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1"/>
  </p:notesMasterIdLst>
  <p:sldIdLst>
    <p:sldId id="256" r:id="rId2"/>
    <p:sldId id="257" r:id="rId3"/>
    <p:sldId id="259" r:id="rId4"/>
    <p:sldId id="260" r:id="rId5"/>
    <p:sldId id="261" r:id="rId6"/>
    <p:sldId id="262" r:id="rId7"/>
    <p:sldId id="263" r:id="rId8"/>
    <p:sldId id="267" r:id="rId9"/>
    <p:sldId id="271" r:id="rId10"/>
  </p:sldIdLst>
  <p:sldSz cx="9144000" cy="5143500" type="screen16x9"/>
  <p:notesSz cx="6858000" cy="9144000"/>
  <p:embeddedFontLst>
    <p:embeddedFont>
      <p:font typeface="Sigmar One" charset="0"/>
      <p:regular r:id="rId12"/>
    </p:embeddedFont>
    <p:embeddedFont>
      <p:font typeface="Karla" charset="0"/>
      <p:regular r:id="rId13"/>
      <p:bold r:id="rId14"/>
      <p:italic r:id="rId15"/>
      <p:boldItalic r:id="rId16"/>
    </p:embeddedFont>
    <p:embeddedFont>
      <p:font typeface="Calibri" pitchFamily="34" charset="0"/>
      <p:regular r:id="rId17"/>
      <p:bold r:id="rId18"/>
      <p:italic r:id="rId19"/>
      <p:boldItalic r:id="rId20"/>
    </p:embeddedFont>
    <p:embeddedFont>
      <p:font typeface="Bebas Neue" charset="0"/>
      <p:regular r:id="rId21"/>
    </p:embeddedFont>
  </p:embeddedFontLst>
  <p:defaultTextStyle>
    <a:defPPr>
      <a:defRPr lang="el-G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BB61B019-850A-4944-AD09-CE86DF904FA9}">
  <a:tblStyle styleId="{BB61B019-850A-4944-AD09-CE86DF904FA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49" d="100"/>
          <a:sy n="49" d="100"/>
        </p:scale>
        <p:origin x="-96" y="-390"/>
      </p:cViewPr>
      <p:guideLst>
        <p:guide orient="horz" pos="2596"/>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Google Shape;3;n"/>
          <p:cNvSpPr>
            <a:spLocks noGrp="1" noRot="1" noChangeAspect="1"/>
          </p:cNvSpPr>
          <p:nvPr>
            <p:ph type="sldImg" idx="2"/>
          </p:nvPr>
        </p:nvSpPr>
        <p:spPr bwMode="auto">
          <a:xfrm>
            <a:off x="381000" y="685800"/>
            <a:ext cx="6096000" cy="3429000"/>
          </a:xfrm>
          <a:custGeom>
            <a:avLst/>
            <a:gdLst>
              <a:gd name="T0" fmla="*/ 0 w 120000"/>
              <a:gd name="T1" fmla="*/ 0 h 120000"/>
              <a:gd name="T2" fmla="*/ 120000 w 120000"/>
              <a:gd name="T3" fmla="*/ 120000 h 120000"/>
            </a:gdLst>
            <a:ahLst/>
            <a:cxnLst/>
            <a:rect l="T0" t="T1" r="T2" b="T3"/>
            <a:pathLst>
              <a:path w="120000" h="120000" extrusionOk="0">
                <a:moveTo>
                  <a:pt x="0" y="0"/>
                </a:moveTo>
                <a:lnTo>
                  <a:pt x="120000" y="0"/>
                </a:lnTo>
                <a:lnTo>
                  <a:pt x="120000" y="120000"/>
                </a:lnTo>
                <a:lnTo>
                  <a:pt x="0" y="120000"/>
                </a:lnTo>
                <a:close/>
              </a:path>
            </a:pathLst>
          </a:custGeom>
          <a:noFill/>
          <a:ln w="9525">
            <a:solidFill>
              <a:srgbClr val="000000"/>
            </a:solidFill>
            <a:round/>
            <a:headEnd type="none" w="sm" len="sm"/>
            <a:tailEnd type="none" w="sm" len="sm"/>
          </a:ln>
        </p:spPr>
      </p:sp>
      <p:sp>
        <p:nvSpPr>
          <p:cNvPr id="23555" name="Google Shape;4;n"/>
          <p:cNvSpPr txBox="1">
            <a:spLocks noGrp="1"/>
          </p:cNvSpPr>
          <p:nvPr>
            <p:ph type="body" idx="1"/>
          </p:nvPr>
        </p:nvSpPr>
        <p:spPr bwMode="auto">
          <a:xfrm>
            <a:off x="685800" y="4343400"/>
            <a:ext cx="5486400" cy="41148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4578" name="Google Shape;2742;g1078a0c0997_0_2:notes"/>
          <p:cNvSpPr>
            <a:spLocks noGrp="1" noRot="1" noChangeAspect="1" noTextEdit="1"/>
          </p:cNvSpPr>
          <p:nvPr>
            <p:ph type="sldImg" idx="2"/>
          </p:nvPr>
        </p:nvSpPr>
        <p:spPr>
          <a:ln>
            <a:miter lim="800000"/>
            <a:headEnd/>
            <a:tailEnd/>
          </a:ln>
        </p:spPr>
      </p:sp>
      <p:sp>
        <p:nvSpPr>
          <p:cNvPr id="24579" name="Google Shape;2743;g1078a0c0997_0_2: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2" name="Google Shape;2889;ge4b7ac326b_0_1:notes"/>
          <p:cNvSpPr>
            <a:spLocks noGrp="1" noRot="1" noChangeAspect="1" noTextEdit="1"/>
          </p:cNvSpPr>
          <p:nvPr>
            <p:ph type="sldImg" idx="2"/>
          </p:nvPr>
        </p:nvSpPr>
        <p:spPr>
          <a:ln>
            <a:miter lim="800000"/>
            <a:headEnd/>
            <a:tailEnd/>
          </a:ln>
        </p:spPr>
      </p:sp>
      <p:sp>
        <p:nvSpPr>
          <p:cNvPr id="25603" name="Google Shape;2890;ge4b7ac326b_0_1: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6626" name="Google Shape;2919;ge4b7ac326b_0_12:notes"/>
          <p:cNvSpPr>
            <a:spLocks noGrp="1" noRot="1" noChangeAspect="1" noTextEdit="1"/>
          </p:cNvSpPr>
          <p:nvPr>
            <p:ph type="sldImg" idx="2"/>
          </p:nvPr>
        </p:nvSpPr>
        <p:spPr>
          <a:ln>
            <a:miter lim="800000"/>
            <a:headEnd/>
            <a:tailEnd/>
          </a:ln>
        </p:spPr>
      </p:sp>
      <p:sp>
        <p:nvSpPr>
          <p:cNvPr id="26627" name="Google Shape;2920;ge4b7ac326b_0_12: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50" name="Google Shape;2934;ge4b7ac326b_0_193:notes"/>
          <p:cNvSpPr>
            <a:spLocks noGrp="1" noRot="1" noChangeAspect="1" noTextEdit="1"/>
          </p:cNvSpPr>
          <p:nvPr>
            <p:ph type="sldImg" idx="2"/>
          </p:nvPr>
        </p:nvSpPr>
        <p:spPr>
          <a:ln>
            <a:miter lim="800000"/>
            <a:headEnd/>
            <a:tailEnd/>
          </a:ln>
        </p:spPr>
      </p:sp>
      <p:sp>
        <p:nvSpPr>
          <p:cNvPr id="27651" name="Google Shape;2935;ge4b7ac326b_0_193: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674" name="Google Shape;2940;ge4b7ac326b_0_156:notes"/>
          <p:cNvSpPr>
            <a:spLocks noGrp="1" noRot="1" noChangeAspect="1" noTextEdit="1"/>
          </p:cNvSpPr>
          <p:nvPr>
            <p:ph type="sldImg" idx="2"/>
          </p:nvPr>
        </p:nvSpPr>
        <p:spPr>
          <a:ln>
            <a:miter lim="800000"/>
            <a:headEnd/>
            <a:tailEnd/>
          </a:ln>
        </p:spPr>
      </p:sp>
      <p:sp>
        <p:nvSpPr>
          <p:cNvPr id="28675" name="Google Shape;2941;ge4b7ac326b_0_156: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8" name="Google Shape;3314;ge4b7ac326b_0_7:notes"/>
          <p:cNvSpPr>
            <a:spLocks noGrp="1" noRot="1" noChangeAspect="1" noTextEdit="1"/>
          </p:cNvSpPr>
          <p:nvPr>
            <p:ph type="sldImg" idx="2"/>
          </p:nvPr>
        </p:nvSpPr>
        <p:spPr>
          <a:ln>
            <a:miter lim="800000"/>
            <a:headEnd/>
            <a:tailEnd/>
          </a:ln>
        </p:spPr>
      </p:sp>
      <p:sp>
        <p:nvSpPr>
          <p:cNvPr id="29699" name="Google Shape;3315;ge4b7ac326b_0_7: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0722" name="Google Shape;3321;ge4b7ac326b_0_209:notes"/>
          <p:cNvSpPr>
            <a:spLocks noGrp="1" noRot="1" noChangeAspect="1" noTextEdit="1"/>
          </p:cNvSpPr>
          <p:nvPr>
            <p:ph type="sldImg" idx="2"/>
          </p:nvPr>
        </p:nvSpPr>
        <p:spPr>
          <a:ln>
            <a:miter lim="800000"/>
            <a:headEnd/>
            <a:tailEnd/>
          </a:ln>
        </p:spPr>
      </p:sp>
      <p:sp>
        <p:nvSpPr>
          <p:cNvPr id="30723" name="Google Shape;3322;ge4b7ac326b_0_209: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6" name="Google Shape;3572;g1078a0c0997_0_39008:notes"/>
          <p:cNvSpPr>
            <a:spLocks noGrp="1" noRot="1" noChangeAspect="1" noTextEdit="1"/>
          </p:cNvSpPr>
          <p:nvPr>
            <p:ph type="sldImg" idx="2"/>
          </p:nvPr>
        </p:nvSpPr>
        <p:spPr>
          <a:ln>
            <a:miter lim="800000"/>
            <a:headEnd/>
            <a:tailEnd/>
          </a:ln>
        </p:spPr>
      </p:sp>
      <p:sp>
        <p:nvSpPr>
          <p:cNvPr id="31747" name="Google Shape;3573;g1078a0c0997_0_39008: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2770" name="Google Shape;3964;ge4b7ac326b_0_277:notes"/>
          <p:cNvSpPr>
            <a:spLocks noGrp="1" noRot="1" noChangeAspect="1" noTextEdit="1"/>
          </p:cNvSpPr>
          <p:nvPr>
            <p:ph type="sldImg" idx="2"/>
          </p:nvPr>
        </p:nvSpPr>
        <p:spPr>
          <a:ln>
            <a:miter lim="800000"/>
            <a:headEnd/>
            <a:tailEnd/>
          </a:ln>
        </p:spPr>
      </p:sp>
      <p:sp>
        <p:nvSpPr>
          <p:cNvPr id="32771" name="Google Shape;3965;ge4b7ac326b_0_277:notes"/>
          <p:cNvSpPr txBox="1">
            <a:spLocks noGrp="1"/>
          </p:cNvSpPr>
          <p:nvPr>
            <p:ph type="body" idx="1"/>
          </p:nvPr>
        </p:nvSpPr>
        <p:spPr/>
        <p:txBody>
          <a:bodyPr/>
          <a:lstStyle/>
          <a:p>
            <a:pPr marL="0" indent="0" eaLnBrk="1" hangingPunct="1">
              <a:buSzPts val="1100"/>
            </a:pPr>
            <a:endParaRPr lang="el-GR" sz="11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4" name="Google Shape;10;p2"/>
          <p:cNvSpPr>
            <a:spLocks noChangeArrowheads="1"/>
          </p:cNvSpPr>
          <p:nvPr/>
        </p:nvSpPr>
        <p:spPr bwMode="auto">
          <a:xfrm>
            <a:off x="-1425575" y="3613150"/>
            <a:ext cx="5476875" cy="2462213"/>
          </a:xfrm>
          <a:custGeom>
            <a:avLst/>
            <a:gdLst>
              <a:gd name="T0" fmla="*/ 0 w 219023"/>
              <a:gd name="T1" fmla="*/ 0 h 98476"/>
              <a:gd name="T2" fmla="*/ 219023 w 219023"/>
              <a:gd name="T3" fmla="*/ 98476 h 98476"/>
            </a:gdLst>
            <a:ahLst/>
            <a:cxnLst/>
            <a:rect l="T0" t="T1" r="T2" b="T3"/>
            <a:pathLst>
              <a:path w="219023" h="98476" extrusionOk="0">
                <a:moveTo>
                  <a:pt x="184273" y="1718"/>
                </a:moveTo>
                <a:lnTo>
                  <a:pt x="156614" y="2253"/>
                </a:lnTo>
                <a:lnTo>
                  <a:pt x="118306" y="0"/>
                </a:lnTo>
                <a:lnTo>
                  <a:pt x="41914" y="3605"/>
                </a:lnTo>
                <a:lnTo>
                  <a:pt x="8337" y="5633"/>
                </a:lnTo>
                <a:lnTo>
                  <a:pt x="8563" y="46421"/>
                </a:lnTo>
                <a:lnTo>
                  <a:pt x="1802" y="72336"/>
                </a:lnTo>
                <a:lnTo>
                  <a:pt x="0" y="98476"/>
                </a:lnTo>
                <a:lnTo>
                  <a:pt x="182754" y="95771"/>
                </a:lnTo>
                <a:lnTo>
                  <a:pt x="219023" y="567"/>
                </a:lnTo>
                <a:close/>
              </a:path>
            </a:pathLst>
          </a:custGeom>
          <a:solidFill>
            <a:schemeClr val="accent1"/>
          </a:solidFill>
          <a:ln w="19050">
            <a:solidFill>
              <a:schemeClr val="tx1"/>
            </a:solidFill>
            <a:round/>
            <a:headEnd/>
            <a:tailEnd/>
          </a:ln>
        </p:spPr>
        <p:txBody>
          <a:bodyPr/>
          <a:lstStyle/>
          <a:p>
            <a:pPr>
              <a:defRPr/>
            </a:pPr>
            <a:endParaRPr lang="el-GR"/>
          </a:p>
        </p:txBody>
      </p:sp>
      <p:sp>
        <p:nvSpPr>
          <p:cNvPr id="5" name="Google Shape;11;p2"/>
          <p:cNvSpPr>
            <a:spLocks noChangeArrowheads="1"/>
          </p:cNvSpPr>
          <p:nvPr/>
        </p:nvSpPr>
        <p:spPr bwMode="auto">
          <a:xfrm flipH="1">
            <a:off x="-1597025" y="4048125"/>
            <a:ext cx="1054100" cy="8731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6" name="Google Shape;12;p2"/>
          <p:cNvSpPr>
            <a:spLocks noChangeArrowheads="1"/>
          </p:cNvSpPr>
          <p:nvPr/>
        </p:nvSpPr>
        <p:spPr bwMode="auto">
          <a:xfrm>
            <a:off x="-990600" y="4278313"/>
            <a:ext cx="227012" cy="26987"/>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7" name="Google Shape;13;p2"/>
          <p:cNvSpPr>
            <a:spLocks noChangeArrowheads="1"/>
          </p:cNvSpPr>
          <p:nvPr/>
        </p:nvSpPr>
        <p:spPr bwMode="auto">
          <a:xfrm>
            <a:off x="-2622550" y="3836988"/>
            <a:ext cx="12592050" cy="2233612"/>
          </a:xfrm>
          <a:prstGeom prst="roundRect">
            <a:avLst>
              <a:gd name="adj" fmla="val 26208"/>
            </a:avLst>
          </a:prstGeom>
          <a:solidFill>
            <a:schemeClr val="accent1"/>
          </a:solidFill>
          <a:ln w="19050">
            <a:solidFill>
              <a:schemeClr val="accent1"/>
            </a:solidFill>
            <a:round/>
            <a:headEnd type="none" w="sm" len="sm"/>
            <a:tailEnd type="none" w="sm" len="sm"/>
          </a:ln>
        </p:spPr>
        <p:txBody>
          <a:bodyPr lIns="91425" tIns="91425" rIns="91425" bIns="91425" anchor="ctr"/>
          <a:lstStyle/>
          <a:p>
            <a:pPr>
              <a:buClr>
                <a:srgbClr val="000000"/>
              </a:buClr>
              <a:buFont typeface="Arial" charset="0"/>
              <a:buNone/>
              <a:defRPr/>
            </a:pPr>
            <a:endParaRPr lang="el-GR"/>
          </a:p>
        </p:txBody>
      </p:sp>
      <p:sp>
        <p:nvSpPr>
          <p:cNvPr id="8" name="Google Shape;14;p2"/>
          <p:cNvSpPr>
            <a:spLocks noChangeArrowheads="1"/>
          </p:cNvSpPr>
          <p:nvPr/>
        </p:nvSpPr>
        <p:spPr bwMode="auto">
          <a:xfrm>
            <a:off x="-2297113" y="4946650"/>
            <a:ext cx="5862638" cy="1501775"/>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tx2"/>
          </a:solidFill>
          <a:ln w="9525">
            <a:solidFill>
              <a:schemeClr val="tx2"/>
            </a:solidFill>
            <a:round/>
            <a:headEnd/>
            <a:tailEnd/>
          </a:ln>
        </p:spPr>
        <p:txBody>
          <a:bodyPr/>
          <a:lstStyle/>
          <a:p>
            <a:pPr>
              <a:defRPr/>
            </a:pPr>
            <a:endParaRPr lang="el-GR"/>
          </a:p>
        </p:txBody>
      </p:sp>
      <p:sp>
        <p:nvSpPr>
          <p:cNvPr id="10" name="Google Shape;15;p2"/>
          <p:cNvSpPr>
            <a:spLocks noChangeArrowheads="1"/>
          </p:cNvSpPr>
          <p:nvPr/>
        </p:nvSpPr>
        <p:spPr bwMode="auto">
          <a:xfrm>
            <a:off x="3409950" y="3625850"/>
            <a:ext cx="4090988" cy="1711325"/>
          </a:xfrm>
          <a:custGeom>
            <a:avLst/>
            <a:gdLst>
              <a:gd name="T0" fmla="*/ 0 w 105602"/>
              <a:gd name="T1" fmla="*/ 0 h 44181"/>
              <a:gd name="T2" fmla="*/ 105602 w 105602"/>
              <a:gd name="T3" fmla="*/ 44181 h 44181"/>
            </a:gdLst>
            <a:ahLst/>
            <a:cxnLst/>
            <a:rect l="T0" t="T1" r="T2" b="T3"/>
            <a:pathLst>
              <a:path w="105602" h="44181" extrusionOk="0">
                <a:moveTo>
                  <a:pt x="26753" y="5825"/>
                </a:moveTo>
                <a:cubicBezTo>
                  <a:pt x="26793" y="5825"/>
                  <a:pt x="26839" y="5848"/>
                  <a:pt x="26861" y="5870"/>
                </a:cubicBezTo>
                <a:cubicBezTo>
                  <a:pt x="26900" y="5899"/>
                  <a:pt x="26918" y="5944"/>
                  <a:pt x="26923" y="5996"/>
                </a:cubicBezTo>
                <a:cubicBezTo>
                  <a:pt x="26923" y="6041"/>
                  <a:pt x="26913" y="6087"/>
                  <a:pt x="26878" y="6121"/>
                </a:cubicBezTo>
                <a:cubicBezTo>
                  <a:pt x="26861" y="6148"/>
                  <a:pt x="26832" y="6166"/>
                  <a:pt x="26798" y="6177"/>
                </a:cubicBezTo>
                <a:lnTo>
                  <a:pt x="26771" y="6182"/>
                </a:lnTo>
                <a:cubicBezTo>
                  <a:pt x="26231" y="6279"/>
                  <a:pt x="25667" y="6337"/>
                  <a:pt x="25043" y="6347"/>
                </a:cubicBezTo>
                <a:cubicBezTo>
                  <a:pt x="24935" y="6353"/>
                  <a:pt x="24827" y="6353"/>
                  <a:pt x="24713" y="6353"/>
                </a:cubicBezTo>
                <a:cubicBezTo>
                  <a:pt x="24350" y="6353"/>
                  <a:pt x="23934" y="6342"/>
                  <a:pt x="23451" y="6319"/>
                </a:cubicBezTo>
                <a:lnTo>
                  <a:pt x="23184" y="6308"/>
                </a:lnTo>
                <a:cubicBezTo>
                  <a:pt x="22793" y="6292"/>
                  <a:pt x="22310" y="6268"/>
                  <a:pt x="21843" y="6263"/>
                </a:cubicBezTo>
                <a:lnTo>
                  <a:pt x="21662" y="6263"/>
                </a:lnTo>
                <a:cubicBezTo>
                  <a:pt x="21458" y="6263"/>
                  <a:pt x="21248" y="6268"/>
                  <a:pt x="21009" y="6274"/>
                </a:cubicBezTo>
                <a:cubicBezTo>
                  <a:pt x="20781" y="6292"/>
                  <a:pt x="20559" y="6313"/>
                  <a:pt x="20332" y="6353"/>
                </a:cubicBezTo>
                <a:cubicBezTo>
                  <a:pt x="19656" y="6489"/>
                  <a:pt x="19025" y="6740"/>
                  <a:pt x="18423" y="6984"/>
                </a:cubicBezTo>
                <a:lnTo>
                  <a:pt x="18332" y="7018"/>
                </a:lnTo>
                <a:cubicBezTo>
                  <a:pt x="18185" y="7076"/>
                  <a:pt x="18043" y="7132"/>
                  <a:pt x="17894" y="7189"/>
                </a:cubicBezTo>
                <a:cubicBezTo>
                  <a:pt x="17519" y="7325"/>
                  <a:pt x="17081" y="7485"/>
                  <a:pt x="16627" y="7587"/>
                </a:cubicBezTo>
                <a:cubicBezTo>
                  <a:pt x="16378" y="7643"/>
                  <a:pt x="16155" y="7677"/>
                  <a:pt x="15956" y="7700"/>
                </a:cubicBezTo>
                <a:cubicBezTo>
                  <a:pt x="15792" y="7717"/>
                  <a:pt x="15599" y="7724"/>
                  <a:pt x="15389" y="7724"/>
                </a:cubicBezTo>
                <a:lnTo>
                  <a:pt x="15332" y="7724"/>
                </a:lnTo>
                <a:cubicBezTo>
                  <a:pt x="14183" y="7717"/>
                  <a:pt x="13092" y="7485"/>
                  <a:pt x="11888" y="7212"/>
                </a:cubicBezTo>
                <a:lnTo>
                  <a:pt x="11553" y="7132"/>
                </a:lnTo>
                <a:cubicBezTo>
                  <a:pt x="10524" y="6893"/>
                  <a:pt x="9467" y="6649"/>
                  <a:pt x="8405" y="6570"/>
                </a:cubicBezTo>
                <a:lnTo>
                  <a:pt x="8416" y="6592"/>
                </a:lnTo>
                <a:cubicBezTo>
                  <a:pt x="8269" y="6564"/>
                  <a:pt x="8064" y="6552"/>
                  <a:pt x="7815" y="6552"/>
                </a:cubicBezTo>
                <a:cubicBezTo>
                  <a:pt x="7377" y="6552"/>
                  <a:pt x="6962" y="6586"/>
                  <a:pt x="6575" y="6654"/>
                </a:cubicBezTo>
                <a:cubicBezTo>
                  <a:pt x="6092" y="6751"/>
                  <a:pt x="5638" y="6898"/>
                  <a:pt x="5211" y="7103"/>
                </a:cubicBezTo>
                <a:cubicBezTo>
                  <a:pt x="5069" y="7171"/>
                  <a:pt x="4917" y="7257"/>
                  <a:pt x="4752" y="7359"/>
                </a:cubicBezTo>
                <a:cubicBezTo>
                  <a:pt x="4728" y="7370"/>
                  <a:pt x="4712" y="7376"/>
                  <a:pt x="4689" y="7376"/>
                </a:cubicBezTo>
                <a:cubicBezTo>
                  <a:pt x="4649" y="7376"/>
                  <a:pt x="4615" y="7359"/>
                  <a:pt x="4592" y="7325"/>
                </a:cubicBezTo>
                <a:cubicBezTo>
                  <a:pt x="4581" y="7302"/>
                  <a:pt x="4576" y="7273"/>
                  <a:pt x="4581" y="7239"/>
                </a:cubicBezTo>
                <a:cubicBezTo>
                  <a:pt x="4587" y="7212"/>
                  <a:pt x="4603" y="7189"/>
                  <a:pt x="4626" y="7171"/>
                </a:cubicBezTo>
                <a:cubicBezTo>
                  <a:pt x="5121" y="6871"/>
                  <a:pt x="5638" y="6649"/>
                  <a:pt x="6155" y="6512"/>
                </a:cubicBezTo>
                <a:cubicBezTo>
                  <a:pt x="6655" y="6382"/>
                  <a:pt x="7189" y="6313"/>
                  <a:pt x="7734" y="6308"/>
                </a:cubicBezTo>
                <a:lnTo>
                  <a:pt x="7842" y="6308"/>
                </a:lnTo>
                <a:cubicBezTo>
                  <a:pt x="8985" y="6308"/>
                  <a:pt x="10133" y="6536"/>
                  <a:pt x="11206" y="6774"/>
                </a:cubicBezTo>
                <a:lnTo>
                  <a:pt x="11411" y="6819"/>
                </a:lnTo>
                <a:lnTo>
                  <a:pt x="11502" y="6837"/>
                </a:lnTo>
                <a:lnTo>
                  <a:pt x="11649" y="6871"/>
                </a:lnTo>
                <a:lnTo>
                  <a:pt x="11660" y="6871"/>
                </a:lnTo>
                <a:cubicBezTo>
                  <a:pt x="12633" y="7087"/>
                  <a:pt x="13638" y="7308"/>
                  <a:pt x="14644" y="7393"/>
                </a:cubicBezTo>
                <a:lnTo>
                  <a:pt x="14667" y="7393"/>
                </a:lnTo>
                <a:cubicBezTo>
                  <a:pt x="14922" y="7410"/>
                  <a:pt x="15127" y="7417"/>
                  <a:pt x="15287" y="7417"/>
                </a:cubicBezTo>
                <a:cubicBezTo>
                  <a:pt x="15337" y="7417"/>
                  <a:pt x="15389" y="7417"/>
                  <a:pt x="15439" y="7410"/>
                </a:cubicBezTo>
                <a:cubicBezTo>
                  <a:pt x="15735" y="7404"/>
                  <a:pt x="16013" y="7376"/>
                  <a:pt x="16292" y="7331"/>
                </a:cubicBezTo>
                <a:cubicBezTo>
                  <a:pt x="16713" y="7246"/>
                  <a:pt x="17144" y="7115"/>
                  <a:pt x="17661" y="6916"/>
                </a:cubicBezTo>
                <a:cubicBezTo>
                  <a:pt x="17878" y="6830"/>
                  <a:pt x="18093" y="6746"/>
                  <a:pt x="18269" y="6667"/>
                </a:cubicBezTo>
                <a:lnTo>
                  <a:pt x="18287" y="6660"/>
                </a:lnTo>
                <a:lnTo>
                  <a:pt x="18303" y="6654"/>
                </a:lnTo>
                <a:lnTo>
                  <a:pt x="18315" y="6649"/>
                </a:lnTo>
                <a:lnTo>
                  <a:pt x="18360" y="6633"/>
                </a:lnTo>
                <a:cubicBezTo>
                  <a:pt x="18570" y="6547"/>
                  <a:pt x="18780" y="6462"/>
                  <a:pt x="18985" y="6382"/>
                </a:cubicBezTo>
                <a:cubicBezTo>
                  <a:pt x="19656" y="6132"/>
                  <a:pt x="20178" y="5996"/>
                  <a:pt x="20668" y="5938"/>
                </a:cubicBezTo>
                <a:cubicBezTo>
                  <a:pt x="20991" y="5899"/>
                  <a:pt x="21350" y="5893"/>
                  <a:pt x="21657" y="5893"/>
                </a:cubicBezTo>
                <a:lnTo>
                  <a:pt x="21707" y="5893"/>
                </a:lnTo>
                <a:cubicBezTo>
                  <a:pt x="22048" y="5893"/>
                  <a:pt x="22366" y="5899"/>
                  <a:pt x="22673" y="5917"/>
                </a:cubicBezTo>
                <a:cubicBezTo>
                  <a:pt x="22861" y="5922"/>
                  <a:pt x="23054" y="5933"/>
                  <a:pt x="23247" y="5938"/>
                </a:cubicBezTo>
                <a:lnTo>
                  <a:pt x="23286" y="5944"/>
                </a:lnTo>
                <a:lnTo>
                  <a:pt x="23383" y="5944"/>
                </a:lnTo>
                <a:lnTo>
                  <a:pt x="23435" y="5951"/>
                </a:lnTo>
                <a:cubicBezTo>
                  <a:pt x="23815" y="5967"/>
                  <a:pt x="24253" y="5985"/>
                  <a:pt x="24662" y="5990"/>
                </a:cubicBezTo>
                <a:lnTo>
                  <a:pt x="24713" y="5990"/>
                </a:lnTo>
                <a:cubicBezTo>
                  <a:pt x="25066" y="5990"/>
                  <a:pt x="25384" y="5978"/>
                  <a:pt x="25680" y="5956"/>
                </a:cubicBezTo>
                <a:cubicBezTo>
                  <a:pt x="26026" y="5927"/>
                  <a:pt x="26383" y="5882"/>
                  <a:pt x="26737" y="5831"/>
                </a:cubicBezTo>
                <a:cubicBezTo>
                  <a:pt x="26742" y="5825"/>
                  <a:pt x="26748" y="5825"/>
                  <a:pt x="26753" y="5825"/>
                </a:cubicBezTo>
                <a:close/>
                <a:moveTo>
                  <a:pt x="42431" y="7194"/>
                </a:moveTo>
                <a:cubicBezTo>
                  <a:pt x="42772" y="7194"/>
                  <a:pt x="43129" y="7228"/>
                  <a:pt x="43511" y="7302"/>
                </a:cubicBezTo>
                <a:cubicBezTo>
                  <a:pt x="43999" y="7393"/>
                  <a:pt x="44510" y="7535"/>
                  <a:pt x="44914" y="7648"/>
                </a:cubicBezTo>
                <a:lnTo>
                  <a:pt x="44936" y="7655"/>
                </a:lnTo>
                <a:lnTo>
                  <a:pt x="45067" y="7689"/>
                </a:lnTo>
                <a:lnTo>
                  <a:pt x="45250" y="7740"/>
                </a:lnTo>
                <a:cubicBezTo>
                  <a:pt x="45515" y="7814"/>
                  <a:pt x="45822" y="7899"/>
                  <a:pt x="46113" y="7962"/>
                </a:cubicBezTo>
                <a:cubicBezTo>
                  <a:pt x="46425" y="8030"/>
                  <a:pt x="46721" y="8075"/>
                  <a:pt x="46999" y="8099"/>
                </a:cubicBezTo>
                <a:lnTo>
                  <a:pt x="47028" y="8099"/>
                </a:lnTo>
                <a:cubicBezTo>
                  <a:pt x="47198" y="8109"/>
                  <a:pt x="47340" y="8109"/>
                  <a:pt x="47471" y="8109"/>
                </a:cubicBezTo>
                <a:cubicBezTo>
                  <a:pt x="47875" y="8109"/>
                  <a:pt x="48284" y="8081"/>
                  <a:pt x="48681" y="8047"/>
                </a:cubicBezTo>
                <a:lnTo>
                  <a:pt x="48704" y="8047"/>
                </a:lnTo>
                <a:lnTo>
                  <a:pt x="48727" y="8041"/>
                </a:lnTo>
                <a:lnTo>
                  <a:pt x="48783" y="8041"/>
                </a:lnTo>
                <a:cubicBezTo>
                  <a:pt x="49119" y="8013"/>
                  <a:pt x="49470" y="7984"/>
                  <a:pt x="49824" y="7973"/>
                </a:cubicBezTo>
                <a:cubicBezTo>
                  <a:pt x="49874" y="7973"/>
                  <a:pt x="49914" y="8007"/>
                  <a:pt x="49914" y="8052"/>
                </a:cubicBezTo>
                <a:cubicBezTo>
                  <a:pt x="49914" y="8081"/>
                  <a:pt x="49908" y="8104"/>
                  <a:pt x="49892" y="8120"/>
                </a:cubicBezTo>
                <a:cubicBezTo>
                  <a:pt x="49874" y="8138"/>
                  <a:pt x="49858" y="8144"/>
                  <a:pt x="49835" y="8149"/>
                </a:cubicBezTo>
                <a:cubicBezTo>
                  <a:pt x="49483" y="8160"/>
                  <a:pt x="49113" y="8189"/>
                  <a:pt x="48817" y="8217"/>
                </a:cubicBezTo>
                <a:lnTo>
                  <a:pt x="48767" y="8217"/>
                </a:lnTo>
                <a:lnTo>
                  <a:pt x="48744" y="8223"/>
                </a:lnTo>
                <a:lnTo>
                  <a:pt x="48720" y="8223"/>
                </a:lnTo>
                <a:lnTo>
                  <a:pt x="48664" y="8228"/>
                </a:lnTo>
                <a:lnTo>
                  <a:pt x="48625" y="8235"/>
                </a:lnTo>
                <a:lnTo>
                  <a:pt x="48568" y="8240"/>
                </a:lnTo>
                <a:cubicBezTo>
                  <a:pt x="48397" y="8251"/>
                  <a:pt x="48203" y="8269"/>
                  <a:pt x="48022" y="8280"/>
                </a:cubicBezTo>
                <a:cubicBezTo>
                  <a:pt x="47807" y="8296"/>
                  <a:pt x="47602" y="8303"/>
                  <a:pt x="47397" y="8303"/>
                </a:cubicBezTo>
                <a:cubicBezTo>
                  <a:pt x="47306" y="8303"/>
                  <a:pt x="47215" y="8303"/>
                  <a:pt x="47125" y="8296"/>
                </a:cubicBezTo>
                <a:cubicBezTo>
                  <a:pt x="46829" y="8285"/>
                  <a:pt x="46533" y="8251"/>
                  <a:pt x="46244" y="8194"/>
                </a:cubicBezTo>
                <a:cubicBezTo>
                  <a:pt x="45822" y="8115"/>
                  <a:pt x="45386" y="8002"/>
                  <a:pt x="45033" y="7910"/>
                </a:cubicBezTo>
                <a:lnTo>
                  <a:pt x="45022" y="7905"/>
                </a:lnTo>
                <a:lnTo>
                  <a:pt x="45004" y="7899"/>
                </a:lnTo>
                <a:lnTo>
                  <a:pt x="44982" y="7894"/>
                </a:lnTo>
                <a:lnTo>
                  <a:pt x="44948" y="7887"/>
                </a:lnTo>
                <a:lnTo>
                  <a:pt x="44862" y="7865"/>
                </a:lnTo>
                <a:cubicBezTo>
                  <a:pt x="44755" y="7837"/>
                  <a:pt x="44652" y="7808"/>
                  <a:pt x="44550" y="7779"/>
                </a:cubicBezTo>
                <a:cubicBezTo>
                  <a:pt x="44049" y="7648"/>
                  <a:pt x="43459" y="7501"/>
                  <a:pt x="42829" y="7451"/>
                </a:cubicBezTo>
                <a:cubicBezTo>
                  <a:pt x="42703" y="7444"/>
                  <a:pt x="42601" y="7444"/>
                  <a:pt x="42522" y="7444"/>
                </a:cubicBezTo>
                <a:cubicBezTo>
                  <a:pt x="42266" y="7444"/>
                  <a:pt x="42022" y="7462"/>
                  <a:pt x="41783" y="7507"/>
                </a:cubicBezTo>
                <a:cubicBezTo>
                  <a:pt x="41544" y="7558"/>
                  <a:pt x="41300" y="7627"/>
                  <a:pt x="41038" y="7729"/>
                </a:cubicBezTo>
                <a:cubicBezTo>
                  <a:pt x="40862" y="7792"/>
                  <a:pt x="40686" y="7865"/>
                  <a:pt x="40527" y="7939"/>
                </a:cubicBezTo>
                <a:lnTo>
                  <a:pt x="40511" y="7944"/>
                </a:lnTo>
                <a:lnTo>
                  <a:pt x="40351" y="8013"/>
                </a:lnTo>
                <a:cubicBezTo>
                  <a:pt x="39908" y="8194"/>
                  <a:pt x="39430" y="8371"/>
                  <a:pt x="38942" y="8411"/>
                </a:cubicBezTo>
                <a:cubicBezTo>
                  <a:pt x="38867" y="8416"/>
                  <a:pt x="38794" y="8416"/>
                  <a:pt x="38709" y="8416"/>
                </a:cubicBezTo>
                <a:cubicBezTo>
                  <a:pt x="38232" y="8416"/>
                  <a:pt x="37760" y="8314"/>
                  <a:pt x="37317" y="8206"/>
                </a:cubicBezTo>
                <a:lnTo>
                  <a:pt x="37152" y="8160"/>
                </a:lnTo>
                <a:lnTo>
                  <a:pt x="37141" y="8160"/>
                </a:lnTo>
                <a:cubicBezTo>
                  <a:pt x="36692" y="8052"/>
                  <a:pt x="36237" y="7939"/>
                  <a:pt x="35765" y="7899"/>
                </a:cubicBezTo>
                <a:cubicBezTo>
                  <a:pt x="35657" y="7894"/>
                  <a:pt x="35572" y="7887"/>
                  <a:pt x="35492" y="7887"/>
                </a:cubicBezTo>
                <a:cubicBezTo>
                  <a:pt x="35418" y="7887"/>
                  <a:pt x="35345" y="7894"/>
                  <a:pt x="35271" y="7899"/>
                </a:cubicBezTo>
                <a:cubicBezTo>
                  <a:pt x="35083" y="7910"/>
                  <a:pt x="34907" y="7939"/>
                  <a:pt x="34736" y="7962"/>
                </a:cubicBezTo>
                <a:cubicBezTo>
                  <a:pt x="34430" y="8013"/>
                  <a:pt x="34112" y="8070"/>
                  <a:pt x="33737" y="8138"/>
                </a:cubicBezTo>
                <a:lnTo>
                  <a:pt x="33703" y="8144"/>
                </a:lnTo>
                <a:lnTo>
                  <a:pt x="33504" y="8183"/>
                </a:lnTo>
                <a:lnTo>
                  <a:pt x="33453" y="8194"/>
                </a:lnTo>
                <a:lnTo>
                  <a:pt x="33322" y="8217"/>
                </a:lnTo>
                <a:lnTo>
                  <a:pt x="33294" y="8223"/>
                </a:lnTo>
                <a:cubicBezTo>
                  <a:pt x="33071" y="8269"/>
                  <a:pt x="32470" y="8388"/>
                  <a:pt x="31941" y="8467"/>
                </a:cubicBezTo>
                <a:cubicBezTo>
                  <a:pt x="31390" y="8547"/>
                  <a:pt x="30844" y="8587"/>
                  <a:pt x="30333" y="8587"/>
                </a:cubicBezTo>
                <a:cubicBezTo>
                  <a:pt x="30196" y="8587"/>
                  <a:pt x="30066" y="8587"/>
                  <a:pt x="29941" y="8581"/>
                </a:cubicBezTo>
                <a:cubicBezTo>
                  <a:pt x="29913" y="8581"/>
                  <a:pt x="29879" y="8576"/>
                  <a:pt x="29845" y="8547"/>
                </a:cubicBezTo>
                <a:cubicBezTo>
                  <a:pt x="29816" y="8524"/>
                  <a:pt x="29798" y="8490"/>
                  <a:pt x="29798" y="8456"/>
                </a:cubicBezTo>
                <a:cubicBezTo>
                  <a:pt x="29798" y="8422"/>
                  <a:pt x="29811" y="8382"/>
                  <a:pt x="29839" y="8354"/>
                </a:cubicBezTo>
                <a:cubicBezTo>
                  <a:pt x="29861" y="8330"/>
                  <a:pt x="29890" y="8314"/>
                  <a:pt x="29918" y="8314"/>
                </a:cubicBezTo>
                <a:cubicBezTo>
                  <a:pt x="30026" y="8319"/>
                  <a:pt x="30134" y="8319"/>
                  <a:pt x="30236" y="8319"/>
                </a:cubicBezTo>
                <a:cubicBezTo>
                  <a:pt x="30526" y="8319"/>
                  <a:pt x="30828" y="8309"/>
                  <a:pt x="31140" y="8280"/>
                </a:cubicBezTo>
                <a:cubicBezTo>
                  <a:pt x="31492" y="8246"/>
                  <a:pt x="31838" y="8194"/>
                  <a:pt x="32213" y="8126"/>
                </a:cubicBezTo>
                <a:cubicBezTo>
                  <a:pt x="32560" y="8058"/>
                  <a:pt x="32913" y="7979"/>
                  <a:pt x="33202" y="7916"/>
                </a:cubicBezTo>
                <a:lnTo>
                  <a:pt x="33249" y="7905"/>
                </a:lnTo>
                <a:lnTo>
                  <a:pt x="33283" y="7899"/>
                </a:lnTo>
                <a:lnTo>
                  <a:pt x="33304" y="7894"/>
                </a:lnTo>
                <a:lnTo>
                  <a:pt x="33333" y="7882"/>
                </a:lnTo>
                <a:lnTo>
                  <a:pt x="33419" y="7865"/>
                </a:lnTo>
                <a:cubicBezTo>
                  <a:pt x="33521" y="7842"/>
                  <a:pt x="33629" y="7814"/>
                  <a:pt x="33737" y="7792"/>
                </a:cubicBezTo>
                <a:cubicBezTo>
                  <a:pt x="34044" y="7724"/>
                  <a:pt x="34305" y="7672"/>
                  <a:pt x="34544" y="7632"/>
                </a:cubicBezTo>
                <a:cubicBezTo>
                  <a:pt x="34810" y="7580"/>
                  <a:pt x="35095" y="7530"/>
                  <a:pt x="35390" y="7530"/>
                </a:cubicBezTo>
                <a:lnTo>
                  <a:pt x="35452" y="7530"/>
                </a:lnTo>
                <a:cubicBezTo>
                  <a:pt x="35725" y="7530"/>
                  <a:pt x="35992" y="7553"/>
                  <a:pt x="36237" y="7598"/>
                </a:cubicBezTo>
                <a:cubicBezTo>
                  <a:pt x="36504" y="7638"/>
                  <a:pt x="36760" y="7700"/>
                  <a:pt x="36999" y="7763"/>
                </a:cubicBezTo>
                <a:lnTo>
                  <a:pt x="37135" y="7797"/>
                </a:lnTo>
                <a:cubicBezTo>
                  <a:pt x="37385" y="7865"/>
                  <a:pt x="37572" y="7910"/>
                  <a:pt x="37771" y="7955"/>
                </a:cubicBezTo>
                <a:cubicBezTo>
                  <a:pt x="37964" y="8002"/>
                  <a:pt x="38260" y="8064"/>
                  <a:pt x="38549" y="8086"/>
                </a:cubicBezTo>
                <a:cubicBezTo>
                  <a:pt x="38607" y="8092"/>
                  <a:pt x="38669" y="8092"/>
                  <a:pt x="38731" y="8092"/>
                </a:cubicBezTo>
                <a:cubicBezTo>
                  <a:pt x="38890" y="8092"/>
                  <a:pt x="39061" y="8081"/>
                  <a:pt x="39237" y="8052"/>
                </a:cubicBezTo>
                <a:cubicBezTo>
                  <a:pt x="39578" y="7984"/>
                  <a:pt x="39902" y="7865"/>
                  <a:pt x="40283" y="7711"/>
                </a:cubicBezTo>
                <a:lnTo>
                  <a:pt x="40419" y="7661"/>
                </a:lnTo>
                <a:lnTo>
                  <a:pt x="40430" y="7655"/>
                </a:lnTo>
                <a:lnTo>
                  <a:pt x="40442" y="7655"/>
                </a:lnTo>
                <a:lnTo>
                  <a:pt x="40464" y="7643"/>
                </a:lnTo>
                <a:lnTo>
                  <a:pt x="40487" y="7632"/>
                </a:lnTo>
                <a:lnTo>
                  <a:pt x="40498" y="7627"/>
                </a:lnTo>
                <a:cubicBezTo>
                  <a:pt x="40663" y="7564"/>
                  <a:pt x="40823" y="7501"/>
                  <a:pt x="40981" y="7444"/>
                </a:cubicBezTo>
                <a:cubicBezTo>
                  <a:pt x="41226" y="7365"/>
                  <a:pt x="41442" y="7302"/>
                  <a:pt x="41641" y="7268"/>
                </a:cubicBezTo>
                <a:cubicBezTo>
                  <a:pt x="41675" y="7257"/>
                  <a:pt x="41709" y="7252"/>
                  <a:pt x="41743" y="7252"/>
                </a:cubicBezTo>
                <a:lnTo>
                  <a:pt x="41754" y="7246"/>
                </a:lnTo>
                <a:cubicBezTo>
                  <a:pt x="41948" y="7218"/>
                  <a:pt x="42158" y="7200"/>
                  <a:pt x="42386" y="7194"/>
                </a:cubicBezTo>
                <a:close/>
                <a:moveTo>
                  <a:pt x="20298" y="10178"/>
                </a:moveTo>
                <a:cubicBezTo>
                  <a:pt x="20480" y="10178"/>
                  <a:pt x="20645" y="10189"/>
                  <a:pt x="20787" y="10206"/>
                </a:cubicBezTo>
                <a:cubicBezTo>
                  <a:pt x="21576" y="10302"/>
                  <a:pt x="22332" y="10604"/>
                  <a:pt x="22969" y="10887"/>
                </a:cubicBezTo>
                <a:cubicBezTo>
                  <a:pt x="23168" y="10979"/>
                  <a:pt x="23361" y="11070"/>
                  <a:pt x="23559" y="11160"/>
                </a:cubicBezTo>
                <a:lnTo>
                  <a:pt x="23577" y="11172"/>
                </a:lnTo>
                <a:cubicBezTo>
                  <a:pt x="24009" y="11377"/>
                  <a:pt x="24497" y="11603"/>
                  <a:pt x="25009" y="11786"/>
                </a:cubicBezTo>
                <a:lnTo>
                  <a:pt x="25025" y="11792"/>
                </a:lnTo>
                <a:lnTo>
                  <a:pt x="25025" y="11768"/>
                </a:lnTo>
                <a:lnTo>
                  <a:pt x="25032" y="11792"/>
                </a:lnTo>
                <a:cubicBezTo>
                  <a:pt x="25258" y="11871"/>
                  <a:pt x="25452" y="11928"/>
                  <a:pt x="25639" y="11968"/>
                </a:cubicBezTo>
                <a:cubicBezTo>
                  <a:pt x="25850" y="12013"/>
                  <a:pt x="26055" y="12041"/>
                  <a:pt x="26252" y="12059"/>
                </a:cubicBezTo>
                <a:cubicBezTo>
                  <a:pt x="26333" y="12064"/>
                  <a:pt x="26417" y="12070"/>
                  <a:pt x="26498" y="12070"/>
                </a:cubicBezTo>
                <a:cubicBezTo>
                  <a:pt x="26696" y="12070"/>
                  <a:pt x="26913" y="12053"/>
                  <a:pt x="27133" y="12013"/>
                </a:cubicBezTo>
                <a:cubicBezTo>
                  <a:pt x="27327" y="11973"/>
                  <a:pt x="27526" y="11917"/>
                  <a:pt x="27691" y="11865"/>
                </a:cubicBezTo>
                <a:cubicBezTo>
                  <a:pt x="27901" y="11802"/>
                  <a:pt x="28106" y="11740"/>
                  <a:pt x="28316" y="11672"/>
                </a:cubicBezTo>
                <a:lnTo>
                  <a:pt x="28720" y="11542"/>
                </a:lnTo>
                <a:lnTo>
                  <a:pt x="28822" y="11508"/>
                </a:lnTo>
                <a:lnTo>
                  <a:pt x="28969" y="11462"/>
                </a:lnTo>
                <a:lnTo>
                  <a:pt x="29105" y="11417"/>
                </a:lnTo>
                <a:cubicBezTo>
                  <a:pt x="29231" y="11377"/>
                  <a:pt x="29355" y="11337"/>
                  <a:pt x="29480" y="11297"/>
                </a:cubicBezTo>
                <a:cubicBezTo>
                  <a:pt x="30310" y="11036"/>
                  <a:pt x="31009" y="10837"/>
                  <a:pt x="31736" y="10724"/>
                </a:cubicBezTo>
                <a:cubicBezTo>
                  <a:pt x="32134" y="10661"/>
                  <a:pt x="32533" y="10627"/>
                  <a:pt x="32908" y="10621"/>
                </a:cubicBezTo>
                <a:lnTo>
                  <a:pt x="33003" y="10621"/>
                </a:lnTo>
                <a:cubicBezTo>
                  <a:pt x="33396" y="10621"/>
                  <a:pt x="33776" y="10649"/>
                  <a:pt x="34140" y="10701"/>
                </a:cubicBezTo>
                <a:cubicBezTo>
                  <a:pt x="34390" y="10735"/>
                  <a:pt x="34623" y="10774"/>
                  <a:pt x="34851" y="10826"/>
                </a:cubicBezTo>
                <a:cubicBezTo>
                  <a:pt x="35038" y="10866"/>
                  <a:pt x="35260" y="10916"/>
                  <a:pt x="35521" y="10984"/>
                </a:cubicBezTo>
                <a:cubicBezTo>
                  <a:pt x="35793" y="11058"/>
                  <a:pt x="36066" y="11133"/>
                  <a:pt x="36339" y="11212"/>
                </a:cubicBezTo>
                <a:lnTo>
                  <a:pt x="36441" y="11241"/>
                </a:lnTo>
                <a:lnTo>
                  <a:pt x="36543" y="11269"/>
                </a:lnTo>
                <a:lnTo>
                  <a:pt x="36663" y="11297"/>
                </a:lnTo>
                <a:cubicBezTo>
                  <a:pt x="36742" y="11325"/>
                  <a:pt x="36828" y="11348"/>
                  <a:pt x="36913" y="11372"/>
                </a:cubicBezTo>
                <a:cubicBezTo>
                  <a:pt x="37947" y="11650"/>
                  <a:pt x="38822" y="11854"/>
                  <a:pt x="39737" y="11922"/>
                </a:cubicBezTo>
                <a:cubicBezTo>
                  <a:pt x="39987" y="11939"/>
                  <a:pt x="40175" y="11944"/>
                  <a:pt x="40322" y="11944"/>
                </a:cubicBezTo>
                <a:cubicBezTo>
                  <a:pt x="40414" y="11944"/>
                  <a:pt x="40504" y="11944"/>
                  <a:pt x="40595" y="11939"/>
                </a:cubicBezTo>
                <a:cubicBezTo>
                  <a:pt x="40857" y="11928"/>
                  <a:pt x="41130" y="11899"/>
                  <a:pt x="41402" y="11860"/>
                </a:cubicBezTo>
                <a:cubicBezTo>
                  <a:pt x="41419" y="11860"/>
                  <a:pt x="41424" y="11871"/>
                  <a:pt x="41424" y="11883"/>
                </a:cubicBezTo>
                <a:cubicBezTo>
                  <a:pt x="41431" y="11899"/>
                  <a:pt x="41419" y="11910"/>
                  <a:pt x="41402" y="11910"/>
                </a:cubicBezTo>
                <a:cubicBezTo>
                  <a:pt x="41044" y="11968"/>
                  <a:pt x="40658" y="12002"/>
                  <a:pt x="40265" y="12002"/>
                </a:cubicBezTo>
                <a:cubicBezTo>
                  <a:pt x="39999" y="12002"/>
                  <a:pt x="39726" y="11985"/>
                  <a:pt x="39447" y="11957"/>
                </a:cubicBezTo>
                <a:cubicBezTo>
                  <a:pt x="38879" y="11899"/>
                  <a:pt x="38266" y="11792"/>
                  <a:pt x="37516" y="11616"/>
                </a:cubicBezTo>
                <a:cubicBezTo>
                  <a:pt x="37163" y="11530"/>
                  <a:pt x="36787" y="11427"/>
                  <a:pt x="36509" y="11359"/>
                </a:cubicBezTo>
                <a:lnTo>
                  <a:pt x="36459" y="11343"/>
                </a:lnTo>
                <a:lnTo>
                  <a:pt x="36430" y="11337"/>
                </a:lnTo>
                <a:lnTo>
                  <a:pt x="36407" y="11331"/>
                </a:lnTo>
                <a:lnTo>
                  <a:pt x="36322" y="11309"/>
                </a:lnTo>
                <a:cubicBezTo>
                  <a:pt x="36089" y="11246"/>
                  <a:pt x="35851" y="11189"/>
                  <a:pt x="35617" y="11126"/>
                </a:cubicBezTo>
                <a:lnTo>
                  <a:pt x="35601" y="11126"/>
                </a:lnTo>
                <a:lnTo>
                  <a:pt x="35583" y="11121"/>
                </a:lnTo>
                <a:lnTo>
                  <a:pt x="35567" y="11115"/>
                </a:lnTo>
                <a:cubicBezTo>
                  <a:pt x="35316" y="11052"/>
                  <a:pt x="34975" y="10968"/>
                  <a:pt x="34657" y="10911"/>
                </a:cubicBezTo>
                <a:cubicBezTo>
                  <a:pt x="34350" y="10853"/>
                  <a:pt x="34055" y="10814"/>
                  <a:pt x="33742" y="10792"/>
                </a:cubicBezTo>
                <a:lnTo>
                  <a:pt x="33760" y="10814"/>
                </a:lnTo>
                <a:cubicBezTo>
                  <a:pt x="33606" y="10785"/>
                  <a:pt x="33401" y="10769"/>
                  <a:pt x="33163" y="10769"/>
                </a:cubicBezTo>
                <a:cubicBezTo>
                  <a:pt x="32987" y="10769"/>
                  <a:pt x="32827" y="10774"/>
                  <a:pt x="32680" y="10785"/>
                </a:cubicBezTo>
                <a:cubicBezTo>
                  <a:pt x="32344" y="10808"/>
                  <a:pt x="32003" y="10853"/>
                  <a:pt x="31657" y="10916"/>
                </a:cubicBezTo>
                <a:cubicBezTo>
                  <a:pt x="31356" y="10973"/>
                  <a:pt x="31060" y="11042"/>
                  <a:pt x="30776" y="11121"/>
                </a:cubicBezTo>
                <a:cubicBezTo>
                  <a:pt x="30162" y="11286"/>
                  <a:pt x="29566" y="11496"/>
                  <a:pt x="28987" y="11695"/>
                </a:cubicBezTo>
                <a:lnTo>
                  <a:pt x="28958" y="11700"/>
                </a:lnTo>
                <a:lnTo>
                  <a:pt x="28946" y="11706"/>
                </a:lnTo>
                <a:cubicBezTo>
                  <a:pt x="28775" y="11768"/>
                  <a:pt x="28605" y="11826"/>
                  <a:pt x="28434" y="11883"/>
                </a:cubicBezTo>
                <a:cubicBezTo>
                  <a:pt x="28214" y="11957"/>
                  <a:pt x="27991" y="12036"/>
                  <a:pt x="27770" y="12104"/>
                </a:cubicBezTo>
                <a:lnTo>
                  <a:pt x="27731" y="12122"/>
                </a:lnTo>
                <a:cubicBezTo>
                  <a:pt x="27582" y="12167"/>
                  <a:pt x="27378" y="12235"/>
                  <a:pt x="27191" y="12269"/>
                </a:cubicBezTo>
                <a:cubicBezTo>
                  <a:pt x="26975" y="12314"/>
                  <a:pt x="26793" y="12337"/>
                  <a:pt x="26617" y="12343"/>
                </a:cubicBezTo>
                <a:cubicBezTo>
                  <a:pt x="26559" y="12348"/>
                  <a:pt x="26498" y="12348"/>
                  <a:pt x="26441" y="12348"/>
                </a:cubicBezTo>
                <a:cubicBezTo>
                  <a:pt x="26333" y="12348"/>
                  <a:pt x="26213" y="12343"/>
                  <a:pt x="26094" y="12332"/>
                </a:cubicBezTo>
                <a:cubicBezTo>
                  <a:pt x="25764" y="12308"/>
                  <a:pt x="25400" y="12235"/>
                  <a:pt x="25032" y="12122"/>
                </a:cubicBezTo>
                <a:cubicBezTo>
                  <a:pt x="24702" y="12019"/>
                  <a:pt x="24361" y="11888"/>
                  <a:pt x="23980" y="11729"/>
                </a:cubicBezTo>
                <a:cubicBezTo>
                  <a:pt x="23821" y="11661"/>
                  <a:pt x="23668" y="11587"/>
                  <a:pt x="23509" y="11519"/>
                </a:cubicBezTo>
                <a:lnTo>
                  <a:pt x="23423" y="11479"/>
                </a:lnTo>
                <a:lnTo>
                  <a:pt x="23349" y="11445"/>
                </a:lnTo>
                <a:cubicBezTo>
                  <a:pt x="22934" y="11257"/>
                  <a:pt x="22423" y="11024"/>
                  <a:pt x="21906" y="10848"/>
                </a:cubicBezTo>
                <a:cubicBezTo>
                  <a:pt x="21452" y="10695"/>
                  <a:pt x="21025" y="10604"/>
                  <a:pt x="20616" y="10564"/>
                </a:cubicBezTo>
                <a:cubicBezTo>
                  <a:pt x="20508" y="10559"/>
                  <a:pt x="20406" y="10553"/>
                  <a:pt x="20315" y="10553"/>
                </a:cubicBezTo>
                <a:cubicBezTo>
                  <a:pt x="20230" y="10553"/>
                  <a:pt x="20150" y="10559"/>
                  <a:pt x="20071" y="10564"/>
                </a:cubicBezTo>
                <a:cubicBezTo>
                  <a:pt x="19923" y="10575"/>
                  <a:pt x="19764" y="10593"/>
                  <a:pt x="19593" y="10621"/>
                </a:cubicBezTo>
                <a:cubicBezTo>
                  <a:pt x="19286" y="10683"/>
                  <a:pt x="18974" y="10774"/>
                  <a:pt x="18639" y="10900"/>
                </a:cubicBezTo>
                <a:cubicBezTo>
                  <a:pt x="18400" y="10984"/>
                  <a:pt x="18150" y="11087"/>
                  <a:pt x="17968" y="11160"/>
                </a:cubicBezTo>
                <a:lnTo>
                  <a:pt x="17934" y="11178"/>
                </a:lnTo>
                <a:lnTo>
                  <a:pt x="17912" y="11183"/>
                </a:lnTo>
                <a:lnTo>
                  <a:pt x="17781" y="11235"/>
                </a:lnTo>
                <a:lnTo>
                  <a:pt x="17650" y="11291"/>
                </a:lnTo>
                <a:cubicBezTo>
                  <a:pt x="17314" y="11422"/>
                  <a:pt x="16923" y="11576"/>
                  <a:pt x="16530" y="11684"/>
                </a:cubicBezTo>
                <a:cubicBezTo>
                  <a:pt x="16155" y="11786"/>
                  <a:pt x="15780" y="11865"/>
                  <a:pt x="15417" y="11917"/>
                </a:cubicBezTo>
                <a:cubicBezTo>
                  <a:pt x="14894" y="11996"/>
                  <a:pt x="14320" y="12036"/>
                  <a:pt x="13706" y="12036"/>
                </a:cubicBezTo>
                <a:cubicBezTo>
                  <a:pt x="13451" y="12036"/>
                  <a:pt x="13229" y="12030"/>
                  <a:pt x="13036" y="12019"/>
                </a:cubicBezTo>
                <a:cubicBezTo>
                  <a:pt x="12354" y="11991"/>
                  <a:pt x="11626" y="11928"/>
                  <a:pt x="10684" y="11808"/>
                </a:cubicBezTo>
                <a:cubicBezTo>
                  <a:pt x="10638" y="11802"/>
                  <a:pt x="10592" y="11768"/>
                  <a:pt x="10569" y="11734"/>
                </a:cubicBezTo>
                <a:cubicBezTo>
                  <a:pt x="10542" y="11689"/>
                  <a:pt x="10535" y="11644"/>
                  <a:pt x="10542" y="11592"/>
                </a:cubicBezTo>
                <a:cubicBezTo>
                  <a:pt x="10553" y="11547"/>
                  <a:pt x="10582" y="11501"/>
                  <a:pt x="10621" y="11474"/>
                </a:cubicBezTo>
                <a:cubicBezTo>
                  <a:pt x="10650" y="11456"/>
                  <a:pt x="10684" y="11451"/>
                  <a:pt x="10723" y="11451"/>
                </a:cubicBezTo>
                <a:lnTo>
                  <a:pt x="10763" y="11451"/>
                </a:lnTo>
                <a:cubicBezTo>
                  <a:pt x="11326" y="11513"/>
                  <a:pt x="11797" y="11564"/>
                  <a:pt x="12263" y="11598"/>
                </a:cubicBezTo>
                <a:lnTo>
                  <a:pt x="12281" y="11598"/>
                </a:lnTo>
                <a:cubicBezTo>
                  <a:pt x="12286" y="11598"/>
                  <a:pt x="12292" y="11598"/>
                  <a:pt x="12315" y="11603"/>
                </a:cubicBezTo>
                <a:lnTo>
                  <a:pt x="12303" y="11582"/>
                </a:lnTo>
                <a:cubicBezTo>
                  <a:pt x="12751" y="11632"/>
                  <a:pt x="13178" y="11655"/>
                  <a:pt x="13632" y="11655"/>
                </a:cubicBezTo>
                <a:cubicBezTo>
                  <a:pt x="13769" y="11655"/>
                  <a:pt x="13905" y="11655"/>
                  <a:pt x="14036" y="11650"/>
                </a:cubicBezTo>
                <a:cubicBezTo>
                  <a:pt x="14626" y="11632"/>
                  <a:pt x="15167" y="11576"/>
                  <a:pt x="15690" y="11479"/>
                </a:cubicBezTo>
                <a:lnTo>
                  <a:pt x="15741" y="11467"/>
                </a:lnTo>
                <a:cubicBezTo>
                  <a:pt x="16223" y="11372"/>
                  <a:pt x="16690" y="11241"/>
                  <a:pt x="17128" y="11070"/>
                </a:cubicBezTo>
                <a:cubicBezTo>
                  <a:pt x="17293" y="11007"/>
                  <a:pt x="17456" y="10945"/>
                  <a:pt x="17621" y="10876"/>
                </a:cubicBezTo>
                <a:lnTo>
                  <a:pt x="17661" y="10860"/>
                </a:lnTo>
                <a:lnTo>
                  <a:pt x="17689" y="10848"/>
                </a:lnTo>
                <a:lnTo>
                  <a:pt x="17718" y="10837"/>
                </a:lnTo>
                <a:cubicBezTo>
                  <a:pt x="17917" y="10758"/>
                  <a:pt x="18127" y="10672"/>
                  <a:pt x="18332" y="10593"/>
                </a:cubicBezTo>
                <a:cubicBezTo>
                  <a:pt x="18798" y="10422"/>
                  <a:pt x="19161" y="10315"/>
                  <a:pt x="19502" y="10252"/>
                </a:cubicBezTo>
                <a:cubicBezTo>
                  <a:pt x="19730" y="10212"/>
                  <a:pt x="19968" y="10184"/>
                  <a:pt x="20202" y="10178"/>
                </a:cubicBezTo>
                <a:close/>
                <a:moveTo>
                  <a:pt x="54324" y="1"/>
                </a:moveTo>
                <a:cubicBezTo>
                  <a:pt x="50800" y="103"/>
                  <a:pt x="47141" y="171"/>
                  <a:pt x="43448" y="194"/>
                </a:cubicBezTo>
                <a:cubicBezTo>
                  <a:pt x="41675" y="205"/>
                  <a:pt x="39578" y="216"/>
                  <a:pt x="37038" y="216"/>
                </a:cubicBezTo>
                <a:cubicBezTo>
                  <a:pt x="34532" y="216"/>
                  <a:pt x="31799" y="205"/>
                  <a:pt x="29952" y="200"/>
                </a:cubicBezTo>
                <a:lnTo>
                  <a:pt x="29350" y="200"/>
                </a:lnTo>
                <a:lnTo>
                  <a:pt x="28885" y="194"/>
                </a:lnTo>
                <a:lnTo>
                  <a:pt x="27810" y="194"/>
                </a:lnTo>
                <a:cubicBezTo>
                  <a:pt x="25339" y="182"/>
                  <a:pt x="23577" y="177"/>
                  <a:pt x="21696" y="177"/>
                </a:cubicBezTo>
                <a:lnTo>
                  <a:pt x="21036" y="177"/>
                </a:lnTo>
                <a:cubicBezTo>
                  <a:pt x="17144" y="177"/>
                  <a:pt x="13928" y="216"/>
                  <a:pt x="10923" y="297"/>
                </a:cubicBezTo>
                <a:cubicBezTo>
                  <a:pt x="9103" y="347"/>
                  <a:pt x="7291" y="421"/>
                  <a:pt x="5541" y="512"/>
                </a:cubicBezTo>
                <a:cubicBezTo>
                  <a:pt x="4529" y="564"/>
                  <a:pt x="3671" y="609"/>
                  <a:pt x="2853" y="666"/>
                </a:cubicBezTo>
                <a:cubicBezTo>
                  <a:pt x="2387" y="693"/>
                  <a:pt x="1922" y="727"/>
                  <a:pt x="1455" y="762"/>
                </a:cubicBezTo>
                <a:lnTo>
                  <a:pt x="1405" y="762"/>
                </a:lnTo>
                <a:lnTo>
                  <a:pt x="1303" y="774"/>
                </a:lnTo>
                <a:lnTo>
                  <a:pt x="1211" y="779"/>
                </a:lnTo>
                <a:lnTo>
                  <a:pt x="1069" y="790"/>
                </a:lnTo>
                <a:cubicBezTo>
                  <a:pt x="1109" y="910"/>
                  <a:pt x="1166" y="1034"/>
                  <a:pt x="1256" y="1212"/>
                </a:cubicBezTo>
                <a:cubicBezTo>
                  <a:pt x="1324" y="1348"/>
                  <a:pt x="1285" y="1506"/>
                  <a:pt x="1159" y="1580"/>
                </a:cubicBezTo>
                <a:cubicBezTo>
                  <a:pt x="1120" y="1603"/>
                  <a:pt x="1069" y="1614"/>
                  <a:pt x="1023" y="1614"/>
                </a:cubicBezTo>
                <a:cubicBezTo>
                  <a:pt x="921" y="1614"/>
                  <a:pt x="831" y="1563"/>
                  <a:pt x="791" y="1484"/>
                </a:cubicBezTo>
                <a:lnTo>
                  <a:pt x="779" y="1472"/>
                </a:lnTo>
                <a:cubicBezTo>
                  <a:pt x="831" y="3955"/>
                  <a:pt x="836" y="6371"/>
                  <a:pt x="797" y="8860"/>
                </a:cubicBezTo>
                <a:cubicBezTo>
                  <a:pt x="745" y="12484"/>
                  <a:pt x="603" y="16001"/>
                  <a:pt x="438" y="19895"/>
                </a:cubicBezTo>
                <a:cubicBezTo>
                  <a:pt x="1069" y="19712"/>
                  <a:pt x="1654" y="19457"/>
                  <a:pt x="2171" y="19235"/>
                </a:cubicBezTo>
                <a:cubicBezTo>
                  <a:pt x="2774" y="18974"/>
                  <a:pt x="3325" y="18741"/>
                  <a:pt x="3910" y="18571"/>
                </a:cubicBezTo>
                <a:cubicBezTo>
                  <a:pt x="4251" y="18469"/>
                  <a:pt x="4558" y="18400"/>
                  <a:pt x="4848" y="18354"/>
                </a:cubicBezTo>
                <a:cubicBezTo>
                  <a:pt x="5143" y="18309"/>
                  <a:pt x="5478" y="18286"/>
                  <a:pt x="5893" y="18280"/>
                </a:cubicBezTo>
                <a:cubicBezTo>
                  <a:pt x="5961" y="18275"/>
                  <a:pt x="6029" y="18275"/>
                  <a:pt x="6092" y="18275"/>
                </a:cubicBezTo>
                <a:cubicBezTo>
                  <a:pt x="6689" y="18275"/>
                  <a:pt x="7285" y="18309"/>
                  <a:pt x="7978" y="18388"/>
                </a:cubicBezTo>
                <a:cubicBezTo>
                  <a:pt x="8240" y="18411"/>
                  <a:pt x="8496" y="18445"/>
                  <a:pt x="8757" y="18474"/>
                </a:cubicBezTo>
                <a:lnTo>
                  <a:pt x="8843" y="18485"/>
                </a:lnTo>
                <a:lnTo>
                  <a:pt x="8877" y="18485"/>
                </a:lnTo>
                <a:lnTo>
                  <a:pt x="8916" y="18490"/>
                </a:lnTo>
                <a:lnTo>
                  <a:pt x="8985" y="18503"/>
                </a:lnTo>
                <a:cubicBezTo>
                  <a:pt x="9286" y="18537"/>
                  <a:pt x="9638" y="18576"/>
                  <a:pt x="9962" y="18610"/>
                </a:cubicBezTo>
                <a:cubicBezTo>
                  <a:pt x="10564" y="18661"/>
                  <a:pt x="11059" y="18689"/>
                  <a:pt x="11490" y="18689"/>
                </a:cubicBezTo>
                <a:cubicBezTo>
                  <a:pt x="11621" y="18689"/>
                  <a:pt x="11769" y="18684"/>
                  <a:pt x="11928" y="18679"/>
                </a:cubicBezTo>
                <a:cubicBezTo>
                  <a:pt x="12286" y="18661"/>
                  <a:pt x="12627" y="18634"/>
                  <a:pt x="12968" y="18576"/>
                </a:cubicBezTo>
                <a:cubicBezTo>
                  <a:pt x="13309" y="18524"/>
                  <a:pt x="13655" y="18451"/>
                  <a:pt x="14020" y="18348"/>
                </a:cubicBezTo>
                <a:lnTo>
                  <a:pt x="14041" y="18348"/>
                </a:lnTo>
                <a:cubicBezTo>
                  <a:pt x="14110" y="18348"/>
                  <a:pt x="14178" y="18406"/>
                  <a:pt x="14190" y="18474"/>
                </a:cubicBezTo>
                <a:cubicBezTo>
                  <a:pt x="14196" y="18514"/>
                  <a:pt x="14183" y="18553"/>
                  <a:pt x="14167" y="18587"/>
                </a:cubicBezTo>
                <a:cubicBezTo>
                  <a:pt x="14138" y="18621"/>
                  <a:pt x="14104" y="18639"/>
                  <a:pt x="14065" y="18650"/>
                </a:cubicBezTo>
                <a:cubicBezTo>
                  <a:pt x="13928" y="18689"/>
                  <a:pt x="13837" y="18713"/>
                  <a:pt x="13752" y="18736"/>
                </a:cubicBezTo>
                <a:cubicBezTo>
                  <a:pt x="13087" y="18899"/>
                  <a:pt x="12376" y="18991"/>
                  <a:pt x="11649" y="19002"/>
                </a:cubicBezTo>
                <a:cubicBezTo>
                  <a:pt x="11570" y="19009"/>
                  <a:pt x="11484" y="19009"/>
                  <a:pt x="11405" y="19009"/>
                </a:cubicBezTo>
                <a:cubicBezTo>
                  <a:pt x="10894" y="19009"/>
                  <a:pt x="10337" y="18974"/>
                  <a:pt x="9661" y="18906"/>
                </a:cubicBezTo>
                <a:cubicBezTo>
                  <a:pt x="9388" y="18878"/>
                  <a:pt x="9116" y="18849"/>
                  <a:pt x="8843" y="18815"/>
                </a:cubicBezTo>
                <a:lnTo>
                  <a:pt x="8820" y="18815"/>
                </a:lnTo>
                <a:cubicBezTo>
                  <a:pt x="8570" y="18786"/>
                  <a:pt x="8098" y="18729"/>
                  <a:pt x="7666" y="18689"/>
                </a:cubicBezTo>
                <a:cubicBezTo>
                  <a:pt x="7092" y="18639"/>
                  <a:pt x="6575" y="18616"/>
                  <a:pt x="6087" y="18616"/>
                </a:cubicBezTo>
                <a:cubicBezTo>
                  <a:pt x="5916" y="18616"/>
                  <a:pt x="5751" y="18616"/>
                  <a:pt x="5604" y="18621"/>
                </a:cubicBezTo>
                <a:lnTo>
                  <a:pt x="5575" y="18621"/>
                </a:lnTo>
                <a:cubicBezTo>
                  <a:pt x="5268" y="18639"/>
                  <a:pt x="4972" y="18673"/>
                  <a:pt x="4717" y="18724"/>
                </a:cubicBezTo>
                <a:cubicBezTo>
                  <a:pt x="4439" y="18775"/>
                  <a:pt x="4177" y="18844"/>
                  <a:pt x="3905" y="18928"/>
                </a:cubicBezTo>
                <a:cubicBezTo>
                  <a:pt x="3695" y="18991"/>
                  <a:pt x="3478" y="19064"/>
                  <a:pt x="3257" y="19156"/>
                </a:cubicBezTo>
                <a:cubicBezTo>
                  <a:pt x="2950" y="19274"/>
                  <a:pt x="2638" y="19405"/>
                  <a:pt x="2347" y="19531"/>
                </a:cubicBezTo>
                <a:lnTo>
                  <a:pt x="2325" y="19542"/>
                </a:lnTo>
                <a:lnTo>
                  <a:pt x="2313" y="19542"/>
                </a:lnTo>
                <a:lnTo>
                  <a:pt x="2291" y="19560"/>
                </a:lnTo>
                <a:cubicBezTo>
                  <a:pt x="2064" y="19656"/>
                  <a:pt x="1780" y="19775"/>
                  <a:pt x="1518" y="19883"/>
                </a:cubicBezTo>
                <a:cubicBezTo>
                  <a:pt x="1143" y="20025"/>
                  <a:pt x="791" y="20150"/>
                  <a:pt x="433" y="20258"/>
                </a:cubicBezTo>
                <a:lnTo>
                  <a:pt x="416" y="20491"/>
                </a:lnTo>
                <a:lnTo>
                  <a:pt x="409" y="20661"/>
                </a:lnTo>
                <a:lnTo>
                  <a:pt x="393" y="20991"/>
                </a:lnTo>
                <a:cubicBezTo>
                  <a:pt x="325" y="22673"/>
                  <a:pt x="251" y="24469"/>
                  <a:pt x="188" y="26247"/>
                </a:cubicBezTo>
                <a:cubicBezTo>
                  <a:pt x="63" y="29714"/>
                  <a:pt x="7" y="32476"/>
                  <a:pt x="0" y="34941"/>
                </a:cubicBezTo>
                <a:cubicBezTo>
                  <a:pt x="0" y="36368"/>
                  <a:pt x="18" y="37828"/>
                  <a:pt x="52" y="39282"/>
                </a:cubicBezTo>
                <a:cubicBezTo>
                  <a:pt x="75" y="40152"/>
                  <a:pt x="97" y="40863"/>
                  <a:pt x="120" y="41448"/>
                </a:cubicBezTo>
                <a:lnTo>
                  <a:pt x="126" y="41493"/>
                </a:lnTo>
                <a:lnTo>
                  <a:pt x="126" y="41516"/>
                </a:lnTo>
                <a:cubicBezTo>
                  <a:pt x="154" y="41545"/>
                  <a:pt x="178" y="41566"/>
                  <a:pt x="188" y="41590"/>
                </a:cubicBezTo>
                <a:cubicBezTo>
                  <a:pt x="217" y="41629"/>
                  <a:pt x="233" y="41669"/>
                  <a:pt x="233" y="41708"/>
                </a:cubicBezTo>
                <a:lnTo>
                  <a:pt x="228" y="41817"/>
                </a:lnTo>
                <a:lnTo>
                  <a:pt x="223" y="41885"/>
                </a:lnTo>
                <a:lnTo>
                  <a:pt x="217" y="42015"/>
                </a:lnTo>
                <a:cubicBezTo>
                  <a:pt x="1689" y="42300"/>
                  <a:pt x="3262" y="42567"/>
                  <a:pt x="4893" y="42811"/>
                </a:cubicBezTo>
                <a:cubicBezTo>
                  <a:pt x="10138" y="43590"/>
                  <a:pt x="15366" y="44039"/>
                  <a:pt x="20429" y="44147"/>
                </a:cubicBezTo>
                <a:cubicBezTo>
                  <a:pt x="21445" y="44170"/>
                  <a:pt x="22378" y="44181"/>
                  <a:pt x="23202" y="44181"/>
                </a:cubicBezTo>
                <a:cubicBezTo>
                  <a:pt x="24867" y="44181"/>
                  <a:pt x="26538" y="44147"/>
                  <a:pt x="28179" y="44073"/>
                </a:cubicBezTo>
                <a:cubicBezTo>
                  <a:pt x="30787" y="43958"/>
                  <a:pt x="33373" y="43761"/>
                  <a:pt x="35856" y="43481"/>
                </a:cubicBezTo>
                <a:cubicBezTo>
                  <a:pt x="40141" y="42998"/>
                  <a:pt x="44311" y="42277"/>
                  <a:pt x="48261" y="41340"/>
                </a:cubicBezTo>
                <a:cubicBezTo>
                  <a:pt x="50364" y="40834"/>
                  <a:pt x="52402" y="40283"/>
                  <a:pt x="54324" y="39686"/>
                </a:cubicBezTo>
                <a:cubicBezTo>
                  <a:pt x="56255" y="39090"/>
                  <a:pt x="58177" y="38430"/>
                  <a:pt x="60046" y="37714"/>
                </a:cubicBezTo>
                <a:cubicBezTo>
                  <a:pt x="61069" y="37322"/>
                  <a:pt x="62182" y="36874"/>
                  <a:pt x="63438" y="36339"/>
                </a:cubicBezTo>
                <a:cubicBezTo>
                  <a:pt x="64296" y="35970"/>
                  <a:pt x="65154" y="35600"/>
                  <a:pt x="66013" y="35230"/>
                </a:cubicBezTo>
                <a:lnTo>
                  <a:pt x="66921" y="34839"/>
                </a:lnTo>
                <a:cubicBezTo>
                  <a:pt x="69171" y="33873"/>
                  <a:pt x="71570" y="32851"/>
                  <a:pt x="73967" y="31918"/>
                </a:cubicBezTo>
                <a:cubicBezTo>
                  <a:pt x="76690" y="30855"/>
                  <a:pt x="78951" y="30077"/>
                  <a:pt x="81088" y="29469"/>
                </a:cubicBezTo>
                <a:cubicBezTo>
                  <a:pt x="82525" y="29054"/>
                  <a:pt x="83713" y="28759"/>
                  <a:pt x="84820" y="28526"/>
                </a:cubicBezTo>
                <a:cubicBezTo>
                  <a:pt x="85593" y="28367"/>
                  <a:pt x="86378" y="28219"/>
                  <a:pt x="87156" y="28099"/>
                </a:cubicBezTo>
                <a:cubicBezTo>
                  <a:pt x="87088" y="28078"/>
                  <a:pt x="87025" y="28071"/>
                  <a:pt x="86957" y="28065"/>
                </a:cubicBezTo>
                <a:lnTo>
                  <a:pt x="86871" y="28060"/>
                </a:lnTo>
                <a:lnTo>
                  <a:pt x="86787" y="28054"/>
                </a:lnTo>
                <a:lnTo>
                  <a:pt x="86729" y="28049"/>
                </a:lnTo>
                <a:cubicBezTo>
                  <a:pt x="86304" y="28015"/>
                  <a:pt x="85911" y="27997"/>
                  <a:pt x="85531" y="27997"/>
                </a:cubicBezTo>
                <a:lnTo>
                  <a:pt x="85418" y="27997"/>
                </a:lnTo>
                <a:cubicBezTo>
                  <a:pt x="85098" y="27997"/>
                  <a:pt x="84736" y="28003"/>
                  <a:pt x="84343" y="28015"/>
                </a:cubicBezTo>
                <a:lnTo>
                  <a:pt x="84117" y="28020"/>
                </a:lnTo>
                <a:lnTo>
                  <a:pt x="83889" y="28026"/>
                </a:lnTo>
                <a:lnTo>
                  <a:pt x="83871" y="28031"/>
                </a:lnTo>
                <a:lnTo>
                  <a:pt x="83792" y="28031"/>
                </a:lnTo>
                <a:cubicBezTo>
                  <a:pt x="83530" y="28043"/>
                  <a:pt x="83241" y="28049"/>
                  <a:pt x="82963" y="28054"/>
                </a:cubicBezTo>
                <a:cubicBezTo>
                  <a:pt x="82724" y="28060"/>
                  <a:pt x="82491" y="28065"/>
                  <a:pt x="82258" y="28065"/>
                </a:cubicBezTo>
                <a:cubicBezTo>
                  <a:pt x="82042" y="28065"/>
                  <a:pt x="81900" y="28060"/>
                  <a:pt x="81764" y="28054"/>
                </a:cubicBezTo>
                <a:cubicBezTo>
                  <a:pt x="81104" y="28037"/>
                  <a:pt x="80366" y="27968"/>
                  <a:pt x="79439" y="27855"/>
                </a:cubicBezTo>
                <a:cubicBezTo>
                  <a:pt x="79234" y="27827"/>
                  <a:pt x="79024" y="27805"/>
                  <a:pt x="78820" y="27776"/>
                </a:cubicBezTo>
                <a:lnTo>
                  <a:pt x="78798" y="27771"/>
                </a:lnTo>
                <a:lnTo>
                  <a:pt x="78780" y="27771"/>
                </a:lnTo>
                <a:lnTo>
                  <a:pt x="78757" y="27764"/>
                </a:lnTo>
                <a:lnTo>
                  <a:pt x="78707" y="27758"/>
                </a:lnTo>
                <a:lnTo>
                  <a:pt x="78678" y="27758"/>
                </a:lnTo>
                <a:cubicBezTo>
                  <a:pt x="78138" y="27685"/>
                  <a:pt x="77530" y="27606"/>
                  <a:pt x="76923" y="27554"/>
                </a:cubicBezTo>
                <a:cubicBezTo>
                  <a:pt x="76570" y="27525"/>
                  <a:pt x="76155" y="27498"/>
                  <a:pt x="75757" y="27491"/>
                </a:cubicBezTo>
                <a:lnTo>
                  <a:pt x="75177" y="27491"/>
                </a:lnTo>
                <a:cubicBezTo>
                  <a:pt x="75001" y="27498"/>
                  <a:pt x="74820" y="27509"/>
                  <a:pt x="74626" y="27520"/>
                </a:cubicBezTo>
                <a:cubicBezTo>
                  <a:pt x="74371" y="27537"/>
                  <a:pt x="74047" y="27566"/>
                  <a:pt x="73582" y="27611"/>
                </a:cubicBezTo>
                <a:lnTo>
                  <a:pt x="73535" y="27617"/>
                </a:lnTo>
                <a:lnTo>
                  <a:pt x="73507" y="27617"/>
                </a:lnTo>
                <a:lnTo>
                  <a:pt x="73382" y="27627"/>
                </a:lnTo>
                <a:lnTo>
                  <a:pt x="73257" y="27640"/>
                </a:lnTo>
                <a:cubicBezTo>
                  <a:pt x="73172" y="27651"/>
                  <a:pt x="73092" y="27656"/>
                  <a:pt x="73007" y="27662"/>
                </a:cubicBezTo>
                <a:lnTo>
                  <a:pt x="72990" y="27662"/>
                </a:lnTo>
                <a:cubicBezTo>
                  <a:pt x="72632" y="27696"/>
                  <a:pt x="72143" y="27742"/>
                  <a:pt x="71660" y="27753"/>
                </a:cubicBezTo>
                <a:cubicBezTo>
                  <a:pt x="71490" y="27764"/>
                  <a:pt x="71314" y="27764"/>
                  <a:pt x="71127" y="27764"/>
                </a:cubicBezTo>
                <a:cubicBezTo>
                  <a:pt x="70739" y="27764"/>
                  <a:pt x="70416" y="27747"/>
                  <a:pt x="70120" y="27719"/>
                </a:cubicBezTo>
                <a:cubicBezTo>
                  <a:pt x="69899" y="27696"/>
                  <a:pt x="69661" y="27674"/>
                  <a:pt x="69433" y="27662"/>
                </a:cubicBezTo>
                <a:cubicBezTo>
                  <a:pt x="69155" y="27651"/>
                  <a:pt x="68825" y="27640"/>
                  <a:pt x="68421" y="27627"/>
                </a:cubicBezTo>
                <a:lnTo>
                  <a:pt x="68371" y="27627"/>
                </a:lnTo>
                <a:lnTo>
                  <a:pt x="68319" y="27622"/>
                </a:lnTo>
                <a:lnTo>
                  <a:pt x="68274" y="27622"/>
                </a:lnTo>
                <a:cubicBezTo>
                  <a:pt x="67574" y="27606"/>
                  <a:pt x="66779" y="27582"/>
                  <a:pt x="66024" y="27503"/>
                </a:cubicBezTo>
                <a:cubicBezTo>
                  <a:pt x="65728" y="27469"/>
                  <a:pt x="65460" y="27435"/>
                  <a:pt x="65222" y="27389"/>
                </a:cubicBezTo>
                <a:cubicBezTo>
                  <a:pt x="65035" y="27355"/>
                  <a:pt x="64819" y="27310"/>
                  <a:pt x="64608" y="27236"/>
                </a:cubicBezTo>
                <a:cubicBezTo>
                  <a:pt x="64335" y="27134"/>
                  <a:pt x="64046" y="26997"/>
                  <a:pt x="63944" y="26725"/>
                </a:cubicBezTo>
                <a:cubicBezTo>
                  <a:pt x="63921" y="26673"/>
                  <a:pt x="63910" y="26611"/>
                  <a:pt x="63915" y="26560"/>
                </a:cubicBezTo>
                <a:cubicBezTo>
                  <a:pt x="63915" y="26497"/>
                  <a:pt x="63921" y="26378"/>
                  <a:pt x="63960" y="26281"/>
                </a:cubicBezTo>
                <a:cubicBezTo>
                  <a:pt x="64012" y="26161"/>
                  <a:pt x="64057" y="26066"/>
                  <a:pt x="64125" y="25975"/>
                </a:cubicBezTo>
                <a:cubicBezTo>
                  <a:pt x="64199" y="25878"/>
                  <a:pt x="64285" y="25770"/>
                  <a:pt x="64387" y="25673"/>
                </a:cubicBezTo>
                <a:cubicBezTo>
                  <a:pt x="64631" y="25440"/>
                  <a:pt x="64888" y="25248"/>
                  <a:pt x="65188" y="25025"/>
                </a:cubicBezTo>
                <a:lnTo>
                  <a:pt x="65245" y="24980"/>
                </a:lnTo>
                <a:cubicBezTo>
                  <a:pt x="65449" y="24832"/>
                  <a:pt x="65665" y="24674"/>
                  <a:pt x="65848" y="24480"/>
                </a:cubicBezTo>
                <a:cubicBezTo>
                  <a:pt x="66142" y="24110"/>
                  <a:pt x="66375" y="23719"/>
                  <a:pt x="66580" y="23355"/>
                </a:cubicBezTo>
                <a:cubicBezTo>
                  <a:pt x="66729" y="23093"/>
                  <a:pt x="66887" y="22815"/>
                  <a:pt x="67052" y="22502"/>
                </a:cubicBezTo>
                <a:lnTo>
                  <a:pt x="67081" y="22452"/>
                </a:lnTo>
                <a:cubicBezTo>
                  <a:pt x="66813" y="22366"/>
                  <a:pt x="66620" y="22241"/>
                  <a:pt x="66512" y="22070"/>
                </a:cubicBezTo>
                <a:cubicBezTo>
                  <a:pt x="66399" y="21889"/>
                  <a:pt x="66399" y="21650"/>
                  <a:pt x="66506" y="21451"/>
                </a:cubicBezTo>
                <a:cubicBezTo>
                  <a:pt x="66620" y="21252"/>
                  <a:pt x="66831" y="21094"/>
                  <a:pt x="67086" y="21026"/>
                </a:cubicBezTo>
                <a:cubicBezTo>
                  <a:pt x="67206" y="20991"/>
                  <a:pt x="67336" y="20974"/>
                  <a:pt x="67472" y="20974"/>
                </a:cubicBezTo>
                <a:cubicBezTo>
                  <a:pt x="67586" y="20974"/>
                  <a:pt x="67689" y="20986"/>
                  <a:pt x="67791" y="21002"/>
                </a:cubicBezTo>
                <a:cubicBezTo>
                  <a:pt x="67751" y="20769"/>
                  <a:pt x="67745" y="20570"/>
                  <a:pt x="67768" y="20406"/>
                </a:cubicBezTo>
                <a:cubicBezTo>
                  <a:pt x="67773" y="20292"/>
                  <a:pt x="67807" y="20179"/>
                  <a:pt x="67854" y="20071"/>
                </a:cubicBezTo>
                <a:cubicBezTo>
                  <a:pt x="67881" y="20025"/>
                  <a:pt x="67899" y="19990"/>
                  <a:pt x="67922" y="19963"/>
                </a:cubicBezTo>
                <a:cubicBezTo>
                  <a:pt x="67949" y="19929"/>
                  <a:pt x="67978" y="19888"/>
                  <a:pt x="68017" y="19854"/>
                </a:cubicBezTo>
                <a:lnTo>
                  <a:pt x="68030" y="19849"/>
                </a:lnTo>
                <a:cubicBezTo>
                  <a:pt x="68052" y="19827"/>
                  <a:pt x="68069" y="19815"/>
                  <a:pt x="68086" y="19798"/>
                </a:cubicBezTo>
                <a:cubicBezTo>
                  <a:pt x="68114" y="19786"/>
                  <a:pt x="68143" y="19775"/>
                  <a:pt x="68166" y="19764"/>
                </a:cubicBezTo>
                <a:cubicBezTo>
                  <a:pt x="68206" y="19746"/>
                  <a:pt x="68251" y="19735"/>
                  <a:pt x="68297" y="19735"/>
                </a:cubicBezTo>
                <a:cubicBezTo>
                  <a:pt x="68308" y="19730"/>
                  <a:pt x="68324" y="19730"/>
                  <a:pt x="68337" y="19730"/>
                </a:cubicBezTo>
                <a:cubicBezTo>
                  <a:pt x="68416" y="19730"/>
                  <a:pt x="68502" y="19752"/>
                  <a:pt x="68581" y="19793"/>
                </a:cubicBezTo>
                <a:cubicBezTo>
                  <a:pt x="68683" y="19843"/>
                  <a:pt x="68780" y="19922"/>
                  <a:pt x="68859" y="20025"/>
                </a:cubicBezTo>
                <a:cubicBezTo>
                  <a:pt x="68877" y="20048"/>
                  <a:pt x="68888" y="20065"/>
                  <a:pt x="68904" y="20087"/>
                </a:cubicBezTo>
                <a:lnTo>
                  <a:pt x="68922" y="20053"/>
                </a:lnTo>
                <a:cubicBezTo>
                  <a:pt x="68979" y="19917"/>
                  <a:pt x="69013" y="19838"/>
                  <a:pt x="69047" y="19759"/>
                </a:cubicBezTo>
                <a:cubicBezTo>
                  <a:pt x="69103" y="19644"/>
                  <a:pt x="69149" y="19554"/>
                  <a:pt x="69200" y="19479"/>
                </a:cubicBezTo>
                <a:cubicBezTo>
                  <a:pt x="69263" y="19389"/>
                  <a:pt x="69320" y="19315"/>
                  <a:pt x="69388" y="19258"/>
                </a:cubicBezTo>
                <a:lnTo>
                  <a:pt x="69399" y="19247"/>
                </a:lnTo>
                <a:cubicBezTo>
                  <a:pt x="69433" y="19219"/>
                  <a:pt x="69467" y="19195"/>
                  <a:pt x="69501" y="19172"/>
                </a:cubicBezTo>
                <a:cubicBezTo>
                  <a:pt x="69558" y="19150"/>
                  <a:pt x="69603" y="19133"/>
                  <a:pt x="69661" y="19127"/>
                </a:cubicBezTo>
                <a:lnTo>
                  <a:pt x="69688" y="19127"/>
                </a:lnTo>
                <a:cubicBezTo>
                  <a:pt x="69768" y="19127"/>
                  <a:pt x="69848" y="19161"/>
                  <a:pt x="69921" y="19219"/>
                </a:cubicBezTo>
                <a:cubicBezTo>
                  <a:pt x="69973" y="19258"/>
                  <a:pt x="70024" y="19321"/>
                  <a:pt x="70070" y="19405"/>
                </a:cubicBezTo>
                <a:lnTo>
                  <a:pt x="70126" y="19321"/>
                </a:lnTo>
                <a:lnTo>
                  <a:pt x="70160" y="19264"/>
                </a:lnTo>
                <a:lnTo>
                  <a:pt x="70206" y="19190"/>
                </a:lnTo>
                <a:cubicBezTo>
                  <a:pt x="70296" y="19054"/>
                  <a:pt x="70388" y="18946"/>
                  <a:pt x="70479" y="18865"/>
                </a:cubicBezTo>
                <a:cubicBezTo>
                  <a:pt x="70581" y="18770"/>
                  <a:pt x="70677" y="18702"/>
                  <a:pt x="70768" y="18661"/>
                </a:cubicBezTo>
                <a:cubicBezTo>
                  <a:pt x="70854" y="18621"/>
                  <a:pt x="70956" y="18582"/>
                  <a:pt x="71070" y="18582"/>
                </a:cubicBezTo>
                <a:lnTo>
                  <a:pt x="71086" y="18582"/>
                </a:lnTo>
                <a:cubicBezTo>
                  <a:pt x="71149" y="18587"/>
                  <a:pt x="71200" y="18593"/>
                  <a:pt x="71240" y="18605"/>
                </a:cubicBezTo>
                <a:lnTo>
                  <a:pt x="71251" y="18610"/>
                </a:lnTo>
                <a:lnTo>
                  <a:pt x="71263" y="18616"/>
                </a:lnTo>
                <a:cubicBezTo>
                  <a:pt x="71290" y="18627"/>
                  <a:pt x="71308" y="18634"/>
                  <a:pt x="71325" y="18644"/>
                </a:cubicBezTo>
                <a:cubicBezTo>
                  <a:pt x="71353" y="18661"/>
                  <a:pt x="71376" y="18679"/>
                  <a:pt x="71400" y="18695"/>
                </a:cubicBezTo>
                <a:cubicBezTo>
                  <a:pt x="71490" y="18770"/>
                  <a:pt x="71547" y="18883"/>
                  <a:pt x="71575" y="18968"/>
                </a:cubicBezTo>
                <a:cubicBezTo>
                  <a:pt x="71586" y="18996"/>
                  <a:pt x="71592" y="19025"/>
                  <a:pt x="71597" y="19054"/>
                </a:cubicBezTo>
                <a:cubicBezTo>
                  <a:pt x="72695" y="18519"/>
                  <a:pt x="73826" y="18093"/>
                  <a:pt x="74962" y="17787"/>
                </a:cubicBezTo>
                <a:cubicBezTo>
                  <a:pt x="76036" y="17491"/>
                  <a:pt x="77217" y="17252"/>
                  <a:pt x="78576" y="17053"/>
                </a:cubicBezTo>
                <a:cubicBezTo>
                  <a:pt x="79667" y="16888"/>
                  <a:pt x="80786" y="16764"/>
                  <a:pt x="81684" y="16662"/>
                </a:cubicBezTo>
                <a:lnTo>
                  <a:pt x="81718" y="16656"/>
                </a:lnTo>
                <a:lnTo>
                  <a:pt x="82365" y="16581"/>
                </a:lnTo>
                <a:cubicBezTo>
                  <a:pt x="82530" y="16559"/>
                  <a:pt x="82696" y="16536"/>
                  <a:pt x="82861" y="16520"/>
                </a:cubicBezTo>
                <a:lnTo>
                  <a:pt x="82877" y="16520"/>
                </a:lnTo>
                <a:lnTo>
                  <a:pt x="83031" y="16497"/>
                </a:lnTo>
                <a:lnTo>
                  <a:pt x="83162" y="16486"/>
                </a:lnTo>
                <a:cubicBezTo>
                  <a:pt x="83394" y="16457"/>
                  <a:pt x="83627" y="16428"/>
                  <a:pt x="83860" y="16400"/>
                </a:cubicBezTo>
                <a:cubicBezTo>
                  <a:pt x="84235" y="16355"/>
                  <a:pt x="84502" y="16321"/>
                  <a:pt x="84775" y="16281"/>
                </a:cubicBezTo>
                <a:cubicBezTo>
                  <a:pt x="85292" y="16201"/>
                  <a:pt x="85969" y="16070"/>
                  <a:pt x="86588" y="15809"/>
                </a:cubicBezTo>
                <a:cubicBezTo>
                  <a:pt x="86815" y="15712"/>
                  <a:pt x="87002" y="15599"/>
                  <a:pt x="87173" y="15474"/>
                </a:cubicBezTo>
                <a:cubicBezTo>
                  <a:pt x="87275" y="15388"/>
                  <a:pt x="87366" y="15298"/>
                  <a:pt x="87440" y="15206"/>
                </a:cubicBezTo>
                <a:cubicBezTo>
                  <a:pt x="87497" y="15122"/>
                  <a:pt x="87542" y="15041"/>
                  <a:pt x="87576" y="14962"/>
                </a:cubicBezTo>
                <a:cubicBezTo>
                  <a:pt x="87605" y="14889"/>
                  <a:pt x="87628" y="14803"/>
                  <a:pt x="87645" y="14706"/>
                </a:cubicBezTo>
                <a:cubicBezTo>
                  <a:pt x="87650" y="14598"/>
                  <a:pt x="87650" y="14485"/>
                  <a:pt x="87634" y="14360"/>
                </a:cubicBezTo>
                <a:cubicBezTo>
                  <a:pt x="87610" y="14257"/>
                  <a:pt x="87587" y="14160"/>
                  <a:pt x="87553" y="14076"/>
                </a:cubicBezTo>
                <a:cubicBezTo>
                  <a:pt x="87508" y="13984"/>
                  <a:pt x="87463" y="13900"/>
                  <a:pt x="87400" y="13819"/>
                </a:cubicBezTo>
                <a:cubicBezTo>
                  <a:pt x="87327" y="13729"/>
                  <a:pt x="87235" y="13644"/>
                  <a:pt x="87133" y="13559"/>
                </a:cubicBezTo>
                <a:cubicBezTo>
                  <a:pt x="86957" y="13439"/>
                  <a:pt x="86758" y="13331"/>
                  <a:pt x="86519" y="13234"/>
                </a:cubicBezTo>
                <a:cubicBezTo>
                  <a:pt x="86008" y="13035"/>
                  <a:pt x="85486" y="12922"/>
                  <a:pt x="84980" y="12814"/>
                </a:cubicBezTo>
                <a:lnTo>
                  <a:pt x="84962" y="12809"/>
                </a:lnTo>
                <a:cubicBezTo>
                  <a:pt x="84820" y="12775"/>
                  <a:pt x="84696" y="12746"/>
                  <a:pt x="84576" y="12723"/>
                </a:cubicBezTo>
                <a:cubicBezTo>
                  <a:pt x="84201" y="12633"/>
                  <a:pt x="83917" y="12565"/>
                  <a:pt x="83621" y="12463"/>
                </a:cubicBezTo>
                <a:cubicBezTo>
                  <a:pt x="83377" y="12377"/>
                  <a:pt x="83116" y="12280"/>
                  <a:pt x="82895" y="12133"/>
                </a:cubicBezTo>
                <a:cubicBezTo>
                  <a:pt x="82780" y="12059"/>
                  <a:pt x="82667" y="11973"/>
                  <a:pt x="82575" y="11876"/>
                </a:cubicBezTo>
                <a:cubicBezTo>
                  <a:pt x="82485" y="11781"/>
                  <a:pt x="82405" y="11689"/>
                  <a:pt x="82331" y="11587"/>
                </a:cubicBezTo>
                <a:cubicBezTo>
                  <a:pt x="82258" y="11485"/>
                  <a:pt x="82195" y="11377"/>
                  <a:pt x="82139" y="11257"/>
                </a:cubicBezTo>
                <a:cubicBezTo>
                  <a:pt x="82098" y="11167"/>
                  <a:pt x="82059" y="11070"/>
                  <a:pt x="82042" y="10979"/>
                </a:cubicBezTo>
                <a:cubicBezTo>
                  <a:pt x="82019" y="10876"/>
                  <a:pt x="81996" y="10769"/>
                  <a:pt x="82008" y="10656"/>
                </a:cubicBezTo>
                <a:cubicBezTo>
                  <a:pt x="82014" y="10564"/>
                  <a:pt x="82019" y="10478"/>
                  <a:pt x="82048" y="10394"/>
                </a:cubicBezTo>
                <a:cubicBezTo>
                  <a:pt x="82076" y="10286"/>
                  <a:pt x="82110" y="10206"/>
                  <a:pt x="82145" y="10137"/>
                </a:cubicBezTo>
                <a:cubicBezTo>
                  <a:pt x="82190" y="10053"/>
                  <a:pt x="82241" y="9974"/>
                  <a:pt x="82297" y="9906"/>
                </a:cubicBezTo>
                <a:cubicBezTo>
                  <a:pt x="82423" y="9746"/>
                  <a:pt x="82575" y="9599"/>
                  <a:pt x="82775" y="9455"/>
                </a:cubicBezTo>
                <a:cubicBezTo>
                  <a:pt x="82951" y="9326"/>
                  <a:pt x="83155" y="9206"/>
                  <a:pt x="83366" y="9098"/>
                </a:cubicBezTo>
                <a:cubicBezTo>
                  <a:pt x="83844" y="8865"/>
                  <a:pt x="84361" y="8660"/>
                  <a:pt x="84957" y="8484"/>
                </a:cubicBezTo>
                <a:cubicBezTo>
                  <a:pt x="85889" y="8206"/>
                  <a:pt x="86905" y="7984"/>
                  <a:pt x="88258" y="7763"/>
                </a:cubicBezTo>
                <a:lnTo>
                  <a:pt x="88571" y="7711"/>
                </a:lnTo>
                <a:cubicBezTo>
                  <a:pt x="89048" y="7632"/>
                  <a:pt x="89394" y="7569"/>
                  <a:pt x="89753" y="7507"/>
                </a:cubicBezTo>
                <a:cubicBezTo>
                  <a:pt x="91099" y="7263"/>
                  <a:pt x="92202" y="7035"/>
                  <a:pt x="93213" y="6796"/>
                </a:cubicBezTo>
                <a:cubicBezTo>
                  <a:pt x="94474" y="6496"/>
                  <a:pt x="95583" y="6189"/>
                  <a:pt x="96606" y="5859"/>
                </a:cubicBezTo>
                <a:cubicBezTo>
                  <a:pt x="97725" y="5501"/>
                  <a:pt x="98822" y="5091"/>
                  <a:pt x="99861" y="4643"/>
                </a:cubicBezTo>
                <a:lnTo>
                  <a:pt x="99873" y="4637"/>
                </a:lnTo>
                <a:lnTo>
                  <a:pt x="99907" y="4626"/>
                </a:lnTo>
                <a:lnTo>
                  <a:pt x="99884" y="4614"/>
                </a:lnTo>
                <a:cubicBezTo>
                  <a:pt x="100516" y="4359"/>
                  <a:pt x="101112" y="4081"/>
                  <a:pt x="101702" y="3762"/>
                </a:cubicBezTo>
                <a:cubicBezTo>
                  <a:pt x="102237" y="3484"/>
                  <a:pt x="102748" y="3194"/>
                  <a:pt x="103220" y="2899"/>
                </a:cubicBezTo>
                <a:cubicBezTo>
                  <a:pt x="104021" y="2405"/>
                  <a:pt x="104822" y="1859"/>
                  <a:pt x="105601" y="1268"/>
                </a:cubicBezTo>
                <a:cubicBezTo>
                  <a:pt x="104618" y="1773"/>
                  <a:pt x="103618" y="2211"/>
                  <a:pt x="102554" y="2609"/>
                </a:cubicBezTo>
                <a:cubicBezTo>
                  <a:pt x="100311" y="3444"/>
                  <a:pt x="97980" y="4018"/>
                  <a:pt x="95594" y="4575"/>
                </a:cubicBezTo>
                <a:cubicBezTo>
                  <a:pt x="92719" y="5251"/>
                  <a:pt x="89810" y="5859"/>
                  <a:pt x="87002" y="6450"/>
                </a:cubicBezTo>
                <a:lnTo>
                  <a:pt x="86963" y="6455"/>
                </a:lnTo>
                <a:lnTo>
                  <a:pt x="86905" y="6467"/>
                </a:lnTo>
                <a:lnTo>
                  <a:pt x="86850" y="6478"/>
                </a:lnTo>
                <a:lnTo>
                  <a:pt x="86832" y="6484"/>
                </a:lnTo>
                <a:lnTo>
                  <a:pt x="86803" y="6489"/>
                </a:lnTo>
                <a:lnTo>
                  <a:pt x="86719" y="6507"/>
                </a:lnTo>
                <a:lnTo>
                  <a:pt x="86639" y="6523"/>
                </a:lnTo>
                <a:cubicBezTo>
                  <a:pt x="85656" y="6728"/>
                  <a:pt x="84673" y="6939"/>
                  <a:pt x="83684" y="7149"/>
                </a:cubicBezTo>
                <a:cubicBezTo>
                  <a:pt x="83462" y="7194"/>
                  <a:pt x="83218" y="7246"/>
                  <a:pt x="82968" y="7280"/>
                </a:cubicBezTo>
                <a:cubicBezTo>
                  <a:pt x="82775" y="7308"/>
                  <a:pt x="82559" y="7336"/>
                  <a:pt x="82320" y="7365"/>
                </a:cubicBezTo>
                <a:cubicBezTo>
                  <a:pt x="82087" y="7393"/>
                  <a:pt x="81854" y="7422"/>
                  <a:pt x="81621" y="7444"/>
                </a:cubicBezTo>
                <a:lnTo>
                  <a:pt x="81599" y="7451"/>
                </a:lnTo>
                <a:lnTo>
                  <a:pt x="81576" y="7451"/>
                </a:lnTo>
                <a:cubicBezTo>
                  <a:pt x="81274" y="7485"/>
                  <a:pt x="80973" y="7524"/>
                  <a:pt x="80673" y="7558"/>
                </a:cubicBezTo>
                <a:cubicBezTo>
                  <a:pt x="79570" y="7695"/>
                  <a:pt x="78297" y="7871"/>
                  <a:pt x="77110" y="8240"/>
                </a:cubicBezTo>
                <a:cubicBezTo>
                  <a:pt x="76570" y="8411"/>
                  <a:pt x="76144" y="8598"/>
                  <a:pt x="75780" y="8825"/>
                </a:cubicBezTo>
                <a:cubicBezTo>
                  <a:pt x="75575" y="8956"/>
                  <a:pt x="75399" y="9098"/>
                  <a:pt x="75252" y="9251"/>
                </a:cubicBezTo>
                <a:cubicBezTo>
                  <a:pt x="75184" y="9337"/>
                  <a:pt x="75143" y="9387"/>
                  <a:pt x="75116" y="9434"/>
                </a:cubicBezTo>
                <a:cubicBezTo>
                  <a:pt x="75087" y="9479"/>
                  <a:pt x="75053" y="9536"/>
                  <a:pt x="75013" y="9610"/>
                </a:cubicBezTo>
                <a:cubicBezTo>
                  <a:pt x="74962" y="9717"/>
                  <a:pt x="74928" y="9785"/>
                  <a:pt x="74904" y="9859"/>
                </a:cubicBezTo>
                <a:cubicBezTo>
                  <a:pt x="74888" y="9916"/>
                  <a:pt x="74870" y="9974"/>
                  <a:pt x="74859" y="10024"/>
                </a:cubicBezTo>
                <a:cubicBezTo>
                  <a:pt x="74843" y="10121"/>
                  <a:pt x="74831" y="10212"/>
                  <a:pt x="74831" y="10297"/>
                </a:cubicBezTo>
                <a:cubicBezTo>
                  <a:pt x="74843" y="10394"/>
                  <a:pt x="74859" y="10485"/>
                  <a:pt x="74883" y="10564"/>
                </a:cubicBezTo>
                <a:cubicBezTo>
                  <a:pt x="74911" y="10643"/>
                  <a:pt x="74951" y="10729"/>
                  <a:pt x="75001" y="10814"/>
                </a:cubicBezTo>
                <a:cubicBezTo>
                  <a:pt x="75075" y="10922"/>
                  <a:pt x="75166" y="11024"/>
                  <a:pt x="75279" y="11133"/>
                </a:cubicBezTo>
                <a:cubicBezTo>
                  <a:pt x="75479" y="11303"/>
                  <a:pt x="75706" y="11451"/>
                  <a:pt x="75995" y="11598"/>
                </a:cubicBezTo>
                <a:cubicBezTo>
                  <a:pt x="76422" y="11815"/>
                  <a:pt x="76860" y="11973"/>
                  <a:pt x="77309" y="12133"/>
                </a:cubicBezTo>
                <a:cubicBezTo>
                  <a:pt x="77661" y="12258"/>
                  <a:pt x="77973" y="12377"/>
                  <a:pt x="78274" y="12524"/>
                </a:cubicBezTo>
                <a:cubicBezTo>
                  <a:pt x="78439" y="12610"/>
                  <a:pt x="78581" y="12689"/>
                  <a:pt x="78712" y="12786"/>
                </a:cubicBezTo>
                <a:cubicBezTo>
                  <a:pt x="78769" y="12825"/>
                  <a:pt x="78820" y="12865"/>
                  <a:pt x="78872" y="12911"/>
                </a:cubicBezTo>
                <a:cubicBezTo>
                  <a:pt x="78917" y="12951"/>
                  <a:pt x="78962" y="12996"/>
                  <a:pt x="79002" y="13042"/>
                </a:cubicBezTo>
                <a:cubicBezTo>
                  <a:pt x="79087" y="13144"/>
                  <a:pt x="79150" y="13240"/>
                  <a:pt x="79184" y="13342"/>
                </a:cubicBezTo>
                <a:cubicBezTo>
                  <a:pt x="79200" y="13399"/>
                  <a:pt x="79218" y="13444"/>
                  <a:pt x="79218" y="13479"/>
                </a:cubicBezTo>
                <a:lnTo>
                  <a:pt x="79223" y="13519"/>
                </a:lnTo>
                <a:cubicBezTo>
                  <a:pt x="79223" y="13559"/>
                  <a:pt x="79229" y="13593"/>
                  <a:pt x="79223" y="13627"/>
                </a:cubicBezTo>
                <a:cubicBezTo>
                  <a:pt x="79218" y="13667"/>
                  <a:pt x="79212" y="13717"/>
                  <a:pt x="79200" y="13764"/>
                </a:cubicBezTo>
                <a:cubicBezTo>
                  <a:pt x="79184" y="13809"/>
                  <a:pt x="79161" y="13854"/>
                  <a:pt x="79139" y="13900"/>
                </a:cubicBezTo>
                <a:cubicBezTo>
                  <a:pt x="79092" y="13990"/>
                  <a:pt x="79030" y="14076"/>
                  <a:pt x="78951" y="14150"/>
                </a:cubicBezTo>
                <a:cubicBezTo>
                  <a:pt x="78854" y="14246"/>
                  <a:pt x="78741" y="14331"/>
                  <a:pt x="78599" y="14417"/>
                </a:cubicBezTo>
                <a:cubicBezTo>
                  <a:pt x="78445" y="14508"/>
                  <a:pt x="78303" y="14582"/>
                  <a:pt x="78156" y="14645"/>
                </a:cubicBezTo>
                <a:cubicBezTo>
                  <a:pt x="77826" y="14786"/>
                  <a:pt x="77451" y="14910"/>
                  <a:pt x="76979" y="15036"/>
                </a:cubicBezTo>
                <a:cubicBezTo>
                  <a:pt x="76110" y="15264"/>
                  <a:pt x="75177" y="15440"/>
                  <a:pt x="74201" y="15558"/>
                </a:cubicBezTo>
                <a:cubicBezTo>
                  <a:pt x="72866" y="15723"/>
                  <a:pt x="71507" y="15791"/>
                  <a:pt x="70194" y="15860"/>
                </a:cubicBezTo>
                <a:cubicBezTo>
                  <a:pt x="69648" y="15888"/>
                  <a:pt x="69069" y="15917"/>
                  <a:pt x="68507" y="15951"/>
                </a:cubicBezTo>
                <a:cubicBezTo>
                  <a:pt x="67676" y="16008"/>
                  <a:pt x="66688" y="16082"/>
                  <a:pt x="65677" y="16224"/>
                </a:cubicBezTo>
                <a:cubicBezTo>
                  <a:pt x="64597" y="16377"/>
                  <a:pt x="63734" y="16559"/>
                  <a:pt x="62950" y="16798"/>
                </a:cubicBezTo>
                <a:cubicBezTo>
                  <a:pt x="62620" y="16906"/>
                  <a:pt x="62284" y="17024"/>
                  <a:pt x="61956" y="17161"/>
                </a:cubicBezTo>
                <a:cubicBezTo>
                  <a:pt x="61636" y="17349"/>
                  <a:pt x="61364" y="17543"/>
                  <a:pt x="61109" y="17758"/>
                </a:cubicBezTo>
                <a:cubicBezTo>
                  <a:pt x="60926" y="17918"/>
                  <a:pt x="60773" y="18076"/>
                  <a:pt x="60631" y="18235"/>
                </a:cubicBezTo>
                <a:cubicBezTo>
                  <a:pt x="60483" y="18411"/>
                  <a:pt x="60341" y="18593"/>
                  <a:pt x="60222" y="18770"/>
                </a:cubicBezTo>
                <a:cubicBezTo>
                  <a:pt x="60063" y="19002"/>
                  <a:pt x="59921" y="19240"/>
                  <a:pt x="59801" y="19474"/>
                </a:cubicBezTo>
                <a:cubicBezTo>
                  <a:pt x="59671" y="19725"/>
                  <a:pt x="59551" y="19940"/>
                  <a:pt x="59404" y="20127"/>
                </a:cubicBezTo>
                <a:cubicBezTo>
                  <a:pt x="59296" y="20263"/>
                  <a:pt x="59165" y="20389"/>
                  <a:pt x="59011" y="20514"/>
                </a:cubicBezTo>
                <a:cubicBezTo>
                  <a:pt x="58977" y="20543"/>
                  <a:pt x="58943" y="20565"/>
                  <a:pt x="58909" y="20593"/>
                </a:cubicBezTo>
                <a:lnTo>
                  <a:pt x="58887" y="20616"/>
                </a:lnTo>
                <a:lnTo>
                  <a:pt x="58853" y="20638"/>
                </a:lnTo>
                <a:lnTo>
                  <a:pt x="58819" y="20661"/>
                </a:lnTo>
                <a:lnTo>
                  <a:pt x="58790" y="20690"/>
                </a:lnTo>
                <a:lnTo>
                  <a:pt x="58773" y="20701"/>
                </a:lnTo>
                <a:cubicBezTo>
                  <a:pt x="58670" y="20775"/>
                  <a:pt x="58580" y="20850"/>
                  <a:pt x="58483" y="20923"/>
                </a:cubicBezTo>
                <a:cubicBezTo>
                  <a:pt x="58205" y="21178"/>
                  <a:pt x="57967" y="21469"/>
                  <a:pt x="57733" y="21747"/>
                </a:cubicBezTo>
                <a:lnTo>
                  <a:pt x="57687" y="21804"/>
                </a:lnTo>
                <a:lnTo>
                  <a:pt x="57653" y="21844"/>
                </a:lnTo>
                <a:cubicBezTo>
                  <a:pt x="57608" y="21894"/>
                  <a:pt x="57568" y="21946"/>
                  <a:pt x="57529" y="21997"/>
                </a:cubicBezTo>
                <a:cubicBezTo>
                  <a:pt x="57375" y="22179"/>
                  <a:pt x="57204" y="22372"/>
                  <a:pt x="57005" y="22547"/>
                </a:cubicBezTo>
                <a:cubicBezTo>
                  <a:pt x="56847" y="22691"/>
                  <a:pt x="56682" y="22820"/>
                  <a:pt x="56511" y="22929"/>
                </a:cubicBezTo>
                <a:cubicBezTo>
                  <a:pt x="55835" y="23360"/>
                  <a:pt x="55040" y="23679"/>
                  <a:pt x="54148" y="23877"/>
                </a:cubicBezTo>
                <a:cubicBezTo>
                  <a:pt x="53432" y="24031"/>
                  <a:pt x="52716" y="24110"/>
                  <a:pt x="52022" y="24110"/>
                </a:cubicBezTo>
                <a:cubicBezTo>
                  <a:pt x="51846" y="24110"/>
                  <a:pt x="51659" y="24105"/>
                  <a:pt x="51471" y="24094"/>
                </a:cubicBezTo>
                <a:cubicBezTo>
                  <a:pt x="51017" y="24071"/>
                  <a:pt x="50630" y="24020"/>
                  <a:pt x="50261" y="23934"/>
                </a:cubicBezTo>
                <a:cubicBezTo>
                  <a:pt x="50181" y="23924"/>
                  <a:pt x="50107" y="23906"/>
                  <a:pt x="50034" y="23884"/>
                </a:cubicBezTo>
                <a:lnTo>
                  <a:pt x="50010" y="23877"/>
                </a:lnTo>
                <a:lnTo>
                  <a:pt x="49982" y="23872"/>
                </a:lnTo>
                <a:lnTo>
                  <a:pt x="49960" y="23866"/>
                </a:lnTo>
                <a:cubicBezTo>
                  <a:pt x="49835" y="23838"/>
                  <a:pt x="49682" y="23804"/>
                  <a:pt x="49533" y="23775"/>
                </a:cubicBezTo>
                <a:cubicBezTo>
                  <a:pt x="49278" y="23730"/>
                  <a:pt x="49034" y="23701"/>
                  <a:pt x="48806" y="23685"/>
                </a:cubicBezTo>
                <a:cubicBezTo>
                  <a:pt x="48596" y="23673"/>
                  <a:pt x="48408" y="23667"/>
                  <a:pt x="48255" y="23667"/>
                </a:cubicBezTo>
                <a:cubicBezTo>
                  <a:pt x="48085" y="23667"/>
                  <a:pt x="47914" y="23673"/>
                  <a:pt x="47755" y="23679"/>
                </a:cubicBezTo>
                <a:cubicBezTo>
                  <a:pt x="47414" y="23701"/>
                  <a:pt x="47073" y="23730"/>
                  <a:pt x="46772" y="23759"/>
                </a:cubicBezTo>
                <a:lnTo>
                  <a:pt x="46641" y="23769"/>
                </a:lnTo>
                <a:lnTo>
                  <a:pt x="46551" y="23775"/>
                </a:lnTo>
                <a:lnTo>
                  <a:pt x="46533" y="23775"/>
                </a:lnTo>
                <a:lnTo>
                  <a:pt x="46511" y="23782"/>
                </a:lnTo>
                <a:cubicBezTo>
                  <a:pt x="46334" y="23793"/>
                  <a:pt x="46011" y="23821"/>
                  <a:pt x="45715" y="23821"/>
                </a:cubicBezTo>
                <a:cubicBezTo>
                  <a:pt x="45612" y="23821"/>
                  <a:pt x="45522" y="23821"/>
                  <a:pt x="45442" y="23816"/>
                </a:cubicBezTo>
                <a:cubicBezTo>
                  <a:pt x="45215" y="23798"/>
                  <a:pt x="45038" y="23782"/>
                  <a:pt x="44875" y="23759"/>
                </a:cubicBezTo>
                <a:cubicBezTo>
                  <a:pt x="44681" y="23724"/>
                  <a:pt x="44493" y="23690"/>
                  <a:pt x="44311" y="23651"/>
                </a:cubicBezTo>
                <a:cubicBezTo>
                  <a:pt x="43942" y="23559"/>
                  <a:pt x="43572" y="23452"/>
                  <a:pt x="43243" y="23355"/>
                </a:cubicBezTo>
                <a:lnTo>
                  <a:pt x="43226" y="23355"/>
                </a:lnTo>
                <a:lnTo>
                  <a:pt x="43209" y="23349"/>
                </a:lnTo>
                <a:lnTo>
                  <a:pt x="43197" y="23344"/>
                </a:lnTo>
                <a:lnTo>
                  <a:pt x="43181" y="23338"/>
                </a:lnTo>
                <a:lnTo>
                  <a:pt x="43170" y="23338"/>
                </a:lnTo>
                <a:lnTo>
                  <a:pt x="43147" y="23326"/>
                </a:lnTo>
                <a:lnTo>
                  <a:pt x="43123" y="23321"/>
                </a:lnTo>
                <a:lnTo>
                  <a:pt x="43102" y="23315"/>
                </a:lnTo>
                <a:lnTo>
                  <a:pt x="43078" y="23310"/>
                </a:lnTo>
                <a:lnTo>
                  <a:pt x="43044" y="23298"/>
                </a:lnTo>
                <a:cubicBezTo>
                  <a:pt x="42720" y="23202"/>
                  <a:pt x="42391" y="23105"/>
                  <a:pt x="42067" y="23032"/>
                </a:cubicBezTo>
                <a:lnTo>
                  <a:pt x="41817" y="22974"/>
                </a:lnTo>
                <a:lnTo>
                  <a:pt x="41686" y="22940"/>
                </a:lnTo>
                <a:lnTo>
                  <a:pt x="41641" y="22929"/>
                </a:lnTo>
                <a:lnTo>
                  <a:pt x="41612" y="22923"/>
                </a:lnTo>
                <a:lnTo>
                  <a:pt x="41499" y="22901"/>
                </a:lnTo>
                <a:lnTo>
                  <a:pt x="41447" y="22883"/>
                </a:lnTo>
                <a:lnTo>
                  <a:pt x="41431" y="22883"/>
                </a:lnTo>
                <a:lnTo>
                  <a:pt x="41379" y="22867"/>
                </a:lnTo>
                <a:lnTo>
                  <a:pt x="41363" y="22867"/>
                </a:lnTo>
                <a:lnTo>
                  <a:pt x="41311" y="22849"/>
                </a:lnTo>
                <a:cubicBezTo>
                  <a:pt x="41180" y="22820"/>
                  <a:pt x="41049" y="22786"/>
                  <a:pt x="40920" y="22764"/>
                </a:cubicBezTo>
                <a:cubicBezTo>
                  <a:pt x="40579" y="22684"/>
                  <a:pt x="40170" y="22605"/>
                  <a:pt x="39737" y="22565"/>
                </a:cubicBezTo>
                <a:cubicBezTo>
                  <a:pt x="39624" y="22560"/>
                  <a:pt x="39527" y="22554"/>
                  <a:pt x="39441" y="22554"/>
                </a:cubicBezTo>
                <a:cubicBezTo>
                  <a:pt x="39379" y="22554"/>
                  <a:pt x="39323" y="22554"/>
                  <a:pt x="39265" y="22560"/>
                </a:cubicBezTo>
                <a:cubicBezTo>
                  <a:pt x="39118" y="22565"/>
                  <a:pt x="38969" y="22582"/>
                  <a:pt x="38799" y="22610"/>
                </a:cubicBezTo>
                <a:cubicBezTo>
                  <a:pt x="38397" y="22696"/>
                  <a:pt x="37998" y="22833"/>
                  <a:pt x="37652" y="22951"/>
                </a:cubicBezTo>
                <a:cubicBezTo>
                  <a:pt x="37243" y="23093"/>
                  <a:pt x="36834" y="23229"/>
                  <a:pt x="36425" y="23310"/>
                </a:cubicBezTo>
                <a:cubicBezTo>
                  <a:pt x="36192" y="23355"/>
                  <a:pt x="35981" y="23378"/>
                  <a:pt x="35788" y="23383"/>
                </a:cubicBezTo>
                <a:lnTo>
                  <a:pt x="35612" y="23383"/>
                </a:lnTo>
                <a:cubicBezTo>
                  <a:pt x="35431" y="23383"/>
                  <a:pt x="35253" y="23383"/>
                  <a:pt x="35090" y="23373"/>
                </a:cubicBezTo>
                <a:cubicBezTo>
                  <a:pt x="34629" y="23349"/>
                  <a:pt x="34162" y="23310"/>
                  <a:pt x="33703" y="23247"/>
                </a:cubicBezTo>
                <a:cubicBezTo>
                  <a:pt x="32919" y="23145"/>
                  <a:pt x="32134" y="22998"/>
                  <a:pt x="31447" y="22872"/>
                </a:cubicBezTo>
                <a:lnTo>
                  <a:pt x="31361" y="22854"/>
                </a:lnTo>
                <a:lnTo>
                  <a:pt x="31208" y="22827"/>
                </a:lnTo>
                <a:lnTo>
                  <a:pt x="31140" y="22815"/>
                </a:lnTo>
                <a:lnTo>
                  <a:pt x="31067" y="22798"/>
                </a:lnTo>
                <a:lnTo>
                  <a:pt x="30844" y="22759"/>
                </a:lnTo>
                <a:cubicBezTo>
                  <a:pt x="29952" y="22594"/>
                  <a:pt x="28992" y="22434"/>
                  <a:pt x="28014" y="22361"/>
                </a:cubicBezTo>
                <a:lnTo>
                  <a:pt x="28004" y="22361"/>
                </a:lnTo>
                <a:lnTo>
                  <a:pt x="27855" y="22355"/>
                </a:lnTo>
                <a:cubicBezTo>
                  <a:pt x="27605" y="22377"/>
                  <a:pt x="27356" y="22406"/>
                  <a:pt x="27105" y="22440"/>
                </a:cubicBezTo>
                <a:lnTo>
                  <a:pt x="26855" y="22468"/>
                </a:lnTo>
                <a:lnTo>
                  <a:pt x="26839" y="22468"/>
                </a:lnTo>
                <a:lnTo>
                  <a:pt x="26810" y="22474"/>
                </a:lnTo>
                <a:lnTo>
                  <a:pt x="26793" y="22474"/>
                </a:lnTo>
                <a:cubicBezTo>
                  <a:pt x="26207" y="22542"/>
                  <a:pt x="25549" y="22622"/>
                  <a:pt x="24912" y="22650"/>
                </a:cubicBezTo>
                <a:cubicBezTo>
                  <a:pt x="24662" y="22667"/>
                  <a:pt x="24435" y="22673"/>
                  <a:pt x="24180" y="22673"/>
                </a:cubicBezTo>
                <a:cubicBezTo>
                  <a:pt x="24025" y="22673"/>
                  <a:pt x="23907" y="22667"/>
                  <a:pt x="23805" y="22662"/>
                </a:cubicBezTo>
                <a:cubicBezTo>
                  <a:pt x="23451" y="22650"/>
                  <a:pt x="23082" y="22616"/>
                  <a:pt x="22866" y="22594"/>
                </a:cubicBezTo>
                <a:lnTo>
                  <a:pt x="22838" y="22594"/>
                </a:lnTo>
                <a:lnTo>
                  <a:pt x="22827" y="22588"/>
                </a:lnTo>
                <a:lnTo>
                  <a:pt x="22753" y="22582"/>
                </a:lnTo>
                <a:cubicBezTo>
                  <a:pt x="22412" y="22554"/>
                  <a:pt x="22071" y="22520"/>
                  <a:pt x="21730" y="22486"/>
                </a:cubicBezTo>
                <a:lnTo>
                  <a:pt x="21321" y="22452"/>
                </a:lnTo>
                <a:lnTo>
                  <a:pt x="21253" y="22445"/>
                </a:lnTo>
                <a:lnTo>
                  <a:pt x="21230" y="22440"/>
                </a:lnTo>
                <a:lnTo>
                  <a:pt x="21002" y="22418"/>
                </a:lnTo>
                <a:cubicBezTo>
                  <a:pt x="20844" y="22406"/>
                  <a:pt x="20679" y="22389"/>
                  <a:pt x="20519" y="22377"/>
                </a:cubicBezTo>
                <a:cubicBezTo>
                  <a:pt x="18025" y="22145"/>
                  <a:pt x="15366" y="21923"/>
                  <a:pt x="12729" y="21923"/>
                </a:cubicBezTo>
                <a:cubicBezTo>
                  <a:pt x="12349" y="21923"/>
                  <a:pt x="11979" y="21928"/>
                  <a:pt x="11644" y="21934"/>
                </a:cubicBezTo>
                <a:cubicBezTo>
                  <a:pt x="10933" y="21957"/>
                  <a:pt x="10354" y="21986"/>
                  <a:pt x="9814" y="22031"/>
                </a:cubicBezTo>
                <a:cubicBezTo>
                  <a:pt x="9229" y="22082"/>
                  <a:pt x="8660" y="22138"/>
                  <a:pt x="8132" y="22213"/>
                </a:cubicBezTo>
                <a:lnTo>
                  <a:pt x="8104" y="22213"/>
                </a:lnTo>
                <a:cubicBezTo>
                  <a:pt x="7996" y="22213"/>
                  <a:pt x="7905" y="22138"/>
                  <a:pt x="7894" y="22036"/>
                </a:cubicBezTo>
                <a:cubicBezTo>
                  <a:pt x="7883" y="21980"/>
                  <a:pt x="7899" y="21923"/>
                  <a:pt x="7933" y="21878"/>
                </a:cubicBezTo>
                <a:cubicBezTo>
                  <a:pt x="7962" y="21832"/>
                  <a:pt x="8012" y="21804"/>
                  <a:pt x="8064" y="21797"/>
                </a:cubicBezTo>
                <a:cubicBezTo>
                  <a:pt x="9360" y="21616"/>
                  <a:pt x="10700" y="21514"/>
                  <a:pt x="12166" y="21485"/>
                </a:cubicBezTo>
                <a:cubicBezTo>
                  <a:pt x="12399" y="21480"/>
                  <a:pt x="12695" y="21480"/>
                  <a:pt x="13099" y="21480"/>
                </a:cubicBezTo>
                <a:cubicBezTo>
                  <a:pt x="14144" y="21480"/>
                  <a:pt x="15224" y="21508"/>
                  <a:pt x="16297" y="21571"/>
                </a:cubicBezTo>
                <a:cubicBezTo>
                  <a:pt x="17490" y="21634"/>
                  <a:pt x="18770" y="21729"/>
                  <a:pt x="20440" y="21878"/>
                </a:cubicBezTo>
                <a:cubicBezTo>
                  <a:pt x="20752" y="21907"/>
                  <a:pt x="21070" y="21934"/>
                  <a:pt x="21389" y="21962"/>
                </a:cubicBezTo>
                <a:lnTo>
                  <a:pt x="21639" y="21986"/>
                </a:lnTo>
                <a:lnTo>
                  <a:pt x="21684" y="21986"/>
                </a:lnTo>
                <a:lnTo>
                  <a:pt x="21707" y="21991"/>
                </a:lnTo>
                <a:lnTo>
                  <a:pt x="22549" y="22065"/>
                </a:lnTo>
                <a:lnTo>
                  <a:pt x="23026" y="22111"/>
                </a:lnTo>
                <a:lnTo>
                  <a:pt x="23071" y="22111"/>
                </a:lnTo>
                <a:lnTo>
                  <a:pt x="23179" y="22122"/>
                </a:lnTo>
                <a:lnTo>
                  <a:pt x="23207" y="22127"/>
                </a:lnTo>
                <a:lnTo>
                  <a:pt x="23236" y="22127"/>
                </a:lnTo>
                <a:cubicBezTo>
                  <a:pt x="23361" y="22138"/>
                  <a:pt x="23480" y="22151"/>
                  <a:pt x="23593" y="22156"/>
                </a:cubicBezTo>
                <a:cubicBezTo>
                  <a:pt x="23826" y="22167"/>
                  <a:pt x="24049" y="22172"/>
                  <a:pt x="24253" y="22172"/>
                </a:cubicBezTo>
                <a:cubicBezTo>
                  <a:pt x="24332" y="22172"/>
                  <a:pt x="24406" y="22172"/>
                  <a:pt x="24486" y="22167"/>
                </a:cubicBezTo>
                <a:cubicBezTo>
                  <a:pt x="25310" y="22145"/>
                  <a:pt x="26128" y="22048"/>
                  <a:pt x="26855" y="21962"/>
                </a:cubicBezTo>
                <a:lnTo>
                  <a:pt x="26873" y="21957"/>
                </a:lnTo>
                <a:lnTo>
                  <a:pt x="26889" y="21957"/>
                </a:lnTo>
                <a:cubicBezTo>
                  <a:pt x="27668" y="21866"/>
                  <a:pt x="28469" y="21770"/>
                  <a:pt x="29276" y="21752"/>
                </a:cubicBezTo>
                <a:lnTo>
                  <a:pt x="29554" y="21752"/>
                </a:lnTo>
                <a:cubicBezTo>
                  <a:pt x="29929" y="21752"/>
                  <a:pt x="30259" y="21763"/>
                  <a:pt x="30571" y="21797"/>
                </a:cubicBezTo>
                <a:cubicBezTo>
                  <a:pt x="30753" y="21815"/>
                  <a:pt x="30941" y="21838"/>
                  <a:pt x="31122" y="21860"/>
                </a:cubicBezTo>
                <a:lnTo>
                  <a:pt x="31230" y="21872"/>
                </a:lnTo>
                <a:lnTo>
                  <a:pt x="31361" y="21883"/>
                </a:lnTo>
                <a:lnTo>
                  <a:pt x="31379" y="21889"/>
                </a:lnTo>
                <a:lnTo>
                  <a:pt x="31707" y="21923"/>
                </a:lnTo>
                <a:cubicBezTo>
                  <a:pt x="32402" y="22002"/>
                  <a:pt x="32976" y="22054"/>
                  <a:pt x="33549" y="22054"/>
                </a:cubicBezTo>
                <a:lnTo>
                  <a:pt x="33674" y="22054"/>
                </a:lnTo>
                <a:lnTo>
                  <a:pt x="33669" y="22031"/>
                </a:lnTo>
                <a:lnTo>
                  <a:pt x="33679" y="22031"/>
                </a:lnTo>
                <a:cubicBezTo>
                  <a:pt x="34282" y="22031"/>
                  <a:pt x="34896" y="21952"/>
                  <a:pt x="35515" y="21792"/>
                </a:cubicBezTo>
                <a:cubicBezTo>
                  <a:pt x="35617" y="21770"/>
                  <a:pt x="35720" y="21742"/>
                  <a:pt x="35822" y="21713"/>
                </a:cubicBezTo>
                <a:lnTo>
                  <a:pt x="35840" y="21707"/>
                </a:lnTo>
                <a:lnTo>
                  <a:pt x="35856" y="21707"/>
                </a:lnTo>
                <a:cubicBezTo>
                  <a:pt x="36095" y="21645"/>
                  <a:pt x="36328" y="21582"/>
                  <a:pt x="36561" y="21531"/>
                </a:cubicBezTo>
                <a:cubicBezTo>
                  <a:pt x="36918" y="21456"/>
                  <a:pt x="37203" y="21401"/>
                  <a:pt x="37464" y="21361"/>
                </a:cubicBezTo>
                <a:cubicBezTo>
                  <a:pt x="38413" y="21212"/>
                  <a:pt x="39407" y="21144"/>
                  <a:pt x="40504" y="21144"/>
                </a:cubicBezTo>
                <a:cubicBezTo>
                  <a:pt x="40737" y="21144"/>
                  <a:pt x="40959" y="21144"/>
                  <a:pt x="41175" y="21150"/>
                </a:cubicBezTo>
                <a:cubicBezTo>
                  <a:pt x="42266" y="21178"/>
                  <a:pt x="43278" y="21259"/>
                  <a:pt x="44261" y="21332"/>
                </a:cubicBezTo>
                <a:lnTo>
                  <a:pt x="44288" y="21338"/>
                </a:lnTo>
                <a:lnTo>
                  <a:pt x="44306" y="21338"/>
                </a:lnTo>
                <a:cubicBezTo>
                  <a:pt x="44545" y="21354"/>
                  <a:pt x="44778" y="21372"/>
                  <a:pt x="45011" y="21388"/>
                </a:cubicBezTo>
                <a:cubicBezTo>
                  <a:pt x="45709" y="21440"/>
                  <a:pt x="46294" y="21474"/>
                  <a:pt x="46879" y="21503"/>
                </a:cubicBezTo>
                <a:cubicBezTo>
                  <a:pt x="47363" y="21519"/>
                  <a:pt x="47773" y="21525"/>
                  <a:pt x="48130" y="21525"/>
                </a:cubicBezTo>
                <a:cubicBezTo>
                  <a:pt x="48340" y="21525"/>
                  <a:pt x="48544" y="21525"/>
                  <a:pt x="48744" y="21519"/>
                </a:cubicBezTo>
                <a:lnTo>
                  <a:pt x="48778" y="21519"/>
                </a:lnTo>
                <a:cubicBezTo>
                  <a:pt x="49465" y="21497"/>
                  <a:pt x="50084" y="21451"/>
                  <a:pt x="50670" y="21377"/>
                </a:cubicBezTo>
                <a:cubicBezTo>
                  <a:pt x="50988" y="21332"/>
                  <a:pt x="51318" y="21286"/>
                  <a:pt x="51613" y="21241"/>
                </a:cubicBezTo>
                <a:lnTo>
                  <a:pt x="51631" y="21241"/>
                </a:lnTo>
                <a:lnTo>
                  <a:pt x="51665" y="21236"/>
                </a:lnTo>
                <a:lnTo>
                  <a:pt x="51715" y="21230"/>
                </a:lnTo>
                <a:cubicBezTo>
                  <a:pt x="52300" y="21139"/>
                  <a:pt x="53068" y="21013"/>
                  <a:pt x="53813" y="20803"/>
                </a:cubicBezTo>
                <a:cubicBezTo>
                  <a:pt x="54353" y="20638"/>
                  <a:pt x="54784" y="20462"/>
                  <a:pt x="55164" y="20241"/>
                </a:cubicBezTo>
                <a:cubicBezTo>
                  <a:pt x="55386" y="20105"/>
                  <a:pt x="55573" y="19963"/>
                  <a:pt x="55733" y="19809"/>
                </a:cubicBezTo>
                <a:cubicBezTo>
                  <a:pt x="55846" y="19684"/>
                  <a:pt x="55943" y="19560"/>
                  <a:pt x="56029" y="19423"/>
                </a:cubicBezTo>
                <a:cubicBezTo>
                  <a:pt x="56091" y="19298"/>
                  <a:pt x="56142" y="19172"/>
                  <a:pt x="56176" y="19043"/>
                </a:cubicBezTo>
                <a:cubicBezTo>
                  <a:pt x="56216" y="18865"/>
                  <a:pt x="56233" y="18707"/>
                  <a:pt x="56233" y="18542"/>
                </a:cubicBezTo>
                <a:cubicBezTo>
                  <a:pt x="56221" y="18422"/>
                  <a:pt x="56205" y="18314"/>
                  <a:pt x="56181" y="18218"/>
                </a:cubicBezTo>
                <a:cubicBezTo>
                  <a:pt x="56147" y="18110"/>
                  <a:pt x="56108" y="18013"/>
                  <a:pt x="56050" y="17918"/>
                </a:cubicBezTo>
                <a:cubicBezTo>
                  <a:pt x="55977" y="17803"/>
                  <a:pt x="55898" y="17695"/>
                  <a:pt x="55801" y="17598"/>
                </a:cubicBezTo>
                <a:cubicBezTo>
                  <a:pt x="55620" y="17433"/>
                  <a:pt x="55415" y="17292"/>
                  <a:pt x="55148" y="17139"/>
                </a:cubicBezTo>
                <a:cubicBezTo>
                  <a:pt x="54869" y="16985"/>
                  <a:pt x="54574" y="16848"/>
                  <a:pt x="54353" y="16752"/>
                </a:cubicBezTo>
                <a:lnTo>
                  <a:pt x="54335" y="16741"/>
                </a:lnTo>
                <a:cubicBezTo>
                  <a:pt x="54199" y="16678"/>
                  <a:pt x="54073" y="16622"/>
                  <a:pt x="53954" y="16565"/>
                </a:cubicBezTo>
                <a:cubicBezTo>
                  <a:pt x="53613" y="16400"/>
                  <a:pt x="53255" y="16224"/>
                  <a:pt x="52942" y="15980"/>
                </a:cubicBezTo>
                <a:cubicBezTo>
                  <a:pt x="52716" y="15797"/>
                  <a:pt x="52528" y="15626"/>
                  <a:pt x="52375" y="15463"/>
                </a:cubicBezTo>
                <a:cubicBezTo>
                  <a:pt x="52221" y="15303"/>
                  <a:pt x="52113" y="15161"/>
                  <a:pt x="52027" y="15025"/>
                </a:cubicBezTo>
                <a:cubicBezTo>
                  <a:pt x="51966" y="14928"/>
                  <a:pt x="51925" y="14855"/>
                  <a:pt x="51886" y="14774"/>
                </a:cubicBezTo>
                <a:cubicBezTo>
                  <a:pt x="51857" y="14700"/>
                  <a:pt x="51830" y="14616"/>
                  <a:pt x="51801" y="14525"/>
                </a:cubicBezTo>
                <a:cubicBezTo>
                  <a:pt x="51767" y="14383"/>
                  <a:pt x="51749" y="14241"/>
                  <a:pt x="51761" y="14099"/>
                </a:cubicBezTo>
                <a:cubicBezTo>
                  <a:pt x="51783" y="13832"/>
                  <a:pt x="51903" y="13554"/>
                  <a:pt x="52096" y="13320"/>
                </a:cubicBezTo>
                <a:cubicBezTo>
                  <a:pt x="52244" y="13144"/>
                  <a:pt x="52426" y="12974"/>
                  <a:pt x="52636" y="12825"/>
                </a:cubicBezTo>
                <a:cubicBezTo>
                  <a:pt x="52858" y="12667"/>
                  <a:pt x="53102" y="12524"/>
                  <a:pt x="53386" y="12377"/>
                </a:cubicBezTo>
                <a:cubicBezTo>
                  <a:pt x="54068" y="12036"/>
                  <a:pt x="54767" y="11786"/>
                  <a:pt x="55363" y="11592"/>
                </a:cubicBezTo>
                <a:cubicBezTo>
                  <a:pt x="56426" y="11241"/>
                  <a:pt x="57489" y="10945"/>
                  <a:pt x="58512" y="10661"/>
                </a:cubicBezTo>
                <a:lnTo>
                  <a:pt x="58539" y="10649"/>
                </a:lnTo>
                <a:lnTo>
                  <a:pt x="58552" y="10649"/>
                </a:lnTo>
                <a:lnTo>
                  <a:pt x="58580" y="10638"/>
                </a:lnTo>
                <a:lnTo>
                  <a:pt x="58625" y="10627"/>
                </a:lnTo>
                <a:lnTo>
                  <a:pt x="58659" y="10615"/>
                </a:lnTo>
                <a:lnTo>
                  <a:pt x="58744" y="10593"/>
                </a:lnTo>
                <a:lnTo>
                  <a:pt x="58773" y="10587"/>
                </a:lnTo>
                <a:lnTo>
                  <a:pt x="58796" y="10581"/>
                </a:lnTo>
                <a:cubicBezTo>
                  <a:pt x="59182" y="10473"/>
                  <a:pt x="59767" y="10308"/>
                  <a:pt x="60307" y="10150"/>
                </a:cubicBezTo>
                <a:lnTo>
                  <a:pt x="60278" y="10137"/>
                </a:lnTo>
                <a:cubicBezTo>
                  <a:pt x="61120" y="9916"/>
                  <a:pt x="61864" y="9678"/>
                  <a:pt x="62557" y="9416"/>
                </a:cubicBezTo>
                <a:cubicBezTo>
                  <a:pt x="63057" y="9229"/>
                  <a:pt x="63711" y="8967"/>
                  <a:pt x="64324" y="8603"/>
                </a:cubicBezTo>
                <a:cubicBezTo>
                  <a:pt x="64649" y="8416"/>
                  <a:pt x="64893" y="8228"/>
                  <a:pt x="65103" y="8024"/>
                </a:cubicBezTo>
                <a:cubicBezTo>
                  <a:pt x="65216" y="7899"/>
                  <a:pt x="65313" y="7774"/>
                  <a:pt x="65387" y="7643"/>
                </a:cubicBezTo>
                <a:cubicBezTo>
                  <a:pt x="65439" y="7546"/>
                  <a:pt x="65478" y="7451"/>
                  <a:pt x="65507" y="7354"/>
                </a:cubicBezTo>
                <a:cubicBezTo>
                  <a:pt x="65523" y="7257"/>
                  <a:pt x="65535" y="7166"/>
                  <a:pt x="65535" y="7081"/>
                </a:cubicBezTo>
                <a:cubicBezTo>
                  <a:pt x="65529" y="6973"/>
                  <a:pt x="65512" y="6877"/>
                  <a:pt x="65484" y="6774"/>
                </a:cubicBezTo>
                <a:cubicBezTo>
                  <a:pt x="65439" y="6638"/>
                  <a:pt x="65381" y="6502"/>
                  <a:pt x="65297" y="6365"/>
                </a:cubicBezTo>
                <a:cubicBezTo>
                  <a:pt x="65154" y="6137"/>
                  <a:pt x="64967" y="5910"/>
                  <a:pt x="64710" y="5655"/>
                </a:cubicBezTo>
                <a:cubicBezTo>
                  <a:pt x="64603" y="5552"/>
                  <a:pt x="64513" y="5479"/>
                  <a:pt x="64427" y="5416"/>
                </a:cubicBezTo>
                <a:cubicBezTo>
                  <a:pt x="64319" y="5342"/>
                  <a:pt x="64211" y="5269"/>
                  <a:pt x="64091" y="5206"/>
                </a:cubicBezTo>
                <a:cubicBezTo>
                  <a:pt x="63432" y="4847"/>
                  <a:pt x="62699" y="4643"/>
                  <a:pt x="62011" y="4472"/>
                </a:cubicBezTo>
                <a:cubicBezTo>
                  <a:pt x="61319" y="4307"/>
                  <a:pt x="60614" y="4171"/>
                  <a:pt x="59994" y="4052"/>
                </a:cubicBezTo>
                <a:lnTo>
                  <a:pt x="59949" y="4041"/>
                </a:lnTo>
                <a:lnTo>
                  <a:pt x="59937" y="4041"/>
                </a:lnTo>
                <a:lnTo>
                  <a:pt x="59915" y="4035"/>
                </a:lnTo>
                <a:lnTo>
                  <a:pt x="59892" y="4035"/>
                </a:lnTo>
                <a:lnTo>
                  <a:pt x="59858" y="4024"/>
                </a:lnTo>
                <a:cubicBezTo>
                  <a:pt x="59182" y="3893"/>
                  <a:pt x="58421" y="3745"/>
                  <a:pt x="57687" y="3564"/>
                </a:cubicBezTo>
                <a:cubicBezTo>
                  <a:pt x="57062" y="3410"/>
                  <a:pt x="56404" y="3223"/>
                  <a:pt x="55795" y="2944"/>
                </a:cubicBezTo>
                <a:cubicBezTo>
                  <a:pt x="55392" y="2757"/>
                  <a:pt x="54880" y="2489"/>
                  <a:pt x="54500" y="2057"/>
                </a:cubicBezTo>
                <a:cubicBezTo>
                  <a:pt x="54199" y="1716"/>
                  <a:pt x="54028" y="1330"/>
                  <a:pt x="54005" y="973"/>
                </a:cubicBezTo>
                <a:cubicBezTo>
                  <a:pt x="53994" y="774"/>
                  <a:pt x="54028" y="586"/>
                  <a:pt x="54096" y="421"/>
                </a:cubicBezTo>
                <a:cubicBezTo>
                  <a:pt x="54159" y="273"/>
                  <a:pt x="54238" y="137"/>
                  <a:pt x="54329" y="24"/>
                </a:cubicBezTo>
                <a:lnTo>
                  <a:pt x="54324" y="6"/>
                </a:lnTo>
                <a:lnTo>
                  <a:pt x="54324"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 name="Google Shape;16;p2"/>
          <p:cNvSpPr>
            <a:spLocks noChangeArrowheads="1"/>
          </p:cNvSpPr>
          <p:nvPr/>
        </p:nvSpPr>
        <p:spPr bwMode="auto">
          <a:xfrm>
            <a:off x="2266950" y="4400550"/>
            <a:ext cx="3376613" cy="708025"/>
          </a:xfrm>
          <a:custGeom>
            <a:avLst/>
            <a:gdLst>
              <a:gd name="T0" fmla="*/ 0 w 87157"/>
              <a:gd name="T1" fmla="*/ 0 h 18250"/>
              <a:gd name="T2" fmla="*/ 87157 w 87157"/>
              <a:gd name="T3" fmla="*/ 18250 h 18250"/>
            </a:gdLst>
            <a:ahLst/>
            <a:cxnLst/>
            <a:rect l="T0" t="T1" r="T2" b="T3"/>
            <a:pathLst>
              <a:path w="87157" h="18250" extrusionOk="0">
                <a:moveTo>
                  <a:pt x="32282" y="0"/>
                </a:moveTo>
                <a:cubicBezTo>
                  <a:pt x="28062" y="0"/>
                  <a:pt x="23948" y="1933"/>
                  <a:pt x="19696" y="2317"/>
                </a:cubicBezTo>
                <a:cubicBezTo>
                  <a:pt x="19122" y="2368"/>
                  <a:pt x="18549" y="2391"/>
                  <a:pt x="17977" y="2391"/>
                </a:cubicBezTo>
                <a:cubicBezTo>
                  <a:pt x="13857" y="2391"/>
                  <a:pt x="9769" y="1202"/>
                  <a:pt x="5638" y="833"/>
                </a:cubicBezTo>
                <a:cubicBezTo>
                  <a:pt x="5001" y="776"/>
                  <a:pt x="4352" y="746"/>
                  <a:pt x="3699" y="746"/>
                </a:cubicBezTo>
                <a:cubicBezTo>
                  <a:pt x="2516" y="746"/>
                  <a:pt x="1320" y="845"/>
                  <a:pt x="160" y="1061"/>
                </a:cubicBezTo>
                <a:cubicBezTo>
                  <a:pt x="57" y="4180"/>
                  <a:pt x="7" y="6726"/>
                  <a:pt x="0" y="9010"/>
                </a:cubicBezTo>
                <a:cubicBezTo>
                  <a:pt x="0" y="10437"/>
                  <a:pt x="18" y="11897"/>
                  <a:pt x="52" y="13351"/>
                </a:cubicBezTo>
                <a:cubicBezTo>
                  <a:pt x="75" y="14221"/>
                  <a:pt x="97" y="14932"/>
                  <a:pt x="120" y="15517"/>
                </a:cubicBezTo>
                <a:lnTo>
                  <a:pt x="126" y="15562"/>
                </a:lnTo>
                <a:lnTo>
                  <a:pt x="126" y="15585"/>
                </a:lnTo>
                <a:cubicBezTo>
                  <a:pt x="154" y="15614"/>
                  <a:pt x="178" y="15635"/>
                  <a:pt x="188" y="15659"/>
                </a:cubicBezTo>
                <a:cubicBezTo>
                  <a:pt x="217" y="15698"/>
                  <a:pt x="233" y="15738"/>
                  <a:pt x="233" y="15777"/>
                </a:cubicBezTo>
                <a:lnTo>
                  <a:pt x="228" y="15886"/>
                </a:lnTo>
                <a:lnTo>
                  <a:pt x="223" y="15954"/>
                </a:lnTo>
                <a:lnTo>
                  <a:pt x="217" y="16084"/>
                </a:lnTo>
                <a:cubicBezTo>
                  <a:pt x="1689" y="16369"/>
                  <a:pt x="3262" y="16636"/>
                  <a:pt x="4893" y="16880"/>
                </a:cubicBezTo>
                <a:cubicBezTo>
                  <a:pt x="10138" y="17659"/>
                  <a:pt x="15366" y="18108"/>
                  <a:pt x="20429" y="18216"/>
                </a:cubicBezTo>
                <a:cubicBezTo>
                  <a:pt x="21445" y="18239"/>
                  <a:pt x="22378" y="18250"/>
                  <a:pt x="23202" y="18250"/>
                </a:cubicBezTo>
                <a:cubicBezTo>
                  <a:pt x="24867" y="18250"/>
                  <a:pt x="26538" y="18216"/>
                  <a:pt x="28179" y="18142"/>
                </a:cubicBezTo>
                <a:cubicBezTo>
                  <a:pt x="30787" y="18027"/>
                  <a:pt x="33373" y="17830"/>
                  <a:pt x="35856" y="17550"/>
                </a:cubicBezTo>
                <a:cubicBezTo>
                  <a:pt x="40141" y="17067"/>
                  <a:pt x="44311" y="16346"/>
                  <a:pt x="48261" y="15409"/>
                </a:cubicBezTo>
                <a:cubicBezTo>
                  <a:pt x="50364" y="14903"/>
                  <a:pt x="52402" y="14352"/>
                  <a:pt x="54324" y="13755"/>
                </a:cubicBezTo>
                <a:cubicBezTo>
                  <a:pt x="56255" y="13159"/>
                  <a:pt x="58177" y="12499"/>
                  <a:pt x="60046" y="11783"/>
                </a:cubicBezTo>
                <a:cubicBezTo>
                  <a:pt x="61069" y="11391"/>
                  <a:pt x="62182" y="10943"/>
                  <a:pt x="63438" y="10408"/>
                </a:cubicBezTo>
                <a:cubicBezTo>
                  <a:pt x="64296" y="10039"/>
                  <a:pt x="65154" y="9669"/>
                  <a:pt x="66013" y="9299"/>
                </a:cubicBezTo>
                <a:lnTo>
                  <a:pt x="66921" y="8908"/>
                </a:lnTo>
                <a:cubicBezTo>
                  <a:pt x="69171" y="7942"/>
                  <a:pt x="71570" y="6920"/>
                  <a:pt x="73967" y="5987"/>
                </a:cubicBezTo>
                <a:cubicBezTo>
                  <a:pt x="76690" y="4924"/>
                  <a:pt x="78951" y="4146"/>
                  <a:pt x="81088" y="3538"/>
                </a:cubicBezTo>
                <a:cubicBezTo>
                  <a:pt x="82525" y="3123"/>
                  <a:pt x="83713" y="2828"/>
                  <a:pt x="84820" y="2595"/>
                </a:cubicBezTo>
                <a:cubicBezTo>
                  <a:pt x="85593" y="2436"/>
                  <a:pt x="86378" y="2288"/>
                  <a:pt x="87156" y="2168"/>
                </a:cubicBezTo>
                <a:cubicBezTo>
                  <a:pt x="87088" y="2147"/>
                  <a:pt x="87025" y="2140"/>
                  <a:pt x="86957" y="2134"/>
                </a:cubicBezTo>
                <a:lnTo>
                  <a:pt x="86871" y="2129"/>
                </a:lnTo>
                <a:lnTo>
                  <a:pt x="86787" y="2123"/>
                </a:lnTo>
                <a:lnTo>
                  <a:pt x="86729" y="2118"/>
                </a:lnTo>
                <a:cubicBezTo>
                  <a:pt x="86304" y="2084"/>
                  <a:pt x="85911" y="2066"/>
                  <a:pt x="85531" y="2066"/>
                </a:cubicBezTo>
                <a:lnTo>
                  <a:pt x="85418" y="2066"/>
                </a:lnTo>
                <a:cubicBezTo>
                  <a:pt x="85098" y="2066"/>
                  <a:pt x="84736" y="2072"/>
                  <a:pt x="84343" y="2084"/>
                </a:cubicBezTo>
                <a:lnTo>
                  <a:pt x="84117" y="2089"/>
                </a:lnTo>
                <a:lnTo>
                  <a:pt x="83889" y="2095"/>
                </a:lnTo>
                <a:lnTo>
                  <a:pt x="83871" y="2100"/>
                </a:lnTo>
                <a:lnTo>
                  <a:pt x="83792" y="2100"/>
                </a:lnTo>
                <a:cubicBezTo>
                  <a:pt x="83530" y="2112"/>
                  <a:pt x="83241" y="2118"/>
                  <a:pt x="82963" y="2123"/>
                </a:cubicBezTo>
                <a:cubicBezTo>
                  <a:pt x="82724" y="2129"/>
                  <a:pt x="82491" y="2134"/>
                  <a:pt x="82258" y="2134"/>
                </a:cubicBezTo>
                <a:cubicBezTo>
                  <a:pt x="82042" y="2134"/>
                  <a:pt x="81900" y="2129"/>
                  <a:pt x="81764" y="2123"/>
                </a:cubicBezTo>
                <a:cubicBezTo>
                  <a:pt x="81104" y="2106"/>
                  <a:pt x="80366" y="2037"/>
                  <a:pt x="79439" y="1924"/>
                </a:cubicBezTo>
                <a:cubicBezTo>
                  <a:pt x="79234" y="1896"/>
                  <a:pt x="79024" y="1874"/>
                  <a:pt x="78820" y="1845"/>
                </a:cubicBezTo>
                <a:lnTo>
                  <a:pt x="78798" y="1840"/>
                </a:lnTo>
                <a:lnTo>
                  <a:pt x="78780" y="1840"/>
                </a:lnTo>
                <a:lnTo>
                  <a:pt x="78757" y="1833"/>
                </a:lnTo>
                <a:lnTo>
                  <a:pt x="78707" y="1827"/>
                </a:lnTo>
                <a:lnTo>
                  <a:pt x="78678" y="1827"/>
                </a:lnTo>
                <a:cubicBezTo>
                  <a:pt x="78138" y="1754"/>
                  <a:pt x="77530" y="1675"/>
                  <a:pt x="76923" y="1623"/>
                </a:cubicBezTo>
                <a:cubicBezTo>
                  <a:pt x="76570" y="1594"/>
                  <a:pt x="76155" y="1567"/>
                  <a:pt x="75757" y="1560"/>
                </a:cubicBezTo>
                <a:lnTo>
                  <a:pt x="75177" y="1560"/>
                </a:lnTo>
                <a:cubicBezTo>
                  <a:pt x="75001" y="1567"/>
                  <a:pt x="74820" y="1578"/>
                  <a:pt x="74626" y="1589"/>
                </a:cubicBezTo>
                <a:cubicBezTo>
                  <a:pt x="74371" y="1606"/>
                  <a:pt x="74047" y="1635"/>
                  <a:pt x="73582" y="1680"/>
                </a:cubicBezTo>
                <a:lnTo>
                  <a:pt x="73535" y="1686"/>
                </a:lnTo>
                <a:lnTo>
                  <a:pt x="73507" y="1686"/>
                </a:lnTo>
                <a:lnTo>
                  <a:pt x="73382" y="1696"/>
                </a:lnTo>
                <a:lnTo>
                  <a:pt x="73257" y="1709"/>
                </a:lnTo>
                <a:cubicBezTo>
                  <a:pt x="73172" y="1720"/>
                  <a:pt x="73092" y="1725"/>
                  <a:pt x="73007" y="1731"/>
                </a:cubicBezTo>
                <a:lnTo>
                  <a:pt x="72990" y="1731"/>
                </a:lnTo>
                <a:cubicBezTo>
                  <a:pt x="72632" y="1765"/>
                  <a:pt x="72143" y="1811"/>
                  <a:pt x="71660" y="1822"/>
                </a:cubicBezTo>
                <a:cubicBezTo>
                  <a:pt x="71490" y="1833"/>
                  <a:pt x="71314" y="1833"/>
                  <a:pt x="71127" y="1833"/>
                </a:cubicBezTo>
                <a:cubicBezTo>
                  <a:pt x="70739" y="1833"/>
                  <a:pt x="70416" y="1816"/>
                  <a:pt x="70120" y="1788"/>
                </a:cubicBezTo>
                <a:cubicBezTo>
                  <a:pt x="69899" y="1765"/>
                  <a:pt x="69661" y="1743"/>
                  <a:pt x="69433" y="1731"/>
                </a:cubicBezTo>
                <a:cubicBezTo>
                  <a:pt x="69155" y="1720"/>
                  <a:pt x="68825" y="1709"/>
                  <a:pt x="68421" y="1696"/>
                </a:cubicBezTo>
                <a:lnTo>
                  <a:pt x="68371" y="1696"/>
                </a:lnTo>
                <a:lnTo>
                  <a:pt x="68319" y="1691"/>
                </a:lnTo>
                <a:lnTo>
                  <a:pt x="68274" y="1691"/>
                </a:lnTo>
                <a:cubicBezTo>
                  <a:pt x="68177" y="1691"/>
                  <a:pt x="68075" y="1686"/>
                  <a:pt x="67978" y="1686"/>
                </a:cubicBezTo>
                <a:cubicBezTo>
                  <a:pt x="66359" y="2242"/>
                  <a:pt x="64744" y="2787"/>
                  <a:pt x="63040" y="2884"/>
                </a:cubicBezTo>
                <a:cubicBezTo>
                  <a:pt x="62891" y="2893"/>
                  <a:pt x="62743" y="2897"/>
                  <a:pt x="62596" y="2897"/>
                </a:cubicBezTo>
                <a:cubicBezTo>
                  <a:pt x="59598" y="2897"/>
                  <a:pt x="56708" y="1253"/>
                  <a:pt x="53727" y="1253"/>
                </a:cubicBezTo>
                <a:cubicBezTo>
                  <a:pt x="53461" y="1253"/>
                  <a:pt x="53194" y="1266"/>
                  <a:pt x="52926" y="1294"/>
                </a:cubicBezTo>
                <a:cubicBezTo>
                  <a:pt x="50852" y="1510"/>
                  <a:pt x="48971" y="2646"/>
                  <a:pt x="46908" y="2981"/>
                </a:cubicBezTo>
                <a:cubicBezTo>
                  <a:pt x="46443" y="3056"/>
                  <a:pt x="45982" y="3090"/>
                  <a:pt x="45523" y="3090"/>
                </a:cubicBezTo>
                <a:cubicBezTo>
                  <a:pt x="41547" y="3090"/>
                  <a:pt x="37752" y="536"/>
                  <a:pt x="33703" y="78"/>
                </a:cubicBezTo>
                <a:cubicBezTo>
                  <a:pt x="33228" y="24"/>
                  <a:pt x="32754" y="0"/>
                  <a:pt x="32282"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 name="Google Shape;17;p2"/>
          <p:cNvSpPr>
            <a:spLocks noChangeArrowheads="1"/>
          </p:cNvSpPr>
          <p:nvPr/>
        </p:nvSpPr>
        <p:spPr bwMode="auto">
          <a:xfrm>
            <a:off x="5973763" y="3016250"/>
            <a:ext cx="3765550" cy="1563688"/>
          </a:xfrm>
          <a:custGeom>
            <a:avLst/>
            <a:gdLst>
              <a:gd name="T0" fmla="*/ 0 w 97236"/>
              <a:gd name="T1" fmla="*/ 0 h 40368"/>
              <a:gd name="T2" fmla="*/ 97236 w 97236"/>
              <a:gd name="T3" fmla="*/ 40368 h 40368"/>
            </a:gdLst>
            <a:ahLst/>
            <a:cxnLst/>
            <a:rect l="T0" t="T1" r="T2" b="T3"/>
            <a:pathLst>
              <a:path w="97236" h="40368" extrusionOk="0">
                <a:moveTo>
                  <a:pt x="59727" y="0"/>
                </a:moveTo>
                <a:cubicBezTo>
                  <a:pt x="59528" y="6"/>
                  <a:pt x="59324" y="22"/>
                  <a:pt x="59126" y="51"/>
                </a:cubicBezTo>
                <a:cubicBezTo>
                  <a:pt x="58880" y="90"/>
                  <a:pt x="58670" y="142"/>
                  <a:pt x="58484" y="200"/>
                </a:cubicBezTo>
                <a:cubicBezTo>
                  <a:pt x="58301" y="255"/>
                  <a:pt x="58125" y="318"/>
                  <a:pt x="57944" y="392"/>
                </a:cubicBezTo>
                <a:cubicBezTo>
                  <a:pt x="57545" y="568"/>
                  <a:pt x="57176" y="779"/>
                  <a:pt x="56853" y="1011"/>
                </a:cubicBezTo>
                <a:cubicBezTo>
                  <a:pt x="56528" y="1239"/>
                  <a:pt x="56194" y="1495"/>
                  <a:pt x="55778" y="1813"/>
                </a:cubicBezTo>
                <a:lnTo>
                  <a:pt x="55767" y="1824"/>
                </a:lnTo>
                <a:lnTo>
                  <a:pt x="55756" y="1836"/>
                </a:lnTo>
                <a:cubicBezTo>
                  <a:pt x="55221" y="2256"/>
                  <a:pt x="54694" y="2694"/>
                  <a:pt x="54188" y="3137"/>
                </a:cubicBezTo>
                <a:cubicBezTo>
                  <a:pt x="51977" y="5080"/>
                  <a:pt x="49931" y="7257"/>
                  <a:pt x="47954" y="9364"/>
                </a:cubicBezTo>
                <a:lnTo>
                  <a:pt x="47902" y="9421"/>
                </a:lnTo>
                <a:cubicBezTo>
                  <a:pt x="47289" y="10074"/>
                  <a:pt x="46658" y="10751"/>
                  <a:pt x="46027" y="11404"/>
                </a:cubicBezTo>
                <a:lnTo>
                  <a:pt x="45777" y="11666"/>
                </a:lnTo>
                <a:cubicBezTo>
                  <a:pt x="45772" y="11689"/>
                  <a:pt x="45767" y="11711"/>
                  <a:pt x="45754" y="11729"/>
                </a:cubicBezTo>
                <a:cubicBezTo>
                  <a:pt x="45732" y="11779"/>
                  <a:pt x="45686" y="11813"/>
                  <a:pt x="45630" y="11836"/>
                </a:cubicBezTo>
                <a:lnTo>
                  <a:pt x="45612" y="11836"/>
                </a:lnTo>
                <a:cubicBezTo>
                  <a:pt x="44159" y="13347"/>
                  <a:pt x="43005" y="14462"/>
                  <a:pt x="41880" y="15456"/>
                </a:cubicBezTo>
                <a:cubicBezTo>
                  <a:pt x="40283" y="16871"/>
                  <a:pt x="38799" y="17996"/>
                  <a:pt x="37345" y="18905"/>
                </a:cubicBezTo>
                <a:cubicBezTo>
                  <a:pt x="36459" y="19456"/>
                  <a:pt x="35623" y="19922"/>
                  <a:pt x="34794" y="20315"/>
                </a:cubicBezTo>
                <a:cubicBezTo>
                  <a:pt x="33748" y="20814"/>
                  <a:pt x="32675" y="21257"/>
                  <a:pt x="31612" y="21632"/>
                </a:cubicBezTo>
                <a:cubicBezTo>
                  <a:pt x="29583" y="22354"/>
                  <a:pt x="27361" y="22946"/>
                  <a:pt x="24815" y="23445"/>
                </a:cubicBezTo>
                <a:cubicBezTo>
                  <a:pt x="23986" y="23610"/>
                  <a:pt x="23259" y="23741"/>
                  <a:pt x="22588" y="23854"/>
                </a:cubicBezTo>
                <a:cubicBezTo>
                  <a:pt x="22208" y="23917"/>
                  <a:pt x="21702" y="24002"/>
                  <a:pt x="21207" y="24099"/>
                </a:cubicBezTo>
                <a:cubicBezTo>
                  <a:pt x="20519" y="24236"/>
                  <a:pt x="19968" y="24360"/>
                  <a:pt x="19475" y="24491"/>
                </a:cubicBezTo>
                <a:cubicBezTo>
                  <a:pt x="18815" y="24667"/>
                  <a:pt x="18281" y="24849"/>
                  <a:pt x="17797" y="25054"/>
                </a:cubicBezTo>
                <a:cubicBezTo>
                  <a:pt x="17395" y="25230"/>
                  <a:pt x="17081" y="25406"/>
                  <a:pt x="16809" y="25610"/>
                </a:cubicBezTo>
                <a:cubicBezTo>
                  <a:pt x="16685" y="25713"/>
                  <a:pt x="16577" y="25820"/>
                  <a:pt x="16491" y="25928"/>
                </a:cubicBezTo>
                <a:cubicBezTo>
                  <a:pt x="16440" y="26002"/>
                  <a:pt x="16394" y="26077"/>
                  <a:pt x="16360" y="26150"/>
                </a:cubicBezTo>
                <a:cubicBezTo>
                  <a:pt x="16344" y="26206"/>
                  <a:pt x="16326" y="26264"/>
                  <a:pt x="16315" y="26326"/>
                </a:cubicBezTo>
                <a:cubicBezTo>
                  <a:pt x="16309" y="26394"/>
                  <a:pt x="16309" y="26457"/>
                  <a:pt x="16315" y="26520"/>
                </a:cubicBezTo>
                <a:cubicBezTo>
                  <a:pt x="16331" y="26594"/>
                  <a:pt x="16354" y="26673"/>
                  <a:pt x="16389" y="26752"/>
                </a:cubicBezTo>
                <a:cubicBezTo>
                  <a:pt x="16440" y="26861"/>
                  <a:pt x="16509" y="26969"/>
                  <a:pt x="16593" y="27076"/>
                </a:cubicBezTo>
                <a:cubicBezTo>
                  <a:pt x="16685" y="27190"/>
                  <a:pt x="16769" y="27275"/>
                  <a:pt x="16855" y="27349"/>
                </a:cubicBezTo>
                <a:cubicBezTo>
                  <a:pt x="16997" y="27446"/>
                  <a:pt x="17150" y="27530"/>
                  <a:pt x="17349" y="27616"/>
                </a:cubicBezTo>
                <a:cubicBezTo>
                  <a:pt x="17821" y="27798"/>
                  <a:pt x="18321" y="27911"/>
                  <a:pt x="18809" y="28013"/>
                </a:cubicBezTo>
                <a:cubicBezTo>
                  <a:pt x="18929" y="28042"/>
                  <a:pt x="19042" y="28065"/>
                  <a:pt x="19150" y="28088"/>
                </a:cubicBezTo>
                <a:cubicBezTo>
                  <a:pt x="19509" y="28173"/>
                  <a:pt x="19827" y="28246"/>
                  <a:pt x="20144" y="28349"/>
                </a:cubicBezTo>
                <a:cubicBezTo>
                  <a:pt x="20412" y="28435"/>
                  <a:pt x="20690" y="28531"/>
                  <a:pt x="20946" y="28679"/>
                </a:cubicBezTo>
                <a:cubicBezTo>
                  <a:pt x="21224" y="28838"/>
                  <a:pt x="21440" y="29014"/>
                  <a:pt x="21599" y="29213"/>
                </a:cubicBezTo>
                <a:cubicBezTo>
                  <a:pt x="21679" y="29309"/>
                  <a:pt x="21741" y="29411"/>
                  <a:pt x="21799" y="29531"/>
                </a:cubicBezTo>
                <a:cubicBezTo>
                  <a:pt x="21861" y="29662"/>
                  <a:pt x="21906" y="29786"/>
                  <a:pt x="21923" y="29901"/>
                </a:cubicBezTo>
                <a:lnTo>
                  <a:pt x="21930" y="29929"/>
                </a:lnTo>
                <a:cubicBezTo>
                  <a:pt x="21940" y="30003"/>
                  <a:pt x="21957" y="30088"/>
                  <a:pt x="21957" y="30173"/>
                </a:cubicBezTo>
                <a:cubicBezTo>
                  <a:pt x="21964" y="30253"/>
                  <a:pt x="21964" y="30321"/>
                  <a:pt x="21957" y="30389"/>
                </a:cubicBezTo>
                <a:cubicBezTo>
                  <a:pt x="21946" y="30543"/>
                  <a:pt x="21917" y="30673"/>
                  <a:pt x="21878" y="30782"/>
                </a:cubicBezTo>
                <a:cubicBezTo>
                  <a:pt x="21827" y="30895"/>
                  <a:pt x="21781" y="31014"/>
                  <a:pt x="21702" y="31123"/>
                </a:cubicBezTo>
                <a:cubicBezTo>
                  <a:pt x="21634" y="31218"/>
                  <a:pt x="21554" y="31327"/>
                  <a:pt x="21452" y="31417"/>
                </a:cubicBezTo>
                <a:cubicBezTo>
                  <a:pt x="21321" y="31537"/>
                  <a:pt x="21196" y="31627"/>
                  <a:pt x="21077" y="31702"/>
                </a:cubicBezTo>
                <a:cubicBezTo>
                  <a:pt x="20957" y="31776"/>
                  <a:pt x="20826" y="31839"/>
                  <a:pt x="20684" y="31907"/>
                </a:cubicBezTo>
                <a:cubicBezTo>
                  <a:pt x="20417" y="32025"/>
                  <a:pt x="20128" y="32122"/>
                  <a:pt x="19809" y="32201"/>
                </a:cubicBezTo>
                <a:cubicBezTo>
                  <a:pt x="19156" y="32366"/>
                  <a:pt x="18497" y="32445"/>
                  <a:pt x="17941" y="32508"/>
                </a:cubicBezTo>
                <a:cubicBezTo>
                  <a:pt x="17729" y="32531"/>
                  <a:pt x="17519" y="32555"/>
                  <a:pt x="17309" y="32576"/>
                </a:cubicBezTo>
                <a:cubicBezTo>
                  <a:pt x="17162" y="32594"/>
                  <a:pt x="17020" y="32610"/>
                  <a:pt x="16884" y="32628"/>
                </a:cubicBezTo>
                <a:cubicBezTo>
                  <a:pt x="16496" y="32668"/>
                  <a:pt x="16110" y="32713"/>
                  <a:pt x="15724" y="32752"/>
                </a:cubicBezTo>
                <a:lnTo>
                  <a:pt x="15581" y="32765"/>
                </a:lnTo>
                <a:lnTo>
                  <a:pt x="15247" y="32804"/>
                </a:lnTo>
                <a:cubicBezTo>
                  <a:pt x="14047" y="32930"/>
                  <a:pt x="12963" y="33048"/>
                  <a:pt x="11872" y="33213"/>
                </a:cubicBezTo>
                <a:lnTo>
                  <a:pt x="11888" y="33213"/>
                </a:lnTo>
                <a:cubicBezTo>
                  <a:pt x="10734" y="33389"/>
                  <a:pt x="9843" y="33565"/>
                  <a:pt x="9008" y="33787"/>
                </a:cubicBezTo>
                <a:cubicBezTo>
                  <a:pt x="8456" y="33929"/>
                  <a:pt x="8007" y="34066"/>
                  <a:pt x="7581" y="34207"/>
                </a:cubicBezTo>
                <a:cubicBezTo>
                  <a:pt x="7149" y="34362"/>
                  <a:pt x="6724" y="34520"/>
                  <a:pt x="6320" y="34696"/>
                </a:cubicBezTo>
                <a:lnTo>
                  <a:pt x="6336" y="34690"/>
                </a:lnTo>
                <a:cubicBezTo>
                  <a:pt x="6055" y="34814"/>
                  <a:pt x="5758" y="34949"/>
                  <a:pt x="5455" y="35105"/>
                </a:cubicBezTo>
                <a:cubicBezTo>
                  <a:pt x="5444" y="35282"/>
                  <a:pt x="5410" y="35463"/>
                  <a:pt x="5353" y="35650"/>
                </a:cubicBezTo>
                <a:cubicBezTo>
                  <a:pt x="5337" y="35708"/>
                  <a:pt x="5303" y="35747"/>
                  <a:pt x="5258" y="35776"/>
                </a:cubicBezTo>
                <a:cubicBezTo>
                  <a:pt x="5229" y="35793"/>
                  <a:pt x="5195" y="35804"/>
                  <a:pt x="5155" y="35804"/>
                </a:cubicBezTo>
                <a:cubicBezTo>
                  <a:pt x="5143" y="35804"/>
                  <a:pt x="5127" y="35804"/>
                  <a:pt x="5109" y="35799"/>
                </a:cubicBezTo>
                <a:cubicBezTo>
                  <a:pt x="5053" y="35787"/>
                  <a:pt x="5007" y="35747"/>
                  <a:pt x="4985" y="35702"/>
                </a:cubicBezTo>
                <a:cubicBezTo>
                  <a:pt x="4956" y="35657"/>
                  <a:pt x="4951" y="35605"/>
                  <a:pt x="4962" y="35555"/>
                </a:cubicBezTo>
                <a:cubicBezTo>
                  <a:pt x="5012" y="35390"/>
                  <a:pt x="5041" y="35248"/>
                  <a:pt x="5059" y="35112"/>
                </a:cubicBezTo>
                <a:cubicBezTo>
                  <a:pt x="5069" y="35020"/>
                  <a:pt x="5069" y="34934"/>
                  <a:pt x="5059" y="34861"/>
                </a:cubicBezTo>
                <a:cubicBezTo>
                  <a:pt x="5053" y="34821"/>
                  <a:pt x="5046" y="34787"/>
                  <a:pt x="5035" y="34758"/>
                </a:cubicBezTo>
                <a:cubicBezTo>
                  <a:pt x="5024" y="34742"/>
                  <a:pt x="5019" y="34730"/>
                  <a:pt x="5007" y="34713"/>
                </a:cubicBezTo>
                <a:cubicBezTo>
                  <a:pt x="4996" y="34702"/>
                  <a:pt x="4990" y="34696"/>
                  <a:pt x="4978" y="34690"/>
                </a:cubicBezTo>
                <a:cubicBezTo>
                  <a:pt x="4973" y="34685"/>
                  <a:pt x="4962" y="34679"/>
                  <a:pt x="4951" y="34674"/>
                </a:cubicBezTo>
                <a:cubicBezTo>
                  <a:pt x="4939" y="34668"/>
                  <a:pt x="4928" y="34668"/>
                  <a:pt x="4917" y="34662"/>
                </a:cubicBezTo>
                <a:lnTo>
                  <a:pt x="4854" y="34662"/>
                </a:lnTo>
                <a:cubicBezTo>
                  <a:pt x="4820" y="34674"/>
                  <a:pt x="4786" y="34679"/>
                  <a:pt x="4752" y="34696"/>
                </a:cubicBezTo>
                <a:cubicBezTo>
                  <a:pt x="4700" y="34719"/>
                  <a:pt x="4644" y="34753"/>
                  <a:pt x="4598" y="34792"/>
                </a:cubicBezTo>
                <a:cubicBezTo>
                  <a:pt x="4524" y="34850"/>
                  <a:pt x="4456" y="34918"/>
                  <a:pt x="4388" y="35002"/>
                </a:cubicBezTo>
                <a:cubicBezTo>
                  <a:pt x="4303" y="35122"/>
                  <a:pt x="4223" y="35259"/>
                  <a:pt x="4160" y="35406"/>
                </a:cubicBezTo>
                <a:cubicBezTo>
                  <a:pt x="4120" y="35508"/>
                  <a:pt x="4086" y="35623"/>
                  <a:pt x="4058" y="35731"/>
                </a:cubicBezTo>
                <a:cubicBezTo>
                  <a:pt x="4041" y="35804"/>
                  <a:pt x="3973" y="35862"/>
                  <a:pt x="3894" y="35862"/>
                </a:cubicBezTo>
                <a:cubicBezTo>
                  <a:pt x="3826" y="35862"/>
                  <a:pt x="3740" y="35815"/>
                  <a:pt x="3723" y="35736"/>
                </a:cubicBezTo>
                <a:cubicBezTo>
                  <a:pt x="3700" y="35623"/>
                  <a:pt x="3672" y="35474"/>
                  <a:pt x="3614" y="35338"/>
                </a:cubicBezTo>
                <a:cubicBezTo>
                  <a:pt x="3592" y="35298"/>
                  <a:pt x="3575" y="35264"/>
                  <a:pt x="3553" y="35230"/>
                </a:cubicBezTo>
                <a:cubicBezTo>
                  <a:pt x="3541" y="35219"/>
                  <a:pt x="3535" y="35207"/>
                  <a:pt x="3524" y="35202"/>
                </a:cubicBezTo>
                <a:lnTo>
                  <a:pt x="3512" y="35196"/>
                </a:lnTo>
                <a:lnTo>
                  <a:pt x="3496" y="35196"/>
                </a:lnTo>
                <a:cubicBezTo>
                  <a:pt x="3472" y="35207"/>
                  <a:pt x="3462" y="35214"/>
                  <a:pt x="3444" y="35225"/>
                </a:cubicBezTo>
                <a:cubicBezTo>
                  <a:pt x="3417" y="35253"/>
                  <a:pt x="3382" y="35288"/>
                  <a:pt x="3348" y="35333"/>
                </a:cubicBezTo>
                <a:cubicBezTo>
                  <a:pt x="3262" y="35446"/>
                  <a:pt x="3194" y="35577"/>
                  <a:pt x="3126" y="35742"/>
                </a:cubicBezTo>
                <a:cubicBezTo>
                  <a:pt x="3052" y="35923"/>
                  <a:pt x="3001" y="36106"/>
                  <a:pt x="2973" y="36287"/>
                </a:cubicBezTo>
                <a:cubicBezTo>
                  <a:pt x="2956" y="36361"/>
                  <a:pt x="2877" y="36413"/>
                  <a:pt x="2808" y="36413"/>
                </a:cubicBezTo>
                <a:cubicBezTo>
                  <a:pt x="2757" y="36413"/>
                  <a:pt x="2688" y="36384"/>
                  <a:pt x="2660" y="36327"/>
                </a:cubicBezTo>
                <a:cubicBezTo>
                  <a:pt x="2591" y="36190"/>
                  <a:pt x="2530" y="36083"/>
                  <a:pt x="2455" y="35986"/>
                </a:cubicBezTo>
                <a:cubicBezTo>
                  <a:pt x="2410" y="35930"/>
                  <a:pt x="2365" y="35883"/>
                  <a:pt x="2319" y="35844"/>
                </a:cubicBezTo>
                <a:cubicBezTo>
                  <a:pt x="2291" y="35828"/>
                  <a:pt x="2257" y="35810"/>
                  <a:pt x="2229" y="35793"/>
                </a:cubicBezTo>
                <a:cubicBezTo>
                  <a:pt x="2211" y="35787"/>
                  <a:pt x="2195" y="35787"/>
                  <a:pt x="2177" y="35781"/>
                </a:cubicBezTo>
                <a:lnTo>
                  <a:pt x="2137" y="35781"/>
                </a:lnTo>
                <a:cubicBezTo>
                  <a:pt x="2121" y="35787"/>
                  <a:pt x="2109" y="35787"/>
                  <a:pt x="2098" y="35793"/>
                </a:cubicBezTo>
                <a:cubicBezTo>
                  <a:pt x="2087" y="35799"/>
                  <a:pt x="2075" y="35804"/>
                  <a:pt x="2064" y="35815"/>
                </a:cubicBezTo>
                <a:cubicBezTo>
                  <a:pt x="2041" y="35833"/>
                  <a:pt x="2024" y="35849"/>
                  <a:pt x="2012" y="35867"/>
                </a:cubicBezTo>
                <a:cubicBezTo>
                  <a:pt x="1985" y="35901"/>
                  <a:pt x="1967" y="35935"/>
                  <a:pt x="1951" y="35975"/>
                </a:cubicBezTo>
                <a:cubicBezTo>
                  <a:pt x="1927" y="36043"/>
                  <a:pt x="1904" y="36117"/>
                  <a:pt x="1899" y="36190"/>
                </a:cubicBezTo>
                <a:cubicBezTo>
                  <a:pt x="1888" y="36293"/>
                  <a:pt x="1888" y="36407"/>
                  <a:pt x="1904" y="36515"/>
                </a:cubicBezTo>
                <a:cubicBezTo>
                  <a:pt x="1927" y="36646"/>
                  <a:pt x="1961" y="36782"/>
                  <a:pt x="2012" y="36906"/>
                </a:cubicBezTo>
                <a:cubicBezTo>
                  <a:pt x="2035" y="36958"/>
                  <a:pt x="2006" y="37026"/>
                  <a:pt x="1972" y="37060"/>
                </a:cubicBezTo>
                <a:cubicBezTo>
                  <a:pt x="1944" y="37089"/>
                  <a:pt x="1899" y="37111"/>
                  <a:pt x="1859" y="37111"/>
                </a:cubicBezTo>
                <a:cubicBezTo>
                  <a:pt x="1848" y="37111"/>
                  <a:pt x="1831" y="37105"/>
                  <a:pt x="1820" y="37105"/>
                </a:cubicBezTo>
                <a:cubicBezTo>
                  <a:pt x="1694" y="37060"/>
                  <a:pt x="1569" y="37032"/>
                  <a:pt x="1445" y="37014"/>
                </a:cubicBezTo>
                <a:cubicBezTo>
                  <a:pt x="1398" y="37009"/>
                  <a:pt x="1348" y="37009"/>
                  <a:pt x="1296" y="37009"/>
                </a:cubicBezTo>
                <a:cubicBezTo>
                  <a:pt x="1235" y="37009"/>
                  <a:pt x="1172" y="37009"/>
                  <a:pt x="1115" y="37014"/>
                </a:cubicBezTo>
                <a:cubicBezTo>
                  <a:pt x="1035" y="37032"/>
                  <a:pt x="955" y="37055"/>
                  <a:pt x="881" y="37082"/>
                </a:cubicBezTo>
                <a:cubicBezTo>
                  <a:pt x="825" y="37111"/>
                  <a:pt x="774" y="37139"/>
                  <a:pt x="723" y="37179"/>
                </a:cubicBezTo>
                <a:cubicBezTo>
                  <a:pt x="689" y="37208"/>
                  <a:pt x="655" y="37242"/>
                  <a:pt x="626" y="37276"/>
                </a:cubicBezTo>
                <a:cubicBezTo>
                  <a:pt x="603" y="37310"/>
                  <a:pt x="587" y="37344"/>
                  <a:pt x="569" y="37373"/>
                </a:cubicBezTo>
                <a:cubicBezTo>
                  <a:pt x="564" y="37401"/>
                  <a:pt x="553" y="37430"/>
                  <a:pt x="546" y="37457"/>
                </a:cubicBezTo>
                <a:cubicBezTo>
                  <a:pt x="546" y="37486"/>
                  <a:pt x="546" y="37509"/>
                  <a:pt x="553" y="37532"/>
                </a:cubicBezTo>
                <a:cubicBezTo>
                  <a:pt x="558" y="37554"/>
                  <a:pt x="564" y="37577"/>
                  <a:pt x="569" y="37600"/>
                </a:cubicBezTo>
                <a:cubicBezTo>
                  <a:pt x="580" y="37628"/>
                  <a:pt x="598" y="37651"/>
                  <a:pt x="614" y="37669"/>
                </a:cubicBezTo>
                <a:cubicBezTo>
                  <a:pt x="637" y="37696"/>
                  <a:pt x="660" y="37725"/>
                  <a:pt x="689" y="37748"/>
                </a:cubicBezTo>
                <a:cubicBezTo>
                  <a:pt x="740" y="37782"/>
                  <a:pt x="797" y="37810"/>
                  <a:pt x="860" y="37839"/>
                </a:cubicBezTo>
                <a:cubicBezTo>
                  <a:pt x="955" y="37873"/>
                  <a:pt x="1064" y="37900"/>
                  <a:pt x="1188" y="37918"/>
                </a:cubicBezTo>
                <a:lnTo>
                  <a:pt x="1211" y="37918"/>
                </a:lnTo>
                <a:lnTo>
                  <a:pt x="1228" y="37924"/>
                </a:lnTo>
                <a:cubicBezTo>
                  <a:pt x="1274" y="37924"/>
                  <a:pt x="1314" y="37935"/>
                  <a:pt x="1342" y="37963"/>
                </a:cubicBezTo>
                <a:cubicBezTo>
                  <a:pt x="1371" y="37992"/>
                  <a:pt x="1387" y="38031"/>
                  <a:pt x="1387" y="38071"/>
                </a:cubicBezTo>
                <a:cubicBezTo>
                  <a:pt x="1387" y="38112"/>
                  <a:pt x="1371" y="38157"/>
                  <a:pt x="1342" y="38185"/>
                </a:cubicBezTo>
                <a:cubicBezTo>
                  <a:pt x="1319" y="38207"/>
                  <a:pt x="1280" y="38230"/>
                  <a:pt x="1245" y="38230"/>
                </a:cubicBezTo>
                <a:lnTo>
                  <a:pt x="1200" y="38225"/>
                </a:lnTo>
                <a:cubicBezTo>
                  <a:pt x="1143" y="38322"/>
                  <a:pt x="1091" y="38419"/>
                  <a:pt x="1041" y="38514"/>
                </a:cubicBezTo>
                <a:cubicBezTo>
                  <a:pt x="894" y="38787"/>
                  <a:pt x="729" y="39088"/>
                  <a:pt x="558" y="39384"/>
                </a:cubicBezTo>
                <a:lnTo>
                  <a:pt x="540" y="39418"/>
                </a:lnTo>
                <a:cubicBezTo>
                  <a:pt x="375" y="39697"/>
                  <a:pt x="205" y="39992"/>
                  <a:pt x="0" y="40253"/>
                </a:cubicBezTo>
                <a:cubicBezTo>
                  <a:pt x="438" y="40305"/>
                  <a:pt x="808" y="40339"/>
                  <a:pt x="1160" y="40367"/>
                </a:cubicBezTo>
                <a:cubicBezTo>
                  <a:pt x="1177" y="40344"/>
                  <a:pt x="1194" y="40321"/>
                  <a:pt x="1211" y="40299"/>
                </a:cubicBezTo>
                <a:lnTo>
                  <a:pt x="1222" y="40282"/>
                </a:lnTo>
                <a:lnTo>
                  <a:pt x="1235" y="40265"/>
                </a:lnTo>
                <a:lnTo>
                  <a:pt x="1285" y="40192"/>
                </a:lnTo>
                <a:lnTo>
                  <a:pt x="1337" y="40123"/>
                </a:lnTo>
                <a:cubicBezTo>
                  <a:pt x="1405" y="40037"/>
                  <a:pt x="1466" y="39953"/>
                  <a:pt x="1529" y="39867"/>
                </a:cubicBezTo>
                <a:cubicBezTo>
                  <a:pt x="1637" y="39714"/>
                  <a:pt x="1746" y="39560"/>
                  <a:pt x="1854" y="39407"/>
                </a:cubicBezTo>
                <a:lnTo>
                  <a:pt x="1916" y="39321"/>
                </a:lnTo>
                <a:lnTo>
                  <a:pt x="2092" y="39066"/>
                </a:lnTo>
                <a:cubicBezTo>
                  <a:pt x="2234" y="38862"/>
                  <a:pt x="2381" y="38657"/>
                  <a:pt x="2523" y="38453"/>
                </a:cubicBezTo>
                <a:cubicBezTo>
                  <a:pt x="2313" y="38424"/>
                  <a:pt x="2103" y="38390"/>
                  <a:pt x="1904" y="38350"/>
                </a:cubicBezTo>
                <a:cubicBezTo>
                  <a:pt x="1848" y="38344"/>
                  <a:pt x="1802" y="38327"/>
                  <a:pt x="1768" y="38282"/>
                </a:cubicBezTo>
                <a:cubicBezTo>
                  <a:pt x="1734" y="38248"/>
                  <a:pt x="1717" y="38191"/>
                  <a:pt x="1723" y="38139"/>
                </a:cubicBezTo>
                <a:cubicBezTo>
                  <a:pt x="1723" y="38089"/>
                  <a:pt x="1746" y="38037"/>
                  <a:pt x="1791" y="38003"/>
                </a:cubicBezTo>
                <a:cubicBezTo>
                  <a:pt x="1820" y="37981"/>
                  <a:pt x="1865" y="37958"/>
                  <a:pt x="1910" y="37958"/>
                </a:cubicBezTo>
                <a:lnTo>
                  <a:pt x="1933" y="37958"/>
                </a:lnTo>
                <a:cubicBezTo>
                  <a:pt x="2405" y="38044"/>
                  <a:pt x="2830" y="38094"/>
                  <a:pt x="3228" y="38105"/>
                </a:cubicBezTo>
                <a:lnTo>
                  <a:pt x="3558" y="38105"/>
                </a:lnTo>
                <a:cubicBezTo>
                  <a:pt x="3808" y="38105"/>
                  <a:pt x="4070" y="38100"/>
                  <a:pt x="4325" y="38089"/>
                </a:cubicBezTo>
                <a:cubicBezTo>
                  <a:pt x="5024" y="38037"/>
                  <a:pt x="5746" y="37941"/>
                  <a:pt x="6383" y="37855"/>
                </a:cubicBezTo>
                <a:lnTo>
                  <a:pt x="6643" y="37821"/>
                </a:lnTo>
                <a:lnTo>
                  <a:pt x="6666" y="37816"/>
                </a:lnTo>
                <a:cubicBezTo>
                  <a:pt x="7070" y="37764"/>
                  <a:pt x="7490" y="37708"/>
                  <a:pt x="7905" y="37674"/>
                </a:cubicBezTo>
                <a:cubicBezTo>
                  <a:pt x="8172" y="37645"/>
                  <a:pt x="8456" y="37622"/>
                  <a:pt x="8735" y="37622"/>
                </a:cubicBezTo>
                <a:cubicBezTo>
                  <a:pt x="8775" y="37622"/>
                  <a:pt x="8809" y="37628"/>
                  <a:pt x="8843" y="37628"/>
                </a:cubicBezTo>
                <a:cubicBezTo>
                  <a:pt x="9274" y="37635"/>
                  <a:pt x="9661" y="37669"/>
                  <a:pt x="10024" y="37725"/>
                </a:cubicBezTo>
                <a:cubicBezTo>
                  <a:pt x="10338" y="37771"/>
                  <a:pt x="10627" y="37821"/>
                  <a:pt x="10905" y="37884"/>
                </a:cubicBezTo>
                <a:cubicBezTo>
                  <a:pt x="11230" y="37952"/>
                  <a:pt x="11558" y="38031"/>
                  <a:pt x="11877" y="38105"/>
                </a:cubicBezTo>
                <a:cubicBezTo>
                  <a:pt x="12235" y="38191"/>
                  <a:pt x="12672" y="38299"/>
                  <a:pt x="13099" y="38385"/>
                </a:cubicBezTo>
                <a:cubicBezTo>
                  <a:pt x="13866" y="38526"/>
                  <a:pt x="14616" y="38611"/>
                  <a:pt x="15332" y="38640"/>
                </a:cubicBezTo>
                <a:cubicBezTo>
                  <a:pt x="15649" y="38651"/>
                  <a:pt x="15985" y="38657"/>
                  <a:pt x="16320" y="38657"/>
                </a:cubicBezTo>
                <a:cubicBezTo>
                  <a:pt x="16713" y="38657"/>
                  <a:pt x="17105" y="38651"/>
                  <a:pt x="17519" y="38634"/>
                </a:cubicBezTo>
                <a:cubicBezTo>
                  <a:pt x="17980" y="38616"/>
                  <a:pt x="18440" y="38595"/>
                  <a:pt x="18912" y="38566"/>
                </a:cubicBezTo>
                <a:cubicBezTo>
                  <a:pt x="19213" y="38548"/>
                  <a:pt x="19514" y="38537"/>
                  <a:pt x="19821" y="38521"/>
                </a:cubicBezTo>
                <a:cubicBezTo>
                  <a:pt x="20645" y="38487"/>
                  <a:pt x="21463" y="38435"/>
                  <a:pt x="22247" y="38385"/>
                </a:cubicBezTo>
                <a:lnTo>
                  <a:pt x="22195" y="38385"/>
                </a:lnTo>
                <a:cubicBezTo>
                  <a:pt x="23952" y="38270"/>
                  <a:pt x="25736" y="38117"/>
                  <a:pt x="27464" y="37963"/>
                </a:cubicBezTo>
                <a:lnTo>
                  <a:pt x="27532" y="37958"/>
                </a:lnTo>
                <a:cubicBezTo>
                  <a:pt x="28662" y="37855"/>
                  <a:pt x="29771" y="37759"/>
                  <a:pt x="30855" y="37674"/>
                </a:cubicBezTo>
                <a:cubicBezTo>
                  <a:pt x="33225" y="37486"/>
                  <a:pt x="36021" y="37294"/>
                  <a:pt x="38788" y="37294"/>
                </a:cubicBezTo>
                <a:cubicBezTo>
                  <a:pt x="38987" y="37294"/>
                  <a:pt x="39192" y="37294"/>
                  <a:pt x="39391" y="37299"/>
                </a:cubicBezTo>
                <a:cubicBezTo>
                  <a:pt x="40601" y="37310"/>
                  <a:pt x="41828" y="37355"/>
                  <a:pt x="43016" y="37401"/>
                </a:cubicBezTo>
                <a:lnTo>
                  <a:pt x="43073" y="37407"/>
                </a:lnTo>
                <a:lnTo>
                  <a:pt x="43511" y="37423"/>
                </a:lnTo>
                <a:lnTo>
                  <a:pt x="44322" y="37452"/>
                </a:lnTo>
                <a:cubicBezTo>
                  <a:pt x="45357" y="37491"/>
                  <a:pt x="46533" y="37543"/>
                  <a:pt x="47658" y="37577"/>
                </a:cubicBezTo>
                <a:cubicBezTo>
                  <a:pt x="49124" y="37617"/>
                  <a:pt x="50335" y="37640"/>
                  <a:pt x="51477" y="37640"/>
                </a:cubicBezTo>
                <a:cubicBezTo>
                  <a:pt x="53091" y="37640"/>
                  <a:pt x="54534" y="37594"/>
                  <a:pt x="55898" y="37509"/>
                </a:cubicBezTo>
                <a:lnTo>
                  <a:pt x="55943" y="37509"/>
                </a:lnTo>
                <a:lnTo>
                  <a:pt x="55955" y="37504"/>
                </a:lnTo>
                <a:cubicBezTo>
                  <a:pt x="56467" y="37470"/>
                  <a:pt x="56892" y="37435"/>
                  <a:pt x="57296" y="37396"/>
                </a:cubicBezTo>
                <a:cubicBezTo>
                  <a:pt x="57687" y="37355"/>
                  <a:pt x="58103" y="37310"/>
                  <a:pt x="58683" y="37242"/>
                </a:cubicBezTo>
                <a:cubicBezTo>
                  <a:pt x="59699" y="37116"/>
                  <a:pt x="60597" y="37021"/>
                  <a:pt x="61421" y="36946"/>
                </a:cubicBezTo>
                <a:cubicBezTo>
                  <a:pt x="64319" y="36673"/>
                  <a:pt x="67296" y="36515"/>
                  <a:pt x="70530" y="36447"/>
                </a:cubicBezTo>
                <a:cubicBezTo>
                  <a:pt x="71865" y="36418"/>
                  <a:pt x="73252" y="36400"/>
                  <a:pt x="74768" y="36400"/>
                </a:cubicBezTo>
                <a:cubicBezTo>
                  <a:pt x="76331" y="36400"/>
                  <a:pt x="77996" y="36418"/>
                  <a:pt x="79866" y="36447"/>
                </a:cubicBezTo>
                <a:cubicBezTo>
                  <a:pt x="81560" y="36475"/>
                  <a:pt x="83281" y="36515"/>
                  <a:pt x="84946" y="36554"/>
                </a:cubicBezTo>
                <a:lnTo>
                  <a:pt x="85156" y="36554"/>
                </a:lnTo>
                <a:cubicBezTo>
                  <a:pt x="86496" y="36589"/>
                  <a:pt x="87838" y="36617"/>
                  <a:pt x="89179" y="36639"/>
                </a:cubicBezTo>
                <a:cubicBezTo>
                  <a:pt x="90548" y="36668"/>
                  <a:pt x="92174" y="36696"/>
                  <a:pt x="93793" y="36702"/>
                </a:cubicBezTo>
                <a:cubicBezTo>
                  <a:pt x="94288" y="36707"/>
                  <a:pt x="94781" y="36707"/>
                  <a:pt x="95271" y="36707"/>
                </a:cubicBezTo>
                <a:lnTo>
                  <a:pt x="97186" y="36707"/>
                </a:lnTo>
                <a:cubicBezTo>
                  <a:pt x="97225" y="35821"/>
                  <a:pt x="97236" y="35139"/>
                  <a:pt x="97231" y="34498"/>
                </a:cubicBezTo>
                <a:cubicBezTo>
                  <a:pt x="97220" y="33753"/>
                  <a:pt x="97180" y="32998"/>
                  <a:pt x="97117" y="32259"/>
                </a:cubicBezTo>
                <a:cubicBezTo>
                  <a:pt x="97060" y="31674"/>
                  <a:pt x="96992" y="31076"/>
                  <a:pt x="96902" y="30486"/>
                </a:cubicBezTo>
                <a:cubicBezTo>
                  <a:pt x="96890" y="30418"/>
                  <a:pt x="96884" y="30355"/>
                  <a:pt x="96873" y="30292"/>
                </a:cubicBezTo>
                <a:cubicBezTo>
                  <a:pt x="96834" y="30053"/>
                  <a:pt x="96800" y="29804"/>
                  <a:pt x="96782" y="29554"/>
                </a:cubicBezTo>
                <a:cubicBezTo>
                  <a:pt x="96766" y="29282"/>
                  <a:pt x="96766" y="28997"/>
                  <a:pt x="96787" y="28713"/>
                </a:cubicBezTo>
                <a:cubicBezTo>
                  <a:pt x="96816" y="28304"/>
                  <a:pt x="96884" y="27884"/>
                  <a:pt x="96941" y="27509"/>
                </a:cubicBezTo>
                <a:cubicBezTo>
                  <a:pt x="96963" y="27349"/>
                  <a:pt x="96986" y="27195"/>
                  <a:pt x="97010" y="27037"/>
                </a:cubicBezTo>
                <a:cubicBezTo>
                  <a:pt x="97072" y="26570"/>
                  <a:pt x="97141" y="25957"/>
                  <a:pt x="97094" y="25338"/>
                </a:cubicBezTo>
                <a:cubicBezTo>
                  <a:pt x="97038" y="24792"/>
                  <a:pt x="96913" y="24257"/>
                  <a:pt x="96787" y="23741"/>
                </a:cubicBezTo>
                <a:cubicBezTo>
                  <a:pt x="96645" y="23132"/>
                  <a:pt x="96498" y="22508"/>
                  <a:pt x="96470" y="21871"/>
                </a:cubicBezTo>
                <a:cubicBezTo>
                  <a:pt x="96452" y="21582"/>
                  <a:pt x="96459" y="21270"/>
                  <a:pt x="96480" y="20905"/>
                </a:cubicBezTo>
                <a:cubicBezTo>
                  <a:pt x="96498" y="20604"/>
                  <a:pt x="96527" y="20292"/>
                  <a:pt x="96561" y="19967"/>
                </a:cubicBezTo>
                <a:cubicBezTo>
                  <a:pt x="96577" y="19803"/>
                  <a:pt x="96600" y="19633"/>
                  <a:pt x="96622" y="19463"/>
                </a:cubicBezTo>
                <a:cubicBezTo>
                  <a:pt x="96446" y="19382"/>
                  <a:pt x="96270" y="19292"/>
                  <a:pt x="96129" y="19217"/>
                </a:cubicBezTo>
                <a:cubicBezTo>
                  <a:pt x="95845" y="19070"/>
                  <a:pt x="95578" y="18922"/>
                  <a:pt x="95321" y="18768"/>
                </a:cubicBezTo>
                <a:cubicBezTo>
                  <a:pt x="94815" y="18462"/>
                  <a:pt x="94304" y="18121"/>
                  <a:pt x="93758" y="17724"/>
                </a:cubicBezTo>
                <a:cubicBezTo>
                  <a:pt x="91736" y="16263"/>
                  <a:pt x="89952" y="14569"/>
                  <a:pt x="88003" y="12678"/>
                </a:cubicBezTo>
                <a:cubicBezTo>
                  <a:pt x="87799" y="12479"/>
                  <a:pt x="87594" y="12280"/>
                  <a:pt x="87390" y="12081"/>
                </a:cubicBezTo>
                <a:lnTo>
                  <a:pt x="87343" y="12036"/>
                </a:lnTo>
                <a:cubicBezTo>
                  <a:pt x="86656" y="11370"/>
                  <a:pt x="85945" y="10677"/>
                  <a:pt x="85235" y="10006"/>
                </a:cubicBezTo>
                <a:lnTo>
                  <a:pt x="84901" y="9699"/>
                </a:lnTo>
                <a:lnTo>
                  <a:pt x="84764" y="9575"/>
                </a:lnTo>
                <a:lnTo>
                  <a:pt x="84571" y="9387"/>
                </a:lnTo>
                <a:lnTo>
                  <a:pt x="84526" y="9353"/>
                </a:lnTo>
                <a:cubicBezTo>
                  <a:pt x="84332" y="9166"/>
                  <a:pt x="84133" y="8983"/>
                  <a:pt x="83934" y="8802"/>
                </a:cubicBezTo>
                <a:cubicBezTo>
                  <a:pt x="83577" y="8478"/>
                  <a:pt x="83139" y="8097"/>
                  <a:pt x="82656" y="7756"/>
                </a:cubicBezTo>
                <a:cubicBezTo>
                  <a:pt x="82235" y="7467"/>
                  <a:pt x="81832" y="7257"/>
                  <a:pt x="81434" y="7108"/>
                </a:cubicBezTo>
                <a:cubicBezTo>
                  <a:pt x="81116" y="6995"/>
                  <a:pt x="80786" y="6927"/>
                  <a:pt x="80456" y="6898"/>
                </a:cubicBezTo>
                <a:cubicBezTo>
                  <a:pt x="80377" y="6893"/>
                  <a:pt x="80291" y="6887"/>
                  <a:pt x="80212" y="6887"/>
                </a:cubicBezTo>
                <a:cubicBezTo>
                  <a:pt x="79963" y="6887"/>
                  <a:pt x="79701" y="6916"/>
                  <a:pt x="79439" y="6961"/>
                </a:cubicBezTo>
                <a:cubicBezTo>
                  <a:pt x="79059" y="7035"/>
                  <a:pt x="78696" y="7155"/>
                  <a:pt x="78348" y="7318"/>
                </a:cubicBezTo>
                <a:cubicBezTo>
                  <a:pt x="77912" y="7530"/>
                  <a:pt x="77468" y="7824"/>
                  <a:pt x="77002" y="8217"/>
                </a:cubicBezTo>
                <a:cubicBezTo>
                  <a:pt x="76541" y="8608"/>
                  <a:pt x="76116" y="9035"/>
                  <a:pt x="75706" y="9455"/>
                </a:cubicBezTo>
                <a:cubicBezTo>
                  <a:pt x="75348" y="9814"/>
                  <a:pt x="74990" y="10182"/>
                  <a:pt x="74610" y="10518"/>
                </a:cubicBezTo>
                <a:cubicBezTo>
                  <a:pt x="75513" y="11388"/>
                  <a:pt x="76309" y="12183"/>
                  <a:pt x="77047" y="12951"/>
                </a:cubicBezTo>
                <a:cubicBezTo>
                  <a:pt x="77571" y="13489"/>
                  <a:pt x="77968" y="13916"/>
                  <a:pt x="78332" y="14320"/>
                </a:cubicBezTo>
                <a:cubicBezTo>
                  <a:pt x="78689" y="14723"/>
                  <a:pt x="79053" y="15144"/>
                  <a:pt x="79371" y="15513"/>
                </a:cubicBezTo>
                <a:lnTo>
                  <a:pt x="79399" y="15547"/>
                </a:lnTo>
                <a:lnTo>
                  <a:pt x="79446" y="15603"/>
                </a:lnTo>
                <a:cubicBezTo>
                  <a:pt x="79803" y="16019"/>
                  <a:pt x="80173" y="16450"/>
                  <a:pt x="80548" y="16854"/>
                </a:cubicBezTo>
                <a:cubicBezTo>
                  <a:pt x="80946" y="17274"/>
                  <a:pt x="81321" y="17643"/>
                  <a:pt x="81712" y="17990"/>
                </a:cubicBezTo>
                <a:cubicBezTo>
                  <a:pt x="81752" y="18031"/>
                  <a:pt x="81781" y="18087"/>
                  <a:pt x="81781" y="18149"/>
                </a:cubicBezTo>
                <a:cubicBezTo>
                  <a:pt x="81786" y="18217"/>
                  <a:pt x="81757" y="18286"/>
                  <a:pt x="81712" y="18331"/>
                </a:cubicBezTo>
                <a:cubicBezTo>
                  <a:pt x="81667" y="18372"/>
                  <a:pt x="81610" y="18399"/>
                  <a:pt x="81547" y="18399"/>
                </a:cubicBezTo>
                <a:cubicBezTo>
                  <a:pt x="81474" y="18399"/>
                  <a:pt x="81429" y="18372"/>
                  <a:pt x="81377" y="18331"/>
                </a:cubicBezTo>
                <a:cubicBezTo>
                  <a:pt x="80951" y="18002"/>
                  <a:pt x="80542" y="17632"/>
                  <a:pt x="80167" y="17240"/>
                </a:cubicBezTo>
                <a:cubicBezTo>
                  <a:pt x="79855" y="16916"/>
                  <a:pt x="79530" y="16558"/>
                  <a:pt x="79184" y="16149"/>
                </a:cubicBezTo>
                <a:cubicBezTo>
                  <a:pt x="79059" y="16007"/>
                  <a:pt x="78940" y="15859"/>
                  <a:pt x="78820" y="15718"/>
                </a:cubicBezTo>
                <a:lnTo>
                  <a:pt x="78764" y="15655"/>
                </a:lnTo>
                <a:cubicBezTo>
                  <a:pt x="78559" y="15411"/>
                  <a:pt x="78343" y="15160"/>
                  <a:pt x="78133" y="14916"/>
                </a:cubicBezTo>
                <a:cubicBezTo>
                  <a:pt x="77803" y="14541"/>
                  <a:pt x="77456" y="14155"/>
                  <a:pt x="77076" y="13746"/>
                </a:cubicBezTo>
                <a:cubicBezTo>
                  <a:pt x="75484" y="12030"/>
                  <a:pt x="73803" y="10410"/>
                  <a:pt x="72371" y="9057"/>
                </a:cubicBezTo>
                <a:cubicBezTo>
                  <a:pt x="71951" y="8660"/>
                  <a:pt x="71529" y="8262"/>
                  <a:pt x="71109" y="7864"/>
                </a:cubicBezTo>
                <a:lnTo>
                  <a:pt x="70791" y="7575"/>
                </a:lnTo>
                <a:cubicBezTo>
                  <a:pt x="70553" y="7347"/>
                  <a:pt x="70309" y="7121"/>
                  <a:pt x="70070" y="6893"/>
                </a:cubicBezTo>
                <a:cubicBezTo>
                  <a:pt x="69638" y="6478"/>
                  <a:pt x="69200" y="6051"/>
                  <a:pt x="68785" y="5631"/>
                </a:cubicBezTo>
                <a:lnTo>
                  <a:pt x="68489" y="5341"/>
                </a:lnTo>
                <a:cubicBezTo>
                  <a:pt x="67377" y="4239"/>
                  <a:pt x="66183" y="3080"/>
                  <a:pt x="64888" y="2091"/>
                </a:cubicBezTo>
                <a:lnTo>
                  <a:pt x="64875" y="2080"/>
                </a:lnTo>
                <a:lnTo>
                  <a:pt x="64859" y="2068"/>
                </a:lnTo>
                <a:cubicBezTo>
                  <a:pt x="63881" y="1341"/>
                  <a:pt x="63006" y="830"/>
                  <a:pt x="62119" y="465"/>
                </a:cubicBezTo>
                <a:lnTo>
                  <a:pt x="62108" y="465"/>
                </a:lnTo>
                <a:cubicBezTo>
                  <a:pt x="61785" y="336"/>
                  <a:pt x="61506" y="245"/>
                  <a:pt x="61233" y="176"/>
                </a:cubicBezTo>
                <a:cubicBezTo>
                  <a:pt x="60972" y="114"/>
                  <a:pt x="60705" y="63"/>
                  <a:pt x="60449" y="29"/>
                </a:cubicBezTo>
                <a:cubicBezTo>
                  <a:pt x="60228" y="6"/>
                  <a:pt x="60046" y="0"/>
                  <a:pt x="59869"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 name="Google Shape;18;p2"/>
          <p:cNvSpPr/>
          <p:nvPr/>
        </p:nvSpPr>
        <p:spPr>
          <a:xfrm>
            <a:off x="5991225" y="3765550"/>
            <a:ext cx="1387475" cy="741363"/>
          </a:xfrm>
          <a:custGeom>
            <a:avLst/>
            <a:gdLst/>
            <a:ahLst/>
            <a:cxnLst/>
            <a:rect l="l" t="t" r="r" b="b"/>
            <a:pathLst>
              <a:path w="35816" h="19128" extrusionOk="0">
                <a:moveTo>
                  <a:pt x="35658" y="1"/>
                </a:moveTo>
                <a:cubicBezTo>
                  <a:pt x="35634" y="1"/>
                  <a:pt x="35617" y="6"/>
                  <a:pt x="35600" y="18"/>
                </a:cubicBezTo>
                <a:cubicBezTo>
                  <a:pt x="35521" y="63"/>
                  <a:pt x="35446" y="108"/>
                  <a:pt x="35367" y="148"/>
                </a:cubicBezTo>
                <a:cubicBezTo>
                  <a:pt x="35356" y="148"/>
                  <a:pt x="35338" y="142"/>
                  <a:pt x="35322" y="142"/>
                </a:cubicBezTo>
                <a:cubicBezTo>
                  <a:pt x="35299" y="142"/>
                  <a:pt x="35276" y="148"/>
                  <a:pt x="35259" y="160"/>
                </a:cubicBezTo>
                <a:cubicBezTo>
                  <a:pt x="35105" y="234"/>
                  <a:pt x="34958" y="318"/>
                  <a:pt x="34816" y="399"/>
                </a:cubicBezTo>
                <a:cubicBezTo>
                  <a:pt x="34793" y="381"/>
                  <a:pt x="34764" y="370"/>
                  <a:pt x="34737" y="370"/>
                </a:cubicBezTo>
                <a:cubicBezTo>
                  <a:pt x="34714" y="370"/>
                  <a:pt x="34691" y="376"/>
                  <a:pt x="34669" y="386"/>
                </a:cubicBezTo>
                <a:cubicBezTo>
                  <a:pt x="34242" y="637"/>
                  <a:pt x="33788" y="871"/>
                  <a:pt x="33282" y="1097"/>
                </a:cubicBezTo>
                <a:cubicBezTo>
                  <a:pt x="32862" y="1291"/>
                  <a:pt x="32401" y="1477"/>
                  <a:pt x="31821" y="1689"/>
                </a:cubicBezTo>
                <a:cubicBezTo>
                  <a:pt x="30668" y="2109"/>
                  <a:pt x="29474" y="2461"/>
                  <a:pt x="28355" y="2785"/>
                </a:cubicBezTo>
                <a:cubicBezTo>
                  <a:pt x="28179" y="2836"/>
                  <a:pt x="27997" y="2888"/>
                  <a:pt x="27821" y="2938"/>
                </a:cubicBezTo>
                <a:cubicBezTo>
                  <a:pt x="27400" y="3058"/>
                  <a:pt x="26969" y="3182"/>
                  <a:pt x="26542" y="3302"/>
                </a:cubicBezTo>
                <a:cubicBezTo>
                  <a:pt x="25866" y="3484"/>
                  <a:pt x="25191" y="3649"/>
                  <a:pt x="24617" y="3785"/>
                </a:cubicBezTo>
                <a:cubicBezTo>
                  <a:pt x="24032" y="3921"/>
                  <a:pt x="23434" y="4058"/>
                  <a:pt x="22860" y="4189"/>
                </a:cubicBezTo>
                <a:cubicBezTo>
                  <a:pt x="22167" y="4341"/>
                  <a:pt x="21451" y="4506"/>
                  <a:pt x="20752" y="4671"/>
                </a:cubicBezTo>
                <a:cubicBezTo>
                  <a:pt x="20639" y="4700"/>
                  <a:pt x="20525" y="4729"/>
                  <a:pt x="20411" y="4757"/>
                </a:cubicBezTo>
                <a:cubicBezTo>
                  <a:pt x="20229" y="4802"/>
                  <a:pt x="20048" y="4847"/>
                  <a:pt x="19865" y="4887"/>
                </a:cubicBezTo>
                <a:cubicBezTo>
                  <a:pt x="19639" y="4944"/>
                  <a:pt x="19400" y="4989"/>
                  <a:pt x="19173" y="5035"/>
                </a:cubicBezTo>
                <a:lnTo>
                  <a:pt x="19122" y="5041"/>
                </a:lnTo>
                <a:cubicBezTo>
                  <a:pt x="18559" y="5154"/>
                  <a:pt x="18087" y="5251"/>
                  <a:pt x="17615" y="5416"/>
                </a:cubicBezTo>
                <a:cubicBezTo>
                  <a:pt x="17349" y="5507"/>
                  <a:pt x="17116" y="5610"/>
                  <a:pt x="16899" y="5728"/>
                </a:cubicBezTo>
                <a:cubicBezTo>
                  <a:pt x="16684" y="5848"/>
                  <a:pt x="16474" y="5996"/>
                  <a:pt x="16292" y="6171"/>
                </a:cubicBezTo>
                <a:cubicBezTo>
                  <a:pt x="16156" y="6292"/>
                  <a:pt x="16036" y="6428"/>
                  <a:pt x="15939" y="6564"/>
                </a:cubicBezTo>
                <a:cubicBezTo>
                  <a:pt x="15860" y="6683"/>
                  <a:pt x="15797" y="6808"/>
                  <a:pt x="15769" y="6932"/>
                </a:cubicBezTo>
                <a:cubicBezTo>
                  <a:pt x="15706" y="7171"/>
                  <a:pt x="15752" y="7422"/>
                  <a:pt x="15889" y="7627"/>
                </a:cubicBezTo>
                <a:cubicBezTo>
                  <a:pt x="16020" y="7826"/>
                  <a:pt x="16206" y="7989"/>
                  <a:pt x="16479" y="8149"/>
                </a:cubicBezTo>
                <a:cubicBezTo>
                  <a:pt x="16757" y="8314"/>
                  <a:pt x="17059" y="8433"/>
                  <a:pt x="17292" y="8519"/>
                </a:cubicBezTo>
                <a:cubicBezTo>
                  <a:pt x="17593" y="8632"/>
                  <a:pt x="17900" y="8723"/>
                  <a:pt x="18189" y="8808"/>
                </a:cubicBezTo>
                <a:cubicBezTo>
                  <a:pt x="18320" y="8842"/>
                  <a:pt x="18457" y="8883"/>
                  <a:pt x="18587" y="8922"/>
                </a:cubicBezTo>
                <a:cubicBezTo>
                  <a:pt x="18735" y="8962"/>
                  <a:pt x="18877" y="9001"/>
                  <a:pt x="19025" y="9041"/>
                </a:cubicBezTo>
                <a:lnTo>
                  <a:pt x="19065" y="9053"/>
                </a:lnTo>
                <a:cubicBezTo>
                  <a:pt x="19246" y="9109"/>
                  <a:pt x="19434" y="9161"/>
                  <a:pt x="19605" y="9240"/>
                </a:cubicBezTo>
                <a:cubicBezTo>
                  <a:pt x="19888" y="9365"/>
                  <a:pt x="20167" y="9541"/>
                  <a:pt x="20434" y="9757"/>
                </a:cubicBezTo>
                <a:cubicBezTo>
                  <a:pt x="20684" y="9961"/>
                  <a:pt x="20900" y="10184"/>
                  <a:pt x="21065" y="10417"/>
                </a:cubicBezTo>
                <a:cubicBezTo>
                  <a:pt x="21168" y="10564"/>
                  <a:pt x="21247" y="10706"/>
                  <a:pt x="21304" y="10853"/>
                </a:cubicBezTo>
                <a:cubicBezTo>
                  <a:pt x="21338" y="10950"/>
                  <a:pt x="21360" y="11041"/>
                  <a:pt x="21372" y="11133"/>
                </a:cubicBezTo>
                <a:cubicBezTo>
                  <a:pt x="21372" y="11201"/>
                  <a:pt x="21372" y="11269"/>
                  <a:pt x="21365" y="11337"/>
                </a:cubicBezTo>
                <a:cubicBezTo>
                  <a:pt x="21349" y="11399"/>
                  <a:pt x="21331" y="11461"/>
                  <a:pt x="21310" y="11519"/>
                </a:cubicBezTo>
                <a:cubicBezTo>
                  <a:pt x="21275" y="11587"/>
                  <a:pt x="21236" y="11650"/>
                  <a:pt x="21189" y="11712"/>
                </a:cubicBezTo>
                <a:cubicBezTo>
                  <a:pt x="21116" y="11792"/>
                  <a:pt x="21037" y="11865"/>
                  <a:pt x="20940" y="11939"/>
                </a:cubicBezTo>
                <a:cubicBezTo>
                  <a:pt x="20764" y="12059"/>
                  <a:pt x="20570" y="12156"/>
                  <a:pt x="20303" y="12263"/>
                </a:cubicBezTo>
                <a:cubicBezTo>
                  <a:pt x="20274" y="12274"/>
                  <a:pt x="20253" y="12297"/>
                  <a:pt x="20235" y="12319"/>
                </a:cubicBezTo>
                <a:cubicBezTo>
                  <a:pt x="20145" y="12332"/>
                  <a:pt x="20053" y="12348"/>
                  <a:pt x="19957" y="12366"/>
                </a:cubicBezTo>
                <a:cubicBezTo>
                  <a:pt x="19820" y="12387"/>
                  <a:pt x="19684" y="12411"/>
                  <a:pt x="19548" y="12434"/>
                </a:cubicBezTo>
                <a:lnTo>
                  <a:pt x="19445" y="12445"/>
                </a:lnTo>
                <a:cubicBezTo>
                  <a:pt x="19138" y="12497"/>
                  <a:pt x="18826" y="12547"/>
                  <a:pt x="18514" y="12592"/>
                </a:cubicBezTo>
                <a:cubicBezTo>
                  <a:pt x="17775" y="12701"/>
                  <a:pt x="17093" y="12780"/>
                  <a:pt x="16440" y="12843"/>
                </a:cubicBezTo>
                <a:lnTo>
                  <a:pt x="16502" y="12843"/>
                </a:lnTo>
                <a:cubicBezTo>
                  <a:pt x="16201" y="12865"/>
                  <a:pt x="15899" y="12888"/>
                  <a:pt x="15604" y="12911"/>
                </a:cubicBezTo>
                <a:cubicBezTo>
                  <a:pt x="15314" y="12928"/>
                  <a:pt x="15031" y="12951"/>
                  <a:pt x="14746" y="12974"/>
                </a:cubicBezTo>
                <a:cubicBezTo>
                  <a:pt x="14172" y="13030"/>
                  <a:pt x="13610" y="13093"/>
                  <a:pt x="13081" y="13166"/>
                </a:cubicBezTo>
                <a:cubicBezTo>
                  <a:pt x="12018" y="13320"/>
                  <a:pt x="10979" y="13530"/>
                  <a:pt x="9985" y="13803"/>
                </a:cubicBezTo>
                <a:cubicBezTo>
                  <a:pt x="9120" y="14036"/>
                  <a:pt x="8217" y="14343"/>
                  <a:pt x="7297" y="14713"/>
                </a:cubicBezTo>
                <a:cubicBezTo>
                  <a:pt x="6581" y="15007"/>
                  <a:pt x="5819" y="15360"/>
                  <a:pt x="4979" y="15797"/>
                </a:cubicBezTo>
                <a:lnTo>
                  <a:pt x="4979" y="15746"/>
                </a:lnTo>
                <a:cubicBezTo>
                  <a:pt x="4966" y="15667"/>
                  <a:pt x="4944" y="15592"/>
                  <a:pt x="4921" y="15531"/>
                </a:cubicBezTo>
                <a:cubicBezTo>
                  <a:pt x="4898" y="15474"/>
                  <a:pt x="4859" y="15416"/>
                  <a:pt x="4803" y="15354"/>
                </a:cubicBezTo>
                <a:cubicBezTo>
                  <a:pt x="4756" y="15303"/>
                  <a:pt x="4694" y="15258"/>
                  <a:pt x="4632" y="15230"/>
                </a:cubicBezTo>
                <a:cubicBezTo>
                  <a:pt x="4598" y="15212"/>
                  <a:pt x="4564" y="15195"/>
                  <a:pt x="4523" y="15190"/>
                </a:cubicBezTo>
                <a:cubicBezTo>
                  <a:pt x="4473" y="15172"/>
                  <a:pt x="4421" y="15167"/>
                  <a:pt x="4387" y="15167"/>
                </a:cubicBezTo>
                <a:lnTo>
                  <a:pt x="4347" y="15167"/>
                </a:lnTo>
                <a:cubicBezTo>
                  <a:pt x="4291" y="15167"/>
                  <a:pt x="4216" y="15172"/>
                  <a:pt x="4148" y="15195"/>
                </a:cubicBezTo>
                <a:cubicBezTo>
                  <a:pt x="3995" y="15235"/>
                  <a:pt x="3859" y="15314"/>
                  <a:pt x="3746" y="15434"/>
                </a:cubicBezTo>
                <a:cubicBezTo>
                  <a:pt x="3649" y="15531"/>
                  <a:pt x="3563" y="15655"/>
                  <a:pt x="3478" y="15809"/>
                </a:cubicBezTo>
                <a:cubicBezTo>
                  <a:pt x="3461" y="15849"/>
                  <a:pt x="3444" y="15883"/>
                  <a:pt x="3427" y="15922"/>
                </a:cubicBezTo>
                <a:cubicBezTo>
                  <a:pt x="3364" y="15865"/>
                  <a:pt x="3285" y="15831"/>
                  <a:pt x="3200" y="15831"/>
                </a:cubicBezTo>
                <a:cubicBezTo>
                  <a:pt x="3172" y="15831"/>
                  <a:pt x="3148" y="15838"/>
                  <a:pt x="3120" y="15843"/>
                </a:cubicBezTo>
                <a:cubicBezTo>
                  <a:pt x="3017" y="15860"/>
                  <a:pt x="2933" y="15922"/>
                  <a:pt x="2847" y="15985"/>
                </a:cubicBezTo>
                <a:cubicBezTo>
                  <a:pt x="2779" y="16030"/>
                  <a:pt x="2716" y="16093"/>
                  <a:pt x="2642" y="16184"/>
                </a:cubicBezTo>
                <a:cubicBezTo>
                  <a:pt x="2558" y="16286"/>
                  <a:pt x="2490" y="16389"/>
                  <a:pt x="2427" y="16491"/>
                </a:cubicBezTo>
                <a:cubicBezTo>
                  <a:pt x="2359" y="16610"/>
                  <a:pt x="2302" y="16730"/>
                  <a:pt x="2267" y="16843"/>
                </a:cubicBezTo>
                <a:cubicBezTo>
                  <a:pt x="2257" y="16826"/>
                  <a:pt x="2246" y="16803"/>
                  <a:pt x="2233" y="16786"/>
                </a:cubicBezTo>
                <a:cubicBezTo>
                  <a:pt x="2188" y="16724"/>
                  <a:pt x="2126" y="16638"/>
                  <a:pt x="2041" y="16581"/>
                </a:cubicBezTo>
                <a:cubicBezTo>
                  <a:pt x="2029" y="16570"/>
                  <a:pt x="2023" y="16554"/>
                  <a:pt x="2012" y="16541"/>
                </a:cubicBezTo>
                <a:cubicBezTo>
                  <a:pt x="1966" y="16479"/>
                  <a:pt x="1853" y="16342"/>
                  <a:pt x="1688" y="16342"/>
                </a:cubicBezTo>
                <a:cubicBezTo>
                  <a:pt x="1666" y="16342"/>
                  <a:pt x="1637" y="16342"/>
                  <a:pt x="1614" y="16355"/>
                </a:cubicBezTo>
                <a:cubicBezTo>
                  <a:pt x="1483" y="16389"/>
                  <a:pt x="1393" y="16507"/>
                  <a:pt x="1336" y="16712"/>
                </a:cubicBezTo>
                <a:cubicBezTo>
                  <a:pt x="1318" y="16780"/>
                  <a:pt x="1336" y="16854"/>
                  <a:pt x="1386" y="16906"/>
                </a:cubicBezTo>
                <a:lnTo>
                  <a:pt x="1381" y="16916"/>
                </a:lnTo>
                <a:lnTo>
                  <a:pt x="1381" y="16929"/>
                </a:lnTo>
                <a:cubicBezTo>
                  <a:pt x="1352" y="17024"/>
                  <a:pt x="1347" y="17133"/>
                  <a:pt x="1352" y="17236"/>
                </a:cubicBezTo>
                <a:cubicBezTo>
                  <a:pt x="1359" y="17365"/>
                  <a:pt x="1381" y="17485"/>
                  <a:pt x="1427" y="17611"/>
                </a:cubicBezTo>
                <a:cubicBezTo>
                  <a:pt x="1352" y="17570"/>
                  <a:pt x="1268" y="17542"/>
                  <a:pt x="1176" y="17519"/>
                </a:cubicBezTo>
                <a:cubicBezTo>
                  <a:pt x="1080" y="17496"/>
                  <a:pt x="972" y="17485"/>
                  <a:pt x="870" y="17485"/>
                </a:cubicBezTo>
                <a:cubicBezTo>
                  <a:pt x="790" y="17485"/>
                  <a:pt x="705" y="17491"/>
                  <a:pt x="625" y="17508"/>
                </a:cubicBezTo>
                <a:cubicBezTo>
                  <a:pt x="460" y="17542"/>
                  <a:pt x="308" y="17627"/>
                  <a:pt x="200" y="17747"/>
                </a:cubicBezTo>
                <a:cubicBezTo>
                  <a:pt x="137" y="17821"/>
                  <a:pt x="91" y="17900"/>
                  <a:pt x="51" y="17997"/>
                </a:cubicBezTo>
                <a:cubicBezTo>
                  <a:pt x="23" y="18076"/>
                  <a:pt x="6" y="18173"/>
                  <a:pt x="1" y="18293"/>
                </a:cubicBezTo>
                <a:cubicBezTo>
                  <a:pt x="1" y="18343"/>
                  <a:pt x="17" y="18383"/>
                  <a:pt x="46" y="18417"/>
                </a:cubicBezTo>
                <a:cubicBezTo>
                  <a:pt x="80" y="18456"/>
                  <a:pt x="125" y="18474"/>
                  <a:pt x="171" y="18479"/>
                </a:cubicBezTo>
                <a:lnTo>
                  <a:pt x="182" y="18479"/>
                </a:lnTo>
                <a:cubicBezTo>
                  <a:pt x="188" y="18490"/>
                  <a:pt x="200" y="18503"/>
                  <a:pt x="211" y="18513"/>
                </a:cubicBezTo>
                <a:cubicBezTo>
                  <a:pt x="376" y="18655"/>
                  <a:pt x="546" y="18770"/>
                  <a:pt x="739" y="18854"/>
                </a:cubicBezTo>
                <a:cubicBezTo>
                  <a:pt x="932" y="18940"/>
                  <a:pt x="1137" y="19002"/>
                  <a:pt x="1359" y="19048"/>
                </a:cubicBezTo>
                <a:cubicBezTo>
                  <a:pt x="1625" y="19099"/>
                  <a:pt x="1910" y="19127"/>
                  <a:pt x="2222" y="19127"/>
                </a:cubicBezTo>
                <a:cubicBezTo>
                  <a:pt x="2393" y="19127"/>
                  <a:pt x="2563" y="19116"/>
                  <a:pt x="2750" y="19104"/>
                </a:cubicBezTo>
                <a:cubicBezTo>
                  <a:pt x="3172" y="19070"/>
                  <a:pt x="3615" y="19008"/>
                  <a:pt x="4189" y="18899"/>
                </a:cubicBezTo>
                <a:cubicBezTo>
                  <a:pt x="4353" y="18865"/>
                  <a:pt x="4523" y="18831"/>
                  <a:pt x="4688" y="18797"/>
                </a:cubicBezTo>
                <a:cubicBezTo>
                  <a:pt x="4927" y="18752"/>
                  <a:pt x="5171" y="18702"/>
                  <a:pt x="5410" y="18655"/>
                </a:cubicBezTo>
                <a:cubicBezTo>
                  <a:pt x="5734" y="18599"/>
                  <a:pt x="6075" y="18553"/>
                  <a:pt x="6427" y="18519"/>
                </a:cubicBezTo>
                <a:cubicBezTo>
                  <a:pt x="6836" y="18485"/>
                  <a:pt x="7251" y="18468"/>
                  <a:pt x="7660" y="18468"/>
                </a:cubicBezTo>
                <a:cubicBezTo>
                  <a:pt x="7956" y="18468"/>
                  <a:pt x="8262" y="18474"/>
                  <a:pt x="8558" y="18497"/>
                </a:cubicBezTo>
                <a:cubicBezTo>
                  <a:pt x="8899" y="18513"/>
                  <a:pt x="9246" y="18553"/>
                  <a:pt x="9621" y="18605"/>
                </a:cubicBezTo>
                <a:cubicBezTo>
                  <a:pt x="9797" y="18627"/>
                  <a:pt x="9967" y="18655"/>
                  <a:pt x="10143" y="18684"/>
                </a:cubicBezTo>
                <a:cubicBezTo>
                  <a:pt x="10229" y="18695"/>
                  <a:pt x="10314" y="18713"/>
                  <a:pt x="10399" y="18723"/>
                </a:cubicBezTo>
                <a:cubicBezTo>
                  <a:pt x="10428" y="18729"/>
                  <a:pt x="10455" y="18736"/>
                  <a:pt x="10489" y="18736"/>
                </a:cubicBezTo>
                <a:lnTo>
                  <a:pt x="10552" y="18747"/>
                </a:lnTo>
                <a:cubicBezTo>
                  <a:pt x="10575" y="18752"/>
                  <a:pt x="10599" y="18752"/>
                  <a:pt x="10615" y="18752"/>
                </a:cubicBezTo>
                <a:lnTo>
                  <a:pt x="10660" y="18752"/>
                </a:lnTo>
                <a:cubicBezTo>
                  <a:pt x="10678" y="18752"/>
                  <a:pt x="10694" y="18758"/>
                  <a:pt x="10712" y="18758"/>
                </a:cubicBezTo>
                <a:cubicBezTo>
                  <a:pt x="10728" y="18758"/>
                  <a:pt x="10735" y="18758"/>
                  <a:pt x="10746" y="18752"/>
                </a:cubicBezTo>
                <a:cubicBezTo>
                  <a:pt x="10751" y="18763"/>
                  <a:pt x="10757" y="18775"/>
                  <a:pt x="10769" y="18781"/>
                </a:cubicBezTo>
                <a:cubicBezTo>
                  <a:pt x="10803" y="18820"/>
                  <a:pt x="10854" y="18843"/>
                  <a:pt x="10905" y="18843"/>
                </a:cubicBezTo>
                <a:cubicBezTo>
                  <a:pt x="10950" y="18843"/>
                  <a:pt x="10990" y="18826"/>
                  <a:pt x="11024" y="18797"/>
                </a:cubicBezTo>
                <a:cubicBezTo>
                  <a:pt x="11252" y="18582"/>
                  <a:pt x="11478" y="18354"/>
                  <a:pt x="11695" y="18133"/>
                </a:cubicBezTo>
                <a:cubicBezTo>
                  <a:pt x="11837" y="17986"/>
                  <a:pt x="11984" y="17832"/>
                  <a:pt x="12133" y="17684"/>
                </a:cubicBezTo>
                <a:cubicBezTo>
                  <a:pt x="12558" y="17270"/>
                  <a:pt x="12928" y="16956"/>
                  <a:pt x="13292" y="16712"/>
                </a:cubicBezTo>
                <a:cubicBezTo>
                  <a:pt x="13626" y="16496"/>
                  <a:pt x="13979" y="16326"/>
                  <a:pt x="14331" y="16201"/>
                </a:cubicBezTo>
                <a:cubicBezTo>
                  <a:pt x="14785" y="16053"/>
                  <a:pt x="15291" y="15962"/>
                  <a:pt x="15923" y="15917"/>
                </a:cubicBezTo>
                <a:cubicBezTo>
                  <a:pt x="16201" y="15899"/>
                  <a:pt x="16490" y="15888"/>
                  <a:pt x="16809" y="15888"/>
                </a:cubicBezTo>
                <a:cubicBezTo>
                  <a:pt x="17479" y="15888"/>
                  <a:pt x="18150" y="15933"/>
                  <a:pt x="18781" y="15980"/>
                </a:cubicBezTo>
                <a:cubicBezTo>
                  <a:pt x="19178" y="16008"/>
                  <a:pt x="19571" y="16042"/>
                  <a:pt x="19968" y="16070"/>
                </a:cubicBezTo>
                <a:cubicBezTo>
                  <a:pt x="20604" y="16127"/>
                  <a:pt x="21258" y="16179"/>
                  <a:pt x="21905" y="16218"/>
                </a:cubicBezTo>
                <a:cubicBezTo>
                  <a:pt x="22422" y="16247"/>
                  <a:pt x="22872" y="16263"/>
                  <a:pt x="23287" y="16263"/>
                </a:cubicBezTo>
                <a:cubicBezTo>
                  <a:pt x="23877" y="16263"/>
                  <a:pt x="24412" y="16229"/>
                  <a:pt x="24911" y="16172"/>
                </a:cubicBezTo>
                <a:cubicBezTo>
                  <a:pt x="25395" y="16116"/>
                  <a:pt x="25826" y="16025"/>
                  <a:pt x="26235" y="15906"/>
                </a:cubicBezTo>
                <a:cubicBezTo>
                  <a:pt x="26684" y="15763"/>
                  <a:pt x="27071" y="15599"/>
                  <a:pt x="27418" y="15382"/>
                </a:cubicBezTo>
                <a:cubicBezTo>
                  <a:pt x="27605" y="15269"/>
                  <a:pt x="27787" y="15144"/>
                  <a:pt x="27946" y="15007"/>
                </a:cubicBezTo>
                <a:cubicBezTo>
                  <a:pt x="28094" y="14883"/>
                  <a:pt x="28241" y="14734"/>
                  <a:pt x="28396" y="14553"/>
                </a:cubicBezTo>
                <a:cubicBezTo>
                  <a:pt x="28509" y="14422"/>
                  <a:pt x="28611" y="14280"/>
                  <a:pt x="28690" y="14144"/>
                </a:cubicBezTo>
                <a:cubicBezTo>
                  <a:pt x="28771" y="13997"/>
                  <a:pt x="28832" y="13848"/>
                  <a:pt x="28873" y="13712"/>
                </a:cubicBezTo>
                <a:cubicBezTo>
                  <a:pt x="28947" y="13433"/>
                  <a:pt x="28947" y="13155"/>
                  <a:pt x="28866" y="12899"/>
                </a:cubicBezTo>
                <a:cubicBezTo>
                  <a:pt x="28827" y="12763"/>
                  <a:pt x="28771" y="12633"/>
                  <a:pt x="28702" y="12518"/>
                </a:cubicBezTo>
                <a:cubicBezTo>
                  <a:pt x="28627" y="12400"/>
                  <a:pt x="28537" y="12280"/>
                  <a:pt x="28441" y="12167"/>
                </a:cubicBezTo>
                <a:cubicBezTo>
                  <a:pt x="28327" y="12036"/>
                  <a:pt x="28202" y="11928"/>
                  <a:pt x="28094" y="11837"/>
                </a:cubicBezTo>
                <a:cubicBezTo>
                  <a:pt x="27986" y="11740"/>
                  <a:pt x="27866" y="11650"/>
                  <a:pt x="27714" y="11547"/>
                </a:cubicBezTo>
                <a:cubicBezTo>
                  <a:pt x="27457" y="11371"/>
                  <a:pt x="27168" y="11206"/>
                  <a:pt x="26799" y="11024"/>
                </a:cubicBezTo>
                <a:cubicBezTo>
                  <a:pt x="26054" y="10649"/>
                  <a:pt x="25286" y="10360"/>
                  <a:pt x="24633" y="10126"/>
                </a:cubicBezTo>
                <a:cubicBezTo>
                  <a:pt x="24338" y="10019"/>
                  <a:pt x="24042" y="9922"/>
                  <a:pt x="23741" y="9820"/>
                </a:cubicBezTo>
                <a:cubicBezTo>
                  <a:pt x="23542" y="9746"/>
                  <a:pt x="23337" y="9678"/>
                  <a:pt x="23133" y="9604"/>
                </a:cubicBezTo>
                <a:cubicBezTo>
                  <a:pt x="22962" y="9547"/>
                  <a:pt x="22736" y="9468"/>
                  <a:pt x="22514" y="9376"/>
                </a:cubicBezTo>
                <a:cubicBezTo>
                  <a:pt x="22383" y="9331"/>
                  <a:pt x="22218" y="9263"/>
                  <a:pt x="22060" y="9183"/>
                </a:cubicBezTo>
                <a:cubicBezTo>
                  <a:pt x="21866" y="9093"/>
                  <a:pt x="21685" y="8978"/>
                  <a:pt x="21530" y="8883"/>
                </a:cubicBezTo>
                <a:cubicBezTo>
                  <a:pt x="21310" y="8739"/>
                  <a:pt x="21116" y="8603"/>
                  <a:pt x="20940" y="8450"/>
                </a:cubicBezTo>
                <a:cubicBezTo>
                  <a:pt x="20786" y="8314"/>
                  <a:pt x="20667" y="8183"/>
                  <a:pt x="20576" y="8047"/>
                </a:cubicBezTo>
                <a:cubicBezTo>
                  <a:pt x="20525" y="7962"/>
                  <a:pt x="20479" y="7882"/>
                  <a:pt x="20452" y="7797"/>
                </a:cubicBezTo>
                <a:cubicBezTo>
                  <a:pt x="20434" y="7740"/>
                  <a:pt x="20423" y="7677"/>
                  <a:pt x="20418" y="7621"/>
                </a:cubicBezTo>
                <a:cubicBezTo>
                  <a:pt x="20411" y="7564"/>
                  <a:pt x="20418" y="7507"/>
                  <a:pt x="20423" y="7451"/>
                </a:cubicBezTo>
                <a:cubicBezTo>
                  <a:pt x="20439" y="7383"/>
                  <a:pt x="20463" y="7314"/>
                  <a:pt x="20491" y="7252"/>
                </a:cubicBezTo>
                <a:cubicBezTo>
                  <a:pt x="20542" y="7160"/>
                  <a:pt x="20599" y="7076"/>
                  <a:pt x="20673" y="6984"/>
                </a:cubicBezTo>
                <a:cubicBezTo>
                  <a:pt x="20814" y="6830"/>
                  <a:pt x="20985" y="6688"/>
                  <a:pt x="21213" y="6541"/>
                </a:cubicBezTo>
                <a:cubicBezTo>
                  <a:pt x="21491" y="6360"/>
                  <a:pt x="21809" y="6189"/>
                  <a:pt x="22212" y="6012"/>
                </a:cubicBezTo>
                <a:cubicBezTo>
                  <a:pt x="22559" y="5859"/>
                  <a:pt x="22941" y="5717"/>
                  <a:pt x="23411" y="5558"/>
                </a:cubicBezTo>
                <a:lnTo>
                  <a:pt x="23411" y="5558"/>
                </a:lnTo>
                <a:lnTo>
                  <a:pt x="23377" y="5563"/>
                </a:lnTo>
                <a:cubicBezTo>
                  <a:pt x="23877" y="5398"/>
                  <a:pt x="24394" y="5246"/>
                  <a:pt x="24895" y="5098"/>
                </a:cubicBezTo>
                <a:cubicBezTo>
                  <a:pt x="25139" y="5023"/>
                  <a:pt x="25388" y="4950"/>
                  <a:pt x="25634" y="4870"/>
                </a:cubicBezTo>
                <a:cubicBezTo>
                  <a:pt x="27253" y="4370"/>
                  <a:pt x="28480" y="3955"/>
                  <a:pt x="29605" y="3518"/>
                </a:cubicBezTo>
                <a:cubicBezTo>
                  <a:pt x="30458" y="3182"/>
                  <a:pt x="31281" y="2825"/>
                  <a:pt x="32044" y="2455"/>
                </a:cubicBezTo>
                <a:cubicBezTo>
                  <a:pt x="32787" y="2091"/>
                  <a:pt x="33510" y="1700"/>
                  <a:pt x="34185" y="1291"/>
                </a:cubicBezTo>
                <a:cubicBezTo>
                  <a:pt x="34192" y="1291"/>
                  <a:pt x="34197" y="1291"/>
                  <a:pt x="34202" y="1285"/>
                </a:cubicBezTo>
                <a:cubicBezTo>
                  <a:pt x="34402" y="1177"/>
                  <a:pt x="34601" y="1041"/>
                  <a:pt x="34850" y="847"/>
                </a:cubicBezTo>
                <a:lnTo>
                  <a:pt x="34861" y="842"/>
                </a:lnTo>
                <a:lnTo>
                  <a:pt x="34884" y="824"/>
                </a:lnTo>
                <a:cubicBezTo>
                  <a:pt x="34969" y="768"/>
                  <a:pt x="35055" y="706"/>
                  <a:pt x="35134" y="648"/>
                </a:cubicBezTo>
                <a:cubicBezTo>
                  <a:pt x="35214" y="591"/>
                  <a:pt x="35288" y="535"/>
                  <a:pt x="35362" y="478"/>
                </a:cubicBezTo>
                <a:cubicBezTo>
                  <a:pt x="35480" y="404"/>
                  <a:pt x="35600" y="331"/>
                  <a:pt x="35726" y="257"/>
                </a:cubicBezTo>
                <a:cubicBezTo>
                  <a:pt x="35787" y="216"/>
                  <a:pt x="35816" y="142"/>
                  <a:pt x="35782" y="74"/>
                </a:cubicBezTo>
                <a:cubicBezTo>
                  <a:pt x="35760" y="35"/>
                  <a:pt x="35708" y="1"/>
                  <a:pt x="35658"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4" name="Google Shape;19;p2"/>
          <p:cNvSpPr>
            <a:spLocks noChangeArrowheads="1"/>
          </p:cNvSpPr>
          <p:nvPr/>
        </p:nvSpPr>
        <p:spPr bwMode="auto">
          <a:xfrm>
            <a:off x="7364413" y="3006725"/>
            <a:ext cx="2359025" cy="1000125"/>
          </a:xfrm>
          <a:custGeom>
            <a:avLst/>
            <a:gdLst>
              <a:gd name="T0" fmla="*/ 0 w 60892"/>
              <a:gd name="T1" fmla="*/ 0 h 25815"/>
              <a:gd name="T2" fmla="*/ 60892 w 60892"/>
              <a:gd name="T3" fmla="*/ 25815 h 25815"/>
            </a:gdLst>
            <a:ahLst/>
            <a:cxnLst/>
            <a:rect l="T0" t="T1" r="T2" b="T3"/>
            <a:pathLst>
              <a:path w="60892" h="25815" extrusionOk="0">
                <a:moveTo>
                  <a:pt x="45499" y="18633"/>
                </a:moveTo>
                <a:lnTo>
                  <a:pt x="45499" y="18633"/>
                </a:lnTo>
                <a:cubicBezTo>
                  <a:pt x="45539" y="18662"/>
                  <a:pt x="45578" y="18689"/>
                  <a:pt x="45618" y="18718"/>
                </a:cubicBezTo>
                <a:cubicBezTo>
                  <a:pt x="45851" y="18883"/>
                  <a:pt x="46061" y="19071"/>
                  <a:pt x="46221" y="19224"/>
                </a:cubicBezTo>
                <a:cubicBezTo>
                  <a:pt x="46170" y="19189"/>
                  <a:pt x="46113" y="19150"/>
                  <a:pt x="46056" y="19116"/>
                </a:cubicBezTo>
                <a:cubicBezTo>
                  <a:pt x="45880" y="18990"/>
                  <a:pt x="45720" y="18849"/>
                  <a:pt x="45578" y="18712"/>
                </a:cubicBezTo>
                <a:lnTo>
                  <a:pt x="45499" y="18633"/>
                </a:lnTo>
                <a:close/>
                <a:moveTo>
                  <a:pt x="23963" y="0"/>
                </a:moveTo>
                <a:cubicBezTo>
                  <a:pt x="23878" y="0"/>
                  <a:pt x="23792" y="6"/>
                  <a:pt x="23708" y="6"/>
                </a:cubicBezTo>
                <a:cubicBezTo>
                  <a:pt x="23275" y="29"/>
                  <a:pt x="22809" y="126"/>
                  <a:pt x="22292" y="307"/>
                </a:cubicBezTo>
                <a:cubicBezTo>
                  <a:pt x="21861" y="461"/>
                  <a:pt x="21406" y="677"/>
                  <a:pt x="20917" y="972"/>
                </a:cubicBezTo>
                <a:cubicBezTo>
                  <a:pt x="20480" y="1233"/>
                  <a:pt x="20036" y="1540"/>
                  <a:pt x="19577" y="1904"/>
                </a:cubicBezTo>
                <a:cubicBezTo>
                  <a:pt x="18854" y="2473"/>
                  <a:pt x="18127" y="3142"/>
                  <a:pt x="17275" y="4029"/>
                </a:cubicBezTo>
                <a:cubicBezTo>
                  <a:pt x="16968" y="4348"/>
                  <a:pt x="16672" y="4666"/>
                  <a:pt x="16372" y="4996"/>
                </a:cubicBezTo>
                <a:cubicBezTo>
                  <a:pt x="15895" y="5518"/>
                  <a:pt x="15405" y="6035"/>
                  <a:pt x="14928" y="6546"/>
                </a:cubicBezTo>
                <a:cubicBezTo>
                  <a:pt x="12945" y="8649"/>
                  <a:pt x="10905" y="10700"/>
                  <a:pt x="8865" y="12638"/>
                </a:cubicBezTo>
                <a:cubicBezTo>
                  <a:pt x="7825" y="13621"/>
                  <a:pt x="6763" y="14598"/>
                  <a:pt x="5701" y="15547"/>
                </a:cubicBezTo>
                <a:cubicBezTo>
                  <a:pt x="5211" y="15985"/>
                  <a:pt x="4678" y="16451"/>
                  <a:pt x="4081" y="16968"/>
                </a:cubicBezTo>
                <a:cubicBezTo>
                  <a:pt x="3826" y="17183"/>
                  <a:pt x="3540" y="17434"/>
                  <a:pt x="3257" y="17666"/>
                </a:cubicBezTo>
                <a:lnTo>
                  <a:pt x="3081" y="17815"/>
                </a:lnTo>
                <a:cubicBezTo>
                  <a:pt x="2864" y="17996"/>
                  <a:pt x="2649" y="18178"/>
                  <a:pt x="2439" y="18366"/>
                </a:cubicBezTo>
                <a:cubicBezTo>
                  <a:pt x="2291" y="18502"/>
                  <a:pt x="2160" y="18633"/>
                  <a:pt x="2040" y="18769"/>
                </a:cubicBezTo>
                <a:lnTo>
                  <a:pt x="2019" y="18791"/>
                </a:lnTo>
                <a:cubicBezTo>
                  <a:pt x="1995" y="18814"/>
                  <a:pt x="1984" y="18825"/>
                  <a:pt x="1972" y="18843"/>
                </a:cubicBezTo>
                <a:lnTo>
                  <a:pt x="1967" y="18854"/>
                </a:lnTo>
                <a:lnTo>
                  <a:pt x="1956" y="18859"/>
                </a:lnTo>
                <a:cubicBezTo>
                  <a:pt x="1671" y="19105"/>
                  <a:pt x="1416" y="19320"/>
                  <a:pt x="1166" y="19548"/>
                </a:cubicBezTo>
                <a:cubicBezTo>
                  <a:pt x="887" y="19803"/>
                  <a:pt x="660" y="20042"/>
                  <a:pt x="472" y="20275"/>
                </a:cubicBezTo>
                <a:cubicBezTo>
                  <a:pt x="267" y="20530"/>
                  <a:pt x="131" y="20776"/>
                  <a:pt x="63" y="21007"/>
                </a:cubicBezTo>
                <a:cubicBezTo>
                  <a:pt x="0" y="21224"/>
                  <a:pt x="7" y="21445"/>
                  <a:pt x="92" y="21655"/>
                </a:cubicBezTo>
                <a:cubicBezTo>
                  <a:pt x="183" y="21894"/>
                  <a:pt x="416" y="22003"/>
                  <a:pt x="552" y="22042"/>
                </a:cubicBezTo>
                <a:cubicBezTo>
                  <a:pt x="682" y="22087"/>
                  <a:pt x="831" y="22105"/>
                  <a:pt x="1018" y="22105"/>
                </a:cubicBezTo>
                <a:cubicBezTo>
                  <a:pt x="1114" y="22105"/>
                  <a:pt x="1206" y="22098"/>
                  <a:pt x="1308" y="22093"/>
                </a:cubicBezTo>
                <a:cubicBezTo>
                  <a:pt x="1432" y="22087"/>
                  <a:pt x="1558" y="22077"/>
                  <a:pt x="1683" y="22064"/>
                </a:cubicBezTo>
                <a:lnTo>
                  <a:pt x="1705" y="22064"/>
                </a:lnTo>
                <a:cubicBezTo>
                  <a:pt x="1864" y="22053"/>
                  <a:pt x="2024" y="22037"/>
                  <a:pt x="2182" y="22030"/>
                </a:cubicBezTo>
                <a:lnTo>
                  <a:pt x="2205" y="22037"/>
                </a:lnTo>
                <a:cubicBezTo>
                  <a:pt x="2365" y="22037"/>
                  <a:pt x="2489" y="22048"/>
                  <a:pt x="2609" y="22071"/>
                </a:cubicBezTo>
                <a:cubicBezTo>
                  <a:pt x="2745" y="22111"/>
                  <a:pt x="2864" y="22156"/>
                  <a:pt x="2979" y="22213"/>
                </a:cubicBezTo>
                <a:cubicBezTo>
                  <a:pt x="3058" y="22258"/>
                  <a:pt x="3126" y="22310"/>
                  <a:pt x="3189" y="22360"/>
                </a:cubicBezTo>
                <a:cubicBezTo>
                  <a:pt x="3239" y="22417"/>
                  <a:pt x="3285" y="22473"/>
                  <a:pt x="3325" y="22536"/>
                </a:cubicBezTo>
                <a:cubicBezTo>
                  <a:pt x="3370" y="22622"/>
                  <a:pt x="3410" y="22707"/>
                  <a:pt x="3444" y="22803"/>
                </a:cubicBezTo>
                <a:cubicBezTo>
                  <a:pt x="3506" y="23026"/>
                  <a:pt x="3530" y="23264"/>
                  <a:pt x="3558" y="23491"/>
                </a:cubicBezTo>
                <a:cubicBezTo>
                  <a:pt x="3569" y="23611"/>
                  <a:pt x="3580" y="23724"/>
                  <a:pt x="3598" y="23837"/>
                </a:cubicBezTo>
                <a:cubicBezTo>
                  <a:pt x="3626" y="24008"/>
                  <a:pt x="3666" y="24178"/>
                  <a:pt x="3729" y="24343"/>
                </a:cubicBezTo>
                <a:cubicBezTo>
                  <a:pt x="3791" y="24519"/>
                  <a:pt x="3894" y="24684"/>
                  <a:pt x="4030" y="24826"/>
                </a:cubicBezTo>
                <a:cubicBezTo>
                  <a:pt x="4376" y="25190"/>
                  <a:pt x="4893" y="25321"/>
                  <a:pt x="5353" y="25400"/>
                </a:cubicBezTo>
                <a:cubicBezTo>
                  <a:pt x="5598" y="25446"/>
                  <a:pt x="5859" y="25463"/>
                  <a:pt x="6183" y="25463"/>
                </a:cubicBezTo>
                <a:lnTo>
                  <a:pt x="6297" y="25463"/>
                </a:lnTo>
                <a:cubicBezTo>
                  <a:pt x="6580" y="25457"/>
                  <a:pt x="6899" y="25434"/>
                  <a:pt x="7251" y="25395"/>
                </a:cubicBezTo>
                <a:cubicBezTo>
                  <a:pt x="7876" y="25315"/>
                  <a:pt x="8502" y="25185"/>
                  <a:pt x="9098" y="25059"/>
                </a:cubicBezTo>
                <a:lnTo>
                  <a:pt x="9116" y="25054"/>
                </a:lnTo>
                <a:lnTo>
                  <a:pt x="9184" y="25043"/>
                </a:lnTo>
                <a:lnTo>
                  <a:pt x="9212" y="25037"/>
                </a:lnTo>
                <a:cubicBezTo>
                  <a:pt x="9473" y="24980"/>
                  <a:pt x="9735" y="24923"/>
                  <a:pt x="10002" y="24872"/>
                </a:cubicBezTo>
                <a:cubicBezTo>
                  <a:pt x="10269" y="24820"/>
                  <a:pt x="10535" y="24775"/>
                  <a:pt x="10802" y="24730"/>
                </a:cubicBezTo>
                <a:lnTo>
                  <a:pt x="11104" y="24673"/>
                </a:lnTo>
                <a:cubicBezTo>
                  <a:pt x="12554" y="24417"/>
                  <a:pt x="14099" y="24162"/>
                  <a:pt x="15678" y="24110"/>
                </a:cubicBezTo>
                <a:cubicBezTo>
                  <a:pt x="15814" y="24110"/>
                  <a:pt x="15951" y="24104"/>
                  <a:pt x="16087" y="24104"/>
                </a:cubicBezTo>
                <a:cubicBezTo>
                  <a:pt x="16412" y="24104"/>
                  <a:pt x="16729" y="24117"/>
                  <a:pt x="17036" y="24133"/>
                </a:cubicBezTo>
                <a:cubicBezTo>
                  <a:pt x="17258" y="24151"/>
                  <a:pt x="17479" y="24173"/>
                  <a:pt x="17695" y="24201"/>
                </a:cubicBezTo>
                <a:cubicBezTo>
                  <a:pt x="17894" y="24230"/>
                  <a:pt x="18111" y="24269"/>
                  <a:pt x="18389" y="24338"/>
                </a:cubicBezTo>
                <a:cubicBezTo>
                  <a:pt x="18861" y="24458"/>
                  <a:pt x="19338" y="24610"/>
                  <a:pt x="19798" y="24758"/>
                </a:cubicBezTo>
                <a:lnTo>
                  <a:pt x="19816" y="24765"/>
                </a:lnTo>
                <a:cubicBezTo>
                  <a:pt x="20081" y="24855"/>
                  <a:pt x="20361" y="24940"/>
                  <a:pt x="20634" y="25025"/>
                </a:cubicBezTo>
                <a:cubicBezTo>
                  <a:pt x="21048" y="25150"/>
                  <a:pt x="21429" y="25242"/>
                  <a:pt x="21809" y="25315"/>
                </a:cubicBezTo>
                <a:cubicBezTo>
                  <a:pt x="22168" y="25384"/>
                  <a:pt x="22554" y="25423"/>
                  <a:pt x="22952" y="25440"/>
                </a:cubicBezTo>
                <a:cubicBezTo>
                  <a:pt x="23054" y="25440"/>
                  <a:pt x="23150" y="25446"/>
                  <a:pt x="23247" y="25446"/>
                </a:cubicBezTo>
                <a:cubicBezTo>
                  <a:pt x="23804" y="25446"/>
                  <a:pt x="24406" y="25384"/>
                  <a:pt x="25127" y="25258"/>
                </a:cubicBezTo>
                <a:cubicBezTo>
                  <a:pt x="25452" y="25201"/>
                  <a:pt x="25770" y="25133"/>
                  <a:pt x="26082" y="25071"/>
                </a:cubicBezTo>
                <a:lnTo>
                  <a:pt x="26315" y="25020"/>
                </a:lnTo>
                <a:cubicBezTo>
                  <a:pt x="26702" y="24940"/>
                  <a:pt x="27128" y="24894"/>
                  <a:pt x="27611" y="24878"/>
                </a:cubicBezTo>
                <a:lnTo>
                  <a:pt x="27747" y="24878"/>
                </a:lnTo>
                <a:cubicBezTo>
                  <a:pt x="28276" y="24878"/>
                  <a:pt x="28844" y="24917"/>
                  <a:pt x="29486" y="25009"/>
                </a:cubicBezTo>
                <a:cubicBezTo>
                  <a:pt x="30044" y="25082"/>
                  <a:pt x="30616" y="25185"/>
                  <a:pt x="31128" y="25281"/>
                </a:cubicBezTo>
                <a:lnTo>
                  <a:pt x="31481" y="25344"/>
                </a:lnTo>
                <a:cubicBezTo>
                  <a:pt x="31838" y="25405"/>
                  <a:pt x="32140" y="25457"/>
                  <a:pt x="32430" y="25508"/>
                </a:cubicBezTo>
                <a:cubicBezTo>
                  <a:pt x="32753" y="25560"/>
                  <a:pt x="33078" y="25594"/>
                  <a:pt x="33378" y="25633"/>
                </a:cubicBezTo>
                <a:lnTo>
                  <a:pt x="33390" y="25633"/>
                </a:lnTo>
                <a:cubicBezTo>
                  <a:pt x="33873" y="25690"/>
                  <a:pt x="34379" y="25746"/>
                  <a:pt x="34867" y="25787"/>
                </a:cubicBezTo>
                <a:cubicBezTo>
                  <a:pt x="35169" y="25804"/>
                  <a:pt x="35465" y="25815"/>
                  <a:pt x="35737" y="25815"/>
                </a:cubicBezTo>
                <a:cubicBezTo>
                  <a:pt x="35992" y="25815"/>
                  <a:pt x="36242" y="25809"/>
                  <a:pt x="36481" y="25793"/>
                </a:cubicBezTo>
                <a:cubicBezTo>
                  <a:pt x="37021" y="25746"/>
                  <a:pt x="37510" y="25633"/>
                  <a:pt x="37936" y="25452"/>
                </a:cubicBezTo>
                <a:cubicBezTo>
                  <a:pt x="38146" y="25360"/>
                  <a:pt x="38356" y="25235"/>
                  <a:pt x="38538" y="25088"/>
                </a:cubicBezTo>
                <a:cubicBezTo>
                  <a:pt x="38623" y="25020"/>
                  <a:pt x="38697" y="24935"/>
                  <a:pt x="38759" y="24860"/>
                </a:cubicBezTo>
                <a:cubicBezTo>
                  <a:pt x="38833" y="24775"/>
                  <a:pt x="38885" y="24668"/>
                  <a:pt x="38930" y="24571"/>
                </a:cubicBezTo>
                <a:cubicBezTo>
                  <a:pt x="38993" y="24440"/>
                  <a:pt x="39032" y="24287"/>
                  <a:pt x="39066" y="24156"/>
                </a:cubicBezTo>
                <a:lnTo>
                  <a:pt x="39089" y="24059"/>
                </a:lnTo>
                <a:cubicBezTo>
                  <a:pt x="39152" y="23821"/>
                  <a:pt x="39231" y="23611"/>
                  <a:pt x="39328" y="23423"/>
                </a:cubicBezTo>
                <a:cubicBezTo>
                  <a:pt x="39396" y="23304"/>
                  <a:pt x="39475" y="23202"/>
                  <a:pt x="39561" y="23105"/>
                </a:cubicBezTo>
                <a:cubicBezTo>
                  <a:pt x="39646" y="23026"/>
                  <a:pt x="39732" y="22958"/>
                  <a:pt x="39829" y="22889"/>
                </a:cubicBezTo>
                <a:cubicBezTo>
                  <a:pt x="39947" y="22821"/>
                  <a:pt x="40073" y="22764"/>
                  <a:pt x="40209" y="22719"/>
                </a:cubicBezTo>
                <a:cubicBezTo>
                  <a:pt x="40414" y="22662"/>
                  <a:pt x="40635" y="22628"/>
                  <a:pt x="40886" y="22617"/>
                </a:cubicBezTo>
                <a:lnTo>
                  <a:pt x="40936" y="22617"/>
                </a:lnTo>
                <a:cubicBezTo>
                  <a:pt x="41646" y="22617"/>
                  <a:pt x="42345" y="22775"/>
                  <a:pt x="43027" y="22929"/>
                </a:cubicBezTo>
                <a:cubicBezTo>
                  <a:pt x="43272" y="22985"/>
                  <a:pt x="43584" y="23053"/>
                  <a:pt x="43879" y="23110"/>
                </a:cubicBezTo>
                <a:cubicBezTo>
                  <a:pt x="43920" y="23116"/>
                  <a:pt x="43965" y="23128"/>
                  <a:pt x="44010" y="23133"/>
                </a:cubicBezTo>
                <a:lnTo>
                  <a:pt x="44073" y="23144"/>
                </a:lnTo>
                <a:cubicBezTo>
                  <a:pt x="44175" y="23162"/>
                  <a:pt x="44277" y="23178"/>
                  <a:pt x="44374" y="23202"/>
                </a:cubicBezTo>
                <a:lnTo>
                  <a:pt x="44663" y="23258"/>
                </a:lnTo>
                <a:lnTo>
                  <a:pt x="45027" y="23333"/>
                </a:lnTo>
                <a:cubicBezTo>
                  <a:pt x="45618" y="23446"/>
                  <a:pt x="46102" y="23530"/>
                  <a:pt x="46556" y="23593"/>
                </a:cubicBezTo>
                <a:cubicBezTo>
                  <a:pt x="47112" y="23667"/>
                  <a:pt x="47602" y="23708"/>
                  <a:pt x="48062" y="23708"/>
                </a:cubicBezTo>
                <a:lnTo>
                  <a:pt x="48158" y="23708"/>
                </a:lnTo>
                <a:cubicBezTo>
                  <a:pt x="48420" y="23701"/>
                  <a:pt x="48652" y="23684"/>
                  <a:pt x="48880" y="23656"/>
                </a:cubicBezTo>
                <a:cubicBezTo>
                  <a:pt x="49102" y="23627"/>
                  <a:pt x="49329" y="23571"/>
                  <a:pt x="49562" y="23491"/>
                </a:cubicBezTo>
                <a:cubicBezTo>
                  <a:pt x="49738" y="23428"/>
                  <a:pt x="49908" y="23338"/>
                  <a:pt x="50073" y="23213"/>
                </a:cubicBezTo>
                <a:cubicBezTo>
                  <a:pt x="50141" y="23168"/>
                  <a:pt x="50209" y="23105"/>
                  <a:pt x="50272" y="23031"/>
                </a:cubicBezTo>
                <a:cubicBezTo>
                  <a:pt x="50330" y="22968"/>
                  <a:pt x="50369" y="22900"/>
                  <a:pt x="50414" y="22821"/>
                </a:cubicBezTo>
                <a:cubicBezTo>
                  <a:pt x="50443" y="22764"/>
                  <a:pt x="50459" y="22701"/>
                  <a:pt x="50471" y="22651"/>
                </a:cubicBezTo>
                <a:lnTo>
                  <a:pt x="50477" y="22622"/>
                </a:lnTo>
                <a:cubicBezTo>
                  <a:pt x="50488" y="22565"/>
                  <a:pt x="50488" y="22507"/>
                  <a:pt x="50482" y="22452"/>
                </a:cubicBezTo>
                <a:lnTo>
                  <a:pt x="50482" y="22423"/>
                </a:lnTo>
                <a:cubicBezTo>
                  <a:pt x="50482" y="22360"/>
                  <a:pt x="50466" y="22310"/>
                  <a:pt x="50454" y="22269"/>
                </a:cubicBezTo>
                <a:cubicBezTo>
                  <a:pt x="50550" y="22337"/>
                  <a:pt x="50647" y="22412"/>
                  <a:pt x="50744" y="22480"/>
                </a:cubicBezTo>
                <a:lnTo>
                  <a:pt x="50960" y="22633"/>
                </a:lnTo>
                <a:cubicBezTo>
                  <a:pt x="51182" y="22787"/>
                  <a:pt x="51471" y="22992"/>
                  <a:pt x="51772" y="23184"/>
                </a:cubicBezTo>
                <a:cubicBezTo>
                  <a:pt x="52085" y="23383"/>
                  <a:pt x="52346" y="23530"/>
                  <a:pt x="52596" y="23650"/>
                </a:cubicBezTo>
                <a:cubicBezTo>
                  <a:pt x="52897" y="23792"/>
                  <a:pt x="53147" y="23884"/>
                  <a:pt x="53391" y="23929"/>
                </a:cubicBezTo>
                <a:cubicBezTo>
                  <a:pt x="53511" y="23952"/>
                  <a:pt x="53624" y="23963"/>
                  <a:pt x="53732" y="23963"/>
                </a:cubicBezTo>
                <a:cubicBezTo>
                  <a:pt x="53868" y="23963"/>
                  <a:pt x="53994" y="23946"/>
                  <a:pt x="54107" y="23912"/>
                </a:cubicBezTo>
                <a:cubicBezTo>
                  <a:pt x="54238" y="23866"/>
                  <a:pt x="54363" y="23798"/>
                  <a:pt x="54482" y="23701"/>
                </a:cubicBezTo>
                <a:cubicBezTo>
                  <a:pt x="54568" y="23633"/>
                  <a:pt x="54647" y="23537"/>
                  <a:pt x="54733" y="23406"/>
                </a:cubicBezTo>
                <a:cubicBezTo>
                  <a:pt x="54818" y="23281"/>
                  <a:pt x="54880" y="23144"/>
                  <a:pt x="54943" y="23013"/>
                </a:cubicBezTo>
                <a:cubicBezTo>
                  <a:pt x="54988" y="22917"/>
                  <a:pt x="55028" y="22838"/>
                  <a:pt x="55074" y="22758"/>
                </a:cubicBezTo>
                <a:cubicBezTo>
                  <a:pt x="55114" y="22685"/>
                  <a:pt x="55159" y="22610"/>
                  <a:pt x="55205" y="22548"/>
                </a:cubicBezTo>
                <a:cubicBezTo>
                  <a:pt x="55261" y="22480"/>
                  <a:pt x="55318" y="22417"/>
                  <a:pt x="55381" y="22366"/>
                </a:cubicBezTo>
                <a:cubicBezTo>
                  <a:pt x="55444" y="22321"/>
                  <a:pt x="55512" y="22281"/>
                  <a:pt x="55585" y="22247"/>
                </a:cubicBezTo>
                <a:cubicBezTo>
                  <a:pt x="55675" y="22213"/>
                  <a:pt x="55778" y="22190"/>
                  <a:pt x="55887" y="22173"/>
                </a:cubicBezTo>
                <a:cubicBezTo>
                  <a:pt x="55932" y="22167"/>
                  <a:pt x="55977" y="22167"/>
                  <a:pt x="56023" y="22167"/>
                </a:cubicBezTo>
                <a:cubicBezTo>
                  <a:pt x="56085" y="22167"/>
                  <a:pt x="56147" y="22173"/>
                  <a:pt x="56215" y="22179"/>
                </a:cubicBezTo>
                <a:cubicBezTo>
                  <a:pt x="56386" y="22207"/>
                  <a:pt x="56569" y="22258"/>
                  <a:pt x="56779" y="22344"/>
                </a:cubicBezTo>
                <a:cubicBezTo>
                  <a:pt x="56926" y="22405"/>
                  <a:pt x="57080" y="22473"/>
                  <a:pt x="57210" y="22536"/>
                </a:cubicBezTo>
                <a:cubicBezTo>
                  <a:pt x="57335" y="22599"/>
                  <a:pt x="57477" y="22667"/>
                  <a:pt x="57619" y="22724"/>
                </a:cubicBezTo>
                <a:cubicBezTo>
                  <a:pt x="57920" y="22855"/>
                  <a:pt x="58245" y="22958"/>
                  <a:pt x="58580" y="23031"/>
                </a:cubicBezTo>
                <a:cubicBezTo>
                  <a:pt x="58869" y="23094"/>
                  <a:pt x="59187" y="23139"/>
                  <a:pt x="59546" y="23168"/>
                </a:cubicBezTo>
                <a:cubicBezTo>
                  <a:pt x="59688" y="23178"/>
                  <a:pt x="59847" y="23184"/>
                  <a:pt x="60018" y="23189"/>
                </a:cubicBezTo>
                <a:lnTo>
                  <a:pt x="60159" y="23189"/>
                </a:lnTo>
                <a:cubicBezTo>
                  <a:pt x="60278" y="23189"/>
                  <a:pt x="60398" y="23184"/>
                  <a:pt x="60517" y="23184"/>
                </a:cubicBezTo>
                <a:lnTo>
                  <a:pt x="60540" y="23184"/>
                </a:lnTo>
                <a:cubicBezTo>
                  <a:pt x="60637" y="23178"/>
                  <a:pt x="60716" y="23105"/>
                  <a:pt x="60716" y="23013"/>
                </a:cubicBezTo>
                <a:cubicBezTo>
                  <a:pt x="60716" y="22974"/>
                  <a:pt x="60705" y="22940"/>
                  <a:pt x="60682" y="22906"/>
                </a:cubicBezTo>
                <a:cubicBezTo>
                  <a:pt x="60660" y="22389"/>
                  <a:pt x="60710" y="21867"/>
                  <a:pt x="60762" y="21382"/>
                </a:cubicBezTo>
                <a:lnTo>
                  <a:pt x="60784" y="21172"/>
                </a:lnTo>
                <a:cubicBezTo>
                  <a:pt x="60813" y="20968"/>
                  <a:pt x="60836" y="20763"/>
                  <a:pt x="60852" y="20559"/>
                </a:cubicBezTo>
                <a:cubicBezTo>
                  <a:pt x="60875" y="20286"/>
                  <a:pt x="60892" y="20002"/>
                  <a:pt x="60841" y="19724"/>
                </a:cubicBezTo>
                <a:cubicBezTo>
                  <a:pt x="60847" y="19627"/>
                  <a:pt x="60784" y="19541"/>
                  <a:pt x="60694" y="19520"/>
                </a:cubicBezTo>
                <a:cubicBezTo>
                  <a:pt x="60574" y="19491"/>
                  <a:pt x="60455" y="19451"/>
                  <a:pt x="60330" y="19400"/>
                </a:cubicBezTo>
                <a:cubicBezTo>
                  <a:pt x="60034" y="19275"/>
                  <a:pt x="59733" y="19087"/>
                  <a:pt x="59381" y="18825"/>
                </a:cubicBezTo>
                <a:cubicBezTo>
                  <a:pt x="59006" y="18531"/>
                  <a:pt x="58636" y="18201"/>
                  <a:pt x="58307" y="17905"/>
                </a:cubicBezTo>
                <a:cubicBezTo>
                  <a:pt x="58137" y="17752"/>
                  <a:pt x="57972" y="17598"/>
                  <a:pt x="57802" y="17451"/>
                </a:cubicBezTo>
                <a:cubicBezTo>
                  <a:pt x="57511" y="17196"/>
                  <a:pt x="57272" y="17007"/>
                  <a:pt x="57039" y="16848"/>
                </a:cubicBezTo>
                <a:cubicBezTo>
                  <a:pt x="56978" y="16803"/>
                  <a:pt x="56910" y="16758"/>
                  <a:pt x="56841" y="16712"/>
                </a:cubicBezTo>
                <a:cubicBezTo>
                  <a:pt x="56745" y="16650"/>
                  <a:pt x="56653" y="16582"/>
                  <a:pt x="56556" y="16519"/>
                </a:cubicBezTo>
                <a:cubicBezTo>
                  <a:pt x="56391" y="16399"/>
                  <a:pt x="56215" y="16275"/>
                  <a:pt x="56040" y="16139"/>
                </a:cubicBezTo>
                <a:cubicBezTo>
                  <a:pt x="55499" y="15723"/>
                  <a:pt x="54925" y="15246"/>
                  <a:pt x="54250" y="14639"/>
                </a:cubicBezTo>
                <a:cubicBezTo>
                  <a:pt x="53716" y="14161"/>
                  <a:pt x="53187" y="13672"/>
                  <a:pt x="52557" y="13087"/>
                </a:cubicBezTo>
                <a:cubicBezTo>
                  <a:pt x="52198" y="12757"/>
                  <a:pt x="51864" y="12405"/>
                  <a:pt x="51528" y="12048"/>
                </a:cubicBezTo>
                <a:cubicBezTo>
                  <a:pt x="51358" y="11859"/>
                  <a:pt x="51182" y="11678"/>
                  <a:pt x="51011" y="11490"/>
                </a:cubicBezTo>
                <a:cubicBezTo>
                  <a:pt x="50800" y="11263"/>
                  <a:pt x="50590" y="11036"/>
                  <a:pt x="50375" y="10808"/>
                </a:cubicBezTo>
                <a:cubicBezTo>
                  <a:pt x="49641" y="10036"/>
                  <a:pt x="48754" y="9132"/>
                  <a:pt x="47744" y="8365"/>
                </a:cubicBezTo>
                <a:cubicBezTo>
                  <a:pt x="47254" y="7996"/>
                  <a:pt x="46795" y="7705"/>
                  <a:pt x="46328" y="7479"/>
                </a:cubicBezTo>
                <a:cubicBezTo>
                  <a:pt x="45811" y="7228"/>
                  <a:pt x="45305" y="7063"/>
                  <a:pt x="44823" y="6989"/>
                </a:cubicBezTo>
                <a:cubicBezTo>
                  <a:pt x="44607" y="6961"/>
                  <a:pt x="44403" y="6944"/>
                  <a:pt x="44204" y="6944"/>
                </a:cubicBezTo>
                <a:lnTo>
                  <a:pt x="44039" y="6944"/>
                </a:lnTo>
                <a:cubicBezTo>
                  <a:pt x="43777" y="6961"/>
                  <a:pt x="43498" y="7002"/>
                  <a:pt x="43220" y="7075"/>
                </a:cubicBezTo>
                <a:cubicBezTo>
                  <a:pt x="42948" y="7143"/>
                  <a:pt x="42664" y="7246"/>
                  <a:pt x="42339" y="7393"/>
                </a:cubicBezTo>
                <a:cubicBezTo>
                  <a:pt x="42090" y="7506"/>
                  <a:pt x="41828" y="7649"/>
                  <a:pt x="41544" y="7831"/>
                </a:cubicBezTo>
                <a:cubicBezTo>
                  <a:pt x="41072" y="8127"/>
                  <a:pt x="40595" y="8495"/>
                  <a:pt x="40005" y="9019"/>
                </a:cubicBezTo>
                <a:cubicBezTo>
                  <a:pt x="39595" y="9376"/>
                  <a:pt x="39203" y="9763"/>
                  <a:pt x="38817" y="10131"/>
                </a:cubicBezTo>
                <a:lnTo>
                  <a:pt x="38806" y="10144"/>
                </a:lnTo>
                <a:lnTo>
                  <a:pt x="38594" y="10343"/>
                </a:lnTo>
                <a:cubicBezTo>
                  <a:pt x="38442" y="10496"/>
                  <a:pt x="38282" y="10643"/>
                  <a:pt x="38124" y="10792"/>
                </a:cubicBezTo>
                <a:cubicBezTo>
                  <a:pt x="37487" y="10115"/>
                  <a:pt x="36987" y="9586"/>
                  <a:pt x="36493" y="9087"/>
                </a:cubicBezTo>
                <a:cubicBezTo>
                  <a:pt x="35913" y="8495"/>
                  <a:pt x="35373" y="7962"/>
                  <a:pt x="34828" y="7450"/>
                </a:cubicBezTo>
                <a:cubicBezTo>
                  <a:pt x="34686" y="7314"/>
                  <a:pt x="34544" y="7183"/>
                  <a:pt x="34401" y="7052"/>
                </a:cubicBezTo>
                <a:lnTo>
                  <a:pt x="34322" y="6978"/>
                </a:lnTo>
                <a:cubicBezTo>
                  <a:pt x="34225" y="6887"/>
                  <a:pt x="34128" y="6803"/>
                  <a:pt x="34038" y="6711"/>
                </a:cubicBezTo>
                <a:cubicBezTo>
                  <a:pt x="33839" y="6524"/>
                  <a:pt x="33617" y="6307"/>
                  <a:pt x="33367" y="6058"/>
                </a:cubicBezTo>
                <a:cubicBezTo>
                  <a:pt x="33010" y="5706"/>
                  <a:pt x="32657" y="5336"/>
                  <a:pt x="32310" y="4983"/>
                </a:cubicBezTo>
                <a:lnTo>
                  <a:pt x="32294" y="4967"/>
                </a:lnTo>
                <a:cubicBezTo>
                  <a:pt x="31759" y="4411"/>
                  <a:pt x="31203" y="3842"/>
                  <a:pt x="30634" y="3302"/>
                </a:cubicBezTo>
                <a:cubicBezTo>
                  <a:pt x="29525" y="2239"/>
                  <a:pt x="28549" y="1489"/>
                  <a:pt x="27571" y="938"/>
                </a:cubicBezTo>
                <a:cubicBezTo>
                  <a:pt x="27225" y="745"/>
                  <a:pt x="26861" y="569"/>
                  <a:pt x="26452" y="404"/>
                </a:cubicBezTo>
                <a:cubicBezTo>
                  <a:pt x="26213" y="307"/>
                  <a:pt x="25997" y="233"/>
                  <a:pt x="25787" y="165"/>
                </a:cubicBezTo>
                <a:cubicBezTo>
                  <a:pt x="25543" y="92"/>
                  <a:pt x="25292" y="40"/>
                  <a:pt x="25043" y="23"/>
                </a:cubicBezTo>
                <a:lnTo>
                  <a:pt x="25025" y="23"/>
                </a:lnTo>
                <a:cubicBezTo>
                  <a:pt x="24957" y="23"/>
                  <a:pt x="24889" y="52"/>
                  <a:pt x="24838" y="108"/>
                </a:cubicBezTo>
                <a:cubicBezTo>
                  <a:pt x="24702" y="74"/>
                  <a:pt x="24555" y="46"/>
                  <a:pt x="24411" y="29"/>
                </a:cubicBezTo>
                <a:cubicBezTo>
                  <a:pt x="24275" y="12"/>
                  <a:pt x="24128" y="0"/>
                  <a:pt x="23963"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 name="Google Shape;20;p2"/>
          <p:cNvSpPr>
            <a:spLocks noChangeArrowheads="1"/>
          </p:cNvSpPr>
          <p:nvPr/>
        </p:nvSpPr>
        <p:spPr bwMode="auto">
          <a:xfrm>
            <a:off x="5432425" y="3130550"/>
            <a:ext cx="2293938" cy="1268413"/>
          </a:xfrm>
          <a:custGeom>
            <a:avLst/>
            <a:gdLst>
              <a:gd name="T0" fmla="*/ 0 w 59222"/>
              <a:gd name="T1" fmla="*/ 0 h 32741"/>
              <a:gd name="T2" fmla="*/ 59222 w 59222"/>
              <a:gd name="T3" fmla="*/ 32741 h 32741"/>
            </a:gdLst>
            <a:ahLst/>
            <a:cxnLst/>
            <a:rect l="T0" t="T1" r="T2" b="T3"/>
            <a:pathLst>
              <a:path w="59222" h="32741" extrusionOk="0">
                <a:moveTo>
                  <a:pt x="47999" y="0"/>
                </a:moveTo>
                <a:cubicBezTo>
                  <a:pt x="47669" y="0"/>
                  <a:pt x="47323" y="34"/>
                  <a:pt x="46959" y="97"/>
                </a:cubicBezTo>
                <a:cubicBezTo>
                  <a:pt x="46311" y="228"/>
                  <a:pt x="45641" y="454"/>
                  <a:pt x="44919" y="795"/>
                </a:cubicBezTo>
                <a:cubicBezTo>
                  <a:pt x="43504" y="1482"/>
                  <a:pt x="42209" y="2432"/>
                  <a:pt x="40998" y="3347"/>
                </a:cubicBezTo>
                <a:cubicBezTo>
                  <a:pt x="40868" y="3444"/>
                  <a:pt x="40732" y="3551"/>
                  <a:pt x="40595" y="3654"/>
                </a:cubicBezTo>
                <a:lnTo>
                  <a:pt x="40544" y="3688"/>
                </a:lnTo>
                <a:lnTo>
                  <a:pt x="40527" y="3705"/>
                </a:lnTo>
                <a:cubicBezTo>
                  <a:pt x="40111" y="4018"/>
                  <a:pt x="39686" y="4341"/>
                  <a:pt x="39259" y="4653"/>
                </a:cubicBezTo>
                <a:cubicBezTo>
                  <a:pt x="38703" y="5051"/>
                  <a:pt x="38128" y="5455"/>
                  <a:pt x="37617" y="5812"/>
                </a:cubicBezTo>
                <a:lnTo>
                  <a:pt x="37294" y="6046"/>
                </a:lnTo>
                <a:cubicBezTo>
                  <a:pt x="35760" y="7131"/>
                  <a:pt x="34100" y="8274"/>
                  <a:pt x="32406" y="9274"/>
                </a:cubicBezTo>
                <a:cubicBezTo>
                  <a:pt x="31486" y="9819"/>
                  <a:pt x="30651" y="10268"/>
                  <a:pt x="29849" y="10654"/>
                </a:cubicBezTo>
                <a:cubicBezTo>
                  <a:pt x="29372" y="10887"/>
                  <a:pt x="28946" y="11075"/>
                  <a:pt x="28548" y="11240"/>
                </a:cubicBezTo>
                <a:cubicBezTo>
                  <a:pt x="28139" y="11416"/>
                  <a:pt x="27713" y="11574"/>
                  <a:pt x="27242" y="11734"/>
                </a:cubicBezTo>
                <a:cubicBezTo>
                  <a:pt x="27218" y="11745"/>
                  <a:pt x="27197" y="11745"/>
                  <a:pt x="27173" y="11745"/>
                </a:cubicBezTo>
                <a:cubicBezTo>
                  <a:pt x="27082" y="11745"/>
                  <a:pt x="26992" y="11683"/>
                  <a:pt x="26963" y="11597"/>
                </a:cubicBezTo>
                <a:cubicBezTo>
                  <a:pt x="26929" y="11484"/>
                  <a:pt x="26992" y="11359"/>
                  <a:pt x="27105" y="11319"/>
                </a:cubicBezTo>
                <a:cubicBezTo>
                  <a:pt x="27861" y="11057"/>
                  <a:pt x="28645" y="10734"/>
                  <a:pt x="29503" y="10325"/>
                </a:cubicBezTo>
                <a:lnTo>
                  <a:pt x="29463" y="10336"/>
                </a:lnTo>
                <a:cubicBezTo>
                  <a:pt x="30986" y="9609"/>
                  <a:pt x="32571" y="8689"/>
                  <a:pt x="34446" y="7438"/>
                </a:cubicBezTo>
                <a:cubicBezTo>
                  <a:pt x="35168" y="6961"/>
                  <a:pt x="35936" y="6433"/>
                  <a:pt x="36851" y="5785"/>
                </a:cubicBezTo>
                <a:cubicBezTo>
                  <a:pt x="37152" y="5574"/>
                  <a:pt x="37452" y="5364"/>
                  <a:pt x="37748" y="5154"/>
                </a:cubicBezTo>
                <a:lnTo>
                  <a:pt x="38010" y="4967"/>
                </a:lnTo>
                <a:lnTo>
                  <a:pt x="38311" y="4755"/>
                </a:lnTo>
                <a:cubicBezTo>
                  <a:pt x="38543" y="4592"/>
                  <a:pt x="38816" y="4404"/>
                  <a:pt x="39083" y="4210"/>
                </a:cubicBezTo>
                <a:lnTo>
                  <a:pt x="39101" y="4194"/>
                </a:lnTo>
                <a:lnTo>
                  <a:pt x="39112" y="4188"/>
                </a:lnTo>
                <a:cubicBezTo>
                  <a:pt x="39095" y="4176"/>
                  <a:pt x="39072" y="4170"/>
                  <a:pt x="39054" y="4165"/>
                </a:cubicBezTo>
                <a:cubicBezTo>
                  <a:pt x="38873" y="4120"/>
                  <a:pt x="38692" y="4063"/>
                  <a:pt x="38509" y="3989"/>
                </a:cubicBezTo>
                <a:cubicBezTo>
                  <a:pt x="38197" y="3864"/>
                  <a:pt x="37879" y="3705"/>
                  <a:pt x="37475" y="3472"/>
                </a:cubicBezTo>
                <a:cubicBezTo>
                  <a:pt x="37328" y="3386"/>
                  <a:pt x="37179" y="3302"/>
                  <a:pt x="37032" y="3210"/>
                </a:cubicBezTo>
                <a:cubicBezTo>
                  <a:pt x="36510" y="2903"/>
                  <a:pt x="35975" y="2586"/>
                  <a:pt x="35395" y="2376"/>
                </a:cubicBezTo>
                <a:cubicBezTo>
                  <a:pt x="35078" y="2261"/>
                  <a:pt x="34731" y="2193"/>
                  <a:pt x="34378" y="2159"/>
                </a:cubicBezTo>
                <a:cubicBezTo>
                  <a:pt x="34270" y="2148"/>
                  <a:pt x="34157" y="2148"/>
                  <a:pt x="34049" y="2148"/>
                </a:cubicBezTo>
                <a:cubicBezTo>
                  <a:pt x="33743" y="2148"/>
                  <a:pt x="33429" y="2177"/>
                  <a:pt x="33111" y="2239"/>
                </a:cubicBezTo>
                <a:cubicBezTo>
                  <a:pt x="32600" y="2342"/>
                  <a:pt x="32083" y="2518"/>
                  <a:pt x="31532" y="2773"/>
                </a:cubicBezTo>
                <a:lnTo>
                  <a:pt x="31520" y="2778"/>
                </a:lnTo>
                <a:lnTo>
                  <a:pt x="31503" y="2790"/>
                </a:lnTo>
                <a:cubicBezTo>
                  <a:pt x="30906" y="3079"/>
                  <a:pt x="30287" y="3460"/>
                  <a:pt x="29610" y="3949"/>
                </a:cubicBezTo>
                <a:cubicBezTo>
                  <a:pt x="28855" y="4490"/>
                  <a:pt x="28133" y="5096"/>
                  <a:pt x="27428" y="5683"/>
                </a:cubicBezTo>
                <a:lnTo>
                  <a:pt x="27423" y="5688"/>
                </a:lnTo>
                <a:lnTo>
                  <a:pt x="27042" y="6006"/>
                </a:lnTo>
                <a:cubicBezTo>
                  <a:pt x="26696" y="6296"/>
                  <a:pt x="26292" y="6631"/>
                  <a:pt x="25883" y="6937"/>
                </a:cubicBezTo>
                <a:cubicBezTo>
                  <a:pt x="25411" y="7291"/>
                  <a:pt x="24905" y="7653"/>
                  <a:pt x="24338" y="8052"/>
                </a:cubicBezTo>
                <a:cubicBezTo>
                  <a:pt x="23127" y="8893"/>
                  <a:pt x="22036" y="9569"/>
                  <a:pt x="20997" y="10120"/>
                </a:cubicBezTo>
                <a:cubicBezTo>
                  <a:pt x="20371" y="10449"/>
                  <a:pt x="19786" y="10734"/>
                  <a:pt x="19206" y="10978"/>
                </a:cubicBezTo>
                <a:cubicBezTo>
                  <a:pt x="18894" y="11115"/>
                  <a:pt x="18587" y="11233"/>
                  <a:pt x="18291" y="11342"/>
                </a:cubicBezTo>
                <a:cubicBezTo>
                  <a:pt x="18025" y="11438"/>
                  <a:pt x="17735" y="11535"/>
                  <a:pt x="17354" y="11655"/>
                </a:cubicBezTo>
                <a:cubicBezTo>
                  <a:pt x="17331" y="11660"/>
                  <a:pt x="17309" y="11666"/>
                  <a:pt x="17286" y="11666"/>
                </a:cubicBezTo>
                <a:cubicBezTo>
                  <a:pt x="17189" y="11666"/>
                  <a:pt x="17105" y="11603"/>
                  <a:pt x="17076" y="11513"/>
                </a:cubicBezTo>
                <a:cubicBezTo>
                  <a:pt x="17058" y="11461"/>
                  <a:pt x="17064" y="11398"/>
                  <a:pt x="17087" y="11348"/>
                </a:cubicBezTo>
                <a:cubicBezTo>
                  <a:pt x="17116" y="11291"/>
                  <a:pt x="17161" y="11256"/>
                  <a:pt x="17218" y="11233"/>
                </a:cubicBezTo>
                <a:cubicBezTo>
                  <a:pt x="17638" y="11097"/>
                  <a:pt x="18087" y="10933"/>
                  <a:pt x="18553" y="10745"/>
                </a:cubicBezTo>
                <a:cubicBezTo>
                  <a:pt x="18968" y="10575"/>
                  <a:pt x="19395" y="10388"/>
                  <a:pt x="19820" y="10183"/>
                </a:cubicBezTo>
                <a:lnTo>
                  <a:pt x="19832" y="10176"/>
                </a:lnTo>
                <a:lnTo>
                  <a:pt x="19843" y="10171"/>
                </a:lnTo>
                <a:cubicBezTo>
                  <a:pt x="20349" y="9927"/>
                  <a:pt x="20843" y="9672"/>
                  <a:pt x="21320" y="9399"/>
                </a:cubicBezTo>
                <a:cubicBezTo>
                  <a:pt x="22343" y="8819"/>
                  <a:pt x="23429" y="8125"/>
                  <a:pt x="24627" y="7273"/>
                </a:cubicBezTo>
                <a:cubicBezTo>
                  <a:pt x="25070" y="6961"/>
                  <a:pt x="25542" y="6625"/>
                  <a:pt x="25991" y="6273"/>
                </a:cubicBezTo>
                <a:cubicBezTo>
                  <a:pt x="25611" y="6092"/>
                  <a:pt x="25236" y="5893"/>
                  <a:pt x="24850" y="5654"/>
                </a:cubicBezTo>
                <a:cubicBezTo>
                  <a:pt x="24730" y="5586"/>
                  <a:pt x="24611" y="5512"/>
                  <a:pt x="24491" y="5437"/>
                </a:cubicBezTo>
                <a:cubicBezTo>
                  <a:pt x="24286" y="5308"/>
                  <a:pt x="24026" y="5143"/>
                  <a:pt x="23775" y="5001"/>
                </a:cubicBezTo>
                <a:cubicBezTo>
                  <a:pt x="23474" y="4841"/>
                  <a:pt x="23219" y="4734"/>
                  <a:pt x="22962" y="4665"/>
                </a:cubicBezTo>
                <a:cubicBezTo>
                  <a:pt x="22888" y="4648"/>
                  <a:pt x="22798" y="4631"/>
                  <a:pt x="22707" y="4619"/>
                </a:cubicBezTo>
                <a:cubicBezTo>
                  <a:pt x="22633" y="4614"/>
                  <a:pt x="22560" y="4608"/>
                  <a:pt x="22485" y="4608"/>
                </a:cubicBezTo>
                <a:lnTo>
                  <a:pt x="22445" y="4608"/>
                </a:lnTo>
                <a:cubicBezTo>
                  <a:pt x="22355" y="4614"/>
                  <a:pt x="22241" y="4626"/>
                  <a:pt x="22138" y="4648"/>
                </a:cubicBezTo>
                <a:cubicBezTo>
                  <a:pt x="22065" y="4665"/>
                  <a:pt x="21997" y="4682"/>
                  <a:pt x="21928" y="4700"/>
                </a:cubicBezTo>
                <a:cubicBezTo>
                  <a:pt x="21747" y="4762"/>
                  <a:pt x="21611" y="4818"/>
                  <a:pt x="21485" y="4881"/>
                </a:cubicBezTo>
                <a:cubicBezTo>
                  <a:pt x="21367" y="4938"/>
                  <a:pt x="21247" y="5006"/>
                  <a:pt x="21133" y="5075"/>
                </a:cubicBezTo>
                <a:cubicBezTo>
                  <a:pt x="20861" y="5245"/>
                  <a:pt x="20593" y="5444"/>
                  <a:pt x="20344" y="5631"/>
                </a:cubicBezTo>
                <a:cubicBezTo>
                  <a:pt x="20201" y="5739"/>
                  <a:pt x="20071" y="5836"/>
                  <a:pt x="19935" y="5932"/>
                </a:cubicBezTo>
                <a:cubicBezTo>
                  <a:pt x="19519" y="6228"/>
                  <a:pt x="19144" y="6489"/>
                  <a:pt x="18786" y="6717"/>
                </a:cubicBezTo>
                <a:cubicBezTo>
                  <a:pt x="17991" y="7239"/>
                  <a:pt x="17247" y="7677"/>
                  <a:pt x="16518" y="8057"/>
                </a:cubicBezTo>
                <a:cubicBezTo>
                  <a:pt x="14991" y="8854"/>
                  <a:pt x="13320" y="9541"/>
                  <a:pt x="11553" y="10097"/>
                </a:cubicBezTo>
                <a:lnTo>
                  <a:pt x="11393" y="10149"/>
                </a:lnTo>
                <a:lnTo>
                  <a:pt x="11377" y="10155"/>
                </a:lnTo>
                <a:cubicBezTo>
                  <a:pt x="11132" y="10228"/>
                  <a:pt x="10882" y="10307"/>
                  <a:pt x="10632" y="10370"/>
                </a:cubicBezTo>
                <a:cubicBezTo>
                  <a:pt x="10491" y="10410"/>
                  <a:pt x="10337" y="10444"/>
                  <a:pt x="10155" y="10483"/>
                </a:cubicBezTo>
                <a:cubicBezTo>
                  <a:pt x="9859" y="10546"/>
                  <a:pt x="9558" y="10609"/>
                  <a:pt x="9263" y="10671"/>
                </a:cubicBezTo>
                <a:lnTo>
                  <a:pt x="8881" y="10745"/>
                </a:lnTo>
                <a:cubicBezTo>
                  <a:pt x="7677" y="11001"/>
                  <a:pt x="6665" y="11222"/>
                  <a:pt x="5660" y="11518"/>
                </a:cubicBezTo>
                <a:lnTo>
                  <a:pt x="5642" y="11524"/>
                </a:lnTo>
                <a:lnTo>
                  <a:pt x="5632" y="11524"/>
                </a:lnTo>
                <a:lnTo>
                  <a:pt x="5603" y="11529"/>
                </a:lnTo>
                <a:lnTo>
                  <a:pt x="5632" y="11529"/>
                </a:lnTo>
                <a:cubicBezTo>
                  <a:pt x="5104" y="11683"/>
                  <a:pt x="4700" y="11820"/>
                  <a:pt x="4325" y="11967"/>
                </a:cubicBezTo>
                <a:cubicBezTo>
                  <a:pt x="3887" y="12143"/>
                  <a:pt x="3535" y="12308"/>
                  <a:pt x="3229" y="12489"/>
                </a:cubicBezTo>
                <a:cubicBezTo>
                  <a:pt x="2983" y="12643"/>
                  <a:pt x="2791" y="12791"/>
                  <a:pt x="2626" y="12950"/>
                </a:cubicBezTo>
                <a:cubicBezTo>
                  <a:pt x="2534" y="13047"/>
                  <a:pt x="2461" y="13143"/>
                  <a:pt x="2398" y="13245"/>
                </a:cubicBezTo>
                <a:cubicBezTo>
                  <a:pt x="2359" y="13325"/>
                  <a:pt x="2330" y="13399"/>
                  <a:pt x="2308" y="13473"/>
                </a:cubicBezTo>
                <a:cubicBezTo>
                  <a:pt x="2296" y="13546"/>
                  <a:pt x="2285" y="13609"/>
                  <a:pt x="2285" y="13677"/>
                </a:cubicBezTo>
                <a:cubicBezTo>
                  <a:pt x="2290" y="13751"/>
                  <a:pt x="2301" y="13824"/>
                  <a:pt x="2324" y="13899"/>
                </a:cubicBezTo>
                <a:cubicBezTo>
                  <a:pt x="2359" y="14007"/>
                  <a:pt x="2404" y="14115"/>
                  <a:pt x="2466" y="14223"/>
                </a:cubicBezTo>
                <a:cubicBezTo>
                  <a:pt x="2552" y="14354"/>
                  <a:pt x="2649" y="14479"/>
                  <a:pt x="2768" y="14598"/>
                </a:cubicBezTo>
                <a:cubicBezTo>
                  <a:pt x="2944" y="14763"/>
                  <a:pt x="3154" y="14910"/>
                  <a:pt x="3405" y="15059"/>
                </a:cubicBezTo>
                <a:cubicBezTo>
                  <a:pt x="4126" y="15445"/>
                  <a:pt x="4916" y="15672"/>
                  <a:pt x="5671" y="15859"/>
                </a:cubicBezTo>
                <a:cubicBezTo>
                  <a:pt x="6024" y="15945"/>
                  <a:pt x="6399" y="16030"/>
                  <a:pt x="6819" y="16115"/>
                </a:cubicBezTo>
                <a:cubicBezTo>
                  <a:pt x="7126" y="16177"/>
                  <a:pt x="7433" y="16240"/>
                  <a:pt x="7740" y="16297"/>
                </a:cubicBezTo>
                <a:lnTo>
                  <a:pt x="7848" y="16320"/>
                </a:lnTo>
                <a:cubicBezTo>
                  <a:pt x="8165" y="16381"/>
                  <a:pt x="8485" y="16444"/>
                  <a:pt x="8797" y="16512"/>
                </a:cubicBezTo>
                <a:cubicBezTo>
                  <a:pt x="9484" y="16654"/>
                  <a:pt x="10058" y="16785"/>
                  <a:pt x="10632" y="16956"/>
                </a:cubicBezTo>
                <a:cubicBezTo>
                  <a:pt x="11058" y="17081"/>
                  <a:pt x="11616" y="17262"/>
                  <a:pt x="12127" y="17553"/>
                </a:cubicBezTo>
                <a:cubicBezTo>
                  <a:pt x="12371" y="17695"/>
                  <a:pt x="12553" y="17820"/>
                  <a:pt x="12694" y="17957"/>
                </a:cubicBezTo>
                <a:cubicBezTo>
                  <a:pt x="12854" y="18098"/>
                  <a:pt x="12973" y="18222"/>
                  <a:pt x="13082" y="18348"/>
                </a:cubicBezTo>
                <a:cubicBezTo>
                  <a:pt x="13314" y="18615"/>
                  <a:pt x="13484" y="18859"/>
                  <a:pt x="13599" y="19103"/>
                </a:cubicBezTo>
                <a:cubicBezTo>
                  <a:pt x="13655" y="19234"/>
                  <a:pt x="13701" y="19360"/>
                  <a:pt x="13730" y="19491"/>
                </a:cubicBezTo>
                <a:cubicBezTo>
                  <a:pt x="13757" y="19599"/>
                  <a:pt x="13769" y="19712"/>
                  <a:pt x="13775" y="19837"/>
                </a:cubicBezTo>
                <a:cubicBezTo>
                  <a:pt x="13785" y="20257"/>
                  <a:pt x="13593" y="20690"/>
                  <a:pt x="13234" y="21065"/>
                </a:cubicBezTo>
                <a:cubicBezTo>
                  <a:pt x="13053" y="21251"/>
                  <a:pt x="12836" y="21427"/>
                  <a:pt x="12598" y="21587"/>
                </a:cubicBezTo>
                <a:cubicBezTo>
                  <a:pt x="12337" y="21763"/>
                  <a:pt x="12052" y="21922"/>
                  <a:pt x="11763" y="22064"/>
                </a:cubicBezTo>
                <a:cubicBezTo>
                  <a:pt x="11178" y="22348"/>
                  <a:pt x="10530" y="22604"/>
                  <a:pt x="9666" y="22888"/>
                </a:cubicBezTo>
                <a:cubicBezTo>
                  <a:pt x="8587" y="23252"/>
                  <a:pt x="7467" y="23559"/>
                  <a:pt x="6387" y="23866"/>
                </a:cubicBezTo>
                <a:cubicBezTo>
                  <a:pt x="5876" y="24008"/>
                  <a:pt x="5291" y="24173"/>
                  <a:pt x="4734" y="24332"/>
                </a:cubicBezTo>
                <a:cubicBezTo>
                  <a:pt x="4052" y="24537"/>
                  <a:pt x="3319" y="24758"/>
                  <a:pt x="2597" y="25025"/>
                </a:cubicBezTo>
                <a:cubicBezTo>
                  <a:pt x="2097" y="25212"/>
                  <a:pt x="1517" y="25445"/>
                  <a:pt x="966" y="25769"/>
                </a:cubicBezTo>
                <a:cubicBezTo>
                  <a:pt x="706" y="25935"/>
                  <a:pt x="507" y="26087"/>
                  <a:pt x="336" y="26252"/>
                </a:cubicBezTo>
                <a:cubicBezTo>
                  <a:pt x="245" y="26355"/>
                  <a:pt x="171" y="26446"/>
                  <a:pt x="114" y="26548"/>
                </a:cubicBezTo>
                <a:cubicBezTo>
                  <a:pt x="74" y="26622"/>
                  <a:pt x="46" y="26695"/>
                  <a:pt x="24" y="26769"/>
                </a:cubicBezTo>
                <a:cubicBezTo>
                  <a:pt x="12" y="26837"/>
                  <a:pt x="1" y="26906"/>
                  <a:pt x="1" y="26974"/>
                </a:cubicBezTo>
                <a:cubicBezTo>
                  <a:pt x="6" y="27047"/>
                  <a:pt x="17" y="27121"/>
                  <a:pt x="40" y="27196"/>
                </a:cubicBezTo>
                <a:cubicBezTo>
                  <a:pt x="74" y="27304"/>
                  <a:pt x="119" y="27406"/>
                  <a:pt x="182" y="27514"/>
                </a:cubicBezTo>
                <a:cubicBezTo>
                  <a:pt x="297" y="27690"/>
                  <a:pt x="438" y="27860"/>
                  <a:pt x="620" y="28042"/>
                </a:cubicBezTo>
                <a:cubicBezTo>
                  <a:pt x="727" y="28151"/>
                  <a:pt x="848" y="28253"/>
                  <a:pt x="961" y="28343"/>
                </a:cubicBezTo>
                <a:cubicBezTo>
                  <a:pt x="1120" y="28474"/>
                  <a:pt x="1302" y="28599"/>
                  <a:pt x="1517" y="28718"/>
                </a:cubicBezTo>
                <a:cubicBezTo>
                  <a:pt x="1756" y="28849"/>
                  <a:pt x="2007" y="28962"/>
                  <a:pt x="2251" y="29077"/>
                </a:cubicBezTo>
                <a:cubicBezTo>
                  <a:pt x="2495" y="29190"/>
                  <a:pt x="2751" y="29303"/>
                  <a:pt x="2995" y="29434"/>
                </a:cubicBezTo>
                <a:cubicBezTo>
                  <a:pt x="3229" y="29565"/>
                  <a:pt x="3455" y="29690"/>
                  <a:pt x="3654" y="29855"/>
                </a:cubicBezTo>
                <a:cubicBezTo>
                  <a:pt x="3814" y="29979"/>
                  <a:pt x="4018" y="30155"/>
                  <a:pt x="4155" y="30378"/>
                </a:cubicBezTo>
                <a:lnTo>
                  <a:pt x="4171" y="30406"/>
                </a:lnTo>
                <a:cubicBezTo>
                  <a:pt x="4205" y="30462"/>
                  <a:pt x="4245" y="30530"/>
                  <a:pt x="4279" y="30599"/>
                </a:cubicBezTo>
                <a:cubicBezTo>
                  <a:pt x="4307" y="30656"/>
                  <a:pt x="4331" y="30719"/>
                  <a:pt x="4354" y="30781"/>
                </a:cubicBezTo>
                <a:cubicBezTo>
                  <a:pt x="4399" y="30923"/>
                  <a:pt x="4427" y="31054"/>
                  <a:pt x="4433" y="31178"/>
                </a:cubicBezTo>
                <a:cubicBezTo>
                  <a:pt x="4438" y="31315"/>
                  <a:pt x="4444" y="31474"/>
                  <a:pt x="4422" y="31634"/>
                </a:cubicBezTo>
                <a:cubicBezTo>
                  <a:pt x="4399" y="31765"/>
                  <a:pt x="4376" y="31917"/>
                  <a:pt x="4325" y="32059"/>
                </a:cubicBezTo>
                <a:cubicBezTo>
                  <a:pt x="4228" y="32316"/>
                  <a:pt x="4092" y="32554"/>
                  <a:pt x="3921" y="32741"/>
                </a:cubicBezTo>
                <a:cubicBezTo>
                  <a:pt x="4024" y="32696"/>
                  <a:pt x="4126" y="32639"/>
                  <a:pt x="4234" y="32571"/>
                </a:cubicBezTo>
                <a:cubicBezTo>
                  <a:pt x="4813" y="32242"/>
                  <a:pt x="5387" y="31878"/>
                  <a:pt x="5938" y="31531"/>
                </a:cubicBezTo>
                <a:lnTo>
                  <a:pt x="6484" y="31190"/>
                </a:lnTo>
                <a:cubicBezTo>
                  <a:pt x="7189" y="30753"/>
                  <a:pt x="7944" y="30292"/>
                  <a:pt x="8740" y="29900"/>
                </a:cubicBezTo>
                <a:cubicBezTo>
                  <a:pt x="9604" y="29473"/>
                  <a:pt x="10394" y="29173"/>
                  <a:pt x="11160" y="28974"/>
                </a:cubicBezTo>
                <a:cubicBezTo>
                  <a:pt x="12030" y="28752"/>
                  <a:pt x="12967" y="28582"/>
                  <a:pt x="13945" y="28463"/>
                </a:cubicBezTo>
                <a:cubicBezTo>
                  <a:pt x="15235" y="28309"/>
                  <a:pt x="16552" y="28241"/>
                  <a:pt x="17826" y="28172"/>
                </a:cubicBezTo>
                <a:lnTo>
                  <a:pt x="17877" y="28172"/>
                </a:lnTo>
                <a:cubicBezTo>
                  <a:pt x="18456" y="28138"/>
                  <a:pt x="19054" y="28110"/>
                  <a:pt x="19639" y="28070"/>
                </a:cubicBezTo>
                <a:cubicBezTo>
                  <a:pt x="21338" y="27957"/>
                  <a:pt x="23332" y="27758"/>
                  <a:pt x="25201" y="27184"/>
                </a:cubicBezTo>
                <a:cubicBezTo>
                  <a:pt x="25514" y="27081"/>
                  <a:pt x="25872" y="26951"/>
                  <a:pt x="26208" y="26746"/>
                </a:cubicBezTo>
                <a:cubicBezTo>
                  <a:pt x="26310" y="26678"/>
                  <a:pt x="26389" y="26616"/>
                  <a:pt x="26457" y="26541"/>
                </a:cubicBezTo>
                <a:cubicBezTo>
                  <a:pt x="26492" y="26502"/>
                  <a:pt x="26515" y="26468"/>
                  <a:pt x="26537" y="26434"/>
                </a:cubicBezTo>
                <a:cubicBezTo>
                  <a:pt x="26549" y="26405"/>
                  <a:pt x="26554" y="26383"/>
                  <a:pt x="26560" y="26360"/>
                </a:cubicBezTo>
                <a:cubicBezTo>
                  <a:pt x="26565" y="26349"/>
                  <a:pt x="26565" y="26331"/>
                  <a:pt x="26565" y="26320"/>
                </a:cubicBezTo>
                <a:cubicBezTo>
                  <a:pt x="26560" y="26297"/>
                  <a:pt x="26560" y="26275"/>
                  <a:pt x="26554" y="26252"/>
                </a:cubicBezTo>
                <a:cubicBezTo>
                  <a:pt x="26542" y="26218"/>
                  <a:pt x="26526" y="26184"/>
                  <a:pt x="26502" y="26155"/>
                </a:cubicBezTo>
                <a:cubicBezTo>
                  <a:pt x="26468" y="26105"/>
                  <a:pt x="26429" y="26059"/>
                  <a:pt x="26372" y="26003"/>
                </a:cubicBezTo>
                <a:cubicBezTo>
                  <a:pt x="26230" y="25883"/>
                  <a:pt x="26065" y="25775"/>
                  <a:pt x="25838" y="25655"/>
                </a:cubicBezTo>
                <a:cubicBezTo>
                  <a:pt x="25650" y="25565"/>
                  <a:pt x="25458" y="25479"/>
                  <a:pt x="25270" y="25411"/>
                </a:cubicBezTo>
                <a:cubicBezTo>
                  <a:pt x="25162" y="25371"/>
                  <a:pt x="25060" y="25332"/>
                  <a:pt x="24952" y="25292"/>
                </a:cubicBezTo>
                <a:lnTo>
                  <a:pt x="24923" y="25280"/>
                </a:lnTo>
                <a:cubicBezTo>
                  <a:pt x="24708" y="25201"/>
                  <a:pt x="24469" y="25116"/>
                  <a:pt x="24236" y="25019"/>
                </a:cubicBezTo>
                <a:cubicBezTo>
                  <a:pt x="23940" y="24894"/>
                  <a:pt x="23719" y="24792"/>
                  <a:pt x="23514" y="24678"/>
                </a:cubicBezTo>
                <a:cubicBezTo>
                  <a:pt x="23310" y="24571"/>
                  <a:pt x="23071" y="24434"/>
                  <a:pt x="22867" y="24252"/>
                </a:cubicBezTo>
                <a:cubicBezTo>
                  <a:pt x="22781" y="24178"/>
                  <a:pt x="22689" y="24099"/>
                  <a:pt x="22610" y="24008"/>
                </a:cubicBezTo>
                <a:cubicBezTo>
                  <a:pt x="22531" y="23911"/>
                  <a:pt x="22463" y="23821"/>
                  <a:pt x="22411" y="23729"/>
                </a:cubicBezTo>
                <a:cubicBezTo>
                  <a:pt x="22355" y="23627"/>
                  <a:pt x="22314" y="23530"/>
                  <a:pt x="22280" y="23428"/>
                </a:cubicBezTo>
                <a:cubicBezTo>
                  <a:pt x="22246" y="23320"/>
                  <a:pt x="22230" y="23212"/>
                  <a:pt x="22224" y="23092"/>
                </a:cubicBezTo>
                <a:cubicBezTo>
                  <a:pt x="22219" y="22979"/>
                  <a:pt x="22224" y="22859"/>
                  <a:pt x="22246" y="22735"/>
                </a:cubicBezTo>
                <a:cubicBezTo>
                  <a:pt x="22275" y="22599"/>
                  <a:pt x="22314" y="22468"/>
                  <a:pt x="22366" y="22348"/>
                </a:cubicBezTo>
                <a:cubicBezTo>
                  <a:pt x="22429" y="22218"/>
                  <a:pt x="22479" y="22104"/>
                  <a:pt x="22548" y="22001"/>
                </a:cubicBezTo>
                <a:cubicBezTo>
                  <a:pt x="22599" y="21922"/>
                  <a:pt x="22655" y="21849"/>
                  <a:pt x="22723" y="21775"/>
                </a:cubicBezTo>
                <a:cubicBezTo>
                  <a:pt x="22860" y="21616"/>
                  <a:pt x="23014" y="21474"/>
                  <a:pt x="23190" y="21354"/>
                </a:cubicBezTo>
                <a:cubicBezTo>
                  <a:pt x="23389" y="21217"/>
                  <a:pt x="23588" y="21099"/>
                  <a:pt x="23780" y="21007"/>
                </a:cubicBezTo>
                <a:cubicBezTo>
                  <a:pt x="24207" y="20803"/>
                  <a:pt x="24695" y="20627"/>
                  <a:pt x="25270" y="20480"/>
                </a:cubicBezTo>
                <a:cubicBezTo>
                  <a:pt x="26434" y="20178"/>
                  <a:pt x="27674" y="20019"/>
                  <a:pt x="28742" y="19900"/>
                </a:cubicBezTo>
                <a:cubicBezTo>
                  <a:pt x="28901" y="19877"/>
                  <a:pt x="29065" y="19859"/>
                  <a:pt x="29230" y="19843"/>
                </a:cubicBezTo>
                <a:lnTo>
                  <a:pt x="29259" y="19837"/>
                </a:lnTo>
                <a:lnTo>
                  <a:pt x="29321" y="19832"/>
                </a:lnTo>
                <a:cubicBezTo>
                  <a:pt x="29651" y="19798"/>
                  <a:pt x="29992" y="19757"/>
                  <a:pt x="30321" y="19717"/>
                </a:cubicBezTo>
                <a:cubicBezTo>
                  <a:pt x="30583" y="19683"/>
                  <a:pt x="30764" y="19654"/>
                  <a:pt x="30963" y="19620"/>
                </a:cubicBezTo>
                <a:cubicBezTo>
                  <a:pt x="31071" y="19604"/>
                  <a:pt x="31179" y="19581"/>
                  <a:pt x="31288" y="19559"/>
                </a:cubicBezTo>
                <a:lnTo>
                  <a:pt x="32004" y="19405"/>
                </a:lnTo>
                <a:cubicBezTo>
                  <a:pt x="32605" y="19279"/>
                  <a:pt x="33208" y="19155"/>
                  <a:pt x="33804" y="19030"/>
                </a:cubicBezTo>
                <a:lnTo>
                  <a:pt x="34231" y="18945"/>
                </a:lnTo>
                <a:cubicBezTo>
                  <a:pt x="35424" y="18694"/>
                  <a:pt x="36696" y="18434"/>
                  <a:pt x="37970" y="18167"/>
                </a:cubicBezTo>
                <a:cubicBezTo>
                  <a:pt x="39612" y="17813"/>
                  <a:pt x="41776" y="17348"/>
                  <a:pt x="43913" y="16837"/>
                </a:cubicBezTo>
                <a:cubicBezTo>
                  <a:pt x="45403" y="16478"/>
                  <a:pt x="47158" y="16035"/>
                  <a:pt x="48891" y="15495"/>
                </a:cubicBezTo>
                <a:lnTo>
                  <a:pt x="48846" y="15507"/>
                </a:lnTo>
                <a:cubicBezTo>
                  <a:pt x="51272" y="14745"/>
                  <a:pt x="53142" y="13927"/>
                  <a:pt x="54727" y="12922"/>
                </a:cubicBezTo>
                <a:lnTo>
                  <a:pt x="54738" y="12916"/>
                </a:lnTo>
                <a:lnTo>
                  <a:pt x="54721" y="12922"/>
                </a:lnTo>
                <a:cubicBezTo>
                  <a:pt x="54766" y="12898"/>
                  <a:pt x="54813" y="12870"/>
                  <a:pt x="54858" y="12836"/>
                </a:cubicBezTo>
                <a:cubicBezTo>
                  <a:pt x="55687" y="12143"/>
                  <a:pt x="56505" y="11398"/>
                  <a:pt x="57357" y="10575"/>
                </a:cubicBezTo>
                <a:cubicBezTo>
                  <a:pt x="57949" y="10000"/>
                  <a:pt x="58556" y="9392"/>
                  <a:pt x="59222" y="8710"/>
                </a:cubicBezTo>
                <a:cubicBezTo>
                  <a:pt x="58897" y="8484"/>
                  <a:pt x="58585" y="8251"/>
                  <a:pt x="58290" y="8012"/>
                </a:cubicBezTo>
                <a:cubicBezTo>
                  <a:pt x="57517" y="7381"/>
                  <a:pt x="56790" y="6677"/>
                  <a:pt x="56187" y="6080"/>
                </a:cubicBezTo>
                <a:cubicBezTo>
                  <a:pt x="56033" y="5927"/>
                  <a:pt x="55886" y="5778"/>
                  <a:pt x="55733" y="5631"/>
                </a:cubicBezTo>
                <a:lnTo>
                  <a:pt x="55647" y="5540"/>
                </a:lnTo>
                <a:cubicBezTo>
                  <a:pt x="55488" y="5381"/>
                  <a:pt x="55329" y="5227"/>
                  <a:pt x="55175" y="5069"/>
                </a:cubicBezTo>
                <a:cubicBezTo>
                  <a:pt x="55057" y="4955"/>
                  <a:pt x="54942" y="4836"/>
                  <a:pt x="54824" y="4721"/>
                </a:cubicBezTo>
                <a:lnTo>
                  <a:pt x="54789" y="4687"/>
                </a:lnTo>
                <a:cubicBezTo>
                  <a:pt x="54624" y="4529"/>
                  <a:pt x="54459" y="4364"/>
                  <a:pt x="54294" y="4204"/>
                </a:cubicBezTo>
                <a:cubicBezTo>
                  <a:pt x="54079" y="3984"/>
                  <a:pt x="53863" y="3756"/>
                  <a:pt x="53647" y="3535"/>
                </a:cubicBezTo>
                <a:cubicBezTo>
                  <a:pt x="52812" y="2665"/>
                  <a:pt x="51949" y="1773"/>
                  <a:pt x="50948" y="1057"/>
                </a:cubicBezTo>
                <a:cubicBezTo>
                  <a:pt x="50431" y="698"/>
                  <a:pt x="49943" y="438"/>
                  <a:pt x="49448" y="255"/>
                </a:cubicBezTo>
                <a:cubicBezTo>
                  <a:pt x="49067" y="126"/>
                  <a:pt x="48687" y="40"/>
                  <a:pt x="48312" y="5"/>
                </a:cubicBezTo>
                <a:cubicBezTo>
                  <a:pt x="48204" y="0"/>
                  <a:pt x="48102" y="0"/>
                  <a:pt x="47999" y="0"/>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 name="Google Shape;21;p2"/>
          <p:cNvSpPr>
            <a:spLocks noChangeArrowheads="1"/>
          </p:cNvSpPr>
          <p:nvPr/>
        </p:nvSpPr>
        <p:spPr bwMode="auto">
          <a:xfrm>
            <a:off x="6010275" y="4486275"/>
            <a:ext cx="53975" cy="15875"/>
          </a:xfrm>
          <a:custGeom>
            <a:avLst/>
            <a:gdLst>
              <a:gd name="T0" fmla="*/ 0 w 1409"/>
              <a:gd name="T1" fmla="*/ 0 h 411"/>
              <a:gd name="T2" fmla="*/ 1409 w 1409"/>
              <a:gd name="T3" fmla="*/ 411 h 411"/>
            </a:gdLst>
            <a:ahLst/>
            <a:cxnLst/>
            <a:rect l="T0" t="T1" r="T2" b="T3"/>
            <a:pathLst>
              <a:path w="1409" h="411" extrusionOk="0">
                <a:moveTo>
                  <a:pt x="704" y="1"/>
                </a:moveTo>
                <a:cubicBezTo>
                  <a:pt x="596" y="1"/>
                  <a:pt x="488" y="17"/>
                  <a:pt x="381" y="40"/>
                </a:cubicBezTo>
                <a:cubicBezTo>
                  <a:pt x="278" y="57"/>
                  <a:pt x="176" y="91"/>
                  <a:pt x="79" y="137"/>
                </a:cubicBezTo>
                <a:cubicBezTo>
                  <a:pt x="51" y="148"/>
                  <a:pt x="34" y="166"/>
                  <a:pt x="17" y="193"/>
                </a:cubicBezTo>
                <a:cubicBezTo>
                  <a:pt x="0" y="216"/>
                  <a:pt x="0" y="250"/>
                  <a:pt x="11" y="279"/>
                </a:cubicBezTo>
                <a:cubicBezTo>
                  <a:pt x="17" y="308"/>
                  <a:pt x="40" y="329"/>
                  <a:pt x="63" y="342"/>
                </a:cubicBezTo>
                <a:cubicBezTo>
                  <a:pt x="77" y="349"/>
                  <a:pt x="98" y="356"/>
                  <a:pt x="117" y="356"/>
                </a:cubicBezTo>
                <a:cubicBezTo>
                  <a:pt x="128" y="356"/>
                  <a:pt x="139" y="353"/>
                  <a:pt x="147" y="347"/>
                </a:cubicBezTo>
                <a:cubicBezTo>
                  <a:pt x="221" y="313"/>
                  <a:pt x="302" y="290"/>
                  <a:pt x="381" y="279"/>
                </a:cubicBezTo>
                <a:cubicBezTo>
                  <a:pt x="444" y="268"/>
                  <a:pt x="507" y="264"/>
                  <a:pt x="571" y="264"/>
                </a:cubicBezTo>
                <a:cubicBezTo>
                  <a:pt x="611" y="264"/>
                  <a:pt x="652" y="266"/>
                  <a:pt x="693" y="268"/>
                </a:cubicBezTo>
                <a:cubicBezTo>
                  <a:pt x="779" y="279"/>
                  <a:pt x="858" y="295"/>
                  <a:pt x="943" y="319"/>
                </a:cubicBezTo>
                <a:cubicBezTo>
                  <a:pt x="1039" y="347"/>
                  <a:pt x="1125" y="392"/>
                  <a:pt x="1228" y="410"/>
                </a:cubicBezTo>
                <a:cubicBezTo>
                  <a:pt x="1233" y="410"/>
                  <a:pt x="1239" y="411"/>
                  <a:pt x="1245" y="411"/>
                </a:cubicBezTo>
                <a:cubicBezTo>
                  <a:pt x="1302" y="411"/>
                  <a:pt x="1354" y="387"/>
                  <a:pt x="1380" y="336"/>
                </a:cubicBezTo>
                <a:cubicBezTo>
                  <a:pt x="1409" y="284"/>
                  <a:pt x="1403" y="205"/>
                  <a:pt x="1352" y="166"/>
                </a:cubicBezTo>
                <a:cubicBezTo>
                  <a:pt x="1312" y="132"/>
                  <a:pt x="1267" y="103"/>
                  <a:pt x="1215" y="80"/>
                </a:cubicBezTo>
                <a:cubicBezTo>
                  <a:pt x="1165" y="64"/>
                  <a:pt x="1108" y="46"/>
                  <a:pt x="1052" y="35"/>
                </a:cubicBezTo>
                <a:cubicBezTo>
                  <a:pt x="943" y="12"/>
                  <a:pt x="829" y="6"/>
                  <a:pt x="716" y="1"/>
                </a:cubicBezTo>
                <a:close/>
              </a:path>
            </a:pathLst>
          </a:custGeom>
          <a:solidFill>
            <a:srgbClr val="FFB03B"/>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 name="Google Shape;22;p2"/>
          <p:cNvSpPr>
            <a:spLocks noChangeArrowheads="1"/>
          </p:cNvSpPr>
          <p:nvPr/>
        </p:nvSpPr>
        <p:spPr bwMode="auto">
          <a:xfrm>
            <a:off x="3440113" y="3683000"/>
            <a:ext cx="1587" cy="49213"/>
          </a:xfrm>
          <a:custGeom>
            <a:avLst/>
            <a:gdLst>
              <a:gd name="T0" fmla="*/ 0 w 30"/>
              <a:gd name="T1" fmla="*/ 0 h 1269"/>
              <a:gd name="T2" fmla="*/ 30 w 30"/>
              <a:gd name="T3" fmla="*/ 1269 h 1269"/>
            </a:gdLst>
            <a:ahLst/>
            <a:cxnLst/>
            <a:rect l="T0" t="T1" r="T2" b="T3"/>
            <a:pathLst>
              <a:path w="30" h="1269" extrusionOk="0">
                <a:moveTo>
                  <a:pt x="0" y="1"/>
                </a:moveTo>
                <a:lnTo>
                  <a:pt x="0" y="1"/>
                </a:lnTo>
                <a:cubicBezTo>
                  <a:pt x="8" y="274"/>
                  <a:pt x="13" y="547"/>
                  <a:pt x="19" y="822"/>
                </a:cubicBezTo>
                <a:cubicBezTo>
                  <a:pt x="14" y="548"/>
                  <a:pt x="8" y="273"/>
                  <a:pt x="0" y="1"/>
                </a:cubicBezTo>
                <a:close/>
                <a:moveTo>
                  <a:pt x="19" y="822"/>
                </a:moveTo>
                <a:cubicBezTo>
                  <a:pt x="21" y="926"/>
                  <a:pt x="22" y="1029"/>
                  <a:pt x="24" y="1132"/>
                </a:cubicBezTo>
                <a:cubicBezTo>
                  <a:pt x="25" y="1142"/>
                  <a:pt x="26" y="1151"/>
                  <a:pt x="26" y="1161"/>
                </a:cubicBezTo>
                <a:cubicBezTo>
                  <a:pt x="24" y="1048"/>
                  <a:pt x="21" y="935"/>
                  <a:pt x="19" y="822"/>
                </a:cubicBezTo>
                <a:close/>
                <a:moveTo>
                  <a:pt x="26" y="1161"/>
                </a:moveTo>
                <a:cubicBezTo>
                  <a:pt x="27" y="1197"/>
                  <a:pt x="28" y="1233"/>
                  <a:pt x="29" y="1269"/>
                </a:cubicBezTo>
                <a:cubicBezTo>
                  <a:pt x="29" y="1232"/>
                  <a:pt x="29" y="1197"/>
                  <a:pt x="26" y="116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 name="Google Shape;23;p2"/>
          <p:cNvSpPr>
            <a:spLocks noChangeArrowheads="1"/>
          </p:cNvSpPr>
          <p:nvPr/>
        </p:nvSpPr>
        <p:spPr bwMode="auto">
          <a:xfrm>
            <a:off x="5114925" y="4630738"/>
            <a:ext cx="71438" cy="26987"/>
          </a:xfrm>
          <a:custGeom>
            <a:avLst/>
            <a:gdLst>
              <a:gd name="T0" fmla="*/ 0 w 1848"/>
              <a:gd name="T1" fmla="*/ 0 h 723"/>
              <a:gd name="T2" fmla="*/ 1848 w 1848"/>
              <a:gd name="T3" fmla="*/ 723 h 723"/>
            </a:gdLst>
            <a:ahLst/>
            <a:cxnLst/>
            <a:rect l="T0" t="T1" r="T2" b="T3"/>
            <a:pathLst>
              <a:path w="1848" h="723" extrusionOk="0">
                <a:moveTo>
                  <a:pt x="1842" y="1"/>
                </a:moveTo>
                <a:cubicBezTo>
                  <a:pt x="1231" y="238"/>
                  <a:pt x="620" y="476"/>
                  <a:pt x="9" y="719"/>
                </a:cubicBezTo>
                <a:cubicBezTo>
                  <a:pt x="17" y="716"/>
                  <a:pt x="24" y="715"/>
                  <a:pt x="29" y="711"/>
                </a:cubicBezTo>
                <a:cubicBezTo>
                  <a:pt x="636" y="473"/>
                  <a:pt x="1239" y="234"/>
                  <a:pt x="1847" y="1"/>
                </a:cubicBezTo>
                <a:close/>
                <a:moveTo>
                  <a:pt x="9" y="719"/>
                </a:moveTo>
                <a:cubicBezTo>
                  <a:pt x="6" y="720"/>
                  <a:pt x="4" y="721"/>
                  <a:pt x="1" y="722"/>
                </a:cubicBezTo>
                <a:cubicBezTo>
                  <a:pt x="4" y="721"/>
                  <a:pt x="6" y="720"/>
                  <a:pt x="9" y="719"/>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 name="Google Shape;24;p2"/>
          <p:cNvSpPr>
            <a:spLocks noChangeArrowheads="1"/>
          </p:cNvSpPr>
          <p:nvPr/>
        </p:nvSpPr>
        <p:spPr bwMode="auto">
          <a:xfrm>
            <a:off x="5114925" y="4630738"/>
            <a:ext cx="71438" cy="26987"/>
          </a:xfrm>
          <a:custGeom>
            <a:avLst/>
            <a:gdLst>
              <a:gd name="T0" fmla="*/ 0 w 1842"/>
              <a:gd name="T1" fmla="*/ 0 h 723"/>
              <a:gd name="T2" fmla="*/ 1842 w 1842"/>
              <a:gd name="T3" fmla="*/ 723 h 723"/>
            </a:gdLst>
            <a:ahLst/>
            <a:cxnLst/>
            <a:rect l="T0" t="T1" r="T2" b="T3"/>
            <a:pathLst>
              <a:path w="1842" h="723" extrusionOk="0">
                <a:moveTo>
                  <a:pt x="1836" y="1"/>
                </a:moveTo>
                <a:cubicBezTo>
                  <a:pt x="1223" y="234"/>
                  <a:pt x="614" y="478"/>
                  <a:pt x="1" y="722"/>
                </a:cubicBezTo>
                <a:cubicBezTo>
                  <a:pt x="614" y="478"/>
                  <a:pt x="1228" y="234"/>
                  <a:pt x="1842"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 name="Google Shape;25;p2"/>
          <p:cNvSpPr>
            <a:spLocks noChangeArrowheads="1"/>
          </p:cNvSpPr>
          <p:nvPr/>
        </p:nvSpPr>
        <p:spPr bwMode="auto">
          <a:xfrm>
            <a:off x="3416300" y="4637088"/>
            <a:ext cx="6313488" cy="1196975"/>
          </a:xfrm>
          <a:custGeom>
            <a:avLst/>
            <a:gdLst>
              <a:gd name="T0" fmla="*/ 0 w 162992"/>
              <a:gd name="T1" fmla="*/ 0 h 30890"/>
              <a:gd name="T2" fmla="*/ 162992 w 162992"/>
              <a:gd name="T3" fmla="*/ 30890 h 30890"/>
            </a:gdLst>
            <a:ahLst/>
            <a:cxnLst/>
            <a:rect l="T0" t="T1" r="T2" b="T3"/>
            <a:pathLst>
              <a:path w="162992" h="30890" extrusionOk="0">
                <a:moveTo>
                  <a:pt x="127802" y="0"/>
                </a:moveTo>
                <a:cubicBezTo>
                  <a:pt x="126801" y="0"/>
                  <a:pt x="125744" y="40"/>
                  <a:pt x="124471" y="120"/>
                </a:cubicBezTo>
                <a:lnTo>
                  <a:pt x="124489" y="131"/>
                </a:lnTo>
                <a:cubicBezTo>
                  <a:pt x="123676" y="176"/>
                  <a:pt x="122772" y="250"/>
                  <a:pt x="122176" y="296"/>
                </a:cubicBezTo>
                <a:lnTo>
                  <a:pt x="122137" y="302"/>
                </a:lnTo>
                <a:lnTo>
                  <a:pt x="122051" y="307"/>
                </a:lnTo>
                <a:cubicBezTo>
                  <a:pt x="121363" y="365"/>
                  <a:pt x="120642" y="420"/>
                  <a:pt x="119937" y="472"/>
                </a:cubicBezTo>
                <a:cubicBezTo>
                  <a:pt x="118738" y="557"/>
                  <a:pt x="117443" y="637"/>
                  <a:pt x="116129" y="637"/>
                </a:cubicBezTo>
                <a:cubicBezTo>
                  <a:pt x="115993" y="637"/>
                  <a:pt x="115857" y="637"/>
                  <a:pt x="115727" y="632"/>
                </a:cubicBezTo>
                <a:cubicBezTo>
                  <a:pt x="114760" y="620"/>
                  <a:pt x="113800" y="564"/>
                  <a:pt x="112869" y="501"/>
                </a:cubicBezTo>
                <a:lnTo>
                  <a:pt x="112817" y="501"/>
                </a:lnTo>
                <a:cubicBezTo>
                  <a:pt x="112454" y="478"/>
                  <a:pt x="111902" y="444"/>
                  <a:pt x="111356" y="415"/>
                </a:cubicBezTo>
                <a:cubicBezTo>
                  <a:pt x="110652" y="375"/>
                  <a:pt x="109897" y="341"/>
                  <a:pt x="109135" y="341"/>
                </a:cubicBezTo>
                <a:lnTo>
                  <a:pt x="109038" y="341"/>
                </a:lnTo>
                <a:cubicBezTo>
                  <a:pt x="108374" y="341"/>
                  <a:pt x="107754" y="359"/>
                  <a:pt x="107141" y="399"/>
                </a:cubicBezTo>
                <a:cubicBezTo>
                  <a:pt x="106430" y="449"/>
                  <a:pt x="105828" y="517"/>
                  <a:pt x="105287" y="609"/>
                </a:cubicBezTo>
                <a:cubicBezTo>
                  <a:pt x="104981" y="659"/>
                  <a:pt x="104663" y="716"/>
                  <a:pt x="104327" y="785"/>
                </a:cubicBezTo>
                <a:cubicBezTo>
                  <a:pt x="104265" y="802"/>
                  <a:pt x="104196" y="819"/>
                  <a:pt x="104128" y="836"/>
                </a:cubicBezTo>
                <a:lnTo>
                  <a:pt x="104010" y="858"/>
                </a:lnTo>
                <a:lnTo>
                  <a:pt x="104004" y="864"/>
                </a:lnTo>
                <a:lnTo>
                  <a:pt x="103941" y="876"/>
                </a:lnTo>
                <a:cubicBezTo>
                  <a:pt x="103811" y="905"/>
                  <a:pt x="103680" y="932"/>
                  <a:pt x="103549" y="961"/>
                </a:cubicBezTo>
                <a:cubicBezTo>
                  <a:pt x="102913" y="1091"/>
                  <a:pt x="102339" y="1177"/>
                  <a:pt x="101794" y="1233"/>
                </a:cubicBezTo>
                <a:cubicBezTo>
                  <a:pt x="101230" y="1291"/>
                  <a:pt x="100713" y="1330"/>
                  <a:pt x="100220" y="1348"/>
                </a:cubicBezTo>
                <a:cubicBezTo>
                  <a:pt x="99777" y="1364"/>
                  <a:pt x="99305" y="1370"/>
                  <a:pt x="98765" y="1370"/>
                </a:cubicBezTo>
                <a:cubicBezTo>
                  <a:pt x="98287" y="1370"/>
                  <a:pt x="97787" y="1364"/>
                  <a:pt x="97316" y="1359"/>
                </a:cubicBezTo>
                <a:lnTo>
                  <a:pt x="97230" y="1359"/>
                </a:lnTo>
                <a:lnTo>
                  <a:pt x="97112" y="1353"/>
                </a:lnTo>
                <a:lnTo>
                  <a:pt x="96827" y="1353"/>
                </a:lnTo>
                <a:cubicBezTo>
                  <a:pt x="96384" y="1341"/>
                  <a:pt x="96008" y="1341"/>
                  <a:pt x="95651" y="1341"/>
                </a:cubicBezTo>
                <a:cubicBezTo>
                  <a:pt x="94793" y="1341"/>
                  <a:pt x="94077" y="1359"/>
                  <a:pt x="93412" y="1398"/>
                </a:cubicBezTo>
                <a:cubicBezTo>
                  <a:pt x="92611" y="1461"/>
                  <a:pt x="91820" y="1563"/>
                  <a:pt x="91088" y="1666"/>
                </a:cubicBezTo>
                <a:lnTo>
                  <a:pt x="90894" y="1694"/>
                </a:lnTo>
                <a:lnTo>
                  <a:pt x="90878" y="1694"/>
                </a:lnTo>
                <a:lnTo>
                  <a:pt x="90844" y="1700"/>
                </a:lnTo>
                <a:cubicBezTo>
                  <a:pt x="90225" y="1791"/>
                  <a:pt x="89520" y="1887"/>
                  <a:pt x="88838" y="1938"/>
                </a:cubicBezTo>
                <a:cubicBezTo>
                  <a:pt x="88696" y="1944"/>
                  <a:pt x="88554" y="1955"/>
                  <a:pt x="88411" y="1962"/>
                </a:cubicBezTo>
                <a:cubicBezTo>
                  <a:pt x="88400" y="1996"/>
                  <a:pt x="88395" y="2017"/>
                  <a:pt x="88384" y="2035"/>
                </a:cubicBezTo>
                <a:cubicBezTo>
                  <a:pt x="88361" y="2069"/>
                  <a:pt x="88326" y="2103"/>
                  <a:pt x="88287" y="2103"/>
                </a:cubicBezTo>
                <a:cubicBezTo>
                  <a:pt x="87167" y="2251"/>
                  <a:pt x="86037" y="2450"/>
                  <a:pt x="84912" y="2699"/>
                </a:cubicBezTo>
                <a:cubicBezTo>
                  <a:pt x="83747" y="2956"/>
                  <a:pt x="82701" y="3223"/>
                  <a:pt x="81712" y="3507"/>
                </a:cubicBezTo>
                <a:cubicBezTo>
                  <a:pt x="79690" y="4086"/>
                  <a:pt x="77553" y="4813"/>
                  <a:pt x="75177" y="5723"/>
                </a:cubicBezTo>
                <a:lnTo>
                  <a:pt x="75206" y="5723"/>
                </a:lnTo>
                <a:cubicBezTo>
                  <a:pt x="72313" y="6819"/>
                  <a:pt x="69438" y="8057"/>
                  <a:pt x="66666" y="9258"/>
                </a:cubicBezTo>
                <a:lnTo>
                  <a:pt x="66632" y="9274"/>
                </a:lnTo>
                <a:lnTo>
                  <a:pt x="66609" y="9279"/>
                </a:lnTo>
                <a:lnTo>
                  <a:pt x="65466" y="9774"/>
                </a:lnTo>
                <a:lnTo>
                  <a:pt x="65324" y="9837"/>
                </a:lnTo>
                <a:lnTo>
                  <a:pt x="65284" y="9854"/>
                </a:lnTo>
                <a:lnTo>
                  <a:pt x="65250" y="9864"/>
                </a:lnTo>
                <a:cubicBezTo>
                  <a:pt x="63836" y="10473"/>
                  <a:pt x="62376" y="11104"/>
                  <a:pt x="60897" y="11684"/>
                </a:cubicBezTo>
                <a:cubicBezTo>
                  <a:pt x="59352" y="12285"/>
                  <a:pt x="57847" y="12837"/>
                  <a:pt x="56420" y="13308"/>
                </a:cubicBezTo>
                <a:cubicBezTo>
                  <a:pt x="50976" y="15127"/>
                  <a:pt x="45266" y="16479"/>
                  <a:pt x="39436" y="17331"/>
                </a:cubicBezTo>
                <a:cubicBezTo>
                  <a:pt x="34083" y="18115"/>
                  <a:pt x="28594" y="18508"/>
                  <a:pt x="23105" y="18508"/>
                </a:cubicBezTo>
                <a:cubicBezTo>
                  <a:pt x="22741" y="18508"/>
                  <a:pt x="22384" y="18508"/>
                  <a:pt x="22019" y="18502"/>
                </a:cubicBezTo>
                <a:cubicBezTo>
                  <a:pt x="16229" y="18451"/>
                  <a:pt x="10370" y="17979"/>
                  <a:pt x="4608" y="17110"/>
                </a:cubicBezTo>
                <a:cubicBezTo>
                  <a:pt x="3069" y="16877"/>
                  <a:pt x="1534" y="16615"/>
                  <a:pt x="52" y="16337"/>
                </a:cubicBezTo>
                <a:cubicBezTo>
                  <a:pt x="34" y="16513"/>
                  <a:pt x="34" y="16683"/>
                  <a:pt x="29" y="16843"/>
                </a:cubicBezTo>
                <a:cubicBezTo>
                  <a:pt x="40" y="17058"/>
                  <a:pt x="47" y="17281"/>
                  <a:pt x="58" y="17501"/>
                </a:cubicBezTo>
                <a:cubicBezTo>
                  <a:pt x="58" y="17542"/>
                  <a:pt x="47" y="17582"/>
                  <a:pt x="18" y="17616"/>
                </a:cubicBezTo>
                <a:cubicBezTo>
                  <a:pt x="0" y="18826"/>
                  <a:pt x="18" y="20042"/>
                  <a:pt x="34" y="21218"/>
                </a:cubicBezTo>
                <a:lnTo>
                  <a:pt x="34" y="21259"/>
                </a:lnTo>
                <a:lnTo>
                  <a:pt x="34" y="21286"/>
                </a:lnTo>
                <a:lnTo>
                  <a:pt x="34" y="21327"/>
                </a:lnTo>
                <a:lnTo>
                  <a:pt x="34" y="21400"/>
                </a:lnTo>
                <a:lnTo>
                  <a:pt x="40" y="21576"/>
                </a:lnTo>
                <a:cubicBezTo>
                  <a:pt x="47" y="22219"/>
                  <a:pt x="68" y="23407"/>
                  <a:pt x="63" y="24480"/>
                </a:cubicBezTo>
                <a:lnTo>
                  <a:pt x="58" y="24668"/>
                </a:lnTo>
                <a:cubicBezTo>
                  <a:pt x="86" y="24702"/>
                  <a:pt x="97" y="24742"/>
                  <a:pt x="108" y="24792"/>
                </a:cubicBezTo>
                <a:cubicBezTo>
                  <a:pt x="194" y="25253"/>
                  <a:pt x="251" y="25736"/>
                  <a:pt x="278" y="26219"/>
                </a:cubicBezTo>
                <a:cubicBezTo>
                  <a:pt x="302" y="26622"/>
                  <a:pt x="307" y="27060"/>
                  <a:pt x="296" y="27606"/>
                </a:cubicBezTo>
                <a:cubicBezTo>
                  <a:pt x="291" y="27889"/>
                  <a:pt x="285" y="28173"/>
                  <a:pt x="278" y="28463"/>
                </a:cubicBezTo>
                <a:cubicBezTo>
                  <a:pt x="273" y="28639"/>
                  <a:pt x="268" y="28815"/>
                  <a:pt x="262" y="28991"/>
                </a:cubicBezTo>
                <a:cubicBezTo>
                  <a:pt x="262" y="29168"/>
                  <a:pt x="257" y="29344"/>
                  <a:pt x="251" y="29520"/>
                </a:cubicBezTo>
                <a:lnTo>
                  <a:pt x="251" y="29543"/>
                </a:lnTo>
                <a:lnTo>
                  <a:pt x="251" y="29605"/>
                </a:lnTo>
                <a:cubicBezTo>
                  <a:pt x="244" y="29867"/>
                  <a:pt x="244" y="30128"/>
                  <a:pt x="233" y="30383"/>
                </a:cubicBezTo>
                <a:cubicBezTo>
                  <a:pt x="233" y="30457"/>
                  <a:pt x="223" y="30514"/>
                  <a:pt x="183" y="30559"/>
                </a:cubicBezTo>
                <a:cubicBezTo>
                  <a:pt x="1552" y="30498"/>
                  <a:pt x="2932" y="30464"/>
                  <a:pt x="4274" y="30464"/>
                </a:cubicBezTo>
                <a:cubicBezTo>
                  <a:pt x="4655" y="30464"/>
                  <a:pt x="5030" y="30464"/>
                  <a:pt x="5393" y="30469"/>
                </a:cubicBezTo>
                <a:cubicBezTo>
                  <a:pt x="7467" y="30498"/>
                  <a:pt x="9559" y="30583"/>
                  <a:pt x="11581" y="30662"/>
                </a:cubicBezTo>
                <a:lnTo>
                  <a:pt x="11649" y="30662"/>
                </a:lnTo>
                <a:lnTo>
                  <a:pt x="12525" y="30696"/>
                </a:lnTo>
                <a:cubicBezTo>
                  <a:pt x="13928" y="30753"/>
                  <a:pt x="15002" y="30793"/>
                  <a:pt x="16121" y="30821"/>
                </a:cubicBezTo>
                <a:cubicBezTo>
                  <a:pt x="17314" y="30844"/>
                  <a:pt x="18497" y="30866"/>
                  <a:pt x="19746" y="30879"/>
                </a:cubicBezTo>
                <a:cubicBezTo>
                  <a:pt x="20849" y="30884"/>
                  <a:pt x="21878" y="30889"/>
                  <a:pt x="22814" y="30889"/>
                </a:cubicBezTo>
                <a:cubicBezTo>
                  <a:pt x="23997" y="30889"/>
                  <a:pt x="25298" y="30884"/>
                  <a:pt x="26679" y="30866"/>
                </a:cubicBezTo>
                <a:cubicBezTo>
                  <a:pt x="33464" y="30793"/>
                  <a:pt x="40311" y="30548"/>
                  <a:pt x="46931" y="30310"/>
                </a:cubicBezTo>
                <a:lnTo>
                  <a:pt x="47062" y="30310"/>
                </a:lnTo>
                <a:cubicBezTo>
                  <a:pt x="50744" y="30173"/>
                  <a:pt x="55324" y="30008"/>
                  <a:pt x="59693" y="29895"/>
                </a:cubicBezTo>
                <a:cubicBezTo>
                  <a:pt x="62478" y="29822"/>
                  <a:pt x="65256" y="29770"/>
                  <a:pt x="67944" y="29741"/>
                </a:cubicBezTo>
                <a:cubicBezTo>
                  <a:pt x="70791" y="29707"/>
                  <a:pt x="73575" y="29673"/>
                  <a:pt x="76218" y="29633"/>
                </a:cubicBezTo>
                <a:cubicBezTo>
                  <a:pt x="80627" y="29571"/>
                  <a:pt x="85269" y="29492"/>
                  <a:pt x="89003" y="29423"/>
                </a:cubicBezTo>
                <a:lnTo>
                  <a:pt x="89497" y="29418"/>
                </a:lnTo>
                <a:lnTo>
                  <a:pt x="89900" y="29407"/>
                </a:lnTo>
                <a:lnTo>
                  <a:pt x="92764" y="29361"/>
                </a:lnTo>
                <a:cubicBezTo>
                  <a:pt x="103674" y="29174"/>
                  <a:pt x="114363" y="29003"/>
                  <a:pt x="125159" y="29003"/>
                </a:cubicBezTo>
                <a:lnTo>
                  <a:pt x="125880" y="29003"/>
                </a:lnTo>
                <a:cubicBezTo>
                  <a:pt x="132063" y="29003"/>
                  <a:pt x="137479" y="29059"/>
                  <a:pt x="142433" y="29168"/>
                </a:cubicBezTo>
                <a:cubicBezTo>
                  <a:pt x="147775" y="29282"/>
                  <a:pt x="153008" y="29457"/>
                  <a:pt x="157986" y="29685"/>
                </a:cubicBezTo>
                <a:lnTo>
                  <a:pt x="158020" y="29685"/>
                </a:lnTo>
                <a:cubicBezTo>
                  <a:pt x="158037" y="29685"/>
                  <a:pt x="158059" y="29691"/>
                  <a:pt x="158082" y="29691"/>
                </a:cubicBezTo>
                <a:lnTo>
                  <a:pt x="158657" y="29719"/>
                </a:lnTo>
                <a:lnTo>
                  <a:pt x="158678" y="29719"/>
                </a:lnTo>
                <a:cubicBezTo>
                  <a:pt x="159486" y="29753"/>
                  <a:pt x="160299" y="29775"/>
                  <a:pt x="161083" y="29793"/>
                </a:cubicBezTo>
                <a:lnTo>
                  <a:pt x="161185" y="29793"/>
                </a:lnTo>
                <a:lnTo>
                  <a:pt x="161338" y="29798"/>
                </a:lnTo>
                <a:lnTo>
                  <a:pt x="161492" y="29798"/>
                </a:lnTo>
                <a:lnTo>
                  <a:pt x="161639" y="29804"/>
                </a:lnTo>
                <a:cubicBezTo>
                  <a:pt x="161941" y="29809"/>
                  <a:pt x="162231" y="29816"/>
                  <a:pt x="162526" y="29827"/>
                </a:cubicBezTo>
                <a:lnTo>
                  <a:pt x="162538" y="29775"/>
                </a:lnTo>
                <a:lnTo>
                  <a:pt x="162543" y="29753"/>
                </a:lnTo>
                <a:lnTo>
                  <a:pt x="162549" y="29719"/>
                </a:lnTo>
                <a:lnTo>
                  <a:pt x="162554" y="29685"/>
                </a:lnTo>
                <a:cubicBezTo>
                  <a:pt x="162475" y="29662"/>
                  <a:pt x="162407" y="29622"/>
                  <a:pt x="162367" y="29565"/>
                </a:cubicBezTo>
                <a:cubicBezTo>
                  <a:pt x="162339" y="29520"/>
                  <a:pt x="162321" y="29481"/>
                  <a:pt x="162321" y="29434"/>
                </a:cubicBezTo>
                <a:cubicBezTo>
                  <a:pt x="162367" y="28020"/>
                  <a:pt x="162401" y="26900"/>
                  <a:pt x="162418" y="25815"/>
                </a:cubicBezTo>
                <a:cubicBezTo>
                  <a:pt x="162441" y="24622"/>
                  <a:pt x="162452" y="23446"/>
                  <a:pt x="162452" y="22219"/>
                </a:cubicBezTo>
                <a:cubicBezTo>
                  <a:pt x="162452" y="20821"/>
                  <a:pt x="162446" y="19360"/>
                  <a:pt x="162436" y="18183"/>
                </a:cubicBezTo>
                <a:lnTo>
                  <a:pt x="162436" y="17952"/>
                </a:lnTo>
                <a:lnTo>
                  <a:pt x="162436" y="17883"/>
                </a:lnTo>
                <a:lnTo>
                  <a:pt x="162436" y="17837"/>
                </a:lnTo>
                <a:lnTo>
                  <a:pt x="162436" y="17792"/>
                </a:lnTo>
                <a:cubicBezTo>
                  <a:pt x="162418" y="15474"/>
                  <a:pt x="162407" y="13069"/>
                  <a:pt x="162441" y="10700"/>
                </a:cubicBezTo>
                <a:cubicBezTo>
                  <a:pt x="162497" y="6961"/>
                  <a:pt x="162674" y="3905"/>
                  <a:pt x="162992" y="1068"/>
                </a:cubicBezTo>
                <a:cubicBezTo>
                  <a:pt x="162924" y="1063"/>
                  <a:pt x="162867" y="1034"/>
                  <a:pt x="162827" y="989"/>
                </a:cubicBezTo>
                <a:cubicBezTo>
                  <a:pt x="162793" y="950"/>
                  <a:pt x="162777" y="898"/>
                  <a:pt x="162782" y="847"/>
                </a:cubicBezTo>
                <a:lnTo>
                  <a:pt x="162793" y="671"/>
                </a:lnTo>
                <a:cubicBezTo>
                  <a:pt x="162168" y="677"/>
                  <a:pt x="161508" y="693"/>
                  <a:pt x="160980" y="711"/>
                </a:cubicBezTo>
                <a:lnTo>
                  <a:pt x="160907" y="711"/>
                </a:lnTo>
                <a:lnTo>
                  <a:pt x="160855" y="716"/>
                </a:lnTo>
                <a:lnTo>
                  <a:pt x="160702" y="722"/>
                </a:lnTo>
                <a:lnTo>
                  <a:pt x="160288" y="734"/>
                </a:lnTo>
                <a:lnTo>
                  <a:pt x="160254" y="734"/>
                </a:lnTo>
                <a:lnTo>
                  <a:pt x="159958" y="745"/>
                </a:lnTo>
                <a:lnTo>
                  <a:pt x="159662" y="750"/>
                </a:lnTo>
                <a:lnTo>
                  <a:pt x="159373" y="761"/>
                </a:lnTo>
                <a:lnTo>
                  <a:pt x="159315" y="761"/>
                </a:lnTo>
                <a:lnTo>
                  <a:pt x="159253" y="768"/>
                </a:lnTo>
                <a:cubicBezTo>
                  <a:pt x="158599" y="785"/>
                  <a:pt x="157962" y="808"/>
                  <a:pt x="157327" y="819"/>
                </a:cubicBezTo>
                <a:cubicBezTo>
                  <a:pt x="156622" y="836"/>
                  <a:pt x="155696" y="853"/>
                  <a:pt x="154724" y="853"/>
                </a:cubicBezTo>
                <a:lnTo>
                  <a:pt x="154372" y="853"/>
                </a:lnTo>
                <a:cubicBezTo>
                  <a:pt x="151980" y="842"/>
                  <a:pt x="150025" y="734"/>
                  <a:pt x="148229" y="517"/>
                </a:cubicBezTo>
                <a:cubicBezTo>
                  <a:pt x="147973" y="489"/>
                  <a:pt x="147700" y="455"/>
                  <a:pt x="147434" y="415"/>
                </a:cubicBezTo>
                <a:lnTo>
                  <a:pt x="147264" y="393"/>
                </a:lnTo>
                <a:lnTo>
                  <a:pt x="147167" y="375"/>
                </a:lnTo>
                <a:lnTo>
                  <a:pt x="147133" y="370"/>
                </a:lnTo>
                <a:cubicBezTo>
                  <a:pt x="146973" y="347"/>
                  <a:pt x="146814" y="325"/>
                  <a:pt x="146650" y="307"/>
                </a:cubicBezTo>
                <a:cubicBezTo>
                  <a:pt x="146155" y="245"/>
                  <a:pt x="145740" y="210"/>
                  <a:pt x="145342" y="189"/>
                </a:cubicBezTo>
                <a:cubicBezTo>
                  <a:pt x="144985" y="176"/>
                  <a:pt x="144649" y="165"/>
                  <a:pt x="144332" y="165"/>
                </a:cubicBezTo>
                <a:cubicBezTo>
                  <a:pt x="144178" y="165"/>
                  <a:pt x="144030" y="171"/>
                  <a:pt x="143882" y="171"/>
                </a:cubicBezTo>
                <a:cubicBezTo>
                  <a:pt x="143479" y="182"/>
                  <a:pt x="143070" y="200"/>
                  <a:pt x="142632" y="228"/>
                </a:cubicBezTo>
                <a:cubicBezTo>
                  <a:pt x="141775" y="291"/>
                  <a:pt x="140899" y="375"/>
                  <a:pt x="140131" y="455"/>
                </a:cubicBezTo>
                <a:lnTo>
                  <a:pt x="140086" y="455"/>
                </a:lnTo>
                <a:lnTo>
                  <a:pt x="140052" y="461"/>
                </a:lnTo>
                <a:lnTo>
                  <a:pt x="140036" y="461"/>
                </a:lnTo>
                <a:lnTo>
                  <a:pt x="139973" y="467"/>
                </a:lnTo>
                <a:lnTo>
                  <a:pt x="139934" y="472"/>
                </a:lnTo>
                <a:cubicBezTo>
                  <a:pt x="139263" y="540"/>
                  <a:pt x="138342" y="637"/>
                  <a:pt x="137490" y="688"/>
                </a:cubicBezTo>
                <a:cubicBezTo>
                  <a:pt x="136858" y="722"/>
                  <a:pt x="136342" y="740"/>
                  <a:pt x="135853" y="740"/>
                </a:cubicBezTo>
                <a:cubicBezTo>
                  <a:pt x="135461" y="740"/>
                  <a:pt x="135114" y="727"/>
                  <a:pt x="134785" y="711"/>
                </a:cubicBezTo>
                <a:cubicBezTo>
                  <a:pt x="134274" y="677"/>
                  <a:pt x="133858" y="637"/>
                  <a:pt x="133483" y="585"/>
                </a:cubicBezTo>
                <a:cubicBezTo>
                  <a:pt x="133296" y="557"/>
                  <a:pt x="133013" y="517"/>
                  <a:pt x="132728" y="461"/>
                </a:cubicBezTo>
                <a:lnTo>
                  <a:pt x="132563" y="427"/>
                </a:lnTo>
                <a:lnTo>
                  <a:pt x="132478" y="415"/>
                </a:lnTo>
                <a:lnTo>
                  <a:pt x="132365" y="393"/>
                </a:lnTo>
                <a:lnTo>
                  <a:pt x="132331" y="381"/>
                </a:lnTo>
                <a:cubicBezTo>
                  <a:pt x="131620" y="250"/>
                  <a:pt x="130960" y="160"/>
                  <a:pt x="130319" y="108"/>
                </a:cubicBezTo>
                <a:cubicBezTo>
                  <a:pt x="129654" y="52"/>
                  <a:pt x="129024" y="18"/>
                  <a:pt x="128449" y="6"/>
                </a:cubicBezTo>
                <a:cubicBezTo>
                  <a:pt x="128233" y="0"/>
                  <a:pt x="128017" y="0"/>
                  <a:pt x="12780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 name="Google Shape;26;p2"/>
          <p:cNvSpPr>
            <a:spLocks noChangeArrowheads="1"/>
          </p:cNvSpPr>
          <p:nvPr/>
        </p:nvSpPr>
        <p:spPr bwMode="auto">
          <a:xfrm>
            <a:off x="4425950" y="3740150"/>
            <a:ext cx="2994025" cy="917575"/>
          </a:xfrm>
          <a:custGeom>
            <a:avLst/>
            <a:gdLst>
              <a:gd name="T0" fmla="*/ 0 w 77315"/>
              <a:gd name="T1" fmla="*/ 0 h 23717"/>
              <a:gd name="T2" fmla="*/ 77315 w 77315"/>
              <a:gd name="T3" fmla="*/ 23717 h 23717"/>
            </a:gdLst>
            <a:ahLst/>
            <a:cxnLst/>
            <a:rect l="T0" t="T1" r="T2" b="T3"/>
            <a:pathLst>
              <a:path w="77315" h="23717" extrusionOk="0">
                <a:moveTo>
                  <a:pt x="77133" y="0"/>
                </a:moveTo>
                <a:cubicBezTo>
                  <a:pt x="77105" y="0"/>
                  <a:pt x="77076" y="6"/>
                  <a:pt x="77048" y="17"/>
                </a:cubicBezTo>
                <a:cubicBezTo>
                  <a:pt x="76786" y="119"/>
                  <a:pt x="76525" y="221"/>
                  <a:pt x="76263" y="318"/>
                </a:cubicBezTo>
                <a:cubicBezTo>
                  <a:pt x="75723" y="512"/>
                  <a:pt x="75172" y="699"/>
                  <a:pt x="74621" y="869"/>
                </a:cubicBezTo>
                <a:cubicBezTo>
                  <a:pt x="74031" y="1057"/>
                  <a:pt x="73434" y="1221"/>
                  <a:pt x="72831" y="1386"/>
                </a:cubicBezTo>
                <a:cubicBezTo>
                  <a:pt x="71689" y="1693"/>
                  <a:pt x="70530" y="1966"/>
                  <a:pt x="69371" y="2222"/>
                </a:cubicBezTo>
                <a:cubicBezTo>
                  <a:pt x="68212" y="2482"/>
                  <a:pt x="67047" y="2721"/>
                  <a:pt x="65882" y="2954"/>
                </a:cubicBezTo>
                <a:cubicBezTo>
                  <a:pt x="64700" y="3187"/>
                  <a:pt x="63523" y="3421"/>
                  <a:pt x="62348" y="3670"/>
                </a:cubicBezTo>
                <a:cubicBezTo>
                  <a:pt x="61626" y="3824"/>
                  <a:pt x="60910" y="3983"/>
                  <a:pt x="60194" y="4137"/>
                </a:cubicBezTo>
                <a:cubicBezTo>
                  <a:pt x="59615" y="4262"/>
                  <a:pt x="59035" y="4392"/>
                  <a:pt x="58461" y="4546"/>
                </a:cubicBezTo>
                <a:cubicBezTo>
                  <a:pt x="57836" y="4711"/>
                  <a:pt x="57216" y="4910"/>
                  <a:pt x="56614" y="5149"/>
                </a:cubicBezTo>
                <a:cubicBezTo>
                  <a:pt x="56069" y="5364"/>
                  <a:pt x="55545" y="5637"/>
                  <a:pt x="55068" y="5989"/>
                </a:cubicBezTo>
                <a:cubicBezTo>
                  <a:pt x="54910" y="6109"/>
                  <a:pt x="54761" y="6245"/>
                  <a:pt x="54632" y="6392"/>
                </a:cubicBezTo>
                <a:cubicBezTo>
                  <a:pt x="54488" y="6552"/>
                  <a:pt x="54364" y="6722"/>
                  <a:pt x="54273" y="6915"/>
                </a:cubicBezTo>
                <a:cubicBezTo>
                  <a:pt x="54228" y="7006"/>
                  <a:pt x="54188" y="7097"/>
                  <a:pt x="54160" y="7194"/>
                </a:cubicBezTo>
                <a:cubicBezTo>
                  <a:pt x="54126" y="7302"/>
                  <a:pt x="54108" y="7421"/>
                  <a:pt x="54091" y="7535"/>
                </a:cubicBezTo>
                <a:cubicBezTo>
                  <a:pt x="54079" y="7625"/>
                  <a:pt x="54086" y="7716"/>
                  <a:pt x="54091" y="7808"/>
                </a:cubicBezTo>
                <a:cubicBezTo>
                  <a:pt x="54097" y="7932"/>
                  <a:pt x="54113" y="8052"/>
                  <a:pt x="54147" y="8176"/>
                </a:cubicBezTo>
                <a:cubicBezTo>
                  <a:pt x="54199" y="8393"/>
                  <a:pt x="54296" y="8603"/>
                  <a:pt x="54404" y="8802"/>
                </a:cubicBezTo>
                <a:cubicBezTo>
                  <a:pt x="54467" y="8915"/>
                  <a:pt x="54540" y="9023"/>
                  <a:pt x="54614" y="9131"/>
                </a:cubicBezTo>
                <a:cubicBezTo>
                  <a:pt x="54716" y="9274"/>
                  <a:pt x="54824" y="9410"/>
                  <a:pt x="54944" y="9547"/>
                </a:cubicBezTo>
                <a:cubicBezTo>
                  <a:pt x="55052" y="9665"/>
                  <a:pt x="55177" y="9762"/>
                  <a:pt x="55301" y="9864"/>
                </a:cubicBezTo>
                <a:cubicBezTo>
                  <a:pt x="55438" y="9978"/>
                  <a:pt x="55592" y="10074"/>
                  <a:pt x="55739" y="10166"/>
                </a:cubicBezTo>
                <a:cubicBezTo>
                  <a:pt x="55949" y="10290"/>
                  <a:pt x="56171" y="10399"/>
                  <a:pt x="56363" y="10552"/>
                </a:cubicBezTo>
                <a:cubicBezTo>
                  <a:pt x="56392" y="10575"/>
                  <a:pt x="56415" y="10597"/>
                  <a:pt x="56439" y="10625"/>
                </a:cubicBezTo>
                <a:cubicBezTo>
                  <a:pt x="56444" y="10643"/>
                  <a:pt x="56455" y="10659"/>
                  <a:pt x="56460" y="10677"/>
                </a:cubicBezTo>
                <a:cubicBezTo>
                  <a:pt x="56466" y="10683"/>
                  <a:pt x="56466" y="10688"/>
                  <a:pt x="56466" y="10699"/>
                </a:cubicBezTo>
                <a:lnTo>
                  <a:pt x="56466" y="10745"/>
                </a:lnTo>
                <a:cubicBezTo>
                  <a:pt x="56449" y="10814"/>
                  <a:pt x="56426" y="10876"/>
                  <a:pt x="56404" y="10938"/>
                </a:cubicBezTo>
                <a:cubicBezTo>
                  <a:pt x="56318" y="11097"/>
                  <a:pt x="56222" y="11251"/>
                  <a:pt x="56114" y="11393"/>
                </a:cubicBezTo>
                <a:cubicBezTo>
                  <a:pt x="56017" y="11495"/>
                  <a:pt x="55909" y="11592"/>
                  <a:pt x="55796" y="11677"/>
                </a:cubicBezTo>
                <a:cubicBezTo>
                  <a:pt x="55529" y="11847"/>
                  <a:pt x="55245" y="11978"/>
                  <a:pt x="54949" y="12086"/>
                </a:cubicBezTo>
                <a:cubicBezTo>
                  <a:pt x="54443" y="12267"/>
                  <a:pt x="53921" y="12393"/>
                  <a:pt x="53397" y="12495"/>
                </a:cubicBezTo>
                <a:cubicBezTo>
                  <a:pt x="52807" y="12615"/>
                  <a:pt x="52211" y="12694"/>
                  <a:pt x="51614" y="12768"/>
                </a:cubicBezTo>
                <a:cubicBezTo>
                  <a:pt x="51125" y="12831"/>
                  <a:pt x="50636" y="12881"/>
                  <a:pt x="50148" y="12938"/>
                </a:cubicBezTo>
                <a:cubicBezTo>
                  <a:pt x="49914" y="12967"/>
                  <a:pt x="49688" y="13006"/>
                  <a:pt x="49460" y="13035"/>
                </a:cubicBezTo>
                <a:cubicBezTo>
                  <a:pt x="49130" y="13075"/>
                  <a:pt x="48807" y="13109"/>
                  <a:pt x="48477" y="13143"/>
                </a:cubicBezTo>
                <a:cubicBezTo>
                  <a:pt x="48469" y="13143"/>
                  <a:pt x="48458" y="13143"/>
                  <a:pt x="48446" y="13145"/>
                </a:cubicBezTo>
                <a:cubicBezTo>
                  <a:pt x="48447" y="13144"/>
                  <a:pt x="48447" y="13144"/>
                  <a:pt x="48448" y="13143"/>
                </a:cubicBezTo>
                <a:cubicBezTo>
                  <a:pt x="48446" y="13144"/>
                  <a:pt x="48443" y="13145"/>
                  <a:pt x="48440" y="13146"/>
                </a:cubicBezTo>
                <a:cubicBezTo>
                  <a:pt x="48439" y="13146"/>
                  <a:pt x="48438" y="13147"/>
                  <a:pt x="48437" y="13147"/>
                </a:cubicBezTo>
                <a:cubicBezTo>
                  <a:pt x="48430" y="13148"/>
                  <a:pt x="48424" y="13148"/>
                  <a:pt x="48420" y="13148"/>
                </a:cubicBezTo>
                <a:lnTo>
                  <a:pt x="48432" y="13148"/>
                </a:lnTo>
                <a:cubicBezTo>
                  <a:pt x="46783" y="13302"/>
                  <a:pt x="45130" y="13376"/>
                  <a:pt x="43483" y="13557"/>
                </a:cubicBezTo>
                <a:cubicBezTo>
                  <a:pt x="42636" y="13654"/>
                  <a:pt x="41800" y="13780"/>
                  <a:pt x="40971" y="13961"/>
                </a:cubicBezTo>
                <a:cubicBezTo>
                  <a:pt x="40142" y="14142"/>
                  <a:pt x="39323" y="14393"/>
                  <a:pt x="38539" y="14722"/>
                </a:cubicBezTo>
                <a:cubicBezTo>
                  <a:pt x="37800" y="15036"/>
                  <a:pt x="37107" y="15445"/>
                  <a:pt x="36465" y="15928"/>
                </a:cubicBezTo>
                <a:cubicBezTo>
                  <a:pt x="36153" y="16166"/>
                  <a:pt x="35857" y="16434"/>
                  <a:pt x="35584" y="16717"/>
                </a:cubicBezTo>
                <a:cubicBezTo>
                  <a:pt x="35424" y="16877"/>
                  <a:pt x="35272" y="17040"/>
                  <a:pt x="35118" y="17205"/>
                </a:cubicBezTo>
                <a:cubicBezTo>
                  <a:pt x="34970" y="17365"/>
                  <a:pt x="34823" y="17525"/>
                  <a:pt x="34669" y="17683"/>
                </a:cubicBezTo>
                <a:cubicBezTo>
                  <a:pt x="33686" y="18723"/>
                  <a:pt x="32675" y="19768"/>
                  <a:pt x="31498" y="20604"/>
                </a:cubicBezTo>
                <a:cubicBezTo>
                  <a:pt x="31209" y="20803"/>
                  <a:pt x="30913" y="20984"/>
                  <a:pt x="30601" y="21149"/>
                </a:cubicBezTo>
                <a:cubicBezTo>
                  <a:pt x="30276" y="21325"/>
                  <a:pt x="29941" y="21473"/>
                  <a:pt x="29594" y="21604"/>
                </a:cubicBezTo>
                <a:cubicBezTo>
                  <a:pt x="28884" y="21848"/>
                  <a:pt x="28157" y="22002"/>
                  <a:pt x="27412" y="22075"/>
                </a:cubicBezTo>
                <a:cubicBezTo>
                  <a:pt x="26983" y="22113"/>
                  <a:pt x="26556" y="22130"/>
                  <a:pt x="26129" y="22130"/>
                </a:cubicBezTo>
                <a:cubicBezTo>
                  <a:pt x="25849" y="22130"/>
                  <a:pt x="25569" y="22123"/>
                  <a:pt x="25288" y="22110"/>
                </a:cubicBezTo>
                <a:cubicBezTo>
                  <a:pt x="24861" y="22093"/>
                  <a:pt x="24441" y="22041"/>
                  <a:pt x="24021" y="22036"/>
                </a:cubicBezTo>
                <a:cubicBezTo>
                  <a:pt x="23970" y="22035"/>
                  <a:pt x="23918" y="22034"/>
                  <a:pt x="23867" y="22034"/>
                </a:cubicBezTo>
                <a:cubicBezTo>
                  <a:pt x="23464" y="22034"/>
                  <a:pt x="23066" y="22071"/>
                  <a:pt x="22668" y="22120"/>
                </a:cubicBezTo>
                <a:cubicBezTo>
                  <a:pt x="21826" y="22223"/>
                  <a:pt x="21003" y="22440"/>
                  <a:pt x="20179" y="22644"/>
                </a:cubicBezTo>
                <a:cubicBezTo>
                  <a:pt x="19332" y="22854"/>
                  <a:pt x="18474" y="23053"/>
                  <a:pt x="17606" y="23150"/>
                </a:cubicBezTo>
                <a:cubicBezTo>
                  <a:pt x="17333" y="23172"/>
                  <a:pt x="17060" y="23184"/>
                  <a:pt x="16787" y="23184"/>
                </a:cubicBezTo>
                <a:cubicBezTo>
                  <a:pt x="16457" y="23184"/>
                  <a:pt x="16133" y="23156"/>
                  <a:pt x="15810" y="23104"/>
                </a:cubicBezTo>
                <a:cubicBezTo>
                  <a:pt x="15600" y="23070"/>
                  <a:pt x="15400" y="23019"/>
                  <a:pt x="15196" y="22962"/>
                </a:cubicBezTo>
                <a:cubicBezTo>
                  <a:pt x="14946" y="22888"/>
                  <a:pt x="14701" y="22791"/>
                  <a:pt x="14457" y="22695"/>
                </a:cubicBezTo>
                <a:cubicBezTo>
                  <a:pt x="14008" y="22513"/>
                  <a:pt x="13565" y="22314"/>
                  <a:pt x="13116" y="22144"/>
                </a:cubicBezTo>
                <a:cubicBezTo>
                  <a:pt x="12912" y="22065"/>
                  <a:pt x="12702" y="22002"/>
                  <a:pt x="12492" y="21945"/>
                </a:cubicBezTo>
                <a:cubicBezTo>
                  <a:pt x="12246" y="21876"/>
                  <a:pt x="11997" y="21831"/>
                  <a:pt x="11752" y="21786"/>
                </a:cubicBezTo>
                <a:cubicBezTo>
                  <a:pt x="11270" y="21700"/>
                  <a:pt x="10780" y="21650"/>
                  <a:pt x="10297" y="21616"/>
                </a:cubicBezTo>
                <a:cubicBezTo>
                  <a:pt x="9941" y="21592"/>
                  <a:pt x="9586" y="21582"/>
                  <a:pt x="9230" y="21582"/>
                </a:cubicBezTo>
                <a:cubicBezTo>
                  <a:pt x="8569" y="21582"/>
                  <a:pt x="7910" y="21617"/>
                  <a:pt x="7252" y="21661"/>
                </a:cubicBezTo>
                <a:cubicBezTo>
                  <a:pt x="6254" y="21733"/>
                  <a:pt x="5263" y="21839"/>
                  <a:pt x="4266" y="21935"/>
                </a:cubicBezTo>
                <a:cubicBezTo>
                  <a:pt x="3146" y="22040"/>
                  <a:pt x="2020" y="22131"/>
                  <a:pt x="892" y="22131"/>
                </a:cubicBezTo>
                <a:cubicBezTo>
                  <a:pt x="673" y="22131"/>
                  <a:pt x="453" y="22128"/>
                  <a:pt x="234" y="22120"/>
                </a:cubicBezTo>
                <a:cubicBezTo>
                  <a:pt x="231" y="22120"/>
                  <a:pt x="228" y="22120"/>
                  <a:pt x="225" y="22120"/>
                </a:cubicBezTo>
                <a:cubicBezTo>
                  <a:pt x="110" y="22120"/>
                  <a:pt x="6" y="22215"/>
                  <a:pt x="6" y="22337"/>
                </a:cubicBezTo>
                <a:cubicBezTo>
                  <a:pt x="1" y="22456"/>
                  <a:pt x="98" y="22564"/>
                  <a:pt x="223" y="22564"/>
                </a:cubicBezTo>
                <a:cubicBezTo>
                  <a:pt x="486" y="22575"/>
                  <a:pt x="750" y="22580"/>
                  <a:pt x="1013" y="22580"/>
                </a:cubicBezTo>
                <a:cubicBezTo>
                  <a:pt x="2478" y="22580"/>
                  <a:pt x="3946" y="22420"/>
                  <a:pt x="5405" y="22280"/>
                </a:cubicBezTo>
                <a:lnTo>
                  <a:pt x="5343" y="22285"/>
                </a:lnTo>
                <a:cubicBezTo>
                  <a:pt x="6572" y="22170"/>
                  <a:pt x="7814" y="22057"/>
                  <a:pt x="9052" y="22057"/>
                </a:cubicBezTo>
                <a:cubicBezTo>
                  <a:pt x="9868" y="22057"/>
                  <a:pt x="10683" y="22106"/>
                  <a:pt x="11491" y="22235"/>
                </a:cubicBezTo>
                <a:cubicBezTo>
                  <a:pt x="11695" y="22269"/>
                  <a:pt x="11900" y="22314"/>
                  <a:pt x="12099" y="22359"/>
                </a:cubicBezTo>
                <a:cubicBezTo>
                  <a:pt x="12355" y="22416"/>
                  <a:pt x="12599" y="22490"/>
                  <a:pt x="12843" y="22581"/>
                </a:cubicBezTo>
                <a:cubicBezTo>
                  <a:pt x="13344" y="22757"/>
                  <a:pt x="13821" y="22985"/>
                  <a:pt x="14309" y="23190"/>
                </a:cubicBezTo>
                <a:cubicBezTo>
                  <a:pt x="14769" y="23382"/>
                  <a:pt x="15253" y="23547"/>
                  <a:pt x="15752" y="23627"/>
                </a:cubicBezTo>
                <a:cubicBezTo>
                  <a:pt x="16003" y="23667"/>
                  <a:pt x="16258" y="23689"/>
                  <a:pt x="16515" y="23706"/>
                </a:cubicBezTo>
                <a:cubicBezTo>
                  <a:pt x="16627" y="23714"/>
                  <a:pt x="16740" y="23717"/>
                  <a:pt x="16853" y="23717"/>
                </a:cubicBezTo>
                <a:cubicBezTo>
                  <a:pt x="16991" y="23717"/>
                  <a:pt x="17129" y="23712"/>
                  <a:pt x="17270" y="23706"/>
                </a:cubicBezTo>
                <a:cubicBezTo>
                  <a:pt x="18212" y="23661"/>
                  <a:pt x="19140" y="23450"/>
                  <a:pt x="20054" y="23235"/>
                </a:cubicBezTo>
                <a:cubicBezTo>
                  <a:pt x="20549" y="23116"/>
                  <a:pt x="21042" y="22996"/>
                  <a:pt x="21537" y="22888"/>
                </a:cubicBezTo>
                <a:cubicBezTo>
                  <a:pt x="22038" y="22780"/>
                  <a:pt x="22532" y="22695"/>
                  <a:pt x="23037" y="22639"/>
                </a:cubicBezTo>
                <a:cubicBezTo>
                  <a:pt x="23320" y="22615"/>
                  <a:pt x="23601" y="22602"/>
                  <a:pt x="23882" y="22602"/>
                </a:cubicBezTo>
                <a:cubicBezTo>
                  <a:pt x="24008" y="22602"/>
                  <a:pt x="24133" y="22605"/>
                  <a:pt x="24259" y="22610"/>
                </a:cubicBezTo>
                <a:cubicBezTo>
                  <a:pt x="24475" y="22621"/>
                  <a:pt x="24685" y="22650"/>
                  <a:pt x="24902" y="22660"/>
                </a:cubicBezTo>
                <a:cubicBezTo>
                  <a:pt x="25099" y="22678"/>
                  <a:pt x="25304" y="22689"/>
                  <a:pt x="25503" y="22700"/>
                </a:cubicBezTo>
                <a:cubicBezTo>
                  <a:pt x="25727" y="22710"/>
                  <a:pt x="25951" y="22716"/>
                  <a:pt x="26175" y="22716"/>
                </a:cubicBezTo>
                <a:cubicBezTo>
                  <a:pt x="26692" y="22716"/>
                  <a:pt x="27209" y="22688"/>
                  <a:pt x="27719" y="22632"/>
                </a:cubicBezTo>
                <a:cubicBezTo>
                  <a:pt x="28351" y="22564"/>
                  <a:pt x="28975" y="22434"/>
                  <a:pt x="29578" y="22235"/>
                </a:cubicBezTo>
                <a:cubicBezTo>
                  <a:pt x="30134" y="22052"/>
                  <a:pt x="30664" y="21814"/>
                  <a:pt x="31168" y="21530"/>
                </a:cubicBezTo>
                <a:cubicBezTo>
                  <a:pt x="31674" y="21234"/>
                  <a:pt x="32157" y="20888"/>
                  <a:pt x="32612" y="20525"/>
                </a:cubicBezTo>
                <a:cubicBezTo>
                  <a:pt x="33106" y="20121"/>
                  <a:pt x="33572" y="19683"/>
                  <a:pt x="34027" y="19229"/>
                </a:cubicBezTo>
                <a:cubicBezTo>
                  <a:pt x="34543" y="18723"/>
                  <a:pt x="35038" y="18194"/>
                  <a:pt x="35539" y="17666"/>
                </a:cubicBezTo>
                <a:cubicBezTo>
                  <a:pt x="35794" y="17399"/>
                  <a:pt x="36044" y="17126"/>
                  <a:pt x="36311" y="16870"/>
                </a:cubicBezTo>
                <a:cubicBezTo>
                  <a:pt x="36578" y="16620"/>
                  <a:pt x="36869" y="16393"/>
                  <a:pt x="37169" y="16183"/>
                </a:cubicBezTo>
                <a:cubicBezTo>
                  <a:pt x="37516" y="15944"/>
                  <a:pt x="37879" y="15734"/>
                  <a:pt x="38254" y="15547"/>
                </a:cubicBezTo>
                <a:cubicBezTo>
                  <a:pt x="38613" y="15364"/>
                  <a:pt x="38982" y="15212"/>
                  <a:pt x="39363" y="15070"/>
                </a:cubicBezTo>
                <a:cubicBezTo>
                  <a:pt x="40965" y="14501"/>
                  <a:pt x="42652" y="14257"/>
                  <a:pt x="44341" y="14097"/>
                </a:cubicBezTo>
                <a:cubicBezTo>
                  <a:pt x="45954" y="13945"/>
                  <a:pt x="47574" y="13870"/>
                  <a:pt x="49182" y="13694"/>
                </a:cubicBezTo>
                <a:cubicBezTo>
                  <a:pt x="49511" y="13654"/>
                  <a:pt x="49835" y="13609"/>
                  <a:pt x="50165" y="13563"/>
                </a:cubicBezTo>
                <a:cubicBezTo>
                  <a:pt x="50438" y="13529"/>
                  <a:pt x="50716" y="13502"/>
                  <a:pt x="50994" y="13467"/>
                </a:cubicBezTo>
                <a:cubicBezTo>
                  <a:pt x="51682" y="13387"/>
                  <a:pt x="52375" y="13308"/>
                  <a:pt x="53056" y="13195"/>
                </a:cubicBezTo>
                <a:cubicBezTo>
                  <a:pt x="53733" y="13080"/>
                  <a:pt x="54404" y="12933"/>
                  <a:pt x="55052" y="12711"/>
                </a:cubicBezTo>
                <a:cubicBezTo>
                  <a:pt x="55335" y="12621"/>
                  <a:pt x="55608" y="12506"/>
                  <a:pt x="55870" y="12364"/>
                </a:cubicBezTo>
                <a:cubicBezTo>
                  <a:pt x="56108" y="12240"/>
                  <a:pt x="56342" y="12075"/>
                  <a:pt x="56534" y="11876"/>
                </a:cubicBezTo>
                <a:cubicBezTo>
                  <a:pt x="56636" y="11768"/>
                  <a:pt x="56722" y="11643"/>
                  <a:pt x="56807" y="11517"/>
                </a:cubicBezTo>
                <a:cubicBezTo>
                  <a:pt x="56916" y="11365"/>
                  <a:pt x="56995" y="11200"/>
                  <a:pt x="57063" y="11029"/>
                </a:cubicBezTo>
                <a:cubicBezTo>
                  <a:pt x="57086" y="10961"/>
                  <a:pt x="57103" y="10882"/>
                  <a:pt x="57108" y="10814"/>
                </a:cubicBezTo>
                <a:cubicBezTo>
                  <a:pt x="57114" y="10740"/>
                  <a:pt x="57114" y="10683"/>
                  <a:pt x="57108" y="10609"/>
                </a:cubicBezTo>
                <a:cubicBezTo>
                  <a:pt x="57097" y="10494"/>
                  <a:pt x="57052" y="10381"/>
                  <a:pt x="56989" y="10284"/>
                </a:cubicBezTo>
                <a:cubicBezTo>
                  <a:pt x="56859" y="10074"/>
                  <a:pt x="56643" y="9938"/>
                  <a:pt x="56432" y="9813"/>
                </a:cubicBezTo>
                <a:cubicBezTo>
                  <a:pt x="56295" y="9728"/>
                  <a:pt x="56159" y="9649"/>
                  <a:pt x="56023" y="9568"/>
                </a:cubicBezTo>
                <a:cubicBezTo>
                  <a:pt x="55886" y="9484"/>
                  <a:pt x="55757" y="9393"/>
                  <a:pt x="55637" y="9296"/>
                </a:cubicBezTo>
                <a:cubicBezTo>
                  <a:pt x="55540" y="9211"/>
                  <a:pt x="55450" y="9120"/>
                  <a:pt x="55364" y="9023"/>
                </a:cubicBezTo>
                <a:cubicBezTo>
                  <a:pt x="55285" y="8933"/>
                  <a:pt x="55217" y="8836"/>
                  <a:pt x="55143" y="8734"/>
                </a:cubicBezTo>
                <a:cubicBezTo>
                  <a:pt x="55028" y="8558"/>
                  <a:pt x="54926" y="8375"/>
                  <a:pt x="54847" y="8176"/>
                </a:cubicBezTo>
                <a:cubicBezTo>
                  <a:pt x="54807" y="8063"/>
                  <a:pt x="54784" y="7950"/>
                  <a:pt x="54768" y="7830"/>
                </a:cubicBezTo>
                <a:cubicBezTo>
                  <a:pt x="54761" y="7733"/>
                  <a:pt x="54761" y="7637"/>
                  <a:pt x="54773" y="7535"/>
                </a:cubicBezTo>
                <a:cubicBezTo>
                  <a:pt x="54795" y="7438"/>
                  <a:pt x="54824" y="7341"/>
                  <a:pt x="54863" y="7245"/>
                </a:cubicBezTo>
                <a:cubicBezTo>
                  <a:pt x="54926" y="7126"/>
                  <a:pt x="55000" y="7011"/>
                  <a:pt x="55080" y="6909"/>
                </a:cubicBezTo>
                <a:cubicBezTo>
                  <a:pt x="55238" y="6733"/>
                  <a:pt x="55416" y="6580"/>
                  <a:pt x="55608" y="6437"/>
                </a:cubicBezTo>
                <a:cubicBezTo>
                  <a:pt x="56108" y="6096"/>
                  <a:pt x="56670" y="5852"/>
                  <a:pt x="57239" y="5642"/>
                </a:cubicBezTo>
                <a:cubicBezTo>
                  <a:pt x="58251" y="5285"/>
                  <a:pt x="59296" y="5034"/>
                  <a:pt x="60347" y="4808"/>
                </a:cubicBezTo>
                <a:cubicBezTo>
                  <a:pt x="60921" y="4682"/>
                  <a:pt x="61495" y="4557"/>
                  <a:pt x="62069" y="4433"/>
                </a:cubicBezTo>
                <a:cubicBezTo>
                  <a:pt x="63103" y="4205"/>
                  <a:pt x="64144" y="3983"/>
                  <a:pt x="65177" y="3756"/>
                </a:cubicBezTo>
                <a:cubicBezTo>
                  <a:pt x="67223" y="3301"/>
                  <a:pt x="69269" y="2852"/>
                  <a:pt x="71286" y="2296"/>
                </a:cubicBezTo>
                <a:cubicBezTo>
                  <a:pt x="72298" y="2017"/>
                  <a:pt x="73303" y="1716"/>
                  <a:pt x="74297" y="1375"/>
                </a:cubicBezTo>
                <a:cubicBezTo>
                  <a:pt x="75275" y="1045"/>
                  <a:pt x="76247" y="693"/>
                  <a:pt x="77202" y="313"/>
                </a:cubicBezTo>
                <a:cubicBezTo>
                  <a:pt x="77286" y="279"/>
                  <a:pt x="77315" y="164"/>
                  <a:pt x="77275" y="90"/>
                </a:cubicBezTo>
                <a:cubicBezTo>
                  <a:pt x="77252" y="51"/>
                  <a:pt x="77218" y="17"/>
                  <a:pt x="77173" y="6"/>
                </a:cubicBezTo>
                <a:cubicBezTo>
                  <a:pt x="77161" y="0"/>
                  <a:pt x="77144" y="0"/>
                  <a:pt x="7713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27;p2"/>
          <p:cNvSpPr>
            <a:spLocks noChangeArrowheads="1"/>
          </p:cNvSpPr>
          <p:nvPr/>
        </p:nvSpPr>
        <p:spPr bwMode="auto">
          <a:xfrm>
            <a:off x="3957638" y="4214813"/>
            <a:ext cx="1438275" cy="125412"/>
          </a:xfrm>
          <a:custGeom>
            <a:avLst/>
            <a:gdLst>
              <a:gd name="T0" fmla="*/ 0 w 37145"/>
              <a:gd name="T1" fmla="*/ 0 h 3224"/>
              <a:gd name="T2" fmla="*/ 37145 w 37145"/>
              <a:gd name="T3" fmla="*/ 3224 h 3224"/>
            </a:gdLst>
            <a:ahLst/>
            <a:cxnLst/>
            <a:rect l="T0" t="T1" r="T2" b="T3"/>
            <a:pathLst>
              <a:path w="37145" h="3224" extrusionOk="0">
                <a:moveTo>
                  <a:pt x="25395" y="1"/>
                </a:moveTo>
                <a:cubicBezTo>
                  <a:pt x="24808" y="18"/>
                  <a:pt x="24195" y="86"/>
                  <a:pt x="23531" y="205"/>
                </a:cubicBezTo>
                <a:cubicBezTo>
                  <a:pt x="22951" y="307"/>
                  <a:pt x="22348" y="467"/>
                  <a:pt x="21752" y="666"/>
                </a:cubicBezTo>
                <a:cubicBezTo>
                  <a:pt x="21530" y="740"/>
                  <a:pt x="21309" y="819"/>
                  <a:pt x="21110" y="892"/>
                </a:cubicBezTo>
                <a:lnTo>
                  <a:pt x="20922" y="966"/>
                </a:lnTo>
                <a:cubicBezTo>
                  <a:pt x="20661" y="1063"/>
                  <a:pt x="20383" y="1160"/>
                  <a:pt x="20064" y="1273"/>
                </a:cubicBezTo>
                <a:cubicBezTo>
                  <a:pt x="18917" y="1671"/>
                  <a:pt x="17546" y="2103"/>
                  <a:pt x="16087" y="2296"/>
                </a:cubicBezTo>
                <a:cubicBezTo>
                  <a:pt x="15547" y="2364"/>
                  <a:pt x="14996" y="2398"/>
                  <a:pt x="14456" y="2398"/>
                </a:cubicBezTo>
                <a:lnTo>
                  <a:pt x="14404" y="2398"/>
                </a:lnTo>
                <a:cubicBezTo>
                  <a:pt x="13864" y="2398"/>
                  <a:pt x="13291" y="2358"/>
                  <a:pt x="12666" y="2279"/>
                </a:cubicBezTo>
                <a:cubicBezTo>
                  <a:pt x="11648" y="2143"/>
                  <a:pt x="10672" y="1904"/>
                  <a:pt x="9671" y="1655"/>
                </a:cubicBezTo>
                <a:lnTo>
                  <a:pt x="9660" y="1655"/>
                </a:lnTo>
                <a:cubicBezTo>
                  <a:pt x="8637" y="1398"/>
                  <a:pt x="7586" y="1131"/>
                  <a:pt x="6534" y="944"/>
                </a:cubicBezTo>
                <a:cubicBezTo>
                  <a:pt x="5506" y="756"/>
                  <a:pt x="4603" y="666"/>
                  <a:pt x="3767" y="666"/>
                </a:cubicBezTo>
                <a:cubicBezTo>
                  <a:pt x="3643" y="666"/>
                  <a:pt x="3517" y="666"/>
                  <a:pt x="3397" y="671"/>
                </a:cubicBezTo>
                <a:cubicBezTo>
                  <a:pt x="2306" y="711"/>
                  <a:pt x="1239" y="926"/>
                  <a:pt x="221" y="1319"/>
                </a:cubicBezTo>
                <a:cubicBezTo>
                  <a:pt x="148" y="1348"/>
                  <a:pt x="85" y="1382"/>
                  <a:pt x="45" y="1456"/>
                </a:cubicBezTo>
                <a:cubicBezTo>
                  <a:pt x="6" y="1518"/>
                  <a:pt x="0" y="1597"/>
                  <a:pt x="17" y="1671"/>
                </a:cubicBezTo>
                <a:cubicBezTo>
                  <a:pt x="34" y="1745"/>
                  <a:pt x="85" y="1807"/>
                  <a:pt x="153" y="1847"/>
                </a:cubicBezTo>
                <a:cubicBezTo>
                  <a:pt x="199" y="1870"/>
                  <a:pt x="250" y="1887"/>
                  <a:pt x="302" y="1887"/>
                </a:cubicBezTo>
                <a:cubicBezTo>
                  <a:pt x="329" y="1887"/>
                  <a:pt x="352" y="1881"/>
                  <a:pt x="370" y="1876"/>
                </a:cubicBezTo>
                <a:cubicBezTo>
                  <a:pt x="1029" y="1621"/>
                  <a:pt x="1734" y="1443"/>
                  <a:pt x="2450" y="1348"/>
                </a:cubicBezTo>
                <a:cubicBezTo>
                  <a:pt x="2846" y="1302"/>
                  <a:pt x="3256" y="1273"/>
                  <a:pt x="3670" y="1273"/>
                </a:cubicBezTo>
                <a:cubicBezTo>
                  <a:pt x="4176" y="1273"/>
                  <a:pt x="4711" y="1314"/>
                  <a:pt x="5262" y="1382"/>
                </a:cubicBezTo>
                <a:cubicBezTo>
                  <a:pt x="6507" y="1546"/>
                  <a:pt x="7727" y="1865"/>
                  <a:pt x="8779" y="2148"/>
                </a:cubicBezTo>
                <a:lnTo>
                  <a:pt x="9228" y="2274"/>
                </a:lnTo>
                <a:cubicBezTo>
                  <a:pt x="10228" y="2552"/>
                  <a:pt x="11262" y="2836"/>
                  <a:pt x="12314" y="3006"/>
                </a:cubicBezTo>
                <a:cubicBezTo>
                  <a:pt x="13171" y="3148"/>
                  <a:pt x="14013" y="3223"/>
                  <a:pt x="14808" y="3223"/>
                </a:cubicBezTo>
                <a:cubicBezTo>
                  <a:pt x="15036" y="3223"/>
                  <a:pt x="15257" y="3216"/>
                  <a:pt x="15479" y="3205"/>
                </a:cubicBezTo>
                <a:cubicBezTo>
                  <a:pt x="16405" y="3160"/>
                  <a:pt x="17394" y="3006"/>
                  <a:pt x="18501" y="2739"/>
                </a:cubicBezTo>
                <a:cubicBezTo>
                  <a:pt x="19434" y="2518"/>
                  <a:pt x="20337" y="2228"/>
                  <a:pt x="21173" y="1944"/>
                </a:cubicBezTo>
                <a:cubicBezTo>
                  <a:pt x="21252" y="1921"/>
                  <a:pt x="21331" y="1893"/>
                  <a:pt x="21411" y="1865"/>
                </a:cubicBezTo>
                <a:lnTo>
                  <a:pt x="21456" y="1852"/>
                </a:lnTo>
                <a:cubicBezTo>
                  <a:pt x="21593" y="1802"/>
                  <a:pt x="21729" y="1757"/>
                  <a:pt x="21871" y="1711"/>
                </a:cubicBezTo>
                <a:cubicBezTo>
                  <a:pt x="22110" y="1637"/>
                  <a:pt x="22371" y="1563"/>
                  <a:pt x="22655" y="1490"/>
                </a:cubicBezTo>
                <a:cubicBezTo>
                  <a:pt x="23138" y="1364"/>
                  <a:pt x="23627" y="1267"/>
                  <a:pt x="24110" y="1205"/>
                </a:cubicBezTo>
                <a:cubicBezTo>
                  <a:pt x="24593" y="1149"/>
                  <a:pt x="25070" y="1120"/>
                  <a:pt x="25537" y="1120"/>
                </a:cubicBezTo>
                <a:cubicBezTo>
                  <a:pt x="25985" y="1120"/>
                  <a:pt x="26439" y="1149"/>
                  <a:pt x="26877" y="1199"/>
                </a:cubicBezTo>
                <a:cubicBezTo>
                  <a:pt x="27292" y="1262"/>
                  <a:pt x="27706" y="1341"/>
                  <a:pt x="28110" y="1443"/>
                </a:cubicBezTo>
                <a:cubicBezTo>
                  <a:pt x="28548" y="1552"/>
                  <a:pt x="28968" y="1700"/>
                  <a:pt x="29372" y="1842"/>
                </a:cubicBezTo>
                <a:cubicBezTo>
                  <a:pt x="30087" y="2091"/>
                  <a:pt x="30934" y="2376"/>
                  <a:pt x="31776" y="2597"/>
                </a:cubicBezTo>
                <a:cubicBezTo>
                  <a:pt x="32610" y="2819"/>
                  <a:pt x="33441" y="2956"/>
                  <a:pt x="34236" y="2995"/>
                </a:cubicBezTo>
                <a:cubicBezTo>
                  <a:pt x="34378" y="3006"/>
                  <a:pt x="34520" y="3006"/>
                  <a:pt x="34656" y="3006"/>
                </a:cubicBezTo>
                <a:cubicBezTo>
                  <a:pt x="34923" y="3006"/>
                  <a:pt x="35202" y="2995"/>
                  <a:pt x="35480" y="2972"/>
                </a:cubicBezTo>
                <a:cubicBezTo>
                  <a:pt x="35991" y="2922"/>
                  <a:pt x="36434" y="2841"/>
                  <a:pt x="36822" y="2723"/>
                </a:cubicBezTo>
                <a:cubicBezTo>
                  <a:pt x="37014" y="2665"/>
                  <a:pt x="37145" y="2500"/>
                  <a:pt x="37145" y="2308"/>
                </a:cubicBezTo>
                <a:cubicBezTo>
                  <a:pt x="37145" y="2193"/>
                  <a:pt x="37100" y="2086"/>
                  <a:pt x="37021" y="2001"/>
                </a:cubicBezTo>
                <a:cubicBezTo>
                  <a:pt x="36958" y="1938"/>
                  <a:pt x="36844" y="1876"/>
                  <a:pt x="36741" y="1876"/>
                </a:cubicBezTo>
                <a:lnTo>
                  <a:pt x="36714" y="1876"/>
                </a:lnTo>
                <a:cubicBezTo>
                  <a:pt x="36230" y="1938"/>
                  <a:pt x="35759" y="1989"/>
                  <a:pt x="35275" y="2001"/>
                </a:cubicBezTo>
                <a:cubicBezTo>
                  <a:pt x="35207" y="2007"/>
                  <a:pt x="35139" y="2007"/>
                  <a:pt x="35071" y="2007"/>
                </a:cubicBezTo>
                <a:cubicBezTo>
                  <a:pt x="34719" y="2007"/>
                  <a:pt x="34338" y="1983"/>
                  <a:pt x="33952" y="1933"/>
                </a:cubicBezTo>
                <a:cubicBezTo>
                  <a:pt x="32752" y="1768"/>
                  <a:pt x="31605" y="1404"/>
                  <a:pt x="30741" y="1102"/>
                </a:cubicBezTo>
                <a:cubicBezTo>
                  <a:pt x="30514" y="1023"/>
                  <a:pt x="30287" y="944"/>
                  <a:pt x="30053" y="858"/>
                </a:cubicBezTo>
                <a:cubicBezTo>
                  <a:pt x="29747" y="745"/>
                  <a:pt x="29389" y="620"/>
                  <a:pt x="29048" y="506"/>
                </a:cubicBezTo>
                <a:cubicBezTo>
                  <a:pt x="28491" y="325"/>
                  <a:pt x="27889" y="189"/>
                  <a:pt x="27263" y="103"/>
                </a:cubicBezTo>
                <a:cubicBezTo>
                  <a:pt x="26724" y="35"/>
                  <a:pt x="26195" y="1"/>
                  <a:pt x="25689"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 name="Google Shape;28;p2"/>
          <p:cNvSpPr>
            <a:spLocks noChangeArrowheads="1"/>
          </p:cNvSpPr>
          <p:nvPr/>
        </p:nvSpPr>
        <p:spPr bwMode="auto">
          <a:xfrm>
            <a:off x="3789363" y="4051300"/>
            <a:ext cx="1444625" cy="104775"/>
          </a:xfrm>
          <a:custGeom>
            <a:avLst/>
            <a:gdLst>
              <a:gd name="T0" fmla="*/ 0 w 37294"/>
              <a:gd name="T1" fmla="*/ 0 h 2672"/>
              <a:gd name="T2" fmla="*/ 37294 w 37294"/>
              <a:gd name="T3" fmla="*/ 2672 h 2672"/>
            </a:gdLst>
            <a:ahLst/>
            <a:cxnLst/>
            <a:rect l="T0" t="T1" r="T2" b="T3"/>
            <a:pathLst>
              <a:path w="37294" h="2672" extrusionOk="0">
                <a:moveTo>
                  <a:pt x="11058" y="1"/>
                </a:moveTo>
                <a:cubicBezTo>
                  <a:pt x="10973" y="1"/>
                  <a:pt x="10887" y="1"/>
                  <a:pt x="10797" y="6"/>
                </a:cubicBezTo>
                <a:cubicBezTo>
                  <a:pt x="10376" y="24"/>
                  <a:pt x="9927" y="98"/>
                  <a:pt x="9416" y="234"/>
                </a:cubicBezTo>
                <a:cubicBezTo>
                  <a:pt x="8944" y="353"/>
                  <a:pt x="8461" y="501"/>
                  <a:pt x="8036" y="625"/>
                </a:cubicBezTo>
                <a:lnTo>
                  <a:pt x="7962" y="649"/>
                </a:lnTo>
                <a:cubicBezTo>
                  <a:pt x="6803" y="995"/>
                  <a:pt x="5609" y="1354"/>
                  <a:pt x="4370" y="1519"/>
                </a:cubicBezTo>
                <a:lnTo>
                  <a:pt x="4359" y="1524"/>
                </a:lnTo>
                <a:lnTo>
                  <a:pt x="4325" y="1524"/>
                </a:lnTo>
                <a:lnTo>
                  <a:pt x="4341" y="1530"/>
                </a:lnTo>
                <a:cubicBezTo>
                  <a:pt x="3950" y="1569"/>
                  <a:pt x="3591" y="1592"/>
                  <a:pt x="3245" y="1592"/>
                </a:cubicBezTo>
                <a:cubicBezTo>
                  <a:pt x="2943" y="1592"/>
                  <a:pt x="2649" y="1575"/>
                  <a:pt x="2364" y="1541"/>
                </a:cubicBezTo>
                <a:cubicBezTo>
                  <a:pt x="1870" y="1467"/>
                  <a:pt x="1398" y="1341"/>
                  <a:pt x="955" y="1166"/>
                </a:cubicBezTo>
                <a:cubicBezTo>
                  <a:pt x="756" y="1086"/>
                  <a:pt x="569" y="990"/>
                  <a:pt x="393" y="893"/>
                </a:cubicBezTo>
                <a:cubicBezTo>
                  <a:pt x="352" y="871"/>
                  <a:pt x="307" y="859"/>
                  <a:pt x="268" y="859"/>
                </a:cubicBezTo>
                <a:cubicBezTo>
                  <a:pt x="171" y="859"/>
                  <a:pt x="86" y="910"/>
                  <a:pt x="40" y="990"/>
                </a:cubicBezTo>
                <a:cubicBezTo>
                  <a:pt x="11" y="1047"/>
                  <a:pt x="0" y="1121"/>
                  <a:pt x="18" y="1189"/>
                </a:cubicBezTo>
                <a:cubicBezTo>
                  <a:pt x="40" y="1251"/>
                  <a:pt x="79" y="1307"/>
                  <a:pt x="137" y="1336"/>
                </a:cubicBezTo>
                <a:cubicBezTo>
                  <a:pt x="529" y="1553"/>
                  <a:pt x="939" y="1723"/>
                  <a:pt x="1359" y="1847"/>
                </a:cubicBezTo>
                <a:cubicBezTo>
                  <a:pt x="1750" y="1967"/>
                  <a:pt x="2182" y="2041"/>
                  <a:pt x="2683" y="2086"/>
                </a:cubicBezTo>
                <a:cubicBezTo>
                  <a:pt x="2875" y="2104"/>
                  <a:pt x="3080" y="2109"/>
                  <a:pt x="3284" y="2109"/>
                </a:cubicBezTo>
                <a:cubicBezTo>
                  <a:pt x="3887" y="2109"/>
                  <a:pt x="4535" y="2041"/>
                  <a:pt x="5314" y="1894"/>
                </a:cubicBezTo>
                <a:cubicBezTo>
                  <a:pt x="6177" y="1734"/>
                  <a:pt x="7029" y="1490"/>
                  <a:pt x="7853" y="1251"/>
                </a:cubicBezTo>
                <a:lnTo>
                  <a:pt x="7921" y="1234"/>
                </a:lnTo>
                <a:lnTo>
                  <a:pt x="8194" y="1160"/>
                </a:lnTo>
                <a:cubicBezTo>
                  <a:pt x="8501" y="1069"/>
                  <a:pt x="8831" y="979"/>
                  <a:pt x="9155" y="887"/>
                </a:cubicBezTo>
                <a:cubicBezTo>
                  <a:pt x="9575" y="774"/>
                  <a:pt x="9956" y="677"/>
                  <a:pt x="10349" y="625"/>
                </a:cubicBezTo>
                <a:cubicBezTo>
                  <a:pt x="10569" y="598"/>
                  <a:pt x="10792" y="586"/>
                  <a:pt x="11018" y="586"/>
                </a:cubicBezTo>
                <a:cubicBezTo>
                  <a:pt x="11257" y="586"/>
                  <a:pt x="11501" y="604"/>
                  <a:pt x="11740" y="632"/>
                </a:cubicBezTo>
                <a:cubicBezTo>
                  <a:pt x="12633" y="756"/>
                  <a:pt x="13478" y="1063"/>
                  <a:pt x="14257" y="1382"/>
                </a:cubicBezTo>
                <a:cubicBezTo>
                  <a:pt x="14422" y="1451"/>
                  <a:pt x="14587" y="1519"/>
                  <a:pt x="14747" y="1587"/>
                </a:cubicBezTo>
                <a:cubicBezTo>
                  <a:pt x="15348" y="1842"/>
                  <a:pt x="15962" y="2098"/>
                  <a:pt x="16581" y="2291"/>
                </a:cubicBezTo>
                <a:cubicBezTo>
                  <a:pt x="17372" y="2547"/>
                  <a:pt x="18149" y="2671"/>
                  <a:pt x="18883" y="2671"/>
                </a:cubicBezTo>
                <a:cubicBezTo>
                  <a:pt x="18974" y="2671"/>
                  <a:pt x="19059" y="2671"/>
                  <a:pt x="19150" y="2666"/>
                </a:cubicBezTo>
                <a:cubicBezTo>
                  <a:pt x="20168" y="2626"/>
                  <a:pt x="21144" y="2348"/>
                  <a:pt x="21883" y="2109"/>
                </a:cubicBezTo>
                <a:cubicBezTo>
                  <a:pt x="22036" y="2057"/>
                  <a:pt x="22190" y="2007"/>
                  <a:pt x="22350" y="1955"/>
                </a:cubicBezTo>
                <a:lnTo>
                  <a:pt x="22434" y="1928"/>
                </a:lnTo>
                <a:cubicBezTo>
                  <a:pt x="23087" y="1711"/>
                  <a:pt x="23764" y="1490"/>
                  <a:pt x="24451" y="1341"/>
                </a:cubicBezTo>
                <a:cubicBezTo>
                  <a:pt x="24622" y="1307"/>
                  <a:pt x="24797" y="1280"/>
                  <a:pt x="24986" y="1251"/>
                </a:cubicBezTo>
                <a:cubicBezTo>
                  <a:pt x="25235" y="1223"/>
                  <a:pt x="25492" y="1212"/>
                  <a:pt x="25736" y="1212"/>
                </a:cubicBezTo>
                <a:cubicBezTo>
                  <a:pt x="25974" y="1212"/>
                  <a:pt x="26213" y="1223"/>
                  <a:pt x="26441" y="1251"/>
                </a:cubicBezTo>
                <a:cubicBezTo>
                  <a:pt x="26622" y="1273"/>
                  <a:pt x="26804" y="1307"/>
                  <a:pt x="26997" y="1354"/>
                </a:cubicBezTo>
                <a:cubicBezTo>
                  <a:pt x="27173" y="1393"/>
                  <a:pt x="27349" y="1444"/>
                  <a:pt x="27498" y="1490"/>
                </a:cubicBezTo>
                <a:cubicBezTo>
                  <a:pt x="27559" y="1506"/>
                  <a:pt x="27627" y="1524"/>
                  <a:pt x="27690" y="1541"/>
                </a:cubicBezTo>
                <a:cubicBezTo>
                  <a:pt x="28162" y="1677"/>
                  <a:pt x="28611" y="1791"/>
                  <a:pt x="29048" y="1899"/>
                </a:cubicBezTo>
                <a:cubicBezTo>
                  <a:pt x="29969" y="2126"/>
                  <a:pt x="30793" y="2285"/>
                  <a:pt x="31560" y="2387"/>
                </a:cubicBezTo>
                <a:cubicBezTo>
                  <a:pt x="32298" y="2484"/>
                  <a:pt x="33026" y="2535"/>
                  <a:pt x="33725" y="2535"/>
                </a:cubicBezTo>
                <a:cubicBezTo>
                  <a:pt x="33861" y="2535"/>
                  <a:pt x="33997" y="2535"/>
                  <a:pt x="34134" y="2529"/>
                </a:cubicBezTo>
                <a:cubicBezTo>
                  <a:pt x="35032" y="2507"/>
                  <a:pt x="35993" y="2393"/>
                  <a:pt x="36981" y="2206"/>
                </a:cubicBezTo>
                <a:cubicBezTo>
                  <a:pt x="37071" y="2188"/>
                  <a:pt x="37157" y="2126"/>
                  <a:pt x="37214" y="2041"/>
                </a:cubicBezTo>
                <a:cubicBezTo>
                  <a:pt x="37270" y="1944"/>
                  <a:pt x="37294" y="1819"/>
                  <a:pt x="37265" y="1716"/>
                </a:cubicBezTo>
                <a:cubicBezTo>
                  <a:pt x="37242" y="1614"/>
                  <a:pt x="37168" y="1524"/>
                  <a:pt x="37078" y="1472"/>
                </a:cubicBezTo>
                <a:cubicBezTo>
                  <a:pt x="37021" y="1438"/>
                  <a:pt x="36958" y="1422"/>
                  <a:pt x="36884" y="1422"/>
                </a:cubicBezTo>
                <a:cubicBezTo>
                  <a:pt x="36850" y="1422"/>
                  <a:pt x="36816" y="1427"/>
                  <a:pt x="36782" y="1433"/>
                </a:cubicBezTo>
                <a:cubicBezTo>
                  <a:pt x="36396" y="1501"/>
                  <a:pt x="36055" y="1553"/>
                  <a:pt x="35736" y="1592"/>
                </a:cubicBezTo>
                <a:cubicBezTo>
                  <a:pt x="35060" y="1677"/>
                  <a:pt x="34390" y="1716"/>
                  <a:pt x="33753" y="1716"/>
                </a:cubicBezTo>
                <a:lnTo>
                  <a:pt x="33714" y="1716"/>
                </a:lnTo>
                <a:cubicBezTo>
                  <a:pt x="33100" y="1716"/>
                  <a:pt x="32441" y="1671"/>
                  <a:pt x="31770" y="1587"/>
                </a:cubicBezTo>
                <a:cubicBezTo>
                  <a:pt x="30929" y="1472"/>
                  <a:pt x="30014" y="1286"/>
                  <a:pt x="28901" y="1007"/>
                </a:cubicBezTo>
                <a:cubicBezTo>
                  <a:pt x="28616" y="932"/>
                  <a:pt x="28338" y="859"/>
                  <a:pt x="28060" y="785"/>
                </a:cubicBezTo>
                <a:cubicBezTo>
                  <a:pt x="27815" y="717"/>
                  <a:pt x="27571" y="654"/>
                  <a:pt x="27327" y="591"/>
                </a:cubicBezTo>
                <a:cubicBezTo>
                  <a:pt x="26850" y="467"/>
                  <a:pt x="26344" y="405"/>
                  <a:pt x="25815" y="399"/>
                </a:cubicBezTo>
                <a:lnTo>
                  <a:pt x="25759" y="399"/>
                </a:lnTo>
                <a:cubicBezTo>
                  <a:pt x="24980" y="399"/>
                  <a:pt x="24139" y="552"/>
                  <a:pt x="23116" y="882"/>
                </a:cubicBezTo>
                <a:cubicBezTo>
                  <a:pt x="22820" y="973"/>
                  <a:pt x="22531" y="1076"/>
                  <a:pt x="22213" y="1183"/>
                </a:cubicBezTo>
                <a:cubicBezTo>
                  <a:pt x="21668" y="1376"/>
                  <a:pt x="21104" y="1569"/>
                  <a:pt x="20543" y="1716"/>
                </a:cubicBezTo>
                <a:cubicBezTo>
                  <a:pt x="20202" y="1808"/>
                  <a:pt x="19854" y="1876"/>
                  <a:pt x="19520" y="1921"/>
                </a:cubicBezTo>
                <a:cubicBezTo>
                  <a:pt x="19269" y="1955"/>
                  <a:pt x="19014" y="1967"/>
                  <a:pt x="18763" y="1967"/>
                </a:cubicBezTo>
                <a:cubicBezTo>
                  <a:pt x="18508" y="1967"/>
                  <a:pt x="18246" y="1950"/>
                  <a:pt x="17991" y="1921"/>
                </a:cubicBezTo>
                <a:cubicBezTo>
                  <a:pt x="17121" y="1797"/>
                  <a:pt x="16303" y="1512"/>
                  <a:pt x="15621" y="1251"/>
                </a:cubicBezTo>
                <a:cubicBezTo>
                  <a:pt x="15428" y="1178"/>
                  <a:pt x="15235" y="1097"/>
                  <a:pt x="15036" y="1018"/>
                </a:cubicBezTo>
                <a:lnTo>
                  <a:pt x="14944" y="979"/>
                </a:lnTo>
                <a:cubicBezTo>
                  <a:pt x="14411" y="769"/>
                  <a:pt x="13866" y="546"/>
                  <a:pt x="13302" y="370"/>
                </a:cubicBezTo>
                <a:cubicBezTo>
                  <a:pt x="12513" y="126"/>
                  <a:pt x="11757" y="1"/>
                  <a:pt x="1105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 name="Google Shape;29;p2"/>
          <p:cNvSpPr>
            <a:spLocks noChangeArrowheads="1"/>
          </p:cNvSpPr>
          <p:nvPr/>
        </p:nvSpPr>
        <p:spPr bwMode="auto">
          <a:xfrm>
            <a:off x="4260850" y="3910013"/>
            <a:ext cx="1171575" cy="101600"/>
          </a:xfrm>
          <a:custGeom>
            <a:avLst/>
            <a:gdLst>
              <a:gd name="T0" fmla="*/ 0 w 30254"/>
              <a:gd name="T1" fmla="*/ 0 h 2626"/>
              <a:gd name="T2" fmla="*/ 30254 w 30254"/>
              <a:gd name="T3" fmla="*/ 2626 h 2626"/>
            </a:gdLst>
            <a:ahLst/>
            <a:cxnLst/>
            <a:rect l="T0" t="T1" r="T2" b="T3"/>
            <a:pathLst>
              <a:path w="30254" h="2626" extrusionOk="0">
                <a:moveTo>
                  <a:pt x="21320" y="1"/>
                </a:moveTo>
                <a:cubicBezTo>
                  <a:pt x="20502" y="13"/>
                  <a:pt x="19724" y="268"/>
                  <a:pt x="18968" y="524"/>
                </a:cubicBezTo>
                <a:cubicBezTo>
                  <a:pt x="18383" y="717"/>
                  <a:pt x="17786" y="916"/>
                  <a:pt x="17172" y="1002"/>
                </a:cubicBezTo>
                <a:cubicBezTo>
                  <a:pt x="16922" y="1030"/>
                  <a:pt x="16655" y="1041"/>
                  <a:pt x="16377" y="1041"/>
                </a:cubicBezTo>
                <a:cubicBezTo>
                  <a:pt x="15939" y="1041"/>
                  <a:pt x="15462" y="1007"/>
                  <a:pt x="14888" y="933"/>
                </a:cubicBezTo>
                <a:cubicBezTo>
                  <a:pt x="14644" y="905"/>
                  <a:pt x="14399" y="871"/>
                  <a:pt x="14161" y="831"/>
                </a:cubicBezTo>
                <a:cubicBezTo>
                  <a:pt x="13683" y="763"/>
                  <a:pt x="13143" y="683"/>
                  <a:pt x="12621" y="638"/>
                </a:cubicBezTo>
                <a:cubicBezTo>
                  <a:pt x="12303" y="603"/>
                  <a:pt x="11990" y="593"/>
                  <a:pt x="11695" y="593"/>
                </a:cubicBezTo>
                <a:cubicBezTo>
                  <a:pt x="11155" y="593"/>
                  <a:pt x="10633" y="643"/>
                  <a:pt x="10149" y="740"/>
                </a:cubicBezTo>
                <a:cubicBezTo>
                  <a:pt x="9820" y="808"/>
                  <a:pt x="9490" y="910"/>
                  <a:pt x="9178" y="1013"/>
                </a:cubicBezTo>
                <a:cubicBezTo>
                  <a:pt x="9081" y="1047"/>
                  <a:pt x="8984" y="1075"/>
                  <a:pt x="8894" y="1104"/>
                </a:cubicBezTo>
                <a:cubicBezTo>
                  <a:pt x="8451" y="1240"/>
                  <a:pt x="8013" y="1371"/>
                  <a:pt x="7592" y="1484"/>
                </a:cubicBezTo>
                <a:cubicBezTo>
                  <a:pt x="6728" y="1723"/>
                  <a:pt x="5962" y="1883"/>
                  <a:pt x="5257" y="1973"/>
                </a:cubicBezTo>
                <a:cubicBezTo>
                  <a:pt x="4796" y="2030"/>
                  <a:pt x="4325" y="2059"/>
                  <a:pt x="3864" y="2059"/>
                </a:cubicBezTo>
                <a:cubicBezTo>
                  <a:pt x="3398" y="2059"/>
                  <a:pt x="2938" y="2030"/>
                  <a:pt x="2484" y="1973"/>
                </a:cubicBezTo>
                <a:cubicBezTo>
                  <a:pt x="1802" y="1883"/>
                  <a:pt x="1114" y="1729"/>
                  <a:pt x="371" y="1513"/>
                </a:cubicBezTo>
                <a:cubicBezTo>
                  <a:pt x="347" y="1508"/>
                  <a:pt x="324" y="1501"/>
                  <a:pt x="302" y="1501"/>
                </a:cubicBezTo>
                <a:cubicBezTo>
                  <a:pt x="182" y="1501"/>
                  <a:pt x="69" y="1587"/>
                  <a:pt x="40" y="1705"/>
                </a:cubicBezTo>
                <a:cubicBezTo>
                  <a:pt x="1" y="1849"/>
                  <a:pt x="85" y="1990"/>
                  <a:pt x="234" y="2030"/>
                </a:cubicBezTo>
                <a:cubicBezTo>
                  <a:pt x="1176" y="2308"/>
                  <a:pt x="2057" y="2484"/>
                  <a:pt x="2921" y="2575"/>
                </a:cubicBezTo>
                <a:cubicBezTo>
                  <a:pt x="3274" y="2610"/>
                  <a:pt x="3631" y="2626"/>
                  <a:pt x="3995" y="2626"/>
                </a:cubicBezTo>
                <a:cubicBezTo>
                  <a:pt x="4449" y="2626"/>
                  <a:pt x="4921" y="2599"/>
                  <a:pt x="5393" y="2541"/>
                </a:cubicBezTo>
                <a:cubicBezTo>
                  <a:pt x="6160" y="2450"/>
                  <a:pt x="6967" y="2292"/>
                  <a:pt x="7939" y="2035"/>
                </a:cubicBezTo>
                <a:cubicBezTo>
                  <a:pt x="8376" y="1922"/>
                  <a:pt x="8808" y="1797"/>
                  <a:pt x="9325" y="1644"/>
                </a:cubicBezTo>
                <a:lnTo>
                  <a:pt x="9450" y="1603"/>
                </a:lnTo>
                <a:lnTo>
                  <a:pt x="9461" y="1603"/>
                </a:lnTo>
                <a:cubicBezTo>
                  <a:pt x="9637" y="1547"/>
                  <a:pt x="9820" y="1495"/>
                  <a:pt x="9996" y="1450"/>
                </a:cubicBezTo>
                <a:cubicBezTo>
                  <a:pt x="10206" y="1398"/>
                  <a:pt x="10416" y="1359"/>
                  <a:pt x="10655" y="1330"/>
                </a:cubicBezTo>
                <a:cubicBezTo>
                  <a:pt x="10922" y="1296"/>
                  <a:pt x="11212" y="1280"/>
                  <a:pt x="11501" y="1280"/>
                </a:cubicBezTo>
                <a:cubicBezTo>
                  <a:pt x="11900" y="1280"/>
                  <a:pt x="12314" y="1308"/>
                  <a:pt x="12768" y="1364"/>
                </a:cubicBezTo>
                <a:cubicBezTo>
                  <a:pt x="13190" y="1422"/>
                  <a:pt x="13626" y="1501"/>
                  <a:pt x="13979" y="1564"/>
                </a:cubicBezTo>
                <a:cubicBezTo>
                  <a:pt x="14832" y="1712"/>
                  <a:pt x="15713" y="1865"/>
                  <a:pt x="16599" y="1865"/>
                </a:cubicBezTo>
                <a:cubicBezTo>
                  <a:pt x="16707" y="1865"/>
                  <a:pt x="16815" y="1859"/>
                  <a:pt x="16928" y="1854"/>
                </a:cubicBezTo>
                <a:cubicBezTo>
                  <a:pt x="17297" y="1836"/>
                  <a:pt x="17678" y="1791"/>
                  <a:pt x="18065" y="1712"/>
                </a:cubicBezTo>
                <a:cubicBezTo>
                  <a:pt x="18417" y="1637"/>
                  <a:pt x="18774" y="1542"/>
                  <a:pt x="19088" y="1450"/>
                </a:cubicBezTo>
                <a:lnTo>
                  <a:pt x="19144" y="1433"/>
                </a:lnTo>
                <a:cubicBezTo>
                  <a:pt x="19252" y="1405"/>
                  <a:pt x="19354" y="1377"/>
                  <a:pt x="19463" y="1343"/>
                </a:cubicBezTo>
                <a:cubicBezTo>
                  <a:pt x="19899" y="1217"/>
                  <a:pt x="20355" y="1086"/>
                  <a:pt x="20815" y="1018"/>
                </a:cubicBezTo>
                <a:cubicBezTo>
                  <a:pt x="20974" y="1002"/>
                  <a:pt x="21145" y="989"/>
                  <a:pt x="21310" y="989"/>
                </a:cubicBezTo>
                <a:cubicBezTo>
                  <a:pt x="21502" y="989"/>
                  <a:pt x="21696" y="1007"/>
                  <a:pt x="21895" y="1030"/>
                </a:cubicBezTo>
                <a:cubicBezTo>
                  <a:pt x="22349" y="1098"/>
                  <a:pt x="22797" y="1223"/>
                  <a:pt x="23235" y="1343"/>
                </a:cubicBezTo>
                <a:cubicBezTo>
                  <a:pt x="23411" y="1393"/>
                  <a:pt x="23582" y="1439"/>
                  <a:pt x="23752" y="1484"/>
                </a:cubicBezTo>
                <a:cubicBezTo>
                  <a:pt x="24480" y="1678"/>
                  <a:pt x="25128" y="1808"/>
                  <a:pt x="25736" y="1899"/>
                </a:cubicBezTo>
                <a:cubicBezTo>
                  <a:pt x="26309" y="1978"/>
                  <a:pt x="26861" y="2019"/>
                  <a:pt x="27384" y="2019"/>
                </a:cubicBezTo>
                <a:cubicBezTo>
                  <a:pt x="28299" y="2019"/>
                  <a:pt x="29157" y="1894"/>
                  <a:pt x="29930" y="1637"/>
                </a:cubicBezTo>
                <a:cubicBezTo>
                  <a:pt x="30049" y="1598"/>
                  <a:pt x="30134" y="1535"/>
                  <a:pt x="30185" y="1445"/>
                </a:cubicBezTo>
                <a:cubicBezTo>
                  <a:pt x="30237" y="1353"/>
                  <a:pt x="30253" y="1240"/>
                  <a:pt x="30224" y="1138"/>
                </a:cubicBezTo>
                <a:cubicBezTo>
                  <a:pt x="30179" y="955"/>
                  <a:pt x="30014" y="831"/>
                  <a:pt x="29821" y="831"/>
                </a:cubicBezTo>
                <a:cubicBezTo>
                  <a:pt x="29787" y="831"/>
                  <a:pt x="29753" y="831"/>
                  <a:pt x="29725" y="842"/>
                </a:cubicBezTo>
                <a:cubicBezTo>
                  <a:pt x="29378" y="921"/>
                  <a:pt x="29043" y="984"/>
                  <a:pt x="28719" y="1030"/>
                </a:cubicBezTo>
                <a:cubicBezTo>
                  <a:pt x="28338" y="1075"/>
                  <a:pt x="27969" y="1098"/>
                  <a:pt x="27611" y="1098"/>
                </a:cubicBezTo>
                <a:lnTo>
                  <a:pt x="27509" y="1092"/>
                </a:lnTo>
                <a:cubicBezTo>
                  <a:pt x="27156" y="1092"/>
                  <a:pt x="26776" y="1064"/>
                  <a:pt x="26355" y="1013"/>
                </a:cubicBezTo>
                <a:cubicBezTo>
                  <a:pt x="25406" y="876"/>
                  <a:pt x="24497" y="648"/>
                  <a:pt x="23804" y="462"/>
                </a:cubicBezTo>
                <a:cubicBezTo>
                  <a:pt x="23691" y="428"/>
                  <a:pt x="23576" y="393"/>
                  <a:pt x="23463" y="365"/>
                </a:cubicBezTo>
                <a:cubicBezTo>
                  <a:pt x="23156" y="273"/>
                  <a:pt x="22838" y="183"/>
                  <a:pt x="22519" y="121"/>
                </a:cubicBezTo>
                <a:cubicBezTo>
                  <a:pt x="22122" y="42"/>
                  <a:pt x="21735" y="1"/>
                  <a:pt x="2137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 name="Google Shape;30;p2"/>
          <p:cNvSpPr>
            <a:spLocks noChangeArrowheads="1"/>
          </p:cNvSpPr>
          <p:nvPr/>
        </p:nvSpPr>
        <p:spPr bwMode="auto">
          <a:xfrm>
            <a:off x="2498725" y="4373563"/>
            <a:ext cx="2297113" cy="406400"/>
          </a:xfrm>
          <a:custGeom>
            <a:avLst/>
            <a:gdLst>
              <a:gd name="T0" fmla="*/ 0 w 59317"/>
              <a:gd name="T1" fmla="*/ 0 h 10493"/>
              <a:gd name="T2" fmla="*/ 59317 w 59317"/>
              <a:gd name="T3" fmla="*/ 10493 h 10493"/>
            </a:gdLst>
            <a:ahLst/>
            <a:cxnLst/>
            <a:rect l="T0" t="T1" r="T2" b="T3"/>
            <a:pathLst>
              <a:path w="59317" h="10493" extrusionOk="0">
                <a:moveTo>
                  <a:pt x="3995" y="0"/>
                </a:moveTo>
                <a:cubicBezTo>
                  <a:pt x="3028" y="0"/>
                  <a:pt x="2068" y="113"/>
                  <a:pt x="1131" y="352"/>
                </a:cubicBezTo>
                <a:cubicBezTo>
                  <a:pt x="819" y="431"/>
                  <a:pt x="505" y="522"/>
                  <a:pt x="198" y="630"/>
                </a:cubicBezTo>
                <a:cubicBezTo>
                  <a:pt x="125" y="653"/>
                  <a:pt x="56" y="738"/>
                  <a:pt x="28" y="813"/>
                </a:cubicBezTo>
                <a:cubicBezTo>
                  <a:pt x="0" y="892"/>
                  <a:pt x="6" y="977"/>
                  <a:pt x="40" y="1052"/>
                </a:cubicBezTo>
                <a:cubicBezTo>
                  <a:pt x="74" y="1131"/>
                  <a:pt x="142" y="1193"/>
                  <a:pt x="221" y="1222"/>
                </a:cubicBezTo>
                <a:cubicBezTo>
                  <a:pt x="258" y="1237"/>
                  <a:pt x="292" y="1243"/>
                  <a:pt x="326" y="1243"/>
                </a:cubicBezTo>
                <a:cubicBezTo>
                  <a:pt x="372" y="1243"/>
                  <a:pt x="417" y="1232"/>
                  <a:pt x="466" y="1215"/>
                </a:cubicBezTo>
                <a:cubicBezTo>
                  <a:pt x="573" y="1181"/>
                  <a:pt x="682" y="1147"/>
                  <a:pt x="790" y="1113"/>
                </a:cubicBezTo>
                <a:cubicBezTo>
                  <a:pt x="1671" y="852"/>
                  <a:pt x="2579" y="698"/>
                  <a:pt x="3500" y="659"/>
                </a:cubicBezTo>
                <a:cubicBezTo>
                  <a:pt x="3631" y="654"/>
                  <a:pt x="3761" y="652"/>
                  <a:pt x="3892" y="652"/>
                </a:cubicBezTo>
                <a:cubicBezTo>
                  <a:pt x="4931" y="652"/>
                  <a:pt x="5963" y="789"/>
                  <a:pt x="6977" y="1011"/>
                </a:cubicBezTo>
                <a:cubicBezTo>
                  <a:pt x="8086" y="1267"/>
                  <a:pt x="9165" y="1619"/>
                  <a:pt x="10234" y="1994"/>
                </a:cubicBezTo>
                <a:cubicBezTo>
                  <a:pt x="10785" y="2188"/>
                  <a:pt x="11336" y="2392"/>
                  <a:pt x="11881" y="2597"/>
                </a:cubicBezTo>
                <a:cubicBezTo>
                  <a:pt x="12450" y="2801"/>
                  <a:pt x="13017" y="3006"/>
                  <a:pt x="13597" y="3171"/>
                </a:cubicBezTo>
                <a:cubicBezTo>
                  <a:pt x="14711" y="3489"/>
                  <a:pt x="15865" y="3688"/>
                  <a:pt x="17024" y="3750"/>
                </a:cubicBezTo>
                <a:cubicBezTo>
                  <a:pt x="17258" y="3762"/>
                  <a:pt x="17493" y="3767"/>
                  <a:pt x="17727" y="3767"/>
                </a:cubicBezTo>
                <a:cubicBezTo>
                  <a:pt x="18653" y="3767"/>
                  <a:pt x="19578" y="3680"/>
                  <a:pt x="20484" y="3517"/>
                </a:cubicBezTo>
                <a:cubicBezTo>
                  <a:pt x="20961" y="3431"/>
                  <a:pt x="21428" y="3318"/>
                  <a:pt x="21900" y="3193"/>
                </a:cubicBezTo>
                <a:cubicBezTo>
                  <a:pt x="22359" y="3069"/>
                  <a:pt x="22820" y="2938"/>
                  <a:pt x="23287" y="2830"/>
                </a:cubicBezTo>
                <a:cubicBezTo>
                  <a:pt x="24121" y="2631"/>
                  <a:pt x="24974" y="2500"/>
                  <a:pt x="25831" y="2460"/>
                </a:cubicBezTo>
                <a:cubicBezTo>
                  <a:pt x="25926" y="2458"/>
                  <a:pt x="26020" y="2457"/>
                  <a:pt x="26115" y="2457"/>
                </a:cubicBezTo>
                <a:cubicBezTo>
                  <a:pt x="26906" y="2457"/>
                  <a:pt x="27692" y="2543"/>
                  <a:pt x="28469" y="2710"/>
                </a:cubicBezTo>
                <a:cubicBezTo>
                  <a:pt x="28962" y="2824"/>
                  <a:pt x="29451" y="2972"/>
                  <a:pt x="29928" y="3131"/>
                </a:cubicBezTo>
                <a:cubicBezTo>
                  <a:pt x="30486" y="3324"/>
                  <a:pt x="31031" y="3557"/>
                  <a:pt x="31593" y="3745"/>
                </a:cubicBezTo>
                <a:cubicBezTo>
                  <a:pt x="32156" y="3926"/>
                  <a:pt x="32741" y="4063"/>
                  <a:pt x="33327" y="4113"/>
                </a:cubicBezTo>
                <a:cubicBezTo>
                  <a:pt x="33449" y="4123"/>
                  <a:pt x="33570" y="4128"/>
                  <a:pt x="33691" y="4128"/>
                </a:cubicBezTo>
                <a:cubicBezTo>
                  <a:pt x="33856" y="4128"/>
                  <a:pt x="34020" y="4119"/>
                  <a:pt x="34184" y="4102"/>
                </a:cubicBezTo>
                <a:cubicBezTo>
                  <a:pt x="34503" y="4079"/>
                  <a:pt x="34810" y="4005"/>
                  <a:pt x="35110" y="3909"/>
                </a:cubicBezTo>
                <a:cubicBezTo>
                  <a:pt x="35168" y="3881"/>
                  <a:pt x="35213" y="3847"/>
                  <a:pt x="35247" y="3795"/>
                </a:cubicBezTo>
                <a:cubicBezTo>
                  <a:pt x="35304" y="3722"/>
                  <a:pt x="35322" y="3630"/>
                  <a:pt x="35309" y="3546"/>
                </a:cubicBezTo>
                <a:cubicBezTo>
                  <a:pt x="35284" y="3389"/>
                  <a:pt x="35138" y="3254"/>
                  <a:pt x="34978" y="3254"/>
                </a:cubicBezTo>
                <a:cubicBezTo>
                  <a:pt x="34958" y="3254"/>
                  <a:pt x="34938" y="3256"/>
                  <a:pt x="34918" y="3261"/>
                </a:cubicBezTo>
                <a:cubicBezTo>
                  <a:pt x="34633" y="3329"/>
                  <a:pt x="34344" y="3370"/>
                  <a:pt x="34053" y="3386"/>
                </a:cubicBezTo>
                <a:cubicBezTo>
                  <a:pt x="34016" y="3387"/>
                  <a:pt x="33978" y="3388"/>
                  <a:pt x="33940" y="3388"/>
                </a:cubicBezTo>
                <a:cubicBezTo>
                  <a:pt x="33524" y="3388"/>
                  <a:pt x="33108" y="3333"/>
                  <a:pt x="32696" y="3244"/>
                </a:cubicBezTo>
                <a:cubicBezTo>
                  <a:pt x="32139" y="3108"/>
                  <a:pt x="31599" y="2920"/>
                  <a:pt x="31065" y="2715"/>
                </a:cubicBezTo>
                <a:cubicBezTo>
                  <a:pt x="30525" y="2505"/>
                  <a:pt x="29985" y="2306"/>
                  <a:pt x="29423" y="2143"/>
                </a:cubicBezTo>
                <a:cubicBezTo>
                  <a:pt x="28417" y="1852"/>
                  <a:pt x="27378" y="1682"/>
                  <a:pt x="26332" y="1671"/>
                </a:cubicBezTo>
                <a:cubicBezTo>
                  <a:pt x="26292" y="1670"/>
                  <a:pt x="26252" y="1670"/>
                  <a:pt x="26212" y="1670"/>
                </a:cubicBezTo>
                <a:cubicBezTo>
                  <a:pt x="25178" y="1670"/>
                  <a:pt x="24156" y="1822"/>
                  <a:pt x="23156" y="2057"/>
                </a:cubicBezTo>
                <a:cubicBezTo>
                  <a:pt x="22571" y="2193"/>
                  <a:pt x="21996" y="2374"/>
                  <a:pt x="21411" y="2523"/>
                </a:cubicBezTo>
                <a:cubicBezTo>
                  <a:pt x="20837" y="2670"/>
                  <a:pt x="20252" y="2784"/>
                  <a:pt x="19660" y="2869"/>
                </a:cubicBezTo>
                <a:cubicBezTo>
                  <a:pt x="19178" y="2938"/>
                  <a:pt x="18689" y="2977"/>
                  <a:pt x="18207" y="3000"/>
                </a:cubicBezTo>
                <a:cubicBezTo>
                  <a:pt x="18057" y="3005"/>
                  <a:pt x="17908" y="3007"/>
                  <a:pt x="17759" y="3007"/>
                </a:cubicBezTo>
                <a:cubicBezTo>
                  <a:pt x="16677" y="3007"/>
                  <a:pt x="15606" y="2883"/>
                  <a:pt x="14552" y="2654"/>
                </a:cubicBezTo>
                <a:cubicBezTo>
                  <a:pt x="13990" y="2523"/>
                  <a:pt x="13433" y="2363"/>
                  <a:pt x="12881" y="2182"/>
                </a:cubicBezTo>
                <a:cubicBezTo>
                  <a:pt x="12319" y="1994"/>
                  <a:pt x="11763" y="1784"/>
                  <a:pt x="11200" y="1590"/>
                </a:cubicBezTo>
                <a:cubicBezTo>
                  <a:pt x="10120" y="1204"/>
                  <a:pt x="9029" y="840"/>
                  <a:pt x="7916" y="551"/>
                </a:cubicBezTo>
                <a:cubicBezTo>
                  <a:pt x="6825" y="273"/>
                  <a:pt x="5711" y="68"/>
                  <a:pt x="4580" y="11"/>
                </a:cubicBezTo>
                <a:cubicBezTo>
                  <a:pt x="4386" y="6"/>
                  <a:pt x="4187" y="0"/>
                  <a:pt x="3995" y="0"/>
                </a:cubicBezTo>
                <a:close/>
                <a:moveTo>
                  <a:pt x="48509" y="2995"/>
                </a:moveTo>
                <a:cubicBezTo>
                  <a:pt x="48168" y="2995"/>
                  <a:pt x="47834" y="3017"/>
                  <a:pt x="47493" y="3063"/>
                </a:cubicBezTo>
                <a:cubicBezTo>
                  <a:pt x="46697" y="3176"/>
                  <a:pt x="45918" y="3426"/>
                  <a:pt x="45175" y="3727"/>
                </a:cubicBezTo>
                <a:cubicBezTo>
                  <a:pt x="44299" y="4086"/>
                  <a:pt x="43458" y="4522"/>
                  <a:pt x="42611" y="4949"/>
                </a:cubicBezTo>
                <a:cubicBezTo>
                  <a:pt x="42175" y="5165"/>
                  <a:pt x="41737" y="5375"/>
                  <a:pt x="41288" y="5574"/>
                </a:cubicBezTo>
                <a:cubicBezTo>
                  <a:pt x="40833" y="5778"/>
                  <a:pt x="40373" y="5977"/>
                  <a:pt x="39896" y="6125"/>
                </a:cubicBezTo>
                <a:cubicBezTo>
                  <a:pt x="39270" y="6307"/>
                  <a:pt x="38629" y="6404"/>
                  <a:pt x="37981" y="6432"/>
                </a:cubicBezTo>
                <a:cubicBezTo>
                  <a:pt x="37885" y="6434"/>
                  <a:pt x="37789" y="6436"/>
                  <a:pt x="37693" y="6436"/>
                </a:cubicBezTo>
                <a:cubicBezTo>
                  <a:pt x="36971" y="6436"/>
                  <a:pt x="36250" y="6362"/>
                  <a:pt x="35537" y="6256"/>
                </a:cubicBezTo>
                <a:cubicBezTo>
                  <a:pt x="34701" y="6125"/>
                  <a:pt x="33883" y="5943"/>
                  <a:pt x="33059" y="5784"/>
                </a:cubicBezTo>
                <a:cubicBezTo>
                  <a:pt x="31925" y="5557"/>
                  <a:pt x="30761" y="5359"/>
                  <a:pt x="29597" y="5359"/>
                </a:cubicBezTo>
                <a:cubicBezTo>
                  <a:pt x="29129" y="5359"/>
                  <a:pt x="28662" y="5391"/>
                  <a:pt x="28196" y="5466"/>
                </a:cubicBezTo>
                <a:cubicBezTo>
                  <a:pt x="27576" y="5568"/>
                  <a:pt x="26962" y="5767"/>
                  <a:pt x="26389" y="6035"/>
                </a:cubicBezTo>
                <a:cubicBezTo>
                  <a:pt x="26269" y="6091"/>
                  <a:pt x="26212" y="6234"/>
                  <a:pt x="26269" y="6358"/>
                </a:cubicBezTo>
                <a:cubicBezTo>
                  <a:pt x="26308" y="6447"/>
                  <a:pt x="26399" y="6505"/>
                  <a:pt x="26495" y="6505"/>
                </a:cubicBezTo>
                <a:cubicBezTo>
                  <a:pt x="26528" y="6505"/>
                  <a:pt x="26562" y="6498"/>
                  <a:pt x="26594" y="6483"/>
                </a:cubicBezTo>
                <a:cubicBezTo>
                  <a:pt x="26854" y="6358"/>
                  <a:pt x="27127" y="6250"/>
                  <a:pt x="27405" y="6166"/>
                </a:cubicBezTo>
                <a:cubicBezTo>
                  <a:pt x="27957" y="6001"/>
                  <a:pt x="28525" y="5915"/>
                  <a:pt x="29099" y="5886"/>
                </a:cubicBezTo>
                <a:cubicBezTo>
                  <a:pt x="29186" y="5883"/>
                  <a:pt x="29273" y="5882"/>
                  <a:pt x="29360" y="5882"/>
                </a:cubicBezTo>
                <a:cubicBezTo>
                  <a:pt x="30509" y="5882"/>
                  <a:pt x="31644" y="6117"/>
                  <a:pt x="32770" y="6370"/>
                </a:cubicBezTo>
                <a:cubicBezTo>
                  <a:pt x="33583" y="6552"/>
                  <a:pt x="34401" y="6751"/>
                  <a:pt x="35225" y="6909"/>
                </a:cubicBezTo>
                <a:cubicBezTo>
                  <a:pt x="36043" y="7068"/>
                  <a:pt x="36872" y="7182"/>
                  <a:pt x="37714" y="7188"/>
                </a:cubicBezTo>
                <a:cubicBezTo>
                  <a:pt x="37748" y="7189"/>
                  <a:pt x="37783" y="7189"/>
                  <a:pt x="37818" y="7189"/>
                </a:cubicBezTo>
                <a:cubicBezTo>
                  <a:pt x="38215" y="7189"/>
                  <a:pt x="38617" y="7161"/>
                  <a:pt x="39015" y="7108"/>
                </a:cubicBezTo>
                <a:cubicBezTo>
                  <a:pt x="39458" y="7052"/>
                  <a:pt x="39890" y="6943"/>
                  <a:pt x="40316" y="6813"/>
                </a:cubicBezTo>
                <a:cubicBezTo>
                  <a:pt x="40730" y="6688"/>
                  <a:pt x="41134" y="6528"/>
                  <a:pt x="41527" y="6358"/>
                </a:cubicBezTo>
                <a:cubicBezTo>
                  <a:pt x="41918" y="6193"/>
                  <a:pt x="42299" y="6017"/>
                  <a:pt x="42679" y="5836"/>
                </a:cubicBezTo>
                <a:cubicBezTo>
                  <a:pt x="43913" y="5251"/>
                  <a:pt x="45128" y="4597"/>
                  <a:pt x="46436" y="4194"/>
                </a:cubicBezTo>
                <a:cubicBezTo>
                  <a:pt x="47027" y="4018"/>
                  <a:pt x="47635" y="3903"/>
                  <a:pt x="48249" y="3869"/>
                </a:cubicBezTo>
                <a:cubicBezTo>
                  <a:pt x="48300" y="3868"/>
                  <a:pt x="48350" y="3867"/>
                  <a:pt x="48401" y="3867"/>
                </a:cubicBezTo>
                <a:cubicBezTo>
                  <a:pt x="48878" y="3867"/>
                  <a:pt x="49355" y="3914"/>
                  <a:pt x="49822" y="4018"/>
                </a:cubicBezTo>
                <a:cubicBezTo>
                  <a:pt x="50174" y="4097"/>
                  <a:pt x="50515" y="4210"/>
                  <a:pt x="50856" y="4341"/>
                </a:cubicBezTo>
                <a:cubicBezTo>
                  <a:pt x="51231" y="4488"/>
                  <a:pt x="51606" y="4653"/>
                  <a:pt x="51981" y="4807"/>
                </a:cubicBezTo>
                <a:cubicBezTo>
                  <a:pt x="52715" y="5102"/>
                  <a:pt x="53453" y="5381"/>
                  <a:pt x="54215" y="5602"/>
                </a:cubicBezTo>
                <a:cubicBezTo>
                  <a:pt x="54971" y="5825"/>
                  <a:pt x="55755" y="5977"/>
                  <a:pt x="56544" y="6012"/>
                </a:cubicBezTo>
                <a:cubicBezTo>
                  <a:pt x="56650" y="6016"/>
                  <a:pt x="56756" y="6018"/>
                  <a:pt x="56862" y="6018"/>
                </a:cubicBezTo>
                <a:cubicBezTo>
                  <a:pt x="57167" y="6018"/>
                  <a:pt x="57474" y="6000"/>
                  <a:pt x="57777" y="5966"/>
                </a:cubicBezTo>
                <a:cubicBezTo>
                  <a:pt x="58233" y="5915"/>
                  <a:pt x="58676" y="5812"/>
                  <a:pt x="59107" y="5676"/>
                </a:cubicBezTo>
                <a:cubicBezTo>
                  <a:pt x="59164" y="5647"/>
                  <a:pt x="59209" y="5613"/>
                  <a:pt x="59243" y="5563"/>
                </a:cubicBezTo>
                <a:cubicBezTo>
                  <a:pt x="59301" y="5489"/>
                  <a:pt x="59317" y="5398"/>
                  <a:pt x="59306" y="5306"/>
                </a:cubicBezTo>
                <a:cubicBezTo>
                  <a:pt x="59281" y="5150"/>
                  <a:pt x="59134" y="5016"/>
                  <a:pt x="58975" y="5016"/>
                </a:cubicBezTo>
                <a:cubicBezTo>
                  <a:pt x="58955" y="5016"/>
                  <a:pt x="58935" y="5018"/>
                  <a:pt x="58915" y="5023"/>
                </a:cubicBezTo>
                <a:cubicBezTo>
                  <a:pt x="58391" y="5143"/>
                  <a:pt x="57869" y="5222"/>
                  <a:pt x="57339" y="5245"/>
                </a:cubicBezTo>
                <a:cubicBezTo>
                  <a:pt x="57261" y="5248"/>
                  <a:pt x="57182" y="5249"/>
                  <a:pt x="57103" y="5249"/>
                </a:cubicBezTo>
                <a:cubicBezTo>
                  <a:pt x="56501" y="5249"/>
                  <a:pt x="55906" y="5176"/>
                  <a:pt x="55322" y="5046"/>
                </a:cubicBezTo>
                <a:cubicBezTo>
                  <a:pt x="54425" y="4841"/>
                  <a:pt x="53555" y="4517"/>
                  <a:pt x="52710" y="4160"/>
                </a:cubicBezTo>
                <a:cubicBezTo>
                  <a:pt x="52259" y="3977"/>
                  <a:pt x="51823" y="3784"/>
                  <a:pt x="51373" y="3596"/>
                </a:cubicBezTo>
                <a:cubicBezTo>
                  <a:pt x="50924" y="3409"/>
                  <a:pt x="50470" y="3261"/>
                  <a:pt x="49993" y="3153"/>
                </a:cubicBezTo>
                <a:cubicBezTo>
                  <a:pt x="49505" y="3045"/>
                  <a:pt x="49010" y="2995"/>
                  <a:pt x="48509" y="2995"/>
                </a:cubicBezTo>
                <a:close/>
                <a:moveTo>
                  <a:pt x="6216" y="4915"/>
                </a:moveTo>
                <a:cubicBezTo>
                  <a:pt x="4971" y="4915"/>
                  <a:pt x="3733" y="5199"/>
                  <a:pt x="2613" y="5744"/>
                </a:cubicBezTo>
                <a:cubicBezTo>
                  <a:pt x="2489" y="5801"/>
                  <a:pt x="2427" y="5949"/>
                  <a:pt x="2482" y="6080"/>
                </a:cubicBezTo>
                <a:cubicBezTo>
                  <a:pt x="2525" y="6168"/>
                  <a:pt x="2620" y="6229"/>
                  <a:pt x="2717" y="6229"/>
                </a:cubicBezTo>
                <a:cubicBezTo>
                  <a:pt x="2751" y="6229"/>
                  <a:pt x="2786" y="6221"/>
                  <a:pt x="2818" y="6205"/>
                </a:cubicBezTo>
                <a:cubicBezTo>
                  <a:pt x="3182" y="6029"/>
                  <a:pt x="3563" y="5881"/>
                  <a:pt x="3949" y="5762"/>
                </a:cubicBezTo>
                <a:cubicBezTo>
                  <a:pt x="4574" y="5574"/>
                  <a:pt x="5210" y="5471"/>
                  <a:pt x="5858" y="5437"/>
                </a:cubicBezTo>
                <a:cubicBezTo>
                  <a:pt x="5948" y="5435"/>
                  <a:pt x="6038" y="5433"/>
                  <a:pt x="6128" y="5433"/>
                </a:cubicBezTo>
                <a:cubicBezTo>
                  <a:pt x="6725" y="5433"/>
                  <a:pt x="7316" y="5496"/>
                  <a:pt x="7898" y="5626"/>
                </a:cubicBezTo>
                <a:cubicBezTo>
                  <a:pt x="8598" y="5791"/>
                  <a:pt x="9274" y="6040"/>
                  <a:pt x="9909" y="6376"/>
                </a:cubicBezTo>
                <a:cubicBezTo>
                  <a:pt x="10177" y="6517"/>
                  <a:pt x="10444" y="6659"/>
                  <a:pt x="10717" y="6796"/>
                </a:cubicBezTo>
                <a:cubicBezTo>
                  <a:pt x="10972" y="6921"/>
                  <a:pt x="11239" y="7040"/>
                  <a:pt x="11506" y="7142"/>
                </a:cubicBezTo>
                <a:cubicBezTo>
                  <a:pt x="11984" y="7325"/>
                  <a:pt x="12479" y="7454"/>
                  <a:pt x="12978" y="7517"/>
                </a:cubicBezTo>
                <a:cubicBezTo>
                  <a:pt x="13221" y="7545"/>
                  <a:pt x="13465" y="7557"/>
                  <a:pt x="13708" y="7557"/>
                </a:cubicBezTo>
                <a:cubicBezTo>
                  <a:pt x="13965" y="7557"/>
                  <a:pt x="14222" y="7544"/>
                  <a:pt x="14478" y="7523"/>
                </a:cubicBezTo>
                <a:cubicBezTo>
                  <a:pt x="15109" y="7478"/>
                  <a:pt x="15740" y="7381"/>
                  <a:pt x="16359" y="7284"/>
                </a:cubicBezTo>
                <a:cubicBezTo>
                  <a:pt x="16507" y="7262"/>
                  <a:pt x="16610" y="7113"/>
                  <a:pt x="16586" y="6972"/>
                </a:cubicBezTo>
                <a:cubicBezTo>
                  <a:pt x="16566" y="6834"/>
                  <a:pt x="16448" y="6742"/>
                  <a:pt x="16318" y="6742"/>
                </a:cubicBezTo>
                <a:cubicBezTo>
                  <a:pt x="16303" y="6742"/>
                  <a:pt x="16289" y="6743"/>
                  <a:pt x="16274" y="6745"/>
                </a:cubicBezTo>
                <a:cubicBezTo>
                  <a:pt x="15553" y="6841"/>
                  <a:pt x="14831" y="6950"/>
                  <a:pt x="14103" y="6977"/>
                </a:cubicBezTo>
                <a:cubicBezTo>
                  <a:pt x="14016" y="6980"/>
                  <a:pt x="13929" y="6981"/>
                  <a:pt x="13842" y="6981"/>
                </a:cubicBezTo>
                <a:cubicBezTo>
                  <a:pt x="13402" y="6981"/>
                  <a:pt x="12967" y="6943"/>
                  <a:pt x="12540" y="6853"/>
                </a:cubicBezTo>
                <a:cubicBezTo>
                  <a:pt x="11785" y="6677"/>
                  <a:pt x="11074" y="6358"/>
                  <a:pt x="10387" y="5995"/>
                </a:cubicBezTo>
                <a:lnTo>
                  <a:pt x="10392" y="6001"/>
                </a:lnTo>
                <a:cubicBezTo>
                  <a:pt x="10098" y="5841"/>
                  <a:pt x="9796" y="5688"/>
                  <a:pt x="9489" y="5563"/>
                </a:cubicBezTo>
                <a:cubicBezTo>
                  <a:pt x="9177" y="5432"/>
                  <a:pt x="8853" y="5324"/>
                  <a:pt x="8524" y="5233"/>
                </a:cubicBezTo>
                <a:cubicBezTo>
                  <a:pt x="7882" y="5051"/>
                  <a:pt x="7222" y="4949"/>
                  <a:pt x="6557" y="4921"/>
                </a:cubicBezTo>
                <a:cubicBezTo>
                  <a:pt x="6444" y="4921"/>
                  <a:pt x="6330" y="4915"/>
                  <a:pt x="6216" y="4915"/>
                </a:cubicBezTo>
                <a:close/>
                <a:moveTo>
                  <a:pt x="22348" y="7569"/>
                </a:moveTo>
                <a:cubicBezTo>
                  <a:pt x="22241" y="7569"/>
                  <a:pt x="22133" y="7569"/>
                  <a:pt x="22025" y="7580"/>
                </a:cubicBezTo>
                <a:cubicBezTo>
                  <a:pt x="21445" y="7619"/>
                  <a:pt x="20882" y="7813"/>
                  <a:pt x="20348" y="8023"/>
                </a:cubicBezTo>
                <a:cubicBezTo>
                  <a:pt x="19843" y="8228"/>
                  <a:pt x="19348" y="8455"/>
                  <a:pt x="18831" y="8620"/>
                </a:cubicBezTo>
                <a:cubicBezTo>
                  <a:pt x="18564" y="8699"/>
                  <a:pt x="18286" y="8750"/>
                  <a:pt x="18007" y="8768"/>
                </a:cubicBezTo>
                <a:cubicBezTo>
                  <a:pt x="17791" y="8768"/>
                  <a:pt x="17581" y="8750"/>
                  <a:pt x="17365" y="8705"/>
                </a:cubicBezTo>
                <a:cubicBezTo>
                  <a:pt x="17320" y="8694"/>
                  <a:pt x="17268" y="8682"/>
                  <a:pt x="17218" y="8665"/>
                </a:cubicBezTo>
                <a:cubicBezTo>
                  <a:pt x="17182" y="8657"/>
                  <a:pt x="17147" y="8651"/>
                  <a:pt x="17112" y="8651"/>
                </a:cubicBezTo>
                <a:cubicBezTo>
                  <a:pt x="17073" y="8651"/>
                  <a:pt x="17034" y="8658"/>
                  <a:pt x="16996" y="8676"/>
                </a:cubicBezTo>
                <a:cubicBezTo>
                  <a:pt x="16927" y="8705"/>
                  <a:pt x="16870" y="8768"/>
                  <a:pt x="16843" y="8841"/>
                </a:cubicBezTo>
                <a:cubicBezTo>
                  <a:pt x="16791" y="8983"/>
                  <a:pt x="16865" y="9171"/>
                  <a:pt x="17019" y="9216"/>
                </a:cubicBezTo>
                <a:cubicBezTo>
                  <a:pt x="17195" y="9268"/>
                  <a:pt x="17376" y="9308"/>
                  <a:pt x="17564" y="9330"/>
                </a:cubicBezTo>
                <a:cubicBezTo>
                  <a:pt x="17693" y="9345"/>
                  <a:pt x="17823" y="9353"/>
                  <a:pt x="17951" y="9353"/>
                </a:cubicBezTo>
                <a:cubicBezTo>
                  <a:pt x="18014" y="9353"/>
                  <a:pt x="18077" y="9351"/>
                  <a:pt x="18138" y="9347"/>
                </a:cubicBezTo>
                <a:cubicBezTo>
                  <a:pt x="18507" y="9330"/>
                  <a:pt x="18865" y="9250"/>
                  <a:pt x="19217" y="9143"/>
                </a:cubicBezTo>
                <a:cubicBezTo>
                  <a:pt x="19883" y="8938"/>
                  <a:pt x="20507" y="8626"/>
                  <a:pt x="21173" y="8421"/>
                </a:cubicBezTo>
                <a:cubicBezTo>
                  <a:pt x="21496" y="8324"/>
                  <a:pt x="21831" y="8262"/>
                  <a:pt x="22172" y="8239"/>
                </a:cubicBezTo>
                <a:cubicBezTo>
                  <a:pt x="22422" y="8239"/>
                  <a:pt x="22666" y="8262"/>
                  <a:pt x="22912" y="8307"/>
                </a:cubicBezTo>
                <a:cubicBezTo>
                  <a:pt x="23321" y="8409"/>
                  <a:pt x="23707" y="8569"/>
                  <a:pt x="24076" y="8762"/>
                </a:cubicBezTo>
                <a:cubicBezTo>
                  <a:pt x="24627" y="9064"/>
                  <a:pt x="25155" y="9405"/>
                  <a:pt x="25724" y="9683"/>
                </a:cubicBezTo>
                <a:cubicBezTo>
                  <a:pt x="26389" y="10000"/>
                  <a:pt x="27098" y="10216"/>
                  <a:pt x="27826" y="10352"/>
                </a:cubicBezTo>
                <a:cubicBezTo>
                  <a:pt x="28364" y="10451"/>
                  <a:pt x="28909" y="10493"/>
                  <a:pt x="29456" y="10493"/>
                </a:cubicBezTo>
                <a:cubicBezTo>
                  <a:pt x="29607" y="10493"/>
                  <a:pt x="29760" y="10489"/>
                  <a:pt x="29912" y="10483"/>
                </a:cubicBezTo>
                <a:cubicBezTo>
                  <a:pt x="30644" y="10455"/>
                  <a:pt x="31378" y="10376"/>
                  <a:pt x="32105" y="10262"/>
                </a:cubicBezTo>
                <a:cubicBezTo>
                  <a:pt x="32287" y="10234"/>
                  <a:pt x="32411" y="10058"/>
                  <a:pt x="32377" y="9875"/>
                </a:cubicBezTo>
                <a:cubicBezTo>
                  <a:pt x="32351" y="9704"/>
                  <a:pt x="32201" y="9594"/>
                  <a:pt x="32036" y="9594"/>
                </a:cubicBezTo>
                <a:cubicBezTo>
                  <a:pt x="32021" y="9594"/>
                  <a:pt x="32006" y="9595"/>
                  <a:pt x="31991" y="9597"/>
                </a:cubicBezTo>
                <a:cubicBezTo>
                  <a:pt x="31355" y="9683"/>
                  <a:pt x="30719" y="9756"/>
                  <a:pt x="30077" y="9780"/>
                </a:cubicBezTo>
                <a:cubicBezTo>
                  <a:pt x="29940" y="9784"/>
                  <a:pt x="29804" y="9787"/>
                  <a:pt x="29668" y="9787"/>
                </a:cubicBezTo>
                <a:cubicBezTo>
                  <a:pt x="28993" y="9787"/>
                  <a:pt x="28323" y="9728"/>
                  <a:pt x="27661" y="9586"/>
                </a:cubicBezTo>
                <a:cubicBezTo>
                  <a:pt x="26985" y="9426"/>
                  <a:pt x="26332" y="9188"/>
                  <a:pt x="25713" y="8864"/>
                </a:cubicBezTo>
                <a:cubicBezTo>
                  <a:pt x="25139" y="8558"/>
                  <a:pt x="24588" y="8199"/>
                  <a:pt x="23990" y="7932"/>
                </a:cubicBezTo>
                <a:cubicBezTo>
                  <a:pt x="23672" y="7795"/>
                  <a:pt x="23348" y="7693"/>
                  <a:pt x="23007" y="7625"/>
                </a:cubicBezTo>
                <a:cubicBezTo>
                  <a:pt x="22792" y="7585"/>
                  <a:pt x="22571" y="7569"/>
                  <a:pt x="22348" y="756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 name="Google Shape;31;p2"/>
          <p:cNvSpPr>
            <a:spLocks noChangeArrowheads="1"/>
          </p:cNvSpPr>
          <p:nvPr/>
        </p:nvSpPr>
        <p:spPr bwMode="auto">
          <a:xfrm>
            <a:off x="3549650" y="3832225"/>
            <a:ext cx="1141413" cy="128588"/>
          </a:xfrm>
          <a:custGeom>
            <a:avLst/>
            <a:gdLst>
              <a:gd name="T0" fmla="*/ 0 w 29475"/>
              <a:gd name="T1" fmla="*/ 0 h 3313"/>
              <a:gd name="T2" fmla="*/ 29475 w 29475"/>
              <a:gd name="T3" fmla="*/ 3313 h 3313"/>
            </a:gdLst>
            <a:ahLst/>
            <a:cxnLst/>
            <a:rect l="T0" t="T1" r="T2" b="T3"/>
            <a:pathLst>
              <a:path w="29475" h="3313" extrusionOk="0">
                <a:moveTo>
                  <a:pt x="28355" y="0"/>
                </a:moveTo>
                <a:cubicBezTo>
                  <a:pt x="28128" y="0"/>
                  <a:pt x="27896" y="11"/>
                  <a:pt x="27668" y="34"/>
                </a:cubicBezTo>
                <a:cubicBezTo>
                  <a:pt x="27253" y="74"/>
                  <a:pt x="26827" y="142"/>
                  <a:pt x="26321" y="257"/>
                </a:cubicBezTo>
                <a:cubicBezTo>
                  <a:pt x="25866" y="359"/>
                  <a:pt x="25418" y="478"/>
                  <a:pt x="24991" y="585"/>
                </a:cubicBezTo>
                <a:lnTo>
                  <a:pt x="24872" y="619"/>
                </a:lnTo>
                <a:lnTo>
                  <a:pt x="24793" y="643"/>
                </a:lnTo>
                <a:cubicBezTo>
                  <a:pt x="24639" y="682"/>
                  <a:pt x="24486" y="722"/>
                  <a:pt x="24332" y="761"/>
                </a:cubicBezTo>
                <a:cubicBezTo>
                  <a:pt x="24122" y="819"/>
                  <a:pt x="23894" y="858"/>
                  <a:pt x="23645" y="898"/>
                </a:cubicBezTo>
                <a:cubicBezTo>
                  <a:pt x="23367" y="926"/>
                  <a:pt x="23082" y="944"/>
                  <a:pt x="22775" y="944"/>
                </a:cubicBezTo>
                <a:cubicBezTo>
                  <a:pt x="22253" y="944"/>
                  <a:pt x="21759" y="898"/>
                  <a:pt x="21337" y="858"/>
                </a:cubicBezTo>
                <a:lnTo>
                  <a:pt x="21020" y="829"/>
                </a:lnTo>
                <a:cubicBezTo>
                  <a:pt x="20422" y="774"/>
                  <a:pt x="19809" y="711"/>
                  <a:pt x="19202" y="711"/>
                </a:cubicBezTo>
                <a:lnTo>
                  <a:pt x="19019" y="711"/>
                </a:lnTo>
                <a:cubicBezTo>
                  <a:pt x="18633" y="722"/>
                  <a:pt x="18229" y="761"/>
                  <a:pt x="17815" y="842"/>
                </a:cubicBezTo>
                <a:cubicBezTo>
                  <a:pt x="17497" y="904"/>
                  <a:pt x="17156" y="1000"/>
                  <a:pt x="16747" y="1154"/>
                </a:cubicBezTo>
                <a:cubicBezTo>
                  <a:pt x="16365" y="1301"/>
                  <a:pt x="15985" y="1477"/>
                  <a:pt x="15615" y="1648"/>
                </a:cubicBezTo>
                <a:lnTo>
                  <a:pt x="15599" y="1655"/>
                </a:lnTo>
                <a:cubicBezTo>
                  <a:pt x="15308" y="1791"/>
                  <a:pt x="15008" y="1927"/>
                  <a:pt x="14707" y="2051"/>
                </a:cubicBezTo>
                <a:cubicBezTo>
                  <a:pt x="14206" y="2250"/>
                  <a:pt x="13752" y="2376"/>
                  <a:pt x="13320" y="2432"/>
                </a:cubicBezTo>
                <a:cubicBezTo>
                  <a:pt x="13058" y="2466"/>
                  <a:pt x="12785" y="2478"/>
                  <a:pt x="12507" y="2478"/>
                </a:cubicBezTo>
                <a:cubicBezTo>
                  <a:pt x="12103" y="2478"/>
                  <a:pt x="11683" y="2450"/>
                  <a:pt x="11212" y="2392"/>
                </a:cubicBezTo>
                <a:cubicBezTo>
                  <a:pt x="10228" y="2256"/>
                  <a:pt x="9246" y="2023"/>
                  <a:pt x="8297" y="1802"/>
                </a:cubicBezTo>
                <a:cubicBezTo>
                  <a:pt x="7416" y="1592"/>
                  <a:pt x="6507" y="1375"/>
                  <a:pt x="5598" y="1239"/>
                </a:cubicBezTo>
                <a:cubicBezTo>
                  <a:pt x="5109" y="1165"/>
                  <a:pt x="4660" y="1120"/>
                  <a:pt x="4222" y="1102"/>
                </a:cubicBezTo>
                <a:cubicBezTo>
                  <a:pt x="4132" y="1097"/>
                  <a:pt x="4036" y="1097"/>
                  <a:pt x="3939" y="1097"/>
                </a:cubicBezTo>
                <a:cubicBezTo>
                  <a:pt x="3580" y="1097"/>
                  <a:pt x="3212" y="1125"/>
                  <a:pt x="2819" y="1177"/>
                </a:cubicBezTo>
                <a:cubicBezTo>
                  <a:pt x="1882" y="1301"/>
                  <a:pt x="973" y="1660"/>
                  <a:pt x="194" y="2222"/>
                </a:cubicBezTo>
                <a:cubicBezTo>
                  <a:pt x="120" y="2274"/>
                  <a:pt x="52" y="2336"/>
                  <a:pt x="23" y="2444"/>
                </a:cubicBezTo>
                <a:cubicBezTo>
                  <a:pt x="0" y="2534"/>
                  <a:pt x="12" y="2636"/>
                  <a:pt x="57" y="2717"/>
                </a:cubicBezTo>
                <a:cubicBezTo>
                  <a:pt x="102" y="2801"/>
                  <a:pt x="188" y="2864"/>
                  <a:pt x="280" y="2887"/>
                </a:cubicBezTo>
                <a:cubicBezTo>
                  <a:pt x="314" y="2898"/>
                  <a:pt x="348" y="2904"/>
                  <a:pt x="382" y="2904"/>
                </a:cubicBezTo>
                <a:cubicBezTo>
                  <a:pt x="450" y="2904"/>
                  <a:pt x="512" y="2887"/>
                  <a:pt x="552" y="2853"/>
                </a:cubicBezTo>
                <a:cubicBezTo>
                  <a:pt x="899" y="2602"/>
                  <a:pt x="1274" y="2398"/>
                  <a:pt x="1654" y="2234"/>
                </a:cubicBezTo>
                <a:cubicBezTo>
                  <a:pt x="2080" y="2069"/>
                  <a:pt x="2541" y="1949"/>
                  <a:pt x="3018" y="1886"/>
                </a:cubicBezTo>
                <a:cubicBezTo>
                  <a:pt x="3291" y="1852"/>
                  <a:pt x="3575" y="1841"/>
                  <a:pt x="3865" y="1841"/>
                </a:cubicBezTo>
                <a:cubicBezTo>
                  <a:pt x="4262" y="1841"/>
                  <a:pt x="4671" y="1870"/>
                  <a:pt x="5127" y="1920"/>
                </a:cubicBezTo>
                <a:cubicBezTo>
                  <a:pt x="6155" y="2064"/>
                  <a:pt x="7172" y="2319"/>
                  <a:pt x="8155" y="2563"/>
                </a:cubicBezTo>
                <a:cubicBezTo>
                  <a:pt x="9024" y="2785"/>
                  <a:pt x="9921" y="3006"/>
                  <a:pt x="10820" y="3155"/>
                </a:cubicBezTo>
                <a:cubicBezTo>
                  <a:pt x="11343" y="3239"/>
                  <a:pt x="11814" y="3284"/>
                  <a:pt x="12258" y="3307"/>
                </a:cubicBezTo>
                <a:cubicBezTo>
                  <a:pt x="12360" y="3307"/>
                  <a:pt x="12457" y="3313"/>
                  <a:pt x="12559" y="3313"/>
                </a:cubicBezTo>
                <a:cubicBezTo>
                  <a:pt x="12922" y="3313"/>
                  <a:pt x="13309" y="3284"/>
                  <a:pt x="13690" y="3228"/>
                </a:cubicBezTo>
                <a:cubicBezTo>
                  <a:pt x="14258" y="3148"/>
                  <a:pt x="14791" y="2943"/>
                  <a:pt x="15292" y="2746"/>
                </a:cubicBezTo>
                <a:cubicBezTo>
                  <a:pt x="15531" y="2643"/>
                  <a:pt x="15769" y="2534"/>
                  <a:pt x="16008" y="2432"/>
                </a:cubicBezTo>
                <a:lnTo>
                  <a:pt x="16042" y="2416"/>
                </a:lnTo>
                <a:lnTo>
                  <a:pt x="16082" y="2398"/>
                </a:lnTo>
                <a:cubicBezTo>
                  <a:pt x="16315" y="2295"/>
                  <a:pt x="16553" y="2188"/>
                  <a:pt x="16792" y="2091"/>
                </a:cubicBezTo>
                <a:cubicBezTo>
                  <a:pt x="17036" y="1995"/>
                  <a:pt x="17264" y="1915"/>
                  <a:pt x="17490" y="1847"/>
                </a:cubicBezTo>
                <a:cubicBezTo>
                  <a:pt x="17747" y="1773"/>
                  <a:pt x="18025" y="1710"/>
                  <a:pt x="18343" y="1665"/>
                </a:cubicBezTo>
                <a:cubicBezTo>
                  <a:pt x="18610" y="1637"/>
                  <a:pt x="18888" y="1626"/>
                  <a:pt x="19190" y="1626"/>
                </a:cubicBezTo>
                <a:cubicBezTo>
                  <a:pt x="19787" y="1626"/>
                  <a:pt x="20395" y="1682"/>
                  <a:pt x="20980" y="1739"/>
                </a:cubicBezTo>
                <a:cubicBezTo>
                  <a:pt x="21565" y="1791"/>
                  <a:pt x="22168" y="1852"/>
                  <a:pt x="22769" y="1852"/>
                </a:cubicBezTo>
                <a:cubicBezTo>
                  <a:pt x="22872" y="1852"/>
                  <a:pt x="22979" y="1847"/>
                  <a:pt x="23082" y="1847"/>
                </a:cubicBezTo>
                <a:cubicBezTo>
                  <a:pt x="23485" y="1830"/>
                  <a:pt x="23894" y="1779"/>
                  <a:pt x="24304" y="1694"/>
                </a:cubicBezTo>
                <a:cubicBezTo>
                  <a:pt x="24628" y="1626"/>
                  <a:pt x="24957" y="1529"/>
                  <a:pt x="25276" y="1432"/>
                </a:cubicBezTo>
                <a:cubicBezTo>
                  <a:pt x="25366" y="1404"/>
                  <a:pt x="25452" y="1382"/>
                  <a:pt x="25536" y="1353"/>
                </a:cubicBezTo>
                <a:cubicBezTo>
                  <a:pt x="25611" y="1330"/>
                  <a:pt x="25691" y="1307"/>
                  <a:pt x="25770" y="1285"/>
                </a:cubicBezTo>
                <a:lnTo>
                  <a:pt x="25804" y="1273"/>
                </a:lnTo>
                <a:lnTo>
                  <a:pt x="25827" y="1267"/>
                </a:lnTo>
                <a:cubicBezTo>
                  <a:pt x="26082" y="1194"/>
                  <a:pt x="26344" y="1114"/>
                  <a:pt x="26606" y="1046"/>
                </a:cubicBezTo>
                <a:cubicBezTo>
                  <a:pt x="26986" y="944"/>
                  <a:pt x="27361" y="870"/>
                  <a:pt x="27718" y="824"/>
                </a:cubicBezTo>
                <a:cubicBezTo>
                  <a:pt x="28048" y="784"/>
                  <a:pt x="28384" y="761"/>
                  <a:pt x="28714" y="761"/>
                </a:cubicBezTo>
                <a:cubicBezTo>
                  <a:pt x="28844" y="761"/>
                  <a:pt x="28974" y="768"/>
                  <a:pt x="29105" y="774"/>
                </a:cubicBezTo>
                <a:lnTo>
                  <a:pt x="29123" y="774"/>
                </a:lnTo>
                <a:cubicBezTo>
                  <a:pt x="29310" y="774"/>
                  <a:pt x="29475" y="603"/>
                  <a:pt x="29475" y="404"/>
                </a:cubicBezTo>
                <a:cubicBezTo>
                  <a:pt x="29475" y="313"/>
                  <a:pt x="29435" y="216"/>
                  <a:pt x="29367" y="148"/>
                </a:cubicBezTo>
                <a:cubicBezTo>
                  <a:pt x="29287" y="68"/>
                  <a:pt x="29197" y="45"/>
                  <a:pt x="29105" y="40"/>
                </a:cubicBezTo>
                <a:cubicBezTo>
                  <a:pt x="28856" y="11"/>
                  <a:pt x="28599" y="0"/>
                  <a:pt x="28355"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32;p2"/>
          <p:cNvSpPr>
            <a:spLocks noChangeArrowheads="1"/>
          </p:cNvSpPr>
          <p:nvPr/>
        </p:nvSpPr>
        <p:spPr bwMode="auto">
          <a:xfrm>
            <a:off x="4973638" y="3786188"/>
            <a:ext cx="452437" cy="74612"/>
          </a:xfrm>
          <a:custGeom>
            <a:avLst/>
            <a:gdLst>
              <a:gd name="T0" fmla="*/ 0 w 11678"/>
              <a:gd name="T1" fmla="*/ 0 h 1915"/>
              <a:gd name="T2" fmla="*/ 11678 w 11678"/>
              <a:gd name="T3" fmla="*/ 1915 h 1915"/>
            </a:gdLst>
            <a:ahLst/>
            <a:cxnLst/>
            <a:rect l="T0" t="T1" r="T2" b="T3"/>
            <a:pathLst>
              <a:path w="11678" h="1915" extrusionOk="0">
                <a:moveTo>
                  <a:pt x="2188" y="0"/>
                </a:moveTo>
                <a:cubicBezTo>
                  <a:pt x="2120" y="0"/>
                  <a:pt x="2052" y="0"/>
                  <a:pt x="1978" y="6"/>
                </a:cubicBezTo>
                <a:cubicBezTo>
                  <a:pt x="1415" y="29"/>
                  <a:pt x="836" y="153"/>
                  <a:pt x="211" y="381"/>
                </a:cubicBezTo>
                <a:cubicBezTo>
                  <a:pt x="126" y="409"/>
                  <a:pt x="80" y="443"/>
                  <a:pt x="46" y="506"/>
                </a:cubicBezTo>
                <a:cubicBezTo>
                  <a:pt x="6" y="562"/>
                  <a:pt x="1" y="636"/>
                  <a:pt x="17" y="704"/>
                </a:cubicBezTo>
                <a:cubicBezTo>
                  <a:pt x="46" y="818"/>
                  <a:pt x="161" y="908"/>
                  <a:pt x="274" y="908"/>
                </a:cubicBezTo>
                <a:cubicBezTo>
                  <a:pt x="297" y="908"/>
                  <a:pt x="319" y="908"/>
                  <a:pt x="342" y="897"/>
                </a:cubicBezTo>
                <a:cubicBezTo>
                  <a:pt x="756" y="750"/>
                  <a:pt x="1137" y="653"/>
                  <a:pt x="1524" y="602"/>
                </a:cubicBezTo>
                <a:cubicBezTo>
                  <a:pt x="1682" y="585"/>
                  <a:pt x="1847" y="574"/>
                  <a:pt x="2012" y="574"/>
                </a:cubicBezTo>
                <a:cubicBezTo>
                  <a:pt x="2206" y="574"/>
                  <a:pt x="2398" y="585"/>
                  <a:pt x="2598" y="614"/>
                </a:cubicBezTo>
                <a:cubicBezTo>
                  <a:pt x="3217" y="698"/>
                  <a:pt x="3825" y="903"/>
                  <a:pt x="4347" y="1091"/>
                </a:cubicBezTo>
                <a:cubicBezTo>
                  <a:pt x="4677" y="1210"/>
                  <a:pt x="5007" y="1324"/>
                  <a:pt x="5336" y="1438"/>
                </a:cubicBezTo>
                <a:cubicBezTo>
                  <a:pt x="5729" y="1568"/>
                  <a:pt x="6132" y="1676"/>
                  <a:pt x="6536" y="1750"/>
                </a:cubicBezTo>
                <a:cubicBezTo>
                  <a:pt x="7116" y="1863"/>
                  <a:pt x="7729" y="1915"/>
                  <a:pt x="8365" y="1915"/>
                </a:cubicBezTo>
                <a:cubicBezTo>
                  <a:pt x="8559" y="1915"/>
                  <a:pt x="8752" y="1915"/>
                  <a:pt x="8944" y="1904"/>
                </a:cubicBezTo>
                <a:cubicBezTo>
                  <a:pt x="9291" y="1886"/>
                  <a:pt x="9673" y="1847"/>
                  <a:pt x="10150" y="1784"/>
                </a:cubicBezTo>
                <a:cubicBezTo>
                  <a:pt x="10610" y="1727"/>
                  <a:pt x="11008" y="1653"/>
                  <a:pt x="11365" y="1563"/>
                </a:cubicBezTo>
                <a:cubicBezTo>
                  <a:pt x="11467" y="1534"/>
                  <a:pt x="11553" y="1466"/>
                  <a:pt x="11609" y="1375"/>
                </a:cubicBezTo>
                <a:cubicBezTo>
                  <a:pt x="11661" y="1283"/>
                  <a:pt x="11677" y="1176"/>
                  <a:pt x="11650" y="1073"/>
                </a:cubicBezTo>
                <a:cubicBezTo>
                  <a:pt x="11627" y="971"/>
                  <a:pt x="11559" y="881"/>
                  <a:pt x="11462" y="829"/>
                </a:cubicBezTo>
                <a:lnTo>
                  <a:pt x="11417" y="813"/>
                </a:lnTo>
                <a:lnTo>
                  <a:pt x="11371" y="790"/>
                </a:lnTo>
                <a:cubicBezTo>
                  <a:pt x="11336" y="784"/>
                  <a:pt x="11302" y="779"/>
                  <a:pt x="11268" y="779"/>
                </a:cubicBezTo>
                <a:cubicBezTo>
                  <a:pt x="11229" y="779"/>
                  <a:pt x="11200" y="784"/>
                  <a:pt x="11166" y="790"/>
                </a:cubicBezTo>
                <a:cubicBezTo>
                  <a:pt x="10974" y="813"/>
                  <a:pt x="10786" y="840"/>
                  <a:pt x="10593" y="869"/>
                </a:cubicBezTo>
                <a:lnTo>
                  <a:pt x="10541" y="881"/>
                </a:lnTo>
                <a:cubicBezTo>
                  <a:pt x="10348" y="908"/>
                  <a:pt x="10155" y="937"/>
                  <a:pt x="9962" y="960"/>
                </a:cubicBezTo>
                <a:cubicBezTo>
                  <a:pt x="9314" y="1039"/>
                  <a:pt x="8724" y="1079"/>
                  <a:pt x="8160" y="1079"/>
                </a:cubicBezTo>
                <a:cubicBezTo>
                  <a:pt x="7712" y="1079"/>
                  <a:pt x="7268" y="1052"/>
                  <a:pt x="6859" y="1005"/>
                </a:cubicBezTo>
                <a:cubicBezTo>
                  <a:pt x="6563" y="960"/>
                  <a:pt x="6263" y="908"/>
                  <a:pt x="5973" y="840"/>
                </a:cubicBezTo>
                <a:cubicBezTo>
                  <a:pt x="5723" y="779"/>
                  <a:pt x="5485" y="704"/>
                  <a:pt x="5246" y="636"/>
                </a:cubicBezTo>
                <a:lnTo>
                  <a:pt x="5070" y="580"/>
                </a:lnTo>
                <a:lnTo>
                  <a:pt x="4939" y="546"/>
                </a:lnTo>
                <a:lnTo>
                  <a:pt x="4916" y="533"/>
                </a:lnTo>
                <a:cubicBezTo>
                  <a:pt x="4456" y="397"/>
                  <a:pt x="3979" y="255"/>
                  <a:pt x="3507" y="153"/>
                </a:cubicBezTo>
                <a:cubicBezTo>
                  <a:pt x="3035" y="51"/>
                  <a:pt x="2603" y="0"/>
                  <a:pt x="218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 name="Google Shape;33;p2"/>
          <p:cNvSpPr>
            <a:spLocks noChangeArrowheads="1"/>
          </p:cNvSpPr>
          <p:nvPr/>
        </p:nvSpPr>
        <p:spPr bwMode="auto">
          <a:xfrm>
            <a:off x="5894388" y="4541838"/>
            <a:ext cx="3841750" cy="171450"/>
          </a:xfrm>
          <a:custGeom>
            <a:avLst/>
            <a:gdLst>
              <a:gd name="T0" fmla="*/ 0 w 99173"/>
              <a:gd name="T1" fmla="*/ 0 h 4433"/>
              <a:gd name="T2" fmla="*/ 99173 w 99173"/>
              <a:gd name="T3" fmla="*/ 4433 h 4433"/>
            </a:gdLst>
            <a:ahLst/>
            <a:cxnLst/>
            <a:rect l="T0" t="T1" r="T2" b="T3"/>
            <a:pathLst>
              <a:path w="99173" h="4433" extrusionOk="0">
                <a:moveTo>
                  <a:pt x="96377" y="0"/>
                </a:moveTo>
                <a:cubicBezTo>
                  <a:pt x="95718" y="0"/>
                  <a:pt x="95002" y="40"/>
                  <a:pt x="94116" y="137"/>
                </a:cubicBezTo>
                <a:cubicBezTo>
                  <a:pt x="93389" y="210"/>
                  <a:pt x="92650" y="319"/>
                  <a:pt x="91939" y="422"/>
                </a:cubicBezTo>
                <a:lnTo>
                  <a:pt x="91747" y="449"/>
                </a:lnTo>
                <a:cubicBezTo>
                  <a:pt x="91564" y="477"/>
                  <a:pt x="91383" y="506"/>
                  <a:pt x="91202" y="529"/>
                </a:cubicBezTo>
                <a:cubicBezTo>
                  <a:pt x="90615" y="619"/>
                  <a:pt x="90014" y="711"/>
                  <a:pt x="89416" y="779"/>
                </a:cubicBezTo>
                <a:cubicBezTo>
                  <a:pt x="88786" y="852"/>
                  <a:pt x="88207" y="899"/>
                  <a:pt x="87644" y="926"/>
                </a:cubicBezTo>
                <a:cubicBezTo>
                  <a:pt x="87240" y="949"/>
                  <a:pt x="86814" y="960"/>
                  <a:pt x="86343" y="960"/>
                </a:cubicBezTo>
                <a:cubicBezTo>
                  <a:pt x="86167" y="960"/>
                  <a:pt x="85996" y="955"/>
                  <a:pt x="85820" y="955"/>
                </a:cubicBezTo>
                <a:cubicBezTo>
                  <a:pt x="84593" y="938"/>
                  <a:pt x="83371" y="852"/>
                  <a:pt x="82217" y="762"/>
                </a:cubicBezTo>
                <a:lnTo>
                  <a:pt x="82183" y="762"/>
                </a:lnTo>
                <a:lnTo>
                  <a:pt x="82047" y="750"/>
                </a:lnTo>
                <a:lnTo>
                  <a:pt x="81921" y="739"/>
                </a:lnTo>
                <a:lnTo>
                  <a:pt x="81887" y="739"/>
                </a:lnTo>
                <a:lnTo>
                  <a:pt x="81257" y="687"/>
                </a:lnTo>
                <a:cubicBezTo>
                  <a:pt x="80632" y="637"/>
                  <a:pt x="79990" y="585"/>
                  <a:pt x="79353" y="540"/>
                </a:cubicBezTo>
                <a:cubicBezTo>
                  <a:pt x="79325" y="506"/>
                  <a:pt x="79280" y="467"/>
                  <a:pt x="79222" y="461"/>
                </a:cubicBezTo>
                <a:cubicBezTo>
                  <a:pt x="78905" y="427"/>
                  <a:pt x="78575" y="415"/>
                  <a:pt x="78296" y="415"/>
                </a:cubicBezTo>
                <a:cubicBezTo>
                  <a:pt x="78223" y="415"/>
                  <a:pt x="78155" y="409"/>
                  <a:pt x="78081" y="409"/>
                </a:cubicBezTo>
                <a:cubicBezTo>
                  <a:pt x="77864" y="409"/>
                  <a:pt x="77638" y="415"/>
                  <a:pt x="77387" y="427"/>
                </a:cubicBezTo>
                <a:cubicBezTo>
                  <a:pt x="77331" y="427"/>
                  <a:pt x="77274" y="427"/>
                  <a:pt x="77216" y="432"/>
                </a:cubicBezTo>
                <a:cubicBezTo>
                  <a:pt x="76888" y="422"/>
                  <a:pt x="76558" y="415"/>
                  <a:pt x="76245" y="415"/>
                </a:cubicBezTo>
                <a:cubicBezTo>
                  <a:pt x="75109" y="415"/>
                  <a:pt x="74074" y="477"/>
                  <a:pt x="73085" y="603"/>
                </a:cubicBezTo>
                <a:cubicBezTo>
                  <a:pt x="73006" y="614"/>
                  <a:pt x="72955" y="677"/>
                  <a:pt x="72955" y="750"/>
                </a:cubicBezTo>
                <a:cubicBezTo>
                  <a:pt x="72961" y="756"/>
                  <a:pt x="72961" y="768"/>
                  <a:pt x="72961" y="773"/>
                </a:cubicBezTo>
                <a:cubicBezTo>
                  <a:pt x="72648" y="784"/>
                  <a:pt x="72324" y="797"/>
                  <a:pt x="71994" y="797"/>
                </a:cubicBezTo>
                <a:lnTo>
                  <a:pt x="71921" y="802"/>
                </a:lnTo>
                <a:cubicBezTo>
                  <a:pt x="71768" y="802"/>
                  <a:pt x="71625" y="797"/>
                  <a:pt x="71489" y="784"/>
                </a:cubicBezTo>
                <a:cubicBezTo>
                  <a:pt x="71120" y="756"/>
                  <a:pt x="70745" y="694"/>
                  <a:pt x="70426" y="642"/>
                </a:cubicBezTo>
                <a:cubicBezTo>
                  <a:pt x="70284" y="614"/>
                  <a:pt x="70142" y="592"/>
                  <a:pt x="70001" y="563"/>
                </a:cubicBezTo>
                <a:lnTo>
                  <a:pt x="69875" y="540"/>
                </a:lnTo>
                <a:cubicBezTo>
                  <a:pt x="69716" y="512"/>
                  <a:pt x="69557" y="490"/>
                  <a:pt x="69392" y="461"/>
                </a:cubicBezTo>
                <a:lnTo>
                  <a:pt x="69290" y="443"/>
                </a:lnTo>
                <a:cubicBezTo>
                  <a:pt x="68886" y="375"/>
                  <a:pt x="68517" y="336"/>
                  <a:pt x="68160" y="325"/>
                </a:cubicBezTo>
                <a:cubicBezTo>
                  <a:pt x="68091" y="319"/>
                  <a:pt x="68023" y="319"/>
                  <a:pt x="67955" y="319"/>
                </a:cubicBezTo>
                <a:cubicBezTo>
                  <a:pt x="67847" y="319"/>
                  <a:pt x="67738" y="325"/>
                  <a:pt x="67630" y="330"/>
                </a:cubicBezTo>
                <a:cubicBezTo>
                  <a:pt x="67370" y="302"/>
                  <a:pt x="67097" y="291"/>
                  <a:pt x="66801" y="291"/>
                </a:cubicBezTo>
                <a:cubicBezTo>
                  <a:pt x="66102" y="291"/>
                  <a:pt x="65409" y="364"/>
                  <a:pt x="64738" y="432"/>
                </a:cubicBezTo>
                <a:cubicBezTo>
                  <a:pt x="64273" y="483"/>
                  <a:pt x="63744" y="540"/>
                  <a:pt x="63221" y="569"/>
                </a:cubicBezTo>
                <a:cubicBezTo>
                  <a:pt x="63022" y="574"/>
                  <a:pt x="62818" y="580"/>
                  <a:pt x="62590" y="580"/>
                </a:cubicBezTo>
                <a:cubicBezTo>
                  <a:pt x="62335" y="580"/>
                  <a:pt x="62062" y="574"/>
                  <a:pt x="61727" y="563"/>
                </a:cubicBezTo>
                <a:lnTo>
                  <a:pt x="61704" y="563"/>
                </a:lnTo>
                <a:cubicBezTo>
                  <a:pt x="61698" y="563"/>
                  <a:pt x="61693" y="563"/>
                  <a:pt x="61687" y="558"/>
                </a:cubicBezTo>
                <a:cubicBezTo>
                  <a:pt x="61005" y="529"/>
                  <a:pt x="60306" y="467"/>
                  <a:pt x="59631" y="409"/>
                </a:cubicBezTo>
                <a:cubicBezTo>
                  <a:pt x="59028" y="359"/>
                  <a:pt x="58403" y="302"/>
                  <a:pt x="57790" y="267"/>
                </a:cubicBezTo>
                <a:cubicBezTo>
                  <a:pt x="57483" y="257"/>
                  <a:pt x="57164" y="244"/>
                  <a:pt x="56823" y="244"/>
                </a:cubicBezTo>
                <a:cubicBezTo>
                  <a:pt x="56499" y="244"/>
                  <a:pt x="56169" y="251"/>
                  <a:pt x="55800" y="267"/>
                </a:cubicBezTo>
                <a:cubicBezTo>
                  <a:pt x="55346" y="285"/>
                  <a:pt x="54885" y="319"/>
                  <a:pt x="54442" y="341"/>
                </a:cubicBezTo>
                <a:cubicBezTo>
                  <a:pt x="54232" y="359"/>
                  <a:pt x="54027" y="370"/>
                  <a:pt x="53817" y="381"/>
                </a:cubicBezTo>
                <a:cubicBezTo>
                  <a:pt x="53555" y="398"/>
                  <a:pt x="53289" y="409"/>
                  <a:pt x="53027" y="422"/>
                </a:cubicBezTo>
                <a:cubicBezTo>
                  <a:pt x="52828" y="432"/>
                  <a:pt x="52629" y="438"/>
                  <a:pt x="52430" y="438"/>
                </a:cubicBezTo>
                <a:lnTo>
                  <a:pt x="52191" y="443"/>
                </a:lnTo>
                <a:cubicBezTo>
                  <a:pt x="51590" y="461"/>
                  <a:pt x="50982" y="495"/>
                  <a:pt x="50521" y="517"/>
                </a:cubicBezTo>
                <a:cubicBezTo>
                  <a:pt x="50316" y="529"/>
                  <a:pt x="50106" y="540"/>
                  <a:pt x="49902" y="551"/>
                </a:cubicBezTo>
                <a:lnTo>
                  <a:pt x="49686" y="563"/>
                </a:lnTo>
                <a:cubicBezTo>
                  <a:pt x="49487" y="580"/>
                  <a:pt x="49293" y="580"/>
                  <a:pt x="49072" y="580"/>
                </a:cubicBezTo>
                <a:lnTo>
                  <a:pt x="48936" y="580"/>
                </a:lnTo>
                <a:cubicBezTo>
                  <a:pt x="48567" y="580"/>
                  <a:pt x="48209" y="585"/>
                  <a:pt x="47861" y="660"/>
                </a:cubicBezTo>
                <a:cubicBezTo>
                  <a:pt x="47282" y="687"/>
                  <a:pt x="46799" y="700"/>
                  <a:pt x="46345" y="705"/>
                </a:cubicBezTo>
                <a:cubicBezTo>
                  <a:pt x="45975" y="711"/>
                  <a:pt x="45606" y="711"/>
                  <a:pt x="45236" y="711"/>
                </a:cubicBezTo>
                <a:lnTo>
                  <a:pt x="44595" y="711"/>
                </a:lnTo>
                <a:cubicBezTo>
                  <a:pt x="44391" y="716"/>
                  <a:pt x="44192" y="716"/>
                  <a:pt x="43987" y="722"/>
                </a:cubicBezTo>
                <a:cubicBezTo>
                  <a:pt x="43743" y="722"/>
                  <a:pt x="43492" y="728"/>
                  <a:pt x="43242" y="728"/>
                </a:cubicBezTo>
                <a:lnTo>
                  <a:pt x="42975" y="728"/>
                </a:lnTo>
                <a:cubicBezTo>
                  <a:pt x="42731" y="722"/>
                  <a:pt x="42487" y="716"/>
                  <a:pt x="42243" y="711"/>
                </a:cubicBezTo>
                <a:cubicBezTo>
                  <a:pt x="41976" y="705"/>
                  <a:pt x="41714" y="700"/>
                  <a:pt x="41446" y="700"/>
                </a:cubicBezTo>
                <a:lnTo>
                  <a:pt x="41168" y="700"/>
                </a:lnTo>
                <a:cubicBezTo>
                  <a:pt x="40373" y="700"/>
                  <a:pt x="39440" y="734"/>
                  <a:pt x="38561" y="989"/>
                </a:cubicBezTo>
                <a:lnTo>
                  <a:pt x="37782" y="989"/>
                </a:lnTo>
                <a:cubicBezTo>
                  <a:pt x="37470" y="989"/>
                  <a:pt x="37140" y="994"/>
                  <a:pt x="36776" y="1007"/>
                </a:cubicBezTo>
                <a:cubicBezTo>
                  <a:pt x="36174" y="1023"/>
                  <a:pt x="35514" y="1057"/>
                  <a:pt x="34764" y="1103"/>
                </a:cubicBezTo>
                <a:cubicBezTo>
                  <a:pt x="34184" y="1137"/>
                  <a:pt x="33542" y="1183"/>
                  <a:pt x="32752" y="1245"/>
                </a:cubicBezTo>
                <a:cubicBezTo>
                  <a:pt x="32485" y="1262"/>
                  <a:pt x="32225" y="1285"/>
                  <a:pt x="31957" y="1308"/>
                </a:cubicBezTo>
                <a:cubicBezTo>
                  <a:pt x="31554" y="1342"/>
                  <a:pt x="31150" y="1376"/>
                  <a:pt x="30741" y="1403"/>
                </a:cubicBezTo>
                <a:cubicBezTo>
                  <a:pt x="29792" y="1472"/>
                  <a:pt x="28826" y="1518"/>
                  <a:pt x="27889" y="1558"/>
                </a:cubicBezTo>
                <a:cubicBezTo>
                  <a:pt x="27656" y="1568"/>
                  <a:pt x="27428" y="1574"/>
                  <a:pt x="27201" y="1586"/>
                </a:cubicBezTo>
                <a:lnTo>
                  <a:pt x="27098" y="1592"/>
                </a:lnTo>
                <a:cubicBezTo>
                  <a:pt x="27019" y="1597"/>
                  <a:pt x="26940" y="1603"/>
                  <a:pt x="26860" y="1603"/>
                </a:cubicBezTo>
                <a:lnTo>
                  <a:pt x="26547" y="1603"/>
                </a:lnTo>
                <a:lnTo>
                  <a:pt x="26416" y="1597"/>
                </a:lnTo>
                <a:cubicBezTo>
                  <a:pt x="26287" y="1592"/>
                  <a:pt x="26161" y="1592"/>
                  <a:pt x="26036" y="1592"/>
                </a:cubicBezTo>
                <a:lnTo>
                  <a:pt x="25912" y="1592"/>
                </a:lnTo>
                <a:cubicBezTo>
                  <a:pt x="25878" y="1592"/>
                  <a:pt x="25844" y="1592"/>
                  <a:pt x="25810" y="1597"/>
                </a:cubicBezTo>
                <a:cubicBezTo>
                  <a:pt x="25797" y="1592"/>
                  <a:pt x="25786" y="1592"/>
                  <a:pt x="25781" y="1592"/>
                </a:cubicBezTo>
                <a:cubicBezTo>
                  <a:pt x="25474" y="1547"/>
                  <a:pt x="25173" y="1523"/>
                  <a:pt x="24889" y="1506"/>
                </a:cubicBezTo>
                <a:cubicBezTo>
                  <a:pt x="24575" y="1484"/>
                  <a:pt x="24258" y="1466"/>
                  <a:pt x="23951" y="1461"/>
                </a:cubicBezTo>
                <a:lnTo>
                  <a:pt x="23599" y="1461"/>
                </a:lnTo>
                <a:cubicBezTo>
                  <a:pt x="23088" y="1461"/>
                  <a:pt x="22571" y="1484"/>
                  <a:pt x="22065" y="1523"/>
                </a:cubicBezTo>
                <a:cubicBezTo>
                  <a:pt x="21774" y="1547"/>
                  <a:pt x="21485" y="1581"/>
                  <a:pt x="21178" y="1626"/>
                </a:cubicBezTo>
                <a:cubicBezTo>
                  <a:pt x="20911" y="1660"/>
                  <a:pt x="20593" y="1710"/>
                  <a:pt x="20274" y="1785"/>
                </a:cubicBezTo>
                <a:cubicBezTo>
                  <a:pt x="20121" y="1819"/>
                  <a:pt x="19973" y="1859"/>
                  <a:pt x="19820" y="1898"/>
                </a:cubicBezTo>
                <a:cubicBezTo>
                  <a:pt x="19411" y="2001"/>
                  <a:pt x="18991" y="2108"/>
                  <a:pt x="18559" y="2137"/>
                </a:cubicBezTo>
                <a:lnTo>
                  <a:pt x="18490" y="2137"/>
                </a:lnTo>
                <a:cubicBezTo>
                  <a:pt x="18246" y="2137"/>
                  <a:pt x="17995" y="2108"/>
                  <a:pt x="17712" y="2051"/>
                </a:cubicBezTo>
                <a:cubicBezTo>
                  <a:pt x="17331" y="1961"/>
                  <a:pt x="16951" y="1830"/>
                  <a:pt x="16587" y="1705"/>
                </a:cubicBezTo>
                <a:cubicBezTo>
                  <a:pt x="16439" y="1654"/>
                  <a:pt x="16291" y="1603"/>
                  <a:pt x="16138" y="1558"/>
                </a:cubicBezTo>
                <a:cubicBezTo>
                  <a:pt x="15871" y="1472"/>
                  <a:pt x="15598" y="1403"/>
                  <a:pt x="15331" y="1358"/>
                </a:cubicBezTo>
                <a:cubicBezTo>
                  <a:pt x="15075" y="1313"/>
                  <a:pt x="14797" y="1290"/>
                  <a:pt x="14484" y="1285"/>
                </a:cubicBezTo>
                <a:lnTo>
                  <a:pt x="14360" y="1285"/>
                </a:lnTo>
                <a:cubicBezTo>
                  <a:pt x="13762" y="1285"/>
                  <a:pt x="13161" y="1358"/>
                  <a:pt x="12574" y="1427"/>
                </a:cubicBezTo>
                <a:cubicBezTo>
                  <a:pt x="12126" y="1484"/>
                  <a:pt x="11661" y="1534"/>
                  <a:pt x="11194" y="1558"/>
                </a:cubicBezTo>
                <a:lnTo>
                  <a:pt x="11183" y="1558"/>
                </a:lnTo>
                <a:cubicBezTo>
                  <a:pt x="11081" y="1563"/>
                  <a:pt x="10984" y="1563"/>
                  <a:pt x="10882" y="1563"/>
                </a:cubicBezTo>
                <a:cubicBezTo>
                  <a:pt x="10626" y="1563"/>
                  <a:pt x="10387" y="1552"/>
                  <a:pt x="10154" y="1523"/>
                </a:cubicBezTo>
                <a:cubicBezTo>
                  <a:pt x="9983" y="1506"/>
                  <a:pt x="9820" y="1478"/>
                  <a:pt x="9637" y="1438"/>
                </a:cubicBezTo>
                <a:cubicBezTo>
                  <a:pt x="9461" y="1410"/>
                  <a:pt x="9274" y="1376"/>
                  <a:pt x="9046" y="1348"/>
                </a:cubicBezTo>
                <a:cubicBezTo>
                  <a:pt x="8302" y="1251"/>
                  <a:pt x="7541" y="1233"/>
                  <a:pt x="6802" y="1211"/>
                </a:cubicBezTo>
                <a:lnTo>
                  <a:pt x="6778" y="1211"/>
                </a:lnTo>
                <a:lnTo>
                  <a:pt x="6484" y="1206"/>
                </a:lnTo>
                <a:cubicBezTo>
                  <a:pt x="6193" y="1199"/>
                  <a:pt x="5899" y="1188"/>
                  <a:pt x="5603" y="1183"/>
                </a:cubicBezTo>
                <a:cubicBezTo>
                  <a:pt x="5205" y="1177"/>
                  <a:pt x="4813" y="1177"/>
                  <a:pt x="4415" y="1177"/>
                </a:cubicBezTo>
                <a:lnTo>
                  <a:pt x="4318" y="1177"/>
                </a:lnTo>
                <a:cubicBezTo>
                  <a:pt x="4160" y="1172"/>
                  <a:pt x="4000" y="1172"/>
                  <a:pt x="3846" y="1172"/>
                </a:cubicBezTo>
                <a:cubicBezTo>
                  <a:pt x="3660" y="1165"/>
                  <a:pt x="3478" y="1154"/>
                  <a:pt x="3290" y="1137"/>
                </a:cubicBezTo>
                <a:lnTo>
                  <a:pt x="3125" y="1120"/>
                </a:lnTo>
                <a:cubicBezTo>
                  <a:pt x="2852" y="1097"/>
                  <a:pt x="2568" y="1069"/>
                  <a:pt x="2290" y="1069"/>
                </a:cubicBezTo>
                <a:lnTo>
                  <a:pt x="2204" y="1069"/>
                </a:lnTo>
                <a:cubicBezTo>
                  <a:pt x="2102" y="1075"/>
                  <a:pt x="2005" y="1080"/>
                  <a:pt x="1915" y="1091"/>
                </a:cubicBezTo>
                <a:cubicBezTo>
                  <a:pt x="1910" y="1080"/>
                  <a:pt x="1903" y="1069"/>
                  <a:pt x="1898" y="1062"/>
                </a:cubicBezTo>
                <a:cubicBezTo>
                  <a:pt x="1863" y="1023"/>
                  <a:pt x="1813" y="1001"/>
                  <a:pt x="1761" y="1001"/>
                </a:cubicBezTo>
                <a:cubicBezTo>
                  <a:pt x="1716" y="1001"/>
                  <a:pt x="1682" y="1012"/>
                  <a:pt x="1659" y="1041"/>
                </a:cubicBezTo>
                <a:cubicBezTo>
                  <a:pt x="1562" y="1137"/>
                  <a:pt x="1454" y="1222"/>
                  <a:pt x="1352" y="1301"/>
                </a:cubicBezTo>
                <a:lnTo>
                  <a:pt x="1296" y="1348"/>
                </a:lnTo>
                <a:cubicBezTo>
                  <a:pt x="1137" y="1472"/>
                  <a:pt x="955" y="1620"/>
                  <a:pt x="778" y="1768"/>
                </a:cubicBezTo>
                <a:cubicBezTo>
                  <a:pt x="580" y="1943"/>
                  <a:pt x="426" y="2098"/>
                  <a:pt x="295" y="2263"/>
                </a:cubicBezTo>
                <a:cubicBezTo>
                  <a:pt x="239" y="2336"/>
                  <a:pt x="182" y="2415"/>
                  <a:pt x="142" y="2494"/>
                </a:cubicBezTo>
                <a:cubicBezTo>
                  <a:pt x="114" y="2546"/>
                  <a:pt x="91" y="2586"/>
                  <a:pt x="80" y="2631"/>
                </a:cubicBezTo>
                <a:cubicBezTo>
                  <a:pt x="56" y="2683"/>
                  <a:pt x="46" y="2733"/>
                  <a:pt x="35" y="2785"/>
                </a:cubicBezTo>
                <a:cubicBezTo>
                  <a:pt x="1" y="2961"/>
                  <a:pt x="56" y="3154"/>
                  <a:pt x="182" y="3291"/>
                </a:cubicBezTo>
                <a:cubicBezTo>
                  <a:pt x="256" y="3370"/>
                  <a:pt x="347" y="3427"/>
                  <a:pt x="437" y="3467"/>
                </a:cubicBezTo>
                <a:cubicBezTo>
                  <a:pt x="552" y="3524"/>
                  <a:pt x="676" y="3551"/>
                  <a:pt x="785" y="3575"/>
                </a:cubicBezTo>
                <a:cubicBezTo>
                  <a:pt x="1034" y="3626"/>
                  <a:pt x="1289" y="3648"/>
                  <a:pt x="1512" y="3660"/>
                </a:cubicBezTo>
                <a:lnTo>
                  <a:pt x="1608" y="3666"/>
                </a:lnTo>
                <a:cubicBezTo>
                  <a:pt x="1671" y="3671"/>
                  <a:pt x="1739" y="3671"/>
                  <a:pt x="1801" y="3677"/>
                </a:cubicBezTo>
                <a:cubicBezTo>
                  <a:pt x="1898" y="3682"/>
                  <a:pt x="1994" y="3695"/>
                  <a:pt x="2097" y="3705"/>
                </a:cubicBezTo>
                <a:cubicBezTo>
                  <a:pt x="2165" y="3711"/>
                  <a:pt x="2228" y="3716"/>
                  <a:pt x="2296" y="3722"/>
                </a:cubicBezTo>
                <a:cubicBezTo>
                  <a:pt x="3119" y="3797"/>
                  <a:pt x="4000" y="3831"/>
                  <a:pt x="4984" y="3831"/>
                </a:cubicBezTo>
                <a:cubicBezTo>
                  <a:pt x="5938" y="3831"/>
                  <a:pt x="6888" y="3797"/>
                  <a:pt x="7609" y="3768"/>
                </a:cubicBezTo>
                <a:lnTo>
                  <a:pt x="7631" y="3768"/>
                </a:lnTo>
                <a:lnTo>
                  <a:pt x="7654" y="3763"/>
                </a:lnTo>
                <a:lnTo>
                  <a:pt x="7711" y="3763"/>
                </a:lnTo>
                <a:lnTo>
                  <a:pt x="7774" y="3756"/>
                </a:lnTo>
                <a:cubicBezTo>
                  <a:pt x="7972" y="3750"/>
                  <a:pt x="8171" y="3745"/>
                  <a:pt x="8370" y="3734"/>
                </a:cubicBezTo>
                <a:lnTo>
                  <a:pt x="8347" y="3734"/>
                </a:lnTo>
                <a:lnTo>
                  <a:pt x="8512" y="3729"/>
                </a:lnTo>
                <a:lnTo>
                  <a:pt x="8865" y="3716"/>
                </a:lnTo>
                <a:lnTo>
                  <a:pt x="8881" y="3716"/>
                </a:lnTo>
                <a:cubicBezTo>
                  <a:pt x="9757" y="3682"/>
                  <a:pt x="10495" y="3654"/>
                  <a:pt x="11245" y="3648"/>
                </a:cubicBezTo>
                <a:cubicBezTo>
                  <a:pt x="11449" y="3643"/>
                  <a:pt x="11661" y="3643"/>
                  <a:pt x="11871" y="3643"/>
                </a:cubicBezTo>
                <a:cubicBezTo>
                  <a:pt x="12524" y="3643"/>
                  <a:pt x="13098" y="3660"/>
                  <a:pt x="13626" y="3688"/>
                </a:cubicBezTo>
                <a:cubicBezTo>
                  <a:pt x="14415" y="3740"/>
                  <a:pt x="15223" y="3847"/>
                  <a:pt x="15996" y="3950"/>
                </a:cubicBezTo>
                <a:cubicBezTo>
                  <a:pt x="16734" y="4052"/>
                  <a:pt x="17502" y="4154"/>
                  <a:pt x="18263" y="4206"/>
                </a:cubicBezTo>
                <a:cubicBezTo>
                  <a:pt x="18485" y="4222"/>
                  <a:pt x="18724" y="4233"/>
                  <a:pt x="18962" y="4240"/>
                </a:cubicBezTo>
                <a:lnTo>
                  <a:pt x="19723" y="4240"/>
                </a:lnTo>
                <a:cubicBezTo>
                  <a:pt x="20190" y="4245"/>
                  <a:pt x="20661" y="4285"/>
                  <a:pt x="21116" y="4319"/>
                </a:cubicBezTo>
                <a:lnTo>
                  <a:pt x="21207" y="4325"/>
                </a:lnTo>
                <a:lnTo>
                  <a:pt x="21405" y="4342"/>
                </a:lnTo>
                <a:cubicBezTo>
                  <a:pt x="21826" y="4376"/>
                  <a:pt x="22264" y="4404"/>
                  <a:pt x="22689" y="4421"/>
                </a:cubicBezTo>
                <a:cubicBezTo>
                  <a:pt x="22831" y="4427"/>
                  <a:pt x="22973" y="4432"/>
                  <a:pt x="23116" y="4432"/>
                </a:cubicBezTo>
                <a:cubicBezTo>
                  <a:pt x="23229" y="4432"/>
                  <a:pt x="23343" y="4427"/>
                  <a:pt x="23457" y="4427"/>
                </a:cubicBezTo>
                <a:lnTo>
                  <a:pt x="23468" y="4427"/>
                </a:lnTo>
                <a:cubicBezTo>
                  <a:pt x="23718" y="4416"/>
                  <a:pt x="23979" y="4411"/>
                  <a:pt x="24229" y="4364"/>
                </a:cubicBezTo>
                <a:cubicBezTo>
                  <a:pt x="24297" y="4353"/>
                  <a:pt x="24354" y="4314"/>
                  <a:pt x="24383" y="4256"/>
                </a:cubicBezTo>
                <a:cubicBezTo>
                  <a:pt x="24575" y="4217"/>
                  <a:pt x="24769" y="4183"/>
                  <a:pt x="24963" y="4143"/>
                </a:cubicBezTo>
                <a:cubicBezTo>
                  <a:pt x="26116" y="3939"/>
                  <a:pt x="27371" y="3802"/>
                  <a:pt x="28905" y="3722"/>
                </a:cubicBezTo>
                <a:cubicBezTo>
                  <a:pt x="30190" y="3660"/>
                  <a:pt x="31503" y="3643"/>
                  <a:pt x="32770" y="3632"/>
                </a:cubicBezTo>
                <a:lnTo>
                  <a:pt x="32923" y="3626"/>
                </a:lnTo>
                <a:lnTo>
                  <a:pt x="33486" y="3620"/>
                </a:lnTo>
                <a:cubicBezTo>
                  <a:pt x="33924" y="3614"/>
                  <a:pt x="34360" y="3609"/>
                  <a:pt x="34793" y="3609"/>
                </a:cubicBezTo>
                <a:cubicBezTo>
                  <a:pt x="35464" y="3598"/>
                  <a:pt x="36111" y="3592"/>
                  <a:pt x="36759" y="3564"/>
                </a:cubicBezTo>
                <a:cubicBezTo>
                  <a:pt x="37475" y="3524"/>
                  <a:pt x="38111" y="3461"/>
                  <a:pt x="38713" y="3365"/>
                </a:cubicBezTo>
                <a:cubicBezTo>
                  <a:pt x="38963" y="3325"/>
                  <a:pt x="39214" y="3273"/>
                  <a:pt x="39453" y="3228"/>
                </a:cubicBezTo>
                <a:lnTo>
                  <a:pt x="39686" y="3183"/>
                </a:lnTo>
                <a:cubicBezTo>
                  <a:pt x="39993" y="3120"/>
                  <a:pt x="40293" y="3063"/>
                  <a:pt x="40599" y="3006"/>
                </a:cubicBezTo>
                <a:lnTo>
                  <a:pt x="40617" y="3006"/>
                </a:lnTo>
                <a:lnTo>
                  <a:pt x="40640" y="3000"/>
                </a:lnTo>
                <a:cubicBezTo>
                  <a:pt x="41656" y="2819"/>
                  <a:pt x="42447" y="2699"/>
                  <a:pt x="43197" y="2631"/>
                </a:cubicBezTo>
                <a:cubicBezTo>
                  <a:pt x="43634" y="2586"/>
                  <a:pt x="44072" y="2557"/>
                  <a:pt x="44504" y="2546"/>
                </a:cubicBezTo>
                <a:lnTo>
                  <a:pt x="45504" y="2546"/>
                </a:lnTo>
                <a:lnTo>
                  <a:pt x="45679" y="2552"/>
                </a:lnTo>
                <a:lnTo>
                  <a:pt x="45868" y="2552"/>
                </a:lnTo>
                <a:cubicBezTo>
                  <a:pt x="45891" y="2552"/>
                  <a:pt x="45913" y="2546"/>
                  <a:pt x="45930" y="2541"/>
                </a:cubicBezTo>
                <a:cubicBezTo>
                  <a:pt x="46322" y="2529"/>
                  <a:pt x="46720" y="2518"/>
                  <a:pt x="47152" y="2518"/>
                </a:cubicBezTo>
                <a:cubicBezTo>
                  <a:pt x="48129" y="2518"/>
                  <a:pt x="49101" y="2557"/>
                  <a:pt x="50004" y="2597"/>
                </a:cubicBezTo>
                <a:lnTo>
                  <a:pt x="50363" y="2609"/>
                </a:lnTo>
                <a:cubicBezTo>
                  <a:pt x="51561" y="2659"/>
                  <a:pt x="52800" y="2711"/>
                  <a:pt x="54016" y="2711"/>
                </a:cubicBezTo>
                <a:lnTo>
                  <a:pt x="54334" y="2711"/>
                </a:lnTo>
                <a:cubicBezTo>
                  <a:pt x="55123" y="2706"/>
                  <a:pt x="55902" y="2665"/>
                  <a:pt x="56487" y="2625"/>
                </a:cubicBezTo>
                <a:cubicBezTo>
                  <a:pt x="57203" y="2586"/>
                  <a:pt x="57931" y="2529"/>
                  <a:pt x="58635" y="2473"/>
                </a:cubicBezTo>
                <a:cubicBezTo>
                  <a:pt x="60033" y="2370"/>
                  <a:pt x="61472" y="2256"/>
                  <a:pt x="62926" y="2239"/>
                </a:cubicBezTo>
                <a:cubicBezTo>
                  <a:pt x="63074" y="2234"/>
                  <a:pt x="63221" y="2234"/>
                  <a:pt x="63369" y="2234"/>
                </a:cubicBezTo>
                <a:cubicBezTo>
                  <a:pt x="63790" y="2234"/>
                  <a:pt x="64205" y="2245"/>
                  <a:pt x="64608" y="2263"/>
                </a:cubicBezTo>
                <a:lnTo>
                  <a:pt x="64567" y="2256"/>
                </a:lnTo>
                <a:cubicBezTo>
                  <a:pt x="65045" y="2279"/>
                  <a:pt x="65529" y="2319"/>
                  <a:pt x="65999" y="2358"/>
                </a:cubicBezTo>
                <a:lnTo>
                  <a:pt x="66091" y="2370"/>
                </a:lnTo>
                <a:cubicBezTo>
                  <a:pt x="66313" y="2387"/>
                  <a:pt x="66574" y="2410"/>
                  <a:pt x="66846" y="2439"/>
                </a:cubicBezTo>
                <a:cubicBezTo>
                  <a:pt x="66972" y="2455"/>
                  <a:pt x="67097" y="2473"/>
                  <a:pt x="67221" y="2484"/>
                </a:cubicBezTo>
                <a:lnTo>
                  <a:pt x="67324" y="2501"/>
                </a:lnTo>
                <a:cubicBezTo>
                  <a:pt x="67415" y="2512"/>
                  <a:pt x="67506" y="2529"/>
                  <a:pt x="67596" y="2535"/>
                </a:cubicBezTo>
                <a:lnTo>
                  <a:pt x="67625" y="2535"/>
                </a:lnTo>
                <a:cubicBezTo>
                  <a:pt x="67636" y="2535"/>
                  <a:pt x="67654" y="2535"/>
                  <a:pt x="67665" y="2529"/>
                </a:cubicBezTo>
                <a:cubicBezTo>
                  <a:pt x="67858" y="2597"/>
                  <a:pt x="68063" y="2659"/>
                  <a:pt x="68312" y="2728"/>
                </a:cubicBezTo>
                <a:cubicBezTo>
                  <a:pt x="68739" y="2848"/>
                  <a:pt x="69204" y="2944"/>
                  <a:pt x="69728" y="3018"/>
                </a:cubicBezTo>
                <a:cubicBezTo>
                  <a:pt x="70444" y="3126"/>
                  <a:pt x="71199" y="3176"/>
                  <a:pt x="72046" y="3176"/>
                </a:cubicBezTo>
                <a:cubicBezTo>
                  <a:pt x="72233" y="3176"/>
                  <a:pt x="72427" y="3171"/>
                  <a:pt x="72626" y="3165"/>
                </a:cubicBezTo>
                <a:cubicBezTo>
                  <a:pt x="74069" y="3126"/>
                  <a:pt x="75524" y="2950"/>
                  <a:pt x="76927" y="2779"/>
                </a:cubicBezTo>
                <a:cubicBezTo>
                  <a:pt x="77421" y="2717"/>
                  <a:pt x="77932" y="2654"/>
                  <a:pt x="78438" y="2604"/>
                </a:cubicBezTo>
                <a:cubicBezTo>
                  <a:pt x="79166" y="2518"/>
                  <a:pt x="79927" y="2484"/>
                  <a:pt x="80780" y="2484"/>
                </a:cubicBezTo>
                <a:cubicBezTo>
                  <a:pt x="82030" y="2484"/>
                  <a:pt x="83274" y="2569"/>
                  <a:pt x="84661" y="2672"/>
                </a:cubicBezTo>
                <a:lnTo>
                  <a:pt x="84803" y="2677"/>
                </a:lnTo>
                <a:cubicBezTo>
                  <a:pt x="85280" y="2717"/>
                  <a:pt x="85752" y="2751"/>
                  <a:pt x="86224" y="2779"/>
                </a:cubicBezTo>
                <a:cubicBezTo>
                  <a:pt x="86712" y="2814"/>
                  <a:pt x="87224" y="2835"/>
                  <a:pt x="87785" y="2853"/>
                </a:cubicBezTo>
                <a:cubicBezTo>
                  <a:pt x="88417" y="2869"/>
                  <a:pt x="89088" y="2882"/>
                  <a:pt x="89831" y="2882"/>
                </a:cubicBezTo>
                <a:cubicBezTo>
                  <a:pt x="90195" y="2882"/>
                  <a:pt x="90559" y="2876"/>
                  <a:pt x="90922" y="2876"/>
                </a:cubicBezTo>
                <a:cubicBezTo>
                  <a:pt x="91440" y="2869"/>
                  <a:pt x="91957" y="2859"/>
                  <a:pt x="92474" y="2853"/>
                </a:cubicBezTo>
                <a:cubicBezTo>
                  <a:pt x="93332" y="2842"/>
                  <a:pt x="94218" y="2824"/>
                  <a:pt x="95094" y="2824"/>
                </a:cubicBezTo>
                <a:cubicBezTo>
                  <a:pt x="96508" y="2824"/>
                  <a:pt x="97667" y="2864"/>
                  <a:pt x="98742" y="2938"/>
                </a:cubicBezTo>
                <a:cubicBezTo>
                  <a:pt x="98787" y="2938"/>
                  <a:pt x="98832" y="2910"/>
                  <a:pt x="98855" y="2882"/>
                </a:cubicBezTo>
                <a:cubicBezTo>
                  <a:pt x="98889" y="2848"/>
                  <a:pt x="98907" y="2801"/>
                  <a:pt x="98900" y="2762"/>
                </a:cubicBezTo>
                <a:cubicBezTo>
                  <a:pt x="98900" y="2740"/>
                  <a:pt x="98895" y="2722"/>
                  <a:pt x="98889" y="2699"/>
                </a:cubicBezTo>
                <a:cubicBezTo>
                  <a:pt x="98968" y="2518"/>
                  <a:pt x="99015" y="2324"/>
                  <a:pt x="99049" y="2160"/>
                </a:cubicBezTo>
                <a:cubicBezTo>
                  <a:pt x="99083" y="1990"/>
                  <a:pt x="99111" y="1802"/>
                  <a:pt x="99133" y="1581"/>
                </a:cubicBezTo>
                <a:cubicBezTo>
                  <a:pt x="99162" y="1342"/>
                  <a:pt x="99173" y="1154"/>
                  <a:pt x="99173" y="978"/>
                </a:cubicBezTo>
                <a:cubicBezTo>
                  <a:pt x="99173" y="790"/>
                  <a:pt x="99151" y="592"/>
                  <a:pt x="99105" y="370"/>
                </a:cubicBezTo>
                <a:cubicBezTo>
                  <a:pt x="99094" y="319"/>
                  <a:pt x="99043" y="273"/>
                  <a:pt x="99002" y="251"/>
                </a:cubicBezTo>
                <a:cubicBezTo>
                  <a:pt x="98968" y="233"/>
                  <a:pt x="98941" y="228"/>
                  <a:pt x="98907" y="228"/>
                </a:cubicBezTo>
                <a:cubicBezTo>
                  <a:pt x="98889" y="228"/>
                  <a:pt x="98866" y="233"/>
                  <a:pt x="98844" y="239"/>
                </a:cubicBezTo>
                <a:cubicBezTo>
                  <a:pt x="98815" y="244"/>
                  <a:pt x="98787" y="262"/>
                  <a:pt x="98764" y="285"/>
                </a:cubicBezTo>
                <a:cubicBezTo>
                  <a:pt x="98600" y="217"/>
                  <a:pt x="98435" y="165"/>
                  <a:pt x="98270" y="131"/>
                </a:cubicBezTo>
                <a:cubicBezTo>
                  <a:pt x="98076" y="97"/>
                  <a:pt x="97884" y="74"/>
                  <a:pt x="97673" y="57"/>
                </a:cubicBezTo>
                <a:cubicBezTo>
                  <a:pt x="97281" y="23"/>
                  <a:pt x="96883" y="0"/>
                  <a:pt x="96486"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 name="Google Shape;34;p2"/>
          <p:cNvSpPr>
            <a:spLocks noChangeArrowheads="1"/>
          </p:cNvSpPr>
          <p:nvPr/>
        </p:nvSpPr>
        <p:spPr bwMode="auto">
          <a:xfrm>
            <a:off x="5422900" y="3571875"/>
            <a:ext cx="619125" cy="836613"/>
          </a:xfrm>
          <a:custGeom>
            <a:avLst/>
            <a:gdLst>
              <a:gd name="T0" fmla="*/ 0 w 15996"/>
              <a:gd name="T1" fmla="*/ 0 h 21605"/>
              <a:gd name="T2" fmla="*/ 15996 w 15996"/>
              <a:gd name="T3" fmla="*/ 21605 h 21605"/>
            </a:gdLst>
            <a:ahLst/>
            <a:cxnLst/>
            <a:rect l="T0" t="T1" r="T2" b="T3"/>
            <a:pathLst>
              <a:path w="15996" h="21605" extrusionOk="0">
                <a:moveTo>
                  <a:pt x="5172" y="0"/>
                </a:moveTo>
                <a:cubicBezTo>
                  <a:pt x="5148" y="0"/>
                  <a:pt x="5125" y="12"/>
                  <a:pt x="5109" y="23"/>
                </a:cubicBezTo>
                <a:lnTo>
                  <a:pt x="5046" y="63"/>
                </a:lnTo>
                <a:lnTo>
                  <a:pt x="5023" y="63"/>
                </a:lnTo>
                <a:cubicBezTo>
                  <a:pt x="5007" y="63"/>
                  <a:pt x="4989" y="63"/>
                  <a:pt x="4973" y="74"/>
                </a:cubicBezTo>
                <a:cubicBezTo>
                  <a:pt x="4540" y="228"/>
                  <a:pt x="4194" y="381"/>
                  <a:pt x="3882" y="551"/>
                </a:cubicBezTo>
                <a:cubicBezTo>
                  <a:pt x="3427" y="797"/>
                  <a:pt x="3103" y="1046"/>
                  <a:pt x="2864" y="1335"/>
                </a:cubicBezTo>
                <a:cubicBezTo>
                  <a:pt x="2733" y="1489"/>
                  <a:pt x="2636" y="1671"/>
                  <a:pt x="2581" y="1854"/>
                </a:cubicBezTo>
                <a:cubicBezTo>
                  <a:pt x="2518" y="2046"/>
                  <a:pt x="2500" y="2250"/>
                  <a:pt x="2534" y="2455"/>
                </a:cubicBezTo>
                <a:cubicBezTo>
                  <a:pt x="2557" y="2614"/>
                  <a:pt x="2609" y="2780"/>
                  <a:pt x="2694" y="2927"/>
                </a:cubicBezTo>
                <a:cubicBezTo>
                  <a:pt x="2739" y="3006"/>
                  <a:pt x="2785" y="3074"/>
                  <a:pt x="2836" y="3137"/>
                </a:cubicBezTo>
                <a:cubicBezTo>
                  <a:pt x="2893" y="3217"/>
                  <a:pt x="2961" y="3285"/>
                  <a:pt x="3024" y="3341"/>
                </a:cubicBezTo>
                <a:cubicBezTo>
                  <a:pt x="3137" y="3449"/>
                  <a:pt x="3273" y="3558"/>
                  <a:pt x="3438" y="3660"/>
                </a:cubicBezTo>
                <a:cubicBezTo>
                  <a:pt x="3603" y="3756"/>
                  <a:pt x="3774" y="3847"/>
                  <a:pt x="3966" y="3933"/>
                </a:cubicBezTo>
                <a:cubicBezTo>
                  <a:pt x="4364" y="4104"/>
                  <a:pt x="4779" y="4222"/>
                  <a:pt x="5132" y="4314"/>
                </a:cubicBezTo>
                <a:cubicBezTo>
                  <a:pt x="5484" y="4404"/>
                  <a:pt x="5825" y="4479"/>
                  <a:pt x="6234" y="4563"/>
                </a:cubicBezTo>
                <a:cubicBezTo>
                  <a:pt x="6444" y="4608"/>
                  <a:pt x="6677" y="4655"/>
                  <a:pt x="6955" y="4723"/>
                </a:cubicBezTo>
                <a:lnTo>
                  <a:pt x="7013" y="4734"/>
                </a:lnTo>
                <a:cubicBezTo>
                  <a:pt x="7661" y="4881"/>
                  <a:pt x="8325" y="5035"/>
                  <a:pt x="8978" y="5211"/>
                </a:cubicBezTo>
                <a:cubicBezTo>
                  <a:pt x="9638" y="5387"/>
                  <a:pt x="10218" y="5575"/>
                  <a:pt x="10763" y="5774"/>
                </a:cubicBezTo>
                <a:cubicBezTo>
                  <a:pt x="11456" y="6029"/>
                  <a:pt x="12001" y="6279"/>
                  <a:pt x="12484" y="6564"/>
                </a:cubicBezTo>
                <a:cubicBezTo>
                  <a:pt x="12859" y="6785"/>
                  <a:pt x="13155" y="7013"/>
                  <a:pt x="13388" y="7251"/>
                </a:cubicBezTo>
                <a:cubicBezTo>
                  <a:pt x="13525" y="7393"/>
                  <a:pt x="13632" y="7535"/>
                  <a:pt x="13717" y="7684"/>
                </a:cubicBezTo>
                <a:cubicBezTo>
                  <a:pt x="13774" y="7791"/>
                  <a:pt x="13826" y="7904"/>
                  <a:pt x="13853" y="8018"/>
                </a:cubicBezTo>
                <a:cubicBezTo>
                  <a:pt x="13882" y="8120"/>
                  <a:pt x="13894" y="8229"/>
                  <a:pt x="13900" y="8331"/>
                </a:cubicBezTo>
                <a:cubicBezTo>
                  <a:pt x="13894" y="8450"/>
                  <a:pt x="13877" y="8563"/>
                  <a:pt x="13848" y="8678"/>
                </a:cubicBezTo>
                <a:cubicBezTo>
                  <a:pt x="13808" y="8836"/>
                  <a:pt x="13740" y="8990"/>
                  <a:pt x="13649" y="9150"/>
                </a:cubicBezTo>
                <a:cubicBezTo>
                  <a:pt x="13525" y="9354"/>
                  <a:pt x="13371" y="9546"/>
                  <a:pt x="13195" y="9722"/>
                </a:cubicBezTo>
                <a:cubicBezTo>
                  <a:pt x="12961" y="9945"/>
                  <a:pt x="12683" y="10144"/>
                  <a:pt x="12353" y="10336"/>
                </a:cubicBezTo>
                <a:cubicBezTo>
                  <a:pt x="11962" y="10558"/>
                  <a:pt x="11519" y="10752"/>
                  <a:pt x="10962" y="10944"/>
                </a:cubicBezTo>
                <a:cubicBezTo>
                  <a:pt x="10535" y="11098"/>
                  <a:pt x="10076" y="11235"/>
                  <a:pt x="9462" y="11400"/>
                </a:cubicBezTo>
                <a:lnTo>
                  <a:pt x="9444" y="11405"/>
                </a:lnTo>
                <a:cubicBezTo>
                  <a:pt x="9195" y="11468"/>
                  <a:pt x="8956" y="11529"/>
                  <a:pt x="8712" y="11592"/>
                </a:cubicBezTo>
                <a:cubicBezTo>
                  <a:pt x="8524" y="11644"/>
                  <a:pt x="8330" y="11689"/>
                  <a:pt x="8143" y="11741"/>
                </a:cubicBezTo>
                <a:cubicBezTo>
                  <a:pt x="7916" y="11797"/>
                  <a:pt x="7711" y="11854"/>
                  <a:pt x="7519" y="11904"/>
                </a:cubicBezTo>
                <a:cubicBezTo>
                  <a:pt x="7307" y="11967"/>
                  <a:pt x="7103" y="12035"/>
                  <a:pt x="6893" y="12103"/>
                </a:cubicBezTo>
                <a:cubicBezTo>
                  <a:pt x="5671" y="12496"/>
                  <a:pt x="4359" y="12934"/>
                  <a:pt x="3046" y="13411"/>
                </a:cubicBezTo>
                <a:cubicBezTo>
                  <a:pt x="2893" y="13467"/>
                  <a:pt x="2739" y="13519"/>
                  <a:pt x="2586" y="13564"/>
                </a:cubicBezTo>
                <a:lnTo>
                  <a:pt x="2500" y="13593"/>
                </a:lnTo>
                <a:cubicBezTo>
                  <a:pt x="2296" y="13661"/>
                  <a:pt x="2080" y="13729"/>
                  <a:pt x="1875" y="13803"/>
                </a:cubicBezTo>
                <a:cubicBezTo>
                  <a:pt x="1518" y="13934"/>
                  <a:pt x="1057" y="14120"/>
                  <a:pt x="677" y="14416"/>
                </a:cubicBezTo>
                <a:cubicBezTo>
                  <a:pt x="501" y="14553"/>
                  <a:pt x="359" y="14700"/>
                  <a:pt x="257" y="14865"/>
                </a:cubicBezTo>
                <a:cubicBezTo>
                  <a:pt x="171" y="15001"/>
                  <a:pt x="103" y="15150"/>
                  <a:pt x="63" y="15321"/>
                </a:cubicBezTo>
                <a:cubicBezTo>
                  <a:pt x="0" y="15547"/>
                  <a:pt x="24" y="15786"/>
                  <a:pt x="114" y="16002"/>
                </a:cubicBezTo>
                <a:cubicBezTo>
                  <a:pt x="194" y="16195"/>
                  <a:pt x="341" y="16383"/>
                  <a:pt x="551" y="16564"/>
                </a:cubicBezTo>
                <a:cubicBezTo>
                  <a:pt x="761" y="16746"/>
                  <a:pt x="1007" y="16889"/>
                  <a:pt x="1233" y="17018"/>
                </a:cubicBezTo>
                <a:cubicBezTo>
                  <a:pt x="1529" y="17183"/>
                  <a:pt x="1841" y="17338"/>
                  <a:pt x="2137" y="17485"/>
                </a:cubicBezTo>
                <a:cubicBezTo>
                  <a:pt x="2387" y="17605"/>
                  <a:pt x="2649" y="17729"/>
                  <a:pt x="2898" y="17865"/>
                </a:cubicBezTo>
                <a:cubicBezTo>
                  <a:pt x="2990" y="17912"/>
                  <a:pt x="3074" y="17962"/>
                  <a:pt x="3166" y="18014"/>
                </a:cubicBezTo>
                <a:cubicBezTo>
                  <a:pt x="3530" y="18235"/>
                  <a:pt x="3796" y="18434"/>
                  <a:pt x="4012" y="18655"/>
                </a:cubicBezTo>
                <a:cubicBezTo>
                  <a:pt x="4137" y="18780"/>
                  <a:pt x="4233" y="18911"/>
                  <a:pt x="4314" y="19048"/>
                </a:cubicBezTo>
                <a:cubicBezTo>
                  <a:pt x="4375" y="19161"/>
                  <a:pt x="4427" y="19281"/>
                  <a:pt x="4461" y="19400"/>
                </a:cubicBezTo>
                <a:cubicBezTo>
                  <a:pt x="4490" y="19514"/>
                  <a:pt x="4501" y="19633"/>
                  <a:pt x="4506" y="19758"/>
                </a:cubicBezTo>
                <a:cubicBezTo>
                  <a:pt x="4501" y="19900"/>
                  <a:pt x="4484" y="20042"/>
                  <a:pt x="4443" y="20196"/>
                </a:cubicBezTo>
                <a:cubicBezTo>
                  <a:pt x="4393" y="20354"/>
                  <a:pt x="4330" y="20514"/>
                  <a:pt x="4246" y="20661"/>
                </a:cubicBezTo>
                <a:cubicBezTo>
                  <a:pt x="4217" y="20707"/>
                  <a:pt x="4188" y="20752"/>
                  <a:pt x="4154" y="20797"/>
                </a:cubicBezTo>
                <a:lnTo>
                  <a:pt x="4149" y="20810"/>
                </a:lnTo>
                <a:cubicBezTo>
                  <a:pt x="4120" y="20849"/>
                  <a:pt x="4092" y="20889"/>
                  <a:pt x="4057" y="20923"/>
                </a:cubicBezTo>
                <a:cubicBezTo>
                  <a:pt x="4041" y="20939"/>
                  <a:pt x="4018" y="20957"/>
                  <a:pt x="4000" y="20973"/>
                </a:cubicBezTo>
                <a:cubicBezTo>
                  <a:pt x="3932" y="21025"/>
                  <a:pt x="3916" y="21122"/>
                  <a:pt x="3966" y="21190"/>
                </a:cubicBezTo>
                <a:cubicBezTo>
                  <a:pt x="3939" y="21207"/>
                  <a:pt x="3910" y="21230"/>
                  <a:pt x="3876" y="21246"/>
                </a:cubicBezTo>
                <a:cubicBezTo>
                  <a:pt x="3871" y="21253"/>
                  <a:pt x="3871" y="21253"/>
                  <a:pt x="3864" y="21253"/>
                </a:cubicBezTo>
                <a:lnTo>
                  <a:pt x="3858" y="21258"/>
                </a:lnTo>
                <a:cubicBezTo>
                  <a:pt x="3819" y="21280"/>
                  <a:pt x="3796" y="21303"/>
                  <a:pt x="3779" y="21348"/>
                </a:cubicBezTo>
                <a:cubicBezTo>
                  <a:pt x="3756" y="21389"/>
                  <a:pt x="3756" y="21445"/>
                  <a:pt x="3774" y="21485"/>
                </a:cubicBezTo>
                <a:cubicBezTo>
                  <a:pt x="3802" y="21553"/>
                  <a:pt x="3876" y="21605"/>
                  <a:pt x="3950" y="21605"/>
                </a:cubicBezTo>
                <a:cubicBezTo>
                  <a:pt x="3973" y="21605"/>
                  <a:pt x="3995" y="21599"/>
                  <a:pt x="4018" y="21587"/>
                </a:cubicBezTo>
                <a:cubicBezTo>
                  <a:pt x="4461" y="21382"/>
                  <a:pt x="4870" y="21059"/>
                  <a:pt x="5188" y="20650"/>
                </a:cubicBezTo>
                <a:cubicBezTo>
                  <a:pt x="5342" y="20451"/>
                  <a:pt x="5473" y="20230"/>
                  <a:pt x="5575" y="19997"/>
                </a:cubicBezTo>
                <a:cubicBezTo>
                  <a:pt x="5678" y="19764"/>
                  <a:pt x="5746" y="19507"/>
                  <a:pt x="5762" y="19263"/>
                </a:cubicBezTo>
                <a:cubicBezTo>
                  <a:pt x="5773" y="19150"/>
                  <a:pt x="5773" y="19030"/>
                  <a:pt x="5762" y="18900"/>
                </a:cubicBezTo>
                <a:cubicBezTo>
                  <a:pt x="5751" y="18791"/>
                  <a:pt x="5728" y="18667"/>
                  <a:pt x="5683" y="18519"/>
                </a:cubicBezTo>
                <a:cubicBezTo>
                  <a:pt x="5654" y="18416"/>
                  <a:pt x="5609" y="18309"/>
                  <a:pt x="5547" y="18201"/>
                </a:cubicBezTo>
                <a:cubicBezTo>
                  <a:pt x="5479" y="18070"/>
                  <a:pt x="5405" y="17962"/>
                  <a:pt x="5324" y="17860"/>
                </a:cubicBezTo>
                <a:cubicBezTo>
                  <a:pt x="5143" y="17644"/>
                  <a:pt x="4893" y="17485"/>
                  <a:pt x="4637" y="17338"/>
                </a:cubicBezTo>
                <a:cubicBezTo>
                  <a:pt x="4438" y="17218"/>
                  <a:pt x="4228" y="17104"/>
                  <a:pt x="4029" y="16997"/>
                </a:cubicBezTo>
                <a:cubicBezTo>
                  <a:pt x="3853" y="16900"/>
                  <a:pt x="3677" y="16803"/>
                  <a:pt x="3501" y="16701"/>
                </a:cubicBezTo>
                <a:cubicBezTo>
                  <a:pt x="3223" y="16536"/>
                  <a:pt x="2932" y="16349"/>
                  <a:pt x="2694" y="16116"/>
                </a:cubicBezTo>
                <a:cubicBezTo>
                  <a:pt x="2620" y="16037"/>
                  <a:pt x="2563" y="15956"/>
                  <a:pt x="2512" y="15882"/>
                </a:cubicBezTo>
                <a:cubicBezTo>
                  <a:pt x="2489" y="15837"/>
                  <a:pt x="2473" y="15786"/>
                  <a:pt x="2455" y="15741"/>
                </a:cubicBezTo>
                <a:cubicBezTo>
                  <a:pt x="2444" y="15696"/>
                  <a:pt x="2444" y="15662"/>
                  <a:pt x="2439" y="15621"/>
                </a:cubicBezTo>
                <a:cubicBezTo>
                  <a:pt x="2444" y="15581"/>
                  <a:pt x="2444" y="15542"/>
                  <a:pt x="2455" y="15497"/>
                </a:cubicBezTo>
                <a:cubicBezTo>
                  <a:pt x="2473" y="15445"/>
                  <a:pt x="2495" y="15389"/>
                  <a:pt x="2529" y="15337"/>
                </a:cubicBezTo>
                <a:cubicBezTo>
                  <a:pt x="2581" y="15252"/>
                  <a:pt x="2643" y="15172"/>
                  <a:pt x="2717" y="15093"/>
                </a:cubicBezTo>
                <a:cubicBezTo>
                  <a:pt x="2819" y="15001"/>
                  <a:pt x="2932" y="14917"/>
                  <a:pt x="3069" y="14836"/>
                </a:cubicBezTo>
                <a:cubicBezTo>
                  <a:pt x="3297" y="14712"/>
                  <a:pt x="3552" y="14616"/>
                  <a:pt x="3882" y="14524"/>
                </a:cubicBezTo>
                <a:cubicBezTo>
                  <a:pt x="4512" y="14359"/>
                  <a:pt x="5172" y="14291"/>
                  <a:pt x="5814" y="14217"/>
                </a:cubicBezTo>
                <a:cubicBezTo>
                  <a:pt x="6040" y="14195"/>
                  <a:pt x="6274" y="14172"/>
                  <a:pt x="6501" y="14138"/>
                </a:cubicBezTo>
                <a:cubicBezTo>
                  <a:pt x="6717" y="14115"/>
                  <a:pt x="6927" y="14075"/>
                  <a:pt x="7171" y="14030"/>
                </a:cubicBezTo>
                <a:cubicBezTo>
                  <a:pt x="7524" y="13968"/>
                  <a:pt x="7847" y="13905"/>
                  <a:pt x="8160" y="13842"/>
                </a:cubicBezTo>
                <a:cubicBezTo>
                  <a:pt x="8870" y="13700"/>
                  <a:pt x="9513" y="13548"/>
                  <a:pt x="10137" y="13370"/>
                </a:cubicBezTo>
                <a:cubicBezTo>
                  <a:pt x="10803" y="13189"/>
                  <a:pt x="11445" y="12974"/>
                  <a:pt x="12046" y="12735"/>
                </a:cubicBezTo>
                <a:cubicBezTo>
                  <a:pt x="12541" y="12536"/>
                  <a:pt x="12974" y="12342"/>
                  <a:pt x="13360" y="12138"/>
                </a:cubicBezTo>
                <a:cubicBezTo>
                  <a:pt x="14382" y="11604"/>
                  <a:pt x="15059" y="11036"/>
                  <a:pt x="15484" y="10354"/>
                </a:cubicBezTo>
                <a:cubicBezTo>
                  <a:pt x="15615" y="10149"/>
                  <a:pt x="15718" y="9934"/>
                  <a:pt x="15791" y="9729"/>
                </a:cubicBezTo>
                <a:cubicBezTo>
                  <a:pt x="15877" y="9501"/>
                  <a:pt x="15933" y="9263"/>
                  <a:pt x="15962" y="9019"/>
                </a:cubicBezTo>
                <a:cubicBezTo>
                  <a:pt x="15996" y="8780"/>
                  <a:pt x="15996" y="8518"/>
                  <a:pt x="15974" y="8235"/>
                </a:cubicBezTo>
                <a:cubicBezTo>
                  <a:pt x="15956" y="8018"/>
                  <a:pt x="15911" y="7797"/>
                  <a:pt x="15838" y="7558"/>
                </a:cubicBezTo>
                <a:cubicBezTo>
                  <a:pt x="15723" y="7172"/>
                  <a:pt x="15508" y="6797"/>
                  <a:pt x="15224" y="6473"/>
                </a:cubicBezTo>
                <a:cubicBezTo>
                  <a:pt x="14968" y="6183"/>
                  <a:pt x="14644" y="5916"/>
                  <a:pt x="14262" y="5677"/>
                </a:cubicBezTo>
                <a:cubicBezTo>
                  <a:pt x="13478" y="5200"/>
                  <a:pt x="12604" y="4922"/>
                  <a:pt x="11849" y="4711"/>
                </a:cubicBezTo>
                <a:cubicBezTo>
                  <a:pt x="11337" y="4569"/>
                  <a:pt x="10729" y="4404"/>
                  <a:pt x="10098" y="4285"/>
                </a:cubicBezTo>
                <a:cubicBezTo>
                  <a:pt x="9898" y="4246"/>
                  <a:pt x="9701" y="4206"/>
                  <a:pt x="9496" y="4165"/>
                </a:cubicBezTo>
                <a:cubicBezTo>
                  <a:pt x="9195" y="4109"/>
                  <a:pt x="8893" y="4052"/>
                  <a:pt x="8587" y="3989"/>
                </a:cubicBezTo>
                <a:cubicBezTo>
                  <a:pt x="7962" y="3865"/>
                  <a:pt x="7404" y="3734"/>
                  <a:pt x="6887" y="3592"/>
                </a:cubicBezTo>
                <a:cubicBezTo>
                  <a:pt x="6455" y="3478"/>
                  <a:pt x="6098" y="3365"/>
                  <a:pt x="5762" y="3239"/>
                </a:cubicBezTo>
                <a:cubicBezTo>
                  <a:pt x="5405" y="3103"/>
                  <a:pt x="5098" y="2961"/>
                  <a:pt x="4836" y="2808"/>
                </a:cubicBezTo>
                <a:cubicBezTo>
                  <a:pt x="4621" y="2677"/>
                  <a:pt x="4461" y="2557"/>
                  <a:pt x="4325" y="2421"/>
                </a:cubicBezTo>
                <a:cubicBezTo>
                  <a:pt x="4239" y="2336"/>
                  <a:pt x="4171" y="2245"/>
                  <a:pt x="4120" y="2154"/>
                </a:cubicBezTo>
                <a:cubicBezTo>
                  <a:pt x="4086" y="2092"/>
                  <a:pt x="4057" y="2024"/>
                  <a:pt x="4041" y="1961"/>
                </a:cubicBezTo>
                <a:cubicBezTo>
                  <a:pt x="4023" y="1899"/>
                  <a:pt x="4012" y="1830"/>
                  <a:pt x="4012" y="1768"/>
                </a:cubicBezTo>
                <a:cubicBezTo>
                  <a:pt x="4012" y="1689"/>
                  <a:pt x="4023" y="1615"/>
                  <a:pt x="4041" y="1540"/>
                </a:cubicBezTo>
                <a:cubicBezTo>
                  <a:pt x="4075" y="1438"/>
                  <a:pt x="4120" y="1335"/>
                  <a:pt x="4183" y="1222"/>
                </a:cubicBezTo>
                <a:cubicBezTo>
                  <a:pt x="4285" y="1057"/>
                  <a:pt x="4416" y="892"/>
                  <a:pt x="4592" y="722"/>
                </a:cubicBezTo>
                <a:cubicBezTo>
                  <a:pt x="4598" y="722"/>
                  <a:pt x="4598" y="716"/>
                  <a:pt x="4603" y="711"/>
                </a:cubicBezTo>
                <a:lnTo>
                  <a:pt x="4598" y="711"/>
                </a:lnTo>
                <a:lnTo>
                  <a:pt x="4608" y="705"/>
                </a:lnTo>
                <a:lnTo>
                  <a:pt x="4603" y="711"/>
                </a:lnTo>
                <a:cubicBezTo>
                  <a:pt x="4728" y="592"/>
                  <a:pt x="4865" y="472"/>
                  <a:pt x="5023" y="353"/>
                </a:cubicBezTo>
                <a:lnTo>
                  <a:pt x="5052" y="341"/>
                </a:lnTo>
                <a:lnTo>
                  <a:pt x="5080" y="330"/>
                </a:lnTo>
                <a:cubicBezTo>
                  <a:pt x="5114" y="319"/>
                  <a:pt x="5143" y="291"/>
                  <a:pt x="5154" y="257"/>
                </a:cubicBezTo>
                <a:lnTo>
                  <a:pt x="5234" y="194"/>
                </a:lnTo>
                <a:cubicBezTo>
                  <a:pt x="5256" y="183"/>
                  <a:pt x="5274" y="154"/>
                  <a:pt x="5279" y="126"/>
                </a:cubicBezTo>
                <a:cubicBezTo>
                  <a:pt x="5285" y="97"/>
                  <a:pt x="5274" y="68"/>
                  <a:pt x="5256" y="47"/>
                </a:cubicBezTo>
                <a:cubicBezTo>
                  <a:pt x="5240" y="18"/>
                  <a:pt x="5206" y="0"/>
                  <a:pt x="517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 name="Google Shape;35;p2"/>
          <p:cNvSpPr>
            <a:spLocks noChangeArrowheads="1"/>
          </p:cNvSpPr>
          <p:nvPr/>
        </p:nvSpPr>
        <p:spPr bwMode="auto">
          <a:xfrm>
            <a:off x="5622925" y="3632200"/>
            <a:ext cx="1933575" cy="742950"/>
          </a:xfrm>
          <a:custGeom>
            <a:avLst/>
            <a:gdLst>
              <a:gd name="T0" fmla="*/ 0 w 49920"/>
              <a:gd name="T1" fmla="*/ 0 h 19151"/>
              <a:gd name="T2" fmla="*/ 49920 w 49920"/>
              <a:gd name="T3" fmla="*/ 19151 h 19151"/>
            </a:gdLst>
            <a:ahLst/>
            <a:cxnLst/>
            <a:rect l="T0" t="T1" r="T2" b="T3"/>
            <a:pathLst>
              <a:path w="49920" h="19151" extrusionOk="0">
                <a:moveTo>
                  <a:pt x="49829" y="1"/>
                </a:moveTo>
                <a:cubicBezTo>
                  <a:pt x="49812" y="1"/>
                  <a:pt x="49795" y="6"/>
                  <a:pt x="49778" y="12"/>
                </a:cubicBezTo>
                <a:cubicBezTo>
                  <a:pt x="48391" y="552"/>
                  <a:pt x="46903" y="1052"/>
                  <a:pt x="45238" y="1535"/>
                </a:cubicBezTo>
                <a:cubicBezTo>
                  <a:pt x="43885" y="1926"/>
                  <a:pt x="42442" y="2301"/>
                  <a:pt x="40703" y="2705"/>
                </a:cubicBezTo>
                <a:cubicBezTo>
                  <a:pt x="39180" y="3064"/>
                  <a:pt x="37595" y="3405"/>
                  <a:pt x="35993" y="3717"/>
                </a:cubicBezTo>
                <a:cubicBezTo>
                  <a:pt x="33123" y="4279"/>
                  <a:pt x="30191" y="4763"/>
                  <a:pt x="27355" y="5240"/>
                </a:cubicBezTo>
                <a:lnTo>
                  <a:pt x="26361" y="5404"/>
                </a:lnTo>
                <a:cubicBezTo>
                  <a:pt x="25555" y="5535"/>
                  <a:pt x="24753" y="5671"/>
                  <a:pt x="23945" y="5808"/>
                </a:cubicBezTo>
                <a:lnTo>
                  <a:pt x="23559" y="5876"/>
                </a:lnTo>
                <a:cubicBezTo>
                  <a:pt x="23213" y="5938"/>
                  <a:pt x="22854" y="6001"/>
                  <a:pt x="22503" y="6052"/>
                </a:cubicBezTo>
                <a:lnTo>
                  <a:pt x="22377" y="6075"/>
                </a:lnTo>
                <a:cubicBezTo>
                  <a:pt x="21668" y="6183"/>
                  <a:pt x="20929" y="6290"/>
                  <a:pt x="20213" y="6439"/>
                </a:cubicBezTo>
                <a:cubicBezTo>
                  <a:pt x="19179" y="6644"/>
                  <a:pt x="18343" y="6877"/>
                  <a:pt x="17598" y="7171"/>
                </a:cubicBezTo>
                <a:cubicBezTo>
                  <a:pt x="17178" y="7331"/>
                  <a:pt x="16798" y="7525"/>
                  <a:pt x="16457" y="7735"/>
                </a:cubicBezTo>
                <a:cubicBezTo>
                  <a:pt x="16292" y="7837"/>
                  <a:pt x="16145" y="7939"/>
                  <a:pt x="16002" y="8052"/>
                </a:cubicBezTo>
                <a:cubicBezTo>
                  <a:pt x="15865" y="8160"/>
                  <a:pt x="15729" y="8291"/>
                  <a:pt x="15587" y="8456"/>
                </a:cubicBezTo>
                <a:cubicBezTo>
                  <a:pt x="15382" y="8677"/>
                  <a:pt x="15224" y="8950"/>
                  <a:pt x="15122" y="9240"/>
                </a:cubicBezTo>
                <a:cubicBezTo>
                  <a:pt x="15076" y="9371"/>
                  <a:pt x="15041" y="9524"/>
                  <a:pt x="15025" y="9694"/>
                </a:cubicBezTo>
                <a:cubicBezTo>
                  <a:pt x="15002" y="9870"/>
                  <a:pt x="15007" y="10047"/>
                  <a:pt x="15047" y="10218"/>
                </a:cubicBezTo>
                <a:cubicBezTo>
                  <a:pt x="15110" y="10502"/>
                  <a:pt x="15269" y="10798"/>
                  <a:pt x="15524" y="11104"/>
                </a:cubicBezTo>
                <a:cubicBezTo>
                  <a:pt x="15712" y="11325"/>
                  <a:pt x="15928" y="11530"/>
                  <a:pt x="16138" y="11723"/>
                </a:cubicBezTo>
                <a:lnTo>
                  <a:pt x="16274" y="11848"/>
                </a:lnTo>
                <a:lnTo>
                  <a:pt x="16229" y="11803"/>
                </a:lnTo>
                <a:cubicBezTo>
                  <a:pt x="16428" y="11996"/>
                  <a:pt x="16638" y="12195"/>
                  <a:pt x="16792" y="12427"/>
                </a:cubicBezTo>
                <a:cubicBezTo>
                  <a:pt x="16827" y="12490"/>
                  <a:pt x="16854" y="12547"/>
                  <a:pt x="16877" y="12610"/>
                </a:cubicBezTo>
                <a:cubicBezTo>
                  <a:pt x="16882" y="12649"/>
                  <a:pt x="16888" y="12684"/>
                  <a:pt x="16895" y="12723"/>
                </a:cubicBezTo>
                <a:cubicBezTo>
                  <a:pt x="16895" y="12752"/>
                  <a:pt x="16888" y="12780"/>
                  <a:pt x="16882" y="12814"/>
                </a:cubicBezTo>
                <a:cubicBezTo>
                  <a:pt x="16872" y="12849"/>
                  <a:pt x="16861" y="12888"/>
                  <a:pt x="16843" y="12928"/>
                </a:cubicBezTo>
                <a:cubicBezTo>
                  <a:pt x="16803" y="12990"/>
                  <a:pt x="16752" y="13053"/>
                  <a:pt x="16696" y="13121"/>
                </a:cubicBezTo>
                <a:cubicBezTo>
                  <a:pt x="16576" y="13240"/>
                  <a:pt x="16428" y="13355"/>
                  <a:pt x="16247" y="13473"/>
                </a:cubicBezTo>
                <a:cubicBezTo>
                  <a:pt x="16070" y="13570"/>
                  <a:pt x="15877" y="13655"/>
                  <a:pt x="15661" y="13723"/>
                </a:cubicBezTo>
                <a:cubicBezTo>
                  <a:pt x="14951" y="13916"/>
                  <a:pt x="14207" y="13945"/>
                  <a:pt x="13491" y="13968"/>
                </a:cubicBezTo>
                <a:cubicBezTo>
                  <a:pt x="13082" y="13985"/>
                  <a:pt x="12660" y="13996"/>
                  <a:pt x="12251" y="14047"/>
                </a:cubicBezTo>
                <a:lnTo>
                  <a:pt x="12115" y="14058"/>
                </a:lnTo>
                <a:cubicBezTo>
                  <a:pt x="10632" y="14223"/>
                  <a:pt x="9104" y="14394"/>
                  <a:pt x="7638" y="14758"/>
                </a:cubicBezTo>
                <a:cubicBezTo>
                  <a:pt x="6950" y="14928"/>
                  <a:pt x="6251" y="15155"/>
                  <a:pt x="5558" y="15440"/>
                </a:cubicBezTo>
                <a:cubicBezTo>
                  <a:pt x="4939" y="15689"/>
                  <a:pt x="4314" y="15991"/>
                  <a:pt x="3649" y="16371"/>
                </a:cubicBezTo>
                <a:cubicBezTo>
                  <a:pt x="3080" y="16689"/>
                  <a:pt x="2495" y="17053"/>
                  <a:pt x="1865" y="17491"/>
                </a:cubicBezTo>
                <a:cubicBezTo>
                  <a:pt x="1285" y="17889"/>
                  <a:pt x="711" y="18320"/>
                  <a:pt x="160" y="18769"/>
                </a:cubicBezTo>
                <a:lnTo>
                  <a:pt x="126" y="18797"/>
                </a:lnTo>
                <a:lnTo>
                  <a:pt x="92" y="18820"/>
                </a:lnTo>
                <a:cubicBezTo>
                  <a:pt x="11" y="18889"/>
                  <a:pt x="1" y="19002"/>
                  <a:pt x="63" y="19082"/>
                </a:cubicBezTo>
                <a:cubicBezTo>
                  <a:pt x="97" y="19122"/>
                  <a:pt x="142" y="19144"/>
                  <a:pt x="189" y="19150"/>
                </a:cubicBezTo>
                <a:lnTo>
                  <a:pt x="205" y="19150"/>
                </a:lnTo>
                <a:cubicBezTo>
                  <a:pt x="245" y="19150"/>
                  <a:pt x="279" y="19138"/>
                  <a:pt x="325" y="19110"/>
                </a:cubicBezTo>
                <a:cubicBezTo>
                  <a:pt x="517" y="18973"/>
                  <a:pt x="706" y="18844"/>
                  <a:pt x="898" y="18707"/>
                </a:cubicBezTo>
                <a:lnTo>
                  <a:pt x="1109" y="18559"/>
                </a:lnTo>
                <a:cubicBezTo>
                  <a:pt x="1728" y="18235"/>
                  <a:pt x="2353" y="17934"/>
                  <a:pt x="2972" y="17672"/>
                </a:cubicBezTo>
                <a:cubicBezTo>
                  <a:pt x="3837" y="17297"/>
                  <a:pt x="4763" y="16968"/>
                  <a:pt x="5717" y="16689"/>
                </a:cubicBezTo>
                <a:cubicBezTo>
                  <a:pt x="6360" y="16508"/>
                  <a:pt x="7018" y="16348"/>
                  <a:pt x="7683" y="16212"/>
                </a:cubicBezTo>
                <a:cubicBezTo>
                  <a:pt x="8330" y="16088"/>
                  <a:pt x="9007" y="15980"/>
                  <a:pt x="9746" y="15899"/>
                </a:cubicBezTo>
                <a:cubicBezTo>
                  <a:pt x="10069" y="15860"/>
                  <a:pt x="10410" y="15826"/>
                  <a:pt x="10751" y="15802"/>
                </a:cubicBezTo>
                <a:cubicBezTo>
                  <a:pt x="10848" y="15797"/>
                  <a:pt x="10945" y="15797"/>
                  <a:pt x="11042" y="15792"/>
                </a:cubicBezTo>
                <a:lnTo>
                  <a:pt x="11235" y="15781"/>
                </a:lnTo>
                <a:cubicBezTo>
                  <a:pt x="12655" y="15707"/>
                  <a:pt x="13929" y="15616"/>
                  <a:pt x="15127" y="15508"/>
                </a:cubicBezTo>
                <a:cubicBezTo>
                  <a:pt x="16025" y="15427"/>
                  <a:pt x="16814" y="15343"/>
                  <a:pt x="17543" y="15241"/>
                </a:cubicBezTo>
                <a:cubicBezTo>
                  <a:pt x="18400" y="15127"/>
                  <a:pt x="19099" y="15002"/>
                  <a:pt x="19746" y="14860"/>
                </a:cubicBezTo>
                <a:cubicBezTo>
                  <a:pt x="20071" y="14786"/>
                  <a:pt x="20383" y="14701"/>
                  <a:pt x="20672" y="14609"/>
                </a:cubicBezTo>
                <a:cubicBezTo>
                  <a:pt x="20945" y="14525"/>
                  <a:pt x="21178" y="14433"/>
                  <a:pt x="21377" y="14336"/>
                </a:cubicBezTo>
                <a:cubicBezTo>
                  <a:pt x="21673" y="14189"/>
                  <a:pt x="22070" y="13951"/>
                  <a:pt x="22122" y="13536"/>
                </a:cubicBezTo>
                <a:cubicBezTo>
                  <a:pt x="22138" y="13428"/>
                  <a:pt x="22117" y="13297"/>
                  <a:pt x="22059" y="13150"/>
                </a:cubicBezTo>
                <a:cubicBezTo>
                  <a:pt x="21991" y="12985"/>
                  <a:pt x="21866" y="12854"/>
                  <a:pt x="21758" y="12763"/>
                </a:cubicBezTo>
                <a:cubicBezTo>
                  <a:pt x="21639" y="12655"/>
                  <a:pt x="21491" y="12576"/>
                  <a:pt x="21349" y="12508"/>
                </a:cubicBezTo>
                <a:cubicBezTo>
                  <a:pt x="21178" y="12422"/>
                  <a:pt x="20997" y="12359"/>
                  <a:pt x="20826" y="12303"/>
                </a:cubicBezTo>
                <a:cubicBezTo>
                  <a:pt x="20554" y="12212"/>
                  <a:pt x="20263" y="12133"/>
                  <a:pt x="19985" y="12064"/>
                </a:cubicBezTo>
                <a:cubicBezTo>
                  <a:pt x="19457" y="11923"/>
                  <a:pt x="18899" y="11774"/>
                  <a:pt x="18400" y="11519"/>
                </a:cubicBezTo>
                <a:cubicBezTo>
                  <a:pt x="18230" y="11422"/>
                  <a:pt x="18088" y="11325"/>
                  <a:pt x="17963" y="11212"/>
                </a:cubicBezTo>
                <a:cubicBezTo>
                  <a:pt x="17889" y="11138"/>
                  <a:pt x="17821" y="11053"/>
                  <a:pt x="17763" y="10968"/>
                </a:cubicBezTo>
                <a:cubicBezTo>
                  <a:pt x="17713" y="10888"/>
                  <a:pt x="17679" y="10803"/>
                  <a:pt x="17650" y="10712"/>
                </a:cubicBezTo>
                <a:cubicBezTo>
                  <a:pt x="17622" y="10609"/>
                  <a:pt x="17611" y="10512"/>
                  <a:pt x="17604" y="10410"/>
                </a:cubicBezTo>
                <a:cubicBezTo>
                  <a:pt x="17604" y="10263"/>
                  <a:pt x="17622" y="10103"/>
                  <a:pt x="17661" y="9938"/>
                </a:cubicBezTo>
                <a:cubicBezTo>
                  <a:pt x="17713" y="9723"/>
                  <a:pt x="17781" y="9536"/>
                  <a:pt x="17871" y="9359"/>
                </a:cubicBezTo>
                <a:cubicBezTo>
                  <a:pt x="17963" y="9183"/>
                  <a:pt x="18088" y="9018"/>
                  <a:pt x="18230" y="8860"/>
                </a:cubicBezTo>
                <a:cubicBezTo>
                  <a:pt x="18411" y="8671"/>
                  <a:pt x="18627" y="8501"/>
                  <a:pt x="18878" y="8343"/>
                </a:cubicBezTo>
                <a:cubicBezTo>
                  <a:pt x="19281" y="8104"/>
                  <a:pt x="19752" y="7905"/>
                  <a:pt x="20321" y="7735"/>
                </a:cubicBezTo>
                <a:lnTo>
                  <a:pt x="20344" y="7722"/>
                </a:lnTo>
                <a:cubicBezTo>
                  <a:pt x="21281" y="7462"/>
                  <a:pt x="22253" y="7320"/>
                  <a:pt x="23082" y="7223"/>
                </a:cubicBezTo>
                <a:cubicBezTo>
                  <a:pt x="23389" y="7184"/>
                  <a:pt x="23701" y="7149"/>
                  <a:pt x="24008" y="7115"/>
                </a:cubicBezTo>
                <a:lnTo>
                  <a:pt x="24417" y="7069"/>
                </a:lnTo>
                <a:cubicBezTo>
                  <a:pt x="24787" y="7029"/>
                  <a:pt x="25173" y="6984"/>
                  <a:pt x="25560" y="6922"/>
                </a:cubicBezTo>
                <a:cubicBezTo>
                  <a:pt x="25741" y="6893"/>
                  <a:pt x="25923" y="6854"/>
                  <a:pt x="26106" y="6819"/>
                </a:cubicBezTo>
                <a:lnTo>
                  <a:pt x="26242" y="6791"/>
                </a:lnTo>
                <a:cubicBezTo>
                  <a:pt x="26646" y="6706"/>
                  <a:pt x="27048" y="6626"/>
                  <a:pt x="27452" y="6547"/>
                </a:cubicBezTo>
                <a:cubicBezTo>
                  <a:pt x="28241" y="6387"/>
                  <a:pt x="29025" y="6234"/>
                  <a:pt x="29810" y="6080"/>
                </a:cubicBezTo>
                <a:cubicBezTo>
                  <a:pt x="31396" y="5768"/>
                  <a:pt x="32946" y="5461"/>
                  <a:pt x="34509" y="5143"/>
                </a:cubicBezTo>
                <a:cubicBezTo>
                  <a:pt x="35600" y="4916"/>
                  <a:pt x="36765" y="4666"/>
                  <a:pt x="38180" y="4354"/>
                </a:cubicBezTo>
                <a:cubicBezTo>
                  <a:pt x="39594" y="4047"/>
                  <a:pt x="40737" y="3774"/>
                  <a:pt x="41776" y="3507"/>
                </a:cubicBezTo>
                <a:cubicBezTo>
                  <a:pt x="43045" y="3177"/>
                  <a:pt x="44192" y="2830"/>
                  <a:pt x="45288" y="2450"/>
                </a:cubicBezTo>
                <a:cubicBezTo>
                  <a:pt x="45925" y="2228"/>
                  <a:pt x="46476" y="2007"/>
                  <a:pt x="46971" y="1779"/>
                </a:cubicBezTo>
                <a:cubicBezTo>
                  <a:pt x="47249" y="1654"/>
                  <a:pt x="47516" y="1517"/>
                  <a:pt x="47772" y="1375"/>
                </a:cubicBezTo>
                <a:cubicBezTo>
                  <a:pt x="47868" y="1325"/>
                  <a:pt x="47965" y="1262"/>
                  <a:pt x="48062" y="1205"/>
                </a:cubicBezTo>
                <a:lnTo>
                  <a:pt x="48130" y="1160"/>
                </a:lnTo>
                <a:cubicBezTo>
                  <a:pt x="48209" y="1108"/>
                  <a:pt x="48288" y="1058"/>
                  <a:pt x="48363" y="1000"/>
                </a:cubicBezTo>
                <a:cubicBezTo>
                  <a:pt x="48403" y="972"/>
                  <a:pt x="48437" y="950"/>
                  <a:pt x="48477" y="921"/>
                </a:cubicBezTo>
                <a:lnTo>
                  <a:pt x="48505" y="903"/>
                </a:lnTo>
                <a:lnTo>
                  <a:pt x="48534" y="887"/>
                </a:lnTo>
                <a:cubicBezTo>
                  <a:pt x="48584" y="864"/>
                  <a:pt x="48613" y="835"/>
                  <a:pt x="48624" y="790"/>
                </a:cubicBezTo>
                <a:cubicBezTo>
                  <a:pt x="48636" y="774"/>
                  <a:pt x="48636" y="751"/>
                  <a:pt x="48636" y="728"/>
                </a:cubicBezTo>
                <a:cubicBezTo>
                  <a:pt x="48931" y="620"/>
                  <a:pt x="49221" y="512"/>
                  <a:pt x="49505" y="399"/>
                </a:cubicBezTo>
                <a:cubicBezTo>
                  <a:pt x="49647" y="279"/>
                  <a:pt x="49788" y="153"/>
                  <a:pt x="49919" y="40"/>
                </a:cubicBezTo>
                <a:cubicBezTo>
                  <a:pt x="49898" y="17"/>
                  <a:pt x="49864" y="1"/>
                  <a:pt x="49829" y="1"/>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 name="Google Shape;36;p2"/>
          <p:cNvSpPr>
            <a:spLocks noChangeArrowheads="1"/>
          </p:cNvSpPr>
          <p:nvPr/>
        </p:nvSpPr>
        <p:spPr bwMode="auto">
          <a:xfrm>
            <a:off x="9120188" y="3713163"/>
            <a:ext cx="55562" cy="61912"/>
          </a:xfrm>
          <a:custGeom>
            <a:avLst/>
            <a:gdLst>
              <a:gd name="T0" fmla="*/ 0 w 1422"/>
              <a:gd name="T1" fmla="*/ 0 h 1579"/>
              <a:gd name="T2" fmla="*/ 1422 w 1422"/>
              <a:gd name="T3" fmla="*/ 1579 h 1579"/>
            </a:gdLst>
            <a:ahLst/>
            <a:cxnLst/>
            <a:rect l="T0" t="T1" r="T2" b="T3"/>
            <a:pathLst>
              <a:path w="1422" h="1579" extrusionOk="0">
                <a:moveTo>
                  <a:pt x="239" y="0"/>
                </a:moveTo>
                <a:cubicBezTo>
                  <a:pt x="171" y="6"/>
                  <a:pt x="113" y="34"/>
                  <a:pt x="68" y="80"/>
                </a:cubicBezTo>
                <a:cubicBezTo>
                  <a:pt x="23" y="131"/>
                  <a:pt x="0" y="200"/>
                  <a:pt x="6" y="262"/>
                </a:cubicBezTo>
                <a:cubicBezTo>
                  <a:pt x="11" y="318"/>
                  <a:pt x="34" y="392"/>
                  <a:pt x="86" y="433"/>
                </a:cubicBezTo>
                <a:cubicBezTo>
                  <a:pt x="199" y="517"/>
                  <a:pt x="301" y="614"/>
                  <a:pt x="393" y="722"/>
                </a:cubicBezTo>
                <a:cubicBezTo>
                  <a:pt x="488" y="842"/>
                  <a:pt x="580" y="971"/>
                  <a:pt x="671" y="1102"/>
                </a:cubicBezTo>
                <a:cubicBezTo>
                  <a:pt x="773" y="1244"/>
                  <a:pt x="870" y="1393"/>
                  <a:pt x="994" y="1511"/>
                </a:cubicBezTo>
                <a:cubicBezTo>
                  <a:pt x="1039" y="1557"/>
                  <a:pt x="1100" y="1578"/>
                  <a:pt x="1161" y="1578"/>
                </a:cubicBezTo>
                <a:cubicBezTo>
                  <a:pt x="1208" y="1578"/>
                  <a:pt x="1256" y="1565"/>
                  <a:pt x="1296" y="1540"/>
                </a:cubicBezTo>
                <a:cubicBezTo>
                  <a:pt x="1353" y="1506"/>
                  <a:pt x="1392" y="1449"/>
                  <a:pt x="1403" y="1381"/>
                </a:cubicBezTo>
                <a:cubicBezTo>
                  <a:pt x="1421" y="1312"/>
                  <a:pt x="1403" y="1256"/>
                  <a:pt x="1369" y="1199"/>
                </a:cubicBezTo>
                <a:cubicBezTo>
                  <a:pt x="1319" y="1097"/>
                  <a:pt x="1251" y="1005"/>
                  <a:pt x="1188" y="915"/>
                </a:cubicBezTo>
                <a:cubicBezTo>
                  <a:pt x="1120" y="813"/>
                  <a:pt x="1041" y="711"/>
                  <a:pt x="966" y="614"/>
                </a:cubicBezTo>
                <a:cubicBezTo>
                  <a:pt x="802" y="410"/>
                  <a:pt x="625" y="221"/>
                  <a:pt x="415" y="69"/>
                </a:cubicBezTo>
                <a:cubicBezTo>
                  <a:pt x="364" y="29"/>
                  <a:pt x="312" y="0"/>
                  <a:pt x="250"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 name="Google Shape;37;p2"/>
          <p:cNvSpPr>
            <a:spLocks noChangeArrowheads="1"/>
          </p:cNvSpPr>
          <p:nvPr/>
        </p:nvSpPr>
        <p:spPr bwMode="auto">
          <a:xfrm>
            <a:off x="9147175" y="3746500"/>
            <a:ext cx="1588" cy="0"/>
          </a:xfrm>
          <a:custGeom>
            <a:avLst/>
            <a:gdLst>
              <a:gd name="T0" fmla="*/ 0 w 12"/>
              <a:gd name="T1" fmla="*/ 0 h 7"/>
              <a:gd name="T2" fmla="*/ 12 w 12"/>
              <a:gd name="T3" fmla="*/ 7 h 7"/>
            </a:gdLst>
            <a:ahLst/>
            <a:cxnLst/>
            <a:rect l="T0" t="T1" r="T2" b="T3"/>
            <a:pathLst>
              <a:path w="12" h="7" extrusionOk="0">
                <a:moveTo>
                  <a:pt x="0" y="1"/>
                </a:moveTo>
                <a:cubicBezTo>
                  <a:pt x="6" y="1"/>
                  <a:pt x="6" y="6"/>
                  <a:pt x="11" y="6"/>
                </a:cubicBezTo>
                <a:cubicBezTo>
                  <a:pt x="6" y="6"/>
                  <a:pt x="6" y="1"/>
                  <a:pt x="0"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 name="Google Shape;38;p2"/>
          <p:cNvSpPr>
            <a:spLocks noChangeArrowheads="1"/>
          </p:cNvSpPr>
          <p:nvPr/>
        </p:nvSpPr>
        <p:spPr bwMode="auto">
          <a:xfrm>
            <a:off x="5849938" y="3127375"/>
            <a:ext cx="1881187" cy="566738"/>
          </a:xfrm>
          <a:custGeom>
            <a:avLst/>
            <a:gdLst>
              <a:gd name="T0" fmla="*/ 0 w 48563"/>
              <a:gd name="T1" fmla="*/ 0 h 14605"/>
              <a:gd name="T2" fmla="*/ 48563 w 48563"/>
              <a:gd name="T3" fmla="*/ 14605 h 14605"/>
            </a:gdLst>
            <a:ahLst/>
            <a:cxnLst/>
            <a:rect l="T0" t="T1" r="T2" b="T3"/>
            <a:pathLst>
              <a:path w="48563" h="14605" extrusionOk="0">
                <a:moveTo>
                  <a:pt x="37385" y="0"/>
                </a:moveTo>
                <a:cubicBezTo>
                  <a:pt x="37220" y="0"/>
                  <a:pt x="37044" y="12"/>
                  <a:pt x="36845" y="29"/>
                </a:cubicBezTo>
                <a:cubicBezTo>
                  <a:pt x="36357" y="75"/>
                  <a:pt x="35851" y="177"/>
                  <a:pt x="35305" y="336"/>
                </a:cubicBezTo>
                <a:cubicBezTo>
                  <a:pt x="34817" y="477"/>
                  <a:pt x="34299" y="671"/>
                  <a:pt x="33732" y="927"/>
                </a:cubicBezTo>
                <a:cubicBezTo>
                  <a:pt x="33249" y="1148"/>
                  <a:pt x="32748" y="1410"/>
                  <a:pt x="32208" y="1728"/>
                </a:cubicBezTo>
                <a:cubicBezTo>
                  <a:pt x="31487" y="2148"/>
                  <a:pt x="30766" y="2638"/>
                  <a:pt x="30010" y="3223"/>
                </a:cubicBezTo>
                <a:cubicBezTo>
                  <a:pt x="29601" y="3535"/>
                  <a:pt x="29214" y="3853"/>
                  <a:pt x="28856" y="4166"/>
                </a:cubicBezTo>
                <a:cubicBezTo>
                  <a:pt x="28833" y="4160"/>
                  <a:pt x="28817" y="4149"/>
                  <a:pt x="28799" y="4143"/>
                </a:cubicBezTo>
                <a:lnTo>
                  <a:pt x="28765" y="4132"/>
                </a:lnTo>
                <a:cubicBezTo>
                  <a:pt x="28225" y="3910"/>
                  <a:pt x="27703" y="3621"/>
                  <a:pt x="27197" y="3348"/>
                </a:cubicBezTo>
                <a:lnTo>
                  <a:pt x="27134" y="3314"/>
                </a:lnTo>
                <a:cubicBezTo>
                  <a:pt x="26606" y="3024"/>
                  <a:pt x="26032" y="2722"/>
                  <a:pt x="25429" y="2484"/>
                </a:cubicBezTo>
                <a:cubicBezTo>
                  <a:pt x="25122" y="2365"/>
                  <a:pt x="24844" y="2273"/>
                  <a:pt x="24566" y="2211"/>
                </a:cubicBezTo>
                <a:cubicBezTo>
                  <a:pt x="24430" y="2182"/>
                  <a:pt x="24293" y="2160"/>
                  <a:pt x="24157" y="2137"/>
                </a:cubicBezTo>
                <a:lnTo>
                  <a:pt x="24134" y="2132"/>
                </a:lnTo>
                <a:cubicBezTo>
                  <a:pt x="23963" y="2108"/>
                  <a:pt x="23805" y="2087"/>
                  <a:pt x="23656" y="2074"/>
                </a:cubicBezTo>
                <a:cubicBezTo>
                  <a:pt x="23549" y="2063"/>
                  <a:pt x="23430" y="2063"/>
                  <a:pt x="23315" y="2063"/>
                </a:cubicBezTo>
                <a:cubicBezTo>
                  <a:pt x="22901" y="2063"/>
                  <a:pt x="22458" y="2121"/>
                  <a:pt x="21998" y="2239"/>
                </a:cubicBezTo>
                <a:cubicBezTo>
                  <a:pt x="21503" y="2370"/>
                  <a:pt x="20986" y="2586"/>
                  <a:pt x="20417" y="2893"/>
                </a:cubicBezTo>
                <a:cubicBezTo>
                  <a:pt x="19969" y="3131"/>
                  <a:pt x="19491" y="3427"/>
                  <a:pt x="18923" y="3831"/>
                </a:cubicBezTo>
                <a:cubicBezTo>
                  <a:pt x="18469" y="4149"/>
                  <a:pt x="18020" y="4495"/>
                  <a:pt x="17582" y="4825"/>
                </a:cubicBezTo>
                <a:cubicBezTo>
                  <a:pt x="17105" y="5189"/>
                  <a:pt x="16611" y="5564"/>
                  <a:pt x="16111" y="5911"/>
                </a:cubicBezTo>
                <a:cubicBezTo>
                  <a:pt x="15872" y="6076"/>
                  <a:pt x="15673" y="6212"/>
                  <a:pt x="15479" y="6325"/>
                </a:cubicBezTo>
                <a:cubicBezTo>
                  <a:pt x="15247" y="6223"/>
                  <a:pt x="15009" y="6103"/>
                  <a:pt x="14752" y="5956"/>
                </a:cubicBezTo>
                <a:cubicBezTo>
                  <a:pt x="14582" y="5853"/>
                  <a:pt x="14411" y="5740"/>
                  <a:pt x="14241" y="5632"/>
                </a:cubicBezTo>
                <a:cubicBezTo>
                  <a:pt x="14162" y="5581"/>
                  <a:pt x="14081" y="5530"/>
                  <a:pt x="14002" y="5478"/>
                </a:cubicBezTo>
                <a:cubicBezTo>
                  <a:pt x="13536" y="5189"/>
                  <a:pt x="12990" y="4865"/>
                  <a:pt x="12384" y="4734"/>
                </a:cubicBezTo>
                <a:cubicBezTo>
                  <a:pt x="12253" y="4705"/>
                  <a:pt x="12104" y="4683"/>
                  <a:pt x="11940" y="4678"/>
                </a:cubicBezTo>
                <a:cubicBezTo>
                  <a:pt x="11906" y="4671"/>
                  <a:pt x="11872" y="4671"/>
                  <a:pt x="11838" y="4671"/>
                </a:cubicBezTo>
                <a:cubicBezTo>
                  <a:pt x="11723" y="4671"/>
                  <a:pt x="11605" y="4683"/>
                  <a:pt x="11445" y="4705"/>
                </a:cubicBezTo>
                <a:cubicBezTo>
                  <a:pt x="11190" y="4739"/>
                  <a:pt x="10911" y="4831"/>
                  <a:pt x="10582" y="4985"/>
                </a:cubicBezTo>
                <a:cubicBezTo>
                  <a:pt x="10133" y="5195"/>
                  <a:pt x="9724" y="5496"/>
                  <a:pt x="9331" y="5791"/>
                </a:cubicBezTo>
                <a:cubicBezTo>
                  <a:pt x="9252" y="5848"/>
                  <a:pt x="9172" y="5905"/>
                  <a:pt x="9093" y="5967"/>
                </a:cubicBezTo>
                <a:cubicBezTo>
                  <a:pt x="8075" y="6700"/>
                  <a:pt x="6934" y="7280"/>
                  <a:pt x="5831" y="7836"/>
                </a:cubicBezTo>
                <a:lnTo>
                  <a:pt x="5552" y="7978"/>
                </a:lnTo>
                <a:cubicBezTo>
                  <a:pt x="5235" y="8138"/>
                  <a:pt x="4967" y="8274"/>
                  <a:pt x="4700" y="8416"/>
                </a:cubicBezTo>
                <a:cubicBezTo>
                  <a:pt x="4542" y="8502"/>
                  <a:pt x="4377" y="8586"/>
                  <a:pt x="4217" y="8678"/>
                </a:cubicBezTo>
                <a:lnTo>
                  <a:pt x="3996" y="8796"/>
                </a:lnTo>
                <a:cubicBezTo>
                  <a:pt x="3496" y="9069"/>
                  <a:pt x="2956" y="9360"/>
                  <a:pt x="2405" y="9593"/>
                </a:cubicBezTo>
                <a:cubicBezTo>
                  <a:pt x="2371" y="9609"/>
                  <a:pt x="2337" y="9621"/>
                  <a:pt x="2308" y="9638"/>
                </a:cubicBezTo>
                <a:lnTo>
                  <a:pt x="2331" y="9627"/>
                </a:lnTo>
                <a:lnTo>
                  <a:pt x="2353" y="9621"/>
                </a:lnTo>
                <a:cubicBezTo>
                  <a:pt x="1814" y="9837"/>
                  <a:pt x="1364" y="9968"/>
                  <a:pt x="939" y="10031"/>
                </a:cubicBezTo>
                <a:cubicBezTo>
                  <a:pt x="792" y="10052"/>
                  <a:pt x="648" y="10058"/>
                  <a:pt x="512" y="10058"/>
                </a:cubicBezTo>
                <a:cubicBezTo>
                  <a:pt x="433" y="10058"/>
                  <a:pt x="354" y="10058"/>
                  <a:pt x="273" y="10052"/>
                </a:cubicBezTo>
                <a:lnTo>
                  <a:pt x="262" y="10052"/>
                </a:lnTo>
                <a:cubicBezTo>
                  <a:pt x="183" y="10052"/>
                  <a:pt x="121" y="10110"/>
                  <a:pt x="97" y="10172"/>
                </a:cubicBezTo>
                <a:lnTo>
                  <a:pt x="87" y="10178"/>
                </a:lnTo>
                <a:cubicBezTo>
                  <a:pt x="47" y="10201"/>
                  <a:pt x="24" y="10235"/>
                  <a:pt x="13" y="10280"/>
                </a:cubicBezTo>
                <a:cubicBezTo>
                  <a:pt x="1" y="10320"/>
                  <a:pt x="7" y="10359"/>
                  <a:pt x="29" y="10388"/>
                </a:cubicBezTo>
                <a:cubicBezTo>
                  <a:pt x="92" y="10490"/>
                  <a:pt x="166" y="10587"/>
                  <a:pt x="246" y="10678"/>
                </a:cubicBezTo>
                <a:cubicBezTo>
                  <a:pt x="336" y="10781"/>
                  <a:pt x="444" y="10865"/>
                  <a:pt x="541" y="10939"/>
                </a:cubicBezTo>
                <a:cubicBezTo>
                  <a:pt x="734" y="11081"/>
                  <a:pt x="973" y="11190"/>
                  <a:pt x="1274" y="11269"/>
                </a:cubicBezTo>
                <a:cubicBezTo>
                  <a:pt x="1495" y="11326"/>
                  <a:pt x="1746" y="11360"/>
                  <a:pt x="2064" y="11371"/>
                </a:cubicBezTo>
                <a:cubicBezTo>
                  <a:pt x="2114" y="11377"/>
                  <a:pt x="2166" y="11377"/>
                  <a:pt x="2211" y="11377"/>
                </a:cubicBezTo>
                <a:cubicBezTo>
                  <a:pt x="2439" y="11377"/>
                  <a:pt x="2683" y="11360"/>
                  <a:pt x="2985" y="11319"/>
                </a:cubicBezTo>
                <a:cubicBezTo>
                  <a:pt x="3553" y="11251"/>
                  <a:pt x="4104" y="11127"/>
                  <a:pt x="4671" y="10996"/>
                </a:cubicBezTo>
                <a:cubicBezTo>
                  <a:pt x="4757" y="10973"/>
                  <a:pt x="4842" y="10957"/>
                  <a:pt x="4933" y="10939"/>
                </a:cubicBezTo>
                <a:cubicBezTo>
                  <a:pt x="5059" y="10910"/>
                  <a:pt x="5183" y="10883"/>
                  <a:pt x="5308" y="10849"/>
                </a:cubicBezTo>
                <a:cubicBezTo>
                  <a:pt x="5570" y="10786"/>
                  <a:pt x="5843" y="10718"/>
                  <a:pt x="6121" y="10678"/>
                </a:cubicBezTo>
                <a:cubicBezTo>
                  <a:pt x="6258" y="10661"/>
                  <a:pt x="6365" y="10655"/>
                  <a:pt x="6468" y="10655"/>
                </a:cubicBezTo>
                <a:cubicBezTo>
                  <a:pt x="6519" y="10655"/>
                  <a:pt x="6570" y="10655"/>
                  <a:pt x="6622" y="10661"/>
                </a:cubicBezTo>
                <a:cubicBezTo>
                  <a:pt x="6678" y="10671"/>
                  <a:pt x="6724" y="10684"/>
                  <a:pt x="6769" y="10695"/>
                </a:cubicBezTo>
                <a:cubicBezTo>
                  <a:pt x="6792" y="10706"/>
                  <a:pt x="6814" y="10718"/>
                  <a:pt x="6837" y="10729"/>
                </a:cubicBezTo>
                <a:cubicBezTo>
                  <a:pt x="6853" y="10746"/>
                  <a:pt x="6871" y="10757"/>
                  <a:pt x="6888" y="10774"/>
                </a:cubicBezTo>
                <a:cubicBezTo>
                  <a:pt x="6871" y="10791"/>
                  <a:pt x="6860" y="10808"/>
                  <a:pt x="6848" y="10826"/>
                </a:cubicBezTo>
                <a:lnTo>
                  <a:pt x="6832" y="10849"/>
                </a:lnTo>
                <a:cubicBezTo>
                  <a:pt x="6808" y="10876"/>
                  <a:pt x="6798" y="10922"/>
                  <a:pt x="6785" y="10957"/>
                </a:cubicBezTo>
                <a:lnTo>
                  <a:pt x="6780" y="10973"/>
                </a:lnTo>
                <a:lnTo>
                  <a:pt x="6763" y="10991"/>
                </a:lnTo>
                <a:cubicBezTo>
                  <a:pt x="6724" y="11012"/>
                  <a:pt x="6690" y="11036"/>
                  <a:pt x="6649" y="11059"/>
                </a:cubicBezTo>
                <a:cubicBezTo>
                  <a:pt x="6570" y="11098"/>
                  <a:pt x="6496" y="11138"/>
                  <a:pt x="6439" y="11190"/>
                </a:cubicBezTo>
                <a:cubicBezTo>
                  <a:pt x="6376" y="11246"/>
                  <a:pt x="6337" y="11303"/>
                  <a:pt x="6308" y="11366"/>
                </a:cubicBezTo>
                <a:cubicBezTo>
                  <a:pt x="6274" y="11439"/>
                  <a:pt x="6263" y="11513"/>
                  <a:pt x="6268" y="11604"/>
                </a:cubicBezTo>
                <a:cubicBezTo>
                  <a:pt x="6292" y="11933"/>
                  <a:pt x="6598" y="12121"/>
                  <a:pt x="6853" y="12223"/>
                </a:cubicBezTo>
                <a:cubicBezTo>
                  <a:pt x="7121" y="12331"/>
                  <a:pt x="7399" y="12383"/>
                  <a:pt x="7672" y="12428"/>
                </a:cubicBezTo>
                <a:lnTo>
                  <a:pt x="7706" y="12433"/>
                </a:lnTo>
                <a:cubicBezTo>
                  <a:pt x="7968" y="12478"/>
                  <a:pt x="8246" y="12513"/>
                  <a:pt x="8531" y="12525"/>
                </a:cubicBezTo>
                <a:cubicBezTo>
                  <a:pt x="8605" y="12530"/>
                  <a:pt x="8684" y="12530"/>
                  <a:pt x="8763" y="12530"/>
                </a:cubicBezTo>
                <a:cubicBezTo>
                  <a:pt x="8945" y="12530"/>
                  <a:pt x="9145" y="12519"/>
                  <a:pt x="9376" y="12502"/>
                </a:cubicBezTo>
                <a:cubicBezTo>
                  <a:pt x="10297" y="12428"/>
                  <a:pt x="11207" y="12184"/>
                  <a:pt x="12082" y="11945"/>
                </a:cubicBezTo>
                <a:cubicBezTo>
                  <a:pt x="12247" y="11899"/>
                  <a:pt x="12418" y="11854"/>
                  <a:pt x="12581" y="11809"/>
                </a:cubicBezTo>
                <a:cubicBezTo>
                  <a:pt x="12883" y="11728"/>
                  <a:pt x="13207" y="11649"/>
                  <a:pt x="13570" y="11565"/>
                </a:cubicBezTo>
                <a:cubicBezTo>
                  <a:pt x="13871" y="11497"/>
                  <a:pt x="14150" y="11445"/>
                  <a:pt x="14429" y="11405"/>
                </a:cubicBezTo>
                <a:cubicBezTo>
                  <a:pt x="14661" y="11377"/>
                  <a:pt x="14849" y="11360"/>
                  <a:pt x="15025" y="11360"/>
                </a:cubicBezTo>
                <a:cubicBezTo>
                  <a:pt x="15122" y="11360"/>
                  <a:pt x="15219" y="11366"/>
                  <a:pt x="15309" y="11377"/>
                </a:cubicBezTo>
                <a:cubicBezTo>
                  <a:pt x="15406" y="11387"/>
                  <a:pt x="15486" y="11411"/>
                  <a:pt x="15565" y="11434"/>
                </a:cubicBezTo>
                <a:cubicBezTo>
                  <a:pt x="15605" y="11456"/>
                  <a:pt x="15644" y="11473"/>
                  <a:pt x="15673" y="11497"/>
                </a:cubicBezTo>
                <a:cubicBezTo>
                  <a:pt x="15691" y="11513"/>
                  <a:pt x="15707" y="11524"/>
                  <a:pt x="15725" y="11542"/>
                </a:cubicBezTo>
                <a:cubicBezTo>
                  <a:pt x="15730" y="11552"/>
                  <a:pt x="15736" y="11570"/>
                  <a:pt x="15747" y="11581"/>
                </a:cubicBezTo>
                <a:cubicBezTo>
                  <a:pt x="15752" y="11604"/>
                  <a:pt x="15759" y="11626"/>
                  <a:pt x="15764" y="11644"/>
                </a:cubicBezTo>
                <a:lnTo>
                  <a:pt x="15764" y="11762"/>
                </a:lnTo>
                <a:cubicBezTo>
                  <a:pt x="15759" y="11791"/>
                  <a:pt x="15747" y="11825"/>
                  <a:pt x="15741" y="11859"/>
                </a:cubicBezTo>
                <a:cubicBezTo>
                  <a:pt x="15712" y="11911"/>
                  <a:pt x="15678" y="11962"/>
                  <a:pt x="15639" y="12019"/>
                </a:cubicBezTo>
                <a:lnTo>
                  <a:pt x="15616" y="12053"/>
                </a:lnTo>
                <a:lnTo>
                  <a:pt x="15565" y="12116"/>
                </a:lnTo>
                <a:cubicBezTo>
                  <a:pt x="15497" y="12200"/>
                  <a:pt x="15429" y="12281"/>
                  <a:pt x="15372" y="12360"/>
                </a:cubicBezTo>
                <a:cubicBezTo>
                  <a:pt x="15281" y="12502"/>
                  <a:pt x="15235" y="12683"/>
                  <a:pt x="15253" y="12848"/>
                </a:cubicBezTo>
                <a:cubicBezTo>
                  <a:pt x="15281" y="13099"/>
                  <a:pt x="15418" y="13309"/>
                  <a:pt x="15537" y="13462"/>
                </a:cubicBezTo>
                <a:cubicBezTo>
                  <a:pt x="15599" y="13542"/>
                  <a:pt x="15662" y="13616"/>
                  <a:pt x="15736" y="13684"/>
                </a:cubicBezTo>
                <a:cubicBezTo>
                  <a:pt x="15827" y="13774"/>
                  <a:pt x="15922" y="13849"/>
                  <a:pt x="16014" y="13910"/>
                </a:cubicBezTo>
                <a:cubicBezTo>
                  <a:pt x="16161" y="14013"/>
                  <a:pt x="16338" y="14104"/>
                  <a:pt x="16577" y="14195"/>
                </a:cubicBezTo>
                <a:cubicBezTo>
                  <a:pt x="16793" y="14280"/>
                  <a:pt x="17026" y="14354"/>
                  <a:pt x="17286" y="14411"/>
                </a:cubicBezTo>
                <a:cubicBezTo>
                  <a:pt x="17708" y="14508"/>
                  <a:pt x="18185" y="14565"/>
                  <a:pt x="18786" y="14592"/>
                </a:cubicBezTo>
                <a:cubicBezTo>
                  <a:pt x="18969" y="14605"/>
                  <a:pt x="19168" y="14605"/>
                  <a:pt x="19366" y="14605"/>
                </a:cubicBezTo>
                <a:cubicBezTo>
                  <a:pt x="19605" y="14605"/>
                  <a:pt x="19861" y="14599"/>
                  <a:pt x="20150" y="14587"/>
                </a:cubicBezTo>
                <a:cubicBezTo>
                  <a:pt x="20742" y="14558"/>
                  <a:pt x="21356" y="14497"/>
                  <a:pt x="21986" y="14395"/>
                </a:cubicBezTo>
                <a:cubicBezTo>
                  <a:pt x="23396" y="14167"/>
                  <a:pt x="24799" y="13747"/>
                  <a:pt x="26037" y="13372"/>
                </a:cubicBezTo>
                <a:lnTo>
                  <a:pt x="26202" y="13325"/>
                </a:lnTo>
                <a:lnTo>
                  <a:pt x="26226" y="13314"/>
                </a:lnTo>
                <a:cubicBezTo>
                  <a:pt x="27168" y="13036"/>
                  <a:pt x="28140" y="12740"/>
                  <a:pt x="29111" y="12507"/>
                </a:cubicBezTo>
                <a:cubicBezTo>
                  <a:pt x="29567" y="12399"/>
                  <a:pt x="30015" y="12315"/>
                  <a:pt x="30391" y="12240"/>
                </a:cubicBezTo>
                <a:cubicBezTo>
                  <a:pt x="30629" y="12195"/>
                  <a:pt x="30913" y="12144"/>
                  <a:pt x="31196" y="12110"/>
                </a:cubicBezTo>
                <a:cubicBezTo>
                  <a:pt x="31537" y="12064"/>
                  <a:pt x="31810" y="12048"/>
                  <a:pt x="32061" y="12048"/>
                </a:cubicBezTo>
                <a:cubicBezTo>
                  <a:pt x="32214" y="12048"/>
                  <a:pt x="32356" y="12053"/>
                  <a:pt x="32487" y="12069"/>
                </a:cubicBezTo>
                <a:cubicBezTo>
                  <a:pt x="32635" y="12087"/>
                  <a:pt x="32759" y="12121"/>
                  <a:pt x="32874" y="12161"/>
                </a:cubicBezTo>
                <a:cubicBezTo>
                  <a:pt x="32930" y="12184"/>
                  <a:pt x="32987" y="12213"/>
                  <a:pt x="33038" y="12247"/>
                </a:cubicBezTo>
                <a:cubicBezTo>
                  <a:pt x="33066" y="12268"/>
                  <a:pt x="33089" y="12297"/>
                  <a:pt x="33118" y="12326"/>
                </a:cubicBezTo>
                <a:cubicBezTo>
                  <a:pt x="33129" y="12349"/>
                  <a:pt x="33147" y="12376"/>
                  <a:pt x="33158" y="12405"/>
                </a:cubicBezTo>
                <a:cubicBezTo>
                  <a:pt x="33163" y="12417"/>
                  <a:pt x="33168" y="12433"/>
                  <a:pt x="33174" y="12451"/>
                </a:cubicBezTo>
                <a:lnTo>
                  <a:pt x="33174" y="12478"/>
                </a:lnTo>
                <a:cubicBezTo>
                  <a:pt x="33168" y="12496"/>
                  <a:pt x="33168" y="12507"/>
                  <a:pt x="33163" y="12519"/>
                </a:cubicBezTo>
                <a:cubicBezTo>
                  <a:pt x="33140" y="12570"/>
                  <a:pt x="33106" y="12622"/>
                  <a:pt x="33066" y="12678"/>
                </a:cubicBezTo>
                <a:lnTo>
                  <a:pt x="33044" y="12706"/>
                </a:lnTo>
                <a:cubicBezTo>
                  <a:pt x="32976" y="12798"/>
                  <a:pt x="32908" y="12882"/>
                  <a:pt x="32856" y="12979"/>
                </a:cubicBezTo>
                <a:cubicBezTo>
                  <a:pt x="32793" y="13081"/>
                  <a:pt x="32765" y="13212"/>
                  <a:pt x="32765" y="13377"/>
                </a:cubicBezTo>
                <a:cubicBezTo>
                  <a:pt x="32765" y="13621"/>
                  <a:pt x="32862" y="13849"/>
                  <a:pt x="33032" y="14002"/>
                </a:cubicBezTo>
                <a:cubicBezTo>
                  <a:pt x="33106" y="14070"/>
                  <a:pt x="33208" y="14127"/>
                  <a:pt x="33323" y="14167"/>
                </a:cubicBezTo>
                <a:cubicBezTo>
                  <a:pt x="33425" y="14206"/>
                  <a:pt x="33533" y="14224"/>
                  <a:pt x="33658" y="14235"/>
                </a:cubicBezTo>
                <a:cubicBezTo>
                  <a:pt x="33703" y="14240"/>
                  <a:pt x="33748" y="14240"/>
                  <a:pt x="33800" y="14240"/>
                </a:cubicBezTo>
                <a:cubicBezTo>
                  <a:pt x="33879" y="14240"/>
                  <a:pt x="33958" y="14235"/>
                  <a:pt x="34015" y="14230"/>
                </a:cubicBezTo>
                <a:cubicBezTo>
                  <a:pt x="34146" y="14224"/>
                  <a:pt x="34283" y="14201"/>
                  <a:pt x="34459" y="14167"/>
                </a:cubicBezTo>
                <a:cubicBezTo>
                  <a:pt x="34624" y="14133"/>
                  <a:pt x="34800" y="14088"/>
                  <a:pt x="34999" y="14030"/>
                </a:cubicBezTo>
                <a:cubicBezTo>
                  <a:pt x="35760" y="13939"/>
                  <a:pt x="36402" y="13854"/>
                  <a:pt x="37021" y="13763"/>
                </a:cubicBezTo>
                <a:cubicBezTo>
                  <a:pt x="38056" y="13610"/>
                  <a:pt x="38977" y="13445"/>
                  <a:pt x="39840" y="13252"/>
                </a:cubicBezTo>
                <a:cubicBezTo>
                  <a:pt x="40845" y="13031"/>
                  <a:pt x="41744" y="12785"/>
                  <a:pt x="42591" y="12507"/>
                </a:cubicBezTo>
                <a:cubicBezTo>
                  <a:pt x="43102" y="12342"/>
                  <a:pt x="43538" y="12189"/>
                  <a:pt x="43937" y="12030"/>
                </a:cubicBezTo>
                <a:cubicBezTo>
                  <a:pt x="44159" y="11945"/>
                  <a:pt x="44380" y="11854"/>
                  <a:pt x="44619" y="11752"/>
                </a:cubicBezTo>
                <a:cubicBezTo>
                  <a:pt x="44732" y="11701"/>
                  <a:pt x="44846" y="11649"/>
                  <a:pt x="44954" y="11599"/>
                </a:cubicBezTo>
                <a:lnTo>
                  <a:pt x="44988" y="11581"/>
                </a:lnTo>
                <a:lnTo>
                  <a:pt x="45011" y="11570"/>
                </a:lnTo>
                <a:cubicBezTo>
                  <a:pt x="45096" y="11531"/>
                  <a:pt x="45182" y="11490"/>
                  <a:pt x="45261" y="11456"/>
                </a:cubicBezTo>
                <a:lnTo>
                  <a:pt x="45397" y="11394"/>
                </a:lnTo>
                <a:lnTo>
                  <a:pt x="45414" y="11387"/>
                </a:lnTo>
                <a:lnTo>
                  <a:pt x="45573" y="11326"/>
                </a:lnTo>
                <a:cubicBezTo>
                  <a:pt x="45778" y="11246"/>
                  <a:pt x="45982" y="11167"/>
                  <a:pt x="46176" y="11064"/>
                </a:cubicBezTo>
                <a:cubicBezTo>
                  <a:pt x="46312" y="10996"/>
                  <a:pt x="46443" y="10910"/>
                  <a:pt x="46562" y="10802"/>
                </a:cubicBezTo>
                <a:cubicBezTo>
                  <a:pt x="46659" y="10723"/>
                  <a:pt x="46750" y="10626"/>
                  <a:pt x="46852" y="10496"/>
                </a:cubicBezTo>
                <a:cubicBezTo>
                  <a:pt x="46908" y="10445"/>
                  <a:pt x="46971" y="10399"/>
                  <a:pt x="47028" y="10348"/>
                </a:cubicBezTo>
                <a:cubicBezTo>
                  <a:pt x="47193" y="10212"/>
                  <a:pt x="47357" y="10065"/>
                  <a:pt x="47545" y="9887"/>
                </a:cubicBezTo>
                <a:cubicBezTo>
                  <a:pt x="47847" y="9598"/>
                  <a:pt x="48130" y="9286"/>
                  <a:pt x="48408" y="8979"/>
                </a:cubicBezTo>
                <a:lnTo>
                  <a:pt x="48511" y="8871"/>
                </a:lnTo>
                <a:cubicBezTo>
                  <a:pt x="48563" y="8809"/>
                  <a:pt x="48563" y="8717"/>
                  <a:pt x="48505" y="8667"/>
                </a:cubicBezTo>
                <a:cubicBezTo>
                  <a:pt x="48477" y="8638"/>
                  <a:pt x="48443" y="8626"/>
                  <a:pt x="48403" y="8626"/>
                </a:cubicBezTo>
                <a:cubicBezTo>
                  <a:pt x="48363" y="8626"/>
                  <a:pt x="48324" y="8638"/>
                  <a:pt x="48301" y="8667"/>
                </a:cubicBezTo>
                <a:lnTo>
                  <a:pt x="48278" y="8689"/>
                </a:lnTo>
                <a:lnTo>
                  <a:pt x="48261" y="8712"/>
                </a:lnTo>
                <a:cubicBezTo>
                  <a:pt x="48261" y="8706"/>
                  <a:pt x="48256" y="8701"/>
                  <a:pt x="48250" y="8694"/>
                </a:cubicBezTo>
                <a:cubicBezTo>
                  <a:pt x="48170" y="8620"/>
                  <a:pt x="48096" y="8541"/>
                  <a:pt x="48017" y="8468"/>
                </a:cubicBezTo>
                <a:cubicBezTo>
                  <a:pt x="47971" y="8421"/>
                  <a:pt x="47926" y="8376"/>
                  <a:pt x="47881" y="8331"/>
                </a:cubicBezTo>
                <a:cubicBezTo>
                  <a:pt x="47750" y="8195"/>
                  <a:pt x="47613" y="8064"/>
                  <a:pt x="47477" y="7933"/>
                </a:cubicBezTo>
                <a:cubicBezTo>
                  <a:pt x="47215" y="7684"/>
                  <a:pt x="46960" y="7433"/>
                  <a:pt x="46698" y="7183"/>
                </a:cubicBezTo>
                <a:cubicBezTo>
                  <a:pt x="46250" y="6745"/>
                  <a:pt x="45885" y="6370"/>
                  <a:pt x="45545" y="6001"/>
                </a:cubicBezTo>
                <a:cubicBezTo>
                  <a:pt x="45209" y="5632"/>
                  <a:pt x="44875" y="5251"/>
                  <a:pt x="44550" y="4882"/>
                </a:cubicBezTo>
                <a:cubicBezTo>
                  <a:pt x="44193" y="4473"/>
                  <a:pt x="43823" y="4052"/>
                  <a:pt x="43454" y="3643"/>
                </a:cubicBezTo>
                <a:cubicBezTo>
                  <a:pt x="43045" y="3199"/>
                  <a:pt x="42670" y="2819"/>
                  <a:pt x="42306" y="2467"/>
                </a:cubicBezTo>
                <a:cubicBezTo>
                  <a:pt x="41897" y="2080"/>
                  <a:pt x="41476" y="1723"/>
                  <a:pt x="41050" y="1405"/>
                </a:cubicBezTo>
                <a:cubicBezTo>
                  <a:pt x="40129" y="711"/>
                  <a:pt x="39215" y="273"/>
                  <a:pt x="38317" y="97"/>
                </a:cubicBezTo>
                <a:cubicBezTo>
                  <a:pt x="38073" y="46"/>
                  <a:pt x="37823" y="18"/>
                  <a:pt x="37567" y="7"/>
                </a:cubicBezTo>
                <a:cubicBezTo>
                  <a:pt x="37504" y="7"/>
                  <a:pt x="37448" y="0"/>
                  <a:pt x="37385" y="0"/>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 name="Google Shape;39;p2"/>
          <p:cNvSpPr>
            <a:spLocks noChangeArrowheads="1"/>
          </p:cNvSpPr>
          <p:nvPr/>
        </p:nvSpPr>
        <p:spPr bwMode="auto">
          <a:xfrm>
            <a:off x="4522788" y="4306888"/>
            <a:ext cx="1244600" cy="246062"/>
          </a:xfrm>
          <a:custGeom>
            <a:avLst/>
            <a:gdLst>
              <a:gd name="T0" fmla="*/ 0 w 32106"/>
              <a:gd name="T1" fmla="*/ 0 h 6353"/>
              <a:gd name="T2" fmla="*/ 32106 w 32106"/>
              <a:gd name="T3" fmla="*/ 6353 h 6353"/>
            </a:gdLst>
            <a:ahLst/>
            <a:cxnLst/>
            <a:rect l="T0" t="T1" r="T2" b="T3"/>
            <a:pathLst>
              <a:path w="32106" h="6353" extrusionOk="0">
                <a:moveTo>
                  <a:pt x="9137" y="4432"/>
                </a:moveTo>
                <a:lnTo>
                  <a:pt x="9137" y="4432"/>
                </a:lnTo>
                <a:cubicBezTo>
                  <a:pt x="9134" y="4433"/>
                  <a:pt x="9129" y="4434"/>
                  <a:pt x="9125" y="4435"/>
                </a:cubicBezTo>
                <a:lnTo>
                  <a:pt x="9137" y="4432"/>
                </a:lnTo>
                <a:close/>
                <a:moveTo>
                  <a:pt x="4753" y="5210"/>
                </a:moveTo>
                <a:cubicBezTo>
                  <a:pt x="4762" y="5211"/>
                  <a:pt x="4771" y="5211"/>
                  <a:pt x="4780" y="5211"/>
                </a:cubicBezTo>
                <a:lnTo>
                  <a:pt x="4757" y="5211"/>
                </a:lnTo>
                <a:lnTo>
                  <a:pt x="4753" y="5210"/>
                </a:lnTo>
                <a:close/>
                <a:moveTo>
                  <a:pt x="31980" y="0"/>
                </a:moveTo>
                <a:cubicBezTo>
                  <a:pt x="31946" y="0"/>
                  <a:pt x="31924" y="11"/>
                  <a:pt x="31901" y="34"/>
                </a:cubicBezTo>
                <a:cubicBezTo>
                  <a:pt x="31810" y="102"/>
                  <a:pt x="31725" y="176"/>
                  <a:pt x="31639" y="255"/>
                </a:cubicBezTo>
                <a:cubicBezTo>
                  <a:pt x="31544" y="295"/>
                  <a:pt x="31453" y="341"/>
                  <a:pt x="31361" y="386"/>
                </a:cubicBezTo>
                <a:cubicBezTo>
                  <a:pt x="31237" y="454"/>
                  <a:pt x="31112" y="528"/>
                  <a:pt x="30981" y="601"/>
                </a:cubicBezTo>
                <a:cubicBezTo>
                  <a:pt x="30742" y="738"/>
                  <a:pt x="30503" y="881"/>
                  <a:pt x="30265" y="1023"/>
                </a:cubicBezTo>
                <a:lnTo>
                  <a:pt x="30152" y="1091"/>
                </a:lnTo>
                <a:cubicBezTo>
                  <a:pt x="29719" y="1346"/>
                  <a:pt x="29276" y="1613"/>
                  <a:pt x="28827" y="1857"/>
                </a:cubicBezTo>
                <a:cubicBezTo>
                  <a:pt x="28424" y="2080"/>
                  <a:pt x="27998" y="2284"/>
                  <a:pt x="27589" y="2483"/>
                </a:cubicBezTo>
                <a:cubicBezTo>
                  <a:pt x="27083" y="2728"/>
                  <a:pt x="26559" y="2983"/>
                  <a:pt x="26066" y="3268"/>
                </a:cubicBezTo>
                <a:cubicBezTo>
                  <a:pt x="25987" y="3302"/>
                  <a:pt x="25901" y="3329"/>
                  <a:pt x="25822" y="3358"/>
                </a:cubicBezTo>
                <a:cubicBezTo>
                  <a:pt x="25714" y="3397"/>
                  <a:pt x="25605" y="3438"/>
                  <a:pt x="25497" y="3472"/>
                </a:cubicBezTo>
                <a:cubicBezTo>
                  <a:pt x="25230" y="3562"/>
                  <a:pt x="24941" y="3654"/>
                  <a:pt x="24639" y="3733"/>
                </a:cubicBezTo>
                <a:cubicBezTo>
                  <a:pt x="24133" y="3869"/>
                  <a:pt x="23600" y="3984"/>
                  <a:pt x="23014" y="4079"/>
                </a:cubicBezTo>
                <a:cubicBezTo>
                  <a:pt x="22066" y="4222"/>
                  <a:pt x="21054" y="4296"/>
                  <a:pt x="19929" y="4296"/>
                </a:cubicBezTo>
                <a:cubicBezTo>
                  <a:pt x="19407" y="4296"/>
                  <a:pt x="18861" y="4278"/>
                  <a:pt x="18258" y="4250"/>
                </a:cubicBezTo>
                <a:cubicBezTo>
                  <a:pt x="17429" y="4205"/>
                  <a:pt x="16616" y="4142"/>
                  <a:pt x="15849" y="4074"/>
                </a:cubicBezTo>
                <a:cubicBezTo>
                  <a:pt x="15649" y="4057"/>
                  <a:pt x="15452" y="4040"/>
                  <a:pt x="15253" y="4023"/>
                </a:cubicBezTo>
                <a:cubicBezTo>
                  <a:pt x="14644" y="3971"/>
                  <a:pt x="14020" y="3915"/>
                  <a:pt x="13399" y="3874"/>
                </a:cubicBezTo>
                <a:cubicBezTo>
                  <a:pt x="12997" y="3853"/>
                  <a:pt x="12581" y="3835"/>
                  <a:pt x="12172" y="3835"/>
                </a:cubicBezTo>
                <a:cubicBezTo>
                  <a:pt x="11388" y="3835"/>
                  <a:pt x="10582" y="3887"/>
                  <a:pt x="9780" y="3989"/>
                </a:cubicBezTo>
                <a:cubicBezTo>
                  <a:pt x="9229" y="4052"/>
                  <a:pt x="8649" y="4147"/>
                  <a:pt x="8012" y="4273"/>
                </a:cubicBezTo>
                <a:cubicBezTo>
                  <a:pt x="7740" y="4330"/>
                  <a:pt x="7445" y="4393"/>
                  <a:pt x="7110" y="4466"/>
                </a:cubicBezTo>
                <a:cubicBezTo>
                  <a:pt x="7041" y="4483"/>
                  <a:pt x="6968" y="4500"/>
                  <a:pt x="6894" y="4517"/>
                </a:cubicBezTo>
                <a:cubicBezTo>
                  <a:pt x="6690" y="4563"/>
                  <a:pt x="6473" y="4614"/>
                  <a:pt x="6263" y="4648"/>
                </a:cubicBezTo>
                <a:lnTo>
                  <a:pt x="6246" y="4653"/>
                </a:lnTo>
                <a:cubicBezTo>
                  <a:pt x="5864" y="4705"/>
                  <a:pt x="5455" y="4734"/>
                  <a:pt x="4990" y="4734"/>
                </a:cubicBezTo>
                <a:cubicBezTo>
                  <a:pt x="4859" y="4734"/>
                  <a:pt x="4734" y="4734"/>
                  <a:pt x="4603" y="4727"/>
                </a:cubicBezTo>
                <a:cubicBezTo>
                  <a:pt x="4052" y="4710"/>
                  <a:pt x="3496" y="4665"/>
                  <a:pt x="2973" y="4614"/>
                </a:cubicBezTo>
                <a:cubicBezTo>
                  <a:pt x="2706" y="4585"/>
                  <a:pt x="2433" y="4540"/>
                  <a:pt x="2177" y="4495"/>
                </a:cubicBezTo>
                <a:cubicBezTo>
                  <a:pt x="1985" y="4461"/>
                  <a:pt x="1791" y="4432"/>
                  <a:pt x="1592" y="4404"/>
                </a:cubicBezTo>
                <a:cubicBezTo>
                  <a:pt x="1330" y="4370"/>
                  <a:pt x="1098" y="4346"/>
                  <a:pt x="876" y="4341"/>
                </a:cubicBezTo>
                <a:lnTo>
                  <a:pt x="797" y="4341"/>
                </a:lnTo>
                <a:cubicBezTo>
                  <a:pt x="626" y="4341"/>
                  <a:pt x="444" y="4352"/>
                  <a:pt x="268" y="4386"/>
                </a:cubicBezTo>
                <a:lnTo>
                  <a:pt x="246" y="4375"/>
                </a:lnTo>
                <a:lnTo>
                  <a:pt x="223" y="4370"/>
                </a:lnTo>
                <a:lnTo>
                  <a:pt x="183" y="4370"/>
                </a:lnTo>
                <a:cubicBezTo>
                  <a:pt x="109" y="4370"/>
                  <a:pt x="34" y="4427"/>
                  <a:pt x="18" y="4500"/>
                </a:cubicBezTo>
                <a:cubicBezTo>
                  <a:pt x="0" y="4574"/>
                  <a:pt x="41" y="4659"/>
                  <a:pt x="115" y="4693"/>
                </a:cubicBezTo>
                <a:cubicBezTo>
                  <a:pt x="126" y="4700"/>
                  <a:pt x="144" y="4710"/>
                  <a:pt x="154" y="4721"/>
                </a:cubicBezTo>
                <a:cubicBezTo>
                  <a:pt x="183" y="4734"/>
                  <a:pt x="205" y="4739"/>
                  <a:pt x="234" y="4739"/>
                </a:cubicBezTo>
                <a:cubicBezTo>
                  <a:pt x="251" y="4739"/>
                  <a:pt x="262" y="4739"/>
                  <a:pt x="280" y="4734"/>
                </a:cubicBezTo>
                <a:cubicBezTo>
                  <a:pt x="2211" y="5211"/>
                  <a:pt x="3797" y="5495"/>
                  <a:pt x="5263" y="5613"/>
                </a:cubicBezTo>
                <a:cubicBezTo>
                  <a:pt x="5689" y="5654"/>
                  <a:pt x="6110" y="5671"/>
                  <a:pt x="6525" y="5676"/>
                </a:cubicBezTo>
                <a:lnTo>
                  <a:pt x="6609" y="5676"/>
                </a:lnTo>
                <a:cubicBezTo>
                  <a:pt x="6797" y="5676"/>
                  <a:pt x="6973" y="5671"/>
                  <a:pt x="7144" y="5654"/>
                </a:cubicBezTo>
                <a:cubicBezTo>
                  <a:pt x="7337" y="5636"/>
                  <a:pt x="7535" y="5602"/>
                  <a:pt x="7781" y="5552"/>
                </a:cubicBezTo>
                <a:cubicBezTo>
                  <a:pt x="8149" y="5477"/>
                  <a:pt x="8513" y="5369"/>
                  <a:pt x="8872" y="5261"/>
                </a:cubicBezTo>
                <a:cubicBezTo>
                  <a:pt x="9286" y="5136"/>
                  <a:pt x="9724" y="5012"/>
                  <a:pt x="10160" y="4938"/>
                </a:cubicBezTo>
                <a:cubicBezTo>
                  <a:pt x="10417" y="4897"/>
                  <a:pt x="10679" y="4881"/>
                  <a:pt x="10951" y="4881"/>
                </a:cubicBezTo>
                <a:cubicBezTo>
                  <a:pt x="11138" y="4881"/>
                  <a:pt x="11337" y="4892"/>
                  <a:pt x="11536" y="4910"/>
                </a:cubicBezTo>
                <a:cubicBezTo>
                  <a:pt x="12213" y="4978"/>
                  <a:pt x="12871" y="5136"/>
                  <a:pt x="13650" y="5347"/>
                </a:cubicBezTo>
                <a:cubicBezTo>
                  <a:pt x="13894" y="5416"/>
                  <a:pt x="14144" y="5489"/>
                  <a:pt x="14382" y="5563"/>
                </a:cubicBezTo>
                <a:cubicBezTo>
                  <a:pt x="14826" y="5694"/>
                  <a:pt x="15287" y="5830"/>
                  <a:pt x="15752" y="5932"/>
                </a:cubicBezTo>
                <a:cubicBezTo>
                  <a:pt x="16093" y="6001"/>
                  <a:pt x="16440" y="6046"/>
                  <a:pt x="16787" y="6063"/>
                </a:cubicBezTo>
                <a:cubicBezTo>
                  <a:pt x="16877" y="6069"/>
                  <a:pt x="16968" y="6069"/>
                  <a:pt x="17060" y="6069"/>
                </a:cubicBezTo>
                <a:cubicBezTo>
                  <a:pt x="17354" y="6069"/>
                  <a:pt x="17650" y="6046"/>
                  <a:pt x="17900" y="6029"/>
                </a:cubicBezTo>
                <a:cubicBezTo>
                  <a:pt x="18036" y="6017"/>
                  <a:pt x="18172" y="6001"/>
                  <a:pt x="18316" y="5988"/>
                </a:cubicBezTo>
                <a:cubicBezTo>
                  <a:pt x="18536" y="5966"/>
                  <a:pt x="18770" y="5949"/>
                  <a:pt x="18997" y="5932"/>
                </a:cubicBezTo>
                <a:cubicBezTo>
                  <a:pt x="19173" y="5920"/>
                  <a:pt x="19344" y="5915"/>
                  <a:pt x="19509" y="5915"/>
                </a:cubicBezTo>
                <a:cubicBezTo>
                  <a:pt x="19696" y="5915"/>
                  <a:pt x="19884" y="5920"/>
                  <a:pt x="20060" y="5938"/>
                </a:cubicBezTo>
                <a:cubicBezTo>
                  <a:pt x="20218" y="5954"/>
                  <a:pt x="20378" y="5983"/>
                  <a:pt x="20532" y="6011"/>
                </a:cubicBezTo>
                <a:lnTo>
                  <a:pt x="20588" y="6017"/>
                </a:lnTo>
                <a:cubicBezTo>
                  <a:pt x="20776" y="6051"/>
                  <a:pt x="20963" y="6080"/>
                  <a:pt x="21145" y="6108"/>
                </a:cubicBezTo>
                <a:cubicBezTo>
                  <a:pt x="21571" y="6177"/>
                  <a:pt x="21940" y="6227"/>
                  <a:pt x="22281" y="6268"/>
                </a:cubicBezTo>
                <a:cubicBezTo>
                  <a:pt x="22821" y="6324"/>
                  <a:pt x="23299" y="6352"/>
                  <a:pt x="23747" y="6352"/>
                </a:cubicBezTo>
                <a:cubicBezTo>
                  <a:pt x="24026" y="6352"/>
                  <a:pt x="24304" y="6342"/>
                  <a:pt x="24560" y="6318"/>
                </a:cubicBezTo>
                <a:cubicBezTo>
                  <a:pt x="24923" y="6284"/>
                  <a:pt x="25287" y="6222"/>
                  <a:pt x="25639" y="6137"/>
                </a:cubicBezTo>
                <a:cubicBezTo>
                  <a:pt x="25987" y="6046"/>
                  <a:pt x="26349" y="5915"/>
                  <a:pt x="26719" y="5744"/>
                </a:cubicBezTo>
                <a:cubicBezTo>
                  <a:pt x="27037" y="5591"/>
                  <a:pt x="27372" y="5381"/>
                  <a:pt x="27736" y="5109"/>
                </a:cubicBezTo>
                <a:cubicBezTo>
                  <a:pt x="27907" y="4983"/>
                  <a:pt x="28072" y="4847"/>
                  <a:pt x="28225" y="4721"/>
                </a:cubicBezTo>
                <a:cubicBezTo>
                  <a:pt x="28361" y="4608"/>
                  <a:pt x="28526" y="4472"/>
                  <a:pt x="28686" y="4330"/>
                </a:cubicBezTo>
                <a:cubicBezTo>
                  <a:pt x="28720" y="4296"/>
                  <a:pt x="28741" y="4250"/>
                  <a:pt x="28741" y="4199"/>
                </a:cubicBezTo>
                <a:cubicBezTo>
                  <a:pt x="28759" y="4188"/>
                  <a:pt x="28776" y="4170"/>
                  <a:pt x="28788" y="4147"/>
                </a:cubicBezTo>
                <a:lnTo>
                  <a:pt x="28833" y="4097"/>
                </a:lnTo>
                <a:cubicBezTo>
                  <a:pt x="28946" y="3949"/>
                  <a:pt x="29055" y="3824"/>
                  <a:pt x="29168" y="3699"/>
                </a:cubicBezTo>
                <a:cubicBezTo>
                  <a:pt x="29294" y="3562"/>
                  <a:pt x="29423" y="3431"/>
                  <a:pt x="29567" y="3284"/>
                </a:cubicBezTo>
                <a:cubicBezTo>
                  <a:pt x="29811" y="3034"/>
                  <a:pt x="30083" y="2756"/>
                  <a:pt x="30333" y="2460"/>
                </a:cubicBezTo>
                <a:cubicBezTo>
                  <a:pt x="30453" y="2318"/>
                  <a:pt x="30566" y="2177"/>
                  <a:pt x="30674" y="2028"/>
                </a:cubicBezTo>
                <a:cubicBezTo>
                  <a:pt x="30771" y="1892"/>
                  <a:pt x="30855" y="1755"/>
                  <a:pt x="30958" y="1590"/>
                </a:cubicBezTo>
                <a:lnTo>
                  <a:pt x="30992" y="1534"/>
                </a:lnTo>
                <a:cubicBezTo>
                  <a:pt x="31162" y="1267"/>
                  <a:pt x="31339" y="989"/>
                  <a:pt x="31537" y="732"/>
                </a:cubicBezTo>
                <a:cubicBezTo>
                  <a:pt x="31560" y="704"/>
                  <a:pt x="31583" y="682"/>
                  <a:pt x="31605" y="653"/>
                </a:cubicBezTo>
                <a:cubicBezTo>
                  <a:pt x="31686" y="601"/>
                  <a:pt x="31783" y="540"/>
                  <a:pt x="31867" y="465"/>
                </a:cubicBezTo>
                <a:cubicBezTo>
                  <a:pt x="31907" y="438"/>
                  <a:pt x="31924" y="386"/>
                  <a:pt x="31912" y="336"/>
                </a:cubicBezTo>
                <a:cubicBezTo>
                  <a:pt x="31959" y="295"/>
                  <a:pt x="32014" y="250"/>
                  <a:pt x="32066" y="210"/>
                </a:cubicBezTo>
                <a:cubicBezTo>
                  <a:pt x="32089" y="192"/>
                  <a:pt x="32100" y="165"/>
                  <a:pt x="32106" y="136"/>
                </a:cubicBezTo>
                <a:cubicBezTo>
                  <a:pt x="32106" y="102"/>
                  <a:pt x="32095" y="63"/>
                  <a:pt x="32072" y="40"/>
                </a:cubicBezTo>
                <a:cubicBezTo>
                  <a:pt x="32049" y="11"/>
                  <a:pt x="32014" y="0"/>
                  <a:pt x="3198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 name="Google Shape;40;p2"/>
          <p:cNvSpPr>
            <a:spLocks noChangeArrowheads="1"/>
          </p:cNvSpPr>
          <p:nvPr/>
        </p:nvSpPr>
        <p:spPr bwMode="auto">
          <a:xfrm>
            <a:off x="5951538" y="4435475"/>
            <a:ext cx="3789362" cy="215900"/>
          </a:xfrm>
          <a:custGeom>
            <a:avLst/>
            <a:gdLst>
              <a:gd name="T0" fmla="*/ 0 w 97833"/>
              <a:gd name="T1" fmla="*/ 0 h 5563"/>
              <a:gd name="T2" fmla="*/ 97833 w 97833"/>
              <a:gd name="T3" fmla="*/ 5563 h 5563"/>
            </a:gdLst>
            <a:ahLst/>
            <a:cxnLst/>
            <a:rect l="T0" t="T1" r="T2" b="T3"/>
            <a:pathLst>
              <a:path w="97833" h="5563" extrusionOk="0">
                <a:moveTo>
                  <a:pt x="76877" y="0"/>
                </a:moveTo>
                <a:cubicBezTo>
                  <a:pt x="76132" y="0"/>
                  <a:pt x="75445" y="6"/>
                  <a:pt x="74779" y="11"/>
                </a:cubicBezTo>
                <a:cubicBezTo>
                  <a:pt x="72575" y="40"/>
                  <a:pt x="70580" y="108"/>
                  <a:pt x="68689" y="233"/>
                </a:cubicBezTo>
                <a:cubicBezTo>
                  <a:pt x="68637" y="239"/>
                  <a:pt x="68592" y="278"/>
                  <a:pt x="68563" y="312"/>
                </a:cubicBezTo>
                <a:cubicBezTo>
                  <a:pt x="68131" y="325"/>
                  <a:pt x="67700" y="336"/>
                  <a:pt x="67273" y="352"/>
                </a:cubicBezTo>
                <a:cubicBezTo>
                  <a:pt x="66631" y="375"/>
                  <a:pt x="65954" y="409"/>
                  <a:pt x="65080" y="461"/>
                </a:cubicBezTo>
                <a:cubicBezTo>
                  <a:pt x="63363" y="551"/>
                  <a:pt x="61965" y="653"/>
                  <a:pt x="60693" y="779"/>
                </a:cubicBezTo>
                <a:cubicBezTo>
                  <a:pt x="60040" y="847"/>
                  <a:pt x="59374" y="921"/>
                  <a:pt x="58733" y="994"/>
                </a:cubicBezTo>
                <a:cubicBezTo>
                  <a:pt x="58392" y="1034"/>
                  <a:pt x="58051" y="1080"/>
                  <a:pt x="57710" y="1120"/>
                </a:cubicBezTo>
                <a:cubicBezTo>
                  <a:pt x="57533" y="1125"/>
                  <a:pt x="57363" y="1136"/>
                  <a:pt x="57192" y="1143"/>
                </a:cubicBezTo>
                <a:cubicBezTo>
                  <a:pt x="57108" y="1148"/>
                  <a:pt x="57022" y="1154"/>
                  <a:pt x="56937" y="1159"/>
                </a:cubicBezTo>
                <a:cubicBezTo>
                  <a:pt x="56636" y="1170"/>
                  <a:pt x="56358" y="1177"/>
                  <a:pt x="56090" y="1183"/>
                </a:cubicBezTo>
                <a:cubicBezTo>
                  <a:pt x="55568" y="1199"/>
                  <a:pt x="55022" y="1204"/>
                  <a:pt x="54459" y="1204"/>
                </a:cubicBezTo>
                <a:lnTo>
                  <a:pt x="54210" y="1204"/>
                </a:lnTo>
                <a:cubicBezTo>
                  <a:pt x="53113" y="1204"/>
                  <a:pt x="52028" y="1183"/>
                  <a:pt x="51204" y="1154"/>
                </a:cubicBezTo>
                <a:cubicBezTo>
                  <a:pt x="50129" y="1125"/>
                  <a:pt x="49044" y="1086"/>
                  <a:pt x="47987" y="1046"/>
                </a:cubicBezTo>
                <a:cubicBezTo>
                  <a:pt x="46908" y="1000"/>
                  <a:pt x="45783" y="960"/>
                  <a:pt x="44680" y="926"/>
                </a:cubicBezTo>
                <a:cubicBezTo>
                  <a:pt x="43811" y="904"/>
                  <a:pt x="42959" y="892"/>
                  <a:pt x="42146" y="892"/>
                </a:cubicBezTo>
                <a:lnTo>
                  <a:pt x="41555" y="892"/>
                </a:lnTo>
                <a:cubicBezTo>
                  <a:pt x="40595" y="898"/>
                  <a:pt x="39578" y="926"/>
                  <a:pt x="38441" y="973"/>
                </a:cubicBezTo>
                <a:cubicBezTo>
                  <a:pt x="37498" y="1012"/>
                  <a:pt x="36486" y="1068"/>
                  <a:pt x="35345" y="1143"/>
                </a:cubicBezTo>
                <a:cubicBezTo>
                  <a:pt x="34816" y="1177"/>
                  <a:pt x="34281" y="1217"/>
                  <a:pt x="33787" y="1256"/>
                </a:cubicBezTo>
                <a:cubicBezTo>
                  <a:pt x="33599" y="1273"/>
                  <a:pt x="33407" y="1290"/>
                  <a:pt x="33219" y="1307"/>
                </a:cubicBezTo>
                <a:cubicBezTo>
                  <a:pt x="32878" y="1335"/>
                  <a:pt x="32526" y="1364"/>
                  <a:pt x="32185" y="1387"/>
                </a:cubicBezTo>
                <a:lnTo>
                  <a:pt x="32196" y="1387"/>
                </a:lnTo>
                <a:cubicBezTo>
                  <a:pt x="31412" y="1432"/>
                  <a:pt x="30617" y="1438"/>
                  <a:pt x="29844" y="1450"/>
                </a:cubicBezTo>
                <a:cubicBezTo>
                  <a:pt x="28480" y="1466"/>
                  <a:pt x="27066" y="1484"/>
                  <a:pt x="25696" y="1699"/>
                </a:cubicBezTo>
                <a:lnTo>
                  <a:pt x="25668" y="1699"/>
                </a:lnTo>
                <a:cubicBezTo>
                  <a:pt x="25497" y="1694"/>
                  <a:pt x="25332" y="1694"/>
                  <a:pt x="25162" y="1694"/>
                </a:cubicBezTo>
                <a:cubicBezTo>
                  <a:pt x="23814" y="1694"/>
                  <a:pt x="22457" y="1825"/>
                  <a:pt x="21257" y="1944"/>
                </a:cubicBezTo>
                <a:lnTo>
                  <a:pt x="20871" y="1983"/>
                </a:lnTo>
                <a:cubicBezTo>
                  <a:pt x="19547" y="2114"/>
                  <a:pt x="18178" y="2250"/>
                  <a:pt x="16825" y="2279"/>
                </a:cubicBezTo>
                <a:lnTo>
                  <a:pt x="16423" y="2279"/>
                </a:lnTo>
                <a:cubicBezTo>
                  <a:pt x="15479" y="2279"/>
                  <a:pt x="14627" y="2216"/>
                  <a:pt x="13819" y="2091"/>
                </a:cubicBezTo>
                <a:cubicBezTo>
                  <a:pt x="13507" y="2040"/>
                  <a:pt x="13200" y="1983"/>
                  <a:pt x="12904" y="1909"/>
                </a:cubicBezTo>
                <a:cubicBezTo>
                  <a:pt x="12741" y="1875"/>
                  <a:pt x="12581" y="1830"/>
                  <a:pt x="12416" y="1791"/>
                </a:cubicBezTo>
                <a:cubicBezTo>
                  <a:pt x="12269" y="1750"/>
                  <a:pt x="12115" y="1710"/>
                  <a:pt x="11962" y="1671"/>
                </a:cubicBezTo>
                <a:cubicBezTo>
                  <a:pt x="11309" y="1518"/>
                  <a:pt x="10701" y="1409"/>
                  <a:pt x="10109" y="1341"/>
                </a:cubicBezTo>
                <a:cubicBezTo>
                  <a:pt x="9728" y="1301"/>
                  <a:pt x="9342" y="1279"/>
                  <a:pt x="8956" y="1279"/>
                </a:cubicBezTo>
                <a:cubicBezTo>
                  <a:pt x="8718" y="1279"/>
                  <a:pt x="8479" y="1290"/>
                  <a:pt x="8240" y="1301"/>
                </a:cubicBezTo>
                <a:cubicBezTo>
                  <a:pt x="7955" y="1324"/>
                  <a:pt x="7648" y="1353"/>
                  <a:pt x="7252" y="1409"/>
                </a:cubicBezTo>
                <a:cubicBezTo>
                  <a:pt x="6945" y="1455"/>
                  <a:pt x="6604" y="1495"/>
                  <a:pt x="6211" y="1534"/>
                </a:cubicBezTo>
                <a:lnTo>
                  <a:pt x="6229" y="1540"/>
                </a:lnTo>
                <a:lnTo>
                  <a:pt x="6206" y="1534"/>
                </a:lnTo>
                <a:lnTo>
                  <a:pt x="6188" y="1540"/>
                </a:lnTo>
                <a:cubicBezTo>
                  <a:pt x="5813" y="1574"/>
                  <a:pt x="5438" y="1603"/>
                  <a:pt x="5057" y="1620"/>
                </a:cubicBezTo>
                <a:cubicBezTo>
                  <a:pt x="4876" y="1631"/>
                  <a:pt x="4705" y="1637"/>
                  <a:pt x="4535" y="1637"/>
                </a:cubicBezTo>
                <a:lnTo>
                  <a:pt x="4524" y="1637"/>
                </a:lnTo>
                <a:cubicBezTo>
                  <a:pt x="4341" y="1637"/>
                  <a:pt x="4160" y="1626"/>
                  <a:pt x="3989" y="1608"/>
                </a:cubicBezTo>
                <a:cubicBezTo>
                  <a:pt x="3801" y="1592"/>
                  <a:pt x="3614" y="1568"/>
                  <a:pt x="3439" y="1545"/>
                </a:cubicBezTo>
                <a:cubicBezTo>
                  <a:pt x="3268" y="1529"/>
                  <a:pt x="3103" y="1506"/>
                  <a:pt x="2933" y="1489"/>
                </a:cubicBezTo>
                <a:cubicBezTo>
                  <a:pt x="2728" y="1472"/>
                  <a:pt x="2534" y="1461"/>
                  <a:pt x="2358" y="1461"/>
                </a:cubicBezTo>
                <a:cubicBezTo>
                  <a:pt x="2193" y="1461"/>
                  <a:pt x="2041" y="1472"/>
                  <a:pt x="1892" y="1489"/>
                </a:cubicBezTo>
                <a:cubicBezTo>
                  <a:pt x="1865" y="1489"/>
                  <a:pt x="1831" y="1511"/>
                  <a:pt x="1807" y="1540"/>
                </a:cubicBezTo>
                <a:cubicBezTo>
                  <a:pt x="1790" y="1545"/>
                  <a:pt x="1773" y="1552"/>
                  <a:pt x="1762" y="1563"/>
                </a:cubicBezTo>
                <a:cubicBezTo>
                  <a:pt x="1671" y="1642"/>
                  <a:pt x="1597" y="1739"/>
                  <a:pt x="1529" y="1830"/>
                </a:cubicBezTo>
                <a:lnTo>
                  <a:pt x="1524" y="1847"/>
                </a:lnTo>
                <a:cubicBezTo>
                  <a:pt x="1467" y="1920"/>
                  <a:pt x="1409" y="2001"/>
                  <a:pt x="1359" y="2080"/>
                </a:cubicBezTo>
                <a:lnTo>
                  <a:pt x="1312" y="2143"/>
                </a:lnTo>
                <a:cubicBezTo>
                  <a:pt x="1176" y="2347"/>
                  <a:pt x="1034" y="2557"/>
                  <a:pt x="892" y="2762"/>
                </a:cubicBezTo>
                <a:cubicBezTo>
                  <a:pt x="631" y="3160"/>
                  <a:pt x="365" y="3546"/>
                  <a:pt x="80" y="3916"/>
                </a:cubicBezTo>
                <a:cubicBezTo>
                  <a:pt x="35" y="3950"/>
                  <a:pt x="6" y="4007"/>
                  <a:pt x="0" y="4063"/>
                </a:cubicBezTo>
                <a:cubicBezTo>
                  <a:pt x="0" y="4109"/>
                  <a:pt x="17" y="4154"/>
                  <a:pt x="51" y="4188"/>
                </a:cubicBezTo>
                <a:cubicBezTo>
                  <a:pt x="80" y="4222"/>
                  <a:pt x="119" y="4239"/>
                  <a:pt x="176" y="4246"/>
                </a:cubicBezTo>
                <a:cubicBezTo>
                  <a:pt x="2086" y="4461"/>
                  <a:pt x="4081" y="4626"/>
                  <a:pt x="6274" y="4745"/>
                </a:cubicBezTo>
                <a:cubicBezTo>
                  <a:pt x="8506" y="4865"/>
                  <a:pt x="10717" y="4927"/>
                  <a:pt x="12400" y="4967"/>
                </a:cubicBezTo>
                <a:cubicBezTo>
                  <a:pt x="12707" y="4972"/>
                  <a:pt x="13013" y="4983"/>
                  <a:pt x="13313" y="4989"/>
                </a:cubicBezTo>
                <a:lnTo>
                  <a:pt x="13922" y="5001"/>
                </a:lnTo>
                <a:cubicBezTo>
                  <a:pt x="14365" y="5012"/>
                  <a:pt x="14842" y="5046"/>
                  <a:pt x="15434" y="5103"/>
                </a:cubicBezTo>
                <a:cubicBezTo>
                  <a:pt x="15967" y="5154"/>
                  <a:pt x="16507" y="5217"/>
                  <a:pt x="17030" y="5285"/>
                </a:cubicBezTo>
                <a:cubicBezTo>
                  <a:pt x="17491" y="5342"/>
                  <a:pt x="17968" y="5398"/>
                  <a:pt x="18434" y="5450"/>
                </a:cubicBezTo>
                <a:cubicBezTo>
                  <a:pt x="18968" y="5500"/>
                  <a:pt x="19463" y="5534"/>
                  <a:pt x="19940" y="5552"/>
                </a:cubicBezTo>
                <a:cubicBezTo>
                  <a:pt x="20121" y="5557"/>
                  <a:pt x="20320" y="5563"/>
                  <a:pt x="20525" y="5563"/>
                </a:cubicBezTo>
                <a:cubicBezTo>
                  <a:pt x="20809" y="5563"/>
                  <a:pt x="21110" y="5557"/>
                  <a:pt x="21456" y="5547"/>
                </a:cubicBezTo>
                <a:cubicBezTo>
                  <a:pt x="22571" y="5507"/>
                  <a:pt x="23678" y="5392"/>
                  <a:pt x="24514" y="5302"/>
                </a:cubicBezTo>
                <a:cubicBezTo>
                  <a:pt x="25162" y="5227"/>
                  <a:pt x="25815" y="5148"/>
                  <a:pt x="26446" y="5069"/>
                </a:cubicBezTo>
                <a:cubicBezTo>
                  <a:pt x="26861" y="5017"/>
                  <a:pt x="27270" y="4967"/>
                  <a:pt x="27679" y="4915"/>
                </a:cubicBezTo>
                <a:cubicBezTo>
                  <a:pt x="27906" y="4886"/>
                  <a:pt x="28139" y="4859"/>
                  <a:pt x="28372" y="4836"/>
                </a:cubicBezTo>
                <a:cubicBezTo>
                  <a:pt x="28663" y="4802"/>
                  <a:pt x="28957" y="4768"/>
                  <a:pt x="29253" y="4728"/>
                </a:cubicBezTo>
                <a:lnTo>
                  <a:pt x="29327" y="4723"/>
                </a:lnTo>
                <a:cubicBezTo>
                  <a:pt x="29799" y="4666"/>
                  <a:pt x="30292" y="4603"/>
                  <a:pt x="30776" y="4552"/>
                </a:cubicBezTo>
                <a:cubicBezTo>
                  <a:pt x="30845" y="4546"/>
                  <a:pt x="30918" y="4540"/>
                  <a:pt x="30992" y="4535"/>
                </a:cubicBezTo>
                <a:cubicBezTo>
                  <a:pt x="31157" y="4518"/>
                  <a:pt x="31327" y="4501"/>
                  <a:pt x="31492" y="4477"/>
                </a:cubicBezTo>
                <a:cubicBezTo>
                  <a:pt x="31537" y="4472"/>
                  <a:pt x="31571" y="4450"/>
                  <a:pt x="31605" y="4421"/>
                </a:cubicBezTo>
                <a:cubicBezTo>
                  <a:pt x="31640" y="4393"/>
                  <a:pt x="31663" y="4348"/>
                  <a:pt x="31674" y="4301"/>
                </a:cubicBezTo>
                <a:cubicBezTo>
                  <a:pt x="31826" y="4296"/>
                  <a:pt x="31986" y="4291"/>
                  <a:pt x="32156" y="4291"/>
                </a:cubicBezTo>
                <a:cubicBezTo>
                  <a:pt x="32458" y="4291"/>
                  <a:pt x="32765" y="4301"/>
                  <a:pt x="33061" y="4314"/>
                </a:cubicBezTo>
                <a:lnTo>
                  <a:pt x="33134" y="4314"/>
                </a:lnTo>
                <a:cubicBezTo>
                  <a:pt x="33344" y="4319"/>
                  <a:pt x="33594" y="4330"/>
                  <a:pt x="33845" y="4330"/>
                </a:cubicBezTo>
                <a:lnTo>
                  <a:pt x="33861" y="4330"/>
                </a:lnTo>
                <a:cubicBezTo>
                  <a:pt x="34105" y="4330"/>
                  <a:pt x="34356" y="4319"/>
                  <a:pt x="34600" y="4314"/>
                </a:cubicBezTo>
                <a:lnTo>
                  <a:pt x="34793" y="4307"/>
                </a:lnTo>
                <a:cubicBezTo>
                  <a:pt x="35878" y="4273"/>
                  <a:pt x="36981" y="4222"/>
                  <a:pt x="38044" y="4171"/>
                </a:cubicBezTo>
                <a:lnTo>
                  <a:pt x="38708" y="4136"/>
                </a:lnTo>
                <a:cubicBezTo>
                  <a:pt x="39282" y="4115"/>
                  <a:pt x="39964" y="4081"/>
                  <a:pt x="40664" y="4057"/>
                </a:cubicBezTo>
                <a:cubicBezTo>
                  <a:pt x="41270" y="4034"/>
                  <a:pt x="41891" y="4018"/>
                  <a:pt x="42487" y="4000"/>
                </a:cubicBezTo>
                <a:lnTo>
                  <a:pt x="42618" y="3995"/>
                </a:lnTo>
                <a:cubicBezTo>
                  <a:pt x="43942" y="3961"/>
                  <a:pt x="45238" y="3921"/>
                  <a:pt x="46521" y="3898"/>
                </a:cubicBezTo>
                <a:cubicBezTo>
                  <a:pt x="48044" y="3870"/>
                  <a:pt x="49289" y="3858"/>
                  <a:pt x="50436" y="3858"/>
                </a:cubicBezTo>
                <a:cubicBezTo>
                  <a:pt x="51448" y="3858"/>
                  <a:pt x="52476" y="3876"/>
                  <a:pt x="53476" y="3892"/>
                </a:cubicBezTo>
                <a:lnTo>
                  <a:pt x="54317" y="3910"/>
                </a:lnTo>
                <a:cubicBezTo>
                  <a:pt x="56040" y="3939"/>
                  <a:pt x="57881" y="3961"/>
                  <a:pt x="59710" y="3961"/>
                </a:cubicBezTo>
                <a:cubicBezTo>
                  <a:pt x="60540" y="3961"/>
                  <a:pt x="61301" y="3955"/>
                  <a:pt x="62046" y="3944"/>
                </a:cubicBezTo>
                <a:cubicBezTo>
                  <a:pt x="63125" y="3932"/>
                  <a:pt x="64126" y="3905"/>
                  <a:pt x="65102" y="3864"/>
                </a:cubicBezTo>
                <a:cubicBezTo>
                  <a:pt x="65136" y="3881"/>
                  <a:pt x="65177" y="3892"/>
                  <a:pt x="65217" y="3892"/>
                </a:cubicBezTo>
                <a:cubicBezTo>
                  <a:pt x="65227" y="3892"/>
                  <a:pt x="65245" y="3892"/>
                  <a:pt x="65256" y="3887"/>
                </a:cubicBezTo>
                <a:cubicBezTo>
                  <a:pt x="65347" y="3876"/>
                  <a:pt x="65443" y="3864"/>
                  <a:pt x="65534" y="3853"/>
                </a:cubicBezTo>
                <a:lnTo>
                  <a:pt x="65563" y="3847"/>
                </a:lnTo>
                <a:cubicBezTo>
                  <a:pt x="66171" y="3819"/>
                  <a:pt x="66773" y="3790"/>
                  <a:pt x="67352" y="3750"/>
                </a:cubicBezTo>
                <a:lnTo>
                  <a:pt x="67318" y="3750"/>
                </a:lnTo>
                <a:cubicBezTo>
                  <a:pt x="67671" y="3734"/>
                  <a:pt x="68018" y="3711"/>
                  <a:pt x="68364" y="3688"/>
                </a:cubicBezTo>
                <a:lnTo>
                  <a:pt x="68443" y="3682"/>
                </a:lnTo>
                <a:cubicBezTo>
                  <a:pt x="68796" y="3654"/>
                  <a:pt x="69159" y="3632"/>
                  <a:pt x="69512" y="3580"/>
                </a:cubicBezTo>
                <a:cubicBezTo>
                  <a:pt x="69529" y="3575"/>
                  <a:pt x="69546" y="3569"/>
                  <a:pt x="69563" y="3564"/>
                </a:cubicBezTo>
                <a:lnTo>
                  <a:pt x="70012" y="3564"/>
                </a:lnTo>
                <a:cubicBezTo>
                  <a:pt x="71330" y="3564"/>
                  <a:pt x="72649" y="3620"/>
                  <a:pt x="73769" y="3677"/>
                </a:cubicBezTo>
                <a:cubicBezTo>
                  <a:pt x="74359" y="3705"/>
                  <a:pt x="74955" y="3740"/>
                  <a:pt x="75547" y="3774"/>
                </a:cubicBezTo>
                <a:cubicBezTo>
                  <a:pt x="76950" y="3847"/>
                  <a:pt x="78399" y="3932"/>
                  <a:pt x="79825" y="3961"/>
                </a:cubicBezTo>
                <a:cubicBezTo>
                  <a:pt x="80206" y="3966"/>
                  <a:pt x="80587" y="3973"/>
                  <a:pt x="80968" y="3973"/>
                </a:cubicBezTo>
                <a:lnTo>
                  <a:pt x="81372" y="3978"/>
                </a:lnTo>
                <a:cubicBezTo>
                  <a:pt x="81768" y="3984"/>
                  <a:pt x="82167" y="3984"/>
                  <a:pt x="82565" y="3989"/>
                </a:cubicBezTo>
                <a:lnTo>
                  <a:pt x="82967" y="3995"/>
                </a:lnTo>
                <a:cubicBezTo>
                  <a:pt x="84099" y="4007"/>
                  <a:pt x="85122" y="4018"/>
                  <a:pt x="86161" y="4018"/>
                </a:cubicBezTo>
                <a:cubicBezTo>
                  <a:pt x="86360" y="4023"/>
                  <a:pt x="86559" y="4023"/>
                  <a:pt x="86752" y="4023"/>
                </a:cubicBezTo>
                <a:cubicBezTo>
                  <a:pt x="87645" y="4023"/>
                  <a:pt x="88519" y="4012"/>
                  <a:pt x="89355" y="4000"/>
                </a:cubicBezTo>
                <a:lnTo>
                  <a:pt x="89639" y="3995"/>
                </a:lnTo>
                <a:cubicBezTo>
                  <a:pt x="89917" y="3989"/>
                  <a:pt x="90202" y="3984"/>
                  <a:pt x="90480" y="3984"/>
                </a:cubicBezTo>
                <a:cubicBezTo>
                  <a:pt x="90604" y="3984"/>
                  <a:pt x="90730" y="3989"/>
                  <a:pt x="90861" y="3989"/>
                </a:cubicBezTo>
                <a:cubicBezTo>
                  <a:pt x="91338" y="4000"/>
                  <a:pt x="91810" y="4023"/>
                  <a:pt x="92327" y="4046"/>
                </a:cubicBezTo>
                <a:lnTo>
                  <a:pt x="92588" y="4063"/>
                </a:lnTo>
                <a:cubicBezTo>
                  <a:pt x="93304" y="4097"/>
                  <a:pt x="94037" y="4136"/>
                  <a:pt x="94764" y="4136"/>
                </a:cubicBezTo>
                <a:cubicBezTo>
                  <a:pt x="95781" y="4136"/>
                  <a:pt x="96612" y="4063"/>
                  <a:pt x="97383" y="3905"/>
                </a:cubicBezTo>
                <a:cubicBezTo>
                  <a:pt x="97457" y="3887"/>
                  <a:pt x="97520" y="3847"/>
                  <a:pt x="97559" y="3790"/>
                </a:cubicBezTo>
                <a:cubicBezTo>
                  <a:pt x="97606" y="3756"/>
                  <a:pt x="97662" y="3705"/>
                  <a:pt x="97674" y="3648"/>
                </a:cubicBezTo>
                <a:cubicBezTo>
                  <a:pt x="97703" y="3512"/>
                  <a:pt x="97719" y="3375"/>
                  <a:pt x="97730" y="3216"/>
                </a:cubicBezTo>
                <a:cubicBezTo>
                  <a:pt x="97737" y="3092"/>
                  <a:pt x="97742" y="2972"/>
                  <a:pt x="97742" y="2825"/>
                </a:cubicBezTo>
                <a:cubicBezTo>
                  <a:pt x="97748" y="2568"/>
                  <a:pt x="97748" y="2308"/>
                  <a:pt x="97742" y="2051"/>
                </a:cubicBezTo>
                <a:lnTo>
                  <a:pt x="97742" y="1920"/>
                </a:lnTo>
                <a:cubicBezTo>
                  <a:pt x="97737" y="1710"/>
                  <a:pt x="97730" y="1495"/>
                  <a:pt x="97737" y="1279"/>
                </a:cubicBezTo>
                <a:cubicBezTo>
                  <a:pt x="97742" y="1023"/>
                  <a:pt x="97776" y="756"/>
                  <a:pt x="97821" y="495"/>
                </a:cubicBezTo>
                <a:cubicBezTo>
                  <a:pt x="97832" y="443"/>
                  <a:pt x="97805" y="386"/>
                  <a:pt x="97776" y="352"/>
                </a:cubicBezTo>
                <a:cubicBezTo>
                  <a:pt x="97742" y="312"/>
                  <a:pt x="97690" y="284"/>
                  <a:pt x="97640" y="284"/>
                </a:cubicBezTo>
                <a:lnTo>
                  <a:pt x="97628" y="284"/>
                </a:lnTo>
                <a:cubicBezTo>
                  <a:pt x="97577" y="284"/>
                  <a:pt x="97532" y="302"/>
                  <a:pt x="97498" y="330"/>
                </a:cubicBezTo>
                <a:cubicBezTo>
                  <a:pt x="97486" y="341"/>
                  <a:pt x="97475" y="352"/>
                  <a:pt x="97464" y="364"/>
                </a:cubicBezTo>
                <a:cubicBezTo>
                  <a:pt x="97457" y="359"/>
                  <a:pt x="97452" y="359"/>
                  <a:pt x="97446" y="359"/>
                </a:cubicBezTo>
                <a:cubicBezTo>
                  <a:pt x="97396" y="341"/>
                  <a:pt x="97338" y="330"/>
                  <a:pt x="97287" y="325"/>
                </a:cubicBezTo>
                <a:cubicBezTo>
                  <a:pt x="97139" y="291"/>
                  <a:pt x="96992" y="284"/>
                  <a:pt x="96861" y="284"/>
                </a:cubicBezTo>
                <a:lnTo>
                  <a:pt x="95969" y="284"/>
                </a:lnTo>
                <a:lnTo>
                  <a:pt x="95793" y="278"/>
                </a:lnTo>
                <a:cubicBezTo>
                  <a:pt x="95401" y="278"/>
                  <a:pt x="94997" y="273"/>
                  <a:pt x="94605" y="257"/>
                </a:cubicBezTo>
                <a:cubicBezTo>
                  <a:pt x="94395" y="250"/>
                  <a:pt x="94184" y="239"/>
                  <a:pt x="93974" y="233"/>
                </a:cubicBezTo>
                <a:cubicBezTo>
                  <a:pt x="93730" y="222"/>
                  <a:pt x="93491" y="210"/>
                  <a:pt x="93247" y="205"/>
                </a:cubicBezTo>
                <a:cubicBezTo>
                  <a:pt x="92815" y="188"/>
                  <a:pt x="92395" y="182"/>
                  <a:pt x="91889" y="182"/>
                </a:cubicBezTo>
                <a:cubicBezTo>
                  <a:pt x="90008" y="182"/>
                  <a:pt x="88088" y="165"/>
                  <a:pt x="86184" y="131"/>
                </a:cubicBezTo>
                <a:cubicBezTo>
                  <a:pt x="84808" y="108"/>
                  <a:pt x="83434" y="86"/>
                  <a:pt x="82053" y="63"/>
                </a:cubicBezTo>
                <a:lnTo>
                  <a:pt x="80485" y="34"/>
                </a:lnTo>
                <a:cubicBezTo>
                  <a:pt x="79251" y="11"/>
                  <a:pt x="78036" y="0"/>
                  <a:pt x="76877"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6" name="Google Shape;41;p2"/>
          <p:cNvSpPr>
            <a:spLocks noChangeArrowheads="1"/>
          </p:cNvSpPr>
          <p:nvPr/>
        </p:nvSpPr>
        <p:spPr bwMode="auto">
          <a:xfrm>
            <a:off x="2930525" y="3000375"/>
            <a:ext cx="6940550" cy="2354263"/>
          </a:xfrm>
          <a:custGeom>
            <a:avLst/>
            <a:gdLst>
              <a:gd name="T0" fmla="*/ 0 w 179147"/>
              <a:gd name="T1" fmla="*/ 0 h 60783"/>
              <a:gd name="T2" fmla="*/ 179147 w 179147"/>
              <a:gd name="T3" fmla="*/ 60783 h 60783"/>
            </a:gdLst>
            <a:ahLst/>
            <a:cxnLst/>
            <a:rect l="T0" t="T1" r="T2" b="T3"/>
            <a:pathLst>
              <a:path w="179147" h="60783" extrusionOk="0">
                <a:moveTo>
                  <a:pt x="143411" y="2501"/>
                </a:moveTo>
                <a:lnTo>
                  <a:pt x="143416" y="2507"/>
                </a:lnTo>
                <a:lnTo>
                  <a:pt x="143416" y="2501"/>
                </a:lnTo>
                <a:close/>
                <a:moveTo>
                  <a:pt x="119312" y="16312"/>
                </a:moveTo>
                <a:cubicBezTo>
                  <a:pt x="119308" y="16314"/>
                  <a:pt x="119304" y="16317"/>
                  <a:pt x="119301" y="16320"/>
                </a:cubicBezTo>
                <a:cubicBezTo>
                  <a:pt x="119305" y="16317"/>
                  <a:pt x="119308" y="16315"/>
                  <a:pt x="119312" y="16312"/>
                </a:cubicBezTo>
                <a:close/>
                <a:moveTo>
                  <a:pt x="39107" y="21963"/>
                </a:moveTo>
                <a:cubicBezTo>
                  <a:pt x="38753" y="22025"/>
                  <a:pt x="38402" y="22066"/>
                  <a:pt x="38050" y="22093"/>
                </a:cubicBezTo>
                <a:cubicBezTo>
                  <a:pt x="37709" y="22116"/>
                  <a:pt x="37368" y="22121"/>
                  <a:pt x="37032" y="22121"/>
                </a:cubicBezTo>
                <a:cubicBezTo>
                  <a:pt x="36367" y="22121"/>
                  <a:pt x="35703" y="22076"/>
                  <a:pt x="35043" y="22053"/>
                </a:cubicBezTo>
                <a:cubicBezTo>
                  <a:pt x="34702" y="22037"/>
                  <a:pt x="34368" y="22031"/>
                  <a:pt x="34027" y="22031"/>
                </a:cubicBezTo>
                <a:cubicBezTo>
                  <a:pt x="33697" y="22031"/>
                  <a:pt x="33367" y="22037"/>
                  <a:pt x="33038" y="22076"/>
                </a:cubicBezTo>
                <a:cubicBezTo>
                  <a:pt x="32458" y="22145"/>
                  <a:pt x="31895" y="22315"/>
                  <a:pt x="31350" y="22525"/>
                </a:cubicBezTo>
                <a:cubicBezTo>
                  <a:pt x="30906" y="22690"/>
                  <a:pt x="30469" y="22884"/>
                  <a:pt x="30025" y="23054"/>
                </a:cubicBezTo>
                <a:cubicBezTo>
                  <a:pt x="29582" y="23225"/>
                  <a:pt x="29128" y="23372"/>
                  <a:pt x="28662" y="23469"/>
                </a:cubicBezTo>
                <a:cubicBezTo>
                  <a:pt x="28383" y="23514"/>
                  <a:pt x="28100" y="23542"/>
                  <a:pt x="27815" y="23548"/>
                </a:cubicBezTo>
                <a:cubicBezTo>
                  <a:pt x="27751" y="23549"/>
                  <a:pt x="27687" y="23550"/>
                  <a:pt x="27622" y="23550"/>
                </a:cubicBezTo>
                <a:cubicBezTo>
                  <a:pt x="27429" y="23550"/>
                  <a:pt x="27233" y="23544"/>
                  <a:pt x="27037" y="23532"/>
                </a:cubicBezTo>
                <a:lnTo>
                  <a:pt x="27048" y="23532"/>
                </a:lnTo>
                <a:cubicBezTo>
                  <a:pt x="27045" y="23532"/>
                  <a:pt x="27041" y="23532"/>
                  <a:pt x="27035" y="23529"/>
                </a:cubicBezTo>
                <a:cubicBezTo>
                  <a:pt x="27034" y="23529"/>
                  <a:pt x="27034" y="23528"/>
                  <a:pt x="27033" y="23528"/>
                </a:cubicBezTo>
                <a:cubicBezTo>
                  <a:pt x="27034" y="23528"/>
                  <a:pt x="27034" y="23529"/>
                  <a:pt x="27035" y="23529"/>
                </a:cubicBezTo>
                <a:cubicBezTo>
                  <a:pt x="27032" y="23528"/>
                  <a:pt x="27029" y="23527"/>
                  <a:pt x="27026" y="23525"/>
                </a:cubicBezTo>
                <a:cubicBezTo>
                  <a:pt x="27028" y="23525"/>
                  <a:pt x="27030" y="23526"/>
                  <a:pt x="27033" y="23528"/>
                </a:cubicBezTo>
                <a:cubicBezTo>
                  <a:pt x="27030" y="23526"/>
                  <a:pt x="27028" y="23525"/>
                  <a:pt x="27025" y="23525"/>
                </a:cubicBezTo>
                <a:cubicBezTo>
                  <a:pt x="27025" y="23525"/>
                  <a:pt x="27026" y="23525"/>
                  <a:pt x="27026" y="23525"/>
                </a:cubicBezTo>
                <a:cubicBezTo>
                  <a:pt x="27024" y="23525"/>
                  <a:pt x="27022" y="23525"/>
                  <a:pt x="27020" y="23525"/>
                </a:cubicBezTo>
                <a:cubicBezTo>
                  <a:pt x="25855" y="23435"/>
                  <a:pt x="24719" y="23157"/>
                  <a:pt x="23576" y="22911"/>
                </a:cubicBezTo>
                <a:cubicBezTo>
                  <a:pt x="22481" y="22670"/>
                  <a:pt x="21364" y="22445"/>
                  <a:pt x="20231" y="22445"/>
                </a:cubicBezTo>
                <a:cubicBezTo>
                  <a:pt x="20189" y="22445"/>
                  <a:pt x="20146" y="22445"/>
                  <a:pt x="20104" y="22446"/>
                </a:cubicBezTo>
                <a:cubicBezTo>
                  <a:pt x="19571" y="22451"/>
                  <a:pt x="19042" y="22520"/>
                  <a:pt x="18519" y="22651"/>
                </a:cubicBezTo>
                <a:cubicBezTo>
                  <a:pt x="17979" y="22792"/>
                  <a:pt x="17468" y="23020"/>
                  <a:pt x="16991" y="23309"/>
                </a:cubicBezTo>
                <a:cubicBezTo>
                  <a:pt x="16933" y="23349"/>
                  <a:pt x="16922" y="23429"/>
                  <a:pt x="16957" y="23480"/>
                </a:cubicBezTo>
                <a:cubicBezTo>
                  <a:pt x="16981" y="23518"/>
                  <a:pt x="17017" y="23537"/>
                  <a:pt x="17056" y="23537"/>
                </a:cubicBezTo>
                <a:cubicBezTo>
                  <a:pt x="17080" y="23537"/>
                  <a:pt x="17105" y="23529"/>
                  <a:pt x="17127" y="23514"/>
                </a:cubicBezTo>
                <a:cubicBezTo>
                  <a:pt x="17274" y="23422"/>
                  <a:pt x="17428" y="23338"/>
                  <a:pt x="17587" y="23264"/>
                </a:cubicBezTo>
                <a:cubicBezTo>
                  <a:pt x="18019" y="23054"/>
                  <a:pt x="18473" y="22906"/>
                  <a:pt x="18945" y="22816"/>
                </a:cubicBezTo>
                <a:cubicBezTo>
                  <a:pt x="19348" y="22743"/>
                  <a:pt x="19756" y="22712"/>
                  <a:pt x="20165" y="22712"/>
                </a:cubicBezTo>
                <a:cubicBezTo>
                  <a:pt x="20373" y="22712"/>
                  <a:pt x="20582" y="22720"/>
                  <a:pt x="20791" y="22735"/>
                </a:cubicBezTo>
                <a:cubicBezTo>
                  <a:pt x="21963" y="22821"/>
                  <a:pt x="23110" y="23105"/>
                  <a:pt x="24253" y="23367"/>
                </a:cubicBezTo>
                <a:cubicBezTo>
                  <a:pt x="25383" y="23627"/>
                  <a:pt x="26531" y="23878"/>
                  <a:pt x="27702" y="23883"/>
                </a:cubicBezTo>
                <a:cubicBezTo>
                  <a:pt x="27738" y="23884"/>
                  <a:pt x="27775" y="23885"/>
                  <a:pt x="27812" y="23885"/>
                </a:cubicBezTo>
                <a:cubicBezTo>
                  <a:pt x="27985" y="23885"/>
                  <a:pt x="28158" y="23875"/>
                  <a:pt x="28326" y="23860"/>
                </a:cubicBezTo>
                <a:cubicBezTo>
                  <a:pt x="28554" y="23838"/>
                  <a:pt x="28782" y="23792"/>
                  <a:pt x="29003" y="23747"/>
                </a:cubicBezTo>
                <a:cubicBezTo>
                  <a:pt x="29435" y="23650"/>
                  <a:pt x="29855" y="23503"/>
                  <a:pt x="30269" y="23343"/>
                </a:cubicBezTo>
                <a:cubicBezTo>
                  <a:pt x="31071" y="23042"/>
                  <a:pt x="31856" y="22685"/>
                  <a:pt x="32702" y="22514"/>
                </a:cubicBezTo>
                <a:cubicBezTo>
                  <a:pt x="32929" y="22475"/>
                  <a:pt x="33151" y="22446"/>
                  <a:pt x="33379" y="22434"/>
                </a:cubicBezTo>
                <a:cubicBezTo>
                  <a:pt x="33657" y="22423"/>
                  <a:pt x="33935" y="22423"/>
                  <a:pt x="34213" y="22423"/>
                </a:cubicBezTo>
                <a:cubicBezTo>
                  <a:pt x="34748" y="22428"/>
                  <a:pt x="35281" y="22457"/>
                  <a:pt x="35821" y="22480"/>
                </a:cubicBezTo>
                <a:cubicBezTo>
                  <a:pt x="36285" y="22499"/>
                  <a:pt x="36752" y="22515"/>
                  <a:pt x="37216" y="22515"/>
                </a:cubicBezTo>
                <a:cubicBezTo>
                  <a:pt x="37282" y="22515"/>
                  <a:pt x="37347" y="22515"/>
                  <a:pt x="37413" y="22514"/>
                </a:cubicBezTo>
                <a:cubicBezTo>
                  <a:pt x="37987" y="22496"/>
                  <a:pt x="38561" y="22451"/>
                  <a:pt x="39123" y="22344"/>
                </a:cubicBezTo>
                <a:cubicBezTo>
                  <a:pt x="39141" y="22344"/>
                  <a:pt x="39157" y="22338"/>
                  <a:pt x="39175" y="22338"/>
                </a:cubicBezTo>
                <a:cubicBezTo>
                  <a:pt x="39209" y="22326"/>
                  <a:pt x="39236" y="22310"/>
                  <a:pt x="39259" y="22281"/>
                </a:cubicBezTo>
                <a:cubicBezTo>
                  <a:pt x="39288" y="22241"/>
                  <a:pt x="39304" y="22195"/>
                  <a:pt x="39304" y="22145"/>
                </a:cubicBezTo>
                <a:cubicBezTo>
                  <a:pt x="39299" y="22093"/>
                  <a:pt x="39277" y="22042"/>
                  <a:pt x="39243" y="22008"/>
                </a:cubicBezTo>
                <a:cubicBezTo>
                  <a:pt x="39209" y="21985"/>
                  <a:pt x="39163" y="21963"/>
                  <a:pt x="39123" y="21963"/>
                </a:cubicBezTo>
                <a:close/>
                <a:moveTo>
                  <a:pt x="54801" y="23332"/>
                </a:moveTo>
                <a:cubicBezTo>
                  <a:pt x="54573" y="23332"/>
                  <a:pt x="54347" y="23349"/>
                  <a:pt x="54124" y="23383"/>
                </a:cubicBezTo>
                <a:cubicBezTo>
                  <a:pt x="53857" y="23422"/>
                  <a:pt x="53602" y="23497"/>
                  <a:pt x="53346" y="23582"/>
                </a:cubicBezTo>
                <a:cubicBezTo>
                  <a:pt x="53112" y="23668"/>
                  <a:pt x="52881" y="23758"/>
                  <a:pt x="52653" y="23855"/>
                </a:cubicBezTo>
                <a:cubicBezTo>
                  <a:pt x="52312" y="23991"/>
                  <a:pt x="51965" y="24117"/>
                  <a:pt x="51607" y="24185"/>
                </a:cubicBezTo>
                <a:cubicBezTo>
                  <a:pt x="51439" y="24214"/>
                  <a:pt x="51268" y="24231"/>
                  <a:pt x="51098" y="24231"/>
                </a:cubicBezTo>
                <a:cubicBezTo>
                  <a:pt x="51038" y="24231"/>
                  <a:pt x="50979" y="24229"/>
                  <a:pt x="50919" y="24224"/>
                </a:cubicBezTo>
                <a:cubicBezTo>
                  <a:pt x="50658" y="24201"/>
                  <a:pt x="50403" y="24151"/>
                  <a:pt x="50146" y="24093"/>
                </a:cubicBezTo>
                <a:cubicBezTo>
                  <a:pt x="49886" y="24036"/>
                  <a:pt x="49629" y="23968"/>
                  <a:pt x="49374" y="23900"/>
                </a:cubicBezTo>
                <a:cubicBezTo>
                  <a:pt x="49118" y="23838"/>
                  <a:pt x="48868" y="23776"/>
                  <a:pt x="48607" y="23729"/>
                </a:cubicBezTo>
                <a:cubicBezTo>
                  <a:pt x="48328" y="23684"/>
                  <a:pt x="48045" y="23661"/>
                  <a:pt x="47760" y="23661"/>
                </a:cubicBezTo>
                <a:cubicBezTo>
                  <a:pt x="47476" y="23668"/>
                  <a:pt x="47192" y="23713"/>
                  <a:pt x="46914" y="23763"/>
                </a:cubicBezTo>
                <a:cubicBezTo>
                  <a:pt x="46641" y="23815"/>
                  <a:pt x="46374" y="23873"/>
                  <a:pt x="46107" y="23928"/>
                </a:cubicBezTo>
                <a:cubicBezTo>
                  <a:pt x="45595" y="24043"/>
                  <a:pt x="45095" y="24167"/>
                  <a:pt x="44583" y="24264"/>
                </a:cubicBezTo>
                <a:cubicBezTo>
                  <a:pt x="44226" y="24327"/>
                  <a:pt x="43867" y="24384"/>
                  <a:pt x="43510" y="24418"/>
                </a:cubicBezTo>
                <a:cubicBezTo>
                  <a:pt x="43223" y="24446"/>
                  <a:pt x="42933" y="24457"/>
                  <a:pt x="42644" y="24457"/>
                </a:cubicBezTo>
                <a:cubicBezTo>
                  <a:pt x="42527" y="24457"/>
                  <a:pt x="42410" y="24455"/>
                  <a:pt x="42294" y="24452"/>
                </a:cubicBezTo>
                <a:cubicBezTo>
                  <a:pt x="42215" y="24452"/>
                  <a:pt x="42152" y="24531"/>
                  <a:pt x="42157" y="24605"/>
                </a:cubicBezTo>
                <a:cubicBezTo>
                  <a:pt x="42157" y="24644"/>
                  <a:pt x="42175" y="24678"/>
                  <a:pt x="42209" y="24707"/>
                </a:cubicBezTo>
                <a:cubicBezTo>
                  <a:pt x="42236" y="24736"/>
                  <a:pt x="42271" y="24741"/>
                  <a:pt x="42311" y="24741"/>
                </a:cubicBezTo>
                <a:cubicBezTo>
                  <a:pt x="42446" y="24747"/>
                  <a:pt x="42580" y="24750"/>
                  <a:pt x="42714" y="24750"/>
                </a:cubicBezTo>
                <a:cubicBezTo>
                  <a:pt x="43249" y="24750"/>
                  <a:pt x="43784" y="24705"/>
                  <a:pt x="44311" y="24628"/>
                </a:cubicBezTo>
                <a:cubicBezTo>
                  <a:pt x="44919" y="24537"/>
                  <a:pt x="45516" y="24411"/>
                  <a:pt x="46112" y="24298"/>
                </a:cubicBezTo>
                <a:lnTo>
                  <a:pt x="46107" y="24298"/>
                </a:lnTo>
                <a:cubicBezTo>
                  <a:pt x="46442" y="24235"/>
                  <a:pt x="46771" y="24179"/>
                  <a:pt x="47106" y="24122"/>
                </a:cubicBezTo>
                <a:cubicBezTo>
                  <a:pt x="47282" y="24093"/>
                  <a:pt x="47460" y="24070"/>
                  <a:pt x="47641" y="24059"/>
                </a:cubicBezTo>
                <a:cubicBezTo>
                  <a:pt x="47723" y="24054"/>
                  <a:pt x="47806" y="24051"/>
                  <a:pt x="47888" y="24051"/>
                </a:cubicBezTo>
                <a:cubicBezTo>
                  <a:pt x="47971" y="24051"/>
                  <a:pt x="48053" y="24054"/>
                  <a:pt x="48135" y="24059"/>
                </a:cubicBezTo>
                <a:cubicBezTo>
                  <a:pt x="48664" y="24099"/>
                  <a:pt x="49170" y="24235"/>
                  <a:pt x="49681" y="24366"/>
                </a:cubicBezTo>
                <a:cubicBezTo>
                  <a:pt x="50143" y="24475"/>
                  <a:pt x="50614" y="24578"/>
                  <a:pt x="51091" y="24578"/>
                </a:cubicBezTo>
                <a:cubicBezTo>
                  <a:pt x="51165" y="24578"/>
                  <a:pt x="51238" y="24576"/>
                  <a:pt x="51312" y="24571"/>
                </a:cubicBezTo>
                <a:cubicBezTo>
                  <a:pt x="51806" y="24531"/>
                  <a:pt x="52272" y="24361"/>
                  <a:pt x="52721" y="24173"/>
                </a:cubicBezTo>
                <a:cubicBezTo>
                  <a:pt x="52954" y="24070"/>
                  <a:pt x="53181" y="23975"/>
                  <a:pt x="53414" y="23883"/>
                </a:cubicBezTo>
                <a:cubicBezTo>
                  <a:pt x="53652" y="23792"/>
                  <a:pt x="53903" y="23718"/>
                  <a:pt x="54153" y="23668"/>
                </a:cubicBezTo>
                <a:cubicBezTo>
                  <a:pt x="54393" y="23624"/>
                  <a:pt x="54633" y="23605"/>
                  <a:pt x="54875" y="23605"/>
                </a:cubicBezTo>
                <a:cubicBezTo>
                  <a:pt x="54983" y="23605"/>
                  <a:pt x="55090" y="23609"/>
                  <a:pt x="55199" y="23616"/>
                </a:cubicBezTo>
                <a:cubicBezTo>
                  <a:pt x="55784" y="23656"/>
                  <a:pt x="56351" y="23792"/>
                  <a:pt x="56915" y="23941"/>
                </a:cubicBezTo>
                <a:cubicBezTo>
                  <a:pt x="57476" y="24088"/>
                  <a:pt x="58040" y="24248"/>
                  <a:pt x="58608" y="24355"/>
                </a:cubicBezTo>
                <a:cubicBezTo>
                  <a:pt x="58903" y="24411"/>
                  <a:pt x="59193" y="24445"/>
                  <a:pt x="59495" y="24458"/>
                </a:cubicBezTo>
                <a:cubicBezTo>
                  <a:pt x="59592" y="24461"/>
                  <a:pt x="59689" y="24463"/>
                  <a:pt x="59787" y="24463"/>
                </a:cubicBezTo>
                <a:cubicBezTo>
                  <a:pt x="59988" y="24463"/>
                  <a:pt x="60190" y="24455"/>
                  <a:pt x="60392" y="24440"/>
                </a:cubicBezTo>
                <a:cubicBezTo>
                  <a:pt x="60995" y="24400"/>
                  <a:pt x="61596" y="24327"/>
                  <a:pt x="62205" y="24309"/>
                </a:cubicBezTo>
                <a:cubicBezTo>
                  <a:pt x="62256" y="24303"/>
                  <a:pt x="62301" y="24258"/>
                  <a:pt x="62296" y="24201"/>
                </a:cubicBezTo>
                <a:cubicBezTo>
                  <a:pt x="62296" y="24151"/>
                  <a:pt x="62244" y="24111"/>
                  <a:pt x="62194" y="24111"/>
                </a:cubicBezTo>
                <a:cubicBezTo>
                  <a:pt x="61407" y="24134"/>
                  <a:pt x="60626" y="24250"/>
                  <a:pt x="59841" y="24250"/>
                </a:cubicBezTo>
                <a:cubicBezTo>
                  <a:pt x="59690" y="24250"/>
                  <a:pt x="59538" y="24245"/>
                  <a:pt x="59386" y="24235"/>
                </a:cubicBezTo>
                <a:cubicBezTo>
                  <a:pt x="59079" y="24213"/>
                  <a:pt x="58784" y="24162"/>
                  <a:pt x="58483" y="24099"/>
                </a:cubicBezTo>
                <a:cubicBezTo>
                  <a:pt x="58192" y="24036"/>
                  <a:pt x="57909" y="23963"/>
                  <a:pt x="57625" y="23883"/>
                </a:cubicBezTo>
                <a:cubicBezTo>
                  <a:pt x="57045" y="23724"/>
                  <a:pt x="56471" y="23548"/>
                  <a:pt x="55881" y="23440"/>
                </a:cubicBezTo>
                <a:cubicBezTo>
                  <a:pt x="55522" y="23372"/>
                  <a:pt x="55158" y="23332"/>
                  <a:pt x="54801" y="23332"/>
                </a:cubicBezTo>
                <a:close/>
                <a:moveTo>
                  <a:pt x="72618" y="26308"/>
                </a:moveTo>
                <a:cubicBezTo>
                  <a:pt x="72617" y="26309"/>
                  <a:pt x="72615" y="26309"/>
                  <a:pt x="72614" y="26310"/>
                </a:cubicBezTo>
                <a:cubicBezTo>
                  <a:pt x="72615" y="26309"/>
                  <a:pt x="72617" y="26309"/>
                  <a:pt x="72618" y="26308"/>
                </a:cubicBezTo>
                <a:close/>
                <a:moveTo>
                  <a:pt x="32668" y="26315"/>
                </a:moveTo>
                <a:cubicBezTo>
                  <a:pt x="32401" y="26315"/>
                  <a:pt x="32134" y="26338"/>
                  <a:pt x="31872" y="26389"/>
                </a:cubicBezTo>
                <a:cubicBezTo>
                  <a:pt x="31470" y="26464"/>
                  <a:pt x="31082" y="26588"/>
                  <a:pt x="30696" y="26736"/>
                </a:cubicBezTo>
                <a:cubicBezTo>
                  <a:pt x="30293" y="26889"/>
                  <a:pt x="29894" y="27060"/>
                  <a:pt x="29492" y="27214"/>
                </a:cubicBezTo>
                <a:cubicBezTo>
                  <a:pt x="29042" y="27384"/>
                  <a:pt x="28577" y="27514"/>
                  <a:pt x="28105" y="27605"/>
                </a:cubicBezTo>
                <a:cubicBezTo>
                  <a:pt x="28087" y="27611"/>
                  <a:pt x="28071" y="27616"/>
                  <a:pt x="28048" y="27616"/>
                </a:cubicBezTo>
                <a:lnTo>
                  <a:pt x="28060" y="27616"/>
                </a:lnTo>
                <a:cubicBezTo>
                  <a:pt x="27515" y="27718"/>
                  <a:pt x="26962" y="27770"/>
                  <a:pt x="26406" y="27786"/>
                </a:cubicBezTo>
                <a:cubicBezTo>
                  <a:pt x="26272" y="27791"/>
                  <a:pt x="26138" y="27793"/>
                  <a:pt x="26004" y="27793"/>
                </a:cubicBezTo>
                <a:cubicBezTo>
                  <a:pt x="25562" y="27793"/>
                  <a:pt x="25118" y="27772"/>
                  <a:pt x="24678" y="27741"/>
                </a:cubicBezTo>
                <a:cubicBezTo>
                  <a:pt x="24161" y="27702"/>
                  <a:pt x="23644" y="27645"/>
                  <a:pt x="23133" y="27589"/>
                </a:cubicBezTo>
                <a:cubicBezTo>
                  <a:pt x="23117" y="27587"/>
                  <a:pt x="23102" y="27585"/>
                  <a:pt x="23086" y="27585"/>
                </a:cubicBezTo>
                <a:cubicBezTo>
                  <a:pt x="23051" y="27585"/>
                  <a:pt x="23017" y="27592"/>
                  <a:pt x="22986" y="27616"/>
                </a:cubicBezTo>
                <a:cubicBezTo>
                  <a:pt x="22946" y="27645"/>
                  <a:pt x="22912" y="27691"/>
                  <a:pt x="22900" y="27741"/>
                </a:cubicBezTo>
                <a:cubicBezTo>
                  <a:pt x="22894" y="27793"/>
                  <a:pt x="22900" y="27844"/>
                  <a:pt x="22928" y="27889"/>
                </a:cubicBezTo>
                <a:cubicBezTo>
                  <a:pt x="22957" y="27930"/>
                  <a:pt x="23008" y="27964"/>
                  <a:pt x="23054" y="27969"/>
                </a:cubicBezTo>
                <a:cubicBezTo>
                  <a:pt x="23838" y="28066"/>
                  <a:pt x="24617" y="28145"/>
                  <a:pt x="25406" y="28185"/>
                </a:cubicBezTo>
                <a:cubicBezTo>
                  <a:pt x="25623" y="28194"/>
                  <a:pt x="25841" y="28199"/>
                  <a:pt x="26058" y="28199"/>
                </a:cubicBezTo>
                <a:cubicBezTo>
                  <a:pt x="26638" y="28199"/>
                  <a:pt x="27217" y="28163"/>
                  <a:pt x="27787" y="28077"/>
                </a:cubicBezTo>
                <a:cubicBezTo>
                  <a:pt x="28168" y="28025"/>
                  <a:pt x="28538" y="27946"/>
                  <a:pt x="28906" y="27844"/>
                </a:cubicBezTo>
                <a:cubicBezTo>
                  <a:pt x="29288" y="27736"/>
                  <a:pt x="29656" y="27600"/>
                  <a:pt x="30020" y="27452"/>
                </a:cubicBezTo>
                <a:cubicBezTo>
                  <a:pt x="30350" y="27321"/>
                  <a:pt x="30679" y="27180"/>
                  <a:pt x="31009" y="27060"/>
                </a:cubicBezTo>
                <a:cubicBezTo>
                  <a:pt x="31321" y="26946"/>
                  <a:pt x="31640" y="26850"/>
                  <a:pt x="31963" y="26781"/>
                </a:cubicBezTo>
                <a:cubicBezTo>
                  <a:pt x="32123" y="26758"/>
                  <a:pt x="32281" y="26736"/>
                  <a:pt x="32441" y="26724"/>
                </a:cubicBezTo>
                <a:cubicBezTo>
                  <a:pt x="32531" y="26719"/>
                  <a:pt x="32622" y="26716"/>
                  <a:pt x="32713" y="26716"/>
                </a:cubicBezTo>
                <a:cubicBezTo>
                  <a:pt x="32804" y="26716"/>
                  <a:pt x="32895" y="26719"/>
                  <a:pt x="32986" y="26724"/>
                </a:cubicBezTo>
                <a:cubicBezTo>
                  <a:pt x="33424" y="26764"/>
                  <a:pt x="33856" y="26866"/>
                  <a:pt x="34271" y="27009"/>
                </a:cubicBezTo>
                <a:cubicBezTo>
                  <a:pt x="34981" y="27253"/>
                  <a:pt x="35656" y="27589"/>
                  <a:pt x="36345" y="27883"/>
                </a:cubicBezTo>
                <a:cubicBezTo>
                  <a:pt x="36691" y="28032"/>
                  <a:pt x="37038" y="28168"/>
                  <a:pt x="37395" y="28276"/>
                </a:cubicBezTo>
                <a:cubicBezTo>
                  <a:pt x="37743" y="28389"/>
                  <a:pt x="38100" y="28463"/>
                  <a:pt x="38464" y="28497"/>
                </a:cubicBezTo>
                <a:cubicBezTo>
                  <a:pt x="38571" y="28504"/>
                  <a:pt x="38678" y="28509"/>
                  <a:pt x="38783" y="28509"/>
                </a:cubicBezTo>
                <a:cubicBezTo>
                  <a:pt x="38851" y="28509"/>
                  <a:pt x="38919" y="28507"/>
                  <a:pt x="38987" y="28502"/>
                </a:cubicBezTo>
                <a:cubicBezTo>
                  <a:pt x="39180" y="28497"/>
                  <a:pt x="39373" y="28468"/>
                  <a:pt x="39566" y="28429"/>
                </a:cubicBezTo>
                <a:cubicBezTo>
                  <a:pt x="39760" y="28389"/>
                  <a:pt x="39952" y="28327"/>
                  <a:pt x="40140" y="28264"/>
                </a:cubicBezTo>
                <a:cubicBezTo>
                  <a:pt x="40368" y="28190"/>
                  <a:pt x="40589" y="28117"/>
                  <a:pt x="40811" y="28043"/>
                </a:cubicBezTo>
                <a:cubicBezTo>
                  <a:pt x="41589" y="27776"/>
                  <a:pt x="42356" y="27497"/>
                  <a:pt x="43146" y="27282"/>
                </a:cubicBezTo>
                <a:cubicBezTo>
                  <a:pt x="43442" y="27201"/>
                  <a:pt x="43731" y="27133"/>
                  <a:pt x="44027" y="27077"/>
                </a:cubicBezTo>
                <a:cubicBezTo>
                  <a:pt x="44368" y="27015"/>
                  <a:pt x="44703" y="26968"/>
                  <a:pt x="45050" y="26946"/>
                </a:cubicBezTo>
                <a:cubicBezTo>
                  <a:pt x="45208" y="26936"/>
                  <a:pt x="45366" y="26932"/>
                  <a:pt x="45524" y="26932"/>
                </a:cubicBezTo>
                <a:cubicBezTo>
                  <a:pt x="45724" y="26932"/>
                  <a:pt x="45924" y="26939"/>
                  <a:pt x="46123" y="26952"/>
                </a:cubicBezTo>
                <a:cubicBezTo>
                  <a:pt x="46425" y="26975"/>
                  <a:pt x="46726" y="27015"/>
                  <a:pt x="47027" y="27071"/>
                </a:cubicBezTo>
                <a:cubicBezTo>
                  <a:pt x="47345" y="27128"/>
                  <a:pt x="47664" y="27207"/>
                  <a:pt x="47982" y="27287"/>
                </a:cubicBezTo>
                <a:cubicBezTo>
                  <a:pt x="48619" y="27446"/>
                  <a:pt x="49249" y="27623"/>
                  <a:pt x="49886" y="27770"/>
                </a:cubicBezTo>
                <a:cubicBezTo>
                  <a:pt x="50521" y="27923"/>
                  <a:pt x="51164" y="28054"/>
                  <a:pt x="51817" y="28117"/>
                </a:cubicBezTo>
                <a:cubicBezTo>
                  <a:pt x="52094" y="28146"/>
                  <a:pt x="52373" y="28161"/>
                  <a:pt x="52652" y="28161"/>
                </a:cubicBezTo>
                <a:cubicBezTo>
                  <a:pt x="53027" y="28161"/>
                  <a:pt x="53402" y="28133"/>
                  <a:pt x="53772" y="28071"/>
                </a:cubicBezTo>
                <a:cubicBezTo>
                  <a:pt x="53794" y="28066"/>
                  <a:pt x="53812" y="28054"/>
                  <a:pt x="53812" y="28032"/>
                </a:cubicBezTo>
                <a:cubicBezTo>
                  <a:pt x="53812" y="28016"/>
                  <a:pt x="53794" y="27997"/>
                  <a:pt x="53779" y="27997"/>
                </a:cubicBezTo>
                <a:cubicBezTo>
                  <a:pt x="53777" y="27997"/>
                  <a:pt x="53774" y="27997"/>
                  <a:pt x="53772" y="27998"/>
                </a:cubicBezTo>
                <a:cubicBezTo>
                  <a:pt x="53505" y="28037"/>
                  <a:pt x="53238" y="28066"/>
                  <a:pt x="52965" y="28077"/>
                </a:cubicBezTo>
                <a:cubicBezTo>
                  <a:pt x="52872" y="28081"/>
                  <a:pt x="52778" y="28082"/>
                  <a:pt x="52685" y="28082"/>
                </a:cubicBezTo>
                <a:cubicBezTo>
                  <a:pt x="52494" y="28082"/>
                  <a:pt x="52303" y="28075"/>
                  <a:pt x="52113" y="28059"/>
                </a:cubicBezTo>
                <a:lnTo>
                  <a:pt x="52118" y="28059"/>
                </a:lnTo>
                <a:cubicBezTo>
                  <a:pt x="51153" y="27986"/>
                  <a:pt x="50214" y="27759"/>
                  <a:pt x="49288" y="27508"/>
                </a:cubicBezTo>
                <a:cubicBezTo>
                  <a:pt x="48823" y="27384"/>
                  <a:pt x="48362" y="27248"/>
                  <a:pt x="47896" y="27128"/>
                </a:cubicBezTo>
                <a:cubicBezTo>
                  <a:pt x="47675" y="27065"/>
                  <a:pt x="47447" y="27009"/>
                  <a:pt x="47221" y="26963"/>
                </a:cubicBezTo>
                <a:cubicBezTo>
                  <a:pt x="46988" y="26912"/>
                  <a:pt x="46749" y="26866"/>
                  <a:pt x="46510" y="26839"/>
                </a:cubicBezTo>
                <a:cubicBezTo>
                  <a:pt x="46134" y="26786"/>
                  <a:pt x="45758" y="26758"/>
                  <a:pt x="45378" y="26758"/>
                </a:cubicBezTo>
                <a:cubicBezTo>
                  <a:pt x="45344" y="26758"/>
                  <a:pt x="45311" y="26758"/>
                  <a:pt x="45278" y="26758"/>
                </a:cubicBezTo>
                <a:cubicBezTo>
                  <a:pt x="44885" y="26764"/>
                  <a:pt x="44493" y="26798"/>
                  <a:pt x="44106" y="26860"/>
                </a:cubicBezTo>
                <a:cubicBezTo>
                  <a:pt x="43334" y="26980"/>
                  <a:pt x="42584" y="27201"/>
                  <a:pt x="41845" y="27440"/>
                </a:cubicBezTo>
                <a:cubicBezTo>
                  <a:pt x="41459" y="27560"/>
                  <a:pt x="41066" y="27691"/>
                  <a:pt x="40680" y="27810"/>
                </a:cubicBezTo>
                <a:cubicBezTo>
                  <a:pt x="40476" y="27878"/>
                  <a:pt x="40266" y="27941"/>
                  <a:pt x="40054" y="28003"/>
                </a:cubicBezTo>
                <a:cubicBezTo>
                  <a:pt x="39873" y="28059"/>
                  <a:pt x="39692" y="28111"/>
                  <a:pt x="39503" y="28151"/>
                </a:cubicBezTo>
                <a:cubicBezTo>
                  <a:pt x="39300" y="28187"/>
                  <a:pt x="39094" y="28206"/>
                  <a:pt x="38887" y="28206"/>
                </a:cubicBezTo>
                <a:cubicBezTo>
                  <a:pt x="38799" y="28206"/>
                  <a:pt x="38711" y="28202"/>
                  <a:pt x="38622" y="28196"/>
                </a:cubicBezTo>
                <a:cubicBezTo>
                  <a:pt x="38418" y="28179"/>
                  <a:pt x="38213" y="28151"/>
                  <a:pt x="38009" y="28106"/>
                </a:cubicBezTo>
                <a:cubicBezTo>
                  <a:pt x="37811" y="28059"/>
                  <a:pt x="37612" y="28003"/>
                  <a:pt x="37418" y="27935"/>
                </a:cubicBezTo>
                <a:cubicBezTo>
                  <a:pt x="37402" y="27935"/>
                  <a:pt x="37390" y="27930"/>
                  <a:pt x="37379" y="27923"/>
                </a:cubicBezTo>
                <a:cubicBezTo>
                  <a:pt x="37384" y="27923"/>
                  <a:pt x="37395" y="27930"/>
                  <a:pt x="37402" y="27930"/>
                </a:cubicBezTo>
                <a:cubicBezTo>
                  <a:pt x="36691" y="27684"/>
                  <a:pt x="36026" y="27332"/>
                  <a:pt x="35344" y="27025"/>
                </a:cubicBezTo>
                <a:cubicBezTo>
                  <a:pt x="34646" y="26713"/>
                  <a:pt x="33918" y="26435"/>
                  <a:pt x="33157" y="26344"/>
                </a:cubicBezTo>
                <a:cubicBezTo>
                  <a:pt x="32992" y="26327"/>
                  <a:pt x="32827" y="26315"/>
                  <a:pt x="32668" y="26315"/>
                </a:cubicBezTo>
                <a:close/>
                <a:moveTo>
                  <a:pt x="71143" y="35498"/>
                </a:moveTo>
                <a:cubicBezTo>
                  <a:pt x="71143" y="35504"/>
                  <a:pt x="71143" y="35509"/>
                  <a:pt x="71138" y="35509"/>
                </a:cubicBezTo>
                <a:cubicBezTo>
                  <a:pt x="71140" y="35506"/>
                  <a:pt x="71141" y="35502"/>
                  <a:pt x="71143" y="35498"/>
                </a:cubicBezTo>
                <a:close/>
                <a:moveTo>
                  <a:pt x="112576" y="3394"/>
                </a:moveTo>
                <a:cubicBezTo>
                  <a:pt x="112683" y="3394"/>
                  <a:pt x="112790" y="3397"/>
                  <a:pt x="112897" y="3404"/>
                </a:cubicBezTo>
                <a:cubicBezTo>
                  <a:pt x="113283" y="3438"/>
                  <a:pt x="113663" y="3524"/>
                  <a:pt x="114027" y="3648"/>
                </a:cubicBezTo>
                <a:cubicBezTo>
                  <a:pt x="114567" y="3847"/>
                  <a:pt x="115061" y="4125"/>
                  <a:pt x="115533" y="4455"/>
                </a:cubicBezTo>
                <a:cubicBezTo>
                  <a:pt x="116783" y="5342"/>
                  <a:pt x="117806" y="6506"/>
                  <a:pt x="118879" y="7597"/>
                </a:cubicBezTo>
                <a:cubicBezTo>
                  <a:pt x="119170" y="7888"/>
                  <a:pt x="119466" y="8177"/>
                  <a:pt x="119760" y="8468"/>
                </a:cubicBezTo>
                <a:cubicBezTo>
                  <a:pt x="120096" y="8803"/>
                  <a:pt x="120431" y="9137"/>
                  <a:pt x="120767" y="9473"/>
                </a:cubicBezTo>
                <a:cubicBezTo>
                  <a:pt x="121443" y="10144"/>
                  <a:pt x="122136" y="10802"/>
                  <a:pt x="122875" y="11405"/>
                </a:cubicBezTo>
                <a:cubicBezTo>
                  <a:pt x="123175" y="11649"/>
                  <a:pt x="123482" y="11877"/>
                  <a:pt x="123801" y="12098"/>
                </a:cubicBezTo>
                <a:cubicBezTo>
                  <a:pt x="123193" y="12729"/>
                  <a:pt x="122574" y="13354"/>
                  <a:pt x="121942" y="13962"/>
                </a:cubicBezTo>
                <a:cubicBezTo>
                  <a:pt x="121136" y="14746"/>
                  <a:pt x="120306" y="15502"/>
                  <a:pt x="119448" y="16223"/>
                </a:cubicBezTo>
                <a:cubicBezTo>
                  <a:pt x="119401" y="16250"/>
                  <a:pt x="119358" y="16281"/>
                  <a:pt x="119312" y="16312"/>
                </a:cubicBezTo>
                <a:cubicBezTo>
                  <a:pt x="119316" y="16310"/>
                  <a:pt x="119320" y="16309"/>
                  <a:pt x="119323" y="16309"/>
                </a:cubicBezTo>
                <a:cubicBezTo>
                  <a:pt x="117499" y="17463"/>
                  <a:pt x="115482" y="18258"/>
                  <a:pt x="113431" y="18900"/>
                </a:cubicBezTo>
                <a:cubicBezTo>
                  <a:pt x="113433" y="18900"/>
                  <a:pt x="113436" y="18900"/>
                  <a:pt x="113438" y="18900"/>
                </a:cubicBezTo>
                <a:cubicBezTo>
                  <a:pt x="111808" y="19406"/>
                  <a:pt x="110156" y="19829"/>
                  <a:pt x="108498" y="20224"/>
                </a:cubicBezTo>
                <a:cubicBezTo>
                  <a:pt x="106521" y="20702"/>
                  <a:pt x="104538" y="21133"/>
                  <a:pt x="102555" y="21554"/>
                </a:cubicBezTo>
                <a:cubicBezTo>
                  <a:pt x="100566" y="21974"/>
                  <a:pt x="98577" y="22383"/>
                  <a:pt x="96589" y="22798"/>
                </a:cubicBezTo>
                <a:cubicBezTo>
                  <a:pt x="96350" y="22850"/>
                  <a:pt x="96112" y="22895"/>
                  <a:pt x="95873" y="22945"/>
                </a:cubicBezTo>
                <a:cubicBezTo>
                  <a:pt x="95764" y="22968"/>
                  <a:pt x="95656" y="22992"/>
                  <a:pt x="95548" y="23013"/>
                </a:cubicBezTo>
                <a:cubicBezTo>
                  <a:pt x="95338" y="23047"/>
                  <a:pt x="95123" y="23076"/>
                  <a:pt x="94906" y="23105"/>
                </a:cubicBezTo>
                <a:cubicBezTo>
                  <a:pt x="94378" y="23173"/>
                  <a:pt x="93854" y="23230"/>
                  <a:pt x="93327" y="23286"/>
                </a:cubicBezTo>
                <a:cubicBezTo>
                  <a:pt x="92162" y="23422"/>
                  <a:pt x="90991" y="23577"/>
                  <a:pt x="89855" y="23873"/>
                </a:cubicBezTo>
                <a:cubicBezTo>
                  <a:pt x="89343" y="24002"/>
                  <a:pt x="88843" y="24167"/>
                  <a:pt x="88365" y="24395"/>
                </a:cubicBezTo>
                <a:cubicBezTo>
                  <a:pt x="88161" y="24497"/>
                  <a:pt x="87963" y="24616"/>
                  <a:pt x="87769" y="24747"/>
                </a:cubicBezTo>
                <a:cubicBezTo>
                  <a:pt x="87599" y="24867"/>
                  <a:pt x="87439" y="25009"/>
                  <a:pt x="87303" y="25161"/>
                </a:cubicBezTo>
                <a:cubicBezTo>
                  <a:pt x="87240" y="25236"/>
                  <a:pt x="87184" y="25315"/>
                  <a:pt x="87127" y="25394"/>
                </a:cubicBezTo>
                <a:cubicBezTo>
                  <a:pt x="87059" y="25502"/>
                  <a:pt x="87002" y="25622"/>
                  <a:pt x="86951" y="25741"/>
                </a:cubicBezTo>
                <a:cubicBezTo>
                  <a:pt x="86894" y="25861"/>
                  <a:pt x="86854" y="25992"/>
                  <a:pt x="86831" y="26128"/>
                </a:cubicBezTo>
                <a:cubicBezTo>
                  <a:pt x="86809" y="26247"/>
                  <a:pt x="86797" y="26361"/>
                  <a:pt x="86804" y="26485"/>
                </a:cubicBezTo>
                <a:cubicBezTo>
                  <a:pt x="86809" y="26600"/>
                  <a:pt x="86831" y="26708"/>
                  <a:pt x="86865" y="26821"/>
                </a:cubicBezTo>
                <a:cubicBezTo>
                  <a:pt x="86894" y="26929"/>
                  <a:pt x="86940" y="27025"/>
                  <a:pt x="86996" y="27122"/>
                </a:cubicBezTo>
                <a:cubicBezTo>
                  <a:pt x="87053" y="27225"/>
                  <a:pt x="87122" y="27316"/>
                  <a:pt x="87195" y="27401"/>
                </a:cubicBezTo>
                <a:cubicBezTo>
                  <a:pt x="87274" y="27492"/>
                  <a:pt x="87360" y="27571"/>
                  <a:pt x="87452" y="27645"/>
                </a:cubicBezTo>
                <a:cubicBezTo>
                  <a:pt x="87644" y="27815"/>
                  <a:pt x="87872" y="27951"/>
                  <a:pt x="88093" y="28077"/>
                </a:cubicBezTo>
                <a:cubicBezTo>
                  <a:pt x="88331" y="28202"/>
                  <a:pt x="88577" y="28310"/>
                  <a:pt x="88821" y="28412"/>
                </a:cubicBezTo>
                <a:cubicBezTo>
                  <a:pt x="89054" y="28509"/>
                  <a:pt x="89298" y="28599"/>
                  <a:pt x="89537" y="28685"/>
                </a:cubicBezTo>
                <a:cubicBezTo>
                  <a:pt x="89645" y="28725"/>
                  <a:pt x="89747" y="28764"/>
                  <a:pt x="89855" y="28804"/>
                </a:cubicBezTo>
                <a:cubicBezTo>
                  <a:pt x="90048" y="28877"/>
                  <a:pt x="90235" y="28958"/>
                  <a:pt x="90423" y="29048"/>
                </a:cubicBezTo>
                <a:cubicBezTo>
                  <a:pt x="90616" y="29150"/>
                  <a:pt x="90793" y="29259"/>
                  <a:pt x="90957" y="29396"/>
                </a:cubicBezTo>
                <a:cubicBezTo>
                  <a:pt x="91003" y="29446"/>
                  <a:pt x="91048" y="29491"/>
                  <a:pt x="91087" y="29548"/>
                </a:cubicBezTo>
                <a:cubicBezTo>
                  <a:pt x="91105" y="29583"/>
                  <a:pt x="91122" y="29611"/>
                  <a:pt x="91139" y="29651"/>
                </a:cubicBezTo>
                <a:cubicBezTo>
                  <a:pt x="91139" y="29668"/>
                  <a:pt x="91145" y="29690"/>
                  <a:pt x="91145" y="29713"/>
                </a:cubicBezTo>
                <a:lnTo>
                  <a:pt x="91145" y="29753"/>
                </a:lnTo>
                <a:cubicBezTo>
                  <a:pt x="91139" y="29776"/>
                  <a:pt x="91127" y="29798"/>
                  <a:pt x="91116" y="29827"/>
                </a:cubicBezTo>
                <a:cubicBezTo>
                  <a:pt x="91093" y="29861"/>
                  <a:pt x="91071" y="29900"/>
                  <a:pt x="91042" y="29934"/>
                </a:cubicBezTo>
                <a:cubicBezTo>
                  <a:pt x="90963" y="30015"/>
                  <a:pt x="90883" y="30078"/>
                  <a:pt x="90793" y="30139"/>
                </a:cubicBezTo>
                <a:cubicBezTo>
                  <a:pt x="90479" y="30333"/>
                  <a:pt x="90133" y="30464"/>
                  <a:pt x="89786" y="30577"/>
                </a:cubicBezTo>
                <a:cubicBezTo>
                  <a:pt x="87985" y="31128"/>
                  <a:pt x="86093" y="31332"/>
                  <a:pt x="84224" y="31458"/>
                </a:cubicBezTo>
                <a:cubicBezTo>
                  <a:pt x="82325" y="31589"/>
                  <a:pt x="80422" y="31634"/>
                  <a:pt x="78530" y="31856"/>
                </a:cubicBezTo>
                <a:cubicBezTo>
                  <a:pt x="77592" y="31964"/>
                  <a:pt x="76660" y="32129"/>
                  <a:pt x="75745" y="32367"/>
                </a:cubicBezTo>
                <a:cubicBezTo>
                  <a:pt x="74911" y="32583"/>
                  <a:pt x="74103" y="32907"/>
                  <a:pt x="73325" y="33288"/>
                </a:cubicBezTo>
                <a:cubicBezTo>
                  <a:pt x="72546" y="33674"/>
                  <a:pt x="71808" y="34122"/>
                  <a:pt x="71069" y="34583"/>
                </a:cubicBezTo>
                <a:cubicBezTo>
                  <a:pt x="70324" y="35048"/>
                  <a:pt x="69580" y="35526"/>
                  <a:pt x="68819" y="35964"/>
                </a:cubicBezTo>
                <a:cubicBezTo>
                  <a:pt x="68716" y="36026"/>
                  <a:pt x="68609" y="36084"/>
                  <a:pt x="68501" y="36139"/>
                </a:cubicBezTo>
                <a:cubicBezTo>
                  <a:pt x="68682" y="35942"/>
                  <a:pt x="68819" y="35703"/>
                  <a:pt x="68910" y="35452"/>
                </a:cubicBezTo>
                <a:cubicBezTo>
                  <a:pt x="68961" y="35316"/>
                  <a:pt x="68984" y="35168"/>
                  <a:pt x="69007" y="35027"/>
                </a:cubicBezTo>
                <a:cubicBezTo>
                  <a:pt x="69029" y="34873"/>
                  <a:pt x="69029" y="34725"/>
                  <a:pt x="69018" y="34571"/>
                </a:cubicBezTo>
                <a:cubicBezTo>
                  <a:pt x="69012" y="34442"/>
                  <a:pt x="68984" y="34305"/>
                  <a:pt x="68939" y="34174"/>
                </a:cubicBezTo>
                <a:cubicBezTo>
                  <a:pt x="68916" y="34112"/>
                  <a:pt x="68892" y="34049"/>
                  <a:pt x="68864" y="33986"/>
                </a:cubicBezTo>
                <a:cubicBezTo>
                  <a:pt x="68830" y="33912"/>
                  <a:pt x="68785" y="33839"/>
                  <a:pt x="68740" y="33771"/>
                </a:cubicBezTo>
                <a:cubicBezTo>
                  <a:pt x="68614" y="33566"/>
                  <a:pt x="68427" y="33396"/>
                  <a:pt x="68239" y="33241"/>
                </a:cubicBezTo>
                <a:cubicBezTo>
                  <a:pt x="68040" y="33078"/>
                  <a:pt x="67807" y="32952"/>
                  <a:pt x="67580" y="32827"/>
                </a:cubicBezTo>
                <a:cubicBezTo>
                  <a:pt x="67098" y="32566"/>
                  <a:pt x="66586" y="32367"/>
                  <a:pt x="66102" y="32105"/>
                </a:cubicBezTo>
                <a:cubicBezTo>
                  <a:pt x="65904" y="31998"/>
                  <a:pt x="65722" y="31878"/>
                  <a:pt x="65546" y="31736"/>
                </a:cubicBezTo>
                <a:cubicBezTo>
                  <a:pt x="65427" y="31639"/>
                  <a:pt x="65312" y="31537"/>
                  <a:pt x="65205" y="31435"/>
                </a:cubicBezTo>
                <a:cubicBezTo>
                  <a:pt x="65045" y="31271"/>
                  <a:pt x="64892" y="31100"/>
                  <a:pt x="64772" y="30907"/>
                </a:cubicBezTo>
                <a:cubicBezTo>
                  <a:pt x="64711" y="30804"/>
                  <a:pt x="64659" y="30702"/>
                  <a:pt x="64625" y="30589"/>
                </a:cubicBezTo>
                <a:cubicBezTo>
                  <a:pt x="64609" y="30514"/>
                  <a:pt x="64597" y="30440"/>
                  <a:pt x="64591" y="30367"/>
                </a:cubicBezTo>
                <a:cubicBezTo>
                  <a:pt x="64591" y="30299"/>
                  <a:pt x="64597" y="30230"/>
                  <a:pt x="64614" y="30162"/>
                </a:cubicBezTo>
                <a:cubicBezTo>
                  <a:pt x="64631" y="30083"/>
                  <a:pt x="64665" y="30015"/>
                  <a:pt x="64699" y="29941"/>
                </a:cubicBezTo>
                <a:cubicBezTo>
                  <a:pt x="64762" y="29832"/>
                  <a:pt x="64841" y="29737"/>
                  <a:pt x="64927" y="29645"/>
                </a:cubicBezTo>
                <a:cubicBezTo>
                  <a:pt x="65113" y="29457"/>
                  <a:pt x="65330" y="29304"/>
                  <a:pt x="65551" y="29168"/>
                </a:cubicBezTo>
                <a:cubicBezTo>
                  <a:pt x="66068" y="28861"/>
                  <a:pt x="66626" y="28628"/>
                  <a:pt x="67182" y="28423"/>
                </a:cubicBezTo>
                <a:cubicBezTo>
                  <a:pt x="67887" y="28156"/>
                  <a:pt x="68609" y="27941"/>
                  <a:pt x="69330" y="27725"/>
                </a:cubicBezTo>
                <a:lnTo>
                  <a:pt x="69319" y="27731"/>
                </a:lnTo>
                <a:cubicBezTo>
                  <a:pt x="70961" y="27248"/>
                  <a:pt x="72626" y="26826"/>
                  <a:pt x="74251" y="26286"/>
                </a:cubicBezTo>
                <a:cubicBezTo>
                  <a:pt x="74967" y="26048"/>
                  <a:pt x="75672" y="25787"/>
                  <a:pt x="76348" y="25457"/>
                </a:cubicBezTo>
                <a:cubicBezTo>
                  <a:pt x="76637" y="25321"/>
                  <a:pt x="76917" y="25161"/>
                  <a:pt x="77183" y="24985"/>
                </a:cubicBezTo>
                <a:cubicBezTo>
                  <a:pt x="77416" y="24833"/>
                  <a:pt x="77633" y="24657"/>
                  <a:pt x="77825" y="24458"/>
                </a:cubicBezTo>
                <a:cubicBezTo>
                  <a:pt x="78144" y="24128"/>
                  <a:pt x="78370" y="23695"/>
                  <a:pt x="78360" y="23230"/>
                </a:cubicBezTo>
                <a:cubicBezTo>
                  <a:pt x="78360" y="23110"/>
                  <a:pt x="78349" y="22997"/>
                  <a:pt x="78320" y="22884"/>
                </a:cubicBezTo>
                <a:cubicBezTo>
                  <a:pt x="78286" y="22753"/>
                  <a:pt x="78240" y="22622"/>
                  <a:pt x="78184" y="22496"/>
                </a:cubicBezTo>
                <a:cubicBezTo>
                  <a:pt x="78053" y="22218"/>
                  <a:pt x="77871" y="21969"/>
                  <a:pt x="77667" y="21741"/>
                </a:cubicBezTo>
                <a:cubicBezTo>
                  <a:pt x="77547" y="21599"/>
                  <a:pt x="77416" y="21474"/>
                  <a:pt x="77279" y="21343"/>
                </a:cubicBezTo>
                <a:cubicBezTo>
                  <a:pt x="77114" y="21190"/>
                  <a:pt x="76917" y="21059"/>
                  <a:pt x="76712" y="20946"/>
                </a:cubicBezTo>
                <a:cubicBezTo>
                  <a:pt x="76246" y="20679"/>
                  <a:pt x="75734" y="20497"/>
                  <a:pt x="75217" y="20343"/>
                </a:cubicBezTo>
                <a:cubicBezTo>
                  <a:pt x="74615" y="20167"/>
                  <a:pt x="74001" y="20031"/>
                  <a:pt x="73382" y="19900"/>
                </a:cubicBezTo>
                <a:cubicBezTo>
                  <a:pt x="72729" y="19764"/>
                  <a:pt x="72063" y="19645"/>
                  <a:pt x="71410" y="19508"/>
                </a:cubicBezTo>
                <a:cubicBezTo>
                  <a:pt x="71024" y="19428"/>
                  <a:pt x="70637" y="19343"/>
                  <a:pt x="70256" y="19252"/>
                </a:cubicBezTo>
                <a:cubicBezTo>
                  <a:pt x="69477" y="19058"/>
                  <a:pt x="68693" y="18832"/>
                  <a:pt x="67990" y="18445"/>
                </a:cubicBezTo>
                <a:cubicBezTo>
                  <a:pt x="67762" y="18315"/>
                  <a:pt x="67546" y="18167"/>
                  <a:pt x="67358" y="17991"/>
                </a:cubicBezTo>
                <a:cubicBezTo>
                  <a:pt x="67239" y="17872"/>
                  <a:pt x="67143" y="17752"/>
                  <a:pt x="67051" y="17616"/>
                </a:cubicBezTo>
                <a:cubicBezTo>
                  <a:pt x="66995" y="17513"/>
                  <a:pt x="66949" y="17406"/>
                  <a:pt x="66909" y="17292"/>
                </a:cubicBezTo>
                <a:cubicBezTo>
                  <a:pt x="66893" y="17217"/>
                  <a:pt x="66881" y="17144"/>
                  <a:pt x="66875" y="17070"/>
                </a:cubicBezTo>
                <a:cubicBezTo>
                  <a:pt x="66875" y="17002"/>
                  <a:pt x="66881" y="16934"/>
                  <a:pt x="66893" y="16866"/>
                </a:cubicBezTo>
                <a:cubicBezTo>
                  <a:pt x="66920" y="16786"/>
                  <a:pt x="66949" y="16713"/>
                  <a:pt x="66983" y="16638"/>
                </a:cubicBezTo>
                <a:cubicBezTo>
                  <a:pt x="67051" y="16536"/>
                  <a:pt x="67125" y="16440"/>
                  <a:pt x="67211" y="16349"/>
                </a:cubicBezTo>
                <a:cubicBezTo>
                  <a:pt x="67392" y="16167"/>
                  <a:pt x="67597" y="16019"/>
                  <a:pt x="67814" y="15888"/>
                </a:cubicBezTo>
                <a:cubicBezTo>
                  <a:pt x="68165" y="15683"/>
                  <a:pt x="68535" y="15513"/>
                  <a:pt x="68910" y="15365"/>
                </a:cubicBezTo>
                <a:cubicBezTo>
                  <a:pt x="69336" y="15195"/>
                  <a:pt x="69773" y="15053"/>
                  <a:pt x="70217" y="14922"/>
                </a:cubicBezTo>
                <a:cubicBezTo>
                  <a:pt x="70217" y="14917"/>
                  <a:pt x="70222" y="14917"/>
                  <a:pt x="70227" y="14917"/>
                </a:cubicBezTo>
                <a:cubicBezTo>
                  <a:pt x="70222" y="14917"/>
                  <a:pt x="70222" y="14917"/>
                  <a:pt x="70217" y="14922"/>
                </a:cubicBezTo>
                <a:cubicBezTo>
                  <a:pt x="70222" y="14917"/>
                  <a:pt x="70227" y="14917"/>
                  <a:pt x="70234" y="14917"/>
                </a:cubicBezTo>
                <a:lnTo>
                  <a:pt x="70227" y="14917"/>
                </a:lnTo>
                <a:cubicBezTo>
                  <a:pt x="70234" y="14917"/>
                  <a:pt x="70234" y="14917"/>
                  <a:pt x="70240" y="14911"/>
                </a:cubicBezTo>
                <a:cubicBezTo>
                  <a:pt x="71302" y="14604"/>
                  <a:pt x="72388" y="14366"/>
                  <a:pt x="73473" y="14143"/>
                </a:cubicBezTo>
                <a:cubicBezTo>
                  <a:pt x="73893" y="14059"/>
                  <a:pt x="74319" y="13973"/>
                  <a:pt x="74740" y="13883"/>
                </a:cubicBezTo>
                <a:cubicBezTo>
                  <a:pt x="74898" y="13842"/>
                  <a:pt x="75058" y="13808"/>
                  <a:pt x="75217" y="13768"/>
                </a:cubicBezTo>
                <a:cubicBezTo>
                  <a:pt x="75530" y="13689"/>
                  <a:pt x="75837" y="13587"/>
                  <a:pt x="76138" y="13490"/>
                </a:cubicBezTo>
                <a:cubicBezTo>
                  <a:pt x="77848" y="12956"/>
                  <a:pt x="79513" y="12281"/>
                  <a:pt x="81103" y="11450"/>
                </a:cubicBezTo>
                <a:cubicBezTo>
                  <a:pt x="81882" y="11046"/>
                  <a:pt x="82638" y="10592"/>
                  <a:pt x="83371" y="10115"/>
                </a:cubicBezTo>
                <a:cubicBezTo>
                  <a:pt x="83763" y="9860"/>
                  <a:pt x="84145" y="9598"/>
                  <a:pt x="84520" y="9325"/>
                </a:cubicBezTo>
                <a:cubicBezTo>
                  <a:pt x="84922" y="9042"/>
                  <a:pt x="85304" y="8728"/>
                  <a:pt x="85718" y="8468"/>
                </a:cubicBezTo>
                <a:cubicBezTo>
                  <a:pt x="85832" y="8399"/>
                  <a:pt x="85952" y="8337"/>
                  <a:pt x="86070" y="8274"/>
                </a:cubicBezTo>
                <a:cubicBezTo>
                  <a:pt x="86212" y="8200"/>
                  <a:pt x="86366" y="8143"/>
                  <a:pt x="86513" y="8098"/>
                </a:cubicBezTo>
                <a:cubicBezTo>
                  <a:pt x="86582" y="8075"/>
                  <a:pt x="86650" y="8058"/>
                  <a:pt x="86723" y="8046"/>
                </a:cubicBezTo>
                <a:cubicBezTo>
                  <a:pt x="86826" y="8024"/>
                  <a:pt x="86928" y="8012"/>
                  <a:pt x="87030" y="8007"/>
                </a:cubicBezTo>
                <a:cubicBezTo>
                  <a:pt x="87122" y="8007"/>
                  <a:pt x="87206" y="8007"/>
                  <a:pt x="87292" y="8019"/>
                </a:cubicBezTo>
                <a:cubicBezTo>
                  <a:pt x="87383" y="8024"/>
                  <a:pt x="87463" y="8041"/>
                  <a:pt x="87547" y="8058"/>
                </a:cubicBezTo>
                <a:cubicBezTo>
                  <a:pt x="87832" y="8138"/>
                  <a:pt x="88099" y="8258"/>
                  <a:pt x="88354" y="8399"/>
                </a:cubicBezTo>
                <a:cubicBezTo>
                  <a:pt x="88724" y="8604"/>
                  <a:pt x="89070" y="8830"/>
                  <a:pt x="89429" y="9053"/>
                </a:cubicBezTo>
                <a:cubicBezTo>
                  <a:pt x="89797" y="9274"/>
                  <a:pt x="90179" y="9485"/>
                  <a:pt x="90571" y="9666"/>
                </a:cubicBezTo>
                <a:cubicBezTo>
                  <a:pt x="90133" y="10013"/>
                  <a:pt x="89673" y="10337"/>
                  <a:pt x="89212" y="10666"/>
                </a:cubicBezTo>
                <a:cubicBezTo>
                  <a:pt x="88144" y="11421"/>
                  <a:pt x="87048" y="12144"/>
                  <a:pt x="85905" y="12792"/>
                </a:cubicBezTo>
                <a:cubicBezTo>
                  <a:pt x="85411" y="13070"/>
                  <a:pt x="84911" y="13331"/>
                  <a:pt x="84405" y="13576"/>
                </a:cubicBezTo>
                <a:cubicBezTo>
                  <a:pt x="83985" y="13774"/>
                  <a:pt x="83565" y="13962"/>
                  <a:pt x="83138" y="14133"/>
                </a:cubicBezTo>
                <a:cubicBezTo>
                  <a:pt x="82700" y="14314"/>
                  <a:pt x="82252" y="14479"/>
                  <a:pt x="81803" y="14626"/>
                </a:cubicBezTo>
                <a:cubicBezTo>
                  <a:pt x="81683" y="14667"/>
                  <a:pt x="81622" y="14791"/>
                  <a:pt x="81661" y="14906"/>
                </a:cubicBezTo>
                <a:cubicBezTo>
                  <a:pt x="81688" y="15000"/>
                  <a:pt x="81777" y="15059"/>
                  <a:pt x="81869" y="15059"/>
                </a:cubicBezTo>
                <a:cubicBezTo>
                  <a:pt x="81893" y="15059"/>
                  <a:pt x="81916" y="15056"/>
                  <a:pt x="81939" y="15048"/>
                </a:cubicBezTo>
                <a:cubicBezTo>
                  <a:pt x="82257" y="14951"/>
                  <a:pt x="82569" y="14849"/>
                  <a:pt x="82883" y="14735"/>
                </a:cubicBezTo>
                <a:cubicBezTo>
                  <a:pt x="83190" y="14621"/>
                  <a:pt x="83490" y="14502"/>
                  <a:pt x="83797" y="14371"/>
                </a:cubicBezTo>
                <a:cubicBezTo>
                  <a:pt x="84405" y="14115"/>
                  <a:pt x="84997" y="13826"/>
                  <a:pt x="85582" y="13513"/>
                </a:cubicBezTo>
                <a:cubicBezTo>
                  <a:pt x="86741" y="12900"/>
                  <a:pt x="87849" y="12195"/>
                  <a:pt x="88923" y="11450"/>
                </a:cubicBezTo>
                <a:cubicBezTo>
                  <a:pt x="89445" y="11087"/>
                  <a:pt x="89962" y="10718"/>
                  <a:pt x="90468" y="10337"/>
                </a:cubicBezTo>
                <a:cubicBezTo>
                  <a:pt x="90867" y="10036"/>
                  <a:pt x="91247" y="9717"/>
                  <a:pt x="91627" y="9404"/>
                </a:cubicBezTo>
                <a:cubicBezTo>
                  <a:pt x="92474" y="8701"/>
                  <a:pt x="93304" y="7985"/>
                  <a:pt x="94195" y="7342"/>
                </a:cubicBezTo>
                <a:cubicBezTo>
                  <a:pt x="94793" y="6910"/>
                  <a:pt x="95423" y="6512"/>
                  <a:pt x="96088" y="6183"/>
                </a:cubicBezTo>
                <a:cubicBezTo>
                  <a:pt x="96094" y="6183"/>
                  <a:pt x="96099" y="6178"/>
                  <a:pt x="96099" y="6178"/>
                </a:cubicBezTo>
                <a:lnTo>
                  <a:pt x="96094" y="6183"/>
                </a:lnTo>
                <a:cubicBezTo>
                  <a:pt x="96105" y="6178"/>
                  <a:pt x="96117" y="6171"/>
                  <a:pt x="96128" y="6166"/>
                </a:cubicBezTo>
                <a:cubicBezTo>
                  <a:pt x="96121" y="6169"/>
                  <a:pt x="96117" y="6170"/>
                  <a:pt x="96111" y="6172"/>
                </a:cubicBezTo>
                <a:cubicBezTo>
                  <a:pt x="96619" y="5936"/>
                  <a:pt x="97150" y="5745"/>
                  <a:pt x="97696" y="5632"/>
                </a:cubicBezTo>
                <a:cubicBezTo>
                  <a:pt x="98010" y="5572"/>
                  <a:pt x="98324" y="5541"/>
                  <a:pt x="98641" y="5541"/>
                </a:cubicBezTo>
                <a:cubicBezTo>
                  <a:pt x="98748" y="5541"/>
                  <a:pt x="98855" y="5545"/>
                  <a:pt x="98963" y="5552"/>
                </a:cubicBezTo>
                <a:cubicBezTo>
                  <a:pt x="99310" y="5586"/>
                  <a:pt x="99650" y="5654"/>
                  <a:pt x="99980" y="5769"/>
                </a:cubicBezTo>
                <a:cubicBezTo>
                  <a:pt x="100720" y="6035"/>
                  <a:pt x="101378" y="6478"/>
                  <a:pt x="102055" y="6865"/>
                </a:cubicBezTo>
                <a:cubicBezTo>
                  <a:pt x="102390" y="7057"/>
                  <a:pt x="102737" y="7240"/>
                  <a:pt x="103094" y="7382"/>
                </a:cubicBezTo>
                <a:cubicBezTo>
                  <a:pt x="103271" y="7456"/>
                  <a:pt x="103453" y="7513"/>
                  <a:pt x="103639" y="7563"/>
                </a:cubicBezTo>
                <a:cubicBezTo>
                  <a:pt x="103657" y="7569"/>
                  <a:pt x="103680" y="7569"/>
                  <a:pt x="103697" y="7576"/>
                </a:cubicBezTo>
                <a:cubicBezTo>
                  <a:pt x="103686" y="7587"/>
                  <a:pt x="103674" y="7592"/>
                  <a:pt x="103663" y="7597"/>
                </a:cubicBezTo>
                <a:cubicBezTo>
                  <a:pt x="103311" y="7854"/>
                  <a:pt x="102952" y="8103"/>
                  <a:pt x="102600" y="8353"/>
                </a:cubicBezTo>
                <a:cubicBezTo>
                  <a:pt x="102214" y="8633"/>
                  <a:pt x="101827" y="8905"/>
                  <a:pt x="101436" y="9178"/>
                </a:cubicBezTo>
                <a:cubicBezTo>
                  <a:pt x="100639" y="9740"/>
                  <a:pt x="99844" y="10291"/>
                  <a:pt x="99031" y="10831"/>
                </a:cubicBezTo>
                <a:cubicBezTo>
                  <a:pt x="97441" y="11888"/>
                  <a:pt x="95798" y="12887"/>
                  <a:pt x="94071" y="13718"/>
                </a:cubicBezTo>
                <a:cubicBezTo>
                  <a:pt x="93298" y="14093"/>
                  <a:pt x="92503" y="14429"/>
                  <a:pt x="91690" y="14712"/>
                </a:cubicBezTo>
                <a:cubicBezTo>
                  <a:pt x="91577" y="14752"/>
                  <a:pt x="91509" y="14877"/>
                  <a:pt x="91548" y="14990"/>
                </a:cubicBezTo>
                <a:cubicBezTo>
                  <a:pt x="91580" y="15082"/>
                  <a:pt x="91668" y="15144"/>
                  <a:pt x="91760" y="15144"/>
                </a:cubicBezTo>
                <a:cubicBezTo>
                  <a:pt x="91782" y="15144"/>
                  <a:pt x="91805" y="15140"/>
                  <a:pt x="91827" y="15132"/>
                </a:cubicBezTo>
                <a:cubicBezTo>
                  <a:pt x="92270" y="14979"/>
                  <a:pt x="92708" y="14814"/>
                  <a:pt x="93139" y="14639"/>
                </a:cubicBezTo>
                <a:cubicBezTo>
                  <a:pt x="93576" y="14456"/>
                  <a:pt x="94009" y="14258"/>
                  <a:pt x="94434" y="14047"/>
                </a:cubicBezTo>
                <a:cubicBezTo>
                  <a:pt x="95310" y="13627"/>
                  <a:pt x="96162" y="13160"/>
                  <a:pt x="96998" y="12667"/>
                </a:cubicBezTo>
                <a:cubicBezTo>
                  <a:pt x="98674" y="11672"/>
                  <a:pt x="100287" y="10564"/>
                  <a:pt x="101879" y="9439"/>
                </a:cubicBezTo>
                <a:cubicBezTo>
                  <a:pt x="102538" y="8979"/>
                  <a:pt x="103196" y="8518"/>
                  <a:pt x="103844" y="8046"/>
                </a:cubicBezTo>
                <a:cubicBezTo>
                  <a:pt x="104436" y="7621"/>
                  <a:pt x="105010" y="7177"/>
                  <a:pt x="105590" y="6740"/>
                </a:cubicBezTo>
                <a:cubicBezTo>
                  <a:pt x="106828" y="5803"/>
                  <a:pt x="108100" y="4875"/>
                  <a:pt x="109504" y="4194"/>
                </a:cubicBezTo>
                <a:cubicBezTo>
                  <a:pt x="110158" y="3881"/>
                  <a:pt x="110833" y="3632"/>
                  <a:pt x="111544" y="3490"/>
                </a:cubicBezTo>
                <a:cubicBezTo>
                  <a:pt x="111883" y="3428"/>
                  <a:pt x="112229" y="3394"/>
                  <a:pt x="112576" y="3394"/>
                </a:cubicBezTo>
                <a:close/>
                <a:moveTo>
                  <a:pt x="72876" y="34020"/>
                </a:moveTo>
                <a:lnTo>
                  <a:pt x="72876" y="34020"/>
                </a:lnTo>
                <a:cubicBezTo>
                  <a:pt x="72831" y="34067"/>
                  <a:pt x="72785" y="34112"/>
                  <a:pt x="72745" y="34157"/>
                </a:cubicBezTo>
                <a:cubicBezTo>
                  <a:pt x="72506" y="34407"/>
                  <a:pt x="72307" y="34680"/>
                  <a:pt x="72120" y="34969"/>
                </a:cubicBezTo>
                <a:cubicBezTo>
                  <a:pt x="72018" y="35129"/>
                  <a:pt x="71921" y="35294"/>
                  <a:pt x="71830" y="35458"/>
                </a:cubicBezTo>
                <a:cubicBezTo>
                  <a:pt x="71745" y="35617"/>
                  <a:pt x="71659" y="35771"/>
                  <a:pt x="71564" y="35924"/>
                </a:cubicBezTo>
                <a:cubicBezTo>
                  <a:pt x="71518" y="35987"/>
                  <a:pt x="71467" y="36049"/>
                  <a:pt x="71415" y="36112"/>
                </a:cubicBezTo>
                <a:cubicBezTo>
                  <a:pt x="71359" y="36180"/>
                  <a:pt x="71297" y="36242"/>
                  <a:pt x="71228" y="36304"/>
                </a:cubicBezTo>
                <a:cubicBezTo>
                  <a:pt x="71092" y="36419"/>
                  <a:pt x="70943" y="36527"/>
                  <a:pt x="70802" y="36634"/>
                </a:cubicBezTo>
                <a:cubicBezTo>
                  <a:pt x="70762" y="36669"/>
                  <a:pt x="70717" y="36708"/>
                  <a:pt x="70671" y="36742"/>
                </a:cubicBezTo>
                <a:cubicBezTo>
                  <a:pt x="70712" y="36645"/>
                  <a:pt x="70751" y="36555"/>
                  <a:pt x="70785" y="36459"/>
                </a:cubicBezTo>
                <a:cubicBezTo>
                  <a:pt x="70841" y="36299"/>
                  <a:pt x="70904" y="36139"/>
                  <a:pt x="70961" y="35981"/>
                </a:cubicBezTo>
                <a:cubicBezTo>
                  <a:pt x="71017" y="35820"/>
                  <a:pt x="71077" y="35664"/>
                  <a:pt x="71138" y="35509"/>
                </a:cubicBezTo>
                <a:cubicBezTo>
                  <a:pt x="71143" y="35509"/>
                  <a:pt x="71143" y="35504"/>
                  <a:pt x="71148" y="35498"/>
                </a:cubicBezTo>
                <a:lnTo>
                  <a:pt x="71148" y="35492"/>
                </a:lnTo>
                <a:cubicBezTo>
                  <a:pt x="71194" y="35384"/>
                  <a:pt x="71245" y="35271"/>
                  <a:pt x="71297" y="35163"/>
                </a:cubicBezTo>
                <a:cubicBezTo>
                  <a:pt x="71347" y="35048"/>
                  <a:pt x="71399" y="34946"/>
                  <a:pt x="71462" y="34844"/>
                </a:cubicBezTo>
                <a:cubicBezTo>
                  <a:pt x="71927" y="34555"/>
                  <a:pt x="72399" y="34282"/>
                  <a:pt x="72876" y="34020"/>
                </a:cubicBezTo>
                <a:close/>
                <a:moveTo>
                  <a:pt x="18263" y="34413"/>
                </a:moveTo>
                <a:cubicBezTo>
                  <a:pt x="17911" y="34418"/>
                  <a:pt x="17565" y="34442"/>
                  <a:pt x="17218" y="34492"/>
                </a:cubicBezTo>
                <a:cubicBezTo>
                  <a:pt x="16899" y="34537"/>
                  <a:pt x="16581" y="34618"/>
                  <a:pt x="16275" y="34708"/>
                </a:cubicBezTo>
                <a:cubicBezTo>
                  <a:pt x="15684" y="34885"/>
                  <a:pt x="15110" y="35123"/>
                  <a:pt x="14541" y="35368"/>
                </a:cubicBezTo>
                <a:cubicBezTo>
                  <a:pt x="13973" y="35617"/>
                  <a:pt x="13400" y="35861"/>
                  <a:pt x="12808" y="36049"/>
                </a:cubicBezTo>
                <a:cubicBezTo>
                  <a:pt x="12803" y="36049"/>
                  <a:pt x="12797" y="36055"/>
                  <a:pt x="12797" y="36055"/>
                </a:cubicBezTo>
                <a:cubicBezTo>
                  <a:pt x="11751" y="36373"/>
                  <a:pt x="10660" y="36532"/>
                  <a:pt x="9569" y="36583"/>
                </a:cubicBezTo>
                <a:lnTo>
                  <a:pt x="9547" y="36583"/>
                </a:lnTo>
                <a:cubicBezTo>
                  <a:pt x="9337" y="36591"/>
                  <a:pt x="9127" y="36596"/>
                  <a:pt x="8917" y="36596"/>
                </a:cubicBezTo>
                <a:cubicBezTo>
                  <a:pt x="8007" y="36596"/>
                  <a:pt x="7097" y="36512"/>
                  <a:pt x="6206" y="36322"/>
                </a:cubicBezTo>
                <a:cubicBezTo>
                  <a:pt x="5438" y="36152"/>
                  <a:pt x="4694" y="35908"/>
                  <a:pt x="3995" y="35554"/>
                </a:cubicBezTo>
                <a:cubicBezTo>
                  <a:pt x="3574" y="35339"/>
                  <a:pt x="3177" y="35083"/>
                  <a:pt x="2813" y="34776"/>
                </a:cubicBezTo>
                <a:cubicBezTo>
                  <a:pt x="2789" y="34758"/>
                  <a:pt x="2761" y="34750"/>
                  <a:pt x="2731" y="34750"/>
                </a:cubicBezTo>
                <a:cubicBezTo>
                  <a:pt x="2677" y="34750"/>
                  <a:pt x="2621" y="34778"/>
                  <a:pt x="2592" y="34822"/>
                </a:cubicBezTo>
                <a:cubicBezTo>
                  <a:pt x="2569" y="34856"/>
                  <a:pt x="2558" y="34896"/>
                  <a:pt x="2563" y="34935"/>
                </a:cubicBezTo>
                <a:cubicBezTo>
                  <a:pt x="2574" y="34980"/>
                  <a:pt x="2598" y="35014"/>
                  <a:pt x="2632" y="35043"/>
                </a:cubicBezTo>
                <a:cubicBezTo>
                  <a:pt x="3461" y="35730"/>
                  <a:pt x="4467" y="36191"/>
                  <a:pt x="5501" y="36487"/>
                </a:cubicBezTo>
                <a:cubicBezTo>
                  <a:pt x="6608" y="36800"/>
                  <a:pt x="7762" y="36930"/>
                  <a:pt x="8910" y="36936"/>
                </a:cubicBezTo>
                <a:cubicBezTo>
                  <a:pt x="8959" y="36936"/>
                  <a:pt x="9007" y="36937"/>
                  <a:pt x="9055" y="36937"/>
                </a:cubicBezTo>
                <a:cubicBezTo>
                  <a:pt x="10109" y="36937"/>
                  <a:pt x="11168" y="36823"/>
                  <a:pt x="12194" y="36583"/>
                </a:cubicBezTo>
                <a:cubicBezTo>
                  <a:pt x="12774" y="36446"/>
                  <a:pt x="13337" y="36259"/>
                  <a:pt x="13894" y="36037"/>
                </a:cubicBezTo>
                <a:cubicBezTo>
                  <a:pt x="14473" y="35805"/>
                  <a:pt x="15047" y="35538"/>
                  <a:pt x="15632" y="35310"/>
                </a:cubicBezTo>
                <a:cubicBezTo>
                  <a:pt x="15848" y="35231"/>
                  <a:pt x="16065" y="35151"/>
                  <a:pt x="16280" y="35083"/>
                </a:cubicBezTo>
                <a:cubicBezTo>
                  <a:pt x="16547" y="35003"/>
                  <a:pt x="16815" y="34935"/>
                  <a:pt x="17087" y="34885"/>
                </a:cubicBezTo>
                <a:cubicBezTo>
                  <a:pt x="17377" y="34828"/>
                  <a:pt x="17672" y="34799"/>
                  <a:pt x="17974" y="34783"/>
                </a:cubicBezTo>
                <a:cubicBezTo>
                  <a:pt x="18123" y="34778"/>
                  <a:pt x="18271" y="34775"/>
                  <a:pt x="18420" y="34775"/>
                </a:cubicBezTo>
                <a:cubicBezTo>
                  <a:pt x="18959" y="34775"/>
                  <a:pt x="19497" y="34806"/>
                  <a:pt x="20036" y="34851"/>
                </a:cubicBezTo>
                <a:cubicBezTo>
                  <a:pt x="20701" y="34912"/>
                  <a:pt x="21366" y="34998"/>
                  <a:pt x="22031" y="35066"/>
                </a:cubicBezTo>
                <a:cubicBezTo>
                  <a:pt x="22624" y="35128"/>
                  <a:pt x="23222" y="35170"/>
                  <a:pt x="23819" y="35170"/>
                </a:cubicBezTo>
                <a:cubicBezTo>
                  <a:pt x="23886" y="35170"/>
                  <a:pt x="23953" y="35170"/>
                  <a:pt x="24019" y="35168"/>
                </a:cubicBezTo>
                <a:cubicBezTo>
                  <a:pt x="24730" y="35151"/>
                  <a:pt x="25440" y="35066"/>
                  <a:pt x="26128" y="34890"/>
                </a:cubicBezTo>
                <a:cubicBezTo>
                  <a:pt x="26230" y="34867"/>
                  <a:pt x="26332" y="34838"/>
                  <a:pt x="26440" y="34810"/>
                </a:cubicBezTo>
                <a:cubicBezTo>
                  <a:pt x="26480" y="34793"/>
                  <a:pt x="26514" y="34776"/>
                  <a:pt x="26542" y="34742"/>
                </a:cubicBezTo>
                <a:cubicBezTo>
                  <a:pt x="26566" y="34708"/>
                  <a:pt x="26576" y="34663"/>
                  <a:pt x="26571" y="34623"/>
                </a:cubicBezTo>
                <a:cubicBezTo>
                  <a:pt x="26555" y="34554"/>
                  <a:pt x="26489" y="34488"/>
                  <a:pt x="26415" y="34488"/>
                </a:cubicBezTo>
                <a:cubicBezTo>
                  <a:pt x="26404" y="34488"/>
                  <a:pt x="26394" y="34489"/>
                  <a:pt x="26383" y="34492"/>
                </a:cubicBezTo>
                <a:cubicBezTo>
                  <a:pt x="26036" y="34583"/>
                  <a:pt x="25690" y="34657"/>
                  <a:pt x="25338" y="34714"/>
                </a:cubicBezTo>
                <a:cubicBezTo>
                  <a:pt x="24992" y="34770"/>
                  <a:pt x="24644" y="34799"/>
                  <a:pt x="24298" y="34817"/>
                </a:cubicBezTo>
                <a:cubicBezTo>
                  <a:pt x="24153" y="34823"/>
                  <a:pt x="24008" y="34825"/>
                  <a:pt x="23864" y="34825"/>
                </a:cubicBezTo>
                <a:cubicBezTo>
                  <a:pt x="23352" y="34825"/>
                  <a:pt x="22842" y="34791"/>
                  <a:pt x="22332" y="34742"/>
                </a:cubicBezTo>
                <a:cubicBezTo>
                  <a:pt x="21672" y="34680"/>
                  <a:pt x="21014" y="34594"/>
                  <a:pt x="20348" y="34521"/>
                </a:cubicBezTo>
                <a:cubicBezTo>
                  <a:pt x="19724" y="34458"/>
                  <a:pt x="19094" y="34413"/>
                  <a:pt x="18462" y="34413"/>
                </a:cubicBezTo>
                <a:close/>
                <a:moveTo>
                  <a:pt x="134473" y="37925"/>
                </a:moveTo>
                <a:cubicBezTo>
                  <a:pt x="134472" y="37925"/>
                  <a:pt x="134471" y="37925"/>
                  <a:pt x="134470" y="37925"/>
                </a:cubicBezTo>
                <a:cubicBezTo>
                  <a:pt x="134471" y="37925"/>
                  <a:pt x="134471" y="37925"/>
                  <a:pt x="134472" y="37925"/>
                </a:cubicBezTo>
                <a:cubicBezTo>
                  <a:pt x="134472" y="37925"/>
                  <a:pt x="134472" y="37925"/>
                  <a:pt x="134473" y="37925"/>
                </a:cubicBezTo>
                <a:close/>
                <a:moveTo>
                  <a:pt x="52834" y="37760"/>
                </a:moveTo>
                <a:cubicBezTo>
                  <a:pt x="52778" y="37822"/>
                  <a:pt x="52721" y="37891"/>
                  <a:pt x="52664" y="37959"/>
                </a:cubicBezTo>
                <a:cubicBezTo>
                  <a:pt x="52595" y="38038"/>
                  <a:pt x="52527" y="38124"/>
                  <a:pt x="52465" y="38208"/>
                </a:cubicBezTo>
                <a:cubicBezTo>
                  <a:pt x="52425" y="38260"/>
                  <a:pt x="52385" y="38311"/>
                  <a:pt x="52351" y="38362"/>
                </a:cubicBezTo>
                <a:cubicBezTo>
                  <a:pt x="52170" y="38345"/>
                  <a:pt x="51987" y="38339"/>
                  <a:pt x="51800" y="38339"/>
                </a:cubicBezTo>
                <a:cubicBezTo>
                  <a:pt x="51635" y="38339"/>
                  <a:pt x="51470" y="38350"/>
                  <a:pt x="51305" y="38379"/>
                </a:cubicBezTo>
                <a:cubicBezTo>
                  <a:pt x="51374" y="38282"/>
                  <a:pt x="51442" y="38185"/>
                  <a:pt x="51504" y="38095"/>
                </a:cubicBezTo>
                <a:cubicBezTo>
                  <a:pt x="51573" y="37993"/>
                  <a:pt x="51641" y="37891"/>
                  <a:pt x="51709" y="37794"/>
                </a:cubicBezTo>
                <a:cubicBezTo>
                  <a:pt x="51931" y="37776"/>
                  <a:pt x="52158" y="37765"/>
                  <a:pt x="52380" y="37760"/>
                </a:cubicBezTo>
                <a:close/>
                <a:moveTo>
                  <a:pt x="53215" y="37754"/>
                </a:moveTo>
                <a:cubicBezTo>
                  <a:pt x="53584" y="37760"/>
                  <a:pt x="53954" y="37771"/>
                  <a:pt x="54323" y="37788"/>
                </a:cubicBezTo>
                <a:cubicBezTo>
                  <a:pt x="54221" y="37912"/>
                  <a:pt x="54119" y="38038"/>
                  <a:pt x="54011" y="38163"/>
                </a:cubicBezTo>
                <a:cubicBezTo>
                  <a:pt x="53943" y="38242"/>
                  <a:pt x="53875" y="38316"/>
                  <a:pt x="53807" y="38396"/>
                </a:cubicBezTo>
                <a:cubicBezTo>
                  <a:pt x="53772" y="38436"/>
                  <a:pt x="53738" y="38476"/>
                  <a:pt x="53704" y="38515"/>
                </a:cubicBezTo>
                <a:cubicBezTo>
                  <a:pt x="53686" y="38538"/>
                  <a:pt x="53670" y="38560"/>
                  <a:pt x="53652" y="38583"/>
                </a:cubicBezTo>
                <a:cubicBezTo>
                  <a:pt x="53448" y="38538"/>
                  <a:pt x="53238" y="38492"/>
                  <a:pt x="53033" y="38452"/>
                </a:cubicBezTo>
                <a:cubicBezTo>
                  <a:pt x="52926" y="38436"/>
                  <a:pt x="52823" y="38418"/>
                  <a:pt x="52716" y="38402"/>
                </a:cubicBezTo>
                <a:cubicBezTo>
                  <a:pt x="52721" y="38396"/>
                  <a:pt x="52726" y="38390"/>
                  <a:pt x="52732" y="38379"/>
                </a:cubicBezTo>
                <a:cubicBezTo>
                  <a:pt x="52800" y="38294"/>
                  <a:pt x="52868" y="38208"/>
                  <a:pt x="52942" y="38117"/>
                </a:cubicBezTo>
                <a:cubicBezTo>
                  <a:pt x="53033" y="37998"/>
                  <a:pt x="53125" y="37878"/>
                  <a:pt x="53215" y="37754"/>
                </a:cubicBezTo>
                <a:close/>
                <a:moveTo>
                  <a:pt x="41623" y="38413"/>
                </a:moveTo>
                <a:cubicBezTo>
                  <a:pt x="41827" y="38413"/>
                  <a:pt x="42032" y="38413"/>
                  <a:pt x="42236" y="38418"/>
                </a:cubicBezTo>
                <a:cubicBezTo>
                  <a:pt x="42498" y="38424"/>
                  <a:pt x="42760" y="38447"/>
                  <a:pt x="43021" y="38470"/>
                </a:cubicBezTo>
                <a:cubicBezTo>
                  <a:pt x="43101" y="38481"/>
                  <a:pt x="43180" y="38486"/>
                  <a:pt x="43254" y="38499"/>
                </a:cubicBezTo>
                <a:cubicBezTo>
                  <a:pt x="43209" y="38533"/>
                  <a:pt x="43169" y="38572"/>
                  <a:pt x="43123" y="38606"/>
                </a:cubicBezTo>
                <a:cubicBezTo>
                  <a:pt x="43112" y="38623"/>
                  <a:pt x="43101" y="38641"/>
                  <a:pt x="43101" y="38657"/>
                </a:cubicBezTo>
                <a:cubicBezTo>
                  <a:pt x="42850" y="38612"/>
                  <a:pt x="42601" y="38572"/>
                  <a:pt x="42351" y="38533"/>
                </a:cubicBezTo>
                <a:cubicBezTo>
                  <a:pt x="42073" y="38492"/>
                  <a:pt x="41793" y="38452"/>
                  <a:pt x="41515" y="38418"/>
                </a:cubicBezTo>
                <a:cubicBezTo>
                  <a:pt x="41549" y="38418"/>
                  <a:pt x="41583" y="38413"/>
                  <a:pt x="41623" y="38413"/>
                </a:cubicBezTo>
                <a:close/>
                <a:moveTo>
                  <a:pt x="43539" y="38526"/>
                </a:moveTo>
                <a:cubicBezTo>
                  <a:pt x="43817" y="38560"/>
                  <a:pt x="44095" y="38589"/>
                  <a:pt x="44373" y="38617"/>
                </a:cubicBezTo>
                <a:cubicBezTo>
                  <a:pt x="44459" y="38628"/>
                  <a:pt x="44549" y="38635"/>
                  <a:pt x="44641" y="38646"/>
                </a:cubicBezTo>
                <a:cubicBezTo>
                  <a:pt x="44555" y="38703"/>
                  <a:pt x="44470" y="38765"/>
                  <a:pt x="44384" y="38822"/>
                </a:cubicBezTo>
                <a:cubicBezTo>
                  <a:pt x="44368" y="38833"/>
                  <a:pt x="44350" y="38851"/>
                  <a:pt x="44345" y="38874"/>
                </a:cubicBezTo>
                <a:cubicBezTo>
                  <a:pt x="43998" y="38811"/>
                  <a:pt x="43657" y="38754"/>
                  <a:pt x="43311" y="38691"/>
                </a:cubicBezTo>
                <a:cubicBezTo>
                  <a:pt x="43334" y="38675"/>
                  <a:pt x="43356" y="38651"/>
                  <a:pt x="43385" y="38635"/>
                </a:cubicBezTo>
                <a:cubicBezTo>
                  <a:pt x="43430" y="38594"/>
                  <a:pt x="43482" y="38560"/>
                  <a:pt x="43539" y="38526"/>
                </a:cubicBezTo>
                <a:close/>
                <a:moveTo>
                  <a:pt x="54647" y="37799"/>
                </a:moveTo>
                <a:cubicBezTo>
                  <a:pt x="54926" y="37817"/>
                  <a:pt x="55204" y="37828"/>
                  <a:pt x="55477" y="37844"/>
                </a:cubicBezTo>
                <a:cubicBezTo>
                  <a:pt x="55574" y="37851"/>
                  <a:pt x="55669" y="37862"/>
                  <a:pt x="55761" y="37867"/>
                </a:cubicBezTo>
                <a:cubicBezTo>
                  <a:pt x="55761" y="37867"/>
                  <a:pt x="55761" y="37873"/>
                  <a:pt x="55755" y="37873"/>
                </a:cubicBezTo>
                <a:cubicBezTo>
                  <a:pt x="55619" y="38049"/>
                  <a:pt x="55483" y="38219"/>
                  <a:pt x="55341" y="38384"/>
                </a:cubicBezTo>
                <a:cubicBezTo>
                  <a:pt x="55267" y="38476"/>
                  <a:pt x="55192" y="38560"/>
                  <a:pt x="55118" y="38651"/>
                </a:cubicBezTo>
                <a:cubicBezTo>
                  <a:pt x="55079" y="38696"/>
                  <a:pt x="55039" y="38748"/>
                  <a:pt x="55005" y="38799"/>
                </a:cubicBezTo>
                <a:cubicBezTo>
                  <a:pt x="54977" y="38827"/>
                  <a:pt x="54953" y="38862"/>
                  <a:pt x="54937" y="38896"/>
                </a:cubicBezTo>
                <a:cubicBezTo>
                  <a:pt x="54919" y="38890"/>
                  <a:pt x="54903" y="38885"/>
                  <a:pt x="54892" y="38885"/>
                </a:cubicBezTo>
                <a:cubicBezTo>
                  <a:pt x="54681" y="38822"/>
                  <a:pt x="54471" y="38777"/>
                  <a:pt x="54261" y="38725"/>
                </a:cubicBezTo>
                <a:cubicBezTo>
                  <a:pt x="54176" y="38709"/>
                  <a:pt x="54090" y="38686"/>
                  <a:pt x="53999" y="38662"/>
                </a:cubicBezTo>
                <a:lnTo>
                  <a:pt x="54051" y="38612"/>
                </a:lnTo>
                <a:cubicBezTo>
                  <a:pt x="54135" y="38504"/>
                  <a:pt x="54221" y="38396"/>
                  <a:pt x="54300" y="38287"/>
                </a:cubicBezTo>
                <a:cubicBezTo>
                  <a:pt x="54415" y="38129"/>
                  <a:pt x="54528" y="37964"/>
                  <a:pt x="54647" y="37799"/>
                </a:cubicBezTo>
                <a:close/>
                <a:moveTo>
                  <a:pt x="51420" y="37810"/>
                </a:moveTo>
                <a:lnTo>
                  <a:pt x="51420" y="37810"/>
                </a:lnTo>
                <a:cubicBezTo>
                  <a:pt x="51368" y="37873"/>
                  <a:pt x="51318" y="37936"/>
                  <a:pt x="51266" y="37993"/>
                </a:cubicBezTo>
                <a:cubicBezTo>
                  <a:pt x="51158" y="38117"/>
                  <a:pt x="51050" y="38242"/>
                  <a:pt x="50959" y="38379"/>
                </a:cubicBezTo>
                <a:cubicBezTo>
                  <a:pt x="50943" y="38402"/>
                  <a:pt x="50937" y="38424"/>
                  <a:pt x="50937" y="38447"/>
                </a:cubicBezTo>
                <a:cubicBezTo>
                  <a:pt x="50857" y="38465"/>
                  <a:pt x="50778" y="38486"/>
                  <a:pt x="50704" y="38510"/>
                </a:cubicBezTo>
                <a:cubicBezTo>
                  <a:pt x="50358" y="38606"/>
                  <a:pt x="50022" y="38743"/>
                  <a:pt x="49687" y="38867"/>
                </a:cubicBezTo>
                <a:cubicBezTo>
                  <a:pt x="49658" y="38879"/>
                  <a:pt x="49629" y="38890"/>
                  <a:pt x="49601" y="38901"/>
                </a:cubicBezTo>
                <a:cubicBezTo>
                  <a:pt x="49676" y="38799"/>
                  <a:pt x="49744" y="38696"/>
                  <a:pt x="49812" y="38594"/>
                </a:cubicBezTo>
                <a:cubicBezTo>
                  <a:pt x="49948" y="38390"/>
                  <a:pt x="50085" y="38180"/>
                  <a:pt x="50238" y="37987"/>
                </a:cubicBezTo>
                <a:cubicBezTo>
                  <a:pt x="50248" y="37970"/>
                  <a:pt x="50266" y="37946"/>
                  <a:pt x="50283" y="37930"/>
                </a:cubicBezTo>
                <a:cubicBezTo>
                  <a:pt x="50658" y="37878"/>
                  <a:pt x="51039" y="37839"/>
                  <a:pt x="51420" y="37810"/>
                </a:cubicBezTo>
                <a:close/>
                <a:moveTo>
                  <a:pt x="44958" y="38669"/>
                </a:moveTo>
                <a:cubicBezTo>
                  <a:pt x="45163" y="38686"/>
                  <a:pt x="45373" y="38696"/>
                  <a:pt x="45578" y="38703"/>
                </a:cubicBezTo>
                <a:cubicBezTo>
                  <a:pt x="45721" y="38703"/>
                  <a:pt x="45863" y="38703"/>
                  <a:pt x="46004" y="38696"/>
                </a:cubicBezTo>
                <a:cubicBezTo>
                  <a:pt x="45999" y="38703"/>
                  <a:pt x="45999" y="38709"/>
                  <a:pt x="45994" y="38709"/>
                </a:cubicBezTo>
                <a:cubicBezTo>
                  <a:pt x="45879" y="38811"/>
                  <a:pt x="45766" y="38913"/>
                  <a:pt x="45658" y="39021"/>
                </a:cubicBezTo>
                <a:cubicBezTo>
                  <a:pt x="45640" y="39032"/>
                  <a:pt x="45635" y="39055"/>
                  <a:pt x="45629" y="39072"/>
                </a:cubicBezTo>
                <a:cubicBezTo>
                  <a:pt x="45294" y="39027"/>
                  <a:pt x="44953" y="38976"/>
                  <a:pt x="44618" y="38919"/>
                </a:cubicBezTo>
                <a:cubicBezTo>
                  <a:pt x="44732" y="38840"/>
                  <a:pt x="44851" y="38759"/>
                  <a:pt x="44958" y="38669"/>
                </a:cubicBezTo>
                <a:close/>
                <a:moveTo>
                  <a:pt x="71114" y="35055"/>
                </a:moveTo>
                <a:lnTo>
                  <a:pt x="71114" y="35055"/>
                </a:lnTo>
                <a:cubicBezTo>
                  <a:pt x="71069" y="35140"/>
                  <a:pt x="71024" y="35231"/>
                  <a:pt x="70978" y="35321"/>
                </a:cubicBezTo>
                <a:cubicBezTo>
                  <a:pt x="70870" y="35538"/>
                  <a:pt x="70768" y="35754"/>
                  <a:pt x="70665" y="35976"/>
                </a:cubicBezTo>
                <a:cubicBezTo>
                  <a:pt x="70568" y="36186"/>
                  <a:pt x="70478" y="36401"/>
                  <a:pt x="70376" y="36611"/>
                </a:cubicBezTo>
                <a:cubicBezTo>
                  <a:pt x="70324" y="36726"/>
                  <a:pt x="70279" y="36834"/>
                  <a:pt x="70227" y="36947"/>
                </a:cubicBezTo>
                <a:cubicBezTo>
                  <a:pt x="70206" y="36999"/>
                  <a:pt x="70182" y="37049"/>
                  <a:pt x="70166" y="37101"/>
                </a:cubicBezTo>
                <a:cubicBezTo>
                  <a:pt x="70137" y="37169"/>
                  <a:pt x="70109" y="37230"/>
                  <a:pt x="70091" y="37299"/>
                </a:cubicBezTo>
                <a:cubicBezTo>
                  <a:pt x="70086" y="37311"/>
                  <a:pt x="70086" y="37327"/>
                  <a:pt x="70086" y="37345"/>
                </a:cubicBezTo>
                <a:cubicBezTo>
                  <a:pt x="69927" y="37526"/>
                  <a:pt x="69779" y="37715"/>
                  <a:pt x="69626" y="37901"/>
                </a:cubicBezTo>
                <a:cubicBezTo>
                  <a:pt x="69443" y="38124"/>
                  <a:pt x="69251" y="38339"/>
                  <a:pt x="69041" y="38526"/>
                </a:cubicBezTo>
                <a:cubicBezTo>
                  <a:pt x="68740" y="38782"/>
                  <a:pt x="68393" y="38987"/>
                  <a:pt x="68040" y="39157"/>
                </a:cubicBezTo>
                <a:cubicBezTo>
                  <a:pt x="68052" y="39140"/>
                  <a:pt x="68063" y="39123"/>
                  <a:pt x="68074" y="39100"/>
                </a:cubicBezTo>
                <a:cubicBezTo>
                  <a:pt x="68165" y="38947"/>
                  <a:pt x="68250" y="38793"/>
                  <a:pt x="68336" y="38635"/>
                </a:cubicBezTo>
                <a:cubicBezTo>
                  <a:pt x="68495" y="38328"/>
                  <a:pt x="68648" y="38015"/>
                  <a:pt x="68796" y="37697"/>
                </a:cubicBezTo>
                <a:cubicBezTo>
                  <a:pt x="68944" y="37385"/>
                  <a:pt x="69091" y="37067"/>
                  <a:pt x="69233" y="36753"/>
                </a:cubicBezTo>
                <a:cubicBezTo>
                  <a:pt x="69353" y="36493"/>
                  <a:pt x="69477" y="36236"/>
                  <a:pt x="69603" y="35981"/>
                </a:cubicBezTo>
                <a:cubicBezTo>
                  <a:pt x="70114" y="35680"/>
                  <a:pt x="70615" y="35362"/>
                  <a:pt x="71114" y="35055"/>
                </a:cubicBezTo>
                <a:close/>
                <a:moveTo>
                  <a:pt x="118391" y="39152"/>
                </a:moveTo>
                <a:lnTo>
                  <a:pt x="118391" y="39152"/>
                </a:lnTo>
                <a:cubicBezTo>
                  <a:pt x="118389" y="39156"/>
                  <a:pt x="118386" y="39160"/>
                  <a:pt x="118384" y="39164"/>
                </a:cubicBezTo>
                <a:cubicBezTo>
                  <a:pt x="118387" y="39160"/>
                  <a:pt x="118389" y="39156"/>
                  <a:pt x="118391" y="39152"/>
                </a:cubicBezTo>
                <a:close/>
                <a:moveTo>
                  <a:pt x="47266" y="38578"/>
                </a:moveTo>
                <a:lnTo>
                  <a:pt x="47266" y="38578"/>
                </a:lnTo>
                <a:cubicBezTo>
                  <a:pt x="47232" y="38617"/>
                  <a:pt x="47198" y="38657"/>
                  <a:pt x="47169" y="38696"/>
                </a:cubicBezTo>
                <a:cubicBezTo>
                  <a:pt x="47106" y="38765"/>
                  <a:pt x="47050" y="38840"/>
                  <a:pt x="46988" y="38913"/>
                </a:cubicBezTo>
                <a:cubicBezTo>
                  <a:pt x="46930" y="38987"/>
                  <a:pt x="46880" y="39061"/>
                  <a:pt x="46823" y="39134"/>
                </a:cubicBezTo>
                <a:lnTo>
                  <a:pt x="46823" y="39129"/>
                </a:lnTo>
                <a:cubicBezTo>
                  <a:pt x="46805" y="39152"/>
                  <a:pt x="46783" y="39181"/>
                  <a:pt x="46765" y="39202"/>
                </a:cubicBezTo>
                <a:cubicBezTo>
                  <a:pt x="46459" y="39174"/>
                  <a:pt x="46157" y="39147"/>
                  <a:pt x="45857" y="39106"/>
                </a:cubicBezTo>
                <a:cubicBezTo>
                  <a:pt x="45942" y="39027"/>
                  <a:pt x="46033" y="38947"/>
                  <a:pt x="46118" y="38867"/>
                </a:cubicBezTo>
                <a:cubicBezTo>
                  <a:pt x="46186" y="38806"/>
                  <a:pt x="46254" y="38748"/>
                  <a:pt x="46317" y="38686"/>
                </a:cubicBezTo>
                <a:cubicBezTo>
                  <a:pt x="46459" y="38675"/>
                  <a:pt x="46607" y="38669"/>
                  <a:pt x="46749" y="38651"/>
                </a:cubicBezTo>
                <a:cubicBezTo>
                  <a:pt x="46920" y="38635"/>
                  <a:pt x="47095" y="38606"/>
                  <a:pt x="47266" y="38578"/>
                </a:cubicBezTo>
                <a:close/>
                <a:moveTo>
                  <a:pt x="48346" y="38321"/>
                </a:moveTo>
                <a:lnTo>
                  <a:pt x="48346" y="38321"/>
                </a:lnTo>
                <a:cubicBezTo>
                  <a:pt x="48283" y="38418"/>
                  <a:pt x="48215" y="38510"/>
                  <a:pt x="48147" y="38601"/>
                </a:cubicBezTo>
                <a:cubicBezTo>
                  <a:pt x="48066" y="38703"/>
                  <a:pt x="47987" y="38806"/>
                  <a:pt x="47903" y="38901"/>
                </a:cubicBezTo>
                <a:cubicBezTo>
                  <a:pt x="47817" y="39003"/>
                  <a:pt x="47720" y="39100"/>
                  <a:pt x="47641" y="39202"/>
                </a:cubicBezTo>
                <a:cubicBezTo>
                  <a:pt x="47630" y="39215"/>
                  <a:pt x="47618" y="39231"/>
                  <a:pt x="47612" y="39249"/>
                </a:cubicBezTo>
                <a:cubicBezTo>
                  <a:pt x="47391" y="39242"/>
                  <a:pt x="47175" y="39231"/>
                  <a:pt x="46959" y="39220"/>
                </a:cubicBezTo>
                <a:cubicBezTo>
                  <a:pt x="46941" y="39220"/>
                  <a:pt x="46925" y="39215"/>
                  <a:pt x="46914" y="39215"/>
                </a:cubicBezTo>
                <a:cubicBezTo>
                  <a:pt x="46941" y="39181"/>
                  <a:pt x="46975" y="39147"/>
                  <a:pt x="47004" y="39118"/>
                </a:cubicBezTo>
                <a:cubicBezTo>
                  <a:pt x="47085" y="39037"/>
                  <a:pt x="47158" y="38964"/>
                  <a:pt x="47232" y="38885"/>
                </a:cubicBezTo>
                <a:cubicBezTo>
                  <a:pt x="47311" y="38811"/>
                  <a:pt x="47385" y="38731"/>
                  <a:pt x="47460" y="38657"/>
                </a:cubicBezTo>
                <a:cubicBezTo>
                  <a:pt x="47505" y="38612"/>
                  <a:pt x="47550" y="38560"/>
                  <a:pt x="47589" y="38510"/>
                </a:cubicBezTo>
                <a:cubicBezTo>
                  <a:pt x="47760" y="38476"/>
                  <a:pt x="47925" y="38436"/>
                  <a:pt x="48090" y="38396"/>
                </a:cubicBezTo>
                <a:cubicBezTo>
                  <a:pt x="48176" y="38373"/>
                  <a:pt x="48260" y="38350"/>
                  <a:pt x="48346" y="38321"/>
                </a:cubicBezTo>
                <a:close/>
                <a:moveTo>
                  <a:pt x="49902" y="37987"/>
                </a:moveTo>
                <a:cubicBezTo>
                  <a:pt x="49805" y="38111"/>
                  <a:pt x="49715" y="38237"/>
                  <a:pt x="49624" y="38362"/>
                </a:cubicBezTo>
                <a:cubicBezTo>
                  <a:pt x="49459" y="38589"/>
                  <a:pt x="49294" y="38811"/>
                  <a:pt x="49130" y="39037"/>
                </a:cubicBezTo>
                <a:cubicBezTo>
                  <a:pt x="49123" y="39044"/>
                  <a:pt x="49123" y="39055"/>
                  <a:pt x="49118" y="39066"/>
                </a:cubicBezTo>
                <a:cubicBezTo>
                  <a:pt x="48971" y="39112"/>
                  <a:pt x="48817" y="39152"/>
                  <a:pt x="48664" y="39181"/>
                </a:cubicBezTo>
                <a:cubicBezTo>
                  <a:pt x="48533" y="39208"/>
                  <a:pt x="48397" y="39226"/>
                  <a:pt x="48266" y="39237"/>
                </a:cubicBezTo>
                <a:cubicBezTo>
                  <a:pt x="48169" y="39242"/>
                  <a:pt x="48079" y="39249"/>
                  <a:pt x="47982" y="39249"/>
                </a:cubicBezTo>
                <a:cubicBezTo>
                  <a:pt x="48021" y="39202"/>
                  <a:pt x="48061" y="39152"/>
                  <a:pt x="48101" y="39106"/>
                </a:cubicBezTo>
                <a:cubicBezTo>
                  <a:pt x="48186" y="38998"/>
                  <a:pt x="48266" y="38890"/>
                  <a:pt x="48346" y="38782"/>
                </a:cubicBezTo>
                <a:cubicBezTo>
                  <a:pt x="48476" y="38601"/>
                  <a:pt x="48596" y="38413"/>
                  <a:pt x="48721" y="38226"/>
                </a:cubicBezTo>
                <a:cubicBezTo>
                  <a:pt x="48727" y="38226"/>
                  <a:pt x="48737" y="38219"/>
                  <a:pt x="48748" y="38219"/>
                </a:cubicBezTo>
                <a:cubicBezTo>
                  <a:pt x="49005" y="38158"/>
                  <a:pt x="49260" y="38106"/>
                  <a:pt x="49522" y="38056"/>
                </a:cubicBezTo>
                <a:cubicBezTo>
                  <a:pt x="49653" y="38027"/>
                  <a:pt x="49778" y="38009"/>
                  <a:pt x="49902" y="37987"/>
                </a:cubicBezTo>
                <a:close/>
                <a:moveTo>
                  <a:pt x="56079" y="37891"/>
                </a:moveTo>
                <a:cubicBezTo>
                  <a:pt x="56454" y="37912"/>
                  <a:pt x="56829" y="37941"/>
                  <a:pt x="57204" y="37970"/>
                </a:cubicBezTo>
                <a:cubicBezTo>
                  <a:pt x="57062" y="38124"/>
                  <a:pt x="56920" y="38276"/>
                  <a:pt x="56784" y="38436"/>
                </a:cubicBezTo>
                <a:cubicBezTo>
                  <a:pt x="56665" y="38567"/>
                  <a:pt x="56550" y="38696"/>
                  <a:pt x="56443" y="38833"/>
                </a:cubicBezTo>
                <a:cubicBezTo>
                  <a:pt x="56380" y="38913"/>
                  <a:pt x="56324" y="38992"/>
                  <a:pt x="56261" y="39078"/>
                </a:cubicBezTo>
                <a:cubicBezTo>
                  <a:pt x="56227" y="39134"/>
                  <a:pt x="56188" y="39192"/>
                  <a:pt x="56159" y="39254"/>
                </a:cubicBezTo>
                <a:cubicBezTo>
                  <a:pt x="55926" y="39186"/>
                  <a:pt x="55687" y="39118"/>
                  <a:pt x="55454" y="39044"/>
                </a:cubicBezTo>
                <a:cubicBezTo>
                  <a:pt x="55380" y="39021"/>
                  <a:pt x="55307" y="39003"/>
                  <a:pt x="55233" y="38982"/>
                </a:cubicBezTo>
                <a:cubicBezTo>
                  <a:pt x="55278" y="38930"/>
                  <a:pt x="55323" y="38879"/>
                  <a:pt x="55363" y="38827"/>
                </a:cubicBezTo>
                <a:cubicBezTo>
                  <a:pt x="55459" y="38714"/>
                  <a:pt x="55556" y="38594"/>
                  <a:pt x="55648" y="38470"/>
                </a:cubicBezTo>
                <a:cubicBezTo>
                  <a:pt x="55795" y="38282"/>
                  <a:pt x="55937" y="38083"/>
                  <a:pt x="56079" y="37891"/>
                </a:cubicBezTo>
                <a:close/>
                <a:moveTo>
                  <a:pt x="62529" y="38106"/>
                </a:moveTo>
                <a:cubicBezTo>
                  <a:pt x="62438" y="38237"/>
                  <a:pt x="62346" y="38368"/>
                  <a:pt x="62244" y="38492"/>
                </a:cubicBezTo>
                <a:cubicBezTo>
                  <a:pt x="62120" y="38662"/>
                  <a:pt x="61984" y="38822"/>
                  <a:pt x="61853" y="38987"/>
                </a:cubicBezTo>
                <a:cubicBezTo>
                  <a:pt x="61784" y="39066"/>
                  <a:pt x="61722" y="39152"/>
                  <a:pt x="61654" y="39237"/>
                </a:cubicBezTo>
                <a:cubicBezTo>
                  <a:pt x="61591" y="39322"/>
                  <a:pt x="61534" y="39407"/>
                  <a:pt x="61489" y="39498"/>
                </a:cubicBezTo>
                <a:cubicBezTo>
                  <a:pt x="61324" y="39481"/>
                  <a:pt x="61159" y="39464"/>
                  <a:pt x="60988" y="39459"/>
                </a:cubicBezTo>
                <a:cubicBezTo>
                  <a:pt x="60818" y="39447"/>
                  <a:pt x="60647" y="39447"/>
                  <a:pt x="60477" y="39447"/>
                </a:cubicBezTo>
                <a:cubicBezTo>
                  <a:pt x="60528" y="39385"/>
                  <a:pt x="60579" y="39317"/>
                  <a:pt x="60631" y="39254"/>
                </a:cubicBezTo>
                <a:cubicBezTo>
                  <a:pt x="60744" y="39112"/>
                  <a:pt x="60864" y="38964"/>
                  <a:pt x="60977" y="38822"/>
                </a:cubicBezTo>
                <a:cubicBezTo>
                  <a:pt x="61176" y="38583"/>
                  <a:pt x="61386" y="38350"/>
                  <a:pt x="61614" y="38135"/>
                </a:cubicBezTo>
                <a:cubicBezTo>
                  <a:pt x="61921" y="38135"/>
                  <a:pt x="62228" y="38124"/>
                  <a:pt x="62529" y="38106"/>
                </a:cubicBezTo>
                <a:close/>
                <a:moveTo>
                  <a:pt x="60301" y="38101"/>
                </a:moveTo>
                <a:cubicBezTo>
                  <a:pt x="60552" y="38117"/>
                  <a:pt x="60807" y="38124"/>
                  <a:pt x="61063" y="38129"/>
                </a:cubicBezTo>
                <a:cubicBezTo>
                  <a:pt x="61094" y="38132"/>
                  <a:pt x="61126" y="38132"/>
                  <a:pt x="61159" y="38132"/>
                </a:cubicBezTo>
                <a:cubicBezTo>
                  <a:pt x="61191" y="38132"/>
                  <a:pt x="61224" y="38132"/>
                  <a:pt x="61255" y="38135"/>
                </a:cubicBezTo>
                <a:cubicBezTo>
                  <a:pt x="61097" y="38294"/>
                  <a:pt x="60943" y="38465"/>
                  <a:pt x="60801" y="38641"/>
                </a:cubicBezTo>
                <a:cubicBezTo>
                  <a:pt x="60681" y="38782"/>
                  <a:pt x="60563" y="38924"/>
                  <a:pt x="60449" y="39072"/>
                </a:cubicBezTo>
                <a:cubicBezTo>
                  <a:pt x="60353" y="39197"/>
                  <a:pt x="60250" y="39322"/>
                  <a:pt x="60153" y="39453"/>
                </a:cubicBezTo>
                <a:cubicBezTo>
                  <a:pt x="59931" y="39464"/>
                  <a:pt x="59716" y="39475"/>
                  <a:pt x="59495" y="39493"/>
                </a:cubicBezTo>
                <a:cubicBezTo>
                  <a:pt x="59380" y="39504"/>
                  <a:pt x="59267" y="39509"/>
                  <a:pt x="59147" y="39522"/>
                </a:cubicBezTo>
                <a:cubicBezTo>
                  <a:pt x="59181" y="39475"/>
                  <a:pt x="59222" y="39430"/>
                  <a:pt x="59256" y="39385"/>
                </a:cubicBezTo>
                <a:cubicBezTo>
                  <a:pt x="59369" y="39226"/>
                  <a:pt x="59488" y="39072"/>
                  <a:pt x="59602" y="38913"/>
                </a:cubicBezTo>
                <a:cubicBezTo>
                  <a:pt x="59795" y="38646"/>
                  <a:pt x="59988" y="38379"/>
                  <a:pt x="60170" y="38106"/>
                </a:cubicBezTo>
                <a:lnTo>
                  <a:pt x="60238" y="38106"/>
                </a:lnTo>
                <a:cubicBezTo>
                  <a:pt x="60261" y="38101"/>
                  <a:pt x="60279" y="38101"/>
                  <a:pt x="60301" y="38101"/>
                </a:cubicBezTo>
                <a:close/>
                <a:moveTo>
                  <a:pt x="57659" y="37998"/>
                </a:moveTo>
                <a:cubicBezTo>
                  <a:pt x="57966" y="38021"/>
                  <a:pt x="58273" y="38038"/>
                  <a:pt x="58580" y="38056"/>
                </a:cubicBezTo>
                <a:cubicBezTo>
                  <a:pt x="58619" y="38056"/>
                  <a:pt x="58659" y="38056"/>
                  <a:pt x="58704" y="38061"/>
                </a:cubicBezTo>
                <a:cubicBezTo>
                  <a:pt x="58499" y="38316"/>
                  <a:pt x="58289" y="38567"/>
                  <a:pt x="58079" y="38816"/>
                </a:cubicBezTo>
                <a:cubicBezTo>
                  <a:pt x="57971" y="38947"/>
                  <a:pt x="57864" y="39078"/>
                  <a:pt x="57761" y="39208"/>
                </a:cubicBezTo>
                <a:lnTo>
                  <a:pt x="57607" y="39412"/>
                </a:lnTo>
                <a:cubicBezTo>
                  <a:pt x="57573" y="39459"/>
                  <a:pt x="57545" y="39498"/>
                  <a:pt x="57517" y="39543"/>
                </a:cubicBezTo>
                <a:cubicBezTo>
                  <a:pt x="57221" y="39509"/>
                  <a:pt x="56925" y="39453"/>
                  <a:pt x="56631" y="39378"/>
                </a:cubicBezTo>
                <a:cubicBezTo>
                  <a:pt x="56608" y="39373"/>
                  <a:pt x="56579" y="39367"/>
                  <a:pt x="56556" y="39362"/>
                </a:cubicBezTo>
                <a:cubicBezTo>
                  <a:pt x="56597" y="39322"/>
                  <a:pt x="56636" y="39283"/>
                  <a:pt x="56676" y="39249"/>
                </a:cubicBezTo>
                <a:cubicBezTo>
                  <a:pt x="56778" y="39140"/>
                  <a:pt x="56870" y="39032"/>
                  <a:pt x="56954" y="38919"/>
                </a:cubicBezTo>
                <a:cubicBezTo>
                  <a:pt x="57130" y="38696"/>
                  <a:pt x="57290" y="38465"/>
                  <a:pt x="57460" y="38242"/>
                </a:cubicBezTo>
                <a:cubicBezTo>
                  <a:pt x="57528" y="38158"/>
                  <a:pt x="57591" y="38077"/>
                  <a:pt x="57659" y="37998"/>
                </a:cubicBezTo>
                <a:close/>
                <a:moveTo>
                  <a:pt x="58989" y="38072"/>
                </a:moveTo>
                <a:cubicBezTo>
                  <a:pt x="59272" y="38083"/>
                  <a:pt x="59556" y="38095"/>
                  <a:pt x="59847" y="38101"/>
                </a:cubicBezTo>
                <a:cubicBezTo>
                  <a:pt x="59687" y="38316"/>
                  <a:pt x="59529" y="38533"/>
                  <a:pt x="59364" y="38748"/>
                </a:cubicBezTo>
                <a:cubicBezTo>
                  <a:pt x="59249" y="38896"/>
                  <a:pt x="59142" y="39044"/>
                  <a:pt x="59028" y="39192"/>
                </a:cubicBezTo>
                <a:cubicBezTo>
                  <a:pt x="58971" y="39271"/>
                  <a:pt x="58908" y="39344"/>
                  <a:pt x="58852" y="39425"/>
                </a:cubicBezTo>
                <a:cubicBezTo>
                  <a:pt x="58824" y="39470"/>
                  <a:pt x="58795" y="39509"/>
                  <a:pt x="58766" y="39549"/>
                </a:cubicBezTo>
                <a:cubicBezTo>
                  <a:pt x="58732" y="39556"/>
                  <a:pt x="58693" y="39556"/>
                  <a:pt x="58659" y="39561"/>
                </a:cubicBezTo>
                <a:cubicBezTo>
                  <a:pt x="58522" y="39572"/>
                  <a:pt x="58386" y="39577"/>
                  <a:pt x="58250" y="39583"/>
                </a:cubicBezTo>
                <a:cubicBezTo>
                  <a:pt x="58209" y="39585"/>
                  <a:pt x="58168" y="39586"/>
                  <a:pt x="58127" y="39586"/>
                </a:cubicBezTo>
                <a:cubicBezTo>
                  <a:pt x="58031" y="39586"/>
                  <a:pt x="57934" y="39581"/>
                  <a:pt x="57835" y="39577"/>
                </a:cubicBezTo>
                <a:cubicBezTo>
                  <a:pt x="57898" y="39498"/>
                  <a:pt x="57954" y="39425"/>
                  <a:pt x="58016" y="39344"/>
                </a:cubicBezTo>
                <a:cubicBezTo>
                  <a:pt x="58136" y="39197"/>
                  <a:pt x="58250" y="39044"/>
                  <a:pt x="58370" y="38890"/>
                </a:cubicBezTo>
                <a:cubicBezTo>
                  <a:pt x="58580" y="38617"/>
                  <a:pt x="58784" y="38345"/>
                  <a:pt x="58989" y="38072"/>
                </a:cubicBezTo>
                <a:close/>
                <a:moveTo>
                  <a:pt x="69267" y="36180"/>
                </a:moveTo>
                <a:lnTo>
                  <a:pt x="69267" y="36180"/>
                </a:lnTo>
                <a:cubicBezTo>
                  <a:pt x="69194" y="36328"/>
                  <a:pt x="69120" y="36469"/>
                  <a:pt x="69046" y="36617"/>
                </a:cubicBezTo>
                <a:cubicBezTo>
                  <a:pt x="68892" y="36924"/>
                  <a:pt x="68745" y="37243"/>
                  <a:pt x="68586" y="37550"/>
                </a:cubicBezTo>
                <a:cubicBezTo>
                  <a:pt x="68427" y="37856"/>
                  <a:pt x="68262" y="38163"/>
                  <a:pt x="68092" y="38470"/>
                </a:cubicBezTo>
                <a:cubicBezTo>
                  <a:pt x="68006" y="38623"/>
                  <a:pt x="67916" y="38777"/>
                  <a:pt x="67825" y="38930"/>
                </a:cubicBezTo>
                <a:cubicBezTo>
                  <a:pt x="67785" y="39003"/>
                  <a:pt x="67739" y="39078"/>
                  <a:pt x="67694" y="39152"/>
                </a:cubicBezTo>
                <a:cubicBezTo>
                  <a:pt x="67654" y="39220"/>
                  <a:pt x="67609" y="39288"/>
                  <a:pt x="67568" y="39357"/>
                </a:cubicBezTo>
                <a:cubicBezTo>
                  <a:pt x="67222" y="39493"/>
                  <a:pt x="66870" y="39595"/>
                  <a:pt x="66506" y="39680"/>
                </a:cubicBezTo>
                <a:cubicBezTo>
                  <a:pt x="66518" y="39663"/>
                  <a:pt x="66534" y="39640"/>
                  <a:pt x="66545" y="39624"/>
                </a:cubicBezTo>
                <a:cubicBezTo>
                  <a:pt x="66626" y="39493"/>
                  <a:pt x="66705" y="39357"/>
                  <a:pt x="66779" y="39220"/>
                </a:cubicBezTo>
                <a:cubicBezTo>
                  <a:pt x="66938" y="38947"/>
                  <a:pt x="67098" y="38669"/>
                  <a:pt x="67245" y="38384"/>
                </a:cubicBezTo>
                <a:cubicBezTo>
                  <a:pt x="67392" y="38101"/>
                  <a:pt x="67546" y="37822"/>
                  <a:pt x="67688" y="37537"/>
                </a:cubicBezTo>
                <a:cubicBezTo>
                  <a:pt x="67807" y="37305"/>
                  <a:pt x="67921" y="37067"/>
                  <a:pt x="68029" y="36828"/>
                </a:cubicBezTo>
                <a:cubicBezTo>
                  <a:pt x="68189" y="36753"/>
                  <a:pt x="68347" y="36679"/>
                  <a:pt x="68501" y="36600"/>
                </a:cubicBezTo>
                <a:cubicBezTo>
                  <a:pt x="68761" y="36469"/>
                  <a:pt x="69012" y="36328"/>
                  <a:pt x="69267" y="36180"/>
                </a:cubicBezTo>
                <a:close/>
                <a:moveTo>
                  <a:pt x="134848" y="38413"/>
                </a:moveTo>
                <a:lnTo>
                  <a:pt x="134848" y="38413"/>
                </a:lnTo>
                <a:cubicBezTo>
                  <a:pt x="134733" y="38567"/>
                  <a:pt x="134620" y="38725"/>
                  <a:pt x="134501" y="38874"/>
                </a:cubicBezTo>
                <a:cubicBezTo>
                  <a:pt x="134302" y="39134"/>
                  <a:pt x="134080" y="39385"/>
                  <a:pt x="133870" y="39635"/>
                </a:cubicBezTo>
                <a:cubicBezTo>
                  <a:pt x="133853" y="39651"/>
                  <a:pt x="133847" y="39674"/>
                  <a:pt x="133841" y="39697"/>
                </a:cubicBezTo>
                <a:cubicBezTo>
                  <a:pt x="133512" y="39685"/>
                  <a:pt x="133182" y="39680"/>
                  <a:pt x="132852" y="39674"/>
                </a:cubicBezTo>
                <a:lnTo>
                  <a:pt x="132784" y="39674"/>
                </a:lnTo>
                <a:cubicBezTo>
                  <a:pt x="132773" y="39674"/>
                  <a:pt x="132762" y="39680"/>
                  <a:pt x="132750" y="39680"/>
                </a:cubicBezTo>
                <a:lnTo>
                  <a:pt x="132750" y="39669"/>
                </a:lnTo>
                <a:cubicBezTo>
                  <a:pt x="132865" y="39538"/>
                  <a:pt x="132967" y="39402"/>
                  <a:pt x="133069" y="39265"/>
                </a:cubicBezTo>
                <a:cubicBezTo>
                  <a:pt x="133172" y="39123"/>
                  <a:pt x="133279" y="38987"/>
                  <a:pt x="133382" y="38851"/>
                </a:cubicBezTo>
                <a:cubicBezTo>
                  <a:pt x="133472" y="38731"/>
                  <a:pt x="133563" y="38612"/>
                  <a:pt x="133654" y="38492"/>
                </a:cubicBezTo>
                <a:cubicBezTo>
                  <a:pt x="134051" y="38470"/>
                  <a:pt x="134449" y="38441"/>
                  <a:pt x="134848" y="38413"/>
                </a:cubicBezTo>
                <a:close/>
                <a:moveTo>
                  <a:pt x="133251" y="38510"/>
                </a:moveTo>
                <a:cubicBezTo>
                  <a:pt x="133222" y="38549"/>
                  <a:pt x="133188" y="38583"/>
                  <a:pt x="133159" y="38623"/>
                </a:cubicBezTo>
                <a:cubicBezTo>
                  <a:pt x="133051" y="38754"/>
                  <a:pt x="132944" y="38890"/>
                  <a:pt x="132831" y="39021"/>
                </a:cubicBezTo>
                <a:cubicBezTo>
                  <a:pt x="132721" y="39157"/>
                  <a:pt x="132608" y="39283"/>
                  <a:pt x="132495" y="39412"/>
                </a:cubicBezTo>
                <a:cubicBezTo>
                  <a:pt x="132421" y="39504"/>
                  <a:pt x="132341" y="39590"/>
                  <a:pt x="132273" y="39685"/>
                </a:cubicBezTo>
                <a:cubicBezTo>
                  <a:pt x="131932" y="39697"/>
                  <a:pt x="131596" y="39714"/>
                  <a:pt x="131262" y="39737"/>
                </a:cubicBezTo>
                <a:cubicBezTo>
                  <a:pt x="131223" y="39742"/>
                  <a:pt x="131185" y="39747"/>
                  <a:pt x="131148" y="39748"/>
                </a:cubicBezTo>
                <a:cubicBezTo>
                  <a:pt x="131262" y="39617"/>
                  <a:pt x="131365" y="39481"/>
                  <a:pt x="131467" y="39344"/>
                </a:cubicBezTo>
                <a:cubicBezTo>
                  <a:pt x="131654" y="39089"/>
                  <a:pt x="131819" y="38822"/>
                  <a:pt x="131995" y="38555"/>
                </a:cubicBezTo>
                <a:cubicBezTo>
                  <a:pt x="132415" y="38544"/>
                  <a:pt x="132836" y="38533"/>
                  <a:pt x="133251" y="38510"/>
                </a:cubicBezTo>
                <a:close/>
                <a:moveTo>
                  <a:pt x="64234" y="37941"/>
                </a:moveTo>
                <a:lnTo>
                  <a:pt x="64234" y="37941"/>
                </a:lnTo>
                <a:cubicBezTo>
                  <a:pt x="64029" y="38248"/>
                  <a:pt x="63812" y="38549"/>
                  <a:pt x="63586" y="38840"/>
                </a:cubicBezTo>
                <a:cubicBezTo>
                  <a:pt x="63455" y="39010"/>
                  <a:pt x="63319" y="39181"/>
                  <a:pt x="63193" y="39351"/>
                </a:cubicBezTo>
                <a:cubicBezTo>
                  <a:pt x="63130" y="39441"/>
                  <a:pt x="63068" y="39532"/>
                  <a:pt x="63006" y="39624"/>
                </a:cubicBezTo>
                <a:cubicBezTo>
                  <a:pt x="62978" y="39669"/>
                  <a:pt x="62949" y="39719"/>
                  <a:pt x="62926" y="39766"/>
                </a:cubicBezTo>
                <a:cubicBezTo>
                  <a:pt x="62926" y="39771"/>
                  <a:pt x="62920" y="39777"/>
                  <a:pt x="62920" y="39782"/>
                </a:cubicBezTo>
                <a:cubicBezTo>
                  <a:pt x="62818" y="39760"/>
                  <a:pt x="62710" y="39737"/>
                  <a:pt x="62608" y="39714"/>
                </a:cubicBezTo>
                <a:cubicBezTo>
                  <a:pt x="62483" y="39685"/>
                  <a:pt x="62364" y="39651"/>
                  <a:pt x="62239" y="39624"/>
                </a:cubicBezTo>
                <a:cubicBezTo>
                  <a:pt x="62097" y="39590"/>
                  <a:pt x="61955" y="39567"/>
                  <a:pt x="61806" y="39543"/>
                </a:cubicBezTo>
                <a:cubicBezTo>
                  <a:pt x="61819" y="39532"/>
                  <a:pt x="61824" y="39522"/>
                  <a:pt x="61835" y="39509"/>
                </a:cubicBezTo>
                <a:cubicBezTo>
                  <a:pt x="61892" y="39436"/>
                  <a:pt x="61943" y="39362"/>
                  <a:pt x="62000" y="39294"/>
                </a:cubicBezTo>
                <a:cubicBezTo>
                  <a:pt x="62102" y="39157"/>
                  <a:pt x="62199" y="39021"/>
                  <a:pt x="62296" y="38885"/>
                </a:cubicBezTo>
                <a:cubicBezTo>
                  <a:pt x="62488" y="38617"/>
                  <a:pt x="62682" y="38356"/>
                  <a:pt x="62858" y="38090"/>
                </a:cubicBezTo>
                <a:cubicBezTo>
                  <a:pt x="62989" y="38077"/>
                  <a:pt x="63120" y="38072"/>
                  <a:pt x="63251" y="38061"/>
                </a:cubicBezTo>
                <a:cubicBezTo>
                  <a:pt x="63579" y="38032"/>
                  <a:pt x="63904" y="37987"/>
                  <a:pt x="64234" y="37941"/>
                </a:cubicBezTo>
                <a:close/>
                <a:moveTo>
                  <a:pt x="136785" y="38226"/>
                </a:moveTo>
                <a:lnTo>
                  <a:pt x="136785" y="38226"/>
                </a:lnTo>
                <a:cubicBezTo>
                  <a:pt x="136739" y="38282"/>
                  <a:pt x="136694" y="38334"/>
                  <a:pt x="136649" y="38390"/>
                </a:cubicBezTo>
                <a:cubicBezTo>
                  <a:pt x="136506" y="38555"/>
                  <a:pt x="136359" y="38720"/>
                  <a:pt x="136206" y="38879"/>
                </a:cubicBezTo>
                <a:cubicBezTo>
                  <a:pt x="136057" y="39037"/>
                  <a:pt x="135904" y="39197"/>
                  <a:pt x="135756" y="39362"/>
                </a:cubicBezTo>
                <a:cubicBezTo>
                  <a:pt x="135682" y="39447"/>
                  <a:pt x="135614" y="39532"/>
                  <a:pt x="135546" y="39617"/>
                </a:cubicBezTo>
                <a:cubicBezTo>
                  <a:pt x="135506" y="39674"/>
                  <a:pt x="135467" y="39726"/>
                  <a:pt x="135427" y="39782"/>
                </a:cubicBezTo>
                <a:cubicBezTo>
                  <a:pt x="135081" y="39760"/>
                  <a:pt x="134728" y="39737"/>
                  <a:pt x="134381" y="39719"/>
                </a:cubicBezTo>
                <a:cubicBezTo>
                  <a:pt x="134308" y="39714"/>
                  <a:pt x="134234" y="39714"/>
                  <a:pt x="134160" y="39708"/>
                </a:cubicBezTo>
                <a:cubicBezTo>
                  <a:pt x="134353" y="39498"/>
                  <a:pt x="134535" y="39276"/>
                  <a:pt x="134706" y="39050"/>
                </a:cubicBezTo>
                <a:cubicBezTo>
                  <a:pt x="134869" y="38833"/>
                  <a:pt x="135023" y="38612"/>
                  <a:pt x="135176" y="38390"/>
                </a:cubicBezTo>
                <a:cubicBezTo>
                  <a:pt x="135257" y="38379"/>
                  <a:pt x="135336" y="38373"/>
                  <a:pt x="135415" y="38368"/>
                </a:cubicBezTo>
                <a:cubicBezTo>
                  <a:pt x="135876" y="38328"/>
                  <a:pt x="136330" y="38282"/>
                  <a:pt x="136785" y="38226"/>
                </a:cubicBezTo>
                <a:close/>
                <a:moveTo>
                  <a:pt x="145729" y="37442"/>
                </a:moveTo>
                <a:lnTo>
                  <a:pt x="145729" y="37442"/>
                </a:lnTo>
                <a:cubicBezTo>
                  <a:pt x="145417" y="37844"/>
                  <a:pt x="145070" y="38226"/>
                  <a:pt x="144712" y="38594"/>
                </a:cubicBezTo>
                <a:cubicBezTo>
                  <a:pt x="144507" y="38811"/>
                  <a:pt x="144292" y="39021"/>
                  <a:pt x="144082" y="39237"/>
                </a:cubicBezTo>
                <a:cubicBezTo>
                  <a:pt x="143899" y="39419"/>
                  <a:pt x="143717" y="39601"/>
                  <a:pt x="143541" y="39787"/>
                </a:cubicBezTo>
                <a:cubicBezTo>
                  <a:pt x="143297" y="39777"/>
                  <a:pt x="143046" y="39771"/>
                  <a:pt x="142797" y="39771"/>
                </a:cubicBezTo>
                <a:cubicBezTo>
                  <a:pt x="142765" y="39771"/>
                  <a:pt x="142732" y="39770"/>
                  <a:pt x="142700" y="39770"/>
                </a:cubicBezTo>
                <a:cubicBezTo>
                  <a:pt x="142425" y="39770"/>
                  <a:pt x="142150" y="39790"/>
                  <a:pt x="141871" y="39811"/>
                </a:cubicBezTo>
                <a:cubicBezTo>
                  <a:pt x="141865" y="39811"/>
                  <a:pt x="141853" y="39811"/>
                  <a:pt x="141848" y="39816"/>
                </a:cubicBezTo>
                <a:cubicBezTo>
                  <a:pt x="141945" y="39714"/>
                  <a:pt x="142041" y="39612"/>
                  <a:pt x="142131" y="39504"/>
                </a:cubicBezTo>
                <a:cubicBezTo>
                  <a:pt x="142330" y="39283"/>
                  <a:pt x="142519" y="39055"/>
                  <a:pt x="142700" y="38822"/>
                </a:cubicBezTo>
                <a:cubicBezTo>
                  <a:pt x="143041" y="38402"/>
                  <a:pt x="143366" y="37970"/>
                  <a:pt x="143700" y="37550"/>
                </a:cubicBezTo>
                <a:cubicBezTo>
                  <a:pt x="144376" y="37510"/>
                  <a:pt x="145053" y="37469"/>
                  <a:pt x="145729" y="37442"/>
                </a:cubicBezTo>
                <a:close/>
                <a:moveTo>
                  <a:pt x="174732" y="37550"/>
                </a:moveTo>
                <a:cubicBezTo>
                  <a:pt x="175168" y="37550"/>
                  <a:pt x="175606" y="37550"/>
                  <a:pt x="176038" y="37555"/>
                </a:cubicBezTo>
                <a:cubicBezTo>
                  <a:pt x="175726" y="38049"/>
                  <a:pt x="175396" y="38526"/>
                  <a:pt x="175050" y="39003"/>
                </a:cubicBezTo>
                <a:cubicBezTo>
                  <a:pt x="174856" y="39265"/>
                  <a:pt x="174657" y="39527"/>
                  <a:pt x="174459" y="39787"/>
                </a:cubicBezTo>
                <a:cubicBezTo>
                  <a:pt x="173799" y="39787"/>
                  <a:pt x="173140" y="39800"/>
                  <a:pt x="172482" y="39822"/>
                </a:cubicBezTo>
                <a:cubicBezTo>
                  <a:pt x="172589" y="39663"/>
                  <a:pt x="172692" y="39504"/>
                  <a:pt x="172794" y="39344"/>
                </a:cubicBezTo>
                <a:cubicBezTo>
                  <a:pt x="172925" y="39152"/>
                  <a:pt x="173061" y="38964"/>
                  <a:pt x="173198" y="38782"/>
                </a:cubicBezTo>
                <a:cubicBezTo>
                  <a:pt x="173374" y="38538"/>
                  <a:pt x="173560" y="38300"/>
                  <a:pt x="173749" y="38066"/>
                </a:cubicBezTo>
                <a:cubicBezTo>
                  <a:pt x="173896" y="37891"/>
                  <a:pt x="174038" y="37715"/>
                  <a:pt x="174192" y="37550"/>
                </a:cubicBezTo>
                <a:close/>
                <a:moveTo>
                  <a:pt x="138654" y="37993"/>
                </a:moveTo>
                <a:lnTo>
                  <a:pt x="138654" y="37993"/>
                </a:lnTo>
                <a:cubicBezTo>
                  <a:pt x="138449" y="38294"/>
                  <a:pt x="138228" y="38578"/>
                  <a:pt x="138001" y="38856"/>
                </a:cubicBezTo>
                <a:cubicBezTo>
                  <a:pt x="137842" y="39055"/>
                  <a:pt x="137677" y="39249"/>
                  <a:pt x="137512" y="39441"/>
                </a:cubicBezTo>
                <a:cubicBezTo>
                  <a:pt x="137387" y="39590"/>
                  <a:pt x="137256" y="39742"/>
                  <a:pt x="137137" y="39902"/>
                </a:cubicBezTo>
                <a:cubicBezTo>
                  <a:pt x="136689" y="39873"/>
                  <a:pt x="136240" y="39839"/>
                  <a:pt x="135797" y="39811"/>
                </a:cubicBezTo>
                <a:cubicBezTo>
                  <a:pt x="135865" y="39732"/>
                  <a:pt x="135933" y="39651"/>
                  <a:pt x="136001" y="39572"/>
                </a:cubicBezTo>
                <a:cubicBezTo>
                  <a:pt x="136149" y="39407"/>
                  <a:pt x="136290" y="39242"/>
                  <a:pt x="136438" y="39078"/>
                </a:cubicBezTo>
                <a:cubicBezTo>
                  <a:pt x="136581" y="38919"/>
                  <a:pt x="136717" y="38759"/>
                  <a:pt x="136854" y="38594"/>
                </a:cubicBezTo>
                <a:cubicBezTo>
                  <a:pt x="136961" y="38458"/>
                  <a:pt x="137064" y="38321"/>
                  <a:pt x="137166" y="38174"/>
                </a:cubicBezTo>
                <a:cubicBezTo>
                  <a:pt x="137216" y="38169"/>
                  <a:pt x="137274" y="38163"/>
                  <a:pt x="137331" y="38158"/>
                </a:cubicBezTo>
                <a:cubicBezTo>
                  <a:pt x="137767" y="38101"/>
                  <a:pt x="138211" y="38043"/>
                  <a:pt x="138654" y="37993"/>
                </a:cubicBezTo>
                <a:close/>
                <a:moveTo>
                  <a:pt x="155810" y="37271"/>
                </a:moveTo>
                <a:cubicBezTo>
                  <a:pt x="156485" y="37277"/>
                  <a:pt x="157161" y="37282"/>
                  <a:pt x="157838" y="37293"/>
                </a:cubicBezTo>
                <a:cubicBezTo>
                  <a:pt x="157486" y="37702"/>
                  <a:pt x="157127" y="38111"/>
                  <a:pt x="156752" y="38510"/>
                </a:cubicBezTo>
                <a:cubicBezTo>
                  <a:pt x="156526" y="38748"/>
                  <a:pt x="156298" y="38987"/>
                  <a:pt x="156065" y="39226"/>
                </a:cubicBezTo>
                <a:cubicBezTo>
                  <a:pt x="155855" y="39447"/>
                  <a:pt x="155633" y="39669"/>
                  <a:pt x="155435" y="39902"/>
                </a:cubicBezTo>
                <a:cubicBezTo>
                  <a:pt x="154837" y="39868"/>
                  <a:pt x="154235" y="39839"/>
                  <a:pt x="153639" y="39834"/>
                </a:cubicBezTo>
                <a:cubicBezTo>
                  <a:pt x="153667" y="39811"/>
                  <a:pt x="153696" y="39782"/>
                  <a:pt x="153718" y="39760"/>
                </a:cubicBezTo>
                <a:cubicBezTo>
                  <a:pt x="153838" y="39646"/>
                  <a:pt x="153946" y="39522"/>
                  <a:pt x="154059" y="39396"/>
                </a:cubicBezTo>
                <a:cubicBezTo>
                  <a:pt x="154281" y="39140"/>
                  <a:pt x="154491" y="38874"/>
                  <a:pt x="154696" y="38601"/>
                </a:cubicBezTo>
                <a:cubicBezTo>
                  <a:pt x="155053" y="38146"/>
                  <a:pt x="155406" y="37686"/>
                  <a:pt x="155810" y="37271"/>
                </a:cubicBezTo>
                <a:close/>
                <a:moveTo>
                  <a:pt x="67665" y="36992"/>
                </a:moveTo>
                <a:lnTo>
                  <a:pt x="67665" y="36992"/>
                </a:lnTo>
                <a:cubicBezTo>
                  <a:pt x="67597" y="37117"/>
                  <a:pt x="67529" y="37248"/>
                  <a:pt x="67460" y="37374"/>
                </a:cubicBezTo>
                <a:cubicBezTo>
                  <a:pt x="67302" y="37652"/>
                  <a:pt x="67143" y="37925"/>
                  <a:pt x="66978" y="38197"/>
                </a:cubicBezTo>
                <a:cubicBezTo>
                  <a:pt x="66807" y="38470"/>
                  <a:pt x="66637" y="38737"/>
                  <a:pt x="66466" y="39010"/>
                </a:cubicBezTo>
                <a:cubicBezTo>
                  <a:pt x="66387" y="39140"/>
                  <a:pt x="66307" y="39271"/>
                  <a:pt x="66228" y="39407"/>
                </a:cubicBezTo>
                <a:cubicBezTo>
                  <a:pt x="66188" y="39475"/>
                  <a:pt x="66148" y="39549"/>
                  <a:pt x="66114" y="39624"/>
                </a:cubicBezTo>
                <a:cubicBezTo>
                  <a:pt x="66091" y="39674"/>
                  <a:pt x="66063" y="39719"/>
                  <a:pt x="66046" y="39771"/>
                </a:cubicBezTo>
                <a:cubicBezTo>
                  <a:pt x="65603" y="39850"/>
                  <a:pt x="65160" y="39897"/>
                  <a:pt x="64717" y="39908"/>
                </a:cubicBezTo>
                <a:cubicBezTo>
                  <a:pt x="64738" y="39879"/>
                  <a:pt x="64762" y="39850"/>
                  <a:pt x="64785" y="39816"/>
                </a:cubicBezTo>
                <a:cubicBezTo>
                  <a:pt x="64875" y="39703"/>
                  <a:pt x="64961" y="39577"/>
                  <a:pt x="65045" y="39459"/>
                </a:cubicBezTo>
                <a:cubicBezTo>
                  <a:pt x="65210" y="39220"/>
                  <a:pt x="65375" y="38982"/>
                  <a:pt x="65535" y="38737"/>
                </a:cubicBezTo>
                <a:cubicBezTo>
                  <a:pt x="65818" y="38316"/>
                  <a:pt x="66097" y="37885"/>
                  <a:pt x="66375" y="37458"/>
                </a:cubicBezTo>
                <a:cubicBezTo>
                  <a:pt x="66762" y="37340"/>
                  <a:pt x="67137" y="37203"/>
                  <a:pt x="67512" y="37055"/>
                </a:cubicBezTo>
                <a:cubicBezTo>
                  <a:pt x="67563" y="37033"/>
                  <a:pt x="67615" y="37015"/>
                  <a:pt x="67665" y="36992"/>
                </a:cubicBezTo>
                <a:close/>
                <a:moveTo>
                  <a:pt x="171992" y="37537"/>
                </a:moveTo>
                <a:cubicBezTo>
                  <a:pt x="172220" y="37544"/>
                  <a:pt x="172453" y="37544"/>
                  <a:pt x="172679" y="37550"/>
                </a:cubicBezTo>
                <a:lnTo>
                  <a:pt x="173880" y="37550"/>
                </a:lnTo>
                <a:cubicBezTo>
                  <a:pt x="173788" y="37640"/>
                  <a:pt x="173702" y="37731"/>
                  <a:pt x="173618" y="37828"/>
                </a:cubicBezTo>
                <a:cubicBezTo>
                  <a:pt x="173436" y="38027"/>
                  <a:pt x="173259" y="38231"/>
                  <a:pt x="173083" y="38441"/>
                </a:cubicBezTo>
                <a:cubicBezTo>
                  <a:pt x="172913" y="38651"/>
                  <a:pt x="172742" y="38867"/>
                  <a:pt x="172577" y="39078"/>
                </a:cubicBezTo>
                <a:cubicBezTo>
                  <a:pt x="172407" y="39299"/>
                  <a:pt x="172231" y="39509"/>
                  <a:pt x="172073" y="39732"/>
                </a:cubicBezTo>
                <a:cubicBezTo>
                  <a:pt x="172055" y="39760"/>
                  <a:pt x="172049" y="39800"/>
                  <a:pt x="172049" y="39834"/>
                </a:cubicBezTo>
                <a:cubicBezTo>
                  <a:pt x="171680" y="39845"/>
                  <a:pt x="171310" y="39856"/>
                  <a:pt x="170941" y="39873"/>
                </a:cubicBezTo>
                <a:cubicBezTo>
                  <a:pt x="170691" y="39884"/>
                  <a:pt x="170442" y="39897"/>
                  <a:pt x="170197" y="39908"/>
                </a:cubicBezTo>
                <a:cubicBezTo>
                  <a:pt x="170203" y="39902"/>
                  <a:pt x="170208" y="39890"/>
                  <a:pt x="170214" y="39884"/>
                </a:cubicBezTo>
                <a:cubicBezTo>
                  <a:pt x="170305" y="39766"/>
                  <a:pt x="170395" y="39651"/>
                  <a:pt x="170487" y="39532"/>
                </a:cubicBezTo>
                <a:cubicBezTo>
                  <a:pt x="170657" y="39305"/>
                  <a:pt x="170833" y="39078"/>
                  <a:pt x="171003" y="38856"/>
                </a:cubicBezTo>
                <a:cubicBezTo>
                  <a:pt x="171339" y="38418"/>
                  <a:pt x="171663" y="37981"/>
                  <a:pt x="171992" y="37537"/>
                </a:cubicBezTo>
                <a:close/>
                <a:moveTo>
                  <a:pt x="66041" y="37555"/>
                </a:moveTo>
                <a:lnTo>
                  <a:pt x="66041" y="37555"/>
                </a:lnTo>
                <a:cubicBezTo>
                  <a:pt x="65808" y="37901"/>
                  <a:pt x="65569" y="38248"/>
                  <a:pt x="65325" y="38589"/>
                </a:cubicBezTo>
                <a:cubicBezTo>
                  <a:pt x="65154" y="38822"/>
                  <a:pt x="64977" y="39055"/>
                  <a:pt x="64801" y="39288"/>
                </a:cubicBezTo>
                <a:cubicBezTo>
                  <a:pt x="64717" y="39402"/>
                  <a:pt x="64631" y="39509"/>
                  <a:pt x="64546" y="39624"/>
                </a:cubicBezTo>
                <a:cubicBezTo>
                  <a:pt x="64472" y="39719"/>
                  <a:pt x="64397" y="39816"/>
                  <a:pt x="64329" y="39913"/>
                </a:cubicBezTo>
                <a:cubicBezTo>
                  <a:pt x="64153" y="39913"/>
                  <a:pt x="63983" y="39908"/>
                  <a:pt x="63807" y="39897"/>
                </a:cubicBezTo>
                <a:cubicBezTo>
                  <a:pt x="63654" y="39884"/>
                  <a:pt x="63495" y="39868"/>
                  <a:pt x="63341" y="39845"/>
                </a:cubicBezTo>
                <a:cubicBezTo>
                  <a:pt x="63347" y="39839"/>
                  <a:pt x="63353" y="39834"/>
                  <a:pt x="63358" y="39828"/>
                </a:cubicBezTo>
                <a:cubicBezTo>
                  <a:pt x="63432" y="39732"/>
                  <a:pt x="63500" y="39635"/>
                  <a:pt x="63563" y="39538"/>
                </a:cubicBezTo>
                <a:cubicBezTo>
                  <a:pt x="63694" y="39339"/>
                  <a:pt x="63818" y="39140"/>
                  <a:pt x="63943" y="38942"/>
                </a:cubicBezTo>
                <a:cubicBezTo>
                  <a:pt x="64159" y="38589"/>
                  <a:pt x="64370" y="38237"/>
                  <a:pt x="64575" y="37885"/>
                </a:cubicBezTo>
                <a:cubicBezTo>
                  <a:pt x="64864" y="37833"/>
                  <a:pt x="65147" y="37776"/>
                  <a:pt x="65438" y="37715"/>
                </a:cubicBezTo>
                <a:cubicBezTo>
                  <a:pt x="65637" y="37663"/>
                  <a:pt x="65842" y="37612"/>
                  <a:pt x="66041" y="37555"/>
                </a:cubicBezTo>
                <a:close/>
                <a:moveTo>
                  <a:pt x="131625" y="38567"/>
                </a:moveTo>
                <a:cubicBezTo>
                  <a:pt x="131501" y="38754"/>
                  <a:pt x="131370" y="38935"/>
                  <a:pt x="131239" y="39118"/>
                </a:cubicBezTo>
                <a:cubicBezTo>
                  <a:pt x="131142" y="39249"/>
                  <a:pt x="131040" y="39378"/>
                  <a:pt x="130932" y="39504"/>
                </a:cubicBezTo>
                <a:cubicBezTo>
                  <a:pt x="130846" y="39601"/>
                  <a:pt x="130762" y="39697"/>
                  <a:pt x="130676" y="39794"/>
                </a:cubicBezTo>
                <a:cubicBezTo>
                  <a:pt x="130614" y="39805"/>
                  <a:pt x="130552" y="39811"/>
                  <a:pt x="130494" y="39816"/>
                </a:cubicBezTo>
                <a:cubicBezTo>
                  <a:pt x="130233" y="39850"/>
                  <a:pt x="129972" y="39873"/>
                  <a:pt x="129710" y="39902"/>
                </a:cubicBezTo>
                <a:cubicBezTo>
                  <a:pt x="129558" y="39913"/>
                  <a:pt x="129403" y="39924"/>
                  <a:pt x="129251" y="39942"/>
                </a:cubicBezTo>
                <a:cubicBezTo>
                  <a:pt x="129256" y="39936"/>
                  <a:pt x="129262" y="39931"/>
                  <a:pt x="129262" y="39931"/>
                </a:cubicBezTo>
                <a:cubicBezTo>
                  <a:pt x="129387" y="39771"/>
                  <a:pt x="129506" y="39612"/>
                  <a:pt x="129626" y="39453"/>
                </a:cubicBezTo>
                <a:cubicBezTo>
                  <a:pt x="129830" y="39168"/>
                  <a:pt x="130028" y="38879"/>
                  <a:pt x="130222" y="38583"/>
                </a:cubicBezTo>
                <a:cubicBezTo>
                  <a:pt x="130688" y="38583"/>
                  <a:pt x="131160" y="38578"/>
                  <a:pt x="131625" y="38567"/>
                </a:cubicBezTo>
                <a:close/>
                <a:moveTo>
                  <a:pt x="153309" y="37265"/>
                </a:moveTo>
                <a:cubicBezTo>
                  <a:pt x="154008" y="37265"/>
                  <a:pt x="154712" y="37265"/>
                  <a:pt x="155417" y="37271"/>
                </a:cubicBezTo>
                <a:cubicBezTo>
                  <a:pt x="155082" y="37623"/>
                  <a:pt x="154764" y="37993"/>
                  <a:pt x="154452" y="38362"/>
                </a:cubicBezTo>
                <a:cubicBezTo>
                  <a:pt x="154235" y="38617"/>
                  <a:pt x="154019" y="38867"/>
                  <a:pt x="153798" y="39118"/>
                </a:cubicBezTo>
                <a:cubicBezTo>
                  <a:pt x="153689" y="39237"/>
                  <a:pt x="153581" y="39362"/>
                  <a:pt x="153468" y="39481"/>
                </a:cubicBezTo>
                <a:cubicBezTo>
                  <a:pt x="153416" y="39543"/>
                  <a:pt x="153361" y="39606"/>
                  <a:pt x="153309" y="39669"/>
                </a:cubicBezTo>
                <a:cubicBezTo>
                  <a:pt x="153258" y="39719"/>
                  <a:pt x="153212" y="39777"/>
                  <a:pt x="153172" y="39828"/>
                </a:cubicBezTo>
                <a:cubicBezTo>
                  <a:pt x="153020" y="39828"/>
                  <a:pt x="152860" y="39834"/>
                  <a:pt x="152707" y="39834"/>
                </a:cubicBezTo>
                <a:cubicBezTo>
                  <a:pt x="152121" y="39845"/>
                  <a:pt x="151536" y="39884"/>
                  <a:pt x="150956" y="39947"/>
                </a:cubicBezTo>
                <a:cubicBezTo>
                  <a:pt x="150928" y="39947"/>
                  <a:pt x="150900" y="39953"/>
                  <a:pt x="150872" y="39958"/>
                </a:cubicBezTo>
                <a:cubicBezTo>
                  <a:pt x="151003" y="39811"/>
                  <a:pt x="151132" y="39669"/>
                  <a:pt x="151263" y="39527"/>
                </a:cubicBezTo>
                <a:cubicBezTo>
                  <a:pt x="151496" y="39271"/>
                  <a:pt x="151735" y="39016"/>
                  <a:pt x="151974" y="38754"/>
                </a:cubicBezTo>
                <a:cubicBezTo>
                  <a:pt x="152422" y="38266"/>
                  <a:pt x="152871" y="37771"/>
                  <a:pt x="153309" y="37265"/>
                </a:cubicBezTo>
                <a:close/>
                <a:moveTo>
                  <a:pt x="140990" y="37760"/>
                </a:moveTo>
                <a:lnTo>
                  <a:pt x="140990" y="37760"/>
                </a:lnTo>
                <a:cubicBezTo>
                  <a:pt x="140699" y="38083"/>
                  <a:pt x="140416" y="38413"/>
                  <a:pt x="140138" y="38748"/>
                </a:cubicBezTo>
                <a:cubicBezTo>
                  <a:pt x="139808" y="39147"/>
                  <a:pt x="139495" y="39549"/>
                  <a:pt x="139217" y="39981"/>
                </a:cubicBezTo>
                <a:lnTo>
                  <a:pt x="139131" y="39981"/>
                </a:lnTo>
                <a:cubicBezTo>
                  <a:pt x="138632" y="39981"/>
                  <a:pt x="138131" y="39958"/>
                  <a:pt x="137638" y="39931"/>
                </a:cubicBezTo>
                <a:cubicBezTo>
                  <a:pt x="137688" y="39879"/>
                  <a:pt x="137740" y="39822"/>
                  <a:pt x="137796" y="39766"/>
                </a:cubicBezTo>
                <a:cubicBezTo>
                  <a:pt x="137972" y="39572"/>
                  <a:pt x="138149" y="39373"/>
                  <a:pt x="138313" y="39168"/>
                </a:cubicBezTo>
                <a:cubicBezTo>
                  <a:pt x="138643" y="38777"/>
                  <a:pt x="138944" y="38362"/>
                  <a:pt x="139217" y="37930"/>
                </a:cubicBezTo>
                <a:cubicBezTo>
                  <a:pt x="139257" y="37930"/>
                  <a:pt x="139291" y="37925"/>
                  <a:pt x="139330" y="37919"/>
                </a:cubicBezTo>
                <a:cubicBezTo>
                  <a:pt x="139881" y="37862"/>
                  <a:pt x="140439" y="37805"/>
                  <a:pt x="140990" y="37760"/>
                </a:cubicBezTo>
                <a:close/>
                <a:moveTo>
                  <a:pt x="143376" y="37571"/>
                </a:moveTo>
                <a:lnTo>
                  <a:pt x="143376" y="37571"/>
                </a:lnTo>
                <a:cubicBezTo>
                  <a:pt x="143093" y="37919"/>
                  <a:pt x="142808" y="38271"/>
                  <a:pt x="142524" y="38617"/>
                </a:cubicBezTo>
                <a:cubicBezTo>
                  <a:pt x="142330" y="38845"/>
                  <a:pt x="142138" y="39072"/>
                  <a:pt x="141939" y="39288"/>
                </a:cubicBezTo>
                <a:cubicBezTo>
                  <a:pt x="141763" y="39481"/>
                  <a:pt x="141580" y="39669"/>
                  <a:pt x="141410" y="39862"/>
                </a:cubicBezTo>
                <a:cubicBezTo>
                  <a:pt x="141388" y="39868"/>
                  <a:pt x="141359" y="39868"/>
                  <a:pt x="141336" y="39873"/>
                </a:cubicBezTo>
                <a:cubicBezTo>
                  <a:pt x="141098" y="39902"/>
                  <a:pt x="140864" y="39924"/>
                  <a:pt x="140626" y="39942"/>
                </a:cubicBezTo>
                <a:cubicBezTo>
                  <a:pt x="140268" y="39965"/>
                  <a:pt x="139915" y="39976"/>
                  <a:pt x="139563" y="39981"/>
                </a:cubicBezTo>
                <a:cubicBezTo>
                  <a:pt x="139603" y="39924"/>
                  <a:pt x="139643" y="39868"/>
                  <a:pt x="139683" y="39811"/>
                </a:cubicBezTo>
                <a:cubicBezTo>
                  <a:pt x="140222" y="39078"/>
                  <a:pt x="140836" y="38402"/>
                  <a:pt x="141439" y="37720"/>
                </a:cubicBezTo>
                <a:cubicBezTo>
                  <a:pt x="142081" y="37663"/>
                  <a:pt x="142729" y="37618"/>
                  <a:pt x="143376" y="37571"/>
                </a:cubicBezTo>
                <a:close/>
                <a:moveTo>
                  <a:pt x="148002" y="37350"/>
                </a:moveTo>
                <a:lnTo>
                  <a:pt x="148002" y="37350"/>
                </a:lnTo>
                <a:cubicBezTo>
                  <a:pt x="147644" y="37776"/>
                  <a:pt x="147269" y="38185"/>
                  <a:pt x="146888" y="38594"/>
                </a:cubicBezTo>
                <a:cubicBezTo>
                  <a:pt x="146655" y="38845"/>
                  <a:pt x="146416" y="39095"/>
                  <a:pt x="146178" y="39351"/>
                </a:cubicBezTo>
                <a:cubicBezTo>
                  <a:pt x="145979" y="39556"/>
                  <a:pt x="145779" y="39766"/>
                  <a:pt x="145593" y="39981"/>
                </a:cubicBezTo>
                <a:cubicBezTo>
                  <a:pt x="145359" y="39953"/>
                  <a:pt x="145121" y="39924"/>
                  <a:pt x="144888" y="39902"/>
                </a:cubicBezTo>
                <a:cubicBezTo>
                  <a:pt x="144559" y="39862"/>
                  <a:pt x="144229" y="39834"/>
                  <a:pt x="143893" y="39811"/>
                </a:cubicBezTo>
                <a:cubicBezTo>
                  <a:pt x="144024" y="39674"/>
                  <a:pt x="144150" y="39532"/>
                  <a:pt x="144279" y="39396"/>
                </a:cubicBezTo>
                <a:cubicBezTo>
                  <a:pt x="144502" y="39157"/>
                  <a:pt x="144723" y="38924"/>
                  <a:pt x="144939" y="38691"/>
                </a:cubicBezTo>
                <a:cubicBezTo>
                  <a:pt x="145149" y="38458"/>
                  <a:pt x="145359" y="38226"/>
                  <a:pt x="145564" y="37981"/>
                </a:cubicBezTo>
                <a:cubicBezTo>
                  <a:pt x="145711" y="37805"/>
                  <a:pt x="145854" y="37618"/>
                  <a:pt x="145996" y="37424"/>
                </a:cubicBezTo>
                <a:cubicBezTo>
                  <a:pt x="146666" y="37395"/>
                  <a:pt x="147337" y="37374"/>
                  <a:pt x="148002" y="37350"/>
                </a:cubicBezTo>
                <a:close/>
                <a:moveTo>
                  <a:pt x="169618" y="37510"/>
                </a:moveTo>
                <a:cubicBezTo>
                  <a:pt x="170277" y="37521"/>
                  <a:pt x="170930" y="37526"/>
                  <a:pt x="171588" y="37537"/>
                </a:cubicBezTo>
                <a:cubicBezTo>
                  <a:pt x="171310" y="37891"/>
                  <a:pt x="171016" y="38242"/>
                  <a:pt x="170725" y="38589"/>
                </a:cubicBezTo>
                <a:cubicBezTo>
                  <a:pt x="170544" y="38806"/>
                  <a:pt x="170361" y="39027"/>
                  <a:pt x="170185" y="39249"/>
                </a:cubicBezTo>
                <a:cubicBezTo>
                  <a:pt x="170095" y="39362"/>
                  <a:pt x="170004" y="39475"/>
                  <a:pt x="169912" y="39595"/>
                </a:cubicBezTo>
                <a:cubicBezTo>
                  <a:pt x="169833" y="39703"/>
                  <a:pt x="169747" y="39816"/>
                  <a:pt x="169679" y="39931"/>
                </a:cubicBezTo>
                <a:cubicBezTo>
                  <a:pt x="168997" y="39965"/>
                  <a:pt x="168315" y="40004"/>
                  <a:pt x="167634" y="40044"/>
                </a:cubicBezTo>
                <a:cubicBezTo>
                  <a:pt x="167940" y="39692"/>
                  <a:pt x="168247" y="39339"/>
                  <a:pt x="168549" y="38976"/>
                </a:cubicBezTo>
                <a:cubicBezTo>
                  <a:pt x="168941" y="38510"/>
                  <a:pt x="169311" y="38032"/>
                  <a:pt x="169618" y="37510"/>
                </a:cubicBezTo>
                <a:close/>
                <a:moveTo>
                  <a:pt x="158179" y="37299"/>
                </a:moveTo>
                <a:cubicBezTo>
                  <a:pt x="158850" y="37305"/>
                  <a:pt x="159514" y="37316"/>
                  <a:pt x="160185" y="37327"/>
                </a:cubicBezTo>
                <a:cubicBezTo>
                  <a:pt x="159781" y="37742"/>
                  <a:pt x="159390" y="38158"/>
                  <a:pt x="158997" y="38578"/>
                </a:cubicBezTo>
                <a:cubicBezTo>
                  <a:pt x="158753" y="38833"/>
                  <a:pt x="158514" y="39100"/>
                  <a:pt x="158275" y="39362"/>
                </a:cubicBezTo>
                <a:cubicBezTo>
                  <a:pt x="158071" y="39595"/>
                  <a:pt x="157866" y="39834"/>
                  <a:pt x="157673" y="40073"/>
                </a:cubicBezTo>
                <a:cubicBezTo>
                  <a:pt x="157190" y="40033"/>
                  <a:pt x="156707" y="39992"/>
                  <a:pt x="156224" y="39953"/>
                </a:cubicBezTo>
                <a:cubicBezTo>
                  <a:pt x="156110" y="39947"/>
                  <a:pt x="156002" y="39942"/>
                  <a:pt x="155894" y="39931"/>
                </a:cubicBezTo>
                <a:cubicBezTo>
                  <a:pt x="156031" y="39787"/>
                  <a:pt x="156162" y="39635"/>
                  <a:pt x="156298" y="39487"/>
                </a:cubicBezTo>
                <a:cubicBezTo>
                  <a:pt x="156514" y="39237"/>
                  <a:pt x="156736" y="38987"/>
                  <a:pt x="156951" y="38737"/>
                </a:cubicBezTo>
                <a:cubicBezTo>
                  <a:pt x="157366" y="38260"/>
                  <a:pt x="157775" y="37783"/>
                  <a:pt x="158179" y="37299"/>
                </a:cubicBezTo>
                <a:close/>
                <a:moveTo>
                  <a:pt x="128307" y="38572"/>
                </a:moveTo>
                <a:cubicBezTo>
                  <a:pt x="128824" y="38583"/>
                  <a:pt x="129341" y="38583"/>
                  <a:pt x="129858" y="38583"/>
                </a:cubicBezTo>
                <a:cubicBezTo>
                  <a:pt x="129705" y="38799"/>
                  <a:pt x="129551" y="39010"/>
                  <a:pt x="129393" y="39220"/>
                </a:cubicBezTo>
                <a:cubicBezTo>
                  <a:pt x="129278" y="39367"/>
                  <a:pt x="129159" y="39515"/>
                  <a:pt x="129039" y="39658"/>
                </a:cubicBezTo>
                <a:lnTo>
                  <a:pt x="128847" y="39884"/>
                </a:lnTo>
                <a:cubicBezTo>
                  <a:pt x="128818" y="39918"/>
                  <a:pt x="128795" y="39947"/>
                  <a:pt x="128767" y="39981"/>
                </a:cubicBezTo>
                <a:cubicBezTo>
                  <a:pt x="128512" y="40004"/>
                  <a:pt x="128262" y="40021"/>
                  <a:pt x="128006" y="40038"/>
                </a:cubicBezTo>
                <a:cubicBezTo>
                  <a:pt x="127670" y="40060"/>
                  <a:pt x="127341" y="40078"/>
                  <a:pt x="127006" y="40094"/>
                </a:cubicBezTo>
                <a:cubicBezTo>
                  <a:pt x="127046" y="40044"/>
                  <a:pt x="127085" y="39999"/>
                  <a:pt x="127125" y="39947"/>
                </a:cubicBezTo>
                <a:cubicBezTo>
                  <a:pt x="127261" y="39782"/>
                  <a:pt x="127403" y="39617"/>
                  <a:pt x="127539" y="39453"/>
                </a:cubicBezTo>
                <a:cubicBezTo>
                  <a:pt x="127790" y="39152"/>
                  <a:pt x="128045" y="38856"/>
                  <a:pt x="128307" y="38572"/>
                </a:cubicBezTo>
                <a:close/>
                <a:moveTo>
                  <a:pt x="126443" y="38526"/>
                </a:moveTo>
                <a:cubicBezTo>
                  <a:pt x="126836" y="38538"/>
                  <a:pt x="127232" y="38549"/>
                  <a:pt x="127625" y="38560"/>
                </a:cubicBezTo>
                <a:cubicBezTo>
                  <a:pt x="127704" y="38560"/>
                  <a:pt x="127785" y="38560"/>
                  <a:pt x="127869" y="38567"/>
                </a:cubicBezTo>
                <a:cubicBezTo>
                  <a:pt x="127665" y="38777"/>
                  <a:pt x="127466" y="38998"/>
                  <a:pt x="127266" y="39220"/>
                </a:cubicBezTo>
                <a:cubicBezTo>
                  <a:pt x="127130" y="39373"/>
                  <a:pt x="126994" y="39527"/>
                  <a:pt x="126864" y="39685"/>
                </a:cubicBezTo>
                <a:cubicBezTo>
                  <a:pt x="126744" y="39822"/>
                  <a:pt x="126613" y="39965"/>
                  <a:pt x="126511" y="40118"/>
                </a:cubicBezTo>
                <a:cubicBezTo>
                  <a:pt x="126073" y="40135"/>
                  <a:pt x="125637" y="40152"/>
                  <a:pt x="125194" y="40163"/>
                </a:cubicBezTo>
                <a:cubicBezTo>
                  <a:pt x="125215" y="40141"/>
                  <a:pt x="125239" y="40118"/>
                  <a:pt x="125262" y="40089"/>
                </a:cubicBezTo>
                <a:cubicBezTo>
                  <a:pt x="125414" y="39918"/>
                  <a:pt x="125562" y="39737"/>
                  <a:pt x="125710" y="39549"/>
                </a:cubicBezTo>
                <a:cubicBezTo>
                  <a:pt x="125965" y="39220"/>
                  <a:pt x="126210" y="38874"/>
                  <a:pt x="126443" y="38526"/>
                </a:cubicBezTo>
                <a:close/>
                <a:moveTo>
                  <a:pt x="150360" y="37293"/>
                </a:moveTo>
                <a:lnTo>
                  <a:pt x="150360" y="37293"/>
                </a:lnTo>
                <a:cubicBezTo>
                  <a:pt x="150224" y="37430"/>
                  <a:pt x="150093" y="37566"/>
                  <a:pt x="149962" y="37708"/>
                </a:cubicBezTo>
                <a:cubicBezTo>
                  <a:pt x="149689" y="37993"/>
                  <a:pt x="149427" y="38287"/>
                  <a:pt x="149167" y="38583"/>
                </a:cubicBezTo>
                <a:cubicBezTo>
                  <a:pt x="148905" y="38879"/>
                  <a:pt x="148650" y="39181"/>
                  <a:pt x="148399" y="39481"/>
                </a:cubicBezTo>
                <a:cubicBezTo>
                  <a:pt x="148275" y="39629"/>
                  <a:pt x="148150" y="39771"/>
                  <a:pt x="148030" y="39924"/>
                </a:cubicBezTo>
                <a:lnTo>
                  <a:pt x="147825" y="40180"/>
                </a:lnTo>
                <a:cubicBezTo>
                  <a:pt x="147547" y="40169"/>
                  <a:pt x="147274" y="40146"/>
                  <a:pt x="146996" y="40123"/>
                </a:cubicBezTo>
                <a:cubicBezTo>
                  <a:pt x="146660" y="40094"/>
                  <a:pt x="146319" y="40060"/>
                  <a:pt x="145984" y="40021"/>
                </a:cubicBezTo>
                <a:cubicBezTo>
                  <a:pt x="146127" y="39873"/>
                  <a:pt x="146269" y="39726"/>
                  <a:pt x="146411" y="39572"/>
                </a:cubicBezTo>
                <a:cubicBezTo>
                  <a:pt x="146649" y="39322"/>
                  <a:pt x="146883" y="39066"/>
                  <a:pt x="147116" y="38811"/>
                </a:cubicBezTo>
                <a:cubicBezTo>
                  <a:pt x="147559" y="38334"/>
                  <a:pt x="147985" y="37839"/>
                  <a:pt x="148399" y="37340"/>
                </a:cubicBezTo>
                <a:cubicBezTo>
                  <a:pt x="149052" y="37322"/>
                  <a:pt x="149707" y="37305"/>
                  <a:pt x="150360" y="37293"/>
                </a:cubicBezTo>
                <a:close/>
                <a:moveTo>
                  <a:pt x="167554" y="37476"/>
                </a:moveTo>
                <a:cubicBezTo>
                  <a:pt x="167913" y="37481"/>
                  <a:pt x="168270" y="37492"/>
                  <a:pt x="168622" y="37498"/>
                </a:cubicBezTo>
                <a:cubicBezTo>
                  <a:pt x="168845" y="37498"/>
                  <a:pt x="169066" y="37503"/>
                  <a:pt x="169288" y="37503"/>
                </a:cubicBezTo>
                <a:cubicBezTo>
                  <a:pt x="169180" y="37680"/>
                  <a:pt x="169066" y="37844"/>
                  <a:pt x="168947" y="38009"/>
                </a:cubicBezTo>
                <a:cubicBezTo>
                  <a:pt x="168669" y="38384"/>
                  <a:pt x="168362" y="38748"/>
                  <a:pt x="168055" y="39100"/>
                </a:cubicBezTo>
                <a:cubicBezTo>
                  <a:pt x="167777" y="39419"/>
                  <a:pt x="167486" y="39737"/>
                  <a:pt x="167219" y="40073"/>
                </a:cubicBezTo>
                <a:cubicBezTo>
                  <a:pt x="166600" y="40107"/>
                  <a:pt x="165981" y="40146"/>
                  <a:pt x="165356" y="40186"/>
                </a:cubicBezTo>
                <a:cubicBezTo>
                  <a:pt x="165367" y="40169"/>
                  <a:pt x="165383" y="40152"/>
                  <a:pt x="165396" y="40141"/>
                </a:cubicBezTo>
                <a:cubicBezTo>
                  <a:pt x="165503" y="40010"/>
                  <a:pt x="165611" y="39879"/>
                  <a:pt x="165713" y="39748"/>
                </a:cubicBezTo>
                <a:cubicBezTo>
                  <a:pt x="165913" y="39493"/>
                  <a:pt x="166117" y="39231"/>
                  <a:pt x="166316" y="38976"/>
                </a:cubicBezTo>
                <a:cubicBezTo>
                  <a:pt x="166720" y="38470"/>
                  <a:pt x="167122" y="37959"/>
                  <a:pt x="167554" y="37476"/>
                </a:cubicBezTo>
                <a:close/>
                <a:moveTo>
                  <a:pt x="152946" y="37265"/>
                </a:moveTo>
                <a:cubicBezTo>
                  <a:pt x="152564" y="37697"/>
                  <a:pt x="152178" y="38117"/>
                  <a:pt x="151787" y="38538"/>
                </a:cubicBezTo>
                <a:cubicBezTo>
                  <a:pt x="151326" y="39027"/>
                  <a:pt x="150859" y="39509"/>
                  <a:pt x="150416" y="40010"/>
                </a:cubicBezTo>
                <a:cubicBezTo>
                  <a:pt x="150280" y="40033"/>
                  <a:pt x="150143" y="40049"/>
                  <a:pt x="150007" y="40073"/>
                </a:cubicBezTo>
                <a:cubicBezTo>
                  <a:pt x="149718" y="40118"/>
                  <a:pt x="149422" y="40146"/>
                  <a:pt x="149127" y="40169"/>
                </a:cubicBezTo>
                <a:cubicBezTo>
                  <a:pt x="148918" y="40182"/>
                  <a:pt x="148709" y="40188"/>
                  <a:pt x="148498" y="40188"/>
                </a:cubicBezTo>
                <a:cubicBezTo>
                  <a:pt x="148427" y="40188"/>
                  <a:pt x="148357" y="40187"/>
                  <a:pt x="148286" y="40186"/>
                </a:cubicBezTo>
                <a:cubicBezTo>
                  <a:pt x="148291" y="40186"/>
                  <a:pt x="148297" y="40180"/>
                  <a:pt x="148297" y="40175"/>
                </a:cubicBezTo>
                <a:cubicBezTo>
                  <a:pt x="148422" y="40033"/>
                  <a:pt x="148541" y="39879"/>
                  <a:pt x="148661" y="39732"/>
                </a:cubicBezTo>
                <a:cubicBezTo>
                  <a:pt x="148911" y="39430"/>
                  <a:pt x="149167" y="39123"/>
                  <a:pt x="149417" y="38822"/>
                </a:cubicBezTo>
                <a:cubicBezTo>
                  <a:pt x="149865" y="38300"/>
                  <a:pt x="150321" y="37783"/>
                  <a:pt x="150803" y="37288"/>
                </a:cubicBezTo>
                <a:cubicBezTo>
                  <a:pt x="151514" y="37277"/>
                  <a:pt x="152230" y="37271"/>
                  <a:pt x="152946" y="37265"/>
                </a:cubicBezTo>
                <a:close/>
                <a:moveTo>
                  <a:pt x="124675" y="38465"/>
                </a:moveTo>
                <a:cubicBezTo>
                  <a:pt x="125131" y="38481"/>
                  <a:pt x="125585" y="38499"/>
                  <a:pt x="126039" y="38515"/>
                </a:cubicBezTo>
                <a:cubicBezTo>
                  <a:pt x="125847" y="38788"/>
                  <a:pt x="125653" y="39061"/>
                  <a:pt x="125443" y="39328"/>
                </a:cubicBezTo>
                <a:cubicBezTo>
                  <a:pt x="125307" y="39504"/>
                  <a:pt x="125159" y="39674"/>
                  <a:pt x="125016" y="39850"/>
                </a:cubicBezTo>
                <a:cubicBezTo>
                  <a:pt x="124948" y="39936"/>
                  <a:pt x="124880" y="40026"/>
                  <a:pt x="124806" y="40112"/>
                </a:cubicBezTo>
                <a:cubicBezTo>
                  <a:pt x="124790" y="40135"/>
                  <a:pt x="124772" y="40152"/>
                  <a:pt x="124761" y="40175"/>
                </a:cubicBezTo>
                <a:cubicBezTo>
                  <a:pt x="124266" y="40186"/>
                  <a:pt x="123778" y="40197"/>
                  <a:pt x="123290" y="40209"/>
                </a:cubicBezTo>
                <a:cubicBezTo>
                  <a:pt x="123352" y="40141"/>
                  <a:pt x="123408" y="40073"/>
                  <a:pt x="123466" y="40004"/>
                </a:cubicBezTo>
                <a:cubicBezTo>
                  <a:pt x="123625" y="39828"/>
                  <a:pt x="123778" y="39651"/>
                  <a:pt x="123932" y="39475"/>
                </a:cubicBezTo>
                <a:cubicBezTo>
                  <a:pt x="124198" y="39157"/>
                  <a:pt x="124460" y="38822"/>
                  <a:pt x="124675" y="38465"/>
                </a:cubicBezTo>
                <a:close/>
                <a:moveTo>
                  <a:pt x="122902" y="38396"/>
                </a:moveTo>
                <a:cubicBezTo>
                  <a:pt x="123369" y="38413"/>
                  <a:pt x="123841" y="38431"/>
                  <a:pt x="124307" y="38452"/>
                </a:cubicBezTo>
                <a:cubicBezTo>
                  <a:pt x="124096" y="38771"/>
                  <a:pt x="123846" y="39066"/>
                  <a:pt x="123597" y="39357"/>
                </a:cubicBezTo>
                <a:cubicBezTo>
                  <a:pt x="123460" y="39515"/>
                  <a:pt x="123318" y="39669"/>
                  <a:pt x="123187" y="39834"/>
                </a:cubicBezTo>
                <a:cubicBezTo>
                  <a:pt x="123085" y="39953"/>
                  <a:pt x="122988" y="40078"/>
                  <a:pt x="122897" y="40214"/>
                </a:cubicBezTo>
                <a:cubicBezTo>
                  <a:pt x="122414" y="40220"/>
                  <a:pt x="121931" y="40225"/>
                  <a:pt x="121449" y="40231"/>
                </a:cubicBezTo>
                <a:cubicBezTo>
                  <a:pt x="121505" y="40163"/>
                  <a:pt x="121562" y="40089"/>
                  <a:pt x="121619" y="40021"/>
                </a:cubicBezTo>
                <a:cubicBezTo>
                  <a:pt x="121766" y="39834"/>
                  <a:pt x="121908" y="39646"/>
                  <a:pt x="122057" y="39459"/>
                </a:cubicBezTo>
                <a:cubicBezTo>
                  <a:pt x="122335" y="39100"/>
                  <a:pt x="122619" y="38748"/>
                  <a:pt x="122902" y="38396"/>
                </a:cubicBezTo>
                <a:close/>
                <a:moveTo>
                  <a:pt x="160576" y="37333"/>
                </a:moveTo>
                <a:cubicBezTo>
                  <a:pt x="161184" y="37345"/>
                  <a:pt x="161798" y="37356"/>
                  <a:pt x="162412" y="37374"/>
                </a:cubicBezTo>
                <a:cubicBezTo>
                  <a:pt x="162264" y="37537"/>
                  <a:pt x="162110" y="37702"/>
                  <a:pt x="161958" y="37867"/>
                </a:cubicBezTo>
                <a:cubicBezTo>
                  <a:pt x="161714" y="38129"/>
                  <a:pt x="161475" y="38390"/>
                  <a:pt x="161231" y="38657"/>
                </a:cubicBezTo>
                <a:cubicBezTo>
                  <a:pt x="160985" y="38919"/>
                  <a:pt x="160753" y="39186"/>
                  <a:pt x="160520" y="39459"/>
                </a:cubicBezTo>
                <a:cubicBezTo>
                  <a:pt x="160406" y="39590"/>
                  <a:pt x="160292" y="39719"/>
                  <a:pt x="160185" y="39862"/>
                </a:cubicBezTo>
                <a:cubicBezTo>
                  <a:pt x="160127" y="39931"/>
                  <a:pt x="160072" y="40010"/>
                  <a:pt x="160020" y="40083"/>
                </a:cubicBezTo>
                <a:cubicBezTo>
                  <a:pt x="159997" y="40118"/>
                  <a:pt x="159969" y="40152"/>
                  <a:pt x="159946" y="40186"/>
                </a:cubicBezTo>
                <a:cubicBezTo>
                  <a:pt x="159935" y="40209"/>
                  <a:pt x="159917" y="40225"/>
                  <a:pt x="159907" y="40243"/>
                </a:cubicBezTo>
                <a:cubicBezTo>
                  <a:pt x="159849" y="40243"/>
                  <a:pt x="159792" y="40238"/>
                  <a:pt x="159736" y="40238"/>
                </a:cubicBezTo>
                <a:cubicBezTo>
                  <a:pt x="159191" y="40197"/>
                  <a:pt x="158645" y="40157"/>
                  <a:pt x="158094" y="40112"/>
                </a:cubicBezTo>
                <a:cubicBezTo>
                  <a:pt x="158236" y="39936"/>
                  <a:pt x="158378" y="39766"/>
                  <a:pt x="158520" y="39595"/>
                </a:cubicBezTo>
                <a:cubicBezTo>
                  <a:pt x="158747" y="39322"/>
                  <a:pt x="158981" y="39055"/>
                  <a:pt x="159219" y="38788"/>
                </a:cubicBezTo>
                <a:cubicBezTo>
                  <a:pt x="159656" y="38294"/>
                  <a:pt x="160117" y="37810"/>
                  <a:pt x="160576" y="37333"/>
                </a:cubicBezTo>
                <a:close/>
                <a:moveTo>
                  <a:pt x="120954" y="38311"/>
                </a:moveTo>
                <a:cubicBezTo>
                  <a:pt x="121454" y="38334"/>
                  <a:pt x="121948" y="38356"/>
                  <a:pt x="122448" y="38373"/>
                </a:cubicBezTo>
                <a:cubicBezTo>
                  <a:pt x="122227" y="38646"/>
                  <a:pt x="122000" y="38913"/>
                  <a:pt x="121772" y="39181"/>
                </a:cubicBezTo>
                <a:cubicBezTo>
                  <a:pt x="121619" y="39357"/>
                  <a:pt x="121465" y="39538"/>
                  <a:pt x="121323" y="39726"/>
                </a:cubicBezTo>
                <a:cubicBezTo>
                  <a:pt x="121250" y="39822"/>
                  <a:pt x="121181" y="39913"/>
                  <a:pt x="121113" y="40015"/>
                </a:cubicBezTo>
                <a:cubicBezTo>
                  <a:pt x="121061" y="40083"/>
                  <a:pt x="121011" y="40163"/>
                  <a:pt x="120971" y="40243"/>
                </a:cubicBezTo>
                <a:cubicBezTo>
                  <a:pt x="120448" y="40248"/>
                  <a:pt x="119925" y="40254"/>
                  <a:pt x="119403" y="40265"/>
                </a:cubicBezTo>
                <a:cubicBezTo>
                  <a:pt x="119471" y="40191"/>
                  <a:pt x="119539" y="40118"/>
                  <a:pt x="119608" y="40044"/>
                </a:cubicBezTo>
                <a:cubicBezTo>
                  <a:pt x="119789" y="39834"/>
                  <a:pt x="119970" y="39612"/>
                  <a:pt x="120141" y="39396"/>
                </a:cubicBezTo>
                <a:cubicBezTo>
                  <a:pt x="120311" y="39181"/>
                  <a:pt x="120482" y="38964"/>
                  <a:pt x="120647" y="38748"/>
                </a:cubicBezTo>
                <a:cubicBezTo>
                  <a:pt x="120749" y="38606"/>
                  <a:pt x="120851" y="38458"/>
                  <a:pt x="120954" y="38311"/>
                </a:cubicBezTo>
                <a:close/>
                <a:moveTo>
                  <a:pt x="118988" y="38242"/>
                </a:moveTo>
                <a:cubicBezTo>
                  <a:pt x="119175" y="38248"/>
                  <a:pt x="119369" y="38253"/>
                  <a:pt x="119556" y="38260"/>
                </a:cubicBezTo>
                <a:cubicBezTo>
                  <a:pt x="119931" y="38271"/>
                  <a:pt x="120311" y="38287"/>
                  <a:pt x="120693" y="38305"/>
                </a:cubicBezTo>
                <a:cubicBezTo>
                  <a:pt x="120618" y="38390"/>
                  <a:pt x="120545" y="38481"/>
                  <a:pt x="120476" y="38572"/>
                </a:cubicBezTo>
                <a:cubicBezTo>
                  <a:pt x="120300" y="38782"/>
                  <a:pt x="120124" y="38987"/>
                  <a:pt x="119936" y="39186"/>
                </a:cubicBezTo>
                <a:cubicBezTo>
                  <a:pt x="119749" y="39391"/>
                  <a:pt x="119561" y="39583"/>
                  <a:pt x="119374" y="39787"/>
                </a:cubicBezTo>
                <a:cubicBezTo>
                  <a:pt x="119283" y="39884"/>
                  <a:pt x="119193" y="39987"/>
                  <a:pt x="119102" y="40089"/>
                </a:cubicBezTo>
                <a:cubicBezTo>
                  <a:pt x="119044" y="40152"/>
                  <a:pt x="118994" y="40214"/>
                  <a:pt x="118942" y="40277"/>
                </a:cubicBezTo>
                <a:cubicBezTo>
                  <a:pt x="118721" y="40283"/>
                  <a:pt x="118504" y="40283"/>
                  <a:pt x="118283" y="40288"/>
                </a:cubicBezTo>
                <a:cubicBezTo>
                  <a:pt x="118050" y="40293"/>
                  <a:pt x="117817" y="40306"/>
                  <a:pt x="117584" y="40311"/>
                </a:cubicBezTo>
                <a:cubicBezTo>
                  <a:pt x="117681" y="40197"/>
                  <a:pt x="117772" y="40073"/>
                  <a:pt x="117863" y="39953"/>
                </a:cubicBezTo>
                <a:cubicBezTo>
                  <a:pt x="118047" y="39696"/>
                  <a:pt x="118216" y="39427"/>
                  <a:pt x="118384" y="39164"/>
                </a:cubicBezTo>
                <a:cubicBezTo>
                  <a:pt x="118381" y="39168"/>
                  <a:pt x="118377" y="39172"/>
                  <a:pt x="118374" y="39177"/>
                </a:cubicBezTo>
                <a:cubicBezTo>
                  <a:pt x="118576" y="38861"/>
                  <a:pt x="118774" y="38546"/>
                  <a:pt x="118988" y="38242"/>
                </a:cubicBezTo>
                <a:close/>
                <a:moveTo>
                  <a:pt x="165197" y="37430"/>
                </a:moveTo>
                <a:cubicBezTo>
                  <a:pt x="165833" y="37442"/>
                  <a:pt x="166474" y="37453"/>
                  <a:pt x="167117" y="37469"/>
                </a:cubicBezTo>
                <a:cubicBezTo>
                  <a:pt x="166747" y="37873"/>
                  <a:pt x="166384" y="38287"/>
                  <a:pt x="166038" y="38709"/>
                </a:cubicBezTo>
                <a:cubicBezTo>
                  <a:pt x="165827" y="38958"/>
                  <a:pt x="165617" y="39208"/>
                  <a:pt x="165412" y="39459"/>
                </a:cubicBezTo>
                <a:cubicBezTo>
                  <a:pt x="165315" y="39583"/>
                  <a:pt x="165220" y="39708"/>
                  <a:pt x="165123" y="39834"/>
                </a:cubicBezTo>
                <a:cubicBezTo>
                  <a:pt x="165066" y="39908"/>
                  <a:pt x="165015" y="39981"/>
                  <a:pt x="164963" y="40055"/>
                </a:cubicBezTo>
                <a:cubicBezTo>
                  <a:pt x="164929" y="40107"/>
                  <a:pt x="164895" y="40157"/>
                  <a:pt x="164867" y="40214"/>
                </a:cubicBezTo>
                <a:cubicBezTo>
                  <a:pt x="164355" y="40243"/>
                  <a:pt x="163844" y="40272"/>
                  <a:pt x="163327" y="40299"/>
                </a:cubicBezTo>
                <a:cubicBezTo>
                  <a:pt x="163185" y="40306"/>
                  <a:pt x="163043" y="40311"/>
                  <a:pt x="162901" y="40317"/>
                </a:cubicBezTo>
                <a:cubicBezTo>
                  <a:pt x="162918" y="40299"/>
                  <a:pt x="162929" y="40283"/>
                  <a:pt x="162946" y="40265"/>
                </a:cubicBezTo>
                <a:cubicBezTo>
                  <a:pt x="163065" y="40135"/>
                  <a:pt x="163185" y="39999"/>
                  <a:pt x="163304" y="39862"/>
                </a:cubicBezTo>
                <a:cubicBezTo>
                  <a:pt x="163537" y="39595"/>
                  <a:pt x="163765" y="39322"/>
                  <a:pt x="163986" y="39050"/>
                </a:cubicBezTo>
                <a:cubicBezTo>
                  <a:pt x="164418" y="38533"/>
                  <a:pt x="164827" y="37998"/>
                  <a:pt x="165197" y="37430"/>
                </a:cubicBezTo>
                <a:close/>
                <a:moveTo>
                  <a:pt x="162833" y="37379"/>
                </a:moveTo>
                <a:cubicBezTo>
                  <a:pt x="163486" y="37395"/>
                  <a:pt x="164145" y="37408"/>
                  <a:pt x="164798" y="37419"/>
                </a:cubicBezTo>
                <a:cubicBezTo>
                  <a:pt x="164730" y="37526"/>
                  <a:pt x="164656" y="37629"/>
                  <a:pt x="164583" y="37731"/>
                </a:cubicBezTo>
                <a:cubicBezTo>
                  <a:pt x="164236" y="38197"/>
                  <a:pt x="163861" y="38635"/>
                  <a:pt x="163481" y="39066"/>
                </a:cubicBezTo>
                <a:cubicBezTo>
                  <a:pt x="163282" y="39283"/>
                  <a:pt x="163088" y="39504"/>
                  <a:pt x="162901" y="39719"/>
                </a:cubicBezTo>
                <a:cubicBezTo>
                  <a:pt x="162799" y="39839"/>
                  <a:pt x="162702" y="39953"/>
                  <a:pt x="162611" y="40073"/>
                </a:cubicBezTo>
                <a:cubicBezTo>
                  <a:pt x="162543" y="40152"/>
                  <a:pt x="162480" y="40238"/>
                  <a:pt x="162417" y="40322"/>
                </a:cubicBezTo>
                <a:cubicBezTo>
                  <a:pt x="162299" y="40324"/>
                  <a:pt x="162180" y="40325"/>
                  <a:pt x="162062" y="40325"/>
                </a:cubicBezTo>
                <a:cubicBezTo>
                  <a:pt x="161497" y="40325"/>
                  <a:pt x="160930" y="40304"/>
                  <a:pt x="160366" y="40272"/>
                </a:cubicBezTo>
                <a:cubicBezTo>
                  <a:pt x="160400" y="40238"/>
                  <a:pt x="160434" y="40203"/>
                  <a:pt x="160463" y="40169"/>
                </a:cubicBezTo>
                <a:cubicBezTo>
                  <a:pt x="160576" y="40038"/>
                  <a:pt x="160691" y="39908"/>
                  <a:pt x="160804" y="39777"/>
                </a:cubicBezTo>
                <a:cubicBezTo>
                  <a:pt x="161032" y="39498"/>
                  <a:pt x="161258" y="39220"/>
                  <a:pt x="161486" y="38947"/>
                </a:cubicBezTo>
                <a:cubicBezTo>
                  <a:pt x="161714" y="38669"/>
                  <a:pt x="161947" y="38396"/>
                  <a:pt x="162179" y="38124"/>
                </a:cubicBezTo>
                <a:cubicBezTo>
                  <a:pt x="162395" y="37873"/>
                  <a:pt x="162611" y="37623"/>
                  <a:pt x="162833" y="37379"/>
                </a:cubicBezTo>
                <a:close/>
                <a:moveTo>
                  <a:pt x="117533" y="38214"/>
                </a:moveTo>
                <a:cubicBezTo>
                  <a:pt x="117903" y="38214"/>
                  <a:pt x="118273" y="38226"/>
                  <a:pt x="118648" y="38231"/>
                </a:cubicBezTo>
                <a:cubicBezTo>
                  <a:pt x="118579" y="38328"/>
                  <a:pt x="118511" y="38418"/>
                  <a:pt x="118448" y="38515"/>
                </a:cubicBezTo>
                <a:cubicBezTo>
                  <a:pt x="118294" y="38737"/>
                  <a:pt x="118147" y="38964"/>
                  <a:pt x="117993" y="39186"/>
                </a:cubicBezTo>
                <a:cubicBezTo>
                  <a:pt x="117840" y="39402"/>
                  <a:pt x="117686" y="39624"/>
                  <a:pt x="117522" y="39834"/>
                </a:cubicBezTo>
                <a:cubicBezTo>
                  <a:pt x="117442" y="39942"/>
                  <a:pt x="117357" y="40049"/>
                  <a:pt x="117277" y="40152"/>
                </a:cubicBezTo>
                <a:cubicBezTo>
                  <a:pt x="117237" y="40203"/>
                  <a:pt x="117198" y="40248"/>
                  <a:pt x="117158" y="40299"/>
                </a:cubicBezTo>
                <a:cubicBezTo>
                  <a:pt x="117153" y="40306"/>
                  <a:pt x="117147" y="40317"/>
                  <a:pt x="117135" y="40328"/>
                </a:cubicBezTo>
                <a:cubicBezTo>
                  <a:pt x="116738" y="40345"/>
                  <a:pt x="116340" y="40362"/>
                  <a:pt x="115936" y="40379"/>
                </a:cubicBezTo>
                <a:cubicBezTo>
                  <a:pt x="115658" y="40396"/>
                  <a:pt x="115385" y="40413"/>
                  <a:pt x="115107" y="40430"/>
                </a:cubicBezTo>
                <a:cubicBezTo>
                  <a:pt x="115215" y="40299"/>
                  <a:pt x="115317" y="40169"/>
                  <a:pt x="115425" y="40038"/>
                </a:cubicBezTo>
                <a:cubicBezTo>
                  <a:pt x="115613" y="39805"/>
                  <a:pt x="115805" y="39572"/>
                  <a:pt x="116005" y="39339"/>
                </a:cubicBezTo>
                <a:cubicBezTo>
                  <a:pt x="116198" y="39106"/>
                  <a:pt x="116391" y="38874"/>
                  <a:pt x="116590" y="38641"/>
                </a:cubicBezTo>
                <a:cubicBezTo>
                  <a:pt x="116710" y="38499"/>
                  <a:pt x="116828" y="38356"/>
                  <a:pt x="116948" y="38214"/>
                </a:cubicBezTo>
                <a:close/>
                <a:moveTo>
                  <a:pt x="116715" y="38214"/>
                </a:moveTo>
                <a:lnTo>
                  <a:pt x="116715" y="38214"/>
                </a:lnTo>
                <a:cubicBezTo>
                  <a:pt x="116629" y="38311"/>
                  <a:pt x="116545" y="38407"/>
                  <a:pt x="116459" y="38504"/>
                </a:cubicBezTo>
                <a:cubicBezTo>
                  <a:pt x="116261" y="38731"/>
                  <a:pt x="116056" y="38953"/>
                  <a:pt x="115852" y="39181"/>
                </a:cubicBezTo>
                <a:cubicBezTo>
                  <a:pt x="115653" y="39407"/>
                  <a:pt x="115448" y="39635"/>
                  <a:pt x="115244" y="39862"/>
                </a:cubicBezTo>
                <a:cubicBezTo>
                  <a:pt x="115068" y="40055"/>
                  <a:pt x="114890" y="40254"/>
                  <a:pt x="114727" y="40458"/>
                </a:cubicBezTo>
                <a:cubicBezTo>
                  <a:pt x="114323" y="40487"/>
                  <a:pt x="113919" y="40516"/>
                  <a:pt x="113521" y="40550"/>
                </a:cubicBezTo>
                <a:cubicBezTo>
                  <a:pt x="113363" y="40561"/>
                  <a:pt x="113209" y="40572"/>
                  <a:pt x="113049" y="40584"/>
                </a:cubicBezTo>
                <a:cubicBezTo>
                  <a:pt x="113124" y="40498"/>
                  <a:pt x="113193" y="40408"/>
                  <a:pt x="113266" y="40311"/>
                </a:cubicBezTo>
                <a:cubicBezTo>
                  <a:pt x="113448" y="40073"/>
                  <a:pt x="113629" y="39828"/>
                  <a:pt x="113806" y="39577"/>
                </a:cubicBezTo>
                <a:cubicBezTo>
                  <a:pt x="114101" y="39157"/>
                  <a:pt x="114379" y="38720"/>
                  <a:pt x="114612" y="38260"/>
                </a:cubicBezTo>
                <a:cubicBezTo>
                  <a:pt x="114897" y="38248"/>
                  <a:pt x="115181" y="38242"/>
                  <a:pt x="115465" y="38231"/>
                </a:cubicBezTo>
                <a:cubicBezTo>
                  <a:pt x="115879" y="38226"/>
                  <a:pt x="116301" y="38219"/>
                  <a:pt x="116715" y="38214"/>
                </a:cubicBezTo>
                <a:close/>
                <a:moveTo>
                  <a:pt x="114345" y="38271"/>
                </a:moveTo>
                <a:lnTo>
                  <a:pt x="114345" y="38271"/>
                </a:lnTo>
                <a:cubicBezTo>
                  <a:pt x="114284" y="38384"/>
                  <a:pt x="114215" y="38504"/>
                  <a:pt x="114140" y="38617"/>
                </a:cubicBezTo>
                <a:cubicBezTo>
                  <a:pt x="113896" y="38998"/>
                  <a:pt x="113623" y="39367"/>
                  <a:pt x="113345" y="39726"/>
                </a:cubicBezTo>
                <a:cubicBezTo>
                  <a:pt x="113203" y="39908"/>
                  <a:pt x="113062" y="40089"/>
                  <a:pt x="112920" y="40272"/>
                </a:cubicBezTo>
                <a:cubicBezTo>
                  <a:pt x="112852" y="40362"/>
                  <a:pt x="112783" y="40453"/>
                  <a:pt x="112715" y="40544"/>
                </a:cubicBezTo>
                <a:cubicBezTo>
                  <a:pt x="112697" y="40566"/>
                  <a:pt x="112681" y="40595"/>
                  <a:pt x="112663" y="40618"/>
                </a:cubicBezTo>
                <a:cubicBezTo>
                  <a:pt x="112073" y="40663"/>
                  <a:pt x="111481" y="40708"/>
                  <a:pt x="110896" y="40754"/>
                </a:cubicBezTo>
                <a:cubicBezTo>
                  <a:pt x="110901" y="40749"/>
                  <a:pt x="110901" y="40742"/>
                  <a:pt x="110908" y="40737"/>
                </a:cubicBezTo>
                <a:cubicBezTo>
                  <a:pt x="110993" y="40600"/>
                  <a:pt x="111084" y="40464"/>
                  <a:pt x="111169" y="40328"/>
                </a:cubicBezTo>
                <a:cubicBezTo>
                  <a:pt x="111345" y="40049"/>
                  <a:pt x="111527" y="39777"/>
                  <a:pt x="111709" y="39504"/>
                </a:cubicBezTo>
                <a:cubicBezTo>
                  <a:pt x="111856" y="39294"/>
                  <a:pt x="112005" y="39084"/>
                  <a:pt x="112152" y="38879"/>
                </a:cubicBezTo>
                <a:cubicBezTo>
                  <a:pt x="112283" y="38703"/>
                  <a:pt x="112414" y="38526"/>
                  <a:pt x="112550" y="38356"/>
                </a:cubicBezTo>
                <a:cubicBezTo>
                  <a:pt x="113146" y="38321"/>
                  <a:pt x="113749" y="38294"/>
                  <a:pt x="114345" y="38271"/>
                </a:cubicBezTo>
                <a:close/>
                <a:moveTo>
                  <a:pt x="86172" y="38538"/>
                </a:moveTo>
                <a:lnTo>
                  <a:pt x="86172" y="38538"/>
                </a:lnTo>
                <a:cubicBezTo>
                  <a:pt x="85973" y="38901"/>
                  <a:pt x="85752" y="39249"/>
                  <a:pt x="85514" y="39583"/>
                </a:cubicBezTo>
                <a:cubicBezTo>
                  <a:pt x="85360" y="39800"/>
                  <a:pt x="85201" y="40015"/>
                  <a:pt x="85042" y="40231"/>
                </a:cubicBezTo>
                <a:cubicBezTo>
                  <a:pt x="84963" y="40333"/>
                  <a:pt x="84882" y="40442"/>
                  <a:pt x="84803" y="40550"/>
                </a:cubicBezTo>
                <a:cubicBezTo>
                  <a:pt x="84764" y="40600"/>
                  <a:pt x="84724" y="40658"/>
                  <a:pt x="84683" y="40715"/>
                </a:cubicBezTo>
                <a:cubicBezTo>
                  <a:pt x="84678" y="40726"/>
                  <a:pt x="84672" y="40731"/>
                  <a:pt x="84667" y="40737"/>
                </a:cubicBezTo>
                <a:cubicBezTo>
                  <a:pt x="84604" y="40737"/>
                  <a:pt x="84541" y="40731"/>
                  <a:pt x="84486" y="40731"/>
                </a:cubicBezTo>
                <a:cubicBezTo>
                  <a:pt x="84059" y="40731"/>
                  <a:pt x="83639" y="40776"/>
                  <a:pt x="83217" y="40810"/>
                </a:cubicBezTo>
                <a:cubicBezTo>
                  <a:pt x="83303" y="40697"/>
                  <a:pt x="83382" y="40589"/>
                  <a:pt x="83463" y="40476"/>
                </a:cubicBezTo>
                <a:cubicBezTo>
                  <a:pt x="83610" y="40277"/>
                  <a:pt x="83752" y="40073"/>
                  <a:pt x="83894" y="39873"/>
                </a:cubicBezTo>
                <a:cubicBezTo>
                  <a:pt x="84155" y="39493"/>
                  <a:pt x="84411" y="39106"/>
                  <a:pt x="84667" y="38725"/>
                </a:cubicBezTo>
                <a:cubicBezTo>
                  <a:pt x="84809" y="38709"/>
                  <a:pt x="84945" y="38686"/>
                  <a:pt x="85087" y="38669"/>
                </a:cubicBezTo>
                <a:cubicBezTo>
                  <a:pt x="85451" y="38623"/>
                  <a:pt x="85808" y="38578"/>
                  <a:pt x="86172" y="38538"/>
                </a:cubicBezTo>
                <a:close/>
                <a:moveTo>
                  <a:pt x="81320" y="38896"/>
                </a:moveTo>
                <a:cubicBezTo>
                  <a:pt x="81525" y="38913"/>
                  <a:pt x="81729" y="38924"/>
                  <a:pt x="81934" y="38930"/>
                </a:cubicBezTo>
                <a:cubicBezTo>
                  <a:pt x="81984" y="38931"/>
                  <a:pt x="82033" y="38932"/>
                  <a:pt x="82083" y="38932"/>
                </a:cubicBezTo>
                <a:cubicBezTo>
                  <a:pt x="82202" y="38932"/>
                  <a:pt x="82319" y="38928"/>
                  <a:pt x="82440" y="38924"/>
                </a:cubicBezTo>
                <a:cubicBezTo>
                  <a:pt x="82257" y="39220"/>
                  <a:pt x="82076" y="39515"/>
                  <a:pt x="81882" y="39800"/>
                </a:cubicBezTo>
                <a:cubicBezTo>
                  <a:pt x="81763" y="39987"/>
                  <a:pt x="81638" y="40169"/>
                  <a:pt x="81513" y="40351"/>
                </a:cubicBezTo>
                <a:cubicBezTo>
                  <a:pt x="81451" y="40442"/>
                  <a:pt x="81388" y="40532"/>
                  <a:pt x="81326" y="40623"/>
                </a:cubicBezTo>
                <a:cubicBezTo>
                  <a:pt x="81297" y="40668"/>
                  <a:pt x="81268" y="40708"/>
                  <a:pt x="81240" y="40749"/>
                </a:cubicBezTo>
                <a:cubicBezTo>
                  <a:pt x="81218" y="40783"/>
                  <a:pt x="81195" y="40817"/>
                  <a:pt x="81178" y="40857"/>
                </a:cubicBezTo>
                <a:cubicBezTo>
                  <a:pt x="81076" y="40851"/>
                  <a:pt x="80967" y="40851"/>
                  <a:pt x="80865" y="40851"/>
                </a:cubicBezTo>
                <a:cubicBezTo>
                  <a:pt x="80599" y="40839"/>
                  <a:pt x="80326" y="40828"/>
                  <a:pt x="80059" y="40810"/>
                </a:cubicBezTo>
                <a:cubicBezTo>
                  <a:pt x="80075" y="40788"/>
                  <a:pt x="80093" y="40771"/>
                  <a:pt x="80104" y="40754"/>
                </a:cubicBezTo>
                <a:cubicBezTo>
                  <a:pt x="80183" y="40658"/>
                  <a:pt x="80258" y="40561"/>
                  <a:pt x="80326" y="40464"/>
                </a:cubicBezTo>
                <a:cubicBezTo>
                  <a:pt x="80456" y="40283"/>
                  <a:pt x="80576" y="40094"/>
                  <a:pt x="80689" y="39908"/>
                </a:cubicBezTo>
                <a:cubicBezTo>
                  <a:pt x="80893" y="39567"/>
                  <a:pt x="81092" y="39220"/>
                  <a:pt x="81320" y="38896"/>
                </a:cubicBezTo>
                <a:close/>
                <a:moveTo>
                  <a:pt x="84308" y="38771"/>
                </a:moveTo>
                <a:cubicBezTo>
                  <a:pt x="84093" y="39084"/>
                  <a:pt x="83883" y="39396"/>
                  <a:pt x="83667" y="39703"/>
                </a:cubicBezTo>
                <a:cubicBezTo>
                  <a:pt x="83531" y="39902"/>
                  <a:pt x="83395" y="40094"/>
                  <a:pt x="83258" y="40293"/>
                </a:cubicBezTo>
                <a:cubicBezTo>
                  <a:pt x="83133" y="40469"/>
                  <a:pt x="83013" y="40647"/>
                  <a:pt x="82894" y="40828"/>
                </a:cubicBezTo>
                <a:cubicBezTo>
                  <a:pt x="82445" y="40851"/>
                  <a:pt x="81990" y="40862"/>
                  <a:pt x="81536" y="40862"/>
                </a:cubicBezTo>
                <a:cubicBezTo>
                  <a:pt x="81547" y="40839"/>
                  <a:pt x="81564" y="40823"/>
                  <a:pt x="81575" y="40805"/>
                </a:cubicBezTo>
                <a:cubicBezTo>
                  <a:pt x="81643" y="40720"/>
                  <a:pt x="81706" y="40629"/>
                  <a:pt x="81769" y="40538"/>
                </a:cubicBezTo>
                <a:cubicBezTo>
                  <a:pt x="81894" y="40356"/>
                  <a:pt x="82013" y="40169"/>
                  <a:pt x="82126" y="39981"/>
                </a:cubicBezTo>
                <a:cubicBezTo>
                  <a:pt x="82349" y="39629"/>
                  <a:pt x="82553" y="39265"/>
                  <a:pt x="82763" y="38913"/>
                </a:cubicBezTo>
                <a:cubicBezTo>
                  <a:pt x="82996" y="38901"/>
                  <a:pt x="83224" y="38885"/>
                  <a:pt x="83450" y="38862"/>
                </a:cubicBezTo>
                <a:cubicBezTo>
                  <a:pt x="83735" y="38840"/>
                  <a:pt x="84019" y="38806"/>
                  <a:pt x="84308" y="38771"/>
                </a:cubicBezTo>
                <a:close/>
                <a:moveTo>
                  <a:pt x="112288" y="38368"/>
                </a:moveTo>
                <a:lnTo>
                  <a:pt x="112288" y="38368"/>
                </a:lnTo>
                <a:cubicBezTo>
                  <a:pt x="112175" y="38515"/>
                  <a:pt x="112055" y="38662"/>
                  <a:pt x="111942" y="38811"/>
                </a:cubicBezTo>
                <a:cubicBezTo>
                  <a:pt x="111766" y="39044"/>
                  <a:pt x="111601" y="39288"/>
                  <a:pt x="111425" y="39522"/>
                </a:cubicBezTo>
                <a:cubicBezTo>
                  <a:pt x="111255" y="39760"/>
                  <a:pt x="111084" y="39999"/>
                  <a:pt x="110919" y="40238"/>
                </a:cubicBezTo>
                <a:cubicBezTo>
                  <a:pt x="110833" y="40356"/>
                  <a:pt x="110754" y="40476"/>
                  <a:pt x="110670" y="40595"/>
                </a:cubicBezTo>
                <a:cubicBezTo>
                  <a:pt x="110623" y="40658"/>
                  <a:pt x="110584" y="40720"/>
                  <a:pt x="110544" y="40783"/>
                </a:cubicBezTo>
                <a:cubicBezTo>
                  <a:pt x="110061" y="40817"/>
                  <a:pt x="109584" y="40851"/>
                  <a:pt x="109101" y="40885"/>
                </a:cubicBezTo>
                <a:cubicBezTo>
                  <a:pt x="109152" y="40805"/>
                  <a:pt x="109209" y="40720"/>
                  <a:pt x="109259" y="40640"/>
                </a:cubicBezTo>
                <a:cubicBezTo>
                  <a:pt x="109362" y="40487"/>
                  <a:pt x="109459" y="40340"/>
                  <a:pt x="109561" y="40191"/>
                </a:cubicBezTo>
                <a:cubicBezTo>
                  <a:pt x="109959" y="39612"/>
                  <a:pt x="110385" y="39050"/>
                  <a:pt x="110783" y="38470"/>
                </a:cubicBezTo>
                <a:cubicBezTo>
                  <a:pt x="110976" y="38452"/>
                  <a:pt x="111169" y="38441"/>
                  <a:pt x="111362" y="38424"/>
                </a:cubicBezTo>
                <a:cubicBezTo>
                  <a:pt x="111669" y="38407"/>
                  <a:pt x="111982" y="38390"/>
                  <a:pt x="112288" y="38368"/>
                </a:cubicBezTo>
                <a:close/>
                <a:moveTo>
                  <a:pt x="87190" y="38470"/>
                </a:moveTo>
                <a:cubicBezTo>
                  <a:pt x="87418" y="38470"/>
                  <a:pt x="87644" y="38481"/>
                  <a:pt x="87877" y="38499"/>
                </a:cubicBezTo>
                <a:cubicBezTo>
                  <a:pt x="87895" y="38499"/>
                  <a:pt x="87917" y="38504"/>
                  <a:pt x="87940" y="38504"/>
                </a:cubicBezTo>
                <a:cubicBezTo>
                  <a:pt x="87696" y="38908"/>
                  <a:pt x="87428" y="39299"/>
                  <a:pt x="87156" y="39685"/>
                </a:cubicBezTo>
                <a:cubicBezTo>
                  <a:pt x="86996" y="39913"/>
                  <a:pt x="86831" y="40135"/>
                  <a:pt x="86678" y="40362"/>
                </a:cubicBezTo>
                <a:cubicBezTo>
                  <a:pt x="86599" y="40476"/>
                  <a:pt x="86524" y="40595"/>
                  <a:pt x="86451" y="40708"/>
                </a:cubicBezTo>
                <a:cubicBezTo>
                  <a:pt x="86417" y="40765"/>
                  <a:pt x="86377" y="40828"/>
                  <a:pt x="86343" y="40885"/>
                </a:cubicBezTo>
                <a:cubicBezTo>
                  <a:pt x="86337" y="40902"/>
                  <a:pt x="86327" y="40913"/>
                  <a:pt x="86320" y="40925"/>
                </a:cubicBezTo>
                <a:cubicBezTo>
                  <a:pt x="86127" y="40891"/>
                  <a:pt x="85928" y="40862"/>
                  <a:pt x="85735" y="40833"/>
                </a:cubicBezTo>
                <a:cubicBezTo>
                  <a:pt x="85496" y="40794"/>
                  <a:pt x="85263" y="40771"/>
                  <a:pt x="85024" y="40754"/>
                </a:cubicBezTo>
                <a:lnTo>
                  <a:pt x="85036" y="40742"/>
                </a:lnTo>
                <a:cubicBezTo>
                  <a:pt x="85116" y="40634"/>
                  <a:pt x="85195" y="40532"/>
                  <a:pt x="85275" y="40424"/>
                </a:cubicBezTo>
                <a:cubicBezTo>
                  <a:pt x="85433" y="40203"/>
                  <a:pt x="85593" y="39976"/>
                  <a:pt x="85740" y="39748"/>
                </a:cubicBezTo>
                <a:cubicBezTo>
                  <a:pt x="86002" y="39344"/>
                  <a:pt x="86252" y="38935"/>
                  <a:pt x="86468" y="38510"/>
                </a:cubicBezTo>
                <a:cubicBezTo>
                  <a:pt x="86548" y="38504"/>
                  <a:pt x="86621" y="38499"/>
                  <a:pt x="86695" y="38492"/>
                </a:cubicBezTo>
                <a:cubicBezTo>
                  <a:pt x="86860" y="38481"/>
                  <a:pt x="87025" y="38476"/>
                  <a:pt x="87190" y="38470"/>
                </a:cubicBezTo>
                <a:close/>
                <a:moveTo>
                  <a:pt x="90912" y="39095"/>
                </a:moveTo>
                <a:cubicBezTo>
                  <a:pt x="91122" y="39140"/>
                  <a:pt x="91338" y="39192"/>
                  <a:pt x="91548" y="39231"/>
                </a:cubicBezTo>
                <a:cubicBezTo>
                  <a:pt x="91685" y="39260"/>
                  <a:pt x="91816" y="39283"/>
                  <a:pt x="91952" y="39305"/>
                </a:cubicBezTo>
                <a:cubicBezTo>
                  <a:pt x="91809" y="39556"/>
                  <a:pt x="91638" y="39787"/>
                  <a:pt x="91462" y="40015"/>
                </a:cubicBezTo>
                <a:cubicBezTo>
                  <a:pt x="91355" y="40152"/>
                  <a:pt x="91247" y="40283"/>
                  <a:pt x="91145" y="40419"/>
                </a:cubicBezTo>
                <a:cubicBezTo>
                  <a:pt x="91087" y="40487"/>
                  <a:pt x="91037" y="40555"/>
                  <a:pt x="90991" y="40623"/>
                </a:cubicBezTo>
                <a:cubicBezTo>
                  <a:pt x="90957" y="40668"/>
                  <a:pt x="90929" y="40715"/>
                  <a:pt x="90895" y="40765"/>
                </a:cubicBezTo>
                <a:cubicBezTo>
                  <a:pt x="90536" y="40765"/>
                  <a:pt x="90179" y="40828"/>
                  <a:pt x="89826" y="40902"/>
                </a:cubicBezTo>
                <a:cubicBezTo>
                  <a:pt x="89758" y="40913"/>
                  <a:pt x="89690" y="40930"/>
                  <a:pt x="89627" y="40941"/>
                </a:cubicBezTo>
                <a:cubicBezTo>
                  <a:pt x="89673" y="40891"/>
                  <a:pt x="89718" y="40839"/>
                  <a:pt x="89763" y="40783"/>
                </a:cubicBezTo>
                <a:cubicBezTo>
                  <a:pt x="89912" y="40600"/>
                  <a:pt x="90054" y="40419"/>
                  <a:pt x="90190" y="40225"/>
                </a:cubicBezTo>
                <a:cubicBezTo>
                  <a:pt x="90452" y="39862"/>
                  <a:pt x="90696" y="39487"/>
                  <a:pt x="90912" y="39095"/>
                </a:cubicBezTo>
                <a:close/>
                <a:moveTo>
                  <a:pt x="92157" y="39339"/>
                </a:moveTo>
                <a:cubicBezTo>
                  <a:pt x="92537" y="39396"/>
                  <a:pt x="92923" y="39436"/>
                  <a:pt x="93309" y="39470"/>
                </a:cubicBezTo>
                <a:cubicBezTo>
                  <a:pt x="93190" y="39703"/>
                  <a:pt x="93049" y="39931"/>
                  <a:pt x="92907" y="40152"/>
                </a:cubicBezTo>
                <a:cubicBezTo>
                  <a:pt x="92810" y="40306"/>
                  <a:pt x="92713" y="40453"/>
                  <a:pt x="92616" y="40606"/>
                </a:cubicBezTo>
                <a:cubicBezTo>
                  <a:pt x="92537" y="40737"/>
                  <a:pt x="92463" y="40873"/>
                  <a:pt x="92395" y="41015"/>
                </a:cubicBezTo>
                <a:lnTo>
                  <a:pt x="92037" y="40913"/>
                </a:lnTo>
                <a:cubicBezTo>
                  <a:pt x="91803" y="40857"/>
                  <a:pt x="91565" y="40817"/>
                  <a:pt x="91326" y="40783"/>
                </a:cubicBezTo>
                <a:cubicBezTo>
                  <a:pt x="91281" y="40776"/>
                  <a:pt x="91236" y="40776"/>
                  <a:pt x="91190" y="40771"/>
                </a:cubicBezTo>
                <a:cubicBezTo>
                  <a:pt x="91236" y="40708"/>
                  <a:pt x="91281" y="40640"/>
                  <a:pt x="91332" y="40578"/>
                </a:cubicBezTo>
                <a:cubicBezTo>
                  <a:pt x="91434" y="40435"/>
                  <a:pt x="91536" y="40288"/>
                  <a:pt x="91645" y="40146"/>
                </a:cubicBezTo>
                <a:cubicBezTo>
                  <a:pt x="91741" y="40010"/>
                  <a:pt x="91843" y="39868"/>
                  <a:pt x="91934" y="39726"/>
                </a:cubicBezTo>
                <a:cubicBezTo>
                  <a:pt x="92013" y="39601"/>
                  <a:pt x="92082" y="39470"/>
                  <a:pt x="92157" y="39339"/>
                </a:cubicBezTo>
                <a:close/>
                <a:moveTo>
                  <a:pt x="110419" y="38492"/>
                </a:moveTo>
                <a:lnTo>
                  <a:pt x="110419" y="38492"/>
                </a:lnTo>
                <a:cubicBezTo>
                  <a:pt x="110158" y="38856"/>
                  <a:pt x="109891" y="39208"/>
                  <a:pt x="109629" y="39572"/>
                </a:cubicBezTo>
                <a:cubicBezTo>
                  <a:pt x="109469" y="39794"/>
                  <a:pt x="109306" y="40021"/>
                  <a:pt x="109157" y="40248"/>
                </a:cubicBezTo>
                <a:cubicBezTo>
                  <a:pt x="109084" y="40362"/>
                  <a:pt x="109010" y="40476"/>
                  <a:pt x="108942" y="40589"/>
                </a:cubicBezTo>
                <a:cubicBezTo>
                  <a:pt x="108884" y="40692"/>
                  <a:pt x="108822" y="40799"/>
                  <a:pt x="108777" y="40907"/>
                </a:cubicBezTo>
                <a:cubicBezTo>
                  <a:pt x="108754" y="40907"/>
                  <a:pt x="108732" y="40913"/>
                  <a:pt x="108708" y="40913"/>
                </a:cubicBezTo>
                <a:lnTo>
                  <a:pt x="108732" y="40913"/>
                </a:lnTo>
                <a:cubicBezTo>
                  <a:pt x="108152" y="40947"/>
                  <a:pt x="107572" y="40981"/>
                  <a:pt x="106987" y="41015"/>
                </a:cubicBezTo>
                <a:cubicBezTo>
                  <a:pt x="107027" y="40964"/>
                  <a:pt x="107067" y="40913"/>
                  <a:pt x="107101" y="40862"/>
                </a:cubicBezTo>
                <a:cubicBezTo>
                  <a:pt x="107185" y="40749"/>
                  <a:pt x="107266" y="40634"/>
                  <a:pt x="107350" y="40521"/>
                </a:cubicBezTo>
                <a:cubicBezTo>
                  <a:pt x="107510" y="40299"/>
                  <a:pt x="107675" y="40078"/>
                  <a:pt x="107840" y="39862"/>
                </a:cubicBezTo>
                <a:cubicBezTo>
                  <a:pt x="108140" y="39459"/>
                  <a:pt x="108436" y="39055"/>
                  <a:pt x="108698" y="38628"/>
                </a:cubicBezTo>
                <a:cubicBezTo>
                  <a:pt x="109272" y="38578"/>
                  <a:pt x="109845" y="38538"/>
                  <a:pt x="110419" y="38492"/>
                </a:cubicBezTo>
                <a:close/>
                <a:moveTo>
                  <a:pt x="108299" y="38657"/>
                </a:moveTo>
                <a:lnTo>
                  <a:pt x="108299" y="38657"/>
                </a:lnTo>
                <a:cubicBezTo>
                  <a:pt x="108283" y="38686"/>
                  <a:pt x="108265" y="38714"/>
                  <a:pt x="108242" y="38743"/>
                </a:cubicBezTo>
                <a:cubicBezTo>
                  <a:pt x="107987" y="39123"/>
                  <a:pt x="107697" y="39481"/>
                  <a:pt x="107413" y="39839"/>
                </a:cubicBezTo>
                <a:cubicBezTo>
                  <a:pt x="107266" y="40021"/>
                  <a:pt x="107124" y="40203"/>
                  <a:pt x="106981" y="40390"/>
                </a:cubicBezTo>
                <a:cubicBezTo>
                  <a:pt x="106907" y="40482"/>
                  <a:pt x="106839" y="40578"/>
                  <a:pt x="106771" y="40674"/>
                </a:cubicBezTo>
                <a:cubicBezTo>
                  <a:pt x="106708" y="40776"/>
                  <a:pt x="106640" y="40873"/>
                  <a:pt x="106595" y="40988"/>
                </a:cubicBezTo>
                <a:cubicBezTo>
                  <a:pt x="106589" y="41004"/>
                  <a:pt x="106589" y="41015"/>
                  <a:pt x="106584" y="41033"/>
                </a:cubicBezTo>
                <a:cubicBezTo>
                  <a:pt x="106094" y="41056"/>
                  <a:pt x="105606" y="41078"/>
                  <a:pt x="105112" y="41090"/>
                </a:cubicBezTo>
                <a:cubicBezTo>
                  <a:pt x="105134" y="41061"/>
                  <a:pt x="105157" y="41027"/>
                  <a:pt x="105180" y="40999"/>
                </a:cubicBezTo>
                <a:cubicBezTo>
                  <a:pt x="105254" y="40891"/>
                  <a:pt x="105322" y="40776"/>
                  <a:pt x="105396" y="40668"/>
                </a:cubicBezTo>
                <a:cubicBezTo>
                  <a:pt x="105464" y="40555"/>
                  <a:pt x="105538" y="40448"/>
                  <a:pt x="105606" y="40333"/>
                </a:cubicBezTo>
                <a:cubicBezTo>
                  <a:pt x="105680" y="40214"/>
                  <a:pt x="105753" y="40101"/>
                  <a:pt x="105834" y="39981"/>
                </a:cubicBezTo>
                <a:cubicBezTo>
                  <a:pt x="105981" y="39753"/>
                  <a:pt x="106128" y="39532"/>
                  <a:pt x="106277" y="39305"/>
                </a:cubicBezTo>
                <a:cubicBezTo>
                  <a:pt x="106390" y="39134"/>
                  <a:pt x="106498" y="38969"/>
                  <a:pt x="106612" y="38799"/>
                </a:cubicBezTo>
                <a:cubicBezTo>
                  <a:pt x="107174" y="38754"/>
                  <a:pt x="107738" y="38703"/>
                  <a:pt x="108299" y="38657"/>
                </a:cubicBezTo>
                <a:close/>
                <a:moveTo>
                  <a:pt x="102663" y="39129"/>
                </a:moveTo>
                <a:lnTo>
                  <a:pt x="102663" y="39129"/>
                </a:lnTo>
                <a:cubicBezTo>
                  <a:pt x="102527" y="39447"/>
                  <a:pt x="102351" y="39748"/>
                  <a:pt x="102168" y="40038"/>
                </a:cubicBezTo>
                <a:cubicBezTo>
                  <a:pt x="102044" y="40238"/>
                  <a:pt x="101918" y="40424"/>
                  <a:pt x="101793" y="40618"/>
                </a:cubicBezTo>
                <a:cubicBezTo>
                  <a:pt x="101730" y="40715"/>
                  <a:pt x="101669" y="40810"/>
                  <a:pt x="101606" y="40913"/>
                </a:cubicBezTo>
                <a:cubicBezTo>
                  <a:pt x="101567" y="40981"/>
                  <a:pt x="101532" y="41049"/>
                  <a:pt x="101498" y="41124"/>
                </a:cubicBezTo>
                <a:cubicBezTo>
                  <a:pt x="101140" y="41112"/>
                  <a:pt x="100788" y="41106"/>
                  <a:pt x="100429" y="41095"/>
                </a:cubicBezTo>
                <a:lnTo>
                  <a:pt x="100373" y="41095"/>
                </a:lnTo>
                <a:cubicBezTo>
                  <a:pt x="100379" y="41083"/>
                  <a:pt x="100390" y="41072"/>
                  <a:pt x="100395" y="41056"/>
                </a:cubicBezTo>
                <a:cubicBezTo>
                  <a:pt x="100458" y="40964"/>
                  <a:pt x="100515" y="40873"/>
                  <a:pt x="100578" y="40783"/>
                </a:cubicBezTo>
                <a:cubicBezTo>
                  <a:pt x="100696" y="40595"/>
                  <a:pt x="100822" y="40401"/>
                  <a:pt x="100941" y="40214"/>
                </a:cubicBezTo>
                <a:cubicBezTo>
                  <a:pt x="101061" y="40026"/>
                  <a:pt x="101174" y="39845"/>
                  <a:pt x="101281" y="39651"/>
                </a:cubicBezTo>
                <a:cubicBezTo>
                  <a:pt x="101367" y="39509"/>
                  <a:pt x="101441" y="39362"/>
                  <a:pt x="101515" y="39208"/>
                </a:cubicBezTo>
                <a:cubicBezTo>
                  <a:pt x="101895" y="39181"/>
                  <a:pt x="102282" y="39157"/>
                  <a:pt x="102663" y="39129"/>
                </a:cubicBezTo>
                <a:close/>
                <a:moveTo>
                  <a:pt x="106435" y="38816"/>
                </a:moveTo>
                <a:lnTo>
                  <a:pt x="106435" y="38816"/>
                </a:lnTo>
                <a:cubicBezTo>
                  <a:pt x="106356" y="38924"/>
                  <a:pt x="106271" y="39032"/>
                  <a:pt x="106191" y="39134"/>
                </a:cubicBezTo>
                <a:cubicBezTo>
                  <a:pt x="106021" y="39357"/>
                  <a:pt x="105862" y="39583"/>
                  <a:pt x="105697" y="39811"/>
                </a:cubicBezTo>
                <a:cubicBezTo>
                  <a:pt x="105611" y="39918"/>
                  <a:pt x="105532" y="40033"/>
                  <a:pt x="105446" y="40146"/>
                </a:cubicBezTo>
                <a:cubicBezTo>
                  <a:pt x="105362" y="40254"/>
                  <a:pt x="105276" y="40362"/>
                  <a:pt x="105191" y="40469"/>
                </a:cubicBezTo>
                <a:cubicBezTo>
                  <a:pt x="105105" y="40584"/>
                  <a:pt x="105015" y="40692"/>
                  <a:pt x="104930" y="40799"/>
                </a:cubicBezTo>
                <a:cubicBezTo>
                  <a:pt x="104856" y="40896"/>
                  <a:pt x="104782" y="40999"/>
                  <a:pt x="104714" y="41101"/>
                </a:cubicBezTo>
                <a:cubicBezTo>
                  <a:pt x="104299" y="41112"/>
                  <a:pt x="103878" y="41124"/>
                  <a:pt x="103464" y="41129"/>
                </a:cubicBezTo>
                <a:cubicBezTo>
                  <a:pt x="103537" y="41015"/>
                  <a:pt x="103618" y="40902"/>
                  <a:pt x="103697" y="40788"/>
                </a:cubicBezTo>
                <a:cubicBezTo>
                  <a:pt x="103851" y="40561"/>
                  <a:pt x="103998" y="40322"/>
                  <a:pt x="104145" y="40089"/>
                </a:cubicBezTo>
                <a:cubicBezTo>
                  <a:pt x="104294" y="39862"/>
                  <a:pt x="104436" y="39635"/>
                  <a:pt x="104578" y="39407"/>
                </a:cubicBezTo>
                <a:cubicBezTo>
                  <a:pt x="104675" y="39254"/>
                  <a:pt x="104765" y="39100"/>
                  <a:pt x="104856" y="38947"/>
                </a:cubicBezTo>
                <a:cubicBezTo>
                  <a:pt x="105385" y="38908"/>
                  <a:pt x="105907" y="38862"/>
                  <a:pt x="106435" y="38816"/>
                </a:cubicBezTo>
                <a:close/>
                <a:moveTo>
                  <a:pt x="104594" y="38969"/>
                </a:moveTo>
                <a:cubicBezTo>
                  <a:pt x="104544" y="39055"/>
                  <a:pt x="104486" y="39140"/>
                  <a:pt x="104430" y="39226"/>
                </a:cubicBezTo>
                <a:cubicBezTo>
                  <a:pt x="104299" y="39425"/>
                  <a:pt x="104169" y="39624"/>
                  <a:pt x="104032" y="39822"/>
                </a:cubicBezTo>
                <a:cubicBezTo>
                  <a:pt x="103867" y="40067"/>
                  <a:pt x="103691" y="40311"/>
                  <a:pt x="103515" y="40550"/>
                </a:cubicBezTo>
                <a:cubicBezTo>
                  <a:pt x="103429" y="40674"/>
                  <a:pt x="103339" y="40794"/>
                  <a:pt x="103253" y="40919"/>
                </a:cubicBezTo>
                <a:cubicBezTo>
                  <a:pt x="103203" y="40988"/>
                  <a:pt x="103151" y="41061"/>
                  <a:pt x="103101" y="41129"/>
                </a:cubicBezTo>
                <a:cubicBezTo>
                  <a:pt x="102916" y="41132"/>
                  <a:pt x="102731" y="41134"/>
                  <a:pt x="102546" y="41134"/>
                </a:cubicBezTo>
                <a:cubicBezTo>
                  <a:pt x="102362" y="41134"/>
                  <a:pt x="102177" y="41132"/>
                  <a:pt x="101992" y="41129"/>
                </a:cubicBezTo>
                <a:lnTo>
                  <a:pt x="101827" y="41129"/>
                </a:lnTo>
                <a:cubicBezTo>
                  <a:pt x="101832" y="41117"/>
                  <a:pt x="101839" y="41112"/>
                  <a:pt x="101845" y="41106"/>
                </a:cubicBezTo>
                <a:cubicBezTo>
                  <a:pt x="101913" y="41015"/>
                  <a:pt x="101981" y="40919"/>
                  <a:pt x="102049" y="40823"/>
                </a:cubicBezTo>
                <a:cubicBezTo>
                  <a:pt x="102191" y="40623"/>
                  <a:pt x="102327" y="40419"/>
                  <a:pt x="102458" y="40214"/>
                </a:cubicBezTo>
                <a:cubicBezTo>
                  <a:pt x="102679" y="39862"/>
                  <a:pt x="102884" y="39493"/>
                  <a:pt x="103038" y="39095"/>
                </a:cubicBezTo>
                <a:cubicBezTo>
                  <a:pt x="103555" y="39055"/>
                  <a:pt x="104077" y="39016"/>
                  <a:pt x="104594" y="38969"/>
                </a:cubicBezTo>
                <a:close/>
                <a:moveTo>
                  <a:pt x="88247" y="38533"/>
                </a:moveTo>
                <a:cubicBezTo>
                  <a:pt x="88509" y="38567"/>
                  <a:pt x="88764" y="38606"/>
                  <a:pt x="89020" y="38657"/>
                </a:cubicBezTo>
                <a:cubicBezTo>
                  <a:pt x="89128" y="38675"/>
                  <a:pt x="89230" y="38703"/>
                  <a:pt x="89338" y="38725"/>
                </a:cubicBezTo>
                <a:cubicBezTo>
                  <a:pt x="89110" y="39140"/>
                  <a:pt x="88860" y="39543"/>
                  <a:pt x="88593" y="39942"/>
                </a:cubicBezTo>
                <a:cubicBezTo>
                  <a:pt x="88440" y="40169"/>
                  <a:pt x="88286" y="40396"/>
                  <a:pt x="88127" y="40623"/>
                </a:cubicBezTo>
                <a:cubicBezTo>
                  <a:pt x="88048" y="40737"/>
                  <a:pt x="87969" y="40844"/>
                  <a:pt x="87895" y="40959"/>
                </a:cubicBezTo>
                <a:cubicBezTo>
                  <a:pt x="87849" y="41022"/>
                  <a:pt x="87809" y="41083"/>
                  <a:pt x="87769" y="41146"/>
                </a:cubicBezTo>
                <a:cubicBezTo>
                  <a:pt x="87759" y="41140"/>
                  <a:pt x="87746" y="41140"/>
                  <a:pt x="87730" y="41140"/>
                </a:cubicBezTo>
                <a:cubicBezTo>
                  <a:pt x="87491" y="41117"/>
                  <a:pt x="87247" y="41072"/>
                  <a:pt x="87008" y="41038"/>
                </a:cubicBezTo>
                <a:cubicBezTo>
                  <a:pt x="86872" y="41015"/>
                  <a:pt x="86736" y="40993"/>
                  <a:pt x="86599" y="40970"/>
                </a:cubicBezTo>
                <a:cubicBezTo>
                  <a:pt x="86616" y="40941"/>
                  <a:pt x="86633" y="40913"/>
                  <a:pt x="86655" y="40885"/>
                </a:cubicBezTo>
                <a:cubicBezTo>
                  <a:pt x="86736" y="40771"/>
                  <a:pt x="86815" y="40663"/>
                  <a:pt x="86894" y="40550"/>
                </a:cubicBezTo>
                <a:cubicBezTo>
                  <a:pt x="87059" y="40317"/>
                  <a:pt x="87224" y="40083"/>
                  <a:pt x="87389" y="39850"/>
                </a:cubicBezTo>
                <a:cubicBezTo>
                  <a:pt x="87690" y="39425"/>
                  <a:pt x="87985" y="38987"/>
                  <a:pt x="88247" y="38533"/>
                </a:cubicBezTo>
                <a:close/>
                <a:moveTo>
                  <a:pt x="89621" y="38782"/>
                </a:moveTo>
                <a:cubicBezTo>
                  <a:pt x="89797" y="38822"/>
                  <a:pt x="89968" y="38867"/>
                  <a:pt x="90145" y="38908"/>
                </a:cubicBezTo>
                <a:cubicBezTo>
                  <a:pt x="90309" y="38947"/>
                  <a:pt x="90479" y="38987"/>
                  <a:pt x="90650" y="39032"/>
                </a:cubicBezTo>
                <a:cubicBezTo>
                  <a:pt x="90309" y="39635"/>
                  <a:pt x="89894" y="40203"/>
                  <a:pt x="89463" y="40742"/>
                </a:cubicBezTo>
                <a:cubicBezTo>
                  <a:pt x="89383" y="40839"/>
                  <a:pt x="89304" y="40941"/>
                  <a:pt x="89225" y="41038"/>
                </a:cubicBezTo>
                <a:cubicBezTo>
                  <a:pt x="89190" y="41044"/>
                  <a:pt x="89150" y="41056"/>
                  <a:pt x="89115" y="41061"/>
                </a:cubicBezTo>
                <a:cubicBezTo>
                  <a:pt x="88877" y="41117"/>
                  <a:pt x="88633" y="41146"/>
                  <a:pt x="88389" y="41169"/>
                </a:cubicBezTo>
                <a:lnTo>
                  <a:pt x="88116" y="41169"/>
                </a:lnTo>
                <a:cubicBezTo>
                  <a:pt x="88116" y="41164"/>
                  <a:pt x="88121" y="41164"/>
                  <a:pt x="88121" y="41158"/>
                </a:cubicBezTo>
                <a:cubicBezTo>
                  <a:pt x="88202" y="41049"/>
                  <a:pt x="88281" y="40936"/>
                  <a:pt x="88360" y="40823"/>
                </a:cubicBezTo>
                <a:cubicBezTo>
                  <a:pt x="88525" y="40589"/>
                  <a:pt x="88685" y="40356"/>
                  <a:pt x="88837" y="40118"/>
                </a:cubicBezTo>
                <a:cubicBezTo>
                  <a:pt x="89115" y="39685"/>
                  <a:pt x="89377" y="39237"/>
                  <a:pt x="89621" y="38782"/>
                </a:cubicBezTo>
                <a:close/>
                <a:moveTo>
                  <a:pt x="101231" y="39231"/>
                </a:moveTo>
                <a:cubicBezTo>
                  <a:pt x="101179" y="39328"/>
                  <a:pt x="101123" y="39425"/>
                  <a:pt x="101066" y="39515"/>
                </a:cubicBezTo>
                <a:cubicBezTo>
                  <a:pt x="100953" y="39703"/>
                  <a:pt x="100833" y="39884"/>
                  <a:pt x="100707" y="40067"/>
                </a:cubicBezTo>
                <a:cubicBezTo>
                  <a:pt x="100589" y="40243"/>
                  <a:pt x="100463" y="40419"/>
                  <a:pt x="100339" y="40595"/>
                </a:cubicBezTo>
                <a:cubicBezTo>
                  <a:pt x="100276" y="40692"/>
                  <a:pt x="100214" y="40783"/>
                  <a:pt x="100151" y="40878"/>
                </a:cubicBezTo>
                <a:cubicBezTo>
                  <a:pt x="100100" y="40953"/>
                  <a:pt x="100060" y="41027"/>
                  <a:pt x="100015" y="41106"/>
                </a:cubicBezTo>
                <a:cubicBezTo>
                  <a:pt x="99957" y="41106"/>
                  <a:pt x="99901" y="41112"/>
                  <a:pt x="99839" y="41112"/>
                </a:cubicBezTo>
                <a:cubicBezTo>
                  <a:pt x="99543" y="41135"/>
                  <a:pt x="99254" y="41164"/>
                  <a:pt x="98958" y="41203"/>
                </a:cubicBezTo>
                <a:cubicBezTo>
                  <a:pt x="98913" y="41209"/>
                  <a:pt x="98873" y="41214"/>
                  <a:pt x="98827" y="41219"/>
                </a:cubicBezTo>
                <a:cubicBezTo>
                  <a:pt x="98889" y="41135"/>
                  <a:pt x="98947" y="41049"/>
                  <a:pt x="99009" y="40959"/>
                </a:cubicBezTo>
                <a:cubicBezTo>
                  <a:pt x="99134" y="40765"/>
                  <a:pt x="99259" y="40566"/>
                  <a:pt x="99378" y="40362"/>
                </a:cubicBezTo>
                <a:cubicBezTo>
                  <a:pt x="99577" y="40021"/>
                  <a:pt x="99760" y="39669"/>
                  <a:pt x="99923" y="39310"/>
                </a:cubicBezTo>
                <a:cubicBezTo>
                  <a:pt x="100356" y="39288"/>
                  <a:pt x="100793" y="39260"/>
                  <a:pt x="101231" y="39231"/>
                </a:cubicBezTo>
                <a:close/>
                <a:moveTo>
                  <a:pt x="93582" y="39487"/>
                </a:moveTo>
                <a:cubicBezTo>
                  <a:pt x="93786" y="39498"/>
                  <a:pt x="93985" y="39509"/>
                  <a:pt x="94185" y="39515"/>
                </a:cubicBezTo>
                <a:cubicBezTo>
                  <a:pt x="94429" y="39527"/>
                  <a:pt x="94673" y="39527"/>
                  <a:pt x="94918" y="39527"/>
                </a:cubicBezTo>
                <a:cubicBezTo>
                  <a:pt x="94861" y="39624"/>
                  <a:pt x="94798" y="39719"/>
                  <a:pt x="94741" y="39816"/>
                </a:cubicBezTo>
                <a:cubicBezTo>
                  <a:pt x="94617" y="40010"/>
                  <a:pt x="94497" y="40203"/>
                  <a:pt x="94373" y="40396"/>
                </a:cubicBezTo>
                <a:cubicBezTo>
                  <a:pt x="94247" y="40589"/>
                  <a:pt x="94127" y="40783"/>
                  <a:pt x="94009" y="40975"/>
                </a:cubicBezTo>
                <a:cubicBezTo>
                  <a:pt x="93957" y="41072"/>
                  <a:pt x="93901" y="41169"/>
                  <a:pt x="93849" y="41266"/>
                </a:cubicBezTo>
                <a:cubicBezTo>
                  <a:pt x="93820" y="41322"/>
                  <a:pt x="93793" y="41384"/>
                  <a:pt x="93764" y="41447"/>
                </a:cubicBezTo>
                <a:cubicBezTo>
                  <a:pt x="93725" y="41436"/>
                  <a:pt x="93691" y="41424"/>
                  <a:pt x="93657" y="41419"/>
                </a:cubicBezTo>
                <a:cubicBezTo>
                  <a:pt x="93384" y="41339"/>
                  <a:pt x="93117" y="41243"/>
                  <a:pt x="92849" y="41158"/>
                </a:cubicBezTo>
                <a:cubicBezTo>
                  <a:pt x="92787" y="41135"/>
                  <a:pt x="92724" y="41117"/>
                  <a:pt x="92661" y="41095"/>
                </a:cubicBezTo>
                <a:cubicBezTo>
                  <a:pt x="92729" y="40975"/>
                  <a:pt x="92804" y="40857"/>
                  <a:pt x="92878" y="40737"/>
                </a:cubicBezTo>
                <a:cubicBezTo>
                  <a:pt x="92968" y="40584"/>
                  <a:pt x="93065" y="40430"/>
                  <a:pt x="93156" y="40277"/>
                </a:cubicBezTo>
                <a:cubicBezTo>
                  <a:pt x="93316" y="40021"/>
                  <a:pt x="93458" y="39760"/>
                  <a:pt x="93582" y="39487"/>
                </a:cubicBezTo>
                <a:close/>
                <a:moveTo>
                  <a:pt x="99582" y="39333"/>
                </a:moveTo>
                <a:lnTo>
                  <a:pt x="99582" y="39333"/>
                </a:lnTo>
                <a:cubicBezTo>
                  <a:pt x="99440" y="39629"/>
                  <a:pt x="99275" y="39913"/>
                  <a:pt x="99105" y="40197"/>
                </a:cubicBezTo>
                <a:cubicBezTo>
                  <a:pt x="98992" y="40390"/>
                  <a:pt x="98866" y="40578"/>
                  <a:pt x="98742" y="40765"/>
                </a:cubicBezTo>
                <a:cubicBezTo>
                  <a:pt x="98679" y="40857"/>
                  <a:pt x="98617" y="40953"/>
                  <a:pt x="98559" y="41044"/>
                </a:cubicBezTo>
                <a:cubicBezTo>
                  <a:pt x="98509" y="41124"/>
                  <a:pt x="98452" y="41203"/>
                  <a:pt x="98407" y="41288"/>
                </a:cubicBezTo>
                <a:cubicBezTo>
                  <a:pt x="98066" y="41339"/>
                  <a:pt x="97725" y="41402"/>
                  <a:pt x="97384" y="41465"/>
                </a:cubicBezTo>
                <a:cubicBezTo>
                  <a:pt x="97350" y="41470"/>
                  <a:pt x="97310" y="41476"/>
                  <a:pt x="97276" y="41481"/>
                </a:cubicBezTo>
                <a:cubicBezTo>
                  <a:pt x="97327" y="41390"/>
                  <a:pt x="97384" y="41305"/>
                  <a:pt x="97434" y="41219"/>
                </a:cubicBezTo>
                <a:cubicBezTo>
                  <a:pt x="97571" y="41004"/>
                  <a:pt x="97702" y="40783"/>
                  <a:pt x="97827" y="40561"/>
                </a:cubicBezTo>
                <a:cubicBezTo>
                  <a:pt x="97953" y="40340"/>
                  <a:pt x="98071" y="40112"/>
                  <a:pt x="98184" y="39884"/>
                </a:cubicBezTo>
                <a:cubicBezTo>
                  <a:pt x="98242" y="39777"/>
                  <a:pt x="98299" y="39669"/>
                  <a:pt x="98349" y="39556"/>
                </a:cubicBezTo>
                <a:cubicBezTo>
                  <a:pt x="98373" y="39498"/>
                  <a:pt x="98401" y="39441"/>
                  <a:pt x="98423" y="39391"/>
                </a:cubicBezTo>
                <a:cubicBezTo>
                  <a:pt x="98810" y="39367"/>
                  <a:pt x="99196" y="39351"/>
                  <a:pt x="99582" y="39333"/>
                </a:cubicBezTo>
                <a:close/>
                <a:moveTo>
                  <a:pt x="96662" y="39475"/>
                </a:moveTo>
                <a:lnTo>
                  <a:pt x="96662" y="39475"/>
                </a:lnTo>
                <a:cubicBezTo>
                  <a:pt x="96440" y="39771"/>
                  <a:pt x="96241" y="40083"/>
                  <a:pt x="96043" y="40396"/>
                </a:cubicBezTo>
                <a:cubicBezTo>
                  <a:pt x="95907" y="40613"/>
                  <a:pt x="95776" y="40833"/>
                  <a:pt x="95645" y="41056"/>
                </a:cubicBezTo>
                <a:cubicBezTo>
                  <a:pt x="95525" y="41260"/>
                  <a:pt x="95401" y="41458"/>
                  <a:pt x="95281" y="41663"/>
                </a:cubicBezTo>
                <a:lnTo>
                  <a:pt x="95150" y="41663"/>
                </a:lnTo>
                <a:cubicBezTo>
                  <a:pt x="94861" y="41657"/>
                  <a:pt x="94570" y="41623"/>
                  <a:pt x="94287" y="41573"/>
                </a:cubicBezTo>
                <a:cubicBezTo>
                  <a:pt x="94224" y="41560"/>
                  <a:pt x="94161" y="41544"/>
                  <a:pt x="94105" y="41533"/>
                </a:cubicBezTo>
                <a:cubicBezTo>
                  <a:pt x="94122" y="41504"/>
                  <a:pt x="94140" y="41476"/>
                  <a:pt x="94150" y="41447"/>
                </a:cubicBezTo>
                <a:cubicBezTo>
                  <a:pt x="94213" y="41345"/>
                  <a:pt x="94270" y="41243"/>
                  <a:pt x="94326" y="41135"/>
                </a:cubicBezTo>
                <a:cubicBezTo>
                  <a:pt x="94434" y="40936"/>
                  <a:pt x="94543" y="40737"/>
                  <a:pt x="94651" y="40532"/>
                </a:cubicBezTo>
                <a:cubicBezTo>
                  <a:pt x="94759" y="40333"/>
                  <a:pt x="94872" y="40135"/>
                  <a:pt x="94980" y="39936"/>
                </a:cubicBezTo>
                <a:cubicBezTo>
                  <a:pt x="95055" y="39800"/>
                  <a:pt x="95134" y="39663"/>
                  <a:pt x="95213" y="39527"/>
                </a:cubicBezTo>
                <a:cubicBezTo>
                  <a:pt x="95696" y="39515"/>
                  <a:pt x="96180" y="39498"/>
                  <a:pt x="96662" y="39475"/>
                </a:cubicBezTo>
                <a:close/>
                <a:moveTo>
                  <a:pt x="98191" y="39402"/>
                </a:moveTo>
                <a:cubicBezTo>
                  <a:pt x="98128" y="39522"/>
                  <a:pt x="98060" y="39640"/>
                  <a:pt x="97992" y="39760"/>
                </a:cubicBezTo>
                <a:cubicBezTo>
                  <a:pt x="97861" y="39981"/>
                  <a:pt x="97719" y="40197"/>
                  <a:pt x="97583" y="40413"/>
                </a:cubicBezTo>
                <a:cubicBezTo>
                  <a:pt x="97441" y="40623"/>
                  <a:pt x="97298" y="40839"/>
                  <a:pt x="97162" y="41056"/>
                </a:cubicBezTo>
                <a:cubicBezTo>
                  <a:pt x="97093" y="41158"/>
                  <a:pt x="97032" y="41260"/>
                  <a:pt x="96964" y="41368"/>
                </a:cubicBezTo>
                <a:cubicBezTo>
                  <a:pt x="96930" y="41424"/>
                  <a:pt x="96896" y="41481"/>
                  <a:pt x="96855" y="41544"/>
                </a:cubicBezTo>
                <a:cubicBezTo>
                  <a:pt x="96526" y="41589"/>
                  <a:pt x="96196" y="41629"/>
                  <a:pt x="95861" y="41657"/>
                </a:cubicBezTo>
                <a:cubicBezTo>
                  <a:pt x="95792" y="41657"/>
                  <a:pt x="95730" y="41657"/>
                  <a:pt x="95661" y="41663"/>
                </a:cubicBezTo>
                <a:cubicBezTo>
                  <a:pt x="95724" y="41560"/>
                  <a:pt x="95787" y="41458"/>
                  <a:pt x="95844" y="41356"/>
                </a:cubicBezTo>
                <a:cubicBezTo>
                  <a:pt x="95952" y="41169"/>
                  <a:pt x="96054" y="40981"/>
                  <a:pt x="96157" y="40799"/>
                </a:cubicBezTo>
                <a:cubicBezTo>
                  <a:pt x="96350" y="40442"/>
                  <a:pt x="96555" y="40083"/>
                  <a:pt x="96781" y="39748"/>
                </a:cubicBezTo>
                <a:cubicBezTo>
                  <a:pt x="96849" y="39651"/>
                  <a:pt x="96923" y="39556"/>
                  <a:pt x="96991" y="39459"/>
                </a:cubicBezTo>
                <a:cubicBezTo>
                  <a:pt x="97378" y="39441"/>
                  <a:pt x="97764" y="39419"/>
                  <a:pt x="98150" y="39402"/>
                </a:cubicBezTo>
                <a:close/>
                <a:moveTo>
                  <a:pt x="138438" y="0"/>
                </a:moveTo>
                <a:cubicBezTo>
                  <a:pt x="138257" y="0"/>
                  <a:pt x="138074" y="7"/>
                  <a:pt x="137893" y="23"/>
                </a:cubicBezTo>
                <a:cubicBezTo>
                  <a:pt x="137529" y="63"/>
                  <a:pt x="137171" y="143"/>
                  <a:pt x="136820" y="251"/>
                </a:cubicBezTo>
                <a:cubicBezTo>
                  <a:pt x="136410" y="382"/>
                  <a:pt x="136023" y="569"/>
                  <a:pt x="135654" y="784"/>
                </a:cubicBezTo>
                <a:cubicBezTo>
                  <a:pt x="135262" y="1012"/>
                  <a:pt x="134903" y="1296"/>
                  <a:pt x="134546" y="1568"/>
                </a:cubicBezTo>
                <a:cubicBezTo>
                  <a:pt x="134166" y="1859"/>
                  <a:pt x="133796" y="2160"/>
                  <a:pt x="133427" y="2467"/>
                </a:cubicBezTo>
                <a:cubicBezTo>
                  <a:pt x="131944" y="3694"/>
                  <a:pt x="130552" y="5040"/>
                  <a:pt x="129204" y="6416"/>
                </a:cubicBezTo>
                <a:cubicBezTo>
                  <a:pt x="127846" y="7802"/>
                  <a:pt x="126529" y="9229"/>
                  <a:pt x="125199" y="10644"/>
                </a:cubicBezTo>
                <a:cubicBezTo>
                  <a:pt x="124835" y="11025"/>
                  <a:pt x="124471" y="11405"/>
                  <a:pt x="124108" y="11786"/>
                </a:cubicBezTo>
                <a:cubicBezTo>
                  <a:pt x="124074" y="11762"/>
                  <a:pt x="124040" y="11741"/>
                  <a:pt x="124006" y="11717"/>
                </a:cubicBezTo>
                <a:cubicBezTo>
                  <a:pt x="122454" y="10621"/>
                  <a:pt x="121170" y="9212"/>
                  <a:pt x="119834" y="7883"/>
                </a:cubicBezTo>
                <a:cubicBezTo>
                  <a:pt x="119561" y="7610"/>
                  <a:pt x="119288" y="7337"/>
                  <a:pt x="119016" y="7057"/>
                </a:cubicBezTo>
                <a:cubicBezTo>
                  <a:pt x="118755" y="6785"/>
                  <a:pt x="118499" y="6512"/>
                  <a:pt x="118238" y="6239"/>
                </a:cubicBezTo>
                <a:cubicBezTo>
                  <a:pt x="117693" y="5677"/>
                  <a:pt x="117135" y="5121"/>
                  <a:pt x="116534" y="4615"/>
                </a:cubicBezTo>
                <a:cubicBezTo>
                  <a:pt x="115947" y="4120"/>
                  <a:pt x="115306" y="3671"/>
                  <a:pt x="114607" y="3359"/>
                </a:cubicBezTo>
                <a:cubicBezTo>
                  <a:pt x="114260" y="3205"/>
                  <a:pt x="113902" y="3086"/>
                  <a:pt x="113533" y="3007"/>
                </a:cubicBezTo>
                <a:cubicBezTo>
                  <a:pt x="113227" y="2944"/>
                  <a:pt x="112907" y="2916"/>
                  <a:pt x="112595" y="2916"/>
                </a:cubicBezTo>
                <a:cubicBezTo>
                  <a:pt x="112527" y="2916"/>
                  <a:pt x="112459" y="2916"/>
                  <a:pt x="112391" y="2921"/>
                </a:cubicBezTo>
                <a:cubicBezTo>
                  <a:pt x="111583" y="2950"/>
                  <a:pt x="110788" y="3154"/>
                  <a:pt x="110044" y="3450"/>
                </a:cubicBezTo>
                <a:cubicBezTo>
                  <a:pt x="109243" y="3763"/>
                  <a:pt x="108488" y="4177"/>
                  <a:pt x="107765" y="4631"/>
                </a:cubicBezTo>
                <a:cubicBezTo>
                  <a:pt x="106481" y="5439"/>
                  <a:pt x="105305" y="6382"/>
                  <a:pt x="104095" y="7285"/>
                </a:cubicBezTo>
                <a:cubicBezTo>
                  <a:pt x="103867" y="7257"/>
                  <a:pt x="103646" y="7201"/>
                  <a:pt x="103429" y="7126"/>
                </a:cubicBezTo>
                <a:cubicBezTo>
                  <a:pt x="102356" y="6740"/>
                  <a:pt x="101464" y="5984"/>
                  <a:pt x="100424" y="5523"/>
                </a:cubicBezTo>
                <a:cubicBezTo>
                  <a:pt x="100162" y="5410"/>
                  <a:pt x="99901" y="5313"/>
                  <a:pt x="99629" y="5250"/>
                </a:cubicBezTo>
                <a:cubicBezTo>
                  <a:pt x="99367" y="5189"/>
                  <a:pt x="99105" y="5155"/>
                  <a:pt x="98839" y="5137"/>
                </a:cubicBezTo>
                <a:cubicBezTo>
                  <a:pt x="98742" y="5132"/>
                  <a:pt x="98645" y="5126"/>
                  <a:pt x="98549" y="5126"/>
                </a:cubicBezTo>
                <a:cubicBezTo>
                  <a:pt x="98134" y="5126"/>
                  <a:pt x="97719" y="5189"/>
                  <a:pt x="97316" y="5279"/>
                </a:cubicBezTo>
                <a:cubicBezTo>
                  <a:pt x="96799" y="5405"/>
                  <a:pt x="96304" y="5598"/>
                  <a:pt x="95832" y="5825"/>
                </a:cubicBezTo>
                <a:cubicBezTo>
                  <a:pt x="95338" y="6063"/>
                  <a:pt x="94872" y="6341"/>
                  <a:pt x="94418" y="6643"/>
                </a:cubicBezTo>
                <a:cubicBezTo>
                  <a:pt x="93497" y="7257"/>
                  <a:pt x="92645" y="7962"/>
                  <a:pt x="91793" y="8667"/>
                </a:cubicBezTo>
                <a:cubicBezTo>
                  <a:pt x="91486" y="8922"/>
                  <a:pt x="91173" y="9178"/>
                  <a:pt x="90867" y="9428"/>
                </a:cubicBezTo>
                <a:cubicBezTo>
                  <a:pt x="90616" y="9320"/>
                  <a:pt x="90377" y="9205"/>
                  <a:pt x="90145" y="9076"/>
                </a:cubicBezTo>
                <a:cubicBezTo>
                  <a:pt x="89831" y="8905"/>
                  <a:pt x="89531" y="8717"/>
                  <a:pt x="89230" y="8523"/>
                </a:cubicBezTo>
                <a:cubicBezTo>
                  <a:pt x="88968" y="8365"/>
                  <a:pt x="88713" y="8195"/>
                  <a:pt x="88446" y="8053"/>
                </a:cubicBezTo>
                <a:cubicBezTo>
                  <a:pt x="88195" y="7917"/>
                  <a:pt x="87940" y="7797"/>
                  <a:pt x="87667" y="7723"/>
                </a:cubicBezTo>
                <a:cubicBezTo>
                  <a:pt x="87531" y="7683"/>
                  <a:pt x="87394" y="7660"/>
                  <a:pt x="87258" y="7649"/>
                </a:cubicBezTo>
                <a:cubicBezTo>
                  <a:pt x="87206" y="7644"/>
                  <a:pt x="87150" y="7644"/>
                  <a:pt x="87098" y="7644"/>
                </a:cubicBezTo>
                <a:cubicBezTo>
                  <a:pt x="87008" y="7644"/>
                  <a:pt x="86917" y="7649"/>
                  <a:pt x="86826" y="7655"/>
                </a:cubicBezTo>
                <a:cubicBezTo>
                  <a:pt x="86684" y="7666"/>
                  <a:pt x="86548" y="7700"/>
                  <a:pt x="86411" y="7739"/>
                </a:cubicBezTo>
                <a:cubicBezTo>
                  <a:pt x="86241" y="7786"/>
                  <a:pt x="86081" y="7854"/>
                  <a:pt x="85917" y="7928"/>
                </a:cubicBezTo>
                <a:cubicBezTo>
                  <a:pt x="85496" y="8114"/>
                  <a:pt x="85121" y="8387"/>
                  <a:pt x="84751" y="8660"/>
                </a:cubicBezTo>
                <a:cubicBezTo>
                  <a:pt x="84048" y="9171"/>
                  <a:pt x="83314" y="9655"/>
                  <a:pt x="82569" y="10110"/>
                </a:cubicBezTo>
                <a:cubicBezTo>
                  <a:pt x="82031" y="10433"/>
                  <a:pt x="81478" y="10740"/>
                  <a:pt x="80917" y="11036"/>
                </a:cubicBezTo>
                <a:cubicBezTo>
                  <a:pt x="80360" y="11326"/>
                  <a:pt x="79786" y="11592"/>
                  <a:pt x="79212" y="11843"/>
                </a:cubicBezTo>
                <a:cubicBezTo>
                  <a:pt x="77967" y="12388"/>
                  <a:pt x="76683" y="12826"/>
                  <a:pt x="75388" y="13212"/>
                </a:cubicBezTo>
                <a:cubicBezTo>
                  <a:pt x="75035" y="13314"/>
                  <a:pt x="74677" y="13393"/>
                  <a:pt x="74319" y="13462"/>
                </a:cubicBezTo>
                <a:cubicBezTo>
                  <a:pt x="73814" y="13569"/>
                  <a:pt x="73308" y="13666"/>
                  <a:pt x="72808" y="13774"/>
                </a:cubicBezTo>
                <a:cubicBezTo>
                  <a:pt x="71620" y="14019"/>
                  <a:pt x="70439" y="14298"/>
                  <a:pt x="69291" y="14684"/>
                </a:cubicBezTo>
                <a:cubicBezTo>
                  <a:pt x="68774" y="14859"/>
                  <a:pt x="68262" y="15064"/>
                  <a:pt x="67780" y="15320"/>
                </a:cubicBezTo>
                <a:cubicBezTo>
                  <a:pt x="67580" y="15428"/>
                  <a:pt x="67387" y="15547"/>
                  <a:pt x="67205" y="15678"/>
                </a:cubicBezTo>
                <a:cubicBezTo>
                  <a:pt x="67148" y="15724"/>
                  <a:pt x="67091" y="15769"/>
                  <a:pt x="67035" y="15814"/>
                </a:cubicBezTo>
                <a:cubicBezTo>
                  <a:pt x="63443" y="15922"/>
                  <a:pt x="59852" y="15974"/>
                  <a:pt x="56261" y="15997"/>
                </a:cubicBezTo>
                <a:cubicBezTo>
                  <a:pt x="54579" y="16007"/>
                  <a:pt x="52895" y="16011"/>
                  <a:pt x="51211" y="16011"/>
                </a:cubicBezTo>
                <a:cubicBezTo>
                  <a:pt x="49271" y="16011"/>
                  <a:pt x="47331" y="16006"/>
                  <a:pt x="45391" y="15997"/>
                </a:cubicBezTo>
                <a:cubicBezTo>
                  <a:pt x="41766" y="15979"/>
                  <a:pt x="38140" y="15956"/>
                  <a:pt x="34515" y="15945"/>
                </a:cubicBezTo>
                <a:cubicBezTo>
                  <a:pt x="33937" y="15944"/>
                  <a:pt x="33359" y="15944"/>
                  <a:pt x="32781" y="15944"/>
                </a:cubicBezTo>
                <a:cubicBezTo>
                  <a:pt x="29768" y="15944"/>
                  <a:pt x="26754" y="15960"/>
                  <a:pt x="23741" y="16036"/>
                </a:cubicBezTo>
                <a:cubicBezTo>
                  <a:pt x="21871" y="16081"/>
                  <a:pt x="20002" y="16150"/>
                  <a:pt x="18139" y="16246"/>
                </a:cubicBezTo>
                <a:cubicBezTo>
                  <a:pt x="17206" y="16297"/>
                  <a:pt x="16275" y="16354"/>
                  <a:pt x="15343" y="16422"/>
                </a:cubicBezTo>
                <a:cubicBezTo>
                  <a:pt x="14399" y="16491"/>
                  <a:pt x="13450" y="16564"/>
                  <a:pt x="12507" y="16656"/>
                </a:cubicBezTo>
                <a:cubicBezTo>
                  <a:pt x="12473" y="16661"/>
                  <a:pt x="12445" y="16679"/>
                  <a:pt x="12422" y="16701"/>
                </a:cubicBezTo>
                <a:cubicBezTo>
                  <a:pt x="12388" y="16735"/>
                  <a:pt x="12365" y="16781"/>
                  <a:pt x="12365" y="16826"/>
                </a:cubicBezTo>
                <a:cubicBezTo>
                  <a:pt x="12359" y="16876"/>
                  <a:pt x="12382" y="16923"/>
                  <a:pt x="12411" y="16962"/>
                </a:cubicBezTo>
                <a:cubicBezTo>
                  <a:pt x="12445" y="16991"/>
                  <a:pt x="12496" y="17020"/>
                  <a:pt x="12541" y="17020"/>
                </a:cubicBezTo>
                <a:cubicBezTo>
                  <a:pt x="12968" y="16986"/>
                  <a:pt x="13400" y="16951"/>
                  <a:pt x="13825" y="16923"/>
                </a:cubicBezTo>
                <a:cubicBezTo>
                  <a:pt x="14292" y="16889"/>
                  <a:pt x="14757" y="16855"/>
                  <a:pt x="15223" y="16826"/>
                </a:cubicBezTo>
                <a:cubicBezTo>
                  <a:pt x="16115" y="16769"/>
                  <a:pt x="17014" y="16718"/>
                  <a:pt x="17911" y="16672"/>
                </a:cubicBezTo>
                <a:cubicBezTo>
                  <a:pt x="19700" y="16576"/>
                  <a:pt x="21496" y="16508"/>
                  <a:pt x="23293" y="16456"/>
                </a:cubicBezTo>
                <a:cubicBezTo>
                  <a:pt x="26883" y="16360"/>
                  <a:pt x="30474" y="16338"/>
                  <a:pt x="34066" y="16338"/>
                </a:cubicBezTo>
                <a:cubicBezTo>
                  <a:pt x="39223" y="16342"/>
                  <a:pt x="44380" y="16375"/>
                  <a:pt x="49538" y="16375"/>
                </a:cubicBezTo>
                <a:cubicBezTo>
                  <a:pt x="51631" y="16375"/>
                  <a:pt x="53725" y="16369"/>
                  <a:pt x="55818" y="16354"/>
                </a:cubicBezTo>
                <a:cubicBezTo>
                  <a:pt x="59443" y="16326"/>
                  <a:pt x="63068" y="16270"/>
                  <a:pt x="66694" y="16160"/>
                </a:cubicBezTo>
                <a:cubicBezTo>
                  <a:pt x="66597" y="16286"/>
                  <a:pt x="66518" y="16422"/>
                  <a:pt x="66455" y="16564"/>
                </a:cubicBezTo>
                <a:cubicBezTo>
                  <a:pt x="66382" y="16740"/>
                  <a:pt x="66353" y="16934"/>
                  <a:pt x="66364" y="17122"/>
                </a:cubicBezTo>
                <a:cubicBezTo>
                  <a:pt x="66387" y="17531"/>
                  <a:pt x="66597" y="17917"/>
                  <a:pt x="66864" y="18218"/>
                </a:cubicBezTo>
                <a:cubicBezTo>
                  <a:pt x="67211" y="18615"/>
                  <a:pt x="67683" y="18883"/>
                  <a:pt x="68160" y="19105"/>
                </a:cubicBezTo>
                <a:cubicBezTo>
                  <a:pt x="68761" y="19383"/>
                  <a:pt x="69409" y="19564"/>
                  <a:pt x="70057" y="19724"/>
                </a:cubicBezTo>
                <a:cubicBezTo>
                  <a:pt x="71483" y="20076"/>
                  <a:pt x="72944" y="20293"/>
                  <a:pt x="74376" y="20634"/>
                </a:cubicBezTo>
                <a:cubicBezTo>
                  <a:pt x="75087" y="20810"/>
                  <a:pt x="75808" y="21014"/>
                  <a:pt x="76456" y="21360"/>
                </a:cubicBezTo>
                <a:cubicBezTo>
                  <a:pt x="76569" y="21429"/>
                  <a:pt x="76683" y="21497"/>
                  <a:pt x="76791" y="21576"/>
                </a:cubicBezTo>
                <a:cubicBezTo>
                  <a:pt x="76893" y="21644"/>
                  <a:pt x="76985" y="21730"/>
                  <a:pt x="77075" y="21815"/>
                </a:cubicBezTo>
                <a:cubicBezTo>
                  <a:pt x="77292" y="22031"/>
                  <a:pt x="77496" y="22258"/>
                  <a:pt x="77660" y="22520"/>
                </a:cubicBezTo>
                <a:cubicBezTo>
                  <a:pt x="77735" y="22651"/>
                  <a:pt x="77796" y="22787"/>
                  <a:pt x="77843" y="22929"/>
                </a:cubicBezTo>
                <a:cubicBezTo>
                  <a:pt x="77871" y="23031"/>
                  <a:pt x="77888" y="23128"/>
                  <a:pt x="77893" y="23230"/>
                </a:cubicBezTo>
                <a:cubicBezTo>
                  <a:pt x="77893" y="23320"/>
                  <a:pt x="77882" y="23412"/>
                  <a:pt x="77864" y="23503"/>
                </a:cubicBezTo>
                <a:cubicBezTo>
                  <a:pt x="77837" y="23600"/>
                  <a:pt x="77796" y="23695"/>
                  <a:pt x="77751" y="23787"/>
                </a:cubicBezTo>
                <a:cubicBezTo>
                  <a:pt x="77667" y="23923"/>
                  <a:pt x="77570" y="24048"/>
                  <a:pt x="77462" y="24162"/>
                </a:cubicBezTo>
                <a:cubicBezTo>
                  <a:pt x="77234" y="24389"/>
                  <a:pt x="76967" y="24576"/>
                  <a:pt x="76694" y="24747"/>
                </a:cubicBezTo>
                <a:cubicBezTo>
                  <a:pt x="76133" y="25077"/>
                  <a:pt x="75530" y="25326"/>
                  <a:pt x="74922" y="25554"/>
                </a:cubicBezTo>
                <a:cubicBezTo>
                  <a:pt x="74167" y="25837"/>
                  <a:pt x="73390" y="26076"/>
                  <a:pt x="72618" y="26308"/>
                </a:cubicBezTo>
                <a:cubicBezTo>
                  <a:pt x="72627" y="26306"/>
                  <a:pt x="72636" y="26303"/>
                  <a:pt x="72646" y="26301"/>
                </a:cubicBezTo>
                <a:cubicBezTo>
                  <a:pt x="71007" y="26780"/>
                  <a:pt x="69350" y="27193"/>
                  <a:pt x="67728" y="27731"/>
                </a:cubicBezTo>
                <a:cubicBezTo>
                  <a:pt x="67057" y="27951"/>
                  <a:pt x="66387" y="28196"/>
                  <a:pt x="65756" y="28520"/>
                </a:cubicBezTo>
                <a:cubicBezTo>
                  <a:pt x="65495" y="28651"/>
                  <a:pt x="65239" y="28798"/>
                  <a:pt x="65000" y="28969"/>
                </a:cubicBezTo>
                <a:cubicBezTo>
                  <a:pt x="64796" y="29111"/>
                  <a:pt x="64614" y="29276"/>
                  <a:pt x="64455" y="29464"/>
                </a:cubicBezTo>
                <a:cubicBezTo>
                  <a:pt x="64273" y="29685"/>
                  <a:pt x="64142" y="29963"/>
                  <a:pt x="64119" y="30248"/>
                </a:cubicBezTo>
                <a:cubicBezTo>
                  <a:pt x="64108" y="30395"/>
                  <a:pt x="64125" y="30537"/>
                  <a:pt x="64166" y="30679"/>
                </a:cubicBezTo>
                <a:cubicBezTo>
                  <a:pt x="64187" y="30765"/>
                  <a:pt x="64216" y="30844"/>
                  <a:pt x="64250" y="30930"/>
                </a:cubicBezTo>
                <a:cubicBezTo>
                  <a:pt x="64290" y="31014"/>
                  <a:pt x="64336" y="31094"/>
                  <a:pt x="64387" y="31179"/>
                </a:cubicBezTo>
                <a:cubicBezTo>
                  <a:pt x="64483" y="31339"/>
                  <a:pt x="64609" y="31481"/>
                  <a:pt x="64733" y="31623"/>
                </a:cubicBezTo>
                <a:cubicBezTo>
                  <a:pt x="64909" y="31804"/>
                  <a:pt x="65102" y="31975"/>
                  <a:pt x="65307" y="32134"/>
                </a:cubicBezTo>
                <a:cubicBezTo>
                  <a:pt x="65614" y="32378"/>
                  <a:pt x="65966" y="32554"/>
                  <a:pt x="66319" y="32725"/>
                </a:cubicBezTo>
                <a:cubicBezTo>
                  <a:pt x="66716" y="32913"/>
                  <a:pt x="67125" y="33083"/>
                  <a:pt x="67512" y="33293"/>
                </a:cubicBezTo>
                <a:cubicBezTo>
                  <a:pt x="67745" y="33430"/>
                  <a:pt x="67961" y="33577"/>
                  <a:pt x="68160" y="33753"/>
                </a:cubicBezTo>
                <a:cubicBezTo>
                  <a:pt x="68257" y="33855"/>
                  <a:pt x="68341" y="33957"/>
                  <a:pt x="68415" y="34072"/>
                </a:cubicBezTo>
                <a:cubicBezTo>
                  <a:pt x="68467" y="34169"/>
                  <a:pt x="68506" y="34264"/>
                  <a:pt x="68541" y="34373"/>
                </a:cubicBezTo>
                <a:cubicBezTo>
                  <a:pt x="68569" y="34476"/>
                  <a:pt x="68586" y="34583"/>
                  <a:pt x="68591" y="34691"/>
                </a:cubicBezTo>
                <a:cubicBezTo>
                  <a:pt x="68591" y="34856"/>
                  <a:pt x="68575" y="35021"/>
                  <a:pt x="68541" y="35185"/>
                </a:cubicBezTo>
                <a:cubicBezTo>
                  <a:pt x="68501" y="35316"/>
                  <a:pt x="68449" y="35441"/>
                  <a:pt x="68386" y="35567"/>
                </a:cubicBezTo>
                <a:cubicBezTo>
                  <a:pt x="68302" y="35703"/>
                  <a:pt x="68205" y="35827"/>
                  <a:pt x="68097" y="35947"/>
                </a:cubicBezTo>
                <a:cubicBezTo>
                  <a:pt x="67921" y="36118"/>
                  <a:pt x="67733" y="36254"/>
                  <a:pt x="67529" y="36385"/>
                </a:cubicBezTo>
                <a:cubicBezTo>
                  <a:pt x="67103" y="36629"/>
                  <a:pt x="66648" y="36800"/>
                  <a:pt x="66177" y="36941"/>
                </a:cubicBezTo>
                <a:cubicBezTo>
                  <a:pt x="65488" y="37135"/>
                  <a:pt x="64790" y="37259"/>
                  <a:pt x="64085" y="37367"/>
                </a:cubicBezTo>
                <a:cubicBezTo>
                  <a:pt x="63733" y="37419"/>
                  <a:pt x="63387" y="37469"/>
                  <a:pt x="63040" y="37515"/>
                </a:cubicBezTo>
                <a:cubicBezTo>
                  <a:pt x="62409" y="37595"/>
                  <a:pt x="61779" y="37634"/>
                  <a:pt x="61148" y="37657"/>
                </a:cubicBezTo>
                <a:cubicBezTo>
                  <a:pt x="60950" y="37661"/>
                  <a:pt x="60753" y="37663"/>
                  <a:pt x="60556" y="37663"/>
                </a:cubicBezTo>
                <a:cubicBezTo>
                  <a:pt x="60122" y="37663"/>
                  <a:pt x="59687" y="37654"/>
                  <a:pt x="59249" y="37634"/>
                </a:cubicBezTo>
                <a:cubicBezTo>
                  <a:pt x="58630" y="37612"/>
                  <a:pt x="58006" y="37571"/>
                  <a:pt x="57381" y="37526"/>
                </a:cubicBezTo>
                <a:cubicBezTo>
                  <a:pt x="56102" y="37435"/>
                  <a:pt x="54829" y="37322"/>
                  <a:pt x="53545" y="37288"/>
                </a:cubicBezTo>
                <a:cubicBezTo>
                  <a:pt x="53322" y="37282"/>
                  <a:pt x="53099" y="37278"/>
                  <a:pt x="52876" y="37278"/>
                </a:cubicBezTo>
                <a:cubicBezTo>
                  <a:pt x="51859" y="37278"/>
                  <a:pt x="50841" y="37345"/>
                  <a:pt x="49834" y="37498"/>
                </a:cubicBezTo>
                <a:cubicBezTo>
                  <a:pt x="49527" y="37544"/>
                  <a:pt x="49226" y="37605"/>
                  <a:pt x="48931" y="37668"/>
                </a:cubicBezTo>
                <a:cubicBezTo>
                  <a:pt x="48572" y="37742"/>
                  <a:pt x="48231" y="37844"/>
                  <a:pt x="47880" y="37930"/>
                </a:cubicBezTo>
                <a:cubicBezTo>
                  <a:pt x="47282" y="38083"/>
                  <a:pt x="46669" y="38169"/>
                  <a:pt x="46055" y="38185"/>
                </a:cubicBezTo>
                <a:cubicBezTo>
                  <a:pt x="45999" y="38186"/>
                  <a:pt x="45942" y="38187"/>
                  <a:pt x="45886" y="38187"/>
                </a:cubicBezTo>
                <a:cubicBezTo>
                  <a:pt x="45279" y="38187"/>
                  <a:pt x="44677" y="38128"/>
                  <a:pt x="44077" y="38061"/>
                </a:cubicBezTo>
                <a:cubicBezTo>
                  <a:pt x="43697" y="38021"/>
                  <a:pt x="43322" y="37975"/>
                  <a:pt x="42941" y="37936"/>
                </a:cubicBezTo>
                <a:cubicBezTo>
                  <a:pt x="42613" y="37901"/>
                  <a:pt x="42285" y="37886"/>
                  <a:pt x="41957" y="37886"/>
                </a:cubicBezTo>
                <a:cubicBezTo>
                  <a:pt x="41854" y="37886"/>
                  <a:pt x="41750" y="37888"/>
                  <a:pt x="41646" y="37891"/>
                </a:cubicBezTo>
                <a:cubicBezTo>
                  <a:pt x="40845" y="37907"/>
                  <a:pt x="40054" y="37998"/>
                  <a:pt x="39265" y="38095"/>
                </a:cubicBezTo>
                <a:cubicBezTo>
                  <a:pt x="38464" y="38185"/>
                  <a:pt x="37662" y="38282"/>
                  <a:pt x="36856" y="38305"/>
                </a:cubicBezTo>
                <a:cubicBezTo>
                  <a:pt x="36777" y="38307"/>
                  <a:pt x="36697" y="38307"/>
                  <a:pt x="36618" y="38307"/>
                </a:cubicBezTo>
                <a:cubicBezTo>
                  <a:pt x="36399" y="38307"/>
                  <a:pt x="36180" y="38302"/>
                  <a:pt x="35963" y="38294"/>
                </a:cubicBezTo>
                <a:cubicBezTo>
                  <a:pt x="35787" y="38282"/>
                  <a:pt x="35611" y="38266"/>
                  <a:pt x="35441" y="38248"/>
                </a:cubicBezTo>
                <a:cubicBezTo>
                  <a:pt x="35265" y="38231"/>
                  <a:pt x="35094" y="38219"/>
                  <a:pt x="34919" y="38203"/>
                </a:cubicBezTo>
                <a:cubicBezTo>
                  <a:pt x="34213" y="38140"/>
                  <a:pt x="33515" y="38072"/>
                  <a:pt x="32810" y="38015"/>
                </a:cubicBezTo>
                <a:cubicBezTo>
                  <a:pt x="31429" y="37891"/>
                  <a:pt x="30054" y="37783"/>
                  <a:pt x="28674" y="37708"/>
                </a:cubicBezTo>
                <a:cubicBezTo>
                  <a:pt x="27619" y="37647"/>
                  <a:pt x="26564" y="37613"/>
                  <a:pt x="25512" y="37613"/>
                </a:cubicBezTo>
                <a:cubicBezTo>
                  <a:pt x="25186" y="37613"/>
                  <a:pt x="24861" y="37616"/>
                  <a:pt x="24536" y="37623"/>
                </a:cubicBezTo>
                <a:cubicBezTo>
                  <a:pt x="23162" y="37646"/>
                  <a:pt x="21792" y="37742"/>
                  <a:pt x="20434" y="37930"/>
                </a:cubicBezTo>
                <a:cubicBezTo>
                  <a:pt x="20314" y="37946"/>
                  <a:pt x="20230" y="38066"/>
                  <a:pt x="20253" y="38185"/>
                </a:cubicBezTo>
                <a:cubicBezTo>
                  <a:pt x="20268" y="38300"/>
                  <a:pt x="20363" y="38375"/>
                  <a:pt x="20471" y="38375"/>
                </a:cubicBezTo>
                <a:cubicBezTo>
                  <a:pt x="20481" y="38375"/>
                  <a:pt x="20492" y="38375"/>
                  <a:pt x="20502" y="38373"/>
                </a:cubicBezTo>
                <a:cubicBezTo>
                  <a:pt x="21064" y="38300"/>
                  <a:pt x="21622" y="38237"/>
                  <a:pt x="22184" y="38192"/>
                </a:cubicBezTo>
                <a:cubicBezTo>
                  <a:pt x="22787" y="38140"/>
                  <a:pt x="23395" y="38117"/>
                  <a:pt x="23996" y="38095"/>
                </a:cubicBezTo>
                <a:cubicBezTo>
                  <a:pt x="24345" y="38087"/>
                  <a:pt x="24693" y="38083"/>
                  <a:pt x="25041" y="38083"/>
                </a:cubicBezTo>
                <a:cubicBezTo>
                  <a:pt x="27664" y="38083"/>
                  <a:pt x="30282" y="38298"/>
                  <a:pt x="32889" y="38538"/>
                </a:cubicBezTo>
                <a:cubicBezTo>
                  <a:pt x="33634" y="38606"/>
                  <a:pt x="34378" y="38675"/>
                  <a:pt x="35123" y="38743"/>
                </a:cubicBezTo>
                <a:cubicBezTo>
                  <a:pt x="35475" y="38777"/>
                  <a:pt x="35821" y="38811"/>
                  <a:pt x="36175" y="38827"/>
                </a:cubicBezTo>
                <a:cubicBezTo>
                  <a:pt x="36279" y="38831"/>
                  <a:pt x="36383" y="38832"/>
                  <a:pt x="36488" y="38832"/>
                </a:cubicBezTo>
                <a:cubicBezTo>
                  <a:pt x="36752" y="38832"/>
                  <a:pt x="37017" y="38823"/>
                  <a:pt x="37282" y="38811"/>
                </a:cubicBezTo>
                <a:cubicBezTo>
                  <a:pt x="38016" y="38777"/>
                  <a:pt x="38748" y="38686"/>
                  <a:pt x="39475" y="38601"/>
                </a:cubicBezTo>
                <a:cubicBezTo>
                  <a:pt x="39726" y="38567"/>
                  <a:pt x="39981" y="38544"/>
                  <a:pt x="40232" y="38515"/>
                </a:cubicBezTo>
                <a:cubicBezTo>
                  <a:pt x="40277" y="38515"/>
                  <a:pt x="40316" y="38521"/>
                  <a:pt x="40361" y="38521"/>
                </a:cubicBezTo>
                <a:cubicBezTo>
                  <a:pt x="41323" y="38589"/>
                  <a:pt x="42271" y="38748"/>
                  <a:pt x="43214" y="38919"/>
                </a:cubicBezTo>
                <a:cubicBezTo>
                  <a:pt x="44163" y="39095"/>
                  <a:pt x="45113" y="39283"/>
                  <a:pt x="46073" y="39407"/>
                </a:cubicBezTo>
                <a:cubicBezTo>
                  <a:pt x="46532" y="39470"/>
                  <a:pt x="46993" y="39509"/>
                  <a:pt x="47460" y="39532"/>
                </a:cubicBezTo>
                <a:cubicBezTo>
                  <a:pt x="47629" y="39540"/>
                  <a:pt x="47800" y="39546"/>
                  <a:pt x="47970" y="39546"/>
                </a:cubicBezTo>
                <a:cubicBezTo>
                  <a:pt x="48033" y="39546"/>
                  <a:pt x="48095" y="39545"/>
                  <a:pt x="48158" y="39543"/>
                </a:cubicBezTo>
                <a:cubicBezTo>
                  <a:pt x="48373" y="39538"/>
                  <a:pt x="48590" y="39509"/>
                  <a:pt x="48800" y="39470"/>
                </a:cubicBezTo>
                <a:cubicBezTo>
                  <a:pt x="49209" y="39391"/>
                  <a:pt x="49608" y="39254"/>
                  <a:pt x="50004" y="39118"/>
                </a:cubicBezTo>
                <a:cubicBezTo>
                  <a:pt x="50392" y="38987"/>
                  <a:pt x="50772" y="38851"/>
                  <a:pt x="51169" y="38771"/>
                </a:cubicBezTo>
                <a:cubicBezTo>
                  <a:pt x="51323" y="38748"/>
                  <a:pt x="51476" y="38731"/>
                  <a:pt x="51635" y="38720"/>
                </a:cubicBezTo>
                <a:cubicBezTo>
                  <a:pt x="51696" y="38716"/>
                  <a:pt x="51757" y="38714"/>
                  <a:pt x="51818" y="38714"/>
                </a:cubicBezTo>
                <a:cubicBezTo>
                  <a:pt x="51916" y="38714"/>
                  <a:pt x="52014" y="38718"/>
                  <a:pt x="52113" y="38725"/>
                </a:cubicBezTo>
                <a:cubicBezTo>
                  <a:pt x="52505" y="38759"/>
                  <a:pt x="52897" y="38833"/>
                  <a:pt x="53283" y="38919"/>
                </a:cubicBezTo>
                <a:cubicBezTo>
                  <a:pt x="53476" y="38964"/>
                  <a:pt x="53670" y="39010"/>
                  <a:pt x="53862" y="39055"/>
                </a:cubicBezTo>
                <a:cubicBezTo>
                  <a:pt x="54056" y="39100"/>
                  <a:pt x="54244" y="39147"/>
                  <a:pt x="54431" y="39192"/>
                </a:cubicBezTo>
                <a:cubicBezTo>
                  <a:pt x="55187" y="39367"/>
                  <a:pt x="55920" y="39629"/>
                  <a:pt x="56676" y="39805"/>
                </a:cubicBezTo>
                <a:cubicBezTo>
                  <a:pt x="56863" y="39850"/>
                  <a:pt x="57056" y="39884"/>
                  <a:pt x="57245" y="39918"/>
                </a:cubicBezTo>
                <a:cubicBezTo>
                  <a:pt x="57431" y="39947"/>
                  <a:pt x="57625" y="39965"/>
                  <a:pt x="57812" y="39976"/>
                </a:cubicBezTo>
                <a:cubicBezTo>
                  <a:pt x="57909" y="39983"/>
                  <a:pt x="58007" y="39986"/>
                  <a:pt x="58104" y="39986"/>
                </a:cubicBezTo>
                <a:cubicBezTo>
                  <a:pt x="58408" y="39986"/>
                  <a:pt x="58711" y="39957"/>
                  <a:pt x="59017" y="39931"/>
                </a:cubicBezTo>
                <a:cubicBezTo>
                  <a:pt x="59380" y="39897"/>
                  <a:pt x="59750" y="39862"/>
                  <a:pt x="60125" y="39839"/>
                </a:cubicBezTo>
                <a:cubicBezTo>
                  <a:pt x="60286" y="39831"/>
                  <a:pt x="60449" y="39827"/>
                  <a:pt x="60613" y="39827"/>
                </a:cubicBezTo>
                <a:cubicBezTo>
                  <a:pt x="60800" y="39827"/>
                  <a:pt x="60989" y="39832"/>
                  <a:pt x="61176" y="39845"/>
                </a:cubicBezTo>
                <a:cubicBezTo>
                  <a:pt x="61420" y="39862"/>
                  <a:pt x="61659" y="39897"/>
                  <a:pt x="61903" y="39936"/>
                </a:cubicBezTo>
                <a:cubicBezTo>
                  <a:pt x="62147" y="39981"/>
                  <a:pt x="62380" y="40044"/>
                  <a:pt x="62625" y="40094"/>
                </a:cubicBezTo>
                <a:cubicBezTo>
                  <a:pt x="63023" y="40186"/>
                  <a:pt x="63432" y="40231"/>
                  <a:pt x="63841" y="40254"/>
                </a:cubicBezTo>
                <a:cubicBezTo>
                  <a:pt x="64026" y="40266"/>
                  <a:pt x="64212" y="40271"/>
                  <a:pt x="64397" y="40271"/>
                </a:cubicBezTo>
                <a:cubicBezTo>
                  <a:pt x="65110" y="40271"/>
                  <a:pt x="65823" y="40187"/>
                  <a:pt x="66518" y="40038"/>
                </a:cubicBezTo>
                <a:cubicBezTo>
                  <a:pt x="67353" y="39856"/>
                  <a:pt x="68171" y="39549"/>
                  <a:pt x="68887" y="39089"/>
                </a:cubicBezTo>
                <a:cubicBezTo>
                  <a:pt x="69063" y="38969"/>
                  <a:pt x="69228" y="38845"/>
                  <a:pt x="69387" y="38703"/>
                </a:cubicBezTo>
                <a:cubicBezTo>
                  <a:pt x="69574" y="38538"/>
                  <a:pt x="69745" y="38345"/>
                  <a:pt x="69904" y="38151"/>
                </a:cubicBezTo>
                <a:cubicBezTo>
                  <a:pt x="70211" y="37788"/>
                  <a:pt x="70500" y="37401"/>
                  <a:pt x="70864" y="37083"/>
                </a:cubicBezTo>
                <a:cubicBezTo>
                  <a:pt x="71035" y="36941"/>
                  <a:pt x="71216" y="36810"/>
                  <a:pt x="71387" y="36674"/>
                </a:cubicBezTo>
                <a:cubicBezTo>
                  <a:pt x="71535" y="36555"/>
                  <a:pt x="71666" y="36430"/>
                  <a:pt x="71779" y="36283"/>
                </a:cubicBezTo>
                <a:cubicBezTo>
                  <a:pt x="71939" y="36084"/>
                  <a:pt x="72063" y="35856"/>
                  <a:pt x="72183" y="35628"/>
                </a:cubicBezTo>
                <a:cubicBezTo>
                  <a:pt x="72307" y="35389"/>
                  <a:pt x="72450" y="35151"/>
                  <a:pt x="72603" y="34924"/>
                </a:cubicBezTo>
                <a:cubicBezTo>
                  <a:pt x="72729" y="34742"/>
                  <a:pt x="72865" y="34560"/>
                  <a:pt x="73012" y="34395"/>
                </a:cubicBezTo>
                <a:cubicBezTo>
                  <a:pt x="73160" y="34219"/>
                  <a:pt x="73319" y="34067"/>
                  <a:pt x="73490" y="33912"/>
                </a:cubicBezTo>
                <a:cubicBezTo>
                  <a:pt x="73751" y="33692"/>
                  <a:pt x="74041" y="33498"/>
                  <a:pt x="74336" y="33316"/>
                </a:cubicBezTo>
                <a:cubicBezTo>
                  <a:pt x="74660" y="33186"/>
                  <a:pt x="74990" y="33066"/>
                  <a:pt x="75325" y="32958"/>
                </a:cubicBezTo>
                <a:cubicBezTo>
                  <a:pt x="76212" y="32685"/>
                  <a:pt x="77127" y="32515"/>
                  <a:pt x="78047" y="32384"/>
                </a:cubicBezTo>
                <a:cubicBezTo>
                  <a:pt x="78984" y="32247"/>
                  <a:pt x="79933" y="32174"/>
                  <a:pt x="80877" y="32111"/>
                </a:cubicBezTo>
                <a:cubicBezTo>
                  <a:pt x="82774" y="31992"/>
                  <a:pt x="84683" y="31953"/>
                  <a:pt x="86571" y="31720"/>
                </a:cubicBezTo>
                <a:cubicBezTo>
                  <a:pt x="87508" y="31605"/>
                  <a:pt x="88440" y="31435"/>
                  <a:pt x="89354" y="31190"/>
                </a:cubicBezTo>
                <a:cubicBezTo>
                  <a:pt x="89752" y="31088"/>
                  <a:pt x="90151" y="30964"/>
                  <a:pt x="90531" y="30804"/>
                </a:cubicBezTo>
                <a:cubicBezTo>
                  <a:pt x="90684" y="30736"/>
                  <a:pt x="90832" y="30663"/>
                  <a:pt x="90974" y="30577"/>
                </a:cubicBezTo>
                <a:cubicBezTo>
                  <a:pt x="91100" y="30498"/>
                  <a:pt x="91224" y="30412"/>
                  <a:pt x="91332" y="30304"/>
                </a:cubicBezTo>
                <a:cubicBezTo>
                  <a:pt x="91407" y="30230"/>
                  <a:pt x="91468" y="30146"/>
                  <a:pt x="91520" y="30054"/>
                </a:cubicBezTo>
                <a:cubicBezTo>
                  <a:pt x="91543" y="30009"/>
                  <a:pt x="91559" y="29963"/>
                  <a:pt x="91577" y="29918"/>
                </a:cubicBezTo>
                <a:cubicBezTo>
                  <a:pt x="91593" y="29873"/>
                  <a:pt x="91599" y="29821"/>
                  <a:pt x="91604" y="29776"/>
                </a:cubicBezTo>
                <a:cubicBezTo>
                  <a:pt x="91611" y="29724"/>
                  <a:pt x="91604" y="29679"/>
                  <a:pt x="91599" y="29634"/>
                </a:cubicBezTo>
                <a:cubicBezTo>
                  <a:pt x="91599" y="29583"/>
                  <a:pt x="91582" y="29532"/>
                  <a:pt x="91565" y="29491"/>
                </a:cubicBezTo>
                <a:cubicBezTo>
                  <a:pt x="91525" y="29373"/>
                  <a:pt x="91457" y="29276"/>
                  <a:pt x="91378" y="29179"/>
                </a:cubicBezTo>
                <a:cubicBezTo>
                  <a:pt x="91338" y="29134"/>
                  <a:pt x="91292" y="29094"/>
                  <a:pt x="91247" y="29055"/>
                </a:cubicBezTo>
                <a:cubicBezTo>
                  <a:pt x="91195" y="29008"/>
                  <a:pt x="91145" y="28963"/>
                  <a:pt x="91087" y="28924"/>
                </a:cubicBezTo>
                <a:cubicBezTo>
                  <a:pt x="90957" y="28822"/>
                  <a:pt x="90804" y="28741"/>
                  <a:pt x="90650" y="28667"/>
                </a:cubicBezTo>
                <a:cubicBezTo>
                  <a:pt x="90337" y="28509"/>
                  <a:pt x="90014" y="28389"/>
                  <a:pt x="89684" y="28271"/>
                </a:cubicBezTo>
                <a:cubicBezTo>
                  <a:pt x="89235" y="28117"/>
                  <a:pt x="88792" y="27951"/>
                  <a:pt x="88372" y="27741"/>
                </a:cubicBezTo>
                <a:cubicBezTo>
                  <a:pt x="88116" y="27605"/>
                  <a:pt x="87877" y="27458"/>
                  <a:pt x="87656" y="27270"/>
                </a:cubicBezTo>
                <a:cubicBezTo>
                  <a:pt x="87554" y="27173"/>
                  <a:pt x="87463" y="27071"/>
                  <a:pt x="87383" y="26957"/>
                </a:cubicBezTo>
                <a:cubicBezTo>
                  <a:pt x="87332" y="26878"/>
                  <a:pt x="87292" y="26798"/>
                  <a:pt x="87263" y="26708"/>
                </a:cubicBezTo>
                <a:cubicBezTo>
                  <a:pt x="87235" y="26622"/>
                  <a:pt x="87224" y="26537"/>
                  <a:pt x="87213" y="26446"/>
                </a:cubicBezTo>
                <a:cubicBezTo>
                  <a:pt x="87213" y="26355"/>
                  <a:pt x="87224" y="26270"/>
                  <a:pt x="87240" y="26179"/>
                </a:cubicBezTo>
                <a:cubicBezTo>
                  <a:pt x="87253" y="26123"/>
                  <a:pt x="87269" y="26071"/>
                  <a:pt x="87287" y="26014"/>
                </a:cubicBezTo>
                <a:cubicBezTo>
                  <a:pt x="87315" y="25929"/>
                  <a:pt x="87349" y="25843"/>
                  <a:pt x="87389" y="25764"/>
                </a:cubicBezTo>
                <a:cubicBezTo>
                  <a:pt x="87423" y="25701"/>
                  <a:pt x="87457" y="25645"/>
                  <a:pt x="87497" y="25588"/>
                </a:cubicBezTo>
                <a:cubicBezTo>
                  <a:pt x="87536" y="25525"/>
                  <a:pt x="87581" y="25468"/>
                  <a:pt x="87633" y="25412"/>
                </a:cubicBezTo>
                <a:cubicBezTo>
                  <a:pt x="87786" y="25247"/>
                  <a:pt x="87963" y="25105"/>
                  <a:pt x="88155" y="24980"/>
                </a:cubicBezTo>
                <a:cubicBezTo>
                  <a:pt x="88570" y="24725"/>
                  <a:pt x="89025" y="24548"/>
                  <a:pt x="89485" y="24400"/>
                </a:cubicBezTo>
                <a:cubicBezTo>
                  <a:pt x="90639" y="24043"/>
                  <a:pt x="91843" y="23866"/>
                  <a:pt x="93043" y="23718"/>
                </a:cubicBezTo>
                <a:cubicBezTo>
                  <a:pt x="93589" y="23650"/>
                  <a:pt x="94140" y="23593"/>
                  <a:pt x="94690" y="23525"/>
                </a:cubicBezTo>
                <a:cubicBezTo>
                  <a:pt x="94906" y="23503"/>
                  <a:pt x="95123" y="23474"/>
                  <a:pt x="95338" y="23440"/>
                </a:cubicBezTo>
                <a:cubicBezTo>
                  <a:pt x="95582" y="23406"/>
                  <a:pt x="95821" y="23354"/>
                  <a:pt x="96060" y="23304"/>
                </a:cubicBezTo>
                <a:cubicBezTo>
                  <a:pt x="100032" y="22462"/>
                  <a:pt x="104014" y="21662"/>
                  <a:pt x="107969" y="20736"/>
                </a:cubicBezTo>
                <a:cubicBezTo>
                  <a:pt x="110316" y="20184"/>
                  <a:pt x="112669" y="19611"/>
                  <a:pt x="114931" y="18764"/>
                </a:cubicBezTo>
                <a:cubicBezTo>
                  <a:pt x="115965" y="18377"/>
                  <a:pt x="116982" y="17933"/>
                  <a:pt x="117959" y="17411"/>
                </a:cubicBezTo>
                <a:cubicBezTo>
                  <a:pt x="117192" y="17985"/>
                  <a:pt x="116403" y="18536"/>
                  <a:pt x="115590" y="19037"/>
                </a:cubicBezTo>
                <a:cubicBezTo>
                  <a:pt x="115095" y="19343"/>
                  <a:pt x="114584" y="19633"/>
                  <a:pt x="114072" y="19905"/>
                </a:cubicBezTo>
                <a:cubicBezTo>
                  <a:pt x="113476" y="20218"/>
                  <a:pt x="112868" y="20503"/>
                  <a:pt x="112254" y="20770"/>
                </a:cubicBezTo>
                <a:cubicBezTo>
                  <a:pt x="112256" y="20770"/>
                  <a:pt x="112258" y="20770"/>
                  <a:pt x="112260" y="20770"/>
                </a:cubicBezTo>
                <a:cubicBezTo>
                  <a:pt x="112255" y="20772"/>
                  <a:pt x="112252" y="20773"/>
                  <a:pt x="112249" y="20774"/>
                </a:cubicBezTo>
                <a:cubicBezTo>
                  <a:pt x="112251" y="20773"/>
                  <a:pt x="112253" y="20772"/>
                  <a:pt x="112254" y="20770"/>
                </a:cubicBezTo>
                <a:cubicBezTo>
                  <a:pt x="112249" y="20775"/>
                  <a:pt x="112243" y="20775"/>
                  <a:pt x="112243" y="20775"/>
                </a:cubicBezTo>
                <a:cubicBezTo>
                  <a:pt x="112245" y="20775"/>
                  <a:pt x="112247" y="20775"/>
                  <a:pt x="112249" y="20774"/>
                </a:cubicBezTo>
                <a:cubicBezTo>
                  <a:pt x="112243" y="20778"/>
                  <a:pt x="112236" y="20781"/>
                  <a:pt x="112231" y="20781"/>
                </a:cubicBezTo>
                <a:cubicBezTo>
                  <a:pt x="112231" y="20781"/>
                  <a:pt x="112238" y="20781"/>
                  <a:pt x="112243" y="20775"/>
                </a:cubicBezTo>
                <a:cubicBezTo>
                  <a:pt x="112232" y="20780"/>
                  <a:pt x="112227" y="20781"/>
                  <a:pt x="112222" y="20785"/>
                </a:cubicBezTo>
                <a:cubicBezTo>
                  <a:pt x="111157" y="21243"/>
                  <a:pt x="110075" y="21645"/>
                  <a:pt x="108976" y="21997"/>
                </a:cubicBezTo>
                <a:cubicBezTo>
                  <a:pt x="107856" y="22355"/>
                  <a:pt x="106720" y="22661"/>
                  <a:pt x="105583" y="22934"/>
                </a:cubicBezTo>
                <a:cubicBezTo>
                  <a:pt x="104436" y="23202"/>
                  <a:pt x="103282" y="23435"/>
                  <a:pt x="102123" y="23645"/>
                </a:cubicBezTo>
                <a:cubicBezTo>
                  <a:pt x="101622" y="23736"/>
                  <a:pt x="101123" y="23815"/>
                  <a:pt x="100623" y="23894"/>
                </a:cubicBezTo>
                <a:cubicBezTo>
                  <a:pt x="99514" y="24083"/>
                  <a:pt x="98407" y="24298"/>
                  <a:pt x="97321" y="24623"/>
                </a:cubicBezTo>
                <a:cubicBezTo>
                  <a:pt x="96781" y="24786"/>
                  <a:pt x="96241" y="24980"/>
                  <a:pt x="95736" y="25236"/>
                </a:cubicBezTo>
                <a:cubicBezTo>
                  <a:pt x="95525" y="25339"/>
                  <a:pt x="95327" y="25463"/>
                  <a:pt x="95134" y="25599"/>
                </a:cubicBezTo>
                <a:cubicBezTo>
                  <a:pt x="94958" y="25724"/>
                  <a:pt x="94793" y="25872"/>
                  <a:pt x="94662" y="26048"/>
                </a:cubicBezTo>
                <a:cubicBezTo>
                  <a:pt x="94605" y="26123"/>
                  <a:pt x="94549" y="26196"/>
                  <a:pt x="94509" y="26281"/>
                </a:cubicBezTo>
                <a:cubicBezTo>
                  <a:pt x="94463" y="26361"/>
                  <a:pt x="94429" y="26451"/>
                  <a:pt x="94407" y="26537"/>
                </a:cubicBezTo>
                <a:cubicBezTo>
                  <a:pt x="94378" y="26622"/>
                  <a:pt x="94373" y="26719"/>
                  <a:pt x="94366" y="26805"/>
                </a:cubicBezTo>
                <a:cubicBezTo>
                  <a:pt x="94355" y="26912"/>
                  <a:pt x="94378" y="27020"/>
                  <a:pt x="94395" y="27128"/>
                </a:cubicBezTo>
                <a:cubicBezTo>
                  <a:pt x="94418" y="27225"/>
                  <a:pt x="94457" y="27321"/>
                  <a:pt x="94497" y="27411"/>
                </a:cubicBezTo>
                <a:cubicBezTo>
                  <a:pt x="94554" y="27526"/>
                  <a:pt x="94617" y="27639"/>
                  <a:pt x="94696" y="27741"/>
                </a:cubicBezTo>
                <a:cubicBezTo>
                  <a:pt x="94764" y="27844"/>
                  <a:pt x="94850" y="27941"/>
                  <a:pt x="94935" y="28032"/>
                </a:cubicBezTo>
                <a:cubicBezTo>
                  <a:pt x="95031" y="28134"/>
                  <a:pt x="95145" y="28213"/>
                  <a:pt x="95265" y="28292"/>
                </a:cubicBezTo>
                <a:cubicBezTo>
                  <a:pt x="95480" y="28441"/>
                  <a:pt x="95736" y="28531"/>
                  <a:pt x="95986" y="28622"/>
                </a:cubicBezTo>
                <a:cubicBezTo>
                  <a:pt x="96298" y="28730"/>
                  <a:pt x="96616" y="28804"/>
                  <a:pt x="96941" y="28877"/>
                </a:cubicBezTo>
                <a:cubicBezTo>
                  <a:pt x="97594" y="29032"/>
                  <a:pt x="98259" y="29150"/>
                  <a:pt x="98884" y="29389"/>
                </a:cubicBezTo>
                <a:cubicBezTo>
                  <a:pt x="99099" y="29480"/>
                  <a:pt x="99304" y="29583"/>
                  <a:pt x="99498" y="29719"/>
                </a:cubicBezTo>
                <a:cubicBezTo>
                  <a:pt x="99595" y="29798"/>
                  <a:pt x="99679" y="29878"/>
                  <a:pt x="99760" y="29975"/>
                </a:cubicBezTo>
                <a:cubicBezTo>
                  <a:pt x="99821" y="30054"/>
                  <a:pt x="99867" y="30139"/>
                  <a:pt x="99912" y="30230"/>
                </a:cubicBezTo>
                <a:cubicBezTo>
                  <a:pt x="99946" y="30322"/>
                  <a:pt x="99975" y="30412"/>
                  <a:pt x="99991" y="30509"/>
                </a:cubicBezTo>
                <a:cubicBezTo>
                  <a:pt x="100009" y="30623"/>
                  <a:pt x="100015" y="30736"/>
                  <a:pt x="100004" y="30855"/>
                </a:cubicBezTo>
                <a:cubicBezTo>
                  <a:pt x="99991" y="30941"/>
                  <a:pt x="99970" y="31025"/>
                  <a:pt x="99941" y="31106"/>
                </a:cubicBezTo>
                <a:cubicBezTo>
                  <a:pt x="99901" y="31190"/>
                  <a:pt x="99855" y="31271"/>
                  <a:pt x="99805" y="31345"/>
                </a:cubicBezTo>
                <a:cubicBezTo>
                  <a:pt x="99725" y="31447"/>
                  <a:pt x="99634" y="31531"/>
                  <a:pt x="99532" y="31617"/>
                </a:cubicBezTo>
                <a:cubicBezTo>
                  <a:pt x="99350" y="31754"/>
                  <a:pt x="99157" y="31856"/>
                  <a:pt x="98952" y="31953"/>
                </a:cubicBezTo>
                <a:cubicBezTo>
                  <a:pt x="98378" y="32191"/>
                  <a:pt x="97759" y="32321"/>
                  <a:pt x="97145" y="32418"/>
                </a:cubicBezTo>
                <a:cubicBezTo>
                  <a:pt x="96838" y="32464"/>
                  <a:pt x="96537" y="32498"/>
                  <a:pt x="96230" y="32538"/>
                </a:cubicBezTo>
                <a:cubicBezTo>
                  <a:pt x="95730" y="32594"/>
                  <a:pt x="95236" y="32656"/>
                  <a:pt x="94735" y="32714"/>
                </a:cubicBezTo>
                <a:cubicBezTo>
                  <a:pt x="93469" y="32861"/>
                  <a:pt x="92202" y="33003"/>
                  <a:pt x="90940" y="33191"/>
                </a:cubicBezTo>
                <a:cubicBezTo>
                  <a:pt x="89724" y="33367"/>
                  <a:pt x="88519" y="33600"/>
                  <a:pt x="87332" y="33923"/>
                </a:cubicBezTo>
                <a:cubicBezTo>
                  <a:pt x="86172" y="34237"/>
                  <a:pt x="85053" y="34663"/>
                  <a:pt x="83980" y="35197"/>
                </a:cubicBezTo>
                <a:cubicBezTo>
                  <a:pt x="83974" y="35168"/>
                  <a:pt x="83967" y="35140"/>
                  <a:pt x="83956" y="35111"/>
                </a:cubicBezTo>
                <a:cubicBezTo>
                  <a:pt x="83922" y="35009"/>
                  <a:pt x="83865" y="34907"/>
                  <a:pt x="83775" y="34838"/>
                </a:cubicBezTo>
                <a:cubicBezTo>
                  <a:pt x="83752" y="34817"/>
                  <a:pt x="83729" y="34799"/>
                  <a:pt x="83701" y="34783"/>
                </a:cubicBezTo>
                <a:cubicBezTo>
                  <a:pt x="83673" y="34770"/>
                  <a:pt x="83644" y="34759"/>
                  <a:pt x="83615" y="34748"/>
                </a:cubicBezTo>
                <a:cubicBezTo>
                  <a:pt x="83565" y="34725"/>
                  <a:pt x="83508" y="34725"/>
                  <a:pt x="83456" y="34720"/>
                </a:cubicBezTo>
                <a:lnTo>
                  <a:pt x="83440" y="34720"/>
                </a:lnTo>
                <a:cubicBezTo>
                  <a:pt x="83332" y="34720"/>
                  <a:pt x="83229" y="34759"/>
                  <a:pt x="83133" y="34799"/>
                </a:cubicBezTo>
                <a:cubicBezTo>
                  <a:pt x="83025" y="34851"/>
                  <a:pt x="82928" y="34924"/>
                  <a:pt x="82837" y="35003"/>
                </a:cubicBezTo>
                <a:cubicBezTo>
                  <a:pt x="82734" y="35100"/>
                  <a:pt x="82644" y="35219"/>
                  <a:pt x="82564" y="35333"/>
                </a:cubicBezTo>
                <a:cubicBezTo>
                  <a:pt x="82519" y="35407"/>
                  <a:pt x="82479" y="35475"/>
                  <a:pt x="82445" y="35549"/>
                </a:cubicBezTo>
                <a:cubicBezTo>
                  <a:pt x="82411" y="35481"/>
                  <a:pt x="82359" y="35407"/>
                  <a:pt x="82297" y="35362"/>
                </a:cubicBezTo>
                <a:cubicBezTo>
                  <a:pt x="82228" y="35303"/>
                  <a:pt x="82138" y="35265"/>
                  <a:pt x="82048" y="35265"/>
                </a:cubicBezTo>
                <a:cubicBezTo>
                  <a:pt x="82043" y="35265"/>
                  <a:pt x="82037" y="35265"/>
                  <a:pt x="82031" y="35265"/>
                </a:cubicBezTo>
                <a:cubicBezTo>
                  <a:pt x="81968" y="35271"/>
                  <a:pt x="81922" y="35287"/>
                  <a:pt x="81871" y="35316"/>
                </a:cubicBezTo>
                <a:cubicBezTo>
                  <a:pt x="81826" y="35333"/>
                  <a:pt x="81785" y="35368"/>
                  <a:pt x="81751" y="35396"/>
                </a:cubicBezTo>
                <a:cubicBezTo>
                  <a:pt x="81678" y="35458"/>
                  <a:pt x="81615" y="35543"/>
                  <a:pt x="81564" y="35623"/>
                </a:cubicBezTo>
                <a:cubicBezTo>
                  <a:pt x="81502" y="35709"/>
                  <a:pt x="81451" y="35811"/>
                  <a:pt x="81405" y="35908"/>
                </a:cubicBezTo>
                <a:cubicBezTo>
                  <a:pt x="81360" y="36010"/>
                  <a:pt x="81320" y="36118"/>
                  <a:pt x="81286" y="36225"/>
                </a:cubicBezTo>
                <a:cubicBezTo>
                  <a:pt x="81268" y="36202"/>
                  <a:pt x="81252" y="36186"/>
                  <a:pt x="81234" y="36168"/>
                </a:cubicBezTo>
                <a:cubicBezTo>
                  <a:pt x="81161" y="36071"/>
                  <a:pt x="81064" y="35987"/>
                  <a:pt x="80956" y="35929"/>
                </a:cubicBezTo>
                <a:cubicBezTo>
                  <a:pt x="80879" y="35893"/>
                  <a:pt x="80786" y="35866"/>
                  <a:pt x="80692" y="35866"/>
                </a:cubicBezTo>
                <a:cubicBezTo>
                  <a:pt x="80684" y="35866"/>
                  <a:pt x="80675" y="35866"/>
                  <a:pt x="80667" y="35867"/>
                </a:cubicBezTo>
                <a:cubicBezTo>
                  <a:pt x="80621" y="35874"/>
                  <a:pt x="80576" y="35884"/>
                  <a:pt x="80536" y="35901"/>
                </a:cubicBezTo>
                <a:cubicBezTo>
                  <a:pt x="80507" y="35913"/>
                  <a:pt x="80479" y="35924"/>
                  <a:pt x="80450" y="35942"/>
                </a:cubicBezTo>
                <a:cubicBezTo>
                  <a:pt x="80428" y="35958"/>
                  <a:pt x="80405" y="35976"/>
                  <a:pt x="80382" y="35998"/>
                </a:cubicBezTo>
                <a:cubicBezTo>
                  <a:pt x="80342" y="36026"/>
                  <a:pt x="80308" y="36066"/>
                  <a:pt x="80280" y="36105"/>
                </a:cubicBezTo>
                <a:cubicBezTo>
                  <a:pt x="80258" y="36139"/>
                  <a:pt x="80235" y="36180"/>
                  <a:pt x="80217" y="36220"/>
                </a:cubicBezTo>
                <a:cubicBezTo>
                  <a:pt x="80167" y="36322"/>
                  <a:pt x="80138" y="36435"/>
                  <a:pt x="80121" y="36555"/>
                </a:cubicBezTo>
                <a:cubicBezTo>
                  <a:pt x="80098" y="36748"/>
                  <a:pt x="80115" y="36947"/>
                  <a:pt x="80161" y="37140"/>
                </a:cubicBezTo>
                <a:cubicBezTo>
                  <a:pt x="80056" y="37119"/>
                  <a:pt x="79948" y="37108"/>
                  <a:pt x="79841" y="37108"/>
                </a:cubicBezTo>
                <a:cubicBezTo>
                  <a:pt x="79711" y="37108"/>
                  <a:pt x="79581" y="37125"/>
                  <a:pt x="79456" y="37162"/>
                </a:cubicBezTo>
                <a:cubicBezTo>
                  <a:pt x="79217" y="37230"/>
                  <a:pt x="78990" y="37379"/>
                  <a:pt x="78865" y="37595"/>
                </a:cubicBezTo>
                <a:cubicBezTo>
                  <a:pt x="78758" y="37794"/>
                  <a:pt x="78758" y="38032"/>
                  <a:pt x="78876" y="38226"/>
                </a:cubicBezTo>
                <a:cubicBezTo>
                  <a:pt x="79002" y="38424"/>
                  <a:pt x="79217" y="38538"/>
                  <a:pt x="79445" y="38594"/>
                </a:cubicBezTo>
                <a:cubicBezTo>
                  <a:pt x="79280" y="38896"/>
                  <a:pt x="79115" y="39197"/>
                  <a:pt x="78945" y="39498"/>
                </a:cubicBezTo>
                <a:cubicBezTo>
                  <a:pt x="78724" y="39884"/>
                  <a:pt x="78490" y="40272"/>
                  <a:pt x="78205" y="40618"/>
                </a:cubicBezTo>
                <a:cubicBezTo>
                  <a:pt x="78013" y="40828"/>
                  <a:pt x="77780" y="40993"/>
                  <a:pt x="77552" y="41164"/>
                </a:cubicBezTo>
                <a:cubicBezTo>
                  <a:pt x="77274" y="41368"/>
                  <a:pt x="76996" y="41578"/>
                  <a:pt x="76752" y="41817"/>
                </a:cubicBezTo>
                <a:cubicBezTo>
                  <a:pt x="76655" y="41908"/>
                  <a:pt x="76569" y="42010"/>
                  <a:pt x="76490" y="42113"/>
                </a:cubicBezTo>
                <a:cubicBezTo>
                  <a:pt x="76416" y="42208"/>
                  <a:pt x="76364" y="42317"/>
                  <a:pt x="76319" y="42430"/>
                </a:cubicBezTo>
                <a:cubicBezTo>
                  <a:pt x="76285" y="42510"/>
                  <a:pt x="76274" y="42617"/>
                  <a:pt x="76269" y="42709"/>
                </a:cubicBezTo>
                <a:cubicBezTo>
                  <a:pt x="76269" y="42766"/>
                  <a:pt x="76280" y="42822"/>
                  <a:pt x="76303" y="42879"/>
                </a:cubicBezTo>
                <a:cubicBezTo>
                  <a:pt x="76411" y="43157"/>
                  <a:pt x="76705" y="43294"/>
                  <a:pt x="76973" y="43396"/>
                </a:cubicBezTo>
                <a:cubicBezTo>
                  <a:pt x="77172" y="43464"/>
                  <a:pt x="77382" y="43511"/>
                  <a:pt x="77592" y="43550"/>
                </a:cubicBezTo>
                <a:cubicBezTo>
                  <a:pt x="77859" y="43601"/>
                  <a:pt x="78126" y="43635"/>
                  <a:pt x="78394" y="43663"/>
                </a:cubicBezTo>
                <a:cubicBezTo>
                  <a:pt x="79524" y="43783"/>
                  <a:pt x="80667" y="43771"/>
                  <a:pt x="81803" y="43823"/>
                </a:cubicBezTo>
                <a:cubicBezTo>
                  <a:pt x="82031" y="43834"/>
                  <a:pt x="82263" y="43857"/>
                  <a:pt x="82490" y="43879"/>
                </a:cubicBezTo>
                <a:cubicBezTo>
                  <a:pt x="82841" y="43914"/>
                  <a:pt x="83194" y="43925"/>
                  <a:pt x="83546" y="43925"/>
                </a:cubicBezTo>
                <a:cubicBezTo>
                  <a:pt x="83708" y="43925"/>
                  <a:pt x="83869" y="43923"/>
                  <a:pt x="84030" y="43920"/>
                </a:cubicBezTo>
                <a:cubicBezTo>
                  <a:pt x="84479" y="43902"/>
                  <a:pt x="84929" y="43862"/>
                  <a:pt x="85377" y="43823"/>
                </a:cubicBezTo>
                <a:cubicBezTo>
                  <a:pt x="85917" y="43776"/>
                  <a:pt x="86456" y="43721"/>
                  <a:pt x="86996" y="43681"/>
                </a:cubicBezTo>
                <a:cubicBezTo>
                  <a:pt x="87179" y="43669"/>
                  <a:pt x="87366" y="43663"/>
                  <a:pt x="87547" y="43652"/>
                </a:cubicBezTo>
                <a:cubicBezTo>
                  <a:pt x="87612" y="43651"/>
                  <a:pt x="87676" y="43650"/>
                  <a:pt x="87741" y="43650"/>
                </a:cubicBezTo>
                <a:cubicBezTo>
                  <a:pt x="87870" y="43650"/>
                  <a:pt x="87999" y="43652"/>
                  <a:pt x="88127" y="43652"/>
                </a:cubicBezTo>
                <a:cubicBezTo>
                  <a:pt x="88519" y="43658"/>
                  <a:pt x="88905" y="43686"/>
                  <a:pt x="89293" y="43721"/>
                </a:cubicBezTo>
                <a:cubicBezTo>
                  <a:pt x="90133" y="43789"/>
                  <a:pt x="90974" y="43913"/>
                  <a:pt x="91809" y="44015"/>
                </a:cubicBezTo>
                <a:cubicBezTo>
                  <a:pt x="92582" y="44112"/>
                  <a:pt x="93355" y="44192"/>
                  <a:pt x="94134" y="44214"/>
                </a:cubicBezTo>
                <a:cubicBezTo>
                  <a:pt x="94315" y="44222"/>
                  <a:pt x="94497" y="44226"/>
                  <a:pt x="94680" y="44226"/>
                </a:cubicBezTo>
                <a:cubicBezTo>
                  <a:pt x="94898" y="44226"/>
                  <a:pt x="95116" y="44221"/>
                  <a:pt x="95333" y="44214"/>
                </a:cubicBezTo>
                <a:cubicBezTo>
                  <a:pt x="95792" y="44209"/>
                  <a:pt x="96253" y="44186"/>
                  <a:pt x="96713" y="44175"/>
                </a:cubicBezTo>
                <a:cubicBezTo>
                  <a:pt x="97111" y="44164"/>
                  <a:pt x="97503" y="44158"/>
                  <a:pt x="97901" y="44158"/>
                </a:cubicBezTo>
                <a:cubicBezTo>
                  <a:pt x="98299" y="44158"/>
                  <a:pt x="98703" y="44180"/>
                  <a:pt x="99099" y="44209"/>
                </a:cubicBezTo>
                <a:cubicBezTo>
                  <a:pt x="99248" y="44220"/>
                  <a:pt x="99395" y="44232"/>
                  <a:pt x="99543" y="44237"/>
                </a:cubicBezTo>
                <a:cubicBezTo>
                  <a:pt x="98753" y="44356"/>
                  <a:pt x="97969" y="44499"/>
                  <a:pt x="97190" y="44663"/>
                </a:cubicBezTo>
                <a:cubicBezTo>
                  <a:pt x="95929" y="44925"/>
                  <a:pt x="94685" y="45255"/>
                  <a:pt x="93452" y="45607"/>
                </a:cubicBezTo>
                <a:cubicBezTo>
                  <a:pt x="91037" y="46299"/>
                  <a:pt x="88672" y="47146"/>
                  <a:pt x="86332" y="48056"/>
                </a:cubicBezTo>
                <a:cubicBezTo>
                  <a:pt x="83962" y="48976"/>
                  <a:pt x="81622" y="49976"/>
                  <a:pt x="79286" y="50983"/>
                </a:cubicBezTo>
                <a:cubicBezTo>
                  <a:pt x="78126" y="51482"/>
                  <a:pt x="76967" y="51982"/>
                  <a:pt x="75802" y="52477"/>
                </a:cubicBezTo>
                <a:cubicBezTo>
                  <a:pt x="74677" y="52955"/>
                  <a:pt x="73552" y="53420"/>
                  <a:pt x="72409" y="53857"/>
                </a:cubicBezTo>
                <a:cubicBezTo>
                  <a:pt x="70523" y="54573"/>
                  <a:pt x="68620" y="55232"/>
                  <a:pt x="66689" y="55824"/>
                </a:cubicBezTo>
                <a:cubicBezTo>
                  <a:pt x="64688" y="56443"/>
                  <a:pt x="62665" y="56988"/>
                  <a:pt x="60625" y="57471"/>
                </a:cubicBezTo>
                <a:cubicBezTo>
                  <a:pt x="56545" y="58449"/>
                  <a:pt x="52396" y="59147"/>
                  <a:pt x="48226" y="59619"/>
                </a:cubicBezTo>
                <a:cubicBezTo>
                  <a:pt x="45674" y="59903"/>
                  <a:pt x="43117" y="60096"/>
                  <a:pt x="40549" y="60210"/>
                </a:cubicBezTo>
                <a:cubicBezTo>
                  <a:pt x="38906" y="60283"/>
                  <a:pt x="37261" y="60316"/>
                  <a:pt x="35615" y="60316"/>
                </a:cubicBezTo>
                <a:cubicBezTo>
                  <a:pt x="34676" y="60316"/>
                  <a:pt x="33738" y="60305"/>
                  <a:pt x="32799" y="60285"/>
                </a:cubicBezTo>
                <a:cubicBezTo>
                  <a:pt x="27599" y="60170"/>
                  <a:pt x="22406" y="59711"/>
                  <a:pt x="17258" y="58948"/>
                </a:cubicBezTo>
                <a:lnTo>
                  <a:pt x="17263" y="58948"/>
                </a:lnTo>
                <a:cubicBezTo>
                  <a:pt x="14382" y="58517"/>
                  <a:pt x="11518" y="57994"/>
                  <a:pt x="8672" y="57374"/>
                </a:cubicBezTo>
                <a:cubicBezTo>
                  <a:pt x="7256" y="57062"/>
                  <a:pt x="5847" y="56732"/>
                  <a:pt x="4444" y="56375"/>
                </a:cubicBezTo>
                <a:cubicBezTo>
                  <a:pt x="3052" y="56023"/>
                  <a:pt x="1665" y="55641"/>
                  <a:pt x="279" y="55244"/>
                </a:cubicBezTo>
                <a:cubicBezTo>
                  <a:pt x="262" y="55240"/>
                  <a:pt x="244" y="55237"/>
                  <a:pt x="227" y="55237"/>
                </a:cubicBezTo>
                <a:cubicBezTo>
                  <a:pt x="138" y="55237"/>
                  <a:pt x="57" y="55296"/>
                  <a:pt x="28" y="55386"/>
                </a:cubicBezTo>
                <a:cubicBezTo>
                  <a:pt x="1" y="55488"/>
                  <a:pt x="62" y="55602"/>
                  <a:pt x="171" y="55636"/>
                </a:cubicBezTo>
                <a:cubicBezTo>
                  <a:pt x="2939" y="56448"/>
                  <a:pt x="5734" y="57164"/>
                  <a:pt x="8552" y="57789"/>
                </a:cubicBezTo>
                <a:cubicBezTo>
                  <a:pt x="11394" y="58415"/>
                  <a:pt x="14263" y="58943"/>
                  <a:pt x="17143" y="59381"/>
                </a:cubicBezTo>
                <a:cubicBezTo>
                  <a:pt x="22905" y="60251"/>
                  <a:pt x="28724" y="60721"/>
                  <a:pt x="34554" y="60778"/>
                </a:cubicBezTo>
                <a:cubicBezTo>
                  <a:pt x="34898" y="60781"/>
                  <a:pt x="35241" y="60783"/>
                  <a:pt x="35585" y="60783"/>
                </a:cubicBezTo>
                <a:cubicBezTo>
                  <a:pt x="41066" y="60783"/>
                  <a:pt x="46549" y="60393"/>
                  <a:pt x="51971" y="59603"/>
                </a:cubicBezTo>
                <a:cubicBezTo>
                  <a:pt x="57733" y="58761"/>
                  <a:pt x="63432" y="57426"/>
                  <a:pt x="68955" y="55580"/>
                </a:cubicBezTo>
                <a:cubicBezTo>
                  <a:pt x="70466" y="55079"/>
                  <a:pt x="71955" y="54534"/>
                  <a:pt x="73432" y="53954"/>
                </a:cubicBezTo>
                <a:cubicBezTo>
                  <a:pt x="74973" y="53351"/>
                  <a:pt x="76490" y="52698"/>
                  <a:pt x="78008" y="52045"/>
                </a:cubicBezTo>
                <a:cubicBezTo>
                  <a:pt x="81229" y="50658"/>
                  <a:pt x="84451" y="49249"/>
                  <a:pt x="87724" y="47988"/>
                </a:cubicBezTo>
                <a:cubicBezTo>
                  <a:pt x="89872" y="47169"/>
                  <a:pt x="92042" y="46414"/>
                  <a:pt x="94253" y="45777"/>
                </a:cubicBezTo>
                <a:cubicBezTo>
                  <a:pt x="95310" y="45470"/>
                  <a:pt x="96377" y="45208"/>
                  <a:pt x="97452" y="44970"/>
                </a:cubicBezTo>
                <a:cubicBezTo>
                  <a:pt x="99487" y="44521"/>
                  <a:pt x="101567" y="44227"/>
                  <a:pt x="103623" y="43936"/>
                </a:cubicBezTo>
                <a:cubicBezTo>
                  <a:pt x="104396" y="43828"/>
                  <a:pt x="105168" y="43731"/>
                  <a:pt x="105947" y="43674"/>
                </a:cubicBezTo>
                <a:cubicBezTo>
                  <a:pt x="106670" y="43627"/>
                  <a:pt x="107397" y="43612"/>
                  <a:pt x="108122" y="43612"/>
                </a:cubicBezTo>
                <a:cubicBezTo>
                  <a:pt x="108536" y="43612"/>
                  <a:pt x="108949" y="43617"/>
                  <a:pt x="109362" y="43624"/>
                </a:cubicBezTo>
                <a:cubicBezTo>
                  <a:pt x="109986" y="43633"/>
                  <a:pt x="110610" y="43642"/>
                  <a:pt x="111235" y="43642"/>
                </a:cubicBezTo>
                <a:cubicBezTo>
                  <a:pt x="111742" y="43642"/>
                  <a:pt x="112248" y="43636"/>
                  <a:pt x="112755" y="43618"/>
                </a:cubicBezTo>
                <a:cubicBezTo>
                  <a:pt x="113283" y="43601"/>
                  <a:pt x="113806" y="43561"/>
                  <a:pt x="114329" y="43504"/>
                </a:cubicBezTo>
                <a:cubicBezTo>
                  <a:pt x="114919" y="43448"/>
                  <a:pt x="115504" y="43351"/>
                  <a:pt x="116084" y="43231"/>
                </a:cubicBezTo>
                <a:cubicBezTo>
                  <a:pt x="116346" y="43181"/>
                  <a:pt x="116607" y="43118"/>
                  <a:pt x="116868" y="43060"/>
                </a:cubicBezTo>
                <a:cubicBezTo>
                  <a:pt x="117187" y="42987"/>
                  <a:pt x="117505" y="42936"/>
                  <a:pt x="117822" y="42879"/>
                </a:cubicBezTo>
                <a:cubicBezTo>
                  <a:pt x="118436" y="42782"/>
                  <a:pt x="119057" y="42714"/>
                  <a:pt x="119676" y="42669"/>
                </a:cubicBezTo>
                <a:cubicBezTo>
                  <a:pt x="120340" y="42630"/>
                  <a:pt x="121005" y="42612"/>
                  <a:pt x="121670" y="42612"/>
                </a:cubicBezTo>
                <a:cubicBezTo>
                  <a:pt x="122409" y="42617"/>
                  <a:pt x="123153" y="42646"/>
                  <a:pt x="123891" y="42685"/>
                </a:cubicBezTo>
                <a:cubicBezTo>
                  <a:pt x="125346" y="42760"/>
                  <a:pt x="126801" y="42885"/>
                  <a:pt x="128262" y="42908"/>
                </a:cubicBezTo>
                <a:cubicBezTo>
                  <a:pt x="128386" y="42909"/>
                  <a:pt x="128511" y="42910"/>
                  <a:pt x="128635" y="42910"/>
                </a:cubicBezTo>
                <a:cubicBezTo>
                  <a:pt x="129914" y="42910"/>
                  <a:pt x="131193" y="42836"/>
                  <a:pt x="132472" y="42743"/>
                </a:cubicBezTo>
                <a:cubicBezTo>
                  <a:pt x="134001" y="42635"/>
                  <a:pt x="135524" y="42493"/>
                  <a:pt x="137046" y="42391"/>
                </a:cubicBezTo>
                <a:cubicBezTo>
                  <a:pt x="138153" y="42318"/>
                  <a:pt x="139259" y="42271"/>
                  <a:pt x="140365" y="42271"/>
                </a:cubicBezTo>
                <a:cubicBezTo>
                  <a:pt x="140571" y="42271"/>
                  <a:pt x="140778" y="42273"/>
                  <a:pt x="140984" y="42276"/>
                </a:cubicBezTo>
                <a:cubicBezTo>
                  <a:pt x="141609" y="42289"/>
                  <a:pt x="142234" y="42328"/>
                  <a:pt x="142854" y="42379"/>
                </a:cubicBezTo>
                <a:cubicBezTo>
                  <a:pt x="143529" y="42436"/>
                  <a:pt x="144200" y="42533"/>
                  <a:pt x="144866" y="42658"/>
                </a:cubicBezTo>
                <a:cubicBezTo>
                  <a:pt x="144995" y="42680"/>
                  <a:pt x="145132" y="42709"/>
                  <a:pt x="145263" y="42732"/>
                </a:cubicBezTo>
                <a:cubicBezTo>
                  <a:pt x="145513" y="42782"/>
                  <a:pt x="145769" y="42816"/>
                  <a:pt x="146018" y="42856"/>
                </a:cubicBezTo>
                <a:cubicBezTo>
                  <a:pt x="146450" y="42919"/>
                  <a:pt x="146883" y="42953"/>
                  <a:pt x="147320" y="42981"/>
                </a:cubicBezTo>
                <a:cubicBezTo>
                  <a:pt x="147669" y="43004"/>
                  <a:pt x="148018" y="43013"/>
                  <a:pt x="148368" y="43013"/>
                </a:cubicBezTo>
                <a:cubicBezTo>
                  <a:pt x="148919" y="43013"/>
                  <a:pt x="149472" y="42990"/>
                  <a:pt x="150025" y="42958"/>
                </a:cubicBezTo>
                <a:cubicBezTo>
                  <a:pt x="150877" y="42908"/>
                  <a:pt x="151724" y="42822"/>
                  <a:pt x="152571" y="42737"/>
                </a:cubicBezTo>
                <a:cubicBezTo>
                  <a:pt x="153434" y="42646"/>
                  <a:pt x="154303" y="42561"/>
                  <a:pt x="155167" y="42499"/>
                </a:cubicBezTo>
                <a:cubicBezTo>
                  <a:pt x="155582" y="42475"/>
                  <a:pt x="156002" y="42454"/>
                  <a:pt x="156417" y="42441"/>
                </a:cubicBezTo>
                <a:cubicBezTo>
                  <a:pt x="156547" y="42438"/>
                  <a:pt x="156676" y="42437"/>
                  <a:pt x="156805" y="42437"/>
                </a:cubicBezTo>
                <a:cubicBezTo>
                  <a:pt x="157163" y="42437"/>
                  <a:pt x="157519" y="42448"/>
                  <a:pt x="157877" y="42465"/>
                </a:cubicBezTo>
                <a:cubicBezTo>
                  <a:pt x="158315" y="42481"/>
                  <a:pt x="158753" y="42527"/>
                  <a:pt x="159185" y="42578"/>
                </a:cubicBezTo>
                <a:cubicBezTo>
                  <a:pt x="159446" y="42606"/>
                  <a:pt x="159707" y="42651"/>
                  <a:pt x="159969" y="42685"/>
                </a:cubicBezTo>
                <a:cubicBezTo>
                  <a:pt x="160230" y="42726"/>
                  <a:pt x="160497" y="42760"/>
                  <a:pt x="160764" y="42788"/>
                </a:cubicBezTo>
                <a:cubicBezTo>
                  <a:pt x="162805" y="43039"/>
                  <a:pt x="164856" y="43118"/>
                  <a:pt x="166907" y="43123"/>
                </a:cubicBezTo>
                <a:cubicBezTo>
                  <a:pt x="167036" y="43124"/>
                  <a:pt x="167165" y="43124"/>
                  <a:pt x="167295" y="43124"/>
                </a:cubicBezTo>
                <a:cubicBezTo>
                  <a:pt x="168153" y="43124"/>
                  <a:pt x="169007" y="43109"/>
                  <a:pt x="169862" y="43089"/>
                </a:cubicBezTo>
                <a:cubicBezTo>
                  <a:pt x="170851" y="43067"/>
                  <a:pt x="171839" y="43033"/>
                  <a:pt x="172828" y="43005"/>
                </a:cubicBezTo>
                <a:cubicBezTo>
                  <a:pt x="173817" y="42976"/>
                  <a:pt x="174811" y="42942"/>
                  <a:pt x="175805" y="42924"/>
                </a:cubicBezTo>
                <a:cubicBezTo>
                  <a:pt x="176334" y="42919"/>
                  <a:pt x="176868" y="42913"/>
                  <a:pt x="177402" y="42913"/>
                </a:cubicBezTo>
                <a:cubicBezTo>
                  <a:pt x="177908" y="42913"/>
                  <a:pt x="178419" y="42924"/>
                  <a:pt x="178925" y="42931"/>
                </a:cubicBezTo>
                <a:cubicBezTo>
                  <a:pt x="178929" y="42931"/>
                  <a:pt x="178932" y="42931"/>
                  <a:pt x="178936" y="42931"/>
                </a:cubicBezTo>
                <a:cubicBezTo>
                  <a:pt x="179039" y="42931"/>
                  <a:pt x="179130" y="42852"/>
                  <a:pt x="179141" y="42743"/>
                </a:cubicBezTo>
                <a:cubicBezTo>
                  <a:pt x="179146" y="42640"/>
                  <a:pt x="179062" y="42538"/>
                  <a:pt x="178953" y="42533"/>
                </a:cubicBezTo>
                <a:cubicBezTo>
                  <a:pt x="177714" y="42493"/>
                  <a:pt x="176476" y="42470"/>
                  <a:pt x="175236" y="42465"/>
                </a:cubicBezTo>
                <a:cubicBezTo>
                  <a:pt x="175066" y="42464"/>
                  <a:pt x="174895" y="42463"/>
                  <a:pt x="174725" y="42463"/>
                </a:cubicBezTo>
                <a:cubicBezTo>
                  <a:pt x="173642" y="42463"/>
                  <a:pt x="172560" y="42477"/>
                  <a:pt x="171475" y="42488"/>
                </a:cubicBezTo>
                <a:cubicBezTo>
                  <a:pt x="170232" y="42499"/>
                  <a:pt x="168981" y="42522"/>
                  <a:pt x="167736" y="42522"/>
                </a:cubicBezTo>
                <a:cubicBezTo>
                  <a:pt x="166487" y="42522"/>
                  <a:pt x="165236" y="42493"/>
                  <a:pt x="163986" y="42436"/>
                </a:cubicBezTo>
                <a:cubicBezTo>
                  <a:pt x="162719" y="42373"/>
                  <a:pt x="161457" y="42265"/>
                  <a:pt x="160208" y="42106"/>
                </a:cubicBezTo>
                <a:cubicBezTo>
                  <a:pt x="159941" y="42079"/>
                  <a:pt x="159679" y="42038"/>
                  <a:pt x="159411" y="41998"/>
                </a:cubicBezTo>
                <a:cubicBezTo>
                  <a:pt x="159099" y="41959"/>
                  <a:pt x="158787" y="41930"/>
                  <a:pt x="158475" y="41908"/>
                </a:cubicBezTo>
                <a:cubicBezTo>
                  <a:pt x="158054" y="41873"/>
                  <a:pt x="157633" y="41861"/>
                  <a:pt x="157213" y="41861"/>
                </a:cubicBezTo>
                <a:cubicBezTo>
                  <a:pt x="157020" y="41861"/>
                  <a:pt x="156827" y="41864"/>
                  <a:pt x="156634" y="41867"/>
                </a:cubicBezTo>
                <a:cubicBezTo>
                  <a:pt x="155537" y="41885"/>
                  <a:pt x="154439" y="41993"/>
                  <a:pt x="153348" y="42113"/>
                </a:cubicBezTo>
                <a:cubicBezTo>
                  <a:pt x="152763" y="42181"/>
                  <a:pt x="152173" y="42249"/>
                  <a:pt x="151588" y="42310"/>
                </a:cubicBezTo>
                <a:cubicBezTo>
                  <a:pt x="151019" y="42373"/>
                  <a:pt x="150445" y="42425"/>
                  <a:pt x="149877" y="42465"/>
                </a:cubicBezTo>
                <a:cubicBezTo>
                  <a:pt x="149341" y="42498"/>
                  <a:pt x="148808" y="42516"/>
                  <a:pt x="148274" y="42516"/>
                </a:cubicBezTo>
                <a:cubicBezTo>
                  <a:pt x="148089" y="42516"/>
                  <a:pt x="147903" y="42514"/>
                  <a:pt x="147717" y="42510"/>
                </a:cubicBezTo>
                <a:cubicBezTo>
                  <a:pt x="146967" y="42488"/>
                  <a:pt x="146223" y="42413"/>
                  <a:pt x="145485" y="42289"/>
                </a:cubicBezTo>
                <a:cubicBezTo>
                  <a:pt x="145297" y="42260"/>
                  <a:pt x="145110" y="42220"/>
                  <a:pt x="144922" y="42186"/>
                </a:cubicBezTo>
                <a:cubicBezTo>
                  <a:pt x="144735" y="42152"/>
                  <a:pt x="144552" y="42124"/>
                  <a:pt x="144371" y="42090"/>
                </a:cubicBezTo>
                <a:cubicBezTo>
                  <a:pt x="144001" y="42032"/>
                  <a:pt x="143626" y="41987"/>
                  <a:pt x="143256" y="41948"/>
                </a:cubicBezTo>
                <a:cubicBezTo>
                  <a:pt x="142450" y="41862"/>
                  <a:pt x="141638" y="41822"/>
                  <a:pt x="140825" y="41811"/>
                </a:cubicBezTo>
                <a:cubicBezTo>
                  <a:pt x="140694" y="41810"/>
                  <a:pt x="140563" y="41809"/>
                  <a:pt x="140432" y="41809"/>
                </a:cubicBezTo>
                <a:cubicBezTo>
                  <a:pt x="139086" y="41809"/>
                  <a:pt x="137739" y="41889"/>
                  <a:pt x="136393" y="41987"/>
                </a:cubicBezTo>
                <a:cubicBezTo>
                  <a:pt x="134808" y="42106"/>
                  <a:pt x="133217" y="42260"/>
                  <a:pt x="131630" y="42362"/>
                </a:cubicBezTo>
                <a:cubicBezTo>
                  <a:pt x="130893" y="42413"/>
                  <a:pt x="130154" y="42447"/>
                  <a:pt x="129414" y="42465"/>
                </a:cubicBezTo>
                <a:cubicBezTo>
                  <a:pt x="129143" y="42473"/>
                  <a:pt x="128871" y="42477"/>
                  <a:pt x="128600" y="42477"/>
                </a:cubicBezTo>
                <a:cubicBezTo>
                  <a:pt x="128122" y="42477"/>
                  <a:pt x="127645" y="42465"/>
                  <a:pt x="127171" y="42447"/>
                </a:cubicBezTo>
                <a:cubicBezTo>
                  <a:pt x="126778" y="42430"/>
                  <a:pt x="126392" y="42402"/>
                  <a:pt x="126005" y="42379"/>
                </a:cubicBezTo>
                <a:cubicBezTo>
                  <a:pt x="125624" y="42362"/>
                  <a:pt x="125244" y="42334"/>
                  <a:pt x="124858" y="42310"/>
                </a:cubicBezTo>
                <a:cubicBezTo>
                  <a:pt x="124051" y="42265"/>
                  <a:pt x="123243" y="42226"/>
                  <a:pt x="122432" y="42203"/>
                </a:cubicBezTo>
                <a:cubicBezTo>
                  <a:pt x="122169" y="42197"/>
                  <a:pt x="121907" y="42194"/>
                  <a:pt x="121644" y="42194"/>
                </a:cubicBezTo>
                <a:cubicBezTo>
                  <a:pt x="121168" y="42194"/>
                  <a:pt x="120693" y="42204"/>
                  <a:pt x="120221" y="42226"/>
                </a:cubicBezTo>
                <a:cubicBezTo>
                  <a:pt x="119516" y="42255"/>
                  <a:pt x="118818" y="42323"/>
                  <a:pt x="118118" y="42420"/>
                </a:cubicBezTo>
                <a:cubicBezTo>
                  <a:pt x="117738" y="42475"/>
                  <a:pt x="117357" y="42544"/>
                  <a:pt x="116982" y="42617"/>
                </a:cubicBezTo>
                <a:cubicBezTo>
                  <a:pt x="116590" y="42698"/>
                  <a:pt x="116204" y="42795"/>
                  <a:pt x="115811" y="42874"/>
                </a:cubicBezTo>
                <a:cubicBezTo>
                  <a:pt x="114982" y="43044"/>
                  <a:pt x="114147" y="43136"/>
                  <a:pt x="113306" y="43191"/>
                </a:cubicBezTo>
                <a:cubicBezTo>
                  <a:pt x="112574" y="43234"/>
                  <a:pt x="111840" y="43248"/>
                  <a:pt x="111104" y="43248"/>
                </a:cubicBezTo>
                <a:cubicBezTo>
                  <a:pt x="110846" y="43248"/>
                  <a:pt x="110587" y="43246"/>
                  <a:pt x="110329" y="43243"/>
                </a:cubicBezTo>
                <a:cubicBezTo>
                  <a:pt x="109642" y="43235"/>
                  <a:pt x="108954" y="43224"/>
                  <a:pt x="108267" y="43224"/>
                </a:cubicBezTo>
                <a:cubicBezTo>
                  <a:pt x="107877" y="43224"/>
                  <a:pt x="107489" y="43227"/>
                  <a:pt x="107101" y="43238"/>
                </a:cubicBezTo>
                <a:cubicBezTo>
                  <a:pt x="106629" y="43249"/>
                  <a:pt x="106162" y="43277"/>
                  <a:pt x="105692" y="43311"/>
                </a:cubicBezTo>
                <a:cubicBezTo>
                  <a:pt x="105152" y="43351"/>
                  <a:pt x="104612" y="43419"/>
                  <a:pt x="104072" y="43493"/>
                </a:cubicBezTo>
                <a:cubicBezTo>
                  <a:pt x="103612" y="43556"/>
                  <a:pt x="103151" y="43618"/>
                  <a:pt x="102685" y="43681"/>
                </a:cubicBezTo>
                <a:cubicBezTo>
                  <a:pt x="102180" y="43749"/>
                  <a:pt x="101669" y="43805"/>
                  <a:pt x="101157" y="43839"/>
                </a:cubicBezTo>
                <a:lnTo>
                  <a:pt x="101168" y="43839"/>
                </a:lnTo>
                <a:cubicBezTo>
                  <a:pt x="100867" y="43857"/>
                  <a:pt x="100566" y="43868"/>
                  <a:pt x="100264" y="43868"/>
                </a:cubicBezTo>
                <a:cubicBezTo>
                  <a:pt x="99952" y="43868"/>
                  <a:pt x="99634" y="43857"/>
                  <a:pt x="99322" y="43834"/>
                </a:cubicBezTo>
                <a:cubicBezTo>
                  <a:pt x="99191" y="43823"/>
                  <a:pt x="99054" y="43811"/>
                  <a:pt x="98924" y="43800"/>
                </a:cubicBezTo>
                <a:cubicBezTo>
                  <a:pt x="98724" y="43783"/>
                  <a:pt x="98520" y="43776"/>
                  <a:pt x="98321" y="43766"/>
                </a:cubicBezTo>
                <a:cubicBezTo>
                  <a:pt x="98073" y="43755"/>
                  <a:pt x="97822" y="43751"/>
                  <a:pt x="97570" y="43751"/>
                </a:cubicBezTo>
                <a:cubicBezTo>
                  <a:pt x="97425" y="43751"/>
                  <a:pt x="97280" y="43753"/>
                  <a:pt x="97134" y="43755"/>
                </a:cubicBezTo>
                <a:cubicBezTo>
                  <a:pt x="96406" y="43760"/>
                  <a:pt x="95685" y="43794"/>
                  <a:pt x="94958" y="43800"/>
                </a:cubicBezTo>
                <a:cubicBezTo>
                  <a:pt x="94628" y="43800"/>
                  <a:pt x="94298" y="43794"/>
                  <a:pt x="93969" y="43783"/>
                </a:cubicBezTo>
                <a:cubicBezTo>
                  <a:pt x="93582" y="43766"/>
                  <a:pt x="93196" y="43731"/>
                  <a:pt x="92810" y="43692"/>
                </a:cubicBezTo>
                <a:cubicBezTo>
                  <a:pt x="92094" y="43618"/>
                  <a:pt x="91389" y="43516"/>
                  <a:pt x="90678" y="43419"/>
                </a:cubicBezTo>
                <a:cubicBezTo>
                  <a:pt x="89968" y="43328"/>
                  <a:pt x="89259" y="43254"/>
                  <a:pt x="88548" y="43215"/>
                </a:cubicBezTo>
                <a:cubicBezTo>
                  <a:pt x="88224" y="43197"/>
                  <a:pt x="87900" y="43197"/>
                  <a:pt x="87576" y="43197"/>
                </a:cubicBezTo>
                <a:cubicBezTo>
                  <a:pt x="87240" y="43204"/>
                  <a:pt x="86906" y="43231"/>
                  <a:pt x="86571" y="43260"/>
                </a:cubicBezTo>
                <a:cubicBezTo>
                  <a:pt x="85900" y="43317"/>
                  <a:pt x="85236" y="43391"/>
                  <a:pt x="84559" y="43442"/>
                </a:cubicBezTo>
                <a:cubicBezTo>
                  <a:pt x="84145" y="43470"/>
                  <a:pt x="83723" y="43482"/>
                  <a:pt x="83303" y="43482"/>
                </a:cubicBezTo>
                <a:cubicBezTo>
                  <a:pt x="83041" y="43482"/>
                  <a:pt x="82781" y="43464"/>
                  <a:pt x="82519" y="43442"/>
                </a:cubicBezTo>
                <a:cubicBezTo>
                  <a:pt x="82388" y="43436"/>
                  <a:pt x="82257" y="43419"/>
                  <a:pt x="82133" y="43408"/>
                </a:cubicBezTo>
                <a:cubicBezTo>
                  <a:pt x="81678" y="43380"/>
                  <a:pt x="81229" y="43380"/>
                  <a:pt x="80775" y="43374"/>
                </a:cubicBezTo>
                <a:cubicBezTo>
                  <a:pt x="80212" y="43362"/>
                  <a:pt x="79650" y="43351"/>
                  <a:pt x="79086" y="43322"/>
                </a:cubicBezTo>
                <a:cubicBezTo>
                  <a:pt x="78564" y="43299"/>
                  <a:pt x="78042" y="43260"/>
                  <a:pt x="77530" y="43163"/>
                </a:cubicBezTo>
                <a:cubicBezTo>
                  <a:pt x="77303" y="43118"/>
                  <a:pt x="77075" y="43060"/>
                  <a:pt x="76859" y="42965"/>
                </a:cubicBezTo>
                <a:cubicBezTo>
                  <a:pt x="76802" y="42931"/>
                  <a:pt x="76752" y="42902"/>
                  <a:pt x="76700" y="42863"/>
                </a:cubicBezTo>
                <a:cubicBezTo>
                  <a:pt x="76678" y="42840"/>
                  <a:pt x="76660" y="42816"/>
                  <a:pt x="76637" y="42788"/>
                </a:cubicBezTo>
                <a:cubicBezTo>
                  <a:pt x="76632" y="42777"/>
                  <a:pt x="76626" y="42760"/>
                  <a:pt x="76621" y="42748"/>
                </a:cubicBezTo>
                <a:cubicBezTo>
                  <a:pt x="76615" y="42737"/>
                  <a:pt x="76615" y="42720"/>
                  <a:pt x="76615" y="42709"/>
                </a:cubicBezTo>
                <a:cubicBezTo>
                  <a:pt x="76615" y="42680"/>
                  <a:pt x="76615" y="42651"/>
                  <a:pt x="76621" y="42630"/>
                </a:cubicBezTo>
                <a:cubicBezTo>
                  <a:pt x="76632" y="42567"/>
                  <a:pt x="76655" y="42504"/>
                  <a:pt x="76678" y="42447"/>
                </a:cubicBezTo>
                <a:cubicBezTo>
                  <a:pt x="76705" y="42396"/>
                  <a:pt x="76734" y="42345"/>
                  <a:pt x="76768" y="42300"/>
                </a:cubicBezTo>
                <a:cubicBezTo>
                  <a:pt x="76808" y="42249"/>
                  <a:pt x="76848" y="42197"/>
                  <a:pt x="76888" y="42147"/>
                </a:cubicBezTo>
                <a:cubicBezTo>
                  <a:pt x="77001" y="42027"/>
                  <a:pt x="77121" y="41919"/>
                  <a:pt x="77245" y="41811"/>
                </a:cubicBezTo>
                <a:cubicBezTo>
                  <a:pt x="77376" y="41697"/>
                  <a:pt x="77518" y="41589"/>
                  <a:pt x="77654" y="41487"/>
                </a:cubicBezTo>
                <a:cubicBezTo>
                  <a:pt x="77791" y="41384"/>
                  <a:pt x="77922" y="41282"/>
                  <a:pt x="78053" y="41180"/>
                </a:cubicBezTo>
                <a:cubicBezTo>
                  <a:pt x="78144" y="41106"/>
                  <a:pt x="78240" y="41027"/>
                  <a:pt x="78325" y="40941"/>
                </a:cubicBezTo>
                <a:cubicBezTo>
                  <a:pt x="78354" y="40988"/>
                  <a:pt x="78399" y="41015"/>
                  <a:pt x="78456" y="41022"/>
                </a:cubicBezTo>
                <a:cubicBezTo>
                  <a:pt x="79365" y="41117"/>
                  <a:pt x="80280" y="41192"/>
                  <a:pt x="81200" y="41226"/>
                </a:cubicBezTo>
                <a:cubicBezTo>
                  <a:pt x="81410" y="41231"/>
                  <a:pt x="81620" y="41234"/>
                  <a:pt x="81830" y="41234"/>
                </a:cubicBezTo>
                <a:cubicBezTo>
                  <a:pt x="82097" y="41234"/>
                  <a:pt x="82365" y="41229"/>
                  <a:pt x="82632" y="41219"/>
                </a:cubicBezTo>
                <a:cubicBezTo>
                  <a:pt x="83075" y="41203"/>
                  <a:pt x="83519" y="41169"/>
                  <a:pt x="83962" y="41135"/>
                </a:cubicBezTo>
                <a:cubicBezTo>
                  <a:pt x="84098" y="41129"/>
                  <a:pt x="84235" y="41127"/>
                  <a:pt x="84371" y="41127"/>
                </a:cubicBezTo>
                <a:cubicBezTo>
                  <a:pt x="84507" y="41127"/>
                  <a:pt x="84644" y="41129"/>
                  <a:pt x="84780" y="41135"/>
                </a:cubicBezTo>
                <a:cubicBezTo>
                  <a:pt x="85042" y="41146"/>
                  <a:pt x="85297" y="41174"/>
                  <a:pt x="85559" y="41209"/>
                </a:cubicBezTo>
                <a:cubicBezTo>
                  <a:pt x="85815" y="41243"/>
                  <a:pt x="86070" y="41288"/>
                  <a:pt x="86327" y="41329"/>
                </a:cubicBezTo>
                <a:cubicBezTo>
                  <a:pt x="86661" y="41384"/>
                  <a:pt x="86996" y="41442"/>
                  <a:pt x="87332" y="41492"/>
                </a:cubicBezTo>
                <a:cubicBezTo>
                  <a:pt x="87457" y="41510"/>
                  <a:pt x="87581" y="41526"/>
                  <a:pt x="87707" y="41544"/>
                </a:cubicBezTo>
                <a:cubicBezTo>
                  <a:pt x="87883" y="41567"/>
                  <a:pt x="88053" y="41573"/>
                  <a:pt x="88229" y="41578"/>
                </a:cubicBezTo>
                <a:cubicBezTo>
                  <a:pt x="88354" y="41578"/>
                  <a:pt x="88480" y="41567"/>
                  <a:pt x="88604" y="41555"/>
                </a:cubicBezTo>
                <a:cubicBezTo>
                  <a:pt x="88753" y="41544"/>
                  <a:pt x="88900" y="41515"/>
                  <a:pt x="89047" y="41492"/>
                </a:cubicBezTo>
                <a:cubicBezTo>
                  <a:pt x="89286" y="41447"/>
                  <a:pt x="89525" y="41384"/>
                  <a:pt x="89758" y="41334"/>
                </a:cubicBezTo>
                <a:cubicBezTo>
                  <a:pt x="89906" y="41300"/>
                  <a:pt x="90054" y="41266"/>
                  <a:pt x="90196" y="41237"/>
                </a:cubicBezTo>
                <a:cubicBezTo>
                  <a:pt x="90355" y="41209"/>
                  <a:pt x="90508" y="41192"/>
                  <a:pt x="90662" y="41174"/>
                </a:cubicBezTo>
                <a:cubicBezTo>
                  <a:pt x="90701" y="41174"/>
                  <a:pt x="90741" y="41169"/>
                  <a:pt x="90781" y="41169"/>
                </a:cubicBezTo>
                <a:cubicBezTo>
                  <a:pt x="90838" y="41166"/>
                  <a:pt x="90896" y="41165"/>
                  <a:pt x="90954" y="41165"/>
                </a:cubicBezTo>
                <a:cubicBezTo>
                  <a:pt x="91012" y="41165"/>
                  <a:pt x="91070" y="41166"/>
                  <a:pt x="91127" y="41169"/>
                </a:cubicBezTo>
                <a:cubicBezTo>
                  <a:pt x="91297" y="41174"/>
                  <a:pt x="91462" y="41203"/>
                  <a:pt x="91627" y="41232"/>
                </a:cubicBezTo>
                <a:cubicBezTo>
                  <a:pt x="91775" y="41260"/>
                  <a:pt x="91929" y="41294"/>
                  <a:pt x="92076" y="41334"/>
                </a:cubicBezTo>
                <a:cubicBezTo>
                  <a:pt x="92241" y="41374"/>
                  <a:pt x="92401" y="41424"/>
                  <a:pt x="92559" y="41476"/>
                </a:cubicBezTo>
                <a:cubicBezTo>
                  <a:pt x="92884" y="41578"/>
                  <a:pt x="93207" y="41691"/>
                  <a:pt x="93531" y="41794"/>
                </a:cubicBezTo>
                <a:cubicBezTo>
                  <a:pt x="93820" y="41879"/>
                  <a:pt x="94116" y="41942"/>
                  <a:pt x="94412" y="41998"/>
                </a:cubicBezTo>
                <a:cubicBezTo>
                  <a:pt x="94764" y="42055"/>
                  <a:pt x="95128" y="42066"/>
                  <a:pt x="95480" y="42066"/>
                </a:cubicBezTo>
                <a:cubicBezTo>
                  <a:pt x="95792" y="42066"/>
                  <a:pt x="96105" y="42038"/>
                  <a:pt x="96412" y="42010"/>
                </a:cubicBezTo>
                <a:cubicBezTo>
                  <a:pt x="96765" y="41976"/>
                  <a:pt x="97117" y="41919"/>
                  <a:pt x="97463" y="41862"/>
                </a:cubicBezTo>
                <a:cubicBezTo>
                  <a:pt x="97809" y="41806"/>
                  <a:pt x="98163" y="41743"/>
                  <a:pt x="98509" y="41686"/>
                </a:cubicBezTo>
                <a:cubicBezTo>
                  <a:pt x="98918" y="41618"/>
                  <a:pt x="99322" y="41567"/>
                  <a:pt x="99736" y="41533"/>
                </a:cubicBezTo>
                <a:cubicBezTo>
                  <a:pt x="99946" y="41520"/>
                  <a:pt x="100159" y="41513"/>
                  <a:pt x="100373" y="41513"/>
                </a:cubicBezTo>
                <a:cubicBezTo>
                  <a:pt x="100443" y="41513"/>
                  <a:pt x="100513" y="41514"/>
                  <a:pt x="100583" y="41515"/>
                </a:cubicBezTo>
                <a:cubicBezTo>
                  <a:pt x="100912" y="41526"/>
                  <a:pt x="101242" y="41539"/>
                  <a:pt x="101572" y="41549"/>
                </a:cubicBezTo>
                <a:cubicBezTo>
                  <a:pt x="102040" y="41557"/>
                  <a:pt x="102512" y="41563"/>
                  <a:pt x="102982" y="41563"/>
                </a:cubicBezTo>
                <a:cubicBezTo>
                  <a:pt x="103162" y="41563"/>
                  <a:pt x="103341" y="41562"/>
                  <a:pt x="103521" y="41560"/>
                </a:cubicBezTo>
                <a:cubicBezTo>
                  <a:pt x="104805" y="41555"/>
                  <a:pt x="106083" y="41504"/>
                  <a:pt x="107362" y="41436"/>
                </a:cubicBezTo>
                <a:cubicBezTo>
                  <a:pt x="108601" y="41374"/>
                  <a:pt x="109834" y="41282"/>
                  <a:pt x="111066" y="41192"/>
                </a:cubicBezTo>
                <a:cubicBezTo>
                  <a:pt x="111720" y="41140"/>
                  <a:pt x="112367" y="41090"/>
                  <a:pt x="113015" y="41038"/>
                </a:cubicBezTo>
                <a:cubicBezTo>
                  <a:pt x="113738" y="40981"/>
                  <a:pt x="114459" y="40919"/>
                  <a:pt x="115181" y="40868"/>
                </a:cubicBezTo>
                <a:cubicBezTo>
                  <a:pt x="117885" y="40697"/>
                  <a:pt x="120602" y="40697"/>
                  <a:pt x="123318" y="40658"/>
                </a:cubicBezTo>
                <a:cubicBezTo>
                  <a:pt x="124682" y="40634"/>
                  <a:pt x="126046" y="40600"/>
                  <a:pt x="127403" y="40532"/>
                </a:cubicBezTo>
                <a:cubicBezTo>
                  <a:pt x="128074" y="40498"/>
                  <a:pt x="128745" y="40448"/>
                  <a:pt x="129409" y="40390"/>
                </a:cubicBezTo>
                <a:cubicBezTo>
                  <a:pt x="129739" y="40367"/>
                  <a:pt x="130062" y="40333"/>
                  <a:pt x="130387" y="40299"/>
                </a:cubicBezTo>
                <a:cubicBezTo>
                  <a:pt x="130580" y="40277"/>
                  <a:pt x="130773" y="40254"/>
                  <a:pt x="130972" y="40238"/>
                </a:cubicBezTo>
                <a:cubicBezTo>
                  <a:pt x="131148" y="40214"/>
                  <a:pt x="131324" y="40203"/>
                  <a:pt x="131506" y="40191"/>
                </a:cubicBezTo>
                <a:cubicBezTo>
                  <a:pt x="131944" y="40163"/>
                  <a:pt x="132381" y="40152"/>
                  <a:pt x="132818" y="40152"/>
                </a:cubicBezTo>
                <a:cubicBezTo>
                  <a:pt x="133267" y="40152"/>
                  <a:pt x="133710" y="40169"/>
                  <a:pt x="134160" y="40191"/>
                </a:cubicBezTo>
                <a:cubicBezTo>
                  <a:pt x="135108" y="40238"/>
                  <a:pt x="136063" y="40317"/>
                  <a:pt x="137017" y="40379"/>
                </a:cubicBezTo>
                <a:cubicBezTo>
                  <a:pt x="137790" y="40434"/>
                  <a:pt x="138567" y="40472"/>
                  <a:pt x="139345" y="40472"/>
                </a:cubicBezTo>
                <a:cubicBezTo>
                  <a:pt x="139454" y="40472"/>
                  <a:pt x="139563" y="40471"/>
                  <a:pt x="139671" y="40469"/>
                </a:cubicBezTo>
                <a:cubicBezTo>
                  <a:pt x="140069" y="40464"/>
                  <a:pt x="140468" y="40442"/>
                  <a:pt x="140864" y="40408"/>
                </a:cubicBezTo>
                <a:cubicBezTo>
                  <a:pt x="141121" y="40390"/>
                  <a:pt x="141370" y="40356"/>
                  <a:pt x="141620" y="40322"/>
                </a:cubicBezTo>
                <a:cubicBezTo>
                  <a:pt x="141831" y="40299"/>
                  <a:pt x="142041" y="40277"/>
                  <a:pt x="142251" y="40259"/>
                </a:cubicBezTo>
                <a:cubicBezTo>
                  <a:pt x="142471" y="40249"/>
                  <a:pt x="142691" y="40245"/>
                  <a:pt x="142910" y="40245"/>
                </a:cubicBezTo>
                <a:cubicBezTo>
                  <a:pt x="143037" y="40245"/>
                  <a:pt x="143164" y="40246"/>
                  <a:pt x="143291" y="40248"/>
                </a:cubicBezTo>
                <a:cubicBezTo>
                  <a:pt x="143694" y="40259"/>
                  <a:pt x="144103" y="40293"/>
                  <a:pt x="144507" y="40333"/>
                </a:cubicBezTo>
                <a:cubicBezTo>
                  <a:pt x="145325" y="40413"/>
                  <a:pt x="146144" y="40521"/>
                  <a:pt x="146967" y="40595"/>
                </a:cubicBezTo>
                <a:cubicBezTo>
                  <a:pt x="147229" y="40618"/>
                  <a:pt x="147484" y="40634"/>
                  <a:pt x="147746" y="40647"/>
                </a:cubicBezTo>
                <a:cubicBezTo>
                  <a:pt x="147763" y="40653"/>
                  <a:pt x="147781" y="40656"/>
                  <a:pt x="147800" y="40656"/>
                </a:cubicBezTo>
                <a:cubicBezTo>
                  <a:pt x="147813" y="40656"/>
                  <a:pt x="147825" y="40654"/>
                  <a:pt x="147837" y="40652"/>
                </a:cubicBezTo>
                <a:cubicBezTo>
                  <a:pt x="148030" y="40659"/>
                  <a:pt x="148224" y="40663"/>
                  <a:pt x="148417" y="40663"/>
                </a:cubicBezTo>
                <a:cubicBezTo>
                  <a:pt x="148672" y="40663"/>
                  <a:pt x="148928" y="40656"/>
                  <a:pt x="149183" y="40640"/>
                </a:cubicBezTo>
                <a:cubicBezTo>
                  <a:pt x="149366" y="40623"/>
                  <a:pt x="149547" y="40606"/>
                  <a:pt x="149729" y="40589"/>
                </a:cubicBezTo>
                <a:cubicBezTo>
                  <a:pt x="149980" y="40561"/>
                  <a:pt x="150229" y="40516"/>
                  <a:pt x="150479" y="40482"/>
                </a:cubicBezTo>
                <a:cubicBezTo>
                  <a:pt x="150906" y="40424"/>
                  <a:pt x="151337" y="40385"/>
                  <a:pt x="151764" y="40351"/>
                </a:cubicBezTo>
                <a:cubicBezTo>
                  <a:pt x="152257" y="40322"/>
                  <a:pt x="152747" y="40311"/>
                  <a:pt x="153235" y="40306"/>
                </a:cubicBezTo>
                <a:cubicBezTo>
                  <a:pt x="153791" y="40306"/>
                  <a:pt x="154349" y="40328"/>
                  <a:pt x="154900" y="40356"/>
                </a:cubicBezTo>
                <a:cubicBezTo>
                  <a:pt x="155952" y="40408"/>
                  <a:pt x="156991" y="40503"/>
                  <a:pt x="158037" y="40589"/>
                </a:cubicBezTo>
                <a:cubicBezTo>
                  <a:pt x="159094" y="40681"/>
                  <a:pt x="160151" y="40760"/>
                  <a:pt x="161208" y="40794"/>
                </a:cubicBezTo>
                <a:cubicBezTo>
                  <a:pt x="161492" y="40802"/>
                  <a:pt x="161776" y="40806"/>
                  <a:pt x="162060" y="40806"/>
                </a:cubicBezTo>
                <a:cubicBezTo>
                  <a:pt x="162344" y="40806"/>
                  <a:pt x="162628" y="40802"/>
                  <a:pt x="162912" y="40794"/>
                </a:cubicBezTo>
                <a:cubicBezTo>
                  <a:pt x="163497" y="40783"/>
                  <a:pt x="164077" y="40737"/>
                  <a:pt x="164656" y="40703"/>
                </a:cubicBezTo>
                <a:cubicBezTo>
                  <a:pt x="166935" y="40572"/>
                  <a:pt x="169214" y="40464"/>
                  <a:pt x="171498" y="40401"/>
                </a:cubicBezTo>
                <a:cubicBezTo>
                  <a:pt x="172606" y="40374"/>
                  <a:pt x="173715" y="40362"/>
                  <a:pt x="174822" y="40362"/>
                </a:cubicBezTo>
                <a:cubicBezTo>
                  <a:pt x="175999" y="40362"/>
                  <a:pt x="177169" y="40390"/>
                  <a:pt x="178346" y="40390"/>
                </a:cubicBezTo>
                <a:cubicBezTo>
                  <a:pt x="178402" y="40390"/>
                  <a:pt x="178459" y="40379"/>
                  <a:pt x="178504" y="40340"/>
                </a:cubicBezTo>
                <a:cubicBezTo>
                  <a:pt x="178550" y="40299"/>
                  <a:pt x="178578" y="40243"/>
                  <a:pt x="178585" y="40180"/>
                </a:cubicBezTo>
                <a:cubicBezTo>
                  <a:pt x="178590" y="40055"/>
                  <a:pt x="178493" y="39958"/>
                  <a:pt x="178373" y="39942"/>
                </a:cubicBezTo>
                <a:cubicBezTo>
                  <a:pt x="177203" y="39822"/>
                  <a:pt x="176027" y="39794"/>
                  <a:pt x="174856" y="39787"/>
                </a:cubicBezTo>
                <a:cubicBezTo>
                  <a:pt x="175123" y="39481"/>
                  <a:pt x="175380" y="39168"/>
                  <a:pt x="175618" y="38840"/>
                </a:cubicBezTo>
                <a:cubicBezTo>
                  <a:pt x="175925" y="38431"/>
                  <a:pt x="176214" y="37998"/>
                  <a:pt x="176487" y="37560"/>
                </a:cubicBezTo>
                <a:cubicBezTo>
                  <a:pt x="176663" y="37566"/>
                  <a:pt x="176833" y="37571"/>
                  <a:pt x="177009" y="37578"/>
                </a:cubicBezTo>
                <a:cubicBezTo>
                  <a:pt x="177013" y="37578"/>
                  <a:pt x="177017" y="37578"/>
                  <a:pt x="177020" y="37578"/>
                </a:cubicBezTo>
                <a:cubicBezTo>
                  <a:pt x="177130" y="37578"/>
                  <a:pt x="177221" y="37500"/>
                  <a:pt x="177232" y="37390"/>
                </a:cubicBezTo>
                <a:cubicBezTo>
                  <a:pt x="177237" y="37277"/>
                  <a:pt x="177146" y="37175"/>
                  <a:pt x="177038" y="37169"/>
                </a:cubicBezTo>
                <a:cubicBezTo>
                  <a:pt x="176277" y="37128"/>
                  <a:pt x="175522" y="37123"/>
                  <a:pt x="174759" y="37123"/>
                </a:cubicBezTo>
                <a:cubicBezTo>
                  <a:pt x="174356" y="37125"/>
                  <a:pt x="173953" y="37127"/>
                  <a:pt x="173549" y="37127"/>
                </a:cubicBezTo>
                <a:cubicBezTo>
                  <a:pt x="173146" y="37127"/>
                  <a:pt x="172742" y="37125"/>
                  <a:pt x="172339" y="37123"/>
                </a:cubicBezTo>
                <a:cubicBezTo>
                  <a:pt x="170804" y="37112"/>
                  <a:pt x="169265" y="37089"/>
                  <a:pt x="167725" y="37060"/>
                </a:cubicBezTo>
                <a:cubicBezTo>
                  <a:pt x="164622" y="37004"/>
                  <a:pt x="161514" y="36918"/>
                  <a:pt x="158412" y="36868"/>
                </a:cubicBezTo>
                <a:cubicBezTo>
                  <a:pt x="156713" y="36839"/>
                  <a:pt x="155013" y="36821"/>
                  <a:pt x="153314" y="36821"/>
                </a:cubicBezTo>
                <a:cubicBezTo>
                  <a:pt x="151900" y="36821"/>
                  <a:pt x="150491" y="36834"/>
                  <a:pt x="149076" y="36862"/>
                </a:cubicBezTo>
                <a:cubicBezTo>
                  <a:pt x="146036" y="36930"/>
                  <a:pt x="142996" y="37083"/>
                  <a:pt x="139967" y="37361"/>
                </a:cubicBezTo>
                <a:cubicBezTo>
                  <a:pt x="139052" y="37447"/>
                  <a:pt x="138142" y="37550"/>
                  <a:pt x="137229" y="37657"/>
                </a:cubicBezTo>
                <a:cubicBezTo>
                  <a:pt x="136768" y="37715"/>
                  <a:pt x="136301" y="37771"/>
                  <a:pt x="135842" y="37817"/>
                </a:cubicBezTo>
                <a:cubicBezTo>
                  <a:pt x="135388" y="37862"/>
                  <a:pt x="134938" y="37896"/>
                  <a:pt x="134483" y="37925"/>
                </a:cubicBezTo>
                <a:cubicBezTo>
                  <a:pt x="134480" y="37925"/>
                  <a:pt x="134476" y="37925"/>
                  <a:pt x="134472" y="37925"/>
                </a:cubicBezTo>
                <a:cubicBezTo>
                  <a:pt x="134467" y="37927"/>
                  <a:pt x="134462" y="37928"/>
                  <a:pt x="134458" y="37929"/>
                </a:cubicBezTo>
                <a:cubicBezTo>
                  <a:pt x="134463" y="37928"/>
                  <a:pt x="134467" y="37926"/>
                  <a:pt x="134470" y="37925"/>
                </a:cubicBezTo>
                <a:cubicBezTo>
                  <a:pt x="134463" y="37925"/>
                  <a:pt x="134456" y="37927"/>
                  <a:pt x="134450" y="37930"/>
                </a:cubicBezTo>
                <a:cubicBezTo>
                  <a:pt x="134446" y="37930"/>
                  <a:pt x="134442" y="37930"/>
                  <a:pt x="134438" y="37930"/>
                </a:cubicBezTo>
                <a:lnTo>
                  <a:pt x="134449" y="37930"/>
                </a:lnTo>
                <a:cubicBezTo>
                  <a:pt x="132986" y="38024"/>
                  <a:pt x="131520" y="38060"/>
                  <a:pt x="130054" y="38060"/>
                </a:cubicBezTo>
                <a:cubicBezTo>
                  <a:pt x="128771" y="38060"/>
                  <a:pt x="127488" y="38032"/>
                  <a:pt x="126204" y="37993"/>
                </a:cubicBezTo>
                <a:cubicBezTo>
                  <a:pt x="124824" y="37953"/>
                  <a:pt x="123437" y="37896"/>
                  <a:pt x="122057" y="37839"/>
                </a:cubicBezTo>
                <a:cubicBezTo>
                  <a:pt x="120686" y="37788"/>
                  <a:pt x="119312" y="37725"/>
                  <a:pt x="117937" y="37715"/>
                </a:cubicBezTo>
                <a:cubicBezTo>
                  <a:pt x="117737" y="37713"/>
                  <a:pt x="117538" y="37712"/>
                  <a:pt x="117338" y="37712"/>
                </a:cubicBezTo>
                <a:cubicBezTo>
                  <a:pt x="114691" y="37712"/>
                  <a:pt x="112044" y="37883"/>
                  <a:pt x="109401" y="38095"/>
                </a:cubicBezTo>
                <a:cubicBezTo>
                  <a:pt x="106516" y="38321"/>
                  <a:pt x="103634" y="38612"/>
                  <a:pt x="100741" y="38806"/>
                </a:cubicBezTo>
                <a:lnTo>
                  <a:pt x="100799" y="38806"/>
                </a:lnTo>
                <a:cubicBezTo>
                  <a:pt x="99991" y="38856"/>
                  <a:pt x="99180" y="38901"/>
                  <a:pt x="98367" y="38942"/>
                </a:cubicBezTo>
                <a:cubicBezTo>
                  <a:pt x="97599" y="38976"/>
                  <a:pt x="96833" y="39021"/>
                  <a:pt x="96065" y="39055"/>
                </a:cubicBezTo>
                <a:cubicBezTo>
                  <a:pt x="95667" y="39071"/>
                  <a:pt x="95268" y="39080"/>
                  <a:pt x="94868" y="39080"/>
                </a:cubicBezTo>
                <a:cubicBezTo>
                  <a:pt x="94537" y="39080"/>
                  <a:pt x="94207" y="39074"/>
                  <a:pt x="93878" y="39061"/>
                </a:cubicBezTo>
                <a:cubicBezTo>
                  <a:pt x="93128" y="39027"/>
                  <a:pt x="92383" y="38935"/>
                  <a:pt x="91645" y="38806"/>
                </a:cubicBezTo>
                <a:cubicBezTo>
                  <a:pt x="90912" y="38657"/>
                  <a:pt x="90185" y="38458"/>
                  <a:pt x="89451" y="38300"/>
                </a:cubicBezTo>
                <a:cubicBezTo>
                  <a:pt x="89156" y="38237"/>
                  <a:pt x="88866" y="38185"/>
                  <a:pt x="88570" y="38140"/>
                </a:cubicBezTo>
                <a:cubicBezTo>
                  <a:pt x="88179" y="38083"/>
                  <a:pt x="87786" y="38056"/>
                  <a:pt x="87389" y="38043"/>
                </a:cubicBezTo>
                <a:cubicBezTo>
                  <a:pt x="87358" y="38043"/>
                  <a:pt x="87327" y="38042"/>
                  <a:pt x="87296" y="38042"/>
                </a:cubicBezTo>
                <a:cubicBezTo>
                  <a:pt x="87014" y="38042"/>
                  <a:pt x="86732" y="38064"/>
                  <a:pt x="86451" y="38090"/>
                </a:cubicBezTo>
                <a:cubicBezTo>
                  <a:pt x="86031" y="38129"/>
                  <a:pt x="85611" y="38185"/>
                  <a:pt x="85189" y="38237"/>
                </a:cubicBezTo>
                <a:cubicBezTo>
                  <a:pt x="84417" y="38339"/>
                  <a:pt x="83650" y="38447"/>
                  <a:pt x="82871" y="38504"/>
                </a:cubicBezTo>
                <a:cubicBezTo>
                  <a:pt x="82629" y="38519"/>
                  <a:pt x="82384" y="38527"/>
                  <a:pt x="82140" y="38527"/>
                </a:cubicBezTo>
                <a:cubicBezTo>
                  <a:pt x="82018" y="38527"/>
                  <a:pt x="81896" y="38525"/>
                  <a:pt x="81774" y="38521"/>
                </a:cubicBezTo>
                <a:cubicBezTo>
                  <a:pt x="81337" y="38510"/>
                  <a:pt x="80906" y="38452"/>
                  <a:pt x="80479" y="38373"/>
                </a:cubicBezTo>
                <a:cubicBezTo>
                  <a:pt x="80475" y="38373"/>
                  <a:pt x="80470" y="38373"/>
                  <a:pt x="80466" y="38373"/>
                </a:cubicBezTo>
                <a:cubicBezTo>
                  <a:pt x="80419" y="38373"/>
                  <a:pt x="80368" y="38399"/>
                  <a:pt x="80332" y="38424"/>
                </a:cubicBezTo>
                <a:cubicBezTo>
                  <a:pt x="80292" y="38458"/>
                  <a:pt x="80269" y="38510"/>
                  <a:pt x="80263" y="38560"/>
                </a:cubicBezTo>
                <a:cubicBezTo>
                  <a:pt x="80263" y="38617"/>
                  <a:pt x="80280" y="38669"/>
                  <a:pt x="80314" y="38709"/>
                </a:cubicBezTo>
                <a:cubicBezTo>
                  <a:pt x="80348" y="38754"/>
                  <a:pt x="80394" y="38765"/>
                  <a:pt x="80450" y="38777"/>
                </a:cubicBezTo>
                <a:cubicBezTo>
                  <a:pt x="80660" y="38816"/>
                  <a:pt x="80865" y="38845"/>
                  <a:pt x="81076" y="38867"/>
                </a:cubicBezTo>
                <a:cubicBezTo>
                  <a:pt x="80865" y="39157"/>
                  <a:pt x="80660" y="39453"/>
                  <a:pt x="80456" y="39742"/>
                </a:cubicBezTo>
                <a:cubicBezTo>
                  <a:pt x="80332" y="39924"/>
                  <a:pt x="80206" y="40107"/>
                  <a:pt x="80075" y="40288"/>
                </a:cubicBezTo>
                <a:cubicBezTo>
                  <a:pt x="80012" y="40374"/>
                  <a:pt x="79944" y="40458"/>
                  <a:pt x="79883" y="40544"/>
                </a:cubicBezTo>
                <a:cubicBezTo>
                  <a:pt x="79849" y="40589"/>
                  <a:pt x="79815" y="40634"/>
                  <a:pt x="79781" y="40681"/>
                </a:cubicBezTo>
                <a:cubicBezTo>
                  <a:pt x="79757" y="40715"/>
                  <a:pt x="79729" y="40749"/>
                  <a:pt x="79706" y="40783"/>
                </a:cubicBezTo>
                <a:cubicBezTo>
                  <a:pt x="79320" y="40754"/>
                  <a:pt x="78934" y="40720"/>
                  <a:pt x="78546" y="40674"/>
                </a:cubicBezTo>
                <a:cubicBezTo>
                  <a:pt x="78758" y="40401"/>
                  <a:pt x="78934" y="40101"/>
                  <a:pt x="79110" y="39805"/>
                </a:cubicBezTo>
                <a:cubicBezTo>
                  <a:pt x="79331" y="39425"/>
                  <a:pt x="79535" y="39032"/>
                  <a:pt x="79746" y="38646"/>
                </a:cubicBezTo>
                <a:cubicBezTo>
                  <a:pt x="79757" y="38651"/>
                  <a:pt x="79768" y="38651"/>
                  <a:pt x="79786" y="38651"/>
                </a:cubicBezTo>
                <a:cubicBezTo>
                  <a:pt x="79790" y="38652"/>
                  <a:pt x="79793" y="38652"/>
                  <a:pt x="79797" y="38652"/>
                </a:cubicBezTo>
                <a:cubicBezTo>
                  <a:pt x="79829" y="38652"/>
                  <a:pt x="79868" y="38632"/>
                  <a:pt x="79894" y="38606"/>
                </a:cubicBezTo>
                <a:cubicBezTo>
                  <a:pt x="79922" y="38578"/>
                  <a:pt x="79939" y="38533"/>
                  <a:pt x="79939" y="38492"/>
                </a:cubicBezTo>
                <a:cubicBezTo>
                  <a:pt x="79933" y="38452"/>
                  <a:pt x="79917" y="38413"/>
                  <a:pt x="79888" y="38384"/>
                </a:cubicBezTo>
                <a:cubicBezTo>
                  <a:pt x="79860" y="38350"/>
                  <a:pt x="79820" y="38345"/>
                  <a:pt x="79774" y="38339"/>
                </a:cubicBezTo>
                <a:cubicBezTo>
                  <a:pt x="79763" y="38339"/>
                  <a:pt x="79752" y="38339"/>
                  <a:pt x="79734" y="38334"/>
                </a:cubicBezTo>
                <a:cubicBezTo>
                  <a:pt x="79621" y="38321"/>
                  <a:pt x="79513" y="38300"/>
                  <a:pt x="79406" y="38260"/>
                </a:cubicBezTo>
                <a:cubicBezTo>
                  <a:pt x="79343" y="38231"/>
                  <a:pt x="79291" y="38203"/>
                  <a:pt x="79241" y="38163"/>
                </a:cubicBezTo>
                <a:cubicBezTo>
                  <a:pt x="79212" y="38140"/>
                  <a:pt x="79183" y="38117"/>
                  <a:pt x="79160" y="38090"/>
                </a:cubicBezTo>
                <a:cubicBezTo>
                  <a:pt x="79144" y="38066"/>
                  <a:pt x="79133" y="38043"/>
                  <a:pt x="79121" y="38021"/>
                </a:cubicBezTo>
                <a:cubicBezTo>
                  <a:pt x="79110" y="37998"/>
                  <a:pt x="79104" y="37975"/>
                  <a:pt x="79099" y="37953"/>
                </a:cubicBezTo>
                <a:lnTo>
                  <a:pt x="79099" y="37878"/>
                </a:lnTo>
                <a:cubicBezTo>
                  <a:pt x="79104" y="37851"/>
                  <a:pt x="79110" y="37822"/>
                  <a:pt x="79121" y="37794"/>
                </a:cubicBezTo>
                <a:cubicBezTo>
                  <a:pt x="79133" y="37760"/>
                  <a:pt x="79155" y="37731"/>
                  <a:pt x="79172" y="37697"/>
                </a:cubicBezTo>
                <a:cubicBezTo>
                  <a:pt x="79206" y="37663"/>
                  <a:pt x="79235" y="37629"/>
                  <a:pt x="79275" y="37600"/>
                </a:cubicBezTo>
                <a:cubicBezTo>
                  <a:pt x="79320" y="37566"/>
                  <a:pt x="79371" y="37532"/>
                  <a:pt x="79427" y="37510"/>
                </a:cubicBezTo>
                <a:cubicBezTo>
                  <a:pt x="79508" y="37476"/>
                  <a:pt x="79581" y="37453"/>
                  <a:pt x="79661" y="37442"/>
                </a:cubicBezTo>
                <a:cubicBezTo>
                  <a:pt x="79724" y="37432"/>
                  <a:pt x="79786" y="37428"/>
                  <a:pt x="79847" y="37428"/>
                </a:cubicBezTo>
                <a:cubicBezTo>
                  <a:pt x="79896" y="37428"/>
                  <a:pt x="79943" y="37430"/>
                  <a:pt x="79991" y="37435"/>
                </a:cubicBezTo>
                <a:cubicBezTo>
                  <a:pt x="80121" y="37453"/>
                  <a:pt x="80246" y="37487"/>
                  <a:pt x="80366" y="37526"/>
                </a:cubicBezTo>
                <a:cubicBezTo>
                  <a:pt x="80379" y="37531"/>
                  <a:pt x="80392" y="37532"/>
                  <a:pt x="80405" y="37532"/>
                </a:cubicBezTo>
                <a:cubicBezTo>
                  <a:pt x="80449" y="37532"/>
                  <a:pt x="80493" y="37512"/>
                  <a:pt x="80524" y="37481"/>
                </a:cubicBezTo>
                <a:cubicBezTo>
                  <a:pt x="80558" y="37447"/>
                  <a:pt x="80581" y="37379"/>
                  <a:pt x="80565" y="37327"/>
                </a:cubicBezTo>
                <a:cubicBezTo>
                  <a:pt x="80513" y="37196"/>
                  <a:pt x="80473" y="37072"/>
                  <a:pt x="80450" y="36936"/>
                </a:cubicBezTo>
                <a:cubicBezTo>
                  <a:pt x="80439" y="36828"/>
                  <a:pt x="80434" y="36719"/>
                  <a:pt x="80445" y="36611"/>
                </a:cubicBezTo>
                <a:cubicBezTo>
                  <a:pt x="80456" y="36538"/>
                  <a:pt x="80473" y="36469"/>
                  <a:pt x="80497" y="36401"/>
                </a:cubicBezTo>
                <a:cubicBezTo>
                  <a:pt x="80513" y="36362"/>
                  <a:pt x="80536" y="36322"/>
                  <a:pt x="80558" y="36288"/>
                </a:cubicBezTo>
                <a:lnTo>
                  <a:pt x="80610" y="36236"/>
                </a:lnTo>
                <a:cubicBezTo>
                  <a:pt x="80621" y="36231"/>
                  <a:pt x="80633" y="36220"/>
                  <a:pt x="80644" y="36214"/>
                </a:cubicBezTo>
                <a:cubicBezTo>
                  <a:pt x="80655" y="36208"/>
                  <a:pt x="80667" y="36208"/>
                  <a:pt x="80683" y="36202"/>
                </a:cubicBezTo>
                <a:lnTo>
                  <a:pt x="80723" y="36202"/>
                </a:lnTo>
                <a:cubicBezTo>
                  <a:pt x="80741" y="36208"/>
                  <a:pt x="80757" y="36214"/>
                  <a:pt x="80775" y="36220"/>
                </a:cubicBezTo>
                <a:cubicBezTo>
                  <a:pt x="80809" y="36231"/>
                  <a:pt x="80837" y="36249"/>
                  <a:pt x="80859" y="36270"/>
                </a:cubicBezTo>
                <a:cubicBezTo>
                  <a:pt x="80911" y="36310"/>
                  <a:pt x="80956" y="36356"/>
                  <a:pt x="81001" y="36407"/>
                </a:cubicBezTo>
                <a:cubicBezTo>
                  <a:pt x="81082" y="36514"/>
                  <a:pt x="81144" y="36629"/>
                  <a:pt x="81206" y="36753"/>
                </a:cubicBezTo>
                <a:cubicBezTo>
                  <a:pt x="81227" y="36801"/>
                  <a:pt x="81288" y="36834"/>
                  <a:pt x="81342" y="36834"/>
                </a:cubicBezTo>
                <a:cubicBezTo>
                  <a:pt x="81346" y="36834"/>
                  <a:pt x="81350" y="36834"/>
                  <a:pt x="81354" y="36834"/>
                </a:cubicBezTo>
                <a:cubicBezTo>
                  <a:pt x="81428" y="36834"/>
                  <a:pt x="81507" y="36782"/>
                  <a:pt x="81519" y="36708"/>
                </a:cubicBezTo>
                <a:cubicBezTo>
                  <a:pt x="81553" y="36521"/>
                  <a:pt x="81604" y="36339"/>
                  <a:pt x="81672" y="36163"/>
                </a:cubicBezTo>
                <a:cubicBezTo>
                  <a:pt x="81735" y="36021"/>
                  <a:pt x="81803" y="35879"/>
                  <a:pt x="81894" y="35754"/>
                </a:cubicBezTo>
                <a:cubicBezTo>
                  <a:pt x="81922" y="35714"/>
                  <a:pt x="81956" y="35680"/>
                  <a:pt x="81997" y="35646"/>
                </a:cubicBezTo>
                <a:cubicBezTo>
                  <a:pt x="82008" y="35640"/>
                  <a:pt x="82018" y="35628"/>
                  <a:pt x="82036" y="35623"/>
                </a:cubicBezTo>
                <a:cubicBezTo>
                  <a:pt x="82042" y="35617"/>
                  <a:pt x="82047" y="35617"/>
                  <a:pt x="82053" y="35617"/>
                </a:cubicBezTo>
                <a:lnTo>
                  <a:pt x="82058" y="35617"/>
                </a:lnTo>
                <a:cubicBezTo>
                  <a:pt x="82058" y="35617"/>
                  <a:pt x="82065" y="35623"/>
                  <a:pt x="82070" y="35623"/>
                </a:cubicBezTo>
                <a:cubicBezTo>
                  <a:pt x="82076" y="35635"/>
                  <a:pt x="82087" y="35640"/>
                  <a:pt x="82092" y="35651"/>
                </a:cubicBezTo>
                <a:cubicBezTo>
                  <a:pt x="82121" y="35685"/>
                  <a:pt x="82138" y="35719"/>
                  <a:pt x="82155" y="35759"/>
                </a:cubicBezTo>
                <a:cubicBezTo>
                  <a:pt x="82207" y="35884"/>
                  <a:pt x="82241" y="36021"/>
                  <a:pt x="82269" y="36157"/>
                </a:cubicBezTo>
                <a:cubicBezTo>
                  <a:pt x="82280" y="36236"/>
                  <a:pt x="82365" y="36288"/>
                  <a:pt x="82440" y="36288"/>
                </a:cubicBezTo>
                <a:cubicBezTo>
                  <a:pt x="82519" y="36288"/>
                  <a:pt x="82593" y="36231"/>
                  <a:pt x="82610" y="36152"/>
                </a:cubicBezTo>
                <a:cubicBezTo>
                  <a:pt x="82632" y="36044"/>
                  <a:pt x="82666" y="35935"/>
                  <a:pt x="82713" y="35827"/>
                </a:cubicBezTo>
                <a:cubicBezTo>
                  <a:pt x="82769" y="35685"/>
                  <a:pt x="82842" y="35549"/>
                  <a:pt x="82939" y="35423"/>
                </a:cubicBezTo>
                <a:cubicBezTo>
                  <a:pt x="82996" y="35350"/>
                  <a:pt x="83064" y="35276"/>
                  <a:pt x="83144" y="35213"/>
                </a:cubicBezTo>
                <a:cubicBezTo>
                  <a:pt x="83190" y="35179"/>
                  <a:pt x="83240" y="35145"/>
                  <a:pt x="83298" y="35117"/>
                </a:cubicBezTo>
                <a:cubicBezTo>
                  <a:pt x="83332" y="35106"/>
                  <a:pt x="83366" y="35095"/>
                  <a:pt x="83400" y="35089"/>
                </a:cubicBezTo>
                <a:cubicBezTo>
                  <a:pt x="83415" y="35089"/>
                  <a:pt x="83427" y="35086"/>
                  <a:pt x="83441" y="35086"/>
                </a:cubicBezTo>
                <a:cubicBezTo>
                  <a:pt x="83448" y="35086"/>
                  <a:pt x="83455" y="35087"/>
                  <a:pt x="83463" y="35089"/>
                </a:cubicBezTo>
                <a:cubicBezTo>
                  <a:pt x="83474" y="35089"/>
                  <a:pt x="83485" y="35095"/>
                  <a:pt x="83497" y="35095"/>
                </a:cubicBezTo>
                <a:cubicBezTo>
                  <a:pt x="83508" y="35100"/>
                  <a:pt x="83519" y="35106"/>
                  <a:pt x="83524" y="35111"/>
                </a:cubicBezTo>
                <a:cubicBezTo>
                  <a:pt x="83536" y="35117"/>
                  <a:pt x="83542" y="35129"/>
                  <a:pt x="83553" y="35134"/>
                </a:cubicBezTo>
                <a:cubicBezTo>
                  <a:pt x="83558" y="35151"/>
                  <a:pt x="83570" y="35168"/>
                  <a:pt x="83576" y="35179"/>
                </a:cubicBezTo>
                <a:cubicBezTo>
                  <a:pt x="83587" y="35213"/>
                  <a:pt x="83599" y="35248"/>
                  <a:pt x="83605" y="35282"/>
                </a:cubicBezTo>
                <a:cubicBezTo>
                  <a:pt x="83615" y="35368"/>
                  <a:pt x="83610" y="35447"/>
                  <a:pt x="83605" y="35533"/>
                </a:cubicBezTo>
                <a:cubicBezTo>
                  <a:pt x="83581" y="35685"/>
                  <a:pt x="83547" y="35833"/>
                  <a:pt x="83508" y="35976"/>
                </a:cubicBezTo>
                <a:cubicBezTo>
                  <a:pt x="83474" y="36084"/>
                  <a:pt x="83547" y="36197"/>
                  <a:pt x="83655" y="36220"/>
                </a:cubicBezTo>
                <a:cubicBezTo>
                  <a:pt x="83671" y="36225"/>
                  <a:pt x="83688" y="36228"/>
                  <a:pt x="83705" y="36228"/>
                </a:cubicBezTo>
                <a:cubicBezTo>
                  <a:pt x="83741" y="36228"/>
                  <a:pt x="83777" y="36216"/>
                  <a:pt x="83809" y="36197"/>
                </a:cubicBezTo>
                <a:cubicBezTo>
                  <a:pt x="83854" y="36168"/>
                  <a:pt x="83883" y="36129"/>
                  <a:pt x="83899" y="36078"/>
                </a:cubicBezTo>
                <a:cubicBezTo>
                  <a:pt x="83956" y="35895"/>
                  <a:pt x="83990" y="35714"/>
                  <a:pt x="84001" y="35526"/>
                </a:cubicBezTo>
                <a:cubicBezTo>
                  <a:pt x="84292" y="35378"/>
                  <a:pt x="84588" y="35242"/>
                  <a:pt x="84882" y="35111"/>
                </a:cubicBezTo>
                <a:cubicBezTo>
                  <a:pt x="85291" y="34935"/>
                  <a:pt x="85706" y="34776"/>
                  <a:pt x="86127" y="34634"/>
                </a:cubicBezTo>
                <a:cubicBezTo>
                  <a:pt x="86599" y="34469"/>
                  <a:pt x="87077" y="34332"/>
                  <a:pt x="87554" y="34208"/>
                </a:cubicBezTo>
                <a:cubicBezTo>
                  <a:pt x="88509" y="33957"/>
                  <a:pt x="89485" y="33782"/>
                  <a:pt x="90463" y="33629"/>
                </a:cubicBezTo>
                <a:cubicBezTo>
                  <a:pt x="90445" y="33629"/>
                  <a:pt x="90429" y="33634"/>
                  <a:pt x="90418" y="33634"/>
                </a:cubicBezTo>
                <a:cubicBezTo>
                  <a:pt x="91536" y="33464"/>
                  <a:pt x="92661" y="33344"/>
                  <a:pt x="93793" y="33225"/>
                </a:cubicBezTo>
                <a:cubicBezTo>
                  <a:pt x="94339" y="33168"/>
                  <a:pt x="94884" y="33112"/>
                  <a:pt x="95430" y="33049"/>
                </a:cubicBezTo>
                <a:cubicBezTo>
                  <a:pt x="95781" y="33010"/>
                  <a:pt x="96133" y="32969"/>
                  <a:pt x="96487" y="32929"/>
                </a:cubicBezTo>
                <a:cubicBezTo>
                  <a:pt x="97117" y="32861"/>
                  <a:pt x="97741" y="32776"/>
                  <a:pt x="98355" y="32622"/>
                </a:cubicBezTo>
                <a:cubicBezTo>
                  <a:pt x="98656" y="32549"/>
                  <a:pt x="98952" y="32452"/>
                  <a:pt x="99230" y="32328"/>
                </a:cubicBezTo>
                <a:cubicBezTo>
                  <a:pt x="99367" y="32265"/>
                  <a:pt x="99498" y="32202"/>
                  <a:pt x="99623" y="32123"/>
                </a:cubicBezTo>
                <a:cubicBezTo>
                  <a:pt x="99760" y="32043"/>
                  <a:pt x="99884" y="31940"/>
                  <a:pt x="99998" y="31838"/>
                </a:cubicBezTo>
                <a:cubicBezTo>
                  <a:pt x="100094" y="31754"/>
                  <a:pt x="100174" y="31646"/>
                  <a:pt x="100253" y="31544"/>
                </a:cubicBezTo>
                <a:cubicBezTo>
                  <a:pt x="100327" y="31441"/>
                  <a:pt x="100379" y="31321"/>
                  <a:pt x="100424" y="31203"/>
                </a:cubicBezTo>
                <a:cubicBezTo>
                  <a:pt x="100469" y="31077"/>
                  <a:pt x="100492" y="30941"/>
                  <a:pt x="100503" y="30810"/>
                </a:cubicBezTo>
                <a:cubicBezTo>
                  <a:pt x="100510" y="30742"/>
                  <a:pt x="100510" y="30668"/>
                  <a:pt x="100510" y="30594"/>
                </a:cubicBezTo>
                <a:cubicBezTo>
                  <a:pt x="100503" y="30503"/>
                  <a:pt x="100486" y="30412"/>
                  <a:pt x="100469" y="30322"/>
                </a:cubicBezTo>
                <a:cubicBezTo>
                  <a:pt x="100452" y="30191"/>
                  <a:pt x="100401" y="30065"/>
                  <a:pt x="100345" y="29947"/>
                </a:cubicBezTo>
                <a:cubicBezTo>
                  <a:pt x="100293" y="29832"/>
                  <a:pt x="100225" y="29730"/>
                  <a:pt x="100145" y="29628"/>
                </a:cubicBezTo>
                <a:cubicBezTo>
                  <a:pt x="99970" y="29407"/>
                  <a:pt x="99742" y="29236"/>
                  <a:pt x="99492" y="29100"/>
                </a:cubicBezTo>
                <a:cubicBezTo>
                  <a:pt x="99241" y="28958"/>
                  <a:pt x="98963" y="28856"/>
                  <a:pt x="98690" y="28764"/>
                </a:cubicBezTo>
                <a:cubicBezTo>
                  <a:pt x="98367" y="28662"/>
                  <a:pt x="98032" y="28583"/>
                  <a:pt x="97696" y="28509"/>
                </a:cubicBezTo>
                <a:cubicBezTo>
                  <a:pt x="97088" y="28373"/>
                  <a:pt x="96474" y="28258"/>
                  <a:pt x="95895" y="28037"/>
                </a:cubicBezTo>
                <a:cubicBezTo>
                  <a:pt x="95719" y="27964"/>
                  <a:pt x="95559" y="27878"/>
                  <a:pt x="95406" y="27770"/>
                </a:cubicBezTo>
                <a:cubicBezTo>
                  <a:pt x="95304" y="27684"/>
                  <a:pt x="95218" y="27594"/>
                  <a:pt x="95139" y="27497"/>
                </a:cubicBezTo>
                <a:cubicBezTo>
                  <a:pt x="95060" y="27395"/>
                  <a:pt x="94992" y="27287"/>
                  <a:pt x="94935" y="27173"/>
                </a:cubicBezTo>
                <a:cubicBezTo>
                  <a:pt x="94906" y="27094"/>
                  <a:pt x="94884" y="27020"/>
                  <a:pt x="94866" y="26941"/>
                </a:cubicBezTo>
                <a:cubicBezTo>
                  <a:pt x="94861" y="26878"/>
                  <a:pt x="94861" y="26815"/>
                  <a:pt x="94861" y="26753"/>
                </a:cubicBezTo>
                <a:cubicBezTo>
                  <a:pt x="94872" y="26690"/>
                  <a:pt x="94890" y="26634"/>
                  <a:pt x="94911" y="26571"/>
                </a:cubicBezTo>
                <a:cubicBezTo>
                  <a:pt x="94945" y="26498"/>
                  <a:pt x="94986" y="26423"/>
                  <a:pt x="95037" y="26349"/>
                </a:cubicBezTo>
                <a:cubicBezTo>
                  <a:pt x="95134" y="26236"/>
                  <a:pt x="95241" y="26128"/>
                  <a:pt x="95361" y="26031"/>
                </a:cubicBezTo>
                <a:cubicBezTo>
                  <a:pt x="95661" y="25804"/>
                  <a:pt x="95997" y="25628"/>
                  <a:pt x="96350" y="25475"/>
                </a:cubicBezTo>
                <a:cubicBezTo>
                  <a:pt x="96889" y="25247"/>
                  <a:pt x="97452" y="25071"/>
                  <a:pt x="98021" y="24917"/>
                </a:cubicBezTo>
                <a:cubicBezTo>
                  <a:pt x="98588" y="24759"/>
                  <a:pt x="99168" y="24633"/>
                  <a:pt x="99753" y="24520"/>
                </a:cubicBezTo>
                <a:cubicBezTo>
                  <a:pt x="100208" y="24429"/>
                  <a:pt x="100668" y="24355"/>
                  <a:pt x="101134" y="24275"/>
                </a:cubicBezTo>
                <a:cubicBezTo>
                  <a:pt x="101879" y="24156"/>
                  <a:pt x="102623" y="24014"/>
                  <a:pt x="103361" y="23873"/>
                </a:cubicBezTo>
                <a:cubicBezTo>
                  <a:pt x="105663" y="23417"/>
                  <a:pt x="107948" y="22843"/>
                  <a:pt x="110164" y="22059"/>
                </a:cubicBezTo>
                <a:cubicBezTo>
                  <a:pt x="111242" y="21673"/>
                  <a:pt x="112306" y="21230"/>
                  <a:pt x="113340" y="20736"/>
                </a:cubicBezTo>
                <a:cubicBezTo>
                  <a:pt x="114221" y="20320"/>
                  <a:pt x="115068" y="19843"/>
                  <a:pt x="115891" y="19326"/>
                </a:cubicBezTo>
                <a:cubicBezTo>
                  <a:pt x="117505" y="18321"/>
                  <a:pt x="119005" y="17138"/>
                  <a:pt x="120431" y="15877"/>
                </a:cubicBezTo>
                <a:cubicBezTo>
                  <a:pt x="121880" y="14592"/>
                  <a:pt x="123238" y="13223"/>
                  <a:pt x="124573" y="11825"/>
                </a:cubicBezTo>
                <a:cubicBezTo>
                  <a:pt x="127250" y="9029"/>
                  <a:pt x="129823" y="6121"/>
                  <a:pt x="132739" y="3558"/>
                </a:cubicBezTo>
                <a:cubicBezTo>
                  <a:pt x="133251" y="3115"/>
                  <a:pt x="133773" y="2677"/>
                  <a:pt x="134302" y="2257"/>
                </a:cubicBezTo>
                <a:cubicBezTo>
                  <a:pt x="134665" y="1972"/>
                  <a:pt x="135023" y="1699"/>
                  <a:pt x="135399" y="1432"/>
                </a:cubicBezTo>
                <a:cubicBezTo>
                  <a:pt x="135739" y="1188"/>
                  <a:pt x="136109" y="983"/>
                  <a:pt x="136490" y="818"/>
                </a:cubicBezTo>
                <a:cubicBezTo>
                  <a:pt x="136665" y="745"/>
                  <a:pt x="136847" y="676"/>
                  <a:pt x="137030" y="626"/>
                </a:cubicBezTo>
                <a:cubicBezTo>
                  <a:pt x="137240" y="558"/>
                  <a:pt x="137455" y="511"/>
                  <a:pt x="137672" y="477"/>
                </a:cubicBezTo>
                <a:cubicBezTo>
                  <a:pt x="137870" y="450"/>
                  <a:pt x="138069" y="432"/>
                  <a:pt x="138273" y="421"/>
                </a:cubicBezTo>
                <a:cubicBezTo>
                  <a:pt x="138313" y="421"/>
                  <a:pt x="138352" y="420"/>
                  <a:pt x="138392" y="420"/>
                </a:cubicBezTo>
                <a:cubicBezTo>
                  <a:pt x="138593" y="420"/>
                  <a:pt x="138796" y="432"/>
                  <a:pt x="138995" y="456"/>
                </a:cubicBezTo>
                <a:cubicBezTo>
                  <a:pt x="139257" y="484"/>
                  <a:pt x="139518" y="535"/>
                  <a:pt x="139779" y="597"/>
                </a:cubicBezTo>
                <a:cubicBezTo>
                  <a:pt x="140080" y="676"/>
                  <a:pt x="140376" y="779"/>
                  <a:pt x="140665" y="886"/>
                </a:cubicBezTo>
                <a:cubicBezTo>
                  <a:pt x="141654" y="1296"/>
                  <a:pt x="142558" y="1864"/>
                  <a:pt x="143411" y="2501"/>
                </a:cubicBezTo>
                <a:cubicBezTo>
                  <a:pt x="143405" y="2496"/>
                  <a:pt x="143400" y="2489"/>
                  <a:pt x="143393" y="2484"/>
                </a:cubicBezTo>
                <a:cubicBezTo>
                  <a:pt x="143400" y="2489"/>
                  <a:pt x="143405" y="2496"/>
                  <a:pt x="143416" y="2501"/>
                </a:cubicBezTo>
                <a:cubicBezTo>
                  <a:pt x="143421" y="2507"/>
                  <a:pt x="143427" y="2512"/>
                  <a:pt x="143434" y="2517"/>
                </a:cubicBezTo>
                <a:cubicBezTo>
                  <a:pt x="143427" y="2512"/>
                  <a:pt x="143421" y="2507"/>
                  <a:pt x="143416" y="2507"/>
                </a:cubicBezTo>
                <a:cubicBezTo>
                  <a:pt x="144712" y="3490"/>
                  <a:pt x="145882" y="4620"/>
                  <a:pt x="147030" y="5762"/>
                </a:cubicBezTo>
                <a:cubicBezTo>
                  <a:pt x="147559" y="6286"/>
                  <a:pt x="148081" y="6808"/>
                  <a:pt x="148616" y="7319"/>
                </a:cubicBezTo>
                <a:cubicBezTo>
                  <a:pt x="148957" y="7644"/>
                  <a:pt x="149303" y="7967"/>
                  <a:pt x="149650" y="8292"/>
                </a:cubicBezTo>
                <a:cubicBezTo>
                  <a:pt x="150070" y="8683"/>
                  <a:pt x="150491" y="9081"/>
                  <a:pt x="150911" y="9478"/>
                </a:cubicBezTo>
                <a:cubicBezTo>
                  <a:pt x="152525" y="11001"/>
                  <a:pt x="154116" y="12541"/>
                  <a:pt x="155622" y="14167"/>
                </a:cubicBezTo>
                <a:cubicBezTo>
                  <a:pt x="155980" y="14553"/>
                  <a:pt x="156332" y="14940"/>
                  <a:pt x="156673" y="15337"/>
                </a:cubicBezTo>
                <a:cubicBezTo>
                  <a:pt x="157030" y="15746"/>
                  <a:pt x="157378" y="16160"/>
                  <a:pt x="157725" y="16570"/>
                </a:cubicBezTo>
                <a:cubicBezTo>
                  <a:pt x="158042" y="16945"/>
                  <a:pt x="158372" y="17309"/>
                  <a:pt x="158713" y="17661"/>
                </a:cubicBezTo>
                <a:cubicBezTo>
                  <a:pt x="159088" y="18053"/>
                  <a:pt x="159492" y="18417"/>
                  <a:pt x="159917" y="18752"/>
                </a:cubicBezTo>
                <a:cubicBezTo>
                  <a:pt x="159975" y="18798"/>
                  <a:pt x="160025" y="18827"/>
                  <a:pt x="160093" y="18827"/>
                </a:cubicBezTo>
                <a:cubicBezTo>
                  <a:pt x="160156" y="18820"/>
                  <a:pt x="160219" y="18798"/>
                  <a:pt x="160258" y="18752"/>
                </a:cubicBezTo>
                <a:cubicBezTo>
                  <a:pt x="160350" y="18662"/>
                  <a:pt x="160355" y="18497"/>
                  <a:pt x="160258" y="18411"/>
                </a:cubicBezTo>
                <a:cubicBezTo>
                  <a:pt x="159855" y="18048"/>
                  <a:pt x="159469" y="17667"/>
                  <a:pt x="159094" y="17269"/>
                </a:cubicBezTo>
                <a:cubicBezTo>
                  <a:pt x="158701" y="16849"/>
                  <a:pt x="158320" y="16406"/>
                  <a:pt x="157945" y="15968"/>
                </a:cubicBezTo>
                <a:cubicBezTo>
                  <a:pt x="157594" y="15554"/>
                  <a:pt x="157242" y="15144"/>
                  <a:pt x="156878" y="14741"/>
                </a:cubicBezTo>
                <a:cubicBezTo>
                  <a:pt x="156458" y="14274"/>
                  <a:pt x="156031" y="13820"/>
                  <a:pt x="155593" y="13372"/>
                </a:cubicBezTo>
                <a:cubicBezTo>
                  <a:pt x="154798" y="12541"/>
                  <a:pt x="153985" y="11735"/>
                  <a:pt x="153156" y="10944"/>
                </a:cubicBezTo>
                <a:cubicBezTo>
                  <a:pt x="153980" y="10206"/>
                  <a:pt x="154701" y="9359"/>
                  <a:pt x="155548" y="8638"/>
                </a:cubicBezTo>
                <a:cubicBezTo>
                  <a:pt x="155963" y="8292"/>
                  <a:pt x="156406" y="7978"/>
                  <a:pt x="156894" y="7739"/>
                </a:cubicBezTo>
                <a:cubicBezTo>
                  <a:pt x="157242" y="7576"/>
                  <a:pt x="157610" y="7461"/>
                  <a:pt x="157985" y="7382"/>
                </a:cubicBezTo>
                <a:cubicBezTo>
                  <a:pt x="158241" y="7338"/>
                  <a:pt x="158501" y="7311"/>
                  <a:pt x="158761" y="7311"/>
                </a:cubicBezTo>
                <a:cubicBezTo>
                  <a:pt x="158841" y="7311"/>
                  <a:pt x="158922" y="7314"/>
                  <a:pt x="159002" y="7319"/>
                </a:cubicBezTo>
                <a:cubicBezTo>
                  <a:pt x="159338" y="7348"/>
                  <a:pt x="159662" y="7422"/>
                  <a:pt x="159980" y="7529"/>
                </a:cubicBezTo>
                <a:cubicBezTo>
                  <a:pt x="160412" y="7689"/>
                  <a:pt x="160815" y="7917"/>
                  <a:pt x="161202" y="8177"/>
                </a:cubicBezTo>
                <a:cubicBezTo>
                  <a:pt x="161651" y="8496"/>
                  <a:pt x="162071" y="8854"/>
                  <a:pt x="162480" y="9229"/>
                </a:cubicBezTo>
                <a:cubicBezTo>
                  <a:pt x="162690" y="9422"/>
                  <a:pt x="162901" y="9614"/>
                  <a:pt x="163111" y="9814"/>
                </a:cubicBezTo>
                <a:cubicBezTo>
                  <a:pt x="163332" y="10018"/>
                  <a:pt x="163555" y="10223"/>
                  <a:pt x="163776" y="10433"/>
                </a:cubicBezTo>
                <a:cubicBezTo>
                  <a:pt x="164714" y="11308"/>
                  <a:pt x="165629" y="12206"/>
                  <a:pt x="166543" y="13099"/>
                </a:cubicBezTo>
                <a:cubicBezTo>
                  <a:pt x="168378" y="14877"/>
                  <a:pt x="170232" y="16650"/>
                  <a:pt x="172299" y="18150"/>
                </a:cubicBezTo>
                <a:cubicBezTo>
                  <a:pt x="172810" y="18513"/>
                  <a:pt x="173327" y="18866"/>
                  <a:pt x="173867" y="19189"/>
                </a:cubicBezTo>
                <a:cubicBezTo>
                  <a:pt x="174129" y="19349"/>
                  <a:pt x="174402" y="19496"/>
                  <a:pt x="174675" y="19638"/>
                </a:cubicBezTo>
                <a:cubicBezTo>
                  <a:pt x="174953" y="19787"/>
                  <a:pt x="175236" y="19929"/>
                  <a:pt x="175538" y="20025"/>
                </a:cubicBezTo>
                <a:cubicBezTo>
                  <a:pt x="175552" y="20031"/>
                  <a:pt x="175567" y="20033"/>
                  <a:pt x="175582" y="20033"/>
                </a:cubicBezTo>
                <a:cubicBezTo>
                  <a:pt x="175651" y="20033"/>
                  <a:pt x="175721" y="19983"/>
                  <a:pt x="175755" y="19923"/>
                </a:cubicBezTo>
                <a:cubicBezTo>
                  <a:pt x="175794" y="19849"/>
                  <a:pt x="175782" y="19740"/>
                  <a:pt x="175708" y="19684"/>
                </a:cubicBezTo>
                <a:cubicBezTo>
                  <a:pt x="175504" y="19525"/>
                  <a:pt x="175271" y="19388"/>
                  <a:pt x="175050" y="19247"/>
                </a:cubicBezTo>
                <a:cubicBezTo>
                  <a:pt x="174822" y="19105"/>
                  <a:pt x="174596" y="18963"/>
                  <a:pt x="174368" y="18814"/>
                </a:cubicBezTo>
                <a:cubicBezTo>
                  <a:pt x="173930" y="18531"/>
                  <a:pt x="173498" y="18247"/>
                  <a:pt x="173072" y="17946"/>
                </a:cubicBezTo>
                <a:cubicBezTo>
                  <a:pt x="172032" y="17217"/>
                  <a:pt x="171032" y="16433"/>
                  <a:pt x="170072" y="15610"/>
                </a:cubicBezTo>
                <a:cubicBezTo>
                  <a:pt x="169100" y="14780"/>
                  <a:pt x="168157" y="13910"/>
                  <a:pt x="167231" y="13031"/>
                </a:cubicBezTo>
                <a:cubicBezTo>
                  <a:pt x="166298" y="12155"/>
                  <a:pt x="165372" y="11269"/>
                  <a:pt x="164436" y="10393"/>
                </a:cubicBezTo>
                <a:cubicBezTo>
                  <a:pt x="163998" y="9979"/>
                  <a:pt x="163549" y="9564"/>
                  <a:pt x="163099" y="9155"/>
                </a:cubicBezTo>
                <a:cubicBezTo>
                  <a:pt x="162685" y="8774"/>
                  <a:pt x="162264" y="8405"/>
                  <a:pt x="161816" y="8064"/>
                </a:cubicBezTo>
                <a:cubicBezTo>
                  <a:pt x="161389" y="7739"/>
                  <a:pt x="160929" y="7450"/>
                  <a:pt x="160429" y="7246"/>
                </a:cubicBezTo>
                <a:cubicBezTo>
                  <a:pt x="160185" y="7143"/>
                  <a:pt x="159928" y="7057"/>
                  <a:pt x="159668" y="7002"/>
                </a:cubicBezTo>
                <a:cubicBezTo>
                  <a:pt x="159401" y="6944"/>
                  <a:pt x="159128" y="6916"/>
                  <a:pt x="158855" y="6910"/>
                </a:cubicBezTo>
                <a:lnTo>
                  <a:pt x="158792" y="6910"/>
                </a:lnTo>
                <a:cubicBezTo>
                  <a:pt x="158525" y="6910"/>
                  <a:pt x="158258" y="6939"/>
                  <a:pt x="157992" y="6996"/>
                </a:cubicBezTo>
                <a:cubicBezTo>
                  <a:pt x="157696" y="7052"/>
                  <a:pt x="157400" y="7138"/>
                  <a:pt x="157116" y="7251"/>
                </a:cubicBezTo>
                <a:cubicBezTo>
                  <a:pt x="156587" y="7461"/>
                  <a:pt x="156104" y="7773"/>
                  <a:pt x="155667" y="8127"/>
                </a:cubicBezTo>
                <a:cubicBezTo>
                  <a:pt x="155162" y="8536"/>
                  <a:pt x="154701" y="8990"/>
                  <a:pt x="154252" y="9456"/>
                </a:cubicBezTo>
                <a:cubicBezTo>
                  <a:pt x="153826" y="9894"/>
                  <a:pt x="153406" y="10337"/>
                  <a:pt x="152951" y="10746"/>
                </a:cubicBezTo>
                <a:cubicBezTo>
                  <a:pt x="152105" y="9939"/>
                  <a:pt x="151252" y="9149"/>
                  <a:pt x="150389" y="8360"/>
                </a:cubicBezTo>
                <a:cubicBezTo>
                  <a:pt x="149962" y="7973"/>
                  <a:pt x="149537" y="7581"/>
                  <a:pt x="149110" y="7188"/>
                </a:cubicBezTo>
                <a:cubicBezTo>
                  <a:pt x="148821" y="6921"/>
                  <a:pt x="148530" y="6643"/>
                  <a:pt x="148246" y="6370"/>
                </a:cubicBezTo>
                <a:cubicBezTo>
                  <a:pt x="147638" y="5780"/>
                  <a:pt x="147041" y="5177"/>
                  <a:pt x="146427" y="4592"/>
                </a:cubicBezTo>
                <a:cubicBezTo>
                  <a:pt x="145166" y="3375"/>
                  <a:pt x="143848" y="2189"/>
                  <a:pt x="142348" y="1268"/>
                </a:cubicBezTo>
                <a:cubicBezTo>
                  <a:pt x="141661" y="841"/>
                  <a:pt x="140927" y="495"/>
                  <a:pt x="140154" y="256"/>
                </a:cubicBezTo>
                <a:cubicBezTo>
                  <a:pt x="139598" y="86"/>
                  <a:pt x="139018" y="0"/>
                  <a:pt x="13843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7" name="Google Shape;42;p2"/>
          <p:cNvSpPr>
            <a:spLocks noChangeArrowheads="1"/>
          </p:cNvSpPr>
          <p:nvPr/>
        </p:nvSpPr>
        <p:spPr bwMode="auto">
          <a:xfrm>
            <a:off x="3432175" y="4551363"/>
            <a:ext cx="282575" cy="146050"/>
          </a:xfrm>
          <a:custGeom>
            <a:avLst/>
            <a:gdLst>
              <a:gd name="T0" fmla="*/ 0 w 7297"/>
              <a:gd name="T1" fmla="*/ 0 h 3796"/>
              <a:gd name="T2" fmla="*/ 7297 w 7297"/>
              <a:gd name="T3" fmla="*/ 3796 h 3796"/>
            </a:gdLst>
            <a:ahLst/>
            <a:cxnLst/>
            <a:rect l="T0" t="T1" r="T2" b="T3"/>
            <a:pathLst>
              <a:path w="7297" h="3796" extrusionOk="0">
                <a:moveTo>
                  <a:pt x="2591" y="535"/>
                </a:moveTo>
                <a:cubicBezTo>
                  <a:pt x="2625" y="535"/>
                  <a:pt x="2659" y="535"/>
                  <a:pt x="2699" y="541"/>
                </a:cubicBezTo>
                <a:cubicBezTo>
                  <a:pt x="2893" y="552"/>
                  <a:pt x="3063" y="603"/>
                  <a:pt x="3210" y="682"/>
                </a:cubicBezTo>
                <a:cubicBezTo>
                  <a:pt x="3370" y="774"/>
                  <a:pt x="3495" y="905"/>
                  <a:pt x="3564" y="1052"/>
                </a:cubicBezTo>
                <a:cubicBezTo>
                  <a:pt x="3603" y="1137"/>
                  <a:pt x="3625" y="1228"/>
                  <a:pt x="3637" y="1319"/>
                </a:cubicBezTo>
                <a:cubicBezTo>
                  <a:pt x="3648" y="1433"/>
                  <a:pt x="3643" y="1546"/>
                  <a:pt x="3620" y="1655"/>
                </a:cubicBezTo>
                <a:cubicBezTo>
                  <a:pt x="3580" y="1853"/>
                  <a:pt x="3478" y="2041"/>
                  <a:pt x="3330" y="2177"/>
                </a:cubicBezTo>
                <a:cubicBezTo>
                  <a:pt x="3189" y="2313"/>
                  <a:pt x="3006" y="2416"/>
                  <a:pt x="2807" y="2461"/>
                </a:cubicBezTo>
                <a:cubicBezTo>
                  <a:pt x="2704" y="2484"/>
                  <a:pt x="2602" y="2495"/>
                  <a:pt x="2500" y="2495"/>
                </a:cubicBezTo>
                <a:cubicBezTo>
                  <a:pt x="2398" y="2495"/>
                  <a:pt x="2295" y="2484"/>
                  <a:pt x="2205" y="2461"/>
                </a:cubicBezTo>
                <a:cubicBezTo>
                  <a:pt x="2098" y="2432"/>
                  <a:pt x="2006" y="2393"/>
                  <a:pt x="1920" y="2342"/>
                </a:cubicBezTo>
                <a:cubicBezTo>
                  <a:pt x="1870" y="2313"/>
                  <a:pt x="1818" y="2279"/>
                  <a:pt x="1762" y="2228"/>
                </a:cubicBezTo>
                <a:cubicBezTo>
                  <a:pt x="1694" y="2172"/>
                  <a:pt x="1642" y="2120"/>
                  <a:pt x="1603" y="2069"/>
                </a:cubicBezTo>
                <a:cubicBezTo>
                  <a:pt x="1574" y="2041"/>
                  <a:pt x="1574" y="1996"/>
                  <a:pt x="1603" y="1967"/>
                </a:cubicBezTo>
                <a:cubicBezTo>
                  <a:pt x="1620" y="1955"/>
                  <a:pt x="1637" y="1944"/>
                  <a:pt x="1654" y="1944"/>
                </a:cubicBezTo>
                <a:cubicBezTo>
                  <a:pt x="1682" y="1949"/>
                  <a:pt x="1694" y="1962"/>
                  <a:pt x="1710" y="1973"/>
                </a:cubicBezTo>
                <a:lnTo>
                  <a:pt x="1762" y="2012"/>
                </a:lnTo>
                <a:lnTo>
                  <a:pt x="1791" y="2046"/>
                </a:lnTo>
                <a:cubicBezTo>
                  <a:pt x="1836" y="2080"/>
                  <a:pt x="1886" y="2120"/>
                  <a:pt x="1944" y="2154"/>
                </a:cubicBezTo>
                <a:cubicBezTo>
                  <a:pt x="1972" y="2172"/>
                  <a:pt x="2001" y="2183"/>
                  <a:pt x="2035" y="2200"/>
                </a:cubicBezTo>
                <a:cubicBezTo>
                  <a:pt x="2114" y="2234"/>
                  <a:pt x="2200" y="2262"/>
                  <a:pt x="2290" y="2279"/>
                </a:cubicBezTo>
                <a:cubicBezTo>
                  <a:pt x="2353" y="2290"/>
                  <a:pt x="2421" y="2296"/>
                  <a:pt x="2484" y="2296"/>
                </a:cubicBezTo>
                <a:cubicBezTo>
                  <a:pt x="2518" y="2296"/>
                  <a:pt x="2552" y="2296"/>
                  <a:pt x="2586" y="2290"/>
                </a:cubicBezTo>
                <a:cubicBezTo>
                  <a:pt x="2665" y="2279"/>
                  <a:pt x="2739" y="2262"/>
                  <a:pt x="2814" y="2240"/>
                </a:cubicBezTo>
                <a:cubicBezTo>
                  <a:pt x="2762" y="2222"/>
                  <a:pt x="2711" y="2211"/>
                  <a:pt x="2654" y="2188"/>
                </a:cubicBezTo>
                <a:cubicBezTo>
                  <a:pt x="2500" y="2138"/>
                  <a:pt x="2342" y="2057"/>
                  <a:pt x="2154" y="1944"/>
                </a:cubicBezTo>
                <a:cubicBezTo>
                  <a:pt x="2137" y="1933"/>
                  <a:pt x="2125" y="1915"/>
                  <a:pt x="2119" y="1899"/>
                </a:cubicBezTo>
                <a:cubicBezTo>
                  <a:pt x="2114" y="1876"/>
                  <a:pt x="2119" y="1853"/>
                  <a:pt x="2132" y="1836"/>
                </a:cubicBezTo>
                <a:cubicBezTo>
                  <a:pt x="2143" y="1813"/>
                  <a:pt x="2166" y="1802"/>
                  <a:pt x="2193" y="1802"/>
                </a:cubicBezTo>
                <a:cubicBezTo>
                  <a:pt x="2211" y="1802"/>
                  <a:pt x="2222" y="1808"/>
                  <a:pt x="2234" y="1813"/>
                </a:cubicBezTo>
                <a:cubicBezTo>
                  <a:pt x="2290" y="1847"/>
                  <a:pt x="2353" y="1881"/>
                  <a:pt x="2415" y="1910"/>
                </a:cubicBezTo>
                <a:cubicBezTo>
                  <a:pt x="2546" y="1967"/>
                  <a:pt x="2694" y="2012"/>
                  <a:pt x="2841" y="2041"/>
                </a:cubicBezTo>
                <a:cubicBezTo>
                  <a:pt x="2909" y="2052"/>
                  <a:pt x="2977" y="2064"/>
                  <a:pt x="3052" y="2069"/>
                </a:cubicBezTo>
                <a:lnTo>
                  <a:pt x="3120" y="2075"/>
                </a:lnTo>
                <a:cubicBezTo>
                  <a:pt x="3171" y="2041"/>
                  <a:pt x="3210" y="1996"/>
                  <a:pt x="3250" y="1949"/>
                </a:cubicBezTo>
                <a:cubicBezTo>
                  <a:pt x="3296" y="1893"/>
                  <a:pt x="3336" y="1836"/>
                  <a:pt x="3365" y="1773"/>
                </a:cubicBezTo>
                <a:cubicBezTo>
                  <a:pt x="3381" y="1734"/>
                  <a:pt x="3393" y="1700"/>
                  <a:pt x="3404" y="1660"/>
                </a:cubicBezTo>
                <a:cubicBezTo>
                  <a:pt x="3291" y="1682"/>
                  <a:pt x="3182" y="1689"/>
                  <a:pt x="3074" y="1689"/>
                </a:cubicBezTo>
                <a:cubicBezTo>
                  <a:pt x="3011" y="1689"/>
                  <a:pt x="2950" y="1689"/>
                  <a:pt x="2893" y="1682"/>
                </a:cubicBezTo>
                <a:cubicBezTo>
                  <a:pt x="2694" y="1660"/>
                  <a:pt x="2489" y="1614"/>
                  <a:pt x="2284" y="1546"/>
                </a:cubicBezTo>
                <a:cubicBezTo>
                  <a:pt x="2239" y="1529"/>
                  <a:pt x="2211" y="1484"/>
                  <a:pt x="2227" y="1438"/>
                </a:cubicBezTo>
                <a:cubicBezTo>
                  <a:pt x="2239" y="1398"/>
                  <a:pt x="2274" y="1375"/>
                  <a:pt x="2313" y="1375"/>
                </a:cubicBezTo>
                <a:lnTo>
                  <a:pt x="2336" y="1375"/>
                </a:lnTo>
                <a:cubicBezTo>
                  <a:pt x="2494" y="1433"/>
                  <a:pt x="2636" y="1467"/>
                  <a:pt x="2785" y="1495"/>
                </a:cubicBezTo>
                <a:cubicBezTo>
                  <a:pt x="2916" y="1518"/>
                  <a:pt x="3035" y="1529"/>
                  <a:pt x="3148" y="1529"/>
                </a:cubicBezTo>
                <a:cubicBezTo>
                  <a:pt x="3200" y="1529"/>
                  <a:pt x="3250" y="1524"/>
                  <a:pt x="3302" y="1518"/>
                </a:cubicBezTo>
                <a:cubicBezTo>
                  <a:pt x="3347" y="1518"/>
                  <a:pt x="3393" y="1506"/>
                  <a:pt x="3438" y="1501"/>
                </a:cubicBezTo>
                <a:cubicBezTo>
                  <a:pt x="3444" y="1450"/>
                  <a:pt x="3444" y="1393"/>
                  <a:pt x="3438" y="1341"/>
                </a:cubicBezTo>
                <a:cubicBezTo>
                  <a:pt x="3433" y="1280"/>
                  <a:pt x="3415" y="1222"/>
                  <a:pt x="3399" y="1165"/>
                </a:cubicBezTo>
                <a:cubicBezTo>
                  <a:pt x="3381" y="1120"/>
                  <a:pt x="3352" y="1075"/>
                  <a:pt x="3325" y="1029"/>
                </a:cubicBezTo>
                <a:cubicBezTo>
                  <a:pt x="3307" y="1007"/>
                  <a:pt x="3291" y="989"/>
                  <a:pt x="3273" y="966"/>
                </a:cubicBezTo>
                <a:lnTo>
                  <a:pt x="3228" y="966"/>
                </a:lnTo>
                <a:cubicBezTo>
                  <a:pt x="3182" y="966"/>
                  <a:pt x="3137" y="966"/>
                  <a:pt x="3092" y="973"/>
                </a:cubicBezTo>
                <a:cubicBezTo>
                  <a:pt x="2977" y="984"/>
                  <a:pt x="2870" y="1007"/>
                  <a:pt x="2762" y="1047"/>
                </a:cubicBezTo>
                <a:cubicBezTo>
                  <a:pt x="2704" y="1068"/>
                  <a:pt x="2649" y="1097"/>
                  <a:pt x="2586" y="1137"/>
                </a:cubicBezTo>
                <a:cubicBezTo>
                  <a:pt x="2575" y="1143"/>
                  <a:pt x="2563" y="1149"/>
                  <a:pt x="2552" y="1149"/>
                </a:cubicBezTo>
                <a:cubicBezTo>
                  <a:pt x="2518" y="1149"/>
                  <a:pt x="2489" y="1131"/>
                  <a:pt x="2478" y="1102"/>
                </a:cubicBezTo>
                <a:cubicBezTo>
                  <a:pt x="2455" y="1063"/>
                  <a:pt x="2473" y="1018"/>
                  <a:pt x="2512" y="995"/>
                </a:cubicBezTo>
                <a:cubicBezTo>
                  <a:pt x="2631" y="921"/>
                  <a:pt x="2762" y="864"/>
                  <a:pt x="2898" y="830"/>
                </a:cubicBezTo>
                <a:cubicBezTo>
                  <a:pt x="2938" y="819"/>
                  <a:pt x="2984" y="808"/>
                  <a:pt x="3029" y="802"/>
                </a:cubicBezTo>
                <a:cubicBezTo>
                  <a:pt x="2955" y="768"/>
                  <a:pt x="2875" y="740"/>
                  <a:pt x="2785" y="722"/>
                </a:cubicBezTo>
                <a:lnTo>
                  <a:pt x="2773" y="722"/>
                </a:lnTo>
                <a:cubicBezTo>
                  <a:pt x="2711" y="711"/>
                  <a:pt x="2643" y="706"/>
                  <a:pt x="2568" y="706"/>
                </a:cubicBezTo>
                <a:cubicBezTo>
                  <a:pt x="2529" y="706"/>
                  <a:pt x="2484" y="711"/>
                  <a:pt x="2444" y="711"/>
                </a:cubicBezTo>
                <a:cubicBezTo>
                  <a:pt x="2329" y="722"/>
                  <a:pt x="2222" y="751"/>
                  <a:pt x="2119" y="785"/>
                </a:cubicBezTo>
                <a:cubicBezTo>
                  <a:pt x="2029" y="824"/>
                  <a:pt x="1954" y="858"/>
                  <a:pt x="1893" y="910"/>
                </a:cubicBezTo>
                <a:cubicBezTo>
                  <a:pt x="1859" y="927"/>
                  <a:pt x="1830" y="950"/>
                  <a:pt x="1807" y="973"/>
                </a:cubicBezTo>
                <a:cubicBezTo>
                  <a:pt x="1791" y="989"/>
                  <a:pt x="1773" y="995"/>
                  <a:pt x="1750" y="995"/>
                </a:cubicBezTo>
                <a:cubicBezTo>
                  <a:pt x="1728" y="995"/>
                  <a:pt x="1705" y="989"/>
                  <a:pt x="1694" y="973"/>
                </a:cubicBezTo>
                <a:cubicBezTo>
                  <a:pt x="1676" y="955"/>
                  <a:pt x="1671" y="932"/>
                  <a:pt x="1671" y="910"/>
                </a:cubicBezTo>
                <a:cubicBezTo>
                  <a:pt x="1671" y="892"/>
                  <a:pt x="1682" y="871"/>
                  <a:pt x="1699" y="858"/>
                </a:cubicBezTo>
                <a:cubicBezTo>
                  <a:pt x="1825" y="740"/>
                  <a:pt x="1978" y="654"/>
                  <a:pt x="2159" y="598"/>
                </a:cubicBezTo>
                <a:cubicBezTo>
                  <a:pt x="2302" y="557"/>
                  <a:pt x="2444" y="535"/>
                  <a:pt x="2591" y="535"/>
                </a:cubicBezTo>
                <a:close/>
                <a:moveTo>
                  <a:pt x="2159" y="1"/>
                </a:moveTo>
                <a:cubicBezTo>
                  <a:pt x="1961" y="1"/>
                  <a:pt x="1762" y="6"/>
                  <a:pt x="1563" y="24"/>
                </a:cubicBezTo>
                <a:lnTo>
                  <a:pt x="1574" y="29"/>
                </a:lnTo>
                <a:lnTo>
                  <a:pt x="1592" y="29"/>
                </a:lnTo>
                <a:cubicBezTo>
                  <a:pt x="1136" y="69"/>
                  <a:pt x="693" y="160"/>
                  <a:pt x="273" y="296"/>
                </a:cubicBezTo>
                <a:cubicBezTo>
                  <a:pt x="443" y="530"/>
                  <a:pt x="563" y="790"/>
                  <a:pt x="637" y="1075"/>
                </a:cubicBezTo>
                <a:cubicBezTo>
                  <a:pt x="756" y="1529"/>
                  <a:pt x="750" y="2018"/>
                  <a:pt x="632" y="2484"/>
                </a:cubicBezTo>
                <a:cubicBezTo>
                  <a:pt x="563" y="2723"/>
                  <a:pt x="472" y="2938"/>
                  <a:pt x="359" y="3132"/>
                </a:cubicBezTo>
                <a:cubicBezTo>
                  <a:pt x="296" y="3229"/>
                  <a:pt x="228" y="3325"/>
                  <a:pt x="147" y="3410"/>
                </a:cubicBezTo>
                <a:cubicBezTo>
                  <a:pt x="97" y="3462"/>
                  <a:pt x="52" y="3512"/>
                  <a:pt x="0" y="3552"/>
                </a:cubicBezTo>
                <a:cubicBezTo>
                  <a:pt x="194" y="3609"/>
                  <a:pt x="398" y="3654"/>
                  <a:pt x="614" y="3694"/>
                </a:cubicBezTo>
                <a:lnTo>
                  <a:pt x="625" y="3700"/>
                </a:lnTo>
                <a:cubicBezTo>
                  <a:pt x="926" y="3745"/>
                  <a:pt x="1222" y="3780"/>
                  <a:pt x="1506" y="3790"/>
                </a:cubicBezTo>
                <a:cubicBezTo>
                  <a:pt x="1603" y="3790"/>
                  <a:pt x="1694" y="3796"/>
                  <a:pt x="1791" y="3796"/>
                </a:cubicBezTo>
                <a:cubicBezTo>
                  <a:pt x="1961" y="3796"/>
                  <a:pt x="2125" y="3785"/>
                  <a:pt x="2279" y="3774"/>
                </a:cubicBezTo>
                <a:cubicBezTo>
                  <a:pt x="2955" y="3706"/>
                  <a:pt x="3625" y="3546"/>
                  <a:pt x="4273" y="3308"/>
                </a:cubicBezTo>
                <a:cubicBezTo>
                  <a:pt x="4511" y="3216"/>
                  <a:pt x="4739" y="3109"/>
                  <a:pt x="4967" y="2995"/>
                </a:cubicBezTo>
                <a:cubicBezTo>
                  <a:pt x="5075" y="2938"/>
                  <a:pt x="5182" y="2875"/>
                  <a:pt x="5285" y="2814"/>
                </a:cubicBezTo>
                <a:cubicBezTo>
                  <a:pt x="5342" y="2780"/>
                  <a:pt x="5392" y="2746"/>
                  <a:pt x="5444" y="2712"/>
                </a:cubicBezTo>
                <a:lnTo>
                  <a:pt x="5495" y="2678"/>
                </a:lnTo>
                <a:lnTo>
                  <a:pt x="5518" y="2665"/>
                </a:lnTo>
                <a:cubicBezTo>
                  <a:pt x="5534" y="2654"/>
                  <a:pt x="5552" y="2644"/>
                  <a:pt x="5568" y="2631"/>
                </a:cubicBezTo>
                <a:lnTo>
                  <a:pt x="5581" y="2620"/>
                </a:lnTo>
                <a:lnTo>
                  <a:pt x="5592" y="2615"/>
                </a:lnTo>
                <a:cubicBezTo>
                  <a:pt x="5615" y="2597"/>
                  <a:pt x="5637" y="2586"/>
                  <a:pt x="5665" y="2586"/>
                </a:cubicBezTo>
                <a:cubicBezTo>
                  <a:pt x="5694" y="2586"/>
                  <a:pt x="5717" y="2597"/>
                  <a:pt x="5733" y="2620"/>
                </a:cubicBezTo>
                <a:cubicBezTo>
                  <a:pt x="5746" y="2631"/>
                  <a:pt x="5757" y="2649"/>
                  <a:pt x="5762" y="2665"/>
                </a:cubicBezTo>
                <a:cubicBezTo>
                  <a:pt x="5807" y="2712"/>
                  <a:pt x="5859" y="2757"/>
                  <a:pt x="5909" y="2802"/>
                </a:cubicBezTo>
                <a:cubicBezTo>
                  <a:pt x="6092" y="2956"/>
                  <a:pt x="6308" y="3087"/>
                  <a:pt x="6557" y="3205"/>
                </a:cubicBezTo>
                <a:lnTo>
                  <a:pt x="6546" y="3194"/>
                </a:lnTo>
                <a:cubicBezTo>
                  <a:pt x="6683" y="3263"/>
                  <a:pt x="6824" y="3313"/>
                  <a:pt x="6950" y="3365"/>
                </a:cubicBezTo>
                <a:cubicBezTo>
                  <a:pt x="6995" y="3381"/>
                  <a:pt x="7041" y="3394"/>
                  <a:pt x="7081" y="3410"/>
                </a:cubicBezTo>
                <a:cubicBezTo>
                  <a:pt x="7131" y="3428"/>
                  <a:pt x="7178" y="3444"/>
                  <a:pt x="7228" y="3462"/>
                </a:cubicBezTo>
                <a:cubicBezTo>
                  <a:pt x="7228" y="3433"/>
                  <a:pt x="7234" y="3399"/>
                  <a:pt x="7234" y="3370"/>
                </a:cubicBezTo>
                <a:lnTo>
                  <a:pt x="7239" y="3319"/>
                </a:lnTo>
                <a:lnTo>
                  <a:pt x="7246" y="3245"/>
                </a:lnTo>
                <a:cubicBezTo>
                  <a:pt x="7251" y="3166"/>
                  <a:pt x="7257" y="3092"/>
                  <a:pt x="7262" y="3012"/>
                </a:cubicBezTo>
                <a:lnTo>
                  <a:pt x="7268" y="2972"/>
                </a:lnTo>
                <a:lnTo>
                  <a:pt x="7251" y="2972"/>
                </a:lnTo>
                <a:cubicBezTo>
                  <a:pt x="7212" y="2972"/>
                  <a:pt x="7178" y="2967"/>
                  <a:pt x="7144" y="2961"/>
                </a:cubicBezTo>
                <a:cubicBezTo>
                  <a:pt x="7058" y="2950"/>
                  <a:pt x="6978" y="2933"/>
                  <a:pt x="6905" y="2916"/>
                </a:cubicBezTo>
                <a:cubicBezTo>
                  <a:pt x="6774" y="2882"/>
                  <a:pt x="6638" y="2841"/>
                  <a:pt x="6467" y="2785"/>
                </a:cubicBezTo>
                <a:cubicBezTo>
                  <a:pt x="6399" y="2762"/>
                  <a:pt x="6365" y="2694"/>
                  <a:pt x="6381" y="2626"/>
                </a:cubicBezTo>
                <a:cubicBezTo>
                  <a:pt x="6399" y="2575"/>
                  <a:pt x="6449" y="2541"/>
                  <a:pt x="6507" y="2541"/>
                </a:cubicBezTo>
                <a:cubicBezTo>
                  <a:pt x="6518" y="2541"/>
                  <a:pt x="6530" y="2541"/>
                  <a:pt x="6541" y="2547"/>
                </a:cubicBezTo>
                <a:cubicBezTo>
                  <a:pt x="6688" y="2592"/>
                  <a:pt x="6842" y="2631"/>
                  <a:pt x="7007" y="2660"/>
                </a:cubicBezTo>
                <a:lnTo>
                  <a:pt x="7075" y="2671"/>
                </a:lnTo>
                <a:cubicBezTo>
                  <a:pt x="7144" y="2683"/>
                  <a:pt x="7212" y="2694"/>
                  <a:pt x="7280" y="2712"/>
                </a:cubicBezTo>
                <a:cubicBezTo>
                  <a:pt x="7285" y="2597"/>
                  <a:pt x="7291" y="2489"/>
                  <a:pt x="7291" y="2376"/>
                </a:cubicBezTo>
                <a:cubicBezTo>
                  <a:pt x="7291" y="2313"/>
                  <a:pt x="7296" y="2256"/>
                  <a:pt x="7296" y="2193"/>
                </a:cubicBezTo>
                <a:cubicBezTo>
                  <a:pt x="7268" y="2188"/>
                  <a:pt x="7239" y="2188"/>
                  <a:pt x="7217" y="2183"/>
                </a:cubicBezTo>
                <a:cubicBezTo>
                  <a:pt x="7165" y="2177"/>
                  <a:pt x="7109" y="2166"/>
                  <a:pt x="7058" y="2154"/>
                </a:cubicBezTo>
                <a:lnTo>
                  <a:pt x="7029" y="2148"/>
                </a:lnTo>
                <a:cubicBezTo>
                  <a:pt x="6955" y="2138"/>
                  <a:pt x="6887" y="2132"/>
                  <a:pt x="6819" y="2132"/>
                </a:cubicBezTo>
                <a:cubicBezTo>
                  <a:pt x="6779" y="2132"/>
                  <a:pt x="6745" y="2138"/>
                  <a:pt x="6706" y="2138"/>
                </a:cubicBezTo>
                <a:cubicBezTo>
                  <a:pt x="6683" y="2143"/>
                  <a:pt x="6654" y="2143"/>
                  <a:pt x="6625" y="2148"/>
                </a:cubicBezTo>
                <a:cubicBezTo>
                  <a:pt x="6620" y="2148"/>
                  <a:pt x="6609" y="2154"/>
                  <a:pt x="6603" y="2154"/>
                </a:cubicBezTo>
                <a:cubicBezTo>
                  <a:pt x="6586" y="2154"/>
                  <a:pt x="6564" y="2148"/>
                  <a:pt x="6546" y="2138"/>
                </a:cubicBezTo>
                <a:cubicBezTo>
                  <a:pt x="6530" y="2120"/>
                  <a:pt x="6512" y="2098"/>
                  <a:pt x="6507" y="2075"/>
                </a:cubicBezTo>
                <a:cubicBezTo>
                  <a:pt x="6501" y="2046"/>
                  <a:pt x="6507" y="2018"/>
                  <a:pt x="6523" y="1989"/>
                </a:cubicBezTo>
                <a:cubicBezTo>
                  <a:pt x="6535" y="1973"/>
                  <a:pt x="6557" y="1955"/>
                  <a:pt x="6580" y="1955"/>
                </a:cubicBezTo>
                <a:cubicBezTo>
                  <a:pt x="6711" y="1933"/>
                  <a:pt x="6858" y="1915"/>
                  <a:pt x="7013" y="1910"/>
                </a:cubicBezTo>
                <a:cubicBezTo>
                  <a:pt x="7052" y="1904"/>
                  <a:pt x="7092" y="1904"/>
                  <a:pt x="7131" y="1904"/>
                </a:cubicBezTo>
                <a:cubicBezTo>
                  <a:pt x="7165" y="1904"/>
                  <a:pt x="7194" y="1904"/>
                  <a:pt x="7228" y="1910"/>
                </a:cubicBezTo>
                <a:cubicBezTo>
                  <a:pt x="7246" y="1910"/>
                  <a:pt x="7268" y="1915"/>
                  <a:pt x="7291" y="1921"/>
                </a:cubicBezTo>
                <a:cubicBezTo>
                  <a:pt x="7291" y="1734"/>
                  <a:pt x="7280" y="1546"/>
                  <a:pt x="7268" y="1359"/>
                </a:cubicBezTo>
                <a:lnTo>
                  <a:pt x="7251" y="1364"/>
                </a:lnTo>
                <a:cubicBezTo>
                  <a:pt x="7205" y="1382"/>
                  <a:pt x="7160" y="1398"/>
                  <a:pt x="7115" y="1416"/>
                </a:cubicBezTo>
                <a:cubicBezTo>
                  <a:pt x="7041" y="1443"/>
                  <a:pt x="6966" y="1467"/>
                  <a:pt x="6893" y="1495"/>
                </a:cubicBezTo>
                <a:cubicBezTo>
                  <a:pt x="6819" y="1524"/>
                  <a:pt x="6740" y="1558"/>
                  <a:pt x="6666" y="1587"/>
                </a:cubicBezTo>
                <a:cubicBezTo>
                  <a:pt x="6643" y="1598"/>
                  <a:pt x="6620" y="1603"/>
                  <a:pt x="6591" y="1603"/>
                </a:cubicBezTo>
                <a:cubicBezTo>
                  <a:pt x="6580" y="1603"/>
                  <a:pt x="6569" y="1603"/>
                  <a:pt x="6557" y="1598"/>
                </a:cubicBezTo>
                <a:cubicBezTo>
                  <a:pt x="6518" y="1587"/>
                  <a:pt x="6489" y="1563"/>
                  <a:pt x="6473" y="1529"/>
                </a:cubicBezTo>
                <a:cubicBezTo>
                  <a:pt x="6455" y="1495"/>
                  <a:pt x="6455" y="1456"/>
                  <a:pt x="6467" y="1422"/>
                </a:cubicBezTo>
                <a:cubicBezTo>
                  <a:pt x="6473" y="1393"/>
                  <a:pt x="6501" y="1353"/>
                  <a:pt x="6530" y="1341"/>
                </a:cubicBezTo>
                <a:cubicBezTo>
                  <a:pt x="6654" y="1291"/>
                  <a:pt x="6803" y="1233"/>
                  <a:pt x="6950" y="1188"/>
                </a:cubicBezTo>
                <a:lnTo>
                  <a:pt x="6961" y="1183"/>
                </a:lnTo>
                <a:cubicBezTo>
                  <a:pt x="7018" y="1165"/>
                  <a:pt x="7081" y="1149"/>
                  <a:pt x="7144" y="1137"/>
                </a:cubicBezTo>
                <a:lnTo>
                  <a:pt x="7160" y="1131"/>
                </a:lnTo>
                <a:cubicBezTo>
                  <a:pt x="7189" y="1126"/>
                  <a:pt x="7217" y="1120"/>
                  <a:pt x="7246" y="1120"/>
                </a:cubicBezTo>
                <a:lnTo>
                  <a:pt x="7246" y="1097"/>
                </a:lnTo>
                <a:cubicBezTo>
                  <a:pt x="7223" y="853"/>
                  <a:pt x="7189" y="637"/>
                  <a:pt x="7154" y="444"/>
                </a:cubicBezTo>
                <a:cubicBezTo>
                  <a:pt x="7115" y="467"/>
                  <a:pt x="7086" y="489"/>
                  <a:pt x="7052" y="517"/>
                </a:cubicBezTo>
                <a:cubicBezTo>
                  <a:pt x="6995" y="557"/>
                  <a:pt x="6944" y="598"/>
                  <a:pt x="6893" y="637"/>
                </a:cubicBezTo>
                <a:cubicBezTo>
                  <a:pt x="6785" y="727"/>
                  <a:pt x="6672" y="824"/>
                  <a:pt x="6552" y="932"/>
                </a:cubicBezTo>
                <a:cubicBezTo>
                  <a:pt x="6353" y="1115"/>
                  <a:pt x="6160" y="1302"/>
                  <a:pt x="5984" y="1478"/>
                </a:cubicBezTo>
                <a:cubicBezTo>
                  <a:pt x="5990" y="1524"/>
                  <a:pt x="5967" y="1580"/>
                  <a:pt x="5922" y="1603"/>
                </a:cubicBezTo>
                <a:cubicBezTo>
                  <a:pt x="5904" y="1608"/>
                  <a:pt x="5887" y="1614"/>
                  <a:pt x="5870" y="1614"/>
                </a:cubicBezTo>
                <a:cubicBezTo>
                  <a:pt x="5859" y="1614"/>
                  <a:pt x="5848" y="1614"/>
                  <a:pt x="5836" y="1608"/>
                </a:cubicBezTo>
                <a:cubicBezTo>
                  <a:pt x="5802" y="1598"/>
                  <a:pt x="5785" y="1574"/>
                  <a:pt x="5767" y="1558"/>
                </a:cubicBezTo>
                <a:lnTo>
                  <a:pt x="5757" y="1535"/>
                </a:lnTo>
                <a:lnTo>
                  <a:pt x="5722" y="1490"/>
                </a:lnTo>
                <a:lnTo>
                  <a:pt x="5705" y="1472"/>
                </a:lnTo>
                <a:cubicBezTo>
                  <a:pt x="5671" y="1433"/>
                  <a:pt x="5643" y="1393"/>
                  <a:pt x="5609" y="1359"/>
                </a:cubicBezTo>
                <a:cubicBezTo>
                  <a:pt x="5568" y="1314"/>
                  <a:pt x="5534" y="1267"/>
                  <a:pt x="5489" y="1228"/>
                </a:cubicBezTo>
                <a:cubicBezTo>
                  <a:pt x="5416" y="1149"/>
                  <a:pt x="5330" y="1068"/>
                  <a:pt x="5234" y="989"/>
                </a:cubicBezTo>
                <a:cubicBezTo>
                  <a:pt x="4989" y="785"/>
                  <a:pt x="4705" y="609"/>
                  <a:pt x="4393" y="462"/>
                </a:cubicBezTo>
                <a:cubicBezTo>
                  <a:pt x="4018" y="291"/>
                  <a:pt x="3609" y="160"/>
                  <a:pt x="3176" y="80"/>
                </a:cubicBezTo>
                <a:lnTo>
                  <a:pt x="3165" y="80"/>
                </a:lnTo>
                <a:cubicBezTo>
                  <a:pt x="2835" y="24"/>
                  <a:pt x="2494" y="1"/>
                  <a:pt x="2159"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8" name="Google Shape;43;p2"/>
          <p:cNvSpPr>
            <a:spLocks noChangeArrowheads="1"/>
          </p:cNvSpPr>
          <p:nvPr/>
        </p:nvSpPr>
        <p:spPr bwMode="auto">
          <a:xfrm>
            <a:off x="3351213" y="4565650"/>
            <a:ext cx="100012" cy="120650"/>
          </a:xfrm>
          <a:custGeom>
            <a:avLst/>
            <a:gdLst>
              <a:gd name="T0" fmla="*/ 0 w 2592"/>
              <a:gd name="T1" fmla="*/ 0 h 3132"/>
              <a:gd name="T2" fmla="*/ 2592 w 2592"/>
              <a:gd name="T3" fmla="*/ 3132 h 3132"/>
            </a:gdLst>
            <a:ahLst/>
            <a:cxnLst/>
            <a:rect l="T0" t="T1" r="T2" b="T3"/>
            <a:pathLst>
              <a:path w="2592" h="3132" extrusionOk="0">
                <a:moveTo>
                  <a:pt x="1836" y="950"/>
                </a:moveTo>
                <a:cubicBezTo>
                  <a:pt x="1893" y="950"/>
                  <a:pt x="1944" y="973"/>
                  <a:pt x="1990" y="1018"/>
                </a:cubicBezTo>
                <a:cubicBezTo>
                  <a:pt x="2030" y="1063"/>
                  <a:pt x="2053" y="1120"/>
                  <a:pt x="2053" y="1183"/>
                </a:cubicBezTo>
                <a:cubicBezTo>
                  <a:pt x="2046" y="1302"/>
                  <a:pt x="1944" y="1398"/>
                  <a:pt x="1820" y="1398"/>
                </a:cubicBezTo>
                <a:cubicBezTo>
                  <a:pt x="1762" y="1398"/>
                  <a:pt x="1712" y="1375"/>
                  <a:pt x="1671" y="1330"/>
                </a:cubicBezTo>
                <a:cubicBezTo>
                  <a:pt x="1626" y="1285"/>
                  <a:pt x="1603" y="1228"/>
                  <a:pt x="1603" y="1171"/>
                </a:cubicBezTo>
                <a:cubicBezTo>
                  <a:pt x="1609" y="1047"/>
                  <a:pt x="1712" y="950"/>
                  <a:pt x="1836" y="950"/>
                </a:cubicBezTo>
                <a:close/>
                <a:moveTo>
                  <a:pt x="2143" y="1"/>
                </a:moveTo>
                <a:cubicBezTo>
                  <a:pt x="1728" y="160"/>
                  <a:pt x="1353" y="352"/>
                  <a:pt x="1030" y="586"/>
                </a:cubicBezTo>
                <a:cubicBezTo>
                  <a:pt x="763" y="779"/>
                  <a:pt x="524" y="1000"/>
                  <a:pt x="325" y="1233"/>
                </a:cubicBezTo>
                <a:cubicBezTo>
                  <a:pt x="199" y="1388"/>
                  <a:pt x="92" y="1540"/>
                  <a:pt x="0" y="1700"/>
                </a:cubicBezTo>
                <a:cubicBezTo>
                  <a:pt x="47" y="1818"/>
                  <a:pt x="109" y="1933"/>
                  <a:pt x="188" y="2035"/>
                </a:cubicBezTo>
                <a:cubicBezTo>
                  <a:pt x="285" y="2177"/>
                  <a:pt x="416" y="2314"/>
                  <a:pt x="558" y="2439"/>
                </a:cubicBezTo>
                <a:cubicBezTo>
                  <a:pt x="768" y="2609"/>
                  <a:pt x="1012" y="2762"/>
                  <a:pt x="1279" y="2888"/>
                </a:cubicBezTo>
                <a:lnTo>
                  <a:pt x="1296" y="2893"/>
                </a:lnTo>
                <a:cubicBezTo>
                  <a:pt x="1495" y="2984"/>
                  <a:pt x="1705" y="3064"/>
                  <a:pt x="1927" y="3132"/>
                </a:cubicBezTo>
                <a:cubicBezTo>
                  <a:pt x="1995" y="3046"/>
                  <a:pt x="2075" y="2950"/>
                  <a:pt x="2143" y="2841"/>
                </a:cubicBezTo>
                <a:cubicBezTo>
                  <a:pt x="2211" y="2723"/>
                  <a:pt x="2279" y="2609"/>
                  <a:pt x="2331" y="2500"/>
                </a:cubicBezTo>
                <a:cubicBezTo>
                  <a:pt x="2428" y="2279"/>
                  <a:pt x="2501" y="2046"/>
                  <a:pt x="2541" y="1808"/>
                </a:cubicBezTo>
                <a:cubicBezTo>
                  <a:pt x="2580" y="1574"/>
                  <a:pt x="2591" y="1336"/>
                  <a:pt x="2570" y="1103"/>
                </a:cubicBezTo>
                <a:cubicBezTo>
                  <a:pt x="2546" y="892"/>
                  <a:pt x="2501" y="688"/>
                  <a:pt x="2428" y="496"/>
                </a:cubicBezTo>
                <a:lnTo>
                  <a:pt x="2428" y="507"/>
                </a:lnTo>
                <a:cubicBezTo>
                  <a:pt x="2376" y="359"/>
                  <a:pt x="2302" y="216"/>
                  <a:pt x="2211" y="87"/>
                </a:cubicBezTo>
                <a:cubicBezTo>
                  <a:pt x="2189" y="58"/>
                  <a:pt x="2166" y="29"/>
                  <a:pt x="2148" y="1"/>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9" name="Google Shape;44;p2"/>
          <p:cNvSpPr>
            <a:spLocks noChangeArrowheads="1"/>
          </p:cNvSpPr>
          <p:nvPr/>
        </p:nvSpPr>
        <p:spPr bwMode="auto">
          <a:xfrm>
            <a:off x="3341688" y="4541838"/>
            <a:ext cx="384175" cy="166687"/>
          </a:xfrm>
          <a:custGeom>
            <a:avLst/>
            <a:gdLst>
              <a:gd name="T0" fmla="*/ 0 w 9894"/>
              <a:gd name="T1" fmla="*/ 0 h 4326"/>
              <a:gd name="T2" fmla="*/ 9894 w 9894"/>
              <a:gd name="T3" fmla="*/ 4326 h 4326"/>
            </a:gdLst>
            <a:ahLst/>
            <a:cxnLst/>
            <a:rect l="T0" t="T1" r="T2" b="T3"/>
            <a:pathLst>
              <a:path w="9894" h="4326" extrusionOk="0">
                <a:moveTo>
                  <a:pt x="2068" y="1563"/>
                </a:moveTo>
                <a:cubicBezTo>
                  <a:pt x="1944" y="1563"/>
                  <a:pt x="1835" y="1653"/>
                  <a:pt x="1835" y="1784"/>
                </a:cubicBezTo>
                <a:cubicBezTo>
                  <a:pt x="1829" y="1904"/>
                  <a:pt x="1926" y="2023"/>
                  <a:pt x="2052" y="2023"/>
                </a:cubicBezTo>
                <a:cubicBezTo>
                  <a:pt x="2176" y="2023"/>
                  <a:pt x="2285" y="1926"/>
                  <a:pt x="2290" y="1802"/>
                </a:cubicBezTo>
                <a:cubicBezTo>
                  <a:pt x="2296" y="1682"/>
                  <a:pt x="2193" y="1563"/>
                  <a:pt x="2068" y="1563"/>
                </a:cubicBezTo>
                <a:close/>
                <a:moveTo>
                  <a:pt x="4926" y="779"/>
                </a:moveTo>
                <a:cubicBezTo>
                  <a:pt x="4779" y="779"/>
                  <a:pt x="4630" y="801"/>
                  <a:pt x="4494" y="842"/>
                </a:cubicBezTo>
                <a:cubicBezTo>
                  <a:pt x="4324" y="892"/>
                  <a:pt x="4165" y="978"/>
                  <a:pt x="4029" y="1097"/>
                </a:cubicBezTo>
                <a:cubicBezTo>
                  <a:pt x="3995" y="1131"/>
                  <a:pt x="3995" y="1183"/>
                  <a:pt x="4029" y="1217"/>
                </a:cubicBezTo>
                <a:cubicBezTo>
                  <a:pt x="4044" y="1235"/>
                  <a:pt x="4065" y="1243"/>
                  <a:pt x="4086" y="1243"/>
                </a:cubicBezTo>
                <a:cubicBezTo>
                  <a:pt x="4106" y="1243"/>
                  <a:pt x="4126" y="1236"/>
                  <a:pt x="4142" y="1222"/>
                </a:cubicBezTo>
                <a:cubicBezTo>
                  <a:pt x="4171" y="1199"/>
                  <a:pt x="4199" y="1176"/>
                  <a:pt x="4228" y="1154"/>
                </a:cubicBezTo>
                <a:cubicBezTo>
                  <a:pt x="4296" y="1102"/>
                  <a:pt x="4375" y="1063"/>
                  <a:pt x="4454" y="1034"/>
                </a:cubicBezTo>
                <a:lnTo>
                  <a:pt x="4460" y="1034"/>
                </a:lnTo>
                <a:lnTo>
                  <a:pt x="4467" y="1029"/>
                </a:lnTo>
                <a:lnTo>
                  <a:pt x="4460" y="1029"/>
                </a:lnTo>
                <a:cubicBezTo>
                  <a:pt x="4562" y="995"/>
                  <a:pt x="4664" y="971"/>
                  <a:pt x="4779" y="961"/>
                </a:cubicBezTo>
                <a:cubicBezTo>
                  <a:pt x="4827" y="956"/>
                  <a:pt x="4877" y="953"/>
                  <a:pt x="4927" y="953"/>
                </a:cubicBezTo>
                <a:cubicBezTo>
                  <a:pt x="4989" y="953"/>
                  <a:pt x="5051" y="957"/>
                  <a:pt x="5115" y="966"/>
                </a:cubicBezTo>
                <a:cubicBezTo>
                  <a:pt x="5120" y="971"/>
                  <a:pt x="5125" y="971"/>
                  <a:pt x="5131" y="971"/>
                </a:cubicBezTo>
                <a:lnTo>
                  <a:pt x="5115" y="971"/>
                </a:lnTo>
                <a:cubicBezTo>
                  <a:pt x="5199" y="984"/>
                  <a:pt x="5285" y="1012"/>
                  <a:pt x="5364" y="1046"/>
                </a:cubicBezTo>
                <a:cubicBezTo>
                  <a:pt x="5319" y="1052"/>
                  <a:pt x="5273" y="1063"/>
                  <a:pt x="5233" y="1074"/>
                </a:cubicBezTo>
                <a:cubicBezTo>
                  <a:pt x="5097" y="1108"/>
                  <a:pt x="4966" y="1165"/>
                  <a:pt x="4847" y="1239"/>
                </a:cubicBezTo>
                <a:cubicBezTo>
                  <a:pt x="4808" y="1262"/>
                  <a:pt x="4790" y="1307"/>
                  <a:pt x="4813" y="1346"/>
                </a:cubicBezTo>
                <a:cubicBezTo>
                  <a:pt x="4824" y="1375"/>
                  <a:pt x="4852" y="1391"/>
                  <a:pt x="4882" y="1391"/>
                </a:cubicBezTo>
                <a:cubicBezTo>
                  <a:pt x="4895" y="1391"/>
                  <a:pt x="4909" y="1388"/>
                  <a:pt x="4921" y="1381"/>
                </a:cubicBezTo>
                <a:cubicBezTo>
                  <a:pt x="4978" y="1346"/>
                  <a:pt x="5039" y="1319"/>
                  <a:pt x="5097" y="1291"/>
                </a:cubicBezTo>
                <a:cubicBezTo>
                  <a:pt x="5205" y="1256"/>
                  <a:pt x="5312" y="1228"/>
                  <a:pt x="5427" y="1217"/>
                </a:cubicBezTo>
                <a:cubicBezTo>
                  <a:pt x="5490" y="1210"/>
                  <a:pt x="5545" y="1210"/>
                  <a:pt x="5603" y="1210"/>
                </a:cubicBezTo>
                <a:cubicBezTo>
                  <a:pt x="5626" y="1233"/>
                  <a:pt x="5642" y="1256"/>
                  <a:pt x="5660" y="1273"/>
                </a:cubicBezTo>
                <a:cubicBezTo>
                  <a:pt x="5687" y="1319"/>
                  <a:pt x="5710" y="1364"/>
                  <a:pt x="5734" y="1409"/>
                </a:cubicBezTo>
                <a:cubicBezTo>
                  <a:pt x="5750" y="1466"/>
                  <a:pt x="5762" y="1524"/>
                  <a:pt x="5773" y="1585"/>
                </a:cubicBezTo>
                <a:cubicBezTo>
                  <a:pt x="5773" y="1637"/>
                  <a:pt x="5773" y="1687"/>
                  <a:pt x="5768" y="1739"/>
                </a:cubicBezTo>
                <a:cubicBezTo>
                  <a:pt x="5721" y="1750"/>
                  <a:pt x="5682" y="1756"/>
                  <a:pt x="5637" y="1762"/>
                </a:cubicBezTo>
                <a:cubicBezTo>
                  <a:pt x="5581" y="1768"/>
                  <a:pt x="5526" y="1770"/>
                  <a:pt x="5471" y="1770"/>
                </a:cubicBezTo>
                <a:cubicBezTo>
                  <a:pt x="5353" y="1770"/>
                  <a:pt x="5236" y="1759"/>
                  <a:pt x="5120" y="1739"/>
                </a:cubicBezTo>
                <a:cubicBezTo>
                  <a:pt x="4966" y="1711"/>
                  <a:pt x="4819" y="1671"/>
                  <a:pt x="4671" y="1619"/>
                </a:cubicBezTo>
                <a:cubicBezTo>
                  <a:pt x="4664" y="1619"/>
                  <a:pt x="4654" y="1614"/>
                  <a:pt x="4648" y="1614"/>
                </a:cubicBezTo>
                <a:cubicBezTo>
                  <a:pt x="4609" y="1614"/>
                  <a:pt x="4574" y="1642"/>
                  <a:pt x="4557" y="1677"/>
                </a:cubicBezTo>
                <a:cubicBezTo>
                  <a:pt x="4546" y="1728"/>
                  <a:pt x="4574" y="1779"/>
                  <a:pt x="4619" y="1790"/>
                </a:cubicBezTo>
                <a:cubicBezTo>
                  <a:pt x="4819" y="1858"/>
                  <a:pt x="5018" y="1904"/>
                  <a:pt x="5228" y="1926"/>
                </a:cubicBezTo>
                <a:cubicBezTo>
                  <a:pt x="5290" y="1933"/>
                  <a:pt x="5353" y="1936"/>
                  <a:pt x="5415" y="1936"/>
                </a:cubicBezTo>
                <a:cubicBezTo>
                  <a:pt x="5523" y="1936"/>
                  <a:pt x="5631" y="1926"/>
                  <a:pt x="5739" y="1904"/>
                </a:cubicBezTo>
                <a:cubicBezTo>
                  <a:pt x="5728" y="1938"/>
                  <a:pt x="5716" y="1978"/>
                  <a:pt x="5700" y="2012"/>
                </a:cubicBezTo>
                <a:cubicBezTo>
                  <a:pt x="5671" y="2080"/>
                  <a:pt x="5631" y="2137"/>
                  <a:pt x="5585" y="2193"/>
                </a:cubicBezTo>
                <a:cubicBezTo>
                  <a:pt x="5545" y="2240"/>
                  <a:pt x="5500" y="2279"/>
                  <a:pt x="5455" y="2319"/>
                </a:cubicBezTo>
                <a:cubicBezTo>
                  <a:pt x="5359" y="2308"/>
                  <a:pt x="5267" y="2301"/>
                  <a:pt x="5176" y="2285"/>
                </a:cubicBezTo>
                <a:cubicBezTo>
                  <a:pt x="5029" y="2256"/>
                  <a:pt x="4887" y="2211"/>
                  <a:pt x="4756" y="2154"/>
                </a:cubicBezTo>
                <a:lnTo>
                  <a:pt x="4750" y="2154"/>
                </a:lnTo>
                <a:cubicBezTo>
                  <a:pt x="4688" y="2125"/>
                  <a:pt x="4630" y="2091"/>
                  <a:pt x="4574" y="2057"/>
                </a:cubicBezTo>
                <a:cubicBezTo>
                  <a:pt x="4557" y="2046"/>
                  <a:pt x="4546" y="2046"/>
                  <a:pt x="4528" y="2046"/>
                </a:cubicBezTo>
                <a:cubicBezTo>
                  <a:pt x="4506" y="2046"/>
                  <a:pt x="4478" y="2057"/>
                  <a:pt x="4460" y="2080"/>
                </a:cubicBezTo>
                <a:cubicBezTo>
                  <a:pt x="4438" y="2114"/>
                  <a:pt x="4449" y="2165"/>
                  <a:pt x="4489" y="2188"/>
                </a:cubicBezTo>
                <a:cubicBezTo>
                  <a:pt x="4648" y="2285"/>
                  <a:pt x="4813" y="2376"/>
                  <a:pt x="4989" y="2437"/>
                </a:cubicBezTo>
                <a:cubicBezTo>
                  <a:pt x="5039" y="2455"/>
                  <a:pt x="5091" y="2472"/>
                  <a:pt x="5149" y="2484"/>
                </a:cubicBezTo>
                <a:cubicBezTo>
                  <a:pt x="5074" y="2506"/>
                  <a:pt x="4994" y="2523"/>
                  <a:pt x="4921" y="2534"/>
                </a:cubicBezTo>
                <a:cubicBezTo>
                  <a:pt x="4893" y="2536"/>
                  <a:pt x="4866" y="2536"/>
                  <a:pt x="4840" y="2536"/>
                </a:cubicBezTo>
                <a:cubicBezTo>
                  <a:pt x="4767" y="2536"/>
                  <a:pt x="4696" y="2531"/>
                  <a:pt x="4625" y="2523"/>
                </a:cubicBezTo>
                <a:cubicBezTo>
                  <a:pt x="4535" y="2506"/>
                  <a:pt x="4449" y="2478"/>
                  <a:pt x="4370" y="2444"/>
                </a:cubicBezTo>
                <a:cubicBezTo>
                  <a:pt x="4341" y="2427"/>
                  <a:pt x="4307" y="2410"/>
                  <a:pt x="4279" y="2392"/>
                </a:cubicBezTo>
                <a:cubicBezTo>
                  <a:pt x="4228" y="2364"/>
                  <a:pt x="4176" y="2324"/>
                  <a:pt x="4131" y="2285"/>
                </a:cubicBezTo>
                <a:cubicBezTo>
                  <a:pt x="4103" y="2262"/>
                  <a:pt x="4074" y="2240"/>
                  <a:pt x="4045" y="2217"/>
                </a:cubicBezTo>
                <a:cubicBezTo>
                  <a:pt x="4029" y="2199"/>
                  <a:pt x="4017" y="2188"/>
                  <a:pt x="3995" y="2188"/>
                </a:cubicBezTo>
                <a:cubicBezTo>
                  <a:pt x="3972" y="2188"/>
                  <a:pt x="3955" y="2193"/>
                  <a:pt x="3938" y="2211"/>
                </a:cubicBezTo>
                <a:cubicBezTo>
                  <a:pt x="3903" y="2240"/>
                  <a:pt x="3909" y="2285"/>
                  <a:pt x="3932" y="2319"/>
                </a:cubicBezTo>
                <a:cubicBezTo>
                  <a:pt x="3983" y="2376"/>
                  <a:pt x="4034" y="2427"/>
                  <a:pt x="4092" y="2472"/>
                </a:cubicBezTo>
                <a:cubicBezTo>
                  <a:pt x="4142" y="2518"/>
                  <a:pt x="4194" y="2557"/>
                  <a:pt x="4250" y="2592"/>
                </a:cubicBezTo>
                <a:cubicBezTo>
                  <a:pt x="4341" y="2642"/>
                  <a:pt x="4438" y="2683"/>
                  <a:pt x="4535" y="2705"/>
                </a:cubicBezTo>
                <a:cubicBezTo>
                  <a:pt x="4634" y="2731"/>
                  <a:pt x="4736" y="2744"/>
                  <a:pt x="4838" y="2744"/>
                </a:cubicBezTo>
                <a:cubicBezTo>
                  <a:pt x="4941" y="2744"/>
                  <a:pt x="5043" y="2731"/>
                  <a:pt x="5142" y="2705"/>
                </a:cubicBezTo>
                <a:cubicBezTo>
                  <a:pt x="5301" y="2671"/>
                  <a:pt x="5449" y="2597"/>
                  <a:pt x="5580" y="2495"/>
                </a:cubicBezTo>
                <a:cubicBezTo>
                  <a:pt x="5585" y="2495"/>
                  <a:pt x="5592" y="2489"/>
                  <a:pt x="5592" y="2484"/>
                </a:cubicBezTo>
                <a:cubicBezTo>
                  <a:pt x="5619" y="2466"/>
                  <a:pt x="5642" y="2444"/>
                  <a:pt x="5665" y="2427"/>
                </a:cubicBezTo>
                <a:cubicBezTo>
                  <a:pt x="5813" y="2285"/>
                  <a:pt x="5915" y="2097"/>
                  <a:pt x="5960" y="1899"/>
                </a:cubicBezTo>
                <a:cubicBezTo>
                  <a:pt x="5983" y="1790"/>
                  <a:pt x="5989" y="1677"/>
                  <a:pt x="5972" y="1563"/>
                </a:cubicBezTo>
                <a:cubicBezTo>
                  <a:pt x="5967" y="1472"/>
                  <a:pt x="5938" y="1381"/>
                  <a:pt x="5899" y="1296"/>
                </a:cubicBezTo>
                <a:cubicBezTo>
                  <a:pt x="5824" y="1136"/>
                  <a:pt x="5700" y="1012"/>
                  <a:pt x="5545" y="926"/>
                </a:cubicBezTo>
                <a:cubicBezTo>
                  <a:pt x="5393" y="842"/>
                  <a:pt x="5210" y="796"/>
                  <a:pt x="5034" y="785"/>
                </a:cubicBezTo>
                <a:cubicBezTo>
                  <a:pt x="4994" y="779"/>
                  <a:pt x="4960" y="779"/>
                  <a:pt x="4926" y="779"/>
                </a:cubicBezTo>
                <a:close/>
                <a:moveTo>
                  <a:pt x="9344" y="2903"/>
                </a:moveTo>
                <a:lnTo>
                  <a:pt x="9344" y="2903"/>
                </a:lnTo>
                <a:cubicBezTo>
                  <a:pt x="9345" y="2903"/>
                  <a:pt x="9346" y="2904"/>
                  <a:pt x="9348" y="2904"/>
                </a:cubicBezTo>
                <a:cubicBezTo>
                  <a:pt x="9346" y="2904"/>
                  <a:pt x="9345" y="2904"/>
                  <a:pt x="9344" y="2903"/>
                </a:cubicBezTo>
                <a:close/>
                <a:moveTo>
                  <a:pt x="2375" y="625"/>
                </a:moveTo>
                <a:cubicBezTo>
                  <a:pt x="2398" y="648"/>
                  <a:pt x="2414" y="677"/>
                  <a:pt x="2437" y="706"/>
                </a:cubicBezTo>
                <a:cubicBezTo>
                  <a:pt x="2529" y="835"/>
                  <a:pt x="2602" y="978"/>
                  <a:pt x="2660" y="1126"/>
                </a:cubicBezTo>
                <a:cubicBezTo>
                  <a:pt x="2733" y="1319"/>
                  <a:pt x="2778" y="1517"/>
                  <a:pt x="2796" y="1722"/>
                </a:cubicBezTo>
                <a:cubicBezTo>
                  <a:pt x="2818" y="1960"/>
                  <a:pt x="2807" y="2193"/>
                  <a:pt x="2773" y="2427"/>
                </a:cubicBezTo>
                <a:cubicBezTo>
                  <a:pt x="2728" y="2665"/>
                  <a:pt x="2660" y="2898"/>
                  <a:pt x="2557" y="3114"/>
                </a:cubicBezTo>
                <a:cubicBezTo>
                  <a:pt x="2500" y="3234"/>
                  <a:pt x="2437" y="3347"/>
                  <a:pt x="2369" y="3455"/>
                </a:cubicBezTo>
                <a:cubicBezTo>
                  <a:pt x="2307" y="3557"/>
                  <a:pt x="2233" y="3654"/>
                  <a:pt x="2159" y="3745"/>
                </a:cubicBezTo>
                <a:cubicBezTo>
                  <a:pt x="1944" y="3683"/>
                  <a:pt x="1732" y="3603"/>
                  <a:pt x="1528" y="3512"/>
                </a:cubicBezTo>
                <a:cubicBezTo>
                  <a:pt x="1267" y="3387"/>
                  <a:pt x="1016" y="3234"/>
                  <a:pt x="795" y="3051"/>
                </a:cubicBezTo>
                <a:cubicBezTo>
                  <a:pt x="654" y="2933"/>
                  <a:pt x="528" y="2802"/>
                  <a:pt x="420" y="2654"/>
                </a:cubicBezTo>
                <a:cubicBezTo>
                  <a:pt x="347" y="2552"/>
                  <a:pt x="284" y="2437"/>
                  <a:pt x="232" y="2319"/>
                </a:cubicBezTo>
                <a:cubicBezTo>
                  <a:pt x="329" y="2159"/>
                  <a:pt x="437" y="2001"/>
                  <a:pt x="557" y="1858"/>
                </a:cubicBezTo>
                <a:cubicBezTo>
                  <a:pt x="767" y="1614"/>
                  <a:pt x="1006" y="1398"/>
                  <a:pt x="1262" y="1210"/>
                </a:cubicBezTo>
                <a:cubicBezTo>
                  <a:pt x="1603" y="966"/>
                  <a:pt x="1978" y="774"/>
                  <a:pt x="2369" y="625"/>
                </a:cubicBezTo>
                <a:close/>
                <a:moveTo>
                  <a:pt x="4511" y="244"/>
                </a:moveTo>
                <a:cubicBezTo>
                  <a:pt x="4839" y="244"/>
                  <a:pt x="5168" y="271"/>
                  <a:pt x="5495" y="324"/>
                </a:cubicBezTo>
                <a:lnTo>
                  <a:pt x="5477" y="324"/>
                </a:lnTo>
                <a:cubicBezTo>
                  <a:pt x="5490" y="324"/>
                  <a:pt x="5495" y="324"/>
                  <a:pt x="5500" y="330"/>
                </a:cubicBezTo>
                <a:lnTo>
                  <a:pt x="5506" y="330"/>
                </a:lnTo>
                <a:cubicBezTo>
                  <a:pt x="5926" y="404"/>
                  <a:pt x="6342" y="528"/>
                  <a:pt x="6728" y="706"/>
                </a:cubicBezTo>
                <a:cubicBezTo>
                  <a:pt x="7029" y="847"/>
                  <a:pt x="7313" y="1023"/>
                  <a:pt x="7569" y="1233"/>
                </a:cubicBezTo>
                <a:cubicBezTo>
                  <a:pt x="7659" y="1312"/>
                  <a:pt x="7745" y="1387"/>
                  <a:pt x="7824" y="1472"/>
                </a:cubicBezTo>
                <a:cubicBezTo>
                  <a:pt x="7864" y="1517"/>
                  <a:pt x="7903" y="1558"/>
                  <a:pt x="7944" y="1603"/>
                </a:cubicBezTo>
                <a:cubicBezTo>
                  <a:pt x="7995" y="1660"/>
                  <a:pt x="8040" y="1722"/>
                  <a:pt x="8086" y="1779"/>
                </a:cubicBezTo>
                <a:cubicBezTo>
                  <a:pt x="8092" y="1784"/>
                  <a:pt x="8097" y="1797"/>
                  <a:pt x="8102" y="1802"/>
                </a:cubicBezTo>
                <a:cubicBezTo>
                  <a:pt x="8120" y="1824"/>
                  <a:pt x="8137" y="1847"/>
                  <a:pt x="8171" y="1858"/>
                </a:cubicBezTo>
                <a:cubicBezTo>
                  <a:pt x="8182" y="1860"/>
                  <a:pt x="8193" y="1862"/>
                  <a:pt x="8205" y="1862"/>
                </a:cubicBezTo>
                <a:cubicBezTo>
                  <a:pt x="8224" y="1862"/>
                  <a:pt x="8242" y="1858"/>
                  <a:pt x="8257" y="1847"/>
                </a:cubicBezTo>
                <a:cubicBezTo>
                  <a:pt x="8302" y="1824"/>
                  <a:pt x="8330" y="1773"/>
                  <a:pt x="8319" y="1722"/>
                </a:cubicBezTo>
                <a:cubicBezTo>
                  <a:pt x="8506" y="1540"/>
                  <a:pt x="8694" y="1353"/>
                  <a:pt x="8887" y="1183"/>
                </a:cubicBezTo>
                <a:cubicBezTo>
                  <a:pt x="9001" y="1081"/>
                  <a:pt x="9114" y="978"/>
                  <a:pt x="9228" y="887"/>
                </a:cubicBezTo>
                <a:cubicBezTo>
                  <a:pt x="9313" y="819"/>
                  <a:pt x="9398" y="756"/>
                  <a:pt x="9484" y="688"/>
                </a:cubicBezTo>
                <a:cubicBezTo>
                  <a:pt x="9529" y="903"/>
                  <a:pt x="9558" y="1126"/>
                  <a:pt x="9581" y="1341"/>
                </a:cubicBezTo>
                <a:lnTo>
                  <a:pt x="9581" y="1364"/>
                </a:lnTo>
                <a:cubicBezTo>
                  <a:pt x="9547" y="1364"/>
                  <a:pt x="9513" y="1370"/>
                  <a:pt x="9479" y="1375"/>
                </a:cubicBezTo>
                <a:cubicBezTo>
                  <a:pt x="9410" y="1393"/>
                  <a:pt x="9348" y="1409"/>
                  <a:pt x="9279" y="1432"/>
                </a:cubicBezTo>
                <a:cubicBezTo>
                  <a:pt x="9143" y="1472"/>
                  <a:pt x="9001" y="1529"/>
                  <a:pt x="8865" y="1580"/>
                </a:cubicBezTo>
                <a:cubicBezTo>
                  <a:pt x="8836" y="1597"/>
                  <a:pt x="8808" y="1631"/>
                  <a:pt x="8797" y="1666"/>
                </a:cubicBezTo>
                <a:cubicBezTo>
                  <a:pt x="8784" y="1700"/>
                  <a:pt x="8790" y="1739"/>
                  <a:pt x="8808" y="1773"/>
                </a:cubicBezTo>
                <a:cubicBezTo>
                  <a:pt x="8824" y="1807"/>
                  <a:pt x="8853" y="1831"/>
                  <a:pt x="8887" y="1842"/>
                </a:cubicBezTo>
                <a:cubicBezTo>
                  <a:pt x="8901" y="1845"/>
                  <a:pt x="8914" y="1847"/>
                  <a:pt x="8927" y="1847"/>
                </a:cubicBezTo>
                <a:cubicBezTo>
                  <a:pt x="8951" y="1847"/>
                  <a:pt x="8975" y="1841"/>
                  <a:pt x="9001" y="1831"/>
                </a:cubicBezTo>
                <a:cubicBezTo>
                  <a:pt x="9075" y="1802"/>
                  <a:pt x="9154" y="1773"/>
                  <a:pt x="9228" y="1745"/>
                </a:cubicBezTo>
                <a:cubicBezTo>
                  <a:pt x="9301" y="1716"/>
                  <a:pt x="9376" y="1687"/>
                  <a:pt x="9450" y="1660"/>
                </a:cubicBezTo>
                <a:cubicBezTo>
                  <a:pt x="9495" y="1642"/>
                  <a:pt x="9540" y="1626"/>
                  <a:pt x="9586" y="1608"/>
                </a:cubicBezTo>
                <a:cubicBezTo>
                  <a:pt x="9592" y="1603"/>
                  <a:pt x="9597" y="1603"/>
                  <a:pt x="9603" y="1603"/>
                </a:cubicBezTo>
                <a:cubicBezTo>
                  <a:pt x="9615" y="1790"/>
                  <a:pt x="9620" y="1978"/>
                  <a:pt x="9626" y="2159"/>
                </a:cubicBezTo>
                <a:cubicBezTo>
                  <a:pt x="9603" y="2159"/>
                  <a:pt x="9581" y="2154"/>
                  <a:pt x="9563" y="2154"/>
                </a:cubicBezTo>
                <a:cubicBezTo>
                  <a:pt x="9529" y="2148"/>
                  <a:pt x="9500" y="2143"/>
                  <a:pt x="9466" y="2143"/>
                </a:cubicBezTo>
                <a:cubicBezTo>
                  <a:pt x="9427" y="2143"/>
                  <a:pt x="9387" y="2148"/>
                  <a:pt x="9348" y="2148"/>
                </a:cubicBezTo>
                <a:cubicBezTo>
                  <a:pt x="9206" y="2159"/>
                  <a:pt x="9057" y="2172"/>
                  <a:pt x="8915" y="2193"/>
                </a:cubicBezTo>
                <a:cubicBezTo>
                  <a:pt x="8858" y="2206"/>
                  <a:pt x="8824" y="2267"/>
                  <a:pt x="8836" y="2319"/>
                </a:cubicBezTo>
                <a:cubicBezTo>
                  <a:pt x="8842" y="2347"/>
                  <a:pt x="8858" y="2369"/>
                  <a:pt x="8881" y="2382"/>
                </a:cubicBezTo>
                <a:cubicBezTo>
                  <a:pt x="8899" y="2392"/>
                  <a:pt x="8915" y="2396"/>
                  <a:pt x="8932" y="2396"/>
                </a:cubicBezTo>
                <a:cubicBezTo>
                  <a:pt x="8941" y="2396"/>
                  <a:pt x="8950" y="2394"/>
                  <a:pt x="8960" y="2392"/>
                </a:cubicBezTo>
                <a:cubicBezTo>
                  <a:pt x="8989" y="2392"/>
                  <a:pt x="9018" y="2387"/>
                  <a:pt x="9041" y="2387"/>
                </a:cubicBezTo>
                <a:cubicBezTo>
                  <a:pt x="9079" y="2383"/>
                  <a:pt x="9117" y="2381"/>
                  <a:pt x="9155" y="2381"/>
                </a:cubicBezTo>
                <a:cubicBezTo>
                  <a:pt x="9225" y="2381"/>
                  <a:pt x="9294" y="2387"/>
                  <a:pt x="9364" y="2398"/>
                </a:cubicBezTo>
                <a:cubicBezTo>
                  <a:pt x="9427" y="2410"/>
                  <a:pt x="9489" y="2421"/>
                  <a:pt x="9552" y="2432"/>
                </a:cubicBezTo>
                <a:cubicBezTo>
                  <a:pt x="9574" y="2432"/>
                  <a:pt x="9603" y="2437"/>
                  <a:pt x="9626" y="2437"/>
                </a:cubicBezTo>
                <a:lnTo>
                  <a:pt x="9626" y="2620"/>
                </a:lnTo>
                <a:cubicBezTo>
                  <a:pt x="9620" y="2733"/>
                  <a:pt x="9620" y="2841"/>
                  <a:pt x="9615" y="2949"/>
                </a:cubicBezTo>
                <a:cubicBezTo>
                  <a:pt x="9529" y="2927"/>
                  <a:pt x="9438" y="2915"/>
                  <a:pt x="9353" y="2904"/>
                </a:cubicBezTo>
                <a:lnTo>
                  <a:pt x="9348" y="2904"/>
                </a:lnTo>
                <a:cubicBezTo>
                  <a:pt x="9342" y="2898"/>
                  <a:pt x="9335" y="2898"/>
                  <a:pt x="9330" y="2898"/>
                </a:cubicBezTo>
                <a:cubicBezTo>
                  <a:pt x="9334" y="2898"/>
                  <a:pt x="9339" y="2902"/>
                  <a:pt x="9344" y="2903"/>
                </a:cubicBezTo>
                <a:cubicBezTo>
                  <a:pt x="9186" y="2875"/>
                  <a:pt x="9027" y="2835"/>
                  <a:pt x="8876" y="2785"/>
                </a:cubicBezTo>
                <a:cubicBezTo>
                  <a:pt x="8865" y="2785"/>
                  <a:pt x="8853" y="2778"/>
                  <a:pt x="8842" y="2778"/>
                </a:cubicBezTo>
                <a:cubicBezTo>
                  <a:pt x="8784" y="2778"/>
                  <a:pt x="8734" y="2819"/>
                  <a:pt x="8716" y="2870"/>
                </a:cubicBezTo>
                <a:cubicBezTo>
                  <a:pt x="8694" y="2938"/>
                  <a:pt x="8734" y="3012"/>
                  <a:pt x="8802" y="3029"/>
                </a:cubicBezTo>
                <a:cubicBezTo>
                  <a:pt x="8944" y="3080"/>
                  <a:pt x="9091" y="3126"/>
                  <a:pt x="9240" y="3160"/>
                </a:cubicBezTo>
                <a:cubicBezTo>
                  <a:pt x="9313" y="3182"/>
                  <a:pt x="9398" y="3200"/>
                  <a:pt x="9479" y="3211"/>
                </a:cubicBezTo>
                <a:cubicBezTo>
                  <a:pt x="9518" y="3216"/>
                  <a:pt x="9558" y="3216"/>
                  <a:pt x="9597" y="3216"/>
                </a:cubicBezTo>
                <a:lnTo>
                  <a:pt x="9597" y="3256"/>
                </a:lnTo>
                <a:cubicBezTo>
                  <a:pt x="9592" y="3358"/>
                  <a:pt x="9581" y="3460"/>
                  <a:pt x="9574" y="3563"/>
                </a:cubicBezTo>
                <a:cubicBezTo>
                  <a:pt x="9569" y="3614"/>
                  <a:pt x="9563" y="3659"/>
                  <a:pt x="9563" y="3706"/>
                </a:cubicBezTo>
                <a:cubicBezTo>
                  <a:pt x="9472" y="3672"/>
                  <a:pt x="9376" y="3638"/>
                  <a:pt x="9285" y="3603"/>
                </a:cubicBezTo>
                <a:cubicBezTo>
                  <a:pt x="9148" y="3552"/>
                  <a:pt x="9007" y="3501"/>
                  <a:pt x="8876" y="3438"/>
                </a:cubicBezTo>
                <a:cubicBezTo>
                  <a:pt x="8648" y="3331"/>
                  <a:pt x="8438" y="3205"/>
                  <a:pt x="8244" y="3046"/>
                </a:cubicBezTo>
                <a:cubicBezTo>
                  <a:pt x="8194" y="3001"/>
                  <a:pt x="8142" y="2956"/>
                  <a:pt x="8097" y="2904"/>
                </a:cubicBezTo>
                <a:cubicBezTo>
                  <a:pt x="8092" y="2888"/>
                  <a:pt x="8086" y="2875"/>
                  <a:pt x="8074" y="2859"/>
                </a:cubicBezTo>
                <a:cubicBezTo>
                  <a:pt x="8053" y="2838"/>
                  <a:pt x="8027" y="2828"/>
                  <a:pt x="7999" y="2828"/>
                </a:cubicBezTo>
                <a:cubicBezTo>
                  <a:pt x="7974" y="2828"/>
                  <a:pt x="7948" y="2837"/>
                  <a:pt x="7927" y="2853"/>
                </a:cubicBezTo>
                <a:cubicBezTo>
                  <a:pt x="7921" y="2864"/>
                  <a:pt x="7910" y="2870"/>
                  <a:pt x="7903" y="2875"/>
                </a:cubicBezTo>
                <a:cubicBezTo>
                  <a:pt x="7864" y="2904"/>
                  <a:pt x="7819" y="2927"/>
                  <a:pt x="7779" y="2956"/>
                </a:cubicBezTo>
                <a:cubicBezTo>
                  <a:pt x="7727" y="2990"/>
                  <a:pt x="7672" y="3024"/>
                  <a:pt x="7620" y="3051"/>
                </a:cubicBezTo>
                <a:cubicBezTo>
                  <a:pt x="7517" y="3119"/>
                  <a:pt x="7410" y="3177"/>
                  <a:pt x="7297" y="3239"/>
                </a:cubicBezTo>
                <a:cubicBezTo>
                  <a:pt x="7074" y="3353"/>
                  <a:pt x="6841" y="3455"/>
                  <a:pt x="6608" y="3546"/>
                </a:cubicBezTo>
                <a:cubicBezTo>
                  <a:pt x="5967" y="3785"/>
                  <a:pt x="5296" y="3950"/>
                  <a:pt x="4614" y="4018"/>
                </a:cubicBezTo>
                <a:cubicBezTo>
                  <a:pt x="4464" y="4031"/>
                  <a:pt x="4314" y="4036"/>
                  <a:pt x="4163" y="4036"/>
                </a:cubicBezTo>
                <a:cubicBezTo>
                  <a:pt x="4057" y="4036"/>
                  <a:pt x="3949" y="4033"/>
                  <a:pt x="3841" y="4029"/>
                </a:cubicBezTo>
                <a:cubicBezTo>
                  <a:pt x="3552" y="4018"/>
                  <a:pt x="3256" y="3989"/>
                  <a:pt x="2967" y="3938"/>
                </a:cubicBezTo>
                <a:cubicBezTo>
                  <a:pt x="2755" y="3904"/>
                  <a:pt x="2540" y="3859"/>
                  <a:pt x="2335" y="3801"/>
                </a:cubicBezTo>
                <a:cubicBezTo>
                  <a:pt x="2387" y="3756"/>
                  <a:pt x="2437" y="3706"/>
                  <a:pt x="2482" y="3654"/>
                </a:cubicBezTo>
                <a:cubicBezTo>
                  <a:pt x="2563" y="3569"/>
                  <a:pt x="2631" y="3478"/>
                  <a:pt x="2694" y="3376"/>
                </a:cubicBezTo>
                <a:cubicBezTo>
                  <a:pt x="2818" y="3177"/>
                  <a:pt x="2904" y="2956"/>
                  <a:pt x="2967" y="2728"/>
                </a:cubicBezTo>
                <a:cubicBezTo>
                  <a:pt x="3085" y="2274"/>
                  <a:pt x="3096" y="1779"/>
                  <a:pt x="2978" y="1319"/>
                </a:cubicBezTo>
                <a:cubicBezTo>
                  <a:pt x="2904" y="1040"/>
                  <a:pt x="2778" y="774"/>
                  <a:pt x="2608" y="540"/>
                </a:cubicBezTo>
                <a:cubicBezTo>
                  <a:pt x="3035" y="404"/>
                  <a:pt x="3478" y="313"/>
                  <a:pt x="3921" y="273"/>
                </a:cubicBezTo>
                <a:cubicBezTo>
                  <a:pt x="4117" y="254"/>
                  <a:pt x="4314" y="244"/>
                  <a:pt x="4511" y="244"/>
                </a:cubicBezTo>
                <a:close/>
                <a:moveTo>
                  <a:pt x="4467" y="0"/>
                </a:moveTo>
                <a:cubicBezTo>
                  <a:pt x="3966" y="6"/>
                  <a:pt x="3466" y="69"/>
                  <a:pt x="2983" y="187"/>
                </a:cubicBezTo>
                <a:cubicBezTo>
                  <a:pt x="2511" y="302"/>
                  <a:pt x="2046" y="478"/>
                  <a:pt x="1619" y="711"/>
                </a:cubicBezTo>
                <a:cubicBezTo>
                  <a:pt x="1210" y="937"/>
                  <a:pt x="830" y="1222"/>
                  <a:pt x="512" y="1563"/>
                </a:cubicBezTo>
                <a:cubicBezTo>
                  <a:pt x="324" y="1768"/>
                  <a:pt x="153" y="1994"/>
                  <a:pt x="17" y="2240"/>
                </a:cubicBezTo>
                <a:cubicBezTo>
                  <a:pt x="0" y="2274"/>
                  <a:pt x="0" y="2308"/>
                  <a:pt x="11" y="2342"/>
                </a:cubicBezTo>
                <a:cubicBezTo>
                  <a:pt x="11" y="2358"/>
                  <a:pt x="11" y="2376"/>
                  <a:pt x="22" y="2398"/>
                </a:cubicBezTo>
                <a:cubicBezTo>
                  <a:pt x="216" y="2864"/>
                  <a:pt x="580" y="3245"/>
                  <a:pt x="1006" y="3518"/>
                </a:cubicBezTo>
                <a:cubicBezTo>
                  <a:pt x="1233" y="3665"/>
                  <a:pt x="1477" y="3785"/>
                  <a:pt x="1727" y="3887"/>
                </a:cubicBezTo>
                <a:cubicBezTo>
                  <a:pt x="1983" y="3995"/>
                  <a:pt x="2244" y="4074"/>
                  <a:pt x="2511" y="4137"/>
                </a:cubicBezTo>
                <a:cubicBezTo>
                  <a:pt x="3009" y="4258"/>
                  <a:pt x="3528" y="4325"/>
                  <a:pt x="4038" y="4325"/>
                </a:cubicBezTo>
                <a:cubicBezTo>
                  <a:pt x="4058" y="4325"/>
                  <a:pt x="4077" y="4325"/>
                  <a:pt x="4097" y="4325"/>
                </a:cubicBezTo>
                <a:cubicBezTo>
                  <a:pt x="4347" y="4325"/>
                  <a:pt x="4596" y="4302"/>
                  <a:pt x="4847" y="4268"/>
                </a:cubicBezTo>
                <a:cubicBezTo>
                  <a:pt x="5170" y="4223"/>
                  <a:pt x="5495" y="4165"/>
                  <a:pt x="5818" y="4092"/>
                </a:cubicBezTo>
                <a:cubicBezTo>
                  <a:pt x="6240" y="3995"/>
                  <a:pt x="6649" y="3864"/>
                  <a:pt x="7040" y="3688"/>
                </a:cubicBezTo>
                <a:cubicBezTo>
                  <a:pt x="7228" y="3609"/>
                  <a:pt x="7415" y="3512"/>
                  <a:pt x="7586" y="3399"/>
                </a:cubicBezTo>
                <a:cubicBezTo>
                  <a:pt x="7677" y="3342"/>
                  <a:pt x="7762" y="3279"/>
                  <a:pt x="7847" y="3211"/>
                </a:cubicBezTo>
                <a:cubicBezTo>
                  <a:pt x="7887" y="3177"/>
                  <a:pt x="7927" y="3143"/>
                  <a:pt x="7961" y="3108"/>
                </a:cubicBezTo>
                <a:cubicBezTo>
                  <a:pt x="7972" y="3103"/>
                  <a:pt x="7984" y="3092"/>
                  <a:pt x="7995" y="3080"/>
                </a:cubicBezTo>
                <a:cubicBezTo>
                  <a:pt x="8210" y="3290"/>
                  <a:pt x="8449" y="3473"/>
                  <a:pt x="8711" y="3631"/>
                </a:cubicBezTo>
                <a:cubicBezTo>
                  <a:pt x="8847" y="3717"/>
                  <a:pt x="8994" y="3790"/>
                  <a:pt x="9143" y="3859"/>
                </a:cubicBezTo>
                <a:cubicBezTo>
                  <a:pt x="9296" y="3927"/>
                  <a:pt x="9455" y="3995"/>
                  <a:pt x="9615" y="4040"/>
                </a:cubicBezTo>
                <a:cubicBezTo>
                  <a:pt x="9629" y="4043"/>
                  <a:pt x="9642" y="4044"/>
                  <a:pt x="9656" y="4044"/>
                </a:cubicBezTo>
                <a:cubicBezTo>
                  <a:pt x="9720" y="4044"/>
                  <a:pt x="9777" y="4010"/>
                  <a:pt x="9796" y="3944"/>
                </a:cubicBezTo>
                <a:cubicBezTo>
                  <a:pt x="9807" y="3910"/>
                  <a:pt x="9807" y="3864"/>
                  <a:pt x="9791" y="3830"/>
                </a:cubicBezTo>
                <a:lnTo>
                  <a:pt x="9785" y="3824"/>
                </a:lnTo>
                <a:cubicBezTo>
                  <a:pt x="9802" y="3722"/>
                  <a:pt x="9819" y="3620"/>
                  <a:pt x="9830" y="3518"/>
                </a:cubicBezTo>
                <a:cubicBezTo>
                  <a:pt x="9847" y="3376"/>
                  <a:pt x="9859" y="3234"/>
                  <a:pt x="9870" y="3092"/>
                </a:cubicBezTo>
                <a:cubicBezTo>
                  <a:pt x="9888" y="2802"/>
                  <a:pt x="9893" y="2518"/>
                  <a:pt x="9881" y="2227"/>
                </a:cubicBezTo>
                <a:cubicBezTo>
                  <a:pt x="9875" y="1938"/>
                  <a:pt x="9854" y="1648"/>
                  <a:pt x="9819" y="1359"/>
                </a:cubicBezTo>
                <a:cubicBezTo>
                  <a:pt x="9785" y="1074"/>
                  <a:pt x="9734" y="796"/>
                  <a:pt x="9671" y="523"/>
                </a:cubicBezTo>
                <a:cubicBezTo>
                  <a:pt x="9660" y="472"/>
                  <a:pt x="9615" y="438"/>
                  <a:pt x="9563" y="438"/>
                </a:cubicBezTo>
                <a:cubicBezTo>
                  <a:pt x="9558" y="438"/>
                  <a:pt x="9552" y="438"/>
                  <a:pt x="9540" y="444"/>
                </a:cubicBezTo>
                <a:cubicBezTo>
                  <a:pt x="9534" y="444"/>
                  <a:pt x="9529" y="444"/>
                  <a:pt x="9529" y="449"/>
                </a:cubicBezTo>
                <a:cubicBezTo>
                  <a:pt x="9518" y="449"/>
                  <a:pt x="9506" y="449"/>
                  <a:pt x="9495" y="455"/>
                </a:cubicBezTo>
                <a:cubicBezTo>
                  <a:pt x="9359" y="523"/>
                  <a:pt x="9233" y="614"/>
                  <a:pt x="9114" y="711"/>
                </a:cubicBezTo>
                <a:cubicBezTo>
                  <a:pt x="8994" y="808"/>
                  <a:pt x="8881" y="916"/>
                  <a:pt x="8768" y="1023"/>
                </a:cubicBezTo>
                <a:cubicBezTo>
                  <a:pt x="8585" y="1199"/>
                  <a:pt x="8409" y="1387"/>
                  <a:pt x="8228" y="1569"/>
                </a:cubicBezTo>
                <a:cubicBezTo>
                  <a:pt x="8210" y="1540"/>
                  <a:pt x="8188" y="1511"/>
                  <a:pt x="8165" y="1490"/>
                </a:cubicBezTo>
                <a:cubicBezTo>
                  <a:pt x="8131" y="1443"/>
                  <a:pt x="8092" y="1398"/>
                  <a:pt x="8052" y="1353"/>
                </a:cubicBezTo>
                <a:cubicBezTo>
                  <a:pt x="7978" y="1273"/>
                  <a:pt x="7892" y="1194"/>
                  <a:pt x="7813" y="1120"/>
                </a:cubicBezTo>
                <a:cubicBezTo>
                  <a:pt x="7637" y="961"/>
                  <a:pt x="7449" y="824"/>
                  <a:pt x="7250" y="706"/>
                </a:cubicBezTo>
                <a:cubicBezTo>
                  <a:pt x="6841" y="455"/>
                  <a:pt x="6398" y="284"/>
                  <a:pt x="5938" y="171"/>
                </a:cubicBezTo>
                <a:cubicBezTo>
                  <a:pt x="5472" y="58"/>
                  <a:pt x="4994" y="0"/>
                  <a:pt x="45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0" name="Google Shape;45;p2"/>
          <p:cNvSpPr>
            <a:spLocks noChangeArrowheads="1"/>
          </p:cNvSpPr>
          <p:nvPr/>
        </p:nvSpPr>
        <p:spPr bwMode="auto">
          <a:xfrm>
            <a:off x="3033713" y="4770438"/>
            <a:ext cx="258762" cy="92075"/>
          </a:xfrm>
          <a:custGeom>
            <a:avLst/>
            <a:gdLst>
              <a:gd name="T0" fmla="*/ 0 w 6683"/>
              <a:gd name="T1" fmla="*/ 0 h 2371"/>
              <a:gd name="T2" fmla="*/ 6683 w 6683"/>
              <a:gd name="T3" fmla="*/ 2371 h 2371"/>
            </a:gdLst>
            <a:ahLst/>
            <a:cxnLst/>
            <a:rect l="T0" t="T1" r="T2" b="T3"/>
            <a:pathLst>
              <a:path w="6683" h="2371" extrusionOk="0">
                <a:moveTo>
                  <a:pt x="2126" y="524"/>
                </a:moveTo>
                <a:cubicBezTo>
                  <a:pt x="2148" y="524"/>
                  <a:pt x="2171" y="530"/>
                  <a:pt x="2188" y="535"/>
                </a:cubicBezTo>
                <a:cubicBezTo>
                  <a:pt x="2229" y="541"/>
                  <a:pt x="2263" y="564"/>
                  <a:pt x="2290" y="598"/>
                </a:cubicBezTo>
                <a:cubicBezTo>
                  <a:pt x="2319" y="627"/>
                  <a:pt x="2336" y="666"/>
                  <a:pt x="2353" y="711"/>
                </a:cubicBezTo>
                <a:cubicBezTo>
                  <a:pt x="2370" y="740"/>
                  <a:pt x="2381" y="768"/>
                  <a:pt x="2387" y="802"/>
                </a:cubicBezTo>
                <a:cubicBezTo>
                  <a:pt x="2392" y="813"/>
                  <a:pt x="2399" y="824"/>
                  <a:pt x="2399" y="837"/>
                </a:cubicBezTo>
                <a:cubicBezTo>
                  <a:pt x="2405" y="899"/>
                  <a:pt x="2405" y="967"/>
                  <a:pt x="2399" y="1057"/>
                </a:cubicBezTo>
                <a:cubicBezTo>
                  <a:pt x="2387" y="1154"/>
                  <a:pt x="2376" y="1251"/>
                  <a:pt x="2365" y="1343"/>
                </a:cubicBezTo>
                <a:cubicBezTo>
                  <a:pt x="2347" y="1438"/>
                  <a:pt x="2331" y="1524"/>
                  <a:pt x="2302" y="1608"/>
                </a:cubicBezTo>
                <a:cubicBezTo>
                  <a:pt x="2279" y="1677"/>
                  <a:pt x="2256" y="1739"/>
                  <a:pt x="2205" y="1773"/>
                </a:cubicBezTo>
                <a:cubicBezTo>
                  <a:pt x="2166" y="1808"/>
                  <a:pt x="2120" y="1825"/>
                  <a:pt x="2080" y="1831"/>
                </a:cubicBezTo>
                <a:cubicBezTo>
                  <a:pt x="2051" y="1836"/>
                  <a:pt x="2024" y="1836"/>
                  <a:pt x="2001" y="1836"/>
                </a:cubicBezTo>
                <a:cubicBezTo>
                  <a:pt x="1983" y="1836"/>
                  <a:pt x="1967" y="1836"/>
                  <a:pt x="1949" y="1831"/>
                </a:cubicBezTo>
                <a:cubicBezTo>
                  <a:pt x="1854" y="1820"/>
                  <a:pt x="1762" y="1791"/>
                  <a:pt x="1655" y="1739"/>
                </a:cubicBezTo>
                <a:cubicBezTo>
                  <a:pt x="1513" y="1677"/>
                  <a:pt x="1376" y="1592"/>
                  <a:pt x="1245" y="1506"/>
                </a:cubicBezTo>
                <a:lnTo>
                  <a:pt x="1143" y="1445"/>
                </a:lnTo>
                <a:cubicBezTo>
                  <a:pt x="1125" y="1433"/>
                  <a:pt x="1114" y="1422"/>
                  <a:pt x="1114" y="1404"/>
                </a:cubicBezTo>
                <a:cubicBezTo>
                  <a:pt x="1109" y="1388"/>
                  <a:pt x="1109" y="1370"/>
                  <a:pt x="1120" y="1353"/>
                </a:cubicBezTo>
                <a:cubicBezTo>
                  <a:pt x="1131" y="1336"/>
                  <a:pt x="1154" y="1325"/>
                  <a:pt x="1177" y="1325"/>
                </a:cubicBezTo>
                <a:cubicBezTo>
                  <a:pt x="1188" y="1325"/>
                  <a:pt x="1199" y="1325"/>
                  <a:pt x="1211" y="1336"/>
                </a:cubicBezTo>
                <a:lnTo>
                  <a:pt x="1274" y="1370"/>
                </a:lnTo>
                <a:lnTo>
                  <a:pt x="1279" y="1377"/>
                </a:lnTo>
                <a:cubicBezTo>
                  <a:pt x="1404" y="1456"/>
                  <a:pt x="1529" y="1535"/>
                  <a:pt x="1665" y="1598"/>
                </a:cubicBezTo>
                <a:cubicBezTo>
                  <a:pt x="1762" y="1643"/>
                  <a:pt x="1836" y="1671"/>
                  <a:pt x="1910" y="1683"/>
                </a:cubicBezTo>
                <a:cubicBezTo>
                  <a:pt x="1938" y="1689"/>
                  <a:pt x="1967" y="1694"/>
                  <a:pt x="1990" y="1694"/>
                </a:cubicBezTo>
                <a:cubicBezTo>
                  <a:pt x="2001" y="1694"/>
                  <a:pt x="2006" y="1694"/>
                  <a:pt x="2017" y="1689"/>
                </a:cubicBezTo>
                <a:cubicBezTo>
                  <a:pt x="2030" y="1689"/>
                  <a:pt x="2046" y="1683"/>
                  <a:pt x="2064" y="1683"/>
                </a:cubicBezTo>
                <a:cubicBezTo>
                  <a:pt x="2075" y="1677"/>
                  <a:pt x="2085" y="1666"/>
                  <a:pt x="2103" y="1660"/>
                </a:cubicBezTo>
                <a:cubicBezTo>
                  <a:pt x="2103" y="1655"/>
                  <a:pt x="2109" y="1655"/>
                  <a:pt x="2114" y="1649"/>
                </a:cubicBezTo>
                <a:cubicBezTo>
                  <a:pt x="2114" y="1643"/>
                  <a:pt x="2120" y="1637"/>
                  <a:pt x="2120" y="1632"/>
                </a:cubicBezTo>
                <a:cubicBezTo>
                  <a:pt x="2148" y="1574"/>
                  <a:pt x="2160" y="1513"/>
                  <a:pt x="2171" y="1467"/>
                </a:cubicBezTo>
                <a:lnTo>
                  <a:pt x="2148" y="1461"/>
                </a:lnTo>
                <a:cubicBezTo>
                  <a:pt x="2126" y="1467"/>
                  <a:pt x="2109" y="1467"/>
                  <a:pt x="2085" y="1467"/>
                </a:cubicBezTo>
                <a:lnTo>
                  <a:pt x="2064" y="1467"/>
                </a:lnTo>
                <a:cubicBezTo>
                  <a:pt x="2012" y="1461"/>
                  <a:pt x="1956" y="1456"/>
                  <a:pt x="1893" y="1445"/>
                </a:cubicBezTo>
                <a:cubicBezTo>
                  <a:pt x="1762" y="1422"/>
                  <a:pt x="1637" y="1382"/>
                  <a:pt x="1535" y="1343"/>
                </a:cubicBezTo>
                <a:cubicBezTo>
                  <a:pt x="1495" y="1325"/>
                  <a:pt x="1472" y="1280"/>
                  <a:pt x="1484" y="1240"/>
                </a:cubicBezTo>
                <a:cubicBezTo>
                  <a:pt x="1495" y="1206"/>
                  <a:pt x="1529" y="1183"/>
                  <a:pt x="1563" y="1183"/>
                </a:cubicBezTo>
                <a:cubicBezTo>
                  <a:pt x="1574" y="1183"/>
                  <a:pt x="1581" y="1183"/>
                  <a:pt x="1586" y="1188"/>
                </a:cubicBezTo>
                <a:cubicBezTo>
                  <a:pt x="1717" y="1233"/>
                  <a:pt x="1859" y="1280"/>
                  <a:pt x="2001" y="1308"/>
                </a:cubicBezTo>
                <a:cubicBezTo>
                  <a:pt x="2046" y="1314"/>
                  <a:pt x="2085" y="1319"/>
                  <a:pt x="2126" y="1325"/>
                </a:cubicBezTo>
                <a:lnTo>
                  <a:pt x="2154" y="1325"/>
                </a:lnTo>
                <a:lnTo>
                  <a:pt x="2195" y="1330"/>
                </a:lnTo>
                <a:cubicBezTo>
                  <a:pt x="2205" y="1257"/>
                  <a:pt x="2211" y="1183"/>
                  <a:pt x="2216" y="1104"/>
                </a:cubicBezTo>
                <a:lnTo>
                  <a:pt x="2205" y="1092"/>
                </a:lnTo>
                <a:cubicBezTo>
                  <a:pt x="2166" y="1097"/>
                  <a:pt x="2120" y="1104"/>
                  <a:pt x="2080" y="1109"/>
                </a:cubicBezTo>
                <a:cubicBezTo>
                  <a:pt x="1967" y="1120"/>
                  <a:pt x="1881" y="1131"/>
                  <a:pt x="1807" y="1154"/>
                </a:cubicBezTo>
                <a:lnTo>
                  <a:pt x="1785" y="1154"/>
                </a:lnTo>
                <a:cubicBezTo>
                  <a:pt x="1739" y="1154"/>
                  <a:pt x="1694" y="1120"/>
                  <a:pt x="1689" y="1081"/>
                </a:cubicBezTo>
                <a:cubicBezTo>
                  <a:pt x="1671" y="1023"/>
                  <a:pt x="1705" y="973"/>
                  <a:pt x="1762" y="961"/>
                </a:cubicBezTo>
                <a:cubicBezTo>
                  <a:pt x="1859" y="933"/>
                  <a:pt x="1967" y="916"/>
                  <a:pt x="2075" y="910"/>
                </a:cubicBezTo>
                <a:lnTo>
                  <a:pt x="2154" y="910"/>
                </a:lnTo>
                <a:cubicBezTo>
                  <a:pt x="2177" y="910"/>
                  <a:pt x="2200" y="910"/>
                  <a:pt x="2222" y="916"/>
                </a:cubicBezTo>
                <a:lnTo>
                  <a:pt x="2222" y="887"/>
                </a:lnTo>
                <a:cubicBezTo>
                  <a:pt x="2216" y="865"/>
                  <a:pt x="2211" y="842"/>
                  <a:pt x="2205" y="819"/>
                </a:cubicBezTo>
                <a:cubicBezTo>
                  <a:pt x="2195" y="797"/>
                  <a:pt x="2182" y="763"/>
                  <a:pt x="2160" y="734"/>
                </a:cubicBezTo>
                <a:lnTo>
                  <a:pt x="2148" y="722"/>
                </a:lnTo>
                <a:lnTo>
                  <a:pt x="2143" y="717"/>
                </a:lnTo>
                <a:lnTo>
                  <a:pt x="2114" y="717"/>
                </a:lnTo>
                <a:cubicBezTo>
                  <a:pt x="2069" y="722"/>
                  <a:pt x="2024" y="734"/>
                  <a:pt x="1978" y="745"/>
                </a:cubicBezTo>
                <a:cubicBezTo>
                  <a:pt x="1949" y="751"/>
                  <a:pt x="1927" y="756"/>
                  <a:pt x="1904" y="763"/>
                </a:cubicBezTo>
                <a:lnTo>
                  <a:pt x="1865" y="768"/>
                </a:lnTo>
                <a:lnTo>
                  <a:pt x="1854" y="774"/>
                </a:lnTo>
                <a:cubicBezTo>
                  <a:pt x="1813" y="779"/>
                  <a:pt x="1773" y="785"/>
                  <a:pt x="1734" y="797"/>
                </a:cubicBezTo>
                <a:cubicBezTo>
                  <a:pt x="1683" y="813"/>
                  <a:pt x="1631" y="831"/>
                  <a:pt x="1569" y="853"/>
                </a:cubicBezTo>
                <a:cubicBezTo>
                  <a:pt x="1524" y="871"/>
                  <a:pt x="1479" y="887"/>
                  <a:pt x="1432" y="910"/>
                </a:cubicBezTo>
                <a:lnTo>
                  <a:pt x="1421" y="916"/>
                </a:lnTo>
                <a:cubicBezTo>
                  <a:pt x="1369" y="933"/>
                  <a:pt x="1324" y="955"/>
                  <a:pt x="1274" y="978"/>
                </a:cubicBezTo>
                <a:cubicBezTo>
                  <a:pt x="1256" y="984"/>
                  <a:pt x="1240" y="989"/>
                  <a:pt x="1222" y="989"/>
                </a:cubicBezTo>
                <a:lnTo>
                  <a:pt x="1217" y="989"/>
                </a:lnTo>
                <a:lnTo>
                  <a:pt x="1199" y="984"/>
                </a:lnTo>
                <a:lnTo>
                  <a:pt x="1183" y="984"/>
                </a:lnTo>
                <a:cubicBezTo>
                  <a:pt x="1154" y="973"/>
                  <a:pt x="1131" y="955"/>
                  <a:pt x="1120" y="927"/>
                </a:cubicBezTo>
                <a:cubicBezTo>
                  <a:pt x="1091" y="876"/>
                  <a:pt x="1109" y="808"/>
                  <a:pt x="1165" y="774"/>
                </a:cubicBezTo>
                <a:cubicBezTo>
                  <a:pt x="1233" y="734"/>
                  <a:pt x="1314" y="700"/>
                  <a:pt x="1416" y="666"/>
                </a:cubicBezTo>
                <a:cubicBezTo>
                  <a:pt x="1490" y="643"/>
                  <a:pt x="1574" y="627"/>
                  <a:pt x="1671" y="603"/>
                </a:cubicBezTo>
                <a:cubicBezTo>
                  <a:pt x="1705" y="598"/>
                  <a:pt x="1745" y="586"/>
                  <a:pt x="1785" y="580"/>
                </a:cubicBezTo>
                <a:lnTo>
                  <a:pt x="1813" y="575"/>
                </a:lnTo>
                <a:lnTo>
                  <a:pt x="1899" y="558"/>
                </a:lnTo>
                <a:lnTo>
                  <a:pt x="1938" y="552"/>
                </a:lnTo>
                <a:cubicBezTo>
                  <a:pt x="1978" y="546"/>
                  <a:pt x="2012" y="535"/>
                  <a:pt x="2051" y="530"/>
                </a:cubicBezTo>
                <a:cubicBezTo>
                  <a:pt x="2075" y="530"/>
                  <a:pt x="2098" y="524"/>
                  <a:pt x="2126" y="524"/>
                </a:cubicBezTo>
                <a:close/>
                <a:moveTo>
                  <a:pt x="944" y="1"/>
                </a:moveTo>
                <a:cubicBezTo>
                  <a:pt x="694" y="1"/>
                  <a:pt x="438" y="13"/>
                  <a:pt x="183" y="35"/>
                </a:cubicBezTo>
                <a:lnTo>
                  <a:pt x="171" y="35"/>
                </a:lnTo>
                <a:cubicBezTo>
                  <a:pt x="108" y="40"/>
                  <a:pt x="58" y="52"/>
                  <a:pt x="0" y="58"/>
                </a:cubicBezTo>
                <a:cubicBezTo>
                  <a:pt x="74" y="189"/>
                  <a:pt x="131" y="342"/>
                  <a:pt x="165" y="501"/>
                </a:cubicBezTo>
                <a:cubicBezTo>
                  <a:pt x="188" y="598"/>
                  <a:pt x="199" y="695"/>
                  <a:pt x="210" y="785"/>
                </a:cubicBezTo>
                <a:cubicBezTo>
                  <a:pt x="217" y="882"/>
                  <a:pt x="228" y="989"/>
                  <a:pt x="228" y="1097"/>
                </a:cubicBezTo>
                <a:cubicBezTo>
                  <a:pt x="228" y="1206"/>
                  <a:pt x="217" y="1308"/>
                  <a:pt x="205" y="1404"/>
                </a:cubicBezTo>
                <a:cubicBezTo>
                  <a:pt x="188" y="1501"/>
                  <a:pt x="171" y="1603"/>
                  <a:pt x="137" y="1711"/>
                </a:cubicBezTo>
                <a:cubicBezTo>
                  <a:pt x="120" y="1768"/>
                  <a:pt x="108" y="1808"/>
                  <a:pt x="92" y="1847"/>
                </a:cubicBezTo>
                <a:cubicBezTo>
                  <a:pt x="68" y="1893"/>
                  <a:pt x="47" y="1938"/>
                  <a:pt x="18" y="1983"/>
                </a:cubicBezTo>
                <a:lnTo>
                  <a:pt x="6" y="2001"/>
                </a:lnTo>
                <a:lnTo>
                  <a:pt x="23" y="2007"/>
                </a:lnTo>
                <a:lnTo>
                  <a:pt x="40" y="2007"/>
                </a:lnTo>
                <a:cubicBezTo>
                  <a:pt x="176" y="2030"/>
                  <a:pt x="307" y="2052"/>
                  <a:pt x="438" y="2069"/>
                </a:cubicBezTo>
                <a:cubicBezTo>
                  <a:pt x="960" y="2132"/>
                  <a:pt x="1495" y="2166"/>
                  <a:pt x="2080" y="2172"/>
                </a:cubicBezTo>
                <a:lnTo>
                  <a:pt x="2166" y="2172"/>
                </a:lnTo>
                <a:cubicBezTo>
                  <a:pt x="2376" y="2172"/>
                  <a:pt x="2604" y="2166"/>
                  <a:pt x="2836" y="2161"/>
                </a:cubicBezTo>
                <a:cubicBezTo>
                  <a:pt x="3086" y="2148"/>
                  <a:pt x="3325" y="2143"/>
                  <a:pt x="3558" y="2120"/>
                </a:cubicBezTo>
                <a:cubicBezTo>
                  <a:pt x="3899" y="2086"/>
                  <a:pt x="4240" y="2024"/>
                  <a:pt x="4563" y="1944"/>
                </a:cubicBezTo>
                <a:cubicBezTo>
                  <a:pt x="4904" y="1854"/>
                  <a:pt x="5229" y="1739"/>
                  <a:pt x="5502" y="1637"/>
                </a:cubicBezTo>
                <a:lnTo>
                  <a:pt x="5536" y="1621"/>
                </a:lnTo>
                <a:cubicBezTo>
                  <a:pt x="5552" y="1615"/>
                  <a:pt x="5570" y="1608"/>
                  <a:pt x="5586" y="1608"/>
                </a:cubicBezTo>
                <a:cubicBezTo>
                  <a:pt x="5626" y="1608"/>
                  <a:pt x="5660" y="1632"/>
                  <a:pt x="5683" y="1666"/>
                </a:cubicBezTo>
                <a:cubicBezTo>
                  <a:pt x="5689" y="1683"/>
                  <a:pt x="5694" y="1694"/>
                  <a:pt x="5694" y="1711"/>
                </a:cubicBezTo>
                <a:cubicBezTo>
                  <a:pt x="5768" y="1813"/>
                  <a:pt x="5859" y="1910"/>
                  <a:pt x="5956" y="2001"/>
                </a:cubicBezTo>
                <a:cubicBezTo>
                  <a:pt x="6064" y="2086"/>
                  <a:pt x="6184" y="2166"/>
                  <a:pt x="6313" y="2234"/>
                </a:cubicBezTo>
                <a:cubicBezTo>
                  <a:pt x="6381" y="2269"/>
                  <a:pt x="6444" y="2303"/>
                  <a:pt x="6512" y="2331"/>
                </a:cubicBezTo>
                <a:lnTo>
                  <a:pt x="6552" y="2353"/>
                </a:lnTo>
                <a:lnTo>
                  <a:pt x="6586" y="2371"/>
                </a:lnTo>
                <a:lnTo>
                  <a:pt x="6593" y="2331"/>
                </a:lnTo>
                <a:cubicBezTo>
                  <a:pt x="6598" y="2274"/>
                  <a:pt x="6604" y="2222"/>
                  <a:pt x="6609" y="2166"/>
                </a:cubicBezTo>
                <a:lnTo>
                  <a:pt x="6614" y="2103"/>
                </a:lnTo>
                <a:lnTo>
                  <a:pt x="6632" y="1938"/>
                </a:lnTo>
                <a:lnTo>
                  <a:pt x="6614" y="1933"/>
                </a:lnTo>
                <a:cubicBezTo>
                  <a:pt x="6552" y="1933"/>
                  <a:pt x="6490" y="1928"/>
                  <a:pt x="6439" y="1915"/>
                </a:cubicBezTo>
                <a:cubicBezTo>
                  <a:pt x="6347" y="1899"/>
                  <a:pt x="6263" y="1881"/>
                  <a:pt x="6177" y="1865"/>
                </a:cubicBezTo>
                <a:cubicBezTo>
                  <a:pt x="6155" y="1859"/>
                  <a:pt x="6132" y="1836"/>
                  <a:pt x="6121" y="1813"/>
                </a:cubicBezTo>
                <a:cubicBezTo>
                  <a:pt x="6109" y="1791"/>
                  <a:pt x="6103" y="1763"/>
                  <a:pt x="6115" y="1739"/>
                </a:cubicBezTo>
                <a:cubicBezTo>
                  <a:pt x="6121" y="1718"/>
                  <a:pt x="6137" y="1694"/>
                  <a:pt x="6160" y="1683"/>
                </a:cubicBezTo>
                <a:cubicBezTo>
                  <a:pt x="6177" y="1677"/>
                  <a:pt x="6189" y="1671"/>
                  <a:pt x="6205" y="1671"/>
                </a:cubicBezTo>
                <a:cubicBezTo>
                  <a:pt x="6218" y="1671"/>
                  <a:pt x="6223" y="1671"/>
                  <a:pt x="6239" y="1677"/>
                </a:cubicBezTo>
                <a:cubicBezTo>
                  <a:pt x="6286" y="1683"/>
                  <a:pt x="6331" y="1694"/>
                  <a:pt x="6376" y="1700"/>
                </a:cubicBezTo>
                <a:cubicBezTo>
                  <a:pt x="6428" y="1711"/>
                  <a:pt x="6484" y="1718"/>
                  <a:pt x="6541" y="1728"/>
                </a:cubicBezTo>
                <a:lnTo>
                  <a:pt x="6575" y="1734"/>
                </a:lnTo>
                <a:cubicBezTo>
                  <a:pt x="6598" y="1734"/>
                  <a:pt x="6627" y="1739"/>
                  <a:pt x="6649" y="1745"/>
                </a:cubicBezTo>
                <a:lnTo>
                  <a:pt x="6661" y="1643"/>
                </a:lnTo>
                <a:cubicBezTo>
                  <a:pt x="6666" y="1592"/>
                  <a:pt x="6672" y="1540"/>
                  <a:pt x="6672" y="1495"/>
                </a:cubicBezTo>
                <a:cubicBezTo>
                  <a:pt x="6627" y="1495"/>
                  <a:pt x="6586" y="1501"/>
                  <a:pt x="6541" y="1501"/>
                </a:cubicBezTo>
                <a:lnTo>
                  <a:pt x="6524" y="1501"/>
                </a:lnTo>
                <a:lnTo>
                  <a:pt x="6490" y="1506"/>
                </a:lnTo>
                <a:cubicBezTo>
                  <a:pt x="6422" y="1506"/>
                  <a:pt x="6359" y="1513"/>
                  <a:pt x="6291" y="1518"/>
                </a:cubicBezTo>
                <a:cubicBezTo>
                  <a:pt x="6257" y="1518"/>
                  <a:pt x="6229" y="1495"/>
                  <a:pt x="6211" y="1479"/>
                </a:cubicBezTo>
                <a:cubicBezTo>
                  <a:pt x="6189" y="1456"/>
                  <a:pt x="6177" y="1427"/>
                  <a:pt x="6177" y="1393"/>
                </a:cubicBezTo>
                <a:cubicBezTo>
                  <a:pt x="6177" y="1364"/>
                  <a:pt x="6194" y="1336"/>
                  <a:pt x="6218" y="1314"/>
                </a:cubicBezTo>
                <a:cubicBezTo>
                  <a:pt x="6239" y="1291"/>
                  <a:pt x="6268" y="1285"/>
                  <a:pt x="6302" y="1280"/>
                </a:cubicBezTo>
                <a:cubicBezTo>
                  <a:pt x="6365" y="1274"/>
                  <a:pt x="6439" y="1274"/>
                  <a:pt x="6512" y="1274"/>
                </a:cubicBezTo>
                <a:cubicBezTo>
                  <a:pt x="6575" y="1274"/>
                  <a:pt x="6627" y="1274"/>
                  <a:pt x="6677" y="1285"/>
                </a:cubicBezTo>
                <a:cubicBezTo>
                  <a:pt x="6683" y="1165"/>
                  <a:pt x="6683" y="1052"/>
                  <a:pt x="6683" y="944"/>
                </a:cubicBezTo>
                <a:lnTo>
                  <a:pt x="6632" y="967"/>
                </a:lnTo>
                <a:cubicBezTo>
                  <a:pt x="6609" y="978"/>
                  <a:pt x="6586" y="989"/>
                  <a:pt x="6564" y="1002"/>
                </a:cubicBezTo>
                <a:cubicBezTo>
                  <a:pt x="6490" y="1041"/>
                  <a:pt x="6422" y="1075"/>
                  <a:pt x="6365" y="1115"/>
                </a:cubicBezTo>
                <a:cubicBezTo>
                  <a:pt x="6359" y="1120"/>
                  <a:pt x="6347" y="1120"/>
                  <a:pt x="6342" y="1120"/>
                </a:cubicBezTo>
                <a:lnTo>
                  <a:pt x="6320" y="1120"/>
                </a:lnTo>
                <a:cubicBezTo>
                  <a:pt x="6308" y="1115"/>
                  <a:pt x="6291" y="1104"/>
                  <a:pt x="6286" y="1092"/>
                </a:cubicBezTo>
                <a:cubicBezTo>
                  <a:pt x="6279" y="1075"/>
                  <a:pt x="6279" y="1057"/>
                  <a:pt x="6279" y="1047"/>
                </a:cubicBezTo>
                <a:cubicBezTo>
                  <a:pt x="6286" y="1029"/>
                  <a:pt x="6297" y="1018"/>
                  <a:pt x="6308" y="1007"/>
                </a:cubicBezTo>
                <a:cubicBezTo>
                  <a:pt x="6388" y="961"/>
                  <a:pt x="6456" y="916"/>
                  <a:pt x="6524" y="882"/>
                </a:cubicBezTo>
                <a:cubicBezTo>
                  <a:pt x="6569" y="858"/>
                  <a:pt x="6620" y="831"/>
                  <a:pt x="6672" y="813"/>
                </a:cubicBezTo>
                <a:cubicBezTo>
                  <a:pt x="6672" y="785"/>
                  <a:pt x="6672" y="756"/>
                  <a:pt x="6666" y="734"/>
                </a:cubicBezTo>
                <a:cubicBezTo>
                  <a:pt x="6649" y="580"/>
                  <a:pt x="6627" y="444"/>
                  <a:pt x="6598" y="320"/>
                </a:cubicBezTo>
                <a:lnTo>
                  <a:pt x="6501" y="388"/>
                </a:lnTo>
                <a:lnTo>
                  <a:pt x="6467" y="410"/>
                </a:lnTo>
                <a:lnTo>
                  <a:pt x="6478" y="404"/>
                </a:lnTo>
                <a:cubicBezTo>
                  <a:pt x="6320" y="517"/>
                  <a:pt x="6166" y="637"/>
                  <a:pt x="6024" y="768"/>
                </a:cubicBezTo>
                <a:cubicBezTo>
                  <a:pt x="5899" y="887"/>
                  <a:pt x="5768" y="1018"/>
                  <a:pt x="5644" y="1160"/>
                </a:cubicBezTo>
                <a:cubicBezTo>
                  <a:pt x="5631" y="1172"/>
                  <a:pt x="5626" y="1188"/>
                  <a:pt x="5609" y="1194"/>
                </a:cubicBezTo>
                <a:cubicBezTo>
                  <a:pt x="5592" y="1217"/>
                  <a:pt x="5563" y="1223"/>
                  <a:pt x="5541" y="1223"/>
                </a:cubicBezTo>
                <a:cubicBezTo>
                  <a:pt x="5518" y="1223"/>
                  <a:pt x="5489" y="1212"/>
                  <a:pt x="5473" y="1194"/>
                </a:cubicBezTo>
                <a:cubicBezTo>
                  <a:pt x="5473" y="1188"/>
                  <a:pt x="5468" y="1183"/>
                  <a:pt x="5461" y="1178"/>
                </a:cubicBezTo>
                <a:lnTo>
                  <a:pt x="5433" y="1165"/>
                </a:lnTo>
                <a:cubicBezTo>
                  <a:pt x="5399" y="1154"/>
                  <a:pt x="5371" y="1143"/>
                  <a:pt x="5342" y="1126"/>
                </a:cubicBezTo>
                <a:cubicBezTo>
                  <a:pt x="5279" y="1097"/>
                  <a:pt x="5222" y="1070"/>
                  <a:pt x="5161" y="1036"/>
                </a:cubicBezTo>
                <a:cubicBezTo>
                  <a:pt x="5058" y="984"/>
                  <a:pt x="4962" y="933"/>
                  <a:pt x="4859" y="887"/>
                </a:cubicBezTo>
                <a:lnTo>
                  <a:pt x="4881" y="905"/>
                </a:lnTo>
                <a:cubicBezTo>
                  <a:pt x="4109" y="541"/>
                  <a:pt x="3291" y="279"/>
                  <a:pt x="2450" y="132"/>
                </a:cubicBezTo>
                <a:cubicBezTo>
                  <a:pt x="1944" y="47"/>
                  <a:pt x="1438" y="1"/>
                  <a:pt x="944"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1" name="Google Shape;46;p2"/>
          <p:cNvSpPr>
            <a:spLocks noChangeArrowheads="1"/>
          </p:cNvSpPr>
          <p:nvPr/>
        </p:nvSpPr>
        <p:spPr bwMode="auto">
          <a:xfrm>
            <a:off x="2936875" y="4773613"/>
            <a:ext cx="96838" cy="73025"/>
          </a:xfrm>
          <a:custGeom>
            <a:avLst/>
            <a:gdLst>
              <a:gd name="T0" fmla="*/ 0 w 2513"/>
              <a:gd name="T1" fmla="*/ 0 h 1869"/>
              <a:gd name="T2" fmla="*/ 2513 w 2513"/>
              <a:gd name="T3" fmla="*/ 1869 h 1869"/>
            </a:gdLst>
            <a:ahLst/>
            <a:cxnLst/>
            <a:rect l="T0" t="T1" r="T2" b="T3"/>
            <a:pathLst>
              <a:path w="2513" h="1869" extrusionOk="0">
                <a:moveTo>
                  <a:pt x="1967" y="591"/>
                </a:moveTo>
                <a:cubicBezTo>
                  <a:pt x="2007" y="591"/>
                  <a:pt x="2052" y="614"/>
                  <a:pt x="2080" y="641"/>
                </a:cubicBezTo>
                <a:cubicBezTo>
                  <a:pt x="2114" y="675"/>
                  <a:pt x="2131" y="721"/>
                  <a:pt x="2131" y="772"/>
                </a:cubicBezTo>
                <a:cubicBezTo>
                  <a:pt x="2125" y="863"/>
                  <a:pt x="2052" y="931"/>
                  <a:pt x="1955" y="931"/>
                </a:cubicBezTo>
                <a:cubicBezTo>
                  <a:pt x="1910" y="931"/>
                  <a:pt x="1870" y="914"/>
                  <a:pt x="1842" y="886"/>
                </a:cubicBezTo>
                <a:cubicBezTo>
                  <a:pt x="1808" y="852"/>
                  <a:pt x="1790" y="801"/>
                  <a:pt x="1790" y="756"/>
                </a:cubicBezTo>
                <a:cubicBezTo>
                  <a:pt x="1790" y="664"/>
                  <a:pt x="1870" y="591"/>
                  <a:pt x="1967" y="591"/>
                </a:cubicBezTo>
                <a:close/>
                <a:moveTo>
                  <a:pt x="2319" y="0"/>
                </a:moveTo>
                <a:cubicBezTo>
                  <a:pt x="1836" y="68"/>
                  <a:pt x="1375" y="187"/>
                  <a:pt x="955" y="346"/>
                </a:cubicBezTo>
                <a:cubicBezTo>
                  <a:pt x="614" y="477"/>
                  <a:pt x="290" y="636"/>
                  <a:pt x="1" y="818"/>
                </a:cubicBezTo>
                <a:cubicBezTo>
                  <a:pt x="51" y="874"/>
                  <a:pt x="114" y="937"/>
                  <a:pt x="182" y="994"/>
                </a:cubicBezTo>
                <a:cubicBezTo>
                  <a:pt x="392" y="1165"/>
                  <a:pt x="631" y="1312"/>
                  <a:pt x="921" y="1448"/>
                </a:cubicBezTo>
                <a:cubicBezTo>
                  <a:pt x="1302" y="1624"/>
                  <a:pt x="1728" y="1761"/>
                  <a:pt x="2233" y="1868"/>
                </a:cubicBezTo>
                <a:lnTo>
                  <a:pt x="2251" y="1829"/>
                </a:lnTo>
                <a:lnTo>
                  <a:pt x="2262" y="1795"/>
                </a:lnTo>
                <a:lnTo>
                  <a:pt x="2267" y="1784"/>
                </a:lnTo>
                <a:cubicBezTo>
                  <a:pt x="2296" y="1716"/>
                  <a:pt x="2319" y="1653"/>
                  <a:pt x="2342" y="1590"/>
                </a:cubicBezTo>
                <a:cubicBezTo>
                  <a:pt x="2398" y="1432"/>
                  <a:pt x="2438" y="1283"/>
                  <a:pt x="2466" y="1136"/>
                </a:cubicBezTo>
                <a:cubicBezTo>
                  <a:pt x="2500" y="921"/>
                  <a:pt x="2513" y="727"/>
                  <a:pt x="2495" y="539"/>
                </a:cubicBezTo>
                <a:cubicBezTo>
                  <a:pt x="2478" y="409"/>
                  <a:pt x="2450" y="278"/>
                  <a:pt x="2403" y="164"/>
                </a:cubicBezTo>
                <a:cubicBezTo>
                  <a:pt x="2382" y="108"/>
                  <a:pt x="2358" y="51"/>
                  <a:pt x="2324"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2" name="Google Shape;47;p2"/>
          <p:cNvSpPr>
            <a:spLocks noChangeArrowheads="1"/>
          </p:cNvSpPr>
          <p:nvPr/>
        </p:nvSpPr>
        <p:spPr bwMode="auto">
          <a:xfrm>
            <a:off x="2928938" y="4764088"/>
            <a:ext cx="373062" cy="107950"/>
          </a:xfrm>
          <a:custGeom>
            <a:avLst/>
            <a:gdLst>
              <a:gd name="T0" fmla="*/ 0 w 9628"/>
              <a:gd name="T1" fmla="*/ 0 h 2794"/>
              <a:gd name="T2" fmla="*/ 9628 w 9628"/>
              <a:gd name="T3" fmla="*/ 2794 h 2794"/>
            </a:gdLst>
            <a:ahLst/>
            <a:cxnLst/>
            <a:rect l="T0" t="T1" r="T2" b="T3"/>
            <a:pathLst>
              <a:path w="9628" h="2794" extrusionOk="0">
                <a:moveTo>
                  <a:pt x="2195" y="830"/>
                </a:moveTo>
                <a:cubicBezTo>
                  <a:pt x="2098" y="830"/>
                  <a:pt x="2018" y="898"/>
                  <a:pt x="2012" y="995"/>
                </a:cubicBezTo>
                <a:cubicBezTo>
                  <a:pt x="2012" y="1085"/>
                  <a:pt x="2086" y="1176"/>
                  <a:pt x="2183" y="1176"/>
                </a:cubicBezTo>
                <a:cubicBezTo>
                  <a:pt x="2274" y="1176"/>
                  <a:pt x="2359" y="1108"/>
                  <a:pt x="2359" y="1011"/>
                </a:cubicBezTo>
                <a:cubicBezTo>
                  <a:pt x="2366" y="921"/>
                  <a:pt x="2291" y="830"/>
                  <a:pt x="2195" y="830"/>
                </a:cubicBezTo>
                <a:close/>
                <a:moveTo>
                  <a:pt x="4854" y="682"/>
                </a:moveTo>
                <a:cubicBezTo>
                  <a:pt x="4826" y="682"/>
                  <a:pt x="4803" y="682"/>
                  <a:pt x="4779" y="688"/>
                </a:cubicBezTo>
                <a:cubicBezTo>
                  <a:pt x="4729" y="693"/>
                  <a:pt x="4677" y="704"/>
                  <a:pt x="4627" y="716"/>
                </a:cubicBezTo>
                <a:cubicBezTo>
                  <a:pt x="4553" y="727"/>
                  <a:pt x="4473" y="744"/>
                  <a:pt x="4399" y="761"/>
                </a:cubicBezTo>
                <a:cubicBezTo>
                  <a:pt x="4314" y="778"/>
                  <a:pt x="4228" y="795"/>
                  <a:pt x="4144" y="824"/>
                </a:cubicBezTo>
                <a:cubicBezTo>
                  <a:pt x="4058" y="853"/>
                  <a:pt x="3973" y="880"/>
                  <a:pt x="3893" y="932"/>
                </a:cubicBezTo>
                <a:cubicBezTo>
                  <a:pt x="3837" y="960"/>
                  <a:pt x="3814" y="1029"/>
                  <a:pt x="3842" y="1085"/>
                </a:cubicBezTo>
                <a:cubicBezTo>
                  <a:pt x="3859" y="1113"/>
                  <a:pt x="3882" y="1136"/>
                  <a:pt x="3911" y="1142"/>
                </a:cubicBezTo>
                <a:cubicBezTo>
                  <a:pt x="3922" y="1147"/>
                  <a:pt x="3934" y="1147"/>
                  <a:pt x="3945" y="1147"/>
                </a:cubicBezTo>
                <a:cubicBezTo>
                  <a:pt x="3961" y="1147"/>
                  <a:pt x="3984" y="1147"/>
                  <a:pt x="4002" y="1136"/>
                </a:cubicBezTo>
                <a:cubicBezTo>
                  <a:pt x="4104" y="1097"/>
                  <a:pt x="4200" y="1050"/>
                  <a:pt x="4297" y="1011"/>
                </a:cubicBezTo>
                <a:cubicBezTo>
                  <a:pt x="4354" y="995"/>
                  <a:pt x="4404" y="971"/>
                  <a:pt x="4462" y="960"/>
                </a:cubicBezTo>
                <a:cubicBezTo>
                  <a:pt x="4519" y="943"/>
                  <a:pt x="4575" y="932"/>
                  <a:pt x="4632" y="921"/>
                </a:cubicBezTo>
                <a:cubicBezTo>
                  <a:pt x="4700" y="909"/>
                  <a:pt x="4768" y="887"/>
                  <a:pt x="4842" y="880"/>
                </a:cubicBezTo>
                <a:lnTo>
                  <a:pt x="4876" y="880"/>
                </a:lnTo>
                <a:cubicBezTo>
                  <a:pt x="4882" y="887"/>
                  <a:pt x="4888" y="892"/>
                  <a:pt x="4888" y="892"/>
                </a:cubicBezTo>
                <a:cubicBezTo>
                  <a:pt x="4905" y="921"/>
                  <a:pt x="4916" y="948"/>
                  <a:pt x="4933" y="982"/>
                </a:cubicBezTo>
                <a:cubicBezTo>
                  <a:pt x="4939" y="1005"/>
                  <a:pt x="4944" y="1023"/>
                  <a:pt x="4950" y="1045"/>
                </a:cubicBezTo>
                <a:lnTo>
                  <a:pt x="4950" y="1068"/>
                </a:lnTo>
                <a:lnTo>
                  <a:pt x="4803" y="1068"/>
                </a:lnTo>
                <a:cubicBezTo>
                  <a:pt x="4695" y="1074"/>
                  <a:pt x="4593" y="1091"/>
                  <a:pt x="4490" y="1113"/>
                </a:cubicBezTo>
                <a:cubicBezTo>
                  <a:pt x="4433" y="1131"/>
                  <a:pt x="4399" y="1181"/>
                  <a:pt x="4411" y="1239"/>
                </a:cubicBezTo>
                <a:cubicBezTo>
                  <a:pt x="4420" y="1281"/>
                  <a:pt x="4462" y="1317"/>
                  <a:pt x="4508" y="1317"/>
                </a:cubicBezTo>
                <a:cubicBezTo>
                  <a:pt x="4517" y="1317"/>
                  <a:pt x="4526" y="1315"/>
                  <a:pt x="4535" y="1312"/>
                </a:cubicBezTo>
                <a:cubicBezTo>
                  <a:pt x="4621" y="1289"/>
                  <a:pt x="4711" y="1278"/>
                  <a:pt x="4803" y="1267"/>
                </a:cubicBezTo>
                <a:cubicBezTo>
                  <a:pt x="4848" y="1262"/>
                  <a:pt x="4888" y="1262"/>
                  <a:pt x="4933" y="1255"/>
                </a:cubicBezTo>
                <a:lnTo>
                  <a:pt x="4944" y="1255"/>
                </a:lnTo>
                <a:lnTo>
                  <a:pt x="4944" y="1262"/>
                </a:lnTo>
                <a:cubicBezTo>
                  <a:pt x="4939" y="1336"/>
                  <a:pt x="4928" y="1409"/>
                  <a:pt x="4916" y="1483"/>
                </a:cubicBezTo>
                <a:lnTo>
                  <a:pt x="4854" y="1483"/>
                </a:lnTo>
                <a:cubicBezTo>
                  <a:pt x="4813" y="1477"/>
                  <a:pt x="4774" y="1472"/>
                  <a:pt x="4729" y="1466"/>
                </a:cubicBezTo>
                <a:cubicBezTo>
                  <a:pt x="4587" y="1438"/>
                  <a:pt x="4451" y="1391"/>
                  <a:pt x="4314" y="1341"/>
                </a:cubicBezTo>
                <a:lnTo>
                  <a:pt x="4291" y="1341"/>
                </a:lnTo>
                <a:cubicBezTo>
                  <a:pt x="4257" y="1341"/>
                  <a:pt x="4223" y="1364"/>
                  <a:pt x="4212" y="1398"/>
                </a:cubicBezTo>
                <a:cubicBezTo>
                  <a:pt x="4194" y="1443"/>
                  <a:pt x="4223" y="1488"/>
                  <a:pt x="4263" y="1501"/>
                </a:cubicBezTo>
                <a:cubicBezTo>
                  <a:pt x="4383" y="1546"/>
                  <a:pt x="4496" y="1580"/>
                  <a:pt x="4621" y="1603"/>
                </a:cubicBezTo>
                <a:cubicBezTo>
                  <a:pt x="4677" y="1614"/>
                  <a:pt x="4734" y="1625"/>
                  <a:pt x="4792" y="1625"/>
                </a:cubicBezTo>
                <a:lnTo>
                  <a:pt x="4888" y="1625"/>
                </a:lnTo>
                <a:cubicBezTo>
                  <a:pt x="4894" y="1625"/>
                  <a:pt x="4894" y="1619"/>
                  <a:pt x="4899" y="1619"/>
                </a:cubicBezTo>
                <a:cubicBezTo>
                  <a:pt x="4888" y="1682"/>
                  <a:pt x="4871" y="1739"/>
                  <a:pt x="4848" y="1790"/>
                </a:cubicBezTo>
                <a:cubicBezTo>
                  <a:pt x="4842" y="1795"/>
                  <a:pt x="4842" y="1801"/>
                  <a:pt x="4837" y="1807"/>
                </a:cubicBezTo>
                <a:cubicBezTo>
                  <a:pt x="4837" y="1813"/>
                  <a:pt x="4831" y="1813"/>
                  <a:pt x="4831" y="1818"/>
                </a:cubicBezTo>
                <a:cubicBezTo>
                  <a:pt x="4813" y="1824"/>
                  <a:pt x="4803" y="1829"/>
                  <a:pt x="4786" y="1835"/>
                </a:cubicBezTo>
                <a:cubicBezTo>
                  <a:pt x="4774" y="1841"/>
                  <a:pt x="4758" y="1847"/>
                  <a:pt x="4745" y="1847"/>
                </a:cubicBezTo>
                <a:cubicBezTo>
                  <a:pt x="4706" y="1847"/>
                  <a:pt x="4672" y="1847"/>
                  <a:pt x="4638" y="1841"/>
                </a:cubicBezTo>
                <a:cubicBezTo>
                  <a:pt x="4558" y="1824"/>
                  <a:pt x="4479" y="1795"/>
                  <a:pt x="4399" y="1761"/>
                </a:cubicBezTo>
                <a:cubicBezTo>
                  <a:pt x="4241" y="1682"/>
                  <a:pt x="4092" y="1585"/>
                  <a:pt x="3939" y="1488"/>
                </a:cubicBezTo>
                <a:cubicBezTo>
                  <a:pt x="3929" y="1482"/>
                  <a:pt x="3917" y="1479"/>
                  <a:pt x="3905" y="1479"/>
                </a:cubicBezTo>
                <a:cubicBezTo>
                  <a:pt x="3882" y="1479"/>
                  <a:pt x="3859" y="1489"/>
                  <a:pt x="3848" y="1511"/>
                </a:cubicBezTo>
                <a:cubicBezTo>
                  <a:pt x="3825" y="1540"/>
                  <a:pt x="3837" y="1585"/>
                  <a:pt x="3866" y="1603"/>
                </a:cubicBezTo>
                <a:cubicBezTo>
                  <a:pt x="4036" y="1711"/>
                  <a:pt x="4200" y="1818"/>
                  <a:pt x="4383" y="1903"/>
                </a:cubicBezTo>
                <a:cubicBezTo>
                  <a:pt x="4479" y="1944"/>
                  <a:pt x="4569" y="1978"/>
                  <a:pt x="4677" y="1994"/>
                </a:cubicBezTo>
                <a:cubicBezTo>
                  <a:pt x="4689" y="1996"/>
                  <a:pt x="4701" y="1996"/>
                  <a:pt x="4714" y="1996"/>
                </a:cubicBezTo>
                <a:cubicBezTo>
                  <a:pt x="4744" y="1996"/>
                  <a:pt x="4776" y="1993"/>
                  <a:pt x="4808" y="1989"/>
                </a:cubicBezTo>
                <a:cubicBezTo>
                  <a:pt x="4854" y="1983"/>
                  <a:pt x="4899" y="1960"/>
                  <a:pt x="4933" y="1937"/>
                </a:cubicBezTo>
                <a:cubicBezTo>
                  <a:pt x="4991" y="1897"/>
                  <a:pt x="5013" y="1829"/>
                  <a:pt x="5030" y="1766"/>
                </a:cubicBezTo>
                <a:cubicBezTo>
                  <a:pt x="5059" y="1682"/>
                  <a:pt x="5075" y="1591"/>
                  <a:pt x="5093" y="1501"/>
                </a:cubicBezTo>
                <a:cubicBezTo>
                  <a:pt x="5109" y="1404"/>
                  <a:pt x="5120" y="1312"/>
                  <a:pt x="5127" y="1215"/>
                </a:cubicBezTo>
                <a:cubicBezTo>
                  <a:pt x="5133" y="1142"/>
                  <a:pt x="5138" y="1068"/>
                  <a:pt x="5127" y="995"/>
                </a:cubicBezTo>
                <a:cubicBezTo>
                  <a:pt x="5127" y="982"/>
                  <a:pt x="5120" y="971"/>
                  <a:pt x="5120" y="960"/>
                </a:cubicBezTo>
                <a:cubicBezTo>
                  <a:pt x="5109" y="926"/>
                  <a:pt x="5098" y="898"/>
                  <a:pt x="5086" y="864"/>
                </a:cubicBezTo>
                <a:cubicBezTo>
                  <a:pt x="5070" y="824"/>
                  <a:pt x="5047" y="785"/>
                  <a:pt x="5018" y="750"/>
                </a:cubicBezTo>
                <a:cubicBezTo>
                  <a:pt x="4996" y="722"/>
                  <a:pt x="4957" y="699"/>
                  <a:pt x="4916" y="688"/>
                </a:cubicBezTo>
                <a:cubicBezTo>
                  <a:pt x="4894" y="682"/>
                  <a:pt x="4871" y="682"/>
                  <a:pt x="4854" y="682"/>
                </a:cubicBezTo>
                <a:close/>
                <a:moveTo>
                  <a:pt x="2552" y="239"/>
                </a:moveTo>
                <a:cubicBezTo>
                  <a:pt x="2581" y="290"/>
                  <a:pt x="2610" y="347"/>
                  <a:pt x="2631" y="403"/>
                </a:cubicBezTo>
                <a:cubicBezTo>
                  <a:pt x="2678" y="523"/>
                  <a:pt x="2706" y="648"/>
                  <a:pt x="2717" y="778"/>
                </a:cubicBezTo>
                <a:cubicBezTo>
                  <a:pt x="2741" y="977"/>
                  <a:pt x="2723" y="1176"/>
                  <a:pt x="2694" y="1375"/>
                </a:cubicBezTo>
                <a:cubicBezTo>
                  <a:pt x="2666" y="1528"/>
                  <a:pt x="2621" y="1682"/>
                  <a:pt x="2570" y="1829"/>
                </a:cubicBezTo>
                <a:cubicBezTo>
                  <a:pt x="2547" y="1897"/>
                  <a:pt x="2518" y="1966"/>
                  <a:pt x="2490" y="2034"/>
                </a:cubicBezTo>
                <a:cubicBezTo>
                  <a:pt x="2479" y="2057"/>
                  <a:pt x="2473" y="2080"/>
                  <a:pt x="2461" y="2102"/>
                </a:cubicBezTo>
                <a:cubicBezTo>
                  <a:pt x="2012" y="2012"/>
                  <a:pt x="1569" y="1881"/>
                  <a:pt x="1149" y="1687"/>
                </a:cubicBezTo>
                <a:cubicBezTo>
                  <a:pt x="887" y="1562"/>
                  <a:pt x="638" y="1415"/>
                  <a:pt x="415" y="1228"/>
                </a:cubicBezTo>
                <a:cubicBezTo>
                  <a:pt x="347" y="1176"/>
                  <a:pt x="291" y="1119"/>
                  <a:pt x="229" y="1063"/>
                </a:cubicBezTo>
                <a:cubicBezTo>
                  <a:pt x="535" y="869"/>
                  <a:pt x="853" y="716"/>
                  <a:pt x="1183" y="585"/>
                </a:cubicBezTo>
                <a:cubicBezTo>
                  <a:pt x="1626" y="420"/>
                  <a:pt x="2081" y="307"/>
                  <a:pt x="2552" y="239"/>
                </a:cubicBezTo>
                <a:close/>
                <a:moveTo>
                  <a:pt x="3677" y="161"/>
                </a:moveTo>
                <a:cubicBezTo>
                  <a:pt x="4175" y="161"/>
                  <a:pt x="4675" y="207"/>
                  <a:pt x="5167" y="290"/>
                </a:cubicBezTo>
                <a:cubicBezTo>
                  <a:pt x="6007" y="437"/>
                  <a:pt x="6825" y="693"/>
                  <a:pt x="7598" y="1057"/>
                </a:cubicBezTo>
                <a:cubicBezTo>
                  <a:pt x="7695" y="1102"/>
                  <a:pt x="7792" y="1147"/>
                  <a:pt x="7889" y="1199"/>
                </a:cubicBezTo>
                <a:cubicBezTo>
                  <a:pt x="7950" y="1228"/>
                  <a:pt x="8007" y="1262"/>
                  <a:pt x="8070" y="1284"/>
                </a:cubicBezTo>
                <a:cubicBezTo>
                  <a:pt x="8099" y="1301"/>
                  <a:pt x="8127" y="1312"/>
                  <a:pt x="8161" y="1323"/>
                </a:cubicBezTo>
                <a:cubicBezTo>
                  <a:pt x="8172" y="1330"/>
                  <a:pt x="8178" y="1330"/>
                  <a:pt x="8189" y="1336"/>
                </a:cubicBezTo>
                <a:cubicBezTo>
                  <a:pt x="8196" y="1341"/>
                  <a:pt x="8196" y="1346"/>
                  <a:pt x="8201" y="1352"/>
                </a:cubicBezTo>
                <a:cubicBezTo>
                  <a:pt x="8217" y="1370"/>
                  <a:pt x="8241" y="1381"/>
                  <a:pt x="8269" y="1381"/>
                </a:cubicBezTo>
                <a:cubicBezTo>
                  <a:pt x="8291" y="1381"/>
                  <a:pt x="8320" y="1375"/>
                  <a:pt x="8337" y="1357"/>
                </a:cubicBezTo>
                <a:cubicBezTo>
                  <a:pt x="8337" y="1352"/>
                  <a:pt x="8343" y="1352"/>
                  <a:pt x="8348" y="1346"/>
                </a:cubicBezTo>
                <a:lnTo>
                  <a:pt x="8366" y="1330"/>
                </a:lnTo>
                <a:cubicBezTo>
                  <a:pt x="8490" y="1187"/>
                  <a:pt x="8621" y="1057"/>
                  <a:pt x="8757" y="926"/>
                </a:cubicBezTo>
                <a:cubicBezTo>
                  <a:pt x="8899" y="795"/>
                  <a:pt x="9053" y="670"/>
                  <a:pt x="9218" y="557"/>
                </a:cubicBezTo>
                <a:cubicBezTo>
                  <a:pt x="9214" y="557"/>
                  <a:pt x="9211" y="557"/>
                  <a:pt x="9208" y="558"/>
                </a:cubicBezTo>
                <a:cubicBezTo>
                  <a:pt x="9245" y="533"/>
                  <a:pt x="9284" y="508"/>
                  <a:pt x="9321" y="478"/>
                </a:cubicBezTo>
                <a:cubicBezTo>
                  <a:pt x="9355" y="614"/>
                  <a:pt x="9377" y="750"/>
                  <a:pt x="9394" y="892"/>
                </a:cubicBezTo>
                <a:cubicBezTo>
                  <a:pt x="9394" y="914"/>
                  <a:pt x="9394" y="943"/>
                  <a:pt x="9400" y="971"/>
                </a:cubicBezTo>
                <a:cubicBezTo>
                  <a:pt x="9348" y="989"/>
                  <a:pt x="9297" y="1011"/>
                  <a:pt x="9252" y="1040"/>
                </a:cubicBezTo>
                <a:cubicBezTo>
                  <a:pt x="9177" y="1074"/>
                  <a:pt x="9104" y="1119"/>
                  <a:pt x="9036" y="1165"/>
                </a:cubicBezTo>
                <a:cubicBezTo>
                  <a:pt x="9025" y="1176"/>
                  <a:pt x="9014" y="1187"/>
                  <a:pt x="9007" y="1205"/>
                </a:cubicBezTo>
                <a:cubicBezTo>
                  <a:pt x="9002" y="1215"/>
                  <a:pt x="9002" y="1233"/>
                  <a:pt x="9014" y="1250"/>
                </a:cubicBezTo>
                <a:cubicBezTo>
                  <a:pt x="9019" y="1262"/>
                  <a:pt x="9030" y="1273"/>
                  <a:pt x="9048" y="1278"/>
                </a:cubicBezTo>
                <a:cubicBezTo>
                  <a:pt x="9055" y="1280"/>
                  <a:pt x="9062" y="1282"/>
                  <a:pt x="9068" y="1282"/>
                </a:cubicBezTo>
                <a:cubicBezTo>
                  <a:pt x="9078" y="1282"/>
                  <a:pt x="9087" y="1279"/>
                  <a:pt x="9093" y="1273"/>
                </a:cubicBezTo>
                <a:cubicBezTo>
                  <a:pt x="9161" y="1233"/>
                  <a:pt x="9224" y="1194"/>
                  <a:pt x="9292" y="1160"/>
                </a:cubicBezTo>
                <a:cubicBezTo>
                  <a:pt x="9332" y="1142"/>
                  <a:pt x="9366" y="1119"/>
                  <a:pt x="9405" y="1102"/>
                </a:cubicBezTo>
                <a:cubicBezTo>
                  <a:pt x="9411" y="1215"/>
                  <a:pt x="9411" y="1330"/>
                  <a:pt x="9405" y="1443"/>
                </a:cubicBezTo>
                <a:cubicBezTo>
                  <a:pt x="9355" y="1432"/>
                  <a:pt x="9303" y="1426"/>
                  <a:pt x="9246" y="1426"/>
                </a:cubicBezTo>
                <a:lnTo>
                  <a:pt x="9240" y="1426"/>
                </a:lnTo>
                <a:cubicBezTo>
                  <a:pt x="9167" y="1426"/>
                  <a:pt x="9098" y="1432"/>
                  <a:pt x="9030" y="1438"/>
                </a:cubicBezTo>
                <a:cubicBezTo>
                  <a:pt x="8996" y="1438"/>
                  <a:pt x="8967" y="1443"/>
                  <a:pt x="8939" y="1472"/>
                </a:cubicBezTo>
                <a:cubicBezTo>
                  <a:pt x="8917" y="1488"/>
                  <a:pt x="8905" y="1522"/>
                  <a:pt x="8905" y="1551"/>
                </a:cubicBezTo>
                <a:cubicBezTo>
                  <a:pt x="8899" y="1585"/>
                  <a:pt x="8917" y="1614"/>
                  <a:pt x="8933" y="1637"/>
                </a:cubicBezTo>
                <a:cubicBezTo>
                  <a:pt x="8954" y="1657"/>
                  <a:pt x="8984" y="1677"/>
                  <a:pt x="9010" y="1677"/>
                </a:cubicBezTo>
                <a:cubicBezTo>
                  <a:pt x="9013" y="1677"/>
                  <a:pt x="9016" y="1677"/>
                  <a:pt x="9019" y="1676"/>
                </a:cubicBezTo>
                <a:cubicBezTo>
                  <a:pt x="9087" y="1671"/>
                  <a:pt x="9150" y="1671"/>
                  <a:pt x="9218" y="1664"/>
                </a:cubicBezTo>
                <a:cubicBezTo>
                  <a:pt x="9274" y="1659"/>
                  <a:pt x="9337" y="1659"/>
                  <a:pt x="9400" y="1653"/>
                </a:cubicBezTo>
                <a:cubicBezTo>
                  <a:pt x="9394" y="1698"/>
                  <a:pt x="9394" y="1750"/>
                  <a:pt x="9389" y="1801"/>
                </a:cubicBezTo>
                <a:cubicBezTo>
                  <a:pt x="9382" y="1835"/>
                  <a:pt x="9382" y="1869"/>
                  <a:pt x="9377" y="1903"/>
                </a:cubicBezTo>
                <a:cubicBezTo>
                  <a:pt x="9342" y="1892"/>
                  <a:pt x="9303" y="1886"/>
                  <a:pt x="9269" y="1886"/>
                </a:cubicBezTo>
                <a:cubicBezTo>
                  <a:pt x="9212" y="1876"/>
                  <a:pt x="9156" y="1863"/>
                  <a:pt x="9098" y="1858"/>
                </a:cubicBezTo>
                <a:lnTo>
                  <a:pt x="9104" y="1858"/>
                </a:lnTo>
                <a:cubicBezTo>
                  <a:pt x="9059" y="1847"/>
                  <a:pt x="9014" y="1841"/>
                  <a:pt x="8967" y="1829"/>
                </a:cubicBezTo>
                <a:cubicBezTo>
                  <a:pt x="8957" y="1829"/>
                  <a:pt x="8946" y="1824"/>
                  <a:pt x="8933" y="1824"/>
                </a:cubicBezTo>
                <a:cubicBezTo>
                  <a:pt x="8917" y="1824"/>
                  <a:pt x="8905" y="1829"/>
                  <a:pt x="8888" y="1841"/>
                </a:cubicBezTo>
                <a:cubicBezTo>
                  <a:pt x="8865" y="1852"/>
                  <a:pt x="8849" y="1869"/>
                  <a:pt x="8837" y="1897"/>
                </a:cubicBezTo>
                <a:cubicBezTo>
                  <a:pt x="8831" y="1921"/>
                  <a:pt x="8831" y="1949"/>
                  <a:pt x="8849" y="1978"/>
                </a:cubicBezTo>
                <a:cubicBezTo>
                  <a:pt x="8860" y="1994"/>
                  <a:pt x="8883" y="2017"/>
                  <a:pt x="8905" y="2023"/>
                </a:cubicBezTo>
                <a:cubicBezTo>
                  <a:pt x="8991" y="2046"/>
                  <a:pt x="9075" y="2062"/>
                  <a:pt x="9167" y="2073"/>
                </a:cubicBezTo>
                <a:cubicBezTo>
                  <a:pt x="9229" y="2086"/>
                  <a:pt x="9297" y="2096"/>
                  <a:pt x="9360" y="2096"/>
                </a:cubicBezTo>
                <a:cubicBezTo>
                  <a:pt x="9355" y="2148"/>
                  <a:pt x="9348" y="2204"/>
                  <a:pt x="9342" y="2261"/>
                </a:cubicBezTo>
                <a:cubicBezTo>
                  <a:pt x="9337" y="2335"/>
                  <a:pt x="9326" y="2409"/>
                  <a:pt x="9321" y="2489"/>
                </a:cubicBezTo>
                <a:cubicBezTo>
                  <a:pt x="9321" y="2500"/>
                  <a:pt x="9321" y="2511"/>
                  <a:pt x="9314" y="2523"/>
                </a:cubicBezTo>
                <a:cubicBezTo>
                  <a:pt x="9292" y="2511"/>
                  <a:pt x="9269" y="2500"/>
                  <a:pt x="9240" y="2489"/>
                </a:cubicBezTo>
                <a:cubicBezTo>
                  <a:pt x="9172" y="2461"/>
                  <a:pt x="9109" y="2427"/>
                  <a:pt x="9041" y="2392"/>
                </a:cubicBezTo>
                <a:cubicBezTo>
                  <a:pt x="8917" y="2324"/>
                  <a:pt x="8797" y="2244"/>
                  <a:pt x="8689" y="2154"/>
                </a:cubicBezTo>
                <a:cubicBezTo>
                  <a:pt x="8587" y="2068"/>
                  <a:pt x="8502" y="1978"/>
                  <a:pt x="8422" y="1869"/>
                </a:cubicBezTo>
                <a:cubicBezTo>
                  <a:pt x="8422" y="1852"/>
                  <a:pt x="8417" y="1841"/>
                  <a:pt x="8411" y="1824"/>
                </a:cubicBezTo>
                <a:cubicBezTo>
                  <a:pt x="8392" y="1785"/>
                  <a:pt x="8354" y="1767"/>
                  <a:pt x="8316" y="1767"/>
                </a:cubicBezTo>
                <a:cubicBezTo>
                  <a:pt x="8298" y="1767"/>
                  <a:pt x="8280" y="1771"/>
                  <a:pt x="8264" y="1779"/>
                </a:cubicBezTo>
                <a:cubicBezTo>
                  <a:pt x="8251" y="1784"/>
                  <a:pt x="8235" y="1790"/>
                  <a:pt x="8223" y="1795"/>
                </a:cubicBezTo>
                <a:cubicBezTo>
                  <a:pt x="7916" y="1910"/>
                  <a:pt x="7609" y="2017"/>
                  <a:pt x="7291" y="2102"/>
                </a:cubicBezTo>
                <a:cubicBezTo>
                  <a:pt x="6961" y="2182"/>
                  <a:pt x="6627" y="2244"/>
                  <a:pt x="6286" y="2272"/>
                </a:cubicBezTo>
                <a:cubicBezTo>
                  <a:pt x="6048" y="2296"/>
                  <a:pt x="5809" y="2306"/>
                  <a:pt x="5564" y="2312"/>
                </a:cubicBezTo>
                <a:cubicBezTo>
                  <a:pt x="5314" y="2324"/>
                  <a:pt x="5059" y="2324"/>
                  <a:pt x="4808" y="2324"/>
                </a:cubicBezTo>
                <a:cubicBezTo>
                  <a:pt x="4257" y="2324"/>
                  <a:pt x="3712" y="2290"/>
                  <a:pt x="3166" y="2222"/>
                </a:cubicBezTo>
                <a:cubicBezTo>
                  <a:pt x="3035" y="2204"/>
                  <a:pt x="2899" y="2188"/>
                  <a:pt x="2762" y="2165"/>
                </a:cubicBezTo>
                <a:cubicBezTo>
                  <a:pt x="2757" y="2159"/>
                  <a:pt x="2746" y="2159"/>
                  <a:pt x="2741" y="2159"/>
                </a:cubicBezTo>
                <a:cubicBezTo>
                  <a:pt x="2741" y="2154"/>
                  <a:pt x="2746" y="2148"/>
                  <a:pt x="2751" y="2141"/>
                </a:cubicBezTo>
                <a:cubicBezTo>
                  <a:pt x="2775" y="2096"/>
                  <a:pt x="2796" y="2051"/>
                  <a:pt x="2820" y="2005"/>
                </a:cubicBezTo>
                <a:cubicBezTo>
                  <a:pt x="2836" y="1960"/>
                  <a:pt x="2854" y="1915"/>
                  <a:pt x="2870" y="1869"/>
                </a:cubicBezTo>
                <a:cubicBezTo>
                  <a:pt x="2899" y="1773"/>
                  <a:pt x="2922" y="1671"/>
                  <a:pt x="2933" y="1562"/>
                </a:cubicBezTo>
                <a:cubicBezTo>
                  <a:pt x="2951" y="1460"/>
                  <a:pt x="2956" y="1357"/>
                  <a:pt x="2956" y="1255"/>
                </a:cubicBezTo>
                <a:cubicBezTo>
                  <a:pt x="2956" y="1153"/>
                  <a:pt x="2951" y="1045"/>
                  <a:pt x="2938" y="943"/>
                </a:cubicBezTo>
                <a:cubicBezTo>
                  <a:pt x="2927" y="846"/>
                  <a:pt x="2916" y="756"/>
                  <a:pt x="2893" y="659"/>
                </a:cubicBezTo>
                <a:cubicBezTo>
                  <a:pt x="2859" y="505"/>
                  <a:pt x="2809" y="352"/>
                  <a:pt x="2728" y="216"/>
                </a:cubicBezTo>
                <a:cubicBezTo>
                  <a:pt x="2786" y="210"/>
                  <a:pt x="2836" y="205"/>
                  <a:pt x="2893" y="198"/>
                </a:cubicBezTo>
                <a:lnTo>
                  <a:pt x="2911" y="198"/>
                </a:lnTo>
                <a:cubicBezTo>
                  <a:pt x="3165" y="173"/>
                  <a:pt x="3421" y="161"/>
                  <a:pt x="3677" y="161"/>
                </a:cubicBezTo>
                <a:close/>
                <a:moveTo>
                  <a:pt x="3722" y="0"/>
                </a:moveTo>
                <a:cubicBezTo>
                  <a:pt x="3206" y="0"/>
                  <a:pt x="2678" y="45"/>
                  <a:pt x="2166" y="148"/>
                </a:cubicBezTo>
                <a:cubicBezTo>
                  <a:pt x="1791" y="227"/>
                  <a:pt x="1416" y="335"/>
                  <a:pt x="1058" y="478"/>
                </a:cubicBezTo>
                <a:cubicBezTo>
                  <a:pt x="706" y="620"/>
                  <a:pt x="365" y="795"/>
                  <a:pt x="53" y="1005"/>
                </a:cubicBezTo>
                <a:cubicBezTo>
                  <a:pt x="19" y="1029"/>
                  <a:pt x="1" y="1068"/>
                  <a:pt x="19" y="1102"/>
                </a:cubicBezTo>
                <a:cubicBezTo>
                  <a:pt x="24" y="1108"/>
                  <a:pt x="29" y="1113"/>
                  <a:pt x="35" y="1119"/>
                </a:cubicBezTo>
                <a:cubicBezTo>
                  <a:pt x="35" y="1136"/>
                  <a:pt x="40" y="1160"/>
                  <a:pt x="58" y="1170"/>
                </a:cubicBezTo>
                <a:cubicBezTo>
                  <a:pt x="229" y="1352"/>
                  <a:pt x="415" y="1506"/>
                  <a:pt x="620" y="1642"/>
                </a:cubicBezTo>
                <a:cubicBezTo>
                  <a:pt x="837" y="1784"/>
                  <a:pt x="1063" y="1903"/>
                  <a:pt x="1302" y="2005"/>
                </a:cubicBezTo>
                <a:cubicBezTo>
                  <a:pt x="1802" y="2222"/>
                  <a:pt x="2337" y="2353"/>
                  <a:pt x="2877" y="2448"/>
                </a:cubicBezTo>
                <a:cubicBezTo>
                  <a:pt x="3422" y="2540"/>
                  <a:pt x="3973" y="2585"/>
                  <a:pt x="4524" y="2602"/>
                </a:cubicBezTo>
                <a:cubicBezTo>
                  <a:pt x="4643" y="2605"/>
                  <a:pt x="4763" y="2606"/>
                  <a:pt x="4882" y="2606"/>
                </a:cubicBezTo>
                <a:cubicBezTo>
                  <a:pt x="5259" y="2606"/>
                  <a:pt x="5638" y="2593"/>
                  <a:pt x="6014" y="2563"/>
                </a:cubicBezTo>
                <a:cubicBezTo>
                  <a:pt x="6405" y="2534"/>
                  <a:pt x="6798" y="2482"/>
                  <a:pt x="7184" y="2398"/>
                </a:cubicBezTo>
                <a:cubicBezTo>
                  <a:pt x="7383" y="2353"/>
                  <a:pt x="7582" y="2296"/>
                  <a:pt x="7780" y="2227"/>
                </a:cubicBezTo>
                <a:cubicBezTo>
                  <a:pt x="7882" y="2193"/>
                  <a:pt x="7984" y="2154"/>
                  <a:pt x="8086" y="2107"/>
                </a:cubicBezTo>
                <a:cubicBezTo>
                  <a:pt x="8133" y="2091"/>
                  <a:pt x="8172" y="2068"/>
                  <a:pt x="8217" y="2051"/>
                </a:cubicBezTo>
                <a:cubicBezTo>
                  <a:pt x="8246" y="2034"/>
                  <a:pt x="8269" y="2023"/>
                  <a:pt x="8298" y="2005"/>
                </a:cubicBezTo>
                <a:cubicBezTo>
                  <a:pt x="8348" y="2080"/>
                  <a:pt x="8406" y="2148"/>
                  <a:pt x="8468" y="2210"/>
                </a:cubicBezTo>
                <a:cubicBezTo>
                  <a:pt x="8553" y="2290"/>
                  <a:pt x="8644" y="2369"/>
                  <a:pt x="8741" y="2437"/>
                </a:cubicBezTo>
                <a:cubicBezTo>
                  <a:pt x="8831" y="2500"/>
                  <a:pt x="8933" y="2557"/>
                  <a:pt x="9036" y="2608"/>
                </a:cubicBezTo>
                <a:cubicBezTo>
                  <a:pt x="9087" y="2637"/>
                  <a:pt x="9143" y="2660"/>
                  <a:pt x="9201" y="2682"/>
                </a:cubicBezTo>
                <a:cubicBezTo>
                  <a:pt x="9240" y="2699"/>
                  <a:pt x="9274" y="2710"/>
                  <a:pt x="9314" y="2716"/>
                </a:cubicBezTo>
                <a:lnTo>
                  <a:pt x="9314" y="2733"/>
                </a:lnTo>
                <a:cubicBezTo>
                  <a:pt x="9321" y="2762"/>
                  <a:pt x="9342" y="2784"/>
                  <a:pt x="9366" y="2789"/>
                </a:cubicBezTo>
                <a:cubicBezTo>
                  <a:pt x="9373" y="2792"/>
                  <a:pt x="9381" y="2794"/>
                  <a:pt x="9390" y="2794"/>
                </a:cubicBezTo>
                <a:cubicBezTo>
                  <a:pt x="9415" y="2794"/>
                  <a:pt x="9444" y="2781"/>
                  <a:pt x="9457" y="2755"/>
                </a:cubicBezTo>
                <a:cubicBezTo>
                  <a:pt x="9497" y="2671"/>
                  <a:pt x="9513" y="2579"/>
                  <a:pt x="9536" y="2489"/>
                </a:cubicBezTo>
                <a:cubicBezTo>
                  <a:pt x="9559" y="2375"/>
                  <a:pt x="9570" y="2267"/>
                  <a:pt x="9587" y="2154"/>
                </a:cubicBezTo>
                <a:cubicBezTo>
                  <a:pt x="9615" y="1955"/>
                  <a:pt x="9628" y="1750"/>
                  <a:pt x="9628" y="1546"/>
                </a:cubicBezTo>
                <a:cubicBezTo>
                  <a:pt x="9628" y="1341"/>
                  <a:pt x="9610" y="1147"/>
                  <a:pt x="9581" y="948"/>
                </a:cubicBezTo>
                <a:cubicBezTo>
                  <a:pt x="9553" y="744"/>
                  <a:pt x="9502" y="551"/>
                  <a:pt x="9445" y="352"/>
                </a:cubicBezTo>
                <a:cubicBezTo>
                  <a:pt x="9434" y="329"/>
                  <a:pt x="9416" y="313"/>
                  <a:pt x="9400" y="300"/>
                </a:cubicBezTo>
                <a:cubicBezTo>
                  <a:pt x="9382" y="290"/>
                  <a:pt x="9366" y="279"/>
                  <a:pt x="9342" y="279"/>
                </a:cubicBezTo>
                <a:cubicBezTo>
                  <a:pt x="9337" y="279"/>
                  <a:pt x="9332" y="279"/>
                  <a:pt x="9326" y="284"/>
                </a:cubicBezTo>
                <a:cubicBezTo>
                  <a:pt x="9269" y="300"/>
                  <a:pt x="9212" y="324"/>
                  <a:pt x="9161" y="352"/>
                </a:cubicBezTo>
                <a:cubicBezTo>
                  <a:pt x="9109" y="381"/>
                  <a:pt x="9059" y="415"/>
                  <a:pt x="9014" y="449"/>
                </a:cubicBezTo>
                <a:cubicBezTo>
                  <a:pt x="8912" y="517"/>
                  <a:pt x="8809" y="596"/>
                  <a:pt x="8718" y="682"/>
                </a:cubicBezTo>
                <a:cubicBezTo>
                  <a:pt x="8553" y="830"/>
                  <a:pt x="8406" y="995"/>
                  <a:pt x="8257" y="1160"/>
                </a:cubicBezTo>
                <a:cubicBezTo>
                  <a:pt x="8246" y="1147"/>
                  <a:pt x="8235" y="1142"/>
                  <a:pt x="8223" y="1136"/>
                </a:cubicBezTo>
                <a:cubicBezTo>
                  <a:pt x="8196" y="1113"/>
                  <a:pt x="8161" y="1097"/>
                  <a:pt x="8127" y="1079"/>
                </a:cubicBezTo>
                <a:cubicBezTo>
                  <a:pt x="8052" y="1034"/>
                  <a:pt x="7973" y="1000"/>
                  <a:pt x="7900" y="960"/>
                </a:cubicBezTo>
                <a:cubicBezTo>
                  <a:pt x="7780" y="898"/>
                  <a:pt x="7661" y="846"/>
                  <a:pt x="7541" y="790"/>
                </a:cubicBezTo>
                <a:cubicBezTo>
                  <a:pt x="7309" y="688"/>
                  <a:pt x="7076" y="596"/>
                  <a:pt x="6837" y="517"/>
                </a:cubicBezTo>
                <a:cubicBezTo>
                  <a:pt x="6337" y="347"/>
                  <a:pt x="5825" y="227"/>
                  <a:pt x="5309" y="137"/>
                </a:cubicBezTo>
                <a:cubicBezTo>
                  <a:pt x="4792" y="45"/>
                  <a:pt x="4263" y="0"/>
                  <a:pt x="373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3" name="Google Shape;48;p2"/>
          <p:cNvSpPr>
            <a:spLocks noChangeArrowheads="1"/>
          </p:cNvSpPr>
          <p:nvPr/>
        </p:nvSpPr>
        <p:spPr bwMode="auto">
          <a:xfrm>
            <a:off x="2743200" y="4625975"/>
            <a:ext cx="219075" cy="77788"/>
          </a:xfrm>
          <a:custGeom>
            <a:avLst/>
            <a:gdLst>
              <a:gd name="T0" fmla="*/ 0 w 5638"/>
              <a:gd name="T1" fmla="*/ 0 h 2008"/>
              <a:gd name="T2" fmla="*/ 5638 w 5638"/>
              <a:gd name="T3" fmla="*/ 2008 h 2008"/>
            </a:gdLst>
            <a:ahLst/>
            <a:cxnLst/>
            <a:rect l="T0" t="T1" r="T2" b="T3"/>
            <a:pathLst>
              <a:path w="5638" h="2008" extrusionOk="0">
                <a:moveTo>
                  <a:pt x="1821" y="582"/>
                </a:moveTo>
                <a:cubicBezTo>
                  <a:pt x="1830" y="582"/>
                  <a:pt x="1839" y="584"/>
                  <a:pt x="1847" y="587"/>
                </a:cubicBezTo>
                <a:cubicBezTo>
                  <a:pt x="1876" y="587"/>
                  <a:pt x="1910" y="604"/>
                  <a:pt x="1932" y="627"/>
                </a:cubicBezTo>
                <a:cubicBezTo>
                  <a:pt x="1961" y="649"/>
                  <a:pt x="1984" y="677"/>
                  <a:pt x="2000" y="711"/>
                </a:cubicBezTo>
                <a:cubicBezTo>
                  <a:pt x="2012" y="740"/>
                  <a:pt x="2023" y="763"/>
                  <a:pt x="2034" y="785"/>
                </a:cubicBezTo>
                <a:cubicBezTo>
                  <a:pt x="2040" y="797"/>
                  <a:pt x="2040" y="808"/>
                  <a:pt x="2047" y="814"/>
                </a:cubicBezTo>
                <a:cubicBezTo>
                  <a:pt x="2057" y="865"/>
                  <a:pt x="2063" y="921"/>
                  <a:pt x="2068" y="996"/>
                </a:cubicBezTo>
                <a:cubicBezTo>
                  <a:pt x="2068" y="1081"/>
                  <a:pt x="2068" y="1154"/>
                  <a:pt x="2063" y="1235"/>
                </a:cubicBezTo>
                <a:cubicBezTo>
                  <a:pt x="2057" y="1314"/>
                  <a:pt x="2052" y="1388"/>
                  <a:pt x="2040" y="1461"/>
                </a:cubicBezTo>
                <a:cubicBezTo>
                  <a:pt x="2029" y="1519"/>
                  <a:pt x="2012" y="1569"/>
                  <a:pt x="1978" y="1603"/>
                </a:cubicBezTo>
                <a:cubicBezTo>
                  <a:pt x="1944" y="1632"/>
                  <a:pt x="1910" y="1655"/>
                  <a:pt x="1876" y="1660"/>
                </a:cubicBezTo>
                <a:cubicBezTo>
                  <a:pt x="1853" y="1666"/>
                  <a:pt x="1835" y="1671"/>
                  <a:pt x="1813" y="1671"/>
                </a:cubicBezTo>
                <a:cubicBezTo>
                  <a:pt x="1796" y="1678"/>
                  <a:pt x="1785" y="1678"/>
                  <a:pt x="1767" y="1678"/>
                </a:cubicBezTo>
                <a:cubicBezTo>
                  <a:pt x="1693" y="1671"/>
                  <a:pt x="1614" y="1660"/>
                  <a:pt x="1517" y="1626"/>
                </a:cubicBezTo>
                <a:cubicBezTo>
                  <a:pt x="1392" y="1587"/>
                  <a:pt x="1273" y="1529"/>
                  <a:pt x="1160" y="1474"/>
                </a:cubicBezTo>
                <a:lnTo>
                  <a:pt x="1069" y="1433"/>
                </a:lnTo>
                <a:cubicBezTo>
                  <a:pt x="1058" y="1427"/>
                  <a:pt x="1046" y="1416"/>
                  <a:pt x="1040" y="1399"/>
                </a:cubicBezTo>
                <a:cubicBezTo>
                  <a:pt x="1035" y="1388"/>
                  <a:pt x="1035" y="1371"/>
                  <a:pt x="1046" y="1359"/>
                </a:cubicBezTo>
                <a:cubicBezTo>
                  <a:pt x="1051" y="1343"/>
                  <a:pt x="1069" y="1330"/>
                  <a:pt x="1085" y="1330"/>
                </a:cubicBezTo>
                <a:cubicBezTo>
                  <a:pt x="1097" y="1330"/>
                  <a:pt x="1108" y="1330"/>
                  <a:pt x="1114" y="1337"/>
                </a:cubicBezTo>
                <a:lnTo>
                  <a:pt x="1171" y="1359"/>
                </a:lnTo>
                <a:lnTo>
                  <a:pt x="1176" y="1364"/>
                </a:lnTo>
                <a:cubicBezTo>
                  <a:pt x="1284" y="1416"/>
                  <a:pt x="1399" y="1467"/>
                  <a:pt x="1512" y="1513"/>
                </a:cubicBezTo>
                <a:cubicBezTo>
                  <a:pt x="1597" y="1535"/>
                  <a:pt x="1665" y="1553"/>
                  <a:pt x="1722" y="1558"/>
                </a:cubicBezTo>
                <a:lnTo>
                  <a:pt x="1790" y="1558"/>
                </a:lnTo>
                <a:cubicBezTo>
                  <a:pt x="1796" y="1553"/>
                  <a:pt x="1801" y="1553"/>
                  <a:pt x="1813" y="1553"/>
                </a:cubicBezTo>
                <a:cubicBezTo>
                  <a:pt x="1824" y="1553"/>
                  <a:pt x="1835" y="1547"/>
                  <a:pt x="1847" y="1542"/>
                </a:cubicBezTo>
                <a:cubicBezTo>
                  <a:pt x="1858" y="1535"/>
                  <a:pt x="1869" y="1529"/>
                  <a:pt x="1882" y="1519"/>
                </a:cubicBezTo>
                <a:cubicBezTo>
                  <a:pt x="1882" y="1519"/>
                  <a:pt x="1882" y="1513"/>
                  <a:pt x="1887" y="1513"/>
                </a:cubicBezTo>
                <a:cubicBezTo>
                  <a:pt x="1887" y="1508"/>
                  <a:pt x="1892" y="1501"/>
                  <a:pt x="1892" y="1495"/>
                </a:cubicBezTo>
                <a:cubicBezTo>
                  <a:pt x="1910" y="1445"/>
                  <a:pt x="1916" y="1393"/>
                  <a:pt x="1916" y="1354"/>
                </a:cubicBezTo>
                <a:lnTo>
                  <a:pt x="1898" y="1354"/>
                </a:lnTo>
                <a:cubicBezTo>
                  <a:pt x="1882" y="1359"/>
                  <a:pt x="1864" y="1359"/>
                  <a:pt x="1847" y="1359"/>
                </a:cubicBezTo>
                <a:lnTo>
                  <a:pt x="1830" y="1364"/>
                </a:lnTo>
                <a:cubicBezTo>
                  <a:pt x="1785" y="1364"/>
                  <a:pt x="1740" y="1364"/>
                  <a:pt x="1682" y="1359"/>
                </a:cubicBezTo>
                <a:cubicBezTo>
                  <a:pt x="1575" y="1354"/>
                  <a:pt x="1472" y="1330"/>
                  <a:pt x="1386" y="1314"/>
                </a:cubicBezTo>
                <a:cubicBezTo>
                  <a:pt x="1347" y="1303"/>
                  <a:pt x="1324" y="1269"/>
                  <a:pt x="1331" y="1235"/>
                </a:cubicBezTo>
                <a:cubicBezTo>
                  <a:pt x="1336" y="1206"/>
                  <a:pt x="1365" y="1178"/>
                  <a:pt x="1392" y="1178"/>
                </a:cubicBezTo>
                <a:lnTo>
                  <a:pt x="1410" y="1178"/>
                </a:lnTo>
                <a:cubicBezTo>
                  <a:pt x="1523" y="1206"/>
                  <a:pt x="1643" y="1228"/>
                  <a:pt x="1762" y="1240"/>
                </a:cubicBezTo>
                <a:cubicBezTo>
                  <a:pt x="1788" y="1240"/>
                  <a:pt x="1812" y="1243"/>
                  <a:pt x="1835" y="1243"/>
                </a:cubicBezTo>
                <a:cubicBezTo>
                  <a:pt x="1847" y="1243"/>
                  <a:pt x="1858" y="1242"/>
                  <a:pt x="1869" y="1240"/>
                </a:cubicBezTo>
                <a:lnTo>
                  <a:pt x="1921" y="1240"/>
                </a:lnTo>
                <a:cubicBezTo>
                  <a:pt x="1927" y="1178"/>
                  <a:pt x="1927" y="1115"/>
                  <a:pt x="1921" y="1052"/>
                </a:cubicBezTo>
                <a:lnTo>
                  <a:pt x="1916" y="1047"/>
                </a:lnTo>
                <a:cubicBezTo>
                  <a:pt x="1882" y="1052"/>
                  <a:pt x="1842" y="1058"/>
                  <a:pt x="1808" y="1070"/>
                </a:cubicBezTo>
                <a:cubicBezTo>
                  <a:pt x="1717" y="1086"/>
                  <a:pt x="1648" y="1109"/>
                  <a:pt x="1586" y="1133"/>
                </a:cubicBezTo>
                <a:cubicBezTo>
                  <a:pt x="1580" y="1133"/>
                  <a:pt x="1575" y="1133"/>
                  <a:pt x="1569" y="1138"/>
                </a:cubicBezTo>
                <a:cubicBezTo>
                  <a:pt x="1535" y="1138"/>
                  <a:pt x="1494" y="1115"/>
                  <a:pt x="1483" y="1081"/>
                </a:cubicBezTo>
                <a:cubicBezTo>
                  <a:pt x="1467" y="1041"/>
                  <a:pt x="1489" y="989"/>
                  <a:pt x="1535" y="973"/>
                </a:cubicBezTo>
                <a:cubicBezTo>
                  <a:pt x="1614" y="944"/>
                  <a:pt x="1699" y="921"/>
                  <a:pt x="1785" y="905"/>
                </a:cubicBezTo>
                <a:cubicBezTo>
                  <a:pt x="1808" y="905"/>
                  <a:pt x="1830" y="899"/>
                  <a:pt x="1853" y="899"/>
                </a:cubicBezTo>
                <a:cubicBezTo>
                  <a:pt x="1869" y="894"/>
                  <a:pt x="1887" y="894"/>
                  <a:pt x="1910" y="894"/>
                </a:cubicBezTo>
                <a:lnTo>
                  <a:pt x="1903" y="871"/>
                </a:lnTo>
                <a:cubicBezTo>
                  <a:pt x="1898" y="853"/>
                  <a:pt x="1892" y="837"/>
                  <a:pt x="1887" y="819"/>
                </a:cubicBezTo>
                <a:cubicBezTo>
                  <a:pt x="1876" y="803"/>
                  <a:pt x="1858" y="774"/>
                  <a:pt x="1842" y="751"/>
                </a:cubicBezTo>
                <a:lnTo>
                  <a:pt x="1830" y="745"/>
                </a:lnTo>
                <a:lnTo>
                  <a:pt x="1824" y="740"/>
                </a:lnTo>
                <a:cubicBezTo>
                  <a:pt x="1819" y="740"/>
                  <a:pt x="1813" y="740"/>
                  <a:pt x="1808" y="745"/>
                </a:cubicBezTo>
                <a:lnTo>
                  <a:pt x="1801" y="745"/>
                </a:lnTo>
                <a:cubicBezTo>
                  <a:pt x="1762" y="751"/>
                  <a:pt x="1727" y="769"/>
                  <a:pt x="1693" y="779"/>
                </a:cubicBezTo>
                <a:cubicBezTo>
                  <a:pt x="1672" y="785"/>
                  <a:pt x="1654" y="792"/>
                  <a:pt x="1637" y="797"/>
                </a:cubicBezTo>
                <a:lnTo>
                  <a:pt x="1603" y="808"/>
                </a:lnTo>
                <a:lnTo>
                  <a:pt x="1591" y="814"/>
                </a:lnTo>
                <a:cubicBezTo>
                  <a:pt x="1562" y="819"/>
                  <a:pt x="1528" y="831"/>
                  <a:pt x="1494" y="848"/>
                </a:cubicBezTo>
                <a:cubicBezTo>
                  <a:pt x="1455" y="860"/>
                  <a:pt x="1415" y="882"/>
                  <a:pt x="1365" y="905"/>
                </a:cubicBezTo>
                <a:cubicBezTo>
                  <a:pt x="1331" y="928"/>
                  <a:pt x="1296" y="944"/>
                  <a:pt x="1256" y="968"/>
                </a:cubicBezTo>
                <a:lnTo>
                  <a:pt x="1250" y="968"/>
                </a:lnTo>
                <a:cubicBezTo>
                  <a:pt x="1211" y="989"/>
                  <a:pt x="1171" y="1013"/>
                  <a:pt x="1137" y="1036"/>
                </a:cubicBezTo>
                <a:cubicBezTo>
                  <a:pt x="1119" y="1041"/>
                  <a:pt x="1108" y="1047"/>
                  <a:pt x="1092" y="1052"/>
                </a:cubicBezTo>
                <a:lnTo>
                  <a:pt x="1085" y="1052"/>
                </a:lnTo>
                <a:lnTo>
                  <a:pt x="1074" y="1047"/>
                </a:lnTo>
                <a:lnTo>
                  <a:pt x="1063" y="1047"/>
                </a:lnTo>
                <a:cubicBezTo>
                  <a:pt x="1040" y="1047"/>
                  <a:pt x="1017" y="1030"/>
                  <a:pt x="1001" y="1007"/>
                </a:cubicBezTo>
                <a:cubicBezTo>
                  <a:pt x="972" y="968"/>
                  <a:pt x="983" y="910"/>
                  <a:pt x="1029" y="876"/>
                </a:cubicBezTo>
                <a:cubicBezTo>
                  <a:pt x="1080" y="837"/>
                  <a:pt x="1142" y="803"/>
                  <a:pt x="1221" y="769"/>
                </a:cubicBezTo>
                <a:cubicBezTo>
                  <a:pt x="1284" y="740"/>
                  <a:pt x="1347" y="717"/>
                  <a:pt x="1426" y="689"/>
                </a:cubicBezTo>
                <a:cubicBezTo>
                  <a:pt x="1455" y="683"/>
                  <a:pt x="1489" y="672"/>
                  <a:pt x="1517" y="661"/>
                </a:cubicBezTo>
                <a:lnTo>
                  <a:pt x="1541" y="655"/>
                </a:lnTo>
                <a:lnTo>
                  <a:pt x="1614" y="632"/>
                </a:lnTo>
                <a:lnTo>
                  <a:pt x="1643" y="627"/>
                </a:lnTo>
                <a:cubicBezTo>
                  <a:pt x="1672" y="614"/>
                  <a:pt x="1706" y="604"/>
                  <a:pt x="1733" y="598"/>
                </a:cubicBezTo>
                <a:cubicBezTo>
                  <a:pt x="1751" y="593"/>
                  <a:pt x="1774" y="587"/>
                  <a:pt x="1790" y="587"/>
                </a:cubicBezTo>
                <a:cubicBezTo>
                  <a:pt x="1802" y="584"/>
                  <a:pt x="1812" y="582"/>
                  <a:pt x="1821" y="582"/>
                </a:cubicBezTo>
                <a:close/>
                <a:moveTo>
                  <a:pt x="5449" y="1"/>
                </a:moveTo>
                <a:lnTo>
                  <a:pt x="5375" y="63"/>
                </a:lnTo>
                <a:lnTo>
                  <a:pt x="5357" y="83"/>
                </a:lnTo>
                <a:cubicBezTo>
                  <a:pt x="5238" y="190"/>
                  <a:pt x="5125" y="303"/>
                  <a:pt x="5024" y="422"/>
                </a:cubicBezTo>
                <a:cubicBezTo>
                  <a:pt x="4927" y="535"/>
                  <a:pt x="4835" y="655"/>
                  <a:pt x="4745" y="779"/>
                </a:cubicBezTo>
                <a:cubicBezTo>
                  <a:pt x="4740" y="792"/>
                  <a:pt x="4728" y="803"/>
                  <a:pt x="4722" y="808"/>
                </a:cubicBezTo>
                <a:cubicBezTo>
                  <a:pt x="4706" y="831"/>
                  <a:pt x="4683" y="837"/>
                  <a:pt x="4665" y="842"/>
                </a:cubicBezTo>
                <a:cubicBezTo>
                  <a:pt x="4643" y="842"/>
                  <a:pt x="4625" y="837"/>
                  <a:pt x="4609" y="819"/>
                </a:cubicBezTo>
                <a:cubicBezTo>
                  <a:pt x="4604" y="819"/>
                  <a:pt x="4604" y="814"/>
                  <a:pt x="4597" y="808"/>
                </a:cubicBezTo>
                <a:lnTo>
                  <a:pt x="4569" y="803"/>
                </a:lnTo>
                <a:cubicBezTo>
                  <a:pt x="4546" y="797"/>
                  <a:pt x="4518" y="792"/>
                  <a:pt x="4494" y="779"/>
                </a:cubicBezTo>
                <a:cubicBezTo>
                  <a:pt x="4439" y="763"/>
                  <a:pt x="4387" y="745"/>
                  <a:pt x="4336" y="724"/>
                </a:cubicBezTo>
                <a:cubicBezTo>
                  <a:pt x="4250" y="689"/>
                  <a:pt x="4160" y="661"/>
                  <a:pt x="4074" y="627"/>
                </a:cubicBezTo>
                <a:lnTo>
                  <a:pt x="4092" y="638"/>
                </a:lnTo>
                <a:cubicBezTo>
                  <a:pt x="3427" y="410"/>
                  <a:pt x="2728" y="273"/>
                  <a:pt x="2023" y="228"/>
                </a:cubicBezTo>
                <a:cubicBezTo>
                  <a:pt x="1882" y="221"/>
                  <a:pt x="1741" y="217"/>
                  <a:pt x="1602" y="217"/>
                </a:cubicBezTo>
                <a:cubicBezTo>
                  <a:pt x="1320" y="217"/>
                  <a:pt x="1043" y="232"/>
                  <a:pt x="773" y="263"/>
                </a:cubicBezTo>
                <a:cubicBezTo>
                  <a:pt x="563" y="286"/>
                  <a:pt x="358" y="320"/>
                  <a:pt x="148" y="365"/>
                </a:cubicBezTo>
                <a:lnTo>
                  <a:pt x="143" y="365"/>
                </a:lnTo>
                <a:cubicBezTo>
                  <a:pt x="91" y="376"/>
                  <a:pt x="46" y="388"/>
                  <a:pt x="1" y="393"/>
                </a:cubicBezTo>
                <a:cubicBezTo>
                  <a:pt x="75" y="501"/>
                  <a:pt x="137" y="621"/>
                  <a:pt x="177" y="751"/>
                </a:cubicBezTo>
                <a:cubicBezTo>
                  <a:pt x="205" y="826"/>
                  <a:pt x="227" y="899"/>
                  <a:pt x="240" y="979"/>
                </a:cubicBezTo>
                <a:cubicBezTo>
                  <a:pt x="256" y="1058"/>
                  <a:pt x="279" y="1144"/>
                  <a:pt x="285" y="1235"/>
                </a:cubicBezTo>
                <a:cubicBezTo>
                  <a:pt x="295" y="1319"/>
                  <a:pt x="295" y="1405"/>
                  <a:pt x="295" y="1490"/>
                </a:cubicBezTo>
                <a:cubicBezTo>
                  <a:pt x="290" y="1564"/>
                  <a:pt x="290" y="1655"/>
                  <a:pt x="267" y="1746"/>
                </a:cubicBezTo>
                <a:cubicBezTo>
                  <a:pt x="261" y="1791"/>
                  <a:pt x="250" y="1825"/>
                  <a:pt x="240" y="1860"/>
                </a:cubicBezTo>
                <a:cubicBezTo>
                  <a:pt x="227" y="1899"/>
                  <a:pt x="216" y="1939"/>
                  <a:pt x="199" y="1978"/>
                </a:cubicBezTo>
                <a:lnTo>
                  <a:pt x="188" y="1996"/>
                </a:lnTo>
                <a:lnTo>
                  <a:pt x="216" y="1996"/>
                </a:lnTo>
                <a:cubicBezTo>
                  <a:pt x="330" y="2001"/>
                  <a:pt x="437" y="2007"/>
                  <a:pt x="552" y="2007"/>
                </a:cubicBezTo>
                <a:cubicBezTo>
                  <a:pt x="595" y="2007"/>
                  <a:pt x="638" y="2008"/>
                  <a:pt x="681" y="2008"/>
                </a:cubicBezTo>
                <a:cubicBezTo>
                  <a:pt x="1071" y="2008"/>
                  <a:pt x="1474" y="1985"/>
                  <a:pt x="1910" y="1939"/>
                </a:cubicBezTo>
                <a:lnTo>
                  <a:pt x="1978" y="1933"/>
                </a:lnTo>
                <a:cubicBezTo>
                  <a:pt x="2154" y="1910"/>
                  <a:pt x="2336" y="1888"/>
                  <a:pt x="2529" y="1860"/>
                </a:cubicBezTo>
                <a:cubicBezTo>
                  <a:pt x="2734" y="1831"/>
                  <a:pt x="2926" y="1802"/>
                  <a:pt x="3120" y="1763"/>
                </a:cubicBezTo>
                <a:cubicBezTo>
                  <a:pt x="3398" y="1700"/>
                  <a:pt x="3671" y="1621"/>
                  <a:pt x="3927" y="1524"/>
                </a:cubicBezTo>
                <a:cubicBezTo>
                  <a:pt x="4205" y="1422"/>
                  <a:pt x="4460" y="1296"/>
                  <a:pt x="4672" y="1183"/>
                </a:cubicBezTo>
                <a:lnTo>
                  <a:pt x="4699" y="1172"/>
                </a:lnTo>
                <a:cubicBezTo>
                  <a:pt x="4711" y="1160"/>
                  <a:pt x="4722" y="1154"/>
                  <a:pt x="4740" y="1154"/>
                </a:cubicBezTo>
                <a:cubicBezTo>
                  <a:pt x="4744" y="1154"/>
                  <a:pt x="4748" y="1153"/>
                  <a:pt x="4752" y="1153"/>
                </a:cubicBezTo>
                <a:cubicBezTo>
                  <a:pt x="4781" y="1153"/>
                  <a:pt x="4804" y="1170"/>
                  <a:pt x="4825" y="1194"/>
                </a:cubicBezTo>
                <a:cubicBezTo>
                  <a:pt x="4830" y="1201"/>
                  <a:pt x="4835" y="1217"/>
                  <a:pt x="4835" y="1228"/>
                </a:cubicBezTo>
                <a:cubicBezTo>
                  <a:pt x="4910" y="1309"/>
                  <a:pt x="4990" y="1377"/>
                  <a:pt x="5081" y="1439"/>
                </a:cubicBezTo>
                <a:cubicBezTo>
                  <a:pt x="5176" y="1501"/>
                  <a:pt x="5285" y="1558"/>
                  <a:pt x="5399" y="1598"/>
                </a:cubicBezTo>
                <a:cubicBezTo>
                  <a:pt x="5456" y="1621"/>
                  <a:pt x="5512" y="1644"/>
                  <a:pt x="5569" y="1660"/>
                </a:cubicBezTo>
                <a:lnTo>
                  <a:pt x="5603" y="1678"/>
                </a:lnTo>
                <a:lnTo>
                  <a:pt x="5632" y="1684"/>
                </a:lnTo>
                <a:lnTo>
                  <a:pt x="5637" y="1655"/>
                </a:lnTo>
                <a:cubicBezTo>
                  <a:pt x="5632" y="1610"/>
                  <a:pt x="5632" y="1564"/>
                  <a:pt x="5632" y="1519"/>
                </a:cubicBezTo>
                <a:lnTo>
                  <a:pt x="5632" y="1461"/>
                </a:lnTo>
                <a:lnTo>
                  <a:pt x="5632" y="1325"/>
                </a:lnTo>
                <a:lnTo>
                  <a:pt x="5614" y="1325"/>
                </a:lnTo>
                <a:cubicBezTo>
                  <a:pt x="5589" y="1328"/>
                  <a:pt x="5563" y="1329"/>
                  <a:pt x="5538" y="1329"/>
                </a:cubicBezTo>
                <a:cubicBezTo>
                  <a:pt x="5514" y="1329"/>
                  <a:pt x="5489" y="1328"/>
                  <a:pt x="5467" y="1325"/>
                </a:cubicBezTo>
                <a:cubicBezTo>
                  <a:pt x="5393" y="1325"/>
                  <a:pt x="5325" y="1314"/>
                  <a:pt x="5251" y="1309"/>
                </a:cubicBezTo>
                <a:cubicBezTo>
                  <a:pt x="5228" y="1309"/>
                  <a:pt x="5205" y="1291"/>
                  <a:pt x="5200" y="1274"/>
                </a:cubicBezTo>
                <a:cubicBezTo>
                  <a:pt x="5183" y="1257"/>
                  <a:pt x="5183" y="1235"/>
                  <a:pt x="5183" y="1212"/>
                </a:cubicBezTo>
                <a:cubicBezTo>
                  <a:pt x="5189" y="1189"/>
                  <a:pt x="5200" y="1172"/>
                  <a:pt x="5217" y="1160"/>
                </a:cubicBezTo>
                <a:cubicBezTo>
                  <a:pt x="5228" y="1154"/>
                  <a:pt x="5239" y="1149"/>
                  <a:pt x="5257" y="1149"/>
                </a:cubicBezTo>
                <a:cubicBezTo>
                  <a:pt x="5260" y="1146"/>
                  <a:pt x="5262" y="1145"/>
                  <a:pt x="5266" y="1145"/>
                </a:cubicBezTo>
                <a:cubicBezTo>
                  <a:pt x="5269" y="1145"/>
                  <a:pt x="5273" y="1146"/>
                  <a:pt x="5279" y="1149"/>
                </a:cubicBezTo>
                <a:cubicBezTo>
                  <a:pt x="5320" y="1149"/>
                  <a:pt x="5359" y="1154"/>
                  <a:pt x="5399" y="1154"/>
                </a:cubicBezTo>
                <a:cubicBezTo>
                  <a:pt x="5438" y="1160"/>
                  <a:pt x="5490" y="1160"/>
                  <a:pt x="5535" y="1160"/>
                </a:cubicBezTo>
                <a:lnTo>
                  <a:pt x="5564" y="1160"/>
                </a:lnTo>
                <a:cubicBezTo>
                  <a:pt x="5585" y="1160"/>
                  <a:pt x="5603" y="1167"/>
                  <a:pt x="5626" y="1167"/>
                </a:cubicBezTo>
                <a:lnTo>
                  <a:pt x="5626" y="1081"/>
                </a:lnTo>
                <a:cubicBezTo>
                  <a:pt x="5626" y="1041"/>
                  <a:pt x="5626" y="1002"/>
                  <a:pt x="5620" y="955"/>
                </a:cubicBezTo>
                <a:cubicBezTo>
                  <a:pt x="5585" y="968"/>
                  <a:pt x="5551" y="973"/>
                  <a:pt x="5512" y="979"/>
                </a:cubicBezTo>
                <a:lnTo>
                  <a:pt x="5501" y="979"/>
                </a:lnTo>
                <a:lnTo>
                  <a:pt x="5472" y="984"/>
                </a:lnTo>
                <a:cubicBezTo>
                  <a:pt x="5415" y="989"/>
                  <a:pt x="5365" y="1002"/>
                  <a:pt x="5307" y="1013"/>
                </a:cubicBezTo>
                <a:cubicBezTo>
                  <a:pt x="5279" y="1013"/>
                  <a:pt x="5257" y="1002"/>
                  <a:pt x="5239" y="989"/>
                </a:cubicBezTo>
                <a:cubicBezTo>
                  <a:pt x="5223" y="973"/>
                  <a:pt x="5205" y="950"/>
                  <a:pt x="5205" y="921"/>
                </a:cubicBezTo>
                <a:cubicBezTo>
                  <a:pt x="5205" y="899"/>
                  <a:pt x="5210" y="871"/>
                  <a:pt x="5228" y="853"/>
                </a:cubicBezTo>
                <a:cubicBezTo>
                  <a:pt x="5245" y="831"/>
                  <a:pt x="5268" y="826"/>
                  <a:pt x="5296" y="819"/>
                </a:cubicBezTo>
                <a:cubicBezTo>
                  <a:pt x="5347" y="808"/>
                  <a:pt x="5404" y="797"/>
                  <a:pt x="5467" y="792"/>
                </a:cubicBezTo>
                <a:cubicBezTo>
                  <a:pt x="5503" y="787"/>
                  <a:pt x="5537" y="783"/>
                  <a:pt x="5570" y="783"/>
                </a:cubicBezTo>
                <a:cubicBezTo>
                  <a:pt x="5583" y="783"/>
                  <a:pt x="5596" y="783"/>
                  <a:pt x="5609" y="785"/>
                </a:cubicBezTo>
                <a:cubicBezTo>
                  <a:pt x="5603" y="689"/>
                  <a:pt x="5592" y="598"/>
                  <a:pt x="5575" y="507"/>
                </a:cubicBezTo>
                <a:lnTo>
                  <a:pt x="5540" y="530"/>
                </a:lnTo>
                <a:cubicBezTo>
                  <a:pt x="5524" y="541"/>
                  <a:pt x="5501" y="546"/>
                  <a:pt x="5490" y="564"/>
                </a:cubicBezTo>
                <a:cubicBezTo>
                  <a:pt x="5427" y="604"/>
                  <a:pt x="5375" y="638"/>
                  <a:pt x="5336" y="677"/>
                </a:cubicBezTo>
                <a:cubicBezTo>
                  <a:pt x="5330" y="677"/>
                  <a:pt x="5325" y="683"/>
                  <a:pt x="5313" y="683"/>
                </a:cubicBezTo>
                <a:lnTo>
                  <a:pt x="5296" y="683"/>
                </a:lnTo>
                <a:cubicBezTo>
                  <a:pt x="5285" y="677"/>
                  <a:pt x="5273" y="672"/>
                  <a:pt x="5268" y="661"/>
                </a:cubicBezTo>
                <a:cubicBezTo>
                  <a:pt x="5257" y="649"/>
                  <a:pt x="5257" y="638"/>
                  <a:pt x="5257" y="627"/>
                </a:cubicBezTo>
                <a:cubicBezTo>
                  <a:pt x="5262" y="609"/>
                  <a:pt x="5268" y="604"/>
                  <a:pt x="5279" y="593"/>
                </a:cubicBezTo>
                <a:cubicBezTo>
                  <a:pt x="5336" y="546"/>
                  <a:pt x="5388" y="507"/>
                  <a:pt x="5444" y="467"/>
                </a:cubicBezTo>
                <a:cubicBezTo>
                  <a:pt x="5478" y="444"/>
                  <a:pt x="5517" y="417"/>
                  <a:pt x="5558" y="399"/>
                </a:cubicBezTo>
                <a:cubicBezTo>
                  <a:pt x="5551" y="376"/>
                  <a:pt x="5551" y="354"/>
                  <a:pt x="5546" y="331"/>
                </a:cubicBezTo>
                <a:cubicBezTo>
                  <a:pt x="5517" y="205"/>
                  <a:pt x="5490" y="98"/>
                  <a:pt x="5449"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4" name="Google Shape;49;p2"/>
          <p:cNvSpPr>
            <a:spLocks noChangeArrowheads="1"/>
          </p:cNvSpPr>
          <p:nvPr/>
        </p:nvSpPr>
        <p:spPr bwMode="auto">
          <a:xfrm>
            <a:off x="2667000" y="4641850"/>
            <a:ext cx="80963" cy="60325"/>
          </a:xfrm>
          <a:custGeom>
            <a:avLst/>
            <a:gdLst>
              <a:gd name="T0" fmla="*/ 0 w 2068"/>
              <a:gd name="T1" fmla="*/ 0 h 1546"/>
              <a:gd name="T2" fmla="*/ 2068 w 2068"/>
              <a:gd name="T3" fmla="*/ 1546 h 1546"/>
            </a:gdLst>
            <a:ahLst/>
            <a:cxnLst/>
            <a:rect l="T0" t="T1" r="T2" b="T3"/>
            <a:pathLst>
              <a:path w="2068" h="1546" extrusionOk="0">
                <a:moveTo>
                  <a:pt x="1612" y="521"/>
                </a:moveTo>
                <a:cubicBezTo>
                  <a:pt x="1641" y="521"/>
                  <a:pt x="1669" y="533"/>
                  <a:pt x="1693" y="551"/>
                </a:cubicBezTo>
                <a:cubicBezTo>
                  <a:pt x="1727" y="580"/>
                  <a:pt x="1745" y="614"/>
                  <a:pt x="1750" y="653"/>
                </a:cubicBezTo>
                <a:cubicBezTo>
                  <a:pt x="1756" y="727"/>
                  <a:pt x="1698" y="795"/>
                  <a:pt x="1619" y="802"/>
                </a:cubicBezTo>
                <a:cubicBezTo>
                  <a:pt x="1614" y="803"/>
                  <a:pt x="1608" y="803"/>
                  <a:pt x="1603" y="803"/>
                </a:cubicBezTo>
                <a:cubicBezTo>
                  <a:pt x="1573" y="803"/>
                  <a:pt x="1542" y="792"/>
                  <a:pt x="1522" y="773"/>
                </a:cubicBezTo>
                <a:cubicBezTo>
                  <a:pt x="1488" y="745"/>
                  <a:pt x="1472" y="711"/>
                  <a:pt x="1467" y="671"/>
                </a:cubicBezTo>
                <a:cubicBezTo>
                  <a:pt x="1460" y="597"/>
                  <a:pt x="1517" y="529"/>
                  <a:pt x="1596" y="522"/>
                </a:cubicBezTo>
                <a:cubicBezTo>
                  <a:pt x="1602" y="521"/>
                  <a:pt x="1607" y="521"/>
                  <a:pt x="1612" y="521"/>
                </a:cubicBezTo>
                <a:close/>
                <a:moveTo>
                  <a:pt x="1835" y="0"/>
                </a:moveTo>
                <a:cubicBezTo>
                  <a:pt x="1443" y="102"/>
                  <a:pt x="1074" y="239"/>
                  <a:pt x="744" y="415"/>
                </a:cubicBezTo>
                <a:cubicBezTo>
                  <a:pt x="471" y="551"/>
                  <a:pt x="227" y="711"/>
                  <a:pt x="0" y="886"/>
                </a:cubicBezTo>
                <a:cubicBezTo>
                  <a:pt x="51" y="931"/>
                  <a:pt x="108" y="972"/>
                  <a:pt x="171" y="1017"/>
                </a:cubicBezTo>
                <a:cubicBezTo>
                  <a:pt x="358" y="1136"/>
                  <a:pt x="568" y="1238"/>
                  <a:pt x="819" y="1324"/>
                </a:cubicBezTo>
                <a:cubicBezTo>
                  <a:pt x="1147" y="1432"/>
                  <a:pt x="1512" y="1506"/>
                  <a:pt x="1932" y="1545"/>
                </a:cubicBezTo>
                <a:lnTo>
                  <a:pt x="1944" y="1511"/>
                </a:lnTo>
                <a:lnTo>
                  <a:pt x="1955" y="1484"/>
                </a:lnTo>
                <a:lnTo>
                  <a:pt x="1955" y="1472"/>
                </a:lnTo>
                <a:cubicBezTo>
                  <a:pt x="1971" y="1416"/>
                  <a:pt x="1989" y="1364"/>
                  <a:pt x="2000" y="1307"/>
                </a:cubicBezTo>
                <a:cubicBezTo>
                  <a:pt x="2028" y="1170"/>
                  <a:pt x="2052" y="1046"/>
                  <a:pt x="2057" y="921"/>
                </a:cubicBezTo>
                <a:cubicBezTo>
                  <a:pt x="2068" y="745"/>
                  <a:pt x="2057" y="580"/>
                  <a:pt x="2028" y="432"/>
                </a:cubicBezTo>
                <a:cubicBezTo>
                  <a:pt x="2000" y="318"/>
                  <a:pt x="1966" y="216"/>
                  <a:pt x="1921" y="126"/>
                </a:cubicBezTo>
                <a:cubicBezTo>
                  <a:pt x="1897" y="79"/>
                  <a:pt x="1869" y="40"/>
                  <a:pt x="1835"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5" name="Google Shape;50;p2"/>
          <p:cNvSpPr>
            <a:spLocks noChangeArrowheads="1"/>
          </p:cNvSpPr>
          <p:nvPr/>
        </p:nvSpPr>
        <p:spPr bwMode="auto">
          <a:xfrm>
            <a:off x="2660650" y="4619625"/>
            <a:ext cx="309563" cy="92075"/>
          </a:xfrm>
          <a:custGeom>
            <a:avLst/>
            <a:gdLst>
              <a:gd name="T0" fmla="*/ 0 w 7985"/>
              <a:gd name="T1" fmla="*/ 0 h 2398"/>
              <a:gd name="T2" fmla="*/ 7985 w 7985"/>
              <a:gd name="T3" fmla="*/ 2398 h 2398"/>
            </a:gdLst>
            <a:ahLst/>
            <a:cxnLst/>
            <a:rect l="T0" t="T1" r="T2" b="T3"/>
            <a:pathLst>
              <a:path w="7985" h="2398" extrusionOk="0">
                <a:moveTo>
                  <a:pt x="1789" y="1116"/>
                </a:moveTo>
                <a:cubicBezTo>
                  <a:pt x="1786" y="1116"/>
                  <a:pt x="1782" y="1116"/>
                  <a:pt x="1779" y="1116"/>
                </a:cubicBezTo>
                <a:cubicBezTo>
                  <a:pt x="1700" y="1128"/>
                  <a:pt x="1643" y="1190"/>
                  <a:pt x="1650" y="1270"/>
                </a:cubicBezTo>
                <a:cubicBezTo>
                  <a:pt x="1655" y="1346"/>
                  <a:pt x="1718" y="1407"/>
                  <a:pt x="1793" y="1407"/>
                </a:cubicBezTo>
                <a:cubicBezTo>
                  <a:pt x="1796" y="1407"/>
                  <a:pt x="1799" y="1407"/>
                  <a:pt x="1802" y="1406"/>
                </a:cubicBezTo>
                <a:cubicBezTo>
                  <a:pt x="1876" y="1394"/>
                  <a:pt x="1939" y="1333"/>
                  <a:pt x="1933" y="1252"/>
                </a:cubicBezTo>
                <a:cubicBezTo>
                  <a:pt x="1928" y="1176"/>
                  <a:pt x="1865" y="1116"/>
                  <a:pt x="1789" y="1116"/>
                </a:cubicBezTo>
                <a:close/>
                <a:moveTo>
                  <a:pt x="3950" y="746"/>
                </a:moveTo>
                <a:cubicBezTo>
                  <a:pt x="3934" y="753"/>
                  <a:pt x="3911" y="759"/>
                  <a:pt x="3893" y="759"/>
                </a:cubicBezTo>
                <a:cubicBezTo>
                  <a:pt x="3853" y="770"/>
                  <a:pt x="3814" y="787"/>
                  <a:pt x="3769" y="798"/>
                </a:cubicBezTo>
                <a:cubicBezTo>
                  <a:pt x="3712" y="815"/>
                  <a:pt x="3649" y="838"/>
                  <a:pt x="3586" y="855"/>
                </a:cubicBezTo>
                <a:cubicBezTo>
                  <a:pt x="3518" y="877"/>
                  <a:pt x="3450" y="900"/>
                  <a:pt x="3381" y="929"/>
                </a:cubicBezTo>
                <a:cubicBezTo>
                  <a:pt x="3313" y="963"/>
                  <a:pt x="3245" y="997"/>
                  <a:pt x="3184" y="1042"/>
                </a:cubicBezTo>
                <a:cubicBezTo>
                  <a:pt x="3143" y="1076"/>
                  <a:pt x="3132" y="1134"/>
                  <a:pt x="3161" y="1179"/>
                </a:cubicBezTo>
                <a:cubicBezTo>
                  <a:pt x="3177" y="1196"/>
                  <a:pt x="3195" y="1213"/>
                  <a:pt x="3223" y="1218"/>
                </a:cubicBezTo>
                <a:lnTo>
                  <a:pt x="3245" y="1218"/>
                </a:lnTo>
                <a:cubicBezTo>
                  <a:pt x="3263" y="1218"/>
                  <a:pt x="3279" y="1213"/>
                  <a:pt x="3297" y="1202"/>
                </a:cubicBezTo>
                <a:cubicBezTo>
                  <a:pt x="3371" y="1162"/>
                  <a:pt x="3450" y="1116"/>
                  <a:pt x="3525" y="1071"/>
                </a:cubicBezTo>
                <a:cubicBezTo>
                  <a:pt x="3570" y="1053"/>
                  <a:pt x="3615" y="1031"/>
                  <a:pt x="3654" y="1014"/>
                </a:cubicBezTo>
                <a:cubicBezTo>
                  <a:pt x="3701" y="997"/>
                  <a:pt x="3751" y="980"/>
                  <a:pt x="3797" y="969"/>
                </a:cubicBezTo>
                <a:cubicBezTo>
                  <a:pt x="3848" y="945"/>
                  <a:pt x="3905" y="929"/>
                  <a:pt x="3961" y="911"/>
                </a:cubicBezTo>
                <a:lnTo>
                  <a:pt x="3990" y="911"/>
                </a:lnTo>
                <a:lnTo>
                  <a:pt x="4002" y="924"/>
                </a:lnTo>
                <a:cubicBezTo>
                  <a:pt x="4018" y="940"/>
                  <a:pt x="4029" y="963"/>
                  <a:pt x="4042" y="992"/>
                </a:cubicBezTo>
                <a:cubicBezTo>
                  <a:pt x="4052" y="1003"/>
                  <a:pt x="4058" y="1019"/>
                  <a:pt x="4063" y="1037"/>
                </a:cubicBezTo>
                <a:cubicBezTo>
                  <a:pt x="4063" y="1048"/>
                  <a:pt x="4063" y="1053"/>
                  <a:pt x="4070" y="1060"/>
                </a:cubicBezTo>
                <a:cubicBezTo>
                  <a:pt x="4047" y="1060"/>
                  <a:pt x="4029" y="1060"/>
                  <a:pt x="4013" y="1065"/>
                </a:cubicBezTo>
                <a:cubicBezTo>
                  <a:pt x="3990" y="1065"/>
                  <a:pt x="3968" y="1071"/>
                  <a:pt x="3945" y="1071"/>
                </a:cubicBezTo>
                <a:cubicBezTo>
                  <a:pt x="3859" y="1087"/>
                  <a:pt x="3774" y="1110"/>
                  <a:pt x="3695" y="1139"/>
                </a:cubicBezTo>
                <a:cubicBezTo>
                  <a:pt x="3649" y="1155"/>
                  <a:pt x="3627" y="1202"/>
                  <a:pt x="3643" y="1247"/>
                </a:cubicBezTo>
                <a:cubicBezTo>
                  <a:pt x="3652" y="1282"/>
                  <a:pt x="3685" y="1304"/>
                  <a:pt x="3721" y="1304"/>
                </a:cubicBezTo>
                <a:cubicBezTo>
                  <a:pt x="3731" y="1304"/>
                  <a:pt x="3741" y="1302"/>
                  <a:pt x="3751" y="1299"/>
                </a:cubicBezTo>
                <a:cubicBezTo>
                  <a:pt x="3819" y="1270"/>
                  <a:pt x="3887" y="1252"/>
                  <a:pt x="3961" y="1236"/>
                </a:cubicBezTo>
                <a:cubicBezTo>
                  <a:pt x="4002" y="1230"/>
                  <a:pt x="4036" y="1218"/>
                  <a:pt x="4076" y="1213"/>
                </a:cubicBezTo>
                <a:lnTo>
                  <a:pt x="4081" y="1213"/>
                </a:lnTo>
                <a:lnTo>
                  <a:pt x="4081" y="1218"/>
                </a:lnTo>
                <a:lnTo>
                  <a:pt x="4081" y="1406"/>
                </a:lnTo>
                <a:lnTo>
                  <a:pt x="3922" y="1406"/>
                </a:lnTo>
                <a:cubicBezTo>
                  <a:pt x="3803" y="1394"/>
                  <a:pt x="3688" y="1372"/>
                  <a:pt x="3570" y="1344"/>
                </a:cubicBezTo>
                <a:cubicBezTo>
                  <a:pt x="3566" y="1344"/>
                  <a:pt x="3562" y="1341"/>
                  <a:pt x="3558" y="1341"/>
                </a:cubicBezTo>
                <a:cubicBezTo>
                  <a:pt x="3556" y="1341"/>
                  <a:pt x="3554" y="1342"/>
                  <a:pt x="3552" y="1344"/>
                </a:cubicBezTo>
                <a:cubicBezTo>
                  <a:pt x="3525" y="1344"/>
                  <a:pt x="3496" y="1367"/>
                  <a:pt x="3491" y="1394"/>
                </a:cubicBezTo>
                <a:cubicBezTo>
                  <a:pt x="3484" y="1435"/>
                  <a:pt x="3507" y="1469"/>
                  <a:pt x="3546" y="1480"/>
                </a:cubicBezTo>
                <a:cubicBezTo>
                  <a:pt x="3643" y="1503"/>
                  <a:pt x="3746" y="1520"/>
                  <a:pt x="3848" y="1530"/>
                </a:cubicBezTo>
                <a:cubicBezTo>
                  <a:pt x="3878" y="1530"/>
                  <a:pt x="3911" y="1534"/>
                  <a:pt x="3943" y="1534"/>
                </a:cubicBezTo>
                <a:cubicBezTo>
                  <a:pt x="3959" y="1534"/>
                  <a:pt x="3975" y="1533"/>
                  <a:pt x="3990" y="1530"/>
                </a:cubicBezTo>
                <a:cubicBezTo>
                  <a:pt x="4018" y="1530"/>
                  <a:pt x="4042" y="1525"/>
                  <a:pt x="4070" y="1520"/>
                </a:cubicBezTo>
                <a:lnTo>
                  <a:pt x="4076" y="1520"/>
                </a:lnTo>
                <a:cubicBezTo>
                  <a:pt x="4070" y="1565"/>
                  <a:pt x="4063" y="1616"/>
                  <a:pt x="4052" y="1661"/>
                </a:cubicBezTo>
                <a:cubicBezTo>
                  <a:pt x="4047" y="1667"/>
                  <a:pt x="4047" y="1674"/>
                  <a:pt x="4047" y="1674"/>
                </a:cubicBezTo>
                <a:cubicBezTo>
                  <a:pt x="4042" y="1679"/>
                  <a:pt x="4042" y="1679"/>
                  <a:pt x="4036" y="1685"/>
                </a:cubicBezTo>
                <a:cubicBezTo>
                  <a:pt x="4029" y="1690"/>
                  <a:pt x="4018" y="1701"/>
                  <a:pt x="4007" y="1708"/>
                </a:cubicBezTo>
                <a:cubicBezTo>
                  <a:pt x="3995" y="1713"/>
                  <a:pt x="3984" y="1713"/>
                  <a:pt x="3973" y="1719"/>
                </a:cubicBezTo>
                <a:cubicBezTo>
                  <a:pt x="3945" y="1724"/>
                  <a:pt x="3916" y="1724"/>
                  <a:pt x="3887" y="1724"/>
                </a:cubicBezTo>
                <a:cubicBezTo>
                  <a:pt x="3814" y="1719"/>
                  <a:pt x="3746" y="1695"/>
                  <a:pt x="3677" y="1679"/>
                </a:cubicBezTo>
                <a:cubicBezTo>
                  <a:pt x="3541" y="1627"/>
                  <a:pt x="3410" y="1565"/>
                  <a:pt x="3274" y="1496"/>
                </a:cubicBezTo>
                <a:cubicBezTo>
                  <a:pt x="3268" y="1494"/>
                  <a:pt x="3262" y="1492"/>
                  <a:pt x="3255" y="1492"/>
                </a:cubicBezTo>
                <a:cubicBezTo>
                  <a:pt x="3236" y="1492"/>
                  <a:pt x="3213" y="1504"/>
                  <a:pt x="3200" y="1525"/>
                </a:cubicBezTo>
                <a:cubicBezTo>
                  <a:pt x="3189" y="1554"/>
                  <a:pt x="3200" y="1588"/>
                  <a:pt x="3229" y="1599"/>
                </a:cubicBezTo>
                <a:cubicBezTo>
                  <a:pt x="3376" y="1667"/>
                  <a:pt x="3525" y="1747"/>
                  <a:pt x="3677" y="1798"/>
                </a:cubicBezTo>
                <a:cubicBezTo>
                  <a:pt x="3757" y="1821"/>
                  <a:pt x="3842" y="1844"/>
                  <a:pt x="3927" y="1844"/>
                </a:cubicBezTo>
                <a:cubicBezTo>
                  <a:pt x="3961" y="1844"/>
                  <a:pt x="4002" y="1837"/>
                  <a:pt x="4036" y="1832"/>
                </a:cubicBezTo>
                <a:cubicBezTo>
                  <a:pt x="4076" y="1821"/>
                  <a:pt x="4110" y="1798"/>
                  <a:pt x="4138" y="1769"/>
                </a:cubicBezTo>
                <a:cubicBezTo>
                  <a:pt x="4178" y="1735"/>
                  <a:pt x="4189" y="1679"/>
                  <a:pt x="4200" y="1627"/>
                </a:cubicBezTo>
                <a:cubicBezTo>
                  <a:pt x="4217" y="1554"/>
                  <a:pt x="4223" y="1475"/>
                  <a:pt x="4223" y="1401"/>
                </a:cubicBezTo>
                <a:cubicBezTo>
                  <a:pt x="4228" y="1320"/>
                  <a:pt x="4228" y="1241"/>
                  <a:pt x="4228" y="1162"/>
                </a:cubicBezTo>
                <a:cubicBezTo>
                  <a:pt x="4228" y="1100"/>
                  <a:pt x="4223" y="1042"/>
                  <a:pt x="4207" y="980"/>
                </a:cubicBezTo>
                <a:cubicBezTo>
                  <a:pt x="4207" y="969"/>
                  <a:pt x="4200" y="963"/>
                  <a:pt x="4194" y="951"/>
                </a:cubicBezTo>
                <a:cubicBezTo>
                  <a:pt x="4183" y="929"/>
                  <a:pt x="4172" y="906"/>
                  <a:pt x="4160" y="877"/>
                </a:cubicBezTo>
                <a:cubicBezTo>
                  <a:pt x="4144" y="849"/>
                  <a:pt x="4121" y="815"/>
                  <a:pt x="4097" y="793"/>
                </a:cubicBezTo>
                <a:cubicBezTo>
                  <a:pt x="4070" y="770"/>
                  <a:pt x="4036" y="753"/>
                  <a:pt x="4007" y="746"/>
                </a:cubicBezTo>
                <a:close/>
                <a:moveTo>
                  <a:pt x="2018" y="599"/>
                </a:moveTo>
                <a:cubicBezTo>
                  <a:pt x="2046" y="639"/>
                  <a:pt x="2075" y="685"/>
                  <a:pt x="2098" y="725"/>
                </a:cubicBezTo>
                <a:cubicBezTo>
                  <a:pt x="2149" y="821"/>
                  <a:pt x="2183" y="924"/>
                  <a:pt x="2206" y="1026"/>
                </a:cubicBezTo>
                <a:cubicBezTo>
                  <a:pt x="2240" y="1190"/>
                  <a:pt x="2245" y="1355"/>
                  <a:pt x="2240" y="1520"/>
                </a:cubicBezTo>
                <a:cubicBezTo>
                  <a:pt x="2229" y="1650"/>
                  <a:pt x="2211" y="1781"/>
                  <a:pt x="2183" y="1906"/>
                </a:cubicBezTo>
                <a:cubicBezTo>
                  <a:pt x="2166" y="1963"/>
                  <a:pt x="2149" y="2020"/>
                  <a:pt x="2138" y="2083"/>
                </a:cubicBezTo>
                <a:cubicBezTo>
                  <a:pt x="2132" y="2099"/>
                  <a:pt x="2127" y="2122"/>
                  <a:pt x="2120" y="2139"/>
                </a:cubicBezTo>
                <a:cubicBezTo>
                  <a:pt x="1740" y="2105"/>
                  <a:pt x="1359" y="2042"/>
                  <a:pt x="1002" y="1918"/>
                </a:cubicBezTo>
                <a:cubicBezTo>
                  <a:pt x="774" y="1844"/>
                  <a:pt x="552" y="1742"/>
                  <a:pt x="354" y="1611"/>
                </a:cubicBezTo>
                <a:cubicBezTo>
                  <a:pt x="297" y="1577"/>
                  <a:pt x="239" y="1530"/>
                  <a:pt x="189" y="1491"/>
                </a:cubicBezTo>
                <a:cubicBezTo>
                  <a:pt x="415" y="1310"/>
                  <a:pt x="666" y="1145"/>
                  <a:pt x="927" y="1014"/>
                </a:cubicBezTo>
                <a:cubicBezTo>
                  <a:pt x="1274" y="838"/>
                  <a:pt x="1637" y="701"/>
                  <a:pt x="2018" y="599"/>
                </a:cubicBezTo>
                <a:close/>
                <a:moveTo>
                  <a:pt x="7609" y="167"/>
                </a:moveTo>
                <a:cubicBezTo>
                  <a:pt x="7650" y="276"/>
                  <a:pt x="7677" y="384"/>
                  <a:pt x="7706" y="497"/>
                </a:cubicBezTo>
                <a:cubicBezTo>
                  <a:pt x="7706" y="520"/>
                  <a:pt x="7711" y="542"/>
                  <a:pt x="7718" y="565"/>
                </a:cubicBezTo>
                <a:cubicBezTo>
                  <a:pt x="7677" y="583"/>
                  <a:pt x="7638" y="610"/>
                  <a:pt x="7598" y="633"/>
                </a:cubicBezTo>
                <a:cubicBezTo>
                  <a:pt x="7541" y="673"/>
                  <a:pt x="7490" y="712"/>
                  <a:pt x="7439" y="759"/>
                </a:cubicBezTo>
                <a:cubicBezTo>
                  <a:pt x="7428" y="770"/>
                  <a:pt x="7422" y="775"/>
                  <a:pt x="7417" y="793"/>
                </a:cubicBezTo>
                <a:cubicBezTo>
                  <a:pt x="7417" y="804"/>
                  <a:pt x="7417" y="815"/>
                  <a:pt x="7422" y="827"/>
                </a:cubicBezTo>
                <a:cubicBezTo>
                  <a:pt x="7433" y="838"/>
                  <a:pt x="7445" y="849"/>
                  <a:pt x="7456" y="849"/>
                </a:cubicBezTo>
                <a:cubicBezTo>
                  <a:pt x="7460" y="851"/>
                  <a:pt x="7464" y="851"/>
                  <a:pt x="7468" y="851"/>
                </a:cubicBezTo>
                <a:cubicBezTo>
                  <a:pt x="7477" y="851"/>
                  <a:pt x="7488" y="847"/>
                  <a:pt x="7496" y="843"/>
                </a:cubicBezTo>
                <a:cubicBezTo>
                  <a:pt x="7548" y="804"/>
                  <a:pt x="7593" y="764"/>
                  <a:pt x="7650" y="730"/>
                </a:cubicBezTo>
                <a:cubicBezTo>
                  <a:pt x="7677" y="707"/>
                  <a:pt x="7706" y="690"/>
                  <a:pt x="7735" y="673"/>
                </a:cubicBezTo>
                <a:cubicBezTo>
                  <a:pt x="7752" y="764"/>
                  <a:pt x="7758" y="855"/>
                  <a:pt x="7769" y="951"/>
                </a:cubicBezTo>
                <a:cubicBezTo>
                  <a:pt x="7754" y="949"/>
                  <a:pt x="7739" y="948"/>
                  <a:pt x="7723" y="948"/>
                </a:cubicBezTo>
                <a:cubicBezTo>
                  <a:pt x="7693" y="948"/>
                  <a:pt x="7662" y="951"/>
                  <a:pt x="7632" y="951"/>
                </a:cubicBezTo>
                <a:lnTo>
                  <a:pt x="7627" y="951"/>
                </a:lnTo>
                <a:cubicBezTo>
                  <a:pt x="7570" y="963"/>
                  <a:pt x="7514" y="969"/>
                  <a:pt x="7456" y="980"/>
                </a:cubicBezTo>
                <a:cubicBezTo>
                  <a:pt x="7428" y="985"/>
                  <a:pt x="7405" y="997"/>
                  <a:pt x="7388" y="1014"/>
                </a:cubicBezTo>
                <a:cubicBezTo>
                  <a:pt x="7370" y="1037"/>
                  <a:pt x="7360" y="1065"/>
                  <a:pt x="7365" y="1087"/>
                </a:cubicBezTo>
                <a:cubicBezTo>
                  <a:pt x="7365" y="1116"/>
                  <a:pt x="7377" y="1139"/>
                  <a:pt x="7399" y="1155"/>
                </a:cubicBezTo>
                <a:cubicBezTo>
                  <a:pt x="7414" y="1170"/>
                  <a:pt x="7436" y="1180"/>
                  <a:pt x="7458" y="1180"/>
                </a:cubicBezTo>
                <a:cubicBezTo>
                  <a:pt x="7463" y="1180"/>
                  <a:pt x="7468" y="1180"/>
                  <a:pt x="7473" y="1179"/>
                </a:cubicBezTo>
                <a:cubicBezTo>
                  <a:pt x="7525" y="1168"/>
                  <a:pt x="7575" y="1162"/>
                  <a:pt x="7632" y="1150"/>
                </a:cubicBezTo>
                <a:cubicBezTo>
                  <a:pt x="7677" y="1145"/>
                  <a:pt x="7729" y="1139"/>
                  <a:pt x="7780" y="1121"/>
                </a:cubicBezTo>
                <a:cubicBezTo>
                  <a:pt x="7780" y="1168"/>
                  <a:pt x="7786" y="1207"/>
                  <a:pt x="7786" y="1247"/>
                </a:cubicBezTo>
                <a:lnTo>
                  <a:pt x="7786" y="1333"/>
                </a:lnTo>
                <a:cubicBezTo>
                  <a:pt x="7758" y="1326"/>
                  <a:pt x="7724" y="1326"/>
                  <a:pt x="7695" y="1326"/>
                </a:cubicBezTo>
                <a:cubicBezTo>
                  <a:pt x="7650" y="1326"/>
                  <a:pt x="7598" y="1320"/>
                  <a:pt x="7553" y="1320"/>
                </a:cubicBezTo>
                <a:lnTo>
                  <a:pt x="7559" y="1320"/>
                </a:lnTo>
                <a:cubicBezTo>
                  <a:pt x="7519" y="1315"/>
                  <a:pt x="7480" y="1315"/>
                  <a:pt x="7439" y="1310"/>
                </a:cubicBezTo>
                <a:lnTo>
                  <a:pt x="7411" y="1310"/>
                </a:lnTo>
                <a:cubicBezTo>
                  <a:pt x="7399" y="1315"/>
                  <a:pt x="7388" y="1315"/>
                  <a:pt x="7377" y="1326"/>
                </a:cubicBezTo>
                <a:cubicBezTo>
                  <a:pt x="7360" y="1338"/>
                  <a:pt x="7349" y="1355"/>
                  <a:pt x="7343" y="1378"/>
                </a:cubicBezTo>
                <a:cubicBezTo>
                  <a:pt x="7336" y="1401"/>
                  <a:pt x="7343" y="1423"/>
                  <a:pt x="7354" y="1440"/>
                </a:cubicBezTo>
                <a:cubicBezTo>
                  <a:pt x="7365" y="1457"/>
                  <a:pt x="7388" y="1475"/>
                  <a:pt x="7411" y="1475"/>
                </a:cubicBezTo>
                <a:cubicBezTo>
                  <a:pt x="7480" y="1485"/>
                  <a:pt x="7553" y="1491"/>
                  <a:pt x="7627" y="1496"/>
                </a:cubicBezTo>
                <a:cubicBezTo>
                  <a:pt x="7677" y="1496"/>
                  <a:pt x="7735" y="1496"/>
                  <a:pt x="7792" y="1491"/>
                </a:cubicBezTo>
                <a:lnTo>
                  <a:pt x="7792" y="1627"/>
                </a:lnTo>
                <a:lnTo>
                  <a:pt x="7792" y="1821"/>
                </a:lnTo>
                <a:lnTo>
                  <a:pt x="7792" y="1850"/>
                </a:lnTo>
                <a:cubicBezTo>
                  <a:pt x="7774" y="1844"/>
                  <a:pt x="7752" y="1832"/>
                  <a:pt x="7729" y="1826"/>
                </a:cubicBezTo>
                <a:cubicBezTo>
                  <a:pt x="7672" y="1810"/>
                  <a:pt x="7616" y="1787"/>
                  <a:pt x="7559" y="1764"/>
                </a:cubicBezTo>
                <a:cubicBezTo>
                  <a:pt x="7445" y="1724"/>
                  <a:pt x="7343" y="1667"/>
                  <a:pt x="7241" y="1605"/>
                </a:cubicBezTo>
                <a:cubicBezTo>
                  <a:pt x="7155" y="1543"/>
                  <a:pt x="7070" y="1475"/>
                  <a:pt x="6995" y="1394"/>
                </a:cubicBezTo>
                <a:cubicBezTo>
                  <a:pt x="6995" y="1383"/>
                  <a:pt x="6990" y="1367"/>
                  <a:pt x="6985" y="1355"/>
                </a:cubicBezTo>
                <a:cubicBezTo>
                  <a:pt x="6967" y="1330"/>
                  <a:pt x="6939" y="1319"/>
                  <a:pt x="6911" y="1319"/>
                </a:cubicBezTo>
                <a:cubicBezTo>
                  <a:pt x="6893" y="1319"/>
                  <a:pt x="6875" y="1324"/>
                  <a:pt x="6859" y="1333"/>
                </a:cubicBezTo>
                <a:cubicBezTo>
                  <a:pt x="6848" y="1338"/>
                  <a:pt x="6837" y="1344"/>
                  <a:pt x="6832" y="1349"/>
                </a:cubicBezTo>
                <a:cubicBezTo>
                  <a:pt x="6586" y="1475"/>
                  <a:pt x="6342" y="1593"/>
                  <a:pt x="6087" y="1690"/>
                </a:cubicBezTo>
                <a:cubicBezTo>
                  <a:pt x="5825" y="1787"/>
                  <a:pt x="5553" y="1866"/>
                  <a:pt x="5280" y="1929"/>
                </a:cubicBezTo>
                <a:cubicBezTo>
                  <a:pt x="5086" y="1968"/>
                  <a:pt x="4888" y="1997"/>
                  <a:pt x="4689" y="2026"/>
                </a:cubicBezTo>
                <a:cubicBezTo>
                  <a:pt x="4485" y="2054"/>
                  <a:pt x="4275" y="2083"/>
                  <a:pt x="4070" y="2105"/>
                </a:cubicBezTo>
                <a:cubicBezTo>
                  <a:pt x="3660" y="2151"/>
                  <a:pt x="3255" y="2174"/>
                  <a:pt x="2847" y="2174"/>
                </a:cubicBezTo>
                <a:cubicBezTo>
                  <a:pt x="2802" y="2174"/>
                  <a:pt x="2757" y="2173"/>
                  <a:pt x="2712" y="2173"/>
                </a:cubicBezTo>
                <a:cubicBezTo>
                  <a:pt x="2597" y="2173"/>
                  <a:pt x="2484" y="2167"/>
                  <a:pt x="2376" y="2162"/>
                </a:cubicBezTo>
                <a:lnTo>
                  <a:pt x="2348" y="2162"/>
                </a:lnTo>
                <a:cubicBezTo>
                  <a:pt x="2353" y="2156"/>
                  <a:pt x="2353" y="2151"/>
                  <a:pt x="2359" y="2144"/>
                </a:cubicBezTo>
                <a:cubicBezTo>
                  <a:pt x="2376" y="2105"/>
                  <a:pt x="2387" y="2065"/>
                  <a:pt x="2405" y="2026"/>
                </a:cubicBezTo>
                <a:cubicBezTo>
                  <a:pt x="2416" y="1991"/>
                  <a:pt x="2421" y="1952"/>
                  <a:pt x="2434" y="1912"/>
                </a:cubicBezTo>
                <a:cubicBezTo>
                  <a:pt x="2450" y="1826"/>
                  <a:pt x="2455" y="1742"/>
                  <a:pt x="2455" y="1656"/>
                </a:cubicBezTo>
                <a:cubicBezTo>
                  <a:pt x="2461" y="1571"/>
                  <a:pt x="2455" y="1480"/>
                  <a:pt x="2445" y="1394"/>
                </a:cubicBezTo>
                <a:cubicBezTo>
                  <a:pt x="2439" y="1310"/>
                  <a:pt x="2421" y="1224"/>
                  <a:pt x="2405" y="1145"/>
                </a:cubicBezTo>
                <a:cubicBezTo>
                  <a:pt x="2387" y="1065"/>
                  <a:pt x="2365" y="992"/>
                  <a:pt x="2342" y="911"/>
                </a:cubicBezTo>
                <a:cubicBezTo>
                  <a:pt x="2297" y="793"/>
                  <a:pt x="2240" y="673"/>
                  <a:pt x="2161" y="565"/>
                </a:cubicBezTo>
                <a:cubicBezTo>
                  <a:pt x="2206" y="554"/>
                  <a:pt x="2251" y="542"/>
                  <a:pt x="2297" y="531"/>
                </a:cubicBezTo>
                <a:lnTo>
                  <a:pt x="2308" y="531"/>
                </a:lnTo>
                <a:cubicBezTo>
                  <a:pt x="2778" y="435"/>
                  <a:pt x="3256" y="386"/>
                  <a:pt x="3736" y="386"/>
                </a:cubicBezTo>
                <a:cubicBezTo>
                  <a:pt x="3883" y="386"/>
                  <a:pt x="4031" y="391"/>
                  <a:pt x="4178" y="400"/>
                </a:cubicBezTo>
                <a:cubicBezTo>
                  <a:pt x="4876" y="439"/>
                  <a:pt x="5576" y="576"/>
                  <a:pt x="6245" y="798"/>
                </a:cubicBezTo>
                <a:cubicBezTo>
                  <a:pt x="6331" y="827"/>
                  <a:pt x="6410" y="861"/>
                  <a:pt x="6496" y="890"/>
                </a:cubicBezTo>
                <a:cubicBezTo>
                  <a:pt x="6547" y="911"/>
                  <a:pt x="6599" y="929"/>
                  <a:pt x="6654" y="945"/>
                </a:cubicBezTo>
                <a:cubicBezTo>
                  <a:pt x="6678" y="958"/>
                  <a:pt x="6706" y="963"/>
                  <a:pt x="6729" y="969"/>
                </a:cubicBezTo>
                <a:cubicBezTo>
                  <a:pt x="6740" y="974"/>
                  <a:pt x="6746" y="974"/>
                  <a:pt x="6757" y="974"/>
                </a:cubicBezTo>
                <a:cubicBezTo>
                  <a:pt x="6764" y="980"/>
                  <a:pt x="6764" y="985"/>
                  <a:pt x="6769" y="992"/>
                </a:cubicBezTo>
                <a:cubicBezTo>
                  <a:pt x="6785" y="1003"/>
                  <a:pt x="6803" y="1008"/>
                  <a:pt x="6825" y="1008"/>
                </a:cubicBezTo>
                <a:cubicBezTo>
                  <a:pt x="6843" y="1008"/>
                  <a:pt x="6871" y="997"/>
                  <a:pt x="6882" y="980"/>
                </a:cubicBezTo>
                <a:cubicBezTo>
                  <a:pt x="6882" y="980"/>
                  <a:pt x="6882" y="974"/>
                  <a:pt x="6888" y="974"/>
                </a:cubicBezTo>
                <a:cubicBezTo>
                  <a:pt x="6893" y="969"/>
                  <a:pt x="6900" y="963"/>
                  <a:pt x="6900" y="951"/>
                </a:cubicBezTo>
                <a:cubicBezTo>
                  <a:pt x="6990" y="827"/>
                  <a:pt x="7087" y="707"/>
                  <a:pt x="7184" y="588"/>
                </a:cubicBezTo>
                <a:cubicBezTo>
                  <a:pt x="7291" y="463"/>
                  <a:pt x="7405" y="349"/>
                  <a:pt x="7530" y="242"/>
                </a:cubicBezTo>
                <a:cubicBezTo>
                  <a:pt x="7525" y="242"/>
                  <a:pt x="7519" y="247"/>
                  <a:pt x="7514" y="253"/>
                </a:cubicBezTo>
                <a:cubicBezTo>
                  <a:pt x="7541" y="224"/>
                  <a:pt x="7575" y="195"/>
                  <a:pt x="7609" y="167"/>
                </a:cubicBezTo>
                <a:close/>
                <a:moveTo>
                  <a:pt x="7623" y="0"/>
                </a:moveTo>
                <a:cubicBezTo>
                  <a:pt x="7618" y="0"/>
                  <a:pt x="7614" y="1"/>
                  <a:pt x="7609" y="3"/>
                </a:cubicBezTo>
                <a:lnTo>
                  <a:pt x="7593" y="3"/>
                </a:lnTo>
                <a:cubicBezTo>
                  <a:pt x="7548" y="25"/>
                  <a:pt x="7501" y="48"/>
                  <a:pt x="7462" y="77"/>
                </a:cubicBezTo>
                <a:cubicBezTo>
                  <a:pt x="7422" y="105"/>
                  <a:pt x="7388" y="139"/>
                  <a:pt x="7349" y="167"/>
                </a:cubicBezTo>
                <a:cubicBezTo>
                  <a:pt x="7275" y="242"/>
                  <a:pt x="7200" y="315"/>
                  <a:pt x="7132" y="389"/>
                </a:cubicBezTo>
                <a:cubicBezTo>
                  <a:pt x="7008" y="525"/>
                  <a:pt x="6900" y="673"/>
                  <a:pt x="6798" y="827"/>
                </a:cubicBezTo>
                <a:cubicBezTo>
                  <a:pt x="6785" y="821"/>
                  <a:pt x="6780" y="815"/>
                  <a:pt x="6769" y="809"/>
                </a:cubicBezTo>
                <a:cubicBezTo>
                  <a:pt x="6740" y="798"/>
                  <a:pt x="6706" y="780"/>
                  <a:pt x="6678" y="770"/>
                </a:cubicBezTo>
                <a:cubicBezTo>
                  <a:pt x="6615" y="741"/>
                  <a:pt x="6547" y="719"/>
                  <a:pt x="6484" y="696"/>
                </a:cubicBezTo>
                <a:cubicBezTo>
                  <a:pt x="6382" y="656"/>
                  <a:pt x="6274" y="622"/>
                  <a:pt x="6172" y="588"/>
                </a:cubicBezTo>
                <a:cubicBezTo>
                  <a:pt x="5973" y="525"/>
                  <a:pt x="5768" y="474"/>
                  <a:pt x="5570" y="429"/>
                </a:cubicBezTo>
                <a:cubicBezTo>
                  <a:pt x="5143" y="337"/>
                  <a:pt x="4711" y="281"/>
                  <a:pt x="4280" y="258"/>
                </a:cubicBezTo>
                <a:cubicBezTo>
                  <a:pt x="4125" y="248"/>
                  <a:pt x="3969" y="243"/>
                  <a:pt x="3814" y="243"/>
                </a:cubicBezTo>
                <a:cubicBezTo>
                  <a:pt x="3530" y="243"/>
                  <a:pt x="3246" y="260"/>
                  <a:pt x="2967" y="292"/>
                </a:cubicBezTo>
                <a:lnTo>
                  <a:pt x="2961" y="292"/>
                </a:lnTo>
                <a:cubicBezTo>
                  <a:pt x="2529" y="344"/>
                  <a:pt x="2104" y="429"/>
                  <a:pt x="1695" y="559"/>
                </a:cubicBezTo>
                <a:cubicBezTo>
                  <a:pt x="1388" y="662"/>
                  <a:pt x="1097" y="787"/>
                  <a:pt x="814" y="935"/>
                </a:cubicBezTo>
                <a:cubicBezTo>
                  <a:pt x="535" y="1082"/>
                  <a:pt x="273" y="1258"/>
                  <a:pt x="35" y="1462"/>
                </a:cubicBezTo>
                <a:cubicBezTo>
                  <a:pt x="6" y="1485"/>
                  <a:pt x="1" y="1514"/>
                  <a:pt x="18" y="1543"/>
                </a:cubicBezTo>
                <a:cubicBezTo>
                  <a:pt x="24" y="1548"/>
                  <a:pt x="24" y="1554"/>
                  <a:pt x="29" y="1554"/>
                </a:cubicBezTo>
                <a:cubicBezTo>
                  <a:pt x="35" y="1571"/>
                  <a:pt x="40" y="1588"/>
                  <a:pt x="58" y="1599"/>
                </a:cubicBezTo>
                <a:cubicBezTo>
                  <a:pt x="211" y="1730"/>
                  <a:pt x="381" y="1837"/>
                  <a:pt x="564" y="1929"/>
                </a:cubicBezTo>
                <a:cubicBezTo>
                  <a:pt x="751" y="2031"/>
                  <a:pt x="950" y="2105"/>
                  <a:pt x="1154" y="2167"/>
                </a:cubicBezTo>
                <a:cubicBezTo>
                  <a:pt x="1587" y="2298"/>
                  <a:pt x="2041" y="2361"/>
                  <a:pt x="2490" y="2383"/>
                </a:cubicBezTo>
                <a:cubicBezTo>
                  <a:pt x="2650" y="2393"/>
                  <a:pt x="2809" y="2397"/>
                  <a:pt x="2968" y="2397"/>
                </a:cubicBezTo>
                <a:cubicBezTo>
                  <a:pt x="3266" y="2397"/>
                  <a:pt x="3562" y="2381"/>
                  <a:pt x="3859" y="2356"/>
                </a:cubicBezTo>
                <a:cubicBezTo>
                  <a:pt x="4268" y="2321"/>
                  <a:pt x="4677" y="2264"/>
                  <a:pt x="5081" y="2191"/>
                </a:cubicBezTo>
                <a:cubicBezTo>
                  <a:pt x="5400" y="2128"/>
                  <a:pt x="5718" y="2049"/>
                  <a:pt x="6024" y="1940"/>
                </a:cubicBezTo>
                <a:cubicBezTo>
                  <a:pt x="6189" y="1884"/>
                  <a:pt x="6348" y="1821"/>
                  <a:pt x="6502" y="1747"/>
                </a:cubicBezTo>
                <a:cubicBezTo>
                  <a:pt x="6586" y="1708"/>
                  <a:pt x="6667" y="1667"/>
                  <a:pt x="6746" y="1622"/>
                </a:cubicBezTo>
                <a:cubicBezTo>
                  <a:pt x="6780" y="1605"/>
                  <a:pt x="6814" y="1582"/>
                  <a:pt x="6848" y="1559"/>
                </a:cubicBezTo>
                <a:cubicBezTo>
                  <a:pt x="6866" y="1548"/>
                  <a:pt x="6888" y="1530"/>
                  <a:pt x="6911" y="1520"/>
                </a:cubicBezTo>
                <a:cubicBezTo>
                  <a:pt x="6956" y="1571"/>
                  <a:pt x="7008" y="1622"/>
                  <a:pt x="7064" y="1667"/>
                </a:cubicBezTo>
                <a:cubicBezTo>
                  <a:pt x="7144" y="1730"/>
                  <a:pt x="7223" y="1781"/>
                  <a:pt x="7309" y="1832"/>
                </a:cubicBezTo>
                <a:cubicBezTo>
                  <a:pt x="7394" y="1878"/>
                  <a:pt x="7480" y="1912"/>
                  <a:pt x="7570" y="1946"/>
                </a:cubicBezTo>
                <a:cubicBezTo>
                  <a:pt x="7616" y="1963"/>
                  <a:pt x="7666" y="1981"/>
                  <a:pt x="7718" y="1991"/>
                </a:cubicBezTo>
                <a:cubicBezTo>
                  <a:pt x="7745" y="1997"/>
                  <a:pt x="7780" y="2002"/>
                  <a:pt x="7808" y="2008"/>
                </a:cubicBezTo>
                <a:cubicBezTo>
                  <a:pt x="7808" y="2015"/>
                  <a:pt x="7808" y="2020"/>
                  <a:pt x="7814" y="2020"/>
                </a:cubicBezTo>
                <a:cubicBezTo>
                  <a:pt x="7814" y="2042"/>
                  <a:pt x="7837" y="2060"/>
                  <a:pt x="7860" y="2065"/>
                </a:cubicBezTo>
                <a:cubicBezTo>
                  <a:pt x="7882" y="2065"/>
                  <a:pt x="7916" y="2054"/>
                  <a:pt x="7928" y="2026"/>
                </a:cubicBezTo>
                <a:cubicBezTo>
                  <a:pt x="7957" y="1957"/>
                  <a:pt x="7962" y="1878"/>
                  <a:pt x="7968" y="1798"/>
                </a:cubicBezTo>
                <a:cubicBezTo>
                  <a:pt x="7979" y="1708"/>
                  <a:pt x="7979" y="1611"/>
                  <a:pt x="7984" y="1520"/>
                </a:cubicBezTo>
                <a:cubicBezTo>
                  <a:pt x="7984" y="1349"/>
                  <a:pt x="7973" y="1184"/>
                  <a:pt x="7957" y="1014"/>
                </a:cubicBezTo>
                <a:cubicBezTo>
                  <a:pt x="7939" y="849"/>
                  <a:pt x="7911" y="690"/>
                  <a:pt x="7865" y="525"/>
                </a:cubicBezTo>
                <a:cubicBezTo>
                  <a:pt x="7820" y="366"/>
                  <a:pt x="7763" y="208"/>
                  <a:pt x="7695" y="54"/>
                </a:cubicBezTo>
                <a:cubicBezTo>
                  <a:pt x="7690" y="37"/>
                  <a:pt x="7672" y="19"/>
                  <a:pt x="7655" y="14"/>
                </a:cubicBezTo>
                <a:cubicBezTo>
                  <a:pt x="7643" y="6"/>
                  <a:pt x="7633" y="0"/>
                  <a:pt x="762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6" name="Google Shape;51;p2"/>
          <p:cNvSpPr>
            <a:spLocks noChangeArrowheads="1"/>
          </p:cNvSpPr>
          <p:nvPr/>
        </p:nvSpPr>
        <p:spPr bwMode="auto">
          <a:xfrm>
            <a:off x="2603500" y="4822825"/>
            <a:ext cx="219075" cy="77788"/>
          </a:xfrm>
          <a:custGeom>
            <a:avLst/>
            <a:gdLst>
              <a:gd name="T0" fmla="*/ 0 w 5632"/>
              <a:gd name="T1" fmla="*/ 0 h 2014"/>
              <a:gd name="T2" fmla="*/ 5632 w 5632"/>
              <a:gd name="T3" fmla="*/ 2014 h 2014"/>
            </a:gdLst>
            <a:ahLst/>
            <a:cxnLst/>
            <a:rect l="T0" t="T1" r="T2" b="T3"/>
            <a:pathLst>
              <a:path w="5632" h="2014" extrusionOk="0">
                <a:moveTo>
                  <a:pt x="1847" y="587"/>
                </a:moveTo>
                <a:cubicBezTo>
                  <a:pt x="1876" y="593"/>
                  <a:pt x="1910" y="603"/>
                  <a:pt x="1932" y="627"/>
                </a:cubicBezTo>
                <a:cubicBezTo>
                  <a:pt x="1960" y="648"/>
                  <a:pt x="1978" y="677"/>
                  <a:pt x="2000" y="717"/>
                </a:cubicBezTo>
                <a:cubicBezTo>
                  <a:pt x="2012" y="740"/>
                  <a:pt x="2023" y="763"/>
                  <a:pt x="2034" y="785"/>
                </a:cubicBezTo>
                <a:cubicBezTo>
                  <a:pt x="2041" y="797"/>
                  <a:pt x="2041" y="808"/>
                  <a:pt x="2046" y="819"/>
                </a:cubicBezTo>
                <a:cubicBezTo>
                  <a:pt x="2057" y="871"/>
                  <a:pt x="2062" y="921"/>
                  <a:pt x="2062" y="996"/>
                </a:cubicBezTo>
                <a:cubicBezTo>
                  <a:pt x="2068" y="1081"/>
                  <a:pt x="2068" y="1160"/>
                  <a:pt x="2062" y="1235"/>
                </a:cubicBezTo>
                <a:cubicBezTo>
                  <a:pt x="2057" y="1314"/>
                  <a:pt x="2052" y="1388"/>
                  <a:pt x="2041" y="1461"/>
                </a:cubicBezTo>
                <a:cubicBezTo>
                  <a:pt x="2023" y="1519"/>
                  <a:pt x="2012" y="1569"/>
                  <a:pt x="1972" y="1603"/>
                </a:cubicBezTo>
                <a:cubicBezTo>
                  <a:pt x="1944" y="1632"/>
                  <a:pt x="1910" y="1655"/>
                  <a:pt x="1876" y="1660"/>
                </a:cubicBezTo>
                <a:cubicBezTo>
                  <a:pt x="1852" y="1666"/>
                  <a:pt x="1829" y="1671"/>
                  <a:pt x="1813" y="1678"/>
                </a:cubicBezTo>
                <a:lnTo>
                  <a:pt x="1768" y="1678"/>
                </a:lnTo>
                <a:cubicBezTo>
                  <a:pt x="1687" y="1678"/>
                  <a:pt x="1614" y="1660"/>
                  <a:pt x="1517" y="1632"/>
                </a:cubicBezTo>
                <a:cubicBezTo>
                  <a:pt x="1393" y="1587"/>
                  <a:pt x="1273" y="1529"/>
                  <a:pt x="1160" y="1474"/>
                </a:cubicBezTo>
                <a:lnTo>
                  <a:pt x="1068" y="1433"/>
                </a:lnTo>
                <a:cubicBezTo>
                  <a:pt x="1057" y="1427"/>
                  <a:pt x="1045" y="1416"/>
                  <a:pt x="1040" y="1399"/>
                </a:cubicBezTo>
                <a:cubicBezTo>
                  <a:pt x="1034" y="1388"/>
                  <a:pt x="1034" y="1371"/>
                  <a:pt x="1040" y="1359"/>
                </a:cubicBezTo>
                <a:cubicBezTo>
                  <a:pt x="1052" y="1343"/>
                  <a:pt x="1068" y="1330"/>
                  <a:pt x="1086" y="1330"/>
                </a:cubicBezTo>
                <a:cubicBezTo>
                  <a:pt x="1097" y="1330"/>
                  <a:pt x="1102" y="1330"/>
                  <a:pt x="1113" y="1337"/>
                </a:cubicBezTo>
                <a:lnTo>
                  <a:pt x="1171" y="1359"/>
                </a:lnTo>
                <a:lnTo>
                  <a:pt x="1176" y="1364"/>
                </a:lnTo>
                <a:cubicBezTo>
                  <a:pt x="1284" y="1416"/>
                  <a:pt x="1398" y="1474"/>
                  <a:pt x="1511" y="1513"/>
                </a:cubicBezTo>
                <a:cubicBezTo>
                  <a:pt x="1597" y="1542"/>
                  <a:pt x="1659" y="1553"/>
                  <a:pt x="1721" y="1558"/>
                </a:cubicBezTo>
                <a:lnTo>
                  <a:pt x="1790" y="1558"/>
                </a:lnTo>
                <a:cubicBezTo>
                  <a:pt x="1795" y="1558"/>
                  <a:pt x="1802" y="1553"/>
                  <a:pt x="1807" y="1553"/>
                </a:cubicBezTo>
                <a:cubicBezTo>
                  <a:pt x="1824" y="1553"/>
                  <a:pt x="1836" y="1547"/>
                  <a:pt x="1847" y="1542"/>
                </a:cubicBezTo>
                <a:cubicBezTo>
                  <a:pt x="1858" y="1535"/>
                  <a:pt x="1870" y="1529"/>
                  <a:pt x="1876" y="1519"/>
                </a:cubicBezTo>
                <a:cubicBezTo>
                  <a:pt x="1881" y="1519"/>
                  <a:pt x="1881" y="1513"/>
                  <a:pt x="1886" y="1513"/>
                </a:cubicBezTo>
                <a:cubicBezTo>
                  <a:pt x="1886" y="1508"/>
                  <a:pt x="1892" y="1501"/>
                  <a:pt x="1892" y="1495"/>
                </a:cubicBezTo>
                <a:cubicBezTo>
                  <a:pt x="1910" y="1445"/>
                  <a:pt x="1915" y="1393"/>
                  <a:pt x="1915" y="1354"/>
                </a:cubicBezTo>
                <a:lnTo>
                  <a:pt x="1897" y="1354"/>
                </a:lnTo>
                <a:cubicBezTo>
                  <a:pt x="1881" y="1359"/>
                  <a:pt x="1863" y="1359"/>
                  <a:pt x="1847" y="1359"/>
                </a:cubicBezTo>
                <a:lnTo>
                  <a:pt x="1829" y="1364"/>
                </a:lnTo>
                <a:lnTo>
                  <a:pt x="1682" y="1364"/>
                </a:lnTo>
                <a:cubicBezTo>
                  <a:pt x="1574" y="1354"/>
                  <a:pt x="1472" y="1330"/>
                  <a:pt x="1386" y="1314"/>
                </a:cubicBezTo>
                <a:cubicBezTo>
                  <a:pt x="1346" y="1303"/>
                  <a:pt x="1325" y="1269"/>
                  <a:pt x="1330" y="1235"/>
                </a:cubicBezTo>
                <a:cubicBezTo>
                  <a:pt x="1336" y="1206"/>
                  <a:pt x="1364" y="1183"/>
                  <a:pt x="1393" y="1178"/>
                </a:cubicBezTo>
                <a:lnTo>
                  <a:pt x="1409" y="1178"/>
                </a:lnTo>
                <a:cubicBezTo>
                  <a:pt x="1522" y="1206"/>
                  <a:pt x="1642" y="1235"/>
                  <a:pt x="1761" y="1240"/>
                </a:cubicBezTo>
                <a:cubicBezTo>
                  <a:pt x="1784" y="1240"/>
                  <a:pt x="1810" y="1243"/>
                  <a:pt x="1834" y="1243"/>
                </a:cubicBezTo>
                <a:cubicBezTo>
                  <a:pt x="1847" y="1243"/>
                  <a:pt x="1859" y="1242"/>
                  <a:pt x="1870" y="1240"/>
                </a:cubicBezTo>
                <a:lnTo>
                  <a:pt x="1921" y="1240"/>
                </a:lnTo>
                <a:cubicBezTo>
                  <a:pt x="1926" y="1178"/>
                  <a:pt x="1926" y="1115"/>
                  <a:pt x="1921" y="1052"/>
                </a:cubicBezTo>
                <a:lnTo>
                  <a:pt x="1915" y="1047"/>
                </a:lnTo>
                <a:cubicBezTo>
                  <a:pt x="1876" y="1052"/>
                  <a:pt x="1841" y="1058"/>
                  <a:pt x="1807" y="1070"/>
                </a:cubicBezTo>
                <a:cubicBezTo>
                  <a:pt x="1716" y="1086"/>
                  <a:pt x="1648" y="1109"/>
                  <a:pt x="1585" y="1133"/>
                </a:cubicBezTo>
                <a:cubicBezTo>
                  <a:pt x="1580" y="1133"/>
                  <a:pt x="1574" y="1138"/>
                  <a:pt x="1569" y="1138"/>
                </a:cubicBezTo>
                <a:cubicBezTo>
                  <a:pt x="1535" y="1138"/>
                  <a:pt x="1495" y="1115"/>
                  <a:pt x="1483" y="1081"/>
                </a:cubicBezTo>
                <a:cubicBezTo>
                  <a:pt x="1466" y="1041"/>
                  <a:pt x="1488" y="996"/>
                  <a:pt x="1535" y="979"/>
                </a:cubicBezTo>
                <a:cubicBezTo>
                  <a:pt x="1614" y="944"/>
                  <a:pt x="1700" y="921"/>
                  <a:pt x="1784" y="910"/>
                </a:cubicBezTo>
                <a:cubicBezTo>
                  <a:pt x="1807" y="905"/>
                  <a:pt x="1829" y="899"/>
                  <a:pt x="1852" y="899"/>
                </a:cubicBezTo>
                <a:cubicBezTo>
                  <a:pt x="1870" y="899"/>
                  <a:pt x="1886" y="894"/>
                  <a:pt x="1910" y="894"/>
                </a:cubicBezTo>
                <a:lnTo>
                  <a:pt x="1904" y="871"/>
                </a:lnTo>
                <a:cubicBezTo>
                  <a:pt x="1897" y="853"/>
                  <a:pt x="1892" y="837"/>
                  <a:pt x="1881" y="819"/>
                </a:cubicBezTo>
                <a:cubicBezTo>
                  <a:pt x="1876" y="803"/>
                  <a:pt x="1858" y="779"/>
                  <a:pt x="1841" y="758"/>
                </a:cubicBezTo>
                <a:lnTo>
                  <a:pt x="1829" y="745"/>
                </a:lnTo>
                <a:lnTo>
                  <a:pt x="1802" y="745"/>
                </a:lnTo>
                <a:cubicBezTo>
                  <a:pt x="1761" y="758"/>
                  <a:pt x="1727" y="768"/>
                  <a:pt x="1687" y="779"/>
                </a:cubicBezTo>
                <a:cubicBezTo>
                  <a:pt x="1671" y="785"/>
                  <a:pt x="1653" y="792"/>
                  <a:pt x="1631" y="797"/>
                </a:cubicBezTo>
                <a:lnTo>
                  <a:pt x="1603" y="808"/>
                </a:lnTo>
                <a:lnTo>
                  <a:pt x="1591" y="813"/>
                </a:lnTo>
                <a:cubicBezTo>
                  <a:pt x="1556" y="826"/>
                  <a:pt x="1529" y="831"/>
                  <a:pt x="1495" y="848"/>
                </a:cubicBezTo>
                <a:cubicBezTo>
                  <a:pt x="1454" y="865"/>
                  <a:pt x="1415" y="882"/>
                  <a:pt x="1364" y="905"/>
                </a:cubicBezTo>
                <a:cubicBezTo>
                  <a:pt x="1330" y="928"/>
                  <a:pt x="1291" y="944"/>
                  <a:pt x="1256" y="968"/>
                </a:cubicBezTo>
                <a:lnTo>
                  <a:pt x="1250" y="973"/>
                </a:lnTo>
                <a:cubicBezTo>
                  <a:pt x="1210" y="989"/>
                  <a:pt x="1171" y="1013"/>
                  <a:pt x="1131" y="1036"/>
                </a:cubicBezTo>
                <a:cubicBezTo>
                  <a:pt x="1120" y="1041"/>
                  <a:pt x="1108" y="1047"/>
                  <a:pt x="1091" y="1052"/>
                </a:cubicBezTo>
                <a:lnTo>
                  <a:pt x="1074" y="1052"/>
                </a:lnTo>
                <a:lnTo>
                  <a:pt x="1063" y="1047"/>
                </a:lnTo>
                <a:cubicBezTo>
                  <a:pt x="1034" y="1047"/>
                  <a:pt x="1018" y="1030"/>
                  <a:pt x="1000" y="1013"/>
                </a:cubicBezTo>
                <a:cubicBezTo>
                  <a:pt x="971" y="968"/>
                  <a:pt x="984" y="910"/>
                  <a:pt x="1023" y="876"/>
                </a:cubicBezTo>
                <a:cubicBezTo>
                  <a:pt x="1079" y="837"/>
                  <a:pt x="1142" y="803"/>
                  <a:pt x="1222" y="768"/>
                </a:cubicBezTo>
                <a:cubicBezTo>
                  <a:pt x="1278" y="740"/>
                  <a:pt x="1346" y="717"/>
                  <a:pt x="1427" y="695"/>
                </a:cubicBezTo>
                <a:cubicBezTo>
                  <a:pt x="1454" y="683"/>
                  <a:pt x="1483" y="672"/>
                  <a:pt x="1517" y="661"/>
                </a:cubicBezTo>
                <a:lnTo>
                  <a:pt x="1540" y="655"/>
                </a:lnTo>
                <a:lnTo>
                  <a:pt x="1608" y="632"/>
                </a:lnTo>
                <a:lnTo>
                  <a:pt x="1642" y="627"/>
                </a:lnTo>
                <a:cubicBezTo>
                  <a:pt x="1671" y="614"/>
                  <a:pt x="1700" y="603"/>
                  <a:pt x="1734" y="598"/>
                </a:cubicBezTo>
                <a:cubicBezTo>
                  <a:pt x="1750" y="593"/>
                  <a:pt x="1773" y="587"/>
                  <a:pt x="1790" y="587"/>
                </a:cubicBezTo>
                <a:close/>
                <a:moveTo>
                  <a:pt x="5450" y="1"/>
                </a:moveTo>
                <a:lnTo>
                  <a:pt x="5375" y="63"/>
                </a:lnTo>
                <a:lnTo>
                  <a:pt x="5348" y="87"/>
                </a:lnTo>
                <a:lnTo>
                  <a:pt x="5359" y="81"/>
                </a:lnTo>
                <a:cubicBezTo>
                  <a:pt x="5239" y="189"/>
                  <a:pt x="5125" y="302"/>
                  <a:pt x="5023" y="422"/>
                </a:cubicBezTo>
                <a:cubicBezTo>
                  <a:pt x="4926" y="535"/>
                  <a:pt x="4829" y="655"/>
                  <a:pt x="4739" y="779"/>
                </a:cubicBezTo>
                <a:cubicBezTo>
                  <a:pt x="4739" y="792"/>
                  <a:pt x="4727" y="803"/>
                  <a:pt x="4722" y="808"/>
                </a:cubicBezTo>
                <a:cubicBezTo>
                  <a:pt x="4705" y="831"/>
                  <a:pt x="4682" y="837"/>
                  <a:pt x="4666" y="842"/>
                </a:cubicBezTo>
                <a:cubicBezTo>
                  <a:pt x="4643" y="842"/>
                  <a:pt x="4625" y="837"/>
                  <a:pt x="4609" y="819"/>
                </a:cubicBezTo>
                <a:cubicBezTo>
                  <a:pt x="4603" y="819"/>
                  <a:pt x="4598" y="813"/>
                  <a:pt x="4598" y="808"/>
                </a:cubicBezTo>
                <a:lnTo>
                  <a:pt x="4569" y="803"/>
                </a:lnTo>
                <a:cubicBezTo>
                  <a:pt x="4546" y="797"/>
                  <a:pt x="4517" y="792"/>
                  <a:pt x="4495" y="779"/>
                </a:cubicBezTo>
                <a:cubicBezTo>
                  <a:pt x="4438" y="763"/>
                  <a:pt x="4386" y="745"/>
                  <a:pt x="4336" y="723"/>
                </a:cubicBezTo>
                <a:cubicBezTo>
                  <a:pt x="4244" y="689"/>
                  <a:pt x="4160" y="661"/>
                  <a:pt x="4074" y="627"/>
                </a:cubicBezTo>
                <a:lnTo>
                  <a:pt x="4092" y="638"/>
                </a:lnTo>
                <a:cubicBezTo>
                  <a:pt x="3426" y="410"/>
                  <a:pt x="2728" y="273"/>
                  <a:pt x="2023" y="228"/>
                </a:cubicBezTo>
                <a:cubicBezTo>
                  <a:pt x="1882" y="221"/>
                  <a:pt x="1742" y="217"/>
                  <a:pt x="1602" y="217"/>
                </a:cubicBezTo>
                <a:cubicBezTo>
                  <a:pt x="1320" y="217"/>
                  <a:pt x="1042" y="232"/>
                  <a:pt x="772" y="263"/>
                </a:cubicBezTo>
                <a:cubicBezTo>
                  <a:pt x="562" y="286"/>
                  <a:pt x="352" y="320"/>
                  <a:pt x="148" y="365"/>
                </a:cubicBezTo>
                <a:lnTo>
                  <a:pt x="142" y="365"/>
                </a:lnTo>
                <a:cubicBezTo>
                  <a:pt x="90" y="376"/>
                  <a:pt x="45" y="388"/>
                  <a:pt x="0" y="399"/>
                </a:cubicBezTo>
                <a:cubicBezTo>
                  <a:pt x="74" y="501"/>
                  <a:pt x="137" y="621"/>
                  <a:pt x="176" y="751"/>
                </a:cubicBezTo>
                <a:cubicBezTo>
                  <a:pt x="205" y="826"/>
                  <a:pt x="221" y="905"/>
                  <a:pt x="239" y="979"/>
                </a:cubicBezTo>
                <a:cubicBezTo>
                  <a:pt x="255" y="1058"/>
                  <a:pt x="273" y="1144"/>
                  <a:pt x="284" y="1235"/>
                </a:cubicBezTo>
                <a:cubicBezTo>
                  <a:pt x="295" y="1319"/>
                  <a:pt x="295" y="1411"/>
                  <a:pt x="295" y="1490"/>
                </a:cubicBezTo>
                <a:cubicBezTo>
                  <a:pt x="290" y="1564"/>
                  <a:pt x="284" y="1655"/>
                  <a:pt x="268" y="1746"/>
                </a:cubicBezTo>
                <a:cubicBezTo>
                  <a:pt x="261" y="1791"/>
                  <a:pt x="250" y="1825"/>
                  <a:pt x="239" y="1859"/>
                </a:cubicBezTo>
                <a:cubicBezTo>
                  <a:pt x="227" y="1899"/>
                  <a:pt x="216" y="1939"/>
                  <a:pt x="193" y="1978"/>
                </a:cubicBezTo>
                <a:lnTo>
                  <a:pt x="187" y="1996"/>
                </a:lnTo>
                <a:lnTo>
                  <a:pt x="210" y="1996"/>
                </a:lnTo>
                <a:cubicBezTo>
                  <a:pt x="329" y="2007"/>
                  <a:pt x="438" y="2007"/>
                  <a:pt x="551" y="2012"/>
                </a:cubicBezTo>
                <a:cubicBezTo>
                  <a:pt x="600" y="2013"/>
                  <a:pt x="649" y="2013"/>
                  <a:pt x="698" y="2013"/>
                </a:cubicBezTo>
                <a:cubicBezTo>
                  <a:pt x="1084" y="2013"/>
                  <a:pt x="1481" y="1989"/>
                  <a:pt x="1904" y="1939"/>
                </a:cubicBezTo>
                <a:lnTo>
                  <a:pt x="1978" y="1933"/>
                </a:lnTo>
                <a:cubicBezTo>
                  <a:pt x="2154" y="1917"/>
                  <a:pt x="2335" y="1888"/>
                  <a:pt x="2529" y="1859"/>
                </a:cubicBezTo>
                <a:cubicBezTo>
                  <a:pt x="2728" y="1831"/>
                  <a:pt x="2927" y="1802"/>
                  <a:pt x="3119" y="1763"/>
                </a:cubicBezTo>
                <a:cubicBezTo>
                  <a:pt x="3398" y="1700"/>
                  <a:pt x="3670" y="1621"/>
                  <a:pt x="3927" y="1524"/>
                </a:cubicBezTo>
                <a:cubicBezTo>
                  <a:pt x="4199" y="1422"/>
                  <a:pt x="4454" y="1296"/>
                  <a:pt x="4671" y="1189"/>
                </a:cubicBezTo>
                <a:lnTo>
                  <a:pt x="4700" y="1172"/>
                </a:lnTo>
                <a:cubicBezTo>
                  <a:pt x="4711" y="1160"/>
                  <a:pt x="4722" y="1160"/>
                  <a:pt x="4739" y="1154"/>
                </a:cubicBezTo>
                <a:cubicBezTo>
                  <a:pt x="4774" y="1154"/>
                  <a:pt x="4802" y="1167"/>
                  <a:pt x="4819" y="1194"/>
                </a:cubicBezTo>
                <a:cubicBezTo>
                  <a:pt x="4829" y="1206"/>
                  <a:pt x="4836" y="1217"/>
                  <a:pt x="4836" y="1228"/>
                </a:cubicBezTo>
                <a:cubicBezTo>
                  <a:pt x="4910" y="1309"/>
                  <a:pt x="4989" y="1377"/>
                  <a:pt x="5080" y="1439"/>
                </a:cubicBezTo>
                <a:cubicBezTo>
                  <a:pt x="5177" y="1501"/>
                  <a:pt x="5280" y="1558"/>
                  <a:pt x="5393" y="1603"/>
                </a:cubicBezTo>
                <a:cubicBezTo>
                  <a:pt x="5450" y="1621"/>
                  <a:pt x="5511" y="1644"/>
                  <a:pt x="5569" y="1666"/>
                </a:cubicBezTo>
                <a:lnTo>
                  <a:pt x="5603" y="1678"/>
                </a:lnTo>
                <a:lnTo>
                  <a:pt x="5631" y="1689"/>
                </a:lnTo>
                <a:lnTo>
                  <a:pt x="5631" y="1655"/>
                </a:lnTo>
                <a:lnTo>
                  <a:pt x="5631" y="1519"/>
                </a:lnTo>
                <a:lnTo>
                  <a:pt x="5631" y="1461"/>
                </a:lnTo>
                <a:lnTo>
                  <a:pt x="5631" y="1325"/>
                </a:lnTo>
                <a:lnTo>
                  <a:pt x="5614" y="1325"/>
                </a:lnTo>
                <a:cubicBezTo>
                  <a:pt x="5588" y="1328"/>
                  <a:pt x="5563" y="1329"/>
                  <a:pt x="5538" y="1329"/>
                </a:cubicBezTo>
                <a:cubicBezTo>
                  <a:pt x="5513" y="1329"/>
                  <a:pt x="5489" y="1328"/>
                  <a:pt x="5466" y="1325"/>
                </a:cubicBezTo>
                <a:cubicBezTo>
                  <a:pt x="5393" y="1325"/>
                  <a:pt x="5319" y="1314"/>
                  <a:pt x="5251" y="1309"/>
                </a:cubicBezTo>
                <a:cubicBezTo>
                  <a:pt x="5228" y="1309"/>
                  <a:pt x="5205" y="1291"/>
                  <a:pt x="5194" y="1274"/>
                </a:cubicBezTo>
                <a:cubicBezTo>
                  <a:pt x="5183" y="1257"/>
                  <a:pt x="5177" y="1235"/>
                  <a:pt x="5183" y="1212"/>
                </a:cubicBezTo>
                <a:cubicBezTo>
                  <a:pt x="5188" y="1194"/>
                  <a:pt x="5199" y="1172"/>
                  <a:pt x="5217" y="1160"/>
                </a:cubicBezTo>
                <a:cubicBezTo>
                  <a:pt x="5228" y="1154"/>
                  <a:pt x="5239" y="1149"/>
                  <a:pt x="5251" y="1149"/>
                </a:cubicBezTo>
                <a:lnTo>
                  <a:pt x="5280" y="1149"/>
                </a:lnTo>
                <a:cubicBezTo>
                  <a:pt x="5319" y="1149"/>
                  <a:pt x="5359" y="1154"/>
                  <a:pt x="5393" y="1154"/>
                </a:cubicBezTo>
                <a:cubicBezTo>
                  <a:pt x="5438" y="1160"/>
                  <a:pt x="5490" y="1160"/>
                  <a:pt x="5535" y="1160"/>
                </a:cubicBezTo>
                <a:lnTo>
                  <a:pt x="5563" y="1167"/>
                </a:lnTo>
                <a:lnTo>
                  <a:pt x="5626" y="1167"/>
                </a:lnTo>
                <a:lnTo>
                  <a:pt x="5626" y="1081"/>
                </a:lnTo>
                <a:cubicBezTo>
                  <a:pt x="5626" y="1041"/>
                  <a:pt x="5620" y="1002"/>
                  <a:pt x="5620" y="955"/>
                </a:cubicBezTo>
                <a:cubicBezTo>
                  <a:pt x="5586" y="968"/>
                  <a:pt x="5545" y="973"/>
                  <a:pt x="5511" y="979"/>
                </a:cubicBezTo>
                <a:lnTo>
                  <a:pt x="5500" y="979"/>
                </a:lnTo>
                <a:lnTo>
                  <a:pt x="5472" y="984"/>
                </a:lnTo>
                <a:cubicBezTo>
                  <a:pt x="5416" y="996"/>
                  <a:pt x="5364" y="1002"/>
                  <a:pt x="5307" y="1013"/>
                </a:cubicBezTo>
                <a:cubicBezTo>
                  <a:pt x="5303" y="1013"/>
                  <a:pt x="5299" y="1014"/>
                  <a:pt x="5296" y="1014"/>
                </a:cubicBezTo>
                <a:cubicBezTo>
                  <a:pt x="5273" y="1014"/>
                  <a:pt x="5254" y="1000"/>
                  <a:pt x="5239" y="989"/>
                </a:cubicBezTo>
                <a:cubicBezTo>
                  <a:pt x="5217" y="973"/>
                  <a:pt x="5205" y="950"/>
                  <a:pt x="5205" y="921"/>
                </a:cubicBezTo>
                <a:cubicBezTo>
                  <a:pt x="5205" y="899"/>
                  <a:pt x="5211" y="871"/>
                  <a:pt x="5228" y="853"/>
                </a:cubicBezTo>
                <a:cubicBezTo>
                  <a:pt x="5245" y="831"/>
                  <a:pt x="5267" y="826"/>
                  <a:pt x="5296" y="819"/>
                </a:cubicBezTo>
                <a:cubicBezTo>
                  <a:pt x="5348" y="808"/>
                  <a:pt x="5404" y="797"/>
                  <a:pt x="5466" y="792"/>
                </a:cubicBezTo>
                <a:cubicBezTo>
                  <a:pt x="5503" y="787"/>
                  <a:pt x="5537" y="783"/>
                  <a:pt x="5569" y="783"/>
                </a:cubicBezTo>
                <a:cubicBezTo>
                  <a:pt x="5582" y="783"/>
                  <a:pt x="5595" y="783"/>
                  <a:pt x="5608" y="785"/>
                </a:cubicBezTo>
                <a:cubicBezTo>
                  <a:pt x="5603" y="689"/>
                  <a:pt x="5592" y="598"/>
                  <a:pt x="5574" y="507"/>
                </a:cubicBezTo>
                <a:lnTo>
                  <a:pt x="5535" y="530"/>
                </a:lnTo>
                <a:cubicBezTo>
                  <a:pt x="5518" y="541"/>
                  <a:pt x="5500" y="553"/>
                  <a:pt x="5484" y="564"/>
                </a:cubicBezTo>
                <a:cubicBezTo>
                  <a:pt x="5427" y="603"/>
                  <a:pt x="5375" y="638"/>
                  <a:pt x="5335" y="677"/>
                </a:cubicBezTo>
                <a:cubicBezTo>
                  <a:pt x="5330" y="677"/>
                  <a:pt x="5319" y="683"/>
                  <a:pt x="5314" y="683"/>
                </a:cubicBezTo>
                <a:lnTo>
                  <a:pt x="5296" y="683"/>
                </a:lnTo>
                <a:cubicBezTo>
                  <a:pt x="5285" y="683"/>
                  <a:pt x="5273" y="672"/>
                  <a:pt x="5267" y="661"/>
                </a:cubicBezTo>
                <a:cubicBezTo>
                  <a:pt x="5256" y="648"/>
                  <a:pt x="5256" y="638"/>
                  <a:pt x="5256" y="627"/>
                </a:cubicBezTo>
                <a:cubicBezTo>
                  <a:pt x="5262" y="609"/>
                  <a:pt x="5267" y="603"/>
                  <a:pt x="5280" y="593"/>
                </a:cubicBezTo>
                <a:cubicBezTo>
                  <a:pt x="5335" y="546"/>
                  <a:pt x="5387" y="507"/>
                  <a:pt x="5438" y="467"/>
                </a:cubicBezTo>
                <a:cubicBezTo>
                  <a:pt x="5477" y="444"/>
                  <a:pt x="5518" y="422"/>
                  <a:pt x="5558" y="399"/>
                </a:cubicBezTo>
                <a:cubicBezTo>
                  <a:pt x="5552" y="376"/>
                  <a:pt x="5552" y="354"/>
                  <a:pt x="5545" y="331"/>
                </a:cubicBezTo>
                <a:cubicBezTo>
                  <a:pt x="5518" y="212"/>
                  <a:pt x="5484" y="98"/>
                  <a:pt x="545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7" name="Google Shape;52;p2"/>
          <p:cNvSpPr>
            <a:spLocks noChangeArrowheads="1"/>
          </p:cNvSpPr>
          <p:nvPr/>
        </p:nvSpPr>
        <p:spPr bwMode="auto">
          <a:xfrm>
            <a:off x="2527300" y="4838700"/>
            <a:ext cx="80963" cy="60325"/>
          </a:xfrm>
          <a:custGeom>
            <a:avLst/>
            <a:gdLst>
              <a:gd name="T0" fmla="*/ 0 w 2069"/>
              <a:gd name="T1" fmla="*/ 0 h 1546"/>
              <a:gd name="T2" fmla="*/ 2069 w 2069"/>
              <a:gd name="T3" fmla="*/ 1546 h 1546"/>
            </a:gdLst>
            <a:ahLst/>
            <a:cxnLst/>
            <a:rect l="T0" t="T1" r="T2" b="T3"/>
            <a:pathLst>
              <a:path w="2069" h="1546" extrusionOk="0">
                <a:moveTo>
                  <a:pt x="1614" y="521"/>
                </a:moveTo>
                <a:cubicBezTo>
                  <a:pt x="1643" y="521"/>
                  <a:pt x="1670" y="533"/>
                  <a:pt x="1693" y="551"/>
                </a:cubicBezTo>
                <a:cubicBezTo>
                  <a:pt x="1727" y="580"/>
                  <a:pt x="1745" y="614"/>
                  <a:pt x="1751" y="653"/>
                </a:cubicBezTo>
                <a:cubicBezTo>
                  <a:pt x="1756" y="727"/>
                  <a:pt x="1700" y="795"/>
                  <a:pt x="1620" y="802"/>
                </a:cubicBezTo>
                <a:cubicBezTo>
                  <a:pt x="1613" y="803"/>
                  <a:pt x="1607" y="803"/>
                  <a:pt x="1601" y="803"/>
                </a:cubicBezTo>
                <a:cubicBezTo>
                  <a:pt x="1569" y="803"/>
                  <a:pt x="1542" y="792"/>
                  <a:pt x="1517" y="773"/>
                </a:cubicBezTo>
                <a:cubicBezTo>
                  <a:pt x="1489" y="750"/>
                  <a:pt x="1472" y="711"/>
                  <a:pt x="1467" y="671"/>
                </a:cubicBezTo>
                <a:cubicBezTo>
                  <a:pt x="1462" y="597"/>
                  <a:pt x="1517" y="529"/>
                  <a:pt x="1598" y="522"/>
                </a:cubicBezTo>
                <a:cubicBezTo>
                  <a:pt x="1603" y="521"/>
                  <a:pt x="1609" y="521"/>
                  <a:pt x="1614" y="521"/>
                </a:cubicBezTo>
                <a:close/>
                <a:moveTo>
                  <a:pt x="1837" y="0"/>
                </a:moveTo>
                <a:cubicBezTo>
                  <a:pt x="1444" y="102"/>
                  <a:pt x="1074" y="244"/>
                  <a:pt x="739" y="415"/>
                </a:cubicBezTo>
                <a:cubicBezTo>
                  <a:pt x="473" y="551"/>
                  <a:pt x="222" y="711"/>
                  <a:pt x="1" y="892"/>
                </a:cubicBezTo>
                <a:cubicBezTo>
                  <a:pt x="51" y="931"/>
                  <a:pt x="109" y="978"/>
                  <a:pt x="166" y="1017"/>
                </a:cubicBezTo>
                <a:cubicBezTo>
                  <a:pt x="358" y="1136"/>
                  <a:pt x="568" y="1238"/>
                  <a:pt x="814" y="1324"/>
                </a:cubicBezTo>
                <a:cubicBezTo>
                  <a:pt x="1142" y="1432"/>
                  <a:pt x="1512" y="1506"/>
                  <a:pt x="1932" y="1545"/>
                </a:cubicBezTo>
                <a:lnTo>
                  <a:pt x="1944" y="1511"/>
                </a:lnTo>
                <a:lnTo>
                  <a:pt x="1955" y="1484"/>
                </a:lnTo>
                <a:lnTo>
                  <a:pt x="1955" y="1472"/>
                </a:lnTo>
                <a:cubicBezTo>
                  <a:pt x="1973" y="1416"/>
                  <a:pt x="1989" y="1364"/>
                  <a:pt x="2000" y="1306"/>
                </a:cubicBezTo>
                <a:cubicBezTo>
                  <a:pt x="2029" y="1170"/>
                  <a:pt x="2052" y="1046"/>
                  <a:pt x="2058" y="921"/>
                </a:cubicBezTo>
                <a:cubicBezTo>
                  <a:pt x="2068" y="745"/>
                  <a:pt x="2058" y="580"/>
                  <a:pt x="2023" y="432"/>
                </a:cubicBezTo>
                <a:cubicBezTo>
                  <a:pt x="2000" y="318"/>
                  <a:pt x="1966" y="222"/>
                  <a:pt x="1921" y="125"/>
                </a:cubicBezTo>
                <a:cubicBezTo>
                  <a:pt x="1893" y="86"/>
                  <a:pt x="1864" y="40"/>
                  <a:pt x="1837"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8" name="Google Shape;53;p2"/>
          <p:cNvSpPr>
            <a:spLocks noChangeArrowheads="1"/>
          </p:cNvSpPr>
          <p:nvPr/>
        </p:nvSpPr>
        <p:spPr bwMode="auto">
          <a:xfrm>
            <a:off x="2520950" y="4816475"/>
            <a:ext cx="309563" cy="92075"/>
          </a:xfrm>
          <a:custGeom>
            <a:avLst/>
            <a:gdLst>
              <a:gd name="T0" fmla="*/ 0 w 7992"/>
              <a:gd name="T1" fmla="*/ 0 h 2395"/>
              <a:gd name="T2" fmla="*/ 7992 w 7992"/>
              <a:gd name="T3" fmla="*/ 2395 h 2395"/>
            </a:gdLst>
            <a:ahLst/>
            <a:cxnLst/>
            <a:rect l="T0" t="T1" r="T2" b="T3"/>
            <a:pathLst>
              <a:path w="7992" h="2395" extrusionOk="0">
                <a:moveTo>
                  <a:pt x="1804" y="1117"/>
                </a:moveTo>
                <a:cubicBezTo>
                  <a:pt x="1798" y="1117"/>
                  <a:pt x="1792" y="1117"/>
                  <a:pt x="1786" y="1118"/>
                </a:cubicBezTo>
                <a:cubicBezTo>
                  <a:pt x="1705" y="1125"/>
                  <a:pt x="1650" y="1187"/>
                  <a:pt x="1655" y="1272"/>
                </a:cubicBezTo>
                <a:cubicBezTo>
                  <a:pt x="1660" y="1343"/>
                  <a:pt x="1723" y="1404"/>
                  <a:pt x="1798" y="1404"/>
                </a:cubicBezTo>
                <a:cubicBezTo>
                  <a:pt x="1801" y="1404"/>
                  <a:pt x="1805" y="1404"/>
                  <a:pt x="1808" y="1403"/>
                </a:cubicBezTo>
                <a:cubicBezTo>
                  <a:pt x="1881" y="1391"/>
                  <a:pt x="1944" y="1330"/>
                  <a:pt x="1939" y="1249"/>
                </a:cubicBezTo>
                <a:cubicBezTo>
                  <a:pt x="1934" y="1176"/>
                  <a:pt x="1875" y="1117"/>
                  <a:pt x="1804" y="1117"/>
                </a:cubicBezTo>
                <a:close/>
                <a:moveTo>
                  <a:pt x="3982" y="745"/>
                </a:moveTo>
                <a:cubicBezTo>
                  <a:pt x="3973" y="745"/>
                  <a:pt x="3965" y="747"/>
                  <a:pt x="3956" y="750"/>
                </a:cubicBezTo>
                <a:cubicBezTo>
                  <a:pt x="3939" y="750"/>
                  <a:pt x="3916" y="756"/>
                  <a:pt x="3900" y="761"/>
                </a:cubicBezTo>
                <a:cubicBezTo>
                  <a:pt x="3853" y="766"/>
                  <a:pt x="3814" y="784"/>
                  <a:pt x="3774" y="795"/>
                </a:cubicBezTo>
                <a:cubicBezTo>
                  <a:pt x="3712" y="811"/>
                  <a:pt x="3649" y="835"/>
                  <a:pt x="3586" y="852"/>
                </a:cubicBezTo>
                <a:cubicBezTo>
                  <a:pt x="3518" y="874"/>
                  <a:pt x="3450" y="897"/>
                  <a:pt x="3388" y="931"/>
                </a:cubicBezTo>
                <a:cubicBezTo>
                  <a:pt x="3320" y="960"/>
                  <a:pt x="3252" y="994"/>
                  <a:pt x="3189" y="1039"/>
                </a:cubicBezTo>
                <a:cubicBezTo>
                  <a:pt x="3150" y="1073"/>
                  <a:pt x="3132" y="1131"/>
                  <a:pt x="3166" y="1176"/>
                </a:cubicBezTo>
                <a:cubicBezTo>
                  <a:pt x="3177" y="1193"/>
                  <a:pt x="3200" y="1210"/>
                  <a:pt x="3229" y="1215"/>
                </a:cubicBezTo>
                <a:lnTo>
                  <a:pt x="3252" y="1215"/>
                </a:lnTo>
                <a:cubicBezTo>
                  <a:pt x="3268" y="1215"/>
                  <a:pt x="3286" y="1210"/>
                  <a:pt x="3302" y="1199"/>
                </a:cubicBezTo>
                <a:cubicBezTo>
                  <a:pt x="3376" y="1159"/>
                  <a:pt x="3457" y="1113"/>
                  <a:pt x="3530" y="1073"/>
                </a:cubicBezTo>
                <a:cubicBezTo>
                  <a:pt x="3575" y="1050"/>
                  <a:pt x="3615" y="1028"/>
                  <a:pt x="3661" y="1011"/>
                </a:cubicBezTo>
                <a:cubicBezTo>
                  <a:pt x="3706" y="994"/>
                  <a:pt x="3751" y="976"/>
                  <a:pt x="3803" y="966"/>
                </a:cubicBezTo>
                <a:cubicBezTo>
                  <a:pt x="3853" y="948"/>
                  <a:pt x="3911" y="926"/>
                  <a:pt x="3968" y="908"/>
                </a:cubicBezTo>
                <a:lnTo>
                  <a:pt x="3995" y="908"/>
                </a:lnTo>
                <a:cubicBezTo>
                  <a:pt x="4002" y="914"/>
                  <a:pt x="4002" y="914"/>
                  <a:pt x="4007" y="921"/>
                </a:cubicBezTo>
                <a:cubicBezTo>
                  <a:pt x="4024" y="937"/>
                  <a:pt x="4036" y="966"/>
                  <a:pt x="4047" y="989"/>
                </a:cubicBezTo>
                <a:cubicBezTo>
                  <a:pt x="4058" y="1005"/>
                  <a:pt x="4063" y="1016"/>
                  <a:pt x="4070" y="1039"/>
                </a:cubicBezTo>
                <a:lnTo>
                  <a:pt x="4070" y="1057"/>
                </a:lnTo>
                <a:cubicBezTo>
                  <a:pt x="4052" y="1057"/>
                  <a:pt x="4036" y="1057"/>
                  <a:pt x="4013" y="1062"/>
                </a:cubicBezTo>
                <a:cubicBezTo>
                  <a:pt x="3995" y="1062"/>
                  <a:pt x="3973" y="1068"/>
                  <a:pt x="3950" y="1068"/>
                </a:cubicBezTo>
                <a:cubicBezTo>
                  <a:pt x="3866" y="1084"/>
                  <a:pt x="3780" y="1107"/>
                  <a:pt x="3695" y="1136"/>
                </a:cubicBezTo>
                <a:cubicBezTo>
                  <a:pt x="3654" y="1152"/>
                  <a:pt x="3632" y="1204"/>
                  <a:pt x="3649" y="1244"/>
                </a:cubicBezTo>
                <a:cubicBezTo>
                  <a:pt x="3658" y="1279"/>
                  <a:pt x="3691" y="1301"/>
                  <a:pt x="3724" y="1301"/>
                </a:cubicBezTo>
                <a:cubicBezTo>
                  <a:pt x="3733" y="1301"/>
                  <a:pt x="3743" y="1299"/>
                  <a:pt x="3751" y="1296"/>
                </a:cubicBezTo>
                <a:cubicBezTo>
                  <a:pt x="3825" y="1267"/>
                  <a:pt x="3893" y="1249"/>
                  <a:pt x="3968" y="1233"/>
                </a:cubicBezTo>
                <a:cubicBezTo>
                  <a:pt x="4007" y="1227"/>
                  <a:pt x="4042" y="1221"/>
                  <a:pt x="4081" y="1210"/>
                </a:cubicBezTo>
                <a:lnTo>
                  <a:pt x="4087" y="1210"/>
                </a:lnTo>
                <a:lnTo>
                  <a:pt x="4087" y="1215"/>
                </a:lnTo>
                <a:lnTo>
                  <a:pt x="4087" y="1403"/>
                </a:lnTo>
                <a:lnTo>
                  <a:pt x="3927" y="1403"/>
                </a:lnTo>
                <a:cubicBezTo>
                  <a:pt x="3808" y="1391"/>
                  <a:pt x="3695" y="1369"/>
                  <a:pt x="3575" y="1341"/>
                </a:cubicBezTo>
                <a:lnTo>
                  <a:pt x="3559" y="1341"/>
                </a:lnTo>
                <a:cubicBezTo>
                  <a:pt x="3525" y="1341"/>
                  <a:pt x="3502" y="1364"/>
                  <a:pt x="3496" y="1398"/>
                </a:cubicBezTo>
                <a:cubicBezTo>
                  <a:pt x="3491" y="1432"/>
                  <a:pt x="3512" y="1466"/>
                  <a:pt x="3547" y="1477"/>
                </a:cubicBezTo>
                <a:cubicBezTo>
                  <a:pt x="3649" y="1500"/>
                  <a:pt x="3751" y="1522"/>
                  <a:pt x="3848" y="1527"/>
                </a:cubicBezTo>
                <a:cubicBezTo>
                  <a:pt x="3874" y="1531"/>
                  <a:pt x="3898" y="1533"/>
                  <a:pt x="3922" y="1533"/>
                </a:cubicBezTo>
                <a:cubicBezTo>
                  <a:pt x="3946" y="1533"/>
                  <a:pt x="3970" y="1531"/>
                  <a:pt x="3995" y="1527"/>
                </a:cubicBezTo>
                <a:cubicBezTo>
                  <a:pt x="4024" y="1527"/>
                  <a:pt x="4047" y="1522"/>
                  <a:pt x="4076" y="1517"/>
                </a:cubicBezTo>
                <a:lnTo>
                  <a:pt x="4081" y="1517"/>
                </a:lnTo>
                <a:cubicBezTo>
                  <a:pt x="4076" y="1562"/>
                  <a:pt x="4070" y="1613"/>
                  <a:pt x="4058" y="1658"/>
                </a:cubicBezTo>
                <a:cubicBezTo>
                  <a:pt x="4052" y="1664"/>
                  <a:pt x="4052" y="1671"/>
                  <a:pt x="4052" y="1676"/>
                </a:cubicBezTo>
                <a:cubicBezTo>
                  <a:pt x="4047" y="1676"/>
                  <a:pt x="4047" y="1682"/>
                  <a:pt x="4042" y="1682"/>
                </a:cubicBezTo>
                <a:cubicBezTo>
                  <a:pt x="4029" y="1687"/>
                  <a:pt x="4024" y="1698"/>
                  <a:pt x="4013" y="1705"/>
                </a:cubicBezTo>
                <a:cubicBezTo>
                  <a:pt x="4002" y="1710"/>
                  <a:pt x="3990" y="1710"/>
                  <a:pt x="3973" y="1716"/>
                </a:cubicBezTo>
                <a:cubicBezTo>
                  <a:pt x="3945" y="1721"/>
                  <a:pt x="3916" y="1721"/>
                  <a:pt x="3887" y="1721"/>
                </a:cubicBezTo>
                <a:cubicBezTo>
                  <a:pt x="3819" y="1716"/>
                  <a:pt x="3751" y="1698"/>
                  <a:pt x="3683" y="1676"/>
                </a:cubicBezTo>
                <a:cubicBezTo>
                  <a:pt x="3547" y="1624"/>
                  <a:pt x="3416" y="1562"/>
                  <a:pt x="3279" y="1500"/>
                </a:cubicBezTo>
                <a:cubicBezTo>
                  <a:pt x="3270" y="1494"/>
                  <a:pt x="3260" y="1492"/>
                  <a:pt x="3251" y="1492"/>
                </a:cubicBezTo>
                <a:cubicBezTo>
                  <a:pt x="3232" y="1492"/>
                  <a:pt x="3214" y="1503"/>
                  <a:pt x="3206" y="1522"/>
                </a:cubicBezTo>
                <a:cubicBezTo>
                  <a:pt x="3195" y="1551"/>
                  <a:pt x="3206" y="1585"/>
                  <a:pt x="3234" y="1596"/>
                </a:cubicBezTo>
                <a:cubicBezTo>
                  <a:pt x="3382" y="1664"/>
                  <a:pt x="3525" y="1744"/>
                  <a:pt x="3683" y="1795"/>
                </a:cubicBezTo>
                <a:cubicBezTo>
                  <a:pt x="3763" y="1823"/>
                  <a:pt x="3848" y="1841"/>
                  <a:pt x="3934" y="1841"/>
                </a:cubicBezTo>
                <a:cubicBezTo>
                  <a:pt x="3968" y="1841"/>
                  <a:pt x="4007" y="1834"/>
                  <a:pt x="4042" y="1829"/>
                </a:cubicBezTo>
                <a:cubicBezTo>
                  <a:pt x="4076" y="1818"/>
                  <a:pt x="4115" y="1795"/>
                  <a:pt x="4144" y="1773"/>
                </a:cubicBezTo>
                <a:cubicBezTo>
                  <a:pt x="4183" y="1732"/>
                  <a:pt x="4194" y="1676"/>
                  <a:pt x="4207" y="1624"/>
                </a:cubicBezTo>
                <a:cubicBezTo>
                  <a:pt x="4218" y="1551"/>
                  <a:pt x="4223" y="1472"/>
                  <a:pt x="4228" y="1398"/>
                </a:cubicBezTo>
                <a:cubicBezTo>
                  <a:pt x="4234" y="1317"/>
                  <a:pt x="4234" y="1238"/>
                  <a:pt x="4234" y="1159"/>
                </a:cubicBezTo>
                <a:cubicBezTo>
                  <a:pt x="4228" y="1102"/>
                  <a:pt x="4223" y="1039"/>
                  <a:pt x="4212" y="982"/>
                </a:cubicBezTo>
                <a:cubicBezTo>
                  <a:pt x="4212" y="971"/>
                  <a:pt x="4207" y="960"/>
                  <a:pt x="4200" y="948"/>
                </a:cubicBezTo>
                <a:cubicBezTo>
                  <a:pt x="4189" y="926"/>
                  <a:pt x="4178" y="903"/>
                  <a:pt x="4166" y="874"/>
                </a:cubicBezTo>
                <a:cubicBezTo>
                  <a:pt x="4149" y="846"/>
                  <a:pt x="4126" y="811"/>
                  <a:pt x="4098" y="790"/>
                </a:cubicBezTo>
                <a:cubicBezTo>
                  <a:pt x="4076" y="766"/>
                  <a:pt x="4042" y="750"/>
                  <a:pt x="4013" y="750"/>
                </a:cubicBezTo>
                <a:cubicBezTo>
                  <a:pt x="4001" y="747"/>
                  <a:pt x="3991" y="745"/>
                  <a:pt x="3982" y="745"/>
                </a:cubicBezTo>
                <a:close/>
                <a:moveTo>
                  <a:pt x="2025" y="596"/>
                </a:moveTo>
                <a:cubicBezTo>
                  <a:pt x="2052" y="636"/>
                  <a:pt x="2081" y="682"/>
                  <a:pt x="2104" y="727"/>
                </a:cubicBezTo>
                <a:cubicBezTo>
                  <a:pt x="2154" y="818"/>
                  <a:pt x="2188" y="921"/>
                  <a:pt x="2211" y="1023"/>
                </a:cubicBezTo>
                <a:cubicBezTo>
                  <a:pt x="2246" y="1187"/>
                  <a:pt x="2251" y="1352"/>
                  <a:pt x="2246" y="1522"/>
                </a:cubicBezTo>
                <a:cubicBezTo>
                  <a:pt x="2235" y="1647"/>
                  <a:pt x="2217" y="1778"/>
                  <a:pt x="2183" y="1902"/>
                </a:cubicBezTo>
                <a:cubicBezTo>
                  <a:pt x="2172" y="1960"/>
                  <a:pt x="2154" y="2022"/>
                  <a:pt x="2138" y="2080"/>
                </a:cubicBezTo>
                <a:cubicBezTo>
                  <a:pt x="2132" y="2096"/>
                  <a:pt x="2127" y="2119"/>
                  <a:pt x="2120" y="2141"/>
                </a:cubicBezTo>
                <a:cubicBezTo>
                  <a:pt x="1745" y="2102"/>
                  <a:pt x="1365" y="2039"/>
                  <a:pt x="1007" y="1920"/>
                </a:cubicBezTo>
                <a:cubicBezTo>
                  <a:pt x="779" y="1841"/>
                  <a:pt x="559" y="1744"/>
                  <a:pt x="359" y="1613"/>
                </a:cubicBezTo>
                <a:cubicBezTo>
                  <a:pt x="302" y="1574"/>
                  <a:pt x="245" y="1534"/>
                  <a:pt x="194" y="1488"/>
                </a:cubicBezTo>
                <a:cubicBezTo>
                  <a:pt x="422" y="1307"/>
                  <a:pt x="672" y="1147"/>
                  <a:pt x="934" y="1011"/>
                </a:cubicBezTo>
                <a:lnTo>
                  <a:pt x="927" y="1011"/>
                </a:lnTo>
                <a:cubicBezTo>
                  <a:pt x="1280" y="835"/>
                  <a:pt x="1643" y="698"/>
                  <a:pt x="2025" y="596"/>
                </a:cubicBezTo>
                <a:close/>
                <a:moveTo>
                  <a:pt x="7609" y="164"/>
                </a:moveTo>
                <a:cubicBezTo>
                  <a:pt x="7656" y="273"/>
                  <a:pt x="7684" y="386"/>
                  <a:pt x="7711" y="494"/>
                </a:cubicBezTo>
                <a:cubicBezTo>
                  <a:pt x="7711" y="517"/>
                  <a:pt x="7718" y="539"/>
                  <a:pt x="7724" y="562"/>
                </a:cubicBezTo>
                <a:cubicBezTo>
                  <a:pt x="7684" y="580"/>
                  <a:pt x="7643" y="607"/>
                  <a:pt x="7604" y="630"/>
                </a:cubicBezTo>
                <a:cubicBezTo>
                  <a:pt x="7548" y="670"/>
                  <a:pt x="7496" y="709"/>
                  <a:pt x="7446" y="756"/>
                </a:cubicBezTo>
                <a:cubicBezTo>
                  <a:pt x="7433" y="766"/>
                  <a:pt x="7422" y="772"/>
                  <a:pt x="7422" y="790"/>
                </a:cubicBezTo>
                <a:cubicBezTo>
                  <a:pt x="7417" y="801"/>
                  <a:pt x="7422" y="818"/>
                  <a:pt x="7428" y="829"/>
                </a:cubicBezTo>
                <a:cubicBezTo>
                  <a:pt x="7439" y="840"/>
                  <a:pt x="7451" y="846"/>
                  <a:pt x="7462" y="846"/>
                </a:cubicBezTo>
                <a:cubicBezTo>
                  <a:pt x="7465" y="848"/>
                  <a:pt x="7469" y="848"/>
                  <a:pt x="7473" y="848"/>
                </a:cubicBezTo>
                <a:cubicBezTo>
                  <a:pt x="7483" y="848"/>
                  <a:pt x="7494" y="844"/>
                  <a:pt x="7501" y="840"/>
                </a:cubicBezTo>
                <a:cubicBezTo>
                  <a:pt x="7548" y="801"/>
                  <a:pt x="7598" y="761"/>
                  <a:pt x="7650" y="727"/>
                </a:cubicBezTo>
                <a:cubicBezTo>
                  <a:pt x="7684" y="704"/>
                  <a:pt x="7711" y="687"/>
                  <a:pt x="7740" y="670"/>
                </a:cubicBezTo>
                <a:cubicBezTo>
                  <a:pt x="7752" y="761"/>
                  <a:pt x="7763" y="852"/>
                  <a:pt x="7774" y="948"/>
                </a:cubicBezTo>
                <a:cubicBezTo>
                  <a:pt x="7759" y="946"/>
                  <a:pt x="7744" y="945"/>
                  <a:pt x="7729" y="945"/>
                </a:cubicBezTo>
                <a:cubicBezTo>
                  <a:pt x="7699" y="945"/>
                  <a:pt x="7669" y="948"/>
                  <a:pt x="7638" y="948"/>
                </a:cubicBezTo>
                <a:lnTo>
                  <a:pt x="7632" y="955"/>
                </a:lnTo>
                <a:cubicBezTo>
                  <a:pt x="7575" y="960"/>
                  <a:pt x="7519" y="971"/>
                  <a:pt x="7462" y="982"/>
                </a:cubicBezTo>
                <a:cubicBezTo>
                  <a:pt x="7433" y="982"/>
                  <a:pt x="7411" y="994"/>
                  <a:pt x="7394" y="1016"/>
                </a:cubicBezTo>
                <a:cubicBezTo>
                  <a:pt x="7377" y="1034"/>
                  <a:pt x="7365" y="1062"/>
                  <a:pt x="7371" y="1084"/>
                </a:cubicBezTo>
                <a:cubicBezTo>
                  <a:pt x="7371" y="1113"/>
                  <a:pt x="7383" y="1136"/>
                  <a:pt x="7405" y="1152"/>
                </a:cubicBezTo>
                <a:cubicBezTo>
                  <a:pt x="7419" y="1167"/>
                  <a:pt x="7441" y="1177"/>
                  <a:pt x="7461" y="1177"/>
                </a:cubicBezTo>
                <a:cubicBezTo>
                  <a:pt x="7465" y="1177"/>
                  <a:pt x="7469" y="1177"/>
                  <a:pt x="7473" y="1176"/>
                </a:cubicBezTo>
                <a:cubicBezTo>
                  <a:pt x="7530" y="1170"/>
                  <a:pt x="7582" y="1159"/>
                  <a:pt x="7638" y="1147"/>
                </a:cubicBezTo>
                <a:cubicBezTo>
                  <a:pt x="7684" y="1142"/>
                  <a:pt x="7735" y="1136"/>
                  <a:pt x="7786" y="1118"/>
                </a:cubicBezTo>
                <a:cubicBezTo>
                  <a:pt x="7786" y="1165"/>
                  <a:pt x="7786" y="1204"/>
                  <a:pt x="7792" y="1249"/>
                </a:cubicBezTo>
                <a:lnTo>
                  <a:pt x="7792" y="1330"/>
                </a:lnTo>
                <a:cubicBezTo>
                  <a:pt x="7763" y="1323"/>
                  <a:pt x="7729" y="1323"/>
                  <a:pt x="7701" y="1323"/>
                </a:cubicBezTo>
                <a:cubicBezTo>
                  <a:pt x="7656" y="1323"/>
                  <a:pt x="7604" y="1317"/>
                  <a:pt x="7559" y="1317"/>
                </a:cubicBezTo>
                <a:cubicBezTo>
                  <a:pt x="7525" y="1317"/>
                  <a:pt x="7485" y="1312"/>
                  <a:pt x="7446" y="1312"/>
                </a:cubicBezTo>
                <a:cubicBezTo>
                  <a:pt x="7439" y="1307"/>
                  <a:pt x="7428" y="1307"/>
                  <a:pt x="7417" y="1307"/>
                </a:cubicBezTo>
                <a:cubicBezTo>
                  <a:pt x="7405" y="1312"/>
                  <a:pt x="7394" y="1312"/>
                  <a:pt x="7383" y="1323"/>
                </a:cubicBezTo>
                <a:cubicBezTo>
                  <a:pt x="7365" y="1335"/>
                  <a:pt x="7354" y="1352"/>
                  <a:pt x="7349" y="1375"/>
                </a:cubicBezTo>
                <a:cubicBezTo>
                  <a:pt x="7343" y="1398"/>
                  <a:pt x="7349" y="1420"/>
                  <a:pt x="7360" y="1437"/>
                </a:cubicBezTo>
                <a:cubicBezTo>
                  <a:pt x="7371" y="1454"/>
                  <a:pt x="7394" y="1472"/>
                  <a:pt x="7417" y="1477"/>
                </a:cubicBezTo>
                <a:cubicBezTo>
                  <a:pt x="7485" y="1482"/>
                  <a:pt x="7559" y="1488"/>
                  <a:pt x="7632" y="1493"/>
                </a:cubicBezTo>
                <a:cubicBezTo>
                  <a:pt x="7660" y="1493"/>
                  <a:pt x="7688" y="1495"/>
                  <a:pt x="7717" y="1495"/>
                </a:cubicBezTo>
                <a:cubicBezTo>
                  <a:pt x="7743" y="1495"/>
                  <a:pt x="7770" y="1494"/>
                  <a:pt x="7797" y="1488"/>
                </a:cubicBezTo>
                <a:lnTo>
                  <a:pt x="7797" y="1624"/>
                </a:lnTo>
                <a:lnTo>
                  <a:pt x="7797" y="1818"/>
                </a:lnTo>
                <a:lnTo>
                  <a:pt x="7797" y="1847"/>
                </a:lnTo>
                <a:cubicBezTo>
                  <a:pt x="7774" y="1841"/>
                  <a:pt x="7758" y="1834"/>
                  <a:pt x="7735" y="1823"/>
                </a:cubicBezTo>
                <a:cubicBezTo>
                  <a:pt x="7677" y="1807"/>
                  <a:pt x="7616" y="1784"/>
                  <a:pt x="7559" y="1761"/>
                </a:cubicBezTo>
                <a:cubicBezTo>
                  <a:pt x="7451" y="1721"/>
                  <a:pt x="7343" y="1664"/>
                  <a:pt x="7246" y="1602"/>
                </a:cubicBezTo>
                <a:cubicBezTo>
                  <a:pt x="7155" y="1540"/>
                  <a:pt x="7076" y="1472"/>
                  <a:pt x="7002" y="1391"/>
                </a:cubicBezTo>
                <a:cubicBezTo>
                  <a:pt x="7002" y="1380"/>
                  <a:pt x="6995" y="1369"/>
                  <a:pt x="6990" y="1357"/>
                </a:cubicBezTo>
                <a:cubicBezTo>
                  <a:pt x="6973" y="1330"/>
                  <a:pt x="6946" y="1318"/>
                  <a:pt x="6918" y="1318"/>
                </a:cubicBezTo>
                <a:cubicBezTo>
                  <a:pt x="6898" y="1318"/>
                  <a:pt x="6878" y="1324"/>
                  <a:pt x="6859" y="1335"/>
                </a:cubicBezTo>
                <a:cubicBezTo>
                  <a:pt x="6854" y="1335"/>
                  <a:pt x="6843" y="1346"/>
                  <a:pt x="6832" y="1352"/>
                </a:cubicBezTo>
                <a:cubicBezTo>
                  <a:pt x="6593" y="1472"/>
                  <a:pt x="6348" y="1590"/>
                  <a:pt x="6093" y="1687"/>
                </a:cubicBezTo>
                <a:cubicBezTo>
                  <a:pt x="5831" y="1784"/>
                  <a:pt x="5558" y="1863"/>
                  <a:pt x="5285" y="1926"/>
                </a:cubicBezTo>
                <a:cubicBezTo>
                  <a:pt x="5086" y="1965"/>
                  <a:pt x="4894" y="1994"/>
                  <a:pt x="4695" y="2022"/>
                </a:cubicBezTo>
                <a:cubicBezTo>
                  <a:pt x="4490" y="2051"/>
                  <a:pt x="4280" y="2080"/>
                  <a:pt x="4070" y="2102"/>
                </a:cubicBezTo>
                <a:cubicBezTo>
                  <a:pt x="3665" y="2148"/>
                  <a:pt x="3256" y="2171"/>
                  <a:pt x="2851" y="2171"/>
                </a:cubicBezTo>
                <a:cubicBezTo>
                  <a:pt x="2807" y="2171"/>
                  <a:pt x="2762" y="2170"/>
                  <a:pt x="2717" y="2170"/>
                </a:cubicBezTo>
                <a:cubicBezTo>
                  <a:pt x="2604" y="2170"/>
                  <a:pt x="2490" y="2164"/>
                  <a:pt x="2376" y="2159"/>
                </a:cubicBezTo>
                <a:lnTo>
                  <a:pt x="2353" y="2159"/>
                </a:lnTo>
                <a:cubicBezTo>
                  <a:pt x="2359" y="2153"/>
                  <a:pt x="2359" y="2148"/>
                  <a:pt x="2366" y="2141"/>
                </a:cubicBezTo>
                <a:cubicBezTo>
                  <a:pt x="2382" y="2102"/>
                  <a:pt x="2393" y="2062"/>
                  <a:pt x="2405" y="2022"/>
                </a:cubicBezTo>
                <a:cubicBezTo>
                  <a:pt x="2421" y="1988"/>
                  <a:pt x="2427" y="1949"/>
                  <a:pt x="2439" y="1909"/>
                </a:cubicBezTo>
                <a:cubicBezTo>
                  <a:pt x="2450" y="1823"/>
                  <a:pt x="2456" y="1739"/>
                  <a:pt x="2461" y="1653"/>
                </a:cubicBezTo>
                <a:cubicBezTo>
                  <a:pt x="2461" y="1568"/>
                  <a:pt x="2461" y="1482"/>
                  <a:pt x="2450" y="1398"/>
                </a:cubicBezTo>
                <a:cubicBezTo>
                  <a:pt x="2445" y="1312"/>
                  <a:pt x="2427" y="1227"/>
                  <a:pt x="2411" y="1142"/>
                </a:cubicBezTo>
                <a:cubicBezTo>
                  <a:pt x="2393" y="1062"/>
                  <a:pt x="2371" y="989"/>
                  <a:pt x="2342" y="914"/>
                </a:cubicBezTo>
                <a:cubicBezTo>
                  <a:pt x="2303" y="790"/>
                  <a:pt x="2246" y="670"/>
                  <a:pt x="2166" y="562"/>
                </a:cubicBezTo>
                <a:cubicBezTo>
                  <a:pt x="2211" y="551"/>
                  <a:pt x="2256" y="539"/>
                  <a:pt x="2303" y="533"/>
                </a:cubicBezTo>
                <a:lnTo>
                  <a:pt x="2308" y="528"/>
                </a:lnTo>
                <a:lnTo>
                  <a:pt x="2314" y="528"/>
                </a:lnTo>
                <a:cubicBezTo>
                  <a:pt x="2788" y="431"/>
                  <a:pt x="3273" y="385"/>
                  <a:pt x="3754" y="385"/>
                </a:cubicBezTo>
                <a:cubicBezTo>
                  <a:pt x="3896" y="385"/>
                  <a:pt x="4037" y="389"/>
                  <a:pt x="4178" y="397"/>
                </a:cubicBezTo>
                <a:cubicBezTo>
                  <a:pt x="4882" y="436"/>
                  <a:pt x="5581" y="573"/>
                  <a:pt x="6252" y="801"/>
                </a:cubicBezTo>
                <a:cubicBezTo>
                  <a:pt x="6337" y="829"/>
                  <a:pt x="6416" y="858"/>
                  <a:pt x="6502" y="886"/>
                </a:cubicBezTo>
                <a:cubicBezTo>
                  <a:pt x="6552" y="908"/>
                  <a:pt x="6604" y="926"/>
                  <a:pt x="6661" y="942"/>
                </a:cubicBezTo>
                <a:cubicBezTo>
                  <a:pt x="6683" y="955"/>
                  <a:pt x="6712" y="960"/>
                  <a:pt x="6735" y="971"/>
                </a:cubicBezTo>
                <a:cubicBezTo>
                  <a:pt x="6746" y="971"/>
                  <a:pt x="6751" y="971"/>
                  <a:pt x="6764" y="976"/>
                </a:cubicBezTo>
                <a:cubicBezTo>
                  <a:pt x="6769" y="976"/>
                  <a:pt x="6769" y="982"/>
                  <a:pt x="6775" y="989"/>
                </a:cubicBezTo>
                <a:cubicBezTo>
                  <a:pt x="6785" y="1000"/>
                  <a:pt x="6809" y="1005"/>
                  <a:pt x="6832" y="1005"/>
                </a:cubicBezTo>
                <a:cubicBezTo>
                  <a:pt x="6848" y="1005"/>
                  <a:pt x="6871" y="994"/>
                  <a:pt x="6882" y="976"/>
                </a:cubicBezTo>
                <a:cubicBezTo>
                  <a:pt x="6888" y="976"/>
                  <a:pt x="6888" y="971"/>
                  <a:pt x="6888" y="971"/>
                </a:cubicBezTo>
                <a:cubicBezTo>
                  <a:pt x="6900" y="966"/>
                  <a:pt x="6900" y="960"/>
                  <a:pt x="6905" y="948"/>
                </a:cubicBezTo>
                <a:cubicBezTo>
                  <a:pt x="6995" y="824"/>
                  <a:pt x="7087" y="704"/>
                  <a:pt x="7189" y="585"/>
                </a:cubicBezTo>
                <a:cubicBezTo>
                  <a:pt x="7297" y="460"/>
                  <a:pt x="7411" y="346"/>
                  <a:pt x="7536" y="239"/>
                </a:cubicBezTo>
                <a:cubicBezTo>
                  <a:pt x="7531" y="239"/>
                  <a:pt x="7526" y="243"/>
                  <a:pt x="7521" y="248"/>
                </a:cubicBezTo>
                <a:cubicBezTo>
                  <a:pt x="7549" y="220"/>
                  <a:pt x="7582" y="192"/>
                  <a:pt x="7609" y="164"/>
                </a:cubicBezTo>
                <a:close/>
                <a:moveTo>
                  <a:pt x="7616" y="0"/>
                </a:moveTo>
                <a:cubicBezTo>
                  <a:pt x="7609" y="0"/>
                  <a:pt x="7604" y="0"/>
                  <a:pt x="7598" y="6"/>
                </a:cubicBezTo>
                <a:cubicBezTo>
                  <a:pt x="7553" y="22"/>
                  <a:pt x="7507" y="45"/>
                  <a:pt x="7467" y="79"/>
                </a:cubicBezTo>
                <a:cubicBezTo>
                  <a:pt x="7428" y="102"/>
                  <a:pt x="7394" y="136"/>
                  <a:pt x="7354" y="171"/>
                </a:cubicBezTo>
                <a:cubicBezTo>
                  <a:pt x="7275" y="239"/>
                  <a:pt x="7207" y="312"/>
                  <a:pt x="7132" y="386"/>
                </a:cubicBezTo>
                <a:cubicBezTo>
                  <a:pt x="7013" y="522"/>
                  <a:pt x="6905" y="670"/>
                  <a:pt x="6803" y="824"/>
                </a:cubicBezTo>
                <a:cubicBezTo>
                  <a:pt x="6791" y="818"/>
                  <a:pt x="6780" y="811"/>
                  <a:pt x="6775" y="806"/>
                </a:cubicBezTo>
                <a:cubicBezTo>
                  <a:pt x="6740" y="795"/>
                  <a:pt x="6712" y="777"/>
                  <a:pt x="6683" y="766"/>
                </a:cubicBezTo>
                <a:cubicBezTo>
                  <a:pt x="6620" y="743"/>
                  <a:pt x="6552" y="716"/>
                  <a:pt x="6491" y="693"/>
                </a:cubicBezTo>
                <a:cubicBezTo>
                  <a:pt x="6389" y="653"/>
                  <a:pt x="6280" y="619"/>
                  <a:pt x="6177" y="585"/>
                </a:cubicBezTo>
                <a:cubicBezTo>
                  <a:pt x="5979" y="522"/>
                  <a:pt x="5775" y="471"/>
                  <a:pt x="5570" y="426"/>
                </a:cubicBezTo>
                <a:cubicBezTo>
                  <a:pt x="5149" y="334"/>
                  <a:pt x="4718" y="278"/>
                  <a:pt x="4286" y="255"/>
                </a:cubicBezTo>
                <a:cubicBezTo>
                  <a:pt x="4141" y="247"/>
                  <a:pt x="3995" y="244"/>
                  <a:pt x="3850" y="244"/>
                </a:cubicBezTo>
                <a:cubicBezTo>
                  <a:pt x="3556" y="244"/>
                  <a:pt x="3262" y="259"/>
                  <a:pt x="2972" y="289"/>
                </a:cubicBezTo>
                <a:lnTo>
                  <a:pt x="2967" y="289"/>
                </a:lnTo>
                <a:cubicBezTo>
                  <a:pt x="2536" y="341"/>
                  <a:pt x="2109" y="426"/>
                  <a:pt x="1700" y="562"/>
                </a:cubicBezTo>
                <a:cubicBezTo>
                  <a:pt x="1393" y="659"/>
                  <a:pt x="1097" y="784"/>
                  <a:pt x="819" y="931"/>
                </a:cubicBezTo>
                <a:cubicBezTo>
                  <a:pt x="541" y="1079"/>
                  <a:pt x="279" y="1262"/>
                  <a:pt x="35" y="1459"/>
                </a:cubicBezTo>
                <a:cubicBezTo>
                  <a:pt x="13" y="1482"/>
                  <a:pt x="1" y="1517"/>
                  <a:pt x="24" y="1545"/>
                </a:cubicBezTo>
                <a:lnTo>
                  <a:pt x="35" y="1556"/>
                </a:lnTo>
                <a:cubicBezTo>
                  <a:pt x="40" y="1568"/>
                  <a:pt x="47" y="1585"/>
                  <a:pt x="58" y="1596"/>
                </a:cubicBezTo>
                <a:cubicBezTo>
                  <a:pt x="218" y="1727"/>
                  <a:pt x="388" y="1834"/>
                  <a:pt x="569" y="1931"/>
                </a:cubicBezTo>
                <a:cubicBezTo>
                  <a:pt x="756" y="2028"/>
                  <a:pt x="955" y="2102"/>
                  <a:pt x="1160" y="2164"/>
                </a:cubicBezTo>
                <a:cubicBezTo>
                  <a:pt x="1592" y="2301"/>
                  <a:pt x="2046" y="2358"/>
                  <a:pt x="2495" y="2380"/>
                </a:cubicBezTo>
                <a:cubicBezTo>
                  <a:pt x="2658" y="2390"/>
                  <a:pt x="2821" y="2395"/>
                  <a:pt x="2984" y="2395"/>
                </a:cubicBezTo>
                <a:cubicBezTo>
                  <a:pt x="3278" y="2395"/>
                  <a:pt x="3573" y="2380"/>
                  <a:pt x="3866" y="2358"/>
                </a:cubicBezTo>
                <a:cubicBezTo>
                  <a:pt x="4275" y="2318"/>
                  <a:pt x="4684" y="2267"/>
                  <a:pt x="5086" y="2188"/>
                </a:cubicBezTo>
                <a:cubicBezTo>
                  <a:pt x="5405" y="2125"/>
                  <a:pt x="5723" y="2046"/>
                  <a:pt x="6030" y="1937"/>
                </a:cubicBezTo>
                <a:cubicBezTo>
                  <a:pt x="6195" y="1886"/>
                  <a:pt x="6355" y="1818"/>
                  <a:pt x="6507" y="1744"/>
                </a:cubicBezTo>
                <a:cubicBezTo>
                  <a:pt x="6586" y="1710"/>
                  <a:pt x="6672" y="1664"/>
                  <a:pt x="6746" y="1619"/>
                </a:cubicBezTo>
                <a:cubicBezTo>
                  <a:pt x="6785" y="1602"/>
                  <a:pt x="6820" y="1579"/>
                  <a:pt x="6854" y="1556"/>
                </a:cubicBezTo>
                <a:cubicBezTo>
                  <a:pt x="6871" y="1545"/>
                  <a:pt x="6893" y="1527"/>
                  <a:pt x="6911" y="1517"/>
                </a:cubicBezTo>
                <a:cubicBezTo>
                  <a:pt x="6961" y="1568"/>
                  <a:pt x="7013" y="1619"/>
                  <a:pt x="7070" y="1664"/>
                </a:cubicBezTo>
                <a:cubicBezTo>
                  <a:pt x="7150" y="1727"/>
                  <a:pt x="7229" y="1778"/>
                  <a:pt x="7315" y="1829"/>
                </a:cubicBezTo>
                <a:cubicBezTo>
                  <a:pt x="7399" y="1875"/>
                  <a:pt x="7485" y="1909"/>
                  <a:pt x="7575" y="1943"/>
                </a:cubicBezTo>
                <a:cubicBezTo>
                  <a:pt x="7621" y="1960"/>
                  <a:pt x="7672" y="1977"/>
                  <a:pt x="7718" y="1988"/>
                </a:cubicBezTo>
                <a:cubicBezTo>
                  <a:pt x="7752" y="1994"/>
                  <a:pt x="7780" y="2005"/>
                  <a:pt x="7814" y="2005"/>
                </a:cubicBezTo>
                <a:lnTo>
                  <a:pt x="7814" y="2022"/>
                </a:lnTo>
                <a:cubicBezTo>
                  <a:pt x="7821" y="2039"/>
                  <a:pt x="7842" y="2057"/>
                  <a:pt x="7866" y="2062"/>
                </a:cubicBezTo>
                <a:cubicBezTo>
                  <a:pt x="7869" y="2063"/>
                  <a:pt x="7872" y="2063"/>
                  <a:pt x="7875" y="2063"/>
                </a:cubicBezTo>
                <a:cubicBezTo>
                  <a:pt x="7897" y="2063"/>
                  <a:pt x="7924" y="2048"/>
                  <a:pt x="7934" y="2028"/>
                </a:cubicBezTo>
                <a:cubicBezTo>
                  <a:pt x="7957" y="1954"/>
                  <a:pt x="7968" y="1875"/>
                  <a:pt x="7973" y="1795"/>
                </a:cubicBezTo>
                <a:cubicBezTo>
                  <a:pt x="7984" y="1705"/>
                  <a:pt x="7984" y="1608"/>
                  <a:pt x="7984" y="1517"/>
                </a:cubicBezTo>
                <a:cubicBezTo>
                  <a:pt x="7991" y="1346"/>
                  <a:pt x="7979" y="1181"/>
                  <a:pt x="7962" y="1011"/>
                </a:cubicBezTo>
                <a:cubicBezTo>
                  <a:pt x="7945" y="846"/>
                  <a:pt x="7911" y="687"/>
                  <a:pt x="7871" y="528"/>
                </a:cubicBezTo>
                <a:cubicBezTo>
                  <a:pt x="7826" y="363"/>
                  <a:pt x="7769" y="205"/>
                  <a:pt x="7701" y="51"/>
                </a:cubicBezTo>
                <a:cubicBezTo>
                  <a:pt x="7695" y="34"/>
                  <a:pt x="7677" y="16"/>
                  <a:pt x="7661" y="11"/>
                </a:cubicBezTo>
                <a:cubicBezTo>
                  <a:pt x="7643" y="6"/>
                  <a:pt x="7627" y="0"/>
                  <a:pt x="761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9" name="Google Shape;54;p2"/>
          <p:cNvSpPr>
            <a:spLocks noChangeArrowheads="1"/>
          </p:cNvSpPr>
          <p:nvPr/>
        </p:nvSpPr>
        <p:spPr bwMode="auto">
          <a:xfrm>
            <a:off x="3490913" y="4806950"/>
            <a:ext cx="150812" cy="95250"/>
          </a:xfrm>
          <a:custGeom>
            <a:avLst/>
            <a:gdLst>
              <a:gd name="T0" fmla="*/ 0 w 3900"/>
              <a:gd name="T1" fmla="*/ 0 h 2429"/>
              <a:gd name="T2" fmla="*/ 3900 w 3900"/>
              <a:gd name="T3" fmla="*/ 2429 h 2429"/>
            </a:gdLst>
            <a:ahLst/>
            <a:cxnLst/>
            <a:rect l="T0" t="T1" r="T2" b="T3"/>
            <a:pathLst>
              <a:path w="3900" h="2429" extrusionOk="0">
                <a:moveTo>
                  <a:pt x="3058" y="689"/>
                </a:moveTo>
                <a:cubicBezTo>
                  <a:pt x="3063" y="689"/>
                  <a:pt x="3069" y="695"/>
                  <a:pt x="3075" y="695"/>
                </a:cubicBezTo>
                <a:cubicBezTo>
                  <a:pt x="3144" y="706"/>
                  <a:pt x="3217" y="711"/>
                  <a:pt x="3285" y="711"/>
                </a:cubicBezTo>
                <a:cubicBezTo>
                  <a:pt x="3302" y="711"/>
                  <a:pt x="3314" y="711"/>
                  <a:pt x="3330" y="706"/>
                </a:cubicBezTo>
                <a:lnTo>
                  <a:pt x="3388" y="706"/>
                </a:lnTo>
                <a:lnTo>
                  <a:pt x="3416" y="700"/>
                </a:lnTo>
                <a:cubicBezTo>
                  <a:pt x="3444" y="700"/>
                  <a:pt x="3472" y="700"/>
                  <a:pt x="3501" y="695"/>
                </a:cubicBezTo>
                <a:lnTo>
                  <a:pt x="3519" y="695"/>
                </a:lnTo>
                <a:cubicBezTo>
                  <a:pt x="3541" y="695"/>
                  <a:pt x="3558" y="700"/>
                  <a:pt x="3575" y="711"/>
                </a:cubicBezTo>
                <a:cubicBezTo>
                  <a:pt x="3592" y="729"/>
                  <a:pt x="3609" y="745"/>
                  <a:pt x="3614" y="774"/>
                </a:cubicBezTo>
                <a:cubicBezTo>
                  <a:pt x="3621" y="808"/>
                  <a:pt x="3598" y="860"/>
                  <a:pt x="3558" y="876"/>
                </a:cubicBezTo>
                <a:cubicBezTo>
                  <a:pt x="3519" y="887"/>
                  <a:pt x="3472" y="905"/>
                  <a:pt x="3427" y="905"/>
                </a:cubicBezTo>
                <a:cubicBezTo>
                  <a:pt x="3393" y="910"/>
                  <a:pt x="3359" y="910"/>
                  <a:pt x="3330" y="910"/>
                </a:cubicBezTo>
                <a:lnTo>
                  <a:pt x="3302" y="910"/>
                </a:lnTo>
                <a:cubicBezTo>
                  <a:pt x="3217" y="910"/>
                  <a:pt x="3126" y="894"/>
                  <a:pt x="3058" y="882"/>
                </a:cubicBezTo>
                <a:cubicBezTo>
                  <a:pt x="3024" y="876"/>
                  <a:pt x="3007" y="865"/>
                  <a:pt x="2990" y="848"/>
                </a:cubicBezTo>
                <a:cubicBezTo>
                  <a:pt x="2973" y="831"/>
                  <a:pt x="2966" y="803"/>
                  <a:pt x="2966" y="779"/>
                </a:cubicBezTo>
                <a:cubicBezTo>
                  <a:pt x="2973" y="734"/>
                  <a:pt x="3013" y="689"/>
                  <a:pt x="3058" y="689"/>
                </a:cubicBezTo>
                <a:close/>
                <a:moveTo>
                  <a:pt x="1211" y="485"/>
                </a:moveTo>
                <a:cubicBezTo>
                  <a:pt x="1234" y="485"/>
                  <a:pt x="1251" y="485"/>
                  <a:pt x="1274" y="490"/>
                </a:cubicBezTo>
                <a:cubicBezTo>
                  <a:pt x="1330" y="496"/>
                  <a:pt x="1376" y="512"/>
                  <a:pt x="1427" y="535"/>
                </a:cubicBezTo>
                <a:cubicBezTo>
                  <a:pt x="1466" y="558"/>
                  <a:pt x="1500" y="587"/>
                  <a:pt x="1534" y="621"/>
                </a:cubicBezTo>
                <a:cubicBezTo>
                  <a:pt x="1592" y="689"/>
                  <a:pt x="1637" y="774"/>
                  <a:pt x="1660" y="882"/>
                </a:cubicBezTo>
                <a:cubicBezTo>
                  <a:pt x="1683" y="978"/>
                  <a:pt x="1689" y="1081"/>
                  <a:pt x="1683" y="1188"/>
                </a:cubicBezTo>
                <a:cubicBezTo>
                  <a:pt x="1671" y="1296"/>
                  <a:pt x="1654" y="1399"/>
                  <a:pt x="1615" y="1501"/>
                </a:cubicBezTo>
                <a:cubicBezTo>
                  <a:pt x="1569" y="1632"/>
                  <a:pt x="1461" y="1859"/>
                  <a:pt x="1240" y="1917"/>
                </a:cubicBezTo>
                <a:cubicBezTo>
                  <a:pt x="1211" y="1922"/>
                  <a:pt x="1183" y="1928"/>
                  <a:pt x="1154" y="1928"/>
                </a:cubicBezTo>
                <a:cubicBezTo>
                  <a:pt x="1138" y="1928"/>
                  <a:pt x="1125" y="1922"/>
                  <a:pt x="1109" y="1922"/>
                </a:cubicBezTo>
                <a:cubicBezTo>
                  <a:pt x="1052" y="1917"/>
                  <a:pt x="1007" y="1894"/>
                  <a:pt x="949" y="1865"/>
                </a:cubicBezTo>
                <a:cubicBezTo>
                  <a:pt x="904" y="1842"/>
                  <a:pt x="859" y="1808"/>
                  <a:pt x="813" y="1757"/>
                </a:cubicBezTo>
                <a:cubicBezTo>
                  <a:pt x="773" y="1723"/>
                  <a:pt x="739" y="1678"/>
                  <a:pt x="711" y="1621"/>
                </a:cubicBezTo>
                <a:cubicBezTo>
                  <a:pt x="677" y="1564"/>
                  <a:pt x="655" y="1508"/>
                  <a:pt x="632" y="1450"/>
                </a:cubicBezTo>
                <a:cubicBezTo>
                  <a:pt x="608" y="1405"/>
                  <a:pt x="626" y="1354"/>
                  <a:pt x="671" y="1330"/>
                </a:cubicBezTo>
                <a:cubicBezTo>
                  <a:pt x="682" y="1325"/>
                  <a:pt x="694" y="1325"/>
                  <a:pt x="711" y="1325"/>
                </a:cubicBezTo>
                <a:cubicBezTo>
                  <a:pt x="745" y="1325"/>
                  <a:pt x="773" y="1343"/>
                  <a:pt x="791" y="1377"/>
                </a:cubicBezTo>
                <a:lnTo>
                  <a:pt x="808" y="1411"/>
                </a:lnTo>
                <a:cubicBezTo>
                  <a:pt x="831" y="1461"/>
                  <a:pt x="853" y="1508"/>
                  <a:pt x="876" y="1547"/>
                </a:cubicBezTo>
                <a:cubicBezTo>
                  <a:pt x="899" y="1576"/>
                  <a:pt x="915" y="1603"/>
                  <a:pt x="944" y="1626"/>
                </a:cubicBezTo>
                <a:cubicBezTo>
                  <a:pt x="978" y="1655"/>
                  <a:pt x="1012" y="1684"/>
                  <a:pt x="1046" y="1700"/>
                </a:cubicBezTo>
                <a:cubicBezTo>
                  <a:pt x="1069" y="1712"/>
                  <a:pt x="1091" y="1723"/>
                  <a:pt x="1114" y="1729"/>
                </a:cubicBezTo>
                <a:cubicBezTo>
                  <a:pt x="1132" y="1729"/>
                  <a:pt x="1148" y="1734"/>
                  <a:pt x="1159" y="1734"/>
                </a:cubicBezTo>
                <a:cubicBezTo>
                  <a:pt x="1177" y="1729"/>
                  <a:pt x="1193" y="1729"/>
                  <a:pt x="1206" y="1723"/>
                </a:cubicBezTo>
                <a:cubicBezTo>
                  <a:pt x="1222" y="1718"/>
                  <a:pt x="1240" y="1712"/>
                  <a:pt x="1256" y="1700"/>
                </a:cubicBezTo>
                <a:cubicBezTo>
                  <a:pt x="1274" y="1689"/>
                  <a:pt x="1296" y="1671"/>
                  <a:pt x="1314" y="1649"/>
                </a:cubicBezTo>
                <a:cubicBezTo>
                  <a:pt x="1348" y="1615"/>
                  <a:pt x="1376" y="1576"/>
                  <a:pt x="1398" y="1529"/>
                </a:cubicBezTo>
                <a:lnTo>
                  <a:pt x="1410" y="1508"/>
                </a:lnTo>
                <a:cubicBezTo>
                  <a:pt x="1342" y="1501"/>
                  <a:pt x="1269" y="1490"/>
                  <a:pt x="1200" y="1467"/>
                </a:cubicBezTo>
                <a:cubicBezTo>
                  <a:pt x="1109" y="1445"/>
                  <a:pt x="1018" y="1405"/>
                  <a:pt x="915" y="1348"/>
                </a:cubicBezTo>
                <a:cubicBezTo>
                  <a:pt x="904" y="1343"/>
                  <a:pt x="893" y="1325"/>
                  <a:pt x="887" y="1309"/>
                </a:cubicBezTo>
                <a:cubicBezTo>
                  <a:pt x="887" y="1291"/>
                  <a:pt x="887" y="1274"/>
                  <a:pt x="899" y="1257"/>
                </a:cubicBezTo>
                <a:cubicBezTo>
                  <a:pt x="910" y="1246"/>
                  <a:pt x="928" y="1235"/>
                  <a:pt x="944" y="1235"/>
                </a:cubicBezTo>
                <a:cubicBezTo>
                  <a:pt x="944" y="1228"/>
                  <a:pt x="949" y="1228"/>
                  <a:pt x="955" y="1228"/>
                </a:cubicBezTo>
                <a:cubicBezTo>
                  <a:pt x="967" y="1228"/>
                  <a:pt x="983" y="1235"/>
                  <a:pt x="989" y="1240"/>
                </a:cubicBezTo>
                <a:lnTo>
                  <a:pt x="1007" y="1251"/>
                </a:lnTo>
                <a:cubicBezTo>
                  <a:pt x="1114" y="1309"/>
                  <a:pt x="1222" y="1348"/>
                  <a:pt x="1324" y="1371"/>
                </a:cubicBezTo>
                <a:cubicBezTo>
                  <a:pt x="1359" y="1377"/>
                  <a:pt x="1387" y="1382"/>
                  <a:pt x="1421" y="1388"/>
                </a:cubicBezTo>
                <a:lnTo>
                  <a:pt x="1455" y="1388"/>
                </a:lnTo>
                <a:cubicBezTo>
                  <a:pt x="1466" y="1364"/>
                  <a:pt x="1473" y="1337"/>
                  <a:pt x="1479" y="1309"/>
                </a:cubicBezTo>
                <a:cubicBezTo>
                  <a:pt x="1500" y="1212"/>
                  <a:pt x="1507" y="1126"/>
                  <a:pt x="1507" y="1036"/>
                </a:cubicBezTo>
                <a:lnTo>
                  <a:pt x="1500" y="1023"/>
                </a:lnTo>
                <a:lnTo>
                  <a:pt x="1479" y="1023"/>
                </a:lnTo>
                <a:lnTo>
                  <a:pt x="1398" y="1030"/>
                </a:lnTo>
                <a:cubicBezTo>
                  <a:pt x="1364" y="1036"/>
                  <a:pt x="1330" y="1041"/>
                  <a:pt x="1303" y="1041"/>
                </a:cubicBezTo>
                <a:cubicBezTo>
                  <a:pt x="1206" y="1052"/>
                  <a:pt x="1114" y="1070"/>
                  <a:pt x="1035" y="1092"/>
                </a:cubicBezTo>
                <a:cubicBezTo>
                  <a:pt x="1030" y="1092"/>
                  <a:pt x="1023" y="1098"/>
                  <a:pt x="1018" y="1098"/>
                </a:cubicBezTo>
                <a:cubicBezTo>
                  <a:pt x="983" y="1098"/>
                  <a:pt x="949" y="1064"/>
                  <a:pt x="944" y="1030"/>
                </a:cubicBezTo>
                <a:cubicBezTo>
                  <a:pt x="938" y="1013"/>
                  <a:pt x="944" y="989"/>
                  <a:pt x="955" y="973"/>
                </a:cubicBezTo>
                <a:cubicBezTo>
                  <a:pt x="973" y="950"/>
                  <a:pt x="989" y="944"/>
                  <a:pt x="1007" y="939"/>
                </a:cubicBezTo>
                <a:cubicBezTo>
                  <a:pt x="1103" y="916"/>
                  <a:pt x="1200" y="894"/>
                  <a:pt x="1290" y="882"/>
                </a:cubicBezTo>
                <a:cubicBezTo>
                  <a:pt x="1359" y="871"/>
                  <a:pt x="1416" y="865"/>
                  <a:pt x="1473" y="865"/>
                </a:cubicBezTo>
                <a:cubicBezTo>
                  <a:pt x="1461" y="831"/>
                  <a:pt x="1450" y="797"/>
                  <a:pt x="1432" y="768"/>
                </a:cubicBezTo>
                <a:cubicBezTo>
                  <a:pt x="1416" y="751"/>
                  <a:pt x="1405" y="729"/>
                  <a:pt x="1387" y="711"/>
                </a:cubicBezTo>
                <a:cubicBezTo>
                  <a:pt x="1371" y="700"/>
                  <a:pt x="1353" y="689"/>
                  <a:pt x="1337" y="677"/>
                </a:cubicBezTo>
                <a:cubicBezTo>
                  <a:pt x="1314" y="666"/>
                  <a:pt x="1290" y="661"/>
                  <a:pt x="1269" y="655"/>
                </a:cubicBezTo>
                <a:cubicBezTo>
                  <a:pt x="1245" y="648"/>
                  <a:pt x="1217" y="648"/>
                  <a:pt x="1188" y="648"/>
                </a:cubicBezTo>
                <a:cubicBezTo>
                  <a:pt x="1138" y="648"/>
                  <a:pt x="1086" y="661"/>
                  <a:pt x="1030" y="677"/>
                </a:cubicBezTo>
                <a:cubicBezTo>
                  <a:pt x="938" y="711"/>
                  <a:pt x="853" y="751"/>
                  <a:pt x="750" y="813"/>
                </a:cubicBezTo>
                <a:cubicBezTo>
                  <a:pt x="728" y="831"/>
                  <a:pt x="711" y="842"/>
                  <a:pt x="689" y="860"/>
                </a:cubicBezTo>
                <a:cubicBezTo>
                  <a:pt x="671" y="871"/>
                  <a:pt x="655" y="876"/>
                  <a:pt x="637" y="876"/>
                </a:cubicBezTo>
                <a:lnTo>
                  <a:pt x="632" y="876"/>
                </a:lnTo>
                <a:cubicBezTo>
                  <a:pt x="608" y="876"/>
                  <a:pt x="592" y="865"/>
                  <a:pt x="574" y="848"/>
                </a:cubicBezTo>
                <a:cubicBezTo>
                  <a:pt x="563" y="831"/>
                  <a:pt x="558" y="808"/>
                  <a:pt x="558" y="785"/>
                </a:cubicBezTo>
                <a:cubicBezTo>
                  <a:pt x="563" y="763"/>
                  <a:pt x="569" y="745"/>
                  <a:pt x="587" y="734"/>
                </a:cubicBezTo>
                <a:cubicBezTo>
                  <a:pt x="700" y="655"/>
                  <a:pt x="831" y="575"/>
                  <a:pt x="973" y="530"/>
                </a:cubicBezTo>
                <a:cubicBezTo>
                  <a:pt x="1064" y="496"/>
                  <a:pt x="1138" y="485"/>
                  <a:pt x="1211" y="485"/>
                </a:cubicBezTo>
                <a:close/>
                <a:moveTo>
                  <a:pt x="3365" y="1"/>
                </a:moveTo>
                <a:cubicBezTo>
                  <a:pt x="3325" y="1"/>
                  <a:pt x="3280" y="13"/>
                  <a:pt x="3239" y="24"/>
                </a:cubicBezTo>
                <a:cubicBezTo>
                  <a:pt x="3171" y="47"/>
                  <a:pt x="3097" y="87"/>
                  <a:pt x="3013" y="137"/>
                </a:cubicBezTo>
                <a:cubicBezTo>
                  <a:pt x="2830" y="252"/>
                  <a:pt x="2660" y="404"/>
                  <a:pt x="2455" y="632"/>
                </a:cubicBezTo>
                <a:cubicBezTo>
                  <a:pt x="2405" y="677"/>
                  <a:pt x="2360" y="734"/>
                  <a:pt x="2313" y="785"/>
                </a:cubicBezTo>
                <a:cubicBezTo>
                  <a:pt x="2331" y="826"/>
                  <a:pt x="2308" y="871"/>
                  <a:pt x="2274" y="887"/>
                </a:cubicBezTo>
                <a:cubicBezTo>
                  <a:pt x="2263" y="894"/>
                  <a:pt x="2250" y="899"/>
                  <a:pt x="2234" y="899"/>
                </a:cubicBezTo>
                <a:cubicBezTo>
                  <a:pt x="2205" y="899"/>
                  <a:pt x="2177" y="876"/>
                  <a:pt x="2160" y="848"/>
                </a:cubicBezTo>
                <a:cubicBezTo>
                  <a:pt x="2143" y="808"/>
                  <a:pt x="2114" y="768"/>
                  <a:pt x="2092" y="734"/>
                </a:cubicBezTo>
                <a:cubicBezTo>
                  <a:pt x="2024" y="627"/>
                  <a:pt x="1944" y="530"/>
                  <a:pt x="1859" y="451"/>
                </a:cubicBezTo>
                <a:cubicBezTo>
                  <a:pt x="1768" y="370"/>
                  <a:pt x="1671" y="297"/>
                  <a:pt x="1563" y="239"/>
                </a:cubicBezTo>
                <a:cubicBezTo>
                  <a:pt x="1455" y="183"/>
                  <a:pt x="1337" y="144"/>
                  <a:pt x="1206" y="110"/>
                </a:cubicBezTo>
                <a:cubicBezTo>
                  <a:pt x="1069" y="81"/>
                  <a:pt x="921" y="69"/>
                  <a:pt x="773" y="69"/>
                </a:cubicBezTo>
                <a:lnTo>
                  <a:pt x="682" y="69"/>
                </a:lnTo>
                <a:cubicBezTo>
                  <a:pt x="461" y="81"/>
                  <a:pt x="233" y="121"/>
                  <a:pt x="0" y="189"/>
                </a:cubicBezTo>
                <a:cubicBezTo>
                  <a:pt x="102" y="314"/>
                  <a:pt x="183" y="467"/>
                  <a:pt x="239" y="661"/>
                </a:cubicBezTo>
                <a:cubicBezTo>
                  <a:pt x="302" y="860"/>
                  <a:pt x="330" y="1075"/>
                  <a:pt x="330" y="1296"/>
                </a:cubicBezTo>
                <a:cubicBezTo>
                  <a:pt x="330" y="1529"/>
                  <a:pt x="302" y="1746"/>
                  <a:pt x="246" y="1939"/>
                </a:cubicBezTo>
                <a:cubicBezTo>
                  <a:pt x="212" y="2041"/>
                  <a:pt x="177" y="2127"/>
                  <a:pt x="126" y="2211"/>
                </a:cubicBezTo>
                <a:cubicBezTo>
                  <a:pt x="97" y="2263"/>
                  <a:pt x="75" y="2297"/>
                  <a:pt x="52" y="2331"/>
                </a:cubicBezTo>
                <a:cubicBezTo>
                  <a:pt x="92" y="2353"/>
                  <a:pt x="137" y="2365"/>
                  <a:pt x="177" y="2376"/>
                </a:cubicBezTo>
                <a:cubicBezTo>
                  <a:pt x="336" y="2410"/>
                  <a:pt x="495" y="2428"/>
                  <a:pt x="648" y="2428"/>
                </a:cubicBezTo>
                <a:cubicBezTo>
                  <a:pt x="677" y="2428"/>
                  <a:pt x="711" y="2428"/>
                  <a:pt x="739" y="2421"/>
                </a:cubicBezTo>
                <a:lnTo>
                  <a:pt x="723" y="2421"/>
                </a:lnTo>
                <a:cubicBezTo>
                  <a:pt x="887" y="2416"/>
                  <a:pt x="1057" y="2387"/>
                  <a:pt x="1217" y="2337"/>
                </a:cubicBezTo>
                <a:cubicBezTo>
                  <a:pt x="1376" y="2285"/>
                  <a:pt x="1529" y="2217"/>
                  <a:pt x="1665" y="2132"/>
                </a:cubicBezTo>
                <a:cubicBezTo>
                  <a:pt x="1785" y="2053"/>
                  <a:pt x="1899" y="1956"/>
                  <a:pt x="2001" y="1849"/>
                </a:cubicBezTo>
                <a:cubicBezTo>
                  <a:pt x="2053" y="1791"/>
                  <a:pt x="2098" y="1734"/>
                  <a:pt x="2148" y="1671"/>
                </a:cubicBezTo>
                <a:cubicBezTo>
                  <a:pt x="2171" y="1637"/>
                  <a:pt x="2189" y="1610"/>
                  <a:pt x="2211" y="1576"/>
                </a:cubicBezTo>
                <a:cubicBezTo>
                  <a:pt x="2229" y="1553"/>
                  <a:pt x="2245" y="1529"/>
                  <a:pt x="2263" y="1508"/>
                </a:cubicBezTo>
                <a:cubicBezTo>
                  <a:pt x="2268" y="1474"/>
                  <a:pt x="2284" y="1445"/>
                  <a:pt x="2308" y="1433"/>
                </a:cubicBezTo>
                <a:cubicBezTo>
                  <a:pt x="2319" y="1427"/>
                  <a:pt x="2336" y="1427"/>
                  <a:pt x="2347" y="1427"/>
                </a:cubicBezTo>
                <a:cubicBezTo>
                  <a:pt x="2365" y="1427"/>
                  <a:pt x="2381" y="1433"/>
                  <a:pt x="2399" y="1445"/>
                </a:cubicBezTo>
                <a:cubicBezTo>
                  <a:pt x="2421" y="1461"/>
                  <a:pt x="2433" y="1479"/>
                  <a:pt x="2439" y="1501"/>
                </a:cubicBezTo>
                <a:cubicBezTo>
                  <a:pt x="2455" y="1535"/>
                  <a:pt x="2467" y="1558"/>
                  <a:pt x="2484" y="1587"/>
                </a:cubicBezTo>
                <a:lnTo>
                  <a:pt x="2478" y="1564"/>
                </a:lnTo>
                <a:cubicBezTo>
                  <a:pt x="2489" y="1592"/>
                  <a:pt x="2512" y="1626"/>
                  <a:pt x="2546" y="1660"/>
                </a:cubicBezTo>
                <a:cubicBezTo>
                  <a:pt x="2570" y="1689"/>
                  <a:pt x="2591" y="1712"/>
                  <a:pt x="2615" y="1734"/>
                </a:cubicBezTo>
                <a:cubicBezTo>
                  <a:pt x="2717" y="1825"/>
                  <a:pt x="2837" y="1910"/>
                  <a:pt x="2984" y="1985"/>
                </a:cubicBezTo>
                <a:cubicBezTo>
                  <a:pt x="3126" y="2059"/>
                  <a:pt x="3251" y="2109"/>
                  <a:pt x="3376" y="2138"/>
                </a:cubicBezTo>
                <a:cubicBezTo>
                  <a:pt x="3444" y="2149"/>
                  <a:pt x="3506" y="2161"/>
                  <a:pt x="3564" y="2161"/>
                </a:cubicBezTo>
                <a:lnTo>
                  <a:pt x="3592" y="2161"/>
                </a:lnTo>
                <a:cubicBezTo>
                  <a:pt x="3632" y="2155"/>
                  <a:pt x="3666" y="2149"/>
                  <a:pt x="3695" y="2138"/>
                </a:cubicBezTo>
                <a:cubicBezTo>
                  <a:pt x="3716" y="2132"/>
                  <a:pt x="3740" y="2121"/>
                  <a:pt x="3763" y="2109"/>
                </a:cubicBezTo>
                <a:cubicBezTo>
                  <a:pt x="3779" y="2098"/>
                  <a:pt x="3797" y="2080"/>
                  <a:pt x="3813" y="2069"/>
                </a:cubicBezTo>
                <a:cubicBezTo>
                  <a:pt x="3831" y="2046"/>
                  <a:pt x="3842" y="2030"/>
                  <a:pt x="3853" y="2007"/>
                </a:cubicBezTo>
                <a:cubicBezTo>
                  <a:pt x="3871" y="1978"/>
                  <a:pt x="3881" y="1944"/>
                  <a:pt x="3887" y="1910"/>
                </a:cubicBezTo>
                <a:cubicBezTo>
                  <a:pt x="3894" y="1888"/>
                  <a:pt x="3899" y="1859"/>
                  <a:pt x="3899" y="1831"/>
                </a:cubicBezTo>
                <a:cubicBezTo>
                  <a:pt x="3894" y="1808"/>
                  <a:pt x="3887" y="1780"/>
                  <a:pt x="3881" y="1757"/>
                </a:cubicBezTo>
                <a:cubicBezTo>
                  <a:pt x="3865" y="1700"/>
                  <a:pt x="3836" y="1655"/>
                  <a:pt x="3808" y="1610"/>
                </a:cubicBezTo>
                <a:cubicBezTo>
                  <a:pt x="3791" y="1632"/>
                  <a:pt x="3768" y="1644"/>
                  <a:pt x="3745" y="1649"/>
                </a:cubicBezTo>
                <a:cubicBezTo>
                  <a:pt x="3700" y="1660"/>
                  <a:pt x="3655" y="1666"/>
                  <a:pt x="3614" y="1666"/>
                </a:cubicBezTo>
                <a:cubicBezTo>
                  <a:pt x="3580" y="1666"/>
                  <a:pt x="3553" y="1666"/>
                  <a:pt x="3519" y="1660"/>
                </a:cubicBezTo>
                <a:cubicBezTo>
                  <a:pt x="3444" y="1649"/>
                  <a:pt x="3382" y="1632"/>
                  <a:pt x="3320" y="1610"/>
                </a:cubicBezTo>
                <a:cubicBezTo>
                  <a:pt x="3189" y="1564"/>
                  <a:pt x="3063" y="1501"/>
                  <a:pt x="2945" y="1422"/>
                </a:cubicBezTo>
                <a:cubicBezTo>
                  <a:pt x="2927" y="1411"/>
                  <a:pt x="2921" y="1393"/>
                  <a:pt x="2916" y="1377"/>
                </a:cubicBezTo>
                <a:cubicBezTo>
                  <a:pt x="2910" y="1359"/>
                  <a:pt x="2916" y="1337"/>
                  <a:pt x="2927" y="1325"/>
                </a:cubicBezTo>
                <a:cubicBezTo>
                  <a:pt x="2939" y="1303"/>
                  <a:pt x="2961" y="1296"/>
                  <a:pt x="2984" y="1296"/>
                </a:cubicBezTo>
                <a:cubicBezTo>
                  <a:pt x="2995" y="1296"/>
                  <a:pt x="3013" y="1296"/>
                  <a:pt x="3024" y="1309"/>
                </a:cubicBezTo>
                <a:cubicBezTo>
                  <a:pt x="3052" y="1325"/>
                  <a:pt x="3081" y="1343"/>
                  <a:pt x="3110" y="1359"/>
                </a:cubicBezTo>
                <a:cubicBezTo>
                  <a:pt x="3189" y="1399"/>
                  <a:pt x="3268" y="1427"/>
                  <a:pt x="3354" y="1450"/>
                </a:cubicBezTo>
                <a:cubicBezTo>
                  <a:pt x="3416" y="1461"/>
                  <a:pt x="3478" y="1474"/>
                  <a:pt x="3535" y="1474"/>
                </a:cubicBezTo>
                <a:lnTo>
                  <a:pt x="3592" y="1474"/>
                </a:lnTo>
                <a:cubicBezTo>
                  <a:pt x="3632" y="1474"/>
                  <a:pt x="3677" y="1474"/>
                  <a:pt x="3723" y="1467"/>
                </a:cubicBezTo>
                <a:cubicBezTo>
                  <a:pt x="3700" y="1422"/>
                  <a:pt x="3682" y="1388"/>
                  <a:pt x="3671" y="1354"/>
                </a:cubicBezTo>
                <a:cubicBezTo>
                  <a:pt x="3648" y="1274"/>
                  <a:pt x="3648" y="1188"/>
                  <a:pt x="3671" y="1115"/>
                </a:cubicBezTo>
                <a:cubicBezTo>
                  <a:pt x="3689" y="1070"/>
                  <a:pt x="3716" y="1023"/>
                  <a:pt x="3740" y="989"/>
                </a:cubicBezTo>
                <a:lnTo>
                  <a:pt x="3745" y="973"/>
                </a:lnTo>
                <a:cubicBezTo>
                  <a:pt x="3757" y="962"/>
                  <a:pt x="3763" y="944"/>
                  <a:pt x="3774" y="933"/>
                </a:cubicBezTo>
                <a:cubicBezTo>
                  <a:pt x="3785" y="916"/>
                  <a:pt x="3791" y="894"/>
                  <a:pt x="3797" y="876"/>
                </a:cubicBezTo>
                <a:lnTo>
                  <a:pt x="3797" y="837"/>
                </a:lnTo>
                <a:cubicBezTo>
                  <a:pt x="3797" y="826"/>
                  <a:pt x="3797" y="813"/>
                  <a:pt x="3791" y="797"/>
                </a:cubicBezTo>
                <a:cubicBezTo>
                  <a:pt x="3785" y="785"/>
                  <a:pt x="3779" y="768"/>
                  <a:pt x="3768" y="758"/>
                </a:cubicBezTo>
                <a:cubicBezTo>
                  <a:pt x="3763" y="745"/>
                  <a:pt x="3757" y="740"/>
                  <a:pt x="3751" y="734"/>
                </a:cubicBezTo>
                <a:cubicBezTo>
                  <a:pt x="3740" y="723"/>
                  <a:pt x="3729" y="717"/>
                  <a:pt x="3716" y="711"/>
                </a:cubicBezTo>
                <a:cubicBezTo>
                  <a:pt x="3695" y="700"/>
                  <a:pt x="3671" y="689"/>
                  <a:pt x="3648" y="683"/>
                </a:cubicBezTo>
                <a:cubicBezTo>
                  <a:pt x="3609" y="666"/>
                  <a:pt x="3575" y="655"/>
                  <a:pt x="3541" y="638"/>
                </a:cubicBezTo>
                <a:cubicBezTo>
                  <a:pt x="3490" y="603"/>
                  <a:pt x="3456" y="553"/>
                  <a:pt x="3451" y="496"/>
                </a:cubicBezTo>
                <a:cubicBezTo>
                  <a:pt x="3451" y="444"/>
                  <a:pt x="3461" y="399"/>
                  <a:pt x="3501" y="354"/>
                </a:cubicBezTo>
                <a:cubicBezTo>
                  <a:pt x="3519" y="325"/>
                  <a:pt x="3541" y="302"/>
                  <a:pt x="3564" y="280"/>
                </a:cubicBezTo>
                <a:lnTo>
                  <a:pt x="3592" y="252"/>
                </a:lnTo>
                <a:cubicBezTo>
                  <a:pt x="3609" y="234"/>
                  <a:pt x="3621" y="218"/>
                  <a:pt x="3632" y="200"/>
                </a:cubicBezTo>
                <a:cubicBezTo>
                  <a:pt x="3632" y="194"/>
                  <a:pt x="3637" y="189"/>
                  <a:pt x="3637" y="183"/>
                </a:cubicBezTo>
                <a:lnTo>
                  <a:pt x="3637" y="166"/>
                </a:lnTo>
                <a:lnTo>
                  <a:pt x="3637" y="149"/>
                </a:lnTo>
                <a:cubicBezTo>
                  <a:pt x="3632" y="144"/>
                  <a:pt x="3632" y="132"/>
                  <a:pt x="3626" y="126"/>
                </a:cubicBezTo>
                <a:cubicBezTo>
                  <a:pt x="3609" y="103"/>
                  <a:pt x="3598" y="92"/>
                  <a:pt x="3580" y="76"/>
                </a:cubicBezTo>
                <a:cubicBezTo>
                  <a:pt x="3564" y="58"/>
                  <a:pt x="3541" y="42"/>
                  <a:pt x="3519" y="29"/>
                </a:cubicBezTo>
                <a:cubicBezTo>
                  <a:pt x="3501" y="18"/>
                  <a:pt x="3478" y="13"/>
                  <a:pt x="3456" y="7"/>
                </a:cubicBezTo>
                <a:cubicBezTo>
                  <a:pt x="3433" y="1"/>
                  <a:pt x="3404" y="1"/>
                  <a:pt x="3382" y="1"/>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0" name="Google Shape;55;p2"/>
          <p:cNvSpPr>
            <a:spLocks noChangeArrowheads="1"/>
          </p:cNvSpPr>
          <p:nvPr/>
        </p:nvSpPr>
        <p:spPr bwMode="auto">
          <a:xfrm>
            <a:off x="3433763" y="4816475"/>
            <a:ext cx="65087" cy="79375"/>
          </a:xfrm>
          <a:custGeom>
            <a:avLst/>
            <a:gdLst>
              <a:gd name="T0" fmla="*/ 0 w 1682"/>
              <a:gd name="T1" fmla="*/ 0 h 2064"/>
              <a:gd name="T2" fmla="*/ 1682 w 1682"/>
              <a:gd name="T3" fmla="*/ 2064 h 2064"/>
            </a:gdLst>
            <a:ahLst/>
            <a:cxnLst/>
            <a:rect l="T0" t="T1" r="T2" b="T3"/>
            <a:pathLst>
              <a:path w="1682" h="2064" extrusionOk="0">
                <a:moveTo>
                  <a:pt x="1041" y="375"/>
                </a:moveTo>
                <a:cubicBezTo>
                  <a:pt x="1097" y="375"/>
                  <a:pt x="1154" y="415"/>
                  <a:pt x="1183" y="455"/>
                </a:cubicBezTo>
                <a:cubicBezTo>
                  <a:pt x="1217" y="495"/>
                  <a:pt x="1233" y="551"/>
                  <a:pt x="1233" y="609"/>
                </a:cubicBezTo>
                <a:cubicBezTo>
                  <a:pt x="1228" y="666"/>
                  <a:pt x="1199" y="716"/>
                  <a:pt x="1154" y="750"/>
                </a:cubicBezTo>
                <a:cubicBezTo>
                  <a:pt x="1114" y="785"/>
                  <a:pt x="1068" y="802"/>
                  <a:pt x="1000" y="802"/>
                </a:cubicBezTo>
                <a:cubicBezTo>
                  <a:pt x="944" y="802"/>
                  <a:pt x="887" y="761"/>
                  <a:pt x="858" y="722"/>
                </a:cubicBezTo>
                <a:cubicBezTo>
                  <a:pt x="824" y="688"/>
                  <a:pt x="808" y="637"/>
                  <a:pt x="808" y="585"/>
                </a:cubicBezTo>
                <a:lnTo>
                  <a:pt x="808" y="569"/>
                </a:lnTo>
                <a:cubicBezTo>
                  <a:pt x="813" y="512"/>
                  <a:pt x="842" y="461"/>
                  <a:pt x="887" y="427"/>
                </a:cubicBezTo>
                <a:cubicBezTo>
                  <a:pt x="926" y="393"/>
                  <a:pt x="973" y="375"/>
                  <a:pt x="1041" y="375"/>
                </a:cubicBezTo>
                <a:close/>
                <a:moveTo>
                  <a:pt x="1348" y="0"/>
                </a:moveTo>
                <a:cubicBezTo>
                  <a:pt x="1091" y="92"/>
                  <a:pt x="847" y="210"/>
                  <a:pt x="625" y="352"/>
                </a:cubicBezTo>
                <a:cubicBezTo>
                  <a:pt x="427" y="478"/>
                  <a:pt x="250" y="625"/>
                  <a:pt x="97" y="779"/>
                </a:cubicBezTo>
                <a:lnTo>
                  <a:pt x="92" y="790"/>
                </a:lnTo>
                <a:cubicBezTo>
                  <a:pt x="58" y="824"/>
                  <a:pt x="29" y="858"/>
                  <a:pt x="0" y="898"/>
                </a:cubicBezTo>
                <a:lnTo>
                  <a:pt x="11" y="921"/>
                </a:lnTo>
                <a:cubicBezTo>
                  <a:pt x="34" y="960"/>
                  <a:pt x="58" y="1000"/>
                  <a:pt x="86" y="1041"/>
                </a:cubicBezTo>
                <a:cubicBezTo>
                  <a:pt x="199" y="1222"/>
                  <a:pt x="341" y="1387"/>
                  <a:pt x="501" y="1540"/>
                </a:cubicBezTo>
                <a:lnTo>
                  <a:pt x="495" y="1524"/>
                </a:lnTo>
                <a:cubicBezTo>
                  <a:pt x="654" y="1682"/>
                  <a:pt x="847" y="1818"/>
                  <a:pt x="1057" y="1927"/>
                </a:cubicBezTo>
                <a:lnTo>
                  <a:pt x="1041" y="1910"/>
                </a:lnTo>
                <a:cubicBezTo>
                  <a:pt x="1131" y="1967"/>
                  <a:pt x="1239" y="2017"/>
                  <a:pt x="1364" y="2064"/>
                </a:cubicBezTo>
                <a:cubicBezTo>
                  <a:pt x="1416" y="2006"/>
                  <a:pt x="1461" y="1944"/>
                  <a:pt x="1495" y="1870"/>
                </a:cubicBezTo>
                <a:cubicBezTo>
                  <a:pt x="1552" y="1762"/>
                  <a:pt x="1597" y="1642"/>
                  <a:pt x="1626" y="1506"/>
                </a:cubicBezTo>
                <a:lnTo>
                  <a:pt x="1620" y="1524"/>
                </a:lnTo>
                <a:cubicBezTo>
                  <a:pt x="1665" y="1341"/>
                  <a:pt x="1682" y="1143"/>
                  <a:pt x="1671" y="926"/>
                </a:cubicBezTo>
                <a:lnTo>
                  <a:pt x="1665" y="944"/>
                </a:lnTo>
                <a:cubicBezTo>
                  <a:pt x="1660" y="768"/>
                  <a:pt x="1631" y="585"/>
                  <a:pt x="1579" y="415"/>
                </a:cubicBezTo>
                <a:cubicBezTo>
                  <a:pt x="1545" y="313"/>
                  <a:pt x="1500" y="216"/>
                  <a:pt x="1450" y="131"/>
                </a:cubicBezTo>
                <a:cubicBezTo>
                  <a:pt x="1421" y="86"/>
                  <a:pt x="1387" y="45"/>
                  <a:pt x="1348"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1" name="Google Shape;56;p2"/>
          <p:cNvSpPr>
            <a:spLocks noChangeArrowheads="1"/>
          </p:cNvSpPr>
          <p:nvPr/>
        </p:nvSpPr>
        <p:spPr bwMode="auto">
          <a:xfrm>
            <a:off x="3427413" y="4802188"/>
            <a:ext cx="220662" cy="106362"/>
          </a:xfrm>
          <a:custGeom>
            <a:avLst/>
            <a:gdLst>
              <a:gd name="T0" fmla="*/ 0 w 5700"/>
              <a:gd name="T1" fmla="*/ 0 h 2748"/>
              <a:gd name="T2" fmla="*/ 5700 w 5700"/>
              <a:gd name="T3" fmla="*/ 2748 h 2748"/>
            </a:gdLst>
            <a:ahLst/>
            <a:cxnLst/>
            <a:rect l="T0" t="T1" r="T2" b="T3"/>
            <a:pathLst>
              <a:path w="5700" h="2748" extrusionOk="0">
                <a:moveTo>
                  <a:pt x="4706" y="831"/>
                </a:moveTo>
                <a:cubicBezTo>
                  <a:pt x="4661" y="831"/>
                  <a:pt x="4621" y="876"/>
                  <a:pt x="4614" y="921"/>
                </a:cubicBezTo>
                <a:cubicBezTo>
                  <a:pt x="4609" y="945"/>
                  <a:pt x="4621" y="973"/>
                  <a:pt x="4638" y="990"/>
                </a:cubicBezTo>
                <a:cubicBezTo>
                  <a:pt x="4655" y="1013"/>
                  <a:pt x="4677" y="1024"/>
                  <a:pt x="4706" y="1029"/>
                </a:cubicBezTo>
                <a:cubicBezTo>
                  <a:pt x="4785" y="1041"/>
                  <a:pt x="4865" y="1052"/>
                  <a:pt x="4950" y="1058"/>
                </a:cubicBezTo>
                <a:cubicBezTo>
                  <a:pt x="4989" y="1058"/>
                  <a:pt x="5030" y="1052"/>
                  <a:pt x="5075" y="1052"/>
                </a:cubicBezTo>
                <a:cubicBezTo>
                  <a:pt x="5120" y="1047"/>
                  <a:pt x="5167" y="1036"/>
                  <a:pt x="5212" y="1018"/>
                </a:cubicBezTo>
                <a:cubicBezTo>
                  <a:pt x="5251" y="1002"/>
                  <a:pt x="5269" y="950"/>
                  <a:pt x="5262" y="916"/>
                </a:cubicBezTo>
                <a:cubicBezTo>
                  <a:pt x="5257" y="887"/>
                  <a:pt x="5246" y="865"/>
                  <a:pt x="5223" y="853"/>
                </a:cubicBezTo>
                <a:cubicBezTo>
                  <a:pt x="5201" y="837"/>
                  <a:pt x="5178" y="837"/>
                  <a:pt x="5149" y="837"/>
                </a:cubicBezTo>
                <a:cubicBezTo>
                  <a:pt x="5092" y="842"/>
                  <a:pt x="5036" y="848"/>
                  <a:pt x="4978" y="848"/>
                </a:cubicBezTo>
                <a:cubicBezTo>
                  <a:pt x="4956" y="849"/>
                  <a:pt x="4933" y="850"/>
                  <a:pt x="4911" y="850"/>
                </a:cubicBezTo>
                <a:cubicBezTo>
                  <a:pt x="4845" y="850"/>
                  <a:pt x="4783" y="844"/>
                  <a:pt x="4723" y="831"/>
                </a:cubicBezTo>
                <a:close/>
                <a:moveTo>
                  <a:pt x="1212" y="745"/>
                </a:moveTo>
                <a:cubicBezTo>
                  <a:pt x="1149" y="745"/>
                  <a:pt x="1097" y="751"/>
                  <a:pt x="1052" y="790"/>
                </a:cubicBezTo>
                <a:cubicBezTo>
                  <a:pt x="1007" y="831"/>
                  <a:pt x="984" y="882"/>
                  <a:pt x="979" y="939"/>
                </a:cubicBezTo>
                <a:cubicBezTo>
                  <a:pt x="973" y="995"/>
                  <a:pt x="990" y="1052"/>
                  <a:pt x="1024" y="1097"/>
                </a:cubicBezTo>
                <a:cubicBezTo>
                  <a:pt x="1058" y="1138"/>
                  <a:pt x="1120" y="1172"/>
                  <a:pt x="1171" y="1172"/>
                </a:cubicBezTo>
                <a:cubicBezTo>
                  <a:pt x="1234" y="1172"/>
                  <a:pt x="1285" y="1165"/>
                  <a:pt x="1330" y="1126"/>
                </a:cubicBezTo>
                <a:cubicBezTo>
                  <a:pt x="1375" y="1086"/>
                  <a:pt x="1399" y="1036"/>
                  <a:pt x="1404" y="979"/>
                </a:cubicBezTo>
                <a:cubicBezTo>
                  <a:pt x="1410" y="921"/>
                  <a:pt x="1393" y="865"/>
                  <a:pt x="1359" y="819"/>
                </a:cubicBezTo>
                <a:cubicBezTo>
                  <a:pt x="1325" y="780"/>
                  <a:pt x="1262" y="745"/>
                  <a:pt x="1212" y="745"/>
                </a:cubicBezTo>
                <a:close/>
                <a:moveTo>
                  <a:pt x="2859" y="620"/>
                </a:moveTo>
                <a:cubicBezTo>
                  <a:pt x="2773" y="620"/>
                  <a:pt x="2694" y="643"/>
                  <a:pt x="2621" y="666"/>
                </a:cubicBezTo>
                <a:cubicBezTo>
                  <a:pt x="2479" y="717"/>
                  <a:pt x="2353" y="797"/>
                  <a:pt x="2235" y="876"/>
                </a:cubicBezTo>
                <a:cubicBezTo>
                  <a:pt x="2194" y="905"/>
                  <a:pt x="2194" y="961"/>
                  <a:pt x="2222" y="990"/>
                </a:cubicBezTo>
                <a:cubicBezTo>
                  <a:pt x="2235" y="1007"/>
                  <a:pt x="2256" y="1018"/>
                  <a:pt x="2280" y="1018"/>
                </a:cubicBezTo>
                <a:cubicBezTo>
                  <a:pt x="2284" y="1019"/>
                  <a:pt x="2288" y="1020"/>
                  <a:pt x="2292" y="1020"/>
                </a:cubicBezTo>
                <a:cubicBezTo>
                  <a:pt x="2309" y="1020"/>
                  <a:pt x="2322" y="1011"/>
                  <a:pt x="2337" y="1002"/>
                </a:cubicBezTo>
                <a:cubicBezTo>
                  <a:pt x="2359" y="990"/>
                  <a:pt x="2376" y="973"/>
                  <a:pt x="2398" y="961"/>
                </a:cubicBezTo>
                <a:cubicBezTo>
                  <a:pt x="2490" y="905"/>
                  <a:pt x="2581" y="853"/>
                  <a:pt x="2678" y="819"/>
                </a:cubicBezTo>
                <a:cubicBezTo>
                  <a:pt x="2728" y="808"/>
                  <a:pt x="2780" y="797"/>
                  <a:pt x="2836" y="790"/>
                </a:cubicBezTo>
                <a:cubicBezTo>
                  <a:pt x="2865" y="790"/>
                  <a:pt x="2893" y="790"/>
                  <a:pt x="2917" y="797"/>
                </a:cubicBezTo>
                <a:cubicBezTo>
                  <a:pt x="2938" y="803"/>
                  <a:pt x="2962" y="814"/>
                  <a:pt x="2978" y="819"/>
                </a:cubicBezTo>
                <a:cubicBezTo>
                  <a:pt x="3001" y="831"/>
                  <a:pt x="3012" y="842"/>
                  <a:pt x="3030" y="859"/>
                </a:cubicBezTo>
                <a:cubicBezTo>
                  <a:pt x="3046" y="871"/>
                  <a:pt x="3064" y="893"/>
                  <a:pt x="3075" y="910"/>
                </a:cubicBezTo>
                <a:cubicBezTo>
                  <a:pt x="3092" y="939"/>
                  <a:pt x="3109" y="973"/>
                  <a:pt x="3121" y="1002"/>
                </a:cubicBezTo>
                <a:cubicBezTo>
                  <a:pt x="3058" y="1007"/>
                  <a:pt x="3001" y="1013"/>
                  <a:pt x="2938" y="1024"/>
                </a:cubicBezTo>
                <a:cubicBezTo>
                  <a:pt x="2841" y="1036"/>
                  <a:pt x="2746" y="1052"/>
                  <a:pt x="2655" y="1081"/>
                </a:cubicBezTo>
                <a:cubicBezTo>
                  <a:pt x="2631" y="1086"/>
                  <a:pt x="2615" y="1092"/>
                  <a:pt x="2603" y="1115"/>
                </a:cubicBezTo>
                <a:cubicBezTo>
                  <a:pt x="2592" y="1131"/>
                  <a:pt x="2586" y="1155"/>
                  <a:pt x="2592" y="1172"/>
                </a:cubicBezTo>
                <a:cubicBezTo>
                  <a:pt x="2597" y="1207"/>
                  <a:pt x="2634" y="1242"/>
                  <a:pt x="2669" y="1242"/>
                </a:cubicBezTo>
                <a:cubicBezTo>
                  <a:pt x="2674" y="1242"/>
                  <a:pt x="2679" y="1242"/>
                  <a:pt x="2683" y="1240"/>
                </a:cubicBezTo>
                <a:cubicBezTo>
                  <a:pt x="2768" y="1212"/>
                  <a:pt x="2859" y="1200"/>
                  <a:pt x="2951" y="1189"/>
                </a:cubicBezTo>
                <a:cubicBezTo>
                  <a:pt x="3019" y="1178"/>
                  <a:pt x="3080" y="1172"/>
                  <a:pt x="3148" y="1165"/>
                </a:cubicBezTo>
                <a:lnTo>
                  <a:pt x="3148" y="1178"/>
                </a:lnTo>
                <a:cubicBezTo>
                  <a:pt x="3155" y="1268"/>
                  <a:pt x="3143" y="1359"/>
                  <a:pt x="3127" y="1451"/>
                </a:cubicBezTo>
                <a:cubicBezTo>
                  <a:pt x="3121" y="1479"/>
                  <a:pt x="3109" y="1501"/>
                  <a:pt x="3103" y="1530"/>
                </a:cubicBezTo>
                <a:cubicBezTo>
                  <a:pt x="3092" y="1530"/>
                  <a:pt x="3080" y="1530"/>
                  <a:pt x="3069" y="1524"/>
                </a:cubicBezTo>
                <a:cubicBezTo>
                  <a:pt x="3035" y="1524"/>
                  <a:pt x="3007" y="1519"/>
                  <a:pt x="2978" y="1513"/>
                </a:cubicBezTo>
                <a:cubicBezTo>
                  <a:pt x="2859" y="1485"/>
                  <a:pt x="2746" y="1438"/>
                  <a:pt x="2644" y="1382"/>
                </a:cubicBezTo>
                <a:cubicBezTo>
                  <a:pt x="2626" y="1377"/>
                  <a:pt x="2615" y="1370"/>
                  <a:pt x="2603" y="1370"/>
                </a:cubicBezTo>
                <a:lnTo>
                  <a:pt x="2592" y="1370"/>
                </a:lnTo>
                <a:cubicBezTo>
                  <a:pt x="2569" y="1377"/>
                  <a:pt x="2558" y="1382"/>
                  <a:pt x="2547" y="1399"/>
                </a:cubicBezTo>
                <a:cubicBezTo>
                  <a:pt x="2535" y="1416"/>
                  <a:pt x="2529" y="1433"/>
                  <a:pt x="2535" y="1451"/>
                </a:cubicBezTo>
                <a:cubicBezTo>
                  <a:pt x="2535" y="1467"/>
                  <a:pt x="2547" y="1485"/>
                  <a:pt x="2563" y="1496"/>
                </a:cubicBezTo>
                <a:cubicBezTo>
                  <a:pt x="2655" y="1541"/>
                  <a:pt x="2746" y="1581"/>
                  <a:pt x="2841" y="1609"/>
                </a:cubicBezTo>
                <a:cubicBezTo>
                  <a:pt x="2910" y="1632"/>
                  <a:pt x="2985" y="1643"/>
                  <a:pt x="3053" y="1650"/>
                </a:cubicBezTo>
                <a:cubicBezTo>
                  <a:pt x="3053" y="1655"/>
                  <a:pt x="3046" y="1661"/>
                  <a:pt x="3046" y="1671"/>
                </a:cubicBezTo>
                <a:cubicBezTo>
                  <a:pt x="3024" y="1711"/>
                  <a:pt x="2996" y="1752"/>
                  <a:pt x="2962" y="1791"/>
                </a:cubicBezTo>
                <a:cubicBezTo>
                  <a:pt x="2944" y="1808"/>
                  <a:pt x="2922" y="1826"/>
                  <a:pt x="2904" y="1842"/>
                </a:cubicBezTo>
                <a:cubicBezTo>
                  <a:pt x="2888" y="1847"/>
                  <a:pt x="2870" y="1860"/>
                  <a:pt x="2854" y="1865"/>
                </a:cubicBezTo>
                <a:cubicBezTo>
                  <a:pt x="2836" y="1865"/>
                  <a:pt x="2825" y="1871"/>
                  <a:pt x="2807" y="1871"/>
                </a:cubicBezTo>
                <a:cubicBezTo>
                  <a:pt x="2791" y="1871"/>
                  <a:pt x="2780" y="1871"/>
                  <a:pt x="2762" y="1865"/>
                </a:cubicBezTo>
                <a:cubicBezTo>
                  <a:pt x="2739" y="1860"/>
                  <a:pt x="2717" y="1854"/>
                  <a:pt x="2694" y="1842"/>
                </a:cubicBezTo>
                <a:cubicBezTo>
                  <a:pt x="2660" y="1820"/>
                  <a:pt x="2626" y="1797"/>
                  <a:pt x="2592" y="1763"/>
                </a:cubicBezTo>
                <a:cubicBezTo>
                  <a:pt x="2569" y="1740"/>
                  <a:pt x="2547" y="1718"/>
                  <a:pt x="2529" y="1689"/>
                </a:cubicBezTo>
                <a:cubicBezTo>
                  <a:pt x="2495" y="1632"/>
                  <a:pt x="2466" y="1575"/>
                  <a:pt x="2439" y="1513"/>
                </a:cubicBezTo>
                <a:cubicBezTo>
                  <a:pt x="2426" y="1483"/>
                  <a:pt x="2392" y="1464"/>
                  <a:pt x="2357" y="1464"/>
                </a:cubicBezTo>
                <a:cubicBezTo>
                  <a:pt x="2344" y="1464"/>
                  <a:pt x="2331" y="1466"/>
                  <a:pt x="2319" y="1472"/>
                </a:cubicBezTo>
                <a:cubicBezTo>
                  <a:pt x="2274" y="1496"/>
                  <a:pt x="2256" y="1547"/>
                  <a:pt x="2274" y="1592"/>
                </a:cubicBezTo>
                <a:cubicBezTo>
                  <a:pt x="2296" y="1650"/>
                  <a:pt x="2325" y="1706"/>
                  <a:pt x="2353" y="1763"/>
                </a:cubicBezTo>
                <a:cubicBezTo>
                  <a:pt x="2382" y="1813"/>
                  <a:pt x="2416" y="1860"/>
                  <a:pt x="2456" y="1899"/>
                </a:cubicBezTo>
                <a:cubicBezTo>
                  <a:pt x="2501" y="1944"/>
                  <a:pt x="2547" y="1984"/>
                  <a:pt x="2597" y="2012"/>
                </a:cubicBezTo>
                <a:cubicBezTo>
                  <a:pt x="2649" y="2036"/>
                  <a:pt x="2700" y="2059"/>
                  <a:pt x="2757" y="2064"/>
                </a:cubicBezTo>
                <a:cubicBezTo>
                  <a:pt x="2772" y="2068"/>
                  <a:pt x="2789" y="2070"/>
                  <a:pt x="2806" y="2070"/>
                </a:cubicBezTo>
                <a:cubicBezTo>
                  <a:pt x="2834" y="2070"/>
                  <a:pt x="2863" y="2065"/>
                  <a:pt x="2888" y="2059"/>
                </a:cubicBezTo>
                <a:cubicBezTo>
                  <a:pt x="3080" y="2007"/>
                  <a:pt x="3200" y="1820"/>
                  <a:pt x="3268" y="1643"/>
                </a:cubicBezTo>
                <a:cubicBezTo>
                  <a:pt x="3302" y="1541"/>
                  <a:pt x="3326" y="1438"/>
                  <a:pt x="3331" y="1330"/>
                </a:cubicBezTo>
                <a:cubicBezTo>
                  <a:pt x="3342" y="1228"/>
                  <a:pt x="3337" y="1120"/>
                  <a:pt x="3313" y="1024"/>
                </a:cubicBezTo>
                <a:cubicBezTo>
                  <a:pt x="3292" y="927"/>
                  <a:pt x="3245" y="837"/>
                  <a:pt x="3182" y="763"/>
                </a:cubicBezTo>
                <a:cubicBezTo>
                  <a:pt x="3155" y="729"/>
                  <a:pt x="3114" y="700"/>
                  <a:pt x="3075" y="677"/>
                </a:cubicBezTo>
                <a:cubicBezTo>
                  <a:pt x="3030" y="649"/>
                  <a:pt x="2978" y="638"/>
                  <a:pt x="2922" y="627"/>
                </a:cubicBezTo>
                <a:cubicBezTo>
                  <a:pt x="2899" y="627"/>
                  <a:pt x="2882" y="620"/>
                  <a:pt x="2859" y="620"/>
                </a:cubicBezTo>
                <a:close/>
                <a:moveTo>
                  <a:pt x="1519" y="376"/>
                </a:moveTo>
                <a:cubicBezTo>
                  <a:pt x="1553" y="415"/>
                  <a:pt x="1587" y="462"/>
                  <a:pt x="1614" y="501"/>
                </a:cubicBezTo>
                <a:cubicBezTo>
                  <a:pt x="1671" y="593"/>
                  <a:pt x="1711" y="688"/>
                  <a:pt x="1745" y="790"/>
                </a:cubicBezTo>
                <a:cubicBezTo>
                  <a:pt x="1802" y="955"/>
                  <a:pt x="1825" y="1126"/>
                  <a:pt x="1836" y="1302"/>
                </a:cubicBezTo>
                <a:cubicBezTo>
                  <a:pt x="1847" y="1496"/>
                  <a:pt x="1831" y="1689"/>
                  <a:pt x="1791" y="1876"/>
                </a:cubicBezTo>
                <a:cubicBezTo>
                  <a:pt x="1763" y="2001"/>
                  <a:pt x="1723" y="2127"/>
                  <a:pt x="1666" y="2240"/>
                </a:cubicBezTo>
                <a:cubicBezTo>
                  <a:pt x="1626" y="2308"/>
                  <a:pt x="1587" y="2371"/>
                  <a:pt x="1535" y="2427"/>
                </a:cubicBezTo>
                <a:cubicBezTo>
                  <a:pt x="1427" y="2387"/>
                  <a:pt x="1320" y="2342"/>
                  <a:pt x="1217" y="2291"/>
                </a:cubicBezTo>
                <a:cubicBezTo>
                  <a:pt x="1024" y="2183"/>
                  <a:pt x="842" y="2059"/>
                  <a:pt x="677" y="1905"/>
                </a:cubicBezTo>
                <a:cubicBezTo>
                  <a:pt x="518" y="1757"/>
                  <a:pt x="376" y="1592"/>
                  <a:pt x="257" y="1411"/>
                </a:cubicBezTo>
                <a:cubicBezTo>
                  <a:pt x="234" y="1370"/>
                  <a:pt x="211" y="1330"/>
                  <a:pt x="189" y="1291"/>
                </a:cubicBezTo>
                <a:cubicBezTo>
                  <a:pt x="182" y="1285"/>
                  <a:pt x="177" y="1280"/>
                  <a:pt x="177" y="1275"/>
                </a:cubicBezTo>
                <a:cubicBezTo>
                  <a:pt x="205" y="1234"/>
                  <a:pt x="234" y="1200"/>
                  <a:pt x="268" y="1160"/>
                </a:cubicBezTo>
                <a:cubicBezTo>
                  <a:pt x="274" y="1155"/>
                  <a:pt x="274" y="1155"/>
                  <a:pt x="274" y="1149"/>
                </a:cubicBezTo>
                <a:lnTo>
                  <a:pt x="274" y="1155"/>
                </a:lnTo>
                <a:cubicBezTo>
                  <a:pt x="426" y="991"/>
                  <a:pt x="605" y="851"/>
                  <a:pt x="796" y="727"/>
                </a:cubicBezTo>
                <a:cubicBezTo>
                  <a:pt x="796" y="727"/>
                  <a:pt x="796" y="728"/>
                  <a:pt x="796" y="729"/>
                </a:cubicBezTo>
                <a:cubicBezTo>
                  <a:pt x="1024" y="580"/>
                  <a:pt x="1262" y="467"/>
                  <a:pt x="1519" y="376"/>
                </a:cubicBezTo>
                <a:close/>
                <a:moveTo>
                  <a:pt x="5013" y="143"/>
                </a:moveTo>
                <a:cubicBezTo>
                  <a:pt x="5041" y="143"/>
                  <a:pt x="5070" y="143"/>
                  <a:pt x="5099" y="149"/>
                </a:cubicBezTo>
                <a:cubicBezTo>
                  <a:pt x="5120" y="155"/>
                  <a:pt x="5144" y="166"/>
                  <a:pt x="5167" y="171"/>
                </a:cubicBezTo>
                <a:cubicBezTo>
                  <a:pt x="5189" y="189"/>
                  <a:pt x="5206" y="200"/>
                  <a:pt x="5228" y="218"/>
                </a:cubicBezTo>
                <a:cubicBezTo>
                  <a:pt x="5240" y="234"/>
                  <a:pt x="5257" y="252"/>
                  <a:pt x="5269" y="268"/>
                </a:cubicBezTo>
                <a:cubicBezTo>
                  <a:pt x="5274" y="274"/>
                  <a:pt x="5280" y="286"/>
                  <a:pt x="5285" y="291"/>
                </a:cubicBezTo>
                <a:lnTo>
                  <a:pt x="5285" y="308"/>
                </a:lnTo>
                <a:lnTo>
                  <a:pt x="5285" y="325"/>
                </a:lnTo>
                <a:cubicBezTo>
                  <a:pt x="5285" y="331"/>
                  <a:pt x="5280" y="336"/>
                  <a:pt x="5280" y="342"/>
                </a:cubicBezTo>
                <a:cubicBezTo>
                  <a:pt x="5269" y="360"/>
                  <a:pt x="5257" y="376"/>
                  <a:pt x="5240" y="388"/>
                </a:cubicBezTo>
                <a:cubicBezTo>
                  <a:pt x="5212" y="422"/>
                  <a:pt x="5172" y="456"/>
                  <a:pt x="5144" y="496"/>
                </a:cubicBezTo>
                <a:cubicBezTo>
                  <a:pt x="5115" y="535"/>
                  <a:pt x="5092" y="586"/>
                  <a:pt x="5099" y="638"/>
                </a:cubicBezTo>
                <a:cubicBezTo>
                  <a:pt x="5104" y="700"/>
                  <a:pt x="5138" y="751"/>
                  <a:pt x="5189" y="780"/>
                </a:cubicBezTo>
                <a:cubicBezTo>
                  <a:pt x="5246" y="814"/>
                  <a:pt x="5309" y="825"/>
                  <a:pt x="5364" y="853"/>
                </a:cubicBezTo>
                <a:cubicBezTo>
                  <a:pt x="5377" y="859"/>
                  <a:pt x="5388" y="871"/>
                  <a:pt x="5399" y="876"/>
                </a:cubicBezTo>
                <a:cubicBezTo>
                  <a:pt x="5405" y="882"/>
                  <a:pt x="5411" y="893"/>
                  <a:pt x="5416" y="900"/>
                </a:cubicBezTo>
                <a:cubicBezTo>
                  <a:pt x="5422" y="910"/>
                  <a:pt x="5433" y="927"/>
                  <a:pt x="5439" y="939"/>
                </a:cubicBezTo>
                <a:cubicBezTo>
                  <a:pt x="5439" y="955"/>
                  <a:pt x="5445" y="968"/>
                  <a:pt x="5445" y="979"/>
                </a:cubicBezTo>
                <a:cubicBezTo>
                  <a:pt x="5445" y="995"/>
                  <a:pt x="5445" y="1007"/>
                  <a:pt x="5439" y="1018"/>
                </a:cubicBezTo>
                <a:cubicBezTo>
                  <a:pt x="5439" y="1036"/>
                  <a:pt x="5427" y="1052"/>
                  <a:pt x="5422" y="1075"/>
                </a:cubicBezTo>
                <a:cubicBezTo>
                  <a:pt x="5388" y="1131"/>
                  <a:pt x="5343" y="1194"/>
                  <a:pt x="5319" y="1257"/>
                </a:cubicBezTo>
                <a:cubicBezTo>
                  <a:pt x="5291" y="1336"/>
                  <a:pt x="5296" y="1422"/>
                  <a:pt x="5319" y="1496"/>
                </a:cubicBezTo>
                <a:cubicBezTo>
                  <a:pt x="5330" y="1535"/>
                  <a:pt x="5348" y="1575"/>
                  <a:pt x="5371" y="1609"/>
                </a:cubicBezTo>
                <a:cubicBezTo>
                  <a:pt x="5329" y="1609"/>
                  <a:pt x="5288" y="1612"/>
                  <a:pt x="5246" y="1612"/>
                </a:cubicBezTo>
                <a:cubicBezTo>
                  <a:pt x="5225" y="1612"/>
                  <a:pt x="5204" y="1611"/>
                  <a:pt x="5183" y="1609"/>
                </a:cubicBezTo>
                <a:cubicBezTo>
                  <a:pt x="5120" y="1609"/>
                  <a:pt x="5064" y="1603"/>
                  <a:pt x="5002" y="1587"/>
                </a:cubicBezTo>
                <a:cubicBezTo>
                  <a:pt x="4916" y="1569"/>
                  <a:pt x="4837" y="1541"/>
                  <a:pt x="4758" y="1501"/>
                </a:cubicBezTo>
                <a:cubicBezTo>
                  <a:pt x="4729" y="1485"/>
                  <a:pt x="4700" y="1467"/>
                  <a:pt x="4672" y="1445"/>
                </a:cubicBezTo>
                <a:cubicBezTo>
                  <a:pt x="4661" y="1438"/>
                  <a:pt x="4643" y="1433"/>
                  <a:pt x="4632" y="1433"/>
                </a:cubicBezTo>
                <a:cubicBezTo>
                  <a:pt x="4609" y="1433"/>
                  <a:pt x="4587" y="1445"/>
                  <a:pt x="4575" y="1461"/>
                </a:cubicBezTo>
                <a:cubicBezTo>
                  <a:pt x="4553" y="1496"/>
                  <a:pt x="4558" y="1541"/>
                  <a:pt x="4593" y="1564"/>
                </a:cubicBezTo>
                <a:cubicBezTo>
                  <a:pt x="4706" y="1643"/>
                  <a:pt x="4831" y="1706"/>
                  <a:pt x="4962" y="1752"/>
                </a:cubicBezTo>
                <a:cubicBezTo>
                  <a:pt x="5030" y="1774"/>
                  <a:pt x="5099" y="1791"/>
                  <a:pt x="5167" y="1802"/>
                </a:cubicBezTo>
                <a:cubicBezTo>
                  <a:pt x="5200" y="1807"/>
                  <a:pt x="5234" y="1810"/>
                  <a:pt x="5268" y="1810"/>
                </a:cubicBezTo>
                <a:cubicBezTo>
                  <a:pt x="5310" y="1810"/>
                  <a:pt x="5353" y="1806"/>
                  <a:pt x="5393" y="1797"/>
                </a:cubicBezTo>
                <a:cubicBezTo>
                  <a:pt x="5416" y="1791"/>
                  <a:pt x="5439" y="1774"/>
                  <a:pt x="5456" y="1752"/>
                </a:cubicBezTo>
                <a:cubicBezTo>
                  <a:pt x="5484" y="1797"/>
                  <a:pt x="5508" y="1847"/>
                  <a:pt x="5529" y="1899"/>
                </a:cubicBezTo>
                <a:cubicBezTo>
                  <a:pt x="5535" y="1922"/>
                  <a:pt x="5542" y="1950"/>
                  <a:pt x="5542" y="1973"/>
                </a:cubicBezTo>
                <a:cubicBezTo>
                  <a:pt x="5542" y="2001"/>
                  <a:pt x="5542" y="2030"/>
                  <a:pt x="5535" y="2052"/>
                </a:cubicBezTo>
                <a:cubicBezTo>
                  <a:pt x="5524" y="2086"/>
                  <a:pt x="5519" y="2115"/>
                  <a:pt x="5501" y="2149"/>
                </a:cubicBezTo>
                <a:cubicBezTo>
                  <a:pt x="5490" y="2172"/>
                  <a:pt x="5479" y="2188"/>
                  <a:pt x="5461" y="2206"/>
                </a:cubicBezTo>
                <a:cubicBezTo>
                  <a:pt x="5445" y="2222"/>
                  <a:pt x="5427" y="2235"/>
                  <a:pt x="5411" y="2251"/>
                </a:cubicBezTo>
                <a:cubicBezTo>
                  <a:pt x="5388" y="2263"/>
                  <a:pt x="5364" y="2274"/>
                  <a:pt x="5343" y="2280"/>
                </a:cubicBezTo>
                <a:cubicBezTo>
                  <a:pt x="5309" y="2291"/>
                  <a:pt x="5274" y="2297"/>
                  <a:pt x="5240" y="2297"/>
                </a:cubicBezTo>
                <a:cubicBezTo>
                  <a:pt x="5228" y="2298"/>
                  <a:pt x="5215" y="2299"/>
                  <a:pt x="5203" y="2299"/>
                </a:cubicBezTo>
                <a:cubicBezTo>
                  <a:pt x="5141" y="2299"/>
                  <a:pt x="5080" y="2289"/>
                  <a:pt x="5024" y="2280"/>
                </a:cubicBezTo>
                <a:cubicBezTo>
                  <a:pt x="4887" y="2246"/>
                  <a:pt x="4763" y="2195"/>
                  <a:pt x="4643" y="2132"/>
                </a:cubicBezTo>
                <a:cubicBezTo>
                  <a:pt x="4507" y="2059"/>
                  <a:pt x="4376" y="1973"/>
                  <a:pt x="4263" y="1871"/>
                </a:cubicBezTo>
                <a:lnTo>
                  <a:pt x="4194" y="1802"/>
                </a:lnTo>
                <a:cubicBezTo>
                  <a:pt x="4171" y="1774"/>
                  <a:pt x="4149" y="1745"/>
                  <a:pt x="4132" y="1718"/>
                </a:cubicBezTo>
                <a:cubicBezTo>
                  <a:pt x="4115" y="1695"/>
                  <a:pt x="4098" y="1666"/>
                  <a:pt x="4087" y="1637"/>
                </a:cubicBezTo>
                <a:cubicBezTo>
                  <a:pt x="4081" y="1616"/>
                  <a:pt x="4069" y="1598"/>
                  <a:pt x="4053" y="1587"/>
                </a:cubicBezTo>
                <a:cubicBezTo>
                  <a:pt x="4038" y="1573"/>
                  <a:pt x="4018" y="1565"/>
                  <a:pt x="3997" y="1565"/>
                </a:cubicBezTo>
                <a:cubicBezTo>
                  <a:pt x="3983" y="1565"/>
                  <a:pt x="3969" y="1568"/>
                  <a:pt x="3956" y="1575"/>
                </a:cubicBezTo>
                <a:cubicBezTo>
                  <a:pt x="3927" y="1587"/>
                  <a:pt x="3916" y="1616"/>
                  <a:pt x="3911" y="1643"/>
                </a:cubicBezTo>
                <a:cubicBezTo>
                  <a:pt x="3871" y="1700"/>
                  <a:pt x="3830" y="1757"/>
                  <a:pt x="3791" y="1808"/>
                </a:cubicBezTo>
                <a:cubicBezTo>
                  <a:pt x="3746" y="1871"/>
                  <a:pt x="3701" y="1928"/>
                  <a:pt x="3649" y="1984"/>
                </a:cubicBezTo>
                <a:cubicBezTo>
                  <a:pt x="3547" y="2093"/>
                  <a:pt x="3439" y="2188"/>
                  <a:pt x="3313" y="2274"/>
                </a:cubicBezTo>
                <a:cubicBezTo>
                  <a:pt x="3172" y="2359"/>
                  <a:pt x="3024" y="2427"/>
                  <a:pt x="2865" y="2479"/>
                </a:cubicBezTo>
                <a:cubicBezTo>
                  <a:pt x="2705" y="2524"/>
                  <a:pt x="2541" y="2552"/>
                  <a:pt x="2371" y="2563"/>
                </a:cubicBezTo>
                <a:cubicBezTo>
                  <a:pt x="2345" y="2564"/>
                  <a:pt x="2320" y="2565"/>
                  <a:pt x="2294" y="2565"/>
                </a:cubicBezTo>
                <a:cubicBezTo>
                  <a:pt x="2137" y="2565"/>
                  <a:pt x="1981" y="2547"/>
                  <a:pt x="1825" y="2513"/>
                </a:cubicBezTo>
                <a:cubicBezTo>
                  <a:pt x="1779" y="2507"/>
                  <a:pt x="1740" y="2495"/>
                  <a:pt x="1695" y="2479"/>
                </a:cubicBezTo>
                <a:cubicBezTo>
                  <a:pt x="1695" y="2479"/>
                  <a:pt x="1700" y="2479"/>
                  <a:pt x="1700" y="2473"/>
                </a:cubicBezTo>
                <a:cubicBezTo>
                  <a:pt x="1729" y="2439"/>
                  <a:pt x="1757" y="2400"/>
                  <a:pt x="1779" y="2353"/>
                </a:cubicBezTo>
                <a:cubicBezTo>
                  <a:pt x="1825" y="2269"/>
                  <a:pt x="1865" y="2177"/>
                  <a:pt x="1894" y="2081"/>
                </a:cubicBezTo>
                <a:cubicBezTo>
                  <a:pt x="1955" y="1876"/>
                  <a:pt x="1984" y="1655"/>
                  <a:pt x="1978" y="1438"/>
                </a:cubicBezTo>
                <a:cubicBezTo>
                  <a:pt x="1978" y="1223"/>
                  <a:pt x="1950" y="1007"/>
                  <a:pt x="1887" y="803"/>
                </a:cubicBezTo>
                <a:cubicBezTo>
                  <a:pt x="1836" y="632"/>
                  <a:pt x="1763" y="473"/>
                  <a:pt x="1648" y="336"/>
                </a:cubicBezTo>
                <a:cubicBezTo>
                  <a:pt x="1871" y="268"/>
                  <a:pt x="2098" y="223"/>
                  <a:pt x="2330" y="211"/>
                </a:cubicBezTo>
                <a:cubicBezTo>
                  <a:pt x="2356" y="210"/>
                  <a:pt x="2383" y="210"/>
                  <a:pt x="2409" y="210"/>
                </a:cubicBezTo>
                <a:cubicBezTo>
                  <a:pt x="2559" y="210"/>
                  <a:pt x="2709" y="224"/>
                  <a:pt x="2854" y="257"/>
                </a:cubicBezTo>
                <a:cubicBezTo>
                  <a:pt x="2978" y="286"/>
                  <a:pt x="3098" y="331"/>
                  <a:pt x="3211" y="388"/>
                </a:cubicBezTo>
                <a:cubicBezTo>
                  <a:pt x="3319" y="444"/>
                  <a:pt x="3416" y="512"/>
                  <a:pt x="3502" y="593"/>
                </a:cubicBezTo>
                <a:cubicBezTo>
                  <a:pt x="3592" y="677"/>
                  <a:pt x="3672" y="774"/>
                  <a:pt x="3740" y="882"/>
                </a:cubicBezTo>
                <a:cubicBezTo>
                  <a:pt x="3762" y="916"/>
                  <a:pt x="3785" y="955"/>
                  <a:pt x="3808" y="995"/>
                </a:cubicBezTo>
                <a:cubicBezTo>
                  <a:pt x="3825" y="1025"/>
                  <a:pt x="3854" y="1042"/>
                  <a:pt x="3887" y="1042"/>
                </a:cubicBezTo>
                <a:cubicBezTo>
                  <a:pt x="3898" y="1042"/>
                  <a:pt x="3910" y="1040"/>
                  <a:pt x="3922" y="1036"/>
                </a:cubicBezTo>
                <a:cubicBezTo>
                  <a:pt x="3956" y="1013"/>
                  <a:pt x="3979" y="973"/>
                  <a:pt x="3961" y="934"/>
                </a:cubicBezTo>
                <a:cubicBezTo>
                  <a:pt x="4008" y="876"/>
                  <a:pt x="4053" y="825"/>
                  <a:pt x="4103" y="774"/>
                </a:cubicBezTo>
                <a:cubicBezTo>
                  <a:pt x="4268" y="593"/>
                  <a:pt x="4456" y="415"/>
                  <a:pt x="4661" y="279"/>
                </a:cubicBezTo>
                <a:cubicBezTo>
                  <a:pt x="4734" y="234"/>
                  <a:pt x="4808" y="194"/>
                  <a:pt x="4887" y="166"/>
                </a:cubicBezTo>
                <a:cubicBezTo>
                  <a:pt x="4928" y="155"/>
                  <a:pt x="4973" y="149"/>
                  <a:pt x="5013" y="143"/>
                </a:cubicBezTo>
                <a:close/>
                <a:moveTo>
                  <a:pt x="2501" y="1"/>
                </a:moveTo>
                <a:cubicBezTo>
                  <a:pt x="2450" y="1"/>
                  <a:pt x="2398" y="1"/>
                  <a:pt x="2348" y="6"/>
                </a:cubicBezTo>
                <a:cubicBezTo>
                  <a:pt x="2251" y="13"/>
                  <a:pt x="2160" y="24"/>
                  <a:pt x="2064" y="35"/>
                </a:cubicBezTo>
                <a:cubicBezTo>
                  <a:pt x="1871" y="69"/>
                  <a:pt x="1677" y="126"/>
                  <a:pt x="1490" y="194"/>
                </a:cubicBezTo>
                <a:cubicBezTo>
                  <a:pt x="1302" y="263"/>
                  <a:pt x="1126" y="342"/>
                  <a:pt x="950" y="439"/>
                </a:cubicBezTo>
                <a:cubicBezTo>
                  <a:pt x="785" y="535"/>
                  <a:pt x="620" y="643"/>
                  <a:pt x="473" y="763"/>
                </a:cubicBezTo>
                <a:cubicBezTo>
                  <a:pt x="331" y="876"/>
                  <a:pt x="200" y="1002"/>
                  <a:pt x="87" y="1144"/>
                </a:cubicBezTo>
                <a:cubicBezTo>
                  <a:pt x="64" y="1172"/>
                  <a:pt x="40" y="1200"/>
                  <a:pt x="24" y="1228"/>
                </a:cubicBezTo>
                <a:cubicBezTo>
                  <a:pt x="1" y="1251"/>
                  <a:pt x="6" y="1285"/>
                  <a:pt x="24" y="1314"/>
                </a:cubicBezTo>
                <a:cubicBezTo>
                  <a:pt x="19" y="1330"/>
                  <a:pt x="19" y="1348"/>
                  <a:pt x="29" y="1365"/>
                </a:cubicBezTo>
                <a:cubicBezTo>
                  <a:pt x="263" y="1779"/>
                  <a:pt x="604" y="2132"/>
                  <a:pt x="1013" y="2382"/>
                </a:cubicBezTo>
                <a:cubicBezTo>
                  <a:pt x="1395" y="2608"/>
                  <a:pt x="1838" y="2747"/>
                  <a:pt x="2285" y="2747"/>
                </a:cubicBezTo>
                <a:cubicBezTo>
                  <a:pt x="2309" y="2747"/>
                  <a:pt x="2334" y="2747"/>
                  <a:pt x="2359" y="2746"/>
                </a:cubicBezTo>
                <a:cubicBezTo>
                  <a:pt x="2518" y="2741"/>
                  <a:pt x="2683" y="2717"/>
                  <a:pt x="2836" y="2672"/>
                </a:cubicBezTo>
                <a:cubicBezTo>
                  <a:pt x="2996" y="2632"/>
                  <a:pt x="3155" y="2563"/>
                  <a:pt x="3302" y="2484"/>
                </a:cubicBezTo>
                <a:cubicBezTo>
                  <a:pt x="3462" y="2393"/>
                  <a:pt x="3615" y="2280"/>
                  <a:pt x="3746" y="2149"/>
                </a:cubicBezTo>
                <a:cubicBezTo>
                  <a:pt x="3814" y="2081"/>
                  <a:pt x="3877" y="2007"/>
                  <a:pt x="3932" y="1928"/>
                </a:cubicBezTo>
                <a:cubicBezTo>
                  <a:pt x="3956" y="1899"/>
                  <a:pt x="3979" y="1865"/>
                  <a:pt x="3995" y="1836"/>
                </a:cubicBezTo>
                <a:cubicBezTo>
                  <a:pt x="4024" y="1871"/>
                  <a:pt x="4053" y="1910"/>
                  <a:pt x="4081" y="1939"/>
                </a:cubicBezTo>
                <a:cubicBezTo>
                  <a:pt x="4137" y="2001"/>
                  <a:pt x="4205" y="2052"/>
                  <a:pt x="4268" y="2104"/>
                </a:cubicBezTo>
                <a:cubicBezTo>
                  <a:pt x="4342" y="2154"/>
                  <a:pt x="4417" y="2201"/>
                  <a:pt x="4496" y="2246"/>
                </a:cubicBezTo>
                <a:cubicBezTo>
                  <a:pt x="4580" y="2291"/>
                  <a:pt x="4672" y="2331"/>
                  <a:pt x="4763" y="2371"/>
                </a:cubicBezTo>
                <a:cubicBezTo>
                  <a:pt x="4901" y="2424"/>
                  <a:pt x="5047" y="2460"/>
                  <a:pt x="5194" y="2460"/>
                </a:cubicBezTo>
                <a:cubicBezTo>
                  <a:pt x="5223" y="2460"/>
                  <a:pt x="5251" y="2458"/>
                  <a:pt x="5280" y="2456"/>
                </a:cubicBezTo>
                <a:cubicBezTo>
                  <a:pt x="5359" y="2450"/>
                  <a:pt x="5433" y="2422"/>
                  <a:pt x="5495" y="2376"/>
                </a:cubicBezTo>
                <a:cubicBezTo>
                  <a:pt x="5564" y="2337"/>
                  <a:pt x="5610" y="2274"/>
                  <a:pt x="5644" y="2201"/>
                </a:cubicBezTo>
                <a:cubicBezTo>
                  <a:pt x="5666" y="2161"/>
                  <a:pt x="5678" y="2109"/>
                  <a:pt x="5689" y="2064"/>
                </a:cubicBezTo>
                <a:cubicBezTo>
                  <a:pt x="5700" y="2007"/>
                  <a:pt x="5694" y="1939"/>
                  <a:pt x="5678" y="1881"/>
                </a:cubicBezTo>
                <a:cubicBezTo>
                  <a:pt x="5649" y="1768"/>
                  <a:pt x="5576" y="1671"/>
                  <a:pt x="5513" y="1575"/>
                </a:cubicBezTo>
                <a:cubicBezTo>
                  <a:pt x="5484" y="1535"/>
                  <a:pt x="5461" y="1496"/>
                  <a:pt x="5450" y="1456"/>
                </a:cubicBezTo>
                <a:cubicBezTo>
                  <a:pt x="5439" y="1427"/>
                  <a:pt x="5433" y="1404"/>
                  <a:pt x="5433" y="1377"/>
                </a:cubicBezTo>
                <a:cubicBezTo>
                  <a:pt x="5433" y="1359"/>
                  <a:pt x="5433" y="1336"/>
                  <a:pt x="5439" y="1320"/>
                </a:cubicBezTo>
                <a:cubicBezTo>
                  <a:pt x="5445" y="1291"/>
                  <a:pt x="5456" y="1268"/>
                  <a:pt x="5467" y="1246"/>
                </a:cubicBezTo>
                <a:cubicBezTo>
                  <a:pt x="5495" y="1194"/>
                  <a:pt x="5529" y="1149"/>
                  <a:pt x="5547" y="1092"/>
                </a:cubicBezTo>
                <a:cubicBezTo>
                  <a:pt x="5558" y="1063"/>
                  <a:pt x="5564" y="1036"/>
                  <a:pt x="5569" y="1002"/>
                </a:cubicBezTo>
                <a:cubicBezTo>
                  <a:pt x="5569" y="961"/>
                  <a:pt x="5558" y="921"/>
                  <a:pt x="5547" y="887"/>
                </a:cubicBezTo>
                <a:cubicBezTo>
                  <a:pt x="5535" y="853"/>
                  <a:pt x="5513" y="825"/>
                  <a:pt x="5490" y="803"/>
                </a:cubicBezTo>
                <a:cubicBezTo>
                  <a:pt x="5467" y="774"/>
                  <a:pt x="5439" y="763"/>
                  <a:pt x="5411" y="745"/>
                </a:cubicBezTo>
                <a:cubicBezTo>
                  <a:pt x="5359" y="717"/>
                  <a:pt x="5303" y="711"/>
                  <a:pt x="5251" y="683"/>
                </a:cubicBezTo>
                <a:cubicBezTo>
                  <a:pt x="5246" y="683"/>
                  <a:pt x="5235" y="677"/>
                  <a:pt x="5228" y="672"/>
                </a:cubicBezTo>
                <a:cubicBezTo>
                  <a:pt x="5223" y="666"/>
                  <a:pt x="5223" y="661"/>
                  <a:pt x="5217" y="661"/>
                </a:cubicBezTo>
                <a:cubicBezTo>
                  <a:pt x="5217" y="654"/>
                  <a:pt x="5217" y="649"/>
                  <a:pt x="5212" y="643"/>
                </a:cubicBezTo>
                <a:lnTo>
                  <a:pt x="5212" y="627"/>
                </a:lnTo>
                <a:lnTo>
                  <a:pt x="5212" y="609"/>
                </a:lnTo>
                <a:cubicBezTo>
                  <a:pt x="5212" y="598"/>
                  <a:pt x="5217" y="593"/>
                  <a:pt x="5217" y="586"/>
                </a:cubicBezTo>
                <a:cubicBezTo>
                  <a:pt x="5228" y="564"/>
                  <a:pt x="5246" y="546"/>
                  <a:pt x="5257" y="530"/>
                </a:cubicBezTo>
                <a:cubicBezTo>
                  <a:pt x="5309" y="478"/>
                  <a:pt x="5364" y="433"/>
                  <a:pt x="5388" y="365"/>
                </a:cubicBezTo>
                <a:cubicBezTo>
                  <a:pt x="5399" y="336"/>
                  <a:pt x="5399" y="297"/>
                  <a:pt x="5388" y="263"/>
                </a:cubicBezTo>
                <a:cubicBezTo>
                  <a:pt x="5371" y="211"/>
                  <a:pt x="5343" y="171"/>
                  <a:pt x="5303" y="137"/>
                </a:cubicBezTo>
                <a:cubicBezTo>
                  <a:pt x="5274" y="109"/>
                  <a:pt x="5240" y="87"/>
                  <a:pt x="5206" y="69"/>
                </a:cubicBezTo>
                <a:cubicBezTo>
                  <a:pt x="5172" y="53"/>
                  <a:pt x="5133" y="40"/>
                  <a:pt x="5092" y="35"/>
                </a:cubicBezTo>
                <a:cubicBezTo>
                  <a:pt x="5075" y="35"/>
                  <a:pt x="5052" y="29"/>
                  <a:pt x="5036" y="29"/>
                </a:cubicBezTo>
                <a:cubicBezTo>
                  <a:pt x="4978" y="29"/>
                  <a:pt x="4921" y="47"/>
                  <a:pt x="4865" y="58"/>
                </a:cubicBezTo>
                <a:cubicBezTo>
                  <a:pt x="4779" y="87"/>
                  <a:pt x="4700" y="126"/>
                  <a:pt x="4621" y="177"/>
                </a:cubicBezTo>
                <a:cubicBezTo>
                  <a:pt x="4541" y="229"/>
                  <a:pt x="4462" y="286"/>
                  <a:pt x="4383" y="347"/>
                </a:cubicBezTo>
                <a:cubicBezTo>
                  <a:pt x="4239" y="467"/>
                  <a:pt x="4110" y="604"/>
                  <a:pt x="3984" y="740"/>
                </a:cubicBezTo>
                <a:cubicBezTo>
                  <a:pt x="3961" y="763"/>
                  <a:pt x="3939" y="790"/>
                  <a:pt x="3916" y="819"/>
                </a:cubicBezTo>
                <a:cubicBezTo>
                  <a:pt x="3911" y="808"/>
                  <a:pt x="3905" y="797"/>
                  <a:pt x="3898" y="785"/>
                </a:cubicBezTo>
                <a:cubicBezTo>
                  <a:pt x="3877" y="740"/>
                  <a:pt x="3848" y="688"/>
                  <a:pt x="3819" y="643"/>
                </a:cubicBezTo>
                <a:cubicBezTo>
                  <a:pt x="3769" y="570"/>
                  <a:pt x="3706" y="496"/>
                  <a:pt x="3643" y="433"/>
                </a:cubicBezTo>
                <a:cubicBezTo>
                  <a:pt x="3507" y="297"/>
                  <a:pt x="3347" y="200"/>
                  <a:pt x="3177" y="126"/>
                </a:cubicBezTo>
                <a:cubicBezTo>
                  <a:pt x="3007" y="58"/>
                  <a:pt x="2825" y="24"/>
                  <a:pt x="2644" y="6"/>
                </a:cubicBezTo>
                <a:cubicBezTo>
                  <a:pt x="2597" y="1"/>
                  <a:pt x="2547" y="1"/>
                  <a:pt x="250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2" name="Google Shape;57;p2"/>
          <p:cNvSpPr>
            <a:spLocks noChangeArrowheads="1"/>
          </p:cNvSpPr>
          <p:nvPr/>
        </p:nvSpPr>
        <p:spPr bwMode="auto">
          <a:xfrm>
            <a:off x="3763963" y="4732338"/>
            <a:ext cx="150812" cy="93662"/>
          </a:xfrm>
          <a:custGeom>
            <a:avLst/>
            <a:gdLst>
              <a:gd name="T0" fmla="*/ 0 w 3893"/>
              <a:gd name="T1" fmla="*/ 0 h 2428"/>
              <a:gd name="T2" fmla="*/ 3893 w 3893"/>
              <a:gd name="T3" fmla="*/ 2428 h 2428"/>
            </a:gdLst>
            <a:ahLst/>
            <a:cxnLst/>
            <a:rect l="T0" t="T1" r="T2" b="T3"/>
            <a:pathLst>
              <a:path w="3893" h="2428" extrusionOk="0">
                <a:moveTo>
                  <a:pt x="3058" y="689"/>
                </a:moveTo>
                <a:cubicBezTo>
                  <a:pt x="3063" y="689"/>
                  <a:pt x="3063" y="694"/>
                  <a:pt x="3069" y="694"/>
                </a:cubicBezTo>
                <a:cubicBezTo>
                  <a:pt x="3142" y="705"/>
                  <a:pt x="3210" y="711"/>
                  <a:pt x="3285" y="711"/>
                </a:cubicBezTo>
                <a:cubicBezTo>
                  <a:pt x="3296" y="711"/>
                  <a:pt x="3313" y="711"/>
                  <a:pt x="3325" y="705"/>
                </a:cubicBezTo>
                <a:lnTo>
                  <a:pt x="3381" y="705"/>
                </a:lnTo>
                <a:lnTo>
                  <a:pt x="3410" y="700"/>
                </a:lnTo>
                <a:cubicBezTo>
                  <a:pt x="3444" y="700"/>
                  <a:pt x="3472" y="700"/>
                  <a:pt x="3501" y="694"/>
                </a:cubicBezTo>
                <a:lnTo>
                  <a:pt x="3512" y="694"/>
                </a:lnTo>
                <a:cubicBezTo>
                  <a:pt x="3535" y="694"/>
                  <a:pt x="3551" y="700"/>
                  <a:pt x="3569" y="711"/>
                </a:cubicBezTo>
                <a:cubicBezTo>
                  <a:pt x="3592" y="729"/>
                  <a:pt x="3603" y="745"/>
                  <a:pt x="3609" y="774"/>
                </a:cubicBezTo>
                <a:cubicBezTo>
                  <a:pt x="3614" y="808"/>
                  <a:pt x="3598" y="859"/>
                  <a:pt x="3558" y="876"/>
                </a:cubicBezTo>
                <a:cubicBezTo>
                  <a:pt x="3517" y="887"/>
                  <a:pt x="3472" y="904"/>
                  <a:pt x="3422" y="904"/>
                </a:cubicBezTo>
                <a:cubicBezTo>
                  <a:pt x="3393" y="910"/>
                  <a:pt x="3359" y="910"/>
                  <a:pt x="3325" y="910"/>
                </a:cubicBezTo>
                <a:lnTo>
                  <a:pt x="3302" y="910"/>
                </a:lnTo>
                <a:cubicBezTo>
                  <a:pt x="3210" y="910"/>
                  <a:pt x="3126" y="894"/>
                  <a:pt x="3052" y="881"/>
                </a:cubicBezTo>
                <a:cubicBezTo>
                  <a:pt x="3024" y="876"/>
                  <a:pt x="3000" y="865"/>
                  <a:pt x="2990" y="847"/>
                </a:cubicBezTo>
                <a:cubicBezTo>
                  <a:pt x="2972" y="831"/>
                  <a:pt x="2961" y="802"/>
                  <a:pt x="2966" y="779"/>
                </a:cubicBezTo>
                <a:cubicBezTo>
                  <a:pt x="2972" y="734"/>
                  <a:pt x="3013" y="689"/>
                  <a:pt x="3058" y="689"/>
                </a:cubicBezTo>
                <a:close/>
                <a:moveTo>
                  <a:pt x="1274" y="484"/>
                </a:moveTo>
                <a:cubicBezTo>
                  <a:pt x="1330" y="495"/>
                  <a:pt x="1376" y="512"/>
                  <a:pt x="1427" y="535"/>
                </a:cubicBezTo>
                <a:cubicBezTo>
                  <a:pt x="1461" y="558"/>
                  <a:pt x="1500" y="587"/>
                  <a:pt x="1529" y="621"/>
                </a:cubicBezTo>
                <a:cubicBezTo>
                  <a:pt x="1592" y="689"/>
                  <a:pt x="1631" y="774"/>
                  <a:pt x="1660" y="881"/>
                </a:cubicBezTo>
                <a:cubicBezTo>
                  <a:pt x="1683" y="978"/>
                  <a:pt x="1689" y="1080"/>
                  <a:pt x="1676" y="1188"/>
                </a:cubicBezTo>
                <a:cubicBezTo>
                  <a:pt x="1671" y="1296"/>
                  <a:pt x="1649" y="1398"/>
                  <a:pt x="1615" y="1500"/>
                </a:cubicBezTo>
                <a:cubicBezTo>
                  <a:pt x="1568" y="1631"/>
                  <a:pt x="1455" y="1859"/>
                  <a:pt x="1240" y="1916"/>
                </a:cubicBezTo>
                <a:cubicBezTo>
                  <a:pt x="1211" y="1922"/>
                  <a:pt x="1183" y="1927"/>
                  <a:pt x="1154" y="1927"/>
                </a:cubicBezTo>
                <a:cubicBezTo>
                  <a:pt x="1138" y="1927"/>
                  <a:pt x="1120" y="1922"/>
                  <a:pt x="1103" y="1922"/>
                </a:cubicBezTo>
                <a:cubicBezTo>
                  <a:pt x="1052" y="1916"/>
                  <a:pt x="1001" y="1893"/>
                  <a:pt x="949" y="1865"/>
                </a:cubicBezTo>
                <a:cubicBezTo>
                  <a:pt x="904" y="1841"/>
                  <a:pt x="858" y="1807"/>
                  <a:pt x="808" y="1757"/>
                </a:cubicBezTo>
                <a:cubicBezTo>
                  <a:pt x="773" y="1723"/>
                  <a:pt x="739" y="1678"/>
                  <a:pt x="705" y="1620"/>
                </a:cubicBezTo>
                <a:cubicBezTo>
                  <a:pt x="677" y="1563"/>
                  <a:pt x="648" y="1507"/>
                  <a:pt x="626" y="1450"/>
                </a:cubicBezTo>
                <a:cubicBezTo>
                  <a:pt x="608" y="1405"/>
                  <a:pt x="626" y="1353"/>
                  <a:pt x="671" y="1330"/>
                </a:cubicBezTo>
                <a:cubicBezTo>
                  <a:pt x="682" y="1325"/>
                  <a:pt x="694" y="1325"/>
                  <a:pt x="705" y="1325"/>
                </a:cubicBezTo>
                <a:cubicBezTo>
                  <a:pt x="739" y="1325"/>
                  <a:pt x="773" y="1342"/>
                  <a:pt x="790" y="1376"/>
                </a:cubicBezTo>
                <a:lnTo>
                  <a:pt x="808" y="1410"/>
                </a:lnTo>
                <a:cubicBezTo>
                  <a:pt x="831" y="1461"/>
                  <a:pt x="853" y="1507"/>
                  <a:pt x="876" y="1547"/>
                </a:cubicBezTo>
                <a:cubicBezTo>
                  <a:pt x="892" y="1575"/>
                  <a:pt x="915" y="1597"/>
                  <a:pt x="938" y="1626"/>
                </a:cubicBezTo>
                <a:cubicBezTo>
                  <a:pt x="973" y="1655"/>
                  <a:pt x="1012" y="1683"/>
                  <a:pt x="1046" y="1700"/>
                </a:cubicBezTo>
                <a:cubicBezTo>
                  <a:pt x="1069" y="1712"/>
                  <a:pt x="1086" y="1723"/>
                  <a:pt x="1109" y="1728"/>
                </a:cubicBezTo>
                <a:cubicBezTo>
                  <a:pt x="1125" y="1728"/>
                  <a:pt x="1143" y="1734"/>
                  <a:pt x="1159" y="1734"/>
                </a:cubicBezTo>
                <a:cubicBezTo>
                  <a:pt x="1172" y="1728"/>
                  <a:pt x="1188" y="1728"/>
                  <a:pt x="1206" y="1723"/>
                </a:cubicBezTo>
                <a:cubicBezTo>
                  <a:pt x="1222" y="1717"/>
                  <a:pt x="1240" y="1705"/>
                  <a:pt x="1251" y="1700"/>
                </a:cubicBezTo>
                <a:cubicBezTo>
                  <a:pt x="1274" y="1683"/>
                  <a:pt x="1290" y="1671"/>
                  <a:pt x="1313" y="1649"/>
                </a:cubicBezTo>
                <a:cubicBezTo>
                  <a:pt x="1342" y="1615"/>
                  <a:pt x="1369" y="1575"/>
                  <a:pt x="1398" y="1529"/>
                </a:cubicBezTo>
                <a:lnTo>
                  <a:pt x="1403" y="1507"/>
                </a:lnTo>
                <a:cubicBezTo>
                  <a:pt x="1335" y="1500"/>
                  <a:pt x="1267" y="1490"/>
                  <a:pt x="1193" y="1466"/>
                </a:cubicBezTo>
                <a:cubicBezTo>
                  <a:pt x="1109" y="1445"/>
                  <a:pt x="1018" y="1405"/>
                  <a:pt x="915" y="1348"/>
                </a:cubicBezTo>
                <a:cubicBezTo>
                  <a:pt x="899" y="1342"/>
                  <a:pt x="887" y="1325"/>
                  <a:pt x="887" y="1308"/>
                </a:cubicBezTo>
                <a:cubicBezTo>
                  <a:pt x="881" y="1290"/>
                  <a:pt x="887" y="1274"/>
                  <a:pt x="899" y="1256"/>
                </a:cubicBezTo>
                <a:cubicBezTo>
                  <a:pt x="910" y="1245"/>
                  <a:pt x="921" y="1235"/>
                  <a:pt x="938" y="1235"/>
                </a:cubicBezTo>
                <a:cubicBezTo>
                  <a:pt x="944" y="1228"/>
                  <a:pt x="949" y="1228"/>
                  <a:pt x="949" y="1228"/>
                </a:cubicBezTo>
                <a:cubicBezTo>
                  <a:pt x="967" y="1228"/>
                  <a:pt x="978" y="1235"/>
                  <a:pt x="989" y="1240"/>
                </a:cubicBezTo>
                <a:lnTo>
                  <a:pt x="1007" y="1251"/>
                </a:lnTo>
                <a:cubicBezTo>
                  <a:pt x="1114" y="1308"/>
                  <a:pt x="1222" y="1348"/>
                  <a:pt x="1324" y="1371"/>
                </a:cubicBezTo>
                <a:cubicBezTo>
                  <a:pt x="1353" y="1376"/>
                  <a:pt x="1387" y="1382"/>
                  <a:pt x="1416" y="1387"/>
                </a:cubicBezTo>
                <a:lnTo>
                  <a:pt x="1450" y="1387"/>
                </a:lnTo>
                <a:cubicBezTo>
                  <a:pt x="1461" y="1364"/>
                  <a:pt x="1466" y="1337"/>
                  <a:pt x="1478" y="1308"/>
                </a:cubicBezTo>
                <a:cubicBezTo>
                  <a:pt x="1495" y="1211"/>
                  <a:pt x="1506" y="1125"/>
                  <a:pt x="1500" y="1035"/>
                </a:cubicBezTo>
                <a:lnTo>
                  <a:pt x="1500" y="1023"/>
                </a:lnTo>
                <a:lnTo>
                  <a:pt x="1472" y="1023"/>
                </a:lnTo>
                <a:lnTo>
                  <a:pt x="1393" y="1030"/>
                </a:lnTo>
                <a:cubicBezTo>
                  <a:pt x="1364" y="1035"/>
                  <a:pt x="1330" y="1041"/>
                  <a:pt x="1296" y="1041"/>
                </a:cubicBezTo>
                <a:cubicBezTo>
                  <a:pt x="1199" y="1052"/>
                  <a:pt x="1114" y="1070"/>
                  <a:pt x="1035" y="1091"/>
                </a:cubicBezTo>
                <a:cubicBezTo>
                  <a:pt x="1028" y="1091"/>
                  <a:pt x="1023" y="1098"/>
                  <a:pt x="1018" y="1098"/>
                </a:cubicBezTo>
                <a:cubicBezTo>
                  <a:pt x="983" y="1098"/>
                  <a:pt x="949" y="1064"/>
                  <a:pt x="944" y="1030"/>
                </a:cubicBezTo>
                <a:cubicBezTo>
                  <a:pt x="938" y="1012"/>
                  <a:pt x="944" y="989"/>
                  <a:pt x="955" y="973"/>
                </a:cubicBezTo>
                <a:cubicBezTo>
                  <a:pt x="967" y="949"/>
                  <a:pt x="989" y="944"/>
                  <a:pt x="1007" y="939"/>
                </a:cubicBezTo>
                <a:cubicBezTo>
                  <a:pt x="1097" y="915"/>
                  <a:pt x="1193" y="894"/>
                  <a:pt x="1290" y="881"/>
                </a:cubicBezTo>
                <a:cubicBezTo>
                  <a:pt x="1358" y="870"/>
                  <a:pt x="1416" y="865"/>
                  <a:pt x="1466" y="865"/>
                </a:cubicBezTo>
                <a:cubicBezTo>
                  <a:pt x="1461" y="831"/>
                  <a:pt x="1444" y="797"/>
                  <a:pt x="1427" y="768"/>
                </a:cubicBezTo>
                <a:cubicBezTo>
                  <a:pt x="1416" y="750"/>
                  <a:pt x="1398" y="729"/>
                  <a:pt x="1382" y="711"/>
                </a:cubicBezTo>
                <a:cubicBezTo>
                  <a:pt x="1364" y="700"/>
                  <a:pt x="1348" y="689"/>
                  <a:pt x="1330" y="677"/>
                </a:cubicBezTo>
                <a:cubicBezTo>
                  <a:pt x="1313" y="666"/>
                  <a:pt x="1290" y="660"/>
                  <a:pt x="1267" y="655"/>
                </a:cubicBezTo>
                <a:cubicBezTo>
                  <a:pt x="1240" y="648"/>
                  <a:pt x="1211" y="648"/>
                  <a:pt x="1183" y="648"/>
                </a:cubicBezTo>
                <a:cubicBezTo>
                  <a:pt x="1131" y="648"/>
                  <a:pt x="1080" y="660"/>
                  <a:pt x="1023" y="677"/>
                </a:cubicBezTo>
                <a:cubicBezTo>
                  <a:pt x="938" y="711"/>
                  <a:pt x="847" y="750"/>
                  <a:pt x="750" y="813"/>
                </a:cubicBezTo>
                <a:cubicBezTo>
                  <a:pt x="728" y="831"/>
                  <a:pt x="705" y="842"/>
                  <a:pt x="682" y="859"/>
                </a:cubicBezTo>
                <a:cubicBezTo>
                  <a:pt x="671" y="870"/>
                  <a:pt x="653" y="876"/>
                  <a:pt x="632" y="876"/>
                </a:cubicBezTo>
                <a:lnTo>
                  <a:pt x="626" y="876"/>
                </a:lnTo>
                <a:cubicBezTo>
                  <a:pt x="608" y="876"/>
                  <a:pt x="585" y="865"/>
                  <a:pt x="574" y="847"/>
                </a:cubicBezTo>
                <a:cubicBezTo>
                  <a:pt x="558" y="831"/>
                  <a:pt x="551" y="808"/>
                  <a:pt x="558" y="784"/>
                </a:cubicBezTo>
                <a:cubicBezTo>
                  <a:pt x="558" y="763"/>
                  <a:pt x="569" y="745"/>
                  <a:pt x="580" y="734"/>
                </a:cubicBezTo>
                <a:cubicBezTo>
                  <a:pt x="700" y="655"/>
                  <a:pt x="824" y="574"/>
                  <a:pt x="967" y="529"/>
                </a:cubicBezTo>
                <a:cubicBezTo>
                  <a:pt x="1063" y="495"/>
                  <a:pt x="1138" y="484"/>
                  <a:pt x="1206" y="484"/>
                </a:cubicBezTo>
                <a:close/>
                <a:moveTo>
                  <a:pt x="3365" y="0"/>
                </a:moveTo>
                <a:cubicBezTo>
                  <a:pt x="3320" y="0"/>
                  <a:pt x="3279" y="13"/>
                  <a:pt x="3239" y="24"/>
                </a:cubicBezTo>
                <a:cubicBezTo>
                  <a:pt x="3165" y="47"/>
                  <a:pt x="3092" y="86"/>
                  <a:pt x="3013" y="137"/>
                </a:cubicBezTo>
                <a:cubicBezTo>
                  <a:pt x="2830" y="251"/>
                  <a:pt x="2659" y="404"/>
                  <a:pt x="2449" y="626"/>
                </a:cubicBezTo>
                <a:cubicBezTo>
                  <a:pt x="2404" y="677"/>
                  <a:pt x="2358" y="734"/>
                  <a:pt x="2313" y="784"/>
                </a:cubicBezTo>
                <a:cubicBezTo>
                  <a:pt x="2324" y="825"/>
                  <a:pt x="2308" y="870"/>
                  <a:pt x="2268" y="887"/>
                </a:cubicBezTo>
                <a:cubicBezTo>
                  <a:pt x="2256" y="894"/>
                  <a:pt x="2245" y="899"/>
                  <a:pt x="2234" y="899"/>
                </a:cubicBezTo>
                <a:cubicBezTo>
                  <a:pt x="2205" y="899"/>
                  <a:pt x="2171" y="876"/>
                  <a:pt x="2160" y="847"/>
                </a:cubicBezTo>
                <a:cubicBezTo>
                  <a:pt x="2137" y="808"/>
                  <a:pt x="2114" y="768"/>
                  <a:pt x="2092" y="734"/>
                </a:cubicBezTo>
                <a:cubicBezTo>
                  <a:pt x="2017" y="626"/>
                  <a:pt x="1938" y="529"/>
                  <a:pt x="1854" y="450"/>
                </a:cubicBezTo>
                <a:cubicBezTo>
                  <a:pt x="1762" y="370"/>
                  <a:pt x="1665" y="296"/>
                  <a:pt x="1563" y="239"/>
                </a:cubicBezTo>
                <a:cubicBezTo>
                  <a:pt x="1450" y="183"/>
                  <a:pt x="1330" y="144"/>
                  <a:pt x="1206" y="109"/>
                </a:cubicBezTo>
                <a:cubicBezTo>
                  <a:pt x="1069" y="81"/>
                  <a:pt x="921" y="69"/>
                  <a:pt x="768" y="69"/>
                </a:cubicBezTo>
                <a:lnTo>
                  <a:pt x="677" y="69"/>
                </a:lnTo>
                <a:cubicBezTo>
                  <a:pt x="461" y="81"/>
                  <a:pt x="233" y="120"/>
                  <a:pt x="0" y="189"/>
                </a:cubicBezTo>
                <a:cubicBezTo>
                  <a:pt x="102" y="314"/>
                  <a:pt x="176" y="467"/>
                  <a:pt x="239" y="660"/>
                </a:cubicBezTo>
                <a:cubicBezTo>
                  <a:pt x="296" y="859"/>
                  <a:pt x="325" y="1070"/>
                  <a:pt x="330" y="1296"/>
                </a:cubicBezTo>
                <a:cubicBezTo>
                  <a:pt x="330" y="1529"/>
                  <a:pt x="302" y="1746"/>
                  <a:pt x="239" y="1938"/>
                </a:cubicBezTo>
                <a:cubicBezTo>
                  <a:pt x="210" y="2040"/>
                  <a:pt x="171" y="2126"/>
                  <a:pt x="126" y="2211"/>
                </a:cubicBezTo>
                <a:cubicBezTo>
                  <a:pt x="97" y="2263"/>
                  <a:pt x="74" y="2297"/>
                  <a:pt x="47" y="2331"/>
                </a:cubicBezTo>
                <a:cubicBezTo>
                  <a:pt x="86" y="2353"/>
                  <a:pt x="131" y="2365"/>
                  <a:pt x="176" y="2376"/>
                </a:cubicBezTo>
                <a:cubicBezTo>
                  <a:pt x="330" y="2410"/>
                  <a:pt x="490" y="2428"/>
                  <a:pt x="648" y="2428"/>
                </a:cubicBezTo>
                <a:cubicBezTo>
                  <a:pt x="677" y="2428"/>
                  <a:pt x="705" y="2428"/>
                  <a:pt x="739" y="2421"/>
                </a:cubicBezTo>
                <a:lnTo>
                  <a:pt x="722" y="2421"/>
                </a:lnTo>
                <a:cubicBezTo>
                  <a:pt x="887" y="2416"/>
                  <a:pt x="1052" y="2387"/>
                  <a:pt x="1217" y="2336"/>
                </a:cubicBezTo>
                <a:cubicBezTo>
                  <a:pt x="1376" y="2285"/>
                  <a:pt x="1523" y="2216"/>
                  <a:pt x="1660" y="2132"/>
                </a:cubicBezTo>
                <a:cubicBezTo>
                  <a:pt x="1785" y="2053"/>
                  <a:pt x="1899" y="1956"/>
                  <a:pt x="2001" y="1841"/>
                </a:cubicBezTo>
                <a:cubicBezTo>
                  <a:pt x="2046" y="1791"/>
                  <a:pt x="2098" y="1734"/>
                  <a:pt x="2143" y="1671"/>
                </a:cubicBezTo>
                <a:cubicBezTo>
                  <a:pt x="2166" y="1637"/>
                  <a:pt x="2188" y="1610"/>
                  <a:pt x="2211" y="1575"/>
                </a:cubicBezTo>
                <a:cubicBezTo>
                  <a:pt x="2229" y="1552"/>
                  <a:pt x="2245" y="1529"/>
                  <a:pt x="2263" y="1507"/>
                </a:cubicBezTo>
                <a:cubicBezTo>
                  <a:pt x="2263" y="1473"/>
                  <a:pt x="2279" y="1445"/>
                  <a:pt x="2308" y="1432"/>
                </a:cubicBezTo>
                <a:cubicBezTo>
                  <a:pt x="2319" y="1427"/>
                  <a:pt x="2331" y="1427"/>
                  <a:pt x="2342" y="1427"/>
                </a:cubicBezTo>
                <a:cubicBezTo>
                  <a:pt x="2365" y="1427"/>
                  <a:pt x="2381" y="1432"/>
                  <a:pt x="2399" y="1445"/>
                </a:cubicBezTo>
                <a:cubicBezTo>
                  <a:pt x="2421" y="1461"/>
                  <a:pt x="2433" y="1479"/>
                  <a:pt x="2439" y="1500"/>
                </a:cubicBezTo>
                <a:cubicBezTo>
                  <a:pt x="2449" y="1529"/>
                  <a:pt x="2467" y="1558"/>
                  <a:pt x="2484" y="1586"/>
                </a:cubicBezTo>
                <a:lnTo>
                  <a:pt x="2478" y="1563"/>
                </a:lnTo>
                <a:cubicBezTo>
                  <a:pt x="2489" y="1586"/>
                  <a:pt x="2512" y="1626"/>
                  <a:pt x="2541" y="1660"/>
                </a:cubicBezTo>
                <a:cubicBezTo>
                  <a:pt x="2563" y="1689"/>
                  <a:pt x="2586" y="1712"/>
                  <a:pt x="2614" y="1734"/>
                </a:cubicBezTo>
                <a:cubicBezTo>
                  <a:pt x="2717" y="1825"/>
                  <a:pt x="2835" y="1910"/>
                  <a:pt x="2979" y="1985"/>
                </a:cubicBezTo>
                <a:cubicBezTo>
                  <a:pt x="3126" y="2058"/>
                  <a:pt x="3245" y="2109"/>
                  <a:pt x="3370" y="2137"/>
                </a:cubicBezTo>
                <a:cubicBezTo>
                  <a:pt x="3438" y="2148"/>
                  <a:pt x="3501" y="2161"/>
                  <a:pt x="3564" y="2161"/>
                </a:cubicBezTo>
                <a:lnTo>
                  <a:pt x="3585" y="2161"/>
                </a:lnTo>
                <a:cubicBezTo>
                  <a:pt x="3626" y="2155"/>
                  <a:pt x="3660" y="2148"/>
                  <a:pt x="3695" y="2137"/>
                </a:cubicBezTo>
                <a:cubicBezTo>
                  <a:pt x="3716" y="2132"/>
                  <a:pt x="3740" y="2121"/>
                  <a:pt x="3763" y="2109"/>
                </a:cubicBezTo>
                <a:cubicBezTo>
                  <a:pt x="3779" y="2098"/>
                  <a:pt x="3797" y="2080"/>
                  <a:pt x="3813" y="2069"/>
                </a:cubicBezTo>
                <a:cubicBezTo>
                  <a:pt x="3824" y="2046"/>
                  <a:pt x="3842" y="2030"/>
                  <a:pt x="3853" y="2006"/>
                </a:cubicBezTo>
                <a:cubicBezTo>
                  <a:pt x="3865" y="1978"/>
                  <a:pt x="3876" y="1944"/>
                  <a:pt x="3887" y="1910"/>
                </a:cubicBezTo>
                <a:cubicBezTo>
                  <a:pt x="3892" y="1888"/>
                  <a:pt x="3892" y="1859"/>
                  <a:pt x="3892" y="1830"/>
                </a:cubicBezTo>
                <a:cubicBezTo>
                  <a:pt x="3892" y="1807"/>
                  <a:pt x="3887" y="1780"/>
                  <a:pt x="3881" y="1757"/>
                </a:cubicBezTo>
                <a:cubicBezTo>
                  <a:pt x="3858" y="1700"/>
                  <a:pt x="3831" y="1655"/>
                  <a:pt x="3808" y="1610"/>
                </a:cubicBezTo>
                <a:cubicBezTo>
                  <a:pt x="3790" y="1631"/>
                  <a:pt x="3768" y="1644"/>
                  <a:pt x="3740" y="1649"/>
                </a:cubicBezTo>
                <a:cubicBezTo>
                  <a:pt x="3700" y="1660"/>
                  <a:pt x="3654" y="1665"/>
                  <a:pt x="3609" y="1665"/>
                </a:cubicBezTo>
                <a:cubicBezTo>
                  <a:pt x="3580" y="1665"/>
                  <a:pt x="3546" y="1665"/>
                  <a:pt x="3517" y="1660"/>
                </a:cubicBezTo>
                <a:cubicBezTo>
                  <a:pt x="3444" y="1649"/>
                  <a:pt x="3375" y="1631"/>
                  <a:pt x="3313" y="1610"/>
                </a:cubicBezTo>
                <a:cubicBezTo>
                  <a:pt x="3189" y="1563"/>
                  <a:pt x="3063" y="1500"/>
                  <a:pt x="2938" y="1421"/>
                </a:cubicBezTo>
                <a:cubicBezTo>
                  <a:pt x="2927" y="1410"/>
                  <a:pt x="2916" y="1393"/>
                  <a:pt x="2916" y="1376"/>
                </a:cubicBezTo>
                <a:cubicBezTo>
                  <a:pt x="2910" y="1359"/>
                  <a:pt x="2916" y="1337"/>
                  <a:pt x="2927" y="1325"/>
                </a:cubicBezTo>
                <a:cubicBezTo>
                  <a:pt x="2938" y="1303"/>
                  <a:pt x="2955" y="1296"/>
                  <a:pt x="2979" y="1296"/>
                </a:cubicBezTo>
                <a:cubicBezTo>
                  <a:pt x="2995" y="1296"/>
                  <a:pt x="3006" y="1296"/>
                  <a:pt x="3024" y="1308"/>
                </a:cubicBezTo>
                <a:cubicBezTo>
                  <a:pt x="3047" y="1325"/>
                  <a:pt x="3081" y="1342"/>
                  <a:pt x="3108" y="1359"/>
                </a:cubicBezTo>
                <a:cubicBezTo>
                  <a:pt x="3183" y="1398"/>
                  <a:pt x="3262" y="1427"/>
                  <a:pt x="3347" y="1450"/>
                </a:cubicBezTo>
                <a:cubicBezTo>
                  <a:pt x="3415" y="1461"/>
                  <a:pt x="3478" y="1473"/>
                  <a:pt x="3535" y="1473"/>
                </a:cubicBezTo>
                <a:lnTo>
                  <a:pt x="3585" y="1473"/>
                </a:lnTo>
                <a:cubicBezTo>
                  <a:pt x="3632" y="1473"/>
                  <a:pt x="3677" y="1473"/>
                  <a:pt x="3716" y="1466"/>
                </a:cubicBezTo>
                <a:cubicBezTo>
                  <a:pt x="3695" y="1421"/>
                  <a:pt x="3682" y="1387"/>
                  <a:pt x="3671" y="1353"/>
                </a:cubicBezTo>
                <a:cubicBezTo>
                  <a:pt x="3643" y="1274"/>
                  <a:pt x="3643" y="1188"/>
                  <a:pt x="3671" y="1115"/>
                </a:cubicBezTo>
                <a:cubicBezTo>
                  <a:pt x="3688" y="1070"/>
                  <a:pt x="3711" y="1023"/>
                  <a:pt x="3740" y="989"/>
                </a:cubicBezTo>
                <a:lnTo>
                  <a:pt x="3745" y="973"/>
                </a:lnTo>
                <a:cubicBezTo>
                  <a:pt x="3751" y="962"/>
                  <a:pt x="3763" y="944"/>
                  <a:pt x="3774" y="933"/>
                </a:cubicBezTo>
                <a:cubicBezTo>
                  <a:pt x="3779" y="915"/>
                  <a:pt x="3785" y="894"/>
                  <a:pt x="3790" y="876"/>
                </a:cubicBezTo>
                <a:cubicBezTo>
                  <a:pt x="3797" y="865"/>
                  <a:pt x="3797" y="847"/>
                  <a:pt x="3797" y="836"/>
                </a:cubicBezTo>
                <a:cubicBezTo>
                  <a:pt x="3797" y="825"/>
                  <a:pt x="3790" y="813"/>
                  <a:pt x="3785" y="797"/>
                </a:cubicBezTo>
                <a:cubicBezTo>
                  <a:pt x="3785" y="784"/>
                  <a:pt x="3774" y="768"/>
                  <a:pt x="3768" y="757"/>
                </a:cubicBezTo>
                <a:cubicBezTo>
                  <a:pt x="3763" y="745"/>
                  <a:pt x="3756" y="739"/>
                  <a:pt x="3751" y="734"/>
                </a:cubicBezTo>
                <a:cubicBezTo>
                  <a:pt x="3740" y="723"/>
                  <a:pt x="3729" y="716"/>
                  <a:pt x="3716" y="711"/>
                </a:cubicBezTo>
                <a:cubicBezTo>
                  <a:pt x="3695" y="700"/>
                  <a:pt x="3671" y="689"/>
                  <a:pt x="3648" y="682"/>
                </a:cubicBezTo>
                <a:cubicBezTo>
                  <a:pt x="3603" y="666"/>
                  <a:pt x="3569" y="655"/>
                  <a:pt x="3540" y="637"/>
                </a:cubicBezTo>
                <a:cubicBezTo>
                  <a:pt x="3483" y="603"/>
                  <a:pt x="3449" y="553"/>
                  <a:pt x="3449" y="495"/>
                </a:cubicBezTo>
                <a:cubicBezTo>
                  <a:pt x="3444" y="444"/>
                  <a:pt x="3461" y="399"/>
                  <a:pt x="3495" y="354"/>
                </a:cubicBezTo>
                <a:cubicBezTo>
                  <a:pt x="3517" y="325"/>
                  <a:pt x="3540" y="302"/>
                  <a:pt x="3564" y="280"/>
                </a:cubicBezTo>
                <a:lnTo>
                  <a:pt x="3592" y="251"/>
                </a:lnTo>
                <a:cubicBezTo>
                  <a:pt x="3603" y="234"/>
                  <a:pt x="3620" y="217"/>
                  <a:pt x="3626" y="199"/>
                </a:cubicBezTo>
                <a:cubicBezTo>
                  <a:pt x="3632" y="194"/>
                  <a:pt x="3632" y="189"/>
                  <a:pt x="3637" y="183"/>
                </a:cubicBezTo>
                <a:lnTo>
                  <a:pt x="3637" y="165"/>
                </a:lnTo>
                <a:cubicBezTo>
                  <a:pt x="3637" y="160"/>
                  <a:pt x="3637" y="154"/>
                  <a:pt x="3632" y="149"/>
                </a:cubicBezTo>
                <a:cubicBezTo>
                  <a:pt x="3632" y="144"/>
                  <a:pt x="3626" y="131"/>
                  <a:pt x="3620" y="126"/>
                </a:cubicBezTo>
                <a:cubicBezTo>
                  <a:pt x="3609" y="103"/>
                  <a:pt x="3592" y="92"/>
                  <a:pt x="3575" y="75"/>
                </a:cubicBezTo>
                <a:cubicBezTo>
                  <a:pt x="3558" y="58"/>
                  <a:pt x="3540" y="41"/>
                  <a:pt x="3517" y="29"/>
                </a:cubicBezTo>
                <a:cubicBezTo>
                  <a:pt x="3495" y="18"/>
                  <a:pt x="3472" y="13"/>
                  <a:pt x="3456" y="7"/>
                </a:cubicBezTo>
                <a:cubicBezTo>
                  <a:pt x="3427" y="0"/>
                  <a:pt x="3404" y="0"/>
                  <a:pt x="3375"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3" name="Google Shape;58;p2"/>
          <p:cNvSpPr>
            <a:spLocks noChangeArrowheads="1"/>
          </p:cNvSpPr>
          <p:nvPr/>
        </p:nvSpPr>
        <p:spPr bwMode="auto">
          <a:xfrm>
            <a:off x="3706813" y="4741863"/>
            <a:ext cx="65087" cy="79375"/>
          </a:xfrm>
          <a:custGeom>
            <a:avLst/>
            <a:gdLst>
              <a:gd name="T0" fmla="*/ 0 w 1683"/>
              <a:gd name="T1" fmla="*/ 0 h 2064"/>
              <a:gd name="T2" fmla="*/ 1683 w 1683"/>
              <a:gd name="T3" fmla="*/ 2064 h 2064"/>
            </a:gdLst>
            <a:ahLst/>
            <a:cxnLst/>
            <a:rect l="T0" t="T1" r="T2" b="T3"/>
            <a:pathLst>
              <a:path w="1683" h="2064" extrusionOk="0">
                <a:moveTo>
                  <a:pt x="1040" y="375"/>
                </a:moveTo>
                <a:cubicBezTo>
                  <a:pt x="1097" y="375"/>
                  <a:pt x="1155" y="415"/>
                  <a:pt x="1189" y="454"/>
                </a:cubicBezTo>
                <a:cubicBezTo>
                  <a:pt x="1223" y="495"/>
                  <a:pt x="1239" y="551"/>
                  <a:pt x="1234" y="608"/>
                </a:cubicBezTo>
                <a:cubicBezTo>
                  <a:pt x="1228" y="666"/>
                  <a:pt x="1200" y="716"/>
                  <a:pt x="1160" y="750"/>
                </a:cubicBezTo>
                <a:cubicBezTo>
                  <a:pt x="1120" y="784"/>
                  <a:pt x="1074" y="802"/>
                  <a:pt x="1006" y="802"/>
                </a:cubicBezTo>
                <a:cubicBezTo>
                  <a:pt x="950" y="802"/>
                  <a:pt x="893" y="761"/>
                  <a:pt x="859" y="721"/>
                </a:cubicBezTo>
                <a:cubicBezTo>
                  <a:pt x="830" y="687"/>
                  <a:pt x="814" y="637"/>
                  <a:pt x="814" y="585"/>
                </a:cubicBezTo>
                <a:lnTo>
                  <a:pt x="814" y="569"/>
                </a:lnTo>
                <a:cubicBezTo>
                  <a:pt x="819" y="511"/>
                  <a:pt x="848" y="461"/>
                  <a:pt x="887" y="427"/>
                </a:cubicBezTo>
                <a:cubicBezTo>
                  <a:pt x="927" y="393"/>
                  <a:pt x="972" y="375"/>
                  <a:pt x="1040" y="375"/>
                </a:cubicBezTo>
                <a:close/>
                <a:moveTo>
                  <a:pt x="1347" y="0"/>
                </a:moveTo>
                <a:cubicBezTo>
                  <a:pt x="1097" y="91"/>
                  <a:pt x="853" y="210"/>
                  <a:pt x="625" y="352"/>
                </a:cubicBezTo>
                <a:cubicBezTo>
                  <a:pt x="426" y="477"/>
                  <a:pt x="250" y="625"/>
                  <a:pt x="103" y="779"/>
                </a:cubicBezTo>
                <a:lnTo>
                  <a:pt x="98" y="790"/>
                </a:lnTo>
                <a:cubicBezTo>
                  <a:pt x="64" y="824"/>
                  <a:pt x="35" y="858"/>
                  <a:pt x="1" y="897"/>
                </a:cubicBezTo>
                <a:lnTo>
                  <a:pt x="17" y="921"/>
                </a:lnTo>
                <a:cubicBezTo>
                  <a:pt x="35" y="960"/>
                  <a:pt x="64" y="1000"/>
                  <a:pt x="85" y="1041"/>
                </a:cubicBezTo>
                <a:cubicBezTo>
                  <a:pt x="200" y="1222"/>
                  <a:pt x="342" y="1387"/>
                  <a:pt x="507" y="1540"/>
                </a:cubicBezTo>
                <a:lnTo>
                  <a:pt x="500" y="1523"/>
                </a:lnTo>
                <a:cubicBezTo>
                  <a:pt x="659" y="1682"/>
                  <a:pt x="848" y="1818"/>
                  <a:pt x="1058" y="1927"/>
                </a:cubicBezTo>
                <a:lnTo>
                  <a:pt x="1040" y="1909"/>
                </a:lnTo>
                <a:cubicBezTo>
                  <a:pt x="1131" y="1967"/>
                  <a:pt x="1245" y="2017"/>
                  <a:pt x="1365" y="2063"/>
                </a:cubicBezTo>
                <a:cubicBezTo>
                  <a:pt x="1420" y="2006"/>
                  <a:pt x="1461" y="1943"/>
                  <a:pt x="1501" y="1870"/>
                </a:cubicBezTo>
                <a:cubicBezTo>
                  <a:pt x="1557" y="1762"/>
                  <a:pt x="1598" y="1642"/>
                  <a:pt x="1632" y="1500"/>
                </a:cubicBezTo>
                <a:lnTo>
                  <a:pt x="1620" y="1518"/>
                </a:lnTo>
                <a:cubicBezTo>
                  <a:pt x="1666" y="1341"/>
                  <a:pt x="1682" y="1136"/>
                  <a:pt x="1677" y="926"/>
                </a:cubicBezTo>
                <a:lnTo>
                  <a:pt x="1666" y="944"/>
                </a:lnTo>
                <a:cubicBezTo>
                  <a:pt x="1666" y="768"/>
                  <a:pt x="1637" y="585"/>
                  <a:pt x="1580" y="415"/>
                </a:cubicBezTo>
                <a:cubicBezTo>
                  <a:pt x="1546" y="312"/>
                  <a:pt x="1506" y="216"/>
                  <a:pt x="1449" y="131"/>
                </a:cubicBezTo>
                <a:cubicBezTo>
                  <a:pt x="1420" y="86"/>
                  <a:pt x="1393" y="45"/>
                  <a:pt x="1352"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4" name="Google Shape;59;p2"/>
          <p:cNvSpPr>
            <a:spLocks noChangeArrowheads="1"/>
          </p:cNvSpPr>
          <p:nvPr/>
        </p:nvSpPr>
        <p:spPr bwMode="auto">
          <a:xfrm>
            <a:off x="3700463" y="4727575"/>
            <a:ext cx="220662" cy="106363"/>
          </a:xfrm>
          <a:custGeom>
            <a:avLst/>
            <a:gdLst>
              <a:gd name="T0" fmla="*/ 0 w 5695"/>
              <a:gd name="T1" fmla="*/ 0 h 2747"/>
              <a:gd name="T2" fmla="*/ 5695 w 5695"/>
              <a:gd name="T3" fmla="*/ 2747 h 2747"/>
            </a:gdLst>
            <a:ahLst/>
            <a:cxnLst/>
            <a:rect l="T0" t="T1" r="T2" b="T3"/>
            <a:pathLst>
              <a:path w="5695" h="2747" extrusionOk="0">
                <a:moveTo>
                  <a:pt x="4706" y="831"/>
                </a:moveTo>
                <a:cubicBezTo>
                  <a:pt x="4661" y="831"/>
                  <a:pt x="4614" y="876"/>
                  <a:pt x="4609" y="921"/>
                </a:cubicBezTo>
                <a:cubicBezTo>
                  <a:pt x="4609" y="944"/>
                  <a:pt x="4620" y="973"/>
                  <a:pt x="4632" y="989"/>
                </a:cubicBezTo>
                <a:cubicBezTo>
                  <a:pt x="4654" y="1012"/>
                  <a:pt x="4672" y="1023"/>
                  <a:pt x="4700" y="1023"/>
                </a:cubicBezTo>
                <a:cubicBezTo>
                  <a:pt x="4779" y="1041"/>
                  <a:pt x="4865" y="1052"/>
                  <a:pt x="4950" y="1057"/>
                </a:cubicBezTo>
                <a:cubicBezTo>
                  <a:pt x="4989" y="1057"/>
                  <a:pt x="5029" y="1052"/>
                  <a:pt x="5070" y="1052"/>
                </a:cubicBezTo>
                <a:cubicBezTo>
                  <a:pt x="5115" y="1046"/>
                  <a:pt x="5160" y="1036"/>
                  <a:pt x="5206" y="1018"/>
                </a:cubicBezTo>
                <a:cubicBezTo>
                  <a:pt x="5246" y="1001"/>
                  <a:pt x="5268" y="950"/>
                  <a:pt x="5257" y="916"/>
                </a:cubicBezTo>
                <a:cubicBezTo>
                  <a:pt x="5257" y="887"/>
                  <a:pt x="5240" y="865"/>
                  <a:pt x="5223" y="853"/>
                </a:cubicBezTo>
                <a:cubicBezTo>
                  <a:pt x="5199" y="836"/>
                  <a:pt x="5172" y="836"/>
                  <a:pt x="5149" y="836"/>
                </a:cubicBezTo>
                <a:cubicBezTo>
                  <a:pt x="5092" y="836"/>
                  <a:pt x="5029" y="842"/>
                  <a:pt x="4973" y="847"/>
                </a:cubicBezTo>
                <a:cubicBezTo>
                  <a:pt x="4887" y="847"/>
                  <a:pt x="4803" y="847"/>
                  <a:pt x="4717" y="831"/>
                </a:cubicBezTo>
                <a:close/>
                <a:moveTo>
                  <a:pt x="274" y="1149"/>
                </a:moveTo>
                <a:lnTo>
                  <a:pt x="268" y="1154"/>
                </a:lnTo>
                <a:lnTo>
                  <a:pt x="268" y="1160"/>
                </a:lnTo>
                <a:cubicBezTo>
                  <a:pt x="268" y="1154"/>
                  <a:pt x="274" y="1154"/>
                  <a:pt x="274" y="1149"/>
                </a:cubicBezTo>
                <a:close/>
                <a:moveTo>
                  <a:pt x="263" y="1160"/>
                </a:moveTo>
                <a:lnTo>
                  <a:pt x="263" y="1165"/>
                </a:lnTo>
                <a:lnTo>
                  <a:pt x="268" y="1160"/>
                </a:lnTo>
                <a:close/>
                <a:moveTo>
                  <a:pt x="1205" y="745"/>
                </a:moveTo>
                <a:cubicBezTo>
                  <a:pt x="1149" y="745"/>
                  <a:pt x="1097" y="751"/>
                  <a:pt x="1052" y="790"/>
                </a:cubicBezTo>
                <a:cubicBezTo>
                  <a:pt x="1006" y="831"/>
                  <a:pt x="979" y="881"/>
                  <a:pt x="972" y="939"/>
                </a:cubicBezTo>
                <a:cubicBezTo>
                  <a:pt x="966" y="995"/>
                  <a:pt x="984" y="1052"/>
                  <a:pt x="1024" y="1097"/>
                </a:cubicBezTo>
                <a:cubicBezTo>
                  <a:pt x="1058" y="1138"/>
                  <a:pt x="1115" y="1172"/>
                  <a:pt x="1171" y="1172"/>
                </a:cubicBezTo>
                <a:cubicBezTo>
                  <a:pt x="1228" y="1172"/>
                  <a:pt x="1279" y="1165"/>
                  <a:pt x="1325" y="1126"/>
                </a:cubicBezTo>
                <a:cubicBezTo>
                  <a:pt x="1370" y="1086"/>
                  <a:pt x="1399" y="1036"/>
                  <a:pt x="1404" y="978"/>
                </a:cubicBezTo>
                <a:cubicBezTo>
                  <a:pt x="1410" y="921"/>
                  <a:pt x="1393" y="865"/>
                  <a:pt x="1354" y="819"/>
                </a:cubicBezTo>
                <a:cubicBezTo>
                  <a:pt x="1320" y="779"/>
                  <a:pt x="1262" y="745"/>
                  <a:pt x="1205" y="745"/>
                </a:cubicBezTo>
                <a:close/>
                <a:moveTo>
                  <a:pt x="2854" y="620"/>
                </a:moveTo>
                <a:cubicBezTo>
                  <a:pt x="2773" y="620"/>
                  <a:pt x="2694" y="643"/>
                  <a:pt x="2615" y="666"/>
                </a:cubicBezTo>
                <a:cubicBezTo>
                  <a:pt x="2479" y="716"/>
                  <a:pt x="2348" y="797"/>
                  <a:pt x="2228" y="876"/>
                </a:cubicBezTo>
                <a:cubicBezTo>
                  <a:pt x="2194" y="905"/>
                  <a:pt x="2194" y="961"/>
                  <a:pt x="2217" y="989"/>
                </a:cubicBezTo>
                <a:cubicBezTo>
                  <a:pt x="2233" y="1007"/>
                  <a:pt x="2251" y="1018"/>
                  <a:pt x="2274" y="1018"/>
                </a:cubicBezTo>
                <a:cubicBezTo>
                  <a:pt x="2278" y="1019"/>
                  <a:pt x="2282" y="1019"/>
                  <a:pt x="2286" y="1019"/>
                </a:cubicBezTo>
                <a:cubicBezTo>
                  <a:pt x="2303" y="1019"/>
                  <a:pt x="2318" y="1010"/>
                  <a:pt x="2336" y="1001"/>
                </a:cubicBezTo>
                <a:cubicBezTo>
                  <a:pt x="2353" y="989"/>
                  <a:pt x="2376" y="973"/>
                  <a:pt x="2398" y="961"/>
                </a:cubicBezTo>
                <a:cubicBezTo>
                  <a:pt x="2484" y="905"/>
                  <a:pt x="2574" y="853"/>
                  <a:pt x="2671" y="819"/>
                </a:cubicBezTo>
                <a:cubicBezTo>
                  <a:pt x="2723" y="808"/>
                  <a:pt x="2779" y="797"/>
                  <a:pt x="2831" y="790"/>
                </a:cubicBezTo>
                <a:cubicBezTo>
                  <a:pt x="2859" y="790"/>
                  <a:pt x="2888" y="790"/>
                  <a:pt x="2915" y="797"/>
                </a:cubicBezTo>
                <a:cubicBezTo>
                  <a:pt x="2938" y="802"/>
                  <a:pt x="2956" y="813"/>
                  <a:pt x="2978" y="819"/>
                </a:cubicBezTo>
                <a:cubicBezTo>
                  <a:pt x="2996" y="831"/>
                  <a:pt x="3012" y="842"/>
                  <a:pt x="3030" y="858"/>
                </a:cubicBezTo>
                <a:cubicBezTo>
                  <a:pt x="3046" y="871"/>
                  <a:pt x="3058" y="892"/>
                  <a:pt x="3075" y="910"/>
                </a:cubicBezTo>
                <a:cubicBezTo>
                  <a:pt x="3092" y="939"/>
                  <a:pt x="3103" y="973"/>
                  <a:pt x="3114" y="1001"/>
                </a:cubicBezTo>
                <a:cubicBezTo>
                  <a:pt x="3058" y="1007"/>
                  <a:pt x="2996" y="1012"/>
                  <a:pt x="2938" y="1023"/>
                </a:cubicBezTo>
                <a:cubicBezTo>
                  <a:pt x="2841" y="1036"/>
                  <a:pt x="2745" y="1052"/>
                  <a:pt x="2655" y="1081"/>
                </a:cubicBezTo>
                <a:cubicBezTo>
                  <a:pt x="2631" y="1086"/>
                  <a:pt x="2615" y="1091"/>
                  <a:pt x="2603" y="1109"/>
                </a:cubicBezTo>
                <a:cubicBezTo>
                  <a:pt x="2586" y="1131"/>
                  <a:pt x="2586" y="1149"/>
                  <a:pt x="2586" y="1172"/>
                </a:cubicBezTo>
                <a:cubicBezTo>
                  <a:pt x="2592" y="1209"/>
                  <a:pt x="2631" y="1241"/>
                  <a:pt x="2673" y="1241"/>
                </a:cubicBezTo>
                <a:cubicBezTo>
                  <a:pt x="2677" y="1241"/>
                  <a:pt x="2680" y="1241"/>
                  <a:pt x="2683" y="1240"/>
                </a:cubicBezTo>
                <a:cubicBezTo>
                  <a:pt x="2768" y="1212"/>
                  <a:pt x="2859" y="1199"/>
                  <a:pt x="2944" y="1188"/>
                </a:cubicBezTo>
                <a:cubicBezTo>
                  <a:pt x="3012" y="1177"/>
                  <a:pt x="3080" y="1172"/>
                  <a:pt x="3143" y="1165"/>
                </a:cubicBezTo>
                <a:cubicBezTo>
                  <a:pt x="3148" y="1165"/>
                  <a:pt x="3148" y="1172"/>
                  <a:pt x="3148" y="1177"/>
                </a:cubicBezTo>
                <a:cubicBezTo>
                  <a:pt x="3148" y="1267"/>
                  <a:pt x="3143" y="1359"/>
                  <a:pt x="3120" y="1450"/>
                </a:cubicBezTo>
                <a:cubicBezTo>
                  <a:pt x="3114" y="1479"/>
                  <a:pt x="3109" y="1501"/>
                  <a:pt x="3098" y="1529"/>
                </a:cubicBezTo>
                <a:cubicBezTo>
                  <a:pt x="3086" y="1529"/>
                  <a:pt x="3075" y="1529"/>
                  <a:pt x="3064" y="1524"/>
                </a:cubicBezTo>
                <a:cubicBezTo>
                  <a:pt x="3035" y="1524"/>
                  <a:pt x="3001" y="1518"/>
                  <a:pt x="2972" y="1513"/>
                </a:cubicBezTo>
                <a:cubicBezTo>
                  <a:pt x="2859" y="1484"/>
                  <a:pt x="2745" y="1438"/>
                  <a:pt x="2637" y="1382"/>
                </a:cubicBezTo>
                <a:lnTo>
                  <a:pt x="2646" y="1387"/>
                </a:lnTo>
                <a:cubicBezTo>
                  <a:pt x="2643" y="1386"/>
                  <a:pt x="2640" y="1385"/>
                  <a:pt x="2637" y="1382"/>
                </a:cubicBezTo>
                <a:cubicBezTo>
                  <a:pt x="2637" y="1382"/>
                  <a:pt x="2637" y="1382"/>
                  <a:pt x="2637" y="1382"/>
                </a:cubicBezTo>
                <a:cubicBezTo>
                  <a:pt x="2626" y="1377"/>
                  <a:pt x="2615" y="1370"/>
                  <a:pt x="2597" y="1370"/>
                </a:cubicBezTo>
                <a:lnTo>
                  <a:pt x="2586" y="1370"/>
                </a:lnTo>
                <a:cubicBezTo>
                  <a:pt x="2569" y="1377"/>
                  <a:pt x="2552" y="1382"/>
                  <a:pt x="2547" y="1398"/>
                </a:cubicBezTo>
                <a:cubicBezTo>
                  <a:pt x="2535" y="1416"/>
                  <a:pt x="2529" y="1432"/>
                  <a:pt x="2535" y="1450"/>
                </a:cubicBezTo>
                <a:cubicBezTo>
                  <a:pt x="2535" y="1467"/>
                  <a:pt x="2547" y="1484"/>
                  <a:pt x="2558" y="1495"/>
                </a:cubicBezTo>
                <a:cubicBezTo>
                  <a:pt x="2649" y="1540"/>
                  <a:pt x="2745" y="1581"/>
                  <a:pt x="2841" y="1608"/>
                </a:cubicBezTo>
                <a:cubicBezTo>
                  <a:pt x="2910" y="1632"/>
                  <a:pt x="2978" y="1642"/>
                  <a:pt x="3051" y="1649"/>
                </a:cubicBezTo>
                <a:cubicBezTo>
                  <a:pt x="3046" y="1655"/>
                  <a:pt x="3046" y="1660"/>
                  <a:pt x="3041" y="1671"/>
                </a:cubicBezTo>
                <a:cubicBezTo>
                  <a:pt x="3017" y="1711"/>
                  <a:pt x="2990" y="1752"/>
                  <a:pt x="2956" y="1791"/>
                </a:cubicBezTo>
                <a:cubicBezTo>
                  <a:pt x="2938" y="1807"/>
                  <a:pt x="2922" y="1825"/>
                  <a:pt x="2899" y="1842"/>
                </a:cubicBezTo>
                <a:cubicBezTo>
                  <a:pt x="2881" y="1847"/>
                  <a:pt x="2870" y="1859"/>
                  <a:pt x="2854" y="1865"/>
                </a:cubicBezTo>
                <a:cubicBezTo>
                  <a:pt x="2836" y="1865"/>
                  <a:pt x="2820" y="1870"/>
                  <a:pt x="2807" y="1870"/>
                </a:cubicBezTo>
                <a:cubicBezTo>
                  <a:pt x="2791" y="1870"/>
                  <a:pt x="2773" y="1870"/>
                  <a:pt x="2762" y="1865"/>
                </a:cubicBezTo>
                <a:cubicBezTo>
                  <a:pt x="2739" y="1859"/>
                  <a:pt x="2717" y="1854"/>
                  <a:pt x="2694" y="1842"/>
                </a:cubicBezTo>
                <a:cubicBezTo>
                  <a:pt x="2655" y="1820"/>
                  <a:pt x="2621" y="1797"/>
                  <a:pt x="2586" y="1762"/>
                </a:cubicBezTo>
                <a:cubicBezTo>
                  <a:pt x="2563" y="1739"/>
                  <a:pt x="2547" y="1717"/>
                  <a:pt x="2524" y="1689"/>
                </a:cubicBezTo>
                <a:cubicBezTo>
                  <a:pt x="2490" y="1632"/>
                  <a:pt x="2466" y="1574"/>
                  <a:pt x="2438" y="1513"/>
                </a:cubicBezTo>
                <a:cubicBezTo>
                  <a:pt x="2422" y="1483"/>
                  <a:pt x="2387" y="1463"/>
                  <a:pt x="2352" y="1463"/>
                </a:cubicBezTo>
                <a:cubicBezTo>
                  <a:pt x="2339" y="1463"/>
                  <a:pt x="2326" y="1466"/>
                  <a:pt x="2314" y="1472"/>
                </a:cubicBezTo>
                <a:cubicBezTo>
                  <a:pt x="2267" y="1495"/>
                  <a:pt x="2251" y="1547"/>
                  <a:pt x="2274" y="1592"/>
                </a:cubicBezTo>
                <a:cubicBezTo>
                  <a:pt x="2296" y="1649"/>
                  <a:pt x="2325" y="1705"/>
                  <a:pt x="2353" y="1762"/>
                </a:cubicBezTo>
                <a:cubicBezTo>
                  <a:pt x="2382" y="1813"/>
                  <a:pt x="2416" y="1859"/>
                  <a:pt x="2456" y="1899"/>
                </a:cubicBezTo>
                <a:cubicBezTo>
                  <a:pt x="2495" y="1944"/>
                  <a:pt x="2540" y="1978"/>
                  <a:pt x="2592" y="2012"/>
                </a:cubicBezTo>
                <a:cubicBezTo>
                  <a:pt x="2642" y="2035"/>
                  <a:pt x="2694" y="2058"/>
                  <a:pt x="2751" y="2064"/>
                </a:cubicBezTo>
                <a:cubicBezTo>
                  <a:pt x="2770" y="2066"/>
                  <a:pt x="2789" y="2067"/>
                  <a:pt x="2807" y="2067"/>
                </a:cubicBezTo>
                <a:cubicBezTo>
                  <a:pt x="2834" y="2067"/>
                  <a:pt x="2861" y="2065"/>
                  <a:pt x="2888" y="2058"/>
                </a:cubicBezTo>
                <a:cubicBezTo>
                  <a:pt x="3080" y="2007"/>
                  <a:pt x="3200" y="1820"/>
                  <a:pt x="3263" y="1642"/>
                </a:cubicBezTo>
                <a:cubicBezTo>
                  <a:pt x="3302" y="1540"/>
                  <a:pt x="3319" y="1438"/>
                  <a:pt x="3331" y="1330"/>
                </a:cubicBezTo>
                <a:cubicBezTo>
                  <a:pt x="3337" y="1228"/>
                  <a:pt x="3331" y="1120"/>
                  <a:pt x="3308" y="1023"/>
                </a:cubicBezTo>
                <a:cubicBezTo>
                  <a:pt x="3285" y="926"/>
                  <a:pt x="3245" y="836"/>
                  <a:pt x="3182" y="763"/>
                </a:cubicBezTo>
                <a:cubicBezTo>
                  <a:pt x="3148" y="729"/>
                  <a:pt x="3114" y="700"/>
                  <a:pt x="3075" y="677"/>
                </a:cubicBezTo>
                <a:cubicBezTo>
                  <a:pt x="3024" y="648"/>
                  <a:pt x="2978" y="637"/>
                  <a:pt x="2922" y="626"/>
                </a:cubicBezTo>
                <a:cubicBezTo>
                  <a:pt x="2899" y="626"/>
                  <a:pt x="2876" y="620"/>
                  <a:pt x="2854" y="620"/>
                </a:cubicBezTo>
                <a:close/>
                <a:moveTo>
                  <a:pt x="1512" y="376"/>
                </a:moveTo>
                <a:cubicBezTo>
                  <a:pt x="1551" y="415"/>
                  <a:pt x="1585" y="456"/>
                  <a:pt x="1614" y="501"/>
                </a:cubicBezTo>
                <a:cubicBezTo>
                  <a:pt x="1671" y="592"/>
                  <a:pt x="1711" y="688"/>
                  <a:pt x="1745" y="790"/>
                </a:cubicBezTo>
                <a:cubicBezTo>
                  <a:pt x="1797" y="955"/>
                  <a:pt x="1824" y="1126"/>
                  <a:pt x="1836" y="1302"/>
                </a:cubicBezTo>
                <a:cubicBezTo>
                  <a:pt x="1842" y="1495"/>
                  <a:pt x="1831" y="1689"/>
                  <a:pt x="1790" y="1876"/>
                </a:cubicBezTo>
                <a:cubicBezTo>
                  <a:pt x="1763" y="2001"/>
                  <a:pt x="1722" y="2127"/>
                  <a:pt x="1660" y="2240"/>
                </a:cubicBezTo>
                <a:cubicBezTo>
                  <a:pt x="1626" y="2308"/>
                  <a:pt x="1580" y="2371"/>
                  <a:pt x="1535" y="2427"/>
                </a:cubicBezTo>
                <a:cubicBezTo>
                  <a:pt x="1427" y="2387"/>
                  <a:pt x="1320" y="2342"/>
                  <a:pt x="1217" y="2290"/>
                </a:cubicBezTo>
                <a:cubicBezTo>
                  <a:pt x="1018" y="2182"/>
                  <a:pt x="835" y="2052"/>
                  <a:pt x="672" y="1904"/>
                </a:cubicBezTo>
                <a:cubicBezTo>
                  <a:pt x="512" y="1757"/>
                  <a:pt x="370" y="1592"/>
                  <a:pt x="256" y="1411"/>
                </a:cubicBezTo>
                <a:cubicBezTo>
                  <a:pt x="229" y="1370"/>
                  <a:pt x="205" y="1330"/>
                  <a:pt x="182" y="1291"/>
                </a:cubicBezTo>
                <a:cubicBezTo>
                  <a:pt x="182" y="1285"/>
                  <a:pt x="177" y="1280"/>
                  <a:pt x="171" y="1274"/>
                </a:cubicBezTo>
                <a:cubicBezTo>
                  <a:pt x="200" y="1233"/>
                  <a:pt x="234" y="1199"/>
                  <a:pt x="263" y="1160"/>
                </a:cubicBezTo>
                <a:cubicBezTo>
                  <a:pt x="268" y="1160"/>
                  <a:pt x="268" y="1160"/>
                  <a:pt x="268" y="1154"/>
                </a:cubicBezTo>
                <a:cubicBezTo>
                  <a:pt x="426" y="989"/>
                  <a:pt x="609" y="847"/>
                  <a:pt x="796" y="722"/>
                </a:cubicBezTo>
                <a:lnTo>
                  <a:pt x="790" y="729"/>
                </a:lnTo>
                <a:cubicBezTo>
                  <a:pt x="1018" y="580"/>
                  <a:pt x="1262" y="467"/>
                  <a:pt x="1512" y="376"/>
                </a:cubicBezTo>
                <a:close/>
                <a:moveTo>
                  <a:pt x="5013" y="142"/>
                </a:moveTo>
                <a:cubicBezTo>
                  <a:pt x="5041" y="142"/>
                  <a:pt x="5070" y="142"/>
                  <a:pt x="5097" y="149"/>
                </a:cubicBezTo>
                <a:cubicBezTo>
                  <a:pt x="5120" y="155"/>
                  <a:pt x="5143" y="166"/>
                  <a:pt x="5165" y="171"/>
                </a:cubicBezTo>
                <a:cubicBezTo>
                  <a:pt x="5183" y="189"/>
                  <a:pt x="5206" y="200"/>
                  <a:pt x="5223" y="217"/>
                </a:cubicBezTo>
                <a:cubicBezTo>
                  <a:pt x="5240" y="234"/>
                  <a:pt x="5257" y="251"/>
                  <a:pt x="5268" y="268"/>
                </a:cubicBezTo>
                <a:cubicBezTo>
                  <a:pt x="5274" y="273"/>
                  <a:pt x="5274" y="286"/>
                  <a:pt x="5280" y="291"/>
                </a:cubicBezTo>
                <a:cubicBezTo>
                  <a:pt x="5280" y="296"/>
                  <a:pt x="5285" y="302"/>
                  <a:pt x="5285" y="307"/>
                </a:cubicBezTo>
                <a:cubicBezTo>
                  <a:pt x="5285" y="313"/>
                  <a:pt x="5285" y="320"/>
                  <a:pt x="5280" y="325"/>
                </a:cubicBezTo>
                <a:cubicBezTo>
                  <a:pt x="5280" y="331"/>
                  <a:pt x="5280" y="336"/>
                  <a:pt x="5274" y="341"/>
                </a:cubicBezTo>
                <a:cubicBezTo>
                  <a:pt x="5262" y="359"/>
                  <a:pt x="5251" y="376"/>
                  <a:pt x="5240" y="388"/>
                </a:cubicBezTo>
                <a:cubicBezTo>
                  <a:pt x="5206" y="422"/>
                  <a:pt x="5172" y="456"/>
                  <a:pt x="5143" y="496"/>
                </a:cubicBezTo>
                <a:cubicBezTo>
                  <a:pt x="5109" y="535"/>
                  <a:pt x="5092" y="586"/>
                  <a:pt x="5092" y="637"/>
                </a:cubicBezTo>
                <a:cubicBezTo>
                  <a:pt x="5097" y="700"/>
                  <a:pt x="5131" y="751"/>
                  <a:pt x="5183" y="779"/>
                </a:cubicBezTo>
                <a:cubicBezTo>
                  <a:pt x="5240" y="813"/>
                  <a:pt x="5302" y="824"/>
                  <a:pt x="5364" y="853"/>
                </a:cubicBezTo>
                <a:cubicBezTo>
                  <a:pt x="5377" y="858"/>
                  <a:pt x="5388" y="871"/>
                  <a:pt x="5399" y="876"/>
                </a:cubicBezTo>
                <a:cubicBezTo>
                  <a:pt x="5404" y="881"/>
                  <a:pt x="5411" y="887"/>
                  <a:pt x="5416" y="899"/>
                </a:cubicBezTo>
                <a:cubicBezTo>
                  <a:pt x="5422" y="910"/>
                  <a:pt x="5427" y="926"/>
                  <a:pt x="5433" y="939"/>
                </a:cubicBezTo>
                <a:cubicBezTo>
                  <a:pt x="5438" y="955"/>
                  <a:pt x="5438" y="967"/>
                  <a:pt x="5445" y="978"/>
                </a:cubicBezTo>
                <a:cubicBezTo>
                  <a:pt x="5445" y="995"/>
                  <a:pt x="5438" y="1007"/>
                  <a:pt x="5438" y="1018"/>
                </a:cubicBezTo>
                <a:cubicBezTo>
                  <a:pt x="5433" y="1036"/>
                  <a:pt x="5427" y="1052"/>
                  <a:pt x="5416" y="1075"/>
                </a:cubicBezTo>
                <a:cubicBezTo>
                  <a:pt x="5382" y="1131"/>
                  <a:pt x="5343" y="1188"/>
                  <a:pt x="5314" y="1257"/>
                </a:cubicBezTo>
                <a:cubicBezTo>
                  <a:pt x="5285" y="1336"/>
                  <a:pt x="5291" y="1422"/>
                  <a:pt x="5314" y="1495"/>
                </a:cubicBezTo>
                <a:cubicBezTo>
                  <a:pt x="5330" y="1535"/>
                  <a:pt x="5348" y="1574"/>
                  <a:pt x="5364" y="1608"/>
                </a:cubicBezTo>
                <a:cubicBezTo>
                  <a:pt x="5323" y="1608"/>
                  <a:pt x="5284" y="1611"/>
                  <a:pt x="5244" y="1611"/>
                </a:cubicBezTo>
                <a:cubicBezTo>
                  <a:pt x="5224" y="1611"/>
                  <a:pt x="5204" y="1611"/>
                  <a:pt x="5183" y="1608"/>
                </a:cubicBezTo>
                <a:cubicBezTo>
                  <a:pt x="5120" y="1608"/>
                  <a:pt x="5058" y="1603"/>
                  <a:pt x="5002" y="1587"/>
                </a:cubicBezTo>
                <a:cubicBezTo>
                  <a:pt x="4916" y="1569"/>
                  <a:pt x="4831" y="1540"/>
                  <a:pt x="4756" y="1501"/>
                </a:cubicBezTo>
                <a:cubicBezTo>
                  <a:pt x="4729" y="1484"/>
                  <a:pt x="4700" y="1467"/>
                  <a:pt x="4672" y="1445"/>
                </a:cubicBezTo>
                <a:cubicBezTo>
                  <a:pt x="4661" y="1438"/>
                  <a:pt x="4643" y="1432"/>
                  <a:pt x="4627" y="1432"/>
                </a:cubicBezTo>
                <a:cubicBezTo>
                  <a:pt x="4609" y="1432"/>
                  <a:pt x="4586" y="1445"/>
                  <a:pt x="4569" y="1461"/>
                </a:cubicBezTo>
                <a:cubicBezTo>
                  <a:pt x="4546" y="1495"/>
                  <a:pt x="4558" y="1540"/>
                  <a:pt x="4586" y="1563"/>
                </a:cubicBezTo>
                <a:cubicBezTo>
                  <a:pt x="4706" y="1642"/>
                  <a:pt x="4831" y="1705"/>
                  <a:pt x="4961" y="1752"/>
                </a:cubicBezTo>
                <a:cubicBezTo>
                  <a:pt x="5029" y="1773"/>
                  <a:pt x="5097" y="1791"/>
                  <a:pt x="5165" y="1802"/>
                </a:cubicBezTo>
                <a:cubicBezTo>
                  <a:pt x="5199" y="1807"/>
                  <a:pt x="5234" y="1810"/>
                  <a:pt x="5268" y="1810"/>
                </a:cubicBezTo>
                <a:cubicBezTo>
                  <a:pt x="5309" y="1810"/>
                  <a:pt x="5350" y="1806"/>
                  <a:pt x="5388" y="1797"/>
                </a:cubicBezTo>
                <a:cubicBezTo>
                  <a:pt x="5416" y="1791"/>
                  <a:pt x="5438" y="1773"/>
                  <a:pt x="5450" y="1752"/>
                </a:cubicBezTo>
                <a:cubicBezTo>
                  <a:pt x="5479" y="1797"/>
                  <a:pt x="5506" y="1847"/>
                  <a:pt x="5524" y="1899"/>
                </a:cubicBezTo>
                <a:cubicBezTo>
                  <a:pt x="5535" y="1922"/>
                  <a:pt x="5535" y="1949"/>
                  <a:pt x="5540" y="1972"/>
                </a:cubicBezTo>
                <a:cubicBezTo>
                  <a:pt x="5540" y="2001"/>
                  <a:pt x="5535" y="2030"/>
                  <a:pt x="5535" y="2052"/>
                </a:cubicBezTo>
                <a:cubicBezTo>
                  <a:pt x="5524" y="2086"/>
                  <a:pt x="5513" y="2114"/>
                  <a:pt x="5501" y="2148"/>
                </a:cubicBezTo>
                <a:cubicBezTo>
                  <a:pt x="5490" y="2172"/>
                  <a:pt x="5472" y="2188"/>
                  <a:pt x="5456" y="2206"/>
                </a:cubicBezTo>
                <a:cubicBezTo>
                  <a:pt x="5445" y="2222"/>
                  <a:pt x="5427" y="2234"/>
                  <a:pt x="5411" y="2245"/>
                </a:cubicBezTo>
                <a:cubicBezTo>
                  <a:pt x="5388" y="2263"/>
                  <a:pt x="5364" y="2274"/>
                  <a:pt x="5343" y="2279"/>
                </a:cubicBezTo>
                <a:cubicBezTo>
                  <a:pt x="5308" y="2290"/>
                  <a:pt x="5274" y="2297"/>
                  <a:pt x="5233" y="2297"/>
                </a:cubicBezTo>
                <a:cubicBezTo>
                  <a:pt x="5221" y="2298"/>
                  <a:pt x="5209" y="2298"/>
                  <a:pt x="5197" y="2298"/>
                </a:cubicBezTo>
                <a:cubicBezTo>
                  <a:pt x="5137" y="2298"/>
                  <a:pt x="5079" y="2288"/>
                  <a:pt x="5018" y="2279"/>
                </a:cubicBezTo>
                <a:cubicBezTo>
                  <a:pt x="4887" y="2245"/>
                  <a:pt x="4756" y="2195"/>
                  <a:pt x="4638" y="2132"/>
                </a:cubicBezTo>
                <a:cubicBezTo>
                  <a:pt x="4501" y="2058"/>
                  <a:pt x="4370" y="1972"/>
                  <a:pt x="4257" y="1870"/>
                </a:cubicBezTo>
                <a:cubicBezTo>
                  <a:pt x="4234" y="1847"/>
                  <a:pt x="4211" y="1825"/>
                  <a:pt x="4194" y="1802"/>
                </a:cubicBezTo>
                <a:cubicBezTo>
                  <a:pt x="4166" y="1773"/>
                  <a:pt x="4149" y="1745"/>
                  <a:pt x="4132" y="1717"/>
                </a:cubicBezTo>
                <a:cubicBezTo>
                  <a:pt x="4115" y="1694"/>
                  <a:pt x="4097" y="1666"/>
                  <a:pt x="4081" y="1637"/>
                </a:cubicBezTo>
                <a:cubicBezTo>
                  <a:pt x="4081" y="1615"/>
                  <a:pt x="4069" y="1597"/>
                  <a:pt x="4052" y="1587"/>
                </a:cubicBezTo>
                <a:cubicBezTo>
                  <a:pt x="4035" y="1572"/>
                  <a:pt x="4015" y="1565"/>
                  <a:pt x="3995" y="1565"/>
                </a:cubicBezTo>
                <a:cubicBezTo>
                  <a:pt x="3982" y="1565"/>
                  <a:pt x="3969" y="1568"/>
                  <a:pt x="3956" y="1574"/>
                </a:cubicBezTo>
                <a:cubicBezTo>
                  <a:pt x="3927" y="1587"/>
                  <a:pt x="3911" y="1615"/>
                  <a:pt x="3911" y="1642"/>
                </a:cubicBezTo>
                <a:cubicBezTo>
                  <a:pt x="3870" y="1700"/>
                  <a:pt x="3830" y="1757"/>
                  <a:pt x="3791" y="1807"/>
                </a:cubicBezTo>
                <a:cubicBezTo>
                  <a:pt x="3746" y="1870"/>
                  <a:pt x="3694" y="1927"/>
                  <a:pt x="3649" y="1983"/>
                </a:cubicBezTo>
                <a:cubicBezTo>
                  <a:pt x="3547" y="2092"/>
                  <a:pt x="3433" y="2188"/>
                  <a:pt x="3308" y="2274"/>
                </a:cubicBezTo>
                <a:cubicBezTo>
                  <a:pt x="3171" y="2358"/>
                  <a:pt x="3017" y="2427"/>
                  <a:pt x="2865" y="2478"/>
                </a:cubicBezTo>
                <a:cubicBezTo>
                  <a:pt x="2705" y="2523"/>
                  <a:pt x="2535" y="2552"/>
                  <a:pt x="2370" y="2563"/>
                </a:cubicBezTo>
                <a:cubicBezTo>
                  <a:pt x="2344" y="2564"/>
                  <a:pt x="2319" y="2564"/>
                  <a:pt x="2293" y="2564"/>
                </a:cubicBezTo>
                <a:cubicBezTo>
                  <a:pt x="2136" y="2564"/>
                  <a:pt x="1977" y="2547"/>
                  <a:pt x="1824" y="2513"/>
                </a:cubicBezTo>
                <a:cubicBezTo>
                  <a:pt x="1779" y="2507"/>
                  <a:pt x="1734" y="2489"/>
                  <a:pt x="1695" y="2478"/>
                </a:cubicBezTo>
                <a:lnTo>
                  <a:pt x="1700" y="2473"/>
                </a:lnTo>
                <a:cubicBezTo>
                  <a:pt x="1729" y="2439"/>
                  <a:pt x="1750" y="2393"/>
                  <a:pt x="1774" y="2353"/>
                </a:cubicBezTo>
                <a:cubicBezTo>
                  <a:pt x="1824" y="2268"/>
                  <a:pt x="1865" y="2177"/>
                  <a:pt x="1892" y="2080"/>
                </a:cubicBezTo>
                <a:cubicBezTo>
                  <a:pt x="1955" y="1870"/>
                  <a:pt x="1978" y="1655"/>
                  <a:pt x="1978" y="1438"/>
                </a:cubicBezTo>
                <a:cubicBezTo>
                  <a:pt x="1978" y="1222"/>
                  <a:pt x="1950" y="1007"/>
                  <a:pt x="1887" y="802"/>
                </a:cubicBezTo>
                <a:cubicBezTo>
                  <a:pt x="1836" y="632"/>
                  <a:pt x="1763" y="467"/>
                  <a:pt x="1648" y="336"/>
                </a:cubicBezTo>
                <a:cubicBezTo>
                  <a:pt x="1870" y="268"/>
                  <a:pt x="2097" y="223"/>
                  <a:pt x="2325" y="211"/>
                </a:cubicBezTo>
                <a:cubicBezTo>
                  <a:pt x="2351" y="210"/>
                  <a:pt x="2377" y="209"/>
                  <a:pt x="2403" y="209"/>
                </a:cubicBezTo>
                <a:cubicBezTo>
                  <a:pt x="2552" y="209"/>
                  <a:pt x="2702" y="223"/>
                  <a:pt x="2847" y="257"/>
                </a:cubicBezTo>
                <a:cubicBezTo>
                  <a:pt x="2972" y="286"/>
                  <a:pt x="3098" y="331"/>
                  <a:pt x="3211" y="388"/>
                </a:cubicBezTo>
                <a:cubicBezTo>
                  <a:pt x="3313" y="444"/>
                  <a:pt x="3410" y="512"/>
                  <a:pt x="3502" y="592"/>
                </a:cubicBezTo>
                <a:cubicBezTo>
                  <a:pt x="3592" y="677"/>
                  <a:pt x="3672" y="774"/>
                  <a:pt x="3740" y="881"/>
                </a:cubicBezTo>
                <a:cubicBezTo>
                  <a:pt x="3762" y="916"/>
                  <a:pt x="3785" y="955"/>
                  <a:pt x="3802" y="989"/>
                </a:cubicBezTo>
                <a:cubicBezTo>
                  <a:pt x="3819" y="1024"/>
                  <a:pt x="3852" y="1042"/>
                  <a:pt x="3884" y="1042"/>
                </a:cubicBezTo>
                <a:cubicBezTo>
                  <a:pt x="3895" y="1042"/>
                  <a:pt x="3906" y="1040"/>
                  <a:pt x="3916" y="1036"/>
                </a:cubicBezTo>
                <a:cubicBezTo>
                  <a:pt x="3956" y="1012"/>
                  <a:pt x="3972" y="973"/>
                  <a:pt x="3961" y="933"/>
                </a:cubicBezTo>
                <a:cubicBezTo>
                  <a:pt x="4006" y="876"/>
                  <a:pt x="4052" y="824"/>
                  <a:pt x="4097" y="774"/>
                </a:cubicBezTo>
                <a:cubicBezTo>
                  <a:pt x="4268" y="592"/>
                  <a:pt x="4449" y="415"/>
                  <a:pt x="4661" y="279"/>
                </a:cubicBezTo>
                <a:cubicBezTo>
                  <a:pt x="4729" y="234"/>
                  <a:pt x="4808" y="194"/>
                  <a:pt x="4887" y="166"/>
                </a:cubicBezTo>
                <a:cubicBezTo>
                  <a:pt x="4927" y="155"/>
                  <a:pt x="4968" y="149"/>
                  <a:pt x="5013" y="142"/>
                </a:cubicBezTo>
                <a:close/>
                <a:moveTo>
                  <a:pt x="2501" y="0"/>
                </a:moveTo>
                <a:cubicBezTo>
                  <a:pt x="2450" y="0"/>
                  <a:pt x="2398" y="0"/>
                  <a:pt x="2348" y="6"/>
                </a:cubicBezTo>
                <a:cubicBezTo>
                  <a:pt x="2251" y="13"/>
                  <a:pt x="2154" y="24"/>
                  <a:pt x="2063" y="35"/>
                </a:cubicBezTo>
                <a:cubicBezTo>
                  <a:pt x="1865" y="69"/>
                  <a:pt x="1671" y="126"/>
                  <a:pt x="1483" y="194"/>
                </a:cubicBezTo>
                <a:cubicBezTo>
                  <a:pt x="1302" y="257"/>
                  <a:pt x="1120" y="341"/>
                  <a:pt x="950" y="438"/>
                </a:cubicBezTo>
                <a:cubicBezTo>
                  <a:pt x="779" y="535"/>
                  <a:pt x="620" y="643"/>
                  <a:pt x="467" y="763"/>
                </a:cubicBezTo>
                <a:cubicBezTo>
                  <a:pt x="331" y="876"/>
                  <a:pt x="200" y="1001"/>
                  <a:pt x="85" y="1143"/>
                </a:cubicBezTo>
                <a:cubicBezTo>
                  <a:pt x="63" y="1172"/>
                  <a:pt x="40" y="1199"/>
                  <a:pt x="17" y="1228"/>
                </a:cubicBezTo>
                <a:cubicBezTo>
                  <a:pt x="1" y="1251"/>
                  <a:pt x="1" y="1285"/>
                  <a:pt x="17" y="1314"/>
                </a:cubicBezTo>
                <a:cubicBezTo>
                  <a:pt x="12" y="1330"/>
                  <a:pt x="12" y="1348"/>
                  <a:pt x="24" y="1364"/>
                </a:cubicBezTo>
                <a:cubicBezTo>
                  <a:pt x="256" y="1779"/>
                  <a:pt x="604" y="2132"/>
                  <a:pt x="1013" y="2382"/>
                </a:cubicBezTo>
                <a:cubicBezTo>
                  <a:pt x="1394" y="2608"/>
                  <a:pt x="1833" y="2747"/>
                  <a:pt x="2279" y="2747"/>
                </a:cubicBezTo>
                <a:cubicBezTo>
                  <a:pt x="2304" y="2747"/>
                  <a:pt x="2329" y="2747"/>
                  <a:pt x="2353" y="2746"/>
                </a:cubicBezTo>
                <a:cubicBezTo>
                  <a:pt x="2518" y="2740"/>
                  <a:pt x="2676" y="2717"/>
                  <a:pt x="2836" y="2672"/>
                </a:cubicBezTo>
                <a:cubicBezTo>
                  <a:pt x="2996" y="2626"/>
                  <a:pt x="3148" y="2563"/>
                  <a:pt x="3297" y="2484"/>
                </a:cubicBezTo>
                <a:cubicBezTo>
                  <a:pt x="3461" y="2393"/>
                  <a:pt x="3609" y="2279"/>
                  <a:pt x="3746" y="2148"/>
                </a:cubicBezTo>
                <a:cubicBezTo>
                  <a:pt x="3808" y="2080"/>
                  <a:pt x="3870" y="2007"/>
                  <a:pt x="3932" y="1927"/>
                </a:cubicBezTo>
                <a:cubicBezTo>
                  <a:pt x="3956" y="1899"/>
                  <a:pt x="3972" y="1865"/>
                  <a:pt x="3995" y="1836"/>
                </a:cubicBezTo>
                <a:cubicBezTo>
                  <a:pt x="4018" y="1870"/>
                  <a:pt x="4047" y="1910"/>
                  <a:pt x="4081" y="1938"/>
                </a:cubicBezTo>
                <a:cubicBezTo>
                  <a:pt x="4137" y="2001"/>
                  <a:pt x="4200" y="2052"/>
                  <a:pt x="4268" y="2103"/>
                </a:cubicBezTo>
                <a:cubicBezTo>
                  <a:pt x="4336" y="2154"/>
                  <a:pt x="4415" y="2200"/>
                  <a:pt x="4496" y="2245"/>
                </a:cubicBezTo>
                <a:cubicBezTo>
                  <a:pt x="4580" y="2290"/>
                  <a:pt x="4666" y="2331"/>
                  <a:pt x="4756" y="2365"/>
                </a:cubicBezTo>
                <a:cubicBezTo>
                  <a:pt x="4895" y="2422"/>
                  <a:pt x="5045" y="2459"/>
                  <a:pt x="5194" y="2459"/>
                </a:cubicBezTo>
                <a:cubicBezTo>
                  <a:pt x="5223" y="2459"/>
                  <a:pt x="5251" y="2458"/>
                  <a:pt x="5280" y="2455"/>
                </a:cubicBezTo>
                <a:cubicBezTo>
                  <a:pt x="5353" y="2450"/>
                  <a:pt x="5433" y="2421"/>
                  <a:pt x="5495" y="2376"/>
                </a:cubicBezTo>
                <a:cubicBezTo>
                  <a:pt x="5564" y="2337"/>
                  <a:pt x="5609" y="2274"/>
                  <a:pt x="5643" y="2200"/>
                </a:cubicBezTo>
                <a:cubicBezTo>
                  <a:pt x="5666" y="2161"/>
                  <a:pt x="5677" y="2109"/>
                  <a:pt x="5684" y="2064"/>
                </a:cubicBezTo>
                <a:cubicBezTo>
                  <a:pt x="5694" y="2001"/>
                  <a:pt x="5689" y="1938"/>
                  <a:pt x="5671" y="1881"/>
                </a:cubicBezTo>
                <a:cubicBezTo>
                  <a:pt x="5643" y="1768"/>
                  <a:pt x="5569" y="1671"/>
                  <a:pt x="5506" y="1574"/>
                </a:cubicBezTo>
                <a:cubicBezTo>
                  <a:pt x="5484" y="1535"/>
                  <a:pt x="5461" y="1495"/>
                  <a:pt x="5445" y="1456"/>
                </a:cubicBezTo>
                <a:cubicBezTo>
                  <a:pt x="5438" y="1427"/>
                  <a:pt x="5433" y="1404"/>
                  <a:pt x="5433" y="1377"/>
                </a:cubicBezTo>
                <a:lnTo>
                  <a:pt x="5433" y="1319"/>
                </a:lnTo>
                <a:cubicBezTo>
                  <a:pt x="5445" y="1291"/>
                  <a:pt x="5456" y="1267"/>
                  <a:pt x="5467" y="1246"/>
                </a:cubicBezTo>
                <a:cubicBezTo>
                  <a:pt x="5495" y="1194"/>
                  <a:pt x="5524" y="1143"/>
                  <a:pt x="5547" y="1091"/>
                </a:cubicBezTo>
                <a:cubicBezTo>
                  <a:pt x="5558" y="1063"/>
                  <a:pt x="5564" y="1036"/>
                  <a:pt x="5564" y="1001"/>
                </a:cubicBezTo>
                <a:cubicBezTo>
                  <a:pt x="5569" y="961"/>
                  <a:pt x="5558" y="921"/>
                  <a:pt x="5540" y="887"/>
                </a:cubicBezTo>
                <a:cubicBezTo>
                  <a:pt x="5529" y="853"/>
                  <a:pt x="5513" y="824"/>
                  <a:pt x="5490" y="802"/>
                </a:cubicBezTo>
                <a:cubicBezTo>
                  <a:pt x="5467" y="774"/>
                  <a:pt x="5438" y="763"/>
                  <a:pt x="5411" y="745"/>
                </a:cubicBezTo>
                <a:cubicBezTo>
                  <a:pt x="5359" y="716"/>
                  <a:pt x="5302" y="711"/>
                  <a:pt x="5251" y="682"/>
                </a:cubicBezTo>
                <a:cubicBezTo>
                  <a:pt x="5240" y="682"/>
                  <a:pt x="5233" y="677"/>
                  <a:pt x="5228" y="671"/>
                </a:cubicBezTo>
                <a:cubicBezTo>
                  <a:pt x="5223" y="666"/>
                  <a:pt x="5217" y="661"/>
                  <a:pt x="5217" y="661"/>
                </a:cubicBezTo>
                <a:cubicBezTo>
                  <a:pt x="5217" y="654"/>
                  <a:pt x="5212" y="648"/>
                  <a:pt x="5212" y="643"/>
                </a:cubicBezTo>
                <a:cubicBezTo>
                  <a:pt x="5212" y="637"/>
                  <a:pt x="5206" y="632"/>
                  <a:pt x="5206" y="626"/>
                </a:cubicBezTo>
                <a:lnTo>
                  <a:pt x="5206" y="609"/>
                </a:lnTo>
                <a:cubicBezTo>
                  <a:pt x="5212" y="598"/>
                  <a:pt x="5212" y="592"/>
                  <a:pt x="5217" y="586"/>
                </a:cubicBezTo>
                <a:cubicBezTo>
                  <a:pt x="5228" y="564"/>
                  <a:pt x="5240" y="546"/>
                  <a:pt x="5257" y="530"/>
                </a:cubicBezTo>
                <a:cubicBezTo>
                  <a:pt x="5308" y="478"/>
                  <a:pt x="5359" y="433"/>
                  <a:pt x="5388" y="365"/>
                </a:cubicBezTo>
                <a:cubicBezTo>
                  <a:pt x="5399" y="336"/>
                  <a:pt x="5399" y="296"/>
                  <a:pt x="5388" y="262"/>
                </a:cubicBezTo>
                <a:cubicBezTo>
                  <a:pt x="5370" y="211"/>
                  <a:pt x="5336" y="171"/>
                  <a:pt x="5296" y="137"/>
                </a:cubicBezTo>
                <a:cubicBezTo>
                  <a:pt x="5268" y="108"/>
                  <a:pt x="5240" y="86"/>
                  <a:pt x="5199" y="69"/>
                </a:cubicBezTo>
                <a:cubicBezTo>
                  <a:pt x="5165" y="52"/>
                  <a:pt x="5131" y="40"/>
                  <a:pt x="5092" y="35"/>
                </a:cubicBezTo>
                <a:cubicBezTo>
                  <a:pt x="5070" y="35"/>
                  <a:pt x="5052" y="29"/>
                  <a:pt x="5029" y="29"/>
                </a:cubicBezTo>
                <a:cubicBezTo>
                  <a:pt x="4973" y="29"/>
                  <a:pt x="4916" y="47"/>
                  <a:pt x="4865" y="58"/>
                </a:cubicBezTo>
                <a:cubicBezTo>
                  <a:pt x="4779" y="86"/>
                  <a:pt x="4695" y="126"/>
                  <a:pt x="4620" y="176"/>
                </a:cubicBezTo>
                <a:cubicBezTo>
                  <a:pt x="4535" y="228"/>
                  <a:pt x="4456" y="286"/>
                  <a:pt x="4381" y="347"/>
                </a:cubicBezTo>
                <a:cubicBezTo>
                  <a:pt x="4239" y="467"/>
                  <a:pt x="4103" y="603"/>
                  <a:pt x="3979" y="740"/>
                </a:cubicBezTo>
                <a:cubicBezTo>
                  <a:pt x="3956" y="763"/>
                  <a:pt x="3932" y="790"/>
                  <a:pt x="3911" y="819"/>
                </a:cubicBezTo>
                <a:cubicBezTo>
                  <a:pt x="3911" y="808"/>
                  <a:pt x="3904" y="797"/>
                  <a:pt x="3898" y="785"/>
                </a:cubicBezTo>
                <a:cubicBezTo>
                  <a:pt x="3877" y="740"/>
                  <a:pt x="3842" y="688"/>
                  <a:pt x="3814" y="643"/>
                </a:cubicBezTo>
                <a:cubicBezTo>
                  <a:pt x="3762" y="569"/>
                  <a:pt x="3706" y="496"/>
                  <a:pt x="3643" y="433"/>
                </a:cubicBezTo>
                <a:cubicBezTo>
                  <a:pt x="3507" y="296"/>
                  <a:pt x="3347" y="200"/>
                  <a:pt x="3171" y="126"/>
                </a:cubicBezTo>
                <a:cubicBezTo>
                  <a:pt x="3006" y="58"/>
                  <a:pt x="2820" y="18"/>
                  <a:pt x="2637" y="6"/>
                </a:cubicBezTo>
                <a:cubicBezTo>
                  <a:pt x="2592" y="0"/>
                  <a:pt x="2547" y="0"/>
                  <a:pt x="250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5" name="Google Shape;60;p2"/>
          <p:cNvSpPr>
            <a:spLocks noChangeArrowheads="1"/>
          </p:cNvSpPr>
          <p:nvPr/>
        </p:nvSpPr>
        <p:spPr bwMode="auto">
          <a:xfrm>
            <a:off x="3746500" y="4887913"/>
            <a:ext cx="152400" cy="93662"/>
          </a:xfrm>
          <a:custGeom>
            <a:avLst/>
            <a:gdLst>
              <a:gd name="T0" fmla="*/ 0 w 3900"/>
              <a:gd name="T1" fmla="*/ 0 h 2427"/>
              <a:gd name="T2" fmla="*/ 3900 w 3900"/>
              <a:gd name="T3" fmla="*/ 2427 h 2427"/>
            </a:gdLst>
            <a:ahLst/>
            <a:cxnLst/>
            <a:rect l="T0" t="T1" r="T2" b="T3"/>
            <a:pathLst>
              <a:path w="3900" h="2427" extrusionOk="0">
                <a:moveTo>
                  <a:pt x="3075" y="693"/>
                </a:moveTo>
                <a:cubicBezTo>
                  <a:pt x="3143" y="705"/>
                  <a:pt x="3218" y="711"/>
                  <a:pt x="3286" y="711"/>
                </a:cubicBezTo>
                <a:lnTo>
                  <a:pt x="3331" y="711"/>
                </a:lnTo>
                <a:cubicBezTo>
                  <a:pt x="3348" y="711"/>
                  <a:pt x="3365" y="711"/>
                  <a:pt x="3389" y="705"/>
                </a:cubicBezTo>
                <a:lnTo>
                  <a:pt x="3416" y="705"/>
                </a:lnTo>
                <a:cubicBezTo>
                  <a:pt x="3444" y="698"/>
                  <a:pt x="3473" y="698"/>
                  <a:pt x="3502" y="698"/>
                </a:cubicBezTo>
                <a:lnTo>
                  <a:pt x="3518" y="698"/>
                </a:lnTo>
                <a:cubicBezTo>
                  <a:pt x="3541" y="698"/>
                  <a:pt x="3559" y="705"/>
                  <a:pt x="3575" y="716"/>
                </a:cubicBezTo>
                <a:cubicBezTo>
                  <a:pt x="3593" y="727"/>
                  <a:pt x="3609" y="750"/>
                  <a:pt x="3615" y="773"/>
                </a:cubicBezTo>
                <a:cubicBezTo>
                  <a:pt x="3620" y="813"/>
                  <a:pt x="3604" y="863"/>
                  <a:pt x="3559" y="876"/>
                </a:cubicBezTo>
                <a:cubicBezTo>
                  <a:pt x="3518" y="892"/>
                  <a:pt x="3473" y="903"/>
                  <a:pt x="3428" y="910"/>
                </a:cubicBezTo>
                <a:cubicBezTo>
                  <a:pt x="3394" y="910"/>
                  <a:pt x="3360" y="915"/>
                  <a:pt x="3331" y="915"/>
                </a:cubicBezTo>
                <a:lnTo>
                  <a:pt x="3303" y="915"/>
                </a:lnTo>
                <a:cubicBezTo>
                  <a:pt x="3218" y="910"/>
                  <a:pt x="3132" y="897"/>
                  <a:pt x="3058" y="886"/>
                </a:cubicBezTo>
                <a:cubicBezTo>
                  <a:pt x="3030" y="881"/>
                  <a:pt x="3007" y="869"/>
                  <a:pt x="2990" y="852"/>
                </a:cubicBezTo>
                <a:cubicBezTo>
                  <a:pt x="2973" y="829"/>
                  <a:pt x="2967" y="807"/>
                  <a:pt x="2967" y="779"/>
                </a:cubicBezTo>
                <a:cubicBezTo>
                  <a:pt x="2973" y="732"/>
                  <a:pt x="3019" y="693"/>
                  <a:pt x="3058" y="693"/>
                </a:cubicBezTo>
                <a:close/>
                <a:moveTo>
                  <a:pt x="1212" y="483"/>
                </a:moveTo>
                <a:cubicBezTo>
                  <a:pt x="1234" y="483"/>
                  <a:pt x="1252" y="483"/>
                  <a:pt x="1275" y="488"/>
                </a:cubicBezTo>
                <a:cubicBezTo>
                  <a:pt x="1331" y="494"/>
                  <a:pt x="1382" y="511"/>
                  <a:pt x="1427" y="540"/>
                </a:cubicBezTo>
                <a:cubicBezTo>
                  <a:pt x="1467" y="556"/>
                  <a:pt x="1501" y="591"/>
                  <a:pt x="1535" y="625"/>
                </a:cubicBezTo>
                <a:cubicBezTo>
                  <a:pt x="1592" y="687"/>
                  <a:pt x="1637" y="779"/>
                  <a:pt x="1661" y="881"/>
                </a:cubicBezTo>
                <a:cubicBezTo>
                  <a:pt x="1684" y="978"/>
                  <a:pt x="1689" y="1080"/>
                  <a:pt x="1684" y="1188"/>
                </a:cubicBezTo>
                <a:cubicBezTo>
                  <a:pt x="1677" y="1296"/>
                  <a:pt x="1655" y="1403"/>
                  <a:pt x="1621" y="1500"/>
                </a:cubicBezTo>
                <a:cubicBezTo>
                  <a:pt x="1569" y="1631"/>
                  <a:pt x="1462" y="1857"/>
                  <a:pt x="1241" y="1915"/>
                </a:cubicBezTo>
                <a:cubicBezTo>
                  <a:pt x="1212" y="1926"/>
                  <a:pt x="1183" y="1926"/>
                  <a:pt x="1155" y="1926"/>
                </a:cubicBezTo>
                <a:cubicBezTo>
                  <a:pt x="1138" y="1926"/>
                  <a:pt x="1126" y="1926"/>
                  <a:pt x="1110" y="1920"/>
                </a:cubicBezTo>
                <a:cubicBezTo>
                  <a:pt x="1052" y="1915"/>
                  <a:pt x="1007" y="1898"/>
                  <a:pt x="950" y="1870"/>
                </a:cubicBezTo>
                <a:cubicBezTo>
                  <a:pt x="905" y="1841"/>
                  <a:pt x="859" y="1807"/>
                  <a:pt x="814" y="1762"/>
                </a:cubicBezTo>
                <a:cubicBezTo>
                  <a:pt x="774" y="1721"/>
                  <a:pt x="740" y="1676"/>
                  <a:pt x="711" y="1619"/>
                </a:cubicBezTo>
                <a:cubicBezTo>
                  <a:pt x="677" y="1563"/>
                  <a:pt x="654" y="1506"/>
                  <a:pt x="632" y="1455"/>
                </a:cubicBezTo>
                <a:cubicBezTo>
                  <a:pt x="609" y="1403"/>
                  <a:pt x="627" y="1353"/>
                  <a:pt x="672" y="1335"/>
                </a:cubicBezTo>
                <a:cubicBezTo>
                  <a:pt x="683" y="1330"/>
                  <a:pt x="695" y="1324"/>
                  <a:pt x="711" y="1324"/>
                </a:cubicBezTo>
                <a:cubicBezTo>
                  <a:pt x="746" y="1324"/>
                  <a:pt x="774" y="1346"/>
                  <a:pt x="791" y="1375"/>
                </a:cubicBezTo>
                <a:lnTo>
                  <a:pt x="808" y="1414"/>
                </a:lnTo>
                <a:cubicBezTo>
                  <a:pt x="831" y="1461"/>
                  <a:pt x="853" y="1506"/>
                  <a:pt x="876" y="1545"/>
                </a:cubicBezTo>
                <a:cubicBezTo>
                  <a:pt x="900" y="1574"/>
                  <a:pt x="921" y="1602"/>
                  <a:pt x="945" y="1626"/>
                </a:cubicBezTo>
                <a:cubicBezTo>
                  <a:pt x="979" y="1660"/>
                  <a:pt x="1013" y="1682"/>
                  <a:pt x="1047" y="1705"/>
                </a:cubicBezTo>
                <a:cubicBezTo>
                  <a:pt x="1070" y="1716"/>
                  <a:pt x="1092" y="1721"/>
                  <a:pt x="1115" y="1728"/>
                </a:cubicBezTo>
                <a:cubicBezTo>
                  <a:pt x="1132" y="1733"/>
                  <a:pt x="1149" y="1733"/>
                  <a:pt x="1160" y="1733"/>
                </a:cubicBezTo>
                <a:cubicBezTo>
                  <a:pt x="1178" y="1733"/>
                  <a:pt x="1194" y="1728"/>
                  <a:pt x="1207" y="1728"/>
                </a:cubicBezTo>
                <a:cubicBezTo>
                  <a:pt x="1223" y="1716"/>
                  <a:pt x="1241" y="1710"/>
                  <a:pt x="1257" y="1699"/>
                </a:cubicBezTo>
                <a:cubicBezTo>
                  <a:pt x="1275" y="1687"/>
                  <a:pt x="1297" y="1671"/>
                  <a:pt x="1314" y="1653"/>
                </a:cubicBezTo>
                <a:cubicBezTo>
                  <a:pt x="1348" y="1613"/>
                  <a:pt x="1377" y="1574"/>
                  <a:pt x="1399" y="1529"/>
                </a:cubicBezTo>
                <a:lnTo>
                  <a:pt x="1411" y="1506"/>
                </a:lnTo>
                <a:cubicBezTo>
                  <a:pt x="1343" y="1500"/>
                  <a:pt x="1268" y="1489"/>
                  <a:pt x="1200" y="1472"/>
                </a:cubicBezTo>
                <a:cubicBezTo>
                  <a:pt x="1110" y="1443"/>
                  <a:pt x="1018" y="1403"/>
                  <a:pt x="916" y="1353"/>
                </a:cubicBezTo>
                <a:cubicBezTo>
                  <a:pt x="905" y="1341"/>
                  <a:pt x="893" y="1324"/>
                  <a:pt x="887" y="1307"/>
                </a:cubicBezTo>
                <a:cubicBezTo>
                  <a:pt x="887" y="1290"/>
                  <a:pt x="893" y="1272"/>
                  <a:pt x="900" y="1261"/>
                </a:cubicBezTo>
                <a:cubicBezTo>
                  <a:pt x="911" y="1244"/>
                  <a:pt x="927" y="1233"/>
                  <a:pt x="945" y="1233"/>
                </a:cubicBezTo>
                <a:lnTo>
                  <a:pt x="956" y="1233"/>
                </a:lnTo>
                <a:cubicBezTo>
                  <a:pt x="968" y="1233"/>
                  <a:pt x="984" y="1238"/>
                  <a:pt x="995" y="1244"/>
                </a:cubicBezTo>
                <a:lnTo>
                  <a:pt x="1007" y="1251"/>
                </a:lnTo>
                <a:cubicBezTo>
                  <a:pt x="1121" y="1307"/>
                  <a:pt x="1223" y="1346"/>
                  <a:pt x="1325" y="1375"/>
                </a:cubicBezTo>
                <a:cubicBezTo>
                  <a:pt x="1359" y="1380"/>
                  <a:pt x="1388" y="1387"/>
                  <a:pt x="1422" y="1387"/>
                </a:cubicBezTo>
                <a:lnTo>
                  <a:pt x="1456" y="1392"/>
                </a:lnTo>
                <a:cubicBezTo>
                  <a:pt x="1467" y="1364"/>
                  <a:pt x="1472" y="1335"/>
                  <a:pt x="1479" y="1312"/>
                </a:cubicBezTo>
                <a:cubicBezTo>
                  <a:pt x="1501" y="1216"/>
                  <a:pt x="1507" y="1125"/>
                  <a:pt x="1507" y="1039"/>
                </a:cubicBezTo>
                <a:lnTo>
                  <a:pt x="1507" y="1023"/>
                </a:lnTo>
                <a:lnTo>
                  <a:pt x="1479" y="1028"/>
                </a:lnTo>
                <a:lnTo>
                  <a:pt x="1399" y="1034"/>
                </a:lnTo>
                <a:cubicBezTo>
                  <a:pt x="1365" y="1039"/>
                  <a:pt x="1331" y="1039"/>
                  <a:pt x="1302" y="1046"/>
                </a:cubicBezTo>
                <a:cubicBezTo>
                  <a:pt x="1207" y="1057"/>
                  <a:pt x="1115" y="1073"/>
                  <a:pt x="1036" y="1096"/>
                </a:cubicBezTo>
                <a:lnTo>
                  <a:pt x="1018" y="1096"/>
                </a:lnTo>
                <a:cubicBezTo>
                  <a:pt x="984" y="1096"/>
                  <a:pt x="950" y="1068"/>
                  <a:pt x="945" y="1034"/>
                </a:cubicBezTo>
                <a:cubicBezTo>
                  <a:pt x="945" y="1012"/>
                  <a:pt x="945" y="989"/>
                  <a:pt x="956" y="971"/>
                </a:cubicBezTo>
                <a:cubicBezTo>
                  <a:pt x="973" y="955"/>
                  <a:pt x="990" y="949"/>
                  <a:pt x="1007" y="944"/>
                </a:cubicBezTo>
                <a:cubicBezTo>
                  <a:pt x="1104" y="915"/>
                  <a:pt x="1200" y="897"/>
                  <a:pt x="1291" y="881"/>
                </a:cubicBezTo>
                <a:cubicBezTo>
                  <a:pt x="1359" y="876"/>
                  <a:pt x="1422" y="869"/>
                  <a:pt x="1472" y="863"/>
                </a:cubicBezTo>
                <a:cubicBezTo>
                  <a:pt x="1462" y="829"/>
                  <a:pt x="1451" y="795"/>
                  <a:pt x="1433" y="766"/>
                </a:cubicBezTo>
                <a:cubicBezTo>
                  <a:pt x="1417" y="750"/>
                  <a:pt x="1404" y="732"/>
                  <a:pt x="1388" y="716"/>
                </a:cubicBezTo>
                <a:cubicBezTo>
                  <a:pt x="1370" y="698"/>
                  <a:pt x="1354" y="687"/>
                  <a:pt x="1336" y="676"/>
                </a:cubicBezTo>
                <a:cubicBezTo>
                  <a:pt x="1314" y="671"/>
                  <a:pt x="1291" y="659"/>
                  <a:pt x="1275" y="653"/>
                </a:cubicBezTo>
                <a:cubicBezTo>
                  <a:pt x="1246" y="648"/>
                  <a:pt x="1217" y="648"/>
                  <a:pt x="1189" y="648"/>
                </a:cubicBezTo>
                <a:cubicBezTo>
                  <a:pt x="1138" y="653"/>
                  <a:pt x="1087" y="664"/>
                  <a:pt x="1029" y="682"/>
                </a:cubicBezTo>
                <a:cubicBezTo>
                  <a:pt x="939" y="711"/>
                  <a:pt x="853" y="756"/>
                  <a:pt x="751" y="818"/>
                </a:cubicBezTo>
                <a:cubicBezTo>
                  <a:pt x="729" y="829"/>
                  <a:pt x="711" y="847"/>
                  <a:pt x="688" y="858"/>
                </a:cubicBezTo>
                <a:cubicBezTo>
                  <a:pt x="672" y="869"/>
                  <a:pt x="654" y="881"/>
                  <a:pt x="638" y="881"/>
                </a:cubicBezTo>
                <a:lnTo>
                  <a:pt x="632" y="876"/>
                </a:lnTo>
                <a:cubicBezTo>
                  <a:pt x="609" y="876"/>
                  <a:pt x="593" y="863"/>
                  <a:pt x="575" y="852"/>
                </a:cubicBezTo>
                <a:cubicBezTo>
                  <a:pt x="564" y="835"/>
                  <a:pt x="559" y="807"/>
                  <a:pt x="559" y="784"/>
                </a:cubicBezTo>
                <a:cubicBezTo>
                  <a:pt x="564" y="766"/>
                  <a:pt x="570" y="750"/>
                  <a:pt x="586" y="739"/>
                </a:cubicBezTo>
                <a:cubicBezTo>
                  <a:pt x="701" y="659"/>
                  <a:pt x="831" y="580"/>
                  <a:pt x="973" y="528"/>
                </a:cubicBezTo>
                <a:cubicBezTo>
                  <a:pt x="1063" y="501"/>
                  <a:pt x="1138" y="483"/>
                  <a:pt x="1212" y="483"/>
                </a:cubicBezTo>
                <a:close/>
                <a:moveTo>
                  <a:pt x="3365" y="0"/>
                </a:moveTo>
                <a:cubicBezTo>
                  <a:pt x="3326" y="5"/>
                  <a:pt x="3279" y="11"/>
                  <a:pt x="3240" y="29"/>
                </a:cubicBezTo>
                <a:cubicBezTo>
                  <a:pt x="3172" y="50"/>
                  <a:pt x="3098" y="85"/>
                  <a:pt x="3013" y="136"/>
                </a:cubicBezTo>
                <a:cubicBezTo>
                  <a:pt x="2836" y="255"/>
                  <a:pt x="2660" y="409"/>
                  <a:pt x="2456" y="630"/>
                </a:cubicBezTo>
                <a:cubicBezTo>
                  <a:pt x="2405" y="682"/>
                  <a:pt x="2359" y="732"/>
                  <a:pt x="2314" y="790"/>
                </a:cubicBezTo>
                <a:cubicBezTo>
                  <a:pt x="2332" y="829"/>
                  <a:pt x="2308" y="876"/>
                  <a:pt x="2274" y="892"/>
                </a:cubicBezTo>
                <a:cubicBezTo>
                  <a:pt x="2263" y="897"/>
                  <a:pt x="2251" y="897"/>
                  <a:pt x="2240" y="897"/>
                </a:cubicBezTo>
                <a:cubicBezTo>
                  <a:pt x="2206" y="897"/>
                  <a:pt x="2178" y="881"/>
                  <a:pt x="2161" y="852"/>
                </a:cubicBezTo>
                <a:cubicBezTo>
                  <a:pt x="2143" y="813"/>
                  <a:pt x="2115" y="773"/>
                  <a:pt x="2093" y="739"/>
                </a:cubicBezTo>
                <a:cubicBezTo>
                  <a:pt x="2025" y="630"/>
                  <a:pt x="1944" y="535"/>
                  <a:pt x="1860" y="449"/>
                </a:cubicBezTo>
                <a:cubicBezTo>
                  <a:pt x="1768" y="370"/>
                  <a:pt x="1672" y="301"/>
                  <a:pt x="1569" y="244"/>
                </a:cubicBezTo>
                <a:cubicBezTo>
                  <a:pt x="1456" y="187"/>
                  <a:pt x="1336" y="142"/>
                  <a:pt x="1207" y="113"/>
                </a:cubicBezTo>
                <a:cubicBezTo>
                  <a:pt x="1070" y="85"/>
                  <a:pt x="921" y="68"/>
                  <a:pt x="774" y="68"/>
                </a:cubicBezTo>
                <a:lnTo>
                  <a:pt x="683" y="68"/>
                </a:lnTo>
                <a:cubicBezTo>
                  <a:pt x="462" y="79"/>
                  <a:pt x="234" y="119"/>
                  <a:pt x="1" y="194"/>
                </a:cubicBezTo>
                <a:cubicBezTo>
                  <a:pt x="103" y="312"/>
                  <a:pt x="184" y="472"/>
                  <a:pt x="240" y="664"/>
                </a:cubicBezTo>
                <a:cubicBezTo>
                  <a:pt x="302" y="858"/>
                  <a:pt x="331" y="1073"/>
                  <a:pt x="331" y="1301"/>
                </a:cubicBezTo>
                <a:cubicBezTo>
                  <a:pt x="331" y="1529"/>
                  <a:pt x="302" y="1744"/>
                  <a:pt x="245" y="1938"/>
                </a:cubicBezTo>
                <a:cubicBezTo>
                  <a:pt x="211" y="2040"/>
                  <a:pt x="177" y="2130"/>
                  <a:pt x="126" y="2216"/>
                </a:cubicBezTo>
                <a:cubicBezTo>
                  <a:pt x="103" y="2261"/>
                  <a:pt x="75" y="2301"/>
                  <a:pt x="53" y="2329"/>
                </a:cubicBezTo>
                <a:cubicBezTo>
                  <a:pt x="92" y="2352"/>
                  <a:pt x="137" y="2363"/>
                  <a:pt x="177" y="2376"/>
                </a:cubicBezTo>
                <a:cubicBezTo>
                  <a:pt x="336" y="2410"/>
                  <a:pt x="496" y="2426"/>
                  <a:pt x="649" y="2426"/>
                </a:cubicBezTo>
                <a:lnTo>
                  <a:pt x="740" y="2426"/>
                </a:lnTo>
                <a:lnTo>
                  <a:pt x="722" y="2421"/>
                </a:lnTo>
                <a:cubicBezTo>
                  <a:pt x="887" y="2415"/>
                  <a:pt x="1058" y="2387"/>
                  <a:pt x="1217" y="2342"/>
                </a:cubicBezTo>
                <a:cubicBezTo>
                  <a:pt x="1377" y="2290"/>
                  <a:pt x="1530" y="2216"/>
                  <a:pt x="1666" y="2130"/>
                </a:cubicBezTo>
                <a:cubicBezTo>
                  <a:pt x="1786" y="2057"/>
                  <a:pt x="1899" y="1960"/>
                  <a:pt x="2002" y="1847"/>
                </a:cubicBezTo>
                <a:cubicBezTo>
                  <a:pt x="2052" y="1789"/>
                  <a:pt x="2098" y="1733"/>
                  <a:pt x="2149" y="1671"/>
                </a:cubicBezTo>
                <a:cubicBezTo>
                  <a:pt x="2172" y="1642"/>
                  <a:pt x="2195" y="1608"/>
                  <a:pt x="2212" y="1579"/>
                </a:cubicBezTo>
                <a:cubicBezTo>
                  <a:pt x="2229" y="1551"/>
                  <a:pt x="2246" y="1529"/>
                  <a:pt x="2263" y="1506"/>
                </a:cubicBezTo>
                <a:cubicBezTo>
                  <a:pt x="2269" y="1477"/>
                  <a:pt x="2285" y="1448"/>
                  <a:pt x="2314" y="1437"/>
                </a:cubicBezTo>
                <a:cubicBezTo>
                  <a:pt x="2325" y="1432"/>
                  <a:pt x="2337" y="1427"/>
                  <a:pt x="2348" y="1427"/>
                </a:cubicBezTo>
                <a:cubicBezTo>
                  <a:pt x="2366" y="1427"/>
                  <a:pt x="2388" y="1432"/>
                  <a:pt x="2400" y="1448"/>
                </a:cubicBezTo>
                <a:cubicBezTo>
                  <a:pt x="2422" y="1461"/>
                  <a:pt x="2434" y="1482"/>
                  <a:pt x="2439" y="1506"/>
                </a:cubicBezTo>
                <a:cubicBezTo>
                  <a:pt x="2453" y="1529"/>
                  <a:pt x="2467" y="1552"/>
                  <a:pt x="2481" y="1572"/>
                </a:cubicBezTo>
                <a:cubicBezTo>
                  <a:pt x="2492" y="1595"/>
                  <a:pt x="2515" y="1628"/>
                  <a:pt x="2547" y="1665"/>
                </a:cubicBezTo>
                <a:cubicBezTo>
                  <a:pt x="2570" y="1687"/>
                  <a:pt x="2592" y="1716"/>
                  <a:pt x="2615" y="1739"/>
                </a:cubicBezTo>
                <a:cubicBezTo>
                  <a:pt x="2718" y="1830"/>
                  <a:pt x="2843" y="1909"/>
                  <a:pt x="2985" y="1988"/>
                </a:cubicBezTo>
                <a:cubicBezTo>
                  <a:pt x="3127" y="2062"/>
                  <a:pt x="3252" y="2108"/>
                  <a:pt x="3376" y="2137"/>
                </a:cubicBezTo>
                <a:cubicBezTo>
                  <a:pt x="3444" y="2153"/>
                  <a:pt x="3507" y="2159"/>
                  <a:pt x="3564" y="2159"/>
                </a:cubicBezTo>
                <a:lnTo>
                  <a:pt x="3593" y="2159"/>
                </a:lnTo>
                <a:cubicBezTo>
                  <a:pt x="3633" y="2159"/>
                  <a:pt x="3667" y="2148"/>
                  <a:pt x="3695" y="2142"/>
                </a:cubicBezTo>
                <a:cubicBezTo>
                  <a:pt x="3723" y="2130"/>
                  <a:pt x="3746" y="2119"/>
                  <a:pt x="3764" y="2108"/>
                </a:cubicBezTo>
                <a:cubicBezTo>
                  <a:pt x="3785" y="2096"/>
                  <a:pt x="3798" y="2085"/>
                  <a:pt x="3814" y="2069"/>
                </a:cubicBezTo>
                <a:cubicBezTo>
                  <a:pt x="3832" y="2051"/>
                  <a:pt x="3843" y="2028"/>
                  <a:pt x="3854" y="2006"/>
                </a:cubicBezTo>
                <a:cubicBezTo>
                  <a:pt x="3871" y="1977"/>
                  <a:pt x="3882" y="1949"/>
                  <a:pt x="3888" y="1915"/>
                </a:cubicBezTo>
                <a:cubicBezTo>
                  <a:pt x="3893" y="1886"/>
                  <a:pt x="3900" y="1864"/>
                  <a:pt x="3900" y="1836"/>
                </a:cubicBezTo>
                <a:cubicBezTo>
                  <a:pt x="3893" y="1807"/>
                  <a:pt x="3888" y="1784"/>
                  <a:pt x="3882" y="1755"/>
                </a:cubicBezTo>
                <a:cubicBezTo>
                  <a:pt x="3866" y="1705"/>
                  <a:pt x="3837" y="1653"/>
                  <a:pt x="3809" y="1608"/>
                </a:cubicBezTo>
                <a:cubicBezTo>
                  <a:pt x="3791" y="1631"/>
                  <a:pt x="3769" y="1647"/>
                  <a:pt x="3746" y="1653"/>
                </a:cubicBezTo>
                <a:cubicBezTo>
                  <a:pt x="3701" y="1665"/>
                  <a:pt x="3661" y="1671"/>
                  <a:pt x="3615" y="1671"/>
                </a:cubicBezTo>
                <a:cubicBezTo>
                  <a:pt x="3581" y="1671"/>
                  <a:pt x="3552" y="1665"/>
                  <a:pt x="3518" y="1660"/>
                </a:cubicBezTo>
                <a:cubicBezTo>
                  <a:pt x="3444" y="1647"/>
                  <a:pt x="3382" y="1631"/>
                  <a:pt x="3320" y="1613"/>
                </a:cubicBezTo>
                <a:cubicBezTo>
                  <a:pt x="3189" y="1568"/>
                  <a:pt x="3064" y="1500"/>
                  <a:pt x="2945" y="1421"/>
                </a:cubicBezTo>
                <a:cubicBezTo>
                  <a:pt x="2928" y="1409"/>
                  <a:pt x="2922" y="1398"/>
                  <a:pt x="2917" y="1375"/>
                </a:cubicBezTo>
                <a:cubicBezTo>
                  <a:pt x="2911" y="1358"/>
                  <a:pt x="2917" y="1341"/>
                  <a:pt x="2928" y="1324"/>
                </a:cubicBezTo>
                <a:cubicBezTo>
                  <a:pt x="2938" y="1307"/>
                  <a:pt x="2962" y="1296"/>
                  <a:pt x="2985" y="1296"/>
                </a:cubicBezTo>
                <a:cubicBezTo>
                  <a:pt x="2996" y="1296"/>
                  <a:pt x="3013" y="1301"/>
                  <a:pt x="3024" y="1307"/>
                </a:cubicBezTo>
                <a:cubicBezTo>
                  <a:pt x="3053" y="1330"/>
                  <a:pt x="3082" y="1346"/>
                  <a:pt x="3109" y="1364"/>
                </a:cubicBezTo>
                <a:cubicBezTo>
                  <a:pt x="3189" y="1398"/>
                  <a:pt x="3269" y="1432"/>
                  <a:pt x="3354" y="1448"/>
                </a:cubicBezTo>
                <a:cubicBezTo>
                  <a:pt x="3416" y="1466"/>
                  <a:pt x="3479" y="1472"/>
                  <a:pt x="3536" y="1472"/>
                </a:cubicBezTo>
                <a:lnTo>
                  <a:pt x="3723" y="1472"/>
                </a:lnTo>
                <a:cubicBezTo>
                  <a:pt x="3701" y="1427"/>
                  <a:pt x="3683" y="1392"/>
                  <a:pt x="3672" y="1358"/>
                </a:cubicBezTo>
                <a:cubicBezTo>
                  <a:pt x="3649" y="1272"/>
                  <a:pt x="3649" y="1188"/>
                  <a:pt x="3672" y="1120"/>
                </a:cubicBezTo>
                <a:cubicBezTo>
                  <a:pt x="3689" y="1068"/>
                  <a:pt x="3717" y="1028"/>
                  <a:pt x="3740" y="989"/>
                </a:cubicBezTo>
                <a:lnTo>
                  <a:pt x="3746" y="978"/>
                </a:lnTo>
                <a:cubicBezTo>
                  <a:pt x="3757" y="960"/>
                  <a:pt x="3769" y="949"/>
                  <a:pt x="3774" y="931"/>
                </a:cubicBezTo>
                <a:cubicBezTo>
                  <a:pt x="3785" y="915"/>
                  <a:pt x="3791" y="897"/>
                  <a:pt x="3798" y="876"/>
                </a:cubicBezTo>
                <a:lnTo>
                  <a:pt x="3798" y="841"/>
                </a:lnTo>
                <a:cubicBezTo>
                  <a:pt x="3798" y="824"/>
                  <a:pt x="3798" y="813"/>
                  <a:pt x="3791" y="801"/>
                </a:cubicBezTo>
                <a:cubicBezTo>
                  <a:pt x="3785" y="784"/>
                  <a:pt x="3780" y="773"/>
                  <a:pt x="3769" y="756"/>
                </a:cubicBezTo>
                <a:cubicBezTo>
                  <a:pt x="3764" y="750"/>
                  <a:pt x="3757" y="745"/>
                  <a:pt x="3751" y="732"/>
                </a:cubicBezTo>
                <a:cubicBezTo>
                  <a:pt x="3740" y="727"/>
                  <a:pt x="3729" y="716"/>
                  <a:pt x="3717" y="711"/>
                </a:cubicBezTo>
                <a:cubicBezTo>
                  <a:pt x="3695" y="698"/>
                  <a:pt x="3672" y="693"/>
                  <a:pt x="3649" y="687"/>
                </a:cubicBezTo>
                <a:cubicBezTo>
                  <a:pt x="3609" y="671"/>
                  <a:pt x="3575" y="659"/>
                  <a:pt x="3541" y="642"/>
                </a:cubicBezTo>
                <a:cubicBezTo>
                  <a:pt x="3491" y="608"/>
                  <a:pt x="3457" y="556"/>
                  <a:pt x="3450" y="501"/>
                </a:cubicBezTo>
                <a:cubicBezTo>
                  <a:pt x="3450" y="449"/>
                  <a:pt x="3468" y="398"/>
                  <a:pt x="3502" y="352"/>
                </a:cubicBezTo>
                <a:cubicBezTo>
                  <a:pt x="3518" y="330"/>
                  <a:pt x="3541" y="307"/>
                  <a:pt x="3564" y="284"/>
                </a:cubicBezTo>
                <a:lnTo>
                  <a:pt x="3599" y="250"/>
                </a:lnTo>
                <a:cubicBezTo>
                  <a:pt x="3609" y="239"/>
                  <a:pt x="3620" y="221"/>
                  <a:pt x="3633" y="205"/>
                </a:cubicBezTo>
                <a:cubicBezTo>
                  <a:pt x="3633" y="199"/>
                  <a:pt x="3638" y="187"/>
                  <a:pt x="3638" y="181"/>
                </a:cubicBezTo>
                <a:cubicBezTo>
                  <a:pt x="3638" y="176"/>
                  <a:pt x="3644" y="170"/>
                  <a:pt x="3644" y="170"/>
                </a:cubicBezTo>
                <a:cubicBezTo>
                  <a:pt x="3638" y="160"/>
                  <a:pt x="3638" y="160"/>
                  <a:pt x="3638" y="153"/>
                </a:cubicBezTo>
                <a:cubicBezTo>
                  <a:pt x="3633" y="142"/>
                  <a:pt x="3633" y="136"/>
                  <a:pt x="3627" y="125"/>
                </a:cubicBezTo>
                <a:cubicBezTo>
                  <a:pt x="3609" y="108"/>
                  <a:pt x="3599" y="91"/>
                  <a:pt x="3581" y="74"/>
                </a:cubicBezTo>
                <a:cubicBezTo>
                  <a:pt x="3564" y="57"/>
                  <a:pt x="3541" y="45"/>
                  <a:pt x="3518" y="34"/>
                </a:cubicBezTo>
                <a:cubicBezTo>
                  <a:pt x="3502" y="23"/>
                  <a:pt x="3479" y="11"/>
                  <a:pt x="3457" y="5"/>
                </a:cubicBezTo>
                <a:cubicBezTo>
                  <a:pt x="3434" y="0"/>
                  <a:pt x="3405" y="0"/>
                  <a:pt x="338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6" name="Google Shape;61;p2"/>
          <p:cNvSpPr>
            <a:spLocks noChangeArrowheads="1"/>
          </p:cNvSpPr>
          <p:nvPr/>
        </p:nvSpPr>
        <p:spPr bwMode="auto">
          <a:xfrm>
            <a:off x="3689350" y="4895850"/>
            <a:ext cx="65088" cy="80963"/>
          </a:xfrm>
          <a:custGeom>
            <a:avLst/>
            <a:gdLst>
              <a:gd name="T0" fmla="*/ 0 w 1682"/>
              <a:gd name="T1" fmla="*/ 0 h 2057"/>
              <a:gd name="T2" fmla="*/ 1682 w 1682"/>
              <a:gd name="T3" fmla="*/ 2057 h 2057"/>
            </a:gdLst>
            <a:ahLst/>
            <a:cxnLst/>
            <a:rect l="T0" t="T1" r="T2" b="T3"/>
            <a:pathLst>
              <a:path w="1682" h="2057" extrusionOk="0">
                <a:moveTo>
                  <a:pt x="1039" y="375"/>
                </a:moveTo>
                <a:cubicBezTo>
                  <a:pt x="1096" y="375"/>
                  <a:pt x="1154" y="415"/>
                  <a:pt x="1182" y="449"/>
                </a:cubicBezTo>
                <a:cubicBezTo>
                  <a:pt x="1216" y="494"/>
                  <a:pt x="1233" y="546"/>
                  <a:pt x="1233" y="602"/>
                </a:cubicBezTo>
                <a:cubicBezTo>
                  <a:pt x="1227" y="659"/>
                  <a:pt x="1199" y="711"/>
                  <a:pt x="1154" y="750"/>
                </a:cubicBezTo>
                <a:cubicBezTo>
                  <a:pt x="1120" y="784"/>
                  <a:pt x="1068" y="795"/>
                  <a:pt x="1000" y="795"/>
                </a:cubicBezTo>
                <a:cubicBezTo>
                  <a:pt x="944" y="795"/>
                  <a:pt x="886" y="756"/>
                  <a:pt x="858" y="722"/>
                </a:cubicBezTo>
                <a:cubicBezTo>
                  <a:pt x="824" y="682"/>
                  <a:pt x="807" y="636"/>
                  <a:pt x="807" y="580"/>
                </a:cubicBezTo>
                <a:cubicBezTo>
                  <a:pt x="807" y="580"/>
                  <a:pt x="807" y="574"/>
                  <a:pt x="813" y="568"/>
                </a:cubicBezTo>
                <a:cubicBezTo>
                  <a:pt x="813" y="512"/>
                  <a:pt x="841" y="460"/>
                  <a:pt x="886" y="420"/>
                </a:cubicBezTo>
                <a:cubicBezTo>
                  <a:pt x="926" y="392"/>
                  <a:pt x="971" y="375"/>
                  <a:pt x="1039" y="375"/>
                </a:cubicBezTo>
                <a:close/>
                <a:moveTo>
                  <a:pt x="1346" y="0"/>
                </a:moveTo>
                <a:cubicBezTo>
                  <a:pt x="1091" y="85"/>
                  <a:pt x="852" y="205"/>
                  <a:pt x="625" y="347"/>
                </a:cubicBezTo>
                <a:cubicBezTo>
                  <a:pt x="426" y="478"/>
                  <a:pt x="250" y="619"/>
                  <a:pt x="97" y="779"/>
                </a:cubicBezTo>
                <a:lnTo>
                  <a:pt x="91" y="790"/>
                </a:lnTo>
                <a:cubicBezTo>
                  <a:pt x="57" y="824"/>
                  <a:pt x="29" y="858"/>
                  <a:pt x="0" y="898"/>
                </a:cubicBezTo>
                <a:lnTo>
                  <a:pt x="11" y="921"/>
                </a:lnTo>
                <a:cubicBezTo>
                  <a:pt x="34" y="960"/>
                  <a:pt x="57" y="1000"/>
                  <a:pt x="85" y="1039"/>
                </a:cubicBezTo>
                <a:cubicBezTo>
                  <a:pt x="199" y="1215"/>
                  <a:pt x="341" y="1386"/>
                  <a:pt x="501" y="1534"/>
                </a:cubicBezTo>
                <a:lnTo>
                  <a:pt x="494" y="1517"/>
                </a:lnTo>
                <a:cubicBezTo>
                  <a:pt x="653" y="1676"/>
                  <a:pt x="847" y="1813"/>
                  <a:pt x="1057" y="1926"/>
                </a:cubicBezTo>
                <a:lnTo>
                  <a:pt x="1039" y="1909"/>
                </a:lnTo>
                <a:cubicBezTo>
                  <a:pt x="1131" y="1965"/>
                  <a:pt x="1238" y="2017"/>
                  <a:pt x="1364" y="2057"/>
                </a:cubicBezTo>
                <a:cubicBezTo>
                  <a:pt x="1414" y="1999"/>
                  <a:pt x="1461" y="1938"/>
                  <a:pt x="1495" y="1870"/>
                </a:cubicBezTo>
                <a:cubicBezTo>
                  <a:pt x="1551" y="1761"/>
                  <a:pt x="1597" y="1637"/>
                  <a:pt x="1626" y="1500"/>
                </a:cubicBezTo>
                <a:lnTo>
                  <a:pt x="1619" y="1517"/>
                </a:lnTo>
                <a:cubicBezTo>
                  <a:pt x="1665" y="1335"/>
                  <a:pt x="1682" y="1136"/>
                  <a:pt x="1671" y="926"/>
                </a:cubicBezTo>
                <a:lnTo>
                  <a:pt x="1665" y="943"/>
                </a:lnTo>
                <a:cubicBezTo>
                  <a:pt x="1665" y="761"/>
                  <a:pt x="1631" y="585"/>
                  <a:pt x="1579" y="415"/>
                </a:cubicBezTo>
                <a:cubicBezTo>
                  <a:pt x="1545" y="307"/>
                  <a:pt x="1500" y="210"/>
                  <a:pt x="1448" y="131"/>
                </a:cubicBezTo>
                <a:cubicBezTo>
                  <a:pt x="1421" y="79"/>
                  <a:pt x="1387" y="40"/>
                  <a:pt x="1346"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7" name="Google Shape;62;p2"/>
          <p:cNvSpPr>
            <a:spLocks noChangeArrowheads="1"/>
          </p:cNvSpPr>
          <p:nvPr/>
        </p:nvSpPr>
        <p:spPr bwMode="auto">
          <a:xfrm>
            <a:off x="3683000" y="4881563"/>
            <a:ext cx="220663" cy="106362"/>
          </a:xfrm>
          <a:custGeom>
            <a:avLst/>
            <a:gdLst>
              <a:gd name="T0" fmla="*/ 0 w 5700"/>
              <a:gd name="T1" fmla="*/ 0 h 2741"/>
              <a:gd name="T2" fmla="*/ 5700 w 5700"/>
              <a:gd name="T3" fmla="*/ 2741 h 2741"/>
            </a:gdLst>
            <a:ahLst/>
            <a:cxnLst/>
            <a:rect l="T0" t="T1" r="T2" b="T3"/>
            <a:pathLst>
              <a:path w="5700" h="2741" extrusionOk="0">
                <a:moveTo>
                  <a:pt x="801" y="719"/>
                </a:moveTo>
                <a:cubicBezTo>
                  <a:pt x="799" y="720"/>
                  <a:pt x="797" y="721"/>
                  <a:pt x="796" y="722"/>
                </a:cubicBezTo>
                <a:cubicBezTo>
                  <a:pt x="796" y="722"/>
                  <a:pt x="799" y="722"/>
                  <a:pt x="801" y="719"/>
                </a:cubicBezTo>
                <a:close/>
                <a:moveTo>
                  <a:pt x="4705" y="830"/>
                </a:moveTo>
                <a:cubicBezTo>
                  <a:pt x="4660" y="830"/>
                  <a:pt x="4620" y="869"/>
                  <a:pt x="4614" y="916"/>
                </a:cubicBezTo>
                <a:cubicBezTo>
                  <a:pt x="4614" y="944"/>
                  <a:pt x="4620" y="972"/>
                  <a:pt x="4637" y="989"/>
                </a:cubicBezTo>
                <a:cubicBezTo>
                  <a:pt x="4654" y="1013"/>
                  <a:pt x="4677" y="1018"/>
                  <a:pt x="4705" y="1023"/>
                </a:cubicBezTo>
                <a:cubicBezTo>
                  <a:pt x="4785" y="1034"/>
                  <a:pt x="4865" y="1052"/>
                  <a:pt x="4950" y="1052"/>
                </a:cubicBezTo>
                <a:cubicBezTo>
                  <a:pt x="4989" y="1052"/>
                  <a:pt x="5036" y="1052"/>
                  <a:pt x="5075" y="1047"/>
                </a:cubicBezTo>
                <a:cubicBezTo>
                  <a:pt x="5120" y="1047"/>
                  <a:pt x="5165" y="1029"/>
                  <a:pt x="5211" y="1013"/>
                </a:cubicBezTo>
                <a:cubicBezTo>
                  <a:pt x="5251" y="1000"/>
                  <a:pt x="5267" y="950"/>
                  <a:pt x="5262" y="910"/>
                </a:cubicBezTo>
                <a:cubicBezTo>
                  <a:pt x="5256" y="887"/>
                  <a:pt x="5246" y="864"/>
                  <a:pt x="5222" y="848"/>
                </a:cubicBezTo>
                <a:cubicBezTo>
                  <a:pt x="5199" y="830"/>
                  <a:pt x="5177" y="830"/>
                  <a:pt x="5149" y="830"/>
                </a:cubicBezTo>
                <a:cubicBezTo>
                  <a:pt x="5091" y="835"/>
                  <a:pt x="5036" y="842"/>
                  <a:pt x="4978" y="848"/>
                </a:cubicBezTo>
                <a:cubicBezTo>
                  <a:pt x="4892" y="848"/>
                  <a:pt x="4808" y="842"/>
                  <a:pt x="4722" y="830"/>
                </a:cubicBezTo>
                <a:close/>
                <a:moveTo>
                  <a:pt x="268" y="1154"/>
                </a:moveTo>
                <a:lnTo>
                  <a:pt x="268" y="1160"/>
                </a:lnTo>
                <a:cubicBezTo>
                  <a:pt x="268" y="1154"/>
                  <a:pt x="268" y="1154"/>
                  <a:pt x="273" y="1154"/>
                </a:cubicBezTo>
                <a:close/>
                <a:moveTo>
                  <a:pt x="1210" y="740"/>
                </a:moveTo>
                <a:cubicBezTo>
                  <a:pt x="1149" y="740"/>
                  <a:pt x="1097" y="751"/>
                  <a:pt x="1052" y="790"/>
                </a:cubicBezTo>
                <a:cubicBezTo>
                  <a:pt x="1006" y="824"/>
                  <a:pt x="984" y="882"/>
                  <a:pt x="978" y="938"/>
                </a:cubicBezTo>
                <a:cubicBezTo>
                  <a:pt x="972" y="995"/>
                  <a:pt x="989" y="1052"/>
                  <a:pt x="1023" y="1092"/>
                </a:cubicBezTo>
                <a:cubicBezTo>
                  <a:pt x="1057" y="1137"/>
                  <a:pt x="1120" y="1171"/>
                  <a:pt x="1171" y="1171"/>
                </a:cubicBezTo>
                <a:cubicBezTo>
                  <a:pt x="1233" y="1171"/>
                  <a:pt x="1285" y="1160"/>
                  <a:pt x="1330" y="1120"/>
                </a:cubicBezTo>
                <a:cubicBezTo>
                  <a:pt x="1375" y="1086"/>
                  <a:pt x="1404" y="1029"/>
                  <a:pt x="1404" y="972"/>
                </a:cubicBezTo>
                <a:cubicBezTo>
                  <a:pt x="1409" y="916"/>
                  <a:pt x="1393" y="858"/>
                  <a:pt x="1359" y="819"/>
                </a:cubicBezTo>
                <a:cubicBezTo>
                  <a:pt x="1325" y="774"/>
                  <a:pt x="1267" y="740"/>
                  <a:pt x="1210" y="740"/>
                </a:cubicBezTo>
                <a:close/>
                <a:moveTo>
                  <a:pt x="2652" y="1385"/>
                </a:moveTo>
                <a:lnTo>
                  <a:pt x="2652" y="1385"/>
                </a:lnTo>
                <a:cubicBezTo>
                  <a:pt x="2655" y="1386"/>
                  <a:pt x="2657" y="1388"/>
                  <a:pt x="2660" y="1388"/>
                </a:cubicBezTo>
                <a:lnTo>
                  <a:pt x="2652" y="1385"/>
                </a:lnTo>
                <a:close/>
                <a:moveTo>
                  <a:pt x="2859" y="620"/>
                </a:moveTo>
                <a:cubicBezTo>
                  <a:pt x="2773" y="620"/>
                  <a:pt x="2694" y="638"/>
                  <a:pt x="2620" y="665"/>
                </a:cubicBezTo>
                <a:cubicBezTo>
                  <a:pt x="2478" y="711"/>
                  <a:pt x="2353" y="790"/>
                  <a:pt x="2233" y="876"/>
                </a:cubicBezTo>
                <a:cubicBezTo>
                  <a:pt x="2193" y="898"/>
                  <a:pt x="2193" y="955"/>
                  <a:pt x="2222" y="989"/>
                </a:cubicBezTo>
                <a:cubicBezTo>
                  <a:pt x="2233" y="1006"/>
                  <a:pt x="2256" y="1018"/>
                  <a:pt x="2279" y="1018"/>
                </a:cubicBezTo>
                <a:cubicBezTo>
                  <a:pt x="2301" y="1018"/>
                  <a:pt x="2319" y="1013"/>
                  <a:pt x="2335" y="1000"/>
                </a:cubicBezTo>
                <a:cubicBezTo>
                  <a:pt x="2358" y="984"/>
                  <a:pt x="2382" y="972"/>
                  <a:pt x="2398" y="955"/>
                </a:cubicBezTo>
                <a:cubicBezTo>
                  <a:pt x="2489" y="903"/>
                  <a:pt x="2581" y="853"/>
                  <a:pt x="2676" y="819"/>
                </a:cubicBezTo>
                <a:cubicBezTo>
                  <a:pt x="2728" y="801"/>
                  <a:pt x="2779" y="790"/>
                  <a:pt x="2836" y="785"/>
                </a:cubicBezTo>
                <a:cubicBezTo>
                  <a:pt x="2864" y="785"/>
                  <a:pt x="2893" y="790"/>
                  <a:pt x="2915" y="796"/>
                </a:cubicBezTo>
                <a:cubicBezTo>
                  <a:pt x="2938" y="801"/>
                  <a:pt x="2961" y="808"/>
                  <a:pt x="2983" y="819"/>
                </a:cubicBezTo>
                <a:cubicBezTo>
                  <a:pt x="3001" y="830"/>
                  <a:pt x="3017" y="842"/>
                  <a:pt x="3029" y="853"/>
                </a:cubicBezTo>
                <a:cubicBezTo>
                  <a:pt x="3046" y="869"/>
                  <a:pt x="3064" y="887"/>
                  <a:pt x="3074" y="910"/>
                </a:cubicBezTo>
                <a:cubicBezTo>
                  <a:pt x="3092" y="938"/>
                  <a:pt x="3109" y="966"/>
                  <a:pt x="3119" y="1000"/>
                </a:cubicBezTo>
                <a:cubicBezTo>
                  <a:pt x="3058" y="1006"/>
                  <a:pt x="3001" y="1013"/>
                  <a:pt x="2938" y="1018"/>
                </a:cubicBezTo>
                <a:cubicBezTo>
                  <a:pt x="2841" y="1029"/>
                  <a:pt x="2744" y="1052"/>
                  <a:pt x="2654" y="1074"/>
                </a:cubicBezTo>
                <a:cubicBezTo>
                  <a:pt x="2631" y="1081"/>
                  <a:pt x="2615" y="1092"/>
                  <a:pt x="2603" y="1108"/>
                </a:cubicBezTo>
                <a:cubicBezTo>
                  <a:pt x="2592" y="1126"/>
                  <a:pt x="2586" y="1149"/>
                  <a:pt x="2592" y="1171"/>
                </a:cubicBezTo>
                <a:cubicBezTo>
                  <a:pt x="2596" y="1205"/>
                  <a:pt x="2631" y="1236"/>
                  <a:pt x="2667" y="1236"/>
                </a:cubicBezTo>
                <a:cubicBezTo>
                  <a:pt x="2672" y="1236"/>
                  <a:pt x="2678" y="1235"/>
                  <a:pt x="2683" y="1233"/>
                </a:cubicBezTo>
                <a:cubicBezTo>
                  <a:pt x="2773" y="1210"/>
                  <a:pt x="2859" y="1194"/>
                  <a:pt x="2949" y="1183"/>
                </a:cubicBezTo>
                <a:cubicBezTo>
                  <a:pt x="3017" y="1176"/>
                  <a:pt x="3080" y="1171"/>
                  <a:pt x="3148" y="1160"/>
                </a:cubicBezTo>
                <a:lnTo>
                  <a:pt x="3148" y="1176"/>
                </a:lnTo>
                <a:cubicBezTo>
                  <a:pt x="3154" y="1268"/>
                  <a:pt x="3143" y="1359"/>
                  <a:pt x="3126" y="1444"/>
                </a:cubicBezTo>
                <a:cubicBezTo>
                  <a:pt x="3119" y="1472"/>
                  <a:pt x="3109" y="1501"/>
                  <a:pt x="3103" y="1524"/>
                </a:cubicBezTo>
                <a:lnTo>
                  <a:pt x="3069" y="1524"/>
                </a:lnTo>
                <a:cubicBezTo>
                  <a:pt x="3035" y="1517"/>
                  <a:pt x="3006" y="1512"/>
                  <a:pt x="2978" y="1506"/>
                </a:cubicBezTo>
                <a:cubicBezTo>
                  <a:pt x="2859" y="1478"/>
                  <a:pt x="2744" y="1433"/>
                  <a:pt x="2642" y="1381"/>
                </a:cubicBezTo>
                <a:lnTo>
                  <a:pt x="2652" y="1385"/>
                </a:lnTo>
                <a:cubicBezTo>
                  <a:pt x="2649" y="1383"/>
                  <a:pt x="2646" y="1381"/>
                  <a:pt x="2642" y="1381"/>
                </a:cubicBezTo>
                <a:cubicBezTo>
                  <a:pt x="2626" y="1370"/>
                  <a:pt x="2615" y="1364"/>
                  <a:pt x="2603" y="1364"/>
                </a:cubicBezTo>
                <a:cubicBezTo>
                  <a:pt x="2597" y="1364"/>
                  <a:pt x="2592" y="1370"/>
                  <a:pt x="2592" y="1370"/>
                </a:cubicBezTo>
                <a:cubicBezTo>
                  <a:pt x="2574" y="1370"/>
                  <a:pt x="2558" y="1381"/>
                  <a:pt x="2547" y="1393"/>
                </a:cubicBezTo>
                <a:cubicBezTo>
                  <a:pt x="2534" y="1409"/>
                  <a:pt x="2529" y="1427"/>
                  <a:pt x="2534" y="1449"/>
                </a:cubicBezTo>
                <a:cubicBezTo>
                  <a:pt x="2540" y="1461"/>
                  <a:pt x="2547" y="1483"/>
                  <a:pt x="2563" y="1490"/>
                </a:cubicBezTo>
                <a:cubicBezTo>
                  <a:pt x="2654" y="1540"/>
                  <a:pt x="2744" y="1580"/>
                  <a:pt x="2847" y="1609"/>
                </a:cubicBezTo>
                <a:cubicBezTo>
                  <a:pt x="2909" y="1626"/>
                  <a:pt x="2983" y="1643"/>
                  <a:pt x="3058" y="1643"/>
                </a:cubicBezTo>
                <a:cubicBezTo>
                  <a:pt x="3051" y="1648"/>
                  <a:pt x="3046" y="1660"/>
                  <a:pt x="3046" y="1666"/>
                </a:cubicBezTo>
                <a:cubicBezTo>
                  <a:pt x="3024" y="1711"/>
                  <a:pt x="2995" y="1750"/>
                  <a:pt x="2961" y="1784"/>
                </a:cubicBezTo>
                <a:cubicBezTo>
                  <a:pt x="2944" y="1808"/>
                  <a:pt x="2922" y="1824"/>
                  <a:pt x="2904" y="1836"/>
                </a:cubicBezTo>
                <a:cubicBezTo>
                  <a:pt x="2888" y="1847"/>
                  <a:pt x="2870" y="1853"/>
                  <a:pt x="2854" y="1858"/>
                </a:cubicBezTo>
                <a:cubicBezTo>
                  <a:pt x="2841" y="1865"/>
                  <a:pt x="2825" y="1865"/>
                  <a:pt x="2807" y="1870"/>
                </a:cubicBezTo>
                <a:cubicBezTo>
                  <a:pt x="2796" y="1870"/>
                  <a:pt x="2779" y="1865"/>
                  <a:pt x="2762" y="1865"/>
                </a:cubicBezTo>
                <a:cubicBezTo>
                  <a:pt x="2739" y="1858"/>
                  <a:pt x="2717" y="1847"/>
                  <a:pt x="2699" y="1842"/>
                </a:cubicBezTo>
                <a:cubicBezTo>
                  <a:pt x="2660" y="1819"/>
                  <a:pt x="2626" y="1790"/>
                  <a:pt x="2592" y="1763"/>
                </a:cubicBezTo>
                <a:cubicBezTo>
                  <a:pt x="2568" y="1739"/>
                  <a:pt x="2547" y="1711"/>
                  <a:pt x="2529" y="1682"/>
                </a:cubicBezTo>
                <a:cubicBezTo>
                  <a:pt x="2495" y="1632"/>
                  <a:pt x="2466" y="1569"/>
                  <a:pt x="2438" y="1512"/>
                </a:cubicBezTo>
                <a:cubicBezTo>
                  <a:pt x="2425" y="1478"/>
                  <a:pt x="2391" y="1460"/>
                  <a:pt x="2355" y="1460"/>
                </a:cubicBezTo>
                <a:cubicBezTo>
                  <a:pt x="2343" y="1460"/>
                  <a:pt x="2331" y="1462"/>
                  <a:pt x="2319" y="1467"/>
                </a:cubicBezTo>
                <a:cubicBezTo>
                  <a:pt x="2274" y="1490"/>
                  <a:pt x="2256" y="1546"/>
                  <a:pt x="2274" y="1592"/>
                </a:cubicBezTo>
                <a:cubicBezTo>
                  <a:pt x="2296" y="1648"/>
                  <a:pt x="2324" y="1705"/>
                  <a:pt x="2353" y="1756"/>
                </a:cubicBezTo>
                <a:cubicBezTo>
                  <a:pt x="2382" y="1808"/>
                  <a:pt x="2416" y="1858"/>
                  <a:pt x="2455" y="1899"/>
                </a:cubicBezTo>
                <a:cubicBezTo>
                  <a:pt x="2500" y="1939"/>
                  <a:pt x="2547" y="1978"/>
                  <a:pt x="2597" y="2007"/>
                </a:cubicBezTo>
                <a:cubicBezTo>
                  <a:pt x="2649" y="2035"/>
                  <a:pt x="2699" y="2052"/>
                  <a:pt x="2757" y="2063"/>
                </a:cubicBezTo>
                <a:cubicBezTo>
                  <a:pt x="2774" y="2066"/>
                  <a:pt x="2792" y="2067"/>
                  <a:pt x="2812" y="2067"/>
                </a:cubicBezTo>
                <a:cubicBezTo>
                  <a:pt x="2838" y="2067"/>
                  <a:pt x="2864" y="2064"/>
                  <a:pt x="2888" y="2057"/>
                </a:cubicBezTo>
                <a:cubicBezTo>
                  <a:pt x="3085" y="2007"/>
                  <a:pt x="3205" y="1819"/>
                  <a:pt x="3268" y="1637"/>
                </a:cubicBezTo>
                <a:cubicBezTo>
                  <a:pt x="3302" y="1540"/>
                  <a:pt x="3324" y="1433"/>
                  <a:pt x="3331" y="1325"/>
                </a:cubicBezTo>
                <a:cubicBezTo>
                  <a:pt x="3342" y="1223"/>
                  <a:pt x="3336" y="1120"/>
                  <a:pt x="3313" y="1018"/>
                </a:cubicBezTo>
                <a:cubicBezTo>
                  <a:pt x="3290" y="927"/>
                  <a:pt x="3250" y="830"/>
                  <a:pt x="3182" y="762"/>
                </a:cubicBezTo>
                <a:cubicBezTo>
                  <a:pt x="3154" y="728"/>
                  <a:pt x="3114" y="693"/>
                  <a:pt x="3074" y="677"/>
                </a:cubicBezTo>
                <a:cubicBezTo>
                  <a:pt x="3029" y="648"/>
                  <a:pt x="2978" y="631"/>
                  <a:pt x="2922" y="625"/>
                </a:cubicBezTo>
                <a:cubicBezTo>
                  <a:pt x="2899" y="620"/>
                  <a:pt x="2881" y="620"/>
                  <a:pt x="2859" y="620"/>
                </a:cubicBezTo>
                <a:close/>
                <a:moveTo>
                  <a:pt x="1517" y="376"/>
                </a:moveTo>
                <a:cubicBezTo>
                  <a:pt x="1551" y="415"/>
                  <a:pt x="1585" y="455"/>
                  <a:pt x="1614" y="501"/>
                </a:cubicBezTo>
                <a:cubicBezTo>
                  <a:pt x="1671" y="591"/>
                  <a:pt x="1716" y="688"/>
                  <a:pt x="1745" y="785"/>
                </a:cubicBezTo>
                <a:cubicBezTo>
                  <a:pt x="1802" y="950"/>
                  <a:pt x="1831" y="1126"/>
                  <a:pt x="1836" y="1296"/>
                </a:cubicBezTo>
                <a:cubicBezTo>
                  <a:pt x="1847" y="1490"/>
                  <a:pt x="1836" y="1688"/>
                  <a:pt x="1790" y="1876"/>
                </a:cubicBezTo>
                <a:cubicBezTo>
                  <a:pt x="1763" y="2001"/>
                  <a:pt x="1722" y="2120"/>
                  <a:pt x="1666" y="2233"/>
                </a:cubicBezTo>
                <a:cubicBezTo>
                  <a:pt x="1626" y="2301"/>
                  <a:pt x="1585" y="2364"/>
                  <a:pt x="1535" y="2427"/>
                </a:cubicBezTo>
                <a:cubicBezTo>
                  <a:pt x="1427" y="2387"/>
                  <a:pt x="1325" y="2342"/>
                  <a:pt x="1222" y="2285"/>
                </a:cubicBezTo>
                <a:cubicBezTo>
                  <a:pt x="1023" y="2183"/>
                  <a:pt x="842" y="2052"/>
                  <a:pt x="677" y="1904"/>
                </a:cubicBezTo>
                <a:cubicBezTo>
                  <a:pt x="517" y="1756"/>
                  <a:pt x="376" y="1585"/>
                  <a:pt x="256" y="1404"/>
                </a:cubicBezTo>
                <a:cubicBezTo>
                  <a:pt x="234" y="1364"/>
                  <a:pt x="211" y="1325"/>
                  <a:pt x="187" y="1285"/>
                </a:cubicBezTo>
                <a:cubicBezTo>
                  <a:pt x="182" y="1278"/>
                  <a:pt x="176" y="1273"/>
                  <a:pt x="176" y="1268"/>
                </a:cubicBezTo>
                <a:cubicBezTo>
                  <a:pt x="205" y="1233"/>
                  <a:pt x="234" y="1194"/>
                  <a:pt x="268" y="1160"/>
                </a:cubicBezTo>
                <a:lnTo>
                  <a:pt x="262" y="1160"/>
                </a:lnTo>
                <a:lnTo>
                  <a:pt x="268" y="1154"/>
                </a:lnTo>
                <a:cubicBezTo>
                  <a:pt x="273" y="1154"/>
                  <a:pt x="273" y="1149"/>
                  <a:pt x="273" y="1149"/>
                </a:cubicBezTo>
                <a:lnTo>
                  <a:pt x="273" y="1154"/>
                </a:lnTo>
                <a:cubicBezTo>
                  <a:pt x="426" y="984"/>
                  <a:pt x="609" y="842"/>
                  <a:pt x="801" y="717"/>
                </a:cubicBezTo>
                <a:cubicBezTo>
                  <a:pt x="801" y="718"/>
                  <a:pt x="801" y="718"/>
                  <a:pt x="801" y="719"/>
                </a:cubicBezTo>
                <a:cubicBezTo>
                  <a:pt x="1027" y="578"/>
                  <a:pt x="1264" y="460"/>
                  <a:pt x="1517" y="376"/>
                </a:cubicBezTo>
                <a:close/>
                <a:moveTo>
                  <a:pt x="5037" y="140"/>
                </a:moveTo>
                <a:cubicBezTo>
                  <a:pt x="5058" y="140"/>
                  <a:pt x="5078" y="144"/>
                  <a:pt x="5097" y="148"/>
                </a:cubicBezTo>
                <a:cubicBezTo>
                  <a:pt x="5126" y="153"/>
                  <a:pt x="5143" y="160"/>
                  <a:pt x="5165" y="171"/>
                </a:cubicBezTo>
                <a:cubicBezTo>
                  <a:pt x="5188" y="182"/>
                  <a:pt x="5206" y="200"/>
                  <a:pt x="5228" y="216"/>
                </a:cubicBezTo>
                <a:cubicBezTo>
                  <a:pt x="5246" y="228"/>
                  <a:pt x="5256" y="245"/>
                  <a:pt x="5274" y="268"/>
                </a:cubicBezTo>
                <a:cubicBezTo>
                  <a:pt x="5274" y="273"/>
                  <a:pt x="5280" y="279"/>
                  <a:pt x="5285" y="290"/>
                </a:cubicBezTo>
                <a:lnTo>
                  <a:pt x="5285" y="307"/>
                </a:lnTo>
                <a:lnTo>
                  <a:pt x="5285" y="318"/>
                </a:lnTo>
                <a:cubicBezTo>
                  <a:pt x="5285" y="324"/>
                  <a:pt x="5280" y="331"/>
                  <a:pt x="5280" y="342"/>
                </a:cubicBezTo>
                <a:cubicBezTo>
                  <a:pt x="5267" y="358"/>
                  <a:pt x="5256" y="370"/>
                  <a:pt x="5240" y="387"/>
                </a:cubicBezTo>
                <a:cubicBezTo>
                  <a:pt x="5211" y="421"/>
                  <a:pt x="5177" y="455"/>
                  <a:pt x="5143" y="489"/>
                </a:cubicBezTo>
                <a:cubicBezTo>
                  <a:pt x="5115" y="528"/>
                  <a:pt x="5091" y="580"/>
                  <a:pt x="5097" y="638"/>
                </a:cubicBezTo>
                <a:cubicBezTo>
                  <a:pt x="5104" y="693"/>
                  <a:pt x="5138" y="745"/>
                  <a:pt x="5188" y="779"/>
                </a:cubicBezTo>
                <a:cubicBezTo>
                  <a:pt x="5246" y="813"/>
                  <a:pt x="5308" y="824"/>
                  <a:pt x="5364" y="853"/>
                </a:cubicBezTo>
                <a:cubicBezTo>
                  <a:pt x="5376" y="858"/>
                  <a:pt x="5387" y="864"/>
                  <a:pt x="5398" y="876"/>
                </a:cubicBezTo>
                <a:cubicBezTo>
                  <a:pt x="5404" y="882"/>
                  <a:pt x="5411" y="887"/>
                  <a:pt x="5416" y="893"/>
                </a:cubicBezTo>
                <a:cubicBezTo>
                  <a:pt x="5427" y="910"/>
                  <a:pt x="5432" y="921"/>
                  <a:pt x="5438" y="938"/>
                </a:cubicBezTo>
                <a:cubicBezTo>
                  <a:pt x="5438" y="950"/>
                  <a:pt x="5445" y="966"/>
                  <a:pt x="5445" y="978"/>
                </a:cubicBezTo>
                <a:lnTo>
                  <a:pt x="5445" y="1013"/>
                </a:lnTo>
                <a:cubicBezTo>
                  <a:pt x="5438" y="1034"/>
                  <a:pt x="5427" y="1052"/>
                  <a:pt x="5421" y="1068"/>
                </a:cubicBezTo>
                <a:cubicBezTo>
                  <a:pt x="5387" y="1131"/>
                  <a:pt x="5342" y="1188"/>
                  <a:pt x="5319" y="1257"/>
                </a:cubicBezTo>
                <a:cubicBezTo>
                  <a:pt x="5291" y="1330"/>
                  <a:pt x="5296" y="1415"/>
                  <a:pt x="5319" y="1495"/>
                </a:cubicBezTo>
                <a:cubicBezTo>
                  <a:pt x="5330" y="1535"/>
                  <a:pt x="5348" y="1569"/>
                  <a:pt x="5370" y="1603"/>
                </a:cubicBezTo>
                <a:cubicBezTo>
                  <a:pt x="5308" y="1609"/>
                  <a:pt x="5246" y="1609"/>
                  <a:pt x="5183" y="1609"/>
                </a:cubicBezTo>
                <a:cubicBezTo>
                  <a:pt x="5120" y="1609"/>
                  <a:pt x="5063" y="1598"/>
                  <a:pt x="5001" y="1585"/>
                </a:cubicBezTo>
                <a:cubicBezTo>
                  <a:pt x="4916" y="1564"/>
                  <a:pt x="4836" y="1535"/>
                  <a:pt x="4756" y="1495"/>
                </a:cubicBezTo>
                <a:cubicBezTo>
                  <a:pt x="4729" y="1478"/>
                  <a:pt x="4700" y="1461"/>
                  <a:pt x="4671" y="1444"/>
                </a:cubicBezTo>
                <a:cubicBezTo>
                  <a:pt x="4660" y="1433"/>
                  <a:pt x="4643" y="1433"/>
                  <a:pt x="4632" y="1433"/>
                </a:cubicBezTo>
                <a:cubicBezTo>
                  <a:pt x="4609" y="1433"/>
                  <a:pt x="4585" y="1438"/>
                  <a:pt x="4575" y="1461"/>
                </a:cubicBezTo>
                <a:cubicBezTo>
                  <a:pt x="4551" y="1490"/>
                  <a:pt x="4558" y="1540"/>
                  <a:pt x="4592" y="1558"/>
                </a:cubicBezTo>
                <a:cubicBezTo>
                  <a:pt x="4705" y="1637"/>
                  <a:pt x="4831" y="1705"/>
                  <a:pt x="4967" y="1750"/>
                </a:cubicBezTo>
                <a:cubicBezTo>
                  <a:pt x="5029" y="1774"/>
                  <a:pt x="5097" y="1790"/>
                  <a:pt x="5165" y="1802"/>
                </a:cubicBezTo>
                <a:cubicBezTo>
                  <a:pt x="5191" y="1806"/>
                  <a:pt x="5218" y="1808"/>
                  <a:pt x="5245" y="1808"/>
                </a:cubicBezTo>
                <a:cubicBezTo>
                  <a:pt x="5295" y="1808"/>
                  <a:pt x="5345" y="1801"/>
                  <a:pt x="5393" y="1790"/>
                </a:cubicBezTo>
                <a:cubicBezTo>
                  <a:pt x="5416" y="1784"/>
                  <a:pt x="5438" y="1768"/>
                  <a:pt x="5456" y="1745"/>
                </a:cubicBezTo>
                <a:cubicBezTo>
                  <a:pt x="5484" y="1797"/>
                  <a:pt x="5513" y="1842"/>
                  <a:pt x="5529" y="1892"/>
                </a:cubicBezTo>
                <a:cubicBezTo>
                  <a:pt x="5535" y="1921"/>
                  <a:pt x="5540" y="1944"/>
                  <a:pt x="5540" y="1973"/>
                </a:cubicBezTo>
                <a:cubicBezTo>
                  <a:pt x="5540" y="1994"/>
                  <a:pt x="5540" y="2023"/>
                  <a:pt x="5535" y="2052"/>
                </a:cubicBezTo>
                <a:cubicBezTo>
                  <a:pt x="5529" y="2080"/>
                  <a:pt x="5518" y="2114"/>
                  <a:pt x="5501" y="2143"/>
                </a:cubicBezTo>
                <a:cubicBezTo>
                  <a:pt x="5490" y="2165"/>
                  <a:pt x="5479" y="2188"/>
                  <a:pt x="5461" y="2206"/>
                </a:cubicBezTo>
                <a:cubicBezTo>
                  <a:pt x="5445" y="2217"/>
                  <a:pt x="5427" y="2233"/>
                  <a:pt x="5411" y="2245"/>
                </a:cubicBezTo>
                <a:cubicBezTo>
                  <a:pt x="5387" y="2256"/>
                  <a:pt x="5364" y="2267"/>
                  <a:pt x="5342" y="2279"/>
                </a:cubicBezTo>
                <a:cubicBezTo>
                  <a:pt x="5308" y="2285"/>
                  <a:pt x="5274" y="2290"/>
                  <a:pt x="5240" y="2296"/>
                </a:cubicBezTo>
                <a:cubicBezTo>
                  <a:pt x="5165" y="2296"/>
                  <a:pt x="5091" y="2290"/>
                  <a:pt x="5023" y="2274"/>
                </a:cubicBezTo>
                <a:cubicBezTo>
                  <a:pt x="4887" y="2240"/>
                  <a:pt x="4763" y="2188"/>
                  <a:pt x="4643" y="2125"/>
                </a:cubicBezTo>
                <a:cubicBezTo>
                  <a:pt x="4506" y="2057"/>
                  <a:pt x="4375" y="1973"/>
                  <a:pt x="4262" y="1870"/>
                </a:cubicBezTo>
                <a:cubicBezTo>
                  <a:pt x="4239" y="1847"/>
                  <a:pt x="4217" y="1824"/>
                  <a:pt x="4194" y="1802"/>
                </a:cubicBezTo>
                <a:cubicBezTo>
                  <a:pt x="4171" y="1774"/>
                  <a:pt x="4149" y="1745"/>
                  <a:pt x="4131" y="1716"/>
                </a:cubicBezTo>
                <a:cubicBezTo>
                  <a:pt x="4115" y="1688"/>
                  <a:pt x="4097" y="1660"/>
                  <a:pt x="4086" y="1632"/>
                </a:cubicBezTo>
                <a:cubicBezTo>
                  <a:pt x="4081" y="1614"/>
                  <a:pt x="4069" y="1598"/>
                  <a:pt x="4052" y="1585"/>
                </a:cubicBezTo>
                <a:cubicBezTo>
                  <a:pt x="4037" y="1571"/>
                  <a:pt x="4014" y="1564"/>
                  <a:pt x="3991" y="1564"/>
                </a:cubicBezTo>
                <a:cubicBezTo>
                  <a:pt x="3979" y="1564"/>
                  <a:pt x="3967" y="1565"/>
                  <a:pt x="3955" y="1569"/>
                </a:cubicBezTo>
                <a:cubicBezTo>
                  <a:pt x="3927" y="1585"/>
                  <a:pt x="3916" y="1609"/>
                  <a:pt x="3910" y="1643"/>
                </a:cubicBezTo>
                <a:cubicBezTo>
                  <a:pt x="3870" y="1694"/>
                  <a:pt x="3830" y="1750"/>
                  <a:pt x="3790" y="1808"/>
                </a:cubicBezTo>
                <a:cubicBezTo>
                  <a:pt x="3745" y="1870"/>
                  <a:pt x="3699" y="1926"/>
                  <a:pt x="3649" y="1984"/>
                </a:cubicBezTo>
                <a:cubicBezTo>
                  <a:pt x="3546" y="2091"/>
                  <a:pt x="3439" y="2188"/>
                  <a:pt x="3313" y="2267"/>
                </a:cubicBezTo>
                <a:cubicBezTo>
                  <a:pt x="3171" y="2353"/>
                  <a:pt x="3024" y="2421"/>
                  <a:pt x="2864" y="2472"/>
                </a:cubicBezTo>
                <a:cubicBezTo>
                  <a:pt x="2705" y="2524"/>
                  <a:pt x="2540" y="2552"/>
                  <a:pt x="2369" y="2558"/>
                </a:cubicBezTo>
                <a:cubicBezTo>
                  <a:pt x="2333" y="2560"/>
                  <a:pt x="2296" y="2561"/>
                  <a:pt x="2259" y="2561"/>
                </a:cubicBezTo>
                <a:cubicBezTo>
                  <a:pt x="2114" y="2561"/>
                  <a:pt x="1970" y="2544"/>
                  <a:pt x="1824" y="2513"/>
                </a:cubicBezTo>
                <a:cubicBezTo>
                  <a:pt x="1784" y="2500"/>
                  <a:pt x="1739" y="2489"/>
                  <a:pt x="1694" y="2479"/>
                </a:cubicBezTo>
                <a:cubicBezTo>
                  <a:pt x="1694" y="2472"/>
                  <a:pt x="1700" y="2472"/>
                  <a:pt x="1700" y="2472"/>
                </a:cubicBezTo>
                <a:cubicBezTo>
                  <a:pt x="1728" y="2432"/>
                  <a:pt x="1756" y="2393"/>
                  <a:pt x="1779" y="2353"/>
                </a:cubicBezTo>
                <a:cubicBezTo>
                  <a:pt x="1824" y="2262"/>
                  <a:pt x="1865" y="2172"/>
                  <a:pt x="1892" y="2075"/>
                </a:cubicBezTo>
                <a:cubicBezTo>
                  <a:pt x="1955" y="1870"/>
                  <a:pt x="1983" y="1654"/>
                  <a:pt x="1983" y="1438"/>
                </a:cubicBezTo>
                <a:cubicBezTo>
                  <a:pt x="1978" y="1223"/>
                  <a:pt x="1949" y="1006"/>
                  <a:pt x="1887" y="796"/>
                </a:cubicBezTo>
                <a:cubicBezTo>
                  <a:pt x="1836" y="631"/>
                  <a:pt x="1763" y="467"/>
                  <a:pt x="1648" y="331"/>
                </a:cubicBezTo>
                <a:cubicBezTo>
                  <a:pt x="1870" y="268"/>
                  <a:pt x="2097" y="222"/>
                  <a:pt x="2330" y="211"/>
                </a:cubicBezTo>
                <a:cubicBezTo>
                  <a:pt x="2358" y="210"/>
                  <a:pt x="2387" y="209"/>
                  <a:pt x="2415" y="209"/>
                </a:cubicBezTo>
                <a:cubicBezTo>
                  <a:pt x="2563" y="209"/>
                  <a:pt x="2711" y="222"/>
                  <a:pt x="2854" y="250"/>
                </a:cubicBezTo>
                <a:cubicBezTo>
                  <a:pt x="2978" y="279"/>
                  <a:pt x="3098" y="324"/>
                  <a:pt x="3211" y="381"/>
                </a:cubicBezTo>
                <a:cubicBezTo>
                  <a:pt x="3319" y="438"/>
                  <a:pt x="3415" y="507"/>
                  <a:pt x="3501" y="591"/>
                </a:cubicBezTo>
                <a:cubicBezTo>
                  <a:pt x="3591" y="677"/>
                  <a:pt x="3672" y="774"/>
                  <a:pt x="3740" y="876"/>
                </a:cubicBezTo>
                <a:cubicBezTo>
                  <a:pt x="3762" y="916"/>
                  <a:pt x="3785" y="950"/>
                  <a:pt x="3808" y="989"/>
                </a:cubicBezTo>
                <a:cubicBezTo>
                  <a:pt x="3824" y="1018"/>
                  <a:pt x="3853" y="1038"/>
                  <a:pt x="3885" y="1038"/>
                </a:cubicBezTo>
                <a:cubicBezTo>
                  <a:pt x="3897" y="1038"/>
                  <a:pt x="3909" y="1035"/>
                  <a:pt x="3921" y="1029"/>
                </a:cubicBezTo>
                <a:cubicBezTo>
                  <a:pt x="3955" y="1013"/>
                  <a:pt x="3979" y="966"/>
                  <a:pt x="3961" y="927"/>
                </a:cubicBezTo>
                <a:cubicBezTo>
                  <a:pt x="4006" y="876"/>
                  <a:pt x="4058" y="819"/>
                  <a:pt x="4103" y="767"/>
                </a:cubicBezTo>
                <a:cubicBezTo>
                  <a:pt x="4273" y="586"/>
                  <a:pt x="4456" y="415"/>
                  <a:pt x="4660" y="279"/>
                </a:cubicBezTo>
                <a:cubicBezTo>
                  <a:pt x="4734" y="234"/>
                  <a:pt x="4808" y="194"/>
                  <a:pt x="4887" y="166"/>
                </a:cubicBezTo>
                <a:cubicBezTo>
                  <a:pt x="4933" y="153"/>
                  <a:pt x="4973" y="142"/>
                  <a:pt x="5012" y="142"/>
                </a:cubicBezTo>
                <a:cubicBezTo>
                  <a:pt x="5021" y="141"/>
                  <a:pt x="5029" y="140"/>
                  <a:pt x="5037" y="140"/>
                </a:cubicBezTo>
                <a:close/>
                <a:moveTo>
                  <a:pt x="2348" y="1"/>
                </a:moveTo>
                <a:cubicBezTo>
                  <a:pt x="2251" y="6"/>
                  <a:pt x="2159" y="17"/>
                  <a:pt x="2063" y="35"/>
                </a:cubicBezTo>
                <a:cubicBezTo>
                  <a:pt x="1870" y="69"/>
                  <a:pt x="1677" y="119"/>
                  <a:pt x="1490" y="187"/>
                </a:cubicBezTo>
                <a:cubicBezTo>
                  <a:pt x="1302" y="256"/>
                  <a:pt x="1126" y="342"/>
                  <a:pt x="950" y="438"/>
                </a:cubicBezTo>
                <a:cubicBezTo>
                  <a:pt x="785" y="528"/>
                  <a:pt x="620" y="643"/>
                  <a:pt x="472" y="762"/>
                </a:cubicBezTo>
                <a:cubicBezTo>
                  <a:pt x="331" y="876"/>
                  <a:pt x="200" y="1000"/>
                  <a:pt x="85" y="1137"/>
                </a:cubicBezTo>
                <a:cubicBezTo>
                  <a:pt x="63" y="1165"/>
                  <a:pt x="46" y="1194"/>
                  <a:pt x="24" y="1223"/>
                </a:cubicBezTo>
                <a:cubicBezTo>
                  <a:pt x="1" y="1251"/>
                  <a:pt x="6" y="1285"/>
                  <a:pt x="24" y="1307"/>
                </a:cubicBezTo>
                <a:cubicBezTo>
                  <a:pt x="17" y="1325"/>
                  <a:pt x="17" y="1347"/>
                  <a:pt x="29" y="1359"/>
                </a:cubicBezTo>
                <a:cubicBezTo>
                  <a:pt x="262" y="1779"/>
                  <a:pt x="603" y="2131"/>
                  <a:pt x="1012" y="2376"/>
                </a:cubicBezTo>
                <a:cubicBezTo>
                  <a:pt x="1391" y="2606"/>
                  <a:pt x="1832" y="2741"/>
                  <a:pt x="2276" y="2741"/>
                </a:cubicBezTo>
                <a:cubicBezTo>
                  <a:pt x="2304" y="2741"/>
                  <a:pt x="2331" y="2740"/>
                  <a:pt x="2358" y="2739"/>
                </a:cubicBezTo>
                <a:cubicBezTo>
                  <a:pt x="2523" y="2734"/>
                  <a:pt x="2683" y="2710"/>
                  <a:pt x="2836" y="2671"/>
                </a:cubicBezTo>
                <a:cubicBezTo>
                  <a:pt x="3001" y="2626"/>
                  <a:pt x="3154" y="2563"/>
                  <a:pt x="3302" y="2484"/>
                </a:cubicBezTo>
                <a:cubicBezTo>
                  <a:pt x="3460" y="2393"/>
                  <a:pt x="3614" y="2274"/>
                  <a:pt x="3745" y="2143"/>
                </a:cubicBezTo>
                <a:cubicBezTo>
                  <a:pt x="3814" y="2075"/>
                  <a:pt x="3876" y="2001"/>
                  <a:pt x="3932" y="1926"/>
                </a:cubicBezTo>
                <a:cubicBezTo>
                  <a:pt x="3955" y="1899"/>
                  <a:pt x="3979" y="1865"/>
                  <a:pt x="3995" y="1831"/>
                </a:cubicBezTo>
                <a:cubicBezTo>
                  <a:pt x="4024" y="1870"/>
                  <a:pt x="4052" y="1904"/>
                  <a:pt x="4081" y="1939"/>
                </a:cubicBezTo>
                <a:cubicBezTo>
                  <a:pt x="4137" y="1994"/>
                  <a:pt x="4205" y="2046"/>
                  <a:pt x="4268" y="2097"/>
                </a:cubicBezTo>
                <a:cubicBezTo>
                  <a:pt x="4341" y="2149"/>
                  <a:pt x="4415" y="2199"/>
                  <a:pt x="4495" y="2240"/>
                </a:cubicBezTo>
                <a:cubicBezTo>
                  <a:pt x="4580" y="2290"/>
                  <a:pt x="4671" y="2330"/>
                  <a:pt x="4763" y="2364"/>
                </a:cubicBezTo>
                <a:cubicBezTo>
                  <a:pt x="4898" y="2416"/>
                  <a:pt x="5042" y="2456"/>
                  <a:pt x="5188" y="2456"/>
                </a:cubicBezTo>
                <a:cubicBezTo>
                  <a:pt x="5218" y="2456"/>
                  <a:pt x="5249" y="2454"/>
                  <a:pt x="5280" y="2450"/>
                </a:cubicBezTo>
                <a:cubicBezTo>
                  <a:pt x="5359" y="2444"/>
                  <a:pt x="5432" y="2416"/>
                  <a:pt x="5501" y="2376"/>
                </a:cubicBezTo>
                <a:cubicBezTo>
                  <a:pt x="5563" y="2330"/>
                  <a:pt x="5608" y="2267"/>
                  <a:pt x="5642" y="2199"/>
                </a:cubicBezTo>
                <a:cubicBezTo>
                  <a:pt x="5666" y="2154"/>
                  <a:pt x="5676" y="2109"/>
                  <a:pt x="5689" y="2063"/>
                </a:cubicBezTo>
                <a:cubicBezTo>
                  <a:pt x="5700" y="2001"/>
                  <a:pt x="5694" y="1939"/>
                  <a:pt x="5676" y="1876"/>
                </a:cubicBezTo>
                <a:cubicBezTo>
                  <a:pt x="5649" y="1763"/>
                  <a:pt x="5574" y="1671"/>
                  <a:pt x="5513" y="1574"/>
                </a:cubicBezTo>
                <a:cubicBezTo>
                  <a:pt x="5484" y="1535"/>
                  <a:pt x="5466" y="1495"/>
                  <a:pt x="5450" y="1449"/>
                </a:cubicBezTo>
                <a:cubicBezTo>
                  <a:pt x="5438" y="1427"/>
                  <a:pt x="5432" y="1398"/>
                  <a:pt x="5432" y="1370"/>
                </a:cubicBezTo>
                <a:cubicBezTo>
                  <a:pt x="5432" y="1353"/>
                  <a:pt x="5432" y="1336"/>
                  <a:pt x="5438" y="1319"/>
                </a:cubicBezTo>
                <a:cubicBezTo>
                  <a:pt x="5445" y="1291"/>
                  <a:pt x="5456" y="1262"/>
                  <a:pt x="5466" y="1239"/>
                </a:cubicBezTo>
                <a:cubicBezTo>
                  <a:pt x="5495" y="1188"/>
                  <a:pt x="5529" y="1142"/>
                  <a:pt x="5552" y="1092"/>
                </a:cubicBezTo>
                <a:cubicBezTo>
                  <a:pt x="5558" y="1063"/>
                  <a:pt x="5569" y="1029"/>
                  <a:pt x="5569" y="1000"/>
                </a:cubicBezTo>
                <a:cubicBezTo>
                  <a:pt x="5569" y="961"/>
                  <a:pt x="5558" y="921"/>
                  <a:pt x="5547" y="882"/>
                </a:cubicBezTo>
                <a:cubicBezTo>
                  <a:pt x="5535" y="853"/>
                  <a:pt x="5513" y="819"/>
                  <a:pt x="5490" y="796"/>
                </a:cubicBezTo>
                <a:cubicBezTo>
                  <a:pt x="5466" y="774"/>
                  <a:pt x="5438" y="756"/>
                  <a:pt x="5411" y="745"/>
                </a:cubicBezTo>
                <a:cubicBezTo>
                  <a:pt x="5359" y="717"/>
                  <a:pt x="5301" y="706"/>
                  <a:pt x="5251" y="683"/>
                </a:cubicBezTo>
                <a:cubicBezTo>
                  <a:pt x="5246" y="677"/>
                  <a:pt x="5233" y="672"/>
                  <a:pt x="5228" y="665"/>
                </a:cubicBezTo>
                <a:cubicBezTo>
                  <a:pt x="5222" y="665"/>
                  <a:pt x="5222" y="659"/>
                  <a:pt x="5217" y="654"/>
                </a:cubicBezTo>
                <a:cubicBezTo>
                  <a:pt x="5217" y="654"/>
                  <a:pt x="5217" y="648"/>
                  <a:pt x="5211" y="643"/>
                </a:cubicBezTo>
                <a:lnTo>
                  <a:pt x="5211" y="620"/>
                </a:lnTo>
                <a:lnTo>
                  <a:pt x="5211" y="603"/>
                </a:lnTo>
                <a:cubicBezTo>
                  <a:pt x="5211" y="597"/>
                  <a:pt x="5217" y="586"/>
                  <a:pt x="5217" y="580"/>
                </a:cubicBezTo>
                <a:cubicBezTo>
                  <a:pt x="5228" y="563"/>
                  <a:pt x="5246" y="546"/>
                  <a:pt x="5262" y="528"/>
                </a:cubicBezTo>
                <a:cubicBezTo>
                  <a:pt x="5308" y="478"/>
                  <a:pt x="5364" y="433"/>
                  <a:pt x="5387" y="365"/>
                </a:cubicBezTo>
                <a:cubicBezTo>
                  <a:pt x="5398" y="331"/>
                  <a:pt x="5398" y="290"/>
                  <a:pt x="5387" y="262"/>
                </a:cubicBezTo>
                <a:cubicBezTo>
                  <a:pt x="5370" y="211"/>
                  <a:pt x="5342" y="171"/>
                  <a:pt x="5301" y="132"/>
                </a:cubicBezTo>
                <a:cubicBezTo>
                  <a:pt x="5274" y="108"/>
                  <a:pt x="5240" y="85"/>
                  <a:pt x="5206" y="69"/>
                </a:cubicBezTo>
                <a:cubicBezTo>
                  <a:pt x="5172" y="46"/>
                  <a:pt x="5131" y="40"/>
                  <a:pt x="5091" y="35"/>
                </a:cubicBezTo>
                <a:cubicBezTo>
                  <a:pt x="5075" y="29"/>
                  <a:pt x="5052" y="29"/>
                  <a:pt x="5036" y="29"/>
                </a:cubicBezTo>
                <a:cubicBezTo>
                  <a:pt x="4978" y="29"/>
                  <a:pt x="4921" y="40"/>
                  <a:pt x="4865" y="58"/>
                </a:cubicBezTo>
                <a:cubicBezTo>
                  <a:pt x="4779" y="85"/>
                  <a:pt x="4700" y="126"/>
                  <a:pt x="4626" y="171"/>
                </a:cubicBezTo>
                <a:cubicBezTo>
                  <a:pt x="4540" y="222"/>
                  <a:pt x="4461" y="284"/>
                  <a:pt x="4388" y="347"/>
                </a:cubicBezTo>
                <a:cubicBezTo>
                  <a:pt x="4239" y="467"/>
                  <a:pt x="4108" y="597"/>
                  <a:pt x="3984" y="733"/>
                </a:cubicBezTo>
                <a:cubicBezTo>
                  <a:pt x="3961" y="762"/>
                  <a:pt x="3938" y="790"/>
                  <a:pt x="3916" y="813"/>
                </a:cubicBezTo>
                <a:cubicBezTo>
                  <a:pt x="3910" y="801"/>
                  <a:pt x="3904" y="796"/>
                  <a:pt x="3898" y="785"/>
                </a:cubicBezTo>
                <a:cubicBezTo>
                  <a:pt x="3876" y="733"/>
                  <a:pt x="3848" y="688"/>
                  <a:pt x="3819" y="643"/>
                </a:cubicBezTo>
                <a:cubicBezTo>
                  <a:pt x="3767" y="563"/>
                  <a:pt x="3711" y="494"/>
                  <a:pt x="3643" y="426"/>
                </a:cubicBezTo>
                <a:cubicBezTo>
                  <a:pt x="3512" y="297"/>
                  <a:pt x="3353" y="194"/>
                  <a:pt x="3177" y="126"/>
                </a:cubicBezTo>
                <a:cubicBezTo>
                  <a:pt x="3006" y="51"/>
                  <a:pt x="2825" y="17"/>
                  <a:pt x="2642" y="6"/>
                </a:cubicBezTo>
                <a:cubicBezTo>
                  <a:pt x="2597" y="1"/>
                  <a:pt x="2552" y="1"/>
                  <a:pt x="25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8" name="Google Shape;63;p2"/>
          <p:cNvSpPr>
            <a:spLocks noChangeArrowheads="1"/>
          </p:cNvSpPr>
          <p:nvPr/>
        </p:nvSpPr>
        <p:spPr bwMode="auto">
          <a:xfrm>
            <a:off x="5075238" y="3254375"/>
            <a:ext cx="117475" cy="422275"/>
          </a:xfrm>
          <a:custGeom>
            <a:avLst/>
            <a:gdLst>
              <a:gd name="T0" fmla="*/ 0 w 3012"/>
              <a:gd name="T1" fmla="*/ 0 h 10906"/>
              <a:gd name="T2" fmla="*/ 3012 w 3012"/>
              <a:gd name="T3" fmla="*/ 10906 h 10906"/>
            </a:gdLst>
            <a:ahLst/>
            <a:cxnLst/>
            <a:rect l="T0" t="T1" r="T2" b="T3"/>
            <a:pathLst>
              <a:path w="3012" h="10906" extrusionOk="0">
                <a:moveTo>
                  <a:pt x="1575" y="0"/>
                </a:moveTo>
                <a:cubicBezTo>
                  <a:pt x="1557" y="0"/>
                  <a:pt x="1546" y="7"/>
                  <a:pt x="1530" y="12"/>
                </a:cubicBezTo>
                <a:cubicBezTo>
                  <a:pt x="1517" y="18"/>
                  <a:pt x="1506" y="18"/>
                  <a:pt x="1496" y="29"/>
                </a:cubicBezTo>
                <a:cubicBezTo>
                  <a:pt x="1370" y="109"/>
                  <a:pt x="1257" y="205"/>
                  <a:pt x="1142" y="296"/>
                </a:cubicBezTo>
                <a:cubicBezTo>
                  <a:pt x="1029" y="393"/>
                  <a:pt x="916" y="484"/>
                  <a:pt x="807" y="580"/>
                </a:cubicBezTo>
                <a:cubicBezTo>
                  <a:pt x="751" y="632"/>
                  <a:pt x="694" y="677"/>
                  <a:pt x="643" y="728"/>
                </a:cubicBezTo>
                <a:cubicBezTo>
                  <a:pt x="586" y="773"/>
                  <a:pt x="529" y="818"/>
                  <a:pt x="473" y="865"/>
                </a:cubicBezTo>
                <a:cubicBezTo>
                  <a:pt x="358" y="962"/>
                  <a:pt x="245" y="1057"/>
                  <a:pt x="132" y="1148"/>
                </a:cubicBezTo>
                <a:cubicBezTo>
                  <a:pt x="103" y="1172"/>
                  <a:pt x="74" y="1188"/>
                  <a:pt x="46" y="1211"/>
                </a:cubicBezTo>
                <a:cubicBezTo>
                  <a:pt x="29" y="1222"/>
                  <a:pt x="12" y="1240"/>
                  <a:pt x="6" y="1262"/>
                </a:cubicBezTo>
                <a:cubicBezTo>
                  <a:pt x="1" y="1290"/>
                  <a:pt x="1" y="1313"/>
                  <a:pt x="12" y="1337"/>
                </a:cubicBezTo>
                <a:cubicBezTo>
                  <a:pt x="29" y="1358"/>
                  <a:pt x="46" y="1376"/>
                  <a:pt x="69" y="1382"/>
                </a:cubicBezTo>
                <a:cubicBezTo>
                  <a:pt x="77" y="1384"/>
                  <a:pt x="87" y="1385"/>
                  <a:pt x="97" y="1385"/>
                </a:cubicBezTo>
                <a:cubicBezTo>
                  <a:pt x="114" y="1385"/>
                  <a:pt x="131" y="1381"/>
                  <a:pt x="143" y="1371"/>
                </a:cubicBezTo>
                <a:cubicBezTo>
                  <a:pt x="268" y="1279"/>
                  <a:pt x="392" y="1193"/>
                  <a:pt x="518" y="1103"/>
                </a:cubicBezTo>
                <a:cubicBezTo>
                  <a:pt x="643" y="1007"/>
                  <a:pt x="773" y="910"/>
                  <a:pt x="904" y="813"/>
                </a:cubicBezTo>
                <a:cubicBezTo>
                  <a:pt x="1029" y="716"/>
                  <a:pt x="1148" y="621"/>
                  <a:pt x="1273" y="524"/>
                </a:cubicBezTo>
                <a:cubicBezTo>
                  <a:pt x="1330" y="472"/>
                  <a:pt x="1393" y="422"/>
                  <a:pt x="1449" y="370"/>
                </a:cubicBezTo>
                <a:cubicBezTo>
                  <a:pt x="1449" y="432"/>
                  <a:pt x="1444" y="495"/>
                  <a:pt x="1438" y="552"/>
                </a:cubicBezTo>
                <a:cubicBezTo>
                  <a:pt x="1410" y="739"/>
                  <a:pt x="1359" y="915"/>
                  <a:pt x="1284" y="1086"/>
                </a:cubicBezTo>
                <a:cubicBezTo>
                  <a:pt x="1160" y="1382"/>
                  <a:pt x="995" y="1660"/>
                  <a:pt x="848" y="1943"/>
                </a:cubicBezTo>
                <a:cubicBezTo>
                  <a:pt x="767" y="2092"/>
                  <a:pt x="699" y="2239"/>
                  <a:pt x="643" y="2399"/>
                </a:cubicBezTo>
                <a:cubicBezTo>
                  <a:pt x="580" y="2564"/>
                  <a:pt x="534" y="2740"/>
                  <a:pt x="512" y="2916"/>
                </a:cubicBezTo>
                <a:cubicBezTo>
                  <a:pt x="450" y="3291"/>
                  <a:pt x="478" y="3677"/>
                  <a:pt x="609" y="4030"/>
                </a:cubicBezTo>
                <a:cubicBezTo>
                  <a:pt x="677" y="4211"/>
                  <a:pt x="773" y="4376"/>
                  <a:pt x="882" y="4529"/>
                </a:cubicBezTo>
                <a:cubicBezTo>
                  <a:pt x="984" y="4666"/>
                  <a:pt x="1097" y="4796"/>
                  <a:pt x="1210" y="4927"/>
                </a:cubicBezTo>
                <a:cubicBezTo>
                  <a:pt x="1296" y="5024"/>
                  <a:pt x="1381" y="5114"/>
                  <a:pt x="1455" y="5216"/>
                </a:cubicBezTo>
                <a:cubicBezTo>
                  <a:pt x="1546" y="5336"/>
                  <a:pt x="1632" y="5467"/>
                  <a:pt x="1693" y="5604"/>
                </a:cubicBezTo>
                <a:cubicBezTo>
                  <a:pt x="1740" y="5728"/>
                  <a:pt x="1774" y="5853"/>
                  <a:pt x="1796" y="5984"/>
                </a:cubicBezTo>
                <a:cubicBezTo>
                  <a:pt x="1808" y="6110"/>
                  <a:pt x="1808" y="6234"/>
                  <a:pt x="1790" y="6359"/>
                </a:cubicBezTo>
                <a:cubicBezTo>
                  <a:pt x="1768" y="6535"/>
                  <a:pt x="1716" y="6700"/>
                  <a:pt x="1648" y="6865"/>
                </a:cubicBezTo>
                <a:cubicBezTo>
                  <a:pt x="1415" y="7398"/>
                  <a:pt x="1052" y="7865"/>
                  <a:pt x="807" y="8394"/>
                </a:cubicBezTo>
                <a:cubicBezTo>
                  <a:pt x="745" y="8530"/>
                  <a:pt x="688" y="8672"/>
                  <a:pt x="649" y="8814"/>
                </a:cubicBezTo>
                <a:cubicBezTo>
                  <a:pt x="597" y="8979"/>
                  <a:pt x="575" y="9155"/>
                  <a:pt x="563" y="9325"/>
                </a:cubicBezTo>
                <a:cubicBezTo>
                  <a:pt x="552" y="9512"/>
                  <a:pt x="568" y="9695"/>
                  <a:pt x="597" y="9876"/>
                </a:cubicBezTo>
                <a:cubicBezTo>
                  <a:pt x="625" y="10058"/>
                  <a:pt x="683" y="10228"/>
                  <a:pt x="756" y="10399"/>
                </a:cubicBezTo>
                <a:cubicBezTo>
                  <a:pt x="825" y="10564"/>
                  <a:pt x="927" y="10723"/>
                  <a:pt x="1040" y="10865"/>
                </a:cubicBezTo>
                <a:cubicBezTo>
                  <a:pt x="1064" y="10892"/>
                  <a:pt x="1104" y="10905"/>
                  <a:pt x="1144" y="10905"/>
                </a:cubicBezTo>
                <a:cubicBezTo>
                  <a:pt x="1170" y="10905"/>
                  <a:pt x="1196" y="10900"/>
                  <a:pt x="1216" y="10888"/>
                </a:cubicBezTo>
                <a:cubicBezTo>
                  <a:pt x="1284" y="10849"/>
                  <a:pt x="1318" y="10752"/>
                  <a:pt x="1273" y="10684"/>
                </a:cubicBezTo>
                <a:cubicBezTo>
                  <a:pt x="1182" y="10553"/>
                  <a:pt x="1103" y="10416"/>
                  <a:pt x="1040" y="10275"/>
                </a:cubicBezTo>
                <a:cubicBezTo>
                  <a:pt x="972" y="10099"/>
                  <a:pt x="921" y="9921"/>
                  <a:pt x="893" y="9735"/>
                </a:cubicBezTo>
                <a:cubicBezTo>
                  <a:pt x="870" y="9541"/>
                  <a:pt x="870" y="9349"/>
                  <a:pt x="893" y="9155"/>
                </a:cubicBezTo>
                <a:cubicBezTo>
                  <a:pt x="921" y="8967"/>
                  <a:pt x="977" y="8791"/>
                  <a:pt x="1045" y="8609"/>
                </a:cubicBezTo>
                <a:cubicBezTo>
                  <a:pt x="1279" y="8069"/>
                  <a:pt x="1648" y="7598"/>
                  <a:pt x="1881" y="7058"/>
                </a:cubicBezTo>
                <a:cubicBezTo>
                  <a:pt x="2000" y="6792"/>
                  <a:pt x="2086" y="6501"/>
                  <a:pt x="2091" y="6205"/>
                </a:cubicBezTo>
                <a:cubicBezTo>
                  <a:pt x="2097" y="5887"/>
                  <a:pt x="2000" y="5564"/>
                  <a:pt x="1836" y="5291"/>
                </a:cubicBezTo>
                <a:cubicBezTo>
                  <a:pt x="1632" y="4961"/>
                  <a:pt x="1336" y="4705"/>
                  <a:pt x="1103" y="4405"/>
                </a:cubicBezTo>
                <a:cubicBezTo>
                  <a:pt x="1103" y="4410"/>
                  <a:pt x="1108" y="4416"/>
                  <a:pt x="1108" y="4416"/>
                </a:cubicBezTo>
                <a:cubicBezTo>
                  <a:pt x="1103" y="4411"/>
                  <a:pt x="1103" y="4405"/>
                  <a:pt x="1097" y="4398"/>
                </a:cubicBezTo>
                <a:cubicBezTo>
                  <a:pt x="1092" y="4398"/>
                  <a:pt x="1092" y="4393"/>
                  <a:pt x="1092" y="4393"/>
                </a:cubicBezTo>
                <a:lnTo>
                  <a:pt x="1097" y="4398"/>
                </a:lnTo>
                <a:cubicBezTo>
                  <a:pt x="1000" y="4269"/>
                  <a:pt x="921" y="4132"/>
                  <a:pt x="853" y="3989"/>
                </a:cubicBezTo>
                <a:cubicBezTo>
                  <a:pt x="796" y="3842"/>
                  <a:pt x="756" y="3695"/>
                  <a:pt x="733" y="3535"/>
                </a:cubicBezTo>
                <a:cubicBezTo>
                  <a:pt x="705" y="3348"/>
                  <a:pt x="711" y="3160"/>
                  <a:pt x="733" y="2973"/>
                </a:cubicBezTo>
                <a:cubicBezTo>
                  <a:pt x="767" y="2740"/>
                  <a:pt x="830" y="2512"/>
                  <a:pt x="927" y="2297"/>
                </a:cubicBezTo>
                <a:cubicBezTo>
                  <a:pt x="1069" y="1961"/>
                  <a:pt x="1262" y="1654"/>
                  <a:pt x="1415" y="1324"/>
                </a:cubicBezTo>
                <a:cubicBezTo>
                  <a:pt x="1489" y="1159"/>
                  <a:pt x="1557" y="989"/>
                  <a:pt x="1603" y="813"/>
                </a:cubicBezTo>
                <a:cubicBezTo>
                  <a:pt x="1643" y="648"/>
                  <a:pt x="1659" y="472"/>
                  <a:pt x="1659" y="302"/>
                </a:cubicBezTo>
                <a:cubicBezTo>
                  <a:pt x="1722" y="341"/>
                  <a:pt x="1779" y="382"/>
                  <a:pt x="1842" y="427"/>
                </a:cubicBezTo>
                <a:cubicBezTo>
                  <a:pt x="2007" y="563"/>
                  <a:pt x="2165" y="711"/>
                  <a:pt x="2319" y="859"/>
                </a:cubicBezTo>
                <a:cubicBezTo>
                  <a:pt x="2477" y="1012"/>
                  <a:pt x="2632" y="1172"/>
                  <a:pt x="2797" y="1308"/>
                </a:cubicBezTo>
                <a:cubicBezTo>
                  <a:pt x="2825" y="1324"/>
                  <a:pt x="2847" y="1342"/>
                  <a:pt x="2881" y="1342"/>
                </a:cubicBezTo>
                <a:cubicBezTo>
                  <a:pt x="2915" y="1342"/>
                  <a:pt x="2944" y="1330"/>
                  <a:pt x="2967" y="1308"/>
                </a:cubicBezTo>
                <a:cubicBezTo>
                  <a:pt x="3012" y="1262"/>
                  <a:pt x="3012" y="1183"/>
                  <a:pt x="2967" y="1137"/>
                </a:cubicBezTo>
                <a:cubicBezTo>
                  <a:pt x="2762" y="938"/>
                  <a:pt x="2558" y="734"/>
                  <a:pt x="2348" y="540"/>
                </a:cubicBezTo>
                <a:cubicBezTo>
                  <a:pt x="2131" y="341"/>
                  <a:pt x="1898" y="154"/>
                  <a:pt x="1637" y="18"/>
                </a:cubicBezTo>
                <a:cubicBezTo>
                  <a:pt x="1620" y="7"/>
                  <a:pt x="1598" y="0"/>
                  <a:pt x="157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9" name="Google Shape;64;p2"/>
          <p:cNvSpPr>
            <a:spLocks noChangeArrowheads="1"/>
          </p:cNvSpPr>
          <p:nvPr/>
        </p:nvSpPr>
        <p:spPr bwMode="auto">
          <a:xfrm>
            <a:off x="4914900" y="3254375"/>
            <a:ext cx="117475" cy="422275"/>
          </a:xfrm>
          <a:custGeom>
            <a:avLst/>
            <a:gdLst>
              <a:gd name="T0" fmla="*/ 0 w 3012"/>
              <a:gd name="T1" fmla="*/ 0 h 10906"/>
              <a:gd name="T2" fmla="*/ 3012 w 3012"/>
              <a:gd name="T3" fmla="*/ 10906 h 10906"/>
            </a:gdLst>
            <a:ahLst/>
            <a:cxnLst/>
            <a:rect l="T0" t="T1" r="T2" b="T3"/>
            <a:pathLst>
              <a:path w="3012" h="10906" extrusionOk="0">
                <a:moveTo>
                  <a:pt x="1580" y="0"/>
                </a:moveTo>
                <a:cubicBezTo>
                  <a:pt x="1563" y="0"/>
                  <a:pt x="1545" y="7"/>
                  <a:pt x="1529" y="12"/>
                </a:cubicBezTo>
                <a:cubicBezTo>
                  <a:pt x="1518" y="18"/>
                  <a:pt x="1506" y="18"/>
                  <a:pt x="1495" y="29"/>
                </a:cubicBezTo>
                <a:cubicBezTo>
                  <a:pt x="1369" y="109"/>
                  <a:pt x="1256" y="205"/>
                  <a:pt x="1143" y="296"/>
                </a:cubicBezTo>
                <a:cubicBezTo>
                  <a:pt x="1029" y="393"/>
                  <a:pt x="915" y="484"/>
                  <a:pt x="808" y="580"/>
                </a:cubicBezTo>
                <a:cubicBezTo>
                  <a:pt x="750" y="632"/>
                  <a:pt x="693" y="677"/>
                  <a:pt x="643" y="728"/>
                </a:cubicBezTo>
                <a:cubicBezTo>
                  <a:pt x="585" y="773"/>
                  <a:pt x="529" y="818"/>
                  <a:pt x="472" y="865"/>
                </a:cubicBezTo>
                <a:cubicBezTo>
                  <a:pt x="359" y="962"/>
                  <a:pt x="244" y="1057"/>
                  <a:pt x="131" y="1148"/>
                </a:cubicBezTo>
                <a:cubicBezTo>
                  <a:pt x="103" y="1172"/>
                  <a:pt x="74" y="1188"/>
                  <a:pt x="45" y="1211"/>
                </a:cubicBezTo>
                <a:cubicBezTo>
                  <a:pt x="29" y="1222"/>
                  <a:pt x="11" y="1240"/>
                  <a:pt x="6" y="1262"/>
                </a:cubicBezTo>
                <a:cubicBezTo>
                  <a:pt x="0" y="1290"/>
                  <a:pt x="0" y="1313"/>
                  <a:pt x="18" y="1337"/>
                </a:cubicBezTo>
                <a:cubicBezTo>
                  <a:pt x="29" y="1358"/>
                  <a:pt x="45" y="1376"/>
                  <a:pt x="68" y="1382"/>
                </a:cubicBezTo>
                <a:cubicBezTo>
                  <a:pt x="77" y="1384"/>
                  <a:pt x="87" y="1385"/>
                  <a:pt x="97" y="1385"/>
                </a:cubicBezTo>
                <a:cubicBezTo>
                  <a:pt x="114" y="1385"/>
                  <a:pt x="132" y="1381"/>
                  <a:pt x="142" y="1371"/>
                </a:cubicBezTo>
                <a:cubicBezTo>
                  <a:pt x="268" y="1279"/>
                  <a:pt x="393" y="1193"/>
                  <a:pt x="517" y="1103"/>
                </a:cubicBezTo>
                <a:cubicBezTo>
                  <a:pt x="643" y="1007"/>
                  <a:pt x="774" y="910"/>
                  <a:pt x="904" y="813"/>
                </a:cubicBezTo>
                <a:cubicBezTo>
                  <a:pt x="1029" y="716"/>
                  <a:pt x="1149" y="621"/>
                  <a:pt x="1273" y="524"/>
                </a:cubicBezTo>
                <a:cubicBezTo>
                  <a:pt x="1330" y="472"/>
                  <a:pt x="1393" y="422"/>
                  <a:pt x="1450" y="370"/>
                </a:cubicBezTo>
                <a:cubicBezTo>
                  <a:pt x="1450" y="432"/>
                  <a:pt x="1443" y="495"/>
                  <a:pt x="1438" y="552"/>
                </a:cubicBezTo>
                <a:cubicBezTo>
                  <a:pt x="1409" y="739"/>
                  <a:pt x="1359" y="915"/>
                  <a:pt x="1285" y="1086"/>
                </a:cubicBezTo>
                <a:cubicBezTo>
                  <a:pt x="1159" y="1382"/>
                  <a:pt x="994" y="1660"/>
                  <a:pt x="847" y="1943"/>
                </a:cubicBezTo>
                <a:cubicBezTo>
                  <a:pt x="774" y="2092"/>
                  <a:pt x="700" y="2239"/>
                  <a:pt x="643" y="2399"/>
                </a:cubicBezTo>
                <a:cubicBezTo>
                  <a:pt x="580" y="2564"/>
                  <a:pt x="540" y="2740"/>
                  <a:pt x="512" y="2916"/>
                </a:cubicBezTo>
                <a:cubicBezTo>
                  <a:pt x="449" y="3291"/>
                  <a:pt x="478" y="3677"/>
                  <a:pt x="609" y="4030"/>
                </a:cubicBezTo>
                <a:cubicBezTo>
                  <a:pt x="677" y="4211"/>
                  <a:pt x="774" y="4376"/>
                  <a:pt x="881" y="4529"/>
                </a:cubicBezTo>
                <a:cubicBezTo>
                  <a:pt x="984" y="4666"/>
                  <a:pt x="1097" y="4796"/>
                  <a:pt x="1211" y="4927"/>
                </a:cubicBezTo>
                <a:cubicBezTo>
                  <a:pt x="1296" y="5024"/>
                  <a:pt x="1382" y="5114"/>
                  <a:pt x="1455" y="5216"/>
                </a:cubicBezTo>
                <a:cubicBezTo>
                  <a:pt x="1545" y="5336"/>
                  <a:pt x="1631" y="5467"/>
                  <a:pt x="1694" y="5604"/>
                </a:cubicBezTo>
                <a:cubicBezTo>
                  <a:pt x="1739" y="5728"/>
                  <a:pt x="1773" y="5853"/>
                  <a:pt x="1796" y="5984"/>
                </a:cubicBezTo>
                <a:cubicBezTo>
                  <a:pt x="1807" y="6110"/>
                  <a:pt x="1807" y="6234"/>
                  <a:pt x="1791" y="6359"/>
                </a:cubicBezTo>
                <a:cubicBezTo>
                  <a:pt x="1768" y="6535"/>
                  <a:pt x="1716" y="6700"/>
                  <a:pt x="1648" y="6865"/>
                </a:cubicBezTo>
                <a:cubicBezTo>
                  <a:pt x="1416" y="7398"/>
                  <a:pt x="1052" y="7865"/>
                  <a:pt x="808" y="8394"/>
                </a:cubicBezTo>
                <a:cubicBezTo>
                  <a:pt x="745" y="8530"/>
                  <a:pt x="688" y="8672"/>
                  <a:pt x="648" y="8814"/>
                </a:cubicBezTo>
                <a:cubicBezTo>
                  <a:pt x="598" y="8979"/>
                  <a:pt x="574" y="9155"/>
                  <a:pt x="564" y="9325"/>
                </a:cubicBezTo>
                <a:cubicBezTo>
                  <a:pt x="551" y="9512"/>
                  <a:pt x="569" y="9695"/>
                  <a:pt x="598" y="9876"/>
                </a:cubicBezTo>
                <a:cubicBezTo>
                  <a:pt x="625" y="10058"/>
                  <a:pt x="682" y="10228"/>
                  <a:pt x="756" y="10399"/>
                </a:cubicBezTo>
                <a:cubicBezTo>
                  <a:pt x="829" y="10564"/>
                  <a:pt x="926" y="10723"/>
                  <a:pt x="1041" y="10865"/>
                </a:cubicBezTo>
                <a:cubicBezTo>
                  <a:pt x="1065" y="10892"/>
                  <a:pt x="1105" y="10905"/>
                  <a:pt x="1144" y="10905"/>
                </a:cubicBezTo>
                <a:cubicBezTo>
                  <a:pt x="1170" y="10905"/>
                  <a:pt x="1196" y="10900"/>
                  <a:pt x="1217" y="10888"/>
                </a:cubicBezTo>
                <a:cubicBezTo>
                  <a:pt x="1285" y="10849"/>
                  <a:pt x="1319" y="10752"/>
                  <a:pt x="1273" y="10684"/>
                </a:cubicBezTo>
                <a:cubicBezTo>
                  <a:pt x="1183" y="10553"/>
                  <a:pt x="1102" y="10416"/>
                  <a:pt x="1041" y="10275"/>
                </a:cubicBezTo>
                <a:cubicBezTo>
                  <a:pt x="973" y="10099"/>
                  <a:pt x="921" y="9921"/>
                  <a:pt x="892" y="9735"/>
                </a:cubicBezTo>
                <a:cubicBezTo>
                  <a:pt x="870" y="9541"/>
                  <a:pt x="870" y="9349"/>
                  <a:pt x="892" y="9155"/>
                </a:cubicBezTo>
                <a:cubicBezTo>
                  <a:pt x="921" y="8967"/>
                  <a:pt x="978" y="8791"/>
                  <a:pt x="1046" y="8609"/>
                </a:cubicBezTo>
                <a:cubicBezTo>
                  <a:pt x="1279" y="8069"/>
                  <a:pt x="1648" y="7598"/>
                  <a:pt x="1881" y="7058"/>
                </a:cubicBezTo>
                <a:cubicBezTo>
                  <a:pt x="2001" y="6792"/>
                  <a:pt x="2085" y="6501"/>
                  <a:pt x="2091" y="6205"/>
                </a:cubicBezTo>
                <a:cubicBezTo>
                  <a:pt x="2098" y="5887"/>
                  <a:pt x="2001" y="5564"/>
                  <a:pt x="1836" y="5291"/>
                </a:cubicBezTo>
                <a:cubicBezTo>
                  <a:pt x="1639" y="4964"/>
                  <a:pt x="1341" y="4710"/>
                  <a:pt x="1108" y="4413"/>
                </a:cubicBezTo>
                <a:cubicBezTo>
                  <a:pt x="1107" y="4408"/>
                  <a:pt x="1101" y="4404"/>
                  <a:pt x="1097" y="4398"/>
                </a:cubicBezTo>
                <a:cubicBezTo>
                  <a:pt x="1000" y="4269"/>
                  <a:pt x="921" y="4132"/>
                  <a:pt x="858" y="3989"/>
                </a:cubicBezTo>
                <a:cubicBezTo>
                  <a:pt x="795" y="3842"/>
                  <a:pt x="756" y="3695"/>
                  <a:pt x="734" y="3535"/>
                </a:cubicBezTo>
                <a:cubicBezTo>
                  <a:pt x="711" y="3348"/>
                  <a:pt x="711" y="3160"/>
                  <a:pt x="734" y="2973"/>
                </a:cubicBezTo>
                <a:cubicBezTo>
                  <a:pt x="768" y="2740"/>
                  <a:pt x="829" y="2512"/>
                  <a:pt x="926" y="2297"/>
                </a:cubicBezTo>
                <a:cubicBezTo>
                  <a:pt x="1068" y="1961"/>
                  <a:pt x="1262" y="1654"/>
                  <a:pt x="1416" y="1324"/>
                </a:cubicBezTo>
                <a:cubicBezTo>
                  <a:pt x="1490" y="1159"/>
                  <a:pt x="1558" y="989"/>
                  <a:pt x="1603" y="813"/>
                </a:cubicBezTo>
                <a:cubicBezTo>
                  <a:pt x="1642" y="648"/>
                  <a:pt x="1660" y="472"/>
                  <a:pt x="1660" y="302"/>
                </a:cubicBezTo>
                <a:cubicBezTo>
                  <a:pt x="1723" y="341"/>
                  <a:pt x="1779" y="382"/>
                  <a:pt x="1841" y="427"/>
                </a:cubicBezTo>
                <a:cubicBezTo>
                  <a:pt x="2012" y="563"/>
                  <a:pt x="2166" y="711"/>
                  <a:pt x="2319" y="859"/>
                </a:cubicBezTo>
                <a:cubicBezTo>
                  <a:pt x="2478" y="1012"/>
                  <a:pt x="2631" y="1172"/>
                  <a:pt x="2801" y="1308"/>
                </a:cubicBezTo>
                <a:cubicBezTo>
                  <a:pt x="2825" y="1324"/>
                  <a:pt x="2848" y="1342"/>
                  <a:pt x="2882" y="1342"/>
                </a:cubicBezTo>
                <a:cubicBezTo>
                  <a:pt x="2916" y="1342"/>
                  <a:pt x="2943" y="1330"/>
                  <a:pt x="2966" y="1308"/>
                </a:cubicBezTo>
                <a:cubicBezTo>
                  <a:pt x="3011" y="1262"/>
                  <a:pt x="3011" y="1183"/>
                  <a:pt x="2966" y="1137"/>
                </a:cubicBezTo>
                <a:cubicBezTo>
                  <a:pt x="2762" y="938"/>
                  <a:pt x="2557" y="734"/>
                  <a:pt x="2347" y="540"/>
                </a:cubicBezTo>
                <a:cubicBezTo>
                  <a:pt x="2132" y="341"/>
                  <a:pt x="1899" y="154"/>
                  <a:pt x="1637" y="18"/>
                </a:cubicBezTo>
                <a:cubicBezTo>
                  <a:pt x="1620" y="7"/>
                  <a:pt x="1597" y="0"/>
                  <a:pt x="158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0" name="Google Shape;65;p2"/>
          <p:cNvSpPr>
            <a:spLocks noChangeArrowheads="1"/>
          </p:cNvSpPr>
          <p:nvPr/>
        </p:nvSpPr>
        <p:spPr bwMode="auto">
          <a:xfrm>
            <a:off x="4754563" y="3254375"/>
            <a:ext cx="115887" cy="422275"/>
          </a:xfrm>
          <a:custGeom>
            <a:avLst/>
            <a:gdLst>
              <a:gd name="T0" fmla="*/ 0 w 3014"/>
              <a:gd name="T1" fmla="*/ 0 h 10906"/>
              <a:gd name="T2" fmla="*/ 3014 w 3014"/>
              <a:gd name="T3" fmla="*/ 10906 h 10906"/>
            </a:gdLst>
            <a:ahLst/>
            <a:cxnLst/>
            <a:rect l="T0" t="T1" r="T2" b="T3"/>
            <a:pathLst>
              <a:path w="3014" h="10906" extrusionOk="0">
                <a:moveTo>
                  <a:pt x="1581" y="0"/>
                </a:moveTo>
                <a:cubicBezTo>
                  <a:pt x="1564" y="0"/>
                  <a:pt x="1547" y="7"/>
                  <a:pt x="1530" y="12"/>
                </a:cubicBezTo>
                <a:cubicBezTo>
                  <a:pt x="1519" y="18"/>
                  <a:pt x="1508" y="18"/>
                  <a:pt x="1495" y="29"/>
                </a:cubicBezTo>
                <a:cubicBezTo>
                  <a:pt x="1371" y="109"/>
                  <a:pt x="1257" y="205"/>
                  <a:pt x="1144" y="296"/>
                </a:cubicBezTo>
                <a:cubicBezTo>
                  <a:pt x="1030" y="393"/>
                  <a:pt x="916" y="484"/>
                  <a:pt x="808" y="580"/>
                </a:cubicBezTo>
                <a:cubicBezTo>
                  <a:pt x="751" y="632"/>
                  <a:pt x="695" y="677"/>
                  <a:pt x="643" y="728"/>
                </a:cubicBezTo>
                <a:cubicBezTo>
                  <a:pt x="587" y="773"/>
                  <a:pt x="530" y="818"/>
                  <a:pt x="473" y="865"/>
                </a:cubicBezTo>
                <a:cubicBezTo>
                  <a:pt x="359" y="962"/>
                  <a:pt x="246" y="1057"/>
                  <a:pt x="132" y="1148"/>
                </a:cubicBezTo>
                <a:cubicBezTo>
                  <a:pt x="103" y="1172"/>
                  <a:pt x="76" y="1188"/>
                  <a:pt x="53" y="1211"/>
                </a:cubicBezTo>
                <a:cubicBezTo>
                  <a:pt x="29" y="1222"/>
                  <a:pt x="13" y="1240"/>
                  <a:pt x="8" y="1262"/>
                </a:cubicBezTo>
                <a:cubicBezTo>
                  <a:pt x="1" y="1290"/>
                  <a:pt x="1" y="1313"/>
                  <a:pt x="18" y="1337"/>
                </a:cubicBezTo>
                <a:cubicBezTo>
                  <a:pt x="29" y="1358"/>
                  <a:pt x="47" y="1376"/>
                  <a:pt x="69" y="1382"/>
                </a:cubicBezTo>
                <a:cubicBezTo>
                  <a:pt x="77" y="1384"/>
                  <a:pt x="87" y="1385"/>
                  <a:pt x="97" y="1385"/>
                </a:cubicBezTo>
                <a:cubicBezTo>
                  <a:pt x="115" y="1385"/>
                  <a:pt x="133" y="1381"/>
                  <a:pt x="144" y="1371"/>
                </a:cubicBezTo>
                <a:cubicBezTo>
                  <a:pt x="268" y="1279"/>
                  <a:pt x="394" y="1193"/>
                  <a:pt x="519" y="1103"/>
                </a:cubicBezTo>
                <a:cubicBezTo>
                  <a:pt x="643" y="1007"/>
                  <a:pt x="774" y="910"/>
                  <a:pt x="905" y="813"/>
                </a:cubicBezTo>
                <a:cubicBezTo>
                  <a:pt x="1030" y="716"/>
                  <a:pt x="1149" y="621"/>
                  <a:pt x="1274" y="524"/>
                </a:cubicBezTo>
                <a:cubicBezTo>
                  <a:pt x="1330" y="472"/>
                  <a:pt x="1393" y="422"/>
                  <a:pt x="1450" y="370"/>
                </a:cubicBezTo>
                <a:cubicBezTo>
                  <a:pt x="1450" y="432"/>
                  <a:pt x="1445" y="495"/>
                  <a:pt x="1440" y="552"/>
                </a:cubicBezTo>
                <a:cubicBezTo>
                  <a:pt x="1416" y="739"/>
                  <a:pt x="1359" y="915"/>
                  <a:pt x="1285" y="1086"/>
                </a:cubicBezTo>
                <a:cubicBezTo>
                  <a:pt x="1160" y="1382"/>
                  <a:pt x="996" y="1660"/>
                  <a:pt x="848" y="1943"/>
                </a:cubicBezTo>
                <a:cubicBezTo>
                  <a:pt x="774" y="2092"/>
                  <a:pt x="700" y="2239"/>
                  <a:pt x="643" y="2399"/>
                </a:cubicBezTo>
                <a:cubicBezTo>
                  <a:pt x="580" y="2564"/>
                  <a:pt x="541" y="2740"/>
                  <a:pt x="512" y="2916"/>
                </a:cubicBezTo>
                <a:cubicBezTo>
                  <a:pt x="456" y="3291"/>
                  <a:pt x="478" y="3677"/>
                  <a:pt x="614" y="4030"/>
                </a:cubicBezTo>
                <a:cubicBezTo>
                  <a:pt x="677" y="4211"/>
                  <a:pt x="774" y="4376"/>
                  <a:pt x="882" y="4529"/>
                </a:cubicBezTo>
                <a:cubicBezTo>
                  <a:pt x="984" y="4666"/>
                  <a:pt x="1099" y="4796"/>
                  <a:pt x="1212" y="4927"/>
                </a:cubicBezTo>
                <a:cubicBezTo>
                  <a:pt x="1296" y="5024"/>
                  <a:pt x="1382" y="5114"/>
                  <a:pt x="1456" y="5216"/>
                </a:cubicBezTo>
                <a:cubicBezTo>
                  <a:pt x="1547" y="5336"/>
                  <a:pt x="1632" y="5467"/>
                  <a:pt x="1695" y="5604"/>
                </a:cubicBezTo>
                <a:cubicBezTo>
                  <a:pt x="1740" y="5728"/>
                  <a:pt x="1780" y="5853"/>
                  <a:pt x="1797" y="5984"/>
                </a:cubicBezTo>
                <a:cubicBezTo>
                  <a:pt x="1808" y="6110"/>
                  <a:pt x="1808" y="6234"/>
                  <a:pt x="1797" y="6359"/>
                </a:cubicBezTo>
                <a:cubicBezTo>
                  <a:pt x="1768" y="6535"/>
                  <a:pt x="1718" y="6700"/>
                  <a:pt x="1650" y="6865"/>
                </a:cubicBezTo>
                <a:cubicBezTo>
                  <a:pt x="1416" y="7398"/>
                  <a:pt x="1052" y="7865"/>
                  <a:pt x="808" y="8394"/>
                </a:cubicBezTo>
                <a:cubicBezTo>
                  <a:pt x="745" y="8530"/>
                  <a:pt x="689" y="8672"/>
                  <a:pt x="649" y="8814"/>
                </a:cubicBezTo>
                <a:cubicBezTo>
                  <a:pt x="598" y="8979"/>
                  <a:pt x="575" y="9155"/>
                  <a:pt x="564" y="9325"/>
                </a:cubicBezTo>
                <a:cubicBezTo>
                  <a:pt x="553" y="9512"/>
                  <a:pt x="569" y="9695"/>
                  <a:pt x="598" y="9876"/>
                </a:cubicBezTo>
                <a:cubicBezTo>
                  <a:pt x="627" y="10058"/>
                  <a:pt x="683" y="10228"/>
                  <a:pt x="758" y="10399"/>
                </a:cubicBezTo>
                <a:cubicBezTo>
                  <a:pt x="831" y="10564"/>
                  <a:pt x="928" y="10723"/>
                  <a:pt x="1041" y="10865"/>
                </a:cubicBezTo>
                <a:cubicBezTo>
                  <a:pt x="1068" y="10892"/>
                  <a:pt x="1108" y="10905"/>
                  <a:pt x="1148" y="10905"/>
                </a:cubicBezTo>
                <a:cubicBezTo>
                  <a:pt x="1174" y="10905"/>
                  <a:pt x="1200" y="10900"/>
                  <a:pt x="1223" y="10888"/>
                </a:cubicBezTo>
                <a:cubicBezTo>
                  <a:pt x="1285" y="10849"/>
                  <a:pt x="1320" y="10752"/>
                  <a:pt x="1274" y="10684"/>
                </a:cubicBezTo>
                <a:cubicBezTo>
                  <a:pt x="1183" y="10553"/>
                  <a:pt x="1104" y="10416"/>
                  <a:pt x="1041" y="10275"/>
                </a:cubicBezTo>
                <a:cubicBezTo>
                  <a:pt x="973" y="10099"/>
                  <a:pt x="921" y="9921"/>
                  <a:pt x="894" y="9735"/>
                </a:cubicBezTo>
                <a:cubicBezTo>
                  <a:pt x="871" y="9541"/>
                  <a:pt x="871" y="9349"/>
                  <a:pt x="894" y="9155"/>
                </a:cubicBezTo>
                <a:cubicBezTo>
                  <a:pt x="921" y="8967"/>
                  <a:pt x="979" y="8791"/>
                  <a:pt x="1047" y="8609"/>
                </a:cubicBezTo>
                <a:cubicBezTo>
                  <a:pt x="1280" y="8069"/>
                  <a:pt x="1650" y="7598"/>
                  <a:pt x="1883" y="7058"/>
                </a:cubicBezTo>
                <a:cubicBezTo>
                  <a:pt x="2001" y="6792"/>
                  <a:pt x="2087" y="6501"/>
                  <a:pt x="2093" y="6205"/>
                </a:cubicBezTo>
                <a:cubicBezTo>
                  <a:pt x="2098" y="5887"/>
                  <a:pt x="2001" y="5564"/>
                  <a:pt x="1836" y="5291"/>
                </a:cubicBezTo>
                <a:cubicBezTo>
                  <a:pt x="1638" y="4962"/>
                  <a:pt x="1344" y="4707"/>
                  <a:pt x="1106" y="4408"/>
                </a:cubicBezTo>
                <a:cubicBezTo>
                  <a:pt x="1104" y="4405"/>
                  <a:pt x="1101" y="4402"/>
                  <a:pt x="1099" y="4398"/>
                </a:cubicBezTo>
                <a:lnTo>
                  <a:pt x="1104" y="4405"/>
                </a:lnTo>
                <a:cubicBezTo>
                  <a:pt x="1099" y="4405"/>
                  <a:pt x="1099" y="4398"/>
                  <a:pt x="1099" y="4398"/>
                </a:cubicBezTo>
                <a:cubicBezTo>
                  <a:pt x="1099" y="4398"/>
                  <a:pt x="1099" y="4398"/>
                  <a:pt x="1099" y="4398"/>
                </a:cubicBezTo>
                <a:cubicBezTo>
                  <a:pt x="1002" y="4269"/>
                  <a:pt x="921" y="4132"/>
                  <a:pt x="860" y="3989"/>
                </a:cubicBezTo>
                <a:cubicBezTo>
                  <a:pt x="797" y="3842"/>
                  <a:pt x="758" y="3695"/>
                  <a:pt x="734" y="3535"/>
                </a:cubicBezTo>
                <a:cubicBezTo>
                  <a:pt x="711" y="3348"/>
                  <a:pt x="711" y="3160"/>
                  <a:pt x="734" y="2973"/>
                </a:cubicBezTo>
                <a:cubicBezTo>
                  <a:pt x="769" y="2740"/>
                  <a:pt x="831" y="2512"/>
                  <a:pt x="928" y="2297"/>
                </a:cubicBezTo>
                <a:cubicBezTo>
                  <a:pt x="1070" y="1961"/>
                  <a:pt x="1262" y="1654"/>
                  <a:pt x="1416" y="1324"/>
                </a:cubicBezTo>
                <a:cubicBezTo>
                  <a:pt x="1490" y="1159"/>
                  <a:pt x="1558" y="989"/>
                  <a:pt x="1603" y="813"/>
                </a:cubicBezTo>
                <a:cubicBezTo>
                  <a:pt x="1644" y="648"/>
                  <a:pt x="1666" y="472"/>
                  <a:pt x="1660" y="302"/>
                </a:cubicBezTo>
                <a:cubicBezTo>
                  <a:pt x="1723" y="341"/>
                  <a:pt x="1786" y="382"/>
                  <a:pt x="1842" y="427"/>
                </a:cubicBezTo>
                <a:cubicBezTo>
                  <a:pt x="2012" y="563"/>
                  <a:pt x="2166" y="711"/>
                  <a:pt x="2319" y="859"/>
                </a:cubicBezTo>
                <a:cubicBezTo>
                  <a:pt x="2479" y="1012"/>
                  <a:pt x="2633" y="1172"/>
                  <a:pt x="2803" y="1308"/>
                </a:cubicBezTo>
                <a:cubicBezTo>
                  <a:pt x="2825" y="1324"/>
                  <a:pt x="2848" y="1342"/>
                  <a:pt x="2888" y="1342"/>
                </a:cubicBezTo>
                <a:cubicBezTo>
                  <a:pt x="2916" y="1342"/>
                  <a:pt x="2945" y="1330"/>
                  <a:pt x="2967" y="1308"/>
                </a:cubicBezTo>
                <a:cubicBezTo>
                  <a:pt x="3013" y="1262"/>
                  <a:pt x="3013" y="1183"/>
                  <a:pt x="2967" y="1137"/>
                </a:cubicBezTo>
                <a:cubicBezTo>
                  <a:pt x="2762" y="938"/>
                  <a:pt x="2558" y="734"/>
                  <a:pt x="2348" y="540"/>
                </a:cubicBezTo>
                <a:cubicBezTo>
                  <a:pt x="2132" y="341"/>
                  <a:pt x="1899" y="154"/>
                  <a:pt x="1637" y="18"/>
                </a:cubicBezTo>
                <a:cubicBezTo>
                  <a:pt x="1621" y="7"/>
                  <a:pt x="1598" y="0"/>
                  <a:pt x="158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1" name="Google Shape;66;p2"/>
          <p:cNvSpPr>
            <a:spLocks noChangeArrowheads="1"/>
          </p:cNvSpPr>
          <p:nvPr/>
        </p:nvSpPr>
        <p:spPr bwMode="auto">
          <a:xfrm>
            <a:off x="4594225" y="3254375"/>
            <a:ext cx="115888" cy="422275"/>
          </a:xfrm>
          <a:custGeom>
            <a:avLst/>
            <a:gdLst>
              <a:gd name="T0" fmla="*/ 0 w 3018"/>
              <a:gd name="T1" fmla="*/ 0 h 10906"/>
              <a:gd name="T2" fmla="*/ 3018 w 3018"/>
              <a:gd name="T3" fmla="*/ 10906 h 10906"/>
            </a:gdLst>
            <a:ahLst/>
            <a:cxnLst/>
            <a:rect l="T0" t="T1" r="T2" b="T3"/>
            <a:pathLst>
              <a:path w="3018" h="10906" extrusionOk="0">
                <a:moveTo>
                  <a:pt x="1580" y="0"/>
                </a:moveTo>
                <a:cubicBezTo>
                  <a:pt x="1563" y="0"/>
                  <a:pt x="1546" y="7"/>
                  <a:pt x="1529" y="12"/>
                </a:cubicBezTo>
                <a:cubicBezTo>
                  <a:pt x="1517" y="18"/>
                  <a:pt x="1506" y="18"/>
                  <a:pt x="1501" y="29"/>
                </a:cubicBezTo>
                <a:cubicBezTo>
                  <a:pt x="1370" y="109"/>
                  <a:pt x="1257" y="205"/>
                  <a:pt x="1142" y="296"/>
                </a:cubicBezTo>
                <a:cubicBezTo>
                  <a:pt x="1029" y="393"/>
                  <a:pt x="916" y="484"/>
                  <a:pt x="807" y="580"/>
                </a:cubicBezTo>
                <a:cubicBezTo>
                  <a:pt x="751" y="632"/>
                  <a:pt x="699" y="677"/>
                  <a:pt x="643" y="728"/>
                </a:cubicBezTo>
                <a:cubicBezTo>
                  <a:pt x="586" y="773"/>
                  <a:pt x="528" y="818"/>
                  <a:pt x="472" y="865"/>
                </a:cubicBezTo>
                <a:cubicBezTo>
                  <a:pt x="358" y="962"/>
                  <a:pt x="245" y="1057"/>
                  <a:pt x="131" y="1148"/>
                </a:cubicBezTo>
                <a:cubicBezTo>
                  <a:pt x="103" y="1172"/>
                  <a:pt x="74" y="1188"/>
                  <a:pt x="51" y="1211"/>
                </a:cubicBezTo>
                <a:cubicBezTo>
                  <a:pt x="29" y="1222"/>
                  <a:pt x="11" y="1240"/>
                  <a:pt x="6" y="1262"/>
                </a:cubicBezTo>
                <a:cubicBezTo>
                  <a:pt x="1" y="1290"/>
                  <a:pt x="1" y="1313"/>
                  <a:pt x="17" y="1337"/>
                </a:cubicBezTo>
                <a:cubicBezTo>
                  <a:pt x="29" y="1358"/>
                  <a:pt x="46" y="1376"/>
                  <a:pt x="74" y="1382"/>
                </a:cubicBezTo>
                <a:cubicBezTo>
                  <a:pt x="80" y="1384"/>
                  <a:pt x="89" y="1385"/>
                  <a:pt x="98" y="1385"/>
                </a:cubicBezTo>
                <a:cubicBezTo>
                  <a:pt x="113" y="1385"/>
                  <a:pt x="131" y="1381"/>
                  <a:pt x="142" y="1371"/>
                </a:cubicBezTo>
                <a:cubicBezTo>
                  <a:pt x="268" y="1279"/>
                  <a:pt x="392" y="1193"/>
                  <a:pt x="517" y="1103"/>
                </a:cubicBezTo>
                <a:cubicBezTo>
                  <a:pt x="648" y="1007"/>
                  <a:pt x="772" y="910"/>
                  <a:pt x="903" y="813"/>
                </a:cubicBezTo>
                <a:cubicBezTo>
                  <a:pt x="1029" y="716"/>
                  <a:pt x="1154" y="621"/>
                  <a:pt x="1273" y="524"/>
                </a:cubicBezTo>
                <a:cubicBezTo>
                  <a:pt x="1330" y="472"/>
                  <a:pt x="1393" y="422"/>
                  <a:pt x="1449" y="370"/>
                </a:cubicBezTo>
                <a:cubicBezTo>
                  <a:pt x="1449" y="432"/>
                  <a:pt x="1449" y="495"/>
                  <a:pt x="1438" y="552"/>
                </a:cubicBezTo>
                <a:cubicBezTo>
                  <a:pt x="1415" y="739"/>
                  <a:pt x="1359" y="915"/>
                  <a:pt x="1284" y="1086"/>
                </a:cubicBezTo>
                <a:cubicBezTo>
                  <a:pt x="1160" y="1382"/>
                  <a:pt x="995" y="1660"/>
                  <a:pt x="847" y="1943"/>
                </a:cubicBezTo>
                <a:cubicBezTo>
                  <a:pt x="772" y="2092"/>
                  <a:pt x="699" y="2239"/>
                  <a:pt x="643" y="2399"/>
                </a:cubicBezTo>
                <a:cubicBezTo>
                  <a:pt x="580" y="2564"/>
                  <a:pt x="541" y="2740"/>
                  <a:pt x="512" y="2916"/>
                </a:cubicBezTo>
                <a:cubicBezTo>
                  <a:pt x="455" y="3291"/>
                  <a:pt x="478" y="3677"/>
                  <a:pt x="614" y="4030"/>
                </a:cubicBezTo>
                <a:cubicBezTo>
                  <a:pt x="682" y="4211"/>
                  <a:pt x="772" y="4376"/>
                  <a:pt x="882" y="4529"/>
                </a:cubicBezTo>
                <a:cubicBezTo>
                  <a:pt x="984" y="4666"/>
                  <a:pt x="1097" y="4796"/>
                  <a:pt x="1216" y="4927"/>
                </a:cubicBezTo>
                <a:cubicBezTo>
                  <a:pt x="1296" y="5024"/>
                  <a:pt x="1381" y="5114"/>
                  <a:pt x="1454" y="5216"/>
                </a:cubicBezTo>
                <a:cubicBezTo>
                  <a:pt x="1551" y="5336"/>
                  <a:pt x="1632" y="5467"/>
                  <a:pt x="1693" y="5604"/>
                </a:cubicBezTo>
                <a:cubicBezTo>
                  <a:pt x="1739" y="5728"/>
                  <a:pt x="1779" y="5853"/>
                  <a:pt x="1795" y="5984"/>
                </a:cubicBezTo>
                <a:cubicBezTo>
                  <a:pt x="1813" y="6110"/>
                  <a:pt x="1808" y="6234"/>
                  <a:pt x="1795" y="6359"/>
                </a:cubicBezTo>
                <a:cubicBezTo>
                  <a:pt x="1768" y="6535"/>
                  <a:pt x="1716" y="6700"/>
                  <a:pt x="1648" y="6865"/>
                </a:cubicBezTo>
                <a:cubicBezTo>
                  <a:pt x="1415" y="7398"/>
                  <a:pt x="1052" y="7865"/>
                  <a:pt x="807" y="8394"/>
                </a:cubicBezTo>
                <a:cubicBezTo>
                  <a:pt x="745" y="8530"/>
                  <a:pt x="688" y="8672"/>
                  <a:pt x="648" y="8814"/>
                </a:cubicBezTo>
                <a:cubicBezTo>
                  <a:pt x="597" y="8979"/>
                  <a:pt x="575" y="9155"/>
                  <a:pt x="562" y="9325"/>
                </a:cubicBezTo>
                <a:cubicBezTo>
                  <a:pt x="552" y="9512"/>
                  <a:pt x="568" y="9695"/>
                  <a:pt x="597" y="9876"/>
                </a:cubicBezTo>
                <a:cubicBezTo>
                  <a:pt x="631" y="10058"/>
                  <a:pt x="688" y="10228"/>
                  <a:pt x="756" y="10399"/>
                </a:cubicBezTo>
                <a:cubicBezTo>
                  <a:pt x="830" y="10564"/>
                  <a:pt x="927" y="10723"/>
                  <a:pt x="1040" y="10865"/>
                </a:cubicBezTo>
                <a:cubicBezTo>
                  <a:pt x="1068" y="10892"/>
                  <a:pt x="1107" y="10905"/>
                  <a:pt x="1147" y="10905"/>
                </a:cubicBezTo>
                <a:cubicBezTo>
                  <a:pt x="1173" y="10905"/>
                  <a:pt x="1200" y="10900"/>
                  <a:pt x="1222" y="10888"/>
                </a:cubicBezTo>
                <a:cubicBezTo>
                  <a:pt x="1284" y="10849"/>
                  <a:pt x="1318" y="10752"/>
                  <a:pt x="1273" y="10684"/>
                </a:cubicBezTo>
                <a:cubicBezTo>
                  <a:pt x="1182" y="10553"/>
                  <a:pt x="1102" y="10416"/>
                  <a:pt x="1040" y="10275"/>
                </a:cubicBezTo>
                <a:cubicBezTo>
                  <a:pt x="972" y="10099"/>
                  <a:pt x="921" y="9921"/>
                  <a:pt x="892" y="9735"/>
                </a:cubicBezTo>
                <a:cubicBezTo>
                  <a:pt x="869" y="9541"/>
                  <a:pt x="869" y="9349"/>
                  <a:pt x="898" y="9155"/>
                </a:cubicBezTo>
                <a:cubicBezTo>
                  <a:pt x="927" y="8967"/>
                  <a:pt x="977" y="8791"/>
                  <a:pt x="1045" y="8609"/>
                </a:cubicBezTo>
                <a:cubicBezTo>
                  <a:pt x="1278" y="8069"/>
                  <a:pt x="1648" y="7598"/>
                  <a:pt x="1881" y="7058"/>
                </a:cubicBezTo>
                <a:cubicBezTo>
                  <a:pt x="2000" y="6792"/>
                  <a:pt x="2086" y="6501"/>
                  <a:pt x="2091" y="6205"/>
                </a:cubicBezTo>
                <a:cubicBezTo>
                  <a:pt x="2097" y="5887"/>
                  <a:pt x="2000" y="5564"/>
                  <a:pt x="1836" y="5291"/>
                </a:cubicBezTo>
                <a:cubicBezTo>
                  <a:pt x="1639" y="4965"/>
                  <a:pt x="1348" y="4711"/>
                  <a:pt x="1111" y="4416"/>
                </a:cubicBezTo>
                <a:cubicBezTo>
                  <a:pt x="1112" y="4416"/>
                  <a:pt x="1113" y="4416"/>
                  <a:pt x="1113" y="4416"/>
                </a:cubicBezTo>
                <a:lnTo>
                  <a:pt x="1097" y="4398"/>
                </a:lnTo>
                <a:cubicBezTo>
                  <a:pt x="1000" y="4269"/>
                  <a:pt x="921" y="4132"/>
                  <a:pt x="858" y="3989"/>
                </a:cubicBezTo>
                <a:cubicBezTo>
                  <a:pt x="796" y="3842"/>
                  <a:pt x="756" y="3695"/>
                  <a:pt x="733" y="3535"/>
                </a:cubicBezTo>
                <a:cubicBezTo>
                  <a:pt x="711" y="3348"/>
                  <a:pt x="711" y="3160"/>
                  <a:pt x="733" y="2973"/>
                </a:cubicBezTo>
                <a:cubicBezTo>
                  <a:pt x="767" y="2740"/>
                  <a:pt x="835" y="2512"/>
                  <a:pt x="927" y="2297"/>
                </a:cubicBezTo>
                <a:cubicBezTo>
                  <a:pt x="1068" y="1961"/>
                  <a:pt x="1262" y="1654"/>
                  <a:pt x="1415" y="1324"/>
                </a:cubicBezTo>
                <a:cubicBezTo>
                  <a:pt x="1488" y="1159"/>
                  <a:pt x="1557" y="989"/>
                  <a:pt x="1603" y="813"/>
                </a:cubicBezTo>
                <a:cubicBezTo>
                  <a:pt x="1643" y="648"/>
                  <a:pt x="1666" y="472"/>
                  <a:pt x="1659" y="302"/>
                </a:cubicBezTo>
                <a:cubicBezTo>
                  <a:pt x="1722" y="341"/>
                  <a:pt x="1784" y="382"/>
                  <a:pt x="1842" y="427"/>
                </a:cubicBezTo>
                <a:cubicBezTo>
                  <a:pt x="2012" y="563"/>
                  <a:pt x="2165" y="711"/>
                  <a:pt x="2319" y="859"/>
                </a:cubicBezTo>
                <a:cubicBezTo>
                  <a:pt x="2477" y="1012"/>
                  <a:pt x="2631" y="1172"/>
                  <a:pt x="2802" y="1308"/>
                </a:cubicBezTo>
                <a:cubicBezTo>
                  <a:pt x="2825" y="1324"/>
                  <a:pt x="2852" y="1342"/>
                  <a:pt x="2886" y="1342"/>
                </a:cubicBezTo>
                <a:cubicBezTo>
                  <a:pt x="2915" y="1342"/>
                  <a:pt x="2944" y="1330"/>
                  <a:pt x="2967" y="1308"/>
                </a:cubicBezTo>
                <a:cubicBezTo>
                  <a:pt x="3012" y="1262"/>
                  <a:pt x="3017" y="1183"/>
                  <a:pt x="2967" y="1137"/>
                </a:cubicBezTo>
                <a:cubicBezTo>
                  <a:pt x="2768" y="938"/>
                  <a:pt x="2563" y="734"/>
                  <a:pt x="2348" y="540"/>
                </a:cubicBezTo>
                <a:cubicBezTo>
                  <a:pt x="2131" y="341"/>
                  <a:pt x="1898" y="154"/>
                  <a:pt x="1637" y="18"/>
                </a:cubicBezTo>
                <a:cubicBezTo>
                  <a:pt x="1619" y="7"/>
                  <a:pt x="1598" y="0"/>
                  <a:pt x="158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2" name="Google Shape;67;p2"/>
          <p:cNvSpPr>
            <a:spLocks noChangeArrowheads="1"/>
          </p:cNvSpPr>
          <p:nvPr/>
        </p:nvSpPr>
        <p:spPr bwMode="auto">
          <a:xfrm>
            <a:off x="8631238" y="4021138"/>
            <a:ext cx="74612" cy="254000"/>
          </a:xfrm>
          <a:custGeom>
            <a:avLst/>
            <a:gdLst>
              <a:gd name="T0" fmla="*/ 0 w 1939"/>
              <a:gd name="T1" fmla="*/ 0 h 6569"/>
              <a:gd name="T2" fmla="*/ 1939 w 1939"/>
              <a:gd name="T3" fmla="*/ 6569 h 6569"/>
            </a:gdLst>
            <a:ahLst/>
            <a:cxnLst/>
            <a:rect l="T0" t="T1" r="T2" b="T3"/>
            <a:pathLst>
              <a:path w="1939" h="6569" extrusionOk="0">
                <a:moveTo>
                  <a:pt x="1745" y="0"/>
                </a:moveTo>
                <a:cubicBezTo>
                  <a:pt x="1676" y="124"/>
                  <a:pt x="1580" y="227"/>
                  <a:pt x="1466" y="289"/>
                </a:cubicBezTo>
                <a:cubicBezTo>
                  <a:pt x="1398" y="329"/>
                  <a:pt x="1325" y="358"/>
                  <a:pt x="1244" y="375"/>
                </a:cubicBezTo>
                <a:cubicBezTo>
                  <a:pt x="1244" y="437"/>
                  <a:pt x="1250" y="499"/>
                  <a:pt x="1250" y="557"/>
                </a:cubicBezTo>
                <a:lnTo>
                  <a:pt x="1256" y="539"/>
                </a:lnTo>
                <a:cubicBezTo>
                  <a:pt x="1262" y="625"/>
                  <a:pt x="1267" y="716"/>
                  <a:pt x="1278" y="806"/>
                </a:cubicBezTo>
                <a:lnTo>
                  <a:pt x="1301" y="948"/>
                </a:lnTo>
                <a:lnTo>
                  <a:pt x="1312" y="1050"/>
                </a:lnTo>
                <a:lnTo>
                  <a:pt x="1318" y="1097"/>
                </a:lnTo>
                <a:lnTo>
                  <a:pt x="1325" y="1113"/>
                </a:lnTo>
                <a:cubicBezTo>
                  <a:pt x="1330" y="1176"/>
                  <a:pt x="1341" y="1244"/>
                  <a:pt x="1341" y="1307"/>
                </a:cubicBezTo>
                <a:cubicBezTo>
                  <a:pt x="1346" y="1352"/>
                  <a:pt x="1346" y="1404"/>
                  <a:pt x="1346" y="1443"/>
                </a:cubicBezTo>
                <a:cubicBezTo>
                  <a:pt x="1346" y="1460"/>
                  <a:pt x="1346" y="1472"/>
                  <a:pt x="1341" y="1483"/>
                </a:cubicBezTo>
                <a:cubicBezTo>
                  <a:pt x="1370" y="1506"/>
                  <a:pt x="1386" y="1517"/>
                  <a:pt x="1404" y="1528"/>
                </a:cubicBezTo>
                <a:cubicBezTo>
                  <a:pt x="1461" y="1574"/>
                  <a:pt x="1535" y="1637"/>
                  <a:pt x="1591" y="1716"/>
                </a:cubicBezTo>
                <a:cubicBezTo>
                  <a:pt x="1653" y="1807"/>
                  <a:pt x="1687" y="1881"/>
                  <a:pt x="1711" y="1960"/>
                </a:cubicBezTo>
                <a:cubicBezTo>
                  <a:pt x="1734" y="2046"/>
                  <a:pt x="1734" y="2131"/>
                  <a:pt x="1711" y="2210"/>
                </a:cubicBezTo>
                <a:cubicBezTo>
                  <a:pt x="1693" y="2290"/>
                  <a:pt x="1648" y="2369"/>
                  <a:pt x="1585" y="2432"/>
                </a:cubicBezTo>
                <a:cubicBezTo>
                  <a:pt x="1495" y="2523"/>
                  <a:pt x="1370" y="2585"/>
                  <a:pt x="1210" y="2626"/>
                </a:cubicBezTo>
                <a:cubicBezTo>
                  <a:pt x="1222" y="2660"/>
                  <a:pt x="1233" y="2687"/>
                  <a:pt x="1244" y="2721"/>
                </a:cubicBezTo>
                <a:cubicBezTo>
                  <a:pt x="1291" y="2830"/>
                  <a:pt x="1307" y="2949"/>
                  <a:pt x="1296" y="3051"/>
                </a:cubicBezTo>
                <a:cubicBezTo>
                  <a:pt x="1291" y="3142"/>
                  <a:pt x="1273" y="3232"/>
                  <a:pt x="1239" y="3318"/>
                </a:cubicBezTo>
                <a:lnTo>
                  <a:pt x="1239" y="3329"/>
                </a:lnTo>
                <a:cubicBezTo>
                  <a:pt x="1244" y="3415"/>
                  <a:pt x="1250" y="3483"/>
                  <a:pt x="1250" y="3552"/>
                </a:cubicBezTo>
                <a:cubicBezTo>
                  <a:pt x="1244" y="3631"/>
                  <a:pt x="1239" y="3693"/>
                  <a:pt x="1233" y="3751"/>
                </a:cubicBezTo>
                <a:cubicBezTo>
                  <a:pt x="1222" y="3801"/>
                  <a:pt x="1210" y="3864"/>
                  <a:pt x="1188" y="3921"/>
                </a:cubicBezTo>
                <a:cubicBezTo>
                  <a:pt x="1165" y="3972"/>
                  <a:pt x="1142" y="4023"/>
                  <a:pt x="1097" y="4058"/>
                </a:cubicBezTo>
                <a:cubicBezTo>
                  <a:pt x="1074" y="4068"/>
                  <a:pt x="1045" y="4092"/>
                  <a:pt x="1011" y="4097"/>
                </a:cubicBezTo>
                <a:lnTo>
                  <a:pt x="971" y="4097"/>
                </a:lnTo>
                <a:cubicBezTo>
                  <a:pt x="955" y="4097"/>
                  <a:pt x="943" y="4097"/>
                  <a:pt x="921" y="4092"/>
                </a:cubicBezTo>
                <a:cubicBezTo>
                  <a:pt x="869" y="4079"/>
                  <a:pt x="819" y="4051"/>
                  <a:pt x="761" y="3995"/>
                </a:cubicBezTo>
                <a:cubicBezTo>
                  <a:pt x="727" y="3961"/>
                  <a:pt x="693" y="3921"/>
                  <a:pt x="654" y="3869"/>
                </a:cubicBezTo>
                <a:cubicBezTo>
                  <a:pt x="585" y="3893"/>
                  <a:pt x="523" y="3909"/>
                  <a:pt x="465" y="3914"/>
                </a:cubicBezTo>
                <a:cubicBezTo>
                  <a:pt x="404" y="3927"/>
                  <a:pt x="347" y="3932"/>
                  <a:pt x="290" y="3932"/>
                </a:cubicBezTo>
                <a:cubicBezTo>
                  <a:pt x="239" y="3932"/>
                  <a:pt x="182" y="3927"/>
                  <a:pt x="119" y="3914"/>
                </a:cubicBezTo>
                <a:cubicBezTo>
                  <a:pt x="80" y="3903"/>
                  <a:pt x="40" y="3893"/>
                  <a:pt x="0" y="3880"/>
                </a:cubicBezTo>
                <a:cubicBezTo>
                  <a:pt x="0" y="3893"/>
                  <a:pt x="11" y="3903"/>
                  <a:pt x="17" y="3914"/>
                </a:cubicBezTo>
                <a:cubicBezTo>
                  <a:pt x="45" y="3948"/>
                  <a:pt x="80" y="3989"/>
                  <a:pt x="119" y="4023"/>
                </a:cubicBezTo>
                <a:cubicBezTo>
                  <a:pt x="210" y="4097"/>
                  <a:pt x="318" y="4153"/>
                  <a:pt x="410" y="4199"/>
                </a:cubicBezTo>
                <a:cubicBezTo>
                  <a:pt x="512" y="4250"/>
                  <a:pt x="614" y="4307"/>
                  <a:pt x="704" y="4381"/>
                </a:cubicBezTo>
                <a:cubicBezTo>
                  <a:pt x="751" y="4420"/>
                  <a:pt x="790" y="4467"/>
                  <a:pt x="830" y="4523"/>
                </a:cubicBezTo>
                <a:cubicBezTo>
                  <a:pt x="864" y="4569"/>
                  <a:pt x="887" y="4614"/>
                  <a:pt x="909" y="4677"/>
                </a:cubicBezTo>
                <a:cubicBezTo>
                  <a:pt x="926" y="4727"/>
                  <a:pt x="937" y="4784"/>
                  <a:pt x="950" y="4842"/>
                </a:cubicBezTo>
                <a:cubicBezTo>
                  <a:pt x="955" y="4915"/>
                  <a:pt x="961" y="4978"/>
                  <a:pt x="961" y="5034"/>
                </a:cubicBezTo>
                <a:cubicBezTo>
                  <a:pt x="966" y="5159"/>
                  <a:pt x="955" y="5285"/>
                  <a:pt x="932" y="5427"/>
                </a:cubicBezTo>
                <a:cubicBezTo>
                  <a:pt x="909" y="5574"/>
                  <a:pt x="881" y="5716"/>
                  <a:pt x="847" y="5852"/>
                </a:cubicBezTo>
                <a:cubicBezTo>
                  <a:pt x="819" y="5954"/>
                  <a:pt x="654" y="6466"/>
                  <a:pt x="620" y="6568"/>
                </a:cubicBezTo>
                <a:lnTo>
                  <a:pt x="1910" y="6324"/>
                </a:lnTo>
                <a:cubicBezTo>
                  <a:pt x="1910" y="6216"/>
                  <a:pt x="1847" y="5909"/>
                  <a:pt x="1852" y="5802"/>
                </a:cubicBezTo>
                <a:lnTo>
                  <a:pt x="1852" y="5369"/>
                </a:lnTo>
                <a:cubicBezTo>
                  <a:pt x="1858" y="5086"/>
                  <a:pt x="1863" y="4808"/>
                  <a:pt x="1876" y="4523"/>
                </a:cubicBezTo>
                <a:cubicBezTo>
                  <a:pt x="1876" y="4318"/>
                  <a:pt x="1881" y="4108"/>
                  <a:pt x="1892" y="3903"/>
                </a:cubicBezTo>
                <a:cubicBezTo>
                  <a:pt x="1892" y="3727"/>
                  <a:pt x="1897" y="3557"/>
                  <a:pt x="1904" y="3387"/>
                </a:cubicBezTo>
                <a:cubicBezTo>
                  <a:pt x="1915" y="3006"/>
                  <a:pt x="1921" y="2626"/>
                  <a:pt x="1926" y="2244"/>
                </a:cubicBezTo>
                <a:cubicBezTo>
                  <a:pt x="1938" y="1818"/>
                  <a:pt x="1938" y="1443"/>
                  <a:pt x="1932" y="1102"/>
                </a:cubicBezTo>
                <a:cubicBezTo>
                  <a:pt x="1926" y="819"/>
                  <a:pt x="1921" y="478"/>
                  <a:pt x="1897" y="130"/>
                </a:cubicBezTo>
                <a:cubicBezTo>
                  <a:pt x="1847" y="90"/>
                  <a:pt x="1795" y="45"/>
                  <a:pt x="175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3" name="Google Shape;68;p2"/>
          <p:cNvSpPr>
            <a:spLocks noChangeArrowheads="1"/>
          </p:cNvSpPr>
          <p:nvPr/>
        </p:nvSpPr>
        <p:spPr bwMode="auto">
          <a:xfrm>
            <a:off x="8556625" y="3868738"/>
            <a:ext cx="254000" cy="293687"/>
          </a:xfrm>
          <a:custGeom>
            <a:avLst/>
            <a:gdLst>
              <a:gd name="T0" fmla="*/ 0 w 6547"/>
              <a:gd name="T1" fmla="*/ 0 h 7592"/>
              <a:gd name="T2" fmla="*/ 6547 w 6547"/>
              <a:gd name="T3" fmla="*/ 7592 h 7592"/>
            </a:gdLst>
            <a:ahLst/>
            <a:cxnLst/>
            <a:rect l="T0" t="T1" r="T2" b="T3"/>
            <a:pathLst>
              <a:path w="6547" h="7592" extrusionOk="0">
                <a:moveTo>
                  <a:pt x="3012" y="1"/>
                </a:moveTo>
                <a:cubicBezTo>
                  <a:pt x="2926" y="11"/>
                  <a:pt x="2841" y="28"/>
                  <a:pt x="2762" y="56"/>
                </a:cubicBezTo>
                <a:cubicBezTo>
                  <a:pt x="2676" y="91"/>
                  <a:pt x="2597" y="137"/>
                  <a:pt x="2524" y="187"/>
                </a:cubicBezTo>
                <a:cubicBezTo>
                  <a:pt x="2449" y="245"/>
                  <a:pt x="2380" y="307"/>
                  <a:pt x="2319" y="376"/>
                </a:cubicBezTo>
                <a:cubicBezTo>
                  <a:pt x="2256" y="455"/>
                  <a:pt x="2199" y="539"/>
                  <a:pt x="2154" y="636"/>
                </a:cubicBezTo>
                <a:cubicBezTo>
                  <a:pt x="2102" y="738"/>
                  <a:pt x="2068" y="853"/>
                  <a:pt x="2052" y="966"/>
                </a:cubicBezTo>
                <a:cubicBezTo>
                  <a:pt x="2040" y="1017"/>
                  <a:pt x="2034" y="1068"/>
                  <a:pt x="2034" y="1119"/>
                </a:cubicBezTo>
                <a:cubicBezTo>
                  <a:pt x="2029" y="1176"/>
                  <a:pt x="2000" y="1228"/>
                  <a:pt x="1955" y="1250"/>
                </a:cubicBezTo>
                <a:cubicBezTo>
                  <a:pt x="1932" y="1262"/>
                  <a:pt x="1910" y="1267"/>
                  <a:pt x="1881" y="1267"/>
                </a:cubicBezTo>
                <a:cubicBezTo>
                  <a:pt x="1858" y="1267"/>
                  <a:pt x="1830" y="1262"/>
                  <a:pt x="1795" y="1244"/>
                </a:cubicBezTo>
                <a:cubicBezTo>
                  <a:pt x="1779" y="1233"/>
                  <a:pt x="1756" y="1221"/>
                  <a:pt x="1733" y="1210"/>
                </a:cubicBezTo>
                <a:cubicBezTo>
                  <a:pt x="1648" y="1176"/>
                  <a:pt x="1562" y="1147"/>
                  <a:pt x="1478" y="1131"/>
                </a:cubicBezTo>
                <a:cubicBezTo>
                  <a:pt x="1420" y="1119"/>
                  <a:pt x="1370" y="1119"/>
                  <a:pt x="1318" y="1119"/>
                </a:cubicBezTo>
                <a:lnTo>
                  <a:pt x="1244" y="1119"/>
                </a:lnTo>
                <a:cubicBezTo>
                  <a:pt x="1171" y="1131"/>
                  <a:pt x="1097" y="1147"/>
                  <a:pt x="1029" y="1171"/>
                </a:cubicBezTo>
                <a:cubicBezTo>
                  <a:pt x="961" y="1199"/>
                  <a:pt x="898" y="1233"/>
                  <a:pt x="835" y="1273"/>
                </a:cubicBezTo>
                <a:cubicBezTo>
                  <a:pt x="785" y="1312"/>
                  <a:pt x="733" y="1357"/>
                  <a:pt x="688" y="1404"/>
                </a:cubicBezTo>
                <a:cubicBezTo>
                  <a:pt x="654" y="1449"/>
                  <a:pt x="625" y="1494"/>
                  <a:pt x="602" y="1546"/>
                </a:cubicBezTo>
                <a:cubicBezTo>
                  <a:pt x="580" y="1591"/>
                  <a:pt x="563" y="1643"/>
                  <a:pt x="552" y="1693"/>
                </a:cubicBezTo>
                <a:cubicBezTo>
                  <a:pt x="546" y="1739"/>
                  <a:pt x="546" y="1779"/>
                  <a:pt x="546" y="1824"/>
                </a:cubicBezTo>
                <a:cubicBezTo>
                  <a:pt x="552" y="1869"/>
                  <a:pt x="563" y="1915"/>
                  <a:pt x="580" y="1955"/>
                </a:cubicBezTo>
                <a:cubicBezTo>
                  <a:pt x="597" y="2000"/>
                  <a:pt x="620" y="2052"/>
                  <a:pt x="654" y="2091"/>
                </a:cubicBezTo>
                <a:cubicBezTo>
                  <a:pt x="694" y="2142"/>
                  <a:pt x="739" y="2193"/>
                  <a:pt x="790" y="2244"/>
                </a:cubicBezTo>
                <a:cubicBezTo>
                  <a:pt x="841" y="2285"/>
                  <a:pt x="898" y="2319"/>
                  <a:pt x="961" y="2358"/>
                </a:cubicBezTo>
                <a:cubicBezTo>
                  <a:pt x="1006" y="2387"/>
                  <a:pt x="1040" y="2443"/>
                  <a:pt x="1034" y="2500"/>
                </a:cubicBezTo>
                <a:cubicBezTo>
                  <a:pt x="1034" y="2534"/>
                  <a:pt x="1017" y="2585"/>
                  <a:pt x="983" y="2608"/>
                </a:cubicBezTo>
                <a:cubicBezTo>
                  <a:pt x="914" y="2660"/>
                  <a:pt x="853" y="2716"/>
                  <a:pt x="801" y="2773"/>
                </a:cubicBezTo>
                <a:cubicBezTo>
                  <a:pt x="773" y="2813"/>
                  <a:pt x="744" y="2852"/>
                  <a:pt x="728" y="2892"/>
                </a:cubicBezTo>
                <a:cubicBezTo>
                  <a:pt x="710" y="2920"/>
                  <a:pt x="704" y="2954"/>
                  <a:pt x="694" y="2983"/>
                </a:cubicBezTo>
                <a:cubicBezTo>
                  <a:pt x="694" y="3012"/>
                  <a:pt x="688" y="3040"/>
                  <a:pt x="694" y="3069"/>
                </a:cubicBezTo>
                <a:cubicBezTo>
                  <a:pt x="699" y="3103"/>
                  <a:pt x="704" y="3130"/>
                  <a:pt x="717" y="3159"/>
                </a:cubicBezTo>
                <a:cubicBezTo>
                  <a:pt x="733" y="3199"/>
                  <a:pt x="751" y="3233"/>
                  <a:pt x="773" y="3267"/>
                </a:cubicBezTo>
                <a:cubicBezTo>
                  <a:pt x="801" y="3308"/>
                  <a:pt x="835" y="3347"/>
                  <a:pt x="880" y="3387"/>
                </a:cubicBezTo>
                <a:cubicBezTo>
                  <a:pt x="938" y="3432"/>
                  <a:pt x="1000" y="3471"/>
                  <a:pt x="1074" y="3505"/>
                </a:cubicBezTo>
                <a:cubicBezTo>
                  <a:pt x="1160" y="3546"/>
                  <a:pt x="1244" y="3568"/>
                  <a:pt x="1330" y="3586"/>
                </a:cubicBezTo>
                <a:cubicBezTo>
                  <a:pt x="1386" y="3597"/>
                  <a:pt x="1438" y="3597"/>
                  <a:pt x="1489" y="3597"/>
                </a:cubicBezTo>
                <a:lnTo>
                  <a:pt x="1562" y="3597"/>
                </a:lnTo>
                <a:cubicBezTo>
                  <a:pt x="1630" y="3591"/>
                  <a:pt x="1699" y="3574"/>
                  <a:pt x="1761" y="3552"/>
                </a:cubicBezTo>
                <a:cubicBezTo>
                  <a:pt x="1819" y="3529"/>
                  <a:pt x="1864" y="3500"/>
                  <a:pt x="1910" y="3471"/>
                </a:cubicBezTo>
                <a:cubicBezTo>
                  <a:pt x="1960" y="3437"/>
                  <a:pt x="2000" y="3398"/>
                  <a:pt x="2040" y="3353"/>
                </a:cubicBezTo>
                <a:cubicBezTo>
                  <a:pt x="2068" y="3319"/>
                  <a:pt x="2091" y="3284"/>
                  <a:pt x="2115" y="3250"/>
                </a:cubicBezTo>
                <a:cubicBezTo>
                  <a:pt x="2136" y="3211"/>
                  <a:pt x="2183" y="3188"/>
                  <a:pt x="2228" y="3188"/>
                </a:cubicBezTo>
                <a:cubicBezTo>
                  <a:pt x="2244" y="3188"/>
                  <a:pt x="2256" y="3188"/>
                  <a:pt x="2267" y="3193"/>
                </a:cubicBezTo>
                <a:cubicBezTo>
                  <a:pt x="2301" y="3205"/>
                  <a:pt x="2335" y="3227"/>
                  <a:pt x="2346" y="3256"/>
                </a:cubicBezTo>
                <a:cubicBezTo>
                  <a:pt x="2359" y="3279"/>
                  <a:pt x="2364" y="3301"/>
                  <a:pt x="2364" y="3329"/>
                </a:cubicBezTo>
                <a:cubicBezTo>
                  <a:pt x="2370" y="3364"/>
                  <a:pt x="2370" y="3398"/>
                  <a:pt x="2370" y="3432"/>
                </a:cubicBezTo>
                <a:cubicBezTo>
                  <a:pt x="2387" y="3563"/>
                  <a:pt x="2409" y="3665"/>
                  <a:pt x="2438" y="3756"/>
                </a:cubicBezTo>
                <a:cubicBezTo>
                  <a:pt x="2455" y="3801"/>
                  <a:pt x="2477" y="3841"/>
                  <a:pt x="2500" y="3880"/>
                </a:cubicBezTo>
                <a:cubicBezTo>
                  <a:pt x="2524" y="3904"/>
                  <a:pt x="2545" y="3927"/>
                  <a:pt x="2569" y="3955"/>
                </a:cubicBezTo>
                <a:cubicBezTo>
                  <a:pt x="2597" y="3972"/>
                  <a:pt x="2626" y="3995"/>
                  <a:pt x="2653" y="4006"/>
                </a:cubicBezTo>
                <a:cubicBezTo>
                  <a:pt x="2700" y="4024"/>
                  <a:pt x="2745" y="4040"/>
                  <a:pt x="2796" y="4051"/>
                </a:cubicBezTo>
                <a:cubicBezTo>
                  <a:pt x="2847" y="4058"/>
                  <a:pt x="2904" y="4063"/>
                  <a:pt x="2955" y="4063"/>
                </a:cubicBezTo>
                <a:lnTo>
                  <a:pt x="3023" y="4063"/>
                </a:lnTo>
                <a:cubicBezTo>
                  <a:pt x="3080" y="4051"/>
                  <a:pt x="3137" y="4040"/>
                  <a:pt x="3188" y="4024"/>
                </a:cubicBezTo>
                <a:cubicBezTo>
                  <a:pt x="3233" y="4006"/>
                  <a:pt x="3267" y="3983"/>
                  <a:pt x="3301" y="3961"/>
                </a:cubicBezTo>
                <a:cubicBezTo>
                  <a:pt x="3335" y="3938"/>
                  <a:pt x="3364" y="3909"/>
                  <a:pt x="3387" y="3880"/>
                </a:cubicBezTo>
                <a:cubicBezTo>
                  <a:pt x="3416" y="3846"/>
                  <a:pt x="3437" y="3812"/>
                  <a:pt x="3461" y="3767"/>
                </a:cubicBezTo>
                <a:cubicBezTo>
                  <a:pt x="3471" y="3733"/>
                  <a:pt x="3489" y="3699"/>
                  <a:pt x="3495" y="3665"/>
                </a:cubicBezTo>
                <a:cubicBezTo>
                  <a:pt x="3484" y="3586"/>
                  <a:pt x="3523" y="3505"/>
                  <a:pt x="3591" y="3471"/>
                </a:cubicBezTo>
                <a:cubicBezTo>
                  <a:pt x="3615" y="3460"/>
                  <a:pt x="3642" y="3449"/>
                  <a:pt x="3676" y="3449"/>
                </a:cubicBezTo>
                <a:cubicBezTo>
                  <a:pt x="3694" y="3449"/>
                  <a:pt x="3710" y="3455"/>
                  <a:pt x="3728" y="3460"/>
                </a:cubicBezTo>
                <a:cubicBezTo>
                  <a:pt x="3773" y="3471"/>
                  <a:pt x="3807" y="3500"/>
                  <a:pt x="3836" y="3546"/>
                </a:cubicBezTo>
                <a:cubicBezTo>
                  <a:pt x="3841" y="3563"/>
                  <a:pt x="3853" y="3574"/>
                  <a:pt x="3859" y="3591"/>
                </a:cubicBezTo>
                <a:cubicBezTo>
                  <a:pt x="3893" y="3631"/>
                  <a:pt x="3932" y="3676"/>
                  <a:pt x="3977" y="3717"/>
                </a:cubicBezTo>
                <a:cubicBezTo>
                  <a:pt x="4024" y="3751"/>
                  <a:pt x="4074" y="3785"/>
                  <a:pt x="4132" y="3812"/>
                </a:cubicBezTo>
                <a:cubicBezTo>
                  <a:pt x="4200" y="3841"/>
                  <a:pt x="4273" y="3864"/>
                  <a:pt x="4358" y="3880"/>
                </a:cubicBezTo>
                <a:cubicBezTo>
                  <a:pt x="4426" y="3893"/>
                  <a:pt x="4507" y="3898"/>
                  <a:pt x="4586" y="3898"/>
                </a:cubicBezTo>
                <a:cubicBezTo>
                  <a:pt x="4631" y="3898"/>
                  <a:pt x="4677" y="3898"/>
                  <a:pt x="4722" y="3893"/>
                </a:cubicBezTo>
                <a:cubicBezTo>
                  <a:pt x="4938" y="3870"/>
                  <a:pt x="5165" y="3812"/>
                  <a:pt x="5409" y="3722"/>
                </a:cubicBezTo>
                <a:cubicBezTo>
                  <a:pt x="5666" y="3625"/>
                  <a:pt x="5876" y="3523"/>
                  <a:pt x="6052" y="3398"/>
                </a:cubicBezTo>
                <a:cubicBezTo>
                  <a:pt x="6159" y="3319"/>
                  <a:pt x="6251" y="3239"/>
                  <a:pt x="6330" y="3148"/>
                </a:cubicBezTo>
                <a:cubicBezTo>
                  <a:pt x="6387" y="3074"/>
                  <a:pt x="6432" y="3001"/>
                  <a:pt x="6472" y="2926"/>
                </a:cubicBezTo>
                <a:cubicBezTo>
                  <a:pt x="6500" y="2864"/>
                  <a:pt x="6524" y="2802"/>
                  <a:pt x="6534" y="2739"/>
                </a:cubicBezTo>
                <a:cubicBezTo>
                  <a:pt x="6540" y="2682"/>
                  <a:pt x="6547" y="2626"/>
                  <a:pt x="6540" y="2574"/>
                </a:cubicBezTo>
                <a:cubicBezTo>
                  <a:pt x="6534" y="2524"/>
                  <a:pt x="6524" y="2472"/>
                  <a:pt x="6506" y="2421"/>
                </a:cubicBezTo>
                <a:cubicBezTo>
                  <a:pt x="6489" y="2369"/>
                  <a:pt x="6461" y="2324"/>
                  <a:pt x="6432" y="2278"/>
                </a:cubicBezTo>
                <a:cubicBezTo>
                  <a:pt x="6393" y="2228"/>
                  <a:pt x="6353" y="2188"/>
                  <a:pt x="6301" y="2142"/>
                </a:cubicBezTo>
                <a:cubicBezTo>
                  <a:pt x="6233" y="2086"/>
                  <a:pt x="6159" y="2039"/>
                  <a:pt x="6080" y="2000"/>
                </a:cubicBezTo>
                <a:cubicBezTo>
                  <a:pt x="5967" y="1949"/>
                  <a:pt x="5842" y="1915"/>
                  <a:pt x="5711" y="1887"/>
                </a:cubicBezTo>
                <a:cubicBezTo>
                  <a:pt x="5608" y="1869"/>
                  <a:pt x="5501" y="1863"/>
                  <a:pt x="5388" y="1858"/>
                </a:cubicBezTo>
                <a:cubicBezTo>
                  <a:pt x="5319" y="1858"/>
                  <a:pt x="5262" y="1808"/>
                  <a:pt x="5244" y="1745"/>
                </a:cubicBezTo>
                <a:cubicBezTo>
                  <a:pt x="5233" y="1693"/>
                  <a:pt x="5244" y="1625"/>
                  <a:pt x="5291" y="1596"/>
                </a:cubicBezTo>
                <a:cubicBezTo>
                  <a:pt x="5393" y="1517"/>
                  <a:pt x="5478" y="1443"/>
                  <a:pt x="5540" y="1370"/>
                </a:cubicBezTo>
                <a:cubicBezTo>
                  <a:pt x="5574" y="1330"/>
                  <a:pt x="5598" y="1289"/>
                  <a:pt x="5619" y="1250"/>
                </a:cubicBezTo>
                <a:cubicBezTo>
                  <a:pt x="5632" y="1228"/>
                  <a:pt x="5643" y="1199"/>
                  <a:pt x="5648" y="1171"/>
                </a:cubicBezTo>
                <a:lnTo>
                  <a:pt x="5648" y="1126"/>
                </a:lnTo>
                <a:cubicBezTo>
                  <a:pt x="5648" y="1108"/>
                  <a:pt x="5643" y="1092"/>
                  <a:pt x="5637" y="1074"/>
                </a:cubicBezTo>
                <a:cubicBezTo>
                  <a:pt x="5632" y="1057"/>
                  <a:pt x="5619" y="1040"/>
                  <a:pt x="5608" y="1029"/>
                </a:cubicBezTo>
                <a:cubicBezTo>
                  <a:pt x="5592" y="1006"/>
                  <a:pt x="5574" y="982"/>
                  <a:pt x="5551" y="966"/>
                </a:cubicBezTo>
                <a:cubicBezTo>
                  <a:pt x="5517" y="937"/>
                  <a:pt x="5478" y="914"/>
                  <a:pt x="5433" y="892"/>
                </a:cubicBezTo>
                <a:cubicBezTo>
                  <a:pt x="5359" y="858"/>
                  <a:pt x="5273" y="835"/>
                  <a:pt x="5183" y="812"/>
                </a:cubicBezTo>
                <a:cubicBezTo>
                  <a:pt x="5103" y="801"/>
                  <a:pt x="5018" y="796"/>
                  <a:pt x="4932" y="796"/>
                </a:cubicBezTo>
                <a:cubicBezTo>
                  <a:pt x="4893" y="796"/>
                  <a:pt x="4848" y="796"/>
                  <a:pt x="4808" y="801"/>
                </a:cubicBezTo>
                <a:cubicBezTo>
                  <a:pt x="4677" y="812"/>
                  <a:pt x="4557" y="841"/>
                  <a:pt x="4444" y="880"/>
                </a:cubicBezTo>
                <a:cubicBezTo>
                  <a:pt x="4352" y="921"/>
                  <a:pt x="4262" y="966"/>
                  <a:pt x="4182" y="1017"/>
                </a:cubicBezTo>
                <a:cubicBezTo>
                  <a:pt x="4148" y="1045"/>
                  <a:pt x="4114" y="1074"/>
                  <a:pt x="4085" y="1102"/>
                </a:cubicBezTo>
                <a:cubicBezTo>
                  <a:pt x="4058" y="1126"/>
                  <a:pt x="4024" y="1142"/>
                  <a:pt x="3983" y="1142"/>
                </a:cubicBezTo>
                <a:cubicBezTo>
                  <a:pt x="3956" y="1142"/>
                  <a:pt x="3927" y="1131"/>
                  <a:pt x="3904" y="1119"/>
                </a:cubicBezTo>
                <a:cubicBezTo>
                  <a:pt x="3859" y="1092"/>
                  <a:pt x="3830" y="1040"/>
                  <a:pt x="3836" y="989"/>
                </a:cubicBezTo>
                <a:cubicBezTo>
                  <a:pt x="3836" y="898"/>
                  <a:pt x="3836" y="819"/>
                  <a:pt x="3830" y="744"/>
                </a:cubicBezTo>
                <a:cubicBezTo>
                  <a:pt x="3819" y="642"/>
                  <a:pt x="3796" y="546"/>
                  <a:pt x="3767" y="460"/>
                </a:cubicBezTo>
                <a:cubicBezTo>
                  <a:pt x="3739" y="392"/>
                  <a:pt x="3705" y="335"/>
                  <a:pt x="3671" y="279"/>
                </a:cubicBezTo>
                <a:cubicBezTo>
                  <a:pt x="3631" y="227"/>
                  <a:pt x="3597" y="187"/>
                  <a:pt x="3552" y="153"/>
                </a:cubicBezTo>
                <a:cubicBezTo>
                  <a:pt x="3512" y="119"/>
                  <a:pt x="3461" y="91"/>
                  <a:pt x="3416" y="62"/>
                </a:cubicBezTo>
                <a:cubicBezTo>
                  <a:pt x="3364" y="40"/>
                  <a:pt x="3301" y="22"/>
                  <a:pt x="3240" y="6"/>
                </a:cubicBezTo>
                <a:cubicBezTo>
                  <a:pt x="3188" y="1"/>
                  <a:pt x="3137" y="1"/>
                  <a:pt x="3086" y="1"/>
                </a:cubicBezTo>
                <a:close/>
                <a:moveTo>
                  <a:pt x="1733" y="5115"/>
                </a:moveTo>
                <a:cubicBezTo>
                  <a:pt x="1677" y="5120"/>
                  <a:pt x="1620" y="5136"/>
                  <a:pt x="1562" y="5154"/>
                </a:cubicBezTo>
                <a:cubicBezTo>
                  <a:pt x="1501" y="5183"/>
                  <a:pt x="1444" y="5210"/>
                  <a:pt x="1386" y="5251"/>
                </a:cubicBezTo>
                <a:cubicBezTo>
                  <a:pt x="1336" y="5291"/>
                  <a:pt x="1284" y="5336"/>
                  <a:pt x="1244" y="5381"/>
                </a:cubicBezTo>
                <a:cubicBezTo>
                  <a:pt x="1205" y="5427"/>
                  <a:pt x="1176" y="5477"/>
                  <a:pt x="1148" y="5535"/>
                </a:cubicBezTo>
                <a:cubicBezTo>
                  <a:pt x="1126" y="5585"/>
                  <a:pt x="1108" y="5637"/>
                  <a:pt x="1097" y="5694"/>
                </a:cubicBezTo>
                <a:cubicBezTo>
                  <a:pt x="1092" y="5722"/>
                  <a:pt x="1085" y="5756"/>
                  <a:pt x="1058" y="5784"/>
                </a:cubicBezTo>
                <a:cubicBezTo>
                  <a:pt x="1040" y="5797"/>
                  <a:pt x="1024" y="5807"/>
                  <a:pt x="1000" y="5813"/>
                </a:cubicBezTo>
                <a:lnTo>
                  <a:pt x="972" y="5813"/>
                </a:lnTo>
                <a:cubicBezTo>
                  <a:pt x="943" y="5813"/>
                  <a:pt x="904" y="5807"/>
                  <a:pt x="880" y="5773"/>
                </a:cubicBezTo>
                <a:cubicBezTo>
                  <a:pt x="859" y="5739"/>
                  <a:pt x="830" y="5711"/>
                  <a:pt x="801" y="5682"/>
                </a:cubicBezTo>
                <a:cubicBezTo>
                  <a:pt x="773" y="5666"/>
                  <a:pt x="751" y="5648"/>
                  <a:pt x="722" y="5637"/>
                </a:cubicBezTo>
                <a:cubicBezTo>
                  <a:pt x="699" y="5626"/>
                  <a:pt x="665" y="5614"/>
                  <a:pt x="631" y="5608"/>
                </a:cubicBezTo>
                <a:cubicBezTo>
                  <a:pt x="608" y="5603"/>
                  <a:pt x="580" y="5603"/>
                  <a:pt x="557" y="5603"/>
                </a:cubicBezTo>
                <a:lnTo>
                  <a:pt x="529" y="5603"/>
                </a:lnTo>
                <a:cubicBezTo>
                  <a:pt x="483" y="5608"/>
                  <a:pt x="444" y="5619"/>
                  <a:pt x="398" y="5631"/>
                </a:cubicBezTo>
                <a:cubicBezTo>
                  <a:pt x="347" y="5653"/>
                  <a:pt x="308" y="5677"/>
                  <a:pt x="261" y="5711"/>
                </a:cubicBezTo>
                <a:cubicBezTo>
                  <a:pt x="216" y="5739"/>
                  <a:pt x="182" y="5773"/>
                  <a:pt x="148" y="5813"/>
                </a:cubicBezTo>
                <a:cubicBezTo>
                  <a:pt x="108" y="5870"/>
                  <a:pt x="69" y="5926"/>
                  <a:pt x="35" y="5989"/>
                </a:cubicBezTo>
                <a:cubicBezTo>
                  <a:pt x="23" y="6023"/>
                  <a:pt x="12" y="6052"/>
                  <a:pt x="6" y="6086"/>
                </a:cubicBezTo>
                <a:cubicBezTo>
                  <a:pt x="1" y="6103"/>
                  <a:pt x="1" y="6125"/>
                  <a:pt x="1" y="6143"/>
                </a:cubicBezTo>
                <a:cubicBezTo>
                  <a:pt x="6" y="6159"/>
                  <a:pt x="6" y="6177"/>
                  <a:pt x="12" y="6193"/>
                </a:cubicBezTo>
                <a:cubicBezTo>
                  <a:pt x="23" y="6217"/>
                  <a:pt x="35" y="6240"/>
                  <a:pt x="46" y="6256"/>
                </a:cubicBezTo>
                <a:cubicBezTo>
                  <a:pt x="103" y="6330"/>
                  <a:pt x="171" y="6387"/>
                  <a:pt x="233" y="6437"/>
                </a:cubicBezTo>
                <a:cubicBezTo>
                  <a:pt x="290" y="6489"/>
                  <a:pt x="347" y="6540"/>
                  <a:pt x="392" y="6597"/>
                </a:cubicBezTo>
                <a:cubicBezTo>
                  <a:pt x="415" y="6620"/>
                  <a:pt x="449" y="6665"/>
                  <a:pt x="478" y="6717"/>
                </a:cubicBezTo>
                <a:cubicBezTo>
                  <a:pt x="500" y="6757"/>
                  <a:pt x="518" y="6796"/>
                  <a:pt x="518" y="6841"/>
                </a:cubicBezTo>
                <a:cubicBezTo>
                  <a:pt x="512" y="6881"/>
                  <a:pt x="494" y="6915"/>
                  <a:pt x="483" y="6956"/>
                </a:cubicBezTo>
                <a:lnTo>
                  <a:pt x="471" y="6978"/>
                </a:lnTo>
                <a:cubicBezTo>
                  <a:pt x="460" y="7017"/>
                  <a:pt x="444" y="7063"/>
                  <a:pt x="432" y="7108"/>
                </a:cubicBezTo>
                <a:lnTo>
                  <a:pt x="432" y="7137"/>
                </a:lnTo>
                <a:cubicBezTo>
                  <a:pt x="437" y="7171"/>
                  <a:pt x="449" y="7205"/>
                  <a:pt x="466" y="7245"/>
                </a:cubicBezTo>
                <a:cubicBezTo>
                  <a:pt x="483" y="7284"/>
                  <a:pt x="500" y="7324"/>
                  <a:pt x="523" y="7358"/>
                </a:cubicBezTo>
                <a:cubicBezTo>
                  <a:pt x="552" y="7392"/>
                  <a:pt x="574" y="7421"/>
                  <a:pt x="602" y="7444"/>
                </a:cubicBezTo>
                <a:cubicBezTo>
                  <a:pt x="642" y="7473"/>
                  <a:pt x="683" y="7501"/>
                  <a:pt x="728" y="7523"/>
                </a:cubicBezTo>
                <a:cubicBezTo>
                  <a:pt x="785" y="7546"/>
                  <a:pt x="846" y="7569"/>
                  <a:pt x="909" y="7580"/>
                </a:cubicBezTo>
                <a:cubicBezTo>
                  <a:pt x="955" y="7591"/>
                  <a:pt x="1006" y="7591"/>
                  <a:pt x="1045" y="7591"/>
                </a:cubicBezTo>
                <a:lnTo>
                  <a:pt x="1103" y="7591"/>
                </a:lnTo>
                <a:cubicBezTo>
                  <a:pt x="1165" y="7586"/>
                  <a:pt x="1216" y="7569"/>
                  <a:pt x="1273" y="7552"/>
                </a:cubicBezTo>
                <a:cubicBezTo>
                  <a:pt x="1307" y="7535"/>
                  <a:pt x="1347" y="7518"/>
                  <a:pt x="1381" y="7494"/>
                </a:cubicBezTo>
                <a:cubicBezTo>
                  <a:pt x="1409" y="7473"/>
                  <a:pt x="1433" y="7449"/>
                  <a:pt x="1460" y="7421"/>
                </a:cubicBezTo>
                <a:lnTo>
                  <a:pt x="1467" y="7410"/>
                </a:lnTo>
                <a:cubicBezTo>
                  <a:pt x="1467" y="7392"/>
                  <a:pt x="1467" y="7370"/>
                  <a:pt x="1472" y="7358"/>
                </a:cubicBezTo>
                <a:cubicBezTo>
                  <a:pt x="1483" y="7324"/>
                  <a:pt x="1506" y="7302"/>
                  <a:pt x="1528" y="7284"/>
                </a:cubicBezTo>
                <a:cubicBezTo>
                  <a:pt x="1546" y="7279"/>
                  <a:pt x="1569" y="7273"/>
                  <a:pt x="1591" y="7273"/>
                </a:cubicBezTo>
                <a:cubicBezTo>
                  <a:pt x="1625" y="7273"/>
                  <a:pt x="1659" y="7284"/>
                  <a:pt x="1677" y="7313"/>
                </a:cubicBezTo>
                <a:cubicBezTo>
                  <a:pt x="1716" y="7358"/>
                  <a:pt x="1756" y="7404"/>
                  <a:pt x="1795" y="7438"/>
                </a:cubicBezTo>
                <a:cubicBezTo>
                  <a:pt x="1835" y="7473"/>
                  <a:pt x="1881" y="7501"/>
                  <a:pt x="1926" y="7523"/>
                </a:cubicBezTo>
                <a:cubicBezTo>
                  <a:pt x="1971" y="7546"/>
                  <a:pt x="2023" y="7557"/>
                  <a:pt x="2080" y="7569"/>
                </a:cubicBezTo>
                <a:cubicBezTo>
                  <a:pt x="2120" y="7580"/>
                  <a:pt x="2160" y="7580"/>
                  <a:pt x="2199" y="7580"/>
                </a:cubicBezTo>
                <a:lnTo>
                  <a:pt x="2256" y="7580"/>
                </a:lnTo>
                <a:cubicBezTo>
                  <a:pt x="2319" y="7569"/>
                  <a:pt x="2387" y="7557"/>
                  <a:pt x="2449" y="7535"/>
                </a:cubicBezTo>
                <a:cubicBezTo>
                  <a:pt x="2517" y="7507"/>
                  <a:pt x="2585" y="7473"/>
                  <a:pt x="2642" y="7433"/>
                </a:cubicBezTo>
                <a:cubicBezTo>
                  <a:pt x="2694" y="7392"/>
                  <a:pt x="2739" y="7353"/>
                  <a:pt x="2779" y="7302"/>
                </a:cubicBezTo>
                <a:cubicBezTo>
                  <a:pt x="2813" y="7263"/>
                  <a:pt x="2847" y="7216"/>
                  <a:pt x="2870" y="7166"/>
                </a:cubicBezTo>
                <a:cubicBezTo>
                  <a:pt x="2886" y="7126"/>
                  <a:pt x="2904" y="7074"/>
                  <a:pt x="2915" y="7024"/>
                </a:cubicBezTo>
                <a:cubicBezTo>
                  <a:pt x="2921" y="6978"/>
                  <a:pt x="2921" y="6933"/>
                  <a:pt x="2921" y="6881"/>
                </a:cubicBezTo>
                <a:cubicBezTo>
                  <a:pt x="2915" y="6836"/>
                  <a:pt x="2904" y="6785"/>
                  <a:pt x="2886" y="6739"/>
                </a:cubicBezTo>
                <a:cubicBezTo>
                  <a:pt x="2858" y="6683"/>
                  <a:pt x="2831" y="6626"/>
                  <a:pt x="2796" y="6568"/>
                </a:cubicBezTo>
                <a:lnTo>
                  <a:pt x="2768" y="6534"/>
                </a:lnTo>
                <a:cubicBezTo>
                  <a:pt x="2739" y="6500"/>
                  <a:pt x="2728" y="6466"/>
                  <a:pt x="2728" y="6432"/>
                </a:cubicBezTo>
                <a:cubicBezTo>
                  <a:pt x="2728" y="6403"/>
                  <a:pt x="2739" y="6382"/>
                  <a:pt x="2750" y="6358"/>
                </a:cubicBezTo>
                <a:cubicBezTo>
                  <a:pt x="2768" y="6335"/>
                  <a:pt x="2784" y="6319"/>
                  <a:pt x="2807" y="6308"/>
                </a:cubicBezTo>
                <a:cubicBezTo>
                  <a:pt x="2831" y="6296"/>
                  <a:pt x="2852" y="6290"/>
                  <a:pt x="2876" y="6290"/>
                </a:cubicBezTo>
                <a:cubicBezTo>
                  <a:pt x="2983" y="6279"/>
                  <a:pt x="3075" y="6256"/>
                  <a:pt x="3154" y="6227"/>
                </a:cubicBezTo>
                <a:cubicBezTo>
                  <a:pt x="3193" y="6211"/>
                  <a:pt x="3227" y="6193"/>
                  <a:pt x="3256" y="6177"/>
                </a:cubicBezTo>
                <a:cubicBezTo>
                  <a:pt x="3274" y="6159"/>
                  <a:pt x="3290" y="6148"/>
                  <a:pt x="3308" y="6131"/>
                </a:cubicBezTo>
                <a:cubicBezTo>
                  <a:pt x="3319" y="6114"/>
                  <a:pt x="3324" y="6103"/>
                  <a:pt x="3330" y="6091"/>
                </a:cubicBezTo>
                <a:cubicBezTo>
                  <a:pt x="3335" y="6075"/>
                  <a:pt x="3342" y="6062"/>
                  <a:pt x="3347" y="6046"/>
                </a:cubicBezTo>
                <a:lnTo>
                  <a:pt x="3347" y="5989"/>
                </a:lnTo>
                <a:cubicBezTo>
                  <a:pt x="3347" y="5967"/>
                  <a:pt x="3335" y="5944"/>
                  <a:pt x="3330" y="5915"/>
                </a:cubicBezTo>
                <a:cubicBezTo>
                  <a:pt x="3319" y="5887"/>
                  <a:pt x="3296" y="5852"/>
                  <a:pt x="3279" y="5818"/>
                </a:cubicBezTo>
                <a:cubicBezTo>
                  <a:pt x="3245" y="5779"/>
                  <a:pt x="3211" y="5739"/>
                  <a:pt x="3165" y="5700"/>
                </a:cubicBezTo>
                <a:cubicBezTo>
                  <a:pt x="3114" y="5660"/>
                  <a:pt x="3057" y="5626"/>
                  <a:pt x="2994" y="5592"/>
                </a:cubicBezTo>
                <a:cubicBezTo>
                  <a:pt x="2933" y="5569"/>
                  <a:pt x="2870" y="5546"/>
                  <a:pt x="2802" y="5529"/>
                </a:cubicBezTo>
                <a:cubicBezTo>
                  <a:pt x="2756" y="5524"/>
                  <a:pt x="2705" y="5524"/>
                  <a:pt x="2666" y="5524"/>
                </a:cubicBezTo>
                <a:lnTo>
                  <a:pt x="2603" y="5524"/>
                </a:lnTo>
                <a:cubicBezTo>
                  <a:pt x="2535" y="5535"/>
                  <a:pt x="2466" y="5546"/>
                  <a:pt x="2398" y="5574"/>
                </a:cubicBezTo>
                <a:cubicBezTo>
                  <a:pt x="2370" y="5585"/>
                  <a:pt x="2335" y="5597"/>
                  <a:pt x="2307" y="5614"/>
                </a:cubicBezTo>
                <a:cubicBezTo>
                  <a:pt x="2285" y="5626"/>
                  <a:pt x="2262" y="5631"/>
                  <a:pt x="2239" y="5631"/>
                </a:cubicBezTo>
                <a:cubicBezTo>
                  <a:pt x="2210" y="5631"/>
                  <a:pt x="2188" y="5626"/>
                  <a:pt x="2165" y="5608"/>
                </a:cubicBezTo>
                <a:cubicBezTo>
                  <a:pt x="2125" y="5585"/>
                  <a:pt x="2102" y="5540"/>
                  <a:pt x="2102" y="5490"/>
                </a:cubicBezTo>
                <a:cubicBezTo>
                  <a:pt x="2102" y="5466"/>
                  <a:pt x="2102" y="5443"/>
                  <a:pt x="2097" y="5427"/>
                </a:cubicBezTo>
                <a:cubicBezTo>
                  <a:pt x="2091" y="5375"/>
                  <a:pt x="2086" y="5336"/>
                  <a:pt x="2068" y="5301"/>
                </a:cubicBezTo>
                <a:cubicBezTo>
                  <a:pt x="2057" y="5273"/>
                  <a:pt x="2046" y="5251"/>
                  <a:pt x="2034" y="5228"/>
                </a:cubicBezTo>
                <a:cubicBezTo>
                  <a:pt x="2023" y="5210"/>
                  <a:pt x="2005" y="5194"/>
                  <a:pt x="1989" y="5176"/>
                </a:cubicBezTo>
                <a:cubicBezTo>
                  <a:pt x="1971" y="5165"/>
                  <a:pt x="1950" y="5154"/>
                  <a:pt x="1932" y="5142"/>
                </a:cubicBezTo>
                <a:cubicBezTo>
                  <a:pt x="1903" y="5131"/>
                  <a:pt x="1881" y="5126"/>
                  <a:pt x="1853" y="5120"/>
                </a:cubicBezTo>
                <a:cubicBezTo>
                  <a:pt x="1824" y="5115"/>
                  <a:pt x="1801" y="5115"/>
                  <a:pt x="1774" y="5115"/>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4" name="Google Shape;69;p2"/>
          <p:cNvSpPr>
            <a:spLocks noChangeArrowheads="1"/>
          </p:cNvSpPr>
          <p:nvPr/>
        </p:nvSpPr>
        <p:spPr bwMode="auto">
          <a:xfrm>
            <a:off x="8583613" y="3976688"/>
            <a:ext cx="4762" cy="6350"/>
          </a:xfrm>
          <a:custGeom>
            <a:avLst/>
            <a:gdLst>
              <a:gd name="T0" fmla="*/ 0 w 92"/>
              <a:gd name="T1" fmla="*/ 0 h 171"/>
              <a:gd name="T2" fmla="*/ 92 w 92"/>
              <a:gd name="T3" fmla="*/ 171 h 171"/>
            </a:gdLst>
            <a:ahLst/>
            <a:cxnLst/>
            <a:rect l="T0" t="T1" r="T2" b="T3"/>
            <a:pathLst>
              <a:path w="92" h="171" extrusionOk="0">
                <a:moveTo>
                  <a:pt x="13" y="137"/>
                </a:moveTo>
                <a:cubicBezTo>
                  <a:pt x="6" y="148"/>
                  <a:pt x="6" y="160"/>
                  <a:pt x="0" y="171"/>
                </a:cubicBezTo>
                <a:cubicBezTo>
                  <a:pt x="6" y="160"/>
                  <a:pt x="6" y="148"/>
                  <a:pt x="13" y="137"/>
                </a:cubicBezTo>
                <a:close/>
                <a:moveTo>
                  <a:pt x="92" y="1"/>
                </a:moveTo>
                <a:cubicBezTo>
                  <a:pt x="74" y="24"/>
                  <a:pt x="63" y="46"/>
                  <a:pt x="47" y="69"/>
                </a:cubicBezTo>
                <a:cubicBezTo>
                  <a:pt x="63" y="46"/>
                  <a:pt x="74" y="24"/>
                  <a:pt x="9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5" name="Google Shape;70;p2"/>
          <p:cNvSpPr>
            <a:spLocks noChangeArrowheads="1"/>
          </p:cNvSpPr>
          <p:nvPr/>
        </p:nvSpPr>
        <p:spPr bwMode="auto">
          <a:xfrm>
            <a:off x="8583613" y="3989388"/>
            <a:ext cx="0" cy="0"/>
          </a:xfrm>
          <a:custGeom>
            <a:avLst/>
            <a:gdLst>
              <a:gd name="T0" fmla="*/ 0 w 7"/>
              <a:gd name="T1" fmla="*/ 0 h 22"/>
              <a:gd name="T2" fmla="*/ 7 w 7"/>
              <a:gd name="T3" fmla="*/ 22 h 22"/>
            </a:gdLst>
            <a:ahLst/>
            <a:cxnLst/>
            <a:rect l="T0" t="T1" r="T2" b="T3"/>
            <a:pathLst>
              <a:path w="7" h="22" extrusionOk="0">
                <a:moveTo>
                  <a:pt x="1" y="0"/>
                </a:moveTo>
                <a:cubicBezTo>
                  <a:pt x="1" y="11"/>
                  <a:pt x="1" y="16"/>
                  <a:pt x="6" y="22"/>
                </a:cubicBezTo>
                <a:cubicBezTo>
                  <a:pt x="1" y="16"/>
                  <a:pt x="1"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6" name="Google Shape;71;p2"/>
          <p:cNvSpPr>
            <a:spLocks noChangeArrowheads="1"/>
          </p:cNvSpPr>
          <p:nvPr/>
        </p:nvSpPr>
        <p:spPr bwMode="auto">
          <a:xfrm>
            <a:off x="8583613" y="3984625"/>
            <a:ext cx="63500" cy="9525"/>
          </a:xfrm>
          <a:custGeom>
            <a:avLst/>
            <a:gdLst>
              <a:gd name="T0" fmla="*/ 0 w 1627"/>
              <a:gd name="T1" fmla="*/ 0 h 240"/>
              <a:gd name="T2" fmla="*/ 1627 w 1627"/>
              <a:gd name="T3" fmla="*/ 240 h 240"/>
            </a:gdLst>
            <a:ahLst/>
            <a:cxnLst/>
            <a:rect l="T0" t="T1" r="T2" b="T3"/>
            <a:pathLst>
              <a:path w="1627" h="240" extrusionOk="0">
                <a:moveTo>
                  <a:pt x="1574" y="205"/>
                </a:moveTo>
                <a:lnTo>
                  <a:pt x="1574" y="205"/>
                </a:lnTo>
                <a:cubicBezTo>
                  <a:pt x="1597" y="211"/>
                  <a:pt x="1614" y="217"/>
                  <a:pt x="1626" y="234"/>
                </a:cubicBezTo>
                <a:cubicBezTo>
                  <a:pt x="1614" y="217"/>
                  <a:pt x="1597" y="211"/>
                  <a:pt x="1574" y="205"/>
                </a:cubicBezTo>
                <a:close/>
                <a:moveTo>
                  <a:pt x="1535" y="200"/>
                </a:moveTo>
                <a:cubicBezTo>
                  <a:pt x="1495" y="200"/>
                  <a:pt x="1461" y="211"/>
                  <a:pt x="1438" y="239"/>
                </a:cubicBezTo>
                <a:cubicBezTo>
                  <a:pt x="1461" y="211"/>
                  <a:pt x="1495" y="200"/>
                  <a:pt x="1535" y="200"/>
                </a:cubicBezTo>
                <a:lnTo>
                  <a:pt x="1569" y="200"/>
                </a:lnTo>
                <a:lnTo>
                  <a:pt x="1535" y="200"/>
                </a:lnTo>
                <a:close/>
                <a:moveTo>
                  <a:pt x="1" y="1"/>
                </a:moveTo>
                <a:lnTo>
                  <a:pt x="1" y="24"/>
                </a:lnTo>
                <a:lnTo>
                  <a:pt x="1" y="81"/>
                </a:lnTo>
                <a:cubicBezTo>
                  <a:pt x="1" y="92"/>
                  <a:pt x="1" y="103"/>
                  <a:pt x="6" y="115"/>
                </a:cubicBezTo>
                <a:cubicBezTo>
                  <a:pt x="1" y="103"/>
                  <a:pt x="1" y="92"/>
                  <a:pt x="1" y="8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7" name="Google Shape;72;p2"/>
          <p:cNvSpPr>
            <a:spLocks noChangeArrowheads="1"/>
          </p:cNvSpPr>
          <p:nvPr/>
        </p:nvSpPr>
        <p:spPr bwMode="auto">
          <a:xfrm>
            <a:off x="8607425" y="4006850"/>
            <a:ext cx="1588" cy="1588"/>
          </a:xfrm>
          <a:custGeom>
            <a:avLst/>
            <a:gdLst>
              <a:gd name="T0" fmla="*/ 0 w 42"/>
              <a:gd name="T1" fmla="*/ 0 h 6"/>
              <a:gd name="T2" fmla="*/ 42 w 42"/>
              <a:gd name="T3" fmla="*/ 6 h 6"/>
            </a:gdLst>
            <a:ahLst/>
            <a:cxnLst/>
            <a:rect l="T0" t="T1" r="T2" b="T3"/>
            <a:pathLst>
              <a:path w="42" h="6" extrusionOk="0">
                <a:moveTo>
                  <a:pt x="1" y="0"/>
                </a:moveTo>
                <a:cubicBezTo>
                  <a:pt x="13" y="0"/>
                  <a:pt x="24" y="6"/>
                  <a:pt x="41" y="6"/>
                </a:cubicBezTo>
                <a:cubicBezTo>
                  <a:pt x="29" y="6"/>
                  <a:pt x="13" y="0"/>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8" name="Google Shape;73;p2"/>
          <p:cNvSpPr>
            <a:spLocks noChangeArrowheads="1"/>
          </p:cNvSpPr>
          <p:nvPr/>
        </p:nvSpPr>
        <p:spPr bwMode="auto">
          <a:xfrm>
            <a:off x="8648700" y="3995738"/>
            <a:ext cx="0" cy="3175"/>
          </a:xfrm>
          <a:custGeom>
            <a:avLst/>
            <a:gdLst>
              <a:gd name="T0" fmla="*/ 0 w 6"/>
              <a:gd name="T1" fmla="*/ 0 h 75"/>
              <a:gd name="T2" fmla="*/ 6 w 6"/>
              <a:gd name="T3" fmla="*/ 75 h 75"/>
            </a:gdLst>
            <a:ahLst/>
            <a:cxnLst/>
            <a:rect l="T0" t="T1" r="T2" b="T3"/>
            <a:pathLst>
              <a:path w="6" h="75" extrusionOk="0">
                <a:moveTo>
                  <a:pt x="0" y="1"/>
                </a:moveTo>
                <a:lnTo>
                  <a:pt x="0" y="40"/>
                </a:lnTo>
                <a:cubicBezTo>
                  <a:pt x="0" y="53"/>
                  <a:pt x="0" y="64"/>
                  <a:pt x="6" y="75"/>
                </a:cubicBezTo>
                <a:cubicBezTo>
                  <a:pt x="0" y="64"/>
                  <a:pt x="0" y="53"/>
                  <a:pt x="0" y="4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9" name="Google Shape;74;p2"/>
          <p:cNvSpPr>
            <a:spLocks noChangeArrowheads="1"/>
          </p:cNvSpPr>
          <p:nvPr/>
        </p:nvSpPr>
        <p:spPr bwMode="auto">
          <a:xfrm>
            <a:off x="8634413" y="3998913"/>
            <a:ext cx="1587" cy="1587"/>
          </a:xfrm>
          <a:custGeom>
            <a:avLst/>
            <a:gdLst>
              <a:gd name="T0" fmla="*/ 0 w 46"/>
              <a:gd name="T1" fmla="*/ 0 h 46"/>
              <a:gd name="T2" fmla="*/ 46 w 46"/>
              <a:gd name="T3" fmla="*/ 46 h 46"/>
            </a:gdLst>
            <a:ahLst/>
            <a:cxnLst/>
            <a:rect l="T0" t="T1" r="T2" b="T3"/>
            <a:pathLst>
              <a:path w="46" h="46" extrusionOk="0">
                <a:moveTo>
                  <a:pt x="46" y="1"/>
                </a:moveTo>
                <a:lnTo>
                  <a:pt x="46" y="1"/>
                </a:lnTo>
                <a:cubicBezTo>
                  <a:pt x="29" y="17"/>
                  <a:pt x="18" y="35"/>
                  <a:pt x="1" y="46"/>
                </a:cubicBezTo>
                <a:cubicBezTo>
                  <a:pt x="18" y="35"/>
                  <a:pt x="35" y="17"/>
                  <a:pt x="46"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0" name="Google Shape;75;p2"/>
          <p:cNvSpPr>
            <a:spLocks noChangeArrowheads="1"/>
          </p:cNvSpPr>
          <p:nvPr/>
        </p:nvSpPr>
        <p:spPr bwMode="auto">
          <a:xfrm>
            <a:off x="8636000" y="3997325"/>
            <a:ext cx="1588" cy="0"/>
          </a:xfrm>
          <a:custGeom>
            <a:avLst/>
            <a:gdLst>
              <a:gd name="T0" fmla="*/ 0 w 19"/>
              <a:gd name="T1" fmla="*/ 0 h 30"/>
              <a:gd name="T2" fmla="*/ 19 w 19"/>
              <a:gd name="T3" fmla="*/ 30 h 30"/>
            </a:gdLst>
            <a:ahLst/>
            <a:cxnLst/>
            <a:rect l="T0" t="T1" r="T2" b="T3"/>
            <a:pathLst>
              <a:path w="19" h="30" extrusionOk="0">
                <a:moveTo>
                  <a:pt x="18" y="0"/>
                </a:moveTo>
                <a:cubicBezTo>
                  <a:pt x="12" y="13"/>
                  <a:pt x="6" y="24"/>
                  <a:pt x="1" y="29"/>
                </a:cubicBezTo>
                <a:cubicBezTo>
                  <a:pt x="6" y="24"/>
                  <a:pt x="12" y="13"/>
                  <a:pt x="18"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1" name="Google Shape;76;p2"/>
          <p:cNvSpPr>
            <a:spLocks noChangeArrowheads="1"/>
          </p:cNvSpPr>
          <p:nvPr/>
        </p:nvSpPr>
        <p:spPr bwMode="auto">
          <a:xfrm>
            <a:off x="8696325" y="4002088"/>
            <a:ext cx="4763" cy="1587"/>
          </a:xfrm>
          <a:custGeom>
            <a:avLst/>
            <a:gdLst>
              <a:gd name="T0" fmla="*/ 0 w 121"/>
              <a:gd name="T1" fmla="*/ 0 h 17"/>
              <a:gd name="T2" fmla="*/ 121 w 121"/>
              <a:gd name="T3" fmla="*/ 17 h 17"/>
            </a:gdLst>
            <a:ahLst/>
            <a:cxnLst/>
            <a:rect l="T0" t="T1" r="T2" b="T3"/>
            <a:pathLst>
              <a:path w="121" h="17" extrusionOk="0">
                <a:moveTo>
                  <a:pt x="80" y="0"/>
                </a:moveTo>
                <a:cubicBezTo>
                  <a:pt x="53" y="0"/>
                  <a:pt x="24" y="6"/>
                  <a:pt x="1" y="17"/>
                </a:cubicBezTo>
                <a:cubicBezTo>
                  <a:pt x="24" y="6"/>
                  <a:pt x="53" y="0"/>
                  <a:pt x="80" y="0"/>
                </a:cubicBezTo>
                <a:cubicBezTo>
                  <a:pt x="92" y="0"/>
                  <a:pt x="109" y="6"/>
                  <a:pt x="121" y="6"/>
                </a:cubicBezTo>
                <a:cubicBezTo>
                  <a:pt x="109" y="6"/>
                  <a:pt x="92" y="0"/>
                  <a:pt x="8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2" name="Google Shape;77;p2"/>
          <p:cNvSpPr>
            <a:spLocks noChangeArrowheads="1"/>
          </p:cNvSpPr>
          <p:nvPr/>
        </p:nvSpPr>
        <p:spPr bwMode="auto">
          <a:xfrm>
            <a:off x="8685213" y="4010025"/>
            <a:ext cx="49212" cy="74613"/>
          </a:xfrm>
          <a:custGeom>
            <a:avLst/>
            <a:gdLst>
              <a:gd name="T0" fmla="*/ 0 w 1268"/>
              <a:gd name="T1" fmla="*/ 0 h 1934"/>
              <a:gd name="T2" fmla="*/ 1268 w 1268"/>
              <a:gd name="T3" fmla="*/ 1934 h 1934"/>
            </a:gdLst>
            <a:ahLst/>
            <a:cxnLst/>
            <a:rect l="T0" t="T1" r="T2" b="T3"/>
            <a:pathLst>
              <a:path w="1268" h="1934" extrusionOk="0">
                <a:moveTo>
                  <a:pt x="586" y="1"/>
                </a:moveTo>
                <a:lnTo>
                  <a:pt x="586" y="1"/>
                </a:lnTo>
                <a:cubicBezTo>
                  <a:pt x="609" y="24"/>
                  <a:pt x="631" y="53"/>
                  <a:pt x="659" y="76"/>
                </a:cubicBezTo>
                <a:cubicBezTo>
                  <a:pt x="631" y="47"/>
                  <a:pt x="609" y="24"/>
                  <a:pt x="586" y="1"/>
                </a:cubicBezTo>
                <a:close/>
                <a:moveTo>
                  <a:pt x="837" y="184"/>
                </a:moveTo>
                <a:cubicBezTo>
                  <a:pt x="900" y="206"/>
                  <a:pt x="967" y="229"/>
                  <a:pt x="1040" y="246"/>
                </a:cubicBezTo>
                <a:cubicBezTo>
                  <a:pt x="1108" y="252"/>
                  <a:pt x="1189" y="257"/>
                  <a:pt x="1268" y="257"/>
                </a:cubicBezTo>
                <a:cubicBezTo>
                  <a:pt x="1189" y="257"/>
                  <a:pt x="1108" y="252"/>
                  <a:pt x="1040" y="239"/>
                </a:cubicBezTo>
                <a:cubicBezTo>
                  <a:pt x="967" y="229"/>
                  <a:pt x="900" y="206"/>
                  <a:pt x="837" y="184"/>
                </a:cubicBezTo>
                <a:close/>
                <a:moveTo>
                  <a:pt x="69" y="239"/>
                </a:moveTo>
                <a:cubicBezTo>
                  <a:pt x="51" y="263"/>
                  <a:pt x="29" y="286"/>
                  <a:pt x="1" y="308"/>
                </a:cubicBezTo>
                <a:cubicBezTo>
                  <a:pt x="29" y="286"/>
                  <a:pt x="51" y="268"/>
                  <a:pt x="69" y="239"/>
                </a:cubicBezTo>
                <a:close/>
                <a:moveTo>
                  <a:pt x="347" y="281"/>
                </a:moveTo>
                <a:cubicBezTo>
                  <a:pt x="392" y="325"/>
                  <a:pt x="439" y="370"/>
                  <a:pt x="494" y="410"/>
                </a:cubicBezTo>
                <a:cubicBezTo>
                  <a:pt x="444" y="370"/>
                  <a:pt x="392" y="325"/>
                  <a:pt x="347" y="281"/>
                </a:cubicBezTo>
                <a:close/>
                <a:moveTo>
                  <a:pt x="494" y="410"/>
                </a:moveTo>
                <a:cubicBezTo>
                  <a:pt x="518" y="758"/>
                  <a:pt x="523" y="1099"/>
                  <a:pt x="529" y="1382"/>
                </a:cubicBezTo>
                <a:cubicBezTo>
                  <a:pt x="523" y="1099"/>
                  <a:pt x="518" y="758"/>
                  <a:pt x="501" y="410"/>
                </a:cubicBezTo>
                <a:close/>
                <a:moveTo>
                  <a:pt x="529" y="1382"/>
                </a:moveTo>
                <a:lnTo>
                  <a:pt x="529" y="1933"/>
                </a:lnTo>
                <a:cubicBezTo>
                  <a:pt x="535" y="1740"/>
                  <a:pt x="529" y="1558"/>
                  <a:pt x="529" y="138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3" name="Google Shape;78;p2"/>
          <p:cNvSpPr>
            <a:spLocks noChangeArrowheads="1"/>
          </p:cNvSpPr>
          <p:nvPr/>
        </p:nvSpPr>
        <p:spPr bwMode="auto">
          <a:xfrm>
            <a:off x="8674100" y="4021138"/>
            <a:ext cx="31750" cy="250825"/>
          </a:xfrm>
          <a:custGeom>
            <a:avLst/>
            <a:gdLst>
              <a:gd name="T0" fmla="*/ 0 w 830"/>
              <a:gd name="T1" fmla="*/ 0 h 6479"/>
              <a:gd name="T2" fmla="*/ 830 w 830"/>
              <a:gd name="T3" fmla="*/ 6479 h 6479"/>
            </a:gdLst>
            <a:ahLst/>
            <a:cxnLst/>
            <a:rect l="T0" t="T1" r="T2" b="T3"/>
            <a:pathLst>
              <a:path w="830" h="6479" extrusionOk="0">
                <a:moveTo>
                  <a:pt x="643" y="0"/>
                </a:moveTo>
                <a:cubicBezTo>
                  <a:pt x="574" y="124"/>
                  <a:pt x="478" y="227"/>
                  <a:pt x="364" y="289"/>
                </a:cubicBezTo>
                <a:cubicBezTo>
                  <a:pt x="364" y="289"/>
                  <a:pt x="359" y="295"/>
                  <a:pt x="352" y="295"/>
                </a:cubicBezTo>
                <a:cubicBezTo>
                  <a:pt x="330" y="630"/>
                  <a:pt x="352" y="966"/>
                  <a:pt x="375" y="1296"/>
                </a:cubicBezTo>
                <a:lnTo>
                  <a:pt x="386" y="1483"/>
                </a:lnTo>
                <a:lnTo>
                  <a:pt x="386" y="1454"/>
                </a:lnTo>
                <a:cubicBezTo>
                  <a:pt x="386" y="1506"/>
                  <a:pt x="386" y="1556"/>
                  <a:pt x="393" y="1608"/>
                </a:cubicBezTo>
                <a:cubicBezTo>
                  <a:pt x="427" y="1642"/>
                  <a:pt x="461" y="1676"/>
                  <a:pt x="489" y="1716"/>
                </a:cubicBezTo>
                <a:cubicBezTo>
                  <a:pt x="551" y="1807"/>
                  <a:pt x="585" y="1881"/>
                  <a:pt x="609" y="1960"/>
                </a:cubicBezTo>
                <a:cubicBezTo>
                  <a:pt x="666" y="1847"/>
                  <a:pt x="740" y="1739"/>
                  <a:pt x="830" y="1653"/>
                </a:cubicBezTo>
                <a:lnTo>
                  <a:pt x="830" y="1102"/>
                </a:lnTo>
                <a:cubicBezTo>
                  <a:pt x="824" y="819"/>
                  <a:pt x="819" y="478"/>
                  <a:pt x="795" y="130"/>
                </a:cubicBezTo>
                <a:cubicBezTo>
                  <a:pt x="745" y="90"/>
                  <a:pt x="693" y="45"/>
                  <a:pt x="648" y="0"/>
                </a:cubicBezTo>
                <a:close/>
                <a:moveTo>
                  <a:pt x="802" y="3313"/>
                </a:moveTo>
                <a:cubicBezTo>
                  <a:pt x="774" y="3324"/>
                  <a:pt x="740" y="3342"/>
                  <a:pt x="705" y="3352"/>
                </a:cubicBezTo>
                <a:cubicBezTo>
                  <a:pt x="585" y="3397"/>
                  <a:pt x="461" y="3421"/>
                  <a:pt x="336" y="3444"/>
                </a:cubicBezTo>
                <a:cubicBezTo>
                  <a:pt x="330" y="3512"/>
                  <a:pt x="325" y="3586"/>
                  <a:pt x="318" y="3659"/>
                </a:cubicBezTo>
                <a:cubicBezTo>
                  <a:pt x="330" y="3704"/>
                  <a:pt x="330" y="3756"/>
                  <a:pt x="318" y="3801"/>
                </a:cubicBezTo>
                <a:cubicBezTo>
                  <a:pt x="313" y="3835"/>
                  <a:pt x="307" y="3864"/>
                  <a:pt x="302" y="3893"/>
                </a:cubicBezTo>
                <a:cubicBezTo>
                  <a:pt x="273" y="4210"/>
                  <a:pt x="239" y="4528"/>
                  <a:pt x="210" y="4824"/>
                </a:cubicBezTo>
                <a:lnTo>
                  <a:pt x="176" y="5108"/>
                </a:lnTo>
                <a:lnTo>
                  <a:pt x="148" y="5393"/>
                </a:lnTo>
                <a:lnTo>
                  <a:pt x="137" y="5517"/>
                </a:lnTo>
                <a:cubicBezTo>
                  <a:pt x="120" y="5665"/>
                  <a:pt x="108" y="5807"/>
                  <a:pt x="86" y="5954"/>
                </a:cubicBezTo>
                <a:lnTo>
                  <a:pt x="79" y="6012"/>
                </a:lnTo>
                <a:lnTo>
                  <a:pt x="0" y="6478"/>
                </a:lnTo>
                <a:lnTo>
                  <a:pt x="802" y="6324"/>
                </a:lnTo>
                <a:cubicBezTo>
                  <a:pt x="795" y="6319"/>
                  <a:pt x="785" y="6313"/>
                  <a:pt x="774" y="6301"/>
                </a:cubicBezTo>
                <a:cubicBezTo>
                  <a:pt x="756" y="6285"/>
                  <a:pt x="750" y="6261"/>
                  <a:pt x="750" y="6233"/>
                </a:cubicBezTo>
                <a:cubicBezTo>
                  <a:pt x="750" y="6193"/>
                  <a:pt x="745" y="6159"/>
                  <a:pt x="745" y="6120"/>
                </a:cubicBezTo>
                <a:cubicBezTo>
                  <a:pt x="745" y="6012"/>
                  <a:pt x="745" y="5904"/>
                  <a:pt x="750" y="5802"/>
                </a:cubicBezTo>
                <a:lnTo>
                  <a:pt x="750" y="5369"/>
                </a:lnTo>
                <a:cubicBezTo>
                  <a:pt x="756" y="5086"/>
                  <a:pt x="761" y="4808"/>
                  <a:pt x="768" y="4528"/>
                </a:cubicBezTo>
                <a:cubicBezTo>
                  <a:pt x="774" y="4318"/>
                  <a:pt x="779" y="4108"/>
                  <a:pt x="790" y="3903"/>
                </a:cubicBezTo>
                <a:cubicBezTo>
                  <a:pt x="790" y="3819"/>
                  <a:pt x="790" y="3733"/>
                  <a:pt x="795" y="3648"/>
                </a:cubicBezTo>
                <a:cubicBezTo>
                  <a:pt x="795" y="3562"/>
                  <a:pt x="802" y="3471"/>
                  <a:pt x="802" y="3387"/>
                </a:cubicBezTo>
                <a:lnTo>
                  <a:pt x="802" y="3313"/>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4" name="Google Shape;79;p2"/>
          <p:cNvSpPr>
            <a:spLocks noChangeArrowheads="1"/>
          </p:cNvSpPr>
          <p:nvPr/>
        </p:nvSpPr>
        <p:spPr bwMode="auto">
          <a:xfrm>
            <a:off x="8583613" y="3970338"/>
            <a:ext cx="165100" cy="125412"/>
          </a:xfrm>
          <a:custGeom>
            <a:avLst/>
            <a:gdLst>
              <a:gd name="T0" fmla="*/ 0 w 4263"/>
              <a:gd name="T1" fmla="*/ 0 h 3229"/>
              <a:gd name="T2" fmla="*/ 4263 w 4263"/>
              <a:gd name="T3" fmla="*/ 3229 h 3229"/>
            </a:gdLst>
            <a:ahLst/>
            <a:cxnLst/>
            <a:rect l="T0" t="T1" r="T2" b="T3"/>
            <a:pathLst>
              <a:path w="4263" h="3229" extrusionOk="0">
                <a:moveTo>
                  <a:pt x="1677" y="0"/>
                </a:moveTo>
                <a:cubicBezTo>
                  <a:pt x="1632" y="0"/>
                  <a:pt x="1585" y="23"/>
                  <a:pt x="1558" y="63"/>
                </a:cubicBezTo>
                <a:cubicBezTo>
                  <a:pt x="1535" y="97"/>
                  <a:pt x="1506" y="126"/>
                  <a:pt x="1483" y="160"/>
                </a:cubicBezTo>
                <a:cubicBezTo>
                  <a:pt x="1427" y="216"/>
                  <a:pt x="1370" y="267"/>
                  <a:pt x="1302" y="312"/>
                </a:cubicBezTo>
                <a:cubicBezTo>
                  <a:pt x="1228" y="359"/>
                  <a:pt x="1149" y="398"/>
                  <a:pt x="1068" y="427"/>
                </a:cubicBezTo>
                <a:cubicBezTo>
                  <a:pt x="972" y="454"/>
                  <a:pt x="882" y="472"/>
                  <a:pt x="796" y="477"/>
                </a:cubicBezTo>
                <a:cubicBezTo>
                  <a:pt x="779" y="483"/>
                  <a:pt x="761" y="483"/>
                  <a:pt x="751" y="483"/>
                </a:cubicBezTo>
                <a:cubicBezTo>
                  <a:pt x="682" y="483"/>
                  <a:pt x="614" y="477"/>
                  <a:pt x="546" y="461"/>
                </a:cubicBezTo>
                <a:cubicBezTo>
                  <a:pt x="478" y="443"/>
                  <a:pt x="410" y="420"/>
                  <a:pt x="352" y="393"/>
                </a:cubicBezTo>
                <a:cubicBezTo>
                  <a:pt x="302" y="364"/>
                  <a:pt x="256" y="330"/>
                  <a:pt x="211" y="296"/>
                </a:cubicBezTo>
                <a:cubicBezTo>
                  <a:pt x="171" y="256"/>
                  <a:pt x="131" y="216"/>
                  <a:pt x="103" y="171"/>
                </a:cubicBezTo>
                <a:cubicBezTo>
                  <a:pt x="85" y="194"/>
                  <a:pt x="74" y="216"/>
                  <a:pt x="58" y="239"/>
                </a:cubicBezTo>
                <a:cubicBezTo>
                  <a:pt x="51" y="250"/>
                  <a:pt x="40" y="267"/>
                  <a:pt x="35" y="284"/>
                </a:cubicBezTo>
                <a:cubicBezTo>
                  <a:pt x="29" y="291"/>
                  <a:pt x="29" y="296"/>
                  <a:pt x="24" y="307"/>
                </a:cubicBezTo>
                <a:cubicBezTo>
                  <a:pt x="17" y="318"/>
                  <a:pt x="17" y="330"/>
                  <a:pt x="11" y="341"/>
                </a:cubicBezTo>
                <a:cubicBezTo>
                  <a:pt x="6" y="352"/>
                  <a:pt x="6" y="364"/>
                  <a:pt x="1" y="375"/>
                </a:cubicBezTo>
                <a:lnTo>
                  <a:pt x="1" y="381"/>
                </a:lnTo>
                <a:lnTo>
                  <a:pt x="1" y="461"/>
                </a:lnTo>
                <a:cubicBezTo>
                  <a:pt x="1" y="472"/>
                  <a:pt x="1" y="483"/>
                  <a:pt x="6" y="495"/>
                </a:cubicBezTo>
                <a:cubicBezTo>
                  <a:pt x="6" y="506"/>
                  <a:pt x="6" y="511"/>
                  <a:pt x="11" y="517"/>
                </a:cubicBezTo>
                <a:cubicBezTo>
                  <a:pt x="11" y="529"/>
                  <a:pt x="17" y="540"/>
                  <a:pt x="24" y="551"/>
                </a:cubicBezTo>
                <a:cubicBezTo>
                  <a:pt x="35" y="580"/>
                  <a:pt x="46" y="603"/>
                  <a:pt x="58" y="625"/>
                </a:cubicBezTo>
                <a:cubicBezTo>
                  <a:pt x="63" y="631"/>
                  <a:pt x="69" y="642"/>
                  <a:pt x="69" y="648"/>
                </a:cubicBezTo>
                <a:cubicBezTo>
                  <a:pt x="74" y="653"/>
                  <a:pt x="74" y="653"/>
                  <a:pt x="80" y="659"/>
                </a:cubicBezTo>
                <a:cubicBezTo>
                  <a:pt x="80" y="666"/>
                  <a:pt x="85" y="671"/>
                  <a:pt x="92" y="676"/>
                </a:cubicBezTo>
                <a:cubicBezTo>
                  <a:pt x="108" y="693"/>
                  <a:pt x="126" y="716"/>
                  <a:pt x="148" y="739"/>
                </a:cubicBezTo>
                <a:lnTo>
                  <a:pt x="176" y="739"/>
                </a:lnTo>
                <a:cubicBezTo>
                  <a:pt x="239" y="756"/>
                  <a:pt x="302" y="773"/>
                  <a:pt x="358" y="802"/>
                </a:cubicBezTo>
                <a:cubicBezTo>
                  <a:pt x="426" y="836"/>
                  <a:pt x="483" y="876"/>
                  <a:pt x="541" y="921"/>
                </a:cubicBezTo>
                <a:cubicBezTo>
                  <a:pt x="557" y="938"/>
                  <a:pt x="575" y="955"/>
                  <a:pt x="596" y="972"/>
                </a:cubicBezTo>
                <a:cubicBezTo>
                  <a:pt x="609" y="972"/>
                  <a:pt x="620" y="978"/>
                  <a:pt x="637" y="978"/>
                </a:cubicBezTo>
                <a:cubicBezTo>
                  <a:pt x="693" y="989"/>
                  <a:pt x="745" y="989"/>
                  <a:pt x="796" y="989"/>
                </a:cubicBezTo>
                <a:lnTo>
                  <a:pt x="869" y="989"/>
                </a:lnTo>
                <a:cubicBezTo>
                  <a:pt x="921" y="983"/>
                  <a:pt x="978" y="972"/>
                  <a:pt x="1029" y="955"/>
                </a:cubicBezTo>
                <a:cubicBezTo>
                  <a:pt x="1040" y="955"/>
                  <a:pt x="1057" y="949"/>
                  <a:pt x="1068" y="944"/>
                </a:cubicBezTo>
                <a:cubicBezTo>
                  <a:pt x="1126" y="921"/>
                  <a:pt x="1171" y="892"/>
                  <a:pt x="1217" y="863"/>
                </a:cubicBezTo>
                <a:cubicBezTo>
                  <a:pt x="1251" y="841"/>
                  <a:pt x="1278" y="818"/>
                  <a:pt x="1302" y="790"/>
                </a:cubicBezTo>
                <a:cubicBezTo>
                  <a:pt x="1319" y="779"/>
                  <a:pt x="1336" y="761"/>
                  <a:pt x="1347" y="745"/>
                </a:cubicBezTo>
                <a:cubicBezTo>
                  <a:pt x="1353" y="734"/>
                  <a:pt x="1359" y="727"/>
                  <a:pt x="1370" y="716"/>
                </a:cubicBezTo>
                <a:cubicBezTo>
                  <a:pt x="1375" y="711"/>
                  <a:pt x="1381" y="700"/>
                  <a:pt x="1387" y="687"/>
                </a:cubicBezTo>
                <a:cubicBezTo>
                  <a:pt x="1398" y="671"/>
                  <a:pt x="1409" y="653"/>
                  <a:pt x="1422" y="642"/>
                </a:cubicBezTo>
                <a:cubicBezTo>
                  <a:pt x="1427" y="631"/>
                  <a:pt x="1432" y="625"/>
                  <a:pt x="1438" y="619"/>
                </a:cubicBezTo>
                <a:cubicBezTo>
                  <a:pt x="1461" y="591"/>
                  <a:pt x="1495" y="580"/>
                  <a:pt x="1535" y="580"/>
                </a:cubicBezTo>
                <a:lnTo>
                  <a:pt x="1569" y="580"/>
                </a:lnTo>
                <a:cubicBezTo>
                  <a:pt x="1574" y="580"/>
                  <a:pt x="1574" y="585"/>
                  <a:pt x="1574" y="585"/>
                </a:cubicBezTo>
                <a:cubicBezTo>
                  <a:pt x="1597" y="591"/>
                  <a:pt x="1614" y="597"/>
                  <a:pt x="1626" y="614"/>
                </a:cubicBezTo>
                <a:cubicBezTo>
                  <a:pt x="1637" y="625"/>
                  <a:pt x="1648" y="637"/>
                  <a:pt x="1660" y="648"/>
                </a:cubicBezTo>
                <a:cubicBezTo>
                  <a:pt x="1666" y="659"/>
                  <a:pt x="1666" y="671"/>
                  <a:pt x="1671" y="682"/>
                </a:cubicBezTo>
                <a:lnTo>
                  <a:pt x="1671" y="721"/>
                </a:lnTo>
                <a:cubicBezTo>
                  <a:pt x="1671" y="734"/>
                  <a:pt x="1671" y="745"/>
                  <a:pt x="1677" y="756"/>
                </a:cubicBezTo>
                <a:lnTo>
                  <a:pt x="1677" y="824"/>
                </a:lnTo>
                <a:cubicBezTo>
                  <a:pt x="1687" y="910"/>
                  <a:pt x="1700" y="978"/>
                  <a:pt x="1716" y="1041"/>
                </a:cubicBezTo>
                <a:cubicBezTo>
                  <a:pt x="1722" y="1080"/>
                  <a:pt x="1734" y="1114"/>
                  <a:pt x="1745" y="1154"/>
                </a:cubicBezTo>
                <a:cubicBezTo>
                  <a:pt x="1762" y="1193"/>
                  <a:pt x="1784" y="1233"/>
                  <a:pt x="1807" y="1272"/>
                </a:cubicBezTo>
                <a:cubicBezTo>
                  <a:pt x="1813" y="1279"/>
                  <a:pt x="1818" y="1285"/>
                  <a:pt x="1824" y="1296"/>
                </a:cubicBezTo>
                <a:lnTo>
                  <a:pt x="1876" y="1347"/>
                </a:lnTo>
                <a:cubicBezTo>
                  <a:pt x="1899" y="1364"/>
                  <a:pt x="1921" y="1375"/>
                  <a:pt x="1944" y="1392"/>
                </a:cubicBezTo>
                <a:cubicBezTo>
                  <a:pt x="1949" y="1392"/>
                  <a:pt x="1955" y="1398"/>
                  <a:pt x="1960" y="1398"/>
                </a:cubicBezTo>
                <a:cubicBezTo>
                  <a:pt x="1973" y="1403"/>
                  <a:pt x="1978" y="1403"/>
                  <a:pt x="1983" y="1409"/>
                </a:cubicBezTo>
                <a:cubicBezTo>
                  <a:pt x="2023" y="1421"/>
                  <a:pt x="2063" y="1432"/>
                  <a:pt x="2103" y="1443"/>
                </a:cubicBezTo>
                <a:cubicBezTo>
                  <a:pt x="2154" y="1450"/>
                  <a:pt x="2211" y="1455"/>
                  <a:pt x="2262" y="1455"/>
                </a:cubicBezTo>
                <a:lnTo>
                  <a:pt x="2330" y="1455"/>
                </a:lnTo>
                <a:cubicBezTo>
                  <a:pt x="2382" y="1443"/>
                  <a:pt x="2427" y="1437"/>
                  <a:pt x="2478" y="1421"/>
                </a:cubicBezTo>
                <a:cubicBezTo>
                  <a:pt x="2484" y="1421"/>
                  <a:pt x="2489" y="1416"/>
                  <a:pt x="2495" y="1416"/>
                </a:cubicBezTo>
                <a:cubicBezTo>
                  <a:pt x="2500" y="1416"/>
                  <a:pt x="2506" y="1409"/>
                  <a:pt x="2513" y="1409"/>
                </a:cubicBezTo>
                <a:cubicBezTo>
                  <a:pt x="2540" y="1392"/>
                  <a:pt x="2574" y="1382"/>
                  <a:pt x="2597" y="1364"/>
                </a:cubicBezTo>
                <a:cubicBezTo>
                  <a:pt x="2603" y="1358"/>
                  <a:pt x="2608" y="1358"/>
                  <a:pt x="2608" y="1353"/>
                </a:cubicBezTo>
                <a:cubicBezTo>
                  <a:pt x="2615" y="1353"/>
                  <a:pt x="2620" y="1347"/>
                  <a:pt x="2626" y="1341"/>
                </a:cubicBezTo>
                <a:cubicBezTo>
                  <a:pt x="2654" y="1319"/>
                  <a:pt x="2676" y="1296"/>
                  <a:pt x="2694" y="1272"/>
                </a:cubicBezTo>
                <a:cubicBezTo>
                  <a:pt x="2717" y="1251"/>
                  <a:pt x="2733" y="1222"/>
                  <a:pt x="2751" y="1188"/>
                </a:cubicBezTo>
                <a:cubicBezTo>
                  <a:pt x="2757" y="1182"/>
                  <a:pt x="2762" y="1170"/>
                  <a:pt x="2768" y="1159"/>
                </a:cubicBezTo>
                <a:cubicBezTo>
                  <a:pt x="2778" y="1125"/>
                  <a:pt x="2796" y="1091"/>
                  <a:pt x="2802" y="1057"/>
                </a:cubicBezTo>
                <a:cubicBezTo>
                  <a:pt x="2791" y="978"/>
                  <a:pt x="2830" y="897"/>
                  <a:pt x="2898" y="863"/>
                </a:cubicBezTo>
                <a:lnTo>
                  <a:pt x="2904" y="858"/>
                </a:lnTo>
                <a:cubicBezTo>
                  <a:pt x="2927" y="847"/>
                  <a:pt x="2956" y="841"/>
                  <a:pt x="2983" y="841"/>
                </a:cubicBezTo>
                <a:cubicBezTo>
                  <a:pt x="2995" y="841"/>
                  <a:pt x="3012" y="847"/>
                  <a:pt x="3024" y="847"/>
                </a:cubicBezTo>
                <a:cubicBezTo>
                  <a:pt x="3029" y="847"/>
                  <a:pt x="3035" y="852"/>
                  <a:pt x="3035" y="852"/>
                </a:cubicBezTo>
                <a:cubicBezTo>
                  <a:pt x="3080" y="863"/>
                  <a:pt x="3114" y="892"/>
                  <a:pt x="3143" y="938"/>
                </a:cubicBezTo>
                <a:cubicBezTo>
                  <a:pt x="3148" y="955"/>
                  <a:pt x="3160" y="966"/>
                  <a:pt x="3166" y="983"/>
                </a:cubicBezTo>
                <a:cubicBezTo>
                  <a:pt x="3182" y="1000"/>
                  <a:pt x="3194" y="1017"/>
                  <a:pt x="3211" y="1034"/>
                </a:cubicBezTo>
                <a:cubicBezTo>
                  <a:pt x="3234" y="1057"/>
                  <a:pt x="3256" y="1080"/>
                  <a:pt x="3284" y="1109"/>
                </a:cubicBezTo>
                <a:cubicBezTo>
                  <a:pt x="3313" y="1131"/>
                  <a:pt x="3347" y="1154"/>
                  <a:pt x="3381" y="1170"/>
                </a:cubicBezTo>
                <a:cubicBezTo>
                  <a:pt x="3399" y="1182"/>
                  <a:pt x="3415" y="1193"/>
                  <a:pt x="3439" y="1204"/>
                </a:cubicBezTo>
                <a:cubicBezTo>
                  <a:pt x="3444" y="1211"/>
                  <a:pt x="3455" y="1211"/>
                  <a:pt x="3460" y="1217"/>
                </a:cubicBezTo>
                <a:cubicBezTo>
                  <a:pt x="3523" y="1238"/>
                  <a:pt x="3591" y="1262"/>
                  <a:pt x="3665" y="1272"/>
                </a:cubicBezTo>
                <a:cubicBezTo>
                  <a:pt x="3733" y="1285"/>
                  <a:pt x="3814" y="1290"/>
                  <a:pt x="3893" y="1290"/>
                </a:cubicBezTo>
                <a:cubicBezTo>
                  <a:pt x="3938" y="1290"/>
                  <a:pt x="3984" y="1290"/>
                  <a:pt x="4029" y="1285"/>
                </a:cubicBezTo>
                <a:cubicBezTo>
                  <a:pt x="4108" y="1279"/>
                  <a:pt x="4183" y="1267"/>
                  <a:pt x="4262" y="1251"/>
                </a:cubicBezTo>
                <a:cubicBezTo>
                  <a:pt x="4074" y="1199"/>
                  <a:pt x="3898" y="1109"/>
                  <a:pt x="3751" y="983"/>
                </a:cubicBezTo>
                <a:cubicBezTo>
                  <a:pt x="3586" y="841"/>
                  <a:pt x="3467" y="637"/>
                  <a:pt x="3473" y="415"/>
                </a:cubicBezTo>
                <a:cubicBezTo>
                  <a:pt x="3473" y="386"/>
                  <a:pt x="3478" y="359"/>
                  <a:pt x="3478" y="336"/>
                </a:cubicBezTo>
                <a:cubicBezTo>
                  <a:pt x="3392" y="291"/>
                  <a:pt x="3308" y="239"/>
                  <a:pt x="3205" y="188"/>
                </a:cubicBezTo>
                <a:cubicBezTo>
                  <a:pt x="3194" y="188"/>
                  <a:pt x="3188" y="181"/>
                  <a:pt x="3177" y="181"/>
                </a:cubicBezTo>
                <a:cubicBezTo>
                  <a:pt x="3148" y="181"/>
                  <a:pt x="3119" y="205"/>
                  <a:pt x="3109" y="233"/>
                </a:cubicBezTo>
                <a:cubicBezTo>
                  <a:pt x="3085" y="301"/>
                  <a:pt x="3064" y="364"/>
                  <a:pt x="3035" y="420"/>
                </a:cubicBezTo>
                <a:cubicBezTo>
                  <a:pt x="2983" y="511"/>
                  <a:pt x="2933" y="591"/>
                  <a:pt x="2870" y="659"/>
                </a:cubicBezTo>
                <a:cubicBezTo>
                  <a:pt x="2813" y="721"/>
                  <a:pt x="2751" y="773"/>
                  <a:pt x="2688" y="813"/>
                </a:cubicBezTo>
                <a:cubicBezTo>
                  <a:pt x="2642" y="847"/>
                  <a:pt x="2586" y="870"/>
                  <a:pt x="2529" y="892"/>
                </a:cubicBezTo>
                <a:cubicBezTo>
                  <a:pt x="2484" y="904"/>
                  <a:pt x="2438" y="915"/>
                  <a:pt x="2398" y="915"/>
                </a:cubicBezTo>
                <a:lnTo>
                  <a:pt x="2382" y="915"/>
                </a:lnTo>
                <a:cubicBezTo>
                  <a:pt x="2348" y="915"/>
                  <a:pt x="2308" y="915"/>
                  <a:pt x="2267" y="904"/>
                </a:cubicBezTo>
                <a:cubicBezTo>
                  <a:pt x="2233" y="897"/>
                  <a:pt x="2193" y="881"/>
                  <a:pt x="2159" y="870"/>
                </a:cubicBezTo>
                <a:cubicBezTo>
                  <a:pt x="2125" y="847"/>
                  <a:pt x="2091" y="824"/>
                  <a:pt x="2063" y="795"/>
                </a:cubicBezTo>
                <a:cubicBezTo>
                  <a:pt x="2035" y="773"/>
                  <a:pt x="2012" y="745"/>
                  <a:pt x="1983" y="705"/>
                </a:cubicBezTo>
                <a:cubicBezTo>
                  <a:pt x="1955" y="659"/>
                  <a:pt x="1926" y="603"/>
                  <a:pt x="1904" y="540"/>
                </a:cubicBezTo>
                <a:cubicBezTo>
                  <a:pt x="1865" y="415"/>
                  <a:pt x="1842" y="284"/>
                  <a:pt x="1818" y="160"/>
                </a:cubicBezTo>
                <a:lnTo>
                  <a:pt x="1813" y="113"/>
                </a:lnTo>
                <a:cubicBezTo>
                  <a:pt x="1802" y="68"/>
                  <a:pt x="1768" y="29"/>
                  <a:pt x="1722" y="11"/>
                </a:cubicBezTo>
                <a:cubicBezTo>
                  <a:pt x="1705" y="6"/>
                  <a:pt x="1687" y="0"/>
                  <a:pt x="1677" y="0"/>
                </a:cubicBezTo>
                <a:close/>
                <a:moveTo>
                  <a:pt x="2523" y="3142"/>
                </a:moveTo>
                <a:lnTo>
                  <a:pt x="2523" y="3154"/>
                </a:lnTo>
                <a:cubicBezTo>
                  <a:pt x="2518" y="3171"/>
                  <a:pt x="2513" y="3194"/>
                  <a:pt x="2500" y="3210"/>
                </a:cubicBezTo>
                <a:lnTo>
                  <a:pt x="2500" y="3216"/>
                </a:lnTo>
                <a:cubicBezTo>
                  <a:pt x="2534" y="3223"/>
                  <a:pt x="2563" y="3228"/>
                  <a:pt x="2597" y="3228"/>
                </a:cubicBezTo>
                <a:cubicBezTo>
                  <a:pt x="2592" y="3223"/>
                  <a:pt x="2586" y="3216"/>
                  <a:pt x="2586" y="3210"/>
                </a:cubicBezTo>
                <a:cubicBezTo>
                  <a:pt x="2574" y="3199"/>
                  <a:pt x="2563" y="3182"/>
                  <a:pt x="2547" y="3171"/>
                </a:cubicBezTo>
                <a:cubicBezTo>
                  <a:pt x="2540" y="3160"/>
                  <a:pt x="2534" y="3154"/>
                  <a:pt x="2523" y="3142"/>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5" name="Google Shape;80;p2"/>
          <p:cNvSpPr>
            <a:spLocks noChangeArrowheads="1"/>
          </p:cNvSpPr>
          <p:nvPr/>
        </p:nvSpPr>
        <p:spPr bwMode="auto">
          <a:xfrm>
            <a:off x="8547100" y="3857625"/>
            <a:ext cx="276225" cy="419100"/>
          </a:xfrm>
          <a:custGeom>
            <a:avLst/>
            <a:gdLst>
              <a:gd name="T0" fmla="*/ 0 w 7114"/>
              <a:gd name="T1" fmla="*/ 0 h 10829"/>
              <a:gd name="T2" fmla="*/ 7114 w 7114"/>
              <a:gd name="T3" fmla="*/ 10829 h 10829"/>
            </a:gdLst>
            <a:ahLst/>
            <a:cxnLst/>
            <a:rect l="T0" t="T1" r="T2" b="T3"/>
            <a:pathLst>
              <a:path w="7114" h="10829" extrusionOk="0">
                <a:moveTo>
                  <a:pt x="3319" y="302"/>
                </a:moveTo>
                <a:cubicBezTo>
                  <a:pt x="3370" y="302"/>
                  <a:pt x="3421" y="302"/>
                  <a:pt x="3473" y="312"/>
                </a:cubicBezTo>
                <a:cubicBezTo>
                  <a:pt x="3534" y="323"/>
                  <a:pt x="3597" y="341"/>
                  <a:pt x="3649" y="363"/>
                </a:cubicBezTo>
                <a:cubicBezTo>
                  <a:pt x="3694" y="392"/>
                  <a:pt x="3745" y="420"/>
                  <a:pt x="3785" y="454"/>
                </a:cubicBezTo>
                <a:cubicBezTo>
                  <a:pt x="3830" y="488"/>
                  <a:pt x="3864" y="528"/>
                  <a:pt x="3904" y="580"/>
                </a:cubicBezTo>
                <a:cubicBezTo>
                  <a:pt x="3938" y="636"/>
                  <a:pt x="3972" y="693"/>
                  <a:pt x="4000" y="761"/>
                </a:cubicBezTo>
                <a:cubicBezTo>
                  <a:pt x="4029" y="847"/>
                  <a:pt x="4052" y="943"/>
                  <a:pt x="4063" y="1045"/>
                </a:cubicBezTo>
                <a:cubicBezTo>
                  <a:pt x="4069" y="1120"/>
                  <a:pt x="4074" y="1199"/>
                  <a:pt x="4069" y="1290"/>
                </a:cubicBezTo>
                <a:cubicBezTo>
                  <a:pt x="4063" y="1341"/>
                  <a:pt x="4092" y="1393"/>
                  <a:pt x="4137" y="1420"/>
                </a:cubicBezTo>
                <a:cubicBezTo>
                  <a:pt x="4160" y="1432"/>
                  <a:pt x="4189" y="1443"/>
                  <a:pt x="4216" y="1443"/>
                </a:cubicBezTo>
                <a:cubicBezTo>
                  <a:pt x="4250" y="1443"/>
                  <a:pt x="4291" y="1427"/>
                  <a:pt x="4318" y="1403"/>
                </a:cubicBezTo>
                <a:cubicBezTo>
                  <a:pt x="4347" y="1375"/>
                  <a:pt x="4381" y="1346"/>
                  <a:pt x="4420" y="1318"/>
                </a:cubicBezTo>
                <a:cubicBezTo>
                  <a:pt x="4495" y="1267"/>
                  <a:pt x="4585" y="1222"/>
                  <a:pt x="4677" y="1181"/>
                </a:cubicBezTo>
                <a:cubicBezTo>
                  <a:pt x="4790" y="1142"/>
                  <a:pt x="4910" y="1113"/>
                  <a:pt x="5041" y="1102"/>
                </a:cubicBezTo>
                <a:cubicBezTo>
                  <a:pt x="5081" y="1097"/>
                  <a:pt x="5126" y="1097"/>
                  <a:pt x="5165" y="1097"/>
                </a:cubicBezTo>
                <a:cubicBezTo>
                  <a:pt x="5251" y="1097"/>
                  <a:pt x="5336" y="1102"/>
                  <a:pt x="5416" y="1113"/>
                </a:cubicBezTo>
                <a:cubicBezTo>
                  <a:pt x="5506" y="1136"/>
                  <a:pt x="5592" y="1159"/>
                  <a:pt x="5666" y="1193"/>
                </a:cubicBezTo>
                <a:cubicBezTo>
                  <a:pt x="5711" y="1215"/>
                  <a:pt x="5750" y="1238"/>
                  <a:pt x="5784" y="1267"/>
                </a:cubicBezTo>
                <a:cubicBezTo>
                  <a:pt x="5807" y="1283"/>
                  <a:pt x="5825" y="1307"/>
                  <a:pt x="5841" y="1330"/>
                </a:cubicBezTo>
                <a:cubicBezTo>
                  <a:pt x="5852" y="1341"/>
                  <a:pt x="5865" y="1358"/>
                  <a:pt x="5870" y="1375"/>
                </a:cubicBezTo>
                <a:cubicBezTo>
                  <a:pt x="5876" y="1393"/>
                  <a:pt x="5881" y="1409"/>
                  <a:pt x="5881" y="1427"/>
                </a:cubicBezTo>
                <a:lnTo>
                  <a:pt x="5881" y="1472"/>
                </a:lnTo>
                <a:cubicBezTo>
                  <a:pt x="5876" y="1495"/>
                  <a:pt x="5870" y="1511"/>
                  <a:pt x="5859" y="1534"/>
                </a:cubicBezTo>
                <a:cubicBezTo>
                  <a:pt x="5859" y="1540"/>
                  <a:pt x="5852" y="1545"/>
                  <a:pt x="5852" y="1551"/>
                </a:cubicBezTo>
                <a:cubicBezTo>
                  <a:pt x="5831" y="1590"/>
                  <a:pt x="5807" y="1631"/>
                  <a:pt x="5773" y="1671"/>
                </a:cubicBezTo>
                <a:cubicBezTo>
                  <a:pt x="5711" y="1750"/>
                  <a:pt x="5626" y="1818"/>
                  <a:pt x="5524" y="1897"/>
                </a:cubicBezTo>
                <a:cubicBezTo>
                  <a:pt x="5477" y="1926"/>
                  <a:pt x="5466" y="1994"/>
                  <a:pt x="5477" y="2046"/>
                </a:cubicBezTo>
                <a:cubicBezTo>
                  <a:pt x="5495" y="2109"/>
                  <a:pt x="5552" y="2159"/>
                  <a:pt x="5621" y="2159"/>
                </a:cubicBezTo>
                <a:cubicBezTo>
                  <a:pt x="5734" y="2164"/>
                  <a:pt x="5841" y="2170"/>
                  <a:pt x="5944" y="2188"/>
                </a:cubicBezTo>
                <a:cubicBezTo>
                  <a:pt x="6075" y="2216"/>
                  <a:pt x="6200" y="2250"/>
                  <a:pt x="6313" y="2301"/>
                </a:cubicBezTo>
                <a:cubicBezTo>
                  <a:pt x="6392" y="2340"/>
                  <a:pt x="6466" y="2387"/>
                  <a:pt x="6534" y="2443"/>
                </a:cubicBezTo>
                <a:cubicBezTo>
                  <a:pt x="6586" y="2489"/>
                  <a:pt x="6626" y="2534"/>
                  <a:pt x="6665" y="2579"/>
                </a:cubicBezTo>
                <a:cubicBezTo>
                  <a:pt x="6694" y="2625"/>
                  <a:pt x="6717" y="2670"/>
                  <a:pt x="6739" y="2722"/>
                </a:cubicBezTo>
                <a:cubicBezTo>
                  <a:pt x="6757" y="2773"/>
                  <a:pt x="6767" y="2825"/>
                  <a:pt x="6773" y="2875"/>
                </a:cubicBezTo>
                <a:cubicBezTo>
                  <a:pt x="6780" y="2927"/>
                  <a:pt x="6773" y="2983"/>
                  <a:pt x="6767" y="3040"/>
                </a:cubicBezTo>
                <a:cubicBezTo>
                  <a:pt x="6757" y="3103"/>
                  <a:pt x="6733" y="3165"/>
                  <a:pt x="6705" y="3227"/>
                </a:cubicBezTo>
                <a:cubicBezTo>
                  <a:pt x="6665" y="3302"/>
                  <a:pt x="6620" y="3375"/>
                  <a:pt x="6563" y="3449"/>
                </a:cubicBezTo>
                <a:cubicBezTo>
                  <a:pt x="6484" y="3540"/>
                  <a:pt x="6392" y="3620"/>
                  <a:pt x="6285" y="3699"/>
                </a:cubicBezTo>
                <a:cubicBezTo>
                  <a:pt x="6109" y="3824"/>
                  <a:pt x="5899" y="3926"/>
                  <a:pt x="5642" y="4023"/>
                </a:cubicBezTo>
                <a:cubicBezTo>
                  <a:pt x="5398" y="4113"/>
                  <a:pt x="5171" y="4171"/>
                  <a:pt x="4955" y="4194"/>
                </a:cubicBezTo>
                <a:cubicBezTo>
                  <a:pt x="4910" y="4199"/>
                  <a:pt x="4864" y="4199"/>
                  <a:pt x="4819" y="4199"/>
                </a:cubicBezTo>
                <a:cubicBezTo>
                  <a:pt x="4740" y="4199"/>
                  <a:pt x="4659" y="4194"/>
                  <a:pt x="4591" y="4188"/>
                </a:cubicBezTo>
                <a:cubicBezTo>
                  <a:pt x="4506" y="4165"/>
                  <a:pt x="4433" y="4142"/>
                  <a:pt x="4365" y="4113"/>
                </a:cubicBezTo>
                <a:cubicBezTo>
                  <a:pt x="4307" y="4086"/>
                  <a:pt x="4257" y="4052"/>
                  <a:pt x="4210" y="4018"/>
                </a:cubicBezTo>
                <a:cubicBezTo>
                  <a:pt x="4165" y="3977"/>
                  <a:pt x="4126" y="3932"/>
                  <a:pt x="4092" y="3892"/>
                </a:cubicBezTo>
                <a:cubicBezTo>
                  <a:pt x="4086" y="3875"/>
                  <a:pt x="4074" y="3864"/>
                  <a:pt x="4069" y="3847"/>
                </a:cubicBezTo>
                <a:cubicBezTo>
                  <a:pt x="4040" y="3801"/>
                  <a:pt x="4006" y="3772"/>
                  <a:pt x="3961" y="3761"/>
                </a:cubicBezTo>
                <a:cubicBezTo>
                  <a:pt x="3943" y="3756"/>
                  <a:pt x="3927" y="3750"/>
                  <a:pt x="3909" y="3750"/>
                </a:cubicBezTo>
                <a:cubicBezTo>
                  <a:pt x="3882" y="3750"/>
                  <a:pt x="3848" y="3761"/>
                  <a:pt x="3824" y="3772"/>
                </a:cubicBezTo>
                <a:cubicBezTo>
                  <a:pt x="3756" y="3806"/>
                  <a:pt x="3717" y="3887"/>
                  <a:pt x="3728" y="3966"/>
                </a:cubicBezTo>
                <a:cubicBezTo>
                  <a:pt x="3722" y="4000"/>
                  <a:pt x="3704" y="4034"/>
                  <a:pt x="3694" y="4068"/>
                </a:cubicBezTo>
                <a:cubicBezTo>
                  <a:pt x="3670" y="4113"/>
                  <a:pt x="3649" y="4147"/>
                  <a:pt x="3620" y="4181"/>
                </a:cubicBezTo>
                <a:cubicBezTo>
                  <a:pt x="3597" y="4210"/>
                  <a:pt x="3568" y="4239"/>
                  <a:pt x="3534" y="4262"/>
                </a:cubicBezTo>
                <a:cubicBezTo>
                  <a:pt x="3500" y="4284"/>
                  <a:pt x="3466" y="4307"/>
                  <a:pt x="3421" y="4325"/>
                </a:cubicBezTo>
                <a:cubicBezTo>
                  <a:pt x="3370" y="4341"/>
                  <a:pt x="3313" y="4352"/>
                  <a:pt x="3256" y="4364"/>
                </a:cubicBezTo>
                <a:lnTo>
                  <a:pt x="3188" y="4364"/>
                </a:lnTo>
                <a:cubicBezTo>
                  <a:pt x="3137" y="4364"/>
                  <a:pt x="3080" y="4359"/>
                  <a:pt x="3029" y="4352"/>
                </a:cubicBezTo>
                <a:cubicBezTo>
                  <a:pt x="2978" y="4341"/>
                  <a:pt x="2933" y="4325"/>
                  <a:pt x="2886" y="4307"/>
                </a:cubicBezTo>
                <a:cubicBezTo>
                  <a:pt x="2859" y="4296"/>
                  <a:pt x="2830" y="4273"/>
                  <a:pt x="2802" y="4256"/>
                </a:cubicBezTo>
                <a:cubicBezTo>
                  <a:pt x="2778" y="4233"/>
                  <a:pt x="2757" y="4205"/>
                  <a:pt x="2733" y="4181"/>
                </a:cubicBezTo>
                <a:cubicBezTo>
                  <a:pt x="2710" y="4142"/>
                  <a:pt x="2688" y="4102"/>
                  <a:pt x="2671" y="4063"/>
                </a:cubicBezTo>
                <a:cubicBezTo>
                  <a:pt x="2642" y="3966"/>
                  <a:pt x="2620" y="3864"/>
                  <a:pt x="2603" y="3733"/>
                </a:cubicBezTo>
                <a:cubicBezTo>
                  <a:pt x="2603" y="3699"/>
                  <a:pt x="2603" y="3665"/>
                  <a:pt x="2597" y="3630"/>
                </a:cubicBezTo>
                <a:cubicBezTo>
                  <a:pt x="2597" y="3602"/>
                  <a:pt x="2597" y="3580"/>
                  <a:pt x="2586" y="3557"/>
                </a:cubicBezTo>
                <a:cubicBezTo>
                  <a:pt x="2568" y="3528"/>
                  <a:pt x="2534" y="3506"/>
                  <a:pt x="2500" y="3494"/>
                </a:cubicBezTo>
                <a:cubicBezTo>
                  <a:pt x="2489" y="3489"/>
                  <a:pt x="2477" y="3489"/>
                  <a:pt x="2461" y="3489"/>
                </a:cubicBezTo>
                <a:cubicBezTo>
                  <a:pt x="2416" y="3489"/>
                  <a:pt x="2369" y="3512"/>
                  <a:pt x="2348" y="3551"/>
                </a:cubicBezTo>
                <a:cubicBezTo>
                  <a:pt x="2324" y="3585"/>
                  <a:pt x="2301" y="3620"/>
                  <a:pt x="2273" y="3654"/>
                </a:cubicBezTo>
                <a:cubicBezTo>
                  <a:pt x="2233" y="3699"/>
                  <a:pt x="2193" y="3738"/>
                  <a:pt x="2143" y="3772"/>
                </a:cubicBezTo>
                <a:cubicBezTo>
                  <a:pt x="2097" y="3801"/>
                  <a:pt x="2052" y="3830"/>
                  <a:pt x="1994" y="3853"/>
                </a:cubicBezTo>
                <a:cubicBezTo>
                  <a:pt x="1932" y="3875"/>
                  <a:pt x="1863" y="3892"/>
                  <a:pt x="1795" y="3898"/>
                </a:cubicBezTo>
                <a:lnTo>
                  <a:pt x="1722" y="3898"/>
                </a:lnTo>
                <a:cubicBezTo>
                  <a:pt x="1671" y="3898"/>
                  <a:pt x="1619" y="3898"/>
                  <a:pt x="1563" y="3887"/>
                </a:cubicBezTo>
                <a:cubicBezTo>
                  <a:pt x="1477" y="3869"/>
                  <a:pt x="1393" y="3847"/>
                  <a:pt x="1307" y="3806"/>
                </a:cubicBezTo>
                <a:cubicBezTo>
                  <a:pt x="1233" y="3772"/>
                  <a:pt x="1171" y="3733"/>
                  <a:pt x="1113" y="3688"/>
                </a:cubicBezTo>
                <a:cubicBezTo>
                  <a:pt x="1068" y="3648"/>
                  <a:pt x="1034" y="3609"/>
                  <a:pt x="1006" y="3568"/>
                </a:cubicBezTo>
                <a:cubicBezTo>
                  <a:pt x="984" y="3534"/>
                  <a:pt x="966" y="3500"/>
                  <a:pt x="950" y="3460"/>
                </a:cubicBezTo>
                <a:cubicBezTo>
                  <a:pt x="937" y="3431"/>
                  <a:pt x="927" y="3404"/>
                  <a:pt x="927" y="3370"/>
                </a:cubicBezTo>
                <a:lnTo>
                  <a:pt x="927" y="3313"/>
                </a:lnTo>
                <a:lnTo>
                  <a:pt x="927" y="3284"/>
                </a:lnTo>
                <a:cubicBezTo>
                  <a:pt x="937" y="3255"/>
                  <a:pt x="943" y="3221"/>
                  <a:pt x="961" y="3193"/>
                </a:cubicBezTo>
                <a:cubicBezTo>
                  <a:pt x="977" y="3153"/>
                  <a:pt x="1006" y="3114"/>
                  <a:pt x="1034" y="3074"/>
                </a:cubicBezTo>
                <a:cubicBezTo>
                  <a:pt x="1086" y="3017"/>
                  <a:pt x="1147" y="2961"/>
                  <a:pt x="1216" y="2909"/>
                </a:cubicBezTo>
                <a:cubicBezTo>
                  <a:pt x="1250" y="2886"/>
                  <a:pt x="1267" y="2835"/>
                  <a:pt x="1267" y="2801"/>
                </a:cubicBezTo>
                <a:cubicBezTo>
                  <a:pt x="1267" y="2744"/>
                  <a:pt x="1239" y="2688"/>
                  <a:pt x="1194" y="2665"/>
                </a:cubicBezTo>
                <a:cubicBezTo>
                  <a:pt x="1131" y="2620"/>
                  <a:pt x="1074" y="2586"/>
                  <a:pt x="1023" y="2545"/>
                </a:cubicBezTo>
                <a:cubicBezTo>
                  <a:pt x="972" y="2494"/>
                  <a:pt x="927" y="2443"/>
                  <a:pt x="887" y="2392"/>
                </a:cubicBezTo>
                <a:cubicBezTo>
                  <a:pt x="853" y="2353"/>
                  <a:pt x="830" y="2301"/>
                  <a:pt x="813" y="2256"/>
                </a:cubicBezTo>
                <a:cubicBezTo>
                  <a:pt x="796" y="2216"/>
                  <a:pt x="785" y="2170"/>
                  <a:pt x="779" y="2125"/>
                </a:cubicBezTo>
                <a:cubicBezTo>
                  <a:pt x="779" y="2080"/>
                  <a:pt x="779" y="2040"/>
                  <a:pt x="785" y="1994"/>
                </a:cubicBezTo>
                <a:cubicBezTo>
                  <a:pt x="796" y="1944"/>
                  <a:pt x="813" y="1892"/>
                  <a:pt x="835" y="1847"/>
                </a:cubicBezTo>
                <a:cubicBezTo>
                  <a:pt x="858" y="1802"/>
                  <a:pt x="887" y="1750"/>
                  <a:pt x="921" y="1705"/>
                </a:cubicBezTo>
                <a:cubicBezTo>
                  <a:pt x="966" y="1658"/>
                  <a:pt x="1018" y="1613"/>
                  <a:pt x="1068" y="1574"/>
                </a:cubicBezTo>
                <a:cubicBezTo>
                  <a:pt x="1131" y="1534"/>
                  <a:pt x="1194" y="1500"/>
                  <a:pt x="1262" y="1472"/>
                </a:cubicBezTo>
                <a:cubicBezTo>
                  <a:pt x="1330" y="1448"/>
                  <a:pt x="1404" y="1432"/>
                  <a:pt x="1477" y="1420"/>
                </a:cubicBezTo>
                <a:lnTo>
                  <a:pt x="1551" y="1420"/>
                </a:lnTo>
                <a:cubicBezTo>
                  <a:pt x="1603" y="1420"/>
                  <a:pt x="1653" y="1420"/>
                  <a:pt x="1711" y="1432"/>
                </a:cubicBezTo>
                <a:cubicBezTo>
                  <a:pt x="1795" y="1448"/>
                  <a:pt x="1881" y="1472"/>
                  <a:pt x="1966" y="1511"/>
                </a:cubicBezTo>
                <a:cubicBezTo>
                  <a:pt x="1989" y="1522"/>
                  <a:pt x="2012" y="1534"/>
                  <a:pt x="2028" y="1545"/>
                </a:cubicBezTo>
                <a:cubicBezTo>
                  <a:pt x="2063" y="1563"/>
                  <a:pt x="2091" y="1568"/>
                  <a:pt x="2114" y="1568"/>
                </a:cubicBezTo>
                <a:cubicBezTo>
                  <a:pt x="2143" y="1568"/>
                  <a:pt x="2165" y="1563"/>
                  <a:pt x="2188" y="1551"/>
                </a:cubicBezTo>
                <a:cubicBezTo>
                  <a:pt x="2233" y="1529"/>
                  <a:pt x="2262" y="1477"/>
                  <a:pt x="2267" y="1420"/>
                </a:cubicBezTo>
                <a:cubicBezTo>
                  <a:pt x="2267" y="1369"/>
                  <a:pt x="2273" y="1318"/>
                  <a:pt x="2285" y="1267"/>
                </a:cubicBezTo>
                <a:cubicBezTo>
                  <a:pt x="2301" y="1154"/>
                  <a:pt x="2335" y="1039"/>
                  <a:pt x="2387" y="937"/>
                </a:cubicBezTo>
                <a:cubicBezTo>
                  <a:pt x="2432" y="840"/>
                  <a:pt x="2489" y="756"/>
                  <a:pt x="2552" y="677"/>
                </a:cubicBezTo>
                <a:cubicBezTo>
                  <a:pt x="2613" y="608"/>
                  <a:pt x="2682" y="546"/>
                  <a:pt x="2757" y="488"/>
                </a:cubicBezTo>
                <a:cubicBezTo>
                  <a:pt x="2830" y="438"/>
                  <a:pt x="2909" y="392"/>
                  <a:pt x="2995" y="357"/>
                </a:cubicBezTo>
                <a:cubicBezTo>
                  <a:pt x="3074" y="329"/>
                  <a:pt x="3159" y="312"/>
                  <a:pt x="3245" y="302"/>
                </a:cubicBezTo>
                <a:close/>
                <a:moveTo>
                  <a:pt x="2007" y="5416"/>
                </a:moveTo>
                <a:cubicBezTo>
                  <a:pt x="2034" y="5416"/>
                  <a:pt x="2057" y="5416"/>
                  <a:pt x="2086" y="5421"/>
                </a:cubicBezTo>
                <a:cubicBezTo>
                  <a:pt x="2114" y="5427"/>
                  <a:pt x="2136" y="5432"/>
                  <a:pt x="2165" y="5443"/>
                </a:cubicBezTo>
                <a:cubicBezTo>
                  <a:pt x="2183" y="5455"/>
                  <a:pt x="2204" y="5466"/>
                  <a:pt x="2222" y="5477"/>
                </a:cubicBezTo>
                <a:cubicBezTo>
                  <a:pt x="2238" y="5495"/>
                  <a:pt x="2256" y="5511"/>
                  <a:pt x="2267" y="5529"/>
                </a:cubicBezTo>
                <a:cubicBezTo>
                  <a:pt x="2279" y="5552"/>
                  <a:pt x="2290" y="5574"/>
                  <a:pt x="2301" y="5602"/>
                </a:cubicBezTo>
                <a:cubicBezTo>
                  <a:pt x="2319" y="5637"/>
                  <a:pt x="2324" y="5676"/>
                  <a:pt x="2330" y="5728"/>
                </a:cubicBezTo>
                <a:cubicBezTo>
                  <a:pt x="2335" y="5744"/>
                  <a:pt x="2335" y="5767"/>
                  <a:pt x="2335" y="5791"/>
                </a:cubicBezTo>
                <a:cubicBezTo>
                  <a:pt x="2335" y="5841"/>
                  <a:pt x="2358" y="5886"/>
                  <a:pt x="2398" y="5909"/>
                </a:cubicBezTo>
                <a:cubicBezTo>
                  <a:pt x="2421" y="5927"/>
                  <a:pt x="2443" y="5932"/>
                  <a:pt x="2472" y="5932"/>
                </a:cubicBezTo>
                <a:cubicBezTo>
                  <a:pt x="2495" y="5932"/>
                  <a:pt x="2518" y="5927"/>
                  <a:pt x="2540" y="5915"/>
                </a:cubicBezTo>
                <a:cubicBezTo>
                  <a:pt x="2568" y="5904"/>
                  <a:pt x="2603" y="5886"/>
                  <a:pt x="2631" y="5875"/>
                </a:cubicBezTo>
                <a:cubicBezTo>
                  <a:pt x="2699" y="5847"/>
                  <a:pt x="2768" y="5836"/>
                  <a:pt x="2836" y="5825"/>
                </a:cubicBezTo>
                <a:lnTo>
                  <a:pt x="2899" y="5825"/>
                </a:lnTo>
                <a:cubicBezTo>
                  <a:pt x="2938" y="5825"/>
                  <a:pt x="2989" y="5825"/>
                  <a:pt x="3035" y="5830"/>
                </a:cubicBezTo>
                <a:cubicBezTo>
                  <a:pt x="3103" y="5847"/>
                  <a:pt x="3166" y="5870"/>
                  <a:pt x="3227" y="5893"/>
                </a:cubicBezTo>
                <a:cubicBezTo>
                  <a:pt x="3290" y="5927"/>
                  <a:pt x="3347" y="5961"/>
                  <a:pt x="3398" y="6001"/>
                </a:cubicBezTo>
                <a:cubicBezTo>
                  <a:pt x="3444" y="6040"/>
                  <a:pt x="3478" y="6080"/>
                  <a:pt x="3512" y="6119"/>
                </a:cubicBezTo>
                <a:cubicBezTo>
                  <a:pt x="3529" y="6153"/>
                  <a:pt x="3552" y="6188"/>
                  <a:pt x="3563" y="6216"/>
                </a:cubicBezTo>
                <a:cubicBezTo>
                  <a:pt x="3568" y="6245"/>
                  <a:pt x="3580" y="6268"/>
                  <a:pt x="3580" y="6295"/>
                </a:cubicBezTo>
                <a:lnTo>
                  <a:pt x="3580" y="6347"/>
                </a:lnTo>
                <a:cubicBezTo>
                  <a:pt x="3575" y="6363"/>
                  <a:pt x="3568" y="6376"/>
                  <a:pt x="3563" y="6392"/>
                </a:cubicBezTo>
                <a:cubicBezTo>
                  <a:pt x="3557" y="6404"/>
                  <a:pt x="3552" y="6415"/>
                  <a:pt x="3541" y="6432"/>
                </a:cubicBezTo>
                <a:cubicBezTo>
                  <a:pt x="3523" y="6449"/>
                  <a:pt x="3507" y="6460"/>
                  <a:pt x="3489" y="6478"/>
                </a:cubicBezTo>
                <a:cubicBezTo>
                  <a:pt x="3460" y="6494"/>
                  <a:pt x="3426" y="6512"/>
                  <a:pt x="3387" y="6528"/>
                </a:cubicBezTo>
                <a:cubicBezTo>
                  <a:pt x="3308" y="6557"/>
                  <a:pt x="3216" y="6580"/>
                  <a:pt x="3109" y="6591"/>
                </a:cubicBezTo>
                <a:cubicBezTo>
                  <a:pt x="3085" y="6591"/>
                  <a:pt x="3064" y="6597"/>
                  <a:pt x="3040" y="6609"/>
                </a:cubicBezTo>
                <a:cubicBezTo>
                  <a:pt x="3017" y="6620"/>
                  <a:pt x="3001" y="6636"/>
                  <a:pt x="2983" y="6659"/>
                </a:cubicBezTo>
                <a:cubicBezTo>
                  <a:pt x="2972" y="6683"/>
                  <a:pt x="2967" y="6704"/>
                  <a:pt x="2961" y="6733"/>
                </a:cubicBezTo>
                <a:cubicBezTo>
                  <a:pt x="2961" y="6767"/>
                  <a:pt x="2972" y="6801"/>
                  <a:pt x="3001" y="6835"/>
                </a:cubicBezTo>
                <a:lnTo>
                  <a:pt x="3029" y="6869"/>
                </a:lnTo>
                <a:cubicBezTo>
                  <a:pt x="3064" y="6927"/>
                  <a:pt x="3091" y="6984"/>
                  <a:pt x="3119" y="7040"/>
                </a:cubicBezTo>
                <a:cubicBezTo>
                  <a:pt x="3137" y="7086"/>
                  <a:pt x="3148" y="7137"/>
                  <a:pt x="3154" y="7182"/>
                </a:cubicBezTo>
                <a:cubicBezTo>
                  <a:pt x="3154" y="7234"/>
                  <a:pt x="3154" y="7279"/>
                  <a:pt x="3148" y="7325"/>
                </a:cubicBezTo>
                <a:cubicBezTo>
                  <a:pt x="3137" y="7375"/>
                  <a:pt x="3119" y="7427"/>
                  <a:pt x="3103" y="7467"/>
                </a:cubicBezTo>
                <a:cubicBezTo>
                  <a:pt x="3080" y="7517"/>
                  <a:pt x="3046" y="7564"/>
                  <a:pt x="3012" y="7603"/>
                </a:cubicBezTo>
                <a:cubicBezTo>
                  <a:pt x="2972" y="7654"/>
                  <a:pt x="2927" y="7693"/>
                  <a:pt x="2875" y="7734"/>
                </a:cubicBezTo>
                <a:cubicBezTo>
                  <a:pt x="2818" y="7774"/>
                  <a:pt x="2750" y="7808"/>
                  <a:pt x="2682" y="7836"/>
                </a:cubicBezTo>
                <a:cubicBezTo>
                  <a:pt x="2620" y="7858"/>
                  <a:pt x="2552" y="7870"/>
                  <a:pt x="2489" y="7881"/>
                </a:cubicBezTo>
                <a:lnTo>
                  <a:pt x="2432" y="7881"/>
                </a:lnTo>
                <a:cubicBezTo>
                  <a:pt x="2393" y="7881"/>
                  <a:pt x="2353" y="7881"/>
                  <a:pt x="2313" y="7876"/>
                </a:cubicBezTo>
                <a:cubicBezTo>
                  <a:pt x="2256" y="7858"/>
                  <a:pt x="2204" y="7847"/>
                  <a:pt x="2159" y="7824"/>
                </a:cubicBezTo>
                <a:cubicBezTo>
                  <a:pt x="2114" y="7802"/>
                  <a:pt x="2068" y="7774"/>
                  <a:pt x="2028" y="7739"/>
                </a:cubicBezTo>
                <a:cubicBezTo>
                  <a:pt x="1989" y="7705"/>
                  <a:pt x="1949" y="7659"/>
                  <a:pt x="1910" y="7614"/>
                </a:cubicBezTo>
                <a:cubicBezTo>
                  <a:pt x="1892" y="7585"/>
                  <a:pt x="1858" y="7574"/>
                  <a:pt x="1824" y="7574"/>
                </a:cubicBezTo>
                <a:cubicBezTo>
                  <a:pt x="1802" y="7574"/>
                  <a:pt x="1779" y="7580"/>
                  <a:pt x="1761" y="7585"/>
                </a:cubicBezTo>
                <a:cubicBezTo>
                  <a:pt x="1739" y="7603"/>
                  <a:pt x="1716" y="7625"/>
                  <a:pt x="1705" y="7659"/>
                </a:cubicBezTo>
                <a:cubicBezTo>
                  <a:pt x="1700" y="7671"/>
                  <a:pt x="1700" y="7693"/>
                  <a:pt x="1700" y="7711"/>
                </a:cubicBezTo>
                <a:lnTo>
                  <a:pt x="1693" y="7722"/>
                </a:lnTo>
                <a:cubicBezTo>
                  <a:pt x="1666" y="7750"/>
                  <a:pt x="1642" y="7774"/>
                  <a:pt x="1614" y="7795"/>
                </a:cubicBezTo>
                <a:cubicBezTo>
                  <a:pt x="1580" y="7819"/>
                  <a:pt x="1546" y="7836"/>
                  <a:pt x="1506" y="7853"/>
                </a:cubicBezTo>
                <a:cubicBezTo>
                  <a:pt x="1449" y="7870"/>
                  <a:pt x="1398" y="7887"/>
                  <a:pt x="1336" y="7892"/>
                </a:cubicBezTo>
                <a:lnTo>
                  <a:pt x="1278" y="7892"/>
                </a:lnTo>
                <a:cubicBezTo>
                  <a:pt x="1239" y="7892"/>
                  <a:pt x="1188" y="7892"/>
                  <a:pt x="1137" y="7881"/>
                </a:cubicBezTo>
                <a:cubicBezTo>
                  <a:pt x="1079" y="7870"/>
                  <a:pt x="1018" y="7847"/>
                  <a:pt x="961" y="7824"/>
                </a:cubicBezTo>
                <a:cubicBezTo>
                  <a:pt x="916" y="7802"/>
                  <a:pt x="875" y="7774"/>
                  <a:pt x="835" y="7745"/>
                </a:cubicBezTo>
                <a:cubicBezTo>
                  <a:pt x="807" y="7722"/>
                  <a:pt x="785" y="7693"/>
                  <a:pt x="756" y="7659"/>
                </a:cubicBezTo>
                <a:cubicBezTo>
                  <a:pt x="733" y="7625"/>
                  <a:pt x="716" y="7585"/>
                  <a:pt x="699" y="7546"/>
                </a:cubicBezTo>
                <a:cubicBezTo>
                  <a:pt x="682" y="7506"/>
                  <a:pt x="670" y="7472"/>
                  <a:pt x="665" y="7438"/>
                </a:cubicBezTo>
                <a:lnTo>
                  <a:pt x="665" y="7409"/>
                </a:lnTo>
                <a:cubicBezTo>
                  <a:pt x="677" y="7364"/>
                  <a:pt x="693" y="7318"/>
                  <a:pt x="704" y="7279"/>
                </a:cubicBezTo>
                <a:lnTo>
                  <a:pt x="716" y="7257"/>
                </a:lnTo>
                <a:cubicBezTo>
                  <a:pt x="727" y="7216"/>
                  <a:pt x="745" y="7182"/>
                  <a:pt x="745" y="7142"/>
                </a:cubicBezTo>
                <a:cubicBezTo>
                  <a:pt x="751" y="7097"/>
                  <a:pt x="733" y="7058"/>
                  <a:pt x="711" y="7018"/>
                </a:cubicBezTo>
                <a:cubicBezTo>
                  <a:pt x="682" y="6966"/>
                  <a:pt x="648" y="6921"/>
                  <a:pt x="625" y="6898"/>
                </a:cubicBezTo>
                <a:cubicBezTo>
                  <a:pt x="580" y="6841"/>
                  <a:pt x="523" y="6796"/>
                  <a:pt x="466" y="6738"/>
                </a:cubicBezTo>
                <a:cubicBezTo>
                  <a:pt x="404" y="6688"/>
                  <a:pt x="336" y="6631"/>
                  <a:pt x="279" y="6557"/>
                </a:cubicBezTo>
                <a:cubicBezTo>
                  <a:pt x="268" y="6541"/>
                  <a:pt x="256" y="6518"/>
                  <a:pt x="245" y="6494"/>
                </a:cubicBezTo>
                <a:cubicBezTo>
                  <a:pt x="239" y="6478"/>
                  <a:pt x="239" y="6460"/>
                  <a:pt x="234" y="6444"/>
                </a:cubicBezTo>
                <a:cubicBezTo>
                  <a:pt x="234" y="6426"/>
                  <a:pt x="234" y="6404"/>
                  <a:pt x="239" y="6387"/>
                </a:cubicBezTo>
                <a:cubicBezTo>
                  <a:pt x="245" y="6353"/>
                  <a:pt x="256" y="6324"/>
                  <a:pt x="268" y="6290"/>
                </a:cubicBezTo>
                <a:cubicBezTo>
                  <a:pt x="302" y="6227"/>
                  <a:pt x="341" y="6171"/>
                  <a:pt x="381" y="6114"/>
                </a:cubicBezTo>
                <a:cubicBezTo>
                  <a:pt x="415" y="6074"/>
                  <a:pt x="449" y="6040"/>
                  <a:pt x="494" y="6012"/>
                </a:cubicBezTo>
                <a:cubicBezTo>
                  <a:pt x="534" y="5978"/>
                  <a:pt x="580" y="5954"/>
                  <a:pt x="631" y="5932"/>
                </a:cubicBezTo>
                <a:cubicBezTo>
                  <a:pt x="670" y="5920"/>
                  <a:pt x="716" y="5909"/>
                  <a:pt x="762" y="5904"/>
                </a:cubicBezTo>
                <a:lnTo>
                  <a:pt x="790" y="5904"/>
                </a:lnTo>
                <a:cubicBezTo>
                  <a:pt x="813" y="5904"/>
                  <a:pt x="841" y="5904"/>
                  <a:pt x="864" y="5909"/>
                </a:cubicBezTo>
                <a:cubicBezTo>
                  <a:pt x="898" y="5915"/>
                  <a:pt x="927" y="5927"/>
                  <a:pt x="955" y="5938"/>
                </a:cubicBezTo>
                <a:cubicBezTo>
                  <a:pt x="984" y="5949"/>
                  <a:pt x="1006" y="5967"/>
                  <a:pt x="1034" y="5983"/>
                </a:cubicBezTo>
                <a:cubicBezTo>
                  <a:pt x="1063" y="6012"/>
                  <a:pt x="1086" y="6040"/>
                  <a:pt x="1113" y="6074"/>
                </a:cubicBezTo>
                <a:cubicBezTo>
                  <a:pt x="1137" y="6108"/>
                  <a:pt x="1176" y="6114"/>
                  <a:pt x="1205" y="6114"/>
                </a:cubicBezTo>
                <a:lnTo>
                  <a:pt x="1233" y="6114"/>
                </a:lnTo>
                <a:cubicBezTo>
                  <a:pt x="1257" y="6108"/>
                  <a:pt x="1273" y="6098"/>
                  <a:pt x="1291" y="6085"/>
                </a:cubicBezTo>
                <a:cubicBezTo>
                  <a:pt x="1318" y="6057"/>
                  <a:pt x="1325" y="6023"/>
                  <a:pt x="1330" y="5995"/>
                </a:cubicBezTo>
                <a:cubicBezTo>
                  <a:pt x="1341" y="5938"/>
                  <a:pt x="1359" y="5886"/>
                  <a:pt x="1381" y="5836"/>
                </a:cubicBezTo>
                <a:cubicBezTo>
                  <a:pt x="1409" y="5778"/>
                  <a:pt x="1438" y="5728"/>
                  <a:pt x="1477" y="5682"/>
                </a:cubicBezTo>
                <a:cubicBezTo>
                  <a:pt x="1517" y="5637"/>
                  <a:pt x="1569" y="5592"/>
                  <a:pt x="1619" y="5552"/>
                </a:cubicBezTo>
                <a:cubicBezTo>
                  <a:pt x="1677" y="5511"/>
                  <a:pt x="1734" y="5484"/>
                  <a:pt x="1795" y="5455"/>
                </a:cubicBezTo>
                <a:cubicBezTo>
                  <a:pt x="1853" y="5437"/>
                  <a:pt x="1910" y="5421"/>
                  <a:pt x="1966" y="5416"/>
                </a:cubicBezTo>
                <a:close/>
                <a:moveTo>
                  <a:pt x="3188" y="7836"/>
                </a:moveTo>
                <a:cubicBezTo>
                  <a:pt x="3188" y="7876"/>
                  <a:pt x="3182" y="7910"/>
                  <a:pt x="3177" y="7944"/>
                </a:cubicBezTo>
                <a:cubicBezTo>
                  <a:pt x="3166" y="7994"/>
                  <a:pt x="3154" y="8041"/>
                  <a:pt x="3137" y="8086"/>
                </a:cubicBezTo>
                <a:cubicBezTo>
                  <a:pt x="3132" y="8091"/>
                  <a:pt x="3125" y="8102"/>
                  <a:pt x="3119" y="8115"/>
                </a:cubicBezTo>
                <a:lnTo>
                  <a:pt x="3103" y="8115"/>
                </a:lnTo>
                <a:cubicBezTo>
                  <a:pt x="3091" y="8102"/>
                  <a:pt x="3080" y="8097"/>
                  <a:pt x="3064" y="8086"/>
                </a:cubicBezTo>
                <a:cubicBezTo>
                  <a:pt x="3035" y="8057"/>
                  <a:pt x="3012" y="8029"/>
                  <a:pt x="2983" y="8000"/>
                </a:cubicBezTo>
                <a:cubicBezTo>
                  <a:pt x="3051" y="7955"/>
                  <a:pt x="3114" y="7910"/>
                  <a:pt x="3171" y="7858"/>
                </a:cubicBezTo>
                <a:cubicBezTo>
                  <a:pt x="3177" y="7853"/>
                  <a:pt x="3182" y="7842"/>
                  <a:pt x="3188" y="7836"/>
                </a:cubicBezTo>
                <a:close/>
                <a:moveTo>
                  <a:pt x="3336" y="0"/>
                </a:moveTo>
                <a:cubicBezTo>
                  <a:pt x="3261" y="0"/>
                  <a:pt x="3188" y="6"/>
                  <a:pt x="3119" y="17"/>
                </a:cubicBezTo>
                <a:cubicBezTo>
                  <a:pt x="2899" y="51"/>
                  <a:pt x="2694" y="153"/>
                  <a:pt x="2518" y="289"/>
                </a:cubicBezTo>
                <a:cubicBezTo>
                  <a:pt x="2364" y="409"/>
                  <a:pt x="2233" y="567"/>
                  <a:pt x="2143" y="745"/>
                </a:cubicBezTo>
                <a:cubicBezTo>
                  <a:pt x="2068" y="881"/>
                  <a:pt x="2018" y="1034"/>
                  <a:pt x="1989" y="1188"/>
                </a:cubicBezTo>
                <a:lnTo>
                  <a:pt x="1983" y="1188"/>
                </a:lnTo>
                <a:cubicBezTo>
                  <a:pt x="1904" y="1154"/>
                  <a:pt x="1824" y="1136"/>
                  <a:pt x="1745" y="1125"/>
                </a:cubicBezTo>
                <a:cubicBezTo>
                  <a:pt x="1682" y="1115"/>
                  <a:pt x="1618" y="1110"/>
                  <a:pt x="1554" y="1110"/>
                </a:cubicBezTo>
                <a:cubicBezTo>
                  <a:pt x="1473" y="1110"/>
                  <a:pt x="1392" y="1118"/>
                  <a:pt x="1312" y="1131"/>
                </a:cubicBezTo>
                <a:cubicBezTo>
                  <a:pt x="1188" y="1159"/>
                  <a:pt x="1063" y="1210"/>
                  <a:pt x="955" y="1273"/>
                </a:cubicBezTo>
                <a:cubicBezTo>
                  <a:pt x="835" y="1346"/>
                  <a:pt x="738" y="1438"/>
                  <a:pt x="654" y="1545"/>
                </a:cubicBezTo>
                <a:cubicBezTo>
                  <a:pt x="580" y="1637"/>
                  <a:pt x="528" y="1744"/>
                  <a:pt x="494" y="1858"/>
                </a:cubicBezTo>
                <a:cubicBezTo>
                  <a:pt x="460" y="1983"/>
                  <a:pt x="455" y="2119"/>
                  <a:pt x="483" y="2245"/>
                </a:cubicBezTo>
                <a:cubicBezTo>
                  <a:pt x="506" y="2381"/>
                  <a:pt x="575" y="2500"/>
                  <a:pt x="654" y="2613"/>
                </a:cubicBezTo>
                <a:cubicBezTo>
                  <a:pt x="711" y="2688"/>
                  <a:pt x="779" y="2749"/>
                  <a:pt x="853" y="2812"/>
                </a:cubicBezTo>
                <a:cubicBezTo>
                  <a:pt x="716" y="2949"/>
                  <a:pt x="620" y="3125"/>
                  <a:pt x="614" y="3324"/>
                </a:cubicBezTo>
                <a:cubicBezTo>
                  <a:pt x="609" y="3546"/>
                  <a:pt x="727" y="3756"/>
                  <a:pt x="892" y="3898"/>
                </a:cubicBezTo>
                <a:cubicBezTo>
                  <a:pt x="1110" y="4088"/>
                  <a:pt x="1410" y="4200"/>
                  <a:pt x="1706" y="4200"/>
                </a:cubicBezTo>
                <a:cubicBezTo>
                  <a:pt x="1897" y="4200"/>
                  <a:pt x="2086" y="4154"/>
                  <a:pt x="2251" y="4052"/>
                </a:cubicBezTo>
                <a:cubicBezTo>
                  <a:pt x="2290" y="4023"/>
                  <a:pt x="2330" y="3995"/>
                  <a:pt x="2369" y="3961"/>
                </a:cubicBezTo>
                <a:cubicBezTo>
                  <a:pt x="2387" y="4052"/>
                  <a:pt x="2416" y="4142"/>
                  <a:pt x="2455" y="4228"/>
                </a:cubicBezTo>
                <a:cubicBezTo>
                  <a:pt x="2500" y="4318"/>
                  <a:pt x="2563" y="4398"/>
                  <a:pt x="2637" y="4461"/>
                </a:cubicBezTo>
                <a:cubicBezTo>
                  <a:pt x="2723" y="4529"/>
                  <a:pt x="2818" y="4569"/>
                  <a:pt x="2920" y="4591"/>
                </a:cubicBezTo>
                <a:cubicBezTo>
                  <a:pt x="3005" y="4613"/>
                  <a:pt x="3089" y="4621"/>
                  <a:pt x="3173" y="4621"/>
                </a:cubicBezTo>
                <a:cubicBezTo>
                  <a:pt x="3197" y="4621"/>
                  <a:pt x="3221" y="4620"/>
                  <a:pt x="3245" y="4619"/>
                </a:cubicBezTo>
                <a:lnTo>
                  <a:pt x="3245" y="4750"/>
                </a:lnTo>
                <a:cubicBezTo>
                  <a:pt x="3245" y="4863"/>
                  <a:pt x="3245" y="4978"/>
                  <a:pt x="3250" y="5091"/>
                </a:cubicBezTo>
                <a:cubicBezTo>
                  <a:pt x="3250" y="5204"/>
                  <a:pt x="3250" y="5319"/>
                  <a:pt x="3245" y="5432"/>
                </a:cubicBezTo>
                <a:lnTo>
                  <a:pt x="3245" y="5592"/>
                </a:lnTo>
                <a:cubicBezTo>
                  <a:pt x="3171" y="5563"/>
                  <a:pt x="3091" y="5545"/>
                  <a:pt x="3017" y="5540"/>
                </a:cubicBezTo>
                <a:cubicBezTo>
                  <a:pt x="2980" y="5536"/>
                  <a:pt x="2943" y="5534"/>
                  <a:pt x="2907" y="5534"/>
                </a:cubicBezTo>
                <a:cubicBezTo>
                  <a:pt x="2799" y="5534"/>
                  <a:pt x="2694" y="5551"/>
                  <a:pt x="2592" y="5586"/>
                </a:cubicBezTo>
                <a:cubicBezTo>
                  <a:pt x="2579" y="5545"/>
                  <a:pt x="2563" y="5506"/>
                  <a:pt x="2545" y="5466"/>
                </a:cubicBezTo>
                <a:cubicBezTo>
                  <a:pt x="2506" y="5375"/>
                  <a:pt x="2443" y="5307"/>
                  <a:pt x="2369" y="5251"/>
                </a:cubicBezTo>
                <a:cubicBezTo>
                  <a:pt x="2296" y="5193"/>
                  <a:pt x="2204" y="5165"/>
                  <a:pt x="2120" y="5154"/>
                </a:cubicBezTo>
                <a:cubicBezTo>
                  <a:pt x="2086" y="5148"/>
                  <a:pt x="2052" y="5143"/>
                  <a:pt x="2018" y="5143"/>
                </a:cubicBezTo>
                <a:cubicBezTo>
                  <a:pt x="1960" y="5143"/>
                  <a:pt x="1904" y="5154"/>
                  <a:pt x="1847" y="5165"/>
                </a:cubicBezTo>
                <a:cubicBezTo>
                  <a:pt x="1756" y="5182"/>
                  <a:pt x="1671" y="5217"/>
                  <a:pt x="1585" y="5262"/>
                </a:cubicBezTo>
                <a:cubicBezTo>
                  <a:pt x="1501" y="5307"/>
                  <a:pt x="1420" y="5364"/>
                  <a:pt x="1352" y="5432"/>
                </a:cubicBezTo>
                <a:cubicBezTo>
                  <a:pt x="1284" y="5500"/>
                  <a:pt x="1222" y="5579"/>
                  <a:pt x="1176" y="5671"/>
                </a:cubicBezTo>
                <a:cubicBezTo>
                  <a:pt x="1160" y="5699"/>
                  <a:pt x="1147" y="5728"/>
                  <a:pt x="1137" y="5757"/>
                </a:cubicBezTo>
                <a:cubicBezTo>
                  <a:pt x="1086" y="5728"/>
                  <a:pt x="1034" y="5705"/>
                  <a:pt x="977" y="5688"/>
                </a:cubicBezTo>
                <a:cubicBezTo>
                  <a:pt x="922" y="5673"/>
                  <a:pt x="865" y="5665"/>
                  <a:pt x="808" y="5665"/>
                </a:cubicBezTo>
                <a:cubicBezTo>
                  <a:pt x="740" y="5665"/>
                  <a:pt x="673" y="5675"/>
                  <a:pt x="609" y="5694"/>
                </a:cubicBezTo>
                <a:cubicBezTo>
                  <a:pt x="347" y="5773"/>
                  <a:pt x="159" y="5983"/>
                  <a:pt x="51" y="6227"/>
                </a:cubicBezTo>
                <a:cubicBezTo>
                  <a:pt x="11" y="6318"/>
                  <a:pt x="1" y="6421"/>
                  <a:pt x="22" y="6518"/>
                </a:cubicBezTo>
                <a:cubicBezTo>
                  <a:pt x="40" y="6602"/>
                  <a:pt x="91" y="6683"/>
                  <a:pt x="148" y="6745"/>
                </a:cubicBezTo>
                <a:cubicBezTo>
                  <a:pt x="261" y="6869"/>
                  <a:pt x="410" y="6955"/>
                  <a:pt x="512" y="7092"/>
                </a:cubicBezTo>
                <a:cubicBezTo>
                  <a:pt x="523" y="7108"/>
                  <a:pt x="534" y="7126"/>
                  <a:pt x="541" y="7142"/>
                </a:cubicBezTo>
                <a:cubicBezTo>
                  <a:pt x="528" y="7199"/>
                  <a:pt x="506" y="7257"/>
                  <a:pt x="489" y="7313"/>
                </a:cubicBezTo>
                <a:cubicBezTo>
                  <a:pt x="478" y="7352"/>
                  <a:pt x="472" y="7393"/>
                  <a:pt x="472" y="7433"/>
                </a:cubicBezTo>
                <a:cubicBezTo>
                  <a:pt x="472" y="7478"/>
                  <a:pt x="489" y="7529"/>
                  <a:pt x="500" y="7569"/>
                </a:cubicBezTo>
                <a:cubicBezTo>
                  <a:pt x="534" y="7659"/>
                  <a:pt x="575" y="7734"/>
                  <a:pt x="631" y="7808"/>
                </a:cubicBezTo>
                <a:cubicBezTo>
                  <a:pt x="688" y="7881"/>
                  <a:pt x="767" y="7932"/>
                  <a:pt x="847" y="7978"/>
                </a:cubicBezTo>
                <a:cubicBezTo>
                  <a:pt x="975" y="8044"/>
                  <a:pt x="1116" y="8077"/>
                  <a:pt x="1259" y="8077"/>
                </a:cubicBezTo>
                <a:cubicBezTo>
                  <a:pt x="1312" y="8077"/>
                  <a:pt x="1366" y="8072"/>
                  <a:pt x="1420" y="8063"/>
                </a:cubicBezTo>
                <a:cubicBezTo>
                  <a:pt x="1563" y="8041"/>
                  <a:pt x="1700" y="7973"/>
                  <a:pt x="1802" y="7870"/>
                </a:cubicBezTo>
                <a:cubicBezTo>
                  <a:pt x="1808" y="7876"/>
                  <a:pt x="1818" y="7887"/>
                  <a:pt x="1829" y="7898"/>
                </a:cubicBezTo>
                <a:cubicBezTo>
                  <a:pt x="1870" y="7944"/>
                  <a:pt x="1921" y="7984"/>
                  <a:pt x="1973" y="8018"/>
                </a:cubicBezTo>
                <a:cubicBezTo>
                  <a:pt x="1989" y="8029"/>
                  <a:pt x="2007" y="8034"/>
                  <a:pt x="2023" y="8046"/>
                </a:cubicBezTo>
                <a:cubicBezTo>
                  <a:pt x="2046" y="8102"/>
                  <a:pt x="2075" y="8160"/>
                  <a:pt x="2109" y="8211"/>
                </a:cubicBezTo>
                <a:cubicBezTo>
                  <a:pt x="2148" y="8267"/>
                  <a:pt x="2199" y="8319"/>
                  <a:pt x="2251" y="8364"/>
                </a:cubicBezTo>
                <a:cubicBezTo>
                  <a:pt x="2353" y="8455"/>
                  <a:pt x="2466" y="8529"/>
                  <a:pt x="2574" y="8620"/>
                </a:cubicBezTo>
                <a:lnTo>
                  <a:pt x="2568" y="8614"/>
                </a:lnTo>
                <a:cubicBezTo>
                  <a:pt x="2574" y="8614"/>
                  <a:pt x="2574" y="8620"/>
                  <a:pt x="2579" y="8626"/>
                </a:cubicBezTo>
                <a:lnTo>
                  <a:pt x="2579" y="8620"/>
                </a:lnTo>
                <a:cubicBezTo>
                  <a:pt x="2579" y="8626"/>
                  <a:pt x="2579" y="8626"/>
                  <a:pt x="2586" y="8626"/>
                </a:cubicBezTo>
                <a:cubicBezTo>
                  <a:pt x="2631" y="8671"/>
                  <a:pt x="2676" y="8716"/>
                  <a:pt x="2716" y="8768"/>
                </a:cubicBezTo>
                <a:cubicBezTo>
                  <a:pt x="2733" y="8796"/>
                  <a:pt x="2750" y="8830"/>
                  <a:pt x="2762" y="8859"/>
                </a:cubicBezTo>
                <a:cubicBezTo>
                  <a:pt x="2791" y="8938"/>
                  <a:pt x="2807" y="9023"/>
                  <a:pt x="2818" y="9103"/>
                </a:cubicBezTo>
                <a:cubicBezTo>
                  <a:pt x="2830" y="9279"/>
                  <a:pt x="2813" y="9455"/>
                  <a:pt x="2784" y="9631"/>
                </a:cubicBezTo>
                <a:cubicBezTo>
                  <a:pt x="2750" y="9825"/>
                  <a:pt x="2705" y="10011"/>
                  <a:pt x="2660" y="10200"/>
                </a:cubicBezTo>
                <a:cubicBezTo>
                  <a:pt x="2637" y="10291"/>
                  <a:pt x="2620" y="10376"/>
                  <a:pt x="2603" y="10462"/>
                </a:cubicBezTo>
                <a:cubicBezTo>
                  <a:pt x="2592" y="10507"/>
                  <a:pt x="2586" y="10557"/>
                  <a:pt x="2574" y="10603"/>
                </a:cubicBezTo>
                <a:cubicBezTo>
                  <a:pt x="2568" y="10637"/>
                  <a:pt x="2568" y="10672"/>
                  <a:pt x="2563" y="10706"/>
                </a:cubicBezTo>
                <a:cubicBezTo>
                  <a:pt x="2563" y="10727"/>
                  <a:pt x="2568" y="10751"/>
                  <a:pt x="2579" y="10768"/>
                </a:cubicBezTo>
                <a:cubicBezTo>
                  <a:pt x="2592" y="10796"/>
                  <a:pt x="2613" y="10813"/>
                  <a:pt x="2642" y="10824"/>
                </a:cubicBezTo>
                <a:cubicBezTo>
                  <a:pt x="2653" y="10827"/>
                  <a:pt x="2665" y="10829"/>
                  <a:pt x="2676" y="10829"/>
                </a:cubicBezTo>
                <a:cubicBezTo>
                  <a:pt x="2729" y="10829"/>
                  <a:pt x="2781" y="10797"/>
                  <a:pt x="2791" y="10745"/>
                </a:cubicBezTo>
                <a:cubicBezTo>
                  <a:pt x="2796" y="10722"/>
                  <a:pt x="2807" y="10706"/>
                  <a:pt x="2813" y="10682"/>
                </a:cubicBezTo>
                <a:cubicBezTo>
                  <a:pt x="2825" y="10654"/>
                  <a:pt x="2830" y="10632"/>
                  <a:pt x="2841" y="10609"/>
                </a:cubicBezTo>
                <a:cubicBezTo>
                  <a:pt x="2859" y="10557"/>
                  <a:pt x="2870" y="10501"/>
                  <a:pt x="2886" y="10449"/>
                </a:cubicBezTo>
                <a:cubicBezTo>
                  <a:pt x="2893" y="10427"/>
                  <a:pt x="2904" y="10410"/>
                  <a:pt x="2909" y="10387"/>
                </a:cubicBezTo>
                <a:lnTo>
                  <a:pt x="2904" y="10387"/>
                </a:lnTo>
                <a:cubicBezTo>
                  <a:pt x="2938" y="10284"/>
                  <a:pt x="2967" y="10176"/>
                  <a:pt x="2995" y="10074"/>
                </a:cubicBezTo>
                <a:cubicBezTo>
                  <a:pt x="3023" y="9938"/>
                  <a:pt x="3057" y="9796"/>
                  <a:pt x="3080" y="9649"/>
                </a:cubicBezTo>
                <a:cubicBezTo>
                  <a:pt x="3103" y="9507"/>
                  <a:pt x="3109" y="9381"/>
                  <a:pt x="3109" y="9256"/>
                </a:cubicBezTo>
                <a:cubicBezTo>
                  <a:pt x="3109" y="9200"/>
                  <a:pt x="3103" y="9137"/>
                  <a:pt x="3098" y="9064"/>
                </a:cubicBezTo>
                <a:cubicBezTo>
                  <a:pt x="3085" y="9006"/>
                  <a:pt x="3074" y="8949"/>
                  <a:pt x="3057" y="8899"/>
                </a:cubicBezTo>
                <a:cubicBezTo>
                  <a:pt x="3035" y="8836"/>
                  <a:pt x="3012" y="8791"/>
                  <a:pt x="2978" y="8745"/>
                </a:cubicBezTo>
                <a:cubicBezTo>
                  <a:pt x="2938" y="8689"/>
                  <a:pt x="2899" y="8642"/>
                  <a:pt x="2852" y="8603"/>
                </a:cubicBezTo>
                <a:cubicBezTo>
                  <a:pt x="2762" y="8529"/>
                  <a:pt x="2660" y="8472"/>
                  <a:pt x="2558" y="8421"/>
                </a:cubicBezTo>
                <a:cubicBezTo>
                  <a:pt x="2461" y="8375"/>
                  <a:pt x="2358" y="8319"/>
                  <a:pt x="2267" y="8245"/>
                </a:cubicBezTo>
                <a:cubicBezTo>
                  <a:pt x="2228" y="8211"/>
                  <a:pt x="2193" y="8170"/>
                  <a:pt x="2165" y="8136"/>
                </a:cubicBezTo>
                <a:cubicBezTo>
                  <a:pt x="2159" y="8125"/>
                  <a:pt x="2154" y="8120"/>
                  <a:pt x="2148" y="8109"/>
                </a:cubicBezTo>
                <a:lnTo>
                  <a:pt x="2148" y="8102"/>
                </a:lnTo>
                <a:cubicBezTo>
                  <a:pt x="2188" y="8115"/>
                  <a:pt x="2228" y="8125"/>
                  <a:pt x="2267" y="8136"/>
                </a:cubicBezTo>
                <a:cubicBezTo>
                  <a:pt x="2330" y="8149"/>
                  <a:pt x="2387" y="8154"/>
                  <a:pt x="2438" y="8154"/>
                </a:cubicBezTo>
                <a:cubicBezTo>
                  <a:pt x="2495" y="8154"/>
                  <a:pt x="2552" y="8149"/>
                  <a:pt x="2613" y="8136"/>
                </a:cubicBezTo>
                <a:cubicBezTo>
                  <a:pt x="2671" y="8131"/>
                  <a:pt x="2728" y="8115"/>
                  <a:pt x="2802" y="8091"/>
                </a:cubicBezTo>
                <a:cubicBezTo>
                  <a:pt x="2841" y="8143"/>
                  <a:pt x="2875" y="8183"/>
                  <a:pt x="2909" y="8217"/>
                </a:cubicBezTo>
                <a:cubicBezTo>
                  <a:pt x="2967" y="8273"/>
                  <a:pt x="3017" y="8301"/>
                  <a:pt x="3069" y="8314"/>
                </a:cubicBezTo>
                <a:cubicBezTo>
                  <a:pt x="3091" y="8319"/>
                  <a:pt x="3103" y="8319"/>
                  <a:pt x="3119" y="8319"/>
                </a:cubicBezTo>
                <a:lnTo>
                  <a:pt x="3159" y="8319"/>
                </a:lnTo>
                <a:cubicBezTo>
                  <a:pt x="3193" y="8314"/>
                  <a:pt x="3222" y="8296"/>
                  <a:pt x="3245" y="8280"/>
                </a:cubicBezTo>
                <a:cubicBezTo>
                  <a:pt x="3290" y="8245"/>
                  <a:pt x="3313" y="8194"/>
                  <a:pt x="3336" y="8143"/>
                </a:cubicBezTo>
                <a:cubicBezTo>
                  <a:pt x="3358" y="8086"/>
                  <a:pt x="3370" y="8023"/>
                  <a:pt x="3381" y="7973"/>
                </a:cubicBezTo>
                <a:cubicBezTo>
                  <a:pt x="3387" y="7915"/>
                  <a:pt x="3392" y="7853"/>
                  <a:pt x="3392" y="7774"/>
                </a:cubicBezTo>
                <a:cubicBezTo>
                  <a:pt x="3398" y="7705"/>
                  <a:pt x="3392" y="7637"/>
                  <a:pt x="3387" y="7551"/>
                </a:cubicBezTo>
                <a:lnTo>
                  <a:pt x="3387" y="7546"/>
                </a:lnTo>
                <a:lnTo>
                  <a:pt x="3387" y="7540"/>
                </a:lnTo>
                <a:lnTo>
                  <a:pt x="3387" y="7535"/>
                </a:lnTo>
                <a:cubicBezTo>
                  <a:pt x="3421" y="7449"/>
                  <a:pt x="3439" y="7364"/>
                  <a:pt x="3444" y="7273"/>
                </a:cubicBezTo>
                <a:cubicBezTo>
                  <a:pt x="3455" y="7171"/>
                  <a:pt x="3439" y="7052"/>
                  <a:pt x="3392" y="6943"/>
                </a:cubicBezTo>
                <a:cubicBezTo>
                  <a:pt x="3381" y="6916"/>
                  <a:pt x="3370" y="6882"/>
                  <a:pt x="3358" y="6848"/>
                </a:cubicBezTo>
                <a:cubicBezTo>
                  <a:pt x="3518" y="6807"/>
                  <a:pt x="3643" y="6745"/>
                  <a:pt x="3733" y="6654"/>
                </a:cubicBezTo>
                <a:cubicBezTo>
                  <a:pt x="3796" y="6591"/>
                  <a:pt x="3841" y="6512"/>
                  <a:pt x="3864" y="6432"/>
                </a:cubicBezTo>
                <a:cubicBezTo>
                  <a:pt x="3882" y="6353"/>
                  <a:pt x="3882" y="6268"/>
                  <a:pt x="3859" y="6182"/>
                </a:cubicBezTo>
                <a:cubicBezTo>
                  <a:pt x="3835" y="6103"/>
                  <a:pt x="3801" y="6029"/>
                  <a:pt x="3739" y="5938"/>
                </a:cubicBezTo>
                <a:cubicBezTo>
                  <a:pt x="3683" y="5859"/>
                  <a:pt x="3609" y="5796"/>
                  <a:pt x="3552" y="5757"/>
                </a:cubicBezTo>
                <a:cubicBezTo>
                  <a:pt x="3534" y="5739"/>
                  <a:pt x="3518" y="5728"/>
                  <a:pt x="3494" y="5710"/>
                </a:cubicBezTo>
                <a:lnTo>
                  <a:pt x="3489" y="5705"/>
                </a:lnTo>
                <a:cubicBezTo>
                  <a:pt x="3494" y="5694"/>
                  <a:pt x="3494" y="5682"/>
                  <a:pt x="3494" y="5665"/>
                </a:cubicBezTo>
                <a:cubicBezTo>
                  <a:pt x="3494" y="5626"/>
                  <a:pt x="3494" y="5574"/>
                  <a:pt x="3489" y="5534"/>
                </a:cubicBezTo>
                <a:cubicBezTo>
                  <a:pt x="3489" y="5466"/>
                  <a:pt x="3478" y="5398"/>
                  <a:pt x="3473" y="5335"/>
                </a:cubicBezTo>
                <a:lnTo>
                  <a:pt x="3466" y="5319"/>
                </a:lnTo>
                <a:lnTo>
                  <a:pt x="3460" y="5272"/>
                </a:lnTo>
                <a:lnTo>
                  <a:pt x="3449" y="5170"/>
                </a:lnTo>
                <a:lnTo>
                  <a:pt x="3426" y="5028"/>
                </a:lnTo>
                <a:cubicBezTo>
                  <a:pt x="3421" y="4938"/>
                  <a:pt x="3410" y="4852"/>
                  <a:pt x="3404" y="4761"/>
                </a:cubicBezTo>
                <a:lnTo>
                  <a:pt x="3404" y="4779"/>
                </a:lnTo>
                <a:cubicBezTo>
                  <a:pt x="3398" y="4721"/>
                  <a:pt x="3392" y="4659"/>
                  <a:pt x="3392" y="4597"/>
                </a:cubicBezTo>
                <a:cubicBezTo>
                  <a:pt x="3473" y="4580"/>
                  <a:pt x="3546" y="4551"/>
                  <a:pt x="3614" y="4511"/>
                </a:cubicBezTo>
                <a:cubicBezTo>
                  <a:pt x="3728" y="4449"/>
                  <a:pt x="3824" y="4346"/>
                  <a:pt x="3893" y="4222"/>
                </a:cubicBezTo>
                <a:lnTo>
                  <a:pt x="3898" y="4222"/>
                </a:lnTo>
                <a:cubicBezTo>
                  <a:pt x="3943" y="4267"/>
                  <a:pt x="3990" y="4312"/>
                  <a:pt x="4045" y="4352"/>
                </a:cubicBezTo>
                <a:lnTo>
                  <a:pt x="4052" y="4352"/>
                </a:lnTo>
                <a:cubicBezTo>
                  <a:pt x="4069" y="4700"/>
                  <a:pt x="4074" y="5041"/>
                  <a:pt x="4080" y="5324"/>
                </a:cubicBezTo>
                <a:cubicBezTo>
                  <a:pt x="4086" y="5665"/>
                  <a:pt x="4086" y="6040"/>
                  <a:pt x="4074" y="6466"/>
                </a:cubicBezTo>
                <a:cubicBezTo>
                  <a:pt x="4069" y="6848"/>
                  <a:pt x="4063" y="7228"/>
                  <a:pt x="4052" y="7609"/>
                </a:cubicBezTo>
                <a:cubicBezTo>
                  <a:pt x="4045" y="7779"/>
                  <a:pt x="4040" y="7955"/>
                  <a:pt x="4040" y="8125"/>
                </a:cubicBezTo>
                <a:cubicBezTo>
                  <a:pt x="4029" y="8330"/>
                  <a:pt x="4024" y="8540"/>
                  <a:pt x="4018" y="8750"/>
                </a:cubicBezTo>
                <a:cubicBezTo>
                  <a:pt x="4011" y="9030"/>
                  <a:pt x="4006" y="9308"/>
                  <a:pt x="4000" y="9591"/>
                </a:cubicBezTo>
                <a:lnTo>
                  <a:pt x="4000" y="10024"/>
                </a:lnTo>
                <a:cubicBezTo>
                  <a:pt x="3995" y="10126"/>
                  <a:pt x="3995" y="10234"/>
                  <a:pt x="3995" y="10342"/>
                </a:cubicBezTo>
                <a:cubicBezTo>
                  <a:pt x="3995" y="10381"/>
                  <a:pt x="4000" y="10415"/>
                  <a:pt x="4000" y="10455"/>
                </a:cubicBezTo>
                <a:cubicBezTo>
                  <a:pt x="4000" y="10483"/>
                  <a:pt x="4006" y="10507"/>
                  <a:pt x="4024" y="10523"/>
                </a:cubicBezTo>
                <a:cubicBezTo>
                  <a:pt x="4045" y="10546"/>
                  <a:pt x="4069" y="10557"/>
                  <a:pt x="4097" y="10557"/>
                </a:cubicBezTo>
                <a:cubicBezTo>
                  <a:pt x="4101" y="10557"/>
                  <a:pt x="4104" y="10558"/>
                  <a:pt x="4107" y="10558"/>
                </a:cubicBezTo>
                <a:cubicBezTo>
                  <a:pt x="4154" y="10558"/>
                  <a:pt x="4200" y="10514"/>
                  <a:pt x="4200" y="10462"/>
                </a:cubicBezTo>
                <a:cubicBezTo>
                  <a:pt x="4210" y="10273"/>
                  <a:pt x="4210" y="10086"/>
                  <a:pt x="4210" y="9893"/>
                </a:cubicBezTo>
                <a:cubicBezTo>
                  <a:pt x="4216" y="9705"/>
                  <a:pt x="4216" y="9518"/>
                  <a:pt x="4223" y="9324"/>
                </a:cubicBezTo>
                <a:cubicBezTo>
                  <a:pt x="4228" y="8944"/>
                  <a:pt x="4239" y="8569"/>
                  <a:pt x="4245" y="8188"/>
                </a:cubicBezTo>
                <a:cubicBezTo>
                  <a:pt x="4250" y="7808"/>
                  <a:pt x="4257" y="7427"/>
                  <a:pt x="4257" y="7040"/>
                </a:cubicBezTo>
                <a:cubicBezTo>
                  <a:pt x="4257" y="6659"/>
                  <a:pt x="4257" y="6284"/>
                  <a:pt x="4250" y="5904"/>
                </a:cubicBezTo>
                <a:cubicBezTo>
                  <a:pt x="4245" y="5620"/>
                  <a:pt x="4234" y="5341"/>
                  <a:pt x="4223" y="5057"/>
                </a:cubicBezTo>
                <a:cubicBezTo>
                  <a:pt x="4216" y="4915"/>
                  <a:pt x="4205" y="4773"/>
                  <a:pt x="4200" y="4625"/>
                </a:cubicBezTo>
                <a:cubicBezTo>
                  <a:pt x="4194" y="4563"/>
                  <a:pt x="4194" y="4501"/>
                  <a:pt x="4189" y="4438"/>
                </a:cubicBezTo>
                <a:cubicBezTo>
                  <a:pt x="4318" y="4501"/>
                  <a:pt x="4461" y="4540"/>
                  <a:pt x="4609" y="4556"/>
                </a:cubicBezTo>
                <a:cubicBezTo>
                  <a:pt x="4673" y="4565"/>
                  <a:pt x="4738" y="4569"/>
                  <a:pt x="4803" y="4569"/>
                </a:cubicBezTo>
                <a:cubicBezTo>
                  <a:pt x="4906" y="4569"/>
                  <a:pt x="5010" y="4560"/>
                  <a:pt x="5115" y="4546"/>
                </a:cubicBezTo>
                <a:cubicBezTo>
                  <a:pt x="5273" y="4522"/>
                  <a:pt x="5432" y="4477"/>
                  <a:pt x="5586" y="4427"/>
                </a:cubicBezTo>
                <a:cubicBezTo>
                  <a:pt x="5899" y="4318"/>
                  <a:pt x="6200" y="4181"/>
                  <a:pt x="6466" y="3989"/>
                </a:cubicBezTo>
                <a:cubicBezTo>
                  <a:pt x="6597" y="3892"/>
                  <a:pt x="6717" y="3785"/>
                  <a:pt x="6819" y="3665"/>
                </a:cubicBezTo>
                <a:cubicBezTo>
                  <a:pt x="6904" y="3557"/>
                  <a:pt x="6972" y="3438"/>
                  <a:pt x="7029" y="3313"/>
                </a:cubicBezTo>
                <a:cubicBezTo>
                  <a:pt x="7098" y="3142"/>
                  <a:pt x="7114" y="2961"/>
                  <a:pt x="7087" y="2784"/>
                </a:cubicBezTo>
                <a:cubicBezTo>
                  <a:pt x="7063" y="2608"/>
                  <a:pt x="6972" y="2443"/>
                  <a:pt x="6853" y="2313"/>
                </a:cubicBezTo>
                <a:cubicBezTo>
                  <a:pt x="6722" y="2159"/>
                  <a:pt x="6547" y="2057"/>
                  <a:pt x="6364" y="1983"/>
                </a:cubicBezTo>
                <a:cubicBezTo>
                  <a:pt x="6262" y="1944"/>
                  <a:pt x="6154" y="1915"/>
                  <a:pt x="6046" y="1897"/>
                </a:cubicBezTo>
                <a:cubicBezTo>
                  <a:pt x="6030" y="1892"/>
                  <a:pt x="6012" y="1892"/>
                  <a:pt x="5989" y="1886"/>
                </a:cubicBezTo>
                <a:cubicBezTo>
                  <a:pt x="6098" y="1768"/>
                  <a:pt x="6172" y="1624"/>
                  <a:pt x="6182" y="1466"/>
                </a:cubicBezTo>
                <a:cubicBezTo>
                  <a:pt x="6200" y="1249"/>
                  <a:pt x="6046" y="1063"/>
                  <a:pt x="5870" y="960"/>
                </a:cubicBezTo>
                <a:cubicBezTo>
                  <a:pt x="5660" y="835"/>
                  <a:pt x="5404" y="795"/>
                  <a:pt x="5160" y="795"/>
                </a:cubicBezTo>
                <a:cubicBezTo>
                  <a:pt x="4881" y="801"/>
                  <a:pt x="4603" y="863"/>
                  <a:pt x="4365" y="1000"/>
                </a:cubicBezTo>
                <a:lnTo>
                  <a:pt x="4359" y="1000"/>
                </a:lnTo>
                <a:cubicBezTo>
                  <a:pt x="4341" y="829"/>
                  <a:pt x="4296" y="664"/>
                  <a:pt x="4216" y="512"/>
                </a:cubicBezTo>
                <a:cubicBezTo>
                  <a:pt x="4165" y="420"/>
                  <a:pt x="4097" y="329"/>
                  <a:pt x="4018" y="255"/>
                </a:cubicBezTo>
                <a:cubicBezTo>
                  <a:pt x="3932" y="182"/>
                  <a:pt x="3835" y="124"/>
                  <a:pt x="3733" y="74"/>
                </a:cubicBezTo>
                <a:cubicBezTo>
                  <a:pt x="3609" y="22"/>
                  <a:pt x="3473" y="0"/>
                  <a:pt x="333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6" name="Google Shape;81;p2"/>
          <p:cNvSpPr>
            <a:spLocks noChangeArrowheads="1"/>
          </p:cNvSpPr>
          <p:nvPr/>
        </p:nvSpPr>
        <p:spPr bwMode="auto">
          <a:xfrm>
            <a:off x="7666038" y="4122738"/>
            <a:ext cx="38100" cy="58737"/>
          </a:xfrm>
          <a:custGeom>
            <a:avLst/>
            <a:gdLst>
              <a:gd name="T0" fmla="*/ 0 w 996"/>
              <a:gd name="T1" fmla="*/ 0 h 1514"/>
              <a:gd name="T2" fmla="*/ 996 w 996"/>
              <a:gd name="T3" fmla="*/ 1514 h 1514"/>
            </a:gdLst>
            <a:ahLst/>
            <a:cxnLst/>
            <a:rect l="T0" t="T1" r="T2" b="T3"/>
            <a:pathLst>
              <a:path w="996" h="1514" extrusionOk="0">
                <a:moveTo>
                  <a:pt x="1" y="1501"/>
                </a:moveTo>
                <a:cubicBezTo>
                  <a:pt x="1" y="1501"/>
                  <a:pt x="1" y="1501"/>
                  <a:pt x="2" y="1501"/>
                </a:cubicBezTo>
                <a:cubicBezTo>
                  <a:pt x="1" y="1501"/>
                  <a:pt x="1" y="1501"/>
                  <a:pt x="1" y="1501"/>
                </a:cubicBezTo>
                <a:close/>
                <a:moveTo>
                  <a:pt x="785" y="1"/>
                </a:moveTo>
                <a:cubicBezTo>
                  <a:pt x="717" y="24"/>
                  <a:pt x="649" y="40"/>
                  <a:pt x="591" y="46"/>
                </a:cubicBezTo>
                <a:cubicBezTo>
                  <a:pt x="546" y="53"/>
                  <a:pt x="507" y="58"/>
                  <a:pt x="466" y="58"/>
                </a:cubicBezTo>
                <a:cubicBezTo>
                  <a:pt x="426" y="58"/>
                  <a:pt x="392" y="53"/>
                  <a:pt x="358" y="53"/>
                </a:cubicBezTo>
                <a:cubicBezTo>
                  <a:pt x="353" y="177"/>
                  <a:pt x="347" y="285"/>
                  <a:pt x="336" y="394"/>
                </a:cubicBezTo>
                <a:cubicBezTo>
                  <a:pt x="324" y="518"/>
                  <a:pt x="308" y="649"/>
                  <a:pt x="285" y="774"/>
                </a:cubicBezTo>
                <a:cubicBezTo>
                  <a:pt x="261" y="898"/>
                  <a:pt x="234" y="1024"/>
                  <a:pt x="193" y="1149"/>
                </a:cubicBezTo>
                <a:cubicBezTo>
                  <a:pt x="172" y="1217"/>
                  <a:pt x="71" y="1501"/>
                  <a:pt x="3" y="1501"/>
                </a:cubicBezTo>
                <a:cubicBezTo>
                  <a:pt x="2" y="1501"/>
                  <a:pt x="2" y="1501"/>
                  <a:pt x="2" y="1501"/>
                </a:cubicBezTo>
                <a:cubicBezTo>
                  <a:pt x="140" y="1510"/>
                  <a:pt x="260" y="1513"/>
                  <a:pt x="363" y="1513"/>
                </a:cubicBezTo>
                <a:cubicBezTo>
                  <a:pt x="888" y="1513"/>
                  <a:pt x="995" y="1422"/>
                  <a:pt x="995" y="1422"/>
                </a:cubicBezTo>
                <a:cubicBezTo>
                  <a:pt x="977" y="1348"/>
                  <a:pt x="825" y="1081"/>
                  <a:pt x="814" y="1007"/>
                </a:cubicBezTo>
                <a:cubicBezTo>
                  <a:pt x="790" y="882"/>
                  <a:pt x="773" y="751"/>
                  <a:pt x="773" y="615"/>
                </a:cubicBezTo>
                <a:cubicBezTo>
                  <a:pt x="767" y="507"/>
                  <a:pt x="767" y="376"/>
                  <a:pt x="773" y="229"/>
                </a:cubicBezTo>
                <a:cubicBezTo>
                  <a:pt x="780" y="160"/>
                  <a:pt x="780" y="87"/>
                  <a:pt x="785" y="19"/>
                </a:cubicBezTo>
                <a:lnTo>
                  <a:pt x="785"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7" name="Google Shape;82;p2"/>
          <p:cNvSpPr>
            <a:spLocks noChangeArrowheads="1"/>
          </p:cNvSpPr>
          <p:nvPr/>
        </p:nvSpPr>
        <p:spPr bwMode="auto">
          <a:xfrm>
            <a:off x="7546975" y="3914775"/>
            <a:ext cx="271463" cy="204788"/>
          </a:xfrm>
          <a:custGeom>
            <a:avLst/>
            <a:gdLst>
              <a:gd name="T0" fmla="*/ 0 w 7007"/>
              <a:gd name="T1" fmla="*/ 0 h 5314"/>
              <a:gd name="T2" fmla="*/ 7007 w 7007"/>
              <a:gd name="T3" fmla="*/ 5314 h 5314"/>
            </a:gdLst>
            <a:ahLst/>
            <a:cxnLst/>
            <a:rect l="T0" t="T1" r="T2" b="T3"/>
            <a:pathLst>
              <a:path w="7007" h="5314" extrusionOk="0">
                <a:moveTo>
                  <a:pt x="3723" y="1"/>
                </a:moveTo>
                <a:cubicBezTo>
                  <a:pt x="3699" y="1"/>
                  <a:pt x="3676" y="6"/>
                  <a:pt x="3654" y="6"/>
                </a:cubicBezTo>
                <a:cubicBezTo>
                  <a:pt x="3569" y="17"/>
                  <a:pt x="3489" y="35"/>
                  <a:pt x="3404" y="69"/>
                </a:cubicBezTo>
                <a:cubicBezTo>
                  <a:pt x="3324" y="97"/>
                  <a:pt x="3256" y="132"/>
                  <a:pt x="3193" y="182"/>
                </a:cubicBezTo>
                <a:cubicBezTo>
                  <a:pt x="3131" y="222"/>
                  <a:pt x="3075" y="279"/>
                  <a:pt x="3018" y="342"/>
                </a:cubicBezTo>
                <a:cubicBezTo>
                  <a:pt x="2960" y="410"/>
                  <a:pt x="2910" y="489"/>
                  <a:pt x="2870" y="580"/>
                </a:cubicBezTo>
                <a:cubicBezTo>
                  <a:pt x="2813" y="699"/>
                  <a:pt x="2773" y="830"/>
                  <a:pt x="2745" y="978"/>
                </a:cubicBezTo>
                <a:cubicBezTo>
                  <a:pt x="2745" y="1000"/>
                  <a:pt x="2722" y="1013"/>
                  <a:pt x="2700" y="1018"/>
                </a:cubicBezTo>
                <a:lnTo>
                  <a:pt x="2688" y="1018"/>
                </a:lnTo>
                <a:cubicBezTo>
                  <a:pt x="2671" y="1018"/>
                  <a:pt x="2653" y="1013"/>
                  <a:pt x="2643" y="1000"/>
                </a:cubicBezTo>
                <a:cubicBezTo>
                  <a:pt x="2540" y="882"/>
                  <a:pt x="2449" y="785"/>
                  <a:pt x="2353" y="706"/>
                </a:cubicBezTo>
                <a:lnTo>
                  <a:pt x="2359" y="728"/>
                </a:lnTo>
                <a:cubicBezTo>
                  <a:pt x="2302" y="665"/>
                  <a:pt x="2228" y="614"/>
                  <a:pt x="2142" y="569"/>
                </a:cubicBezTo>
                <a:cubicBezTo>
                  <a:pt x="2092" y="546"/>
                  <a:pt x="2040" y="528"/>
                  <a:pt x="1978" y="518"/>
                </a:cubicBezTo>
                <a:cubicBezTo>
                  <a:pt x="1944" y="512"/>
                  <a:pt x="1916" y="507"/>
                  <a:pt x="1882" y="507"/>
                </a:cubicBezTo>
                <a:lnTo>
                  <a:pt x="1835" y="507"/>
                </a:lnTo>
                <a:cubicBezTo>
                  <a:pt x="1785" y="518"/>
                  <a:pt x="1733" y="528"/>
                  <a:pt x="1688" y="546"/>
                </a:cubicBezTo>
                <a:cubicBezTo>
                  <a:pt x="1620" y="575"/>
                  <a:pt x="1557" y="603"/>
                  <a:pt x="1494" y="648"/>
                </a:cubicBezTo>
                <a:cubicBezTo>
                  <a:pt x="1426" y="699"/>
                  <a:pt x="1370" y="751"/>
                  <a:pt x="1313" y="813"/>
                </a:cubicBezTo>
                <a:cubicBezTo>
                  <a:pt x="1256" y="882"/>
                  <a:pt x="1211" y="955"/>
                  <a:pt x="1176" y="1029"/>
                </a:cubicBezTo>
                <a:cubicBezTo>
                  <a:pt x="1131" y="1126"/>
                  <a:pt x="1097" y="1228"/>
                  <a:pt x="1080" y="1341"/>
                </a:cubicBezTo>
                <a:cubicBezTo>
                  <a:pt x="1063" y="1449"/>
                  <a:pt x="1058" y="1564"/>
                  <a:pt x="1063" y="1677"/>
                </a:cubicBezTo>
                <a:cubicBezTo>
                  <a:pt x="1080" y="1797"/>
                  <a:pt x="1108" y="1910"/>
                  <a:pt x="1142" y="2018"/>
                </a:cubicBezTo>
                <a:cubicBezTo>
                  <a:pt x="1171" y="2091"/>
                  <a:pt x="1200" y="2143"/>
                  <a:pt x="1228" y="2188"/>
                </a:cubicBezTo>
                <a:cubicBezTo>
                  <a:pt x="1245" y="2222"/>
                  <a:pt x="1234" y="2262"/>
                  <a:pt x="1211" y="2279"/>
                </a:cubicBezTo>
                <a:cubicBezTo>
                  <a:pt x="1200" y="2296"/>
                  <a:pt x="1182" y="2301"/>
                  <a:pt x="1160" y="2301"/>
                </a:cubicBezTo>
                <a:cubicBezTo>
                  <a:pt x="1153" y="2301"/>
                  <a:pt x="1148" y="2301"/>
                  <a:pt x="1137" y="2296"/>
                </a:cubicBezTo>
                <a:cubicBezTo>
                  <a:pt x="1097" y="2285"/>
                  <a:pt x="1051" y="2274"/>
                  <a:pt x="1011" y="2267"/>
                </a:cubicBezTo>
                <a:cubicBezTo>
                  <a:pt x="938" y="2256"/>
                  <a:pt x="875" y="2251"/>
                  <a:pt x="819" y="2251"/>
                </a:cubicBezTo>
                <a:cubicBezTo>
                  <a:pt x="785" y="2251"/>
                  <a:pt x="744" y="2251"/>
                  <a:pt x="710" y="2256"/>
                </a:cubicBezTo>
                <a:cubicBezTo>
                  <a:pt x="615" y="2267"/>
                  <a:pt x="523" y="2290"/>
                  <a:pt x="432" y="2319"/>
                </a:cubicBezTo>
                <a:cubicBezTo>
                  <a:pt x="369" y="2342"/>
                  <a:pt x="313" y="2376"/>
                  <a:pt x="256" y="2416"/>
                </a:cubicBezTo>
                <a:cubicBezTo>
                  <a:pt x="211" y="2445"/>
                  <a:pt x="171" y="2479"/>
                  <a:pt x="130" y="2524"/>
                </a:cubicBezTo>
                <a:cubicBezTo>
                  <a:pt x="103" y="2563"/>
                  <a:pt x="75" y="2603"/>
                  <a:pt x="57" y="2649"/>
                </a:cubicBezTo>
                <a:cubicBezTo>
                  <a:pt x="40" y="2683"/>
                  <a:pt x="23" y="2728"/>
                  <a:pt x="12" y="2779"/>
                </a:cubicBezTo>
                <a:cubicBezTo>
                  <a:pt x="6" y="2836"/>
                  <a:pt x="1" y="2893"/>
                  <a:pt x="6" y="2956"/>
                </a:cubicBezTo>
                <a:cubicBezTo>
                  <a:pt x="12" y="3006"/>
                  <a:pt x="23" y="3046"/>
                  <a:pt x="40" y="3085"/>
                </a:cubicBezTo>
                <a:cubicBezTo>
                  <a:pt x="51" y="3126"/>
                  <a:pt x="75" y="3171"/>
                  <a:pt x="109" y="3211"/>
                </a:cubicBezTo>
                <a:cubicBezTo>
                  <a:pt x="137" y="3256"/>
                  <a:pt x="177" y="3302"/>
                  <a:pt x="227" y="3342"/>
                </a:cubicBezTo>
                <a:cubicBezTo>
                  <a:pt x="313" y="3415"/>
                  <a:pt x="421" y="3478"/>
                  <a:pt x="557" y="3541"/>
                </a:cubicBezTo>
                <a:lnTo>
                  <a:pt x="540" y="3523"/>
                </a:lnTo>
                <a:cubicBezTo>
                  <a:pt x="597" y="3563"/>
                  <a:pt x="683" y="3597"/>
                  <a:pt x="791" y="3638"/>
                </a:cubicBezTo>
                <a:cubicBezTo>
                  <a:pt x="875" y="3665"/>
                  <a:pt x="949" y="3694"/>
                  <a:pt x="1035" y="3717"/>
                </a:cubicBezTo>
                <a:cubicBezTo>
                  <a:pt x="1058" y="3722"/>
                  <a:pt x="1080" y="3746"/>
                  <a:pt x="1097" y="3767"/>
                </a:cubicBezTo>
                <a:cubicBezTo>
                  <a:pt x="1108" y="3796"/>
                  <a:pt x="1108" y="3819"/>
                  <a:pt x="1103" y="3842"/>
                </a:cubicBezTo>
                <a:cubicBezTo>
                  <a:pt x="1063" y="3932"/>
                  <a:pt x="1035" y="4013"/>
                  <a:pt x="1017" y="4086"/>
                </a:cubicBezTo>
                <a:cubicBezTo>
                  <a:pt x="1011" y="4155"/>
                  <a:pt x="1006" y="4223"/>
                  <a:pt x="1011" y="4279"/>
                </a:cubicBezTo>
                <a:cubicBezTo>
                  <a:pt x="1024" y="4341"/>
                  <a:pt x="1035" y="4399"/>
                  <a:pt x="1051" y="4449"/>
                </a:cubicBezTo>
                <a:cubicBezTo>
                  <a:pt x="1074" y="4507"/>
                  <a:pt x="1108" y="4558"/>
                  <a:pt x="1142" y="4609"/>
                </a:cubicBezTo>
                <a:cubicBezTo>
                  <a:pt x="1182" y="4666"/>
                  <a:pt x="1234" y="4722"/>
                  <a:pt x="1297" y="4779"/>
                </a:cubicBezTo>
                <a:cubicBezTo>
                  <a:pt x="1370" y="4837"/>
                  <a:pt x="1449" y="4887"/>
                  <a:pt x="1528" y="4927"/>
                </a:cubicBezTo>
                <a:cubicBezTo>
                  <a:pt x="1625" y="4967"/>
                  <a:pt x="1727" y="5002"/>
                  <a:pt x="1830" y="5018"/>
                </a:cubicBezTo>
                <a:cubicBezTo>
                  <a:pt x="1887" y="5029"/>
                  <a:pt x="1937" y="5036"/>
                  <a:pt x="1984" y="5036"/>
                </a:cubicBezTo>
                <a:cubicBezTo>
                  <a:pt x="2006" y="5036"/>
                  <a:pt x="2029" y="5029"/>
                  <a:pt x="2052" y="5029"/>
                </a:cubicBezTo>
                <a:cubicBezTo>
                  <a:pt x="2120" y="5023"/>
                  <a:pt x="2194" y="5007"/>
                  <a:pt x="2262" y="4978"/>
                </a:cubicBezTo>
                <a:cubicBezTo>
                  <a:pt x="2307" y="4961"/>
                  <a:pt x="2353" y="4939"/>
                  <a:pt x="2398" y="4910"/>
                </a:cubicBezTo>
                <a:cubicBezTo>
                  <a:pt x="2438" y="4876"/>
                  <a:pt x="2483" y="4842"/>
                  <a:pt x="2524" y="4790"/>
                </a:cubicBezTo>
                <a:cubicBezTo>
                  <a:pt x="2558" y="4745"/>
                  <a:pt x="2585" y="4700"/>
                  <a:pt x="2614" y="4648"/>
                </a:cubicBezTo>
                <a:lnTo>
                  <a:pt x="2598" y="4654"/>
                </a:lnTo>
                <a:cubicBezTo>
                  <a:pt x="2614" y="4648"/>
                  <a:pt x="2626" y="4627"/>
                  <a:pt x="2626" y="4614"/>
                </a:cubicBezTo>
                <a:cubicBezTo>
                  <a:pt x="2637" y="4586"/>
                  <a:pt x="2660" y="4575"/>
                  <a:pt x="2682" y="4575"/>
                </a:cubicBezTo>
                <a:cubicBezTo>
                  <a:pt x="2705" y="4575"/>
                  <a:pt x="2722" y="4586"/>
                  <a:pt x="2734" y="4603"/>
                </a:cubicBezTo>
                <a:cubicBezTo>
                  <a:pt x="2808" y="4763"/>
                  <a:pt x="2870" y="4876"/>
                  <a:pt x="2938" y="4978"/>
                </a:cubicBezTo>
                <a:cubicBezTo>
                  <a:pt x="2989" y="5052"/>
                  <a:pt x="3046" y="5109"/>
                  <a:pt x="3103" y="5160"/>
                </a:cubicBezTo>
                <a:cubicBezTo>
                  <a:pt x="3148" y="5194"/>
                  <a:pt x="3193" y="5222"/>
                  <a:pt x="3245" y="5251"/>
                </a:cubicBezTo>
                <a:cubicBezTo>
                  <a:pt x="3290" y="5274"/>
                  <a:pt x="3348" y="5291"/>
                  <a:pt x="3410" y="5302"/>
                </a:cubicBezTo>
                <a:cubicBezTo>
                  <a:pt x="3455" y="5308"/>
                  <a:pt x="3495" y="5314"/>
                  <a:pt x="3534" y="5314"/>
                </a:cubicBezTo>
                <a:lnTo>
                  <a:pt x="3597" y="5314"/>
                </a:lnTo>
                <a:cubicBezTo>
                  <a:pt x="3665" y="5302"/>
                  <a:pt x="3739" y="5285"/>
                  <a:pt x="3813" y="5257"/>
                </a:cubicBezTo>
                <a:cubicBezTo>
                  <a:pt x="3836" y="5251"/>
                  <a:pt x="3859" y="5240"/>
                  <a:pt x="3875" y="5228"/>
                </a:cubicBezTo>
                <a:cubicBezTo>
                  <a:pt x="3893" y="5206"/>
                  <a:pt x="3915" y="5188"/>
                  <a:pt x="3944" y="5188"/>
                </a:cubicBezTo>
                <a:lnTo>
                  <a:pt x="3956" y="5188"/>
                </a:lnTo>
                <a:cubicBezTo>
                  <a:pt x="3995" y="5165"/>
                  <a:pt x="4029" y="5143"/>
                  <a:pt x="4064" y="5120"/>
                </a:cubicBezTo>
                <a:cubicBezTo>
                  <a:pt x="4137" y="5063"/>
                  <a:pt x="4205" y="5002"/>
                  <a:pt x="4263" y="4933"/>
                </a:cubicBezTo>
                <a:cubicBezTo>
                  <a:pt x="4313" y="4871"/>
                  <a:pt x="4353" y="4808"/>
                  <a:pt x="4381" y="4751"/>
                </a:cubicBezTo>
                <a:cubicBezTo>
                  <a:pt x="4405" y="4688"/>
                  <a:pt x="4426" y="4632"/>
                  <a:pt x="4439" y="4564"/>
                </a:cubicBezTo>
                <a:cubicBezTo>
                  <a:pt x="4444" y="4530"/>
                  <a:pt x="4450" y="4496"/>
                  <a:pt x="4450" y="4461"/>
                </a:cubicBezTo>
                <a:cubicBezTo>
                  <a:pt x="4450" y="4438"/>
                  <a:pt x="4467" y="4410"/>
                  <a:pt x="4489" y="4399"/>
                </a:cubicBezTo>
                <a:cubicBezTo>
                  <a:pt x="4501" y="4388"/>
                  <a:pt x="4518" y="4381"/>
                  <a:pt x="4523" y="4381"/>
                </a:cubicBezTo>
                <a:cubicBezTo>
                  <a:pt x="4535" y="4376"/>
                  <a:pt x="4541" y="4376"/>
                  <a:pt x="4546" y="4376"/>
                </a:cubicBezTo>
                <a:cubicBezTo>
                  <a:pt x="4580" y="4376"/>
                  <a:pt x="4615" y="4404"/>
                  <a:pt x="4625" y="4438"/>
                </a:cubicBezTo>
                <a:cubicBezTo>
                  <a:pt x="4631" y="4461"/>
                  <a:pt x="4638" y="4478"/>
                  <a:pt x="4643" y="4501"/>
                </a:cubicBezTo>
                <a:cubicBezTo>
                  <a:pt x="4660" y="4546"/>
                  <a:pt x="4683" y="4586"/>
                  <a:pt x="4706" y="4620"/>
                </a:cubicBezTo>
                <a:cubicBezTo>
                  <a:pt x="4728" y="4648"/>
                  <a:pt x="4751" y="4677"/>
                  <a:pt x="4785" y="4706"/>
                </a:cubicBezTo>
                <a:cubicBezTo>
                  <a:pt x="4819" y="4734"/>
                  <a:pt x="4853" y="4756"/>
                  <a:pt x="4887" y="4774"/>
                </a:cubicBezTo>
                <a:cubicBezTo>
                  <a:pt x="4932" y="4790"/>
                  <a:pt x="4979" y="4808"/>
                  <a:pt x="5035" y="4819"/>
                </a:cubicBezTo>
                <a:cubicBezTo>
                  <a:pt x="5097" y="4831"/>
                  <a:pt x="5149" y="4837"/>
                  <a:pt x="5200" y="4837"/>
                </a:cubicBezTo>
                <a:cubicBezTo>
                  <a:pt x="5228" y="4837"/>
                  <a:pt x="5257" y="4837"/>
                  <a:pt x="5285" y="4831"/>
                </a:cubicBezTo>
                <a:lnTo>
                  <a:pt x="5302" y="4831"/>
                </a:lnTo>
                <a:cubicBezTo>
                  <a:pt x="5410" y="4819"/>
                  <a:pt x="5517" y="4790"/>
                  <a:pt x="5626" y="4751"/>
                </a:cubicBezTo>
                <a:cubicBezTo>
                  <a:pt x="5729" y="4711"/>
                  <a:pt x="5824" y="4661"/>
                  <a:pt x="5910" y="4598"/>
                </a:cubicBezTo>
                <a:cubicBezTo>
                  <a:pt x="5973" y="4552"/>
                  <a:pt x="6029" y="4501"/>
                  <a:pt x="6081" y="4449"/>
                </a:cubicBezTo>
                <a:cubicBezTo>
                  <a:pt x="6115" y="4410"/>
                  <a:pt x="6138" y="4365"/>
                  <a:pt x="6160" y="4325"/>
                </a:cubicBezTo>
                <a:cubicBezTo>
                  <a:pt x="6177" y="4291"/>
                  <a:pt x="6188" y="4257"/>
                  <a:pt x="6194" y="4223"/>
                </a:cubicBezTo>
                <a:cubicBezTo>
                  <a:pt x="6199" y="4189"/>
                  <a:pt x="6199" y="4160"/>
                  <a:pt x="6199" y="4137"/>
                </a:cubicBezTo>
                <a:cubicBezTo>
                  <a:pt x="6194" y="4097"/>
                  <a:pt x="6188" y="4069"/>
                  <a:pt x="6183" y="4047"/>
                </a:cubicBezTo>
                <a:cubicBezTo>
                  <a:pt x="6165" y="4018"/>
                  <a:pt x="6154" y="3990"/>
                  <a:pt x="6131" y="3961"/>
                </a:cubicBezTo>
                <a:cubicBezTo>
                  <a:pt x="6104" y="3921"/>
                  <a:pt x="6075" y="3887"/>
                  <a:pt x="6046" y="3859"/>
                </a:cubicBezTo>
                <a:cubicBezTo>
                  <a:pt x="6023" y="3836"/>
                  <a:pt x="6018" y="3801"/>
                  <a:pt x="6023" y="3767"/>
                </a:cubicBezTo>
                <a:cubicBezTo>
                  <a:pt x="6036" y="3733"/>
                  <a:pt x="6063" y="3711"/>
                  <a:pt x="6091" y="3706"/>
                </a:cubicBezTo>
                <a:cubicBezTo>
                  <a:pt x="6143" y="3699"/>
                  <a:pt x="6194" y="3688"/>
                  <a:pt x="6251" y="3683"/>
                </a:cubicBezTo>
                <a:cubicBezTo>
                  <a:pt x="6398" y="3654"/>
                  <a:pt x="6547" y="3631"/>
                  <a:pt x="6671" y="3586"/>
                </a:cubicBezTo>
                <a:cubicBezTo>
                  <a:pt x="6739" y="3563"/>
                  <a:pt x="6791" y="3536"/>
                  <a:pt x="6836" y="3501"/>
                </a:cubicBezTo>
                <a:cubicBezTo>
                  <a:pt x="6870" y="3484"/>
                  <a:pt x="6893" y="3455"/>
                  <a:pt x="6922" y="3433"/>
                </a:cubicBezTo>
                <a:cubicBezTo>
                  <a:pt x="6938" y="3405"/>
                  <a:pt x="6956" y="3376"/>
                  <a:pt x="6967" y="3353"/>
                </a:cubicBezTo>
                <a:cubicBezTo>
                  <a:pt x="6978" y="3324"/>
                  <a:pt x="6990" y="3290"/>
                  <a:pt x="7001" y="3250"/>
                </a:cubicBezTo>
                <a:cubicBezTo>
                  <a:pt x="7007" y="3200"/>
                  <a:pt x="7007" y="3148"/>
                  <a:pt x="7007" y="3092"/>
                </a:cubicBezTo>
                <a:cubicBezTo>
                  <a:pt x="6996" y="3024"/>
                  <a:pt x="6983" y="2972"/>
                  <a:pt x="6967" y="2922"/>
                </a:cubicBezTo>
                <a:cubicBezTo>
                  <a:pt x="6949" y="2881"/>
                  <a:pt x="6933" y="2847"/>
                  <a:pt x="6910" y="2813"/>
                </a:cubicBezTo>
                <a:cubicBezTo>
                  <a:pt x="6881" y="2785"/>
                  <a:pt x="6854" y="2751"/>
                  <a:pt x="6825" y="2723"/>
                </a:cubicBezTo>
                <a:cubicBezTo>
                  <a:pt x="6779" y="2689"/>
                  <a:pt x="6728" y="2660"/>
                  <a:pt x="6671" y="2631"/>
                </a:cubicBezTo>
                <a:cubicBezTo>
                  <a:pt x="6574" y="2586"/>
                  <a:pt x="6456" y="2552"/>
                  <a:pt x="6308" y="2524"/>
                </a:cubicBezTo>
                <a:cubicBezTo>
                  <a:pt x="6194" y="2506"/>
                  <a:pt x="6075" y="2495"/>
                  <a:pt x="5967" y="2484"/>
                </a:cubicBezTo>
                <a:lnTo>
                  <a:pt x="5944" y="2479"/>
                </a:lnTo>
                <a:lnTo>
                  <a:pt x="5926" y="2479"/>
                </a:lnTo>
                <a:cubicBezTo>
                  <a:pt x="5836" y="2466"/>
                  <a:pt x="5751" y="2461"/>
                  <a:pt x="5666" y="2450"/>
                </a:cubicBezTo>
                <a:cubicBezTo>
                  <a:pt x="5648" y="2450"/>
                  <a:pt x="5637" y="2445"/>
                  <a:pt x="5620" y="2432"/>
                </a:cubicBezTo>
                <a:cubicBezTo>
                  <a:pt x="5609" y="2427"/>
                  <a:pt x="5598" y="2416"/>
                  <a:pt x="5592" y="2398"/>
                </a:cubicBezTo>
                <a:cubicBezTo>
                  <a:pt x="5575" y="2370"/>
                  <a:pt x="5575" y="2335"/>
                  <a:pt x="5592" y="2308"/>
                </a:cubicBezTo>
                <a:lnTo>
                  <a:pt x="5614" y="2285"/>
                </a:lnTo>
                <a:cubicBezTo>
                  <a:pt x="5626" y="2262"/>
                  <a:pt x="5637" y="2251"/>
                  <a:pt x="5643" y="2240"/>
                </a:cubicBezTo>
                <a:cubicBezTo>
                  <a:pt x="5648" y="2211"/>
                  <a:pt x="5654" y="2188"/>
                  <a:pt x="5661" y="2172"/>
                </a:cubicBezTo>
                <a:cubicBezTo>
                  <a:pt x="5671" y="2143"/>
                  <a:pt x="5682" y="2120"/>
                  <a:pt x="5695" y="2091"/>
                </a:cubicBezTo>
                <a:cubicBezTo>
                  <a:pt x="5722" y="2046"/>
                  <a:pt x="5756" y="2001"/>
                  <a:pt x="5802" y="1949"/>
                </a:cubicBezTo>
                <a:lnTo>
                  <a:pt x="5836" y="1904"/>
                </a:lnTo>
                <a:cubicBezTo>
                  <a:pt x="5905" y="1824"/>
                  <a:pt x="5967" y="1745"/>
                  <a:pt x="6007" y="1660"/>
                </a:cubicBezTo>
                <a:cubicBezTo>
                  <a:pt x="6023" y="1632"/>
                  <a:pt x="6029" y="1603"/>
                  <a:pt x="6041" y="1569"/>
                </a:cubicBezTo>
                <a:cubicBezTo>
                  <a:pt x="6041" y="1529"/>
                  <a:pt x="6046" y="1495"/>
                  <a:pt x="6041" y="1449"/>
                </a:cubicBezTo>
                <a:cubicBezTo>
                  <a:pt x="6036" y="1409"/>
                  <a:pt x="6029" y="1375"/>
                  <a:pt x="6012" y="1336"/>
                </a:cubicBezTo>
                <a:cubicBezTo>
                  <a:pt x="6001" y="1302"/>
                  <a:pt x="5984" y="1268"/>
                  <a:pt x="5967" y="1239"/>
                </a:cubicBezTo>
                <a:cubicBezTo>
                  <a:pt x="5944" y="1210"/>
                  <a:pt x="5916" y="1183"/>
                  <a:pt x="5887" y="1160"/>
                </a:cubicBezTo>
                <a:cubicBezTo>
                  <a:pt x="5847" y="1126"/>
                  <a:pt x="5808" y="1103"/>
                  <a:pt x="5763" y="1081"/>
                </a:cubicBezTo>
                <a:cubicBezTo>
                  <a:pt x="5711" y="1058"/>
                  <a:pt x="5654" y="1040"/>
                  <a:pt x="5598" y="1023"/>
                </a:cubicBezTo>
                <a:cubicBezTo>
                  <a:pt x="5551" y="1018"/>
                  <a:pt x="5512" y="1018"/>
                  <a:pt x="5478" y="1018"/>
                </a:cubicBezTo>
                <a:lnTo>
                  <a:pt x="5427" y="1018"/>
                </a:lnTo>
                <a:cubicBezTo>
                  <a:pt x="5302" y="1034"/>
                  <a:pt x="5189" y="1068"/>
                  <a:pt x="5108" y="1103"/>
                </a:cubicBezTo>
                <a:lnTo>
                  <a:pt x="5058" y="1120"/>
                </a:lnTo>
                <a:cubicBezTo>
                  <a:pt x="5013" y="1137"/>
                  <a:pt x="4972" y="1149"/>
                  <a:pt x="4932" y="1165"/>
                </a:cubicBezTo>
                <a:cubicBezTo>
                  <a:pt x="4904" y="1171"/>
                  <a:pt x="4882" y="1183"/>
                  <a:pt x="4859" y="1188"/>
                </a:cubicBezTo>
                <a:cubicBezTo>
                  <a:pt x="4835" y="1194"/>
                  <a:pt x="4808" y="1205"/>
                  <a:pt x="4785" y="1210"/>
                </a:cubicBezTo>
                <a:cubicBezTo>
                  <a:pt x="4762" y="1217"/>
                  <a:pt x="4745" y="1228"/>
                  <a:pt x="4722" y="1239"/>
                </a:cubicBezTo>
                <a:lnTo>
                  <a:pt x="4711" y="1251"/>
                </a:lnTo>
                <a:cubicBezTo>
                  <a:pt x="4699" y="1262"/>
                  <a:pt x="4688" y="1268"/>
                  <a:pt x="4683" y="1273"/>
                </a:cubicBezTo>
                <a:cubicBezTo>
                  <a:pt x="4665" y="1285"/>
                  <a:pt x="4649" y="1285"/>
                  <a:pt x="4631" y="1285"/>
                </a:cubicBezTo>
                <a:cubicBezTo>
                  <a:pt x="4604" y="1285"/>
                  <a:pt x="4575" y="1273"/>
                  <a:pt x="4557" y="1257"/>
                </a:cubicBezTo>
                <a:cubicBezTo>
                  <a:pt x="4541" y="1239"/>
                  <a:pt x="4535" y="1223"/>
                  <a:pt x="4529" y="1210"/>
                </a:cubicBezTo>
                <a:lnTo>
                  <a:pt x="4518" y="1194"/>
                </a:lnTo>
                <a:cubicBezTo>
                  <a:pt x="4512" y="1176"/>
                  <a:pt x="4507" y="1165"/>
                  <a:pt x="4495" y="1149"/>
                </a:cubicBezTo>
                <a:lnTo>
                  <a:pt x="4489" y="1137"/>
                </a:lnTo>
                <a:cubicBezTo>
                  <a:pt x="4473" y="1108"/>
                  <a:pt x="4467" y="1092"/>
                  <a:pt x="4460" y="1074"/>
                </a:cubicBezTo>
                <a:cubicBezTo>
                  <a:pt x="4433" y="1013"/>
                  <a:pt x="4421" y="966"/>
                  <a:pt x="4410" y="921"/>
                </a:cubicBezTo>
                <a:cubicBezTo>
                  <a:pt x="4405" y="864"/>
                  <a:pt x="4399" y="808"/>
                  <a:pt x="4392" y="756"/>
                </a:cubicBezTo>
                <a:cubicBezTo>
                  <a:pt x="4376" y="643"/>
                  <a:pt x="4365" y="528"/>
                  <a:pt x="4331" y="421"/>
                </a:cubicBezTo>
                <a:cubicBezTo>
                  <a:pt x="4313" y="381"/>
                  <a:pt x="4297" y="347"/>
                  <a:pt x="4268" y="308"/>
                </a:cubicBezTo>
                <a:cubicBezTo>
                  <a:pt x="4229" y="250"/>
                  <a:pt x="4182" y="200"/>
                  <a:pt x="4126" y="148"/>
                </a:cubicBezTo>
                <a:cubicBezTo>
                  <a:pt x="4080" y="114"/>
                  <a:pt x="4029" y="80"/>
                  <a:pt x="3983" y="58"/>
                </a:cubicBezTo>
                <a:cubicBezTo>
                  <a:pt x="3938" y="40"/>
                  <a:pt x="3893" y="24"/>
                  <a:pt x="3836" y="12"/>
                </a:cubicBezTo>
                <a:cubicBezTo>
                  <a:pt x="3796" y="6"/>
                  <a:pt x="3762" y="1"/>
                  <a:pt x="3723"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8" name="Google Shape;83;p2"/>
          <p:cNvSpPr>
            <a:spLocks noChangeArrowheads="1"/>
          </p:cNvSpPr>
          <p:nvPr/>
        </p:nvSpPr>
        <p:spPr bwMode="auto">
          <a:xfrm>
            <a:off x="7578725" y="4040188"/>
            <a:ext cx="85725" cy="41275"/>
          </a:xfrm>
          <a:custGeom>
            <a:avLst/>
            <a:gdLst>
              <a:gd name="T0" fmla="*/ 0 w 2194"/>
              <a:gd name="T1" fmla="*/ 0 h 1035"/>
              <a:gd name="T2" fmla="*/ 2194 w 2194"/>
              <a:gd name="T3" fmla="*/ 1035 h 1035"/>
            </a:gdLst>
            <a:ahLst/>
            <a:cxnLst/>
            <a:rect l="T0" t="T1" r="T2" b="T3"/>
            <a:pathLst>
              <a:path w="2194" h="1035" extrusionOk="0">
                <a:moveTo>
                  <a:pt x="1" y="1"/>
                </a:moveTo>
                <a:lnTo>
                  <a:pt x="1" y="1"/>
                </a:lnTo>
                <a:cubicBezTo>
                  <a:pt x="18" y="74"/>
                  <a:pt x="35" y="153"/>
                  <a:pt x="58" y="227"/>
                </a:cubicBezTo>
                <a:cubicBezTo>
                  <a:pt x="74" y="274"/>
                  <a:pt x="103" y="308"/>
                  <a:pt x="142" y="319"/>
                </a:cubicBezTo>
                <a:cubicBezTo>
                  <a:pt x="160" y="324"/>
                  <a:pt x="171" y="324"/>
                  <a:pt x="189" y="324"/>
                </a:cubicBezTo>
                <a:lnTo>
                  <a:pt x="211" y="324"/>
                </a:lnTo>
                <a:cubicBezTo>
                  <a:pt x="239" y="313"/>
                  <a:pt x="279" y="295"/>
                  <a:pt x="291" y="267"/>
                </a:cubicBezTo>
                <a:cubicBezTo>
                  <a:pt x="336" y="182"/>
                  <a:pt x="381" y="103"/>
                  <a:pt x="438" y="28"/>
                </a:cubicBezTo>
                <a:lnTo>
                  <a:pt x="421" y="28"/>
                </a:lnTo>
                <a:cubicBezTo>
                  <a:pt x="268" y="28"/>
                  <a:pt x="126" y="17"/>
                  <a:pt x="1" y="1"/>
                </a:cubicBezTo>
                <a:close/>
                <a:moveTo>
                  <a:pt x="2035" y="683"/>
                </a:moveTo>
                <a:cubicBezTo>
                  <a:pt x="2012" y="683"/>
                  <a:pt x="1989" y="694"/>
                  <a:pt x="1978" y="704"/>
                </a:cubicBezTo>
                <a:cubicBezTo>
                  <a:pt x="1904" y="773"/>
                  <a:pt x="1831" y="830"/>
                  <a:pt x="1750" y="880"/>
                </a:cubicBezTo>
                <a:cubicBezTo>
                  <a:pt x="1682" y="927"/>
                  <a:pt x="1608" y="961"/>
                  <a:pt x="1540" y="989"/>
                </a:cubicBezTo>
                <a:cubicBezTo>
                  <a:pt x="1592" y="977"/>
                  <a:pt x="1637" y="972"/>
                  <a:pt x="1689" y="966"/>
                </a:cubicBezTo>
                <a:cubicBezTo>
                  <a:pt x="1723" y="961"/>
                  <a:pt x="1763" y="961"/>
                  <a:pt x="1797" y="961"/>
                </a:cubicBezTo>
                <a:cubicBezTo>
                  <a:pt x="1847" y="961"/>
                  <a:pt x="1893" y="966"/>
                  <a:pt x="1944" y="972"/>
                </a:cubicBezTo>
                <a:cubicBezTo>
                  <a:pt x="2018" y="949"/>
                  <a:pt x="2098" y="938"/>
                  <a:pt x="2177" y="938"/>
                </a:cubicBezTo>
                <a:lnTo>
                  <a:pt x="2193" y="938"/>
                </a:lnTo>
                <a:cubicBezTo>
                  <a:pt x="2172" y="893"/>
                  <a:pt x="2148" y="841"/>
                  <a:pt x="2132" y="796"/>
                </a:cubicBezTo>
                <a:lnTo>
                  <a:pt x="2132" y="785"/>
                </a:lnTo>
                <a:lnTo>
                  <a:pt x="2120" y="756"/>
                </a:lnTo>
                <a:cubicBezTo>
                  <a:pt x="2120" y="739"/>
                  <a:pt x="2109" y="728"/>
                  <a:pt x="2103" y="717"/>
                </a:cubicBezTo>
                <a:cubicBezTo>
                  <a:pt x="2091" y="704"/>
                  <a:pt x="2080" y="694"/>
                  <a:pt x="2064" y="688"/>
                </a:cubicBezTo>
                <a:cubicBezTo>
                  <a:pt x="2052" y="688"/>
                  <a:pt x="2046" y="683"/>
                  <a:pt x="2035" y="683"/>
                </a:cubicBezTo>
                <a:close/>
                <a:moveTo>
                  <a:pt x="1387" y="1029"/>
                </a:moveTo>
                <a:cubicBezTo>
                  <a:pt x="1387" y="1029"/>
                  <a:pt x="1387" y="1029"/>
                  <a:pt x="1387" y="1029"/>
                </a:cubicBezTo>
                <a:cubicBezTo>
                  <a:pt x="1389" y="1029"/>
                  <a:pt x="1391" y="1029"/>
                  <a:pt x="1393" y="1029"/>
                </a:cubicBezTo>
                <a:close/>
                <a:moveTo>
                  <a:pt x="1387" y="1029"/>
                </a:moveTo>
                <a:cubicBezTo>
                  <a:pt x="1378" y="1031"/>
                  <a:pt x="1368" y="1034"/>
                  <a:pt x="1359" y="1034"/>
                </a:cubicBezTo>
                <a:lnTo>
                  <a:pt x="1364" y="1034"/>
                </a:lnTo>
                <a:cubicBezTo>
                  <a:pt x="1370" y="1034"/>
                  <a:pt x="1381" y="1034"/>
                  <a:pt x="1387" y="102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9" name="Google Shape;84;p2"/>
          <p:cNvSpPr>
            <a:spLocks noChangeArrowheads="1"/>
          </p:cNvSpPr>
          <p:nvPr/>
        </p:nvSpPr>
        <p:spPr bwMode="auto">
          <a:xfrm>
            <a:off x="7539038" y="3908425"/>
            <a:ext cx="287337" cy="274638"/>
          </a:xfrm>
          <a:custGeom>
            <a:avLst/>
            <a:gdLst>
              <a:gd name="T0" fmla="*/ 0 w 7394"/>
              <a:gd name="T1" fmla="*/ 0 h 7105"/>
              <a:gd name="T2" fmla="*/ 7394 w 7394"/>
              <a:gd name="T3" fmla="*/ 7105 h 7105"/>
            </a:gdLst>
            <a:ahLst/>
            <a:cxnLst/>
            <a:rect l="T0" t="T1" r="T2" b="T3"/>
            <a:pathLst>
              <a:path w="7394" h="7105" extrusionOk="0">
                <a:moveTo>
                  <a:pt x="2780" y="4818"/>
                </a:moveTo>
                <a:lnTo>
                  <a:pt x="2780" y="4824"/>
                </a:lnTo>
                <a:lnTo>
                  <a:pt x="2785" y="4818"/>
                </a:lnTo>
                <a:close/>
                <a:moveTo>
                  <a:pt x="3900" y="171"/>
                </a:moveTo>
                <a:cubicBezTo>
                  <a:pt x="3939" y="171"/>
                  <a:pt x="3973" y="176"/>
                  <a:pt x="4013" y="182"/>
                </a:cubicBezTo>
                <a:cubicBezTo>
                  <a:pt x="4070" y="194"/>
                  <a:pt x="4115" y="210"/>
                  <a:pt x="4160" y="228"/>
                </a:cubicBezTo>
                <a:cubicBezTo>
                  <a:pt x="4206" y="250"/>
                  <a:pt x="4257" y="284"/>
                  <a:pt x="4303" y="318"/>
                </a:cubicBezTo>
                <a:cubicBezTo>
                  <a:pt x="4359" y="370"/>
                  <a:pt x="4406" y="420"/>
                  <a:pt x="4445" y="478"/>
                </a:cubicBezTo>
                <a:cubicBezTo>
                  <a:pt x="4474" y="517"/>
                  <a:pt x="4490" y="557"/>
                  <a:pt x="4508" y="591"/>
                </a:cubicBezTo>
                <a:cubicBezTo>
                  <a:pt x="4542" y="698"/>
                  <a:pt x="4558" y="813"/>
                  <a:pt x="4569" y="926"/>
                </a:cubicBezTo>
                <a:cubicBezTo>
                  <a:pt x="4576" y="978"/>
                  <a:pt x="4582" y="1034"/>
                  <a:pt x="4587" y="1091"/>
                </a:cubicBezTo>
                <a:cubicBezTo>
                  <a:pt x="4598" y="1136"/>
                  <a:pt x="4610" y="1183"/>
                  <a:pt x="4632" y="1244"/>
                </a:cubicBezTo>
                <a:cubicBezTo>
                  <a:pt x="4644" y="1262"/>
                  <a:pt x="4650" y="1278"/>
                  <a:pt x="4666" y="1307"/>
                </a:cubicBezTo>
                <a:lnTo>
                  <a:pt x="4672" y="1319"/>
                </a:lnTo>
                <a:cubicBezTo>
                  <a:pt x="4684" y="1335"/>
                  <a:pt x="4689" y="1346"/>
                  <a:pt x="4695" y="1364"/>
                </a:cubicBezTo>
                <a:lnTo>
                  <a:pt x="4706" y="1380"/>
                </a:lnTo>
                <a:cubicBezTo>
                  <a:pt x="4712" y="1393"/>
                  <a:pt x="4718" y="1409"/>
                  <a:pt x="4734" y="1427"/>
                </a:cubicBezTo>
                <a:cubicBezTo>
                  <a:pt x="4752" y="1443"/>
                  <a:pt x="4781" y="1455"/>
                  <a:pt x="4808" y="1455"/>
                </a:cubicBezTo>
                <a:cubicBezTo>
                  <a:pt x="4826" y="1455"/>
                  <a:pt x="4842" y="1455"/>
                  <a:pt x="4854" y="1443"/>
                </a:cubicBezTo>
                <a:cubicBezTo>
                  <a:pt x="4865" y="1438"/>
                  <a:pt x="4876" y="1432"/>
                  <a:pt x="4888" y="1421"/>
                </a:cubicBezTo>
                <a:lnTo>
                  <a:pt x="4899" y="1409"/>
                </a:lnTo>
                <a:cubicBezTo>
                  <a:pt x="4922" y="1398"/>
                  <a:pt x="4939" y="1393"/>
                  <a:pt x="4962" y="1380"/>
                </a:cubicBezTo>
                <a:cubicBezTo>
                  <a:pt x="4985" y="1375"/>
                  <a:pt x="5012" y="1364"/>
                  <a:pt x="5036" y="1358"/>
                </a:cubicBezTo>
                <a:cubicBezTo>
                  <a:pt x="5059" y="1353"/>
                  <a:pt x="5081" y="1341"/>
                  <a:pt x="5109" y="1335"/>
                </a:cubicBezTo>
                <a:cubicBezTo>
                  <a:pt x="5149" y="1319"/>
                  <a:pt x="5190" y="1307"/>
                  <a:pt x="5235" y="1290"/>
                </a:cubicBezTo>
                <a:lnTo>
                  <a:pt x="5285" y="1273"/>
                </a:lnTo>
                <a:cubicBezTo>
                  <a:pt x="5366" y="1238"/>
                  <a:pt x="5479" y="1204"/>
                  <a:pt x="5604" y="1188"/>
                </a:cubicBezTo>
                <a:lnTo>
                  <a:pt x="5655" y="1188"/>
                </a:lnTo>
                <a:cubicBezTo>
                  <a:pt x="5689" y="1188"/>
                  <a:pt x="5728" y="1188"/>
                  <a:pt x="5775" y="1193"/>
                </a:cubicBezTo>
                <a:cubicBezTo>
                  <a:pt x="5831" y="1210"/>
                  <a:pt x="5888" y="1228"/>
                  <a:pt x="5940" y="1251"/>
                </a:cubicBezTo>
                <a:cubicBezTo>
                  <a:pt x="5985" y="1273"/>
                  <a:pt x="6024" y="1296"/>
                  <a:pt x="6064" y="1330"/>
                </a:cubicBezTo>
                <a:cubicBezTo>
                  <a:pt x="6093" y="1353"/>
                  <a:pt x="6121" y="1380"/>
                  <a:pt x="6144" y="1414"/>
                </a:cubicBezTo>
                <a:cubicBezTo>
                  <a:pt x="6161" y="1438"/>
                  <a:pt x="6178" y="1472"/>
                  <a:pt x="6189" y="1506"/>
                </a:cubicBezTo>
                <a:cubicBezTo>
                  <a:pt x="6206" y="1545"/>
                  <a:pt x="6213" y="1579"/>
                  <a:pt x="6218" y="1619"/>
                </a:cubicBezTo>
                <a:cubicBezTo>
                  <a:pt x="6223" y="1665"/>
                  <a:pt x="6218" y="1699"/>
                  <a:pt x="6218" y="1739"/>
                </a:cubicBezTo>
                <a:cubicBezTo>
                  <a:pt x="6206" y="1773"/>
                  <a:pt x="6200" y="1802"/>
                  <a:pt x="6184" y="1830"/>
                </a:cubicBezTo>
                <a:cubicBezTo>
                  <a:pt x="6144" y="1915"/>
                  <a:pt x="6082" y="1994"/>
                  <a:pt x="6013" y="2074"/>
                </a:cubicBezTo>
                <a:lnTo>
                  <a:pt x="5979" y="2119"/>
                </a:lnTo>
                <a:cubicBezTo>
                  <a:pt x="5933" y="2171"/>
                  <a:pt x="5899" y="2216"/>
                  <a:pt x="5872" y="2261"/>
                </a:cubicBezTo>
                <a:cubicBezTo>
                  <a:pt x="5859" y="2290"/>
                  <a:pt x="5848" y="2313"/>
                  <a:pt x="5838" y="2342"/>
                </a:cubicBezTo>
                <a:cubicBezTo>
                  <a:pt x="5831" y="2364"/>
                  <a:pt x="5825" y="2381"/>
                  <a:pt x="5820" y="2410"/>
                </a:cubicBezTo>
                <a:cubicBezTo>
                  <a:pt x="5809" y="2421"/>
                  <a:pt x="5803" y="2432"/>
                  <a:pt x="5791" y="2455"/>
                </a:cubicBezTo>
                <a:lnTo>
                  <a:pt x="5769" y="2478"/>
                </a:lnTo>
                <a:cubicBezTo>
                  <a:pt x="5752" y="2505"/>
                  <a:pt x="5752" y="2540"/>
                  <a:pt x="5769" y="2574"/>
                </a:cubicBezTo>
                <a:cubicBezTo>
                  <a:pt x="5775" y="2586"/>
                  <a:pt x="5786" y="2597"/>
                  <a:pt x="5797" y="2602"/>
                </a:cubicBezTo>
                <a:cubicBezTo>
                  <a:pt x="5814" y="2615"/>
                  <a:pt x="5825" y="2620"/>
                  <a:pt x="5843" y="2620"/>
                </a:cubicBezTo>
                <a:cubicBezTo>
                  <a:pt x="5928" y="2631"/>
                  <a:pt x="6013" y="2636"/>
                  <a:pt x="6103" y="2649"/>
                </a:cubicBezTo>
                <a:lnTo>
                  <a:pt x="6121" y="2649"/>
                </a:lnTo>
                <a:lnTo>
                  <a:pt x="6144" y="2654"/>
                </a:lnTo>
                <a:cubicBezTo>
                  <a:pt x="6252" y="2665"/>
                  <a:pt x="6371" y="2676"/>
                  <a:pt x="6485" y="2694"/>
                </a:cubicBezTo>
                <a:cubicBezTo>
                  <a:pt x="6633" y="2722"/>
                  <a:pt x="6751" y="2756"/>
                  <a:pt x="6848" y="2801"/>
                </a:cubicBezTo>
                <a:cubicBezTo>
                  <a:pt x="6905" y="2830"/>
                  <a:pt x="6956" y="2859"/>
                  <a:pt x="7002" y="2893"/>
                </a:cubicBezTo>
                <a:cubicBezTo>
                  <a:pt x="7031" y="2921"/>
                  <a:pt x="7058" y="2955"/>
                  <a:pt x="7087" y="2983"/>
                </a:cubicBezTo>
                <a:cubicBezTo>
                  <a:pt x="7110" y="3017"/>
                  <a:pt x="7126" y="3051"/>
                  <a:pt x="7144" y="3092"/>
                </a:cubicBezTo>
                <a:cubicBezTo>
                  <a:pt x="7160" y="3142"/>
                  <a:pt x="7173" y="3200"/>
                  <a:pt x="7184" y="3262"/>
                </a:cubicBezTo>
                <a:cubicBezTo>
                  <a:pt x="7184" y="3318"/>
                  <a:pt x="7184" y="3370"/>
                  <a:pt x="7178" y="3420"/>
                </a:cubicBezTo>
                <a:cubicBezTo>
                  <a:pt x="7167" y="3460"/>
                  <a:pt x="7155" y="3494"/>
                  <a:pt x="7144" y="3523"/>
                </a:cubicBezTo>
                <a:cubicBezTo>
                  <a:pt x="7133" y="3546"/>
                  <a:pt x="7115" y="3575"/>
                  <a:pt x="7099" y="3603"/>
                </a:cubicBezTo>
                <a:cubicBezTo>
                  <a:pt x="7070" y="3625"/>
                  <a:pt x="7047" y="3654"/>
                  <a:pt x="7013" y="3671"/>
                </a:cubicBezTo>
                <a:cubicBezTo>
                  <a:pt x="6968" y="3706"/>
                  <a:pt x="6916" y="3733"/>
                  <a:pt x="6848" y="3756"/>
                </a:cubicBezTo>
                <a:cubicBezTo>
                  <a:pt x="6717" y="3801"/>
                  <a:pt x="6575" y="3824"/>
                  <a:pt x="6428" y="3853"/>
                </a:cubicBezTo>
                <a:cubicBezTo>
                  <a:pt x="6371" y="3858"/>
                  <a:pt x="6320" y="3869"/>
                  <a:pt x="6268" y="3881"/>
                </a:cubicBezTo>
                <a:cubicBezTo>
                  <a:pt x="6240" y="3881"/>
                  <a:pt x="6213" y="3903"/>
                  <a:pt x="6200" y="3937"/>
                </a:cubicBezTo>
                <a:cubicBezTo>
                  <a:pt x="6195" y="3971"/>
                  <a:pt x="6200" y="4006"/>
                  <a:pt x="6223" y="4029"/>
                </a:cubicBezTo>
                <a:cubicBezTo>
                  <a:pt x="6252" y="4057"/>
                  <a:pt x="6281" y="4091"/>
                  <a:pt x="6308" y="4131"/>
                </a:cubicBezTo>
                <a:cubicBezTo>
                  <a:pt x="6331" y="4160"/>
                  <a:pt x="6342" y="4188"/>
                  <a:pt x="6354" y="4217"/>
                </a:cubicBezTo>
                <a:cubicBezTo>
                  <a:pt x="6365" y="4239"/>
                  <a:pt x="6371" y="4267"/>
                  <a:pt x="6376" y="4307"/>
                </a:cubicBezTo>
                <a:cubicBezTo>
                  <a:pt x="6376" y="4330"/>
                  <a:pt x="6376" y="4359"/>
                  <a:pt x="6371" y="4393"/>
                </a:cubicBezTo>
                <a:cubicBezTo>
                  <a:pt x="6365" y="4427"/>
                  <a:pt x="6354" y="4461"/>
                  <a:pt x="6337" y="4495"/>
                </a:cubicBezTo>
                <a:cubicBezTo>
                  <a:pt x="6315" y="4535"/>
                  <a:pt x="6292" y="4580"/>
                  <a:pt x="6258" y="4619"/>
                </a:cubicBezTo>
                <a:cubicBezTo>
                  <a:pt x="6206" y="4671"/>
                  <a:pt x="6150" y="4722"/>
                  <a:pt x="6087" y="4768"/>
                </a:cubicBezTo>
                <a:cubicBezTo>
                  <a:pt x="6001" y="4831"/>
                  <a:pt x="5906" y="4881"/>
                  <a:pt x="5803" y="4921"/>
                </a:cubicBezTo>
                <a:cubicBezTo>
                  <a:pt x="5694" y="4960"/>
                  <a:pt x="5587" y="4989"/>
                  <a:pt x="5479" y="5001"/>
                </a:cubicBezTo>
                <a:lnTo>
                  <a:pt x="5462" y="5001"/>
                </a:lnTo>
                <a:cubicBezTo>
                  <a:pt x="5434" y="5007"/>
                  <a:pt x="5405" y="5007"/>
                  <a:pt x="5377" y="5007"/>
                </a:cubicBezTo>
                <a:cubicBezTo>
                  <a:pt x="5326" y="5007"/>
                  <a:pt x="5274" y="5001"/>
                  <a:pt x="5212" y="4989"/>
                </a:cubicBezTo>
                <a:cubicBezTo>
                  <a:pt x="5156" y="4978"/>
                  <a:pt x="5109" y="4960"/>
                  <a:pt x="5064" y="4944"/>
                </a:cubicBezTo>
                <a:cubicBezTo>
                  <a:pt x="5030" y="4926"/>
                  <a:pt x="4996" y="4904"/>
                  <a:pt x="4962" y="4876"/>
                </a:cubicBezTo>
                <a:cubicBezTo>
                  <a:pt x="4928" y="4852"/>
                  <a:pt x="4905" y="4818"/>
                  <a:pt x="4883" y="4790"/>
                </a:cubicBezTo>
                <a:cubicBezTo>
                  <a:pt x="4860" y="4756"/>
                  <a:pt x="4837" y="4716"/>
                  <a:pt x="4820" y="4671"/>
                </a:cubicBezTo>
                <a:cubicBezTo>
                  <a:pt x="4815" y="4648"/>
                  <a:pt x="4808" y="4631"/>
                  <a:pt x="4802" y="4608"/>
                </a:cubicBezTo>
                <a:cubicBezTo>
                  <a:pt x="4792" y="4574"/>
                  <a:pt x="4757" y="4546"/>
                  <a:pt x="4723" y="4546"/>
                </a:cubicBezTo>
                <a:cubicBezTo>
                  <a:pt x="4718" y="4546"/>
                  <a:pt x="4712" y="4546"/>
                  <a:pt x="4700" y="4551"/>
                </a:cubicBezTo>
                <a:cubicBezTo>
                  <a:pt x="4695" y="4551"/>
                  <a:pt x="4678" y="4558"/>
                  <a:pt x="4666" y="4569"/>
                </a:cubicBezTo>
                <a:cubicBezTo>
                  <a:pt x="4644" y="4580"/>
                  <a:pt x="4627" y="4608"/>
                  <a:pt x="4627" y="4631"/>
                </a:cubicBezTo>
                <a:cubicBezTo>
                  <a:pt x="4627" y="4666"/>
                  <a:pt x="4621" y="4700"/>
                  <a:pt x="4616" y="4739"/>
                </a:cubicBezTo>
                <a:cubicBezTo>
                  <a:pt x="4603" y="4802"/>
                  <a:pt x="4587" y="4858"/>
                  <a:pt x="4558" y="4921"/>
                </a:cubicBezTo>
                <a:cubicBezTo>
                  <a:pt x="4530" y="4978"/>
                  <a:pt x="4490" y="5041"/>
                  <a:pt x="4440" y="5103"/>
                </a:cubicBezTo>
                <a:cubicBezTo>
                  <a:pt x="4382" y="5172"/>
                  <a:pt x="4314" y="5233"/>
                  <a:pt x="4241" y="5290"/>
                </a:cubicBezTo>
                <a:cubicBezTo>
                  <a:pt x="4206" y="5313"/>
                  <a:pt x="4172" y="5335"/>
                  <a:pt x="4133" y="5358"/>
                </a:cubicBezTo>
                <a:lnTo>
                  <a:pt x="4121" y="5358"/>
                </a:lnTo>
                <a:cubicBezTo>
                  <a:pt x="4104" y="5369"/>
                  <a:pt x="4081" y="5382"/>
                  <a:pt x="4065" y="5392"/>
                </a:cubicBezTo>
                <a:cubicBezTo>
                  <a:pt x="4058" y="5392"/>
                  <a:pt x="4058" y="5398"/>
                  <a:pt x="4052" y="5398"/>
                </a:cubicBezTo>
                <a:cubicBezTo>
                  <a:pt x="4036" y="5410"/>
                  <a:pt x="4013" y="5421"/>
                  <a:pt x="3990" y="5427"/>
                </a:cubicBezTo>
                <a:cubicBezTo>
                  <a:pt x="3916" y="5455"/>
                  <a:pt x="3842" y="5472"/>
                  <a:pt x="3774" y="5484"/>
                </a:cubicBezTo>
                <a:lnTo>
                  <a:pt x="3711" y="5484"/>
                </a:lnTo>
                <a:cubicBezTo>
                  <a:pt x="3672" y="5484"/>
                  <a:pt x="3632" y="5484"/>
                  <a:pt x="3581" y="5478"/>
                </a:cubicBezTo>
                <a:cubicBezTo>
                  <a:pt x="3525" y="5461"/>
                  <a:pt x="3467" y="5444"/>
                  <a:pt x="3422" y="5421"/>
                </a:cubicBezTo>
                <a:cubicBezTo>
                  <a:pt x="3370" y="5398"/>
                  <a:pt x="3325" y="5364"/>
                  <a:pt x="3280" y="5330"/>
                </a:cubicBezTo>
                <a:cubicBezTo>
                  <a:pt x="3223" y="5279"/>
                  <a:pt x="3166" y="5222"/>
                  <a:pt x="3115" y="5148"/>
                </a:cubicBezTo>
                <a:cubicBezTo>
                  <a:pt x="3047" y="5046"/>
                  <a:pt x="2985" y="4933"/>
                  <a:pt x="2911" y="4773"/>
                </a:cubicBezTo>
                <a:cubicBezTo>
                  <a:pt x="2899" y="4756"/>
                  <a:pt x="2882" y="4745"/>
                  <a:pt x="2859" y="4745"/>
                </a:cubicBezTo>
                <a:cubicBezTo>
                  <a:pt x="2837" y="4745"/>
                  <a:pt x="2814" y="4756"/>
                  <a:pt x="2803" y="4784"/>
                </a:cubicBezTo>
                <a:cubicBezTo>
                  <a:pt x="2803" y="4790"/>
                  <a:pt x="2796" y="4807"/>
                  <a:pt x="2785" y="4818"/>
                </a:cubicBezTo>
                <a:lnTo>
                  <a:pt x="2791" y="4818"/>
                </a:lnTo>
                <a:cubicBezTo>
                  <a:pt x="2762" y="4870"/>
                  <a:pt x="2735" y="4915"/>
                  <a:pt x="2701" y="4960"/>
                </a:cubicBezTo>
                <a:cubicBezTo>
                  <a:pt x="2660" y="5012"/>
                  <a:pt x="2615" y="5052"/>
                  <a:pt x="2570" y="5080"/>
                </a:cubicBezTo>
                <a:cubicBezTo>
                  <a:pt x="2530" y="5109"/>
                  <a:pt x="2484" y="5131"/>
                  <a:pt x="2439" y="5148"/>
                </a:cubicBezTo>
                <a:cubicBezTo>
                  <a:pt x="2365" y="5177"/>
                  <a:pt x="2297" y="5193"/>
                  <a:pt x="2229" y="5199"/>
                </a:cubicBezTo>
                <a:cubicBezTo>
                  <a:pt x="2206" y="5199"/>
                  <a:pt x="2183" y="5206"/>
                  <a:pt x="2161" y="5206"/>
                </a:cubicBezTo>
                <a:cubicBezTo>
                  <a:pt x="2114" y="5206"/>
                  <a:pt x="2064" y="5199"/>
                  <a:pt x="2007" y="5188"/>
                </a:cubicBezTo>
                <a:cubicBezTo>
                  <a:pt x="1904" y="5172"/>
                  <a:pt x="1802" y="5137"/>
                  <a:pt x="1705" y="5097"/>
                </a:cubicBezTo>
                <a:cubicBezTo>
                  <a:pt x="1626" y="5057"/>
                  <a:pt x="1547" y="5007"/>
                  <a:pt x="1474" y="4949"/>
                </a:cubicBezTo>
                <a:cubicBezTo>
                  <a:pt x="1411" y="4892"/>
                  <a:pt x="1359" y="4836"/>
                  <a:pt x="1319" y="4779"/>
                </a:cubicBezTo>
                <a:cubicBezTo>
                  <a:pt x="1285" y="4734"/>
                  <a:pt x="1251" y="4677"/>
                  <a:pt x="1228" y="4619"/>
                </a:cubicBezTo>
                <a:cubicBezTo>
                  <a:pt x="1212" y="4569"/>
                  <a:pt x="1201" y="4511"/>
                  <a:pt x="1188" y="4449"/>
                </a:cubicBezTo>
                <a:cubicBezTo>
                  <a:pt x="1183" y="4393"/>
                  <a:pt x="1188" y="4325"/>
                  <a:pt x="1194" y="4256"/>
                </a:cubicBezTo>
                <a:cubicBezTo>
                  <a:pt x="1212" y="4183"/>
                  <a:pt x="1240" y="4102"/>
                  <a:pt x="1280" y="4012"/>
                </a:cubicBezTo>
                <a:cubicBezTo>
                  <a:pt x="1285" y="3989"/>
                  <a:pt x="1285" y="3966"/>
                  <a:pt x="1274" y="3937"/>
                </a:cubicBezTo>
                <a:cubicBezTo>
                  <a:pt x="1257" y="3916"/>
                  <a:pt x="1235" y="3892"/>
                  <a:pt x="1212" y="3887"/>
                </a:cubicBezTo>
                <a:cubicBezTo>
                  <a:pt x="1126" y="3864"/>
                  <a:pt x="1052" y="3835"/>
                  <a:pt x="968" y="3808"/>
                </a:cubicBezTo>
                <a:cubicBezTo>
                  <a:pt x="882" y="3779"/>
                  <a:pt x="813" y="3751"/>
                  <a:pt x="763" y="3722"/>
                </a:cubicBezTo>
                <a:lnTo>
                  <a:pt x="763" y="3716"/>
                </a:lnTo>
                <a:lnTo>
                  <a:pt x="751" y="3716"/>
                </a:lnTo>
                <a:cubicBezTo>
                  <a:pt x="745" y="3711"/>
                  <a:pt x="734" y="3706"/>
                  <a:pt x="723" y="3699"/>
                </a:cubicBezTo>
                <a:lnTo>
                  <a:pt x="734" y="3711"/>
                </a:lnTo>
                <a:cubicBezTo>
                  <a:pt x="598" y="3648"/>
                  <a:pt x="490" y="3585"/>
                  <a:pt x="404" y="3512"/>
                </a:cubicBezTo>
                <a:cubicBezTo>
                  <a:pt x="354" y="3472"/>
                  <a:pt x="314" y="3426"/>
                  <a:pt x="286" y="3381"/>
                </a:cubicBezTo>
                <a:cubicBezTo>
                  <a:pt x="252" y="3341"/>
                  <a:pt x="228" y="3296"/>
                  <a:pt x="217" y="3255"/>
                </a:cubicBezTo>
                <a:cubicBezTo>
                  <a:pt x="200" y="3216"/>
                  <a:pt x="189" y="3176"/>
                  <a:pt x="183" y="3126"/>
                </a:cubicBezTo>
                <a:cubicBezTo>
                  <a:pt x="178" y="3063"/>
                  <a:pt x="183" y="3006"/>
                  <a:pt x="189" y="2949"/>
                </a:cubicBezTo>
                <a:cubicBezTo>
                  <a:pt x="200" y="2898"/>
                  <a:pt x="217" y="2853"/>
                  <a:pt x="234" y="2819"/>
                </a:cubicBezTo>
                <a:cubicBezTo>
                  <a:pt x="252" y="2773"/>
                  <a:pt x="280" y="2733"/>
                  <a:pt x="307" y="2694"/>
                </a:cubicBezTo>
                <a:cubicBezTo>
                  <a:pt x="348" y="2649"/>
                  <a:pt x="388" y="2615"/>
                  <a:pt x="433" y="2586"/>
                </a:cubicBezTo>
                <a:cubicBezTo>
                  <a:pt x="490" y="2546"/>
                  <a:pt x="546" y="2512"/>
                  <a:pt x="609" y="2489"/>
                </a:cubicBezTo>
                <a:cubicBezTo>
                  <a:pt x="700" y="2460"/>
                  <a:pt x="792" y="2437"/>
                  <a:pt x="887" y="2426"/>
                </a:cubicBezTo>
                <a:cubicBezTo>
                  <a:pt x="921" y="2421"/>
                  <a:pt x="962" y="2421"/>
                  <a:pt x="996" y="2421"/>
                </a:cubicBezTo>
                <a:cubicBezTo>
                  <a:pt x="1052" y="2421"/>
                  <a:pt x="1115" y="2426"/>
                  <a:pt x="1188" y="2437"/>
                </a:cubicBezTo>
                <a:cubicBezTo>
                  <a:pt x="1228" y="2449"/>
                  <a:pt x="1274" y="2455"/>
                  <a:pt x="1314" y="2466"/>
                </a:cubicBezTo>
                <a:cubicBezTo>
                  <a:pt x="1325" y="2471"/>
                  <a:pt x="1330" y="2471"/>
                  <a:pt x="1337" y="2471"/>
                </a:cubicBezTo>
                <a:cubicBezTo>
                  <a:pt x="1359" y="2471"/>
                  <a:pt x="1377" y="2466"/>
                  <a:pt x="1388" y="2449"/>
                </a:cubicBezTo>
                <a:cubicBezTo>
                  <a:pt x="1411" y="2432"/>
                  <a:pt x="1422" y="2392"/>
                  <a:pt x="1405" y="2358"/>
                </a:cubicBezTo>
                <a:cubicBezTo>
                  <a:pt x="1377" y="2313"/>
                  <a:pt x="1348" y="2261"/>
                  <a:pt x="1319" y="2188"/>
                </a:cubicBezTo>
                <a:cubicBezTo>
                  <a:pt x="1285" y="2080"/>
                  <a:pt x="1257" y="1967"/>
                  <a:pt x="1240" y="1847"/>
                </a:cubicBezTo>
                <a:cubicBezTo>
                  <a:pt x="1235" y="1734"/>
                  <a:pt x="1240" y="1619"/>
                  <a:pt x="1257" y="1511"/>
                </a:cubicBezTo>
                <a:cubicBezTo>
                  <a:pt x="1274" y="1398"/>
                  <a:pt x="1308" y="1296"/>
                  <a:pt x="1353" y="1199"/>
                </a:cubicBezTo>
                <a:cubicBezTo>
                  <a:pt x="1388" y="1125"/>
                  <a:pt x="1433" y="1052"/>
                  <a:pt x="1490" y="983"/>
                </a:cubicBezTo>
                <a:cubicBezTo>
                  <a:pt x="1547" y="921"/>
                  <a:pt x="1603" y="869"/>
                  <a:pt x="1671" y="824"/>
                </a:cubicBezTo>
                <a:cubicBezTo>
                  <a:pt x="1734" y="773"/>
                  <a:pt x="1797" y="745"/>
                  <a:pt x="1865" y="716"/>
                </a:cubicBezTo>
                <a:cubicBezTo>
                  <a:pt x="1910" y="698"/>
                  <a:pt x="1962" y="688"/>
                  <a:pt x="2012" y="677"/>
                </a:cubicBezTo>
                <a:lnTo>
                  <a:pt x="2059" y="677"/>
                </a:lnTo>
                <a:cubicBezTo>
                  <a:pt x="2093" y="677"/>
                  <a:pt x="2121" y="682"/>
                  <a:pt x="2155" y="682"/>
                </a:cubicBezTo>
                <a:cubicBezTo>
                  <a:pt x="2217" y="698"/>
                  <a:pt x="2269" y="716"/>
                  <a:pt x="2319" y="739"/>
                </a:cubicBezTo>
                <a:cubicBezTo>
                  <a:pt x="2387" y="773"/>
                  <a:pt x="2445" y="813"/>
                  <a:pt x="2496" y="858"/>
                </a:cubicBezTo>
                <a:cubicBezTo>
                  <a:pt x="2507" y="869"/>
                  <a:pt x="2518" y="876"/>
                  <a:pt x="2536" y="887"/>
                </a:cubicBezTo>
                <a:lnTo>
                  <a:pt x="2530" y="881"/>
                </a:lnTo>
                <a:lnTo>
                  <a:pt x="2530" y="876"/>
                </a:lnTo>
                <a:cubicBezTo>
                  <a:pt x="2626" y="955"/>
                  <a:pt x="2717" y="1052"/>
                  <a:pt x="2820" y="1170"/>
                </a:cubicBezTo>
                <a:cubicBezTo>
                  <a:pt x="2830" y="1183"/>
                  <a:pt x="2848" y="1188"/>
                  <a:pt x="2865" y="1188"/>
                </a:cubicBezTo>
                <a:lnTo>
                  <a:pt x="2877" y="1188"/>
                </a:lnTo>
                <a:cubicBezTo>
                  <a:pt x="2899" y="1183"/>
                  <a:pt x="2922" y="1170"/>
                  <a:pt x="2922" y="1148"/>
                </a:cubicBezTo>
                <a:cubicBezTo>
                  <a:pt x="2950" y="1000"/>
                  <a:pt x="2990" y="869"/>
                  <a:pt x="3047" y="750"/>
                </a:cubicBezTo>
                <a:cubicBezTo>
                  <a:pt x="3092" y="659"/>
                  <a:pt x="3137" y="580"/>
                  <a:pt x="3195" y="512"/>
                </a:cubicBezTo>
                <a:cubicBezTo>
                  <a:pt x="3252" y="449"/>
                  <a:pt x="3308" y="398"/>
                  <a:pt x="3370" y="352"/>
                </a:cubicBezTo>
                <a:cubicBezTo>
                  <a:pt x="3433" y="302"/>
                  <a:pt x="3507" y="267"/>
                  <a:pt x="3581" y="239"/>
                </a:cubicBezTo>
                <a:cubicBezTo>
                  <a:pt x="3666" y="205"/>
                  <a:pt x="3746" y="187"/>
                  <a:pt x="3831" y="176"/>
                </a:cubicBezTo>
                <a:cubicBezTo>
                  <a:pt x="3853" y="176"/>
                  <a:pt x="3876" y="171"/>
                  <a:pt x="3900" y="171"/>
                </a:cubicBezTo>
                <a:close/>
                <a:moveTo>
                  <a:pt x="3921" y="0"/>
                </a:moveTo>
                <a:cubicBezTo>
                  <a:pt x="3900" y="0"/>
                  <a:pt x="3876" y="0"/>
                  <a:pt x="3860" y="6"/>
                </a:cubicBezTo>
                <a:cubicBezTo>
                  <a:pt x="3581" y="23"/>
                  <a:pt x="3315" y="153"/>
                  <a:pt x="3132" y="357"/>
                </a:cubicBezTo>
                <a:cubicBezTo>
                  <a:pt x="2974" y="535"/>
                  <a:pt x="2877" y="756"/>
                  <a:pt x="2825" y="983"/>
                </a:cubicBezTo>
                <a:cubicBezTo>
                  <a:pt x="2660" y="808"/>
                  <a:pt x="2479" y="643"/>
                  <a:pt x="2245" y="574"/>
                </a:cubicBezTo>
                <a:cubicBezTo>
                  <a:pt x="2186" y="556"/>
                  <a:pt x="2125" y="548"/>
                  <a:pt x="2063" y="548"/>
                </a:cubicBezTo>
                <a:cubicBezTo>
                  <a:pt x="1989" y="548"/>
                  <a:pt x="1913" y="561"/>
                  <a:pt x="1842" y="585"/>
                </a:cubicBezTo>
                <a:cubicBezTo>
                  <a:pt x="1694" y="630"/>
                  <a:pt x="1564" y="716"/>
                  <a:pt x="1456" y="824"/>
                </a:cubicBezTo>
                <a:cubicBezTo>
                  <a:pt x="1269" y="1000"/>
                  <a:pt x="1154" y="1251"/>
                  <a:pt x="1115" y="1500"/>
                </a:cubicBezTo>
                <a:cubicBezTo>
                  <a:pt x="1070" y="1755"/>
                  <a:pt x="1098" y="2023"/>
                  <a:pt x="1188" y="2267"/>
                </a:cubicBezTo>
                <a:lnTo>
                  <a:pt x="1194" y="2274"/>
                </a:lnTo>
                <a:cubicBezTo>
                  <a:pt x="1143" y="2267"/>
                  <a:pt x="1086" y="2261"/>
                  <a:pt x="1036" y="2256"/>
                </a:cubicBezTo>
                <a:cubicBezTo>
                  <a:pt x="921" y="2256"/>
                  <a:pt x="803" y="2267"/>
                  <a:pt x="689" y="2295"/>
                </a:cubicBezTo>
                <a:cubicBezTo>
                  <a:pt x="580" y="2319"/>
                  <a:pt x="473" y="2364"/>
                  <a:pt x="376" y="2426"/>
                </a:cubicBezTo>
                <a:cubicBezTo>
                  <a:pt x="280" y="2484"/>
                  <a:pt x="194" y="2563"/>
                  <a:pt x="132" y="2654"/>
                </a:cubicBezTo>
                <a:cubicBezTo>
                  <a:pt x="63" y="2756"/>
                  <a:pt x="29" y="2870"/>
                  <a:pt x="13" y="2990"/>
                </a:cubicBezTo>
                <a:cubicBezTo>
                  <a:pt x="1" y="3108"/>
                  <a:pt x="18" y="3234"/>
                  <a:pt x="63" y="3341"/>
                </a:cubicBezTo>
                <a:cubicBezTo>
                  <a:pt x="144" y="3551"/>
                  <a:pt x="331" y="3706"/>
                  <a:pt x="524" y="3813"/>
                </a:cubicBezTo>
                <a:cubicBezTo>
                  <a:pt x="627" y="3869"/>
                  <a:pt x="734" y="3921"/>
                  <a:pt x="842" y="3966"/>
                </a:cubicBezTo>
                <a:cubicBezTo>
                  <a:pt x="905" y="3989"/>
                  <a:pt x="973" y="4012"/>
                  <a:pt x="1036" y="4040"/>
                </a:cubicBezTo>
                <a:cubicBezTo>
                  <a:pt x="1013" y="4108"/>
                  <a:pt x="989" y="4176"/>
                  <a:pt x="978" y="4244"/>
                </a:cubicBezTo>
                <a:cubicBezTo>
                  <a:pt x="968" y="4341"/>
                  <a:pt x="968" y="4438"/>
                  <a:pt x="984" y="4529"/>
                </a:cubicBezTo>
                <a:cubicBezTo>
                  <a:pt x="996" y="4619"/>
                  <a:pt x="1030" y="4705"/>
                  <a:pt x="1070" y="4784"/>
                </a:cubicBezTo>
                <a:cubicBezTo>
                  <a:pt x="1109" y="4865"/>
                  <a:pt x="1160" y="4938"/>
                  <a:pt x="1223" y="5007"/>
                </a:cubicBezTo>
                <a:cubicBezTo>
                  <a:pt x="1348" y="5137"/>
                  <a:pt x="1508" y="5233"/>
                  <a:pt x="1678" y="5296"/>
                </a:cubicBezTo>
                <a:cubicBezTo>
                  <a:pt x="1806" y="5345"/>
                  <a:pt x="1943" y="5370"/>
                  <a:pt x="2080" y="5370"/>
                </a:cubicBezTo>
                <a:cubicBezTo>
                  <a:pt x="2118" y="5370"/>
                  <a:pt x="2157" y="5368"/>
                  <a:pt x="2195" y="5364"/>
                </a:cubicBezTo>
                <a:cubicBezTo>
                  <a:pt x="2274" y="5358"/>
                  <a:pt x="2348" y="5342"/>
                  <a:pt x="2421" y="5319"/>
                </a:cubicBezTo>
                <a:cubicBezTo>
                  <a:pt x="2502" y="5290"/>
                  <a:pt x="2570" y="5251"/>
                  <a:pt x="2638" y="5206"/>
                </a:cubicBezTo>
                <a:cubicBezTo>
                  <a:pt x="2735" y="5137"/>
                  <a:pt x="2809" y="5046"/>
                  <a:pt x="2865" y="4944"/>
                </a:cubicBezTo>
                <a:cubicBezTo>
                  <a:pt x="2950" y="5114"/>
                  <a:pt x="3042" y="5279"/>
                  <a:pt x="3178" y="5410"/>
                </a:cubicBezTo>
                <a:cubicBezTo>
                  <a:pt x="3257" y="5484"/>
                  <a:pt x="3349" y="5540"/>
                  <a:pt x="3451" y="5574"/>
                </a:cubicBezTo>
                <a:cubicBezTo>
                  <a:pt x="3444" y="5728"/>
                  <a:pt x="3428" y="5881"/>
                  <a:pt x="3399" y="6035"/>
                </a:cubicBezTo>
                <a:cubicBezTo>
                  <a:pt x="3370" y="6194"/>
                  <a:pt x="3336" y="6347"/>
                  <a:pt x="3291" y="6507"/>
                </a:cubicBezTo>
                <a:cubicBezTo>
                  <a:pt x="3268" y="6580"/>
                  <a:pt x="3246" y="6659"/>
                  <a:pt x="3223" y="6733"/>
                </a:cubicBezTo>
                <a:cubicBezTo>
                  <a:pt x="3200" y="6814"/>
                  <a:pt x="3171" y="6898"/>
                  <a:pt x="3150" y="6979"/>
                </a:cubicBezTo>
                <a:cubicBezTo>
                  <a:pt x="3137" y="7024"/>
                  <a:pt x="3150" y="7063"/>
                  <a:pt x="3189" y="7086"/>
                </a:cubicBezTo>
                <a:cubicBezTo>
                  <a:pt x="3201" y="7099"/>
                  <a:pt x="3221" y="7105"/>
                  <a:pt x="3239" y="7105"/>
                </a:cubicBezTo>
                <a:cubicBezTo>
                  <a:pt x="3245" y="7105"/>
                  <a:pt x="3252" y="7104"/>
                  <a:pt x="3257" y="7103"/>
                </a:cubicBezTo>
                <a:cubicBezTo>
                  <a:pt x="3280" y="7097"/>
                  <a:pt x="3308" y="7081"/>
                  <a:pt x="3320" y="7058"/>
                </a:cubicBezTo>
                <a:cubicBezTo>
                  <a:pt x="3342" y="7013"/>
                  <a:pt x="3365" y="6961"/>
                  <a:pt x="3383" y="6904"/>
                </a:cubicBezTo>
                <a:lnTo>
                  <a:pt x="3376" y="6910"/>
                </a:lnTo>
                <a:cubicBezTo>
                  <a:pt x="3405" y="6842"/>
                  <a:pt x="3422" y="6779"/>
                  <a:pt x="3444" y="6711"/>
                </a:cubicBezTo>
                <a:cubicBezTo>
                  <a:pt x="3485" y="6586"/>
                  <a:pt x="3512" y="6460"/>
                  <a:pt x="3536" y="6336"/>
                </a:cubicBezTo>
                <a:cubicBezTo>
                  <a:pt x="3559" y="6211"/>
                  <a:pt x="3575" y="6080"/>
                  <a:pt x="3587" y="5956"/>
                </a:cubicBezTo>
                <a:cubicBezTo>
                  <a:pt x="3598" y="5853"/>
                  <a:pt x="3604" y="5744"/>
                  <a:pt x="3609" y="5620"/>
                </a:cubicBezTo>
                <a:lnTo>
                  <a:pt x="3609" y="5615"/>
                </a:lnTo>
                <a:cubicBezTo>
                  <a:pt x="3643" y="5615"/>
                  <a:pt x="3677" y="5620"/>
                  <a:pt x="3717" y="5620"/>
                </a:cubicBezTo>
                <a:cubicBezTo>
                  <a:pt x="3758" y="5620"/>
                  <a:pt x="3797" y="5615"/>
                  <a:pt x="3842" y="5608"/>
                </a:cubicBezTo>
                <a:cubicBezTo>
                  <a:pt x="3900" y="5602"/>
                  <a:pt x="3968" y="5586"/>
                  <a:pt x="4036" y="5563"/>
                </a:cubicBezTo>
                <a:lnTo>
                  <a:pt x="4041" y="5563"/>
                </a:lnTo>
                <a:cubicBezTo>
                  <a:pt x="4041" y="5586"/>
                  <a:pt x="4036" y="5608"/>
                  <a:pt x="4036" y="5631"/>
                </a:cubicBezTo>
                <a:lnTo>
                  <a:pt x="4036" y="5642"/>
                </a:lnTo>
                <a:cubicBezTo>
                  <a:pt x="4031" y="5710"/>
                  <a:pt x="4031" y="5778"/>
                  <a:pt x="4024" y="5847"/>
                </a:cubicBezTo>
                <a:cubicBezTo>
                  <a:pt x="4018" y="5990"/>
                  <a:pt x="4018" y="6108"/>
                  <a:pt x="4024" y="6216"/>
                </a:cubicBezTo>
                <a:cubicBezTo>
                  <a:pt x="4024" y="6342"/>
                  <a:pt x="4041" y="6467"/>
                  <a:pt x="4065" y="6591"/>
                </a:cubicBezTo>
                <a:cubicBezTo>
                  <a:pt x="4076" y="6659"/>
                  <a:pt x="4092" y="6722"/>
                  <a:pt x="4110" y="6796"/>
                </a:cubicBezTo>
                <a:cubicBezTo>
                  <a:pt x="4126" y="6848"/>
                  <a:pt x="4149" y="6904"/>
                  <a:pt x="4172" y="6955"/>
                </a:cubicBezTo>
                <a:cubicBezTo>
                  <a:pt x="4185" y="6987"/>
                  <a:pt x="4224" y="7004"/>
                  <a:pt x="4259" y="7004"/>
                </a:cubicBezTo>
                <a:cubicBezTo>
                  <a:pt x="4268" y="7004"/>
                  <a:pt x="4277" y="7003"/>
                  <a:pt x="4286" y="7000"/>
                </a:cubicBezTo>
                <a:cubicBezTo>
                  <a:pt x="4337" y="6989"/>
                  <a:pt x="4382" y="6938"/>
                  <a:pt x="4365" y="6882"/>
                </a:cubicBezTo>
                <a:cubicBezTo>
                  <a:pt x="4348" y="6830"/>
                  <a:pt x="4331" y="6779"/>
                  <a:pt x="4314" y="6722"/>
                </a:cubicBezTo>
                <a:cubicBezTo>
                  <a:pt x="4296" y="6665"/>
                  <a:pt x="4280" y="6603"/>
                  <a:pt x="4262" y="6541"/>
                </a:cubicBezTo>
                <a:cubicBezTo>
                  <a:pt x="4241" y="6433"/>
                  <a:pt x="4223" y="6313"/>
                  <a:pt x="4212" y="6200"/>
                </a:cubicBezTo>
                <a:cubicBezTo>
                  <a:pt x="4212" y="6200"/>
                  <a:pt x="4212" y="6194"/>
                  <a:pt x="4206" y="6188"/>
                </a:cubicBezTo>
                <a:lnTo>
                  <a:pt x="4206" y="6182"/>
                </a:lnTo>
                <a:cubicBezTo>
                  <a:pt x="4201" y="6074"/>
                  <a:pt x="4194" y="5967"/>
                  <a:pt x="4194" y="5853"/>
                </a:cubicBezTo>
                <a:cubicBezTo>
                  <a:pt x="4189" y="5739"/>
                  <a:pt x="4189" y="5620"/>
                  <a:pt x="4194" y="5500"/>
                </a:cubicBezTo>
                <a:lnTo>
                  <a:pt x="4194" y="5495"/>
                </a:lnTo>
                <a:cubicBezTo>
                  <a:pt x="4296" y="5437"/>
                  <a:pt x="4393" y="5369"/>
                  <a:pt x="4479" y="5285"/>
                </a:cubicBezTo>
                <a:cubicBezTo>
                  <a:pt x="4598" y="5172"/>
                  <a:pt x="4689" y="5028"/>
                  <a:pt x="4740" y="4876"/>
                </a:cubicBezTo>
                <a:cubicBezTo>
                  <a:pt x="4747" y="4876"/>
                  <a:pt x="4747" y="4881"/>
                  <a:pt x="4747" y="4881"/>
                </a:cubicBezTo>
                <a:cubicBezTo>
                  <a:pt x="4792" y="4944"/>
                  <a:pt x="4849" y="4994"/>
                  <a:pt x="4917" y="5035"/>
                </a:cubicBezTo>
                <a:cubicBezTo>
                  <a:pt x="5047" y="5114"/>
                  <a:pt x="5206" y="5148"/>
                  <a:pt x="5360" y="5148"/>
                </a:cubicBezTo>
                <a:cubicBezTo>
                  <a:pt x="5524" y="5148"/>
                  <a:pt x="5694" y="5114"/>
                  <a:pt x="5848" y="5062"/>
                </a:cubicBezTo>
                <a:cubicBezTo>
                  <a:pt x="6008" y="5007"/>
                  <a:pt x="6155" y="4921"/>
                  <a:pt x="6286" y="4813"/>
                </a:cubicBezTo>
                <a:cubicBezTo>
                  <a:pt x="6349" y="4762"/>
                  <a:pt x="6405" y="4694"/>
                  <a:pt x="6451" y="4626"/>
                </a:cubicBezTo>
                <a:cubicBezTo>
                  <a:pt x="6473" y="4592"/>
                  <a:pt x="6491" y="4551"/>
                  <a:pt x="6507" y="4511"/>
                </a:cubicBezTo>
                <a:cubicBezTo>
                  <a:pt x="6525" y="4472"/>
                  <a:pt x="6536" y="4432"/>
                  <a:pt x="6541" y="4387"/>
                </a:cubicBezTo>
                <a:cubicBezTo>
                  <a:pt x="6553" y="4312"/>
                  <a:pt x="6547" y="4228"/>
                  <a:pt x="6519" y="4154"/>
                </a:cubicBezTo>
                <a:cubicBezTo>
                  <a:pt x="6507" y="4115"/>
                  <a:pt x="6491" y="4074"/>
                  <a:pt x="6468" y="4040"/>
                </a:cubicBezTo>
                <a:cubicBezTo>
                  <a:pt x="6622" y="4018"/>
                  <a:pt x="6780" y="3995"/>
                  <a:pt x="6929" y="3937"/>
                </a:cubicBezTo>
                <a:cubicBezTo>
                  <a:pt x="7031" y="3898"/>
                  <a:pt x="7126" y="3853"/>
                  <a:pt x="7207" y="3774"/>
                </a:cubicBezTo>
                <a:cubicBezTo>
                  <a:pt x="7286" y="3699"/>
                  <a:pt x="7343" y="3596"/>
                  <a:pt x="7365" y="3494"/>
                </a:cubicBezTo>
                <a:cubicBezTo>
                  <a:pt x="7394" y="3370"/>
                  <a:pt x="7388" y="3239"/>
                  <a:pt x="7359" y="3114"/>
                </a:cubicBezTo>
                <a:cubicBezTo>
                  <a:pt x="7331" y="3011"/>
                  <a:pt x="7286" y="2915"/>
                  <a:pt x="7218" y="2830"/>
                </a:cubicBezTo>
                <a:cubicBezTo>
                  <a:pt x="7155" y="2756"/>
                  <a:pt x="7070" y="2699"/>
                  <a:pt x="6990" y="2654"/>
                </a:cubicBezTo>
                <a:cubicBezTo>
                  <a:pt x="6900" y="2608"/>
                  <a:pt x="6803" y="2568"/>
                  <a:pt x="6701" y="2546"/>
                </a:cubicBezTo>
                <a:cubicBezTo>
                  <a:pt x="6553" y="2505"/>
                  <a:pt x="6399" y="2489"/>
                  <a:pt x="6252" y="2471"/>
                </a:cubicBezTo>
                <a:cubicBezTo>
                  <a:pt x="6166" y="2466"/>
                  <a:pt x="6087" y="2460"/>
                  <a:pt x="6001" y="2449"/>
                </a:cubicBezTo>
                <a:cubicBezTo>
                  <a:pt x="6008" y="2426"/>
                  <a:pt x="6013" y="2410"/>
                  <a:pt x="6024" y="2387"/>
                </a:cubicBezTo>
                <a:cubicBezTo>
                  <a:pt x="6058" y="2319"/>
                  <a:pt x="6103" y="2261"/>
                  <a:pt x="6155" y="2205"/>
                </a:cubicBezTo>
                <a:lnTo>
                  <a:pt x="6155" y="2199"/>
                </a:lnTo>
                <a:lnTo>
                  <a:pt x="6161" y="2193"/>
                </a:lnTo>
                <a:lnTo>
                  <a:pt x="6161" y="2188"/>
                </a:lnTo>
                <a:lnTo>
                  <a:pt x="6166" y="2188"/>
                </a:lnTo>
                <a:cubicBezTo>
                  <a:pt x="6223" y="2119"/>
                  <a:pt x="6286" y="2046"/>
                  <a:pt x="6331" y="1967"/>
                </a:cubicBezTo>
                <a:cubicBezTo>
                  <a:pt x="6360" y="1920"/>
                  <a:pt x="6383" y="1870"/>
                  <a:pt x="6394" y="1824"/>
                </a:cubicBezTo>
                <a:cubicBezTo>
                  <a:pt x="6410" y="1762"/>
                  <a:pt x="6417" y="1705"/>
                  <a:pt x="6417" y="1642"/>
                </a:cubicBezTo>
                <a:cubicBezTo>
                  <a:pt x="6410" y="1529"/>
                  <a:pt x="6376" y="1421"/>
                  <a:pt x="6320" y="1324"/>
                </a:cubicBezTo>
                <a:cubicBezTo>
                  <a:pt x="6258" y="1228"/>
                  <a:pt x="6172" y="1154"/>
                  <a:pt x="6076" y="1097"/>
                </a:cubicBezTo>
                <a:cubicBezTo>
                  <a:pt x="5956" y="1028"/>
                  <a:pt x="5825" y="994"/>
                  <a:pt x="5694" y="989"/>
                </a:cubicBezTo>
                <a:cubicBezTo>
                  <a:pt x="5678" y="987"/>
                  <a:pt x="5661" y="987"/>
                  <a:pt x="5644" y="987"/>
                </a:cubicBezTo>
                <a:cubicBezTo>
                  <a:pt x="5597" y="987"/>
                  <a:pt x="5548" y="992"/>
                  <a:pt x="5502" y="1000"/>
                </a:cubicBezTo>
                <a:cubicBezTo>
                  <a:pt x="5439" y="1012"/>
                  <a:pt x="5377" y="1028"/>
                  <a:pt x="5308" y="1052"/>
                </a:cubicBezTo>
                <a:cubicBezTo>
                  <a:pt x="5251" y="1068"/>
                  <a:pt x="5195" y="1091"/>
                  <a:pt x="5132" y="1114"/>
                </a:cubicBezTo>
                <a:cubicBezTo>
                  <a:pt x="5070" y="1136"/>
                  <a:pt x="5002" y="1159"/>
                  <a:pt x="4933" y="1176"/>
                </a:cubicBezTo>
                <a:cubicBezTo>
                  <a:pt x="4905" y="1188"/>
                  <a:pt x="4871" y="1199"/>
                  <a:pt x="4842" y="1210"/>
                </a:cubicBezTo>
                <a:cubicBezTo>
                  <a:pt x="4831" y="1188"/>
                  <a:pt x="4820" y="1170"/>
                  <a:pt x="4808" y="1148"/>
                </a:cubicBezTo>
                <a:cubicBezTo>
                  <a:pt x="4768" y="1023"/>
                  <a:pt x="4763" y="892"/>
                  <a:pt x="4747" y="761"/>
                </a:cubicBezTo>
                <a:cubicBezTo>
                  <a:pt x="4734" y="693"/>
                  <a:pt x="4723" y="625"/>
                  <a:pt x="4700" y="562"/>
                </a:cubicBezTo>
                <a:cubicBezTo>
                  <a:pt x="4684" y="523"/>
                  <a:pt x="4672" y="488"/>
                  <a:pt x="4655" y="454"/>
                </a:cubicBezTo>
                <a:cubicBezTo>
                  <a:pt x="4632" y="415"/>
                  <a:pt x="4610" y="375"/>
                  <a:pt x="4582" y="341"/>
                </a:cubicBezTo>
                <a:cubicBezTo>
                  <a:pt x="4542" y="289"/>
                  <a:pt x="4490" y="239"/>
                  <a:pt x="4433" y="194"/>
                </a:cubicBezTo>
                <a:cubicBezTo>
                  <a:pt x="4382" y="147"/>
                  <a:pt x="4320" y="108"/>
                  <a:pt x="4257" y="74"/>
                </a:cubicBezTo>
                <a:cubicBezTo>
                  <a:pt x="4194" y="45"/>
                  <a:pt x="4138" y="29"/>
                  <a:pt x="4076" y="17"/>
                </a:cubicBezTo>
                <a:cubicBezTo>
                  <a:pt x="4024" y="6"/>
                  <a:pt x="3973" y="0"/>
                  <a:pt x="392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0" name="Google Shape;85;p2"/>
          <p:cNvSpPr>
            <a:spLocks noChangeArrowheads="1"/>
          </p:cNvSpPr>
          <p:nvPr/>
        </p:nvSpPr>
        <p:spPr bwMode="auto">
          <a:xfrm>
            <a:off x="8081963" y="4129088"/>
            <a:ext cx="39687" cy="57150"/>
          </a:xfrm>
          <a:custGeom>
            <a:avLst/>
            <a:gdLst>
              <a:gd name="T0" fmla="*/ 0 w 1029"/>
              <a:gd name="T1" fmla="*/ 0 h 1485"/>
              <a:gd name="T2" fmla="*/ 1029 w 1029"/>
              <a:gd name="T3" fmla="*/ 1485 h 1485"/>
            </a:gdLst>
            <a:ahLst/>
            <a:cxnLst/>
            <a:rect l="T0" t="T1" r="T2" b="T3"/>
            <a:pathLst>
              <a:path w="1029" h="1485" extrusionOk="0">
                <a:moveTo>
                  <a:pt x="182" y="0"/>
                </a:moveTo>
                <a:lnTo>
                  <a:pt x="189" y="97"/>
                </a:lnTo>
                <a:lnTo>
                  <a:pt x="189" y="142"/>
                </a:lnTo>
                <a:cubicBezTo>
                  <a:pt x="194" y="261"/>
                  <a:pt x="194" y="386"/>
                  <a:pt x="199" y="506"/>
                </a:cubicBezTo>
                <a:cubicBezTo>
                  <a:pt x="199" y="665"/>
                  <a:pt x="97" y="733"/>
                  <a:pt x="79" y="858"/>
                </a:cubicBezTo>
                <a:cubicBezTo>
                  <a:pt x="63" y="955"/>
                  <a:pt x="0" y="1273"/>
                  <a:pt x="29" y="1404"/>
                </a:cubicBezTo>
                <a:cubicBezTo>
                  <a:pt x="324" y="1465"/>
                  <a:pt x="536" y="1484"/>
                  <a:pt x="686" y="1484"/>
                </a:cubicBezTo>
                <a:cubicBezTo>
                  <a:pt x="958" y="1484"/>
                  <a:pt x="1029" y="1420"/>
                  <a:pt x="1029" y="1420"/>
                </a:cubicBezTo>
                <a:cubicBezTo>
                  <a:pt x="1012" y="1352"/>
                  <a:pt x="1000" y="1291"/>
                  <a:pt x="989" y="1228"/>
                </a:cubicBezTo>
                <a:cubicBezTo>
                  <a:pt x="966" y="1092"/>
                  <a:pt x="864" y="779"/>
                  <a:pt x="853" y="654"/>
                </a:cubicBezTo>
                <a:cubicBezTo>
                  <a:pt x="842" y="512"/>
                  <a:pt x="842" y="386"/>
                  <a:pt x="842" y="261"/>
                </a:cubicBezTo>
                <a:lnTo>
                  <a:pt x="842" y="51"/>
                </a:lnTo>
                <a:cubicBezTo>
                  <a:pt x="813" y="63"/>
                  <a:pt x="784" y="74"/>
                  <a:pt x="750" y="85"/>
                </a:cubicBezTo>
                <a:cubicBezTo>
                  <a:pt x="700" y="97"/>
                  <a:pt x="643" y="108"/>
                  <a:pt x="591" y="114"/>
                </a:cubicBezTo>
                <a:lnTo>
                  <a:pt x="557" y="114"/>
                </a:lnTo>
                <a:cubicBezTo>
                  <a:pt x="517" y="114"/>
                  <a:pt x="478" y="108"/>
                  <a:pt x="433" y="103"/>
                </a:cubicBezTo>
                <a:cubicBezTo>
                  <a:pt x="370" y="91"/>
                  <a:pt x="273" y="69"/>
                  <a:pt x="199" y="11"/>
                </a:cubicBezTo>
                <a:lnTo>
                  <a:pt x="189"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1" name="Google Shape;86;p2"/>
          <p:cNvSpPr>
            <a:spLocks noChangeArrowheads="1"/>
          </p:cNvSpPr>
          <p:nvPr/>
        </p:nvSpPr>
        <p:spPr bwMode="auto">
          <a:xfrm>
            <a:off x="7970838" y="3908425"/>
            <a:ext cx="273050" cy="215900"/>
          </a:xfrm>
          <a:custGeom>
            <a:avLst/>
            <a:gdLst>
              <a:gd name="T0" fmla="*/ 0 w 7053"/>
              <a:gd name="T1" fmla="*/ 0 h 5575"/>
              <a:gd name="T2" fmla="*/ 7053 w 7053"/>
              <a:gd name="T3" fmla="*/ 5575 h 5575"/>
            </a:gdLst>
            <a:ahLst/>
            <a:cxnLst/>
            <a:rect l="T0" t="T1" r="T2" b="T3"/>
            <a:pathLst>
              <a:path w="7053" h="5575" extrusionOk="0">
                <a:moveTo>
                  <a:pt x="3154" y="0"/>
                </a:moveTo>
                <a:cubicBezTo>
                  <a:pt x="3120" y="6"/>
                  <a:pt x="3093" y="17"/>
                  <a:pt x="3064" y="22"/>
                </a:cubicBezTo>
                <a:cubicBezTo>
                  <a:pt x="3035" y="40"/>
                  <a:pt x="3007" y="56"/>
                  <a:pt x="2967" y="79"/>
                </a:cubicBezTo>
                <a:cubicBezTo>
                  <a:pt x="2933" y="114"/>
                  <a:pt x="2899" y="148"/>
                  <a:pt x="2865" y="187"/>
                </a:cubicBezTo>
                <a:cubicBezTo>
                  <a:pt x="2813" y="255"/>
                  <a:pt x="2768" y="334"/>
                  <a:pt x="2723" y="431"/>
                </a:cubicBezTo>
                <a:cubicBezTo>
                  <a:pt x="2671" y="557"/>
                  <a:pt x="2637" y="682"/>
                  <a:pt x="2615" y="806"/>
                </a:cubicBezTo>
                <a:lnTo>
                  <a:pt x="2615" y="846"/>
                </a:lnTo>
                <a:cubicBezTo>
                  <a:pt x="2608" y="875"/>
                  <a:pt x="2598" y="898"/>
                  <a:pt x="2574" y="914"/>
                </a:cubicBezTo>
                <a:cubicBezTo>
                  <a:pt x="2563" y="921"/>
                  <a:pt x="2547" y="921"/>
                  <a:pt x="2535" y="921"/>
                </a:cubicBezTo>
                <a:cubicBezTo>
                  <a:pt x="2518" y="921"/>
                  <a:pt x="2506" y="921"/>
                  <a:pt x="2495" y="914"/>
                </a:cubicBezTo>
                <a:cubicBezTo>
                  <a:pt x="2427" y="864"/>
                  <a:pt x="2359" y="824"/>
                  <a:pt x="2285" y="790"/>
                </a:cubicBezTo>
                <a:cubicBezTo>
                  <a:pt x="2233" y="767"/>
                  <a:pt x="2183" y="756"/>
                  <a:pt x="2138" y="750"/>
                </a:cubicBezTo>
                <a:cubicBezTo>
                  <a:pt x="2120" y="744"/>
                  <a:pt x="2104" y="744"/>
                  <a:pt x="2086" y="744"/>
                </a:cubicBezTo>
                <a:cubicBezTo>
                  <a:pt x="2075" y="744"/>
                  <a:pt x="2063" y="744"/>
                  <a:pt x="2047" y="750"/>
                </a:cubicBezTo>
                <a:cubicBezTo>
                  <a:pt x="2018" y="750"/>
                  <a:pt x="1995" y="761"/>
                  <a:pt x="1973" y="767"/>
                </a:cubicBezTo>
                <a:cubicBezTo>
                  <a:pt x="1950" y="778"/>
                  <a:pt x="1933" y="790"/>
                  <a:pt x="1916" y="801"/>
                </a:cubicBezTo>
                <a:cubicBezTo>
                  <a:pt x="1893" y="819"/>
                  <a:pt x="1876" y="835"/>
                  <a:pt x="1865" y="858"/>
                </a:cubicBezTo>
                <a:cubicBezTo>
                  <a:pt x="1847" y="880"/>
                  <a:pt x="1831" y="909"/>
                  <a:pt x="1813" y="937"/>
                </a:cubicBezTo>
                <a:cubicBezTo>
                  <a:pt x="1790" y="989"/>
                  <a:pt x="1779" y="1050"/>
                  <a:pt x="1768" y="1119"/>
                </a:cubicBezTo>
                <a:cubicBezTo>
                  <a:pt x="1756" y="1199"/>
                  <a:pt x="1756" y="1284"/>
                  <a:pt x="1768" y="1375"/>
                </a:cubicBezTo>
                <a:cubicBezTo>
                  <a:pt x="1768" y="1398"/>
                  <a:pt x="1763" y="1415"/>
                  <a:pt x="1745" y="1432"/>
                </a:cubicBezTo>
                <a:cubicBezTo>
                  <a:pt x="1729" y="1449"/>
                  <a:pt x="1706" y="1454"/>
                  <a:pt x="1682" y="1454"/>
                </a:cubicBezTo>
                <a:cubicBezTo>
                  <a:pt x="1672" y="1454"/>
                  <a:pt x="1654" y="1454"/>
                  <a:pt x="1648" y="1449"/>
                </a:cubicBezTo>
                <a:cubicBezTo>
                  <a:pt x="1609" y="1420"/>
                  <a:pt x="1569" y="1398"/>
                  <a:pt x="1530" y="1380"/>
                </a:cubicBezTo>
                <a:cubicBezTo>
                  <a:pt x="1472" y="1357"/>
                  <a:pt x="1410" y="1341"/>
                  <a:pt x="1342" y="1330"/>
                </a:cubicBezTo>
                <a:cubicBezTo>
                  <a:pt x="1307" y="1323"/>
                  <a:pt x="1279" y="1323"/>
                  <a:pt x="1245" y="1323"/>
                </a:cubicBezTo>
                <a:cubicBezTo>
                  <a:pt x="1211" y="1323"/>
                  <a:pt x="1177" y="1323"/>
                  <a:pt x="1137" y="1330"/>
                </a:cubicBezTo>
                <a:cubicBezTo>
                  <a:pt x="1069" y="1341"/>
                  <a:pt x="1013" y="1357"/>
                  <a:pt x="961" y="1380"/>
                </a:cubicBezTo>
                <a:cubicBezTo>
                  <a:pt x="922" y="1398"/>
                  <a:pt x="882" y="1420"/>
                  <a:pt x="853" y="1443"/>
                </a:cubicBezTo>
                <a:cubicBezTo>
                  <a:pt x="825" y="1460"/>
                  <a:pt x="808" y="1477"/>
                  <a:pt x="791" y="1501"/>
                </a:cubicBezTo>
                <a:cubicBezTo>
                  <a:pt x="780" y="1517"/>
                  <a:pt x="767" y="1540"/>
                  <a:pt x="756" y="1556"/>
                </a:cubicBezTo>
                <a:cubicBezTo>
                  <a:pt x="751" y="1574"/>
                  <a:pt x="746" y="1596"/>
                  <a:pt x="740" y="1614"/>
                </a:cubicBezTo>
                <a:cubicBezTo>
                  <a:pt x="733" y="1637"/>
                  <a:pt x="733" y="1659"/>
                  <a:pt x="740" y="1682"/>
                </a:cubicBezTo>
                <a:cubicBezTo>
                  <a:pt x="746" y="1711"/>
                  <a:pt x="751" y="1739"/>
                  <a:pt x="762" y="1766"/>
                </a:cubicBezTo>
                <a:cubicBezTo>
                  <a:pt x="780" y="1795"/>
                  <a:pt x="796" y="1829"/>
                  <a:pt x="814" y="1858"/>
                </a:cubicBezTo>
                <a:lnTo>
                  <a:pt x="836" y="1863"/>
                </a:lnTo>
                <a:lnTo>
                  <a:pt x="853" y="1863"/>
                </a:lnTo>
                <a:lnTo>
                  <a:pt x="877" y="1869"/>
                </a:lnTo>
                <a:cubicBezTo>
                  <a:pt x="916" y="1886"/>
                  <a:pt x="956" y="1903"/>
                  <a:pt x="995" y="1921"/>
                </a:cubicBezTo>
                <a:cubicBezTo>
                  <a:pt x="1029" y="1931"/>
                  <a:pt x="1058" y="1978"/>
                  <a:pt x="1063" y="2012"/>
                </a:cubicBezTo>
                <a:cubicBezTo>
                  <a:pt x="1074" y="2046"/>
                  <a:pt x="1069" y="2091"/>
                  <a:pt x="1052" y="2125"/>
                </a:cubicBezTo>
                <a:cubicBezTo>
                  <a:pt x="1024" y="2170"/>
                  <a:pt x="972" y="2199"/>
                  <a:pt x="916" y="2199"/>
                </a:cubicBezTo>
                <a:cubicBezTo>
                  <a:pt x="887" y="2199"/>
                  <a:pt x="864" y="2193"/>
                  <a:pt x="842" y="2176"/>
                </a:cubicBezTo>
                <a:cubicBezTo>
                  <a:pt x="819" y="2159"/>
                  <a:pt x="791" y="2148"/>
                  <a:pt x="762" y="2131"/>
                </a:cubicBezTo>
                <a:cubicBezTo>
                  <a:pt x="728" y="2120"/>
                  <a:pt x="694" y="2107"/>
                  <a:pt x="649" y="2102"/>
                </a:cubicBezTo>
                <a:cubicBezTo>
                  <a:pt x="631" y="2096"/>
                  <a:pt x="609" y="2096"/>
                  <a:pt x="586" y="2096"/>
                </a:cubicBezTo>
                <a:cubicBezTo>
                  <a:pt x="563" y="2096"/>
                  <a:pt x="541" y="2096"/>
                  <a:pt x="518" y="2102"/>
                </a:cubicBezTo>
                <a:cubicBezTo>
                  <a:pt x="473" y="2107"/>
                  <a:pt x="426" y="2120"/>
                  <a:pt x="392" y="2136"/>
                </a:cubicBezTo>
                <a:cubicBezTo>
                  <a:pt x="365" y="2148"/>
                  <a:pt x="336" y="2165"/>
                  <a:pt x="313" y="2182"/>
                </a:cubicBezTo>
                <a:cubicBezTo>
                  <a:pt x="290" y="2199"/>
                  <a:pt x="268" y="2222"/>
                  <a:pt x="245" y="2244"/>
                </a:cubicBezTo>
                <a:cubicBezTo>
                  <a:pt x="234" y="2261"/>
                  <a:pt x="229" y="2278"/>
                  <a:pt x="216" y="2296"/>
                </a:cubicBezTo>
                <a:cubicBezTo>
                  <a:pt x="216" y="2306"/>
                  <a:pt x="211" y="2312"/>
                  <a:pt x="206" y="2330"/>
                </a:cubicBezTo>
                <a:lnTo>
                  <a:pt x="206" y="2353"/>
                </a:lnTo>
                <a:lnTo>
                  <a:pt x="211" y="2364"/>
                </a:lnTo>
                <a:cubicBezTo>
                  <a:pt x="211" y="2369"/>
                  <a:pt x="211" y="2369"/>
                  <a:pt x="216" y="2375"/>
                </a:cubicBezTo>
                <a:cubicBezTo>
                  <a:pt x="222" y="2387"/>
                  <a:pt x="222" y="2392"/>
                  <a:pt x="234" y="2403"/>
                </a:cubicBezTo>
                <a:cubicBezTo>
                  <a:pt x="245" y="2421"/>
                  <a:pt x="256" y="2432"/>
                  <a:pt x="274" y="2448"/>
                </a:cubicBezTo>
                <a:cubicBezTo>
                  <a:pt x="313" y="2471"/>
                  <a:pt x="353" y="2500"/>
                  <a:pt x="410" y="2523"/>
                </a:cubicBezTo>
                <a:cubicBezTo>
                  <a:pt x="439" y="2534"/>
                  <a:pt x="461" y="2551"/>
                  <a:pt x="478" y="2579"/>
                </a:cubicBezTo>
                <a:cubicBezTo>
                  <a:pt x="495" y="2608"/>
                  <a:pt x="501" y="2642"/>
                  <a:pt x="495" y="2676"/>
                </a:cubicBezTo>
                <a:cubicBezTo>
                  <a:pt x="478" y="2733"/>
                  <a:pt x="433" y="2767"/>
                  <a:pt x="371" y="2773"/>
                </a:cubicBezTo>
                <a:cubicBezTo>
                  <a:pt x="347" y="2773"/>
                  <a:pt x="324" y="2773"/>
                  <a:pt x="302" y="2778"/>
                </a:cubicBezTo>
                <a:cubicBezTo>
                  <a:pt x="245" y="2784"/>
                  <a:pt x="200" y="2802"/>
                  <a:pt x="154" y="2818"/>
                </a:cubicBezTo>
                <a:cubicBezTo>
                  <a:pt x="126" y="2830"/>
                  <a:pt x="103" y="2841"/>
                  <a:pt x="80" y="2857"/>
                </a:cubicBezTo>
                <a:cubicBezTo>
                  <a:pt x="69" y="2870"/>
                  <a:pt x="51" y="2881"/>
                  <a:pt x="41" y="2898"/>
                </a:cubicBezTo>
                <a:cubicBezTo>
                  <a:pt x="30" y="2909"/>
                  <a:pt x="24" y="2926"/>
                  <a:pt x="17" y="2938"/>
                </a:cubicBezTo>
                <a:cubicBezTo>
                  <a:pt x="12" y="2954"/>
                  <a:pt x="6" y="2972"/>
                  <a:pt x="1" y="2988"/>
                </a:cubicBezTo>
                <a:lnTo>
                  <a:pt x="1" y="3057"/>
                </a:lnTo>
                <a:cubicBezTo>
                  <a:pt x="6" y="3085"/>
                  <a:pt x="17" y="3114"/>
                  <a:pt x="30" y="3142"/>
                </a:cubicBezTo>
                <a:cubicBezTo>
                  <a:pt x="46" y="3182"/>
                  <a:pt x="64" y="3216"/>
                  <a:pt x="92" y="3250"/>
                </a:cubicBezTo>
                <a:cubicBezTo>
                  <a:pt x="126" y="3295"/>
                  <a:pt x="166" y="3329"/>
                  <a:pt x="206" y="3369"/>
                </a:cubicBezTo>
                <a:cubicBezTo>
                  <a:pt x="256" y="3403"/>
                  <a:pt x="308" y="3432"/>
                  <a:pt x="358" y="3455"/>
                </a:cubicBezTo>
                <a:cubicBezTo>
                  <a:pt x="405" y="3471"/>
                  <a:pt x="450" y="3489"/>
                  <a:pt x="501" y="3500"/>
                </a:cubicBezTo>
                <a:cubicBezTo>
                  <a:pt x="557" y="3512"/>
                  <a:pt x="604" y="3568"/>
                  <a:pt x="604" y="3631"/>
                </a:cubicBezTo>
                <a:cubicBezTo>
                  <a:pt x="604" y="3683"/>
                  <a:pt x="575" y="3722"/>
                  <a:pt x="536" y="3751"/>
                </a:cubicBezTo>
                <a:cubicBezTo>
                  <a:pt x="495" y="3778"/>
                  <a:pt x="450" y="3801"/>
                  <a:pt x="410" y="3835"/>
                </a:cubicBezTo>
                <a:cubicBezTo>
                  <a:pt x="358" y="3875"/>
                  <a:pt x="319" y="3914"/>
                  <a:pt x="285" y="3955"/>
                </a:cubicBezTo>
                <a:cubicBezTo>
                  <a:pt x="268" y="3983"/>
                  <a:pt x="256" y="4006"/>
                  <a:pt x="245" y="4029"/>
                </a:cubicBezTo>
                <a:cubicBezTo>
                  <a:pt x="234" y="4045"/>
                  <a:pt x="234" y="4063"/>
                  <a:pt x="229" y="4079"/>
                </a:cubicBezTo>
                <a:lnTo>
                  <a:pt x="229" y="4119"/>
                </a:lnTo>
                <a:cubicBezTo>
                  <a:pt x="234" y="4142"/>
                  <a:pt x="234" y="4160"/>
                  <a:pt x="240" y="4176"/>
                </a:cubicBezTo>
                <a:cubicBezTo>
                  <a:pt x="251" y="4194"/>
                  <a:pt x="263" y="4210"/>
                  <a:pt x="279" y="4233"/>
                </a:cubicBezTo>
                <a:cubicBezTo>
                  <a:pt x="302" y="4262"/>
                  <a:pt x="331" y="4289"/>
                  <a:pt x="371" y="4323"/>
                </a:cubicBezTo>
                <a:cubicBezTo>
                  <a:pt x="439" y="4370"/>
                  <a:pt x="507" y="4409"/>
                  <a:pt x="586" y="4443"/>
                </a:cubicBezTo>
                <a:cubicBezTo>
                  <a:pt x="699" y="4488"/>
                  <a:pt x="830" y="4523"/>
                  <a:pt x="961" y="4546"/>
                </a:cubicBezTo>
                <a:cubicBezTo>
                  <a:pt x="1029" y="4551"/>
                  <a:pt x="1092" y="4557"/>
                  <a:pt x="1155" y="4557"/>
                </a:cubicBezTo>
                <a:lnTo>
                  <a:pt x="1183" y="4557"/>
                </a:lnTo>
                <a:cubicBezTo>
                  <a:pt x="1217" y="4557"/>
                  <a:pt x="1252" y="4574"/>
                  <a:pt x="1279" y="4596"/>
                </a:cubicBezTo>
                <a:cubicBezTo>
                  <a:pt x="1297" y="4619"/>
                  <a:pt x="1320" y="4654"/>
                  <a:pt x="1313" y="4688"/>
                </a:cubicBezTo>
                <a:cubicBezTo>
                  <a:pt x="1307" y="4779"/>
                  <a:pt x="1302" y="4864"/>
                  <a:pt x="1313" y="4937"/>
                </a:cubicBezTo>
                <a:cubicBezTo>
                  <a:pt x="1320" y="4994"/>
                  <a:pt x="1336" y="5039"/>
                  <a:pt x="1354" y="5091"/>
                </a:cubicBezTo>
                <a:cubicBezTo>
                  <a:pt x="1365" y="5120"/>
                  <a:pt x="1381" y="5149"/>
                  <a:pt x="1399" y="5176"/>
                </a:cubicBezTo>
                <a:cubicBezTo>
                  <a:pt x="1415" y="5194"/>
                  <a:pt x="1438" y="5217"/>
                  <a:pt x="1456" y="5233"/>
                </a:cubicBezTo>
                <a:cubicBezTo>
                  <a:pt x="1483" y="5251"/>
                  <a:pt x="1512" y="5267"/>
                  <a:pt x="1541" y="5278"/>
                </a:cubicBezTo>
                <a:cubicBezTo>
                  <a:pt x="1575" y="5296"/>
                  <a:pt x="1609" y="5307"/>
                  <a:pt x="1637" y="5312"/>
                </a:cubicBezTo>
                <a:lnTo>
                  <a:pt x="1711" y="5312"/>
                </a:lnTo>
                <a:cubicBezTo>
                  <a:pt x="1751" y="5301"/>
                  <a:pt x="1790" y="5290"/>
                  <a:pt x="1824" y="5278"/>
                </a:cubicBezTo>
                <a:cubicBezTo>
                  <a:pt x="1968" y="5217"/>
                  <a:pt x="2086" y="5125"/>
                  <a:pt x="2206" y="5034"/>
                </a:cubicBezTo>
                <a:lnTo>
                  <a:pt x="2228" y="5012"/>
                </a:lnTo>
                <a:lnTo>
                  <a:pt x="2246" y="5000"/>
                </a:lnTo>
                <a:cubicBezTo>
                  <a:pt x="2302" y="4960"/>
                  <a:pt x="2353" y="4921"/>
                  <a:pt x="2411" y="4887"/>
                </a:cubicBezTo>
                <a:cubicBezTo>
                  <a:pt x="2438" y="4869"/>
                  <a:pt x="2461" y="4853"/>
                  <a:pt x="2490" y="4842"/>
                </a:cubicBezTo>
                <a:lnTo>
                  <a:pt x="2501" y="4835"/>
                </a:lnTo>
                <a:cubicBezTo>
                  <a:pt x="2535" y="4819"/>
                  <a:pt x="2563" y="4813"/>
                  <a:pt x="2587" y="4808"/>
                </a:cubicBezTo>
                <a:cubicBezTo>
                  <a:pt x="2615" y="4801"/>
                  <a:pt x="2637" y="4795"/>
                  <a:pt x="2660" y="4795"/>
                </a:cubicBezTo>
                <a:cubicBezTo>
                  <a:pt x="2683" y="4795"/>
                  <a:pt x="2700" y="4801"/>
                  <a:pt x="2718" y="4801"/>
                </a:cubicBezTo>
                <a:cubicBezTo>
                  <a:pt x="2745" y="4808"/>
                  <a:pt x="2773" y="4824"/>
                  <a:pt x="2802" y="4842"/>
                </a:cubicBezTo>
                <a:cubicBezTo>
                  <a:pt x="2859" y="4876"/>
                  <a:pt x="2904" y="4921"/>
                  <a:pt x="2938" y="4984"/>
                </a:cubicBezTo>
                <a:cubicBezTo>
                  <a:pt x="2978" y="5052"/>
                  <a:pt x="3001" y="5125"/>
                  <a:pt x="3030" y="5199"/>
                </a:cubicBezTo>
                <a:cubicBezTo>
                  <a:pt x="3046" y="5244"/>
                  <a:pt x="3059" y="5278"/>
                  <a:pt x="3075" y="5319"/>
                </a:cubicBezTo>
                <a:cubicBezTo>
                  <a:pt x="3098" y="5369"/>
                  <a:pt x="3120" y="5409"/>
                  <a:pt x="3143" y="5449"/>
                </a:cubicBezTo>
                <a:cubicBezTo>
                  <a:pt x="3161" y="5466"/>
                  <a:pt x="3177" y="5489"/>
                  <a:pt x="3200" y="5506"/>
                </a:cubicBezTo>
                <a:cubicBezTo>
                  <a:pt x="3222" y="5517"/>
                  <a:pt x="3240" y="5529"/>
                  <a:pt x="3263" y="5540"/>
                </a:cubicBezTo>
                <a:cubicBezTo>
                  <a:pt x="3290" y="5551"/>
                  <a:pt x="3324" y="5563"/>
                  <a:pt x="3365" y="5569"/>
                </a:cubicBezTo>
                <a:cubicBezTo>
                  <a:pt x="3387" y="5569"/>
                  <a:pt x="3405" y="5574"/>
                  <a:pt x="3427" y="5574"/>
                </a:cubicBezTo>
                <a:cubicBezTo>
                  <a:pt x="3444" y="5574"/>
                  <a:pt x="3461" y="5569"/>
                  <a:pt x="3484" y="5569"/>
                </a:cubicBezTo>
                <a:cubicBezTo>
                  <a:pt x="3524" y="5563"/>
                  <a:pt x="3563" y="5551"/>
                  <a:pt x="3604" y="5534"/>
                </a:cubicBezTo>
                <a:cubicBezTo>
                  <a:pt x="3654" y="5511"/>
                  <a:pt x="3706" y="5483"/>
                  <a:pt x="3757" y="5443"/>
                </a:cubicBezTo>
                <a:cubicBezTo>
                  <a:pt x="3809" y="5398"/>
                  <a:pt x="3854" y="5353"/>
                  <a:pt x="3893" y="5307"/>
                </a:cubicBezTo>
                <a:cubicBezTo>
                  <a:pt x="3933" y="5251"/>
                  <a:pt x="3967" y="5188"/>
                  <a:pt x="4001" y="5125"/>
                </a:cubicBezTo>
                <a:cubicBezTo>
                  <a:pt x="4013" y="5086"/>
                  <a:pt x="4024" y="5052"/>
                  <a:pt x="4035" y="5018"/>
                </a:cubicBezTo>
                <a:cubicBezTo>
                  <a:pt x="4047" y="4971"/>
                  <a:pt x="4087" y="4944"/>
                  <a:pt x="4137" y="4944"/>
                </a:cubicBezTo>
                <a:cubicBezTo>
                  <a:pt x="4171" y="4944"/>
                  <a:pt x="4211" y="4960"/>
                  <a:pt x="4229" y="4994"/>
                </a:cubicBezTo>
                <a:cubicBezTo>
                  <a:pt x="4252" y="5046"/>
                  <a:pt x="4279" y="5091"/>
                  <a:pt x="4313" y="5136"/>
                </a:cubicBezTo>
                <a:cubicBezTo>
                  <a:pt x="4342" y="5176"/>
                  <a:pt x="4376" y="5210"/>
                  <a:pt x="4410" y="5239"/>
                </a:cubicBezTo>
                <a:cubicBezTo>
                  <a:pt x="4450" y="5262"/>
                  <a:pt x="4484" y="5285"/>
                  <a:pt x="4518" y="5296"/>
                </a:cubicBezTo>
                <a:cubicBezTo>
                  <a:pt x="4546" y="5312"/>
                  <a:pt x="4580" y="5319"/>
                  <a:pt x="4620" y="5330"/>
                </a:cubicBezTo>
                <a:lnTo>
                  <a:pt x="4763" y="5330"/>
                </a:lnTo>
                <a:cubicBezTo>
                  <a:pt x="4814" y="5319"/>
                  <a:pt x="4865" y="5301"/>
                  <a:pt x="4916" y="5285"/>
                </a:cubicBezTo>
                <a:cubicBezTo>
                  <a:pt x="4979" y="5256"/>
                  <a:pt x="5036" y="5222"/>
                  <a:pt x="5097" y="5176"/>
                </a:cubicBezTo>
                <a:cubicBezTo>
                  <a:pt x="5166" y="5125"/>
                  <a:pt x="5228" y="5063"/>
                  <a:pt x="5286" y="4989"/>
                </a:cubicBezTo>
                <a:cubicBezTo>
                  <a:pt x="5336" y="4926"/>
                  <a:pt x="5377" y="4858"/>
                  <a:pt x="5404" y="4784"/>
                </a:cubicBezTo>
                <a:cubicBezTo>
                  <a:pt x="5427" y="4733"/>
                  <a:pt x="5445" y="4677"/>
                  <a:pt x="5461" y="4614"/>
                </a:cubicBezTo>
                <a:cubicBezTo>
                  <a:pt x="5467" y="4585"/>
                  <a:pt x="5496" y="4557"/>
                  <a:pt x="5524" y="4551"/>
                </a:cubicBezTo>
                <a:cubicBezTo>
                  <a:pt x="5530" y="4546"/>
                  <a:pt x="5541" y="4546"/>
                  <a:pt x="5547" y="4546"/>
                </a:cubicBezTo>
                <a:cubicBezTo>
                  <a:pt x="5575" y="4546"/>
                  <a:pt x="5598" y="4557"/>
                  <a:pt x="5616" y="4574"/>
                </a:cubicBezTo>
                <a:cubicBezTo>
                  <a:pt x="5632" y="4585"/>
                  <a:pt x="5643" y="4603"/>
                  <a:pt x="5661" y="4614"/>
                </a:cubicBezTo>
                <a:cubicBezTo>
                  <a:pt x="5700" y="4643"/>
                  <a:pt x="5740" y="4664"/>
                  <a:pt x="5779" y="4682"/>
                </a:cubicBezTo>
                <a:cubicBezTo>
                  <a:pt x="5813" y="4699"/>
                  <a:pt x="5854" y="4711"/>
                  <a:pt x="5894" y="4716"/>
                </a:cubicBezTo>
                <a:lnTo>
                  <a:pt x="6007" y="4716"/>
                </a:lnTo>
                <a:cubicBezTo>
                  <a:pt x="6052" y="4711"/>
                  <a:pt x="6098" y="4699"/>
                  <a:pt x="6138" y="4682"/>
                </a:cubicBezTo>
                <a:cubicBezTo>
                  <a:pt x="6177" y="4664"/>
                  <a:pt x="6217" y="4637"/>
                  <a:pt x="6263" y="4608"/>
                </a:cubicBezTo>
                <a:cubicBezTo>
                  <a:pt x="6308" y="4569"/>
                  <a:pt x="6342" y="4535"/>
                  <a:pt x="6377" y="4494"/>
                </a:cubicBezTo>
                <a:cubicBezTo>
                  <a:pt x="6405" y="4454"/>
                  <a:pt x="6434" y="4404"/>
                  <a:pt x="6456" y="4358"/>
                </a:cubicBezTo>
                <a:cubicBezTo>
                  <a:pt x="6473" y="4313"/>
                  <a:pt x="6484" y="4268"/>
                  <a:pt x="6495" y="4216"/>
                </a:cubicBezTo>
                <a:lnTo>
                  <a:pt x="6495" y="4085"/>
                </a:lnTo>
                <a:cubicBezTo>
                  <a:pt x="6484" y="4040"/>
                  <a:pt x="6473" y="3995"/>
                  <a:pt x="6456" y="3948"/>
                </a:cubicBezTo>
                <a:cubicBezTo>
                  <a:pt x="6434" y="3903"/>
                  <a:pt x="6411" y="3858"/>
                  <a:pt x="6382" y="3819"/>
                </a:cubicBezTo>
                <a:lnTo>
                  <a:pt x="6353" y="3785"/>
                </a:lnTo>
                <a:cubicBezTo>
                  <a:pt x="6314" y="3744"/>
                  <a:pt x="6308" y="3693"/>
                  <a:pt x="6332" y="3654"/>
                </a:cubicBezTo>
                <a:cubicBezTo>
                  <a:pt x="6348" y="3625"/>
                  <a:pt x="6387" y="3602"/>
                  <a:pt x="6422" y="3602"/>
                </a:cubicBezTo>
                <a:cubicBezTo>
                  <a:pt x="6434" y="3602"/>
                  <a:pt x="6439" y="3602"/>
                  <a:pt x="6450" y="3608"/>
                </a:cubicBezTo>
                <a:cubicBezTo>
                  <a:pt x="6484" y="3620"/>
                  <a:pt x="6518" y="3625"/>
                  <a:pt x="6552" y="3631"/>
                </a:cubicBezTo>
                <a:cubicBezTo>
                  <a:pt x="6576" y="3636"/>
                  <a:pt x="6592" y="3636"/>
                  <a:pt x="6615" y="3636"/>
                </a:cubicBezTo>
                <a:cubicBezTo>
                  <a:pt x="6632" y="3636"/>
                  <a:pt x="6649" y="3636"/>
                  <a:pt x="6672" y="3631"/>
                </a:cubicBezTo>
                <a:cubicBezTo>
                  <a:pt x="6717" y="3625"/>
                  <a:pt x="6752" y="3614"/>
                  <a:pt x="6780" y="3602"/>
                </a:cubicBezTo>
                <a:cubicBezTo>
                  <a:pt x="6814" y="3586"/>
                  <a:pt x="6843" y="3568"/>
                  <a:pt x="6870" y="3546"/>
                </a:cubicBezTo>
                <a:cubicBezTo>
                  <a:pt x="6911" y="3517"/>
                  <a:pt x="6938" y="3494"/>
                  <a:pt x="6962" y="3460"/>
                </a:cubicBezTo>
                <a:cubicBezTo>
                  <a:pt x="6985" y="3426"/>
                  <a:pt x="7001" y="3397"/>
                  <a:pt x="7019" y="3363"/>
                </a:cubicBezTo>
                <a:cubicBezTo>
                  <a:pt x="7030" y="3329"/>
                  <a:pt x="7041" y="3295"/>
                  <a:pt x="7047" y="3250"/>
                </a:cubicBezTo>
                <a:cubicBezTo>
                  <a:pt x="7053" y="3211"/>
                  <a:pt x="7053" y="3164"/>
                  <a:pt x="7047" y="3125"/>
                </a:cubicBezTo>
                <a:cubicBezTo>
                  <a:pt x="7041" y="3080"/>
                  <a:pt x="7030" y="3040"/>
                  <a:pt x="7013" y="3001"/>
                </a:cubicBezTo>
                <a:cubicBezTo>
                  <a:pt x="6990" y="2954"/>
                  <a:pt x="6967" y="2915"/>
                  <a:pt x="6938" y="2875"/>
                </a:cubicBezTo>
                <a:cubicBezTo>
                  <a:pt x="6899" y="2823"/>
                  <a:pt x="6854" y="2778"/>
                  <a:pt x="6797" y="2733"/>
                </a:cubicBezTo>
                <a:cubicBezTo>
                  <a:pt x="6717" y="2676"/>
                  <a:pt x="6621" y="2619"/>
                  <a:pt x="6518" y="2579"/>
                </a:cubicBezTo>
                <a:cubicBezTo>
                  <a:pt x="6411" y="2534"/>
                  <a:pt x="6291" y="2500"/>
                  <a:pt x="6172" y="2477"/>
                </a:cubicBezTo>
                <a:cubicBezTo>
                  <a:pt x="6132" y="2466"/>
                  <a:pt x="6104" y="2421"/>
                  <a:pt x="6104" y="2380"/>
                </a:cubicBezTo>
                <a:cubicBezTo>
                  <a:pt x="6104" y="2341"/>
                  <a:pt x="6127" y="2306"/>
                  <a:pt x="6172" y="2290"/>
                </a:cubicBezTo>
                <a:cubicBezTo>
                  <a:pt x="6195" y="2278"/>
                  <a:pt x="6222" y="2267"/>
                  <a:pt x="6246" y="2261"/>
                </a:cubicBezTo>
                <a:lnTo>
                  <a:pt x="6222" y="2256"/>
                </a:lnTo>
                <a:cubicBezTo>
                  <a:pt x="6314" y="2227"/>
                  <a:pt x="6400" y="2188"/>
                  <a:pt x="6473" y="2131"/>
                </a:cubicBezTo>
                <a:cubicBezTo>
                  <a:pt x="6513" y="2096"/>
                  <a:pt x="6547" y="2062"/>
                  <a:pt x="6581" y="2028"/>
                </a:cubicBezTo>
                <a:cubicBezTo>
                  <a:pt x="6597" y="2000"/>
                  <a:pt x="6615" y="1978"/>
                  <a:pt x="6626" y="1949"/>
                </a:cubicBezTo>
                <a:cubicBezTo>
                  <a:pt x="6632" y="1926"/>
                  <a:pt x="6638" y="1910"/>
                  <a:pt x="6644" y="1886"/>
                </a:cubicBezTo>
                <a:lnTo>
                  <a:pt x="6644" y="1835"/>
                </a:lnTo>
                <a:cubicBezTo>
                  <a:pt x="6638" y="1813"/>
                  <a:pt x="6632" y="1795"/>
                  <a:pt x="6626" y="1784"/>
                </a:cubicBezTo>
                <a:cubicBezTo>
                  <a:pt x="6621" y="1761"/>
                  <a:pt x="6610" y="1739"/>
                  <a:pt x="6592" y="1721"/>
                </a:cubicBezTo>
                <a:cubicBezTo>
                  <a:pt x="6576" y="1698"/>
                  <a:pt x="6552" y="1676"/>
                  <a:pt x="6529" y="1653"/>
                </a:cubicBezTo>
                <a:cubicBezTo>
                  <a:pt x="6495" y="1630"/>
                  <a:pt x="6456" y="1608"/>
                  <a:pt x="6416" y="1591"/>
                </a:cubicBezTo>
                <a:cubicBezTo>
                  <a:pt x="6366" y="1574"/>
                  <a:pt x="6314" y="1556"/>
                  <a:pt x="6257" y="1546"/>
                </a:cubicBezTo>
                <a:cubicBezTo>
                  <a:pt x="6217" y="1546"/>
                  <a:pt x="6183" y="1540"/>
                  <a:pt x="6149" y="1540"/>
                </a:cubicBezTo>
                <a:cubicBezTo>
                  <a:pt x="6115" y="1540"/>
                  <a:pt x="6081" y="1546"/>
                  <a:pt x="6041" y="1546"/>
                </a:cubicBezTo>
                <a:cubicBezTo>
                  <a:pt x="5978" y="1556"/>
                  <a:pt x="5939" y="1569"/>
                  <a:pt x="5899" y="1580"/>
                </a:cubicBezTo>
                <a:cubicBezTo>
                  <a:pt x="5888" y="1585"/>
                  <a:pt x="5876" y="1591"/>
                  <a:pt x="5865" y="1596"/>
                </a:cubicBezTo>
                <a:lnTo>
                  <a:pt x="5813" y="1614"/>
                </a:lnTo>
                <a:cubicBezTo>
                  <a:pt x="5763" y="1637"/>
                  <a:pt x="5718" y="1659"/>
                  <a:pt x="5666" y="1693"/>
                </a:cubicBezTo>
                <a:cubicBezTo>
                  <a:pt x="5650" y="1698"/>
                  <a:pt x="5626" y="1705"/>
                  <a:pt x="5609" y="1705"/>
                </a:cubicBezTo>
                <a:cubicBezTo>
                  <a:pt x="5575" y="1705"/>
                  <a:pt x="5547" y="1693"/>
                  <a:pt x="5524" y="1671"/>
                </a:cubicBezTo>
                <a:cubicBezTo>
                  <a:pt x="5490" y="1637"/>
                  <a:pt x="5479" y="1574"/>
                  <a:pt x="5506" y="1528"/>
                </a:cubicBezTo>
                <a:cubicBezTo>
                  <a:pt x="5530" y="1494"/>
                  <a:pt x="5547" y="1454"/>
                  <a:pt x="5564" y="1415"/>
                </a:cubicBezTo>
                <a:cubicBezTo>
                  <a:pt x="5587" y="1364"/>
                  <a:pt x="5598" y="1312"/>
                  <a:pt x="5609" y="1273"/>
                </a:cubicBezTo>
                <a:lnTo>
                  <a:pt x="5609" y="1176"/>
                </a:lnTo>
                <a:cubicBezTo>
                  <a:pt x="5603" y="1153"/>
                  <a:pt x="5598" y="1125"/>
                  <a:pt x="5587" y="1102"/>
                </a:cubicBezTo>
                <a:cubicBezTo>
                  <a:pt x="5575" y="1085"/>
                  <a:pt x="5569" y="1063"/>
                  <a:pt x="5553" y="1045"/>
                </a:cubicBezTo>
                <a:cubicBezTo>
                  <a:pt x="5541" y="1029"/>
                  <a:pt x="5524" y="1016"/>
                  <a:pt x="5513" y="1005"/>
                </a:cubicBezTo>
                <a:cubicBezTo>
                  <a:pt x="5490" y="989"/>
                  <a:pt x="5467" y="977"/>
                  <a:pt x="5445" y="966"/>
                </a:cubicBezTo>
                <a:cubicBezTo>
                  <a:pt x="5422" y="955"/>
                  <a:pt x="5393" y="948"/>
                  <a:pt x="5354" y="937"/>
                </a:cubicBezTo>
                <a:lnTo>
                  <a:pt x="5296" y="937"/>
                </a:lnTo>
                <a:cubicBezTo>
                  <a:pt x="5280" y="937"/>
                  <a:pt x="5257" y="937"/>
                  <a:pt x="5234" y="943"/>
                </a:cubicBezTo>
                <a:cubicBezTo>
                  <a:pt x="5183" y="948"/>
                  <a:pt x="5138" y="966"/>
                  <a:pt x="5092" y="982"/>
                </a:cubicBezTo>
                <a:cubicBezTo>
                  <a:pt x="5036" y="1005"/>
                  <a:pt x="4979" y="1040"/>
                  <a:pt x="4921" y="1079"/>
                </a:cubicBezTo>
                <a:lnTo>
                  <a:pt x="4905" y="1097"/>
                </a:lnTo>
                <a:cubicBezTo>
                  <a:pt x="4871" y="1125"/>
                  <a:pt x="4842" y="1136"/>
                  <a:pt x="4814" y="1136"/>
                </a:cubicBezTo>
                <a:cubicBezTo>
                  <a:pt x="4790" y="1136"/>
                  <a:pt x="4769" y="1131"/>
                  <a:pt x="4751" y="1125"/>
                </a:cubicBezTo>
                <a:cubicBezTo>
                  <a:pt x="4717" y="1102"/>
                  <a:pt x="4688" y="1057"/>
                  <a:pt x="4695" y="1016"/>
                </a:cubicBezTo>
                <a:cubicBezTo>
                  <a:pt x="4706" y="903"/>
                  <a:pt x="4706" y="812"/>
                  <a:pt x="4695" y="727"/>
                </a:cubicBezTo>
                <a:cubicBezTo>
                  <a:pt x="4688" y="675"/>
                  <a:pt x="4672" y="630"/>
                  <a:pt x="4661" y="585"/>
                </a:cubicBezTo>
                <a:cubicBezTo>
                  <a:pt x="4649" y="562"/>
                  <a:pt x="4632" y="539"/>
                  <a:pt x="4615" y="517"/>
                </a:cubicBezTo>
                <a:cubicBezTo>
                  <a:pt x="4604" y="494"/>
                  <a:pt x="4586" y="483"/>
                  <a:pt x="4570" y="465"/>
                </a:cubicBezTo>
                <a:cubicBezTo>
                  <a:pt x="4552" y="455"/>
                  <a:pt x="4541" y="449"/>
                  <a:pt x="4525" y="437"/>
                </a:cubicBezTo>
                <a:cubicBezTo>
                  <a:pt x="4501" y="431"/>
                  <a:pt x="4478" y="426"/>
                  <a:pt x="4456" y="420"/>
                </a:cubicBezTo>
                <a:lnTo>
                  <a:pt x="4365" y="420"/>
                </a:lnTo>
                <a:cubicBezTo>
                  <a:pt x="4325" y="431"/>
                  <a:pt x="4286" y="444"/>
                  <a:pt x="4245" y="460"/>
                </a:cubicBezTo>
                <a:cubicBezTo>
                  <a:pt x="4189" y="483"/>
                  <a:pt x="4137" y="512"/>
                  <a:pt x="4087" y="551"/>
                </a:cubicBezTo>
                <a:cubicBezTo>
                  <a:pt x="4006" y="614"/>
                  <a:pt x="3933" y="693"/>
                  <a:pt x="3859" y="785"/>
                </a:cubicBezTo>
                <a:lnTo>
                  <a:pt x="3830" y="824"/>
                </a:lnTo>
                <a:cubicBezTo>
                  <a:pt x="3809" y="853"/>
                  <a:pt x="3774" y="869"/>
                  <a:pt x="3746" y="869"/>
                </a:cubicBezTo>
                <a:lnTo>
                  <a:pt x="3717" y="869"/>
                </a:lnTo>
                <a:cubicBezTo>
                  <a:pt x="3683" y="858"/>
                  <a:pt x="3654" y="830"/>
                  <a:pt x="3649" y="795"/>
                </a:cubicBezTo>
                <a:cubicBezTo>
                  <a:pt x="3638" y="744"/>
                  <a:pt x="3626" y="693"/>
                  <a:pt x="3620" y="641"/>
                </a:cubicBezTo>
                <a:cubicBezTo>
                  <a:pt x="3592" y="512"/>
                  <a:pt x="3570" y="375"/>
                  <a:pt x="3518" y="244"/>
                </a:cubicBezTo>
                <a:cubicBezTo>
                  <a:pt x="3502" y="198"/>
                  <a:pt x="3473" y="159"/>
                  <a:pt x="3450" y="124"/>
                </a:cubicBezTo>
                <a:cubicBezTo>
                  <a:pt x="3434" y="103"/>
                  <a:pt x="3410" y="79"/>
                  <a:pt x="3387" y="56"/>
                </a:cubicBezTo>
                <a:cubicBezTo>
                  <a:pt x="3365" y="45"/>
                  <a:pt x="3348" y="34"/>
                  <a:pt x="3324" y="22"/>
                </a:cubicBezTo>
                <a:cubicBezTo>
                  <a:pt x="3297" y="11"/>
                  <a:pt x="3269" y="6"/>
                  <a:pt x="324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2" name="Google Shape;87;p2"/>
          <p:cNvSpPr>
            <a:spLocks noChangeArrowheads="1"/>
          </p:cNvSpPr>
          <p:nvPr/>
        </p:nvSpPr>
        <p:spPr bwMode="auto">
          <a:xfrm>
            <a:off x="7974013" y="4030663"/>
            <a:ext cx="4762" cy="3175"/>
          </a:xfrm>
          <a:custGeom>
            <a:avLst/>
            <a:gdLst>
              <a:gd name="T0" fmla="*/ 0 w 114"/>
              <a:gd name="T1" fmla="*/ 0 h 87"/>
              <a:gd name="T2" fmla="*/ 114 w 114"/>
              <a:gd name="T3" fmla="*/ 87 h 87"/>
            </a:gdLst>
            <a:ahLst/>
            <a:cxnLst/>
            <a:rect l="T0" t="T1" r="T2" b="T3"/>
            <a:pathLst>
              <a:path w="114" h="87" extrusionOk="0">
                <a:moveTo>
                  <a:pt x="62" y="81"/>
                </a:moveTo>
                <a:cubicBezTo>
                  <a:pt x="62" y="81"/>
                  <a:pt x="69" y="86"/>
                  <a:pt x="74" y="86"/>
                </a:cubicBezTo>
                <a:lnTo>
                  <a:pt x="96" y="86"/>
                </a:lnTo>
                <a:lnTo>
                  <a:pt x="114" y="86"/>
                </a:lnTo>
                <a:lnTo>
                  <a:pt x="96" y="86"/>
                </a:lnTo>
                <a:lnTo>
                  <a:pt x="74" y="86"/>
                </a:lnTo>
                <a:cubicBezTo>
                  <a:pt x="69" y="86"/>
                  <a:pt x="62" y="81"/>
                  <a:pt x="62" y="81"/>
                </a:cubicBezTo>
                <a:close/>
                <a:moveTo>
                  <a:pt x="0" y="0"/>
                </a:moveTo>
                <a:cubicBezTo>
                  <a:pt x="6" y="7"/>
                  <a:pt x="6" y="13"/>
                  <a:pt x="6" y="18"/>
                </a:cubicBezTo>
                <a:cubicBezTo>
                  <a:pt x="6" y="23"/>
                  <a:pt x="6" y="23"/>
                  <a:pt x="11" y="29"/>
                </a:cubicBezTo>
                <a:cubicBezTo>
                  <a:pt x="6" y="23"/>
                  <a:pt x="6" y="23"/>
                  <a:pt x="6" y="18"/>
                </a:cubicBezTo>
                <a:cubicBezTo>
                  <a:pt x="6" y="13"/>
                  <a:pt x="6" y="7"/>
                  <a:pt x="0"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3" name="Google Shape;88;p2"/>
          <p:cNvSpPr>
            <a:spLocks noChangeArrowheads="1"/>
          </p:cNvSpPr>
          <p:nvPr/>
        </p:nvSpPr>
        <p:spPr bwMode="auto">
          <a:xfrm>
            <a:off x="7959725" y="3902075"/>
            <a:ext cx="293688" cy="287338"/>
          </a:xfrm>
          <a:custGeom>
            <a:avLst/>
            <a:gdLst>
              <a:gd name="T0" fmla="*/ 0 w 7552"/>
              <a:gd name="T1" fmla="*/ 0 h 7409"/>
              <a:gd name="T2" fmla="*/ 7552 w 7552"/>
              <a:gd name="T3" fmla="*/ 7409 h 7409"/>
            </a:gdLst>
            <a:ahLst/>
            <a:cxnLst/>
            <a:rect l="T0" t="T1" r="T2" b="T3"/>
            <a:pathLst>
              <a:path w="7552" h="7409" extrusionOk="0">
                <a:moveTo>
                  <a:pt x="3518" y="177"/>
                </a:moveTo>
                <a:cubicBezTo>
                  <a:pt x="3547" y="183"/>
                  <a:pt x="3575" y="194"/>
                  <a:pt x="3602" y="199"/>
                </a:cubicBezTo>
                <a:cubicBezTo>
                  <a:pt x="3626" y="211"/>
                  <a:pt x="3643" y="222"/>
                  <a:pt x="3665" y="233"/>
                </a:cubicBezTo>
                <a:cubicBezTo>
                  <a:pt x="3688" y="256"/>
                  <a:pt x="3705" y="280"/>
                  <a:pt x="3728" y="301"/>
                </a:cubicBezTo>
                <a:cubicBezTo>
                  <a:pt x="3751" y="336"/>
                  <a:pt x="3780" y="375"/>
                  <a:pt x="3796" y="421"/>
                </a:cubicBezTo>
                <a:cubicBezTo>
                  <a:pt x="3848" y="552"/>
                  <a:pt x="3870" y="689"/>
                  <a:pt x="3898" y="818"/>
                </a:cubicBezTo>
                <a:cubicBezTo>
                  <a:pt x="3904" y="870"/>
                  <a:pt x="3916" y="921"/>
                  <a:pt x="3927" y="972"/>
                </a:cubicBezTo>
                <a:cubicBezTo>
                  <a:pt x="3932" y="1007"/>
                  <a:pt x="3961" y="1035"/>
                  <a:pt x="3995" y="1046"/>
                </a:cubicBezTo>
                <a:lnTo>
                  <a:pt x="4024" y="1046"/>
                </a:lnTo>
                <a:cubicBezTo>
                  <a:pt x="4052" y="1046"/>
                  <a:pt x="4087" y="1030"/>
                  <a:pt x="4108" y="1001"/>
                </a:cubicBezTo>
                <a:lnTo>
                  <a:pt x="4137" y="955"/>
                </a:lnTo>
                <a:cubicBezTo>
                  <a:pt x="4211" y="870"/>
                  <a:pt x="4284" y="791"/>
                  <a:pt x="4365" y="728"/>
                </a:cubicBezTo>
                <a:cubicBezTo>
                  <a:pt x="4415" y="689"/>
                  <a:pt x="4467" y="660"/>
                  <a:pt x="4523" y="637"/>
                </a:cubicBezTo>
                <a:cubicBezTo>
                  <a:pt x="4564" y="621"/>
                  <a:pt x="4603" y="608"/>
                  <a:pt x="4643" y="597"/>
                </a:cubicBezTo>
                <a:lnTo>
                  <a:pt x="4734" y="597"/>
                </a:lnTo>
                <a:cubicBezTo>
                  <a:pt x="4756" y="603"/>
                  <a:pt x="4779" y="608"/>
                  <a:pt x="4803" y="614"/>
                </a:cubicBezTo>
                <a:cubicBezTo>
                  <a:pt x="4819" y="626"/>
                  <a:pt x="4830" y="632"/>
                  <a:pt x="4848" y="642"/>
                </a:cubicBezTo>
                <a:cubicBezTo>
                  <a:pt x="4864" y="660"/>
                  <a:pt x="4882" y="671"/>
                  <a:pt x="4893" y="694"/>
                </a:cubicBezTo>
                <a:cubicBezTo>
                  <a:pt x="4910" y="716"/>
                  <a:pt x="4927" y="739"/>
                  <a:pt x="4939" y="762"/>
                </a:cubicBezTo>
                <a:cubicBezTo>
                  <a:pt x="4955" y="807"/>
                  <a:pt x="4966" y="852"/>
                  <a:pt x="4973" y="904"/>
                </a:cubicBezTo>
                <a:cubicBezTo>
                  <a:pt x="4984" y="989"/>
                  <a:pt x="4984" y="1080"/>
                  <a:pt x="4973" y="1193"/>
                </a:cubicBezTo>
                <a:cubicBezTo>
                  <a:pt x="4966" y="1234"/>
                  <a:pt x="4995" y="1279"/>
                  <a:pt x="5029" y="1302"/>
                </a:cubicBezTo>
                <a:cubicBezTo>
                  <a:pt x="5047" y="1308"/>
                  <a:pt x="5068" y="1313"/>
                  <a:pt x="5092" y="1313"/>
                </a:cubicBezTo>
                <a:cubicBezTo>
                  <a:pt x="5120" y="1313"/>
                  <a:pt x="5149" y="1302"/>
                  <a:pt x="5183" y="1274"/>
                </a:cubicBezTo>
                <a:lnTo>
                  <a:pt x="5199" y="1256"/>
                </a:lnTo>
                <a:cubicBezTo>
                  <a:pt x="5257" y="1217"/>
                  <a:pt x="5314" y="1188"/>
                  <a:pt x="5370" y="1159"/>
                </a:cubicBezTo>
                <a:cubicBezTo>
                  <a:pt x="5416" y="1143"/>
                  <a:pt x="5461" y="1125"/>
                  <a:pt x="5512" y="1120"/>
                </a:cubicBezTo>
                <a:cubicBezTo>
                  <a:pt x="5535" y="1114"/>
                  <a:pt x="5558" y="1114"/>
                  <a:pt x="5574" y="1114"/>
                </a:cubicBezTo>
                <a:lnTo>
                  <a:pt x="5632" y="1114"/>
                </a:lnTo>
                <a:cubicBezTo>
                  <a:pt x="5671" y="1125"/>
                  <a:pt x="5700" y="1132"/>
                  <a:pt x="5723" y="1143"/>
                </a:cubicBezTo>
                <a:cubicBezTo>
                  <a:pt x="5745" y="1154"/>
                  <a:pt x="5768" y="1166"/>
                  <a:pt x="5791" y="1182"/>
                </a:cubicBezTo>
                <a:cubicBezTo>
                  <a:pt x="5802" y="1193"/>
                  <a:pt x="5819" y="1206"/>
                  <a:pt x="5831" y="1222"/>
                </a:cubicBezTo>
                <a:cubicBezTo>
                  <a:pt x="5842" y="1240"/>
                  <a:pt x="5853" y="1262"/>
                  <a:pt x="5865" y="1279"/>
                </a:cubicBezTo>
                <a:cubicBezTo>
                  <a:pt x="5876" y="1302"/>
                  <a:pt x="5881" y="1330"/>
                  <a:pt x="5887" y="1353"/>
                </a:cubicBezTo>
                <a:lnTo>
                  <a:pt x="5887" y="1444"/>
                </a:lnTo>
                <a:cubicBezTo>
                  <a:pt x="5876" y="1489"/>
                  <a:pt x="5865" y="1541"/>
                  <a:pt x="5842" y="1592"/>
                </a:cubicBezTo>
                <a:cubicBezTo>
                  <a:pt x="5825" y="1631"/>
                  <a:pt x="5808" y="1671"/>
                  <a:pt x="5784" y="1705"/>
                </a:cubicBezTo>
                <a:cubicBezTo>
                  <a:pt x="5757" y="1751"/>
                  <a:pt x="5768" y="1814"/>
                  <a:pt x="5802" y="1848"/>
                </a:cubicBezTo>
                <a:cubicBezTo>
                  <a:pt x="5825" y="1870"/>
                  <a:pt x="5853" y="1882"/>
                  <a:pt x="5887" y="1882"/>
                </a:cubicBezTo>
                <a:cubicBezTo>
                  <a:pt x="5904" y="1882"/>
                  <a:pt x="5928" y="1875"/>
                  <a:pt x="5944" y="1870"/>
                </a:cubicBezTo>
                <a:cubicBezTo>
                  <a:pt x="5996" y="1836"/>
                  <a:pt x="6041" y="1814"/>
                  <a:pt x="6091" y="1796"/>
                </a:cubicBezTo>
                <a:lnTo>
                  <a:pt x="6143" y="1773"/>
                </a:lnTo>
                <a:cubicBezTo>
                  <a:pt x="6154" y="1768"/>
                  <a:pt x="6166" y="1762"/>
                  <a:pt x="6177" y="1757"/>
                </a:cubicBezTo>
                <a:cubicBezTo>
                  <a:pt x="6217" y="1746"/>
                  <a:pt x="6256" y="1733"/>
                  <a:pt x="6319" y="1723"/>
                </a:cubicBezTo>
                <a:cubicBezTo>
                  <a:pt x="6359" y="1723"/>
                  <a:pt x="6393" y="1717"/>
                  <a:pt x="6427" y="1717"/>
                </a:cubicBezTo>
                <a:cubicBezTo>
                  <a:pt x="6461" y="1717"/>
                  <a:pt x="6495" y="1723"/>
                  <a:pt x="6535" y="1723"/>
                </a:cubicBezTo>
                <a:cubicBezTo>
                  <a:pt x="6592" y="1733"/>
                  <a:pt x="6644" y="1751"/>
                  <a:pt x="6694" y="1768"/>
                </a:cubicBezTo>
                <a:cubicBezTo>
                  <a:pt x="6734" y="1785"/>
                  <a:pt x="6773" y="1807"/>
                  <a:pt x="6807" y="1830"/>
                </a:cubicBezTo>
                <a:cubicBezTo>
                  <a:pt x="6830" y="1853"/>
                  <a:pt x="6854" y="1875"/>
                  <a:pt x="6870" y="1898"/>
                </a:cubicBezTo>
                <a:cubicBezTo>
                  <a:pt x="6888" y="1916"/>
                  <a:pt x="6899" y="1938"/>
                  <a:pt x="6904" y="1961"/>
                </a:cubicBezTo>
                <a:cubicBezTo>
                  <a:pt x="6910" y="1972"/>
                  <a:pt x="6916" y="1990"/>
                  <a:pt x="6922" y="2012"/>
                </a:cubicBezTo>
                <a:lnTo>
                  <a:pt x="6922" y="2063"/>
                </a:lnTo>
                <a:cubicBezTo>
                  <a:pt x="6916" y="2087"/>
                  <a:pt x="6910" y="2103"/>
                  <a:pt x="6904" y="2126"/>
                </a:cubicBezTo>
                <a:cubicBezTo>
                  <a:pt x="6893" y="2155"/>
                  <a:pt x="6875" y="2177"/>
                  <a:pt x="6859" y="2205"/>
                </a:cubicBezTo>
                <a:cubicBezTo>
                  <a:pt x="6825" y="2239"/>
                  <a:pt x="6791" y="2273"/>
                  <a:pt x="6751" y="2308"/>
                </a:cubicBezTo>
                <a:cubicBezTo>
                  <a:pt x="6694" y="2347"/>
                  <a:pt x="6626" y="2387"/>
                  <a:pt x="6563" y="2415"/>
                </a:cubicBezTo>
                <a:cubicBezTo>
                  <a:pt x="6558" y="2415"/>
                  <a:pt x="6552" y="2415"/>
                  <a:pt x="6547" y="2421"/>
                </a:cubicBezTo>
                <a:cubicBezTo>
                  <a:pt x="6535" y="2428"/>
                  <a:pt x="6524" y="2433"/>
                  <a:pt x="6513" y="2438"/>
                </a:cubicBezTo>
                <a:lnTo>
                  <a:pt x="6524" y="2433"/>
                </a:lnTo>
                <a:lnTo>
                  <a:pt x="6518" y="2438"/>
                </a:lnTo>
                <a:lnTo>
                  <a:pt x="6524" y="2438"/>
                </a:lnTo>
                <a:cubicBezTo>
                  <a:pt x="6500" y="2444"/>
                  <a:pt x="6473" y="2455"/>
                  <a:pt x="6450" y="2467"/>
                </a:cubicBezTo>
                <a:cubicBezTo>
                  <a:pt x="6405" y="2483"/>
                  <a:pt x="6382" y="2518"/>
                  <a:pt x="6382" y="2557"/>
                </a:cubicBezTo>
                <a:cubicBezTo>
                  <a:pt x="6382" y="2598"/>
                  <a:pt x="6410" y="2648"/>
                  <a:pt x="6450" y="2654"/>
                </a:cubicBezTo>
                <a:cubicBezTo>
                  <a:pt x="6569" y="2677"/>
                  <a:pt x="6689" y="2711"/>
                  <a:pt x="6796" y="2756"/>
                </a:cubicBezTo>
                <a:cubicBezTo>
                  <a:pt x="6899" y="2796"/>
                  <a:pt x="6995" y="2853"/>
                  <a:pt x="7075" y="2910"/>
                </a:cubicBezTo>
                <a:cubicBezTo>
                  <a:pt x="7132" y="2955"/>
                  <a:pt x="7177" y="3000"/>
                  <a:pt x="7216" y="3052"/>
                </a:cubicBezTo>
                <a:cubicBezTo>
                  <a:pt x="7245" y="3092"/>
                  <a:pt x="7268" y="3131"/>
                  <a:pt x="7291" y="3178"/>
                </a:cubicBezTo>
                <a:cubicBezTo>
                  <a:pt x="7308" y="3217"/>
                  <a:pt x="7319" y="3257"/>
                  <a:pt x="7325" y="3302"/>
                </a:cubicBezTo>
                <a:cubicBezTo>
                  <a:pt x="7331" y="3341"/>
                  <a:pt x="7331" y="3388"/>
                  <a:pt x="7325" y="3433"/>
                </a:cubicBezTo>
                <a:cubicBezTo>
                  <a:pt x="7319" y="3472"/>
                  <a:pt x="7308" y="3506"/>
                  <a:pt x="7297" y="3540"/>
                </a:cubicBezTo>
                <a:cubicBezTo>
                  <a:pt x="7279" y="3574"/>
                  <a:pt x="7263" y="3603"/>
                  <a:pt x="7240" y="3637"/>
                </a:cubicBezTo>
                <a:cubicBezTo>
                  <a:pt x="7216" y="3666"/>
                  <a:pt x="7189" y="3694"/>
                  <a:pt x="7148" y="3723"/>
                </a:cubicBezTo>
                <a:cubicBezTo>
                  <a:pt x="7121" y="3745"/>
                  <a:pt x="7092" y="3763"/>
                  <a:pt x="7058" y="3779"/>
                </a:cubicBezTo>
                <a:cubicBezTo>
                  <a:pt x="7030" y="3791"/>
                  <a:pt x="6995" y="3802"/>
                  <a:pt x="6950" y="3808"/>
                </a:cubicBezTo>
                <a:cubicBezTo>
                  <a:pt x="6927" y="3813"/>
                  <a:pt x="6910" y="3813"/>
                  <a:pt x="6893" y="3813"/>
                </a:cubicBezTo>
                <a:cubicBezTo>
                  <a:pt x="6870" y="3813"/>
                  <a:pt x="6854" y="3813"/>
                  <a:pt x="6836" y="3808"/>
                </a:cubicBezTo>
                <a:cubicBezTo>
                  <a:pt x="6796" y="3802"/>
                  <a:pt x="6762" y="3797"/>
                  <a:pt x="6728" y="3785"/>
                </a:cubicBezTo>
                <a:cubicBezTo>
                  <a:pt x="6717" y="3779"/>
                  <a:pt x="6712" y="3779"/>
                  <a:pt x="6700" y="3779"/>
                </a:cubicBezTo>
                <a:cubicBezTo>
                  <a:pt x="6665" y="3779"/>
                  <a:pt x="6626" y="3802"/>
                  <a:pt x="6610" y="3831"/>
                </a:cubicBezTo>
                <a:cubicBezTo>
                  <a:pt x="6586" y="3870"/>
                  <a:pt x="6592" y="3921"/>
                  <a:pt x="6631" y="3962"/>
                </a:cubicBezTo>
                <a:lnTo>
                  <a:pt x="6660" y="3996"/>
                </a:lnTo>
                <a:cubicBezTo>
                  <a:pt x="6689" y="4035"/>
                  <a:pt x="6712" y="4080"/>
                  <a:pt x="6734" y="4125"/>
                </a:cubicBezTo>
                <a:cubicBezTo>
                  <a:pt x="6751" y="4172"/>
                  <a:pt x="6762" y="4217"/>
                  <a:pt x="6773" y="4262"/>
                </a:cubicBezTo>
                <a:lnTo>
                  <a:pt x="6773" y="4393"/>
                </a:lnTo>
                <a:cubicBezTo>
                  <a:pt x="6762" y="4445"/>
                  <a:pt x="6751" y="4490"/>
                  <a:pt x="6734" y="4535"/>
                </a:cubicBezTo>
                <a:cubicBezTo>
                  <a:pt x="6712" y="4581"/>
                  <a:pt x="6683" y="4631"/>
                  <a:pt x="6655" y="4671"/>
                </a:cubicBezTo>
                <a:cubicBezTo>
                  <a:pt x="6620" y="4712"/>
                  <a:pt x="6586" y="4751"/>
                  <a:pt x="6541" y="4785"/>
                </a:cubicBezTo>
                <a:cubicBezTo>
                  <a:pt x="6495" y="4814"/>
                  <a:pt x="6455" y="4841"/>
                  <a:pt x="6416" y="4859"/>
                </a:cubicBezTo>
                <a:cubicBezTo>
                  <a:pt x="6376" y="4876"/>
                  <a:pt x="6330" y="4888"/>
                  <a:pt x="6285" y="4893"/>
                </a:cubicBezTo>
                <a:cubicBezTo>
                  <a:pt x="6269" y="4893"/>
                  <a:pt x="6251" y="4899"/>
                  <a:pt x="6234" y="4899"/>
                </a:cubicBezTo>
                <a:cubicBezTo>
                  <a:pt x="6211" y="4899"/>
                  <a:pt x="6188" y="4893"/>
                  <a:pt x="6172" y="4893"/>
                </a:cubicBezTo>
                <a:cubicBezTo>
                  <a:pt x="6132" y="4888"/>
                  <a:pt x="6091" y="4876"/>
                  <a:pt x="6057" y="4859"/>
                </a:cubicBezTo>
                <a:cubicBezTo>
                  <a:pt x="6018" y="4841"/>
                  <a:pt x="5978" y="4820"/>
                  <a:pt x="5939" y="4791"/>
                </a:cubicBezTo>
                <a:cubicBezTo>
                  <a:pt x="5921" y="4780"/>
                  <a:pt x="5904" y="4762"/>
                  <a:pt x="5894" y="4751"/>
                </a:cubicBezTo>
                <a:cubicBezTo>
                  <a:pt x="5876" y="4734"/>
                  <a:pt x="5853" y="4723"/>
                  <a:pt x="5825" y="4723"/>
                </a:cubicBezTo>
                <a:cubicBezTo>
                  <a:pt x="5819" y="4723"/>
                  <a:pt x="5808" y="4728"/>
                  <a:pt x="5802" y="4728"/>
                </a:cubicBezTo>
                <a:cubicBezTo>
                  <a:pt x="5774" y="4734"/>
                  <a:pt x="5745" y="4762"/>
                  <a:pt x="5739" y="4791"/>
                </a:cubicBezTo>
                <a:cubicBezTo>
                  <a:pt x="5723" y="4854"/>
                  <a:pt x="5705" y="4910"/>
                  <a:pt x="5682" y="4961"/>
                </a:cubicBezTo>
                <a:cubicBezTo>
                  <a:pt x="5655" y="5035"/>
                  <a:pt x="5609" y="5103"/>
                  <a:pt x="5564" y="5166"/>
                </a:cubicBezTo>
                <a:cubicBezTo>
                  <a:pt x="5506" y="5240"/>
                  <a:pt x="5444" y="5302"/>
                  <a:pt x="5375" y="5353"/>
                </a:cubicBezTo>
                <a:cubicBezTo>
                  <a:pt x="5314" y="5399"/>
                  <a:pt x="5257" y="5433"/>
                  <a:pt x="5194" y="5462"/>
                </a:cubicBezTo>
                <a:cubicBezTo>
                  <a:pt x="5143" y="5478"/>
                  <a:pt x="5092" y="5496"/>
                  <a:pt x="5041" y="5507"/>
                </a:cubicBezTo>
                <a:lnTo>
                  <a:pt x="4898" y="5507"/>
                </a:lnTo>
                <a:cubicBezTo>
                  <a:pt x="4858" y="5496"/>
                  <a:pt x="4824" y="5489"/>
                  <a:pt x="4796" y="5473"/>
                </a:cubicBezTo>
                <a:cubicBezTo>
                  <a:pt x="4762" y="5462"/>
                  <a:pt x="4728" y="5439"/>
                  <a:pt x="4688" y="5416"/>
                </a:cubicBezTo>
                <a:cubicBezTo>
                  <a:pt x="4654" y="5387"/>
                  <a:pt x="4620" y="5353"/>
                  <a:pt x="4591" y="5313"/>
                </a:cubicBezTo>
                <a:cubicBezTo>
                  <a:pt x="4557" y="5268"/>
                  <a:pt x="4530" y="5223"/>
                  <a:pt x="4507" y="5171"/>
                </a:cubicBezTo>
                <a:cubicBezTo>
                  <a:pt x="4489" y="5137"/>
                  <a:pt x="4449" y="5121"/>
                  <a:pt x="4415" y="5121"/>
                </a:cubicBezTo>
                <a:cubicBezTo>
                  <a:pt x="4365" y="5121"/>
                  <a:pt x="4325" y="5148"/>
                  <a:pt x="4313" y="5195"/>
                </a:cubicBezTo>
                <a:cubicBezTo>
                  <a:pt x="4302" y="5229"/>
                  <a:pt x="4291" y="5263"/>
                  <a:pt x="4279" y="5302"/>
                </a:cubicBezTo>
                <a:cubicBezTo>
                  <a:pt x="4245" y="5365"/>
                  <a:pt x="4211" y="5428"/>
                  <a:pt x="4171" y="5484"/>
                </a:cubicBezTo>
                <a:cubicBezTo>
                  <a:pt x="4132" y="5530"/>
                  <a:pt x="4087" y="5575"/>
                  <a:pt x="4035" y="5620"/>
                </a:cubicBezTo>
                <a:cubicBezTo>
                  <a:pt x="3984" y="5660"/>
                  <a:pt x="3932" y="5688"/>
                  <a:pt x="3882" y="5711"/>
                </a:cubicBezTo>
                <a:cubicBezTo>
                  <a:pt x="3841" y="5728"/>
                  <a:pt x="3802" y="5740"/>
                  <a:pt x="3762" y="5746"/>
                </a:cubicBezTo>
                <a:cubicBezTo>
                  <a:pt x="3739" y="5746"/>
                  <a:pt x="3722" y="5751"/>
                  <a:pt x="3705" y="5751"/>
                </a:cubicBezTo>
                <a:cubicBezTo>
                  <a:pt x="3683" y="5751"/>
                  <a:pt x="3665" y="5746"/>
                  <a:pt x="3643" y="5746"/>
                </a:cubicBezTo>
                <a:cubicBezTo>
                  <a:pt x="3602" y="5740"/>
                  <a:pt x="3568" y="5728"/>
                  <a:pt x="3541" y="5717"/>
                </a:cubicBezTo>
                <a:cubicBezTo>
                  <a:pt x="3518" y="5706"/>
                  <a:pt x="3500" y="5694"/>
                  <a:pt x="3478" y="5683"/>
                </a:cubicBezTo>
                <a:cubicBezTo>
                  <a:pt x="3455" y="5666"/>
                  <a:pt x="3439" y="5643"/>
                  <a:pt x="3421" y="5626"/>
                </a:cubicBezTo>
                <a:cubicBezTo>
                  <a:pt x="3398" y="5586"/>
                  <a:pt x="3376" y="5546"/>
                  <a:pt x="3353" y="5496"/>
                </a:cubicBezTo>
                <a:cubicBezTo>
                  <a:pt x="3337" y="5455"/>
                  <a:pt x="3324" y="5421"/>
                  <a:pt x="3308" y="5376"/>
                </a:cubicBezTo>
                <a:cubicBezTo>
                  <a:pt x="3279" y="5302"/>
                  <a:pt x="3256" y="5229"/>
                  <a:pt x="3216" y="5155"/>
                </a:cubicBezTo>
                <a:cubicBezTo>
                  <a:pt x="3182" y="5098"/>
                  <a:pt x="3137" y="5053"/>
                  <a:pt x="3080" y="5019"/>
                </a:cubicBezTo>
                <a:cubicBezTo>
                  <a:pt x="3051" y="5001"/>
                  <a:pt x="3023" y="4985"/>
                  <a:pt x="2996" y="4985"/>
                </a:cubicBezTo>
                <a:cubicBezTo>
                  <a:pt x="2978" y="4978"/>
                  <a:pt x="2961" y="4972"/>
                  <a:pt x="2938" y="4972"/>
                </a:cubicBezTo>
                <a:cubicBezTo>
                  <a:pt x="2915" y="4972"/>
                  <a:pt x="2893" y="4978"/>
                  <a:pt x="2865" y="4985"/>
                </a:cubicBezTo>
                <a:cubicBezTo>
                  <a:pt x="2841" y="4990"/>
                  <a:pt x="2813" y="4996"/>
                  <a:pt x="2779" y="5012"/>
                </a:cubicBezTo>
                <a:lnTo>
                  <a:pt x="2768" y="5019"/>
                </a:lnTo>
                <a:cubicBezTo>
                  <a:pt x="2739" y="5030"/>
                  <a:pt x="2716" y="5046"/>
                  <a:pt x="2689" y="5058"/>
                </a:cubicBezTo>
                <a:cubicBezTo>
                  <a:pt x="2631" y="5098"/>
                  <a:pt x="2580" y="5137"/>
                  <a:pt x="2524" y="5177"/>
                </a:cubicBezTo>
                <a:lnTo>
                  <a:pt x="2506" y="5189"/>
                </a:lnTo>
                <a:lnTo>
                  <a:pt x="2484" y="5211"/>
                </a:lnTo>
                <a:cubicBezTo>
                  <a:pt x="2364" y="5302"/>
                  <a:pt x="2246" y="5394"/>
                  <a:pt x="2102" y="5455"/>
                </a:cubicBezTo>
                <a:cubicBezTo>
                  <a:pt x="2068" y="5467"/>
                  <a:pt x="2029" y="5478"/>
                  <a:pt x="1989" y="5489"/>
                </a:cubicBezTo>
                <a:lnTo>
                  <a:pt x="1915" y="5489"/>
                </a:lnTo>
                <a:cubicBezTo>
                  <a:pt x="1887" y="5484"/>
                  <a:pt x="1853" y="5473"/>
                  <a:pt x="1819" y="5455"/>
                </a:cubicBezTo>
                <a:cubicBezTo>
                  <a:pt x="1790" y="5444"/>
                  <a:pt x="1761" y="5428"/>
                  <a:pt x="1734" y="5410"/>
                </a:cubicBezTo>
                <a:cubicBezTo>
                  <a:pt x="1716" y="5394"/>
                  <a:pt x="1693" y="5371"/>
                  <a:pt x="1677" y="5353"/>
                </a:cubicBezTo>
                <a:cubicBezTo>
                  <a:pt x="1659" y="5326"/>
                  <a:pt x="1643" y="5297"/>
                  <a:pt x="1632" y="5268"/>
                </a:cubicBezTo>
                <a:cubicBezTo>
                  <a:pt x="1614" y="5216"/>
                  <a:pt x="1598" y="5171"/>
                  <a:pt x="1591" y="5114"/>
                </a:cubicBezTo>
                <a:cubicBezTo>
                  <a:pt x="1580" y="5041"/>
                  <a:pt x="1585" y="4956"/>
                  <a:pt x="1591" y="4865"/>
                </a:cubicBezTo>
                <a:cubicBezTo>
                  <a:pt x="1598" y="4831"/>
                  <a:pt x="1575" y="4796"/>
                  <a:pt x="1557" y="4773"/>
                </a:cubicBezTo>
                <a:cubicBezTo>
                  <a:pt x="1530" y="4751"/>
                  <a:pt x="1495" y="4734"/>
                  <a:pt x="1461" y="4734"/>
                </a:cubicBezTo>
                <a:lnTo>
                  <a:pt x="1433" y="4734"/>
                </a:lnTo>
                <a:cubicBezTo>
                  <a:pt x="1370" y="4734"/>
                  <a:pt x="1307" y="4728"/>
                  <a:pt x="1239" y="4723"/>
                </a:cubicBezTo>
                <a:cubicBezTo>
                  <a:pt x="1108" y="4700"/>
                  <a:pt x="977" y="4665"/>
                  <a:pt x="864" y="4620"/>
                </a:cubicBezTo>
                <a:cubicBezTo>
                  <a:pt x="785" y="4586"/>
                  <a:pt x="717" y="4547"/>
                  <a:pt x="649" y="4500"/>
                </a:cubicBezTo>
                <a:cubicBezTo>
                  <a:pt x="609" y="4466"/>
                  <a:pt x="580" y="4439"/>
                  <a:pt x="557" y="4410"/>
                </a:cubicBezTo>
                <a:cubicBezTo>
                  <a:pt x="541" y="4387"/>
                  <a:pt x="529" y="4371"/>
                  <a:pt x="518" y="4353"/>
                </a:cubicBezTo>
                <a:cubicBezTo>
                  <a:pt x="512" y="4337"/>
                  <a:pt x="512" y="4319"/>
                  <a:pt x="507" y="4296"/>
                </a:cubicBezTo>
                <a:lnTo>
                  <a:pt x="507" y="4256"/>
                </a:lnTo>
                <a:cubicBezTo>
                  <a:pt x="512" y="4240"/>
                  <a:pt x="518" y="4222"/>
                  <a:pt x="523" y="4206"/>
                </a:cubicBezTo>
                <a:cubicBezTo>
                  <a:pt x="534" y="4183"/>
                  <a:pt x="546" y="4160"/>
                  <a:pt x="563" y="4132"/>
                </a:cubicBezTo>
                <a:cubicBezTo>
                  <a:pt x="597" y="4091"/>
                  <a:pt x="636" y="4052"/>
                  <a:pt x="688" y="4012"/>
                </a:cubicBezTo>
                <a:cubicBezTo>
                  <a:pt x="733" y="3978"/>
                  <a:pt x="773" y="3955"/>
                  <a:pt x="814" y="3928"/>
                </a:cubicBezTo>
                <a:cubicBezTo>
                  <a:pt x="853" y="3899"/>
                  <a:pt x="882" y="3860"/>
                  <a:pt x="882" y="3808"/>
                </a:cubicBezTo>
                <a:cubicBezTo>
                  <a:pt x="882" y="3745"/>
                  <a:pt x="835" y="3689"/>
                  <a:pt x="779" y="3677"/>
                </a:cubicBezTo>
                <a:cubicBezTo>
                  <a:pt x="728" y="3666"/>
                  <a:pt x="683" y="3648"/>
                  <a:pt x="636" y="3632"/>
                </a:cubicBezTo>
                <a:cubicBezTo>
                  <a:pt x="586" y="3609"/>
                  <a:pt x="534" y="3580"/>
                  <a:pt x="484" y="3546"/>
                </a:cubicBezTo>
                <a:cubicBezTo>
                  <a:pt x="444" y="3506"/>
                  <a:pt x="404" y="3472"/>
                  <a:pt x="370" y="3427"/>
                </a:cubicBezTo>
                <a:cubicBezTo>
                  <a:pt x="342" y="3393"/>
                  <a:pt x="324" y="3359"/>
                  <a:pt x="308" y="3319"/>
                </a:cubicBezTo>
                <a:cubicBezTo>
                  <a:pt x="295" y="3291"/>
                  <a:pt x="284" y="3262"/>
                  <a:pt x="279" y="3234"/>
                </a:cubicBezTo>
                <a:cubicBezTo>
                  <a:pt x="279" y="3212"/>
                  <a:pt x="279" y="3189"/>
                  <a:pt x="284" y="3165"/>
                </a:cubicBezTo>
                <a:cubicBezTo>
                  <a:pt x="284" y="3149"/>
                  <a:pt x="290" y="3131"/>
                  <a:pt x="295" y="3115"/>
                </a:cubicBezTo>
                <a:cubicBezTo>
                  <a:pt x="302" y="3103"/>
                  <a:pt x="308" y="3086"/>
                  <a:pt x="319" y="3075"/>
                </a:cubicBezTo>
                <a:cubicBezTo>
                  <a:pt x="329" y="3058"/>
                  <a:pt x="347" y="3047"/>
                  <a:pt x="358" y="3034"/>
                </a:cubicBezTo>
                <a:cubicBezTo>
                  <a:pt x="381" y="3018"/>
                  <a:pt x="404" y="3007"/>
                  <a:pt x="432" y="2995"/>
                </a:cubicBezTo>
                <a:cubicBezTo>
                  <a:pt x="478" y="2979"/>
                  <a:pt x="523" y="2961"/>
                  <a:pt x="580" y="2955"/>
                </a:cubicBezTo>
                <a:cubicBezTo>
                  <a:pt x="602" y="2950"/>
                  <a:pt x="625" y="2950"/>
                  <a:pt x="649" y="2950"/>
                </a:cubicBezTo>
                <a:cubicBezTo>
                  <a:pt x="711" y="2944"/>
                  <a:pt x="756" y="2910"/>
                  <a:pt x="773" y="2853"/>
                </a:cubicBezTo>
                <a:cubicBezTo>
                  <a:pt x="779" y="2819"/>
                  <a:pt x="773" y="2785"/>
                  <a:pt x="756" y="2756"/>
                </a:cubicBezTo>
                <a:cubicBezTo>
                  <a:pt x="739" y="2728"/>
                  <a:pt x="717" y="2711"/>
                  <a:pt x="688" y="2700"/>
                </a:cubicBezTo>
                <a:cubicBezTo>
                  <a:pt x="631" y="2677"/>
                  <a:pt x="591" y="2648"/>
                  <a:pt x="552" y="2625"/>
                </a:cubicBezTo>
                <a:cubicBezTo>
                  <a:pt x="534" y="2609"/>
                  <a:pt x="523" y="2598"/>
                  <a:pt x="512" y="2580"/>
                </a:cubicBezTo>
                <a:cubicBezTo>
                  <a:pt x="500" y="2569"/>
                  <a:pt x="500" y="2564"/>
                  <a:pt x="494" y="2552"/>
                </a:cubicBezTo>
                <a:cubicBezTo>
                  <a:pt x="489" y="2552"/>
                  <a:pt x="489" y="2546"/>
                  <a:pt x="489" y="2541"/>
                </a:cubicBezTo>
                <a:lnTo>
                  <a:pt x="484" y="2530"/>
                </a:lnTo>
                <a:cubicBezTo>
                  <a:pt x="484" y="2523"/>
                  <a:pt x="484" y="2512"/>
                  <a:pt x="489" y="2507"/>
                </a:cubicBezTo>
                <a:cubicBezTo>
                  <a:pt x="489" y="2489"/>
                  <a:pt x="494" y="2483"/>
                  <a:pt x="494" y="2473"/>
                </a:cubicBezTo>
                <a:cubicBezTo>
                  <a:pt x="507" y="2455"/>
                  <a:pt x="512" y="2438"/>
                  <a:pt x="523" y="2421"/>
                </a:cubicBezTo>
                <a:cubicBezTo>
                  <a:pt x="546" y="2399"/>
                  <a:pt x="568" y="2376"/>
                  <a:pt x="591" y="2359"/>
                </a:cubicBezTo>
                <a:cubicBezTo>
                  <a:pt x="614" y="2342"/>
                  <a:pt x="643" y="2325"/>
                  <a:pt x="670" y="2313"/>
                </a:cubicBezTo>
                <a:cubicBezTo>
                  <a:pt x="704" y="2297"/>
                  <a:pt x="751" y="2284"/>
                  <a:pt x="796" y="2279"/>
                </a:cubicBezTo>
                <a:cubicBezTo>
                  <a:pt x="819" y="2273"/>
                  <a:pt x="841" y="2273"/>
                  <a:pt x="864" y="2273"/>
                </a:cubicBezTo>
                <a:cubicBezTo>
                  <a:pt x="887" y="2273"/>
                  <a:pt x="909" y="2273"/>
                  <a:pt x="927" y="2279"/>
                </a:cubicBezTo>
                <a:cubicBezTo>
                  <a:pt x="972" y="2284"/>
                  <a:pt x="1006" y="2297"/>
                  <a:pt x="1040" y="2308"/>
                </a:cubicBezTo>
                <a:cubicBezTo>
                  <a:pt x="1069" y="2325"/>
                  <a:pt x="1097" y="2336"/>
                  <a:pt x="1120" y="2353"/>
                </a:cubicBezTo>
                <a:cubicBezTo>
                  <a:pt x="1142" y="2370"/>
                  <a:pt x="1165" y="2376"/>
                  <a:pt x="1194" y="2376"/>
                </a:cubicBezTo>
                <a:cubicBezTo>
                  <a:pt x="1250" y="2376"/>
                  <a:pt x="1302" y="2347"/>
                  <a:pt x="1330" y="2302"/>
                </a:cubicBezTo>
                <a:cubicBezTo>
                  <a:pt x="1347" y="2268"/>
                  <a:pt x="1352" y="2223"/>
                  <a:pt x="1341" y="2189"/>
                </a:cubicBezTo>
                <a:cubicBezTo>
                  <a:pt x="1336" y="2155"/>
                  <a:pt x="1307" y="2108"/>
                  <a:pt x="1273" y="2092"/>
                </a:cubicBezTo>
                <a:cubicBezTo>
                  <a:pt x="1234" y="2080"/>
                  <a:pt x="1194" y="2063"/>
                  <a:pt x="1148" y="2046"/>
                </a:cubicBezTo>
                <a:lnTo>
                  <a:pt x="1131" y="2040"/>
                </a:lnTo>
                <a:lnTo>
                  <a:pt x="1114" y="2040"/>
                </a:lnTo>
                <a:lnTo>
                  <a:pt x="1092" y="2035"/>
                </a:lnTo>
                <a:cubicBezTo>
                  <a:pt x="1074" y="2006"/>
                  <a:pt x="1058" y="1972"/>
                  <a:pt x="1040" y="1943"/>
                </a:cubicBezTo>
                <a:cubicBezTo>
                  <a:pt x="1029" y="1916"/>
                  <a:pt x="1024" y="1888"/>
                  <a:pt x="1018" y="1859"/>
                </a:cubicBezTo>
                <a:cubicBezTo>
                  <a:pt x="1011" y="1836"/>
                  <a:pt x="1011" y="1814"/>
                  <a:pt x="1018" y="1791"/>
                </a:cubicBezTo>
                <a:cubicBezTo>
                  <a:pt x="1024" y="1773"/>
                  <a:pt x="1029" y="1751"/>
                  <a:pt x="1034" y="1733"/>
                </a:cubicBezTo>
                <a:cubicBezTo>
                  <a:pt x="1045" y="1717"/>
                  <a:pt x="1058" y="1699"/>
                  <a:pt x="1069" y="1678"/>
                </a:cubicBezTo>
                <a:cubicBezTo>
                  <a:pt x="1086" y="1654"/>
                  <a:pt x="1103" y="1637"/>
                  <a:pt x="1126" y="1620"/>
                </a:cubicBezTo>
                <a:cubicBezTo>
                  <a:pt x="1160" y="1597"/>
                  <a:pt x="1200" y="1575"/>
                  <a:pt x="1239" y="1557"/>
                </a:cubicBezTo>
                <a:cubicBezTo>
                  <a:pt x="1291" y="1534"/>
                  <a:pt x="1347" y="1518"/>
                  <a:pt x="1415" y="1507"/>
                </a:cubicBezTo>
                <a:cubicBezTo>
                  <a:pt x="1455" y="1500"/>
                  <a:pt x="1489" y="1500"/>
                  <a:pt x="1523" y="1500"/>
                </a:cubicBezTo>
                <a:cubicBezTo>
                  <a:pt x="1557" y="1500"/>
                  <a:pt x="1585" y="1500"/>
                  <a:pt x="1620" y="1507"/>
                </a:cubicBezTo>
                <a:cubicBezTo>
                  <a:pt x="1688" y="1518"/>
                  <a:pt x="1750" y="1534"/>
                  <a:pt x="1808" y="1557"/>
                </a:cubicBezTo>
                <a:cubicBezTo>
                  <a:pt x="1847" y="1575"/>
                  <a:pt x="1887" y="1597"/>
                  <a:pt x="1926" y="1626"/>
                </a:cubicBezTo>
                <a:cubicBezTo>
                  <a:pt x="1932" y="1631"/>
                  <a:pt x="1950" y="1631"/>
                  <a:pt x="1960" y="1631"/>
                </a:cubicBezTo>
                <a:cubicBezTo>
                  <a:pt x="1984" y="1631"/>
                  <a:pt x="2007" y="1626"/>
                  <a:pt x="2023" y="1602"/>
                </a:cubicBezTo>
                <a:cubicBezTo>
                  <a:pt x="2041" y="1592"/>
                  <a:pt x="2046" y="1575"/>
                  <a:pt x="2041" y="1552"/>
                </a:cubicBezTo>
                <a:cubicBezTo>
                  <a:pt x="2034" y="1461"/>
                  <a:pt x="2034" y="1376"/>
                  <a:pt x="2046" y="1296"/>
                </a:cubicBezTo>
                <a:cubicBezTo>
                  <a:pt x="2057" y="1227"/>
                  <a:pt x="2068" y="1172"/>
                  <a:pt x="2091" y="1114"/>
                </a:cubicBezTo>
                <a:cubicBezTo>
                  <a:pt x="2109" y="1086"/>
                  <a:pt x="2125" y="1057"/>
                  <a:pt x="2143" y="1030"/>
                </a:cubicBezTo>
                <a:cubicBezTo>
                  <a:pt x="2154" y="1012"/>
                  <a:pt x="2171" y="996"/>
                  <a:pt x="2194" y="978"/>
                </a:cubicBezTo>
                <a:cubicBezTo>
                  <a:pt x="2211" y="967"/>
                  <a:pt x="2228" y="955"/>
                  <a:pt x="2251" y="944"/>
                </a:cubicBezTo>
                <a:cubicBezTo>
                  <a:pt x="2273" y="938"/>
                  <a:pt x="2296" y="927"/>
                  <a:pt x="2325" y="927"/>
                </a:cubicBezTo>
                <a:cubicBezTo>
                  <a:pt x="2341" y="921"/>
                  <a:pt x="2353" y="921"/>
                  <a:pt x="2364" y="921"/>
                </a:cubicBezTo>
                <a:cubicBezTo>
                  <a:pt x="2382" y="921"/>
                  <a:pt x="2398" y="921"/>
                  <a:pt x="2416" y="927"/>
                </a:cubicBezTo>
                <a:cubicBezTo>
                  <a:pt x="2461" y="933"/>
                  <a:pt x="2511" y="944"/>
                  <a:pt x="2563" y="967"/>
                </a:cubicBezTo>
                <a:cubicBezTo>
                  <a:pt x="2637" y="1001"/>
                  <a:pt x="2705" y="1041"/>
                  <a:pt x="2773" y="1091"/>
                </a:cubicBezTo>
                <a:cubicBezTo>
                  <a:pt x="2784" y="1098"/>
                  <a:pt x="2796" y="1098"/>
                  <a:pt x="2813" y="1098"/>
                </a:cubicBezTo>
                <a:cubicBezTo>
                  <a:pt x="2825" y="1098"/>
                  <a:pt x="2841" y="1098"/>
                  <a:pt x="2852" y="1091"/>
                </a:cubicBezTo>
                <a:cubicBezTo>
                  <a:pt x="2876" y="1075"/>
                  <a:pt x="2886" y="1052"/>
                  <a:pt x="2886" y="1023"/>
                </a:cubicBezTo>
                <a:cubicBezTo>
                  <a:pt x="2893" y="1007"/>
                  <a:pt x="2893" y="996"/>
                  <a:pt x="2893" y="983"/>
                </a:cubicBezTo>
                <a:cubicBezTo>
                  <a:pt x="2915" y="859"/>
                  <a:pt x="2949" y="734"/>
                  <a:pt x="3001" y="608"/>
                </a:cubicBezTo>
                <a:cubicBezTo>
                  <a:pt x="3046" y="511"/>
                  <a:pt x="3091" y="432"/>
                  <a:pt x="3143" y="364"/>
                </a:cubicBezTo>
                <a:cubicBezTo>
                  <a:pt x="3177" y="325"/>
                  <a:pt x="3211" y="285"/>
                  <a:pt x="3245" y="256"/>
                </a:cubicBezTo>
                <a:cubicBezTo>
                  <a:pt x="3285" y="233"/>
                  <a:pt x="3313" y="217"/>
                  <a:pt x="3342" y="199"/>
                </a:cubicBezTo>
                <a:cubicBezTo>
                  <a:pt x="3371" y="194"/>
                  <a:pt x="3398" y="183"/>
                  <a:pt x="3432" y="177"/>
                </a:cubicBezTo>
                <a:close/>
                <a:moveTo>
                  <a:pt x="3484" y="0"/>
                </a:moveTo>
                <a:cubicBezTo>
                  <a:pt x="3450" y="0"/>
                  <a:pt x="3416" y="7"/>
                  <a:pt x="3382" y="12"/>
                </a:cubicBezTo>
                <a:cubicBezTo>
                  <a:pt x="3279" y="29"/>
                  <a:pt x="3188" y="86"/>
                  <a:pt x="3109" y="154"/>
                </a:cubicBezTo>
                <a:cubicBezTo>
                  <a:pt x="3030" y="228"/>
                  <a:pt x="2961" y="325"/>
                  <a:pt x="2910" y="421"/>
                </a:cubicBezTo>
                <a:cubicBezTo>
                  <a:pt x="2831" y="563"/>
                  <a:pt x="2779" y="723"/>
                  <a:pt x="2750" y="881"/>
                </a:cubicBezTo>
                <a:cubicBezTo>
                  <a:pt x="2635" y="815"/>
                  <a:pt x="2502" y="765"/>
                  <a:pt x="2371" y="765"/>
                </a:cubicBezTo>
                <a:cubicBezTo>
                  <a:pt x="2289" y="765"/>
                  <a:pt x="2207" y="785"/>
                  <a:pt x="2131" y="831"/>
                </a:cubicBezTo>
                <a:cubicBezTo>
                  <a:pt x="2029" y="887"/>
                  <a:pt x="1966" y="996"/>
                  <a:pt x="1926" y="1103"/>
                </a:cubicBezTo>
                <a:cubicBezTo>
                  <a:pt x="1905" y="1166"/>
                  <a:pt x="1892" y="1240"/>
                  <a:pt x="1881" y="1308"/>
                </a:cubicBezTo>
                <a:cubicBezTo>
                  <a:pt x="1881" y="1342"/>
                  <a:pt x="1876" y="1376"/>
                  <a:pt x="1876" y="1410"/>
                </a:cubicBezTo>
                <a:cubicBezTo>
                  <a:pt x="1779" y="1364"/>
                  <a:pt x="1671" y="1342"/>
                  <a:pt x="1564" y="1337"/>
                </a:cubicBezTo>
                <a:cubicBezTo>
                  <a:pt x="1549" y="1336"/>
                  <a:pt x="1534" y="1336"/>
                  <a:pt x="1520" y="1336"/>
                </a:cubicBezTo>
                <a:cubicBezTo>
                  <a:pt x="1379" y="1336"/>
                  <a:pt x="1237" y="1365"/>
                  <a:pt x="1108" y="1432"/>
                </a:cubicBezTo>
                <a:cubicBezTo>
                  <a:pt x="989" y="1495"/>
                  <a:pt x="887" y="1602"/>
                  <a:pt x="859" y="1733"/>
                </a:cubicBezTo>
                <a:cubicBezTo>
                  <a:pt x="841" y="1807"/>
                  <a:pt x="848" y="1882"/>
                  <a:pt x="864" y="1950"/>
                </a:cubicBezTo>
                <a:cubicBezTo>
                  <a:pt x="869" y="1978"/>
                  <a:pt x="882" y="2001"/>
                  <a:pt x="893" y="2024"/>
                </a:cubicBezTo>
                <a:cubicBezTo>
                  <a:pt x="853" y="2024"/>
                  <a:pt x="814" y="2029"/>
                  <a:pt x="779" y="2040"/>
                </a:cubicBezTo>
                <a:cubicBezTo>
                  <a:pt x="704" y="2053"/>
                  <a:pt x="631" y="2080"/>
                  <a:pt x="563" y="2114"/>
                </a:cubicBezTo>
                <a:cubicBezTo>
                  <a:pt x="534" y="2126"/>
                  <a:pt x="512" y="2143"/>
                  <a:pt x="484" y="2160"/>
                </a:cubicBezTo>
                <a:cubicBezTo>
                  <a:pt x="473" y="2166"/>
                  <a:pt x="460" y="2177"/>
                  <a:pt x="444" y="2182"/>
                </a:cubicBezTo>
                <a:cubicBezTo>
                  <a:pt x="426" y="2194"/>
                  <a:pt x="404" y="2211"/>
                  <a:pt x="387" y="2228"/>
                </a:cubicBezTo>
                <a:cubicBezTo>
                  <a:pt x="342" y="2268"/>
                  <a:pt x="302" y="2318"/>
                  <a:pt x="274" y="2376"/>
                </a:cubicBezTo>
                <a:cubicBezTo>
                  <a:pt x="261" y="2404"/>
                  <a:pt x="250" y="2433"/>
                  <a:pt x="245" y="2462"/>
                </a:cubicBezTo>
                <a:cubicBezTo>
                  <a:pt x="245" y="2483"/>
                  <a:pt x="239" y="2501"/>
                  <a:pt x="239" y="2523"/>
                </a:cubicBezTo>
                <a:cubicBezTo>
                  <a:pt x="239" y="2546"/>
                  <a:pt x="245" y="2569"/>
                  <a:pt x="245" y="2591"/>
                </a:cubicBezTo>
                <a:cubicBezTo>
                  <a:pt x="250" y="2625"/>
                  <a:pt x="261" y="2654"/>
                  <a:pt x="279" y="2683"/>
                </a:cubicBezTo>
                <a:cubicBezTo>
                  <a:pt x="290" y="2706"/>
                  <a:pt x="308" y="2728"/>
                  <a:pt x="324" y="2751"/>
                </a:cubicBezTo>
                <a:cubicBezTo>
                  <a:pt x="256" y="2779"/>
                  <a:pt x="193" y="2819"/>
                  <a:pt x="137" y="2871"/>
                </a:cubicBezTo>
                <a:cubicBezTo>
                  <a:pt x="85" y="2927"/>
                  <a:pt x="46" y="2995"/>
                  <a:pt x="23" y="3069"/>
                </a:cubicBezTo>
                <a:cubicBezTo>
                  <a:pt x="1" y="3144"/>
                  <a:pt x="6" y="3223"/>
                  <a:pt x="17" y="3302"/>
                </a:cubicBezTo>
                <a:cubicBezTo>
                  <a:pt x="29" y="3370"/>
                  <a:pt x="57" y="3444"/>
                  <a:pt x="91" y="3506"/>
                </a:cubicBezTo>
                <a:cubicBezTo>
                  <a:pt x="109" y="3540"/>
                  <a:pt x="132" y="3569"/>
                  <a:pt x="148" y="3598"/>
                </a:cubicBezTo>
                <a:cubicBezTo>
                  <a:pt x="177" y="3632"/>
                  <a:pt x="205" y="3666"/>
                  <a:pt x="239" y="3700"/>
                </a:cubicBezTo>
                <a:cubicBezTo>
                  <a:pt x="302" y="3757"/>
                  <a:pt x="370" y="3808"/>
                  <a:pt x="449" y="3853"/>
                </a:cubicBezTo>
                <a:cubicBezTo>
                  <a:pt x="353" y="3939"/>
                  <a:pt x="279" y="4035"/>
                  <a:pt x="245" y="4160"/>
                </a:cubicBezTo>
                <a:cubicBezTo>
                  <a:pt x="216" y="4240"/>
                  <a:pt x="222" y="4330"/>
                  <a:pt x="245" y="4410"/>
                </a:cubicBezTo>
                <a:cubicBezTo>
                  <a:pt x="274" y="4495"/>
                  <a:pt x="324" y="4569"/>
                  <a:pt x="381" y="4631"/>
                </a:cubicBezTo>
                <a:cubicBezTo>
                  <a:pt x="444" y="4700"/>
                  <a:pt x="518" y="4751"/>
                  <a:pt x="597" y="4796"/>
                </a:cubicBezTo>
                <a:cubicBezTo>
                  <a:pt x="683" y="4848"/>
                  <a:pt x="773" y="4882"/>
                  <a:pt x="869" y="4916"/>
                </a:cubicBezTo>
                <a:cubicBezTo>
                  <a:pt x="1011" y="4961"/>
                  <a:pt x="1165" y="4990"/>
                  <a:pt x="1318" y="5001"/>
                </a:cubicBezTo>
                <a:cubicBezTo>
                  <a:pt x="1318" y="5035"/>
                  <a:pt x="1318" y="5069"/>
                  <a:pt x="1325" y="5103"/>
                </a:cubicBezTo>
                <a:cubicBezTo>
                  <a:pt x="1336" y="5200"/>
                  <a:pt x="1352" y="5291"/>
                  <a:pt x="1393" y="5381"/>
                </a:cubicBezTo>
                <a:cubicBezTo>
                  <a:pt x="1427" y="5462"/>
                  <a:pt x="1478" y="5530"/>
                  <a:pt x="1540" y="5586"/>
                </a:cubicBezTo>
                <a:cubicBezTo>
                  <a:pt x="1614" y="5654"/>
                  <a:pt x="1705" y="5701"/>
                  <a:pt x="1795" y="5728"/>
                </a:cubicBezTo>
                <a:cubicBezTo>
                  <a:pt x="1848" y="5744"/>
                  <a:pt x="1900" y="5751"/>
                  <a:pt x="1951" y="5751"/>
                </a:cubicBezTo>
                <a:cubicBezTo>
                  <a:pt x="2207" y="5751"/>
                  <a:pt x="2438" y="5567"/>
                  <a:pt x="2637" y="5410"/>
                </a:cubicBezTo>
                <a:cubicBezTo>
                  <a:pt x="2716" y="5353"/>
                  <a:pt x="2796" y="5285"/>
                  <a:pt x="2893" y="5240"/>
                </a:cubicBezTo>
                <a:cubicBezTo>
                  <a:pt x="2904" y="5234"/>
                  <a:pt x="2915" y="5234"/>
                  <a:pt x="2933" y="5229"/>
                </a:cubicBezTo>
                <a:lnTo>
                  <a:pt x="2944" y="5229"/>
                </a:lnTo>
                <a:cubicBezTo>
                  <a:pt x="2949" y="5234"/>
                  <a:pt x="2955" y="5234"/>
                  <a:pt x="2961" y="5240"/>
                </a:cubicBezTo>
                <a:cubicBezTo>
                  <a:pt x="2967" y="5245"/>
                  <a:pt x="2972" y="5257"/>
                  <a:pt x="2983" y="5263"/>
                </a:cubicBezTo>
                <a:cubicBezTo>
                  <a:pt x="3001" y="5291"/>
                  <a:pt x="3017" y="5326"/>
                  <a:pt x="3035" y="5360"/>
                </a:cubicBezTo>
                <a:cubicBezTo>
                  <a:pt x="3080" y="5478"/>
                  <a:pt x="3114" y="5604"/>
                  <a:pt x="3182" y="5711"/>
                </a:cubicBezTo>
                <a:cubicBezTo>
                  <a:pt x="3177" y="5819"/>
                  <a:pt x="3171" y="5927"/>
                  <a:pt x="3166" y="6035"/>
                </a:cubicBezTo>
                <a:cubicBezTo>
                  <a:pt x="3159" y="6205"/>
                  <a:pt x="3143" y="6376"/>
                  <a:pt x="3120" y="6546"/>
                </a:cubicBezTo>
                <a:cubicBezTo>
                  <a:pt x="3109" y="6643"/>
                  <a:pt x="3091" y="6734"/>
                  <a:pt x="3075" y="6826"/>
                </a:cubicBezTo>
                <a:cubicBezTo>
                  <a:pt x="3057" y="6939"/>
                  <a:pt x="3030" y="7047"/>
                  <a:pt x="3012" y="7154"/>
                </a:cubicBezTo>
                <a:cubicBezTo>
                  <a:pt x="3006" y="7183"/>
                  <a:pt x="3006" y="7212"/>
                  <a:pt x="3023" y="7240"/>
                </a:cubicBezTo>
                <a:cubicBezTo>
                  <a:pt x="3041" y="7269"/>
                  <a:pt x="3064" y="7285"/>
                  <a:pt x="3091" y="7291"/>
                </a:cubicBezTo>
                <a:cubicBezTo>
                  <a:pt x="3101" y="7295"/>
                  <a:pt x="3112" y="7297"/>
                  <a:pt x="3123" y="7297"/>
                </a:cubicBezTo>
                <a:cubicBezTo>
                  <a:pt x="3142" y="7297"/>
                  <a:pt x="3162" y="7290"/>
                  <a:pt x="3177" y="7280"/>
                </a:cubicBezTo>
                <a:cubicBezTo>
                  <a:pt x="3206" y="7262"/>
                  <a:pt x="3216" y="7240"/>
                  <a:pt x="3227" y="7212"/>
                </a:cubicBezTo>
                <a:cubicBezTo>
                  <a:pt x="3240" y="7183"/>
                  <a:pt x="3251" y="7149"/>
                  <a:pt x="3262" y="7120"/>
                </a:cubicBezTo>
                <a:cubicBezTo>
                  <a:pt x="3290" y="7007"/>
                  <a:pt x="3313" y="6894"/>
                  <a:pt x="3324" y="6797"/>
                </a:cubicBezTo>
                <a:cubicBezTo>
                  <a:pt x="3342" y="6672"/>
                  <a:pt x="3347" y="6541"/>
                  <a:pt x="3347" y="6382"/>
                </a:cubicBezTo>
                <a:cubicBezTo>
                  <a:pt x="3342" y="6262"/>
                  <a:pt x="3342" y="6137"/>
                  <a:pt x="3337" y="6018"/>
                </a:cubicBezTo>
                <a:lnTo>
                  <a:pt x="3337" y="5973"/>
                </a:lnTo>
                <a:lnTo>
                  <a:pt x="3330" y="5882"/>
                </a:lnTo>
                <a:lnTo>
                  <a:pt x="3330" y="5876"/>
                </a:lnTo>
                <a:lnTo>
                  <a:pt x="3337" y="5876"/>
                </a:lnTo>
                <a:lnTo>
                  <a:pt x="3347" y="5887"/>
                </a:lnTo>
                <a:cubicBezTo>
                  <a:pt x="3421" y="5945"/>
                  <a:pt x="3518" y="5967"/>
                  <a:pt x="3581" y="5979"/>
                </a:cubicBezTo>
                <a:cubicBezTo>
                  <a:pt x="3626" y="5984"/>
                  <a:pt x="3665" y="5990"/>
                  <a:pt x="3705" y="5990"/>
                </a:cubicBezTo>
                <a:lnTo>
                  <a:pt x="3739" y="5990"/>
                </a:lnTo>
                <a:cubicBezTo>
                  <a:pt x="3791" y="5984"/>
                  <a:pt x="3848" y="5973"/>
                  <a:pt x="3898" y="5961"/>
                </a:cubicBezTo>
                <a:cubicBezTo>
                  <a:pt x="3927" y="5950"/>
                  <a:pt x="3950" y="5939"/>
                  <a:pt x="3977" y="5932"/>
                </a:cubicBezTo>
                <a:cubicBezTo>
                  <a:pt x="3984" y="5927"/>
                  <a:pt x="3984" y="5927"/>
                  <a:pt x="3990" y="5927"/>
                </a:cubicBezTo>
                <a:lnTo>
                  <a:pt x="3995" y="5927"/>
                </a:lnTo>
                <a:cubicBezTo>
                  <a:pt x="3990" y="5995"/>
                  <a:pt x="3990" y="6069"/>
                  <a:pt x="3990" y="6137"/>
                </a:cubicBezTo>
                <a:cubicBezTo>
                  <a:pt x="3990" y="6262"/>
                  <a:pt x="3990" y="6388"/>
                  <a:pt x="4001" y="6530"/>
                </a:cubicBezTo>
                <a:cubicBezTo>
                  <a:pt x="4012" y="6655"/>
                  <a:pt x="4024" y="6779"/>
                  <a:pt x="4052" y="6921"/>
                </a:cubicBezTo>
                <a:cubicBezTo>
                  <a:pt x="4063" y="6978"/>
                  <a:pt x="4074" y="7036"/>
                  <a:pt x="4087" y="7098"/>
                </a:cubicBezTo>
                <a:cubicBezTo>
                  <a:pt x="4103" y="7172"/>
                  <a:pt x="4126" y="7246"/>
                  <a:pt x="4148" y="7319"/>
                </a:cubicBezTo>
                <a:cubicBezTo>
                  <a:pt x="4160" y="7348"/>
                  <a:pt x="4177" y="7377"/>
                  <a:pt x="4205" y="7393"/>
                </a:cubicBezTo>
                <a:cubicBezTo>
                  <a:pt x="4224" y="7404"/>
                  <a:pt x="4244" y="7408"/>
                  <a:pt x="4264" y="7408"/>
                </a:cubicBezTo>
                <a:cubicBezTo>
                  <a:pt x="4275" y="7408"/>
                  <a:pt x="4286" y="7407"/>
                  <a:pt x="4297" y="7405"/>
                </a:cubicBezTo>
                <a:cubicBezTo>
                  <a:pt x="4359" y="7388"/>
                  <a:pt x="4404" y="7319"/>
                  <a:pt x="4381" y="7257"/>
                </a:cubicBezTo>
                <a:cubicBezTo>
                  <a:pt x="4336" y="7115"/>
                  <a:pt x="4291" y="6978"/>
                  <a:pt x="4257" y="6837"/>
                </a:cubicBezTo>
                <a:cubicBezTo>
                  <a:pt x="4223" y="6700"/>
                  <a:pt x="4194" y="6558"/>
                  <a:pt x="4171" y="6410"/>
                </a:cubicBezTo>
                <a:cubicBezTo>
                  <a:pt x="4148" y="6223"/>
                  <a:pt x="4137" y="6024"/>
                  <a:pt x="4142" y="5830"/>
                </a:cubicBezTo>
                <a:cubicBezTo>
                  <a:pt x="4160" y="5819"/>
                  <a:pt x="4177" y="5808"/>
                  <a:pt x="4194" y="5796"/>
                </a:cubicBezTo>
                <a:cubicBezTo>
                  <a:pt x="4228" y="5762"/>
                  <a:pt x="4262" y="5722"/>
                  <a:pt x="4297" y="5683"/>
                </a:cubicBezTo>
                <a:cubicBezTo>
                  <a:pt x="4331" y="5643"/>
                  <a:pt x="4370" y="5591"/>
                  <a:pt x="4399" y="5541"/>
                </a:cubicBezTo>
                <a:cubicBezTo>
                  <a:pt x="4415" y="5518"/>
                  <a:pt x="4428" y="5489"/>
                  <a:pt x="4438" y="5462"/>
                </a:cubicBezTo>
                <a:cubicBezTo>
                  <a:pt x="4462" y="5484"/>
                  <a:pt x="4478" y="5507"/>
                  <a:pt x="4501" y="5523"/>
                </a:cubicBezTo>
                <a:cubicBezTo>
                  <a:pt x="4569" y="5591"/>
                  <a:pt x="4648" y="5638"/>
                  <a:pt x="4734" y="5672"/>
                </a:cubicBezTo>
                <a:cubicBezTo>
                  <a:pt x="4796" y="5701"/>
                  <a:pt x="4866" y="5713"/>
                  <a:pt x="4937" y="5713"/>
                </a:cubicBezTo>
                <a:cubicBezTo>
                  <a:pt x="4951" y="5713"/>
                  <a:pt x="4965" y="5712"/>
                  <a:pt x="4978" y="5711"/>
                </a:cubicBezTo>
                <a:cubicBezTo>
                  <a:pt x="5063" y="5711"/>
                  <a:pt x="5143" y="5694"/>
                  <a:pt x="5223" y="5666"/>
                </a:cubicBezTo>
                <a:cubicBezTo>
                  <a:pt x="5529" y="5552"/>
                  <a:pt x="5768" y="5285"/>
                  <a:pt x="5881" y="4978"/>
                </a:cubicBezTo>
                <a:cubicBezTo>
                  <a:pt x="5921" y="5006"/>
                  <a:pt x="5973" y="5030"/>
                  <a:pt x="6018" y="5046"/>
                </a:cubicBezTo>
                <a:cubicBezTo>
                  <a:pt x="6088" y="5069"/>
                  <a:pt x="6161" y="5082"/>
                  <a:pt x="6233" y="5082"/>
                </a:cubicBezTo>
                <a:cubicBezTo>
                  <a:pt x="6248" y="5082"/>
                  <a:pt x="6264" y="5081"/>
                  <a:pt x="6279" y="5080"/>
                </a:cubicBezTo>
                <a:cubicBezTo>
                  <a:pt x="6455" y="5069"/>
                  <a:pt x="6620" y="4978"/>
                  <a:pt x="6746" y="4854"/>
                </a:cubicBezTo>
                <a:cubicBezTo>
                  <a:pt x="6807" y="4791"/>
                  <a:pt x="6859" y="4717"/>
                  <a:pt x="6893" y="4644"/>
                </a:cubicBezTo>
                <a:cubicBezTo>
                  <a:pt x="6938" y="4558"/>
                  <a:pt x="6961" y="4466"/>
                  <a:pt x="6972" y="4376"/>
                </a:cubicBezTo>
                <a:cubicBezTo>
                  <a:pt x="6985" y="4280"/>
                  <a:pt x="6978" y="4183"/>
                  <a:pt x="6944" y="4091"/>
                </a:cubicBezTo>
                <a:cubicBezTo>
                  <a:pt x="6938" y="4070"/>
                  <a:pt x="6933" y="4046"/>
                  <a:pt x="6922" y="4030"/>
                </a:cubicBezTo>
                <a:cubicBezTo>
                  <a:pt x="6956" y="4023"/>
                  <a:pt x="6990" y="4018"/>
                  <a:pt x="7024" y="4018"/>
                </a:cubicBezTo>
                <a:cubicBezTo>
                  <a:pt x="7137" y="3996"/>
                  <a:pt x="7240" y="3933"/>
                  <a:pt x="7325" y="3860"/>
                </a:cubicBezTo>
                <a:cubicBezTo>
                  <a:pt x="7415" y="3779"/>
                  <a:pt x="7478" y="3677"/>
                  <a:pt x="7512" y="3569"/>
                </a:cubicBezTo>
                <a:cubicBezTo>
                  <a:pt x="7552" y="3450"/>
                  <a:pt x="7546" y="3319"/>
                  <a:pt x="7523" y="3199"/>
                </a:cubicBezTo>
                <a:cubicBezTo>
                  <a:pt x="7496" y="3092"/>
                  <a:pt x="7439" y="3000"/>
                  <a:pt x="7376" y="2910"/>
                </a:cubicBezTo>
                <a:cubicBezTo>
                  <a:pt x="7302" y="2824"/>
                  <a:pt x="7211" y="2751"/>
                  <a:pt x="7121" y="2694"/>
                </a:cubicBezTo>
                <a:cubicBezTo>
                  <a:pt x="7024" y="2632"/>
                  <a:pt x="6916" y="2580"/>
                  <a:pt x="6807" y="2541"/>
                </a:cubicBezTo>
                <a:cubicBezTo>
                  <a:pt x="6796" y="2541"/>
                  <a:pt x="6785" y="2535"/>
                  <a:pt x="6768" y="2530"/>
                </a:cubicBezTo>
                <a:cubicBezTo>
                  <a:pt x="6802" y="2512"/>
                  <a:pt x="6830" y="2489"/>
                  <a:pt x="6865" y="2467"/>
                </a:cubicBezTo>
                <a:cubicBezTo>
                  <a:pt x="6944" y="2404"/>
                  <a:pt x="7024" y="2331"/>
                  <a:pt x="7069" y="2234"/>
                </a:cubicBezTo>
                <a:cubicBezTo>
                  <a:pt x="7109" y="2160"/>
                  <a:pt x="7126" y="2080"/>
                  <a:pt x="7121" y="1995"/>
                </a:cubicBezTo>
                <a:cubicBezTo>
                  <a:pt x="7114" y="1950"/>
                  <a:pt x="7103" y="1909"/>
                  <a:pt x="7087" y="1864"/>
                </a:cubicBezTo>
                <a:cubicBezTo>
                  <a:pt x="7064" y="1825"/>
                  <a:pt x="7040" y="1791"/>
                  <a:pt x="7012" y="1757"/>
                </a:cubicBezTo>
                <a:cubicBezTo>
                  <a:pt x="6967" y="1694"/>
                  <a:pt x="6893" y="1643"/>
                  <a:pt x="6825" y="1602"/>
                </a:cubicBezTo>
                <a:cubicBezTo>
                  <a:pt x="6728" y="1557"/>
                  <a:pt x="6631" y="1529"/>
                  <a:pt x="6529" y="1518"/>
                </a:cubicBezTo>
                <a:cubicBezTo>
                  <a:pt x="6489" y="1514"/>
                  <a:pt x="6449" y="1512"/>
                  <a:pt x="6409" y="1512"/>
                </a:cubicBezTo>
                <a:cubicBezTo>
                  <a:pt x="6335" y="1512"/>
                  <a:pt x="6262" y="1518"/>
                  <a:pt x="6188" y="1529"/>
                </a:cubicBezTo>
                <a:cubicBezTo>
                  <a:pt x="6166" y="1534"/>
                  <a:pt x="6138" y="1541"/>
                  <a:pt x="6114" y="1547"/>
                </a:cubicBezTo>
                <a:cubicBezTo>
                  <a:pt x="6132" y="1478"/>
                  <a:pt x="6138" y="1410"/>
                  <a:pt x="6132" y="1342"/>
                </a:cubicBezTo>
                <a:cubicBezTo>
                  <a:pt x="6120" y="1268"/>
                  <a:pt x="6104" y="1193"/>
                  <a:pt x="6064" y="1125"/>
                </a:cubicBezTo>
                <a:cubicBezTo>
                  <a:pt x="6023" y="1057"/>
                  <a:pt x="5973" y="1007"/>
                  <a:pt x="5910" y="962"/>
                </a:cubicBezTo>
                <a:cubicBezTo>
                  <a:pt x="5853" y="927"/>
                  <a:pt x="5791" y="899"/>
                  <a:pt x="5729" y="881"/>
                </a:cubicBezTo>
                <a:cubicBezTo>
                  <a:pt x="5677" y="871"/>
                  <a:pt x="5625" y="864"/>
                  <a:pt x="5575" y="864"/>
                </a:cubicBezTo>
                <a:cubicBezTo>
                  <a:pt x="5548" y="864"/>
                  <a:pt x="5521" y="866"/>
                  <a:pt x="5495" y="870"/>
                </a:cubicBezTo>
                <a:cubicBezTo>
                  <a:pt x="5450" y="876"/>
                  <a:pt x="5409" y="881"/>
                  <a:pt x="5370" y="899"/>
                </a:cubicBezTo>
                <a:cubicBezTo>
                  <a:pt x="5325" y="910"/>
                  <a:pt x="5285" y="927"/>
                  <a:pt x="5246" y="944"/>
                </a:cubicBezTo>
                <a:cubicBezTo>
                  <a:pt x="5233" y="949"/>
                  <a:pt x="5228" y="949"/>
                  <a:pt x="5223" y="955"/>
                </a:cubicBezTo>
                <a:cubicBezTo>
                  <a:pt x="5212" y="842"/>
                  <a:pt x="5188" y="728"/>
                  <a:pt x="5137" y="626"/>
                </a:cubicBezTo>
                <a:cubicBezTo>
                  <a:pt x="5068" y="501"/>
                  <a:pt x="4944" y="398"/>
                  <a:pt x="4796" y="375"/>
                </a:cubicBezTo>
                <a:cubicBezTo>
                  <a:pt x="4766" y="370"/>
                  <a:pt x="4737" y="368"/>
                  <a:pt x="4707" y="368"/>
                </a:cubicBezTo>
                <a:cubicBezTo>
                  <a:pt x="4579" y="368"/>
                  <a:pt x="4453" y="413"/>
                  <a:pt x="4342" y="477"/>
                </a:cubicBezTo>
                <a:cubicBezTo>
                  <a:pt x="4262" y="524"/>
                  <a:pt x="4189" y="587"/>
                  <a:pt x="4126" y="648"/>
                </a:cubicBezTo>
                <a:cubicBezTo>
                  <a:pt x="4108" y="666"/>
                  <a:pt x="4092" y="689"/>
                  <a:pt x="4074" y="705"/>
                </a:cubicBezTo>
                <a:cubicBezTo>
                  <a:pt x="4069" y="677"/>
                  <a:pt x="4058" y="648"/>
                  <a:pt x="4052" y="614"/>
                </a:cubicBezTo>
                <a:cubicBezTo>
                  <a:pt x="4029" y="506"/>
                  <a:pt x="3995" y="398"/>
                  <a:pt x="3943" y="296"/>
                </a:cubicBezTo>
                <a:cubicBezTo>
                  <a:pt x="3893" y="199"/>
                  <a:pt x="3819" y="115"/>
                  <a:pt x="3722" y="63"/>
                </a:cubicBezTo>
                <a:cubicBezTo>
                  <a:pt x="3654" y="18"/>
                  <a:pt x="3568" y="0"/>
                  <a:pt x="3484"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4" name="Google Shape;89;p2"/>
          <p:cNvSpPr>
            <a:spLocks noChangeArrowheads="1"/>
          </p:cNvSpPr>
          <p:nvPr/>
        </p:nvSpPr>
        <p:spPr bwMode="auto">
          <a:xfrm>
            <a:off x="7253288" y="4200525"/>
            <a:ext cx="39687" cy="57150"/>
          </a:xfrm>
          <a:custGeom>
            <a:avLst/>
            <a:gdLst>
              <a:gd name="T0" fmla="*/ 0 w 1029"/>
              <a:gd name="T1" fmla="*/ 0 h 1485"/>
              <a:gd name="T2" fmla="*/ 1029 w 1029"/>
              <a:gd name="T3" fmla="*/ 1485 h 1485"/>
            </a:gdLst>
            <a:ahLst/>
            <a:cxnLst/>
            <a:rect l="T0" t="T1" r="T2" b="T3"/>
            <a:pathLst>
              <a:path w="1029" h="1485" extrusionOk="0">
                <a:moveTo>
                  <a:pt x="187" y="0"/>
                </a:moveTo>
                <a:lnTo>
                  <a:pt x="187" y="92"/>
                </a:lnTo>
                <a:lnTo>
                  <a:pt x="187" y="142"/>
                </a:lnTo>
                <a:cubicBezTo>
                  <a:pt x="194" y="262"/>
                  <a:pt x="199" y="386"/>
                  <a:pt x="199" y="506"/>
                </a:cubicBezTo>
                <a:cubicBezTo>
                  <a:pt x="199" y="666"/>
                  <a:pt x="97" y="734"/>
                  <a:pt x="79" y="858"/>
                </a:cubicBezTo>
                <a:cubicBezTo>
                  <a:pt x="68" y="955"/>
                  <a:pt x="0" y="1267"/>
                  <a:pt x="29" y="1404"/>
                </a:cubicBezTo>
                <a:cubicBezTo>
                  <a:pt x="326" y="1465"/>
                  <a:pt x="538" y="1484"/>
                  <a:pt x="689" y="1484"/>
                </a:cubicBezTo>
                <a:cubicBezTo>
                  <a:pt x="958" y="1484"/>
                  <a:pt x="1028" y="1421"/>
                  <a:pt x="1028" y="1421"/>
                </a:cubicBezTo>
                <a:cubicBezTo>
                  <a:pt x="1012" y="1353"/>
                  <a:pt x="1000" y="1290"/>
                  <a:pt x="989" y="1228"/>
                </a:cubicBezTo>
                <a:cubicBezTo>
                  <a:pt x="966" y="1091"/>
                  <a:pt x="863" y="779"/>
                  <a:pt x="852" y="648"/>
                </a:cubicBezTo>
                <a:cubicBezTo>
                  <a:pt x="847" y="512"/>
                  <a:pt x="841" y="386"/>
                  <a:pt x="841" y="262"/>
                </a:cubicBezTo>
                <a:cubicBezTo>
                  <a:pt x="841" y="194"/>
                  <a:pt x="841" y="120"/>
                  <a:pt x="847" y="52"/>
                </a:cubicBezTo>
                <a:cubicBezTo>
                  <a:pt x="813" y="63"/>
                  <a:pt x="784" y="74"/>
                  <a:pt x="750" y="86"/>
                </a:cubicBezTo>
                <a:cubicBezTo>
                  <a:pt x="698" y="97"/>
                  <a:pt x="648" y="108"/>
                  <a:pt x="596" y="114"/>
                </a:cubicBezTo>
                <a:lnTo>
                  <a:pt x="556" y="114"/>
                </a:lnTo>
                <a:cubicBezTo>
                  <a:pt x="517" y="114"/>
                  <a:pt x="477" y="108"/>
                  <a:pt x="438" y="103"/>
                </a:cubicBezTo>
                <a:cubicBezTo>
                  <a:pt x="370" y="92"/>
                  <a:pt x="278" y="69"/>
                  <a:pt x="199" y="11"/>
                </a:cubicBezTo>
                <a:lnTo>
                  <a:pt x="187"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5" name="Google Shape;90;p2"/>
          <p:cNvSpPr>
            <a:spLocks noChangeArrowheads="1"/>
          </p:cNvSpPr>
          <p:nvPr/>
        </p:nvSpPr>
        <p:spPr bwMode="auto">
          <a:xfrm>
            <a:off x="7142163" y="3978275"/>
            <a:ext cx="273050" cy="215900"/>
          </a:xfrm>
          <a:custGeom>
            <a:avLst/>
            <a:gdLst>
              <a:gd name="T0" fmla="*/ 0 w 7053"/>
              <a:gd name="T1" fmla="*/ 0 h 5569"/>
              <a:gd name="T2" fmla="*/ 7053 w 7053"/>
              <a:gd name="T3" fmla="*/ 5569 h 5569"/>
            </a:gdLst>
            <a:ahLst/>
            <a:cxnLst/>
            <a:rect l="T0" t="T1" r="T2" b="T3"/>
            <a:pathLst>
              <a:path w="7053" h="5569" extrusionOk="0">
                <a:moveTo>
                  <a:pt x="3154" y="0"/>
                </a:moveTo>
                <a:cubicBezTo>
                  <a:pt x="3120" y="6"/>
                  <a:pt x="3091" y="11"/>
                  <a:pt x="3069" y="23"/>
                </a:cubicBezTo>
                <a:cubicBezTo>
                  <a:pt x="3035" y="34"/>
                  <a:pt x="3006" y="58"/>
                  <a:pt x="2972" y="79"/>
                </a:cubicBezTo>
                <a:cubicBezTo>
                  <a:pt x="2933" y="108"/>
                  <a:pt x="2899" y="142"/>
                  <a:pt x="2865" y="187"/>
                </a:cubicBezTo>
                <a:cubicBezTo>
                  <a:pt x="2813" y="255"/>
                  <a:pt x="2768" y="336"/>
                  <a:pt x="2728" y="433"/>
                </a:cubicBezTo>
                <a:cubicBezTo>
                  <a:pt x="2671" y="551"/>
                  <a:pt x="2637" y="682"/>
                  <a:pt x="2620" y="801"/>
                </a:cubicBezTo>
                <a:cubicBezTo>
                  <a:pt x="2614" y="819"/>
                  <a:pt x="2614" y="829"/>
                  <a:pt x="2614" y="847"/>
                </a:cubicBezTo>
                <a:cubicBezTo>
                  <a:pt x="2614" y="876"/>
                  <a:pt x="2597" y="898"/>
                  <a:pt x="2574" y="910"/>
                </a:cubicBezTo>
                <a:cubicBezTo>
                  <a:pt x="2563" y="921"/>
                  <a:pt x="2552" y="921"/>
                  <a:pt x="2535" y="921"/>
                </a:cubicBezTo>
                <a:cubicBezTo>
                  <a:pt x="2518" y="921"/>
                  <a:pt x="2506" y="921"/>
                  <a:pt x="2495" y="910"/>
                </a:cubicBezTo>
                <a:cubicBezTo>
                  <a:pt x="2427" y="858"/>
                  <a:pt x="2359" y="819"/>
                  <a:pt x="2285" y="790"/>
                </a:cubicBezTo>
                <a:cubicBezTo>
                  <a:pt x="2233" y="767"/>
                  <a:pt x="2188" y="756"/>
                  <a:pt x="2143" y="750"/>
                </a:cubicBezTo>
                <a:cubicBezTo>
                  <a:pt x="2125" y="745"/>
                  <a:pt x="2109" y="745"/>
                  <a:pt x="2091" y="745"/>
                </a:cubicBezTo>
                <a:lnTo>
                  <a:pt x="2052" y="745"/>
                </a:lnTo>
                <a:cubicBezTo>
                  <a:pt x="2023" y="750"/>
                  <a:pt x="1994" y="756"/>
                  <a:pt x="1973" y="767"/>
                </a:cubicBezTo>
                <a:cubicBezTo>
                  <a:pt x="1955" y="779"/>
                  <a:pt x="1932" y="790"/>
                  <a:pt x="1915" y="801"/>
                </a:cubicBezTo>
                <a:lnTo>
                  <a:pt x="1864" y="853"/>
                </a:lnTo>
                <a:cubicBezTo>
                  <a:pt x="1847" y="881"/>
                  <a:pt x="1829" y="910"/>
                  <a:pt x="1819" y="937"/>
                </a:cubicBezTo>
                <a:cubicBezTo>
                  <a:pt x="1795" y="989"/>
                  <a:pt x="1779" y="1052"/>
                  <a:pt x="1768" y="1120"/>
                </a:cubicBezTo>
                <a:cubicBezTo>
                  <a:pt x="1761" y="1199"/>
                  <a:pt x="1756" y="1285"/>
                  <a:pt x="1768" y="1375"/>
                </a:cubicBezTo>
                <a:cubicBezTo>
                  <a:pt x="1768" y="1398"/>
                  <a:pt x="1761" y="1414"/>
                  <a:pt x="1750" y="1427"/>
                </a:cubicBezTo>
                <a:cubicBezTo>
                  <a:pt x="1734" y="1443"/>
                  <a:pt x="1711" y="1455"/>
                  <a:pt x="1682" y="1455"/>
                </a:cubicBezTo>
                <a:cubicBezTo>
                  <a:pt x="1671" y="1455"/>
                  <a:pt x="1659" y="1455"/>
                  <a:pt x="1648" y="1443"/>
                </a:cubicBezTo>
                <a:cubicBezTo>
                  <a:pt x="1609" y="1421"/>
                  <a:pt x="1569" y="1398"/>
                  <a:pt x="1529" y="1375"/>
                </a:cubicBezTo>
                <a:cubicBezTo>
                  <a:pt x="1472" y="1353"/>
                  <a:pt x="1409" y="1341"/>
                  <a:pt x="1341" y="1330"/>
                </a:cubicBezTo>
                <a:cubicBezTo>
                  <a:pt x="1313" y="1324"/>
                  <a:pt x="1279" y="1324"/>
                  <a:pt x="1250" y="1324"/>
                </a:cubicBezTo>
                <a:cubicBezTo>
                  <a:pt x="1210" y="1324"/>
                  <a:pt x="1176" y="1324"/>
                  <a:pt x="1142" y="1330"/>
                </a:cubicBezTo>
                <a:cubicBezTo>
                  <a:pt x="1074" y="1341"/>
                  <a:pt x="1011" y="1359"/>
                  <a:pt x="961" y="1380"/>
                </a:cubicBezTo>
                <a:cubicBezTo>
                  <a:pt x="921" y="1398"/>
                  <a:pt x="882" y="1421"/>
                  <a:pt x="853" y="1443"/>
                </a:cubicBezTo>
                <a:cubicBezTo>
                  <a:pt x="830" y="1461"/>
                  <a:pt x="807" y="1477"/>
                  <a:pt x="790" y="1500"/>
                </a:cubicBezTo>
                <a:cubicBezTo>
                  <a:pt x="779" y="1517"/>
                  <a:pt x="767" y="1540"/>
                  <a:pt x="756" y="1558"/>
                </a:cubicBezTo>
                <a:cubicBezTo>
                  <a:pt x="751" y="1574"/>
                  <a:pt x="745" y="1597"/>
                  <a:pt x="738" y="1614"/>
                </a:cubicBezTo>
                <a:lnTo>
                  <a:pt x="738" y="1682"/>
                </a:lnTo>
                <a:cubicBezTo>
                  <a:pt x="745" y="1710"/>
                  <a:pt x="756" y="1739"/>
                  <a:pt x="762" y="1762"/>
                </a:cubicBezTo>
                <a:cubicBezTo>
                  <a:pt x="779" y="1796"/>
                  <a:pt x="796" y="1830"/>
                  <a:pt x="813" y="1858"/>
                </a:cubicBezTo>
                <a:lnTo>
                  <a:pt x="841" y="1865"/>
                </a:lnTo>
                <a:lnTo>
                  <a:pt x="853" y="1865"/>
                </a:lnTo>
                <a:lnTo>
                  <a:pt x="875" y="1870"/>
                </a:lnTo>
                <a:cubicBezTo>
                  <a:pt x="916" y="1881"/>
                  <a:pt x="961" y="1899"/>
                  <a:pt x="1000" y="1915"/>
                </a:cubicBezTo>
                <a:cubicBezTo>
                  <a:pt x="1034" y="1933"/>
                  <a:pt x="1058" y="1978"/>
                  <a:pt x="1069" y="2006"/>
                </a:cubicBezTo>
                <a:cubicBezTo>
                  <a:pt x="1079" y="2046"/>
                  <a:pt x="1074" y="2091"/>
                  <a:pt x="1052" y="2125"/>
                </a:cubicBezTo>
                <a:cubicBezTo>
                  <a:pt x="1023" y="2171"/>
                  <a:pt x="972" y="2199"/>
                  <a:pt x="916" y="2199"/>
                </a:cubicBezTo>
                <a:cubicBezTo>
                  <a:pt x="893" y="2199"/>
                  <a:pt x="864" y="2193"/>
                  <a:pt x="848" y="2177"/>
                </a:cubicBezTo>
                <a:cubicBezTo>
                  <a:pt x="819" y="2159"/>
                  <a:pt x="790" y="2143"/>
                  <a:pt x="762" y="2130"/>
                </a:cubicBezTo>
                <a:cubicBezTo>
                  <a:pt x="728" y="2120"/>
                  <a:pt x="693" y="2109"/>
                  <a:pt x="654" y="2103"/>
                </a:cubicBezTo>
                <a:cubicBezTo>
                  <a:pt x="631" y="2096"/>
                  <a:pt x="609" y="2096"/>
                  <a:pt x="591" y="2096"/>
                </a:cubicBezTo>
                <a:cubicBezTo>
                  <a:pt x="568" y="2096"/>
                  <a:pt x="541" y="2096"/>
                  <a:pt x="518" y="2103"/>
                </a:cubicBezTo>
                <a:cubicBezTo>
                  <a:pt x="473" y="2109"/>
                  <a:pt x="432" y="2120"/>
                  <a:pt x="392" y="2137"/>
                </a:cubicBezTo>
                <a:cubicBezTo>
                  <a:pt x="363" y="2148"/>
                  <a:pt x="342" y="2159"/>
                  <a:pt x="313" y="2177"/>
                </a:cubicBezTo>
                <a:cubicBezTo>
                  <a:pt x="290" y="2199"/>
                  <a:pt x="268" y="2222"/>
                  <a:pt x="245" y="2245"/>
                </a:cubicBezTo>
                <a:cubicBezTo>
                  <a:pt x="239" y="2261"/>
                  <a:pt x="227" y="2279"/>
                  <a:pt x="222" y="2295"/>
                </a:cubicBezTo>
                <a:cubicBezTo>
                  <a:pt x="216" y="2308"/>
                  <a:pt x="211" y="2313"/>
                  <a:pt x="211" y="2324"/>
                </a:cubicBezTo>
                <a:lnTo>
                  <a:pt x="211" y="2353"/>
                </a:lnTo>
                <a:lnTo>
                  <a:pt x="211" y="2364"/>
                </a:lnTo>
                <a:cubicBezTo>
                  <a:pt x="216" y="2369"/>
                  <a:pt x="216" y="2369"/>
                  <a:pt x="216" y="2376"/>
                </a:cubicBezTo>
                <a:cubicBezTo>
                  <a:pt x="222" y="2387"/>
                  <a:pt x="227" y="2392"/>
                  <a:pt x="234" y="2403"/>
                </a:cubicBezTo>
                <a:cubicBezTo>
                  <a:pt x="245" y="2421"/>
                  <a:pt x="261" y="2432"/>
                  <a:pt x="273" y="2444"/>
                </a:cubicBezTo>
                <a:cubicBezTo>
                  <a:pt x="313" y="2471"/>
                  <a:pt x="358" y="2495"/>
                  <a:pt x="410" y="2523"/>
                </a:cubicBezTo>
                <a:cubicBezTo>
                  <a:pt x="438" y="2534"/>
                  <a:pt x="466" y="2546"/>
                  <a:pt x="483" y="2580"/>
                </a:cubicBezTo>
                <a:cubicBezTo>
                  <a:pt x="500" y="2608"/>
                  <a:pt x="507" y="2642"/>
                  <a:pt x="494" y="2676"/>
                </a:cubicBezTo>
                <a:cubicBezTo>
                  <a:pt x="478" y="2733"/>
                  <a:pt x="432" y="2767"/>
                  <a:pt x="370" y="2773"/>
                </a:cubicBezTo>
                <a:cubicBezTo>
                  <a:pt x="347" y="2773"/>
                  <a:pt x="324" y="2773"/>
                  <a:pt x="302" y="2778"/>
                </a:cubicBezTo>
                <a:cubicBezTo>
                  <a:pt x="250" y="2785"/>
                  <a:pt x="200" y="2801"/>
                  <a:pt x="153" y="2819"/>
                </a:cubicBezTo>
                <a:cubicBezTo>
                  <a:pt x="132" y="2830"/>
                  <a:pt x="108" y="2841"/>
                  <a:pt x="85" y="2859"/>
                </a:cubicBezTo>
                <a:cubicBezTo>
                  <a:pt x="69" y="2870"/>
                  <a:pt x="57" y="2881"/>
                  <a:pt x="40" y="2898"/>
                </a:cubicBezTo>
                <a:cubicBezTo>
                  <a:pt x="35" y="2909"/>
                  <a:pt x="23" y="2927"/>
                  <a:pt x="17" y="2938"/>
                </a:cubicBezTo>
                <a:cubicBezTo>
                  <a:pt x="12" y="2956"/>
                  <a:pt x="6" y="2972"/>
                  <a:pt x="6" y="2990"/>
                </a:cubicBezTo>
                <a:cubicBezTo>
                  <a:pt x="1" y="3011"/>
                  <a:pt x="1" y="3035"/>
                  <a:pt x="6" y="3051"/>
                </a:cubicBezTo>
                <a:cubicBezTo>
                  <a:pt x="12" y="3085"/>
                  <a:pt x="17" y="3114"/>
                  <a:pt x="29" y="3142"/>
                </a:cubicBezTo>
                <a:cubicBezTo>
                  <a:pt x="46" y="3182"/>
                  <a:pt x="69" y="3216"/>
                  <a:pt x="91" y="3250"/>
                </a:cubicBezTo>
                <a:cubicBezTo>
                  <a:pt x="125" y="3290"/>
                  <a:pt x="166" y="3331"/>
                  <a:pt x="211" y="3370"/>
                </a:cubicBezTo>
                <a:cubicBezTo>
                  <a:pt x="261" y="3404"/>
                  <a:pt x="308" y="3433"/>
                  <a:pt x="358" y="3455"/>
                </a:cubicBezTo>
                <a:cubicBezTo>
                  <a:pt x="404" y="3472"/>
                  <a:pt x="455" y="3489"/>
                  <a:pt x="500" y="3501"/>
                </a:cubicBezTo>
                <a:cubicBezTo>
                  <a:pt x="557" y="3512"/>
                  <a:pt x="602" y="3569"/>
                  <a:pt x="602" y="3631"/>
                </a:cubicBezTo>
                <a:cubicBezTo>
                  <a:pt x="602" y="3677"/>
                  <a:pt x="580" y="3722"/>
                  <a:pt x="534" y="3751"/>
                </a:cubicBezTo>
                <a:cubicBezTo>
                  <a:pt x="494" y="3779"/>
                  <a:pt x="455" y="3801"/>
                  <a:pt x="415" y="3830"/>
                </a:cubicBezTo>
                <a:cubicBezTo>
                  <a:pt x="358" y="3876"/>
                  <a:pt x="318" y="3916"/>
                  <a:pt x="284" y="3955"/>
                </a:cubicBezTo>
                <a:cubicBezTo>
                  <a:pt x="268" y="3978"/>
                  <a:pt x="256" y="4006"/>
                  <a:pt x="245" y="4029"/>
                </a:cubicBezTo>
                <a:cubicBezTo>
                  <a:pt x="239" y="4047"/>
                  <a:pt x="234" y="4063"/>
                  <a:pt x="227" y="4081"/>
                </a:cubicBezTo>
                <a:lnTo>
                  <a:pt x="227" y="4120"/>
                </a:lnTo>
                <a:cubicBezTo>
                  <a:pt x="234" y="4142"/>
                  <a:pt x="239" y="4160"/>
                  <a:pt x="245" y="4171"/>
                </a:cubicBezTo>
                <a:cubicBezTo>
                  <a:pt x="256" y="4194"/>
                  <a:pt x="268" y="4210"/>
                  <a:pt x="279" y="4233"/>
                </a:cubicBezTo>
                <a:cubicBezTo>
                  <a:pt x="302" y="4262"/>
                  <a:pt x="336" y="4291"/>
                  <a:pt x="370" y="4325"/>
                </a:cubicBezTo>
                <a:cubicBezTo>
                  <a:pt x="438" y="4370"/>
                  <a:pt x="507" y="4409"/>
                  <a:pt x="586" y="4443"/>
                </a:cubicBezTo>
                <a:cubicBezTo>
                  <a:pt x="704" y="4490"/>
                  <a:pt x="830" y="4524"/>
                  <a:pt x="961" y="4546"/>
                </a:cubicBezTo>
                <a:cubicBezTo>
                  <a:pt x="1029" y="4551"/>
                  <a:pt x="1097" y="4558"/>
                  <a:pt x="1160" y="4558"/>
                </a:cubicBezTo>
                <a:lnTo>
                  <a:pt x="1189" y="4558"/>
                </a:lnTo>
                <a:cubicBezTo>
                  <a:pt x="1223" y="4558"/>
                  <a:pt x="1257" y="4569"/>
                  <a:pt x="1279" y="4597"/>
                </a:cubicBezTo>
                <a:cubicBezTo>
                  <a:pt x="1302" y="4619"/>
                  <a:pt x="1318" y="4653"/>
                  <a:pt x="1318" y="4687"/>
                </a:cubicBezTo>
                <a:cubicBezTo>
                  <a:pt x="1307" y="4779"/>
                  <a:pt x="1307" y="4858"/>
                  <a:pt x="1313" y="4938"/>
                </a:cubicBezTo>
                <a:cubicBezTo>
                  <a:pt x="1325" y="4989"/>
                  <a:pt x="1336" y="5041"/>
                  <a:pt x="1352" y="5091"/>
                </a:cubicBezTo>
                <a:cubicBezTo>
                  <a:pt x="1370" y="5120"/>
                  <a:pt x="1381" y="5148"/>
                  <a:pt x="1404" y="5172"/>
                </a:cubicBezTo>
                <a:cubicBezTo>
                  <a:pt x="1415" y="5193"/>
                  <a:pt x="1438" y="5217"/>
                  <a:pt x="1461" y="5233"/>
                </a:cubicBezTo>
                <a:cubicBezTo>
                  <a:pt x="1489" y="5251"/>
                  <a:pt x="1512" y="5267"/>
                  <a:pt x="1540" y="5279"/>
                </a:cubicBezTo>
                <a:cubicBezTo>
                  <a:pt x="1580" y="5296"/>
                  <a:pt x="1609" y="5301"/>
                  <a:pt x="1643" y="5313"/>
                </a:cubicBezTo>
                <a:lnTo>
                  <a:pt x="1677" y="5313"/>
                </a:lnTo>
                <a:cubicBezTo>
                  <a:pt x="1688" y="5313"/>
                  <a:pt x="1700" y="5313"/>
                  <a:pt x="1716" y="5308"/>
                </a:cubicBezTo>
                <a:cubicBezTo>
                  <a:pt x="1750" y="5301"/>
                  <a:pt x="1790" y="5290"/>
                  <a:pt x="1824" y="5279"/>
                </a:cubicBezTo>
                <a:cubicBezTo>
                  <a:pt x="1966" y="5217"/>
                  <a:pt x="2086" y="5120"/>
                  <a:pt x="2205" y="5035"/>
                </a:cubicBezTo>
                <a:lnTo>
                  <a:pt x="2233" y="5012"/>
                </a:lnTo>
                <a:lnTo>
                  <a:pt x="2245" y="5001"/>
                </a:lnTo>
                <a:cubicBezTo>
                  <a:pt x="2301" y="4955"/>
                  <a:pt x="2353" y="4915"/>
                  <a:pt x="2409" y="4881"/>
                </a:cubicBezTo>
                <a:cubicBezTo>
                  <a:pt x="2438" y="4870"/>
                  <a:pt x="2466" y="4852"/>
                  <a:pt x="2495" y="4842"/>
                </a:cubicBezTo>
                <a:lnTo>
                  <a:pt x="2506" y="4836"/>
                </a:lnTo>
                <a:cubicBezTo>
                  <a:pt x="2535" y="4818"/>
                  <a:pt x="2563" y="4807"/>
                  <a:pt x="2592" y="4807"/>
                </a:cubicBezTo>
                <a:cubicBezTo>
                  <a:pt x="2614" y="4802"/>
                  <a:pt x="2637" y="4797"/>
                  <a:pt x="2660" y="4797"/>
                </a:cubicBezTo>
                <a:cubicBezTo>
                  <a:pt x="2682" y="4797"/>
                  <a:pt x="2700" y="4802"/>
                  <a:pt x="2716" y="4802"/>
                </a:cubicBezTo>
                <a:cubicBezTo>
                  <a:pt x="2745" y="4807"/>
                  <a:pt x="2779" y="4818"/>
                  <a:pt x="2807" y="4836"/>
                </a:cubicBezTo>
                <a:cubicBezTo>
                  <a:pt x="2859" y="4876"/>
                  <a:pt x="2904" y="4921"/>
                  <a:pt x="2938" y="4978"/>
                </a:cubicBezTo>
                <a:cubicBezTo>
                  <a:pt x="2978" y="5046"/>
                  <a:pt x="3006" y="5125"/>
                  <a:pt x="3030" y="5199"/>
                </a:cubicBezTo>
                <a:cubicBezTo>
                  <a:pt x="3046" y="5245"/>
                  <a:pt x="3057" y="5279"/>
                  <a:pt x="3075" y="5319"/>
                </a:cubicBezTo>
                <a:cubicBezTo>
                  <a:pt x="3098" y="5369"/>
                  <a:pt x="3120" y="5410"/>
                  <a:pt x="3148" y="5444"/>
                </a:cubicBezTo>
                <a:cubicBezTo>
                  <a:pt x="3159" y="5466"/>
                  <a:pt x="3182" y="5484"/>
                  <a:pt x="3200" y="5500"/>
                </a:cubicBezTo>
                <a:cubicBezTo>
                  <a:pt x="3222" y="5518"/>
                  <a:pt x="3245" y="5529"/>
                  <a:pt x="3268" y="5540"/>
                </a:cubicBezTo>
                <a:cubicBezTo>
                  <a:pt x="3296" y="5552"/>
                  <a:pt x="3324" y="5563"/>
                  <a:pt x="3364" y="5568"/>
                </a:cubicBezTo>
                <a:lnTo>
                  <a:pt x="3484" y="5568"/>
                </a:lnTo>
                <a:cubicBezTo>
                  <a:pt x="3523" y="5563"/>
                  <a:pt x="3563" y="5552"/>
                  <a:pt x="3602" y="5534"/>
                </a:cubicBezTo>
                <a:cubicBezTo>
                  <a:pt x="3654" y="5513"/>
                  <a:pt x="3705" y="5484"/>
                  <a:pt x="3756" y="5444"/>
                </a:cubicBezTo>
                <a:cubicBezTo>
                  <a:pt x="3807" y="5398"/>
                  <a:pt x="3853" y="5353"/>
                  <a:pt x="3893" y="5308"/>
                </a:cubicBezTo>
                <a:cubicBezTo>
                  <a:pt x="3932" y="5251"/>
                  <a:pt x="3972" y="5188"/>
                  <a:pt x="4001" y="5120"/>
                </a:cubicBezTo>
                <a:cubicBezTo>
                  <a:pt x="4011" y="5086"/>
                  <a:pt x="4024" y="5052"/>
                  <a:pt x="4035" y="5018"/>
                </a:cubicBezTo>
                <a:cubicBezTo>
                  <a:pt x="4046" y="4973"/>
                  <a:pt x="4092" y="4944"/>
                  <a:pt x="4137" y="4944"/>
                </a:cubicBezTo>
                <a:cubicBezTo>
                  <a:pt x="4176" y="4944"/>
                  <a:pt x="4211" y="4960"/>
                  <a:pt x="4228" y="4989"/>
                </a:cubicBezTo>
                <a:cubicBezTo>
                  <a:pt x="4257" y="5046"/>
                  <a:pt x="4284" y="5091"/>
                  <a:pt x="4313" y="5138"/>
                </a:cubicBezTo>
                <a:cubicBezTo>
                  <a:pt x="4347" y="5177"/>
                  <a:pt x="4376" y="5211"/>
                  <a:pt x="4415" y="5240"/>
                </a:cubicBezTo>
                <a:cubicBezTo>
                  <a:pt x="4449" y="5262"/>
                  <a:pt x="4483" y="5285"/>
                  <a:pt x="4517" y="5296"/>
                </a:cubicBezTo>
                <a:cubicBezTo>
                  <a:pt x="4552" y="5313"/>
                  <a:pt x="4586" y="5319"/>
                  <a:pt x="4620" y="5330"/>
                </a:cubicBezTo>
                <a:lnTo>
                  <a:pt x="4762" y="5330"/>
                </a:lnTo>
                <a:cubicBezTo>
                  <a:pt x="4819" y="5319"/>
                  <a:pt x="4864" y="5301"/>
                  <a:pt x="4916" y="5285"/>
                </a:cubicBezTo>
                <a:cubicBezTo>
                  <a:pt x="4978" y="5256"/>
                  <a:pt x="5041" y="5222"/>
                  <a:pt x="5097" y="5177"/>
                </a:cubicBezTo>
                <a:cubicBezTo>
                  <a:pt x="5165" y="5120"/>
                  <a:pt x="5233" y="5057"/>
                  <a:pt x="5285" y="4989"/>
                </a:cubicBezTo>
                <a:cubicBezTo>
                  <a:pt x="5336" y="4926"/>
                  <a:pt x="5375" y="4858"/>
                  <a:pt x="5404" y="4784"/>
                </a:cubicBezTo>
                <a:cubicBezTo>
                  <a:pt x="5427" y="4734"/>
                  <a:pt x="5450" y="4677"/>
                  <a:pt x="5461" y="4614"/>
                </a:cubicBezTo>
                <a:cubicBezTo>
                  <a:pt x="5467" y="4585"/>
                  <a:pt x="5495" y="4558"/>
                  <a:pt x="5529" y="4551"/>
                </a:cubicBezTo>
                <a:cubicBezTo>
                  <a:pt x="5535" y="4546"/>
                  <a:pt x="5540" y="4546"/>
                  <a:pt x="5553" y="4546"/>
                </a:cubicBezTo>
                <a:cubicBezTo>
                  <a:pt x="5574" y="4546"/>
                  <a:pt x="5598" y="4558"/>
                  <a:pt x="5614" y="4574"/>
                </a:cubicBezTo>
                <a:cubicBezTo>
                  <a:pt x="5632" y="4585"/>
                  <a:pt x="5643" y="4603"/>
                  <a:pt x="5660" y="4614"/>
                </a:cubicBezTo>
                <a:cubicBezTo>
                  <a:pt x="5700" y="4642"/>
                  <a:pt x="5739" y="4666"/>
                  <a:pt x="5784" y="4682"/>
                </a:cubicBezTo>
                <a:cubicBezTo>
                  <a:pt x="5818" y="4700"/>
                  <a:pt x="5853" y="4705"/>
                  <a:pt x="5893" y="4716"/>
                </a:cubicBezTo>
                <a:lnTo>
                  <a:pt x="6007" y="4716"/>
                </a:lnTo>
                <a:cubicBezTo>
                  <a:pt x="6052" y="4711"/>
                  <a:pt x="6098" y="4694"/>
                  <a:pt x="6138" y="4682"/>
                </a:cubicBezTo>
                <a:cubicBezTo>
                  <a:pt x="6177" y="4660"/>
                  <a:pt x="6222" y="4637"/>
                  <a:pt x="6262" y="4608"/>
                </a:cubicBezTo>
                <a:cubicBezTo>
                  <a:pt x="6308" y="4569"/>
                  <a:pt x="6342" y="4535"/>
                  <a:pt x="6376" y="4495"/>
                </a:cubicBezTo>
                <a:cubicBezTo>
                  <a:pt x="6405" y="4456"/>
                  <a:pt x="6432" y="4404"/>
                  <a:pt x="6455" y="4359"/>
                </a:cubicBezTo>
                <a:cubicBezTo>
                  <a:pt x="6473" y="4312"/>
                  <a:pt x="6489" y="4267"/>
                  <a:pt x="6495" y="4217"/>
                </a:cubicBezTo>
                <a:cubicBezTo>
                  <a:pt x="6500" y="4176"/>
                  <a:pt x="6500" y="4131"/>
                  <a:pt x="6495" y="4086"/>
                </a:cubicBezTo>
                <a:cubicBezTo>
                  <a:pt x="6489" y="4040"/>
                  <a:pt x="6473" y="3995"/>
                  <a:pt x="6455" y="3950"/>
                </a:cubicBezTo>
                <a:cubicBezTo>
                  <a:pt x="6432" y="3903"/>
                  <a:pt x="6410" y="3858"/>
                  <a:pt x="6382" y="3819"/>
                </a:cubicBezTo>
                <a:lnTo>
                  <a:pt x="6353" y="3785"/>
                </a:lnTo>
                <a:cubicBezTo>
                  <a:pt x="6313" y="3745"/>
                  <a:pt x="6308" y="3693"/>
                  <a:pt x="6330" y="3654"/>
                </a:cubicBezTo>
                <a:cubicBezTo>
                  <a:pt x="6353" y="3620"/>
                  <a:pt x="6387" y="3603"/>
                  <a:pt x="6421" y="3603"/>
                </a:cubicBezTo>
                <a:lnTo>
                  <a:pt x="6450" y="3603"/>
                </a:lnTo>
                <a:cubicBezTo>
                  <a:pt x="6484" y="3620"/>
                  <a:pt x="6518" y="3625"/>
                  <a:pt x="6558" y="3631"/>
                </a:cubicBezTo>
                <a:cubicBezTo>
                  <a:pt x="6575" y="3637"/>
                  <a:pt x="6592" y="3637"/>
                  <a:pt x="6615" y="3637"/>
                </a:cubicBezTo>
                <a:cubicBezTo>
                  <a:pt x="6631" y="3637"/>
                  <a:pt x="6654" y="3637"/>
                  <a:pt x="6671" y="3631"/>
                </a:cubicBezTo>
                <a:cubicBezTo>
                  <a:pt x="6717" y="3625"/>
                  <a:pt x="6751" y="3614"/>
                  <a:pt x="6785" y="3603"/>
                </a:cubicBezTo>
                <a:cubicBezTo>
                  <a:pt x="6814" y="3586"/>
                  <a:pt x="6841" y="3569"/>
                  <a:pt x="6875" y="3546"/>
                </a:cubicBezTo>
                <a:cubicBezTo>
                  <a:pt x="6909" y="3517"/>
                  <a:pt x="6938" y="3489"/>
                  <a:pt x="6961" y="3460"/>
                </a:cubicBezTo>
                <a:cubicBezTo>
                  <a:pt x="6984" y="3426"/>
                  <a:pt x="7001" y="3399"/>
                  <a:pt x="7019" y="3365"/>
                </a:cubicBezTo>
                <a:cubicBezTo>
                  <a:pt x="7029" y="3331"/>
                  <a:pt x="7040" y="3296"/>
                  <a:pt x="7046" y="3250"/>
                </a:cubicBezTo>
                <a:cubicBezTo>
                  <a:pt x="7053" y="3211"/>
                  <a:pt x="7053" y="3166"/>
                  <a:pt x="7046" y="3126"/>
                </a:cubicBezTo>
                <a:cubicBezTo>
                  <a:pt x="7040" y="3080"/>
                  <a:pt x="7029" y="3040"/>
                  <a:pt x="7012" y="3001"/>
                </a:cubicBezTo>
                <a:cubicBezTo>
                  <a:pt x="6995" y="2956"/>
                  <a:pt x="6972" y="2915"/>
                  <a:pt x="6938" y="2875"/>
                </a:cubicBezTo>
                <a:cubicBezTo>
                  <a:pt x="6899" y="2825"/>
                  <a:pt x="6854" y="2778"/>
                  <a:pt x="6796" y="2733"/>
                </a:cubicBezTo>
                <a:cubicBezTo>
                  <a:pt x="6717" y="2676"/>
                  <a:pt x="6626" y="2620"/>
                  <a:pt x="6518" y="2580"/>
                </a:cubicBezTo>
                <a:cubicBezTo>
                  <a:pt x="6410" y="2534"/>
                  <a:pt x="6296" y="2495"/>
                  <a:pt x="6172" y="2478"/>
                </a:cubicBezTo>
                <a:cubicBezTo>
                  <a:pt x="6132" y="2466"/>
                  <a:pt x="6103" y="2421"/>
                  <a:pt x="6103" y="2381"/>
                </a:cubicBezTo>
                <a:cubicBezTo>
                  <a:pt x="6103" y="2342"/>
                  <a:pt x="6125" y="2308"/>
                  <a:pt x="6172" y="2290"/>
                </a:cubicBezTo>
                <a:cubicBezTo>
                  <a:pt x="6200" y="2279"/>
                  <a:pt x="6222" y="2267"/>
                  <a:pt x="6245" y="2261"/>
                </a:cubicBezTo>
                <a:lnTo>
                  <a:pt x="6228" y="2256"/>
                </a:lnTo>
                <a:cubicBezTo>
                  <a:pt x="6313" y="2227"/>
                  <a:pt x="6398" y="2188"/>
                  <a:pt x="6473" y="2130"/>
                </a:cubicBezTo>
                <a:cubicBezTo>
                  <a:pt x="6518" y="2096"/>
                  <a:pt x="6552" y="2062"/>
                  <a:pt x="6581" y="2028"/>
                </a:cubicBezTo>
                <a:cubicBezTo>
                  <a:pt x="6597" y="2001"/>
                  <a:pt x="6615" y="1972"/>
                  <a:pt x="6626" y="1949"/>
                </a:cubicBezTo>
                <a:cubicBezTo>
                  <a:pt x="6631" y="1926"/>
                  <a:pt x="6637" y="1910"/>
                  <a:pt x="6644" y="1886"/>
                </a:cubicBezTo>
                <a:cubicBezTo>
                  <a:pt x="6649" y="1870"/>
                  <a:pt x="6649" y="1852"/>
                  <a:pt x="6644" y="1836"/>
                </a:cubicBezTo>
                <a:cubicBezTo>
                  <a:pt x="6644" y="1813"/>
                  <a:pt x="6637" y="1796"/>
                  <a:pt x="6631" y="1779"/>
                </a:cubicBezTo>
                <a:cubicBezTo>
                  <a:pt x="6620" y="1755"/>
                  <a:pt x="6609" y="1739"/>
                  <a:pt x="6597" y="1721"/>
                </a:cubicBezTo>
                <a:cubicBezTo>
                  <a:pt x="6575" y="1699"/>
                  <a:pt x="6552" y="1676"/>
                  <a:pt x="6529" y="1653"/>
                </a:cubicBezTo>
                <a:cubicBezTo>
                  <a:pt x="6495" y="1631"/>
                  <a:pt x="6461" y="1608"/>
                  <a:pt x="6416" y="1592"/>
                </a:cubicBezTo>
                <a:cubicBezTo>
                  <a:pt x="6371" y="1574"/>
                  <a:pt x="6313" y="1558"/>
                  <a:pt x="6256" y="1545"/>
                </a:cubicBezTo>
                <a:cubicBezTo>
                  <a:pt x="6222" y="1545"/>
                  <a:pt x="6188" y="1540"/>
                  <a:pt x="6154" y="1540"/>
                </a:cubicBezTo>
                <a:cubicBezTo>
                  <a:pt x="6114" y="1540"/>
                  <a:pt x="6080" y="1545"/>
                  <a:pt x="6046" y="1545"/>
                </a:cubicBezTo>
                <a:cubicBezTo>
                  <a:pt x="5983" y="1558"/>
                  <a:pt x="5938" y="1569"/>
                  <a:pt x="5904" y="1579"/>
                </a:cubicBezTo>
                <a:cubicBezTo>
                  <a:pt x="5887" y="1585"/>
                  <a:pt x="5876" y="1592"/>
                  <a:pt x="5865" y="1597"/>
                </a:cubicBezTo>
                <a:lnTo>
                  <a:pt x="5813" y="1614"/>
                </a:lnTo>
                <a:cubicBezTo>
                  <a:pt x="5768" y="1637"/>
                  <a:pt x="5716" y="1660"/>
                  <a:pt x="5666" y="1687"/>
                </a:cubicBezTo>
                <a:cubicBezTo>
                  <a:pt x="5648" y="1699"/>
                  <a:pt x="5632" y="1705"/>
                  <a:pt x="5608" y="1705"/>
                </a:cubicBezTo>
                <a:cubicBezTo>
                  <a:pt x="5574" y="1705"/>
                  <a:pt x="5546" y="1694"/>
                  <a:pt x="5524" y="1671"/>
                </a:cubicBezTo>
                <a:cubicBezTo>
                  <a:pt x="5490" y="1637"/>
                  <a:pt x="5478" y="1574"/>
                  <a:pt x="5506" y="1529"/>
                </a:cubicBezTo>
                <a:cubicBezTo>
                  <a:pt x="5529" y="1495"/>
                  <a:pt x="5553" y="1455"/>
                  <a:pt x="5569" y="1414"/>
                </a:cubicBezTo>
                <a:cubicBezTo>
                  <a:pt x="5587" y="1364"/>
                  <a:pt x="5603" y="1312"/>
                  <a:pt x="5608" y="1267"/>
                </a:cubicBezTo>
                <a:lnTo>
                  <a:pt x="5608" y="1176"/>
                </a:lnTo>
                <a:cubicBezTo>
                  <a:pt x="5603" y="1149"/>
                  <a:pt x="5598" y="1125"/>
                  <a:pt x="5587" y="1102"/>
                </a:cubicBezTo>
                <a:cubicBezTo>
                  <a:pt x="5580" y="1086"/>
                  <a:pt x="5569" y="1063"/>
                  <a:pt x="5558" y="1046"/>
                </a:cubicBezTo>
                <a:cubicBezTo>
                  <a:pt x="5540" y="1029"/>
                  <a:pt x="5524" y="1012"/>
                  <a:pt x="5512" y="1005"/>
                </a:cubicBezTo>
                <a:cubicBezTo>
                  <a:pt x="5490" y="989"/>
                  <a:pt x="5472" y="978"/>
                  <a:pt x="5450" y="966"/>
                </a:cubicBezTo>
                <a:cubicBezTo>
                  <a:pt x="5422" y="955"/>
                  <a:pt x="5393" y="949"/>
                  <a:pt x="5353" y="937"/>
                </a:cubicBezTo>
                <a:lnTo>
                  <a:pt x="5239" y="937"/>
                </a:lnTo>
                <a:cubicBezTo>
                  <a:pt x="5188" y="949"/>
                  <a:pt x="5137" y="966"/>
                  <a:pt x="5092" y="984"/>
                </a:cubicBezTo>
                <a:cubicBezTo>
                  <a:pt x="5034" y="1005"/>
                  <a:pt x="4978" y="1039"/>
                  <a:pt x="4927" y="1080"/>
                </a:cubicBezTo>
                <a:lnTo>
                  <a:pt x="4905" y="1097"/>
                </a:lnTo>
                <a:cubicBezTo>
                  <a:pt x="4871" y="1125"/>
                  <a:pt x="4847" y="1136"/>
                  <a:pt x="4813" y="1136"/>
                </a:cubicBezTo>
                <a:cubicBezTo>
                  <a:pt x="4790" y="1136"/>
                  <a:pt x="4774" y="1131"/>
                  <a:pt x="4751" y="1120"/>
                </a:cubicBezTo>
                <a:cubicBezTo>
                  <a:pt x="4717" y="1102"/>
                  <a:pt x="4688" y="1057"/>
                  <a:pt x="4693" y="1018"/>
                </a:cubicBezTo>
                <a:cubicBezTo>
                  <a:pt x="4706" y="903"/>
                  <a:pt x="4706" y="813"/>
                  <a:pt x="4700" y="727"/>
                </a:cubicBezTo>
                <a:cubicBezTo>
                  <a:pt x="4688" y="677"/>
                  <a:pt x="4677" y="625"/>
                  <a:pt x="4659" y="585"/>
                </a:cubicBezTo>
                <a:cubicBezTo>
                  <a:pt x="4648" y="562"/>
                  <a:pt x="4632" y="535"/>
                  <a:pt x="4620" y="512"/>
                </a:cubicBezTo>
                <a:cubicBezTo>
                  <a:pt x="4603" y="494"/>
                  <a:pt x="4591" y="483"/>
                  <a:pt x="4575" y="467"/>
                </a:cubicBezTo>
                <a:cubicBezTo>
                  <a:pt x="4557" y="454"/>
                  <a:pt x="4541" y="449"/>
                  <a:pt x="4523" y="438"/>
                </a:cubicBezTo>
                <a:cubicBezTo>
                  <a:pt x="4501" y="433"/>
                  <a:pt x="4478" y="426"/>
                  <a:pt x="4455" y="420"/>
                </a:cubicBezTo>
                <a:lnTo>
                  <a:pt x="4370" y="420"/>
                </a:lnTo>
                <a:cubicBezTo>
                  <a:pt x="4325" y="433"/>
                  <a:pt x="4284" y="443"/>
                  <a:pt x="4245" y="460"/>
                </a:cubicBezTo>
                <a:cubicBezTo>
                  <a:pt x="4194" y="483"/>
                  <a:pt x="4137" y="512"/>
                  <a:pt x="4086" y="551"/>
                </a:cubicBezTo>
                <a:cubicBezTo>
                  <a:pt x="4006" y="614"/>
                  <a:pt x="3932" y="688"/>
                  <a:pt x="3859" y="779"/>
                </a:cubicBezTo>
                <a:lnTo>
                  <a:pt x="3830" y="819"/>
                </a:lnTo>
                <a:cubicBezTo>
                  <a:pt x="3807" y="853"/>
                  <a:pt x="3780" y="869"/>
                  <a:pt x="3746" y="869"/>
                </a:cubicBezTo>
                <a:lnTo>
                  <a:pt x="3717" y="869"/>
                </a:lnTo>
                <a:cubicBezTo>
                  <a:pt x="3683" y="858"/>
                  <a:pt x="3660" y="829"/>
                  <a:pt x="3649" y="795"/>
                </a:cubicBezTo>
                <a:cubicBezTo>
                  <a:pt x="3636" y="745"/>
                  <a:pt x="3631" y="693"/>
                  <a:pt x="3620" y="643"/>
                </a:cubicBezTo>
                <a:cubicBezTo>
                  <a:pt x="3597" y="512"/>
                  <a:pt x="3568" y="375"/>
                  <a:pt x="3518" y="244"/>
                </a:cubicBezTo>
                <a:cubicBezTo>
                  <a:pt x="3500" y="199"/>
                  <a:pt x="3478" y="160"/>
                  <a:pt x="3450" y="126"/>
                </a:cubicBezTo>
                <a:cubicBezTo>
                  <a:pt x="3432" y="97"/>
                  <a:pt x="3410" y="79"/>
                  <a:pt x="3387" y="58"/>
                </a:cubicBezTo>
                <a:cubicBezTo>
                  <a:pt x="3371" y="45"/>
                  <a:pt x="3347" y="34"/>
                  <a:pt x="3324" y="23"/>
                </a:cubicBezTo>
                <a:cubicBezTo>
                  <a:pt x="3296" y="11"/>
                  <a:pt x="3274" y="6"/>
                  <a:pt x="3245"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6" name="Google Shape;91;p2"/>
          <p:cNvSpPr>
            <a:spLocks noChangeArrowheads="1"/>
          </p:cNvSpPr>
          <p:nvPr/>
        </p:nvSpPr>
        <p:spPr bwMode="auto">
          <a:xfrm>
            <a:off x="7262813" y="4187825"/>
            <a:ext cx="23812" cy="38100"/>
          </a:xfrm>
          <a:custGeom>
            <a:avLst/>
            <a:gdLst>
              <a:gd name="T0" fmla="*/ 0 w 620"/>
              <a:gd name="T1" fmla="*/ 0 h 972"/>
              <a:gd name="T2" fmla="*/ 620 w 620"/>
              <a:gd name="T3" fmla="*/ 972 h 972"/>
            </a:gdLst>
            <a:ahLst/>
            <a:cxnLst/>
            <a:rect l="T0" t="T1" r="T2" b="T3"/>
            <a:pathLst>
              <a:path w="620" h="972" extrusionOk="0">
                <a:moveTo>
                  <a:pt x="609" y="852"/>
                </a:moveTo>
                <a:cubicBezTo>
                  <a:pt x="614" y="887"/>
                  <a:pt x="614" y="926"/>
                  <a:pt x="614" y="960"/>
                </a:cubicBezTo>
                <a:cubicBezTo>
                  <a:pt x="614" y="966"/>
                  <a:pt x="614" y="971"/>
                  <a:pt x="620" y="971"/>
                </a:cubicBezTo>
                <a:cubicBezTo>
                  <a:pt x="614" y="971"/>
                  <a:pt x="614" y="966"/>
                  <a:pt x="614" y="960"/>
                </a:cubicBezTo>
                <a:cubicBezTo>
                  <a:pt x="614" y="926"/>
                  <a:pt x="614" y="887"/>
                  <a:pt x="609" y="852"/>
                </a:cubicBezTo>
                <a:close/>
                <a:moveTo>
                  <a:pt x="399" y="420"/>
                </a:moveTo>
                <a:cubicBezTo>
                  <a:pt x="387" y="420"/>
                  <a:pt x="370" y="420"/>
                  <a:pt x="358" y="426"/>
                </a:cubicBezTo>
                <a:lnTo>
                  <a:pt x="318" y="426"/>
                </a:lnTo>
                <a:cubicBezTo>
                  <a:pt x="297" y="426"/>
                  <a:pt x="273" y="426"/>
                  <a:pt x="250" y="420"/>
                </a:cubicBezTo>
                <a:cubicBezTo>
                  <a:pt x="273" y="426"/>
                  <a:pt x="297" y="426"/>
                  <a:pt x="318" y="426"/>
                </a:cubicBezTo>
                <a:lnTo>
                  <a:pt x="358" y="426"/>
                </a:lnTo>
                <a:cubicBezTo>
                  <a:pt x="370" y="420"/>
                  <a:pt x="387" y="420"/>
                  <a:pt x="399" y="420"/>
                </a:cubicBezTo>
                <a:close/>
                <a:moveTo>
                  <a:pt x="609" y="364"/>
                </a:moveTo>
                <a:lnTo>
                  <a:pt x="609" y="364"/>
                </a:lnTo>
                <a:cubicBezTo>
                  <a:pt x="603" y="432"/>
                  <a:pt x="603" y="506"/>
                  <a:pt x="603" y="574"/>
                </a:cubicBezTo>
                <a:cubicBezTo>
                  <a:pt x="603" y="642"/>
                  <a:pt x="603" y="716"/>
                  <a:pt x="609" y="790"/>
                </a:cubicBezTo>
                <a:cubicBezTo>
                  <a:pt x="603" y="716"/>
                  <a:pt x="603" y="642"/>
                  <a:pt x="603" y="574"/>
                </a:cubicBezTo>
                <a:cubicBezTo>
                  <a:pt x="603" y="506"/>
                  <a:pt x="603" y="432"/>
                  <a:pt x="609" y="364"/>
                </a:cubicBezTo>
                <a:close/>
                <a:moveTo>
                  <a:pt x="603" y="364"/>
                </a:moveTo>
                <a:lnTo>
                  <a:pt x="597" y="364"/>
                </a:lnTo>
                <a:lnTo>
                  <a:pt x="603" y="364"/>
                </a:lnTo>
                <a:close/>
                <a:moveTo>
                  <a:pt x="404" y="176"/>
                </a:moveTo>
                <a:cubicBezTo>
                  <a:pt x="392" y="176"/>
                  <a:pt x="387" y="181"/>
                  <a:pt x="376" y="181"/>
                </a:cubicBezTo>
                <a:lnTo>
                  <a:pt x="318" y="181"/>
                </a:lnTo>
                <a:lnTo>
                  <a:pt x="256" y="181"/>
                </a:lnTo>
                <a:cubicBezTo>
                  <a:pt x="250" y="181"/>
                  <a:pt x="245" y="181"/>
                  <a:pt x="239" y="176"/>
                </a:cubicBezTo>
                <a:cubicBezTo>
                  <a:pt x="245" y="181"/>
                  <a:pt x="250" y="181"/>
                  <a:pt x="256" y="181"/>
                </a:cubicBezTo>
                <a:lnTo>
                  <a:pt x="318" y="181"/>
                </a:lnTo>
                <a:lnTo>
                  <a:pt x="376" y="181"/>
                </a:lnTo>
                <a:cubicBezTo>
                  <a:pt x="387" y="181"/>
                  <a:pt x="392" y="176"/>
                  <a:pt x="404" y="176"/>
                </a:cubicBezTo>
                <a:close/>
                <a:moveTo>
                  <a:pt x="46" y="74"/>
                </a:moveTo>
                <a:cubicBezTo>
                  <a:pt x="63" y="91"/>
                  <a:pt x="74" y="102"/>
                  <a:pt x="92" y="113"/>
                </a:cubicBezTo>
                <a:cubicBezTo>
                  <a:pt x="98" y="119"/>
                  <a:pt x="98" y="119"/>
                  <a:pt x="103" y="126"/>
                </a:cubicBezTo>
                <a:cubicBezTo>
                  <a:pt x="98" y="119"/>
                  <a:pt x="98" y="119"/>
                  <a:pt x="92" y="113"/>
                </a:cubicBezTo>
                <a:cubicBezTo>
                  <a:pt x="74" y="102"/>
                  <a:pt x="63" y="91"/>
                  <a:pt x="46" y="74"/>
                </a:cubicBezTo>
                <a:close/>
                <a:moveTo>
                  <a:pt x="1" y="0"/>
                </a:moveTo>
                <a:lnTo>
                  <a:pt x="1" y="0"/>
                </a:lnTo>
                <a:cubicBezTo>
                  <a:pt x="6" y="11"/>
                  <a:pt x="12" y="23"/>
                  <a:pt x="24" y="34"/>
                </a:cubicBezTo>
                <a:cubicBezTo>
                  <a:pt x="12" y="23"/>
                  <a:pt x="6"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7" name="Google Shape;92;p2"/>
          <p:cNvSpPr>
            <a:spLocks noChangeArrowheads="1"/>
          </p:cNvSpPr>
          <p:nvPr/>
        </p:nvSpPr>
        <p:spPr bwMode="auto">
          <a:xfrm>
            <a:off x="7272338" y="4202113"/>
            <a:ext cx="20637" cy="55562"/>
          </a:xfrm>
          <a:custGeom>
            <a:avLst/>
            <a:gdLst>
              <a:gd name="T0" fmla="*/ 0 w 534"/>
              <a:gd name="T1" fmla="*/ 0 h 1433"/>
              <a:gd name="T2" fmla="*/ 534 w 534"/>
              <a:gd name="T3" fmla="*/ 1433 h 1433"/>
            </a:gdLst>
            <a:ahLst/>
            <a:cxnLst/>
            <a:rect l="T0" t="T1" r="T2" b="T3"/>
            <a:pathLst>
              <a:path w="534" h="1433" extrusionOk="0">
                <a:moveTo>
                  <a:pt x="369" y="0"/>
                </a:moveTo>
                <a:lnTo>
                  <a:pt x="369" y="6"/>
                </a:lnTo>
                <a:cubicBezTo>
                  <a:pt x="341" y="11"/>
                  <a:pt x="313" y="22"/>
                  <a:pt x="284" y="34"/>
                </a:cubicBezTo>
                <a:cubicBezTo>
                  <a:pt x="250" y="45"/>
                  <a:pt x="210" y="51"/>
                  <a:pt x="171" y="56"/>
                </a:cubicBezTo>
                <a:cubicBezTo>
                  <a:pt x="159" y="56"/>
                  <a:pt x="142" y="56"/>
                  <a:pt x="130" y="62"/>
                </a:cubicBezTo>
                <a:lnTo>
                  <a:pt x="90" y="62"/>
                </a:lnTo>
                <a:cubicBezTo>
                  <a:pt x="69" y="62"/>
                  <a:pt x="45" y="62"/>
                  <a:pt x="22" y="56"/>
                </a:cubicBezTo>
                <a:cubicBezTo>
                  <a:pt x="17" y="171"/>
                  <a:pt x="11" y="284"/>
                  <a:pt x="6" y="397"/>
                </a:cubicBezTo>
                <a:cubicBezTo>
                  <a:pt x="0" y="523"/>
                  <a:pt x="0" y="648"/>
                  <a:pt x="6" y="772"/>
                </a:cubicBezTo>
                <a:cubicBezTo>
                  <a:pt x="6" y="840"/>
                  <a:pt x="11" y="908"/>
                  <a:pt x="28" y="971"/>
                </a:cubicBezTo>
                <a:cubicBezTo>
                  <a:pt x="28" y="1028"/>
                  <a:pt x="28" y="1079"/>
                  <a:pt x="35" y="1136"/>
                </a:cubicBezTo>
                <a:cubicBezTo>
                  <a:pt x="40" y="1187"/>
                  <a:pt x="45" y="1244"/>
                  <a:pt x="62" y="1296"/>
                </a:cubicBezTo>
                <a:cubicBezTo>
                  <a:pt x="56" y="1364"/>
                  <a:pt x="114" y="1432"/>
                  <a:pt x="176" y="1432"/>
                </a:cubicBezTo>
                <a:lnTo>
                  <a:pt x="182" y="1432"/>
                </a:lnTo>
                <a:cubicBezTo>
                  <a:pt x="232" y="1425"/>
                  <a:pt x="279" y="1425"/>
                  <a:pt x="329" y="1425"/>
                </a:cubicBezTo>
                <a:cubicBezTo>
                  <a:pt x="397" y="1420"/>
                  <a:pt x="460" y="1414"/>
                  <a:pt x="523" y="1380"/>
                </a:cubicBezTo>
                <a:cubicBezTo>
                  <a:pt x="523" y="1380"/>
                  <a:pt x="528" y="1380"/>
                  <a:pt x="534" y="1375"/>
                </a:cubicBezTo>
                <a:cubicBezTo>
                  <a:pt x="512" y="1307"/>
                  <a:pt x="489" y="1238"/>
                  <a:pt x="471" y="1170"/>
                </a:cubicBezTo>
                <a:cubicBezTo>
                  <a:pt x="460" y="1108"/>
                  <a:pt x="449" y="1050"/>
                  <a:pt x="437" y="989"/>
                </a:cubicBezTo>
                <a:cubicBezTo>
                  <a:pt x="415" y="858"/>
                  <a:pt x="397" y="733"/>
                  <a:pt x="392" y="607"/>
                </a:cubicBezTo>
                <a:cubicBezTo>
                  <a:pt x="386" y="607"/>
                  <a:pt x="386" y="602"/>
                  <a:pt x="386" y="596"/>
                </a:cubicBezTo>
                <a:cubicBezTo>
                  <a:pt x="386" y="562"/>
                  <a:pt x="386" y="523"/>
                  <a:pt x="381" y="488"/>
                </a:cubicBezTo>
                <a:lnTo>
                  <a:pt x="381" y="426"/>
                </a:lnTo>
                <a:cubicBezTo>
                  <a:pt x="375" y="352"/>
                  <a:pt x="375" y="278"/>
                  <a:pt x="375" y="210"/>
                </a:cubicBezTo>
                <a:cubicBezTo>
                  <a:pt x="375" y="142"/>
                  <a:pt x="375" y="68"/>
                  <a:pt x="381"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8" name="Google Shape;93;p2"/>
          <p:cNvSpPr>
            <a:spLocks noChangeArrowheads="1"/>
          </p:cNvSpPr>
          <p:nvPr/>
        </p:nvSpPr>
        <p:spPr bwMode="auto">
          <a:xfrm>
            <a:off x="7262813" y="4183063"/>
            <a:ext cx="19050" cy="11112"/>
          </a:xfrm>
          <a:custGeom>
            <a:avLst/>
            <a:gdLst>
              <a:gd name="T0" fmla="*/ 0 w 489"/>
              <a:gd name="T1" fmla="*/ 0 h 319"/>
              <a:gd name="T2" fmla="*/ 489 w 489"/>
              <a:gd name="T3" fmla="*/ 319 h 319"/>
            </a:gdLst>
            <a:ahLst/>
            <a:cxnLst/>
            <a:rect l="T0" t="T1" r="T2" b="T3"/>
            <a:pathLst>
              <a:path w="489" h="319" extrusionOk="0">
                <a:moveTo>
                  <a:pt x="114" y="1"/>
                </a:moveTo>
                <a:cubicBezTo>
                  <a:pt x="80" y="51"/>
                  <a:pt x="40" y="98"/>
                  <a:pt x="1" y="137"/>
                </a:cubicBezTo>
                <a:cubicBezTo>
                  <a:pt x="6" y="148"/>
                  <a:pt x="12" y="160"/>
                  <a:pt x="24" y="171"/>
                </a:cubicBezTo>
                <a:cubicBezTo>
                  <a:pt x="29" y="182"/>
                  <a:pt x="35" y="188"/>
                  <a:pt x="40" y="194"/>
                </a:cubicBezTo>
                <a:cubicBezTo>
                  <a:pt x="40" y="200"/>
                  <a:pt x="46" y="205"/>
                  <a:pt x="46" y="211"/>
                </a:cubicBezTo>
                <a:cubicBezTo>
                  <a:pt x="63" y="228"/>
                  <a:pt x="74" y="239"/>
                  <a:pt x="92" y="250"/>
                </a:cubicBezTo>
                <a:cubicBezTo>
                  <a:pt x="98" y="256"/>
                  <a:pt x="98" y="256"/>
                  <a:pt x="103" y="263"/>
                </a:cubicBezTo>
                <a:cubicBezTo>
                  <a:pt x="119" y="273"/>
                  <a:pt x="137" y="279"/>
                  <a:pt x="160" y="290"/>
                </a:cubicBezTo>
                <a:cubicBezTo>
                  <a:pt x="182" y="302"/>
                  <a:pt x="211" y="308"/>
                  <a:pt x="239" y="313"/>
                </a:cubicBezTo>
                <a:cubicBezTo>
                  <a:pt x="245" y="318"/>
                  <a:pt x="250" y="318"/>
                  <a:pt x="256" y="318"/>
                </a:cubicBezTo>
                <a:lnTo>
                  <a:pt x="376" y="318"/>
                </a:lnTo>
                <a:cubicBezTo>
                  <a:pt x="387" y="318"/>
                  <a:pt x="392" y="313"/>
                  <a:pt x="404" y="313"/>
                </a:cubicBezTo>
                <a:cubicBezTo>
                  <a:pt x="433" y="308"/>
                  <a:pt x="460" y="297"/>
                  <a:pt x="489" y="284"/>
                </a:cubicBezTo>
                <a:cubicBezTo>
                  <a:pt x="433" y="200"/>
                  <a:pt x="399" y="103"/>
                  <a:pt x="392" y="1"/>
                </a:cubicBezTo>
                <a:cubicBezTo>
                  <a:pt x="342" y="6"/>
                  <a:pt x="290" y="12"/>
                  <a:pt x="239" y="12"/>
                </a:cubicBezTo>
                <a:cubicBezTo>
                  <a:pt x="205" y="12"/>
                  <a:pt x="171" y="12"/>
                  <a:pt x="137" y="6"/>
                </a:cubicBezTo>
                <a:cubicBezTo>
                  <a:pt x="132" y="6"/>
                  <a:pt x="126" y="6"/>
                  <a:pt x="114"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9" name="Google Shape;94;p2"/>
          <p:cNvSpPr>
            <a:spLocks noChangeArrowheads="1"/>
          </p:cNvSpPr>
          <p:nvPr/>
        </p:nvSpPr>
        <p:spPr bwMode="auto">
          <a:xfrm>
            <a:off x="7132638" y="3971925"/>
            <a:ext cx="292100" cy="287338"/>
          </a:xfrm>
          <a:custGeom>
            <a:avLst/>
            <a:gdLst>
              <a:gd name="T0" fmla="*/ 0 w 7547"/>
              <a:gd name="T1" fmla="*/ 0 h 7407"/>
              <a:gd name="T2" fmla="*/ 7547 w 7547"/>
              <a:gd name="T3" fmla="*/ 7407 h 7407"/>
            </a:gdLst>
            <a:ahLst/>
            <a:cxnLst/>
            <a:rect l="T0" t="T1" r="T2" b="T3"/>
            <a:pathLst>
              <a:path w="7547" h="7407" extrusionOk="0">
                <a:moveTo>
                  <a:pt x="3518" y="176"/>
                </a:moveTo>
                <a:cubicBezTo>
                  <a:pt x="3547" y="182"/>
                  <a:pt x="3569" y="187"/>
                  <a:pt x="3597" y="199"/>
                </a:cubicBezTo>
                <a:cubicBezTo>
                  <a:pt x="3620" y="210"/>
                  <a:pt x="3644" y="221"/>
                  <a:pt x="3660" y="234"/>
                </a:cubicBezTo>
                <a:cubicBezTo>
                  <a:pt x="3683" y="255"/>
                  <a:pt x="3705" y="273"/>
                  <a:pt x="3723" y="302"/>
                </a:cubicBezTo>
                <a:cubicBezTo>
                  <a:pt x="3751" y="336"/>
                  <a:pt x="3773" y="375"/>
                  <a:pt x="3791" y="420"/>
                </a:cubicBezTo>
                <a:cubicBezTo>
                  <a:pt x="3841" y="551"/>
                  <a:pt x="3870" y="688"/>
                  <a:pt x="3893" y="819"/>
                </a:cubicBezTo>
                <a:cubicBezTo>
                  <a:pt x="3904" y="869"/>
                  <a:pt x="3909" y="921"/>
                  <a:pt x="3922" y="971"/>
                </a:cubicBezTo>
                <a:cubicBezTo>
                  <a:pt x="3933" y="1005"/>
                  <a:pt x="3956" y="1034"/>
                  <a:pt x="3990" y="1045"/>
                </a:cubicBezTo>
                <a:lnTo>
                  <a:pt x="4019" y="1045"/>
                </a:lnTo>
                <a:cubicBezTo>
                  <a:pt x="4053" y="1045"/>
                  <a:pt x="4080" y="1029"/>
                  <a:pt x="4103" y="1000"/>
                </a:cubicBezTo>
                <a:lnTo>
                  <a:pt x="4132" y="955"/>
                </a:lnTo>
                <a:cubicBezTo>
                  <a:pt x="4205" y="864"/>
                  <a:pt x="4279" y="790"/>
                  <a:pt x="4359" y="727"/>
                </a:cubicBezTo>
                <a:cubicBezTo>
                  <a:pt x="4410" y="688"/>
                  <a:pt x="4467" y="659"/>
                  <a:pt x="4518" y="636"/>
                </a:cubicBezTo>
                <a:cubicBezTo>
                  <a:pt x="4557" y="619"/>
                  <a:pt x="4598" y="609"/>
                  <a:pt x="4643" y="596"/>
                </a:cubicBezTo>
                <a:lnTo>
                  <a:pt x="4728" y="596"/>
                </a:lnTo>
                <a:cubicBezTo>
                  <a:pt x="4751" y="602"/>
                  <a:pt x="4774" y="609"/>
                  <a:pt x="4796" y="614"/>
                </a:cubicBezTo>
                <a:cubicBezTo>
                  <a:pt x="4814" y="625"/>
                  <a:pt x="4830" y="630"/>
                  <a:pt x="4848" y="643"/>
                </a:cubicBezTo>
                <a:cubicBezTo>
                  <a:pt x="4864" y="659"/>
                  <a:pt x="4876" y="670"/>
                  <a:pt x="4893" y="688"/>
                </a:cubicBezTo>
                <a:cubicBezTo>
                  <a:pt x="4905" y="711"/>
                  <a:pt x="4921" y="738"/>
                  <a:pt x="4932" y="761"/>
                </a:cubicBezTo>
                <a:cubicBezTo>
                  <a:pt x="4950" y="801"/>
                  <a:pt x="4961" y="853"/>
                  <a:pt x="4973" y="903"/>
                </a:cubicBezTo>
                <a:cubicBezTo>
                  <a:pt x="4979" y="989"/>
                  <a:pt x="4979" y="1079"/>
                  <a:pt x="4966" y="1194"/>
                </a:cubicBezTo>
                <a:cubicBezTo>
                  <a:pt x="4961" y="1233"/>
                  <a:pt x="4990" y="1278"/>
                  <a:pt x="5024" y="1296"/>
                </a:cubicBezTo>
                <a:cubicBezTo>
                  <a:pt x="5047" y="1307"/>
                  <a:pt x="5063" y="1312"/>
                  <a:pt x="5086" y="1312"/>
                </a:cubicBezTo>
                <a:cubicBezTo>
                  <a:pt x="5120" y="1312"/>
                  <a:pt x="5144" y="1301"/>
                  <a:pt x="5178" y="1273"/>
                </a:cubicBezTo>
                <a:lnTo>
                  <a:pt x="5200" y="1256"/>
                </a:lnTo>
                <a:cubicBezTo>
                  <a:pt x="5251" y="1215"/>
                  <a:pt x="5307" y="1181"/>
                  <a:pt x="5365" y="1160"/>
                </a:cubicBezTo>
                <a:cubicBezTo>
                  <a:pt x="5410" y="1142"/>
                  <a:pt x="5461" y="1125"/>
                  <a:pt x="5512" y="1113"/>
                </a:cubicBezTo>
                <a:lnTo>
                  <a:pt x="5626" y="1113"/>
                </a:lnTo>
                <a:cubicBezTo>
                  <a:pt x="5666" y="1125"/>
                  <a:pt x="5695" y="1131"/>
                  <a:pt x="5723" y="1142"/>
                </a:cubicBezTo>
                <a:cubicBezTo>
                  <a:pt x="5745" y="1154"/>
                  <a:pt x="5763" y="1165"/>
                  <a:pt x="5785" y="1181"/>
                </a:cubicBezTo>
                <a:cubicBezTo>
                  <a:pt x="5797" y="1188"/>
                  <a:pt x="5813" y="1205"/>
                  <a:pt x="5831" y="1222"/>
                </a:cubicBezTo>
                <a:cubicBezTo>
                  <a:pt x="5842" y="1239"/>
                  <a:pt x="5853" y="1262"/>
                  <a:pt x="5860" y="1278"/>
                </a:cubicBezTo>
                <a:cubicBezTo>
                  <a:pt x="5871" y="1301"/>
                  <a:pt x="5876" y="1325"/>
                  <a:pt x="5881" y="1352"/>
                </a:cubicBezTo>
                <a:cubicBezTo>
                  <a:pt x="5887" y="1380"/>
                  <a:pt x="5887" y="1415"/>
                  <a:pt x="5881" y="1443"/>
                </a:cubicBezTo>
                <a:cubicBezTo>
                  <a:pt x="5876" y="1488"/>
                  <a:pt x="5860" y="1540"/>
                  <a:pt x="5842" y="1590"/>
                </a:cubicBezTo>
                <a:cubicBezTo>
                  <a:pt x="5826" y="1631"/>
                  <a:pt x="5802" y="1671"/>
                  <a:pt x="5779" y="1705"/>
                </a:cubicBezTo>
                <a:cubicBezTo>
                  <a:pt x="5751" y="1750"/>
                  <a:pt x="5763" y="1813"/>
                  <a:pt x="5797" y="1847"/>
                </a:cubicBezTo>
                <a:cubicBezTo>
                  <a:pt x="5819" y="1870"/>
                  <a:pt x="5847" y="1881"/>
                  <a:pt x="5881" y="1881"/>
                </a:cubicBezTo>
                <a:cubicBezTo>
                  <a:pt x="5905" y="1881"/>
                  <a:pt x="5921" y="1875"/>
                  <a:pt x="5939" y="1863"/>
                </a:cubicBezTo>
                <a:cubicBezTo>
                  <a:pt x="5989" y="1836"/>
                  <a:pt x="6041" y="1813"/>
                  <a:pt x="6086" y="1790"/>
                </a:cubicBezTo>
                <a:lnTo>
                  <a:pt x="6138" y="1773"/>
                </a:lnTo>
                <a:cubicBezTo>
                  <a:pt x="6149" y="1768"/>
                  <a:pt x="6160" y="1761"/>
                  <a:pt x="6177" y="1755"/>
                </a:cubicBezTo>
                <a:cubicBezTo>
                  <a:pt x="6211" y="1745"/>
                  <a:pt x="6256" y="1734"/>
                  <a:pt x="6319" y="1721"/>
                </a:cubicBezTo>
                <a:cubicBezTo>
                  <a:pt x="6353" y="1721"/>
                  <a:pt x="6387" y="1716"/>
                  <a:pt x="6427" y="1716"/>
                </a:cubicBezTo>
                <a:cubicBezTo>
                  <a:pt x="6461" y="1716"/>
                  <a:pt x="6495" y="1721"/>
                  <a:pt x="6529" y="1721"/>
                </a:cubicBezTo>
                <a:cubicBezTo>
                  <a:pt x="6586" y="1734"/>
                  <a:pt x="6644" y="1750"/>
                  <a:pt x="6689" y="1768"/>
                </a:cubicBezTo>
                <a:cubicBezTo>
                  <a:pt x="6734" y="1784"/>
                  <a:pt x="6768" y="1807"/>
                  <a:pt x="6802" y="1829"/>
                </a:cubicBezTo>
                <a:cubicBezTo>
                  <a:pt x="6825" y="1852"/>
                  <a:pt x="6848" y="1875"/>
                  <a:pt x="6870" y="1897"/>
                </a:cubicBezTo>
                <a:cubicBezTo>
                  <a:pt x="6882" y="1915"/>
                  <a:pt x="6893" y="1931"/>
                  <a:pt x="6904" y="1955"/>
                </a:cubicBezTo>
                <a:cubicBezTo>
                  <a:pt x="6910" y="1972"/>
                  <a:pt x="6917" y="1989"/>
                  <a:pt x="6917" y="2012"/>
                </a:cubicBezTo>
                <a:cubicBezTo>
                  <a:pt x="6922" y="2028"/>
                  <a:pt x="6922" y="2046"/>
                  <a:pt x="6917" y="2062"/>
                </a:cubicBezTo>
                <a:cubicBezTo>
                  <a:pt x="6910" y="2086"/>
                  <a:pt x="6904" y="2102"/>
                  <a:pt x="6899" y="2125"/>
                </a:cubicBezTo>
                <a:cubicBezTo>
                  <a:pt x="6888" y="2148"/>
                  <a:pt x="6870" y="2177"/>
                  <a:pt x="6854" y="2204"/>
                </a:cubicBezTo>
                <a:cubicBezTo>
                  <a:pt x="6825" y="2238"/>
                  <a:pt x="6791" y="2272"/>
                  <a:pt x="6746" y="2306"/>
                </a:cubicBezTo>
                <a:cubicBezTo>
                  <a:pt x="6689" y="2347"/>
                  <a:pt x="6626" y="2387"/>
                  <a:pt x="6558" y="2416"/>
                </a:cubicBezTo>
                <a:lnTo>
                  <a:pt x="6547" y="2416"/>
                </a:lnTo>
                <a:cubicBezTo>
                  <a:pt x="6535" y="2426"/>
                  <a:pt x="6518" y="2426"/>
                  <a:pt x="6507" y="2432"/>
                </a:cubicBezTo>
                <a:lnTo>
                  <a:pt x="6518" y="2432"/>
                </a:lnTo>
                <a:lnTo>
                  <a:pt x="6513" y="2437"/>
                </a:lnTo>
                <a:lnTo>
                  <a:pt x="6518" y="2437"/>
                </a:lnTo>
                <a:cubicBezTo>
                  <a:pt x="6495" y="2443"/>
                  <a:pt x="6473" y="2455"/>
                  <a:pt x="6445" y="2466"/>
                </a:cubicBezTo>
                <a:cubicBezTo>
                  <a:pt x="6398" y="2484"/>
                  <a:pt x="6376" y="2518"/>
                  <a:pt x="6376" y="2557"/>
                </a:cubicBezTo>
                <a:cubicBezTo>
                  <a:pt x="6376" y="2597"/>
                  <a:pt x="6405" y="2642"/>
                  <a:pt x="6445" y="2647"/>
                </a:cubicBezTo>
                <a:cubicBezTo>
                  <a:pt x="6569" y="2671"/>
                  <a:pt x="6683" y="2710"/>
                  <a:pt x="6791" y="2756"/>
                </a:cubicBezTo>
                <a:cubicBezTo>
                  <a:pt x="6899" y="2796"/>
                  <a:pt x="6990" y="2852"/>
                  <a:pt x="7069" y="2909"/>
                </a:cubicBezTo>
                <a:cubicBezTo>
                  <a:pt x="7127" y="2954"/>
                  <a:pt x="7172" y="3001"/>
                  <a:pt x="7211" y="3051"/>
                </a:cubicBezTo>
                <a:cubicBezTo>
                  <a:pt x="7245" y="3091"/>
                  <a:pt x="7268" y="3132"/>
                  <a:pt x="7285" y="3177"/>
                </a:cubicBezTo>
                <a:cubicBezTo>
                  <a:pt x="7302" y="3216"/>
                  <a:pt x="7313" y="3256"/>
                  <a:pt x="7326" y="3302"/>
                </a:cubicBezTo>
                <a:cubicBezTo>
                  <a:pt x="7326" y="3342"/>
                  <a:pt x="7326" y="3381"/>
                  <a:pt x="7319" y="3426"/>
                </a:cubicBezTo>
                <a:cubicBezTo>
                  <a:pt x="7313" y="3472"/>
                  <a:pt x="7302" y="3507"/>
                  <a:pt x="7292" y="3541"/>
                </a:cubicBezTo>
                <a:cubicBezTo>
                  <a:pt x="7274" y="3575"/>
                  <a:pt x="7257" y="3602"/>
                  <a:pt x="7234" y="3636"/>
                </a:cubicBezTo>
                <a:cubicBezTo>
                  <a:pt x="7211" y="3665"/>
                  <a:pt x="7182" y="3693"/>
                  <a:pt x="7148" y="3722"/>
                </a:cubicBezTo>
                <a:cubicBezTo>
                  <a:pt x="7114" y="3745"/>
                  <a:pt x="7087" y="3762"/>
                  <a:pt x="7058" y="3779"/>
                </a:cubicBezTo>
                <a:cubicBezTo>
                  <a:pt x="7024" y="3790"/>
                  <a:pt x="6990" y="3801"/>
                  <a:pt x="6944" y="3807"/>
                </a:cubicBezTo>
                <a:cubicBezTo>
                  <a:pt x="6927" y="3813"/>
                  <a:pt x="6904" y="3813"/>
                  <a:pt x="6888" y="3813"/>
                </a:cubicBezTo>
                <a:cubicBezTo>
                  <a:pt x="6865" y="3813"/>
                  <a:pt x="6848" y="3813"/>
                  <a:pt x="6831" y="3807"/>
                </a:cubicBezTo>
                <a:cubicBezTo>
                  <a:pt x="6791" y="3801"/>
                  <a:pt x="6757" y="3796"/>
                  <a:pt x="6723" y="3779"/>
                </a:cubicBezTo>
                <a:lnTo>
                  <a:pt x="6694" y="3779"/>
                </a:lnTo>
                <a:cubicBezTo>
                  <a:pt x="6660" y="3779"/>
                  <a:pt x="6626" y="3796"/>
                  <a:pt x="6603" y="3830"/>
                </a:cubicBezTo>
                <a:cubicBezTo>
                  <a:pt x="6581" y="3869"/>
                  <a:pt x="6586" y="3921"/>
                  <a:pt x="6626" y="3961"/>
                </a:cubicBezTo>
                <a:lnTo>
                  <a:pt x="6655" y="3995"/>
                </a:lnTo>
                <a:cubicBezTo>
                  <a:pt x="6683" y="4034"/>
                  <a:pt x="6705" y="4074"/>
                  <a:pt x="6728" y="4126"/>
                </a:cubicBezTo>
                <a:cubicBezTo>
                  <a:pt x="6746" y="4171"/>
                  <a:pt x="6762" y="4216"/>
                  <a:pt x="6768" y="4262"/>
                </a:cubicBezTo>
                <a:cubicBezTo>
                  <a:pt x="6773" y="4307"/>
                  <a:pt x="6773" y="4352"/>
                  <a:pt x="6768" y="4393"/>
                </a:cubicBezTo>
                <a:cubicBezTo>
                  <a:pt x="6762" y="4443"/>
                  <a:pt x="6746" y="4488"/>
                  <a:pt x="6728" y="4535"/>
                </a:cubicBezTo>
                <a:cubicBezTo>
                  <a:pt x="6705" y="4580"/>
                  <a:pt x="6678" y="4625"/>
                  <a:pt x="6649" y="4671"/>
                </a:cubicBezTo>
                <a:cubicBezTo>
                  <a:pt x="6615" y="4711"/>
                  <a:pt x="6581" y="4745"/>
                  <a:pt x="6535" y="4784"/>
                </a:cubicBezTo>
                <a:cubicBezTo>
                  <a:pt x="6495" y="4813"/>
                  <a:pt x="6450" y="4836"/>
                  <a:pt x="6411" y="4858"/>
                </a:cubicBezTo>
                <a:cubicBezTo>
                  <a:pt x="6371" y="4870"/>
                  <a:pt x="6325" y="4887"/>
                  <a:pt x="6280" y="4892"/>
                </a:cubicBezTo>
                <a:lnTo>
                  <a:pt x="6166" y="4892"/>
                </a:lnTo>
                <a:cubicBezTo>
                  <a:pt x="6126" y="4881"/>
                  <a:pt x="6091" y="4876"/>
                  <a:pt x="6057" y="4858"/>
                </a:cubicBezTo>
                <a:cubicBezTo>
                  <a:pt x="6012" y="4842"/>
                  <a:pt x="5973" y="4818"/>
                  <a:pt x="5933" y="4790"/>
                </a:cubicBezTo>
                <a:cubicBezTo>
                  <a:pt x="5916" y="4779"/>
                  <a:pt x="5905" y="4761"/>
                  <a:pt x="5887" y="4750"/>
                </a:cubicBezTo>
                <a:cubicBezTo>
                  <a:pt x="5871" y="4734"/>
                  <a:pt x="5847" y="4722"/>
                  <a:pt x="5826" y="4722"/>
                </a:cubicBezTo>
                <a:cubicBezTo>
                  <a:pt x="5813" y="4722"/>
                  <a:pt x="5808" y="4722"/>
                  <a:pt x="5802" y="4727"/>
                </a:cubicBezTo>
                <a:cubicBezTo>
                  <a:pt x="5768" y="4734"/>
                  <a:pt x="5740" y="4761"/>
                  <a:pt x="5734" y="4790"/>
                </a:cubicBezTo>
                <a:cubicBezTo>
                  <a:pt x="5723" y="4853"/>
                  <a:pt x="5700" y="4910"/>
                  <a:pt x="5677" y="4960"/>
                </a:cubicBezTo>
                <a:cubicBezTo>
                  <a:pt x="5648" y="5034"/>
                  <a:pt x="5609" y="5102"/>
                  <a:pt x="5558" y="5165"/>
                </a:cubicBezTo>
                <a:cubicBezTo>
                  <a:pt x="5506" y="5233"/>
                  <a:pt x="5444" y="5296"/>
                  <a:pt x="5370" y="5353"/>
                </a:cubicBezTo>
                <a:cubicBezTo>
                  <a:pt x="5314" y="5398"/>
                  <a:pt x="5251" y="5432"/>
                  <a:pt x="5189" y="5461"/>
                </a:cubicBezTo>
                <a:cubicBezTo>
                  <a:pt x="5137" y="5477"/>
                  <a:pt x="5092" y="5495"/>
                  <a:pt x="5035" y="5506"/>
                </a:cubicBezTo>
                <a:lnTo>
                  <a:pt x="4893" y="5506"/>
                </a:lnTo>
                <a:cubicBezTo>
                  <a:pt x="4859" y="5495"/>
                  <a:pt x="4825" y="5489"/>
                  <a:pt x="4790" y="5472"/>
                </a:cubicBezTo>
                <a:cubicBezTo>
                  <a:pt x="4756" y="5461"/>
                  <a:pt x="4722" y="5438"/>
                  <a:pt x="4688" y="5416"/>
                </a:cubicBezTo>
                <a:cubicBezTo>
                  <a:pt x="4649" y="5387"/>
                  <a:pt x="4620" y="5353"/>
                  <a:pt x="4586" y="5314"/>
                </a:cubicBezTo>
                <a:cubicBezTo>
                  <a:pt x="4557" y="5267"/>
                  <a:pt x="4530" y="5222"/>
                  <a:pt x="4501" y="5165"/>
                </a:cubicBezTo>
                <a:cubicBezTo>
                  <a:pt x="4484" y="5136"/>
                  <a:pt x="4449" y="5120"/>
                  <a:pt x="4410" y="5120"/>
                </a:cubicBezTo>
                <a:cubicBezTo>
                  <a:pt x="4365" y="5120"/>
                  <a:pt x="4319" y="5149"/>
                  <a:pt x="4308" y="5194"/>
                </a:cubicBezTo>
                <a:cubicBezTo>
                  <a:pt x="4297" y="5228"/>
                  <a:pt x="4284" y="5262"/>
                  <a:pt x="4274" y="5296"/>
                </a:cubicBezTo>
                <a:cubicBezTo>
                  <a:pt x="4245" y="5364"/>
                  <a:pt x="4205" y="5427"/>
                  <a:pt x="4166" y="5484"/>
                </a:cubicBezTo>
                <a:cubicBezTo>
                  <a:pt x="4126" y="5529"/>
                  <a:pt x="4080" y="5574"/>
                  <a:pt x="4029" y="5620"/>
                </a:cubicBezTo>
                <a:cubicBezTo>
                  <a:pt x="3978" y="5660"/>
                  <a:pt x="3927" y="5689"/>
                  <a:pt x="3875" y="5710"/>
                </a:cubicBezTo>
                <a:cubicBezTo>
                  <a:pt x="3836" y="5728"/>
                  <a:pt x="3796" y="5739"/>
                  <a:pt x="3757" y="5744"/>
                </a:cubicBezTo>
                <a:lnTo>
                  <a:pt x="3637" y="5744"/>
                </a:lnTo>
                <a:cubicBezTo>
                  <a:pt x="3597" y="5739"/>
                  <a:pt x="3569" y="5728"/>
                  <a:pt x="3541" y="5716"/>
                </a:cubicBezTo>
                <a:cubicBezTo>
                  <a:pt x="3518" y="5705"/>
                  <a:pt x="3495" y="5694"/>
                  <a:pt x="3473" y="5676"/>
                </a:cubicBezTo>
                <a:cubicBezTo>
                  <a:pt x="3455" y="5660"/>
                  <a:pt x="3432" y="5642"/>
                  <a:pt x="3421" y="5620"/>
                </a:cubicBezTo>
                <a:cubicBezTo>
                  <a:pt x="3393" y="5586"/>
                  <a:pt x="3371" y="5545"/>
                  <a:pt x="3348" y="5495"/>
                </a:cubicBezTo>
                <a:cubicBezTo>
                  <a:pt x="3330" y="5455"/>
                  <a:pt x="3319" y="5421"/>
                  <a:pt x="3303" y="5375"/>
                </a:cubicBezTo>
                <a:cubicBezTo>
                  <a:pt x="3279" y="5301"/>
                  <a:pt x="3251" y="5222"/>
                  <a:pt x="3211" y="5154"/>
                </a:cubicBezTo>
                <a:cubicBezTo>
                  <a:pt x="3177" y="5097"/>
                  <a:pt x="3132" y="5052"/>
                  <a:pt x="3080" y="5012"/>
                </a:cubicBezTo>
                <a:cubicBezTo>
                  <a:pt x="3052" y="4994"/>
                  <a:pt x="3018" y="4983"/>
                  <a:pt x="2989" y="4978"/>
                </a:cubicBezTo>
                <a:cubicBezTo>
                  <a:pt x="2973" y="4978"/>
                  <a:pt x="2955" y="4973"/>
                  <a:pt x="2933" y="4973"/>
                </a:cubicBezTo>
                <a:cubicBezTo>
                  <a:pt x="2910" y="4973"/>
                  <a:pt x="2887" y="4978"/>
                  <a:pt x="2865" y="4983"/>
                </a:cubicBezTo>
                <a:cubicBezTo>
                  <a:pt x="2836" y="4983"/>
                  <a:pt x="2808" y="4994"/>
                  <a:pt x="2779" y="5012"/>
                </a:cubicBezTo>
                <a:lnTo>
                  <a:pt x="2768" y="5018"/>
                </a:lnTo>
                <a:cubicBezTo>
                  <a:pt x="2739" y="5028"/>
                  <a:pt x="2711" y="5041"/>
                  <a:pt x="2682" y="5057"/>
                </a:cubicBezTo>
                <a:cubicBezTo>
                  <a:pt x="2626" y="5091"/>
                  <a:pt x="2574" y="5131"/>
                  <a:pt x="2518" y="5177"/>
                </a:cubicBezTo>
                <a:lnTo>
                  <a:pt x="2506" y="5188"/>
                </a:lnTo>
                <a:lnTo>
                  <a:pt x="2478" y="5211"/>
                </a:lnTo>
                <a:cubicBezTo>
                  <a:pt x="2359" y="5296"/>
                  <a:pt x="2239" y="5393"/>
                  <a:pt x="2097" y="5455"/>
                </a:cubicBezTo>
                <a:cubicBezTo>
                  <a:pt x="2063" y="5466"/>
                  <a:pt x="2023" y="5477"/>
                  <a:pt x="1989" y="5489"/>
                </a:cubicBezTo>
                <a:lnTo>
                  <a:pt x="1916" y="5489"/>
                </a:lnTo>
                <a:cubicBezTo>
                  <a:pt x="1882" y="5477"/>
                  <a:pt x="1853" y="5472"/>
                  <a:pt x="1813" y="5455"/>
                </a:cubicBezTo>
                <a:cubicBezTo>
                  <a:pt x="1785" y="5443"/>
                  <a:pt x="1762" y="5427"/>
                  <a:pt x="1734" y="5409"/>
                </a:cubicBezTo>
                <a:cubicBezTo>
                  <a:pt x="1711" y="5393"/>
                  <a:pt x="1688" y="5369"/>
                  <a:pt x="1677" y="5348"/>
                </a:cubicBezTo>
                <a:cubicBezTo>
                  <a:pt x="1654" y="5324"/>
                  <a:pt x="1643" y="5296"/>
                  <a:pt x="1625" y="5267"/>
                </a:cubicBezTo>
                <a:cubicBezTo>
                  <a:pt x="1609" y="5217"/>
                  <a:pt x="1598" y="5165"/>
                  <a:pt x="1586" y="5114"/>
                </a:cubicBezTo>
                <a:cubicBezTo>
                  <a:pt x="1580" y="5034"/>
                  <a:pt x="1580" y="4955"/>
                  <a:pt x="1591" y="4863"/>
                </a:cubicBezTo>
                <a:cubicBezTo>
                  <a:pt x="1591" y="4829"/>
                  <a:pt x="1575" y="4795"/>
                  <a:pt x="1552" y="4773"/>
                </a:cubicBezTo>
                <a:cubicBezTo>
                  <a:pt x="1530" y="4745"/>
                  <a:pt x="1496" y="4734"/>
                  <a:pt x="1462" y="4734"/>
                </a:cubicBezTo>
                <a:lnTo>
                  <a:pt x="1433" y="4734"/>
                </a:lnTo>
                <a:cubicBezTo>
                  <a:pt x="1370" y="4734"/>
                  <a:pt x="1302" y="4727"/>
                  <a:pt x="1234" y="4722"/>
                </a:cubicBezTo>
                <a:cubicBezTo>
                  <a:pt x="1103" y="4700"/>
                  <a:pt x="977" y="4666"/>
                  <a:pt x="859" y="4619"/>
                </a:cubicBezTo>
                <a:cubicBezTo>
                  <a:pt x="780" y="4585"/>
                  <a:pt x="711" y="4546"/>
                  <a:pt x="643" y="4501"/>
                </a:cubicBezTo>
                <a:cubicBezTo>
                  <a:pt x="609" y="4467"/>
                  <a:pt x="575" y="4438"/>
                  <a:pt x="552" y="4409"/>
                </a:cubicBezTo>
                <a:cubicBezTo>
                  <a:pt x="541" y="4386"/>
                  <a:pt x="529" y="4370"/>
                  <a:pt x="518" y="4347"/>
                </a:cubicBezTo>
                <a:cubicBezTo>
                  <a:pt x="512" y="4336"/>
                  <a:pt x="507" y="4318"/>
                  <a:pt x="500" y="4296"/>
                </a:cubicBezTo>
                <a:lnTo>
                  <a:pt x="500" y="4257"/>
                </a:lnTo>
                <a:cubicBezTo>
                  <a:pt x="507" y="4239"/>
                  <a:pt x="512" y="4223"/>
                  <a:pt x="518" y="4205"/>
                </a:cubicBezTo>
                <a:cubicBezTo>
                  <a:pt x="529" y="4182"/>
                  <a:pt x="546" y="4160"/>
                  <a:pt x="557" y="4131"/>
                </a:cubicBezTo>
                <a:cubicBezTo>
                  <a:pt x="591" y="4092"/>
                  <a:pt x="631" y="4052"/>
                  <a:pt x="688" y="4006"/>
                </a:cubicBezTo>
                <a:cubicBezTo>
                  <a:pt x="728" y="3977"/>
                  <a:pt x="767" y="3955"/>
                  <a:pt x="807" y="3927"/>
                </a:cubicBezTo>
                <a:cubicBezTo>
                  <a:pt x="853" y="3898"/>
                  <a:pt x="875" y="3853"/>
                  <a:pt x="875" y="3807"/>
                </a:cubicBezTo>
                <a:cubicBezTo>
                  <a:pt x="875" y="3745"/>
                  <a:pt x="830" y="3688"/>
                  <a:pt x="773" y="3677"/>
                </a:cubicBezTo>
                <a:cubicBezTo>
                  <a:pt x="722" y="3665"/>
                  <a:pt x="677" y="3648"/>
                  <a:pt x="631" y="3631"/>
                </a:cubicBezTo>
                <a:cubicBezTo>
                  <a:pt x="581" y="3609"/>
                  <a:pt x="534" y="3580"/>
                  <a:pt x="484" y="3546"/>
                </a:cubicBezTo>
                <a:cubicBezTo>
                  <a:pt x="439" y="3507"/>
                  <a:pt x="398" y="3466"/>
                  <a:pt x="364" y="3426"/>
                </a:cubicBezTo>
                <a:cubicBezTo>
                  <a:pt x="342" y="3392"/>
                  <a:pt x="319" y="3358"/>
                  <a:pt x="302" y="3318"/>
                </a:cubicBezTo>
                <a:cubicBezTo>
                  <a:pt x="290" y="3290"/>
                  <a:pt x="285" y="3261"/>
                  <a:pt x="279" y="3227"/>
                </a:cubicBezTo>
                <a:cubicBezTo>
                  <a:pt x="274" y="3211"/>
                  <a:pt x="274" y="3187"/>
                  <a:pt x="279" y="3166"/>
                </a:cubicBezTo>
                <a:cubicBezTo>
                  <a:pt x="279" y="3148"/>
                  <a:pt x="285" y="3132"/>
                  <a:pt x="290" y="3114"/>
                </a:cubicBezTo>
                <a:cubicBezTo>
                  <a:pt x="296" y="3103"/>
                  <a:pt x="308" y="3085"/>
                  <a:pt x="313" y="3074"/>
                </a:cubicBezTo>
                <a:cubicBezTo>
                  <a:pt x="330" y="3057"/>
                  <a:pt x="342" y="3046"/>
                  <a:pt x="358" y="3035"/>
                </a:cubicBezTo>
                <a:cubicBezTo>
                  <a:pt x="381" y="3017"/>
                  <a:pt x="405" y="3006"/>
                  <a:pt x="426" y="2995"/>
                </a:cubicBezTo>
                <a:cubicBezTo>
                  <a:pt x="473" y="2977"/>
                  <a:pt x="523" y="2961"/>
                  <a:pt x="575" y="2954"/>
                </a:cubicBezTo>
                <a:cubicBezTo>
                  <a:pt x="597" y="2949"/>
                  <a:pt x="620" y="2949"/>
                  <a:pt x="643" y="2949"/>
                </a:cubicBezTo>
                <a:cubicBezTo>
                  <a:pt x="705" y="2943"/>
                  <a:pt x="751" y="2909"/>
                  <a:pt x="767" y="2852"/>
                </a:cubicBezTo>
                <a:cubicBezTo>
                  <a:pt x="780" y="2818"/>
                  <a:pt x="773" y="2784"/>
                  <a:pt x="756" y="2756"/>
                </a:cubicBezTo>
                <a:cubicBezTo>
                  <a:pt x="739" y="2722"/>
                  <a:pt x="711" y="2710"/>
                  <a:pt x="683" y="2699"/>
                </a:cubicBezTo>
                <a:cubicBezTo>
                  <a:pt x="631" y="2671"/>
                  <a:pt x="586" y="2647"/>
                  <a:pt x="546" y="2620"/>
                </a:cubicBezTo>
                <a:cubicBezTo>
                  <a:pt x="534" y="2608"/>
                  <a:pt x="518" y="2597"/>
                  <a:pt x="507" y="2579"/>
                </a:cubicBezTo>
                <a:cubicBezTo>
                  <a:pt x="500" y="2568"/>
                  <a:pt x="495" y="2563"/>
                  <a:pt x="489" y="2552"/>
                </a:cubicBezTo>
                <a:cubicBezTo>
                  <a:pt x="489" y="2545"/>
                  <a:pt x="489" y="2545"/>
                  <a:pt x="484" y="2540"/>
                </a:cubicBezTo>
                <a:lnTo>
                  <a:pt x="484" y="2529"/>
                </a:lnTo>
                <a:cubicBezTo>
                  <a:pt x="484" y="2523"/>
                  <a:pt x="478" y="2511"/>
                  <a:pt x="484" y="2500"/>
                </a:cubicBezTo>
                <a:cubicBezTo>
                  <a:pt x="484" y="2489"/>
                  <a:pt x="489" y="2477"/>
                  <a:pt x="495" y="2471"/>
                </a:cubicBezTo>
                <a:cubicBezTo>
                  <a:pt x="500" y="2455"/>
                  <a:pt x="512" y="2437"/>
                  <a:pt x="518" y="2421"/>
                </a:cubicBezTo>
                <a:cubicBezTo>
                  <a:pt x="541" y="2398"/>
                  <a:pt x="563" y="2375"/>
                  <a:pt x="586" y="2353"/>
                </a:cubicBezTo>
                <a:cubicBezTo>
                  <a:pt x="615" y="2335"/>
                  <a:pt x="636" y="2324"/>
                  <a:pt x="665" y="2313"/>
                </a:cubicBezTo>
                <a:cubicBezTo>
                  <a:pt x="705" y="2296"/>
                  <a:pt x="746" y="2285"/>
                  <a:pt x="791" y="2279"/>
                </a:cubicBezTo>
                <a:cubicBezTo>
                  <a:pt x="814" y="2272"/>
                  <a:pt x="836" y="2272"/>
                  <a:pt x="864" y="2272"/>
                </a:cubicBezTo>
                <a:cubicBezTo>
                  <a:pt x="882" y="2272"/>
                  <a:pt x="904" y="2272"/>
                  <a:pt x="927" y="2279"/>
                </a:cubicBezTo>
                <a:cubicBezTo>
                  <a:pt x="966" y="2285"/>
                  <a:pt x="1001" y="2296"/>
                  <a:pt x="1035" y="2306"/>
                </a:cubicBezTo>
                <a:cubicBezTo>
                  <a:pt x="1063" y="2319"/>
                  <a:pt x="1092" y="2335"/>
                  <a:pt x="1121" y="2353"/>
                </a:cubicBezTo>
                <a:cubicBezTo>
                  <a:pt x="1137" y="2369"/>
                  <a:pt x="1166" y="2375"/>
                  <a:pt x="1189" y="2375"/>
                </a:cubicBezTo>
                <a:cubicBezTo>
                  <a:pt x="1245" y="2375"/>
                  <a:pt x="1296" y="2347"/>
                  <a:pt x="1325" y="2301"/>
                </a:cubicBezTo>
                <a:cubicBezTo>
                  <a:pt x="1347" y="2267"/>
                  <a:pt x="1347" y="2222"/>
                  <a:pt x="1342" y="2182"/>
                </a:cubicBezTo>
                <a:cubicBezTo>
                  <a:pt x="1331" y="2154"/>
                  <a:pt x="1307" y="2109"/>
                  <a:pt x="1273" y="2091"/>
                </a:cubicBezTo>
                <a:cubicBezTo>
                  <a:pt x="1234" y="2075"/>
                  <a:pt x="1189" y="2057"/>
                  <a:pt x="1148" y="2046"/>
                </a:cubicBezTo>
                <a:lnTo>
                  <a:pt x="1126" y="2041"/>
                </a:lnTo>
                <a:lnTo>
                  <a:pt x="1114" y="2041"/>
                </a:lnTo>
                <a:lnTo>
                  <a:pt x="1086" y="2034"/>
                </a:lnTo>
                <a:cubicBezTo>
                  <a:pt x="1069" y="2006"/>
                  <a:pt x="1052" y="1972"/>
                  <a:pt x="1035" y="1938"/>
                </a:cubicBezTo>
                <a:cubicBezTo>
                  <a:pt x="1029" y="1915"/>
                  <a:pt x="1018" y="1886"/>
                  <a:pt x="1011" y="1858"/>
                </a:cubicBezTo>
                <a:lnTo>
                  <a:pt x="1011" y="1790"/>
                </a:lnTo>
                <a:cubicBezTo>
                  <a:pt x="1018" y="1773"/>
                  <a:pt x="1024" y="1750"/>
                  <a:pt x="1029" y="1734"/>
                </a:cubicBezTo>
                <a:cubicBezTo>
                  <a:pt x="1040" y="1716"/>
                  <a:pt x="1052" y="1693"/>
                  <a:pt x="1063" y="1676"/>
                </a:cubicBezTo>
                <a:cubicBezTo>
                  <a:pt x="1080" y="1653"/>
                  <a:pt x="1103" y="1637"/>
                  <a:pt x="1126" y="1619"/>
                </a:cubicBezTo>
                <a:cubicBezTo>
                  <a:pt x="1160" y="1597"/>
                  <a:pt x="1194" y="1574"/>
                  <a:pt x="1234" y="1556"/>
                </a:cubicBezTo>
                <a:cubicBezTo>
                  <a:pt x="1284" y="1535"/>
                  <a:pt x="1347" y="1517"/>
                  <a:pt x="1415" y="1506"/>
                </a:cubicBezTo>
                <a:cubicBezTo>
                  <a:pt x="1449" y="1500"/>
                  <a:pt x="1483" y="1500"/>
                  <a:pt x="1523" y="1500"/>
                </a:cubicBezTo>
                <a:cubicBezTo>
                  <a:pt x="1552" y="1500"/>
                  <a:pt x="1586" y="1500"/>
                  <a:pt x="1614" y="1506"/>
                </a:cubicBezTo>
                <a:cubicBezTo>
                  <a:pt x="1682" y="1517"/>
                  <a:pt x="1745" y="1529"/>
                  <a:pt x="1802" y="1551"/>
                </a:cubicBezTo>
                <a:cubicBezTo>
                  <a:pt x="1842" y="1574"/>
                  <a:pt x="1882" y="1597"/>
                  <a:pt x="1921" y="1619"/>
                </a:cubicBezTo>
                <a:cubicBezTo>
                  <a:pt x="1932" y="1631"/>
                  <a:pt x="1944" y="1631"/>
                  <a:pt x="1955" y="1631"/>
                </a:cubicBezTo>
                <a:cubicBezTo>
                  <a:pt x="1984" y="1631"/>
                  <a:pt x="2007" y="1619"/>
                  <a:pt x="2018" y="1603"/>
                </a:cubicBezTo>
                <a:cubicBezTo>
                  <a:pt x="2034" y="1590"/>
                  <a:pt x="2041" y="1574"/>
                  <a:pt x="2041" y="1551"/>
                </a:cubicBezTo>
                <a:cubicBezTo>
                  <a:pt x="2029" y="1461"/>
                  <a:pt x="2029" y="1375"/>
                  <a:pt x="2041" y="1296"/>
                </a:cubicBezTo>
                <a:cubicBezTo>
                  <a:pt x="2052" y="1228"/>
                  <a:pt x="2068" y="1165"/>
                  <a:pt x="2092" y="1113"/>
                </a:cubicBezTo>
                <a:cubicBezTo>
                  <a:pt x="2102" y="1086"/>
                  <a:pt x="2120" y="1057"/>
                  <a:pt x="2137" y="1029"/>
                </a:cubicBezTo>
                <a:lnTo>
                  <a:pt x="2188" y="977"/>
                </a:lnTo>
                <a:cubicBezTo>
                  <a:pt x="2205" y="966"/>
                  <a:pt x="2228" y="955"/>
                  <a:pt x="2246" y="943"/>
                </a:cubicBezTo>
                <a:cubicBezTo>
                  <a:pt x="2267" y="932"/>
                  <a:pt x="2296" y="926"/>
                  <a:pt x="2325" y="921"/>
                </a:cubicBezTo>
                <a:lnTo>
                  <a:pt x="2364" y="921"/>
                </a:lnTo>
                <a:cubicBezTo>
                  <a:pt x="2382" y="921"/>
                  <a:pt x="2398" y="921"/>
                  <a:pt x="2416" y="926"/>
                </a:cubicBezTo>
                <a:cubicBezTo>
                  <a:pt x="2461" y="932"/>
                  <a:pt x="2506" y="943"/>
                  <a:pt x="2558" y="966"/>
                </a:cubicBezTo>
                <a:cubicBezTo>
                  <a:pt x="2632" y="995"/>
                  <a:pt x="2700" y="1034"/>
                  <a:pt x="2768" y="1086"/>
                </a:cubicBezTo>
                <a:cubicBezTo>
                  <a:pt x="2779" y="1097"/>
                  <a:pt x="2791" y="1097"/>
                  <a:pt x="2808" y="1097"/>
                </a:cubicBezTo>
                <a:cubicBezTo>
                  <a:pt x="2825" y="1097"/>
                  <a:pt x="2836" y="1097"/>
                  <a:pt x="2847" y="1086"/>
                </a:cubicBezTo>
                <a:cubicBezTo>
                  <a:pt x="2870" y="1074"/>
                  <a:pt x="2887" y="1052"/>
                  <a:pt x="2887" y="1023"/>
                </a:cubicBezTo>
                <a:cubicBezTo>
                  <a:pt x="2887" y="1005"/>
                  <a:pt x="2887" y="995"/>
                  <a:pt x="2893" y="977"/>
                </a:cubicBezTo>
                <a:cubicBezTo>
                  <a:pt x="2910" y="853"/>
                  <a:pt x="2944" y="727"/>
                  <a:pt x="3001" y="609"/>
                </a:cubicBezTo>
                <a:cubicBezTo>
                  <a:pt x="3041" y="512"/>
                  <a:pt x="3086" y="431"/>
                  <a:pt x="3138" y="363"/>
                </a:cubicBezTo>
                <a:cubicBezTo>
                  <a:pt x="3172" y="318"/>
                  <a:pt x="3206" y="284"/>
                  <a:pt x="3245" y="255"/>
                </a:cubicBezTo>
                <a:cubicBezTo>
                  <a:pt x="3279" y="234"/>
                  <a:pt x="3308" y="210"/>
                  <a:pt x="3342" y="199"/>
                </a:cubicBezTo>
                <a:cubicBezTo>
                  <a:pt x="3364" y="187"/>
                  <a:pt x="3393" y="182"/>
                  <a:pt x="3427" y="176"/>
                </a:cubicBezTo>
                <a:close/>
                <a:moveTo>
                  <a:pt x="3484" y="0"/>
                </a:moveTo>
                <a:cubicBezTo>
                  <a:pt x="3444" y="0"/>
                  <a:pt x="3410" y="6"/>
                  <a:pt x="3376" y="11"/>
                </a:cubicBezTo>
                <a:cubicBezTo>
                  <a:pt x="3274" y="29"/>
                  <a:pt x="3183" y="85"/>
                  <a:pt x="3109" y="153"/>
                </a:cubicBezTo>
                <a:cubicBezTo>
                  <a:pt x="3023" y="227"/>
                  <a:pt x="2962" y="324"/>
                  <a:pt x="2904" y="420"/>
                </a:cubicBezTo>
                <a:cubicBezTo>
                  <a:pt x="2831" y="562"/>
                  <a:pt x="2773" y="722"/>
                  <a:pt x="2745" y="881"/>
                </a:cubicBezTo>
                <a:cubicBezTo>
                  <a:pt x="2629" y="814"/>
                  <a:pt x="2496" y="762"/>
                  <a:pt x="2365" y="762"/>
                </a:cubicBezTo>
                <a:cubicBezTo>
                  <a:pt x="2285" y="762"/>
                  <a:pt x="2205" y="782"/>
                  <a:pt x="2131" y="829"/>
                </a:cubicBezTo>
                <a:cubicBezTo>
                  <a:pt x="2029" y="887"/>
                  <a:pt x="1966" y="989"/>
                  <a:pt x="1921" y="1097"/>
                </a:cubicBezTo>
                <a:cubicBezTo>
                  <a:pt x="1898" y="1165"/>
                  <a:pt x="1887" y="1239"/>
                  <a:pt x="1882" y="1307"/>
                </a:cubicBezTo>
                <a:cubicBezTo>
                  <a:pt x="1876" y="1341"/>
                  <a:pt x="1876" y="1375"/>
                  <a:pt x="1871" y="1404"/>
                </a:cubicBezTo>
                <a:cubicBezTo>
                  <a:pt x="1774" y="1364"/>
                  <a:pt x="1666" y="1341"/>
                  <a:pt x="1564" y="1335"/>
                </a:cubicBezTo>
                <a:cubicBezTo>
                  <a:pt x="1544" y="1334"/>
                  <a:pt x="1525" y="1333"/>
                  <a:pt x="1505" y="1333"/>
                </a:cubicBezTo>
                <a:cubicBezTo>
                  <a:pt x="1366" y="1333"/>
                  <a:pt x="1228" y="1368"/>
                  <a:pt x="1108" y="1432"/>
                </a:cubicBezTo>
                <a:cubicBezTo>
                  <a:pt x="990" y="1495"/>
                  <a:pt x="887" y="1597"/>
                  <a:pt x="853" y="1734"/>
                </a:cubicBezTo>
                <a:cubicBezTo>
                  <a:pt x="836" y="1802"/>
                  <a:pt x="841" y="1881"/>
                  <a:pt x="859" y="1949"/>
                </a:cubicBezTo>
                <a:cubicBezTo>
                  <a:pt x="870" y="1972"/>
                  <a:pt x="875" y="2000"/>
                  <a:pt x="887" y="2023"/>
                </a:cubicBezTo>
                <a:cubicBezTo>
                  <a:pt x="848" y="2023"/>
                  <a:pt x="814" y="2028"/>
                  <a:pt x="773" y="2041"/>
                </a:cubicBezTo>
                <a:cubicBezTo>
                  <a:pt x="699" y="2051"/>
                  <a:pt x="631" y="2080"/>
                  <a:pt x="563" y="2114"/>
                </a:cubicBezTo>
                <a:cubicBezTo>
                  <a:pt x="534" y="2125"/>
                  <a:pt x="507" y="2143"/>
                  <a:pt x="478" y="2159"/>
                </a:cubicBezTo>
                <a:cubicBezTo>
                  <a:pt x="466" y="2165"/>
                  <a:pt x="455" y="2177"/>
                  <a:pt x="444" y="2182"/>
                </a:cubicBezTo>
                <a:cubicBezTo>
                  <a:pt x="421" y="2193"/>
                  <a:pt x="405" y="2211"/>
                  <a:pt x="381" y="2227"/>
                </a:cubicBezTo>
                <a:cubicBezTo>
                  <a:pt x="336" y="2261"/>
                  <a:pt x="296" y="2319"/>
                  <a:pt x="274" y="2375"/>
                </a:cubicBezTo>
                <a:cubicBezTo>
                  <a:pt x="256" y="2403"/>
                  <a:pt x="245" y="2432"/>
                  <a:pt x="240" y="2461"/>
                </a:cubicBezTo>
                <a:cubicBezTo>
                  <a:pt x="240" y="2484"/>
                  <a:pt x="234" y="2500"/>
                  <a:pt x="234" y="2523"/>
                </a:cubicBezTo>
                <a:cubicBezTo>
                  <a:pt x="234" y="2545"/>
                  <a:pt x="240" y="2568"/>
                  <a:pt x="240" y="2591"/>
                </a:cubicBezTo>
                <a:cubicBezTo>
                  <a:pt x="245" y="2620"/>
                  <a:pt x="261" y="2654"/>
                  <a:pt x="274" y="2681"/>
                </a:cubicBezTo>
                <a:cubicBezTo>
                  <a:pt x="285" y="2705"/>
                  <a:pt x="302" y="2728"/>
                  <a:pt x="319" y="2750"/>
                </a:cubicBezTo>
                <a:cubicBezTo>
                  <a:pt x="250" y="2778"/>
                  <a:pt x="188" y="2818"/>
                  <a:pt x="137" y="2870"/>
                </a:cubicBezTo>
                <a:cubicBezTo>
                  <a:pt x="80" y="2927"/>
                  <a:pt x="40" y="2995"/>
                  <a:pt x="23" y="3069"/>
                </a:cubicBezTo>
                <a:cubicBezTo>
                  <a:pt x="1" y="3142"/>
                  <a:pt x="1" y="3222"/>
                  <a:pt x="12" y="3302"/>
                </a:cubicBezTo>
                <a:cubicBezTo>
                  <a:pt x="23" y="3370"/>
                  <a:pt x="57" y="3444"/>
                  <a:pt x="85" y="3507"/>
                </a:cubicBezTo>
                <a:cubicBezTo>
                  <a:pt x="103" y="3534"/>
                  <a:pt x="125" y="3568"/>
                  <a:pt x="148" y="3591"/>
                </a:cubicBezTo>
                <a:cubicBezTo>
                  <a:pt x="171" y="3631"/>
                  <a:pt x="200" y="3665"/>
                  <a:pt x="234" y="3693"/>
                </a:cubicBezTo>
                <a:cubicBezTo>
                  <a:pt x="296" y="3756"/>
                  <a:pt x="371" y="3807"/>
                  <a:pt x="444" y="3853"/>
                </a:cubicBezTo>
                <a:cubicBezTo>
                  <a:pt x="353" y="3937"/>
                  <a:pt x="274" y="4034"/>
                  <a:pt x="240" y="4160"/>
                </a:cubicBezTo>
                <a:cubicBezTo>
                  <a:pt x="216" y="4239"/>
                  <a:pt x="216" y="4330"/>
                  <a:pt x="245" y="4409"/>
                </a:cubicBezTo>
                <a:cubicBezTo>
                  <a:pt x="268" y="4495"/>
                  <a:pt x="319" y="4569"/>
                  <a:pt x="381" y="4632"/>
                </a:cubicBezTo>
                <a:cubicBezTo>
                  <a:pt x="439" y="4700"/>
                  <a:pt x="518" y="4750"/>
                  <a:pt x="591" y="4795"/>
                </a:cubicBezTo>
                <a:cubicBezTo>
                  <a:pt x="677" y="4842"/>
                  <a:pt x="773" y="4881"/>
                  <a:pt x="864" y="4915"/>
                </a:cubicBezTo>
                <a:cubicBezTo>
                  <a:pt x="1011" y="4960"/>
                  <a:pt x="1166" y="4989"/>
                  <a:pt x="1313" y="5000"/>
                </a:cubicBezTo>
                <a:cubicBezTo>
                  <a:pt x="1313" y="5034"/>
                  <a:pt x="1318" y="5068"/>
                  <a:pt x="1318" y="5102"/>
                </a:cubicBezTo>
                <a:cubicBezTo>
                  <a:pt x="1331" y="5199"/>
                  <a:pt x="1352" y="5290"/>
                  <a:pt x="1387" y="5382"/>
                </a:cubicBezTo>
                <a:cubicBezTo>
                  <a:pt x="1421" y="5455"/>
                  <a:pt x="1472" y="5529"/>
                  <a:pt x="1535" y="5586"/>
                </a:cubicBezTo>
                <a:cubicBezTo>
                  <a:pt x="1609" y="5654"/>
                  <a:pt x="1700" y="5699"/>
                  <a:pt x="1796" y="5728"/>
                </a:cubicBezTo>
                <a:cubicBezTo>
                  <a:pt x="1848" y="5744"/>
                  <a:pt x="1900" y="5751"/>
                  <a:pt x="1950" y="5751"/>
                </a:cubicBezTo>
                <a:cubicBezTo>
                  <a:pt x="2207" y="5751"/>
                  <a:pt x="2437" y="5566"/>
                  <a:pt x="2632" y="5409"/>
                </a:cubicBezTo>
                <a:cubicBezTo>
                  <a:pt x="2711" y="5348"/>
                  <a:pt x="2797" y="5285"/>
                  <a:pt x="2887" y="5239"/>
                </a:cubicBezTo>
                <a:cubicBezTo>
                  <a:pt x="2899" y="5233"/>
                  <a:pt x="2915" y="5233"/>
                  <a:pt x="2928" y="5228"/>
                </a:cubicBezTo>
                <a:lnTo>
                  <a:pt x="2938" y="5228"/>
                </a:lnTo>
                <a:cubicBezTo>
                  <a:pt x="2944" y="5233"/>
                  <a:pt x="2949" y="5233"/>
                  <a:pt x="2955" y="5239"/>
                </a:cubicBezTo>
                <a:cubicBezTo>
                  <a:pt x="2967" y="5245"/>
                  <a:pt x="2973" y="5256"/>
                  <a:pt x="2978" y="5262"/>
                </a:cubicBezTo>
                <a:cubicBezTo>
                  <a:pt x="2996" y="5290"/>
                  <a:pt x="3012" y="5324"/>
                  <a:pt x="3030" y="5359"/>
                </a:cubicBezTo>
                <a:cubicBezTo>
                  <a:pt x="3075" y="5477"/>
                  <a:pt x="3109" y="5603"/>
                  <a:pt x="3177" y="5710"/>
                </a:cubicBezTo>
                <a:cubicBezTo>
                  <a:pt x="3172" y="5818"/>
                  <a:pt x="3172" y="5927"/>
                  <a:pt x="3166" y="6035"/>
                </a:cubicBezTo>
                <a:cubicBezTo>
                  <a:pt x="3154" y="6205"/>
                  <a:pt x="3138" y="6376"/>
                  <a:pt x="3114" y="6546"/>
                </a:cubicBezTo>
                <a:cubicBezTo>
                  <a:pt x="3103" y="6636"/>
                  <a:pt x="3086" y="6733"/>
                  <a:pt x="3069" y="6825"/>
                </a:cubicBezTo>
                <a:cubicBezTo>
                  <a:pt x="3052" y="6938"/>
                  <a:pt x="3030" y="7045"/>
                  <a:pt x="3012" y="7155"/>
                </a:cubicBezTo>
                <a:cubicBezTo>
                  <a:pt x="3007" y="7182"/>
                  <a:pt x="3007" y="7210"/>
                  <a:pt x="3023" y="7239"/>
                </a:cubicBezTo>
                <a:cubicBezTo>
                  <a:pt x="3035" y="7262"/>
                  <a:pt x="3057" y="7284"/>
                  <a:pt x="3086" y="7291"/>
                </a:cubicBezTo>
                <a:cubicBezTo>
                  <a:pt x="3096" y="7293"/>
                  <a:pt x="3107" y="7294"/>
                  <a:pt x="3118" y="7294"/>
                </a:cubicBezTo>
                <a:cubicBezTo>
                  <a:pt x="3137" y="7294"/>
                  <a:pt x="3157" y="7290"/>
                  <a:pt x="3172" y="7279"/>
                </a:cubicBezTo>
                <a:cubicBezTo>
                  <a:pt x="3200" y="7262"/>
                  <a:pt x="3211" y="7239"/>
                  <a:pt x="3222" y="7210"/>
                </a:cubicBezTo>
                <a:cubicBezTo>
                  <a:pt x="3240" y="7182"/>
                  <a:pt x="3251" y="7148"/>
                  <a:pt x="3256" y="7120"/>
                </a:cubicBezTo>
                <a:lnTo>
                  <a:pt x="3256" y="7114"/>
                </a:lnTo>
                <a:cubicBezTo>
                  <a:pt x="3290" y="7006"/>
                  <a:pt x="3308" y="6893"/>
                  <a:pt x="3319" y="6796"/>
                </a:cubicBezTo>
                <a:cubicBezTo>
                  <a:pt x="3337" y="6670"/>
                  <a:pt x="3342" y="6541"/>
                  <a:pt x="3342" y="6381"/>
                </a:cubicBezTo>
                <a:cubicBezTo>
                  <a:pt x="3342" y="6261"/>
                  <a:pt x="3337" y="6137"/>
                  <a:pt x="3330" y="6017"/>
                </a:cubicBezTo>
                <a:lnTo>
                  <a:pt x="3330" y="5967"/>
                </a:lnTo>
                <a:lnTo>
                  <a:pt x="3330" y="5875"/>
                </a:lnTo>
                <a:lnTo>
                  <a:pt x="3348" y="5886"/>
                </a:lnTo>
                <a:cubicBezTo>
                  <a:pt x="3421" y="5944"/>
                  <a:pt x="3513" y="5967"/>
                  <a:pt x="3581" y="5978"/>
                </a:cubicBezTo>
                <a:cubicBezTo>
                  <a:pt x="3620" y="5983"/>
                  <a:pt x="3660" y="5989"/>
                  <a:pt x="3699" y="5989"/>
                </a:cubicBezTo>
                <a:lnTo>
                  <a:pt x="3739" y="5989"/>
                </a:lnTo>
                <a:cubicBezTo>
                  <a:pt x="3791" y="5983"/>
                  <a:pt x="3841" y="5972"/>
                  <a:pt x="3893" y="5961"/>
                </a:cubicBezTo>
                <a:cubicBezTo>
                  <a:pt x="3922" y="5949"/>
                  <a:pt x="3950" y="5938"/>
                  <a:pt x="3978" y="5933"/>
                </a:cubicBezTo>
                <a:cubicBezTo>
                  <a:pt x="3978" y="5927"/>
                  <a:pt x="3984" y="5927"/>
                  <a:pt x="3984" y="5927"/>
                </a:cubicBezTo>
                <a:lnTo>
                  <a:pt x="3990" y="5927"/>
                </a:lnTo>
                <a:cubicBezTo>
                  <a:pt x="3984" y="5995"/>
                  <a:pt x="3984" y="6069"/>
                  <a:pt x="3984" y="6137"/>
                </a:cubicBezTo>
                <a:cubicBezTo>
                  <a:pt x="3984" y="6261"/>
                  <a:pt x="3990" y="6387"/>
                  <a:pt x="3995" y="6523"/>
                </a:cubicBezTo>
                <a:cubicBezTo>
                  <a:pt x="4006" y="6654"/>
                  <a:pt x="4024" y="6780"/>
                  <a:pt x="4046" y="6916"/>
                </a:cubicBezTo>
                <a:cubicBezTo>
                  <a:pt x="4058" y="6977"/>
                  <a:pt x="4069" y="7035"/>
                  <a:pt x="4080" y="7097"/>
                </a:cubicBezTo>
                <a:cubicBezTo>
                  <a:pt x="4098" y="7171"/>
                  <a:pt x="4121" y="7245"/>
                  <a:pt x="4148" y="7318"/>
                </a:cubicBezTo>
                <a:cubicBezTo>
                  <a:pt x="4160" y="7347"/>
                  <a:pt x="4171" y="7376"/>
                  <a:pt x="4200" y="7386"/>
                </a:cubicBezTo>
                <a:cubicBezTo>
                  <a:pt x="4222" y="7400"/>
                  <a:pt x="4246" y="7406"/>
                  <a:pt x="4272" y="7406"/>
                </a:cubicBezTo>
                <a:cubicBezTo>
                  <a:pt x="4280" y="7406"/>
                  <a:pt x="4288" y="7405"/>
                  <a:pt x="4297" y="7404"/>
                </a:cubicBezTo>
                <a:cubicBezTo>
                  <a:pt x="4359" y="7386"/>
                  <a:pt x="4399" y="7318"/>
                  <a:pt x="4381" y="7257"/>
                </a:cubicBezTo>
                <a:cubicBezTo>
                  <a:pt x="4336" y="7114"/>
                  <a:pt x="4291" y="6977"/>
                  <a:pt x="4250" y="6835"/>
                </a:cubicBezTo>
                <a:cubicBezTo>
                  <a:pt x="4216" y="6699"/>
                  <a:pt x="4189" y="6557"/>
                  <a:pt x="4166" y="6410"/>
                </a:cubicBezTo>
                <a:cubicBezTo>
                  <a:pt x="4143" y="6216"/>
                  <a:pt x="4132" y="6023"/>
                  <a:pt x="4137" y="5830"/>
                </a:cubicBezTo>
                <a:cubicBezTo>
                  <a:pt x="4155" y="5818"/>
                  <a:pt x="4171" y="5807"/>
                  <a:pt x="4189" y="5791"/>
                </a:cubicBezTo>
                <a:cubicBezTo>
                  <a:pt x="4223" y="5762"/>
                  <a:pt x="4257" y="5723"/>
                  <a:pt x="4291" y="5682"/>
                </a:cubicBezTo>
                <a:cubicBezTo>
                  <a:pt x="4331" y="5637"/>
                  <a:pt x="4365" y="5592"/>
                  <a:pt x="4394" y="5540"/>
                </a:cubicBezTo>
                <a:cubicBezTo>
                  <a:pt x="4410" y="5511"/>
                  <a:pt x="4421" y="5489"/>
                  <a:pt x="4439" y="5461"/>
                </a:cubicBezTo>
                <a:cubicBezTo>
                  <a:pt x="4455" y="5484"/>
                  <a:pt x="4478" y="5506"/>
                  <a:pt x="4496" y="5524"/>
                </a:cubicBezTo>
                <a:cubicBezTo>
                  <a:pt x="4564" y="5592"/>
                  <a:pt x="4643" y="5637"/>
                  <a:pt x="4728" y="5671"/>
                </a:cubicBezTo>
                <a:cubicBezTo>
                  <a:pt x="4795" y="5699"/>
                  <a:pt x="4866" y="5712"/>
                  <a:pt x="4934" y="5712"/>
                </a:cubicBezTo>
                <a:cubicBezTo>
                  <a:pt x="4947" y="5712"/>
                  <a:pt x="4960" y="5711"/>
                  <a:pt x="4973" y="5710"/>
                </a:cubicBezTo>
                <a:cubicBezTo>
                  <a:pt x="5058" y="5710"/>
                  <a:pt x="5144" y="5694"/>
                  <a:pt x="5223" y="5665"/>
                </a:cubicBezTo>
                <a:cubicBezTo>
                  <a:pt x="5530" y="5552"/>
                  <a:pt x="5768" y="5285"/>
                  <a:pt x="5876" y="4978"/>
                </a:cubicBezTo>
                <a:cubicBezTo>
                  <a:pt x="5921" y="5007"/>
                  <a:pt x="5967" y="5028"/>
                  <a:pt x="6018" y="5046"/>
                </a:cubicBezTo>
                <a:cubicBezTo>
                  <a:pt x="6085" y="5070"/>
                  <a:pt x="6159" y="5082"/>
                  <a:pt x="6231" y="5082"/>
                </a:cubicBezTo>
                <a:cubicBezTo>
                  <a:pt x="6246" y="5082"/>
                  <a:pt x="6260" y="5081"/>
                  <a:pt x="6274" y="5080"/>
                </a:cubicBezTo>
                <a:cubicBezTo>
                  <a:pt x="6450" y="5063"/>
                  <a:pt x="6615" y="4978"/>
                  <a:pt x="6739" y="4853"/>
                </a:cubicBezTo>
                <a:cubicBezTo>
                  <a:pt x="6802" y="4790"/>
                  <a:pt x="6854" y="4716"/>
                  <a:pt x="6893" y="4637"/>
                </a:cubicBezTo>
                <a:cubicBezTo>
                  <a:pt x="6933" y="4551"/>
                  <a:pt x="6956" y="4467"/>
                  <a:pt x="6967" y="4370"/>
                </a:cubicBezTo>
                <a:cubicBezTo>
                  <a:pt x="6985" y="4278"/>
                  <a:pt x="6972" y="4182"/>
                  <a:pt x="6944" y="4092"/>
                </a:cubicBezTo>
                <a:cubicBezTo>
                  <a:pt x="6938" y="4068"/>
                  <a:pt x="6927" y="4045"/>
                  <a:pt x="6917" y="4029"/>
                </a:cubicBezTo>
                <a:cubicBezTo>
                  <a:pt x="6951" y="4023"/>
                  <a:pt x="6985" y="4018"/>
                  <a:pt x="7019" y="4011"/>
                </a:cubicBezTo>
                <a:cubicBezTo>
                  <a:pt x="7132" y="3995"/>
                  <a:pt x="7234" y="3932"/>
                  <a:pt x="7326" y="3858"/>
                </a:cubicBezTo>
                <a:cubicBezTo>
                  <a:pt x="7410" y="3779"/>
                  <a:pt x="7473" y="3677"/>
                  <a:pt x="7507" y="3562"/>
                </a:cubicBezTo>
                <a:cubicBezTo>
                  <a:pt x="7547" y="3449"/>
                  <a:pt x="7547" y="3318"/>
                  <a:pt x="7518" y="3200"/>
                </a:cubicBezTo>
                <a:cubicBezTo>
                  <a:pt x="7496" y="3091"/>
                  <a:pt x="7439" y="2995"/>
                  <a:pt x="7371" y="2909"/>
                </a:cubicBezTo>
                <a:cubicBezTo>
                  <a:pt x="7302" y="2825"/>
                  <a:pt x="7211" y="2750"/>
                  <a:pt x="7114" y="2688"/>
                </a:cubicBezTo>
                <a:cubicBezTo>
                  <a:pt x="7019" y="2626"/>
                  <a:pt x="6910" y="2579"/>
                  <a:pt x="6802" y="2540"/>
                </a:cubicBezTo>
                <a:cubicBezTo>
                  <a:pt x="6791" y="2540"/>
                  <a:pt x="6780" y="2534"/>
                  <a:pt x="6768" y="2529"/>
                </a:cubicBezTo>
                <a:cubicBezTo>
                  <a:pt x="6797" y="2511"/>
                  <a:pt x="6831" y="2489"/>
                  <a:pt x="6859" y="2466"/>
                </a:cubicBezTo>
                <a:cubicBezTo>
                  <a:pt x="6944" y="2403"/>
                  <a:pt x="7019" y="2330"/>
                  <a:pt x="7069" y="2233"/>
                </a:cubicBezTo>
                <a:cubicBezTo>
                  <a:pt x="7103" y="2159"/>
                  <a:pt x="7127" y="2075"/>
                  <a:pt x="7114" y="1994"/>
                </a:cubicBezTo>
                <a:cubicBezTo>
                  <a:pt x="7109" y="1949"/>
                  <a:pt x="7098" y="1910"/>
                  <a:pt x="7080" y="1863"/>
                </a:cubicBezTo>
                <a:cubicBezTo>
                  <a:pt x="7064" y="1824"/>
                  <a:pt x="7035" y="1790"/>
                  <a:pt x="7012" y="1755"/>
                </a:cubicBezTo>
                <a:cubicBezTo>
                  <a:pt x="6962" y="1693"/>
                  <a:pt x="6893" y="1642"/>
                  <a:pt x="6820" y="1603"/>
                </a:cubicBezTo>
                <a:cubicBezTo>
                  <a:pt x="6728" y="1556"/>
                  <a:pt x="6626" y="1529"/>
                  <a:pt x="6524" y="1517"/>
                </a:cubicBezTo>
                <a:cubicBezTo>
                  <a:pt x="6485" y="1511"/>
                  <a:pt x="6446" y="1509"/>
                  <a:pt x="6407" y="1509"/>
                </a:cubicBezTo>
                <a:cubicBezTo>
                  <a:pt x="6332" y="1509"/>
                  <a:pt x="6259" y="1517"/>
                  <a:pt x="6188" y="1529"/>
                </a:cubicBezTo>
                <a:cubicBezTo>
                  <a:pt x="6160" y="1535"/>
                  <a:pt x="6132" y="1540"/>
                  <a:pt x="6109" y="1545"/>
                </a:cubicBezTo>
                <a:cubicBezTo>
                  <a:pt x="6126" y="1477"/>
                  <a:pt x="6132" y="1409"/>
                  <a:pt x="6126" y="1341"/>
                </a:cubicBezTo>
                <a:cubicBezTo>
                  <a:pt x="6120" y="1262"/>
                  <a:pt x="6098" y="1194"/>
                  <a:pt x="6057" y="1125"/>
                </a:cubicBezTo>
                <a:cubicBezTo>
                  <a:pt x="6023" y="1057"/>
                  <a:pt x="5967" y="1005"/>
                  <a:pt x="5905" y="960"/>
                </a:cubicBezTo>
                <a:cubicBezTo>
                  <a:pt x="5853" y="921"/>
                  <a:pt x="5785" y="898"/>
                  <a:pt x="5723" y="881"/>
                </a:cubicBezTo>
                <a:cubicBezTo>
                  <a:pt x="5674" y="870"/>
                  <a:pt x="5624" y="863"/>
                  <a:pt x="5573" y="863"/>
                </a:cubicBezTo>
                <a:cubicBezTo>
                  <a:pt x="5545" y="863"/>
                  <a:pt x="5518" y="865"/>
                  <a:pt x="5490" y="869"/>
                </a:cubicBezTo>
                <a:cubicBezTo>
                  <a:pt x="5450" y="875"/>
                  <a:pt x="5404" y="881"/>
                  <a:pt x="5365" y="892"/>
                </a:cubicBezTo>
                <a:cubicBezTo>
                  <a:pt x="5320" y="903"/>
                  <a:pt x="5280" y="926"/>
                  <a:pt x="5239" y="943"/>
                </a:cubicBezTo>
                <a:cubicBezTo>
                  <a:pt x="5234" y="943"/>
                  <a:pt x="5223" y="950"/>
                  <a:pt x="5217" y="955"/>
                </a:cubicBezTo>
                <a:cubicBezTo>
                  <a:pt x="5212" y="840"/>
                  <a:pt x="5183" y="727"/>
                  <a:pt x="5131" y="625"/>
                </a:cubicBezTo>
                <a:cubicBezTo>
                  <a:pt x="5063" y="499"/>
                  <a:pt x="4939" y="397"/>
                  <a:pt x="4796" y="375"/>
                </a:cubicBezTo>
                <a:cubicBezTo>
                  <a:pt x="4764" y="370"/>
                  <a:pt x="4733" y="367"/>
                  <a:pt x="4702" y="367"/>
                </a:cubicBezTo>
                <a:cubicBezTo>
                  <a:pt x="4573" y="367"/>
                  <a:pt x="4451" y="413"/>
                  <a:pt x="4336" y="478"/>
                </a:cubicBezTo>
                <a:cubicBezTo>
                  <a:pt x="4257" y="523"/>
                  <a:pt x="4189" y="585"/>
                  <a:pt x="4121" y="648"/>
                </a:cubicBezTo>
                <a:cubicBezTo>
                  <a:pt x="4103" y="664"/>
                  <a:pt x="4087" y="682"/>
                  <a:pt x="4069" y="704"/>
                </a:cubicBezTo>
                <a:cubicBezTo>
                  <a:pt x="4064" y="677"/>
                  <a:pt x="4058" y="643"/>
                  <a:pt x="4053" y="614"/>
                </a:cubicBezTo>
                <a:cubicBezTo>
                  <a:pt x="4024" y="506"/>
                  <a:pt x="3990" y="397"/>
                  <a:pt x="3938" y="295"/>
                </a:cubicBezTo>
                <a:cubicBezTo>
                  <a:pt x="3888" y="199"/>
                  <a:pt x="3814" y="114"/>
                  <a:pt x="3723" y="63"/>
                </a:cubicBezTo>
                <a:cubicBezTo>
                  <a:pt x="3649" y="17"/>
                  <a:pt x="3563" y="0"/>
                  <a:pt x="3484"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0" name="Google Shape;95;p2"/>
          <p:cNvSpPr>
            <a:spLocks noChangeArrowheads="1"/>
          </p:cNvSpPr>
          <p:nvPr/>
        </p:nvSpPr>
        <p:spPr bwMode="auto">
          <a:xfrm>
            <a:off x="8777288" y="4021138"/>
            <a:ext cx="76200" cy="254000"/>
          </a:xfrm>
          <a:custGeom>
            <a:avLst/>
            <a:gdLst>
              <a:gd name="T0" fmla="*/ 0 w 1939"/>
              <a:gd name="T1" fmla="*/ 0 h 6569"/>
              <a:gd name="T2" fmla="*/ 1939 w 1939"/>
              <a:gd name="T3" fmla="*/ 6569 h 6569"/>
            </a:gdLst>
            <a:ahLst/>
            <a:cxnLst/>
            <a:rect l="T0" t="T1" r="T2" b="T3"/>
            <a:pathLst>
              <a:path w="1939" h="6569" extrusionOk="0">
                <a:moveTo>
                  <a:pt x="1751" y="0"/>
                </a:moveTo>
                <a:cubicBezTo>
                  <a:pt x="1682" y="124"/>
                  <a:pt x="1586" y="227"/>
                  <a:pt x="1472" y="289"/>
                </a:cubicBezTo>
                <a:cubicBezTo>
                  <a:pt x="1404" y="329"/>
                  <a:pt x="1325" y="358"/>
                  <a:pt x="1245" y="375"/>
                </a:cubicBezTo>
                <a:cubicBezTo>
                  <a:pt x="1245" y="437"/>
                  <a:pt x="1250" y="499"/>
                  <a:pt x="1257" y="557"/>
                </a:cubicBezTo>
                <a:lnTo>
                  <a:pt x="1257" y="534"/>
                </a:lnTo>
                <a:cubicBezTo>
                  <a:pt x="1262" y="625"/>
                  <a:pt x="1273" y="716"/>
                  <a:pt x="1284" y="806"/>
                </a:cubicBezTo>
                <a:lnTo>
                  <a:pt x="1302" y="948"/>
                </a:lnTo>
                <a:lnTo>
                  <a:pt x="1318" y="1050"/>
                </a:lnTo>
                <a:lnTo>
                  <a:pt x="1325" y="1097"/>
                </a:lnTo>
                <a:lnTo>
                  <a:pt x="1325" y="1108"/>
                </a:lnTo>
                <a:cubicBezTo>
                  <a:pt x="1336" y="1176"/>
                  <a:pt x="1341" y="1244"/>
                  <a:pt x="1347" y="1307"/>
                </a:cubicBezTo>
                <a:cubicBezTo>
                  <a:pt x="1347" y="1352"/>
                  <a:pt x="1352" y="1398"/>
                  <a:pt x="1347" y="1443"/>
                </a:cubicBezTo>
                <a:lnTo>
                  <a:pt x="1347" y="1483"/>
                </a:lnTo>
                <a:cubicBezTo>
                  <a:pt x="1370" y="1500"/>
                  <a:pt x="1386" y="1517"/>
                  <a:pt x="1410" y="1528"/>
                </a:cubicBezTo>
                <a:cubicBezTo>
                  <a:pt x="1461" y="1574"/>
                  <a:pt x="1535" y="1637"/>
                  <a:pt x="1591" y="1716"/>
                </a:cubicBezTo>
                <a:cubicBezTo>
                  <a:pt x="1654" y="1807"/>
                  <a:pt x="1693" y="1881"/>
                  <a:pt x="1716" y="1960"/>
                </a:cubicBezTo>
                <a:cubicBezTo>
                  <a:pt x="1734" y="2046"/>
                  <a:pt x="1734" y="2131"/>
                  <a:pt x="1716" y="2210"/>
                </a:cubicBezTo>
                <a:cubicBezTo>
                  <a:pt x="1700" y="2290"/>
                  <a:pt x="1654" y="2369"/>
                  <a:pt x="1591" y="2432"/>
                </a:cubicBezTo>
                <a:cubicBezTo>
                  <a:pt x="1501" y="2523"/>
                  <a:pt x="1376" y="2585"/>
                  <a:pt x="1211" y="2626"/>
                </a:cubicBezTo>
                <a:cubicBezTo>
                  <a:pt x="1228" y="2660"/>
                  <a:pt x="1239" y="2687"/>
                  <a:pt x="1250" y="2721"/>
                </a:cubicBezTo>
                <a:cubicBezTo>
                  <a:pt x="1291" y="2830"/>
                  <a:pt x="1307" y="2949"/>
                  <a:pt x="1302" y="3051"/>
                </a:cubicBezTo>
                <a:cubicBezTo>
                  <a:pt x="1296" y="3142"/>
                  <a:pt x="1273" y="3232"/>
                  <a:pt x="1239" y="3318"/>
                </a:cubicBezTo>
                <a:lnTo>
                  <a:pt x="1239" y="3329"/>
                </a:lnTo>
                <a:cubicBezTo>
                  <a:pt x="1250" y="3415"/>
                  <a:pt x="1250" y="3483"/>
                  <a:pt x="1250" y="3552"/>
                </a:cubicBezTo>
                <a:cubicBezTo>
                  <a:pt x="1250" y="3631"/>
                  <a:pt x="1245" y="3693"/>
                  <a:pt x="1234" y="3751"/>
                </a:cubicBezTo>
                <a:cubicBezTo>
                  <a:pt x="1228" y="3801"/>
                  <a:pt x="1216" y="3864"/>
                  <a:pt x="1194" y="3921"/>
                </a:cubicBezTo>
                <a:cubicBezTo>
                  <a:pt x="1171" y="3972"/>
                  <a:pt x="1142" y="4023"/>
                  <a:pt x="1097" y="4051"/>
                </a:cubicBezTo>
                <a:cubicBezTo>
                  <a:pt x="1074" y="4068"/>
                  <a:pt x="1045" y="4092"/>
                  <a:pt x="1018" y="4092"/>
                </a:cubicBezTo>
                <a:cubicBezTo>
                  <a:pt x="1000" y="4097"/>
                  <a:pt x="990" y="4097"/>
                  <a:pt x="977" y="4097"/>
                </a:cubicBezTo>
                <a:cubicBezTo>
                  <a:pt x="961" y="4097"/>
                  <a:pt x="943" y="4097"/>
                  <a:pt x="927" y="4092"/>
                </a:cubicBezTo>
                <a:cubicBezTo>
                  <a:pt x="875" y="4079"/>
                  <a:pt x="825" y="4051"/>
                  <a:pt x="767" y="3995"/>
                </a:cubicBezTo>
                <a:cubicBezTo>
                  <a:pt x="728" y="3961"/>
                  <a:pt x="694" y="3921"/>
                  <a:pt x="660" y="3869"/>
                </a:cubicBezTo>
                <a:cubicBezTo>
                  <a:pt x="586" y="3893"/>
                  <a:pt x="523" y="3909"/>
                  <a:pt x="466" y="3914"/>
                </a:cubicBezTo>
                <a:cubicBezTo>
                  <a:pt x="405" y="3927"/>
                  <a:pt x="347" y="3932"/>
                  <a:pt x="295" y="3932"/>
                </a:cubicBezTo>
                <a:cubicBezTo>
                  <a:pt x="240" y="3932"/>
                  <a:pt x="188" y="3927"/>
                  <a:pt x="125" y="3914"/>
                </a:cubicBezTo>
                <a:cubicBezTo>
                  <a:pt x="85" y="3903"/>
                  <a:pt x="46" y="3893"/>
                  <a:pt x="1" y="3880"/>
                </a:cubicBezTo>
                <a:cubicBezTo>
                  <a:pt x="6" y="3893"/>
                  <a:pt x="12" y="3903"/>
                  <a:pt x="17" y="3914"/>
                </a:cubicBezTo>
                <a:cubicBezTo>
                  <a:pt x="46" y="3948"/>
                  <a:pt x="80" y="3989"/>
                  <a:pt x="120" y="4023"/>
                </a:cubicBezTo>
                <a:cubicBezTo>
                  <a:pt x="211" y="4097"/>
                  <a:pt x="319" y="4153"/>
                  <a:pt x="410" y="4199"/>
                </a:cubicBezTo>
                <a:cubicBezTo>
                  <a:pt x="512" y="4250"/>
                  <a:pt x="620" y="4307"/>
                  <a:pt x="711" y="4381"/>
                </a:cubicBezTo>
                <a:cubicBezTo>
                  <a:pt x="756" y="4420"/>
                  <a:pt x="796" y="4467"/>
                  <a:pt x="835" y="4523"/>
                </a:cubicBezTo>
                <a:cubicBezTo>
                  <a:pt x="870" y="4569"/>
                  <a:pt x="893" y="4614"/>
                  <a:pt x="916" y="4671"/>
                </a:cubicBezTo>
                <a:cubicBezTo>
                  <a:pt x="932" y="4727"/>
                  <a:pt x="943" y="4784"/>
                  <a:pt x="950" y="4842"/>
                </a:cubicBezTo>
                <a:cubicBezTo>
                  <a:pt x="961" y="4915"/>
                  <a:pt x="966" y="4978"/>
                  <a:pt x="966" y="5034"/>
                </a:cubicBezTo>
                <a:cubicBezTo>
                  <a:pt x="966" y="5159"/>
                  <a:pt x="955" y="5285"/>
                  <a:pt x="932" y="5427"/>
                </a:cubicBezTo>
                <a:cubicBezTo>
                  <a:pt x="909" y="5574"/>
                  <a:pt x="882" y="5716"/>
                  <a:pt x="848" y="5852"/>
                </a:cubicBezTo>
                <a:cubicBezTo>
                  <a:pt x="819" y="5954"/>
                  <a:pt x="654" y="6466"/>
                  <a:pt x="625" y="6568"/>
                </a:cubicBezTo>
                <a:lnTo>
                  <a:pt x="1910" y="6324"/>
                </a:lnTo>
                <a:cubicBezTo>
                  <a:pt x="1910" y="6216"/>
                  <a:pt x="1853" y="5909"/>
                  <a:pt x="1853" y="5802"/>
                </a:cubicBezTo>
                <a:cubicBezTo>
                  <a:pt x="1853" y="5653"/>
                  <a:pt x="1858" y="5511"/>
                  <a:pt x="1858" y="5369"/>
                </a:cubicBezTo>
                <a:cubicBezTo>
                  <a:pt x="1864" y="5086"/>
                  <a:pt x="1871" y="4808"/>
                  <a:pt x="1876" y="4523"/>
                </a:cubicBezTo>
                <a:cubicBezTo>
                  <a:pt x="1881" y="4318"/>
                  <a:pt x="1887" y="4108"/>
                  <a:pt x="1892" y="3903"/>
                </a:cubicBezTo>
                <a:cubicBezTo>
                  <a:pt x="1898" y="3727"/>
                  <a:pt x="1905" y="3557"/>
                  <a:pt x="1910" y="3381"/>
                </a:cubicBezTo>
                <a:cubicBezTo>
                  <a:pt x="1916" y="3001"/>
                  <a:pt x="1926" y="2626"/>
                  <a:pt x="1932" y="2244"/>
                </a:cubicBezTo>
                <a:cubicBezTo>
                  <a:pt x="1939" y="1818"/>
                  <a:pt x="1939" y="1443"/>
                  <a:pt x="1932" y="1102"/>
                </a:cubicBezTo>
                <a:cubicBezTo>
                  <a:pt x="1926" y="812"/>
                  <a:pt x="1921" y="478"/>
                  <a:pt x="1905" y="130"/>
                </a:cubicBezTo>
                <a:cubicBezTo>
                  <a:pt x="1847" y="90"/>
                  <a:pt x="1796" y="45"/>
                  <a:pt x="175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1" name="Google Shape;96;p2"/>
          <p:cNvSpPr>
            <a:spLocks noChangeArrowheads="1"/>
          </p:cNvSpPr>
          <p:nvPr/>
        </p:nvSpPr>
        <p:spPr bwMode="auto">
          <a:xfrm>
            <a:off x="8704263" y="3868738"/>
            <a:ext cx="252412" cy="293687"/>
          </a:xfrm>
          <a:custGeom>
            <a:avLst/>
            <a:gdLst>
              <a:gd name="T0" fmla="*/ 0 w 6542"/>
              <a:gd name="T1" fmla="*/ 0 h 7599"/>
              <a:gd name="T2" fmla="*/ 6542 w 6542"/>
              <a:gd name="T3" fmla="*/ 7599 h 7599"/>
            </a:gdLst>
            <a:ahLst/>
            <a:cxnLst/>
            <a:rect l="T0" t="T1" r="T2" b="T3"/>
            <a:pathLst>
              <a:path w="6542" h="7599" extrusionOk="0">
                <a:moveTo>
                  <a:pt x="3085" y="1"/>
                </a:moveTo>
                <a:cubicBezTo>
                  <a:pt x="3057" y="1"/>
                  <a:pt x="3035" y="8"/>
                  <a:pt x="3006" y="8"/>
                </a:cubicBezTo>
                <a:cubicBezTo>
                  <a:pt x="2920" y="18"/>
                  <a:pt x="2841" y="35"/>
                  <a:pt x="2762" y="63"/>
                </a:cubicBezTo>
                <a:cubicBezTo>
                  <a:pt x="2676" y="98"/>
                  <a:pt x="2597" y="144"/>
                  <a:pt x="2518" y="194"/>
                </a:cubicBezTo>
                <a:cubicBezTo>
                  <a:pt x="2443" y="252"/>
                  <a:pt x="2375" y="314"/>
                  <a:pt x="2314" y="383"/>
                </a:cubicBezTo>
                <a:cubicBezTo>
                  <a:pt x="2251" y="462"/>
                  <a:pt x="2194" y="546"/>
                  <a:pt x="2149" y="643"/>
                </a:cubicBezTo>
                <a:cubicBezTo>
                  <a:pt x="2102" y="745"/>
                  <a:pt x="2068" y="860"/>
                  <a:pt x="2046" y="973"/>
                </a:cubicBezTo>
                <a:cubicBezTo>
                  <a:pt x="2041" y="1024"/>
                  <a:pt x="2034" y="1075"/>
                  <a:pt x="2029" y="1126"/>
                </a:cubicBezTo>
                <a:cubicBezTo>
                  <a:pt x="2029" y="1183"/>
                  <a:pt x="1994" y="1235"/>
                  <a:pt x="1949" y="1257"/>
                </a:cubicBezTo>
                <a:cubicBezTo>
                  <a:pt x="1926" y="1269"/>
                  <a:pt x="1904" y="1274"/>
                  <a:pt x="1881" y="1274"/>
                </a:cubicBezTo>
                <a:cubicBezTo>
                  <a:pt x="1853" y="1274"/>
                  <a:pt x="1824" y="1269"/>
                  <a:pt x="1795" y="1251"/>
                </a:cubicBezTo>
                <a:cubicBezTo>
                  <a:pt x="1773" y="1240"/>
                  <a:pt x="1750" y="1228"/>
                  <a:pt x="1727" y="1217"/>
                </a:cubicBezTo>
                <a:cubicBezTo>
                  <a:pt x="1648" y="1178"/>
                  <a:pt x="1563" y="1154"/>
                  <a:pt x="1472" y="1138"/>
                </a:cubicBezTo>
                <a:cubicBezTo>
                  <a:pt x="1415" y="1126"/>
                  <a:pt x="1370" y="1126"/>
                  <a:pt x="1318" y="1126"/>
                </a:cubicBezTo>
                <a:lnTo>
                  <a:pt x="1239" y="1126"/>
                </a:lnTo>
                <a:cubicBezTo>
                  <a:pt x="1165" y="1138"/>
                  <a:pt x="1097" y="1154"/>
                  <a:pt x="1023" y="1178"/>
                </a:cubicBezTo>
                <a:cubicBezTo>
                  <a:pt x="961" y="1206"/>
                  <a:pt x="893" y="1240"/>
                  <a:pt x="830" y="1280"/>
                </a:cubicBezTo>
                <a:cubicBezTo>
                  <a:pt x="779" y="1319"/>
                  <a:pt x="733" y="1364"/>
                  <a:pt x="688" y="1411"/>
                </a:cubicBezTo>
                <a:cubicBezTo>
                  <a:pt x="654" y="1456"/>
                  <a:pt x="620" y="1501"/>
                  <a:pt x="597" y="1553"/>
                </a:cubicBezTo>
                <a:cubicBezTo>
                  <a:pt x="575" y="1598"/>
                  <a:pt x="562" y="1650"/>
                  <a:pt x="552" y="1700"/>
                </a:cubicBezTo>
                <a:cubicBezTo>
                  <a:pt x="546" y="1746"/>
                  <a:pt x="541" y="1786"/>
                  <a:pt x="546" y="1831"/>
                </a:cubicBezTo>
                <a:cubicBezTo>
                  <a:pt x="552" y="1876"/>
                  <a:pt x="562" y="1922"/>
                  <a:pt x="575" y="1962"/>
                </a:cubicBezTo>
                <a:cubicBezTo>
                  <a:pt x="597" y="2007"/>
                  <a:pt x="620" y="2053"/>
                  <a:pt x="648" y="2098"/>
                </a:cubicBezTo>
                <a:cubicBezTo>
                  <a:pt x="688" y="2149"/>
                  <a:pt x="733" y="2200"/>
                  <a:pt x="790" y="2245"/>
                </a:cubicBezTo>
                <a:cubicBezTo>
                  <a:pt x="841" y="2285"/>
                  <a:pt x="893" y="2326"/>
                  <a:pt x="961" y="2365"/>
                </a:cubicBezTo>
                <a:cubicBezTo>
                  <a:pt x="1006" y="2394"/>
                  <a:pt x="1034" y="2450"/>
                  <a:pt x="1034" y="2507"/>
                </a:cubicBezTo>
                <a:cubicBezTo>
                  <a:pt x="1029" y="2541"/>
                  <a:pt x="1011" y="2592"/>
                  <a:pt x="984" y="2615"/>
                </a:cubicBezTo>
                <a:cubicBezTo>
                  <a:pt x="909" y="2667"/>
                  <a:pt x="847" y="2723"/>
                  <a:pt x="796" y="2780"/>
                </a:cubicBezTo>
                <a:cubicBezTo>
                  <a:pt x="767" y="2820"/>
                  <a:pt x="745" y="2859"/>
                  <a:pt x="722" y="2899"/>
                </a:cubicBezTo>
                <a:cubicBezTo>
                  <a:pt x="711" y="2927"/>
                  <a:pt x="699" y="2956"/>
                  <a:pt x="693" y="2990"/>
                </a:cubicBezTo>
                <a:cubicBezTo>
                  <a:pt x="688" y="3019"/>
                  <a:pt x="688" y="3047"/>
                  <a:pt x="688" y="3076"/>
                </a:cubicBezTo>
                <a:cubicBezTo>
                  <a:pt x="693" y="3110"/>
                  <a:pt x="699" y="3137"/>
                  <a:pt x="711" y="3166"/>
                </a:cubicBezTo>
                <a:cubicBezTo>
                  <a:pt x="727" y="3206"/>
                  <a:pt x="745" y="3240"/>
                  <a:pt x="767" y="3274"/>
                </a:cubicBezTo>
                <a:cubicBezTo>
                  <a:pt x="796" y="3315"/>
                  <a:pt x="835" y="3354"/>
                  <a:pt x="875" y="3388"/>
                </a:cubicBezTo>
                <a:cubicBezTo>
                  <a:pt x="938" y="3433"/>
                  <a:pt x="1000" y="3473"/>
                  <a:pt x="1074" y="3512"/>
                </a:cubicBezTo>
                <a:cubicBezTo>
                  <a:pt x="1154" y="3547"/>
                  <a:pt x="1239" y="3575"/>
                  <a:pt x="1325" y="3593"/>
                </a:cubicBezTo>
                <a:cubicBezTo>
                  <a:pt x="1381" y="3604"/>
                  <a:pt x="1438" y="3604"/>
                  <a:pt x="1488" y="3604"/>
                </a:cubicBezTo>
                <a:lnTo>
                  <a:pt x="1557" y="3604"/>
                </a:lnTo>
                <a:cubicBezTo>
                  <a:pt x="1625" y="3598"/>
                  <a:pt x="1693" y="3581"/>
                  <a:pt x="1761" y="3559"/>
                </a:cubicBezTo>
                <a:cubicBezTo>
                  <a:pt x="1813" y="3536"/>
                  <a:pt x="1863" y="3507"/>
                  <a:pt x="1910" y="3478"/>
                </a:cubicBezTo>
                <a:cubicBezTo>
                  <a:pt x="1955" y="3439"/>
                  <a:pt x="2000" y="3399"/>
                  <a:pt x="2034" y="3360"/>
                </a:cubicBezTo>
                <a:cubicBezTo>
                  <a:pt x="2063" y="3326"/>
                  <a:pt x="2086" y="3291"/>
                  <a:pt x="2109" y="3257"/>
                </a:cubicBezTo>
                <a:cubicBezTo>
                  <a:pt x="2136" y="3218"/>
                  <a:pt x="2177" y="3195"/>
                  <a:pt x="2228" y="3195"/>
                </a:cubicBezTo>
                <a:cubicBezTo>
                  <a:pt x="2239" y="3195"/>
                  <a:pt x="2256" y="3195"/>
                  <a:pt x="2267" y="3200"/>
                </a:cubicBezTo>
                <a:cubicBezTo>
                  <a:pt x="2301" y="3212"/>
                  <a:pt x="2330" y="3234"/>
                  <a:pt x="2348" y="3263"/>
                </a:cubicBezTo>
                <a:cubicBezTo>
                  <a:pt x="2359" y="3286"/>
                  <a:pt x="2364" y="3308"/>
                  <a:pt x="2364" y="3336"/>
                </a:cubicBezTo>
                <a:cubicBezTo>
                  <a:pt x="2364" y="3371"/>
                  <a:pt x="2369" y="3405"/>
                  <a:pt x="2369" y="3439"/>
                </a:cubicBezTo>
                <a:cubicBezTo>
                  <a:pt x="2382" y="3570"/>
                  <a:pt x="2404" y="3672"/>
                  <a:pt x="2438" y="3763"/>
                </a:cubicBezTo>
                <a:cubicBezTo>
                  <a:pt x="2455" y="3808"/>
                  <a:pt x="2477" y="3848"/>
                  <a:pt x="2500" y="3882"/>
                </a:cubicBezTo>
                <a:cubicBezTo>
                  <a:pt x="2518" y="3911"/>
                  <a:pt x="2540" y="3934"/>
                  <a:pt x="2569" y="3962"/>
                </a:cubicBezTo>
                <a:cubicBezTo>
                  <a:pt x="2592" y="3979"/>
                  <a:pt x="2626" y="3997"/>
                  <a:pt x="2654" y="4013"/>
                </a:cubicBezTo>
                <a:cubicBezTo>
                  <a:pt x="2694" y="4031"/>
                  <a:pt x="2739" y="4047"/>
                  <a:pt x="2796" y="4058"/>
                </a:cubicBezTo>
                <a:cubicBezTo>
                  <a:pt x="2847" y="4065"/>
                  <a:pt x="2899" y="4070"/>
                  <a:pt x="2954" y="4070"/>
                </a:cubicBezTo>
                <a:cubicBezTo>
                  <a:pt x="2972" y="4070"/>
                  <a:pt x="2995" y="4070"/>
                  <a:pt x="3017" y="4065"/>
                </a:cubicBezTo>
                <a:cubicBezTo>
                  <a:pt x="3080" y="4058"/>
                  <a:pt x="3132" y="4047"/>
                  <a:pt x="3188" y="4031"/>
                </a:cubicBezTo>
                <a:cubicBezTo>
                  <a:pt x="3227" y="4013"/>
                  <a:pt x="3268" y="3990"/>
                  <a:pt x="3302" y="3968"/>
                </a:cubicBezTo>
                <a:cubicBezTo>
                  <a:pt x="3336" y="3945"/>
                  <a:pt x="3364" y="3916"/>
                  <a:pt x="3387" y="3887"/>
                </a:cubicBezTo>
                <a:cubicBezTo>
                  <a:pt x="3415" y="3853"/>
                  <a:pt x="3439" y="3819"/>
                  <a:pt x="3455" y="3774"/>
                </a:cubicBezTo>
                <a:cubicBezTo>
                  <a:pt x="3473" y="3740"/>
                  <a:pt x="3484" y="3706"/>
                  <a:pt x="3495" y="3672"/>
                </a:cubicBezTo>
                <a:cubicBezTo>
                  <a:pt x="3484" y="3593"/>
                  <a:pt x="3518" y="3512"/>
                  <a:pt x="3586" y="3478"/>
                </a:cubicBezTo>
                <a:cubicBezTo>
                  <a:pt x="3615" y="3462"/>
                  <a:pt x="3643" y="3456"/>
                  <a:pt x="3670" y="3456"/>
                </a:cubicBezTo>
                <a:cubicBezTo>
                  <a:pt x="3688" y="3456"/>
                  <a:pt x="3705" y="3462"/>
                  <a:pt x="3728" y="3467"/>
                </a:cubicBezTo>
                <a:cubicBezTo>
                  <a:pt x="3767" y="3478"/>
                  <a:pt x="3801" y="3507"/>
                  <a:pt x="3830" y="3553"/>
                </a:cubicBezTo>
                <a:cubicBezTo>
                  <a:pt x="3841" y="3564"/>
                  <a:pt x="3848" y="3581"/>
                  <a:pt x="3859" y="3598"/>
                </a:cubicBezTo>
                <a:cubicBezTo>
                  <a:pt x="3893" y="3638"/>
                  <a:pt x="3927" y="3677"/>
                  <a:pt x="3972" y="3724"/>
                </a:cubicBezTo>
                <a:cubicBezTo>
                  <a:pt x="4024" y="3758"/>
                  <a:pt x="4074" y="3792"/>
                  <a:pt x="4126" y="3819"/>
                </a:cubicBezTo>
                <a:cubicBezTo>
                  <a:pt x="4200" y="3848"/>
                  <a:pt x="4273" y="3871"/>
                  <a:pt x="4352" y="3887"/>
                </a:cubicBezTo>
                <a:cubicBezTo>
                  <a:pt x="4427" y="3900"/>
                  <a:pt x="4501" y="3905"/>
                  <a:pt x="4580" y="3905"/>
                </a:cubicBezTo>
                <a:cubicBezTo>
                  <a:pt x="4625" y="3905"/>
                  <a:pt x="4677" y="3905"/>
                  <a:pt x="4722" y="3900"/>
                </a:cubicBezTo>
                <a:cubicBezTo>
                  <a:pt x="4939" y="3877"/>
                  <a:pt x="5160" y="3819"/>
                  <a:pt x="5409" y="3729"/>
                </a:cubicBezTo>
                <a:cubicBezTo>
                  <a:pt x="5666" y="3632"/>
                  <a:pt x="5870" y="3525"/>
                  <a:pt x="6046" y="3405"/>
                </a:cubicBezTo>
                <a:cubicBezTo>
                  <a:pt x="6154" y="3326"/>
                  <a:pt x="6245" y="3246"/>
                  <a:pt x="6324" y="3155"/>
                </a:cubicBezTo>
                <a:cubicBezTo>
                  <a:pt x="6387" y="3081"/>
                  <a:pt x="6432" y="3008"/>
                  <a:pt x="6473" y="2933"/>
                </a:cubicBezTo>
                <a:cubicBezTo>
                  <a:pt x="6500" y="2871"/>
                  <a:pt x="6518" y="2809"/>
                  <a:pt x="6529" y="2746"/>
                </a:cubicBezTo>
                <a:cubicBezTo>
                  <a:pt x="6541" y="2689"/>
                  <a:pt x="6541" y="2633"/>
                  <a:pt x="6541" y="2581"/>
                </a:cubicBezTo>
                <a:cubicBezTo>
                  <a:pt x="6534" y="2531"/>
                  <a:pt x="6523" y="2479"/>
                  <a:pt x="6507" y="2428"/>
                </a:cubicBezTo>
                <a:cubicBezTo>
                  <a:pt x="6484" y="2376"/>
                  <a:pt x="6455" y="2331"/>
                  <a:pt x="6427" y="2285"/>
                </a:cubicBezTo>
                <a:cubicBezTo>
                  <a:pt x="6393" y="2235"/>
                  <a:pt x="6348" y="2190"/>
                  <a:pt x="6303" y="2149"/>
                </a:cubicBezTo>
                <a:cubicBezTo>
                  <a:pt x="6234" y="2093"/>
                  <a:pt x="6159" y="2046"/>
                  <a:pt x="6075" y="2007"/>
                </a:cubicBezTo>
                <a:cubicBezTo>
                  <a:pt x="5967" y="1956"/>
                  <a:pt x="5842" y="1922"/>
                  <a:pt x="5705" y="1894"/>
                </a:cubicBezTo>
                <a:cubicBezTo>
                  <a:pt x="5603" y="1876"/>
                  <a:pt x="5501" y="1870"/>
                  <a:pt x="5387" y="1865"/>
                </a:cubicBezTo>
                <a:cubicBezTo>
                  <a:pt x="5319" y="1865"/>
                  <a:pt x="5257" y="1815"/>
                  <a:pt x="5246" y="1746"/>
                </a:cubicBezTo>
                <a:cubicBezTo>
                  <a:pt x="5233" y="1700"/>
                  <a:pt x="5246" y="1632"/>
                  <a:pt x="5285" y="1603"/>
                </a:cubicBezTo>
                <a:cubicBezTo>
                  <a:pt x="5393" y="1524"/>
                  <a:pt x="5472" y="1450"/>
                  <a:pt x="5540" y="1377"/>
                </a:cubicBezTo>
                <a:cubicBezTo>
                  <a:pt x="5569" y="1337"/>
                  <a:pt x="5597" y="1296"/>
                  <a:pt x="5614" y="1257"/>
                </a:cubicBezTo>
                <a:cubicBezTo>
                  <a:pt x="5626" y="1235"/>
                  <a:pt x="5637" y="1206"/>
                  <a:pt x="5642" y="1178"/>
                </a:cubicBezTo>
                <a:cubicBezTo>
                  <a:pt x="5648" y="1160"/>
                  <a:pt x="5648" y="1144"/>
                  <a:pt x="5648" y="1126"/>
                </a:cubicBezTo>
                <a:cubicBezTo>
                  <a:pt x="5642" y="1115"/>
                  <a:pt x="5637" y="1099"/>
                  <a:pt x="5637" y="1081"/>
                </a:cubicBezTo>
                <a:cubicBezTo>
                  <a:pt x="5626" y="1064"/>
                  <a:pt x="5621" y="1047"/>
                  <a:pt x="5608" y="1036"/>
                </a:cubicBezTo>
                <a:cubicBezTo>
                  <a:pt x="5592" y="1013"/>
                  <a:pt x="5574" y="989"/>
                  <a:pt x="5552" y="973"/>
                </a:cubicBezTo>
                <a:cubicBezTo>
                  <a:pt x="5512" y="944"/>
                  <a:pt x="5472" y="921"/>
                  <a:pt x="5432" y="899"/>
                </a:cubicBezTo>
                <a:cubicBezTo>
                  <a:pt x="5359" y="865"/>
                  <a:pt x="5273" y="837"/>
                  <a:pt x="5183" y="819"/>
                </a:cubicBezTo>
                <a:cubicBezTo>
                  <a:pt x="5097" y="808"/>
                  <a:pt x="5018" y="803"/>
                  <a:pt x="4932" y="803"/>
                </a:cubicBezTo>
                <a:cubicBezTo>
                  <a:pt x="4887" y="803"/>
                  <a:pt x="4847" y="803"/>
                  <a:pt x="4802" y="808"/>
                </a:cubicBezTo>
                <a:cubicBezTo>
                  <a:pt x="4677" y="819"/>
                  <a:pt x="4551" y="848"/>
                  <a:pt x="4438" y="887"/>
                </a:cubicBezTo>
                <a:cubicBezTo>
                  <a:pt x="4347" y="928"/>
                  <a:pt x="4262" y="973"/>
                  <a:pt x="4182" y="1024"/>
                </a:cubicBezTo>
                <a:cubicBezTo>
                  <a:pt x="4148" y="1052"/>
                  <a:pt x="4114" y="1075"/>
                  <a:pt x="4080" y="1109"/>
                </a:cubicBezTo>
                <a:cubicBezTo>
                  <a:pt x="4052" y="1133"/>
                  <a:pt x="4018" y="1149"/>
                  <a:pt x="3977" y="1149"/>
                </a:cubicBezTo>
                <a:cubicBezTo>
                  <a:pt x="3950" y="1149"/>
                  <a:pt x="3927" y="1138"/>
                  <a:pt x="3898" y="1126"/>
                </a:cubicBezTo>
                <a:cubicBezTo>
                  <a:pt x="3859" y="1099"/>
                  <a:pt x="3830" y="1041"/>
                  <a:pt x="3830" y="989"/>
                </a:cubicBezTo>
                <a:cubicBezTo>
                  <a:pt x="3835" y="905"/>
                  <a:pt x="3835" y="826"/>
                  <a:pt x="3830" y="751"/>
                </a:cubicBezTo>
                <a:cubicBezTo>
                  <a:pt x="3819" y="649"/>
                  <a:pt x="3796" y="553"/>
                  <a:pt x="3762" y="467"/>
                </a:cubicBezTo>
                <a:cubicBezTo>
                  <a:pt x="3739" y="399"/>
                  <a:pt x="3705" y="336"/>
                  <a:pt x="3665" y="286"/>
                </a:cubicBezTo>
                <a:cubicBezTo>
                  <a:pt x="3631" y="234"/>
                  <a:pt x="3591" y="194"/>
                  <a:pt x="3552" y="155"/>
                </a:cubicBezTo>
                <a:cubicBezTo>
                  <a:pt x="3507" y="126"/>
                  <a:pt x="3460" y="92"/>
                  <a:pt x="3415" y="69"/>
                </a:cubicBezTo>
                <a:cubicBezTo>
                  <a:pt x="3358" y="47"/>
                  <a:pt x="3302" y="29"/>
                  <a:pt x="3234" y="13"/>
                </a:cubicBezTo>
                <a:cubicBezTo>
                  <a:pt x="3188" y="8"/>
                  <a:pt x="3137" y="1"/>
                  <a:pt x="3085" y="1"/>
                </a:cubicBezTo>
                <a:close/>
                <a:moveTo>
                  <a:pt x="1734" y="5122"/>
                </a:moveTo>
                <a:cubicBezTo>
                  <a:pt x="1677" y="5127"/>
                  <a:pt x="1619" y="5143"/>
                  <a:pt x="1563" y="5161"/>
                </a:cubicBezTo>
                <a:cubicBezTo>
                  <a:pt x="1501" y="5183"/>
                  <a:pt x="1438" y="5217"/>
                  <a:pt x="1381" y="5258"/>
                </a:cubicBezTo>
                <a:cubicBezTo>
                  <a:pt x="1330" y="5298"/>
                  <a:pt x="1284" y="5337"/>
                  <a:pt x="1244" y="5382"/>
                </a:cubicBezTo>
                <a:cubicBezTo>
                  <a:pt x="1205" y="5434"/>
                  <a:pt x="1171" y="5484"/>
                  <a:pt x="1142" y="5536"/>
                </a:cubicBezTo>
                <a:cubicBezTo>
                  <a:pt x="1120" y="5592"/>
                  <a:pt x="1103" y="5644"/>
                  <a:pt x="1092" y="5694"/>
                </a:cubicBezTo>
                <a:cubicBezTo>
                  <a:pt x="1092" y="5729"/>
                  <a:pt x="1079" y="5763"/>
                  <a:pt x="1052" y="5791"/>
                </a:cubicBezTo>
                <a:cubicBezTo>
                  <a:pt x="1040" y="5804"/>
                  <a:pt x="1018" y="5814"/>
                  <a:pt x="995" y="5820"/>
                </a:cubicBezTo>
                <a:lnTo>
                  <a:pt x="972" y="5820"/>
                </a:lnTo>
                <a:cubicBezTo>
                  <a:pt x="938" y="5820"/>
                  <a:pt x="898" y="5809"/>
                  <a:pt x="882" y="5780"/>
                </a:cubicBezTo>
                <a:cubicBezTo>
                  <a:pt x="853" y="5746"/>
                  <a:pt x="824" y="5718"/>
                  <a:pt x="796" y="5689"/>
                </a:cubicBezTo>
                <a:cubicBezTo>
                  <a:pt x="772" y="5673"/>
                  <a:pt x="751" y="5655"/>
                  <a:pt x="722" y="5644"/>
                </a:cubicBezTo>
                <a:cubicBezTo>
                  <a:pt x="693" y="5633"/>
                  <a:pt x="659" y="5621"/>
                  <a:pt x="625" y="5615"/>
                </a:cubicBezTo>
                <a:cubicBezTo>
                  <a:pt x="602" y="5610"/>
                  <a:pt x="580" y="5610"/>
                  <a:pt x="557" y="5610"/>
                </a:cubicBezTo>
                <a:lnTo>
                  <a:pt x="523" y="5610"/>
                </a:lnTo>
                <a:cubicBezTo>
                  <a:pt x="483" y="5615"/>
                  <a:pt x="438" y="5626"/>
                  <a:pt x="397" y="5638"/>
                </a:cubicBezTo>
                <a:cubicBezTo>
                  <a:pt x="347" y="5660"/>
                  <a:pt x="302" y="5684"/>
                  <a:pt x="256" y="5712"/>
                </a:cubicBezTo>
                <a:cubicBezTo>
                  <a:pt x="216" y="5746"/>
                  <a:pt x="182" y="5780"/>
                  <a:pt x="148" y="5820"/>
                </a:cubicBezTo>
                <a:cubicBezTo>
                  <a:pt x="103" y="5872"/>
                  <a:pt x="63" y="5933"/>
                  <a:pt x="35" y="5996"/>
                </a:cubicBezTo>
                <a:cubicBezTo>
                  <a:pt x="17" y="6030"/>
                  <a:pt x="6" y="6059"/>
                  <a:pt x="1" y="6093"/>
                </a:cubicBezTo>
                <a:lnTo>
                  <a:pt x="1" y="6150"/>
                </a:lnTo>
                <a:cubicBezTo>
                  <a:pt x="1" y="6166"/>
                  <a:pt x="6" y="6184"/>
                  <a:pt x="12" y="6200"/>
                </a:cubicBezTo>
                <a:cubicBezTo>
                  <a:pt x="17" y="6224"/>
                  <a:pt x="35" y="6247"/>
                  <a:pt x="46" y="6263"/>
                </a:cubicBezTo>
                <a:cubicBezTo>
                  <a:pt x="97" y="6337"/>
                  <a:pt x="166" y="6394"/>
                  <a:pt x="227" y="6444"/>
                </a:cubicBezTo>
                <a:cubicBezTo>
                  <a:pt x="290" y="6496"/>
                  <a:pt x="342" y="6547"/>
                  <a:pt x="387" y="6599"/>
                </a:cubicBezTo>
                <a:cubicBezTo>
                  <a:pt x="415" y="6627"/>
                  <a:pt x="449" y="6672"/>
                  <a:pt x="472" y="6717"/>
                </a:cubicBezTo>
                <a:cubicBezTo>
                  <a:pt x="494" y="6764"/>
                  <a:pt x="517" y="6803"/>
                  <a:pt x="512" y="6843"/>
                </a:cubicBezTo>
                <a:cubicBezTo>
                  <a:pt x="507" y="6882"/>
                  <a:pt x="494" y="6922"/>
                  <a:pt x="478" y="6963"/>
                </a:cubicBezTo>
                <a:lnTo>
                  <a:pt x="472" y="6985"/>
                </a:lnTo>
                <a:cubicBezTo>
                  <a:pt x="455" y="7024"/>
                  <a:pt x="444" y="7070"/>
                  <a:pt x="432" y="7115"/>
                </a:cubicBezTo>
                <a:lnTo>
                  <a:pt x="432" y="7139"/>
                </a:lnTo>
                <a:cubicBezTo>
                  <a:pt x="438" y="7178"/>
                  <a:pt x="449" y="7212"/>
                  <a:pt x="460" y="7252"/>
                </a:cubicBezTo>
                <a:cubicBezTo>
                  <a:pt x="478" y="7291"/>
                  <a:pt x="500" y="7331"/>
                  <a:pt x="523" y="7365"/>
                </a:cubicBezTo>
                <a:cubicBezTo>
                  <a:pt x="546" y="7399"/>
                  <a:pt x="575" y="7428"/>
                  <a:pt x="602" y="7451"/>
                </a:cubicBezTo>
                <a:cubicBezTo>
                  <a:pt x="636" y="7480"/>
                  <a:pt x="677" y="7508"/>
                  <a:pt x="722" y="7530"/>
                </a:cubicBezTo>
                <a:cubicBezTo>
                  <a:pt x="785" y="7553"/>
                  <a:pt x="841" y="7576"/>
                  <a:pt x="903" y="7587"/>
                </a:cubicBezTo>
                <a:cubicBezTo>
                  <a:pt x="955" y="7593"/>
                  <a:pt x="1000" y="7598"/>
                  <a:pt x="1045" y="7598"/>
                </a:cubicBezTo>
                <a:lnTo>
                  <a:pt x="1103" y="7598"/>
                </a:lnTo>
                <a:cubicBezTo>
                  <a:pt x="1160" y="7587"/>
                  <a:pt x="1216" y="7576"/>
                  <a:pt x="1268" y="7559"/>
                </a:cubicBezTo>
                <a:cubicBezTo>
                  <a:pt x="1307" y="7542"/>
                  <a:pt x="1341" y="7525"/>
                  <a:pt x="1375" y="7501"/>
                </a:cubicBezTo>
                <a:cubicBezTo>
                  <a:pt x="1404" y="7480"/>
                  <a:pt x="1433" y="7456"/>
                  <a:pt x="1454" y="7428"/>
                </a:cubicBezTo>
                <a:lnTo>
                  <a:pt x="1467" y="7417"/>
                </a:lnTo>
                <a:cubicBezTo>
                  <a:pt x="1467" y="7399"/>
                  <a:pt x="1467" y="7377"/>
                  <a:pt x="1472" y="7360"/>
                </a:cubicBezTo>
                <a:cubicBezTo>
                  <a:pt x="1478" y="7331"/>
                  <a:pt x="1501" y="7309"/>
                  <a:pt x="1529" y="7291"/>
                </a:cubicBezTo>
                <a:cubicBezTo>
                  <a:pt x="1546" y="7280"/>
                  <a:pt x="1569" y="7280"/>
                  <a:pt x="1585" y="7280"/>
                </a:cubicBezTo>
                <a:cubicBezTo>
                  <a:pt x="1625" y="7280"/>
                  <a:pt x="1653" y="7291"/>
                  <a:pt x="1677" y="7315"/>
                </a:cubicBezTo>
                <a:cubicBezTo>
                  <a:pt x="1711" y="7365"/>
                  <a:pt x="1750" y="7406"/>
                  <a:pt x="1795" y="7445"/>
                </a:cubicBezTo>
                <a:cubicBezTo>
                  <a:pt x="1836" y="7480"/>
                  <a:pt x="1876" y="7508"/>
                  <a:pt x="1926" y="7530"/>
                </a:cubicBezTo>
                <a:cubicBezTo>
                  <a:pt x="1973" y="7548"/>
                  <a:pt x="2023" y="7564"/>
                  <a:pt x="2080" y="7576"/>
                </a:cubicBezTo>
                <a:cubicBezTo>
                  <a:pt x="2114" y="7582"/>
                  <a:pt x="2159" y="7587"/>
                  <a:pt x="2199" y="7587"/>
                </a:cubicBezTo>
                <a:lnTo>
                  <a:pt x="2251" y="7587"/>
                </a:lnTo>
                <a:cubicBezTo>
                  <a:pt x="2319" y="7576"/>
                  <a:pt x="2382" y="7564"/>
                  <a:pt x="2443" y="7542"/>
                </a:cubicBezTo>
                <a:cubicBezTo>
                  <a:pt x="2518" y="7514"/>
                  <a:pt x="2579" y="7480"/>
                  <a:pt x="2642" y="7440"/>
                </a:cubicBezTo>
                <a:cubicBezTo>
                  <a:pt x="2689" y="7399"/>
                  <a:pt x="2734" y="7360"/>
                  <a:pt x="2779" y="7309"/>
                </a:cubicBezTo>
                <a:cubicBezTo>
                  <a:pt x="2813" y="7270"/>
                  <a:pt x="2841" y="7223"/>
                  <a:pt x="2864" y="7173"/>
                </a:cubicBezTo>
                <a:cubicBezTo>
                  <a:pt x="2886" y="7133"/>
                  <a:pt x="2899" y="7081"/>
                  <a:pt x="2909" y="7031"/>
                </a:cubicBezTo>
                <a:cubicBezTo>
                  <a:pt x="2920" y="6985"/>
                  <a:pt x="2920" y="6940"/>
                  <a:pt x="2915" y="6888"/>
                </a:cubicBezTo>
                <a:cubicBezTo>
                  <a:pt x="2909" y="6843"/>
                  <a:pt x="2899" y="6792"/>
                  <a:pt x="2881" y="6746"/>
                </a:cubicBezTo>
                <a:cubicBezTo>
                  <a:pt x="2859" y="6690"/>
                  <a:pt x="2825" y="6627"/>
                  <a:pt x="2791" y="6575"/>
                </a:cubicBezTo>
                <a:lnTo>
                  <a:pt x="2768" y="6541"/>
                </a:lnTo>
                <a:cubicBezTo>
                  <a:pt x="2739" y="6507"/>
                  <a:pt x="2728" y="6473"/>
                  <a:pt x="2728" y="6439"/>
                </a:cubicBezTo>
                <a:cubicBezTo>
                  <a:pt x="2728" y="6410"/>
                  <a:pt x="2734" y="6383"/>
                  <a:pt x="2750" y="6360"/>
                </a:cubicBezTo>
                <a:cubicBezTo>
                  <a:pt x="2762" y="6342"/>
                  <a:pt x="2779" y="6326"/>
                  <a:pt x="2807" y="6315"/>
                </a:cubicBezTo>
                <a:cubicBezTo>
                  <a:pt x="2825" y="6297"/>
                  <a:pt x="2847" y="6292"/>
                  <a:pt x="2875" y="6292"/>
                </a:cubicBezTo>
                <a:cubicBezTo>
                  <a:pt x="2983" y="6281"/>
                  <a:pt x="3069" y="6263"/>
                  <a:pt x="3148" y="6234"/>
                </a:cubicBezTo>
                <a:cubicBezTo>
                  <a:pt x="3188" y="6218"/>
                  <a:pt x="3222" y="6200"/>
                  <a:pt x="3256" y="6179"/>
                </a:cubicBezTo>
                <a:cubicBezTo>
                  <a:pt x="3274" y="6166"/>
                  <a:pt x="3290" y="6150"/>
                  <a:pt x="3302" y="6138"/>
                </a:cubicBezTo>
                <a:cubicBezTo>
                  <a:pt x="3313" y="6121"/>
                  <a:pt x="3324" y="6110"/>
                  <a:pt x="3330" y="6093"/>
                </a:cubicBezTo>
                <a:cubicBezTo>
                  <a:pt x="3336" y="6082"/>
                  <a:pt x="3342" y="6064"/>
                  <a:pt x="3347" y="6053"/>
                </a:cubicBezTo>
                <a:lnTo>
                  <a:pt x="3347" y="5996"/>
                </a:lnTo>
                <a:cubicBezTo>
                  <a:pt x="3342" y="5974"/>
                  <a:pt x="3336" y="5951"/>
                  <a:pt x="3330" y="5922"/>
                </a:cubicBezTo>
                <a:cubicBezTo>
                  <a:pt x="3313" y="5894"/>
                  <a:pt x="3295" y="5859"/>
                  <a:pt x="3274" y="5825"/>
                </a:cubicBezTo>
                <a:cubicBezTo>
                  <a:pt x="3240" y="5786"/>
                  <a:pt x="3205" y="5746"/>
                  <a:pt x="3166" y="5707"/>
                </a:cubicBezTo>
                <a:cubicBezTo>
                  <a:pt x="3114" y="5667"/>
                  <a:pt x="3051" y="5633"/>
                  <a:pt x="2995" y="5599"/>
                </a:cubicBezTo>
                <a:cubicBezTo>
                  <a:pt x="2933" y="5570"/>
                  <a:pt x="2864" y="5553"/>
                  <a:pt x="2796" y="5536"/>
                </a:cubicBezTo>
                <a:cubicBezTo>
                  <a:pt x="2750" y="5531"/>
                  <a:pt x="2705" y="5531"/>
                  <a:pt x="2660" y="5531"/>
                </a:cubicBezTo>
                <a:lnTo>
                  <a:pt x="2603" y="5531"/>
                </a:lnTo>
                <a:cubicBezTo>
                  <a:pt x="2534" y="5536"/>
                  <a:pt x="2466" y="5553"/>
                  <a:pt x="2398" y="5576"/>
                </a:cubicBezTo>
                <a:cubicBezTo>
                  <a:pt x="2364" y="5592"/>
                  <a:pt x="2335" y="5604"/>
                  <a:pt x="2301" y="5621"/>
                </a:cubicBezTo>
                <a:cubicBezTo>
                  <a:pt x="2285" y="5633"/>
                  <a:pt x="2262" y="5638"/>
                  <a:pt x="2239" y="5638"/>
                </a:cubicBezTo>
                <a:cubicBezTo>
                  <a:pt x="2211" y="5638"/>
                  <a:pt x="2183" y="5633"/>
                  <a:pt x="2159" y="5615"/>
                </a:cubicBezTo>
                <a:cubicBezTo>
                  <a:pt x="2120" y="5592"/>
                  <a:pt x="2097" y="5547"/>
                  <a:pt x="2097" y="5490"/>
                </a:cubicBezTo>
                <a:lnTo>
                  <a:pt x="2097" y="5434"/>
                </a:lnTo>
                <a:cubicBezTo>
                  <a:pt x="2091" y="5382"/>
                  <a:pt x="2080" y="5343"/>
                  <a:pt x="2068" y="5303"/>
                </a:cubicBezTo>
                <a:cubicBezTo>
                  <a:pt x="2057" y="5280"/>
                  <a:pt x="2046" y="5258"/>
                  <a:pt x="2029" y="5235"/>
                </a:cubicBezTo>
                <a:cubicBezTo>
                  <a:pt x="2018" y="5217"/>
                  <a:pt x="2000" y="5201"/>
                  <a:pt x="1989" y="5183"/>
                </a:cubicBezTo>
                <a:cubicBezTo>
                  <a:pt x="1966" y="5172"/>
                  <a:pt x="1949" y="5161"/>
                  <a:pt x="1926" y="5149"/>
                </a:cubicBezTo>
                <a:cubicBezTo>
                  <a:pt x="1904" y="5138"/>
                  <a:pt x="1876" y="5133"/>
                  <a:pt x="1847" y="5127"/>
                </a:cubicBezTo>
                <a:cubicBezTo>
                  <a:pt x="1824" y="5122"/>
                  <a:pt x="1795" y="5122"/>
                  <a:pt x="1773" y="5122"/>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2" name="Google Shape;97;p2"/>
          <p:cNvSpPr>
            <a:spLocks noChangeArrowheads="1"/>
          </p:cNvSpPr>
          <p:nvPr/>
        </p:nvSpPr>
        <p:spPr bwMode="auto">
          <a:xfrm>
            <a:off x="8947150" y="3951288"/>
            <a:ext cx="9525" cy="28575"/>
          </a:xfrm>
          <a:custGeom>
            <a:avLst/>
            <a:gdLst>
              <a:gd name="T0" fmla="*/ 0 w 247"/>
              <a:gd name="T1" fmla="*/ 0 h 740"/>
              <a:gd name="T2" fmla="*/ 247 w 247"/>
              <a:gd name="T3" fmla="*/ 740 h 740"/>
            </a:gdLst>
            <a:ahLst/>
            <a:cxnLst/>
            <a:rect l="T0" t="T1" r="T2" b="T3"/>
            <a:pathLst>
              <a:path w="247" h="740" extrusionOk="0">
                <a:moveTo>
                  <a:pt x="246" y="535"/>
                </a:moveTo>
                <a:cubicBezTo>
                  <a:pt x="239" y="558"/>
                  <a:pt x="239" y="580"/>
                  <a:pt x="234" y="603"/>
                </a:cubicBezTo>
                <a:cubicBezTo>
                  <a:pt x="228" y="648"/>
                  <a:pt x="212" y="694"/>
                  <a:pt x="194" y="739"/>
                </a:cubicBezTo>
                <a:cubicBezTo>
                  <a:pt x="212" y="694"/>
                  <a:pt x="228" y="648"/>
                  <a:pt x="234" y="603"/>
                </a:cubicBezTo>
                <a:cubicBezTo>
                  <a:pt x="239" y="580"/>
                  <a:pt x="239" y="558"/>
                  <a:pt x="246" y="535"/>
                </a:cubicBezTo>
                <a:close/>
                <a:moveTo>
                  <a:pt x="234" y="375"/>
                </a:moveTo>
                <a:cubicBezTo>
                  <a:pt x="239" y="398"/>
                  <a:pt x="239" y="415"/>
                  <a:pt x="246" y="438"/>
                </a:cubicBezTo>
                <a:lnTo>
                  <a:pt x="246" y="472"/>
                </a:lnTo>
                <a:lnTo>
                  <a:pt x="246" y="438"/>
                </a:lnTo>
                <a:cubicBezTo>
                  <a:pt x="239" y="415"/>
                  <a:pt x="239" y="398"/>
                  <a:pt x="234" y="375"/>
                </a:cubicBezTo>
                <a:close/>
                <a:moveTo>
                  <a:pt x="1" y="0"/>
                </a:moveTo>
                <a:lnTo>
                  <a:pt x="8" y="6"/>
                </a:lnTo>
                <a:lnTo>
                  <a:pt x="13" y="12"/>
                </a:lnTo>
                <a:lnTo>
                  <a:pt x="8" y="6"/>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3" name="Google Shape;98;p2"/>
          <p:cNvSpPr>
            <a:spLocks noChangeArrowheads="1"/>
          </p:cNvSpPr>
          <p:nvPr/>
        </p:nvSpPr>
        <p:spPr bwMode="auto">
          <a:xfrm>
            <a:off x="8731250" y="3976688"/>
            <a:ext cx="3175" cy="6350"/>
          </a:xfrm>
          <a:custGeom>
            <a:avLst/>
            <a:gdLst>
              <a:gd name="T0" fmla="*/ 0 w 87"/>
              <a:gd name="T1" fmla="*/ 0 h 171"/>
              <a:gd name="T2" fmla="*/ 87 w 87"/>
              <a:gd name="T3" fmla="*/ 171 h 171"/>
            </a:gdLst>
            <a:ahLst/>
            <a:cxnLst/>
            <a:rect l="T0" t="T1" r="T2" b="T3"/>
            <a:pathLst>
              <a:path w="87" h="171" extrusionOk="0">
                <a:moveTo>
                  <a:pt x="7" y="142"/>
                </a:moveTo>
                <a:cubicBezTo>
                  <a:pt x="7" y="148"/>
                  <a:pt x="0" y="160"/>
                  <a:pt x="0" y="171"/>
                </a:cubicBezTo>
                <a:cubicBezTo>
                  <a:pt x="0" y="160"/>
                  <a:pt x="7" y="148"/>
                  <a:pt x="7" y="142"/>
                </a:cubicBezTo>
                <a:close/>
                <a:moveTo>
                  <a:pt x="86" y="1"/>
                </a:moveTo>
                <a:cubicBezTo>
                  <a:pt x="75" y="24"/>
                  <a:pt x="58" y="40"/>
                  <a:pt x="47" y="63"/>
                </a:cubicBezTo>
                <a:cubicBezTo>
                  <a:pt x="58" y="40"/>
                  <a:pt x="75" y="24"/>
                  <a:pt x="86"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4" name="Google Shape;99;p2"/>
          <p:cNvSpPr>
            <a:spLocks noChangeArrowheads="1"/>
          </p:cNvSpPr>
          <p:nvPr/>
        </p:nvSpPr>
        <p:spPr bwMode="auto">
          <a:xfrm>
            <a:off x="8937625" y="3984625"/>
            <a:ext cx="15875" cy="15875"/>
          </a:xfrm>
          <a:custGeom>
            <a:avLst/>
            <a:gdLst>
              <a:gd name="T0" fmla="*/ 0 w 388"/>
              <a:gd name="T1" fmla="*/ 0 h 421"/>
              <a:gd name="T2" fmla="*/ 388 w 388"/>
              <a:gd name="T3" fmla="*/ 421 h 421"/>
            </a:gdLst>
            <a:ahLst/>
            <a:cxnLst/>
            <a:rect l="T0" t="T1" r="T2" b="T3"/>
            <a:pathLst>
              <a:path w="388" h="421" extrusionOk="0">
                <a:moveTo>
                  <a:pt x="388" y="1"/>
                </a:moveTo>
                <a:cubicBezTo>
                  <a:pt x="359" y="58"/>
                  <a:pt x="320" y="114"/>
                  <a:pt x="273" y="171"/>
                </a:cubicBezTo>
                <a:cubicBezTo>
                  <a:pt x="200" y="262"/>
                  <a:pt x="108" y="342"/>
                  <a:pt x="1" y="421"/>
                </a:cubicBezTo>
                <a:cubicBezTo>
                  <a:pt x="108" y="342"/>
                  <a:pt x="200" y="262"/>
                  <a:pt x="273" y="171"/>
                </a:cubicBezTo>
                <a:cubicBezTo>
                  <a:pt x="320" y="114"/>
                  <a:pt x="359" y="58"/>
                  <a:pt x="388"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5" name="Google Shape;100;p2"/>
          <p:cNvSpPr>
            <a:spLocks noChangeArrowheads="1"/>
          </p:cNvSpPr>
          <p:nvPr/>
        </p:nvSpPr>
        <p:spPr bwMode="auto">
          <a:xfrm>
            <a:off x="8729663" y="3984625"/>
            <a:ext cx="1587" cy="3175"/>
          </a:xfrm>
          <a:custGeom>
            <a:avLst/>
            <a:gdLst>
              <a:gd name="T0" fmla="*/ 0 w 7"/>
              <a:gd name="T1" fmla="*/ 0 h 81"/>
              <a:gd name="T2" fmla="*/ 7 w 7"/>
              <a:gd name="T3" fmla="*/ 81 h 81"/>
            </a:gdLst>
            <a:ahLst/>
            <a:cxnLst/>
            <a:rect l="T0" t="T1" r="T2" b="T3"/>
            <a:pathLst>
              <a:path w="7" h="81" extrusionOk="0">
                <a:moveTo>
                  <a:pt x="6" y="1"/>
                </a:moveTo>
                <a:cubicBezTo>
                  <a:pt x="6" y="2"/>
                  <a:pt x="6" y="3"/>
                  <a:pt x="6" y="5"/>
                </a:cubicBezTo>
                <a:cubicBezTo>
                  <a:pt x="6" y="3"/>
                  <a:pt x="6" y="2"/>
                  <a:pt x="6" y="1"/>
                </a:cubicBezTo>
                <a:close/>
                <a:moveTo>
                  <a:pt x="6" y="5"/>
                </a:moveTo>
                <a:cubicBezTo>
                  <a:pt x="4" y="9"/>
                  <a:pt x="1" y="15"/>
                  <a:pt x="1" y="24"/>
                </a:cubicBezTo>
                <a:lnTo>
                  <a:pt x="1" y="81"/>
                </a:lnTo>
                <a:cubicBezTo>
                  <a:pt x="1" y="54"/>
                  <a:pt x="1" y="31"/>
                  <a:pt x="6" y="5"/>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6" name="Google Shape;101;p2"/>
          <p:cNvSpPr>
            <a:spLocks noChangeArrowheads="1"/>
          </p:cNvSpPr>
          <p:nvPr/>
        </p:nvSpPr>
        <p:spPr bwMode="auto">
          <a:xfrm>
            <a:off x="8737600" y="3992563"/>
            <a:ext cx="52388" cy="15875"/>
          </a:xfrm>
          <a:custGeom>
            <a:avLst/>
            <a:gdLst>
              <a:gd name="T0" fmla="*/ 0 w 1354"/>
              <a:gd name="T1" fmla="*/ 0 h 399"/>
              <a:gd name="T2" fmla="*/ 1354 w 1354"/>
              <a:gd name="T3" fmla="*/ 399 h 399"/>
            </a:gdLst>
            <a:ahLst/>
            <a:cxnLst/>
            <a:rect l="T0" t="T1" r="T2" b="T3"/>
            <a:pathLst>
              <a:path w="1354" h="399" extrusionOk="0">
                <a:moveTo>
                  <a:pt x="1354" y="1"/>
                </a:moveTo>
                <a:lnTo>
                  <a:pt x="1354" y="1"/>
                </a:lnTo>
                <a:cubicBezTo>
                  <a:pt x="1314" y="1"/>
                  <a:pt x="1275" y="12"/>
                  <a:pt x="1251" y="40"/>
                </a:cubicBezTo>
                <a:cubicBezTo>
                  <a:pt x="1275" y="18"/>
                  <a:pt x="1314" y="1"/>
                  <a:pt x="1354" y="1"/>
                </a:cubicBezTo>
                <a:close/>
                <a:moveTo>
                  <a:pt x="1" y="194"/>
                </a:moveTo>
                <a:cubicBezTo>
                  <a:pt x="64" y="239"/>
                  <a:pt x="126" y="284"/>
                  <a:pt x="200" y="318"/>
                </a:cubicBezTo>
                <a:cubicBezTo>
                  <a:pt x="126" y="279"/>
                  <a:pt x="64" y="239"/>
                  <a:pt x="1" y="194"/>
                </a:cubicBezTo>
                <a:close/>
                <a:moveTo>
                  <a:pt x="200" y="318"/>
                </a:moveTo>
                <a:lnTo>
                  <a:pt x="200" y="318"/>
                </a:lnTo>
                <a:cubicBezTo>
                  <a:pt x="267" y="353"/>
                  <a:pt x="341" y="373"/>
                  <a:pt x="410" y="390"/>
                </a:cubicBezTo>
                <a:cubicBezTo>
                  <a:pt x="338" y="372"/>
                  <a:pt x="268" y="347"/>
                  <a:pt x="200" y="318"/>
                </a:cubicBezTo>
                <a:close/>
                <a:moveTo>
                  <a:pt x="410" y="390"/>
                </a:moveTo>
                <a:cubicBezTo>
                  <a:pt x="424" y="393"/>
                  <a:pt x="437" y="396"/>
                  <a:pt x="451" y="399"/>
                </a:cubicBezTo>
                <a:cubicBezTo>
                  <a:pt x="438" y="396"/>
                  <a:pt x="424" y="393"/>
                  <a:pt x="410" y="39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7" name="Google Shape;102;p2"/>
          <p:cNvSpPr>
            <a:spLocks noChangeArrowheads="1"/>
          </p:cNvSpPr>
          <p:nvPr/>
        </p:nvSpPr>
        <p:spPr bwMode="auto">
          <a:xfrm>
            <a:off x="8794750" y="3997325"/>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8" name="Google Shape;103;p2"/>
          <p:cNvSpPr>
            <a:spLocks noChangeArrowheads="1"/>
          </p:cNvSpPr>
          <p:nvPr/>
        </p:nvSpPr>
        <p:spPr bwMode="auto">
          <a:xfrm>
            <a:off x="8794750" y="3995738"/>
            <a:ext cx="0" cy="1587"/>
          </a:xfrm>
          <a:custGeom>
            <a:avLst/>
            <a:gdLst>
              <a:gd name="T0" fmla="*/ 0 w 6"/>
              <a:gd name="T1" fmla="*/ 0 h 30"/>
              <a:gd name="T2" fmla="*/ 6 w 6"/>
              <a:gd name="T3" fmla="*/ 30 h 30"/>
            </a:gdLst>
            <a:ahLst/>
            <a:cxnLst/>
            <a:rect l="T0" t="T1" r="T2" b="T3"/>
            <a:pathLst>
              <a:path w="6" h="30" extrusionOk="0">
                <a:moveTo>
                  <a:pt x="1" y="1"/>
                </a:moveTo>
                <a:cubicBezTo>
                  <a:pt x="6" y="12"/>
                  <a:pt x="6" y="24"/>
                  <a:pt x="6" y="30"/>
                </a:cubicBezTo>
                <a:cubicBezTo>
                  <a:pt x="6" y="24"/>
                  <a:pt x="6" y="12"/>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9" name="Google Shape;104;p2"/>
          <p:cNvSpPr>
            <a:spLocks noChangeArrowheads="1"/>
          </p:cNvSpPr>
          <p:nvPr/>
        </p:nvSpPr>
        <p:spPr bwMode="auto">
          <a:xfrm>
            <a:off x="8794750" y="3997325"/>
            <a:ext cx="0" cy="4763"/>
          </a:xfrm>
          <a:custGeom>
            <a:avLst/>
            <a:gdLst>
              <a:gd name="T0" fmla="*/ 0 w 7"/>
              <a:gd name="T1" fmla="*/ 0 h 103"/>
              <a:gd name="T2" fmla="*/ 7 w 7"/>
              <a:gd name="T3" fmla="*/ 103 h 103"/>
            </a:gdLst>
            <a:ahLst/>
            <a:cxnLst/>
            <a:rect l="T0" t="T1" r="T2" b="T3"/>
            <a:pathLst>
              <a:path w="7" h="103" extrusionOk="0">
                <a:moveTo>
                  <a:pt x="1" y="1"/>
                </a:moveTo>
                <a:cubicBezTo>
                  <a:pt x="1" y="35"/>
                  <a:pt x="1" y="69"/>
                  <a:pt x="6" y="103"/>
                </a:cubicBezTo>
                <a:cubicBezTo>
                  <a:pt x="6" y="69"/>
                  <a:pt x="1" y="35"/>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0" name="Google Shape;105;p2"/>
          <p:cNvSpPr>
            <a:spLocks noChangeArrowheads="1"/>
          </p:cNvSpPr>
          <p:nvPr/>
        </p:nvSpPr>
        <p:spPr bwMode="auto">
          <a:xfrm>
            <a:off x="8720138" y="4019550"/>
            <a:ext cx="131762" cy="142875"/>
          </a:xfrm>
          <a:custGeom>
            <a:avLst/>
            <a:gdLst>
              <a:gd name="T0" fmla="*/ 0 w 3394"/>
              <a:gd name="T1" fmla="*/ 0 h 3701"/>
              <a:gd name="T2" fmla="*/ 3394 w 3394"/>
              <a:gd name="T3" fmla="*/ 3701 h 3701"/>
            </a:gdLst>
            <a:ahLst/>
            <a:cxnLst/>
            <a:rect l="T0" t="T1" r="T2" b="T3"/>
            <a:pathLst>
              <a:path w="3394" h="3701" extrusionOk="0">
                <a:moveTo>
                  <a:pt x="2961" y="0"/>
                </a:moveTo>
                <a:lnTo>
                  <a:pt x="2961" y="0"/>
                </a:lnTo>
                <a:cubicBezTo>
                  <a:pt x="2938" y="24"/>
                  <a:pt x="2916" y="47"/>
                  <a:pt x="2887" y="69"/>
                </a:cubicBezTo>
                <a:cubicBezTo>
                  <a:pt x="2916" y="47"/>
                  <a:pt x="2938" y="29"/>
                  <a:pt x="2961" y="0"/>
                </a:cubicBezTo>
                <a:close/>
                <a:moveTo>
                  <a:pt x="2085" y="18"/>
                </a:moveTo>
                <a:cubicBezTo>
                  <a:pt x="2103" y="35"/>
                  <a:pt x="2119" y="58"/>
                  <a:pt x="2143" y="75"/>
                </a:cubicBezTo>
                <a:cubicBezTo>
                  <a:pt x="2119" y="52"/>
                  <a:pt x="2103" y="35"/>
                  <a:pt x="2085" y="18"/>
                </a:cubicBezTo>
                <a:close/>
                <a:moveTo>
                  <a:pt x="3388" y="172"/>
                </a:moveTo>
                <a:cubicBezTo>
                  <a:pt x="3388" y="200"/>
                  <a:pt x="3388" y="223"/>
                  <a:pt x="3393" y="246"/>
                </a:cubicBezTo>
                <a:cubicBezTo>
                  <a:pt x="3388" y="223"/>
                  <a:pt x="3388" y="195"/>
                  <a:pt x="3388" y="172"/>
                </a:cubicBezTo>
                <a:close/>
                <a:moveTo>
                  <a:pt x="6" y="3234"/>
                </a:moveTo>
                <a:cubicBezTo>
                  <a:pt x="6" y="3239"/>
                  <a:pt x="0" y="3246"/>
                  <a:pt x="0" y="3252"/>
                </a:cubicBezTo>
                <a:cubicBezTo>
                  <a:pt x="12" y="3286"/>
                  <a:pt x="18" y="3320"/>
                  <a:pt x="34" y="3354"/>
                </a:cubicBezTo>
                <a:cubicBezTo>
                  <a:pt x="18" y="3320"/>
                  <a:pt x="12" y="3286"/>
                  <a:pt x="6" y="3252"/>
                </a:cubicBezTo>
                <a:lnTo>
                  <a:pt x="6" y="3234"/>
                </a:lnTo>
                <a:close/>
                <a:moveTo>
                  <a:pt x="1520" y="3649"/>
                </a:moveTo>
                <a:cubicBezTo>
                  <a:pt x="1559" y="3667"/>
                  <a:pt x="1603" y="3677"/>
                  <a:pt x="1649" y="3689"/>
                </a:cubicBezTo>
                <a:cubicBezTo>
                  <a:pt x="1688" y="3695"/>
                  <a:pt x="1733" y="3700"/>
                  <a:pt x="1773" y="3700"/>
                </a:cubicBezTo>
                <a:cubicBezTo>
                  <a:pt x="1733" y="3700"/>
                  <a:pt x="1688" y="3695"/>
                  <a:pt x="1654" y="3689"/>
                </a:cubicBezTo>
                <a:cubicBezTo>
                  <a:pt x="1603" y="3677"/>
                  <a:pt x="1559" y="3667"/>
                  <a:pt x="1520" y="364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1" name="Google Shape;106;p2"/>
          <p:cNvSpPr>
            <a:spLocks noChangeArrowheads="1"/>
          </p:cNvSpPr>
          <p:nvPr/>
        </p:nvSpPr>
        <p:spPr bwMode="auto">
          <a:xfrm>
            <a:off x="8820150" y="4021138"/>
            <a:ext cx="31750" cy="250825"/>
          </a:xfrm>
          <a:custGeom>
            <a:avLst/>
            <a:gdLst>
              <a:gd name="T0" fmla="*/ 0 w 803"/>
              <a:gd name="T1" fmla="*/ 0 h 6479"/>
              <a:gd name="T2" fmla="*/ 803 w 803"/>
              <a:gd name="T3" fmla="*/ 6479 h 6479"/>
            </a:gdLst>
            <a:ahLst/>
            <a:cxnLst/>
            <a:rect l="T0" t="T1" r="T2" b="T3"/>
            <a:pathLst>
              <a:path w="803" h="6479" extrusionOk="0">
                <a:moveTo>
                  <a:pt x="643" y="0"/>
                </a:moveTo>
                <a:cubicBezTo>
                  <a:pt x="574" y="124"/>
                  <a:pt x="478" y="227"/>
                  <a:pt x="364" y="289"/>
                </a:cubicBezTo>
                <a:cubicBezTo>
                  <a:pt x="359" y="289"/>
                  <a:pt x="353" y="295"/>
                  <a:pt x="353" y="295"/>
                </a:cubicBezTo>
                <a:cubicBezTo>
                  <a:pt x="347" y="352"/>
                  <a:pt x="347" y="409"/>
                  <a:pt x="341" y="460"/>
                </a:cubicBezTo>
                <a:cubicBezTo>
                  <a:pt x="456" y="358"/>
                  <a:pt x="585" y="273"/>
                  <a:pt x="728" y="227"/>
                </a:cubicBezTo>
                <a:cubicBezTo>
                  <a:pt x="750" y="216"/>
                  <a:pt x="773" y="210"/>
                  <a:pt x="802" y="205"/>
                </a:cubicBezTo>
                <a:cubicBezTo>
                  <a:pt x="797" y="182"/>
                  <a:pt x="797" y="153"/>
                  <a:pt x="797" y="130"/>
                </a:cubicBezTo>
                <a:cubicBezTo>
                  <a:pt x="739" y="90"/>
                  <a:pt x="688" y="45"/>
                  <a:pt x="643" y="0"/>
                </a:cubicBezTo>
                <a:close/>
                <a:moveTo>
                  <a:pt x="448" y="552"/>
                </a:moveTo>
                <a:cubicBezTo>
                  <a:pt x="426" y="574"/>
                  <a:pt x="403" y="597"/>
                  <a:pt x="375" y="625"/>
                </a:cubicBezTo>
                <a:cubicBezTo>
                  <a:pt x="364" y="636"/>
                  <a:pt x="353" y="654"/>
                  <a:pt x="341" y="670"/>
                </a:cubicBezTo>
                <a:cubicBezTo>
                  <a:pt x="353" y="654"/>
                  <a:pt x="364" y="636"/>
                  <a:pt x="381" y="625"/>
                </a:cubicBezTo>
                <a:cubicBezTo>
                  <a:pt x="404" y="597"/>
                  <a:pt x="426" y="574"/>
                  <a:pt x="448" y="552"/>
                </a:cubicBezTo>
                <a:close/>
                <a:moveTo>
                  <a:pt x="217" y="4745"/>
                </a:moveTo>
                <a:cubicBezTo>
                  <a:pt x="210" y="4767"/>
                  <a:pt x="210" y="4795"/>
                  <a:pt x="205" y="4824"/>
                </a:cubicBezTo>
                <a:lnTo>
                  <a:pt x="176" y="5108"/>
                </a:lnTo>
                <a:lnTo>
                  <a:pt x="149" y="5393"/>
                </a:lnTo>
                <a:lnTo>
                  <a:pt x="131" y="5517"/>
                </a:lnTo>
                <a:cubicBezTo>
                  <a:pt x="120" y="5665"/>
                  <a:pt x="103" y="5807"/>
                  <a:pt x="86" y="5954"/>
                </a:cubicBezTo>
                <a:lnTo>
                  <a:pt x="74" y="6012"/>
                </a:lnTo>
                <a:lnTo>
                  <a:pt x="0" y="6478"/>
                </a:lnTo>
                <a:lnTo>
                  <a:pt x="802" y="6324"/>
                </a:lnTo>
                <a:cubicBezTo>
                  <a:pt x="790" y="6319"/>
                  <a:pt x="779" y="6313"/>
                  <a:pt x="773" y="6301"/>
                </a:cubicBezTo>
                <a:cubicBezTo>
                  <a:pt x="756" y="6285"/>
                  <a:pt x="745" y="6261"/>
                  <a:pt x="745" y="6233"/>
                </a:cubicBezTo>
                <a:lnTo>
                  <a:pt x="745" y="6120"/>
                </a:lnTo>
                <a:lnTo>
                  <a:pt x="745" y="5802"/>
                </a:lnTo>
                <a:cubicBezTo>
                  <a:pt x="745" y="5653"/>
                  <a:pt x="745" y="5511"/>
                  <a:pt x="750" y="5369"/>
                </a:cubicBezTo>
                <a:cubicBezTo>
                  <a:pt x="750" y="5244"/>
                  <a:pt x="756" y="5120"/>
                  <a:pt x="756" y="4989"/>
                </a:cubicBezTo>
                <a:cubicBezTo>
                  <a:pt x="694" y="4978"/>
                  <a:pt x="626" y="4960"/>
                  <a:pt x="563" y="4937"/>
                </a:cubicBezTo>
                <a:cubicBezTo>
                  <a:pt x="438" y="4892"/>
                  <a:pt x="319" y="4829"/>
                  <a:pt x="217" y="4745"/>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2" name="Google Shape;107;p2"/>
          <p:cNvSpPr>
            <a:spLocks noChangeArrowheads="1"/>
          </p:cNvSpPr>
          <p:nvPr/>
        </p:nvSpPr>
        <p:spPr bwMode="auto">
          <a:xfrm>
            <a:off x="8720138" y="3946525"/>
            <a:ext cx="236537" cy="215900"/>
          </a:xfrm>
          <a:custGeom>
            <a:avLst/>
            <a:gdLst>
              <a:gd name="T0" fmla="*/ 0 w 6111"/>
              <a:gd name="T1" fmla="*/ 0 h 5575"/>
              <a:gd name="T2" fmla="*/ 6111 w 6111"/>
              <a:gd name="T3" fmla="*/ 5575 h 5575"/>
            </a:gdLst>
            <a:ahLst/>
            <a:cxnLst/>
            <a:rect l="T0" t="T1" r="T2" b="T3"/>
            <a:pathLst>
              <a:path w="6111" h="5575" extrusionOk="0">
                <a:moveTo>
                  <a:pt x="5678" y="1"/>
                </a:moveTo>
                <a:cubicBezTo>
                  <a:pt x="5694" y="63"/>
                  <a:pt x="5706" y="125"/>
                  <a:pt x="5706" y="187"/>
                </a:cubicBezTo>
                <a:cubicBezTo>
                  <a:pt x="5712" y="273"/>
                  <a:pt x="5706" y="358"/>
                  <a:pt x="5689" y="438"/>
                </a:cubicBezTo>
                <a:cubicBezTo>
                  <a:pt x="5667" y="523"/>
                  <a:pt x="5644" y="597"/>
                  <a:pt x="5604" y="670"/>
                </a:cubicBezTo>
                <a:cubicBezTo>
                  <a:pt x="5565" y="745"/>
                  <a:pt x="5518" y="813"/>
                  <a:pt x="5456" y="875"/>
                </a:cubicBezTo>
                <a:cubicBezTo>
                  <a:pt x="5394" y="950"/>
                  <a:pt x="5319" y="1006"/>
                  <a:pt x="5240" y="1063"/>
                </a:cubicBezTo>
                <a:cubicBezTo>
                  <a:pt x="5156" y="1113"/>
                  <a:pt x="5064" y="1160"/>
                  <a:pt x="4967" y="1194"/>
                </a:cubicBezTo>
                <a:cubicBezTo>
                  <a:pt x="4860" y="1228"/>
                  <a:pt x="4757" y="1250"/>
                  <a:pt x="4655" y="1257"/>
                </a:cubicBezTo>
                <a:lnTo>
                  <a:pt x="4615" y="1257"/>
                </a:lnTo>
                <a:cubicBezTo>
                  <a:pt x="4542" y="1257"/>
                  <a:pt x="4474" y="1250"/>
                  <a:pt x="4411" y="1239"/>
                </a:cubicBezTo>
                <a:cubicBezTo>
                  <a:pt x="4296" y="1210"/>
                  <a:pt x="4183" y="1165"/>
                  <a:pt x="4047" y="1097"/>
                </a:cubicBezTo>
                <a:lnTo>
                  <a:pt x="4058" y="1108"/>
                </a:lnTo>
                <a:cubicBezTo>
                  <a:pt x="3979" y="1063"/>
                  <a:pt x="3900" y="1018"/>
                  <a:pt x="3819" y="972"/>
                </a:cubicBezTo>
                <a:lnTo>
                  <a:pt x="3780" y="950"/>
                </a:lnTo>
                <a:cubicBezTo>
                  <a:pt x="3683" y="892"/>
                  <a:pt x="3580" y="841"/>
                  <a:pt x="3462" y="779"/>
                </a:cubicBezTo>
                <a:cubicBezTo>
                  <a:pt x="3456" y="779"/>
                  <a:pt x="3444" y="772"/>
                  <a:pt x="3439" y="772"/>
                </a:cubicBezTo>
                <a:cubicBezTo>
                  <a:pt x="3410" y="772"/>
                  <a:pt x="3376" y="796"/>
                  <a:pt x="3370" y="824"/>
                </a:cubicBezTo>
                <a:cubicBezTo>
                  <a:pt x="3349" y="892"/>
                  <a:pt x="3320" y="955"/>
                  <a:pt x="3291" y="1011"/>
                </a:cubicBezTo>
                <a:cubicBezTo>
                  <a:pt x="3246" y="1097"/>
                  <a:pt x="3189" y="1182"/>
                  <a:pt x="3126" y="1250"/>
                </a:cubicBezTo>
                <a:cubicBezTo>
                  <a:pt x="3069" y="1312"/>
                  <a:pt x="3013" y="1364"/>
                  <a:pt x="2950" y="1404"/>
                </a:cubicBezTo>
                <a:cubicBezTo>
                  <a:pt x="2899" y="1438"/>
                  <a:pt x="2843" y="1461"/>
                  <a:pt x="2785" y="1483"/>
                </a:cubicBezTo>
                <a:cubicBezTo>
                  <a:pt x="2746" y="1495"/>
                  <a:pt x="2701" y="1506"/>
                  <a:pt x="2654" y="1506"/>
                </a:cubicBezTo>
                <a:lnTo>
                  <a:pt x="2644" y="1506"/>
                </a:lnTo>
                <a:cubicBezTo>
                  <a:pt x="2604" y="1506"/>
                  <a:pt x="2570" y="1506"/>
                  <a:pt x="2530" y="1495"/>
                </a:cubicBezTo>
                <a:cubicBezTo>
                  <a:pt x="2489" y="1488"/>
                  <a:pt x="2455" y="1472"/>
                  <a:pt x="2421" y="1454"/>
                </a:cubicBezTo>
                <a:cubicBezTo>
                  <a:pt x="2382" y="1438"/>
                  <a:pt x="2348" y="1415"/>
                  <a:pt x="2319" y="1386"/>
                </a:cubicBezTo>
                <a:cubicBezTo>
                  <a:pt x="2297" y="1364"/>
                  <a:pt x="2268" y="1336"/>
                  <a:pt x="2245" y="1296"/>
                </a:cubicBezTo>
                <a:cubicBezTo>
                  <a:pt x="2211" y="1244"/>
                  <a:pt x="2189" y="1194"/>
                  <a:pt x="2166" y="1131"/>
                </a:cubicBezTo>
                <a:cubicBezTo>
                  <a:pt x="2127" y="1006"/>
                  <a:pt x="2103" y="875"/>
                  <a:pt x="2080" y="751"/>
                </a:cubicBezTo>
                <a:lnTo>
                  <a:pt x="2069" y="704"/>
                </a:lnTo>
                <a:cubicBezTo>
                  <a:pt x="2064" y="659"/>
                  <a:pt x="2030" y="620"/>
                  <a:pt x="1978" y="602"/>
                </a:cubicBezTo>
                <a:cubicBezTo>
                  <a:pt x="1967" y="597"/>
                  <a:pt x="1951" y="591"/>
                  <a:pt x="1933" y="591"/>
                </a:cubicBezTo>
                <a:cubicBezTo>
                  <a:pt x="1888" y="591"/>
                  <a:pt x="1848" y="614"/>
                  <a:pt x="1820" y="654"/>
                </a:cubicBezTo>
                <a:cubicBezTo>
                  <a:pt x="1791" y="688"/>
                  <a:pt x="1768" y="717"/>
                  <a:pt x="1739" y="751"/>
                </a:cubicBezTo>
                <a:cubicBezTo>
                  <a:pt x="1689" y="807"/>
                  <a:pt x="1626" y="858"/>
                  <a:pt x="1558" y="903"/>
                </a:cubicBezTo>
                <a:cubicBezTo>
                  <a:pt x="1484" y="950"/>
                  <a:pt x="1411" y="989"/>
                  <a:pt x="1325" y="1018"/>
                </a:cubicBezTo>
                <a:cubicBezTo>
                  <a:pt x="1235" y="1045"/>
                  <a:pt x="1143" y="1063"/>
                  <a:pt x="1052" y="1068"/>
                </a:cubicBezTo>
                <a:lnTo>
                  <a:pt x="1007" y="1068"/>
                </a:lnTo>
                <a:cubicBezTo>
                  <a:pt x="939" y="1068"/>
                  <a:pt x="871" y="1063"/>
                  <a:pt x="808" y="1052"/>
                </a:cubicBezTo>
                <a:cubicBezTo>
                  <a:pt x="734" y="1034"/>
                  <a:pt x="672" y="1011"/>
                  <a:pt x="609" y="984"/>
                </a:cubicBezTo>
                <a:cubicBezTo>
                  <a:pt x="558" y="955"/>
                  <a:pt x="512" y="921"/>
                  <a:pt x="472" y="887"/>
                </a:cubicBezTo>
                <a:cubicBezTo>
                  <a:pt x="427" y="847"/>
                  <a:pt x="393" y="807"/>
                  <a:pt x="359" y="762"/>
                </a:cubicBezTo>
                <a:cubicBezTo>
                  <a:pt x="348" y="785"/>
                  <a:pt x="331" y="801"/>
                  <a:pt x="320" y="824"/>
                </a:cubicBezTo>
                <a:cubicBezTo>
                  <a:pt x="307" y="841"/>
                  <a:pt x="302" y="858"/>
                  <a:pt x="291" y="875"/>
                </a:cubicBezTo>
                <a:cubicBezTo>
                  <a:pt x="286" y="882"/>
                  <a:pt x="286" y="892"/>
                  <a:pt x="280" y="903"/>
                </a:cubicBezTo>
                <a:cubicBezTo>
                  <a:pt x="280" y="909"/>
                  <a:pt x="273" y="921"/>
                  <a:pt x="273" y="932"/>
                </a:cubicBezTo>
                <a:cubicBezTo>
                  <a:pt x="268" y="943"/>
                  <a:pt x="262" y="955"/>
                  <a:pt x="262" y="966"/>
                </a:cubicBezTo>
                <a:lnTo>
                  <a:pt x="262" y="972"/>
                </a:lnTo>
                <a:cubicBezTo>
                  <a:pt x="257" y="1000"/>
                  <a:pt x="257" y="1023"/>
                  <a:pt x="257" y="1052"/>
                </a:cubicBezTo>
                <a:cubicBezTo>
                  <a:pt x="262" y="1068"/>
                  <a:pt x="262" y="1086"/>
                  <a:pt x="268" y="1102"/>
                </a:cubicBezTo>
                <a:lnTo>
                  <a:pt x="268" y="1108"/>
                </a:lnTo>
                <a:cubicBezTo>
                  <a:pt x="273" y="1120"/>
                  <a:pt x="273" y="1131"/>
                  <a:pt x="280" y="1142"/>
                </a:cubicBezTo>
                <a:cubicBezTo>
                  <a:pt x="291" y="1165"/>
                  <a:pt x="302" y="1188"/>
                  <a:pt x="314" y="1205"/>
                </a:cubicBezTo>
                <a:cubicBezTo>
                  <a:pt x="320" y="1216"/>
                  <a:pt x="325" y="1228"/>
                  <a:pt x="331" y="1239"/>
                </a:cubicBezTo>
                <a:cubicBezTo>
                  <a:pt x="331" y="1244"/>
                  <a:pt x="336" y="1244"/>
                  <a:pt x="336" y="1250"/>
                </a:cubicBezTo>
                <a:cubicBezTo>
                  <a:pt x="341" y="1257"/>
                  <a:pt x="348" y="1262"/>
                  <a:pt x="348" y="1267"/>
                </a:cubicBezTo>
                <a:cubicBezTo>
                  <a:pt x="376" y="1302"/>
                  <a:pt x="410" y="1336"/>
                  <a:pt x="444" y="1364"/>
                </a:cubicBezTo>
                <a:cubicBezTo>
                  <a:pt x="507" y="1409"/>
                  <a:pt x="569" y="1449"/>
                  <a:pt x="643" y="1488"/>
                </a:cubicBezTo>
                <a:cubicBezTo>
                  <a:pt x="723" y="1523"/>
                  <a:pt x="808" y="1551"/>
                  <a:pt x="894" y="1569"/>
                </a:cubicBezTo>
                <a:cubicBezTo>
                  <a:pt x="950" y="1580"/>
                  <a:pt x="1007" y="1580"/>
                  <a:pt x="1057" y="1580"/>
                </a:cubicBezTo>
                <a:lnTo>
                  <a:pt x="1126" y="1580"/>
                </a:lnTo>
                <a:cubicBezTo>
                  <a:pt x="1177" y="1574"/>
                  <a:pt x="1228" y="1563"/>
                  <a:pt x="1280" y="1551"/>
                </a:cubicBezTo>
                <a:cubicBezTo>
                  <a:pt x="1296" y="1546"/>
                  <a:pt x="1314" y="1540"/>
                  <a:pt x="1330" y="1535"/>
                </a:cubicBezTo>
                <a:cubicBezTo>
                  <a:pt x="1382" y="1512"/>
                  <a:pt x="1432" y="1483"/>
                  <a:pt x="1479" y="1454"/>
                </a:cubicBezTo>
                <a:cubicBezTo>
                  <a:pt x="1508" y="1432"/>
                  <a:pt x="1535" y="1409"/>
                  <a:pt x="1558" y="1386"/>
                </a:cubicBezTo>
                <a:cubicBezTo>
                  <a:pt x="1576" y="1370"/>
                  <a:pt x="1592" y="1352"/>
                  <a:pt x="1603" y="1336"/>
                </a:cubicBezTo>
                <a:cubicBezTo>
                  <a:pt x="1621" y="1312"/>
                  <a:pt x="1637" y="1296"/>
                  <a:pt x="1649" y="1273"/>
                </a:cubicBezTo>
                <a:cubicBezTo>
                  <a:pt x="1660" y="1262"/>
                  <a:pt x="1671" y="1244"/>
                  <a:pt x="1678" y="1233"/>
                </a:cubicBezTo>
                <a:cubicBezTo>
                  <a:pt x="1683" y="1222"/>
                  <a:pt x="1689" y="1216"/>
                  <a:pt x="1694" y="1210"/>
                </a:cubicBezTo>
                <a:cubicBezTo>
                  <a:pt x="1718" y="1182"/>
                  <a:pt x="1757" y="1171"/>
                  <a:pt x="1797" y="1171"/>
                </a:cubicBezTo>
                <a:cubicBezTo>
                  <a:pt x="1808" y="1171"/>
                  <a:pt x="1825" y="1171"/>
                  <a:pt x="1836" y="1176"/>
                </a:cubicBezTo>
                <a:cubicBezTo>
                  <a:pt x="1854" y="1182"/>
                  <a:pt x="1870" y="1188"/>
                  <a:pt x="1888" y="1205"/>
                </a:cubicBezTo>
                <a:cubicBezTo>
                  <a:pt x="1899" y="1216"/>
                  <a:pt x="1910" y="1228"/>
                  <a:pt x="1917" y="1239"/>
                </a:cubicBezTo>
                <a:cubicBezTo>
                  <a:pt x="1922" y="1250"/>
                  <a:pt x="1928" y="1262"/>
                  <a:pt x="1928" y="1273"/>
                </a:cubicBezTo>
                <a:cubicBezTo>
                  <a:pt x="1933" y="1284"/>
                  <a:pt x="1933" y="1296"/>
                  <a:pt x="1933" y="1302"/>
                </a:cubicBezTo>
                <a:lnTo>
                  <a:pt x="1933" y="1312"/>
                </a:lnTo>
                <a:cubicBezTo>
                  <a:pt x="1933" y="1347"/>
                  <a:pt x="1938" y="1381"/>
                  <a:pt x="1938" y="1415"/>
                </a:cubicBezTo>
                <a:cubicBezTo>
                  <a:pt x="1944" y="1495"/>
                  <a:pt x="1956" y="1563"/>
                  <a:pt x="1973" y="1625"/>
                </a:cubicBezTo>
                <a:cubicBezTo>
                  <a:pt x="1985" y="1666"/>
                  <a:pt x="1996" y="1705"/>
                  <a:pt x="2007" y="1739"/>
                </a:cubicBezTo>
                <a:cubicBezTo>
                  <a:pt x="2024" y="1784"/>
                  <a:pt x="2046" y="1824"/>
                  <a:pt x="2069" y="1858"/>
                </a:cubicBezTo>
                <a:cubicBezTo>
                  <a:pt x="2075" y="1870"/>
                  <a:pt x="2075" y="1876"/>
                  <a:pt x="2080" y="1881"/>
                </a:cubicBezTo>
                <a:cubicBezTo>
                  <a:pt x="2098" y="1898"/>
                  <a:pt x="2114" y="1915"/>
                  <a:pt x="2138" y="1938"/>
                </a:cubicBezTo>
                <a:cubicBezTo>
                  <a:pt x="2161" y="1955"/>
                  <a:pt x="2189" y="1973"/>
                  <a:pt x="2217" y="1983"/>
                </a:cubicBezTo>
                <a:cubicBezTo>
                  <a:pt x="2217" y="1989"/>
                  <a:pt x="2223" y="1989"/>
                  <a:pt x="2223" y="1989"/>
                </a:cubicBezTo>
                <a:lnTo>
                  <a:pt x="2229" y="1994"/>
                </a:lnTo>
                <a:cubicBezTo>
                  <a:pt x="2274" y="2012"/>
                  <a:pt x="2313" y="2023"/>
                  <a:pt x="2365" y="2034"/>
                </a:cubicBezTo>
                <a:cubicBezTo>
                  <a:pt x="2416" y="2041"/>
                  <a:pt x="2468" y="2046"/>
                  <a:pt x="2523" y="2046"/>
                </a:cubicBezTo>
                <a:cubicBezTo>
                  <a:pt x="2541" y="2046"/>
                  <a:pt x="2564" y="2046"/>
                  <a:pt x="2586" y="2041"/>
                </a:cubicBezTo>
                <a:cubicBezTo>
                  <a:pt x="2638" y="2034"/>
                  <a:pt x="2689" y="2028"/>
                  <a:pt x="2735" y="2012"/>
                </a:cubicBezTo>
                <a:cubicBezTo>
                  <a:pt x="2740" y="2012"/>
                  <a:pt x="2751" y="2007"/>
                  <a:pt x="2757" y="2007"/>
                </a:cubicBezTo>
                <a:cubicBezTo>
                  <a:pt x="2762" y="2007"/>
                  <a:pt x="2762" y="2000"/>
                  <a:pt x="2769" y="2000"/>
                </a:cubicBezTo>
                <a:cubicBezTo>
                  <a:pt x="2803" y="1983"/>
                  <a:pt x="2830" y="1966"/>
                  <a:pt x="2859" y="1949"/>
                </a:cubicBezTo>
                <a:cubicBezTo>
                  <a:pt x="2864" y="1949"/>
                  <a:pt x="2864" y="1949"/>
                  <a:pt x="2871" y="1944"/>
                </a:cubicBezTo>
                <a:cubicBezTo>
                  <a:pt x="2877" y="1944"/>
                  <a:pt x="2877" y="1938"/>
                  <a:pt x="2882" y="1932"/>
                </a:cubicBezTo>
                <a:cubicBezTo>
                  <a:pt x="2911" y="1910"/>
                  <a:pt x="2933" y="1887"/>
                  <a:pt x="2956" y="1863"/>
                </a:cubicBezTo>
                <a:cubicBezTo>
                  <a:pt x="2979" y="1836"/>
                  <a:pt x="2995" y="1808"/>
                  <a:pt x="3013" y="1773"/>
                </a:cubicBezTo>
                <a:cubicBezTo>
                  <a:pt x="3019" y="1768"/>
                  <a:pt x="3024" y="1761"/>
                  <a:pt x="3024" y="1750"/>
                </a:cubicBezTo>
                <a:cubicBezTo>
                  <a:pt x="3042" y="1716"/>
                  <a:pt x="3053" y="1682"/>
                  <a:pt x="3064" y="1648"/>
                </a:cubicBezTo>
                <a:cubicBezTo>
                  <a:pt x="3053" y="1569"/>
                  <a:pt x="3087" y="1488"/>
                  <a:pt x="3155" y="1454"/>
                </a:cubicBezTo>
                <a:cubicBezTo>
                  <a:pt x="3160" y="1454"/>
                  <a:pt x="3160" y="1454"/>
                  <a:pt x="3160" y="1449"/>
                </a:cubicBezTo>
                <a:cubicBezTo>
                  <a:pt x="3189" y="1438"/>
                  <a:pt x="3212" y="1432"/>
                  <a:pt x="3239" y="1432"/>
                </a:cubicBezTo>
                <a:cubicBezTo>
                  <a:pt x="3257" y="1432"/>
                  <a:pt x="3268" y="1432"/>
                  <a:pt x="3286" y="1438"/>
                </a:cubicBezTo>
                <a:cubicBezTo>
                  <a:pt x="3291" y="1438"/>
                  <a:pt x="3291" y="1438"/>
                  <a:pt x="3297" y="1443"/>
                </a:cubicBezTo>
                <a:cubicBezTo>
                  <a:pt x="3336" y="1454"/>
                  <a:pt x="3370" y="1483"/>
                  <a:pt x="3399" y="1529"/>
                </a:cubicBezTo>
                <a:cubicBezTo>
                  <a:pt x="3410" y="1540"/>
                  <a:pt x="3417" y="1557"/>
                  <a:pt x="3428" y="1574"/>
                </a:cubicBezTo>
                <a:cubicBezTo>
                  <a:pt x="3439" y="1585"/>
                  <a:pt x="3451" y="1598"/>
                  <a:pt x="3462" y="1614"/>
                </a:cubicBezTo>
                <a:cubicBezTo>
                  <a:pt x="3485" y="1643"/>
                  <a:pt x="3512" y="1671"/>
                  <a:pt x="3541" y="1700"/>
                </a:cubicBezTo>
                <a:cubicBezTo>
                  <a:pt x="3580" y="1727"/>
                  <a:pt x="3614" y="1750"/>
                  <a:pt x="3655" y="1773"/>
                </a:cubicBezTo>
                <a:cubicBezTo>
                  <a:pt x="3661" y="1779"/>
                  <a:pt x="3672" y="1779"/>
                  <a:pt x="3677" y="1784"/>
                </a:cubicBezTo>
                <a:cubicBezTo>
                  <a:pt x="3683" y="1790"/>
                  <a:pt x="3690" y="1790"/>
                  <a:pt x="3695" y="1795"/>
                </a:cubicBezTo>
                <a:cubicBezTo>
                  <a:pt x="3769" y="1824"/>
                  <a:pt x="3842" y="1847"/>
                  <a:pt x="3921" y="1863"/>
                </a:cubicBezTo>
                <a:cubicBezTo>
                  <a:pt x="3996" y="1876"/>
                  <a:pt x="4070" y="1881"/>
                  <a:pt x="4149" y="1881"/>
                </a:cubicBezTo>
                <a:cubicBezTo>
                  <a:pt x="4194" y="1881"/>
                  <a:pt x="4246" y="1881"/>
                  <a:pt x="4291" y="1876"/>
                </a:cubicBezTo>
                <a:cubicBezTo>
                  <a:pt x="4427" y="1863"/>
                  <a:pt x="4564" y="1836"/>
                  <a:pt x="4712" y="1790"/>
                </a:cubicBezTo>
                <a:lnTo>
                  <a:pt x="4729" y="1790"/>
                </a:lnTo>
                <a:cubicBezTo>
                  <a:pt x="4899" y="1653"/>
                  <a:pt x="5109" y="1569"/>
                  <a:pt x="5331" y="1551"/>
                </a:cubicBezTo>
                <a:cubicBezTo>
                  <a:pt x="5331" y="1551"/>
                  <a:pt x="5337" y="1551"/>
                  <a:pt x="5337" y="1546"/>
                </a:cubicBezTo>
                <a:cubicBezTo>
                  <a:pt x="5439" y="1495"/>
                  <a:pt x="5531" y="1443"/>
                  <a:pt x="5615" y="1386"/>
                </a:cubicBezTo>
                <a:lnTo>
                  <a:pt x="5615" y="1381"/>
                </a:lnTo>
                <a:lnTo>
                  <a:pt x="5621" y="1381"/>
                </a:lnTo>
                <a:cubicBezTo>
                  <a:pt x="5728" y="1302"/>
                  <a:pt x="5820" y="1222"/>
                  <a:pt x="5893" y="1131"/>
                </a:cubicBezTo>
                <a:cubicBezTo>
                  <a:pt x="5940" y="1074"/>
                  <a:pt x="5979" y="1018"/>
                  <a:pt x="6008" y="961"/>
                </a:cubicBezTo>
                <a:cubicBezTo>
                  <a:pt x="6019" y="943"/>
                  <a:pt x="6030" y="927"/>
                  <a:pt x="6042" y="909"/>
                </a:cubicBezTo>
                <a:cubicBezTo>
                  <a:pt x="6047" y="892"/>
                  <a:pt x="6053" y="875"/>
                  <a:pt x="6058" y="858"/>
                </a:cubicBezTo>
                <a:cubicBezTo>
                  <a:pt x="6076" y="813"/>
                  <a:pt x="6092" y="767"/>
                  <a:pt x="6098" y="722"/>
                </a:cubicBezTo>
                <a:cubicBezTo>
                  <a:pt x="6103" y="699"/>
                  <a:pt x="6103" y="677"/>
                  <a:pt x="6110" y="654"/>
                </a:cubicBezTo>
                <a:lnTo>
                  <a:pt x="6110" y="591"/>
                </a:lnTo>
                <a:lnTo>
                  <a:pt x="6110" y="557"/>
                </a:lnTo>
                <a:cubicBezTo>
                  <a:pt x="6103" y="534"/>
                  <a:pt x="6103" y="517"/>
                  <a:pt x="6098" y="494"/>
                </a:cubicBezTo>
                <a:cubicBezTo>
                  <a:pt x="6092" y="466"/>
                  <a:pt x="6082" y="431"/>
                  <a:pt x="6076" y="404"/>
                </a:cubicBezTo>
                <a:cubicBezTo>
                  <a:pt x="6053" y="352"/>
                  <a:pt x="6024" y="307"/>
                  <a:pt x="5996" y="261"/>
                </a:cubicBezTo>
                <a:cubicBezTo>
                  <a:pt x="5962" y="216"/>
                  <a:pt x="5922" y="171"/>
                  <a:pt x="5877" y="131"/>
                </a:cubicBezTo>
                <a:lnTo>
                  <a:pt x="5872" y="125"/>
                </a:lnTo>
                <a:lnTo>
                  <a:pt x="5865" y="119"/>
                </a:lnTo>
                <a:cubicBezTo>
                  <a:pt x="5809" y="74"/>
                  <a:pt x="5746" y="35"/>
                  <a:pt x="5678" y="1"/>
                </a:cubicBezTo>
                <a:close/>
                <a:moveTo>
                  <a:pt x="2502" y="3966"/>
                </a:moveTo>
                <a:cubicBezTo>
                  <a:pt x="2518" y="3966"/>
                  <a:pt x="2536" y="3966"/>
                  <a:pt x="2558" y="3972"/>
                </a:cubicBezTo>
                <a:cubicBezTo>
                  <a:pt x="2541" y="3966"/>
                  <a:pt x="2518" y="3966"/>
                  <a:pt x="2502" y="3966"/>
                </a:cubicBezTo>
                <a:close/>
                <a:moveTo>
                  <a:pt x="1064" y="4727"/>
                </a:moveTo>
                <a:cubicBezTo>
                  <a:pt x="1047" y="4734"/>
                  <a:pt x="1030" y="4740"/>
                  <a:pt x="1012" y="4756"/>
                </a:cubicBezTo>
                <a:cubicBezTo>
                  <a:pt x="989" y="4774"/>
                  <a:pt x="984" y="4790"/>
                  <a:pt x="978" y="4819"/>
                </a:cubicBezTo>
                <a:cubicBezTo>
                  <a:pt x="973" y="4842"/>
                  <a:pt x="962" y="4864"/>
                  <a:pt x="955" y="4887"/>
                </a:cubicBezTo>
                <a:cubicBezTo>
                  <a:pt x="944" y="4910"/>
                  <a:pt x="928" y="4926"/>
                  <a:pt x="910" y="4944"/>
                </a:cubicBezTo>
                <a:cubicBezTo>
                  <a:pt x="894" y="4966"/>
                  <a:pt x="871" y="4984"/>
                  <a:pt x="847" y="5007"/>
                </a:cubicBezTo>
                <a:cubicBezTo>
                  <a:pt x="808" y="5023"/>
                  <a:pt x="774" y="5041"/>
                  <a:pt x="740" y="5052"/>
                </a:cubicBezTo>
                <a:cubicBezTo>
                  <a:pt x="682" y="5068"/>
                  <a:pt x="627" y="5081"/>
                  <a:pt x="564" y="5086"/>
                </a:cubicBezTo>
                <a:lnTo>
                  <a:pt x="535" y="5086"/>
                </a:lnTo>
                <a:cubicBezTo>
                  <a:pt x="472" y="5086"/>
                  <a:pt x="410" y="5081"/>
                  <a:pt x="348" y="5068"/>
                </a:cubicBezTo>
                <a:cubicBezTo>
                  <a:pt x="286" y="5052"/>
                  <a:pt x="217" y="5029"/>
                  <a:pt x="155" y="5000"/>
                </a:cubicBezTo>
                <a:cubicBezTo>
                  <a:pt x="144" y="4989"/>
                  <a:pt x="131" y="4984"/>
                  <a:pt x="115" y="4973"/>
                </a:cubicBezTo>
                <a:lnTo>
                  <a:pt x="81" y="4955"/>
                </a:lnTo>
                <a:cubicBezTo>
                  <a:pt x="69" y="4950"/>
                  <a:pt x="58" y="4944"/>
                  <a:pt x="47" y="4944"/>
                </a:cubicBezTo>
                <a:lnTo>
                  <a:pt x="41" y="4961"/>
                </a:lnTo>
                <a:cubicBezTo>
                  <a:pt x="24" y="5000"/>
                  <a:pt x="13" y="5046"/>
                  <a:pt x="1" y="5091"/>
                </a:cubicBezTo>
                <a:lnTo>
                  <a:pt x="1" y="5097"/>
                </a:lnTo>
                <a:lnTo>
                  <a:pt x="1" y="5115"/>
                </a:lnTo>
                <a:cubicBezTo>
                  <a:pt x="7" y="5149"/>
                  <a:pt x="13" y="5183"/>
                  <a:pt x="29" y="5217"/>
                </a:cubicBezTo>
                <a:lnTo>
                  <a:pt x="29" y="5228"/>
                </a:lnTo>
                <a:cubicBezTo>
                  <a:pt x="35" y="5233"/>
                  <a:pt x="41" y="5246"/>
                  <a:pt x="41" y="5256"/>
                </a:cubicBezTo>
                <a:cubicBezTo>
                  <a:pt x="47" y="5262"/>
                  <a:pt x="52" y="5273"/>
                  <a:pt x="58" y="5285"/>
                </a:cubicBezTo>
                <a:cubicBezTo>
                  <a:pt x="69" y="5301"/>
                  <a:pt x="81" y="5325"/>
                  <a:pt x="92" y="5341"/>
                </a:cubicBezTo>
                <a:cubicBezTo>
                  <a:pt x="97" y="5348"/>
                  <a:pt x="97" y="5353"/>
                  <a:pt x="103" y="5359"/>
                </a:cubicBezTo>
                <a:cubicBezTo>
                  <a:pt x="126" y="5382"/>
                  <a:pt x="149" y="5409"/>
                  <a:pt x="171" y="5427"/>
                </a:cubicBezTo>
                <a:cubicBezTo>
                  <a:pt x="189" y="5443"/>
                  <a:pt x="212" y="5461"/>
                  <a:pt x="239" y="5477"/>
                </a:cubicBezTo>
                <a:cubicBezTo>
                  <a:pt x="257" y="5484"/>
                  <a:pt x="273" y="5495"/>
                  <a:pt x="291" y="5506"/>
                </a:cubicBezTo>
                <a:cubicBezTo>
                  <a:pt x="307" y="5511"/>
                  <a:pt x="320" y="5518"/>
                  <a:pt x="331" y="5524"/>
                </a:cubicBezTo>
                <a:cubicBezTo>
                  <a:pt x="376" y="5540"/>
                  <a:pt x="427" y="5552"/>
                  <a:pt x="472" y="5563"/>
                </a:cubicBezTo>
                <a:cubicBezTo>
                  <a:pt x="524" y="5569"/>
                  <a:pt x="569" y="5574"/>
                  <a:pt x="614" y="5574"/>
                </a:cubicBezTo>
                <a:lnTo>
                  <a:pt x="672" y="5574"/>
                </a:lnTo>
                <a:cubicBezTo>
                  <a:pt x="723" y="5569"/>
                  <a:pt x="774" y="5558"/>
                  <a:pt x="819" y="5540"/>
                </a:cubicBezTo>
                <a:cubicBezTo>
                  <a:pt x="826" y="5540"/>
                  <a:pt x="831" y="5535"/>
                  <a:pt x="837" y="5535"/>
                </a:cubicBezTo>
                <a:cubicBezTo>
                  <a:pt x="842" y="5535"/>
                  <a:pt x="842" y="5535"/>
                  <a:pt x="847" y="5529"/>
                </a:cubicBezTo>
                <a:cubicBezTo>
                  <a:pt x="876" y="5518"/>
                  <a:pt x="899" y="5506"/>
                  <a:pt x="928" y="5490"/>
                </a:cubicBezTo>
                <a:cubicBezTo>
                  <a:pt x="933" y="5484"/>
                  <a:pt x="939" y="5484"/>
                  <a:pt x="944" y="5477"/>
                </a:cubicBezTo>
                <a:cubicBezTo>
                  <a:pt x="950" y="5472"/>
                  <a:pt x="950" y="5472"/>
                  <a:pt x="955" y="5466"/>
                </a:cubicBezTo>
                <a:cubicBezTo>
                  <a:pt x="984" y="5450"/>
                  <a:pt x="1007" y="5427"/>
                  <a:pt x="1023" y="5404"/>
                </a:cubicBezTo>
                <a:lnTo>
                  <a:pt x="1036" y="5393"/>
                </a:lnTo>
                <a:lnTo>
                  <a:pt x="1036" y="5387"/>
                </a:lnTo>
                <a:lnTo>
                  <a:pt x="1036" y="5353"/>
                </a:lnTo>
                <a:cubicBezTo>
                  <a:pt x="1036" y="5348"/>
                  <a:pt x="1036" y="5341"/>
                  <a:pt x="1041" y="5336"/>
                </a:cubicBezTo>
                <a:cubicBezTo>
                  <a:pt x="1047" y="5307"/>
                  <a:pt x="1070" y="5285"/>
                  <a:pt x="1098" y="5267"/>
                </a:cubicBezTo>
                <a:cubicBezTo>
                  <a:pt x="1104" y="5262"/>
                  <a:pt x="1115" y="5262"/>
                  <a:pt x="1120" y="5256"/>
                </a:cubicBezTo>
                <a:lnTo>
                  <a:pt x="1154" y="5256"/>
                </a:lnTo>
                <a:cubicBezTo>
                  <a:pt x="1194" y="5256"/>
                  <a:pt x="1222" y="5267"/>
                  <a:pt x="1246" y="5291"/>
                </a:cubicBezTo>
                <a:cubicBezTo>
                  <a:pt x="1280" y="5341"/>
                  <a:pt x="1319" y="5382"/>
                  <a:pt x="1364" y="5421"/>
                </a:cubicBezTo>
                <a:cubicBezTo>
                  <a:pt x="1393" y="5443"/>
                  <a:pt x="1416" y="5461"/>
                  <a:pt x="1450" y="5477"/>
                </a:cubicBezTo>
                <a:cubicBezTo>
                  <a:pt x="1461" y="5490"/>
                  <a:pt x="1479" y="5495"/>
                  <a:pt x="1495" y="5506"/>
                </a:cubicBezTo>
                <a:cubicBezTo>
                  <a:pt x="1501" y="5506"/>
                  <a:pt x="1508" y="5511"/>
                  <a:pt x="1513" y="5511"/>
                </a:cubicBezTo>
                <a:cubicBezTo>
                  <a:pt x="1553" y="5529"/>
                  <a:pt x="1598" y="5540"/>
                  <a:pt x="1649" y="5552"/>
                </a:cubicBezTo>
                <a:cubicBezTo>
                  <a:pt x="1683" y="5558"/>
                  <a:pt x="1728" y="5563"/>
                  <a:pt x="1768" y="5563"/>
                </a:cubicBezTo>
                <a:lnTo>
                  <a:pt x="1820" y="5563"/>
                </a:lnTo>
                <a:cubicBezTo>
                  <a:pt x="1883" y="5552"/>
                  <a:pt x="1944" y="5540"/>
                  <a:pt x="2007" y="5518"/>
                </a:cubicBezTo>
                <a:lnTo>
                  <a:pt x="2012" y="5518"/>
                </a:lnTo>
                <a:cubicBezTo>
                  <a:pt x="2024" y="5511"/>
                  <a:pt x="2030" y="5511"/>
                  <a:pt x="2041" y="5506"/>
                </a:cubicBezTo>
                <a:cubicBezTo>
                  <a:pt x="2080" y="5490"/>
                  <a:pt x="2121" y="5466"/>
                  <a:pt x="2161" y="5443"/>
                </a:cubicBezTo>
                <a:cubicBezTo>
                  <a:pt x="2103" y="5416"/>
                  <a:pt x="2046" y="5387"/>
                  <a:pt x="1996" y="5359"/>
                </a:cubicBezTo>
                <a:cubicBezTo>
                  <a:pt x="1854" y="5280"/>
                  <a:pt x="1718" y="5177"/>
                  <a:pt x="1621" y="5046"/>
                </a:cubicBezTo>
                <a:cubicBezTo>
                  <a:pt x="1603" y="5041"/>
                  <a:pt x="1592" y="5041"/>
                  <a:pt x="1581" y="5041"/>
                </a:cubicBezTo>
                <a:cubicBezTo>
                  <a:pt x="1535" y="5029"/>
                  <a:pt x="1484" y="5007"/>
                  <a:pt x="1432" y="4984"/>
                </a:cubicBezTo>
                <a:cubicBezTo>
                  <a:pt x="1371" y="4950"/>
                  <a:pt x="1314" y="4910"/>
                  <a:pt x="1251" y="4858"/>
                </a:cubicBezTo>
                <a:cubicBezTo>
                  <a:pt x="1222" y="4830"/>
                  <a:pt x="1194" y="4796"/>
                  <a:pt x="1167" y="4768"/>
                </a:cubicBezTo>
                <a:cubicBezTo>
                  <a:pt x="1149" y="4745"/>
                  <a:pt x="1115" y="4727"/>
                  <a:pt x="1081" y="4727"/>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3" name="Google Shape;108;p2"/>
          <p:cNvSpPr>
            <a:spLocks noChangeArrowheads="1"/>
          </p:cNvSpPr>
          <p:nvPr/>
        </p:nvSpPr>
        <p:spPr bwMode="auto">
          <a:xfrm>
            <a:off x="8694738" y="3857625"/>
            <a:ext cx="274637" cy="419100"/>
          </a:xfrm>
          <a:custGeom>
            <a:avLst/>
            <a:gdLst>
              <a:gd name="T0" fmla="*/ 0 w 7109"/>
              <a:gd name="T1" fmla="*/ 0 h 10835"/>
              <a:gd name="T2" fmla="*/ 7109 w 7109"/>
              <a:gd name="T3" fmla="*/ 10835 h 10835"/>
            </a:gdLst>
            <a:ahLst/>
            <a:cxnLst/>
            <a:rect l="T0" t="T1" r="T2" b="T3"/>
            <a:pathLst>
              <a:path w="7109" h="10835" extrusionOk="0">
                <a:moveTo>
                  <a:pt x="3318" y="301"/>
                </a:moveTo>
                <a:cubicBezTo>
                  <a:pt x="3370" y="301"/>
                  <a:pt x="3421" y="308"/>
                  <a:pt x="3467" y="313"/>
                </a:cubicBezTo>
                <a:cubicBezTo>
                  <a:pt x="3535" y="329"/>
                  <a:pt x="3591" y="347"/>
                  <a:pt x="3648" y="369"/>
                </a:cubicBezTo>
                <a:cubicBezTo>
                  <a:pt x="3693" y="392"/>
                  <a:pt x="3740" y="426"/>
                  <a:pt x="3785" y="455"/>
                </a:cubicBezTo>
                <a:cubicBezTo>
                  <a:pt x="3824" y="494"/>
                  <a:pt x="3864" y="534"/>
                  <a:pt x="3898" y="586"/>
                </a:cubicBezTo>
                <a:cubicBezTo>
                  <a:pt x="3938" y="636"/>
                  <a:pt x="3972" y="699"/>
                  <a:pt x="3995" y="767"/>
                </a:cubicBezTo>
                <a:cubicBezTo>
                  <a:pt x="4029" y="853"/>
                  <a:pt x="4052" y="949"/>
                  <a:pt x="4063" y="1051"/>
                </a:cubicBezTo>
                <a:cubicBezTo>
                  <a:pt x="4068" y="1126"/>
                  <a:pt x="4068" y="1205"/>
                  <a:pt x="4063" y="1289"/>
                </a:cubicBezTo>
                <a:cubicBezTo>
                  <a:pt x="4063" y="1347"/>
                  <a:pt x="4092" y="1399"/>
                  <a:pt x="4131" y="1426"/>
                </a:cubicBezTo>
                <a:cubicBezTo>
                  <a:pt x="4160" y="1438"/>
                  <a:pt x="4183" y="1449"/>
                  <a:pt x="4210" y="1449"/>
                </a:cubicBezTo>
                <a:cubicBezTo>
                  <a:pt x="4251" y="1449"/>
                  <a:pt x="4285" y="1433"/>
                  <a:pt x="4313" y="1409"/>
                </a:cubicBezTo>
                <a:cubicBezTo>
                  <a:pt x="4347" y="1375"/>
                  <a:pt x="4381" y="1352"/>
                  <a:pt x="4415" y="1324"/>
                </a:cubicBezTo>
                <a:cubicBezTo>
                  <a:pt x="4495" y="1273"/>
                  <a:pt x="4580" y="1228"/>
                  <a:pt x="4671" y="1187"/>
                </a:cubicBezTo>
                <a:cubicBezTo>
                  <a:pt x="4784" y="1148"/>
                  <a:pt x="4910" y="1119"/>
                  <a:pt x="5035" y="1108"/>
                </a:cubicBezTo>
                <a:cubicBezTo>
                  <a:pt x="5080" y="1103"/>
                  <a:pt x="5120" y="1103"/>
                  <a:pt x="5165" y="1103"/>
                </a:cubicBezTo>
                <a:cubicBezTo>
                  <a:pt x="5251" y="1103"/>
                  <a:pt x="5330" y="1108"/>
                  <a:pt x="5416" y="1119"/>
                </a:cubicBezTo>
                <a:cubicBezTo>
                  <a:pt x="5506" y="1137"/>
                  <a:pt x="5592" y="1165"/>
                  <a:pt x="5665" y="1199"/>
                </a:cubicBezTo>
                <a:cubicBezTo>
                  <a:pt x="5705" y="1221"/>
                  <a:pt x="5745" y="1244"/>
                  <a:pt x="5785" y="1273"/>
                </a:cubicBezTo>
                <a:cubicBezTo>
                  <a:pt x="5807" y="1289"/>
                  <a:pt x="5825" y="1313"/>
                  <a:pt x="5841" y="1336"/>
                </a:cubicBezTo>
                <a:cubicBezTo>
                  <a:pt x="5854" y="1347"/>
                  <a:pt x="5859" y="1364"/>
                  <a:pt x="5870" y="1381"/>
                </a:cubicBezTo>
                <a:cubicBezTo>
                  <a:pt x="5870" y="1399"/>
                  <a:pt x="5875" y="1415"/>
                  <a:pt x="5881" y="1426"/>
                </a:cubicBezTo>
                <a:cubicBezTo>
                  <a:pt x="5881" y="1444"/>
                  <a:pt x="5881" y="1460"/>
                  <a:pt x="5875" y="1478"/>
                </a:cubicBezTo>
                <a:cubicBezTo>
                  <a:pt x="5870" y="1501"/>
                  <a:pt x="5865" y="1517"/>
                  <a:pt x="5859" y="1540"/>
                </a:cubicBezTo>
                <a:cubicBezTo>
                  <a:pt x="5854" y="1546"/>
                  <a:pt x="5854" y="1551"/>
                  <a:pt x="5847" y="1557"/>
                </a:cubicBezTo>
                <a:cubicBezTo>
                  <a:pt x="5830" y="1596"/>
                  <a:pt x="5802" y="1637"/>
                  <a:pt x="5773" y="1677"/>
                </a:cubicBezTo>
                <a:cubicBezTo>
                  <a:pt x="5705" y="1750"/>
                  <a:pt x="5626" y="1824"/>
                  <a:pt x="5518" y="1903"/>
                </a:cubicBezTo>
                <a:cubicBezTo>
                  <a:pt x="5479" y="1932"/>
                  <a:pt x="5466" y="2000"/>
                  <a:pt x="5479" y="2046"/>
                </a:cubicBezTo>
                <a:cubicBezTo>
                  <a:pt x="5490" y="2115"/>
                  <a:pt x="5552" y="2165"/>
                  <a:pt x="5620" y="2165"/>
                </a:cubicBezTo>
                <a:cubicBezTo>
                  <a:pt x="5734" y="2170"/>
                  <a:pt x="5836" y="2176"/>
                  <a:pt x="5938" y="2194"/>
                </a:cubicBezTo>
                <a:cubicBezTo>
                  <a:pt x="6075" y="2222"/>
                  <a:pt x="6200" y="2256"/>
                  <a:pt x="6308" y="2307"/>
                </a:cubicBezTo>
                <a:cubicBezTo>
                  <a:pt x="6392" y="2346"/>
                  <a:pt x="6467" y="2393"/>
                  <a:pt x="6536" y="2449"/>
                </a:cubicBezTo>
                <a:cubicBezTo>
                  <a:pt x="6581" y="2495"/>
                  <a:pt x="6626" y="2535"/>
                  <a:pt x="6660" y="2585"/>
                </a:cubicBezTo>
                <a:cubicBezTo>
                  <a:pt x="6688" y="2631"/>
                  <a:pt x="6717" y="2676"/>
                  <a:pt x="6740" y="2728"/>
                </a:cubicBezTo>
                <a:cubicBezTo>
                  <a:pt x="6756" y="2779"/>
                  <a:pt x="6767" y="2831"/>
                  <a:pt x="6774" y="2881"/>
                </a:cubicBezTo>
                <a:cubicBezTo>
                  <a:pt x="6774" y="2933"/>
                  <a:pt x="6774" y="2989"/>
                  <a:pt x="6762" y="3046"/>
                </a:cubicBezTo>
                <a:cubicBezTo>
                  <a:pt x="6751" y="3109"/>
                  <a:pt x="6733" y="3171"/>
                  <a:pt x="6706" y="3233"/>
                </a:cubicBezTo>
                <a:cubicBezTo>
                  <a:pt x="6665" y="3308"/>
                  <a:pt x="6620" y="3381"/>
                  <a:pt x="6557" y="3455"/>
                </a:cubicBezTo>
                <a:cubicBezTo>
                  <a:pt x="6478" y="3546"/>
                  <a:pt x="6387" y="3626"/>
                  <a:pt x="6279" y="3705"/>
                </a:cubicBezTo>
                <a:cubicBezTo>
                  <a:pt x="6103" y="3830"/>
                  <a:pt x="5899" y="3932"/>
                  <a:pt x="5642" y="4029"/>
                </a:cubicBezTo>
                <a:cubicBezTo>
                  <a:pt x="5393" y="4119"/>
                  <a:pt x="5172" y="4177"/>
                  <a:pt x="4955" y="4200"/>
                </a:cubicBezTo>
                <a:cubicBezTo>
                  <a:pt x="4910" y="4205"/>
                  <a:pt x="4858" y="4205"/>
                  <a:pt x="4813" y="4205"/>
                </a:cubicBezTo>
                <a:cubicBezTo>
                  <a:pt x="4734" y="4205"/>
                  <a:pt x="4660" y="4200"/>
                  <a:pt x="4585" y="4187"/>
                </a:cubicBezTo>
                <a:cubicBezTo>
                  <a:pt x="4506" y="4171"/>
                  <a:pt x="4433" y="4148"/>
                  <a:pt x="4359" y="4119"/>
                </a:cubicBezTo>
                <a:cubicBezTo>
                  <a:pt x="4307" y="4092"/>
                  <a:pt x="4257" y="4058"/>
                  <a:pt x="4205" y="4024"/>
                </a:cubicBezTo>
                <a:cubicBezTo>
                  <a:pt x="4160" y="3977"/>
                  <a:pt x="4126" y="3938"/>
                  <a:pt x="4092" y="3898"/>
                </a:cubicBezTo>
                <a:cubicBezTo>
                  <a:pt x="4081" y="3881"/>
                  <a:pt x="4074" y="3864"/>
                  <a:pt x="4063" y="3853"/>
                </a:cubicBezTo>
                <a:cubicBezTo>
                  <a:pt x="4034" y="3807"/>
                  <a:pt x="4000" y="3778"/>
                  <a:pt x="3961" y="3767"/>
                </a:cubicBezTo>
                <a:cubicBezTo>
                  <a:pt x="3944" y="3762"/>
                  <a:pt x="3921" y="3756"/>
                  <a:pt x="3903" y="3756"/>
                </a:cubicBezTo>
                <a:cubicBezTo>
                  <a:pt x="3876" y="3756"/>
                  <a:pt x="3848" y="3762"/>
                  <a:pt x="3819" y="3778"/>
                </a:cubicBezTo>
                <a:cubicBezTo>
                  <a:pt x="3751" y="3812"/>
                  <a:pt x="3717" y="3893"/>
                  <a:pt x="3728" y="3972"/>
                </a:cubicBezTo>
                <a:cubicBezTo>
                  <a:pt x="3717" y="4006"/>
                  <a:pt x="3706" y="4040"/>
                  <a:pt x="3688" y="4074"/>
                </a:cubicBezTo>
                <a:cubicBezTo>
                  <a:pt x="3672" y="4119"/>
                  <a:pt x="3648" y="4153"/>
                  <a:pt x="3620" y="4187"/>
                </a:cubicBezTo>
                <a:cubicBezTo>
                  <a:pt x="3597" y="4216"/>
                  <a:pt x="3569" y="4245"/>
                  <a:pt x="3535" y="4268"/>
                </a:cubicBezTo>
                <a:cubicBezTo>
                  <a:pt x="3501" y="4290"/>
                  <a:pt x="3460" y="4313"/>
                  <a:pt x="3421" y="4331"/>
                </a:cubicBezTo>
                <a:cubicBezTo>
                  <a:pt x="3365" y="4347"/>
                  <a:pt x="3313" y="4358"/>
                  <a:pt x="3250" y="4365"/>
                </a:cubicBezTo>
                <a:cubicBezTo>
                  <a:pt x="3228" y="4370"/>
                  <a:pt x="3205" y="4370"/>
                  <a:pt x="3187" y="4370"/>
                </a:cubicBezTo>
                <a:cubicBezTo>
                  <a:pt x="3132" y="4370"/>
                  <a:pt x="3080" y="4365"/>
                  <a:pt x="3029" y="4358"/>
                </a:cubicBezTo>
                <a:cubicBezTo>
                  <a:pt x="2977" y="4347"/>
                  <a:pt x="2927" y="4331"/>
                  <a:pt x="2887" y="4313"/>
                </a:cubicBezTo>
                <a:cubicBezTo>
                  <a:pt x="2859" y="4297"/>
                  <a:pt x="2830" y="4279"/>
                  <a:pt x="2802" y="4262"/>
                </a:cubicBezTo>
                <a:cubicBezTo>
                  <a:pt x="2773" y="4234"/>
                  <a:pt x="2751" y="4211"/>
                  <a:pt x="2733" y="4182"/>
                </a:cubicBezTo>
                <a:cubicBezTo>
                  <a:pt x="2710" y="4148"/>
                  <a:pt x="2688" y="4108"/>
                  <a:pt x="2671" y="4063"/>
                </a:cubicBezTo>
                <a:cubicBezTo>
                  <a:pt x="2637" y="3972"/>
                  <a:pt x="2615" y="3870"/>
                  <a:pt x="2602" y="3739"/>
                </a:cubicBezTo>
                <a:cubicBezTo>
                  <a:pt x="2597" y="3705"/>
                  <a:pt x="2597" y="3671"/>
                  <a:pt x="2597" y="3636"/>
                </a:cubicBezTo>
                <a:cubicBezTo>
                  <a:pt x="2597" y="3608"/>
                  <a:pt x="2592" y="3586"/>
                  <a:pt x="2581" y="3563"/>
                </a:cubicBezTo>
                <a:cubicBezTo>
                  <a:pt x="2563" y="3534"/>
                  <a:pt x="2534" y="3512"/>
                  <a:pt x="2500" y="3500"/>
                </a:cubicBezTo>
                <a:cubicBezTo>
                  <a:pt x="2489" y="3495"/>
                  <a:pt x="2472" y="3495"/>
                  <a:pt x="2461" y="3495"/>
                </a:cubicBezTo>
                <a:cubicBezTo>
                  <a:pt x="2410" y="3495"/>
                  <a:pt x="2369" y="3518"/>
                  <a:pt x="2342" y="3557"/>
                </a:cubicBezTo>
                <a:cubicBezTo>
                  <a:pt x="2319" y="3591"/>
                  <a:pt x="2296" y="3626"/>
                  <a:pt x="2267" y="3660"/>
                </a:cubicBezTo>
                <a:cubicBezTo>
                  <a:pt x="2233" y="3699"/>
                  <a:pt x="2188" y="3739"/>
                  <a:pt x="2143" y="3778"/>
                </a:cubicBezTo>
                <a:cubicBezTo>
                  <a:pt x="2096" y="3807"/>
                  <a:pt x="2046" y="3836"/>
                  <a:pt x="1994" y="3859"/>
                </a:cubicBezTo>
                <a:cubicBezTo>
                  <a:pt x="1926" y="3881"/>
                  <a:pt x="1858" y="3898"/>
                  <a:pt x="1790" y="3904"/>
                </a:cubicBezTo>
                <a:lnTo>
                  <a:pt x="1721" y="3904"/>
                </a:lnTo>
                <a:cubicBezTo>
                  <a:pt x="1671" y="3904"/>
                  <a:pt x="1614" y="3904"/>
                  <a:pt x="1558" y="3893"/>
                </a:cubicBezTo>
                <a:cubicBezTo>
                  <a:pt x="1477" y="3875"/>
                  <a:pt x="1387" y="3853"/>
                  <a:pt x="1307" y="3812"/>
                </a:cubicBezTo>
                <a:cubicBezTo>
                  <a:pt x="1233" y="3778"/>
                  <a:pt x="1171" y="3733"/>
                  <a:pt x="1108" y="3688"/>
                </a:cubicBezTo>
                <a:cubicBezTo>
                  <a:pt x="1068" y="3654"/>
                  <a:pt x="1029" y="3615"/>
                  <a:pt x="1000" y="3574"/>
                </a:cubicBezTo>
                <a:cubicBezTo>
                  <a:pt x="978" y="3540"/>
                  <a:pt x="960" y="3506"/>
                  <a:pt x="944" y="3466"/>
                </a:cubicBezTo>
                <a:cubicBezTo>
                  <a:pt x="932" y="3437"/>
                  <a:pt x="926" y="3410"/>
                  <a:pt x="921" y="3376"/>
                </a:cubicBezTo>
                <a:lnTo>
                  <a:pt x="921" y="3319"/>
                </a:lnTo>
                <a:cubicBezTo>
                  <a:pt x="921" y="3308"/>
                  <a:pt x="926" y="3301"/>
                  <a:pt x="926" y="3290"/>
                </a:cubicBezTo>
                <a:cubicBezTo>
                  <a:pt x="932" y="3256"/>
                  <a:pt x="944" y="3227"/>
                  <a:pt x="955" y="3199"/>
                </a:cubicBezTo>
                <a:cubicBezTo>
                  <a:pt x="978" y="3159"/>
                  <a:pt x="1000" y="3120"/>
                  <a:pt x="1029" y="3080"/>
                </a:cubicBezTo>
                <a:cubicBezTo>
                  <a:pt x="1080" y="3023"/>
                  <a:pt x="1142" y="2967"/>
                  <a:pt x="1217" y="2915"/>
                </a:cubicBezTo>
                <a:cubicBezTo>
                  <a:pt x="1244" y="2892"/>
                  <a:pt x="1262" y="2841"/>
                  <a:pt x="1267" y="2807"/>
                </a:cubicBezTo>
                <a:cubicBezTo>
                  <a:pt x="1267" y="2750"/>
                  <a:pt x="1239" y="2694"/>
                  <a:pt x="1194" y="2665"/>
                </a:cubicBezTo>
                <a:cubicBezTo>
                  <a:pt x="1126" y="2626"/>
                  <a:pt x="1074" y="2592"/>
                  <a:pt x="1023" y="2545"/>
                </a:cubicBezTo>
                <a:cubicBezTo>
                  <a:pt x="966" y="2500"/>
                  <a:pt x="921" y="2449"/>
                  <a:pt x="881" y="2398"/>
                </a:cubicBezTo>
                <a:cubicBezTo>
                  <a:pt x="853" y="2353"/>
                  <a:pt x="830" y="2307"/>
                  <a:pt x="808" y="2262"/>
                </a:cubicBezTo>
                <a:cubicBezTo>
                  <a:pt x="795" y="2222"/>
                  <a:pt x="785" y="2176"/>
                  <a:pt x="779" y="2131"/>
                </a:cubicBezTo>
                <a:cubicBezTo>
                  <a:pt x="774" y="2086"/>
                  <a:pt x="779" y="2046"/>
                  <a:pt x="785" y="2000"/>
                </a:cubicBezTo>
                <a:cubicBezTo>
                  <a:pt x="795" y="1950"/>
                  <a:pt x="808" y="1898"/>
                  <a:pt x="830" y="1853"/>
                </a:cubicBezTo>
                <a:cubicBezTo>
                  <a:pt x="853" y="1801"/>
                  <a:pt x="887" y="1756"/>
                  <a:pt x="921" y="1711"/>
                </a:cubicBezTo>
                <a:cubicBezTo>
                  <a:pt x="966" y="1664"/>
                  <a:pt x="1012" y="1619"/>
                  <a:pt x="1063" y="1580"/>
                </a:cubicBezTo>
                <a:cubicBezTo>
                  <a:pt x="1126" y="1540"/>
                  <a:pt x="1194" y="1506"/>
                  <a:pt x="1256" y="1478"/>
                </a:cubicBezTo>
                <a:cubicBezTo>
                  <a:pt x="1330" y="1454"/>
                  <a:pt x="1398" y="1438"/>
                  <a:pt x="1472" y="1426"/>
                </a:cubicBezTo>
                <a:lnTo>
                  <a:pt x="1551" y="1426"/>
                </a:lnTo>
                <a:cubicBezTo>
                  <a:pt x="1603" y="1426"/>
                  <a:pt x="1648" y="1426"/>
                  <a:pt x="1705" y="1438"/>
                </a:cubicBezTo>
                <a:cubicBezTo>
                  <a:pt x="1796" y="1454"/>
                  <a:pt x="1881" y="1478"/>
                  <a:pt x="1960" y="1517"/>
                </a:cubicBezTo>
                <a:cubicBezTo>
                  <a:pt x="1983" y="1528"/>
                  <a:pt x="2006" y="1540"/>
                  <a:pt x="2028" y="1551"/>
                </a:cubicBezTo>
                <a:cubicBezTo>
                  <a:pt x="2057" y="1569"/>
                  <a:pt x="2086" y="1574"/>
                  <a:pt x="2114" y="1574"/>
                </a:cubicBezTo>
                <a:cubicBezTo>
                  <a:pt x="2137" y="1574"/>
                  <a:pt x="2159" y="1569"/>
                  <a:pt x="2182" y="1557"/>
                </a:cubicBezTo>
                <a:cubicBezTo>
                  <a:pt x="2227" y="1535"/>
                  <a:pt x="2262" y="1483"/>
                  <a:pt x="2262" y="1426"/>
                </a:cubicBezTo>
                <a:cubicBezTo>
                  <a:pt x="2267" y="1375"/>
                  <a:pt x="2274" y="1324"/>
                  <a:pt x="2279" y="1273"/>
                </a:cubicBezTo>
                <a:cubicBezTo>
                  <a:pt x="2301" y="1160"/>
                  <a:pt x="2335" y="1045"/>
                  <a:pt x="2382" y="943"/>
                </a:cubicBezTo>
                <a:cubicBezTo>
                  <a:pt x="2427" y="846"/>
                  <a:pt x="2484" y="762"/>
                  <a:pt x="2547" y="683"/>
                </a:cubicBezTo>
                <a:cubicBezTo>
                  <a:pt x="2608" y="614"/>
                  <a:pt x="2676" y="552"/>
                  <a:pt x="2751" y="494"/>
                </a:cubicBezTo>
                <a:cubicBezTo>
                  <a:pt x="2830" y="444"/>
                  <a:pt x="2909" y="398"/>
                  <a:pt x="2995" y="363"/>
                </a:cubicBezTo>
                <a:cubicBezTo>
                  <a:pt x="3074" y="335"/>
                  <a:pt x="3153" y="318"/>
                  <a:pt x="3239" y="308"/>
                </a:cubicBezTo>
                <a:cubicBezTo>
                  <a:pt x="3268" y="308"/>
                  <a:pt x="3290" y="301"/>
                  <a:pt x="3318" y="301"/>
                </a:cubicBezTo>
                <a:close/>
                <a:moveTo>
                  <a:pt x="2006" y="5422"/>
                </a:moveTo>
                <a:cubicBezTo>
                  <a:pt x="2028" y="5422"/>
                  <a:pt x="2057" y="5422"/>
                  <a:pt x="2086" y="5427"/>
                </a:cubicBezTo>
                <a:cubicBezTo>
                  <a:pt x="2109" y="5433"/>
                  <a:pt x="2137" y="5438"/>
                  <a:pt x="2159" y="5449"/>
                </a:cubicBezTo>
                <a:cubicBezTo>
                  <a:pt x="2182" y="5461"/>
                  <a:pt x="2199" y="5472"/>
                  <a:pt x="2222" y="5483"/>
                </a:cubicBezTo>
                <a:cubicBezTo>
                  <a:pt x="2233" y="5501"/>
                  <a:pt x="2251" y="5517"/>
                  <a:pt x="2262" y="5535"/>
                </a:cubicBezTo>
                <a:cubicBezTo>
                  <a:pt x="2279" y="5558"/>
                  <a:pt x="2290" y="5580"/>
                  <a:pt x="2301" y="5603"/>
                </a:cubicBezTo>
                <a:cubicBezTo>
                  <a:pt x="2313" y="5643"/>
                  <a:pt x="2324" y="5682"/>
                  <a:pt x="2330" y="5734"/>
                </a:cubicBezTo>
                <a:lnTo>
                  <a:pt x="2330" y="5790"/>
                </a:lnTo>
                <a:cubicBezTo>
                  <a:pt x="2330" y="5847"/>
                  <a:pt x="2353" y="5892"/>
                  <a:pt x="2392" y="5915"/>
                </a:cubicBezTo>
                <a:cubicBezTo>
                  <a:pt x="2416" y="5933"/>
                  <a:pt x="2444" y="5938"/>
                  <a:pt x="2472" y="5938"/>
                </a:cubicBezTo>
                <a:cubicBezTo>
                  <a:pt x="2495" y="5938"/>
                  <a:pt x="2518" y="5933"/>
                  <a:pt x="2534" y="5921"/>
                </a:cubicBezTo>
                <a:cubicBezTo>
                  <a:pt x="2568" y="5904"/>
                  <a:pt x="2597" y="5892"/>
                  <a:pt x="2631" y="5881"/>
                </a:cubicBezTo>
                <a:cubicBezTo>
                  <a:pt x="2699" y="5853"/>
                  <a:pt x="2767" y="5836"/>
                  <a:pt x="2836" y="5831"/>
                </a:cubicBezTo>
                <a:lnTo>
                  <a:pt x="2893" y="5831"/>
                </a:lnTo>
                <a:cubicBezTo>
                  <a:pt x="2938" y="5831"/>
                  <a:pt x="2983" y="5831"/>
                  <a:pt x="3029" y="5836"/>
                </a:cubicBezTo>
                <a:cubicBezTo>
                  <a:pt x="3097" y="5853"/>
                  <a:pt x="3166" y="5870"/>
                  <a:pt x="3228" y="5899"/>
                </a:cubicBezTo>
                <a:cubicBezTo>
                  <a:pt x="3284" y="5933"/>
                  <a:pt x="3347" y="5967"/>
                  <a:pt x="3399" y="6007"/>
                </a:cubicBezTo>
                <a:cubicBezTo>
                  <a:pt x="3438" y="6046"/>
                  <a:pt x="3473" y="6086"/>
                  <a:pt x="3507" y="6125"/>
                </a:cubicBezTo>
                <a:cubicBezTo>
                  <a:pt x="3528" y="6159"/>
                  <a:pt x="3546" y="6194"/>
                  <a:pt x="3563" y="6222"/>
                </a:cubicBezTo>
                <a:cubicBezTo>
                  <a:pt x="3569" y="6251"/>
                  <a:pt x="3575" y="6274"/>
                  <a:pt x="3580" y="6296"/>
                </a:cubicBezTo>
                <a:cubicBezTo>
                  <a:pt x="3580" y="6319"/>
                  <a:pt x="3580" y="6335"/>
                  <a:pt x="3575" y="6353"/>
                </a:cubicBezTo>
                <a:cubicBezTo>
                  <a:pt x="3575" y="6369"/>
                  <a:pt x="3569" y="6382"/>
                  <a:pt x="3563" y="6393"/>
                </a:cubicBezTo>
                <a:cubicBezTo>
                  <a:pt x="3557" y="6410"/>
                  <a:pt x="3546" y="6421"/>
                  <a:pt x="3535" y="6438"/>
                </a:cubicBezTo>
                <a:cubicBezTo>
                  <a:pt x="3523" y="6450"/>
                  <a:pt x="3507" y="6466"/>
                  <a:pt x="3489" y="6479"/>
                </a:cubicBezTo>
                <a:cubicBezTo>
                  <a:pt x="3455" y="6500"/>
                  <a:pt x="3421" y="6518"/>
                  <a:pt x="3381" y="6534"/>
                </a:cubicBezTo>
                <a:cubicBezTo>
                  <a:pt x="3302" y="6563"/>
                  <a:pt x="3216" y="6586"/>
                  <a:pt x="3108" y="6597"/>
                </a:cubicBezTo>
                <a:cubicBezTo>
                  <a:pt x="3080" y="6597"/>
                  <a:pt x="3058" y="6597"/>
                  <a:pt x="3040" y="6615"/>
                </a:cubicBezTo>
                <a:cubicBezTo>
                  <a:pt x="3012" y="6626"/>
                  <a:pt x="2995" y="6642"/>
                  <a:pt x="2983" y="6660"/>
                </a:cubicBezTo>
                <a:cubicBezTo>
                  <a:pt x="2967" y="6683"/>
                  <a:pt x="2961" y="6710"/>
                  <a:pt x="2961" y="6739"/>
                </a:cubicBezTo>
                <a:cubicBezTo>
                  <a:pt x="2961" y="6773"/>
                  <a:pt x="2972" y="6807"/>
                  <a:pt x="3001" y="6841"/>
                </a:cubicBezTo>
                <a:lnTo>
                  <a:pt x="3024" y="6875"/>
                </a:lnTo>
                <a:cubicBezTo>
                  <a:pt x="3058" y="6927"/>
                  <a:pt x="3092" y="6990"/>
                  <a:pt x="3114" y="7046"/>
                </a:cubicBezTo>
                <a:cubicBezTo>
                  <a:pt x="3132" y="7092"/>
                  <a:pt x="3142" y="7143"/>
                  <a:pt x="3148" y="7188"/>
                </a:cubicBezTo>
                <a:cubicBezTo>
                  <a:pt x="3153" y="7240"/>
                  <a:pt x="3153" y="7285"/>
                  <a:pt x="3148" y="7331"/>
                </a:cubicBezTo>
                <a:cubicBezTo>
                  <a:pt x="3132" y="7381"/>
                  <a:pt x="3119" y="7433"/>
                  <a:pt x="3097" y="7473"/>
                </a:cubicBezTo>
                <a:cubicBezTo>
                  <a:pt x="3074" y="7523"/>
                  <a:pt x="3046" y="7570"/>
                  <a:pt x="3012" y="7609"/>
                </a:cubicBezTo>
                <a:cubicBezTo>
                  <a:pt x="2967" y="7660"/>
                  <a:pt x="2922" y="7699"/>
                  <a:pt x="2875" y="7740"/>
                </a:cubicBezTo>
                <a:cubicBezTo>
                  <a:pt x="2812" y="7780"/>
                  <a:pt x="2751" y="7814"/>
                  <a:pt x="2676" y="7842"/>
                </a:cubicBezTo>
                <a:cubicBezTo>
                  <a:pt x="2615" y="7864"/>
                  <a:pt x="2552" y="7876"/>
                  <a:pt x="2484" y="7887"/>
                </a:cubicBezTo>
                <a:lnTo>
                  <a:pt x="2432" y="7887"/>
                </a:lnTo>
                <a:cubicBezTo>
                  <a:pt x="2392" y="7887"/>
                  <a:pt x="2347" y="7882"/>
                  <a:pt x="2308" y="7876"/>
                </a:cubicBezTo>
                <a:cubicBezTo>
                  <a:pt x="2251" y="7864"/>
                  <a:pt x="2206" y="7848"/>
                  <a:pt x="2159" y="7830"/>
                </a:cubicBezTo>
                <a:cubicBezTo>
                  <a:pt x="2109" y="7808"/>
                  <a:pt x="2069" y="7780"/>
                  <a:pt x="2028" y="7745"/>
                </a:cubicBezTo>
                <a:cubicBezTo>
                  <a:pt x="1983" y="7706"/>
                  <a:pt x="1944" y="7665"/>
                  <a:pt x="1910" y="7615"/>
                </a:cubicBezTo>
                <a:cubicBezTo>
                  <a:pt x="1886" y="7591"/>
                  <a:pt x="1858" y="7580"/>
                  <a:pt x="1818" y="7580"/>
                </a:cubicBezTo>
                <a:cubicBezTo>
                  <a:pt x="1802" y="7580"/>
                  <a:pt x="1779" y="7580"/>
                  <a:pt x="1762" y="7591"/>
                </a:cubicBezTo>
                <a:cubicBezTo>
                  <a:pt x="1734" y="7609"/>
                  <a:pt x="1711" y="7631"/>
                  <a:pt x="1705" y="7660"/>
                </a:cubicBezTo>
                <a:cubicBezTo>
                  <a:pt x="1700" y="7677"/>
                  <a:pt x="1700" y="7699"/>
                  <a:pt x="1700" y="7717"/>
                </a:cubicBezTo>
                <a:lnTo>
                  <a:pt x="1687" y="7728"/>
                </a:lnTo>
                <a:cubicBezTo>
                  <a:pt x="1666" y="7756"/>
                  <a:pt x="1637" y="7780"/>
                  <a:pt x="1608" y="7801"/>
                </a:cubicBezTo>
                <a:cubicBezTo>
                  <a:pt x="1574" y="7825"/>
                  <a:pt x="1540" y="7842"/>
                  <a:pt x="1501" y="7859"/>
                </a:cubicBezTo>
                <a:cubicBezTo>
                  <a:pt x="1449" y="7876"/>
                  <a:pt x="1393" y="7887"/>
                  <a:pt x="1336" y="7898"/>
                </a:cubicBezTo>
                <a:lnTo>
                  <a:pt x="1278" y="7898"/>
                </a:lnTo>
                <a:cubicBezTo>
                  <a:pt x="1233" y="7898"/>
                  <a:pt x="1188" y="7893"/>
                  <a:pt x="1136" y="7887"/>
                </a:cubicBezTo>
                <a:cubicBezTo>
                  <a:pt x="1074" y="7876"/>
                  <a:pt x="1018" y="7853"/>
                  <a:pt x="955" y="7830"/>
                </a:cubicBezTo>
                <a:cubicBezTo>
                  <a:pt x="910" y="7808"/>
                  <a:pt x="869" y="7780"/>
                  <a:pt x="835" y="7751"/>
                </a:cubicBezTo>
                <a:cubicBezTo>
                  <a:pt x="808" y="7728"/>
                  <a:pt x="779" y="7699"/>
                  <a:pt x="756" y="7665"/>
                </a:cubicBezTo>
                <a:cubicBezTo>
                  <a:pt x="733" y="7631"/>
                  <a:pt x="711" y="7591"/>
                  <a:pt x="693" y="7552"/>
                </a:cubicBezTo>
                <a:cubicBezTo>
                  <a:pt x="682" y="7512"/>
                  <a:pt x="671" y="7478"/>
                  <a:pt x="659" y="7439"/>
                </a:cubicBezTo>
                <a:cubicBezTo>
                  <a:pt x="659" y="7433"/>
                  <a:pt x="665" y="7421"/>
                  <a:pt x="665" y="7415"/>
                </a:cubicBezTo>
                <a:cubicBezTo>
                  <a:pt x="677" y="7370"/>
                  <a:pt x="688" y="7324"/>
                  <a:pt x="705" y="7285"/>
                </a:cubicBezTo>
                <a:lnTo>
                  <a:pt x="711" y="7263"/>
                </a:lnTo>
                <a:cubicBezTo>
                  <a:pt x="727" y="7222"/>
                  <a:pt x="740" y="7182"/>
                  <a:pt x="745" y="7148"/>
                </a:cubicBezTo>
                <a:cubicBezTo>
                  <a:pt x="750" y="7103"/>
                  <a:pt x="727" y="7064"/>
                  <a:pt x="705" y="7017"/>
                </a:cubicBezTo>
                <a:cubicBezTo>
                  <a:pt x="682" y="6972"/>
                  <a:pt x="648" y="6927"/>
                  <a:pt x="620" y="6904"/>
                </a:cubicBezTo>
                <a:cubicBezTo>
                  <a:pt x="575" y="6847"/>
                  <a:pt x="523" y="6796"/>
                  <a:pt x="460" y="6744"/>
                </a:cubicBezTo>
                <a:cubicBezTo>
                  <a:pt x="399" y="6694"/>
                  <a:pt x="330" y="6637"/>
                  <a:pt x="279" y="6563"/>
                </a:cubicBezTo>
                <a:cubicBezTo>
                  <a:pt x="268" y="6547"/>
                  <a:pt x="255" y="6524"/>
                  <a:pt x="245" y="6500"/>
                </a:cubicBezTo>
                <a:cubicBezTo>
                  <a:pt x="239" y="6484"/>
                  <a:pt x="234" y="6466"/>
                  <a:pt x="234" y="6450"/>
                </a:cubicBezTo>
                <a:lnTo>
                  <a:pt x="234" y="6393"/>
                </a:lnTo>
                <a:cubicBezTo>
                  <a:pt x="239" y="6359"/>
                  <a:pt x="250" y="6330"/>
                  <a:pt x="268" y="6296"/>
                </a:cubicBezTo>
                <a:cubicBezTo>
                  <a:pt x="296" y="6233"/>
                  <a:pt x="336" y="6172"/>
                  <a:pt x="381" y="6114"/>
                </a:cubicBezTo>
                <a:cubicBezTo>
                  <a:pt x="415" y="6080"/>
                  <a:pt x="449" y="6046"/>
                  <a:pt x="489" y="6012"/>
                </a:cubicBezTo>
                <a:cubicBezTo>
                  <a:pt x="535" y="5984"/>
                  <a:pt x="580" y="5960"/>
                  <a:pt x="630" y="5938"/>
                </a:cubicBezTo>
                <a:cubicBezTo>
                  <a:pt x="671" y="5926"/>
                  <a:pt x="716" y="5915"/>
                  <a:pt x="756" y="5910"/>
                </a:cubicBezTo>
                <a:lnTo>
                  <a:pt x="790" y="5910"/>
                </a:lnTo>
                <a:cubicBezTo>
                  <a:pt x="813" y="5910"/>
                  <a:pt x="835" y="5910"/>
                  <a:pt x="858" y="5915"/>
                </a:cubicBezTo>
                <a:cubicBezTo>
                  <a:pt x="892" y="5921"/>
                  <a:pt x="926" y="5933"/>
                  <a:pt x="955" y="5944"/>
                </a:cubicBezTo>
                <a:cubicBezTo>
                  <a:pt x="984" y="5955"/>
                  <a:pt x="1005" y="5973"/>
                  <a:pt x="1029" y="5989"/>
                </a:cubicBezTo>
                <a:cubicBezTo>
                  <a:pt x="1057" y="6018"/>
                  <a:pt x="1086" y="6046"/>
                  <a:pt x="1115" y="6080"/>
                </a:cubicBezTo>
                <a:cubicBezTo>
                  <a:pt x="1131" y="6109"/>
                  <a:pt x="1171" y="6120"/>
                  <a:pt x="1205" y="6120"/>
                </a:cubicBezTo>
                <a:lnTo>
                  <a:pt x="1228" y="6120"/>
                </a:lnTo>
                <a:cubicBezTo>
                  <a:pt x="1251" y="6114"/>
                  <a:pt x="1273" y="6104"/>
                  <a:pt x="1285" y="6091"/>
                </a:cubicBezTo>
                <a:cubicBezTo>
                  <a:pt x="1312" y="6063"/>
                  <a:pt x="1325" y="6029"/>
                  <a:pt x="1330" y="5994"/>
                </a:cubicBezTo>
                <a:cubicBezTo>
                  <a:pt x="1336" y="5944"/>
                  <a:pt x="1353" y="5892"/>
                  <a:pt x="1375" y="5842"/>
                </a:cubicBezTo>
                <a:cubicBezTo>
                  <a:pt x="1404" y="5784"/>
                  <a:pt x="1438" y="5734"/>
                  <a:pt x="1477" y="5682"/>
                </a:cubicBezTo>
                <a:cubicBezTo>
                  <a:pt x="1517" y="5637"/>
                  <a:pt x="1563" y="5598"/>
                  <a:pt x="1614" y="5558"/>
                </a:cubicBezTo>
                <a:cubicBezTo>
                  <a:pt x="1671" y="5517"/>
                  <a:pt x="1734" y="5483"/>
                  <a:pt x="1796" y="5461"/>
                </a:cubicBezTo>
                <a:cubicBezTo>
                  <a:pt x="1852" y="5443"/>
                  <a:pt x="1910" y="5427"/>
                  <a:pt x="1967" y="5422"/>
                </a:cubicBezTo>
                <a:close/>
                <a:moveTo>
                  <a:pt x="3187" y="7842"/>
                </a:moveTo>
                <a:cubicBezTo>
                  <a:pt x="3182" y="7882"/>
                  <a:pt x="3182" y="7916"/>
                  <a:pt x="3177" y="7950"/>
                </a:cubicBezTo>
                <a:cubicBezTo>
                  <a:pt x="3166" y="8000"/>
                  <a:pt x="3153" y="8047"/>
                  <a:pt x="3137" y="8086"/>
                </a:cubicBezTo>
                <a:cubicBezTo>
                  <a:pt x="3132" y="8097"/>
                  <a:pt x="3126" y="8108"/>
                  <a:pt x="3114" y="8121"/>
                </a:cubicBezTo>
                <a:cubicBezTo>
                  <a:pt x="3108" y="8121"/>
                  <a:pt x="3103" y="8121"/>
                  <a:pt x="3103" y="8115"/>
                </a:cubicBezTo>
                <a:cubicBezTo>
                  <a:pt x="3085" y="8108"/>
                  <a:pt x="3074" y="8103"/>
                  <a:pt x="3063" y="8092"/>
                </a:cubicBezTo>
                <a:cubicBezTo>
                  <a:pt x="3035" y="8063"/>
                  <a:pt x="3006" y="8035"/>
                  <a:pt x="2983" y="8006"/>
                </a:cubicBezTo>
                <a:cubicBezTo>
                  <a:pt x="3046" y="7961"/>
                  <a:pt x="3114" y="7916"/>
                  <a:pt x="3171" y="7859"/>
                </a:cubicBezTo>
                <a:cubicBezTo>
                  <a:pt x="3177" y="7853"/>
                  <a:pt x="3182" y="7848"/>
                  <a:pt x="3187" y="7842"/>
                </a:cubicBezTo>
                <a:close/>
                <a:moveTo>
                  <a:pt x="3331" y="1"/>
                </a:moveTo>
                <a:cubicBezTo>
                  <a:pt x="3256" y="1"/>
                  <a:pt x="3187" y="12"/>
                  <a:pt x="3114" y="23"/>
                </a:cubicBezTo>
                <a:cubicBezTo>
                  <a:pt x="2893" y="57"/>
                  <a:pt x="2688" y="159"/>
                  <a:pt x="2512" y="295"/>
                </a:cubicBezTo>
                <a:cubicBezTo>
                  <a:pt x="2358" y="415"/>
                  <a:pt x="2233" y="573"/>
                  <a:pt x="2143" y="751"/>
                </a:cubicBezTo>
                <a:cubicBezTo>
                  <a:pt x="2069" y="887"/>
                  <a:pt x="2017" y="1040"/>
                  <a:pt x="1983" y="1194"/>
                </a:cubicBezTo>
                <a:lnTo>
                  <a:pt x="1978" y="1187"/>
                </a:lnTo>
                <a:cubicBezTo>
                  <a:pt x="1904" y="1160"/>
                  <a:pt x="1824" y="1142"/>
                  <a:pt x="1739" y="1131"/>
                </a:cubicBezTo>
                <a:cubicBezTo>
                  <a:pt x="1672" y="1120"/>
                  <a:pt x="1605" y="1115"/>
                  <a:pt x="1538" y="1115"/>
                </a:cubicBezTo>
                <a:cubicBezTo>
                  <a:pt x="1463" y="1115"/>
                  <a:pt x="1388" y="1122"/>
                  <a:pt x="1312" y="1137"/>
                </a:cubicBezTo>
                <a:cubicBezTo>
                  <a:pt x="1188" y="1165"/>
                  <a:pt x="1063" y="1210"/>
                  <a:pt x="955" y="1279"/>
                </a:cubicBezTo>
                <a:cubicBezTo>
                  <a:pt x="835" y="1352"/>
                  <a:pt x="740" y="1444"/>
                  <a:pt x="648" y="1551"/>
                </a:cubicBezTo>
                <a:cubicBezTo>
                  <a:pt x="580" y="1643"/>
                  <a:pt x="523" y="1750"/>
                  <a:pt x="489" y="1864"/>
                </a:cubicBezTo>
                <a:cubicBezTo>
                  <a:pt x="455" y="1989"/>
                  <a:pt x="455" y="2120"/>
                  <a:pt x="478" y="2251"/>
                </a:cubicBezTo>
                <a:cubicBezTo>
                  <a:pt x="506" y="2387"/>
                  <a:pt x="569" y="2506"/>
                  <a:pt x="654" y="2619"/>
                </a:cubicBezTo>
                <a:cubicBezTo>
                  <a:pt x="705" y="2694"/>
                  <a:pt x="774" y="2755"/>
                  <a:pt x="847" y="2813"/>
                </a:cubicBezTo>
                <a:cubicBezTo>
                  <a:pt x="711" y="2955"/>
                  <a:pt x="614" y="3131"/>
                  <a:pt x="609" y="3330"/>
                </a:cubicBezTo>
                <a:cubicBezTo>
                  <a:pt x="603" y="3552"/>
                  <a:pt x="722" y="3756"/>
                  <a:pt x="887" y="3898"/>
                </a:cubicBezTo>
                <a:cubicBezTo>
                  <a:pt x="1109" y="4092"/>
                  <a:pt x="1411" y="4206"/>
                  <a:pt x="1708" y="4206"/>
                </a:cubicBezTo>
                <a:cubicBezTo>
                  <a:pt x="1897" y="4206"/>
                  <a:pt x="2084" y="4159"/>
                  <a:pt x="2245" y="4058"/>
                </a:cubicBezTo>
                <a:cubicBezTo>
                  <a:pt x="2290" y="4029"/>
                  <a:pt x="2330" y="4001"/>
                  <a:pt x="2364" y="3967"/>
                </a:cubicBezTo>
                <a:cubicBezTo>
                  <a:pt x="2382" y="4058"/>
                  <a:pt x="2410" y="4148"/>
                  <a:pt x="2455" y="4234"/>
                </a:cubicBezTo>
                <a:cubicBezTo>
                  <a:pt x="2495" y="4324"/>
                  <a:pt x="2557" y="4404"/>
                  <a:pt x="2637" y="4467"/>
                </a:cubicBezTo>
                <a:cubicBezTo>
                  <a:pt x="2717" y="4528"/>
                  <a:pt x="2819" y="4575"/>
                  <a:pt x="2922" y="4597"/>
                </a:cubicBezTo>
                <a:cubicBezTo>
                  <a:pt x="3001" y="4619"/>
                  <a:pt x="3084" y="4627"/>
                  <a:pt x="3170" y="4627"/>
                </a:cubicBezTo>
                <a:cubicBezTo>
                  <a:pt x="3195" y="4627"/>
                  <a:pt x="3220" y="4626"/>
                  <a:pt x="3245" y="4625"/>
                </a:cubicBezTo>
                <a:cubicBezTo>
                  <a:pt x="3239" y="4672"/>
                  <a:pt x="3239" y="4711"/>
                  <a:pt x="3239" y="4756"/>
                </a:cubicBezTo>
                <a:cubicBezTo>
                  <a:pt x="3239" y="4869"/>
                  <a:pt x="3245" y="4984"/>
                  <a:pt x="3245" y="5097"/>
                </a:cubicBezTo>
                <a:lnTo>
                  <a:pt x="3245" y="5438"/>
                </a:lnTo>
                <a:cubicBezTo>
                  <a:pt x="3245" y="5490"/>
                  <a:pt x="3239" y="5540"/>
                  <a:pt x="3239" y="5592"/>
                </a:cubicBezTo>
                <a:cubicBezTo>
                  <a:pt x="3166" y="5569"/>
                  <a:pt x="3092" y="5551"/>
                  <a:pt x="3012" y="5546"/>
                </a:cubicBezTo>
                <a:cubicBezTo>
                  <a:pt x="2976" y="5542"/>
                  <a:pt x="2940" y="5540"/>
                  <a:pt x="2903" y="5540"/>
                </a:cubicBezTo>
                <a:cubicBezTo>
                  <a:pt x="2796" y="5540"/>
                  <a:pt x="2688" y="5557"/>
                  <a:pt x="2586" y="5592"/>
                </a:cubicBezTo>
                <a:cubicBezTo>
                  <a:pt x="2574" y="5551"/>
                  <a:pt x="2563" y="5512"/>
                  <a:pt x="2547" y="5472"/>
                </a:cubicBezTo>
                <a:cubicBezTo>
                  <a:pt x="2506" y="5381"/>
                  <a:pt x="2444" y="5313"/>
                  <a:pt x="2364" y="5257"/>
                </a:cubicBezTo>
                <a:cubicBezTo>
                  <a:pt x="2296" y="5199"/>
                  <a:pt x="2206" y="5171"/>
                  <a:pt x="2114" y="5160"/>
                </a:cubicBezTo>
                <a:cubicBezTo>
                  <a:pt x="2080" y="5154"/>
                  <a:pt x="2051" y="5149"/>
                  <a:pt x="2017" y="5149"/>
                </a:cubicBezTo>
                <a:cubicBezTo>
                  <a:pt x="1960" y="5149"/>
                  <a:pt x="1904" y="5154"/>
                  <a:pt x="1847" y="5171"/>
                </a:cubicBezTo>
                <a:cubicBezTo>
                  <a:pt x="1756" y="5188"/>
                  <a:pt x="1666" y="5223"/>
                  <a:pt x="1585" y="5268"/>
                </a:cubicBezTo>
                <a:cubicBezTo>
                  <a:pt x="1501" y="5313"/>
                  <a:pt x="1421" y="5370"/>
                  <a:pt x="1353" y="5438"/>
                </a:cubicBezTo>
                <a:cubicBezTo>
                  <a:pt x="1278" y="5506"/>
                  <a:pt x="1217" y="5585"/>
                  <a:pt x="1171" y="5671"/>
                </a:cubicBezTo>
                <a:cubicBezTo>
                  <a:pt x="1160" y="5705"/>
                  <a:pt x="1142" y="5734"/>
                  <a:pt x="1131" y="5763"/>
                </a:cubicBezTo>
                <a:cubicBezTo>
                  <a:pt x="1086" y="5734"/>
                  <a:pt x="1029" y="5711"/>
                  <a:pt x="978" y="5694"/>
                </a:cubicBezTo>
                <a:cubicBezTo>
                  <a:pt x="920" y="5679"/>
                  <a:pt x="862" y="5671"/>
                  <a:pt x="803" y="5671"/>
                </a:cubicBezTo>
                <a:cubicBezTo>
                  <a:pt x="735" y="5671"/>
                  <a:pt x="667" y="5681"/>
                  <a:pt x="603" y="5700"/>
                </a:cubicBezTo>
                <a:cubicBezTo>
                  <a:pt x="347" y="5779"/>
                  <a:pt x="153" y="5989"/>
                  <a:pt x="51" y="6233"/>
                </a:cubicBezTo>
                <a:cubicBezTo>
                  <a:pt x="11" y="6324"/>
                  <a:pt x="0" y="6427"/>
                  <a:pt x="17" y="6524"/>
                </a:cubicBezTo>
                <a:cubicBezTo>
                  <a:pt x="40" y="6608"/>
                  <a:pt x="92" y="6689"/>
                  <a:pt x="148" y="6751"/>
                </a:cubicBezTo>
                <a:cubicBezTo>
                  <a:pt x="255" y="6875"/>
                  <a:pt x="404" y="6961"/>
                  <a:pt x="506" y="7098"/>
                </a:cubicBezTo>
                <a:cubicBezTo>
                  <a:pt x="517" y="7114"/>
                  <a:pt x="528" y="7132"/>
                  <a:pt x="540" y="7148"/>
                </a:cubicBezTo>
                <a:cubicBezTo>
                  <a:pt x="523" y="7205"/>
                  <a:pt x="501" y="7263"/>
                  <a:pt x="489" y="7319"/>
                </a:cubicBezTo>
                <a:cubicBezTo>
                  <a:pt x="478" y="7358"/>
                  <a:pt x="467" y="7399"/>
                  <a:pt x="467" y="7439"/>
                </a:cubicBezTo>
                <a:cubicBezTo>
                  <a:pt x="467" y="7484"/>
                  <a:pt x="483" y="7529"/>
                  <a:pt x="501" y="7575"/>
                </a:cubicBezTo>
                <a:cubicBezTo>
                  <a:pt x="528" y="7665"/>
                  <a:pt x="575" y="7740"/>
                  <a:pt x="630" y="7814"/>
                </a:cubicBezTo>
                <a:cubicBezTo>
                  <a:pt x="688" y="7882"/>
                  <a:pt x="761" y="7938"/>
                  <a:pt x="842" y="7984"/>
                </a:cubicBezTo>
                <a:cubicBezTo>
                  <a:pt x="970" y="8050"/>
                  <a:pt x="1113" y="8083"/>
                  <a:pt x="1255" y="8083"/>
                </a:cubicBezTo>
                <a:cubicBezTo>
                  <a:pt x="1309" y="8083"/>
                  <a:pt x="1362" y="8078"/>
                  <a:pt x="1415" y="8069"/>
                </a:cubicBezTo>
                <a:cubicBezTo>
                  <a:pt x="1563" y="8047"/>
                  <a:pt x="1700" y="7979"/>
                  <a:pt x="1796" y="7876"/>
                </a:cubicBezTo>
                <a:cubicBezTo>
                  <a:pt x="1807" y="7882"/>
                  <a:pt x="1813" y="7893"/>
                  <a:pt x="1824" y="7904"/>
                </a:cubicBezTo>
                <a:cubicBezTo>
                  <a:pt x="1870" y="7945"/>
                  <a:pt x="1915" y="7990"/>
                  <a:pt x="1967" y="8024"/>
                </a:cubicBezTo>
                <a:cubicBezTo>
                  <a:pt x="1983" y="8035"/>
                  <a:pt x="2006" y="8040"/>
                  <a:pt x="2023" y="8052"/>
                </a:cubicBezTo>
                <a:cubicBezTo>
                  <a:pt x="2046" y="8108"/>
                  <a:pt x="2075" y="8166"/>
                  <a:pt x="2109" y="8217"/>
                </a:cubicBezTo>
                <a:cubicBezTo>
                  <a:pt x="2148" y="8273"/>
                  <a:pt x="2193" y="8325"/>
                  <a:pt x="2245" y="8370"/>
                </a:cubicBezTo>
                <a:cubicBezTo>
                  <a:pt x="2347" y="8461"/>
                  <a:pt x="2466" y="8535"/>
                  <a:pt x="2568" y="8626"/>
                </a:cubicBezTo>
                <a:lnTo>
                  <a:pt x="2563" y="8620"/>
                </a:lnTo>
                <a:cubicBezTo>
                  <a:pt x="2568" y="8620"/>
                  <a:pt x="2574" y="8626"/>
                  <a:pt x="2574" y="8626"/>
                </a:cubicBezTo>
                <a:cubicBezTo>
                  <a:pt x="2574" y="8632"/>
                  <a:pt x="2581" y="8632"/>
                  <a:pt x="2581" y="8632"/>
                </a:cubicBezTo>
                <a:cubicBezTo>
                  <a:pt x="2631" y="8677"/>
                  <a:pt x="2671" y="8722"/>
                  <a:pt x="2710" y="8774"/>
                </a:cubicBezTo>
                <a:cubicBezTo>
                  <a:pt x="2733" y="8802"/>
                  <a:pt x="2751" y="8836"/>
                  <a:pt x="2762" y="8865"/>
                </a:cubicBezTo>
                <a:cubicBezTo>
                  <a:pt x="2791" y="8944"/>
                  <a:pt x="2807" y="9023"/>
                  <a:pt x="2812" y="9109"/>
                </a:cubicBezTo>
                <a:cubicBezTo>
                  <a:pt x="2830" y="9285"/>
                  <a:pt x="2807" y="9461"/>
                  <a:pt x="2778" y="9637"/>
                </a:cubicBezTo>
                <a:cubicBezTo>
                  <a:pt x="2744" y="9831"/>
                  <a:pt x="2699" y="10017"/>
                  <a:pt x="2654" y="10206"/>
                </a:cubicBezTo>
                <a:cubicBezTo>
                  <a:pt x="2637" y="10290"/>
                  <a:pt x="2615" y="10382"/>
                  <a:pt x="2597" y="10468"/>
                </a:cubicBezTo>
                <a:cubicBezTo>
                  <a:pt x="2592" y="10513"/>
                  <a:pt x="2581" y="10558"/>
                  <a:pt x="2574" y="10609"/>
                </a:cubicBezTo>
                <a:cubicBezTo>
                  <a:pt x="2568" y="10643"/>
                  <a:pt x="2568" y="10678"/>
                  <a:pt x="2563" y="10712"/>
                </a:cubicBezTo>
                <a:cubicBezTo>
                  <a:pt x="2563" y="10733"/>
                  <a:pt x="2563" y="10751"/>
                  <a:pt x="2574" y="10774"/>
                </a:cubicBezTo>
                <a:cubicBezTo>
                  <a:pt x="2592" y="10796"/>
                  <a:pt x="2615" y="10819"/>
                  <a:pt x="2642" y="10830"/>
                </a:cubicBezTo>
                <a:cubicBezTo>
                  <a:pt x="2652" y="10833"/>
                  <a:pt x="2663" y="10835"/>
                  <a:pt x="2674" y="10835"/>
                </a:cubicBezTo>
                <a:cubicBezTo>
                  <a:pt x="2724" y="10835"/>
                  <a:pt x="2776" y="10803"/>
                  <a:pt x="2791" y="10751"/>
                </a:cubicBezTo>
                <a:cubicBezTo>
                  <a:pt x="2796" y="10728"/>
                  <a:pt x="2802" y="10706"/>
                  <a:pt x="2812" y="10688"/>
                </a:cubicBezTo>
                <a:cubicBezTo>
                  <a:pt x="2819" y="10660"/>
                  <a:pt x="2830" y="10638"/>
                  <a:pt x="2836" y="10615"/>
                </a:cubicBezTo>
                <a:cubicBezTo>
                  <a:pt x="2853" y="10563"/>
                  <a:pt x="2870" y="10507"/>
                  <a:pt x="2887" y="10455"/>
                </a:cubicBezTo>
                <a:cubicBezTo>
                  <a:pt x="2893" y="10433"/>
                  <a:pt x="2898" y="10416"/>
                  <a:pt x="2904" y="10393"/>
                </a:cubicBezTo>
                <a:cubicBezTo>
                  <a:pt x="2932" y="10290"/>
                  <a:pt x="2961" y="10182"/>
                  <a:pt x="2990" y="10080"/>
                </a:cubicBezTo>
                <a:cubicBezTo>
                  <a:pt x="3024" y="9944"/>
                  <a:pt x="3051" y="9802"/>
                  <a:pt x="3074" y="9655"/>
                </a:cubicBezTo>
                <a:cubicBezTo>
                  <a:pt x="3097" y="9513"/>
                  <a:pt x="3108" y="9387"/>
                  <a:pt x="3108" y="9262"/>
                </a:cubicBezTo>
                <a:cubicBezTo>
                  <a:pt x="3108" y="9206"/>
                  <a:pt x="3103" y="9143"/>
                  <a:pt x="3092" y="9070"/>
                </a:cubicBezTo>
                <a:cubicBezTo>
                  <a:pt x="3085" y="9012"/>
                  <a:pt x="3074" y="8955"/>
                  <a:pt x="3051" y="8905"/>
                </a:cubicBezTo>
                <a:cubicBezTo>
                  <a:pt x="3035" y="8842"/>
                  <a:pt x="3006" y="8797"/>
                  <a:pt x="2977" y="8751"/>
                </a:cubicBezTo>
                <a:cubicBezTo>
                  <a:pt x="2938" y="8695"/>
                  <a:pt x="2898" y="8648"/>
                  <a:pt x="2853" y="8609"/>
                </a:cubicBezTo>
                <a:cubicBezTo>
                  <a:pt x="2762" y="8530"/>
                  <a:pt x="2654" y="8478"/>
                  <a:pt x="2552" y="8427"/>
                </a:cubicBezTo>
                <a:cubicBezTo>
                  <a:pt x="2461" y="8381"/>
                  <a:pt x="2353" y="8325"/>
                  <a:pt x="2262" y="8251"/>
                </a:cubicBezTo>
                <a:cubicBezTo>
                  <a:pt x="2222" y="8217"/>
                  <a:pt x="2188" y="8176"/>
                  <a:pt x="2159" y="8137"/>
                </a:cubicBezTo>
                <a:cubicBezTo>
                  <a:pt x="2154" y="8131"/>
                  <a:pt x="2148" y="8126"/>
                  <a:pt x="2148" y="8115"/>
                </a:cubicBezTo>
                <a:lnTo>
                  <a:pt x="2143" y="8108"/>
                </a:lnTo>
                <a:cubicBezTo>
                  <a:pt x="2188" y="8121"/>
                  <a:pt x="2227" y="8131"/>
                  <a:pt x="2267" y="8142"/>
                </a:cubicBezTo>
                <a:cubicBezTo>
                  <a:pt x="2330" y="8155"/>
                  <a:pt x="2382" y="8160"/>
                  <a:pt x="2437" y="8160"/>
                </a:cubicBezTo>
                <a:cubicBezTo>
                  <a:pt x="2489" y="8160"/>
                  <a:pt x="2547" y="8155"/>
                  <a:pt x="2608" y="8142"/>
                </a:cubicBezTo>
                <a:cubicBezTo>
                  <a:pt x="2665" y="8137"/>
                  <a:pt x="2728" y="8121"/>
                  <a:pt x="2796" y="8097"/>
                </a:cubicBezTo>
                <a:cubicBezTo>
                  <a:pt x="2836" y="8149"/>
                  <a:pt x="2870" y="8189"/>
                  <a:pt x="2909" y="8223"/>
                </a:cubicBezTo>
                <a:cubicBezTo>
                  <a:pt x="2967" y="8279"/>
                  <a:pt x="3017" y="8307"/>
                  <a:pt x="3069" y="8320"/>
                </a:cubicBezTo>
                <a:cubicBezTo>
                  <a:pt x="3085" y="8325"/>
                  <a:pt x="3103" y="8325"/>
                  <a:pt x="3119" y="8325"/>
                </a:cubicBezTo>
                <a:cubicBezTo>
                  <a:pt x="3132" y="8325"/>
                  <a:pt x="3142" y="8325"/>
                  <a:pt x="3160" y="8320"/>
                </a:cubicBezTo>
                <a:cubicBezTo>
                  <a:pt x="3187" y="8320"/>
                  <a:pt x="3216" y="8296"/>
                  <a:pt x="3239" y="8279"/>
                </a:cubicBezTo>
                <a:cubicBezTo>
                  <a:pt x="3284" y="8251"/>
                  <a:pt x="3313" y="8200"/>
                  <a:pt x="3336" y="8149"/>
                </a:cubicBezTo>
                <a:cubicBezTo>
                  <a:pt x="3358" y="8092"/>
                  <a:pt x="3370" y="8029"/>
                  <a:pt x="3376" y="7979"/>
                </a:cubicBezTo>
                <a:cubicBezTo>
                  <a:pt x="3387" y="7921"/>
                  <a:pt x="3392" y="7859"/>
                  <a:pt x="3392" y="7780"/>
                </a:cubicBezTo>
                <a:cubicBezTo>
                  <a:pt x="3392" y="7711"/>
                  <a:pt x="3392" y="7643"/>
                  <a:pt x="3381" y="7557"/>
                </a:cubicBezTo>
                <a:lnTo>
                  <a:pt x="3381" y="7552"/>
                </a:lnTo>
                <a:lnTo>
                  <a:pt x="3381" y="7546"/>
                </a:lnTo>
                <a:lnTo>
                  <a:pt x="3381" y="7541"/>
                </a:lnTo>
                <a:cubicBezTo>
                  <a:pt x="3415" y="7455"/>
                  <a:pt x="3438" y="7370"/>
                  <a:pt x="3444" y="7279"/>
                </a:cubicBezTo>
                <a:cubicBezTo>
                  <a:pt x="3449" y="7177"/>
                  <a:pt x="3433" y="7058"/>
                  <a:pt x="3392" y="6949"/>
                </a:cubicBezTo>
                <a:cubicBezTo>
                  <a:pt x="3381" y="6915"/>
                  <a:pt x="3370" y="6888"/>
                  <a:pt x="3353" y="6854"/>
                </a:cubicBezTo>
                <a:cubicBezTo>
                  <a:pt x="3518" y="6813"/>
                  <a:pt x="3643" y="6751"/>
                  <a:pt x="3733" y="6660"/>
                </a:cubicBezTo>
                <a:cubicBezTo>
                  <a:pt x="3796" y="6597"/>
                  <a:pt x="3842" y="6518"/>
                  <a:pt x="3858" y="6438"/>
                </a:cubicBezTo>
                <a:cubicBezTo>
                  <a:pt x="3882" y="6359"/>
                  <a:pt x="3876" y="6274"/>
                  <a:pt x="3858" y="6188"/>
                </a:cubicBezTo>
                <a:cubicBezTo>
                  <a:pt x="3835" y="6109"/>
                  <a:pt x="3796" y="6035"/>
                  <a:pt x="3733" y="5944"/>
                </a:cubicBezTo>
                <a:cubicBezTo>
                  <a:pt x="3677" y="5865"/>
                  <a:pt x="3609" y="5802"/>
                  <a:pt x="3552" y="5756"/>
                </a:cubicBezTo>
                <a:cubicBezTo>
                  <a:pt x="3535" y="5745"/>
                  <a:pt x="3512" y="5734"/>
                  <a:pt x="3489" y="5716"/>
                </a:cubicBezTo>
                <a:lnTo>
                  <a:pt x="3489" y="5711"/>
                </a:lnTo>
                <a:lnTo>
                  <a:pt x="3489" y="5671"/>
                </a:lnTo>
                <a:cubicBezTo>
                  <a:pt x="3494" y="5626"/>
                  <a:pt x="3489" y="5580"/>
                  <a:pt x="3489" y="5535"/>
                </a:cubicBezTo>
                <a:cubicBezTo>
                  <a:pt x="3483" y="5472"/>
                  <a:pt x="3478" y="5404"/>
                  <a:pt x="3467" y="5336"/>
                </a:cubicBezTo>
                <a:lnTo>
                  <a:pt x="3467" y="5325"/>
                </a:lnTo>
                <a:lnTo>
                  <a:pt x="3460" y="5278"/>
                </a:lnTo>
                <a:lnTo>
                  <a:pt x="3444" y="5176"/>
                </a:lnTo>
                <a:lnTo>
                  <a:pt x="3426" y="5034"/>
                </a:lnTo>
                <a:cubicBezTo>
                  <a:pt x="3415" y="4944"/>
                  <a:pt x="3404" y="4858"/>
                  <a:pt x="3399" y="4767"/>
                </a:cubicBezTo>
                <a:lnTo>
                  <a:pt x="3399" y="4785"/>
                </a:lnTo>
                <a:cubicBezTo>
                  <a:pt x="3392" y="4727"/>
                  <a:pt x="3387" y="4665"/>
                  <a:pt x="3387" y="4603"/>
                </a:cubicBezTo>
                <a:cubicBezTo>
                  <a:pt x="3473" y="4586"/>
                  <a:pt x="3546" y="4557"/>
                  <a:pt x="3614" y="4517"/>
                </a:cubicBezTo>
                <a:cubicBezTo>
                  <a:pt x="3728" y="4455"/>
                  <a:pt x="3824" y="4352"/>
                  <a:pt x="3893" y="4228"/>
                </a:cubicBezTo>
                <a:cubicBezTo>
                  <a:pt x="3938" y="4273"/>
                  <a:pt x="3989" y="4318"/>
                  <a:pt x="4047" y="4358"/>
                </a:cubicBezTo>
                <a:cubicBezTo>
                  <a:pt x="4063" y="4706"/>
                  <a:pt x="4074" y="5047"/>
                  <a:pt x="4074" y="5330"/>
                </a:cubicBezTo>
                <a:cubicBezTo>
                  <a:pt x="4081" y="5671"/>
                  <a:pt x="4081" y="6046"/>
                  <a:pt x="4074" y="6472"/>
                </a:cubicBezTo>
                <a:cubicBezTo>
                  <a:pt x="4068" y="6854"/>
                  <a:pt x="4058" y="7234"/>
                  <a:pt x="4052" y="7615"/>
                </a:cubicBezTo>
                <a:cubicBezTo>
                  <a:pt x="4047" y="7785"/>
                  <a:pt x="4040" y="7955"/>
                  <a:pt x="4034" y="8131"/>
                </a:cubicBezTo>
                <a:cubicBezTo>
                  <a:pt x="4029" y="8336"/>
                  <a:pt x="4023" y="8546"/>
                  <a:pt x="4018" y="8751"/>
                </a:cubicBezTo>
                <a:cubicBezTo>
                  <a:pt x="4013" y="9036"/>
                  <a:pt x="4006" y="9314"/>
                  <a:pt x="4000" y="9597"/>
                </a:cubicBezTo>
                <a:cubicBezTo>
                  <a:pt x="3995" y="9739"/>
                  <a:pt x="3995" y="9881"/>
                  <a:pt x="3995" y="10030"/>
                </a:cubicBezTo>
                <a:lnTo>
                  <a:pt x="3995" y="10348"/>
                </a:lnTo>
                <a:lnTo>
                  <a:pt x="3995" y="10461"/>
                </a:lnTo>
                <a:cubicBezTo>
                  <a:pt x="3995" y="10489"/>
                  <a:pt x="4006" y="10513"/>
                  <a:pt x="4023" y="10529"/>
                </a:cubicBezTo>
                <a:cubicBezTo>
                  <a:pt x="4040" y="10552"/>
                  <a:pt x="4068" y="10563"/>
                  <a:pt x="4092" y="10563"/>
                </a:cubicBezTo>
                <a:cubicBezTo>
                  <a:pt x="4149" y="10563"/>
                  <a:pt x="4194" y="10523"/>
                  <a:pt x="4199" y="10468"/>
                </a:cubicBezTo>
                <a:cubicBezTo>
                  <a:pt x="4205" y="10279"/>
                  <a:pt x="4205" y="10092"/>
                  <a:pt x="4210" y="9899"/>
                </a:cubicBezTo>
                <a:cubicBezTo>
                  <a:pt x="4210" y="9711"/>
                  <a:pt x="4217" y="9524"/>
                  <a:pt x="4223" y="9330"/>
                </a:cubicBezTo>
                <a:cubicBezTo>
                  <a:pt x="4228" y="8950"/>
                  <a:pt x="4233" y="8569"/>
                  <a:pt x="4239" y="8189"/>
                </a:cubicBezTo>
                <a:cubicBezTo>
                  <a:pt x="4244" y="7808"/>
                  <a:pt x="4251" y="7426"/>
                  <a:pt x="4257" y="7046"/>
                </a:cubicBezTo>
                <a:cubicBezTo>
                  <a:pt x="4257" y="6665"/>
                  <a:pt x="4251" y="6285"/>
                  <a:pt x="4244" y="5904"/>
                </a:cubicBezTo>
                <a:cubicBezTo>
                  <a:pt x="4239" y="5626"/>
                  <a:pt x="4233" y="5347"/>
                  <a:pt x="4217" y="5063"/>
                </a:cubicBezTo>
                <a:cubicBezTo>
                  <a:pt x="4210" y="4921"/>
                  <a:pt x="4205" y="4779"/>
                  <a:pt x="4199" y="4631"/>
                </a:cubicBezTo>
                <a:cubicBezTo>
                  <a:pt x="4194" y="4569"/>
                  <a:pt x="4188" y="4507"/>
                  <a:pt x="4183" y="4444"/>
                </a:cubicBezTo>
                <a:cubicBezTo>
                  <a:pt x="4319" y="4507"/>
                  <a:pt x="4461" y="4546"/>
                  <a:pt x="4603" y="4562"/>
                </a:cubicBezTo>
                <a:cubicBezTo>
                  <a:pt x="4669" y="4571"/>
                  <a:pt x="4735" y="4575"/>
                  <a:pt x="4801" y="4575"/>
                </a:cubicBezTo>
                <a:cubicBezTo>
                  <a:pt x="4905" y="4575"/>
                  <a:pt x="5008" y="4566"/>
                  <a:pt x="5109" y="4552"/>
                </a:cubicBezTo>
                <a:cubicBezTo>
                  <a:pt x="5274" y="4523"/>
                  <a:pt x="5432" y="4483"/>
                  <a:pt x="5586" y="4433"/>
                </a:cubicBezTo>
                <a:cubicBezTo>
                  <a:pt x="5899" y="4324"/>
                  <a:pt x="6200" y="4182"/>
                  <a:pt x="6467" y="3995"/>
                </a:cubicBezTo>
                <a:cubicBezTo>
                  <a:pt x="6597" y="3898"/>
                  <a:pt x="6711" y="3791"/>
                  <a:pt x="6814" y="3671"/>
                </a:cubicBezTo>
                <a:cubicBezTo>
                  <a:pt x="6904" y="3563"/>
                  <a:pt x="6972" y="3444"/>
                  <a:pt x="7024" y="3319"/>
                </a:cubicBezTo>
                <a:cubicBezTo>
                  <a:pt x="7092" y="3148"/>
                  <a:pt x="7108" y="2967"/>
                  <a:pt x="7086" y="2790"/>
                </a:cubicBezTo>
                <a:cubicBezTo>
                  <a:pt x="7058" y="2614"/>
                  <a:pt x="6966" y="2449"/>
                  <a:pt x="6853" y="2319"/>
                </a:cubicBezTo>
                <a:cubicBezTo>
                  <a:pt x="6722" y="2165"/>
                  <a:pt x="6541" y="2063"/>
                  <a:pt x="6358" y="1989"/>
                </a:cubicBezTo>
                <a:cubicBezTo>
                  <a:pt x="6256" y="1950"/>
                  <a:pt x="6154" y="1921"/>
                  <a:pt x="6046" y="1903"/>
                </a:cubicBezTo>
                <a:cubicBezTo>
                  <a:pt x="6030" y="1898"/>
                  <a:pt x="6006" y="1898"/>
                  <a:pt x="5990" y="1892"/>
                </a:cubicBezTo>
                <a:cubicBezTo>
                  <a:pt x="6092" y="1774"/>
                  <a:pt x="6171" y="1630"/>
                  <a:pt x="6182" y="1472"/>
                </a:cubicBezTo>
                <a:cubicBezTo>
                  <a:pt x="6200" y="1255"/>
                  <a:pt x="6046" y="1069"/>
                  <a:pt x="5865" y="966"/>
                </a:cubicBezTo>
                <a:cubicBezTo>
                  <a:pt x="5655" y="841"/>
                  <a:pt x="5398" y="801"/>
                  <a:pt x="5154" y="801"/>
                </a:cubicBezTo>
                <a:cubicBezTo>
                  <a:pt x="4881" y="807"/>
                  <a:pt x="4603" y="869"/>
                  <a:pt x="4359" y="1006"/>
                </a:cubicBezTo>
                <a:cubicBezTo>
                  <a:pt x="4341" y="835"/>
                  <a:pt x="4296" y="670"/>
                  <a:pt x="4210" y="518"/>
                </a:cubicBezTo>
                <a:cubicBezTo>
                  <a:pt x="4160" y="421"/>
                  <a:pt x="4092" y="335"/>
                  <a:pt x="4013" y="261"/>
                </a:cubicBezTo>
                <a:cubicBezTo>
                  <a:pt x="3927" y="182"/>
                  <a:pt x="3835" y="125"/>
                  <a:pt x="3733" y="80"/>
                </a:cubicBezTo>
                <a:cubicBezTo>
                  <a:pt x="3609" y="23"/>
                  <a:pt x="3467" y="1"/>
                  <a:pt x="333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4" name="Google Shape;109;p2"/>
          <p:cNvSpPr>
            <a:spLocks noChangeArrowheads="1"/>
          </p:cNvSpPr>
          <p:nvPr/>
        </p:nvSpPr>
        <p:spPr bwMode="auto">
          <a:xfrm>
            <a:off x="7423150" y="3998913"/>
            <a:ext cx="74613" cy="255587"/>
          </a:xfrm>
          <a:custGeom>
            <a:avLst/>
            <a:gdLst>
              <a:gd name="T0" fmla="*/ 0 w 1938"/>
              <a:gd name="T1" fmla="*/ 0 h 6575"/>
              <a:gd name="T2" fmla="*/ 1938 w 1938"/>
              <a:gd name="T3" fmla="*/ 6575 h 6575"/>
            </a:gdLst>
            <a:ahLst/>
            <a:cxnLst/>
            <a:rect l="T0" t="T1" r="T2" b="T3"/>
            <a:pathLst>
              <a:path w="1938" h="6575" extrusionOk="0">
                <a:moveTo>
                  <a:pt x="1750" y="0"/>
                </a:moveTo>
                <a:cubicBezTo>
                  <a:pt x="1676" y="126"/>
                  <a:pt x="1579" y="228"/>
                  <a:pt x="1466" y="291"/>
                </a:cubicBezTo>
                <a:cubicBezTo>
                  <a:pt x="1398" y="330"/>
                  <a:pt x="1324" y="359"/>
                  <a:pt x="1244" y="375"/>
                </a:cubicBezTo>
                <a:cubicBezTo>
                  <a:pt x="1244" y="438"/>
                  <a:pt x="1251" y="501"/>
                  <a:pt x="1256" y="563"/>
                </a:cubicBezTo>
                <a:lnTo>
                  <a:pt x="1256" y="540"/>
                </a:lnTo>
                <a:cubicBezTo>
                  <a:pt x="1262" y="632"/>
                  <a:pt x="1272" y="722"/>
                  <a:pt x="1285" y="807"/>
                </a:cubicBezTo>
                <a:lnTo>
                  <a:pt x="1301" y="949"/>
                </a:lnTo>
                <a:lnTo>
                  <a:pt x="1319" y="1057"/>
                </a:lnTo>
                <a:lnTo>
                  <a:pt x="1324" y="1097"/>
                </a:lnTo>
                <a:lnTo>
                  <a:pt x="1324" y="1114"/>
                </a:lnTo>
                <a:cubicBezTo>
                  <a:pt x="1330" y="1177"/>
                  <a:pt x="1341" y="1245"/>
                  <a:pt x="1346" y="1313"/>
                </a:cubicBezTo>
                <a:cubicBezTo>
                  <a:pt x="1346" y="1358"/>
                  <a:pt x="1353" y="1403"/>
                  <a:pt x="1346" y="1450"/>
                </a:cubicBezTo>
                <a:lnTo>
                  <a:pt x="1346" y="1489"/>
                </a:lnTo>
                <a:cubicBezTo>
                  <a:pt x="1369" y="1506"/>
                  <a:pt x="1387" y="1518"/>
                  <a:pt x="1403" y="1534"/>
                </a:cubicBezTo>
                <a:cubicBezTo>
                  <a:pt x="1461" y="1579"/>
                  <a:pt x="1534" y="1642"/>
                  <a:pt x="1592" y="1723"/>
                </a:cubicBezTo>
                <a:cubicBezTo>
                  <a:pt x="1653" y="1807"/>
                  <a:pt x="1694" y="1881"/>
                  <a:pt x="1710" y="1961"/>
                </a:cubicBezTo>
                <a:cubicBezTo>
                  <a:pt x="1733" y="2046"/>
                  <a:pt x="1733" y="2132"/>
                  <a:pt x="1716" y="2216"/>
                </a:cubicBezTo>
                <a:cubicBezTo>
                  <a:pt x="1694" y="2295"/>
                  <a:pt x="1647" y="2370"/>
                  <a:pt x="1585" y="2432"/>
                </a:cubicBezTo>
                <a:cubicBezTo>
                  <a:pt x="1495" y="2529"/>
                  <a:pt x="1375" y="2591"/>
                  <a:pt x="1210" y="2625"/>
                </a:cubicBezTo>
                <a:cubicBezTo>
                  <a:pt x="1222" y="2659"/>
                  <a:pt x="1238" y="2694"/>
                  <a:pt x="1251" y="2722"/>
                </a:cubicBezTo>
                <a:cubicBezTo>
                  <a:pt x="1290" y="2835"/>
                  <a:pt x="1307" y="2950"/>
                  <a:pt x="1301" y="3058"/>
                </a:cubicBezTo>
                <a:cubicBezTo>
                  <a:pt x="1296" y="3148"/>
                  <a:pt x="1272" y="3234"/>
                  <a:pt x="1238" y="3318"/>
                </a:cubicBezTo>
                <a:lnTo>
                  <a:pt x="1238" y="3330"/>
                </a:lnTo>
                <a:cubicBezTo>
                  <a:pt x="1244" y="3415"/>
                  <a:pt x="1251" y="3483"/>
                  <a:pt x="1251" y="3551"/>
                </a:cubicBezTo>
                <a:cubicBezTo>
                  <a:pt x="1251" y="3632"/>
                  <a:pt x="1244" y="3693"/>
                  <a:pt x="1233" y="3750"/>
                </a:cubicBezTo>
                <a:cubicBezTo>
                  <a:pt x="1227" y="3802"/>
                  <a:pt x="1216" y="3870"/>
                  <a:pt x="1193" y="3921"/>
                </a:cubicBezTo>
                <a:cubicBezTo>
                  <a:pt x="1170" y="3973"/>
                  <a:pt x="1141" y="4023"/>
                  <a:pt x="1096" y="4057"/>
                </a:cubicBezTo>
                <a:cubicBezTo>
                  <a:pt x="1073" y="4075"/>
                  <a:pt x="1046" y="4091"/>
                  <a:pt x="1017" y="4097"/>
                </a:cubicBezTo>
                <a:cubicBezTo>
                  <a:pt x="1000" y="4097"/>
                  <a:pt x="989" y="4102"/>
                  <a:pt x="971" y="4102"/>
                </a:cubicBezTo>
                <a:cubicBezTo>
                  <a:pt x="960" y="4102"/>
                  <a:pt x="944" y="4097"/>
                  <a:pt x="926" y="4097"/>
                </a:cubicBezTo>
                <a:cubicBezTo>
                  <a:pt x="876" y="4086"/>
                  <a:pt x="818" y="4052"/>
                  <a:pt x="761" y="3995"/>
                </a:cubicBezTo>
                <a:cubicBezTo>
                  <a:pt x="727" y="3960"/>
                  <a:pt x="693" y="3921"/>
                  <a:pt x="653" y="3870"/>
                </a:cubicBezTo>
                <a:cubicBezTo>
                  <a:pt x="585" y="3892"/>
                  <a:pt x="522" y="3910"/>
                  <a:pt x="466" y="3921"/>
                </a:cubicBezTo>
                <a:cubicBezTo>
                  <a:pt x="404" y="3926"/>
                  <a:pt x="346" y="3932"/>
                  <a:pt x="296" y="3932"/>
                </a:cubicBezTo>
                <a:cubicBezTo>
                  <a:pt x="239" y="3932"/>
                  <a:pt x="187" y="3926"/>
                  <a:pt x="125" y="3915"/>
                </a:cubicBezTo>
                <a:cubicBezTo>
                  <a:pt x="85" y="3910"/>
                  <a:pt x="45" y="3898"/>
                  <a:pt x="0" y="3881"/>
                </a:cubicBezTo>
                <a:cubicBezTo>
                  <a:pt x="5" y="3898"/>
                  <a:pt x="11" y="3905"/>
                  <a:pt x="16" y="3915"/>
                </a:cubicBezTo>
                <a:cubicBezTo>
                  <a:pt x="45" y="3955"/>
                  <a:pt x="79" y="3989"/>
                  <a:pt x="119" y="4023"/>
                </a:cubicBezTo>
                <a:cubicBezTo>
                  <a:pt x="210" y="4097"/>
                  <a:pt x="318" y="4154"/>
                  <a:pt x="409" y="4199"/>
                </a:cubicBezTo>
                <a:cubicBezTo>
                  <a:pt x="511" y="4251"/>
                  <a:pt x="619" y="4307"/>
                  <a:pt x="711" y="4387"/>
                </a:cubicBezTo>
                <a:cubicBezTo>
                  <a:pt x="750" y="4421"/>
                  <a:pt x="795" y="4466"/>
                  <a:pt x="835" y="4524"/>
                </a:cubicBezTo>
                <a:cubicBezTo>
                  <a:pt x="863" y="4569"/>
                  <a:pt x="892" y="4621"/>
                  <a:pt x="910" y="4676"/>
                </a:cubicBezTo>
                <a:cubicBezTo>
                  <a:pt x="931" y="4728"/>
                  <a:pt x="944" y="4784"/>
                  <a:pt x="949" y="4841"/>
                </a:cubicBezTo>
                <a:cubicBezTo>
                  <a:pt x="960" y="4915"/>
                  <a:pt x="966" y="4983"/>
                  <a:pt x="966" y="5041"/>
                </a:cubicBezTo>
                <a:cubicBezTo>
                  <a:pt x="966" y="5159"/>
                  <a:pt x="955" y="5290"/>
                  <a:pt x="931" y="5426"/>
                </a:cubicBezTo>
                <a:cubicBezTo>
                  <a:pt x="910" y="5575"/>
                  <a:pt x="881" y="5717"/>
                  <a:pt x="847" y="5853"/>
                </a:cubicBezTo>
                <a:cubicBezTo>
                  <a:pt x="818" y="5961"/>
                  <a:pt x="653" y="6467"/>
                  <a:pt x="619" y="6575"/>
                </a:cubicBezTo>
                <a:lnTo>
                  <a:pt x="1909" y="6331"/>
                </a:lnTo>
                <a:cubicBezTo>
                  <a:pt x="1909" y="6216"/>
                  <a:pt x="1852" y="5909"/>
                  <a:pt x="1852" y="5802"/>
                </a:cubicBezTo>
                <a:cubicBezTo>
                  <a:pt x="1852" y="5660"/>
                  <a:pt x="1852" y="5518"/>
                  <a:pt x="1857" y="5371"/>
                </a:cubicBezTo>
                <a:cubicBezTo>
                  <a:pt x="1857" y="5091"/>
                  <a:pt x="1870" y="4807"/>
                  <a:pt x="1875" y="4529"/>
                </a:cubicBezTo>
                <a:cubicBezTo>
                  <a:pt x="1881" y="4319"/>
                  <a:pt x="1886" y="4115"/>
                  <a:pt x="1892" y="3905"/>
                </a:cubicBezTo>
                <a:cubicBezTo>
                  <a:pt x="1898" y="3734"/>
                  <a:pt x="1904" y="3557"/>
                  <a:pt x="1904" y="3386"/>
                </a:cubicBezTo>
                <a:cubicBezTo>
                  <a:pt x="1915" y="3006"/>
                  <a:pt x="1926" y="2625"/>
                  <a:pt x="1932" y="2245"/>
                </a:cubicBezTo>
                <a:cubicBezTo>
                  <a:pt x="1938" y="1818"/>
                  <a:pt x="1938" y="1443"/>
                  <a:pt x="1932" y="1102"/>
                </a:cubicBezTo>
                <a:cubicBezTo>
                  <a:pt x="1926" y="818"/>
                  <a:pt x="1920" y="477"/>
                  <a:pt x="1904" y="136"/>
                </a:cubicBezTo>
                <a:cubicBezTo>
                  <a:pt x="1847" y="91"/>
                  <a:pt x="1796" y="45"/>
                  <a:pt x="175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5" name="Google Shape;110;p2"/>
          <p:cNvSpPr>
            <a:spLocks noChangeArrowheads="1"/>
          </p:cNvSpPr>
          <p:nvPr/>
        </p:nvSpPr>
        <p:spPr bwMode="auto">
          <a:xfrm>
            <a:off x="7348538" y="3846513"/>
            <a:ext cx="254000" cy="295275"/>
          </a:xfrm>
          <a:custGeom>
            <a:avLst/>
            <a:gdLst>
              <a:gd name="T0" fmla="*/ 0 w 6547"/>
              <a:gd name="T1" fmla="*/ 0 h 7593"/>
              <a:gd name="T2" fmla="*/ 6547 w 6547"/>
              <a:gd name="T3" fmla="*/ 7593 h 7593"/>
            </a:gdLst>
            <a:ahLst/>
            <a:cxnLst/>
            <a:rect l="T0" t="T1" r="T2" b="T3"/>
            <a:pathLst>
              <a:path w="6547" h="7593" extrusionOk="0">
                <a:moveTo>
                  <a:pt x="3011" y="0"/>
                </a:moveTo>
                <a:cubicBezTo>
                  <a:pt x="2927" y="11"/>
                  <a:pt x="2846" y="34"/>
                  <a:pt x="2767" y="63"/>
                </a:cubicBezTo>
                <a:cubicBezTo>
                  <a:pt x="2681" y="97"/>
                  <a:pt x="2597" y="137"/>
                  <a:pt x="2523" y="189"/>
                </a:cubicBezTo>
                <a:cubicBezTo>
                  <a:pt x="2450" y="244"/>
                  <a:pt x="2381" y="307"/>
                  <a:pt x="2319" y="375"/>
                </a:cubicBezTo>
                <a:cubicBezTo>
                  <a:pt x="2256" y="454"/>
                  <a:pt x="2199" y="546"/>
                  <a:pt x="2154" y="637"/>
                </a:cubicBezTo>
                <a:cubicBezTo>
                  <a:pt x="2109" y="745"/>
                  <a:pt x="2075" y="853"/>
                  <a:pt x="2051" y="966"/>
                </a:cubicBezTo>
                <a:cubicBezTo>
                  <a:pt x="2046" y="1018"/>
                  <a:pt x="2040" y="1068"/>
                  <a:pt x="2034" y="1125"/>
                </a:cubicBezTo>
                <a:cubicBezTo>
                  <a:pt x="2028" y="1183"/>
                  <a:pt x="2000" y="1228"/>
                  <a:pt x="1955" y="1251"/>
                </a:cubicBezTo>
                <a:cubicBezTo>
                  <a:pt x="1931" y="1267"/>
                  <a:pt x="1910" y="1273"/>
                  <a:pt x="1886" y="1273"/>
                </a:cubicBezTo>
                <a:cubicBezTo>
                  <a:pt x="1858" y="1273"/>
                  <a:pt x="1829" y="1262"/>
                  <a:pt x="1802" y="1245"/>
                </a:cubicBezTo>
                <a:cubicBezTo>
                  <a:pt x="1779" y="1233"/>
                  <a:pt x="1755" y="1222"/>
                  <a:pt x="1734" y="1211"/>
                </a:cubicBezTo>
                <a:cubicBezTo>
                  <a:pt x="1648" y="1177"/>
                  <a:pt x="1563" y="1149"/>
                  <a:pt x="1477" y="1131"/>
                </a:cubicBezTo>
                <a:cubicBezTo>
                  <a:pt x="1420" y="1125"/>
                  <a:pt x="1370" y="1120"/>
                  <a:pt x="1325" y="1120"/>
                </a:cubicBezTo>
                <a:cubicBezTo>
                  <a:pt x="1296" y="1120"/>
                  <a:pt x="1273" y="1120"/>
                  <a:pt x="1244" y="1125"/>
                </a:cubicBezTo>
                <a:cubicBezTo>
                  <a:pt x="1170" y="1131"/>
                  <a:pt x="1097" y="1149"/>
                  <a:pt x="1029" y="1170"/>
                </a:cubicBezTo>
                <a:cubicBezTo>
                  <a:pt x="960" y="1199"/>
                  <a:pt x="898" y="1233"/>
                  <a:pt x="835" y="1273"/>
                </a:cubicBezTo>
                <a:cubicBezTo>
                  <a:pt x="784" y="1314"/>
                  <a:pt x="733" y="1359"/>
                  <a:pt x="693" y="1409"/>
                </a:cubicBezTo>
                <a:cubicBezTo>
                  <a:pt x="654" y="1455"/>
                  <a:pt x="625" y="1500"/>
                  <a:pt x="602" y="1545"/>
                </a:cubicBezTo>
                <a:cubicBezTo>
                  <a:pt x="580" y="1597"/>
                  <a:pt x="562" y="1642"/>
                  <a:pt x="557" y="1700"/>
                </a:cubicBezTo>
                <a:cubicBezTo>
                  <a:pt x="551" y="1739"/>
                  <a:pt x="546" y="1779"/>
                  <a:pt x="551" y="1825"/>
                </a:cubicBezTo>
                <a:cubicBezTo>
                  <a:pt x="557" y="1870"/>
                  <a:pt x="562" y="1915"/>
                  <a:pt x="580" y="1955"/>
                </a:cubicBezTo>
                <a:cubicBezTo>
                  <a:pt x="596" y="2006"/>
                  <a:pt x="625" y="2051"/>
                  <a:pt x="654" y="2098"/>
                </a:cubicBezTo>
                <a:cubicBezTo>
                  <a:pt x="693" y="2148"/>
                  <a:pt x="738" y="2193"/>
                  <a:pt x="795" y="2245"/>
                </a:cubicBezTo>
                <a:cubicBezTo>
                  <a:pt x="840" y="2285"/>
                  <a:pt x="898" y="2324"/>
                  <a:pt x="966" y="2364"/>
                </a:cubicBezTo>
                <a:cubicBezTo>
                  <a:pt x="1011" y="2392"/>
                  <a:pt x="1040" y="2444"/>
                  <a:pt x="1034" y="2500"/>
                </a:cubicBezTo>
                <a:cubicBezTo>
                  <a:pt x="1034" y="2541"/>
                  <a:pt x="1018" y="2586"/>
                  <a:pt x="984" y="2609"/>
                </a:cubicBezTo>
                <a:cubicBezTo>
                  <a:pt x="915" y="2665"/>
                  <a:pt x="853" y="2717"/>
                  <a:pt x="801" y="2780"/>
                </a:cubicBezTo>
                <a:cubicBezTo>
                  <a:pt x="772" y="2814"/>
                  <a:pt x="750" y="2853"/>
                  <a:pt x="727" y="2893"/>
                </a:cubicBezTo>
                <a:cubicBezTo>
                  <a:pt x="716" y="2921"/>
                  <a:pt x="704" y="2956"/>
                  <a:pt x="699" y="2990"/>
                </a:cubicBezTo>
                <a:cubicBezTo>
                  <a:pt x="693" y="3018"/>
                  <a:pt x="693" y="3046"/>
                  <a:pt x="693" y="3074"/>
                </a:cubicBezTo>
                <a:cubicBezTo>
                  <a:pt x="699" y="3103"/>
                  <a:pt x="704" y="3132"/>
                  <a:pt x="716" y="3166"/>
                </a:cubicBezTo>
                <a:cubicBezTo>
                  <a:pt x="733" y="3205"/>
                  <a:pt x="750" y="3239"/>
                  <a:pt x="772" y="3268"/>
                </a:cubicBezTo>
                <a:cubicBezTo>
                  <a:pt x="801" y="3307"/>
                  <a:pt x="840" y="3347"/>
                  <a:pt x="881" y="3387"/>
                </a:cubicBezTo>
                <a:cubicBezTo>
                  <a:pt x="937" y="3433"/>
                  <a:pt x="1005" y="3472"/>
                  <a:pt x="1074" y="3507"/>
                </a:cubicBezTo>
                <a:cubicBezTo>
                  <a:pt x="1160" y="3546"/>
                  <a:pt x="1244" y="3575"/>
                  <a:pt x="1330" y="3591"/>
                </a:cubicBezTo>
                <a:cubicBezTo>
                  <a:pt x="1386" y="3598"/>
                  <a:pt x="1438" y="3603"/>
                  <a:pt x="1495" y="3603"/>
                </a:cubicBezTo>
                <a:cubicBezTo>
                  <a:pt x="1517" y="3603"/>
                  <a:pt x="1540" y="3603"/>
                  <a:pt x="1563" y="3598"/>
                </a:cubicBezTo>
                <a:cubicBezTo>
                  <a:pt x="1631" y="3591"/>
                  <a:pt x="1700" y="3575"/>
                  <a:pt x="1761" y="3552"/>
                </a:cubicBezTo>
                <a:cubicBezTo>
                  <a:pt x="1818" y="3530"/>
                  <a:pt x="1870" y="3507"/>
                  <a:pt x="1915" y="3472"/>
                </a:cubicBezTo>
                <a:cubicBezTo>
                  <a:pt x="1960" y="3438"/>
                  <a:pt x="2006" y="3399"/>
                  <a:pt x="2040" y="3352"/>
                </a:cubicBezTo>
                <a:cubicBezTo>
                  <a:pt x="2068" y="3318"/>
                  <a:pt x="2091" y="3284"/>
                  <a:pt x="2114" y="3250"/>
                </a:cubicBezTo>
                <a:cubicBezTo>
                  <a:pt x="2136" y="3211"/>
                  <a:pt x="2182" y="3189"/>
                  <a:pt x="2233" y="3189"/>
                </a:cubicBezTo>
                <a:cubicBezTo>
                  <a:pt x="2245" y="3189"/>
                  <a:pt x="2256" y="3189"/>
                  <a:pt x="2272" y="3194"/>
                </a:cubicBezTo>
                <a:cubicBezTo>
                  <a:pt x="2306" y="3205"/>
                  <a:pt x="2335" y="3228"/>
                  <a:pt x="2353" y="3262"/>
                </a:cubicBezTo>
                <a:cubicBezTo>
                  <a:pt x="2364" y="3284"/>
                  <a:pt x="2369" y="3307"/>
                  <a:pt x="2369" y="3331"/>
                </a:cubicBezTo>
                <a:cubicBezTo>
                  <a:pt x="2369" y="3365"/>
                  <a:pt x="2369" y="3399"/>
                  <a:pt x="2375" y="3433"/>
                </a:cubicBezTo>
                <a:cubicBezTo>
                  <a:pt x="2387" y="3569"/>
                  <a:pt x="2409" y="3672"/>
                  <a:pt x="2437" y="3762"/>
                </a:cubicBezTo>
                <a:cubicBezTo>
                  <a:pt x="2461" y="3808"/>
                  <a:pt x="2477" y="3847"/>
                  <a:pt x="2500" y="3882"/>
                </a:cubicBezTo>
                <a:cubicBezTo>
                  <a:pt x="2523" y="3905"/>
                  <a:pt x="2545" y="3932"/>
                  <a:pt x="2568" y="3955"/>
                </a:cubicBezTo>
                <a:cubicBezTo>
                  <a:pt x="2597" y="3978"/>
                  <a:pt x="2626" y="3995"/>
                  <a:pt x="2660" y="4007"/>
                </a:cubicBezTo>
                <a:cubicBezTo>
                  <a:pt x="2699" y="4029"/>
                  <a:pt x="2744" y="4041"/>
                  <a:pt x="2796" y="4052"/>
                </a:cubicBezTo>
                <a:cubicBezTo>
                  <a:pt x="2852" y="4057"/>
                  <a:pt x="2904" y="4063"/>
                  <a:pt x="2954" y="4063"/>
                </a:cubicBezTo>
                <a:lnTo>
                  <a:pt x="3022" y="4063"/>
                </a:lnTo>
                <a:cubicBezTo>
                  <a:pt x="3080" y="4057"/>
                  <a:pt x="3137" y="4041"/>
                  <a:pt x="3193" y="4023"/>
                </a:cubicBezTo>
                <a:cubicBezTo>
                  <a:pt x="3234" y="4007"/>
                  <a:pt x="3273" y="3989"/>
                  <a:pt x="3307" y="3966"/>
                </a:cubicBezTo>
                <a:cubicBezTo>
                  <a:pt x="3336" y="3939"/>
                  <a:pt x="3363" y="3916"/>
                  <a:pt x="3392" y="3887"/>
                </a:cubicBezTo>
                <a:cubicBezTo>
                  <a:pt x="3415" y="3853"/>
                  <a:pt x="3438" y="3813"/>
                  <a:pt x="3460" y="3774"/>
                </a:cubicBezTo>
                <a:cubicBezTo>
                  <a:pt x="3478" y="3740"/>
                  <a:pt x="3489" y="3700"/>
                  <a:pt x="3500" y="3666"/>
                </a:cubicBezTo>
                <a:cubicBezTo>
                  <a:pt x="3483" y="3591"/>
                  <a:pt x="3523" y="3512"/>
                  <a:pt x="3591" y="3472"/>
                </a:cubicBezTo>
                <a:cubicBezTo>
                  <a:pt x="3620" y="3462"/>
                  <a:pt x="3648" y="3455"/>
                  <a:pt x="3677" y="3455"/>
                </a:cubicBezTo>
                <a:cubicBezTo>
                  <a:pt x="3693" y="3455"/>
                  <a:pt x="3711" y="3455"/>
                  <a:pt x="3733" y="3462"/>
                </a:cubicBezTo>
                <a:cubicBezTo>
                  <a:pt x="3772" y="3478"/>
                  <a:pt x="3807" y="3501"/>
                  <a:pt x="3835" y="3546"/>
                </a:cubicBezTo>
                <a:cubicBezTo>
                  <a:pt x="3841" y="3564"/>
                  <a:pt x="3853" y="3580"/>
                  <a:pt x="3864" y="3591"/>
                </a:cubicBezTo>
                <a:cubicBezTo>
                  <a:pt x="3892" y="3632"/>
                  <a:pt x="3932" y="3677"/>
                  <a:pt x="3977" y="3717"/>
                </a:cubicBezTo>
                <a:cubicBezTo>
                  <a:pt x="4029" y="3756"/>
                  <a:pt x="4074" y="3785"/>
                  <a:pt x="4131" y="3813"/>
                </a:cubicBezTo>
                <a:cubicBezTo>
                  <a:pt x="4199" y="3847"/>
                  <a:pt x="4273" y="3871"/>
                  <a:pt x="4359" y="3887"/>
                </a:cubicBezTo>
                <a:cubicBezTo>
                  <a:pt x="4433" y="3898"/>
                  <a:pt x="4506" y="3905"/>
                  <a:pt x="4585" y="3905"/>
                </a:cubicBezTo>
                <a:cubicBezTo>
                  <a:pt x="4632" y="3905"/>
                  <a:pt x="4677" y="3898"/>
                  <a:pt x="4727" y="3898"/>
                </a:cubicBezTo>
                <a:cubicBezTo>
                  <a:pt x="4944" y="3871"/>
                  <a:pt x="5165" y="3819"/>
                  <a:pt x="5416" y="3727"/>
                </a:cubicBezTo>
                <a:cubicBezTo>
                  <a:pt x="5671" y="3632"/>
                  <a:pt x="5875" y="3523"/>
                  <a:pt x="6051" y="3404"/>
                </a:cubicBezTo>
                <a:cubicBezTo>
                  <a:pt x="6159" y="3325"/>
                  <a:pt x="6250" y="3239"/>
                  <a:pt x="6330" y="3148"/>
                </a:cubicBezTo>
                <a:cubicBezTo>
                  <a:pt x="6387" y="3074"/>
                  <a:pt x="6439" y="3006"/>
                  <a:pt x="6478" y="2927"/>
                </a:cubicBezTo>
                <a:cubicBezTo>
                  <a:pt x="6500" y="2864"/>
                  <a:pt x="6523" y="2801"/>
                  <a:pt x="6534" y="2739"/>
                </a:cubicBezTo>
                <a:cubicBezTo>
                  <a:pt x="6546" y="2683"/>
                  <a:pt x="6546" y="2631"/>
                  <a:pt x="6541" y="2575"/>
                </a:cubicBezTo>
                <a:cubicBezTo>
                  <a:pt x="6534" y="2523"/>
                  <a:pt x="6523" y="2473"/>
                  <a:pt x="6507" y="2426"/>
                </a:cubicBezTo>
                <a:cubicBezTo>
                  <a:pt x="6489" y="2376"/>
                  <a:pt x="6460" y="2324"/>
                  <a:pt x="6432" y="2279"/>
                </a:cubicBezTo>
                <a:cubicBezTo>
                  <a:pt x="6398" y="2234"/>
                  <a:pt x="6353" y="2188"/>
                  <a:pt x="6302" y="2143"/>
                </a:cubicBezTo>
                <a:cubicBezTo>
                  <a:pt x="6239" y="2091"/>
                  <a:pt x="6166" y="2046"/>
                  <a:pt x="6080" y="2001"/>
                </a:cubicBezTo>
                <a:cubicBezTo>
                  <a:pt x="5967" y="1955"/>
                  <a:pt x="5847" y="1915"/>
                  <a:pt x="5710" y="1893"/>
                </a:cubicBezTo>
                <a:cubicBezTo>
                  <a:pt x="5608" y="1875"/>
                  <a:pt x="5500" y="1865"/>
                  <a:pt x="5387" y="1865"/>
                </a:cubicBezTo>
                <a:cubicBezTo>
                  <a:pt x="5324" y="1859"/>
                  <a:pt x="5262" y="1813"/>
                  <a:pt x="5245" y="1745"/>
                </a:cubicBezTo>
                <a:cubicBezTo>
                  <a:pt x="5233" y="1700"/>
                  <a:pt x="5251" y="1631"/>
                  <a:pt x="5290" y="1597"/>
                </a:cubicBezTo>
                <a:cubicBezTo>
                  <a:pt x="5398" y="1518"/>
                  <a:pt x="5477" y="1450"/>
                  <a:pt x="5545" y="1375"/>
                </a:cubicBezTo>
                <a:cubicBezTo>
                  <a:pt x="5574" y="1335"/>
                  <a:pt x="5603" y="1296"/>
                  <a:pt x="5620" y="1256"/>
                </a:cubicBezTo>
                <a:cubicBezTo>
                  <a:pt x="5631" y="1228"/>
                  <a:pt x="5642" y="1199"/>
                  <a:pt x="5648" y="1177"/>
                </a:cubicBezTo>
                <a:lnTo>
                  <a:pt x="5648" y="1125"/>
                </a:lnTo>
                <a:cubicBezTo>
                  <a:pt x="5648" y="1109"/>
                  <a:pt x="5642" y="1091"/>
                  <a:pt x="5637" y="1080"/>
                </a:cubicBezTo>
                <a:cubicBezTo>
                  <a:pt x="5631" y="1063"/>
                  <a:pt x="5626" y="1046"/>
                  <a:pt x="5614" y="1029"/>
                </a:cubicBezTo>
                <a:cubicBezTo>
                  <a:pt x="5597" y="1007"/>
                  <a:pt x="5574" y="989"/>
                  <a:pt x="5558" y="966"/>
                </a:cubicBezTo>
                <a:cubicBezTo>
                  <a:pt x="5518" y="939"/>
                  <a:pt x="5477" y="915"/>
                  <a:pt x="5438" y="892"/>
                </a:cubicBezTo>
                <a:cubicBezTo>
                  <a:pt x="5359" y="858"/>
                  <a:pt x="5273" y="836"/>
                  <a:pt x="5183" y="819"/>
                </a:cubicBezTo>
                <a:cubicBezTo>
                  <a:pt x="5102" y="802"/>
                  <a:pt x="5018" y="795"/>
                  <a:pt x="4932" y="795"/>
                </a:cubicBezTo>
                <a:cubicBezTo>
                  <a:pt x="4892" y="795"/>
                  <a:pt x="4853" y="802"/>
                  <a:pt x="4808" y="802"/>
                </a:cubicBezTo>
                <a:cubicBezTo>
                  <a:pt x="4682" y="819"/>
                  <a:pt x="4557" y="847"/>
                  <a:pt x="4443" y="887"/>
                </a:cubicBezTo>
                <a:cubicBezTo>
                  <a:pt x="4352" y="921"/>
                  <a:pt x="4268" y="966"/>
                  <a:pt x="4188" y="1018"/>
                </a:cubicBezTo>
                <a:cubicBezTo>
                  <a:pt x="4154" y="1046"/>
                  <a:pt x="4120" y="1075"/>
                  <a:pt x="4086" y="1102"/>
                </a:cubicBezTo>
                <a:cubicBezTo>
                  <a:pt x="4057" y="1131"/>
                  <a:pt x="4023" y="1143"/>
                  <a:pt x="3984" y="1143"/>
                </a:cubicBezTo>
                <a:cubicBezTo>
                  <a:pt x="3955" y="1143"/>
                  <a:pt x="3927" y="1136"/>
                  <a:pt x="3903" y="1120"/>
                </a:cubicBezTo>
                <a:cubicBezTo>
                  <a:pt x="3858" y="1091"/>
                  <a:pt x="3835" y="1041"/>
                  <a:pt x="3835" y="989"/>
                </a:cubicBezTo>
                <a:cubicBezTo>
                  <a:pt x="3841" y="898"/>
                  <a:pt x="3841" y="819"/>
                  <a:pt x="3830" y="745"/>
                </a:cubicBezTo>
                <a:cubicBezTo>
                  <a:pt x="3819" y="643"/>
                  <a:pt x="3796" y="546"/>
                  <a:pt x="3767" y="461"/>
                </a:cubicBezTo>
                <a:cubicBezTo>
                  <a:pt x="3738" y="399"/>
                  <a:pt x="3711" y="336"/>
                  <a:pt x="3670" y="279"/>
                </a:cubicBezTo>
                <a:cubicBezTo>
                  <a:pt x="3636" y="234"/>
                  <a:pt x="3597" y="189"/>
                  <a:pt x="3552" y="154"/>
                </a:cubicBezTo>
                <a:cubicBezTo>
                  <a:pt x="3512" y="120"/>
                  <a:pt x="3466" y="92"/>
                  <a:pt x="3415" y="69"/>
                </a:cubicBezTo>
                <a:cubicBezTo>
                  <a:pt x="3363" y="45"/>
                  <a:pt x="3302" y="24"/>
                  <a:pt x="3239" y="11"/>
                </a:cubicBezTo>
                <a:cubicBezTo>
                  <a:pt x="3187" y="0"/>
                  <a:pt x="3142" y="0"/>
                  <a:pt x="3091" y="0"/>
                </a:cubicBezTo>
                <a:close/>
                <a:moveTo>
                  <a:pt x="1739" y="5114"/>
                </a:moveTo>
                <a:cubicBezTo>
                  <a:pt x="1682" y="5125"/>
                  <a:pt x="1619" y="5138"/>
                  <a:pt x="1563" y="5154"/>
                </a:cubicBezTo>
                <a:cubicBezTo>
                  <a:pt x="1506" y="5183"/>
                  <a:pt x="1443" y="5217"/>
                  <a:pt x="1386" y="5251"/>
                </a:cubicBezTo>
                <a:cubicBezTo>
                  <a:pt x="1335" y="5290"/>
                  <a:pt x="1290" y="5337"/>
                  <a:pt x="1250" y="5382"/>
                </a:cubicBezTo>
                <a:cubicBezTo>
                  <a:pt x="1210" y="5432"/>
                  <a:pt x="1176" y="5479"/>
                  <a:pt x="1147" y="5534"/>
                </a:cubicBezTo>
                <a:cubicBezTo>
                  <a:pt x="1125" y="5586"/>
                  <a:pt x="1108" y="5644"/>
                  <a:pt x="1097" y="5694"/>
                </a:cubicBezTo>
                <a:cubicBezTo>
                  <a:pt x="1091" y="5723"/>
                  <a:pt x="1086" y="5757"/>
                  <a:pt x="1057" y="5785"/>
                </a:cubicBezTo>
                <a:cubicBezTo>
                  <a:pt x="1040" y="5802"/>
                  <a:pt x="1023" y="5807"/>
                  <a:pt x="1000" y="5814"/>
                </a:cubicBezTo>
                <a:cubicBezTo>
                  <a:pt x="994" y="5819"/>
                  <a:pt x="984" y="5819"/>
                  <a:pt x="971" y="5819"/>
                </a:cubicBezTo>
                <a:cubicBezTo>
                  <a:pt x="943" y="5819"/>
                  <a:pt x="903" y="5807"/>
                  <a:pt x="881" y="5780"/>
                </a:cubicBezTo>
                <a:cubicBezTo>
                  <a:pt x="858" y="5746"/>
                  <a:pt x="829" y="5712"/>
                  <a:pt x="801" y="5689"/>
                </a:cubicBezTo>
                <a:cubicBezTo>
                  <a:pt x="779" y="5665"/>
                  <a:pt x="750" y="5654"/>
                  <a:pt x="727" y="5637"/>
                </a:cubicBezTo>
                <a:cubicBezTo>
                  <a:pt x="699" y="5626"/>
                  <a:pt x="664" y="5615"/>
                  <a:pt x="630" y="5609"/>
                </a:cubicBezTo>
                <a:cubicBezTo>
                  <a:pt x="609" y="5603"/>
                  <a:pt x="585" y="5603"/>
                  <a:pt x="562" y="5603"/>
                </a:cubicBezTo>
                <a:lnTo>
                  <a:pt x="528" y="5603"/>
                </a:lnTo>
                <a:cubicBezTo>
                  <a:pt x="483" y="5609"/>
                  <a:pt x="444" y="5620"/>
                  <a:pt x="397" y="5637"/>
                </a:cubicBezTo>
                <a:cubicBezTo>
                  <a:pt x="352" y="5654"/>
                  <a:pt x="307" y="5678"/>
                  <a:pt x="261" y="5712"/>
                </a:cubicBezTo>
                <a:cubicBezTo>
                  <a:pt x="221" y="5739"/>
                  <a:pt x="182" y="5773"/>
                  <a:pt x="153" y="5814"/>
                </a:cubicBezTo>
                <a:cubicBezTo>
                  <a:pt x="108" y="5870"/>
                  <a:pt x="69" y="5927"/>
                  <a:pt x="40" y="5990"/>
                </a:cubicBezTo>
                <a:cubicBezTo>
                  <a:pt x="22" y="6024"/>
                  <a:pt x="11" y="6058"/>
                  <a:pt x="6" y="6087"/>
                </a:cubicBezTo>
                <a:cubicBezTo>
                  <a:pt x="6" y="6109"/>
                  <a:pt x="0" y="6126"/>
                  <a:pt x="6" y="6143"/>
                </a:cubicBezTo>
                <a:cubicBezTo>
                  <a:pt x="6" y="6166"/>
                  <a:pt x="11" y="6182"/>
                  <a:pt x="17" y="6200"/>
                </a:cubicBezTo>
                <a:cubicBezTo>
                  <a:pt x="22" y="6216"/>
                  <a:pt x="34" y="6240"/>
                  <a:pt x="51" y="6263"/>
                </a:cubicBezTo>
                <a:cubicBezTo>
                  <a:pt x="103" y="6331"/>
                  <a:pt x="171" y="6394"/>
                  <a:pt x="234" y="6444"/>
                </a:cubicBezTo>
                <a:cubicBezTo>
                  <a:pt x="289" y="6496"/>
                  <a:pt x="347" y="6541"/>
                  <a:pt x="392" y="6598"/>
                </a:cubicBezTo>
                <a:cubicBezTo>
                  <a:pt x="415" y="6625"/>
                  <a:pt x="454" y="6666"/>
                  <a:pt x="478" y="6717"/>
                </a:cubicBezTo>
                <a:cubicBezTo>
                  <a:pt x="499" y="6762"/>
                  <a:pt x="523" y="6803"/>
                  <a:pt x="517" y="6842"/>
                </a:cubicBezTo>
                <a:cubicBezTo>
                  <a:pt x="512" y="6882"/>
                  <a:pt x="499" y="6921"/>
                  <a:pt x="483" y="6955"/>
                </a:cubicBezTo>
                <a:lnTo>
                  <a:pt x="478" y="6979"/>
                </a:lnTo>
                <a:cubicBezTo>
                  <a:pt x="460" y="7024"/>
                  <a:pt x="444" y="7063"/>
                  <a:pt x="438" y="7110"/>
                </a:cubicBezTo>
                <a:cubicBezTo>
                  <a:pt x="431" y="7120"/>
                  <a:pt x="431" y="7126"/>
                  <a:pt x="431" y="7137"/>
                </a:cubicBezTo>
                <a:cubicBezTo>
                  <a:pt x="444" y="7171"/>
                  <a:pt x="449" y="7205"/>
                  <a:pt x="465" y="7246"/>
                </a:cubicBezTo>
                <a:cubicBezTo>
                  <a:pt x="483" y="7291"/>
                  <a:pt x="506" y="7325"/>
                  <a:pt x="528" y="7365"/>
                </a:cubicBezTo>
                <a:cubicBezTo>
                  <a:pt x="551" y="7393"/>
                  <a:pt x="580" y="7422"/>
                  <a:pt x="609" y="7451"/>
                </a:cubicBezTo>
                <a:cubicBezTo>
                  <a:pt x="643" y="7478"/>
                  <a:pt x="682" y="7501"/>
                  <a:pt x="727" y="7524"/>
                </a:cubicBezTo>
                <a:cubicBezTo>
                  <a:pt x="790" y="7553"/>
                  <a:pt x="847" y="7569"/>
                  <a:pt x="909" y="7580"/>
                </a:cubicBezTo>
                <a:cubicBezTo>
                  <a:pt x="960" y="7592"/>
                  <a:pt x="1005" y="7592"/>
                  <a:pt x="1052" y="7592"/>
                </a:cubicBezTo>
                <a:lnTo>
                  <a:pt x="1108" y="7592"/>
                </a:lnTo>
                <a:cubicBezTo>
                  <a:pt x="1165" y="7587"/>
                  <a:pt x="1222" y="7575"/>
                  <a:pt x="1273" y="7553"/>
                </a:cubicBezTo>
                <a:cubicBezTo>
                  <a:pt x="1312" y="7541"/>
                  <a:pt x="1346" y="7519"/>
                  <a:pt x="1380" y="7496"/>
                </a:cubicBezTo>
                <a:cubicBezTo>
                  <a:pt x="1409" y="7478"/>
                  <a:pt x="1438" y="7451"/>
                  <a:pt x="1461" y="7422"/>
                </a:cubicBezTo>
                <a:lnTo>
                  <a:pt x="1472" y="7410"/>
                </a:lnTo>
                <a:cubicBezTo>
                  <a:pt x="1466" y="7393"/>
                  <a:pt x="1472" y="7376"/>
                  <a:pt x="1472" y="7359"/>
                </a:cubicBezTo>
                <a:cubicBezTo>
                  <a:pt x="1483" y="7331"/>
                  <a:pt x="1506" y="7302"/>
                  <a:pt x="1535" y="7285"/>
                </a:cubicBezTo>
                <a:cubicBezTo>
                  <a:pt x="1551" y="7280"/>
                  <a:pt x="1569" y="7273"/>
                  <a:pt x="1590" y="7273"/>
                </a:cubicBezTo>
                <a:cubicBezTo>
                  <a:pt x="1625" y="7273"/>
                  <a:pt x="1659" y="7291"/>
                  <a:pt x="1682" y="7314"/>
                </a:cubicBezTo>
                <a:cubicBezTo>
                  <a:pt x="1716" y="7359"/>
                  <a:pt x="1755" y="7404"/>
                  <a:pt x="1802" y="7438"/>
                </a:cubicBezTo>
                <a:cubicBezTo>
                  <a:pt x="1841" y="7472"/>
                  <a:pt x="1881" y="7501"/>
                  <a:pt x="1926" y="7524"/>
                </a:cubicBezTo>
                <a:cubicBezTo>
                  <a:pt x="1978" y="7546"/>
                  <a:pt x="2023" y="7564"/>
                  <a:pt x="2080" y="7575"/>
                </a:cubicBezTo>
                <a:cubicBezTo>
                  <a:pt x="2120" y="7580"/>
                  <a:pt x="2159" y="7580"/>
                  <a:pt x="2204" y="7580"/>
                </a:cubicBezTo>
                <a:lnTo>
                  <a:pt x="2256" y="7580"/>
                </a:lnTo>
                <a:cubicBezTo>
                  <a:pt x="2319" y="7575"/>
                  <a:pt x="2387" y="7558"/>
                  <a:pt x="2450" y="7535"/>
                </a:cubicBezTo>
                <a:cubicBezTo>
                  <a:pt x="2518" y="7506"/>
                  <a:pt x="2586" y="7472"/>
                  <a:pt x="2642" y="7433"/>
                </a:cubicBezTo>
                <a:cubicBezTo>
                  <a:pt x="2694" y="7393"/>
                  <a:pt x="2739" y="7354"/>
                  <a:pt x="2784" y="7307"/>
                </a:cubicBezTo>
                <a:cubicBezTo>
                  <a:pt x="2818" y="7262"/>
                  <a:pt x="2846" y="7217"/>
                  <a:pt x="2870" y="7171"/>
                </a:cubicBezTo>
                <a:cubicBezTo>
                  <a:pt x="2893" y="7126"/>
                  <a:pt x="2904" y="7081"/>
                  <a:pt x="2915" y="7029"/>
                </a:cubicBezTo>
                <a:cubicBezTo>
                  <a:pt x="2920" y="6979"/>
                  <a:pt x="2927" y="6932"/>
                  <a:pt x="2920" y="6887"/>
                </a:cubicBezTo>
                <a:cubicBezTo>
                  <a:pt x="2915" y="6837"/>
                  <a:pt x="2904" y="6790"/>
                  <a:pt x="2886" y="6745"/>
                </a:cubicBezTo>
                <a:cubicBezTo>
                  <a:pt x="2864" y="6683"/>
                  <a:pt x="2830" y="6625"/>
                  <a:pt x="2796" y="6575"/>
                </a:cubicBezTo>
                <a:lnTo>
                  <a:pt x="2767" y="6541"/>
                </a:lnTo>
                <a:cubicBezTo>
                  <a:pt x="2739" y="6501"/>
                  <a:pt x="2728" y="6467"/>
                  <a:pt x="2733" y="6433"/>
                </a:cubicBezTo>
                <a:cubicBezTo>
                  <a:pt x="2733" y="6405"/>
                  <a:pt x="2739" y="6381"/>
                  <a:pt x="2756" y="6360"/>
                </a:cubicBezTo>
                <a:cubicBezTo>
                  <a:pt x="2767" y="6336"/>
                  <a:pt x="2784" y="6319"/>
                  <a:pt x="2807" y="6308"/>
                </a:cubicBezTo>
                <a:cubicBezTo>
                  <a:pt x="2830" y="6297"/>
                  <a:pt x="2852" y="6291"/>
                  <a:pt x="2875" y="6291"/>
                </a:cubicBezTo>
                <a:cubicBezTo>
                  <a:pt x="2983" y="6279"/>
                  <a:pt x="3074" y="6263"/>
                  <a:pt x="3153" y="6234"/>
                </a:cubicBezTo>
                <a:cubicBezTo>
                  <a:pt x="3193" y="6216"/>
                  <a:pt x="3227" y="6200"/>
                  <a:pt x="3261" y="6177"/>
                </a:cubicBezTo>
                <a:cubicBezTo>
                  <a:pt x="3279" y="6160"/>
                  <a:pt x="3295" y="6148"/>
                  <a:pt x="3307" y="6132"/>
                </a:cubicBezTo>
                <a:cubicBezTo>
                  <a:pt x="3318" y="6121"/>
                  <a:pt x="3324" y="6103"/>
                  <a:pt x="3336" y="6092"/>
                </a:cubicBezTo>
                <a:cubicBezTo>
                  <a:pt x="3342" y="6074"/>
                  <a:pt x="3347" y="6064"/>
                  <a:pt x="3347" y="6046"/>
                </a:cubicBezTo>
                <a:cubicBezTo>
                  <a:pt x="3352" y="6029"/>
                  <a:pt x="3352" y="6012"/>
                  <a:pt x="3352" y="5995"/>
                </a:cubicBezTo>
                <a:cubicBezTo>
                  <a:pt x="3347" y="5967"/>
                  <a:pt x="3342" y="5944"/>
                  <a:pt x="3329" y="5922"/>
                </a:cubicBezTo>
                <a:cubicBezTo>
                  <a:pt x="3318" y="5888"/>
                  <a:pt x="3302" y="5854"/>
                  <a:pt x="3279" y="5825"/>
                </a:cubicBezTo>
                <a:cubicBezTo>
                  <a:pt x="3245" y="5780"/>
                  <a:pt x="3211" y="5739"/>
                  <a:pt x="3171" y="5705"/>
                </a:cubicBezTo>
                <a:cubicBezTo>
                  <a:pt x="3114" y="5660"/>
                  <a:pt x="3056" y="5626"/>
                  <a:pt x="2995" y="5597"/>
                </a:cubicBezTo>
                <a:cubicBezTo>
                  <a:pt x="2932" y="5569"/>
                  <a:pt x="2870" y="5547"/>
                  <a:pt x="2801" y="5534"/>
                </a:cubicBezTo>
                <a:cubicBezTo>
                  <a:pt x="2756" y="5529"/>
                  <a:pt x="2710" y="5524"/>
                  <a:pt x="2665" y="5524"/>
                </a:cubicBezTo>
                <a:lnTo>
                  <a:pt x="2602" y="5524"/>
                </a:lnTo>
                <a:cubicBezTo>
                  <a:pt x="2534" y="5534"/>
                  <a:pt x="2466" y="5552"/>
                  <a:pt x="2403" y="5575"/>
                </a:cubicBezTo>
                <a:cubicBezTo>
                  <a:pt x="2369" y="5586"/>
                  <a:pt x="2341" y="5603"/>
                  <a:pt x="2306" y="5620"/>
                </a:cubicBezTo>
                <a:cubicBezTo>
                  <a:pt x="2285" y="5631"/>
                  <a:pt x="2267" y="5637"/>
                  <a:pt x="2245" y="5637"/>
                </a:cubicBezTo>
                <a:cubicBezTo>
                  <a:pt x="2216" y="5637"/>
                  <a:pt x="2188" y="5626"/>
                  <a:pt x="2165" y="5615"/>
                </a:cubicBezTo>
                <a:cubicBezTo>
                  <a:pt x="2125" y="5586"/>
                  <a:pt x="2102" y="5541"/>
                  <a:pt x="2102" y="5489"/>
                </a:cubicBezTo>
                <a:lnTo>
                  <a:pt x="2102" y="5427"/>
                </a:lnTo>
                <a:cubicBezTo>
                  <a:pt x="2091" y="5382"/>
                  <a:pt x="2086" y="5337"/>
                  <a:pt x="2075" y="5303"/>
                </a:cubicBezTo>
                <a:cubicBezTo>
                  <a:pt x="2062" y="5279"/>
                  <a:pt x="2051" y="5251"/>
                  <a:pt x="2034" y="5228"/>
                </a:cubicBezTo>
                <a:cubicBezTo>
                  <a:pt x="2023" y="5211"/>
                  <a:pt x="2006" y="5194"/>
                  <a:pt x="1989" y="5183"/>
                </a:cubicBezTo>
                <a:cubicBezTo>
                  <a:pt x="1972" y="5166"/>
                  <a:pt x="1955" y="5154"/>
                  <a:pt x="1931" y="5143"/>
                </a:cubicBezTo>
                <a:cubicBezTo>
                  <a:pt x="1910" y="5138"/>
                  <a:pt x="1881" y="5125"/>
                  <a:pt x="1852" y="5120"/>
                </a:cubicBezTo>
                <a:cubicBezTo>
                  <a:pt x="1829" y="5114"/>
                  <a:pt x="1802" y="5114"/>
                  <a:pt x="1773" y="5114"/>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6" name="Google Shape;111;p2"/>
          <p:cNvSpPr>
            <a:spLocks noChangeArrowheads="1"/>
          </p:cNvSpPr>
          <p:nvPr/>
        </p:nvSpPr>
        <p:spPr bwMode="auto">
          <a:xfrm>
            <a:off x="7602538" y="3944938"/>
            <a:ext cx="0" cy="3175"/>
          </a:xfrm>
          <a:custGeom>
            <a:avLst/>
            <a:gdLst>
              <a:gd name="T0" fmla="*/ 0 w 13"/>
              <a:gd name="T1" fmla="*/ 0 h 102"/>
              <a:gd name="T2" fmla="*/ 13 w 13"/>
              <a:gd name="T3" fmla="*/ 102 h 102"/>
            </a:gdLst>
            <a:ahLst/>
            <a:cxnLst/>
            <a:rect l="T0" t="T1" r="T2" b="T3"/>
            <a:pathLst>
              <a:path w="13" h="102" extrusionOk="0">
                <a:moveTo>
                  <a:pt x="0" y="0"/>
                </a:moveTo>
                <a:cubicBezTo>
                  <a:pt x="0" y="22"/>
                  <a:pt x="7" y="39"/>
                  <a:pt x="7" y="62"/>
                </a:cubicBezTo>
                <a:cubicBezTo>
                  <a:pt x="12" y="73"/>
                  <a:pt x="12" y="89"/>
                  <a:pt x="12" y="102"/>
                </a:cubicBezTo>
                <a:lnTo>
                  <a:pt x="12" y="62"/>
                </a:lnTo>
                <a:cubicBezTo>
                  <a:pt x="7" y="39"/>
                  <a:pt x="0" y="22"/>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7" name="Google Shape;112;p2"/>
          <p:cNvSpPr>
            <a:spLocks noChangeArrowheads="1"/>
          </p:cNvSpPr>
          <p:nvPr/>
        </p:nvSpPr>
        <p:spPr bwMode="auto">
          <a:xfrm>
            <a:off x="7375525" y="3954463"/>
            <a:ext cx="4763" cy="7937"/>
          </a:xfrm>
          <a:custGeom>
            <a:avLst/>
            <a:gdLst>
              <a:gd name="T0" fmla="*/ 0 w 92"/>
              <a:gd name="T1" fmla="*/ 0 h 171"/>
              <a:gd name="T2" fmla="*/ 92 w 92"/>
              <a:gd name="T3" fmla="*/ 171 h 171"/>
            </a:gdLst>
            <a:ahLst/>
            <a:cxnLst/>
            <a:rect l="T0" t="T1" r="T2" b="T3"/>
            <a:pathLst>
              <a:path w="92" h="171" extrusionOk="0">
                <a:moveTo>
                  <a:pt x="12" y="131"/>
                </a:moveTo>
                <a:cubicBezTo>
                  <a:pt x="12" y="142"/>
                  <a:pt x="7" y="153"/>
                  <a:pt x="0" y="171"/>
                </a:cubicBezTo>
                <a:cubicBezTo>
                  <a:pt x="7" y="153"/>
                  <a:pt x="12" y="142"/>
                  <a:pt x="12" y="131"/>
                </a:cubicBezTo>
                <a:close/>
                <a:moveTo>
                  <a:pt x="91" y="0"/>
                </a:moveTo>
                <a:cubicBezTo>
                  <a:pt x="80" y="16"/>
                  <a:pt x="63" y="40"/>
                  <a:pt x="52" y="63"/>
                </a:cubicBezTo>
                <a:cubicBezTo>
                  <a:pt x="63" y="40"/>
                  <a:pt x="80" y="16"/>
                  <a:pt x="9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8" name="Google Shape;113;p2"/>
          <p:cNvSpPr>
            <a:spLocks noChangeArrowheads="1"/>
          </p:cNvSpPr>
          <p:nvPr/>
        </p:nvSpPr>
        <p:spPr bwMode="auto">
          <a:xfrm>
            <a:off x="7588250" y="3975100"/>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9" name="Google Shape;114;p2"/>
          <p:cNvSpPr>
            <a:spLocks noChangeArrowheads="1"/>
          </p:cNvSpPr>
          <p:nvPr/>
        </p:nvSpPr>
        <p:spPr bwMode="auto">
          <a:xfrm>
            <a:off x="7562850" y="3989388"/>
            <a:ext cx="0" cy="0"/>
          </a:xfrm>
          <a:custGeom>
            <a:avLst/>
            <a:gdLst>
              <a:gd name="T0" fmla="*/ 0 w 18"/>
              <a:gd name="T1" fmla="*/ 0 h 6"/>
              <a:gd name="T2" fmla="*/ 18 w 18"/>
              <a:gd name="T3" fmla="*/ 6 h 6"/>
            </a:gdLst>
            <a:ahLst/>
            <a:cxnLst/>
            <a:rect l="T0" t="T1" r="T2" b="T3"/>
            <a:pathLst>
              <a:path w="18" h="6" extrusionOk="0">
                <a:moveTo>
                  <a:pt x="18" y="0"/>
                </a:moveTo>
                <a:cubicBezTo>
                  <a:pt x="13" y="0"/>
                  <a:pt x="7" y="6"/>
                  <a:pt x="0" y="6"/>
                </a:cubicBezTo>
                <a:cubicBezTo>
                  <a:pt x="7" y="6"/>
                  <a:pt x="13" y="0"/>
                  <a:pt x="18"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0" name="Google Shape;115;p2"/>
          <p:cNvSpPr>
            <a:spLocks noChangeArrowheads="1"/>
          </p:cNvSpPr>
          <p:nvPr/>
        </p:nvSpPr>
        <p:spPr bwMode="auto">
          <a:xfrm>
            <a:off x="7562850" y="3979863"/>
            <a:ext cx="19050" cy="9525"/>
          </a:xfrm>
          <a:custGeom>
            <a:avLst/>
            <a:gdLst>
              <a:gd name="T0" fmla="*/ 0 w 502"/>
              <a:gd name="T1" fmla="*/ 0 h 268"/>
              <a:gd name="T2" fmla="*/ 502 w 502"/>
              <a:gd name="T3" fmla="*/ 268 h 268"/>
            </a:gdLst>
            <a:ahLst/>
            <a:cxnLst/>
            <a:rect l="T0" t="T1" r="T2" b="T3"/>
            <a:pathLst>
              <a:path w="502" h="268" extrusionOk="0">
                <a:moveTo>
                  <a:pt x="501" y="0"/>
                </a:moveTo>
                <a:cubicBezTo>
                  <a:pt x="358" y="97"/>
                  <a:pt x="195" y="188"/>
                  <a:pt x="1" y="267"/>
                </a:cubicBezTo>
                <a:cubicBezTo>
                  <a:pt x="195" y="188"/>
                  <a:pt x="358" y="97"/>
                  <a:pt x="50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1" name="Google Shape;116;p2"/>
          <p:cNvSpPr>
            <a:spLocks noChangeArrowheads="1"/>
          </p:cNvSpPr>
          <p:nvPr/>
        </p:nvSpPr>
        <p:spPr bwMode="auto">
          <a:xfrm>
            <a:off x="7594600" y="3962400"/>
            <a:ext cx="3175" cy="6350"/>
          </a:xfrm>
          <a:custGeom>
            <a:avLst/>
            <a:gdLst>
              <a:gd name="T0" fmla="*/ 0 w 110"/>
              <a:gd name="T1" fmla="*/ 0 h 159"/>
              <a:gd name="T2" fmla="*/ 110 w 110"/>
              <a:gd name="T3" fmla="*/ 159 h 159"/>
            </a:gdLst>
            <a:ahLst/>
            <a:cxnLst/>
            <a:rect l="T0" t="T1" r="T2" b="T3"/>
            <a:pathLst>
              <a:path w="110" h="159" extrusionOk="0">
                <a:moveTo>
                  <a:pt x="109" y="1"/>
                </a:moveTo>
                <a:cubicBezTo>
                  <a:pt x="81" y="57"/>
                  <a:pt x="41" y="108"/>
                  <a:pt x="1" y="159"/>
                </a:cubicBezTo>
                <a:cubicBezTo>
                  <a:pt x="47" y="108"/>
                  <a:pt x="81" y="57"/>
                  <a:pt x="109"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2" name="Google Shape;117;p2"/>
          <p:cNvSpPr>
            <a:spLocks noChangeArrowheads="1"/>
          </p:cNvSpPr>
          <p:nvPr/>
        </p:nvSpPr>
        <p:spPr bwMode="auto">
          <a:xfrm>
            <a:off x="7581900" y="3978275"/>
            <a:ext cx="1588" cy="1588"/>
          </a:xfrm>
          <a:custGeom>
            <a:avLst/>
            <a:gdLst>
              <a:gd name="T0" fmla="*/ 0 w 23"/>
              <a:gd name="T1" fmla="*/ 0 h 12"/>
              <a:gd name="T2" fmla="*/ 23 w 23"/>
              <a:gd name="T3" fmla="*/ 12 h 12"/>
            </a:gdLst>
            <a:ahLst/>
            <a:cxnLst/>
            <a:rect l="T0" t="T1" r="T2" b="T3"/>
            <a:pathLst>
              <a:path w="23" h="12" extrusionOk="0">
                <a:moveTo>
                  <a:pt x="22" y="0"/>
                </a:moveTo>
                <a:lnTo>
                  <a:pt x="22" y="0"/>
                </a:lnTo>
                <a:cubicBezTo>
                  <a:pt x="17" y="6"/>
                  <a:pt x="6" y="6"/>
                  <a:pt x="0" y="11"/>
                </a:cubicBezTo>
                <a:cubicBezTo>
                  <a:pt x="11" y="6"/>
                  <a:pt x="17" y="6"/>
                  <a:pt x="22"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3" name="Google Shape;118;p2"/>
          <p:cNvSpPr>
            <a:spLocks noChangeArrowheads="1"/>
          </p:cNvSpPr>
          <p:nvPr/>
        </p:nvSpPr>
        <p:spPr bwMode="auto">
          <a:xfrm>
            <a:off x="7375525" y="3965575"/>
            <a:ext cx="122238" cy="85725"/>
          </a:xfrm>
          <a:custGeom>
            <a:avLst/>
            <a:gdLst>
              <a:gd name="T0" fmla="*/ 0 w 3160"/>
              <a:gd name="T1" fmla="*/ 0 h 2219"/>
              <a:gd name="T2" fmla="*/ 3160 w 3160"/>
              <a:gd name="T3" fmla="*/ 2219 h 2219"/>
            </a:gdLst>
            <a:ahLst/>
            <a:cxnLst/>
            <a:rect l="T0" t="T1" r="T2" b="T3"/>
            <a:pathLst>
              <a:path w="3160" h="2219" extrusionOk="0">
                <a:moveTo>
                  <a:pt x="0" y="1"/>
                </a:moveTo>
                <a:lnTo>
                  <a:pt x="0" y="6"/>
                </a:lnTo>
                <a:cubicBezTo>
                  <a:pt x="0" y="6"/>
                  <a:pt x="0" y="6"/>
                  <a:pt x="0" y="7"/>
                </a:cubicBezTo>
                <a:cubicBezTo>
                  <a:pt x="0" y="5"/>
                  <a:pt x="0" y="3"/>
                  <a:pt x="0" y="1"/>
                </a:cubicBezTo>
                <a:close/>
                <a:moveTo>
                  <a:pt x="0" y="7"/>
                </a:moveTo>
                <a:cubicBezTo>
                  <a:pt x="1" y="27"/>
                  <a:pt x="6" y="42"/>
                  <a:pt x="11" y="64"/>
                </a:cubicBezTo>
                <a:cubicBezTo>
                  <a:pt x="6" y="40"/>
                  <a:pt x="6" y="24"/>
                  <a:pt x="0" y="7"/>
                </a:cubicBezTo>
                <a:close/>
                <a:moveTo>
                  <a:pt x="1540" y="121"/>
                </a:moveTo>
                <a:cubicBezTo>
                  <a:pt x="1545" y="121"/>
                  <a:pt x="1558" y="121"/>
                  <a:pt x="1568" y="126"/>
                </a:cubicBezTo>
                <a:cubicBezTo>
                  <a:pt x="1558" y="121"/>
                  <a:pt x="1552" y="121"/>
                  <a:pt x="1540" y="121"/>
                </a:cubicBezTo>
                <a:close/>
                <a:moveTo>
                  <a:pt x="1023" y="501"/>
                </a:moveTo>
                <a:lnTo>
                  <a:pt x="1023" y="501"/>
                </a:lnTo>
                <a:cubicBezTo>
                  <a:pt x="972" y="512"/>
                  <a:pt x="921" y="523"/>
                  <a:pt x="870" y="530"/>
                </a:cubicBezTo>
                <a:cubicBezTo>
                  <a:pt x="921" y="523"/>
                  <a:pt x="972" y="518"/>
                  <a:pt x="1023" y="501"/>
                </a:cubicBezTo>
                <a:close/>
                <a:moveTo>
                  <a:pt x="1682" y="365"/>
                </a:moveTo>
                <a:cubicBezTo>
                  <a:pt x="1688" y="449"/>
                  <a:pt x="1699" y="518"/>
                  <a:pt x="1716" y="580"/>
                </a:cubicBezTo>
                <a:cubicBezTo>
                  <a:pt x="1699" y="518"/>
                  <a:pt x="1688" y="444"/>
                  <a:pt x="1682" y="365"/>
                </a:cubicBezTo>
                <a:close/>
                <a:moveTo>
                  <a:pt x="2979" y="860"/>
                </a:moveTo>
                <a:cubicBezTo>
                  <a:pt x="3023" y="903"/>
                  <a:pt x="3071" y="947"/>
                  <a:pt x="3126" y="989"/>
                </a:cubicBezTo>
                <a:lnTo>
                  <a:pt x="3120" y="984"/>
                </a:lnTo>
                <a:cubicBezTo>
                  <a:pt x="3071" y="946"/>
                  <a:pt x="3023" y="903"/>
                  <a:pt x="2979" y="860"/>
                </a:cubicBezTo>
                <a:close/>
                <a:moveTo>
                  <a:pt x="3128" y="1033"/>
                </a:moveTo>
                <a:cubicBezTo>
                  <a:pt x="3143" y="1359"/>
                  <a:pt x="3148" y="1684"/>
                  <a:pt x="3154" y="1962"/>
                </a:cubicBezTo>
                <a:cubicBezTo>
                  <a:pt x="3154" y="2044"/>
                  <a:pt x="3160" y="2132"/>
                  <a:pt x="3160" y="2219"/>
                </a:cubicBezTo>
                <a:cubicBezTo>
                  <a:pt x="3160" y="2132"/>
                  <a:pt x="3154" y="2043"/>
                  <a:pt x="3154" y="1955"/>
                </a:cubicBezTo>
                <a:cubicBezTo>
                  <a:pt x="3148" y="1683"/>
                  <a:pt x="3143" y="1359"/>
                  <a:pt x="3128" y="103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4" name="Google Shape;119;p2"/>
          <p:cNvSpPr>
            <a:spLocks noChangeArrowheads="1"/>
          </p:cNvSpPr>
          <p:nvPr/>
        </p:nvSpPr>
        <p:spPr bwMode="auto">
          <a:xfrm>
            <a:off x="7466013" y="3998913"/>
            <a:ext cx="31750" cy="250825"/>
          </a:xfrm>
          <a:custGeom>
            <a:avLst/>
            <a:gdLst>
              <a:gd name="T0" fmla="*/ 0 w 837"/>
              <a:gd name="T1" fmla="*/ 0 h 6478"/>
              <a:gd name="T2" fmla="*/ 837 w 837"/>
              <a:gd name="T3" fmla="*/ 6478 h 6478"/>
            </a:gdLst>
            <a:ahLst/>
            <a:cxnLst/>
            <a:rect l="T0" t="T1" r="T2" b="T3"/>
            <a:pathLst>
              <a:path w="837" h="6478" extrusionOk="0">
                <a:moveTo>
                  <a:pt x="649" y="0"/>
                </a:moveTo>
                <a:cubicBezTo>
                  <a:pt x="581" y="126"/>
                  <a:pt x="484" y="228"/>
                  <a:pt x="365" y="291"/>
                </a:cubicBezTo>
                <a:cubicBezTo>
                  <a:pt x="365" y="296"/>
                  <a:pt x="360" y="296"/>
                  <a:pt x="354" y="296"/>
                </a:cubicBezTo>
                <a:cubicBezTo>
                  <a:pt x="336" y="632"/>
                  <a:pt x="354" y="966"/>
                  <a:pt x="376" y="1296"/>
                </a:cubicBezTo>
                <a:lnTo>
                  <a:pt x="381" y="1364"/>
                </a:lnTo>
                <a:lnTo>
                  <a:pt x="381" y="1358"/>
                </a:lnTo>
                <a:cubicBezTo>
                  <a:pt x="410" y="1341"/>
                  <a:pt x="433" y="1330"/>
                  <a:pt x="462" y="1319"/>
                </a:cubicBezTo>
                <a:cubicBezTo>
                  <a:pt x="491" y="1307"/>
                  <a:pt x="518" y="1301"/>
                  <a:pt x="546" y="1301"/>
                </a:cubicBezTo>
                <a:lnTo>
                  <a:pt x="564" y="1301"/>
                </a:lnTo>
                <a:cubicBezTo>
                  <a:pt x="593" y="1301"/>
                  <a:pt x="620" y="1301"/>
                  <a:pt x="649" y="1307"/>
                </a:cubicBezTo>
                <a:cubicBezTo>
                  <a:pt x="701" y="1319"/>
                  <a:pt x="751" y="1335"/>
                  <a:pt x="803" y="1358"/>
                </a:cubicBezTo>
                <a:cubicBezTo>
                  <a:pt x="814" y="1364"/>
                  <a:pt x="825" y="1369"/>
                  <a:pt x="837" y="1375"/>
                </a:cubicBezTo>
                <a:cubicBezTo>
                  <a:pt x="837" y="1285"/>
                  <a:pt x="831" y="1193"/>
                  <a:pt x="831" y="1102"/>
                </a:cubicBezTo>
                <a:cubicBezTo>
                  <a:pt x="825" y="818"/>
                  <a:pt x="819" y="477"/>
                  <a:pt x="803" y="136"/>
                </a:cubicBezTo>
                <a:cubicBezTo>
                  <a:pt x="746" y="91"/>
                  <a:pt x="695" y="45"/>
                  <a:pt x="649" y="0"/>
                </a:cubicBezTo>
                <a:close/>
                <a:moveTo>
                  <a:pt x="756" y="5200"/>
                </a:moveTo>
                <a:cubicBezTo>
                  <a:pt x="649" y="5234"/>
                  <a:pt x="525" y="5256"/>
                  <a:pt x="394" y="5256"/>
                </a:cubicBezTo>
                <a:cubicBezTo>
                  <a:pt x="376" y="5256"/>
                  <a:pt x="360" y="5256"/>
                  <a:pt x="336" y="5251"/>
                </a:cubicBezTo>
                <a:cubicBezTo>
                  <a:pt x="279" y="5251"/>
                  <a:pt x="223" y="5245"/>
                  <a:pt x="166" y="5240"/>
                </a:cubicBezTo>
                <a:lnTo>
                  <a:pt x="150" y="5392"/>
                </a:lnTo>
                <a:lnTo>
                  <a:pt x="137" y="5518"/>
                </a:lnTo>
                <a:cubicBezTo>
                  <a:pt x="126" y="5665"/>
                  <a:pt x="109" y="5814"/>
                  <a:pt x="87" y="5956"/>
                </a:cubicBezTo>
                <a:lnTo>
                  <a:pt x="81" y="6012"/>
                </a:lnTo>
                <a:lnTo>
                  <a:pt x="1" y="6478"/>
                </a:lnTo>
                <a:lnTo>
                  <a:pt x="808" y="6331"/>
                </a:lnTo>
                <a:cubicBezTo>
                  <a:pt x="797" y="6325"/>
                  <a:pt x="785" y="6313"/>
                  <a:pt x="780" y="6307"/>
                </a:cubicBezTo>
                <a:cubicBezTo>
                  <a:pt x="756" y="6284"/>
                  <a:pt x="751" y="6262"/>
                  <a:pt x="751" y="6234"/>
                </a:cubicBezTo>
                <a:cubicBezTo>
                  <a:pt x="751" y="6194"/>
                  <a:pt x="751" y="6160"/>
                  <a:pt x="746" y="6121"/>
                </a:cubicBezTo>
                <a:cubicBezTo>
                  <a:pt x="751" y="6012"/>
                  <a:pt x="751" y="5909"/>
                  <a:pt x="751" y="5802"/>
                </a:cubicBezTo>
                <a:cubicBezTo>
                  <a:pt x="751" y="5660"/>
                  <a:pt x="751" y="5518"/>
                  <a:pt x="756" y="5371"/>
                </a:cubicBezTo>
                <a:lnTo>
                  <a:pt x="756" y="520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5" name="Google Shape;120;p2"/>
          <p:cNvSpPr>
            <a:spLocks noChangeArrowheads="1"/>
          </p:cNvSpPr>
          <p:nvPr/>
        </p:nvSpPr>
        <p:spPr bwMode="auto">
          <a:xfrm>
            <a:off x="7375525" y="3925888"/>
            <a:ext cx="227013" cy="158750"/>
          </a:xfrm>
          <a:custGeom>
            <a:avLst/>
            <a:gdLst>
              <a:gd name="T0" fmla="*/ 0 w 5854"/>
              <a:gd name="T1" fmla="*/ 0 h 4110"/>
              <a:gd name="T2" fmla="*/ 5854 w 5854"/>
              <a:gd name="T3" fmla="*/ 4110 h 4110"/>
            </a:gdLst>
            <a:ahLst/>
            <a:cxnLst/>
            <a:rect l="T0" t="T1" r="T2" b="T3"/>
            <a:pathLst>
              <a:path w="5854" h="4110" extrusionOk="0">
                <a:moveTo>
                  <a:pt x="5421" y="0"/>
                </a:moveTo>
                <a:cubicBezTo>
                  <a:pt x="5439" y="63"/>
                  <a:pt x="5444" y="126"/>
                  <a:pt x="5450" y="189"/>
                </a:cubicBezTo>
                <a:cubicBezTo>
                  <a:pt x="5455" y="273"/>
                  <a:pt x="5450" y="359"/>
                  <a:pt x="5432" y="438"/>
                </a:cubicBezTo>
                <a:cubicBezTo>
                  <a:pt x="5410" y="524"/>
                  <a:pt x="5381" y="603"/>
                  <a:pt x="5347" y="671"/>
                </a:cubicBezTo>
                <a:cubicBezTo>
                  <a:pt x="5308" y="745"/>
                  <a:pt x="5256" y="813"/>
                  <a:pt x="5200" y="881"/>
                </a:cubicBezTo>
                <a:cubicBezTo>
                  <a:pt x="5132" y="949"/>
                  <a:pt x="5064" y="1012"/>
                  <a:pt x="4983" y="1063"/>
                </a:cubicBezTo>
                <a:cubicBezTo>
                  <a:pt x="4899" y="1115"/>
                  <a:pt x="4807" y="1160"/>
                  <a:pt x="4711" y="1194"/>
                </a:cubicBezTo>
                <a:cubicBezTo>
                  <a:pt x="4603" y="1228"/>
                  <a:pt x="4500" y="1251"/>
                  <a:pt x="4398" y="1256"/>
                </a:cubicBezTo>
                <a:lnTo>
                  <a:pt x="4359" y="1256"/>
                </a:lnTo>
                <a:cubicBezTo>
                  <a:pt x="4285" y="1256"/>
                  <a:pt x="4217" y="1251"/>
                  <a:pt x="4149" y="1240"/>
                </a:cubicBezTo>
                <a:cubicBezTo>
                  <a:pt x="4041" y="1217"/>
                  <a:pt x="3921" y="1172"/>
                  <a:pt x="3785" y="1097"/>
                </a:cubicBezTo>
                <a:lnTo>
                  <a:pt x="3795" y="1109"/>
                </a:lnTo>
                <a:cubicBezTo>
                  <a:pt x="3722" y="1063"/>
                  <a:pt x="3643" y="1018"/>
                  <a:pt x="3564" y="973"/>
                </a:cubicBezTo>
                <a:lnTo>
                  <a:pt x="3523" y="949"/>
                </a:lnTo>
                <a:cubicBezTo>
                  <a:pt x="3427" y="892"/>
                  <a:pt x="3325" y="842"/>
                  <a:pt x="3205" y="784"/>
                </a:cubicBezTo>
                <a:cubicBezTo>
                  <a:pt x="3199" y="779"/>
                  <a:pt x="3189" y="779"/>
                  <a:pt x="3182" y="779"/>
                </a:cubicBezTo>
                <a:cubicBezTo>
                  <a:pt x="3148" y="779"/>
                  <a:pt x="3120" y="802"/>
                  <a:pt x="3108" y="824"/>
                </a:cubicBezTo>
                <a:cubicBezTo>
                  <a:pt x="3092" y="892"/>
                  <a:pt x="3063" y="955"/>
                  <a:pt x="3034" y="1012"/>
                </a:cubicBezTo>
                <a:cubicBezTo>
                  <a:pt x="2989" y="1104"/>
                  <a:pt x="2932" y="1183"/>
                  <a:pt x="2869" y="1256"/>
                </a:cubicBezTo>
                <a:cubicBezTo>
                  <a:pt x="2814" y="1314"/>
                  <a:pt x="2756" y="1364"/>
                  <a:pt x="2694" y="1404"/>
                </a:cubicBezTo>
                <a:cubicBezTo>
                  <a:pt x="2643" y="1438"/>
                  <a:pt x="2586" y="1466"/>
                  <a:pt x="2529" y="1484"/>
                </a:cubicBezTo>
                <a:cubicBezTo>
                  <a:pt x="2484" y="1500"/>
                  <a:pt x="2444" y="1506"/>
                  <a:pt x="2398" y="1513"/>
                </a:cubicBezTo>
                <a:lnTo>
                  <a:pt x="2387" y="1513"/>
                </a:lnTo>
                <a:cubicBezTo>
                  <a:pt x="2347" y="1513"/>
                  <a:pt x="2308" y="1506"/>
                  <a:pt x="2273" y="1500"/>
                </a:cubicBezTo>
                <a:cubicBezTo>
                  <a:pt x="2234" y="1490"/>
                  <a:pt x="2200" y="1479"/>
                  <a:pt x="2166" y="1461"/>
                </a:cubicBezTo>
                <a:cubicBezTo>
                  <a:pt x="2125" y="1445"/>
                  <a:pt x="2091" y="1416"/>
                  <a:pt x="2063" y="1393"/>
                </a:cubicBezTo>
                <a:cubicBezTo>
                  <a:pt x="2035" y="1370"/>
                  <a:pt x="2012" y="1335"/>
                  <a:pt x="1983" y="1296"/>
                </a:cubicBezTo>
                <a:cubicBezTo>
                  <a:pt x="1954" y="1251"/>
                  <a:pt x="1933" y="1194"/>
                  <a:pt x="1909" y="1131"/>
                </a:cubicBezTo>
                <a:cubicBezTo>
                  <a:pt x="1870" y="1007"/>
                  <a:pt x="1847" y="876"/>
                  <a:pt x="1825" y="750"/>
                </a:cubicBezTo>
                <a:lnTo>
                  <a:pt x="1813" y="711"/>
                </a:lnTo>
                <a:cubicBezTo>
                  <a:pt x="1807" y="660"/>
                  <a:pt x="1768" y="619"/>
                  <a:pt x="1723" y="603"/>
                </a:cubicBezTo>
                <a:cubicBezTo>
                  <a:pt x="1710" y="598"/>
                  <a:pt x="1694" y="598"/>
                  <a:pt x="1676" y="598"/>
                </a:cubicBezTo>
                <a:cubicBezTo>
                  <a:pt x="1631" y="598"/>
                  <a:pt x="1592" y="619"/>
                  <a:pt x="1563" y="654"/>
                </a:cubicBezTo>
                <a:cubicBezTo>
                  <a:pt x="1534" y="688"/>
                  <a:pt x="1511" y="722"/>
                  <a:pt x="1484" y="750"/>
                </a:cubicBezTo>
                <a:cubicBezTo>
                  <a:pt x="1432" y="808"/>
                  <a:pt x="1369" y="858"/>
                  <a:pt x="1301" y="904"/>
                </a:cubicBezTo>
                <a:cubicBezTo>
                  <a:pt x="1227" y="949"/>
                  <a:pt x="1148" y="989"/>
                  <a:pt x="1068" y="1018"/>
                </a:cubicBezTo>
                <a:cubicBezTo>
                  <a:pt x="972" y="1046"/>
                  <a:pt x="881" y="1070"/>
                  <a:pt x="795" y="1075"/>
                </a:cubicBezTo>
                <a:lnTo>
                  <a:pt x="750" y="1075"/>
                </a:lnTo>
                <a:cubicBezTo>
                  <a:pt x="682" y="1075"/>
                  <a:pt x="614" y="1070"/>
                  <a:pt x="551" y="1057"/>
                </a:cubicBezTo>
                <a:cubicBezTo>
                  <a:pt x="477" y="1041"/>
                  <a:pt x="415" y="1018"/>
                  <a:pt x="352" y="984"/>
                </a:cubicBezTo>
                <a:cubicBezTo>
                  <a:pt x="301" y="955"/>
                  <a:pt x="256" y="926"/>
                  <a:pt x="210" y="887"/>
                </a:cubicBezTo>
                <a:cubicBezTo>
                  <a:pt x="171" y="847"/>
                  <a:pt x="136" y="808"/>
                  <a:pt x="102" y="768"/>
                </a:cubicBezTo>
                <a:cubicBezTo>
                  <a:pt x="91" y="784"/>
                  <a:pt x="74" y="808"/>
                  <a:pt x="63" y="831"/>
                </a:cubicBezTo>
                <a:cubicBezTo>
                  <a:pt x="52" y="842"/>
                  <a:pt x="40" y="858"/>
                  <a:pt x="34" y="876"/>
                </a:cubicBezTo>
                <a:cubicBezTo>
                  <a:pt x="29" y="881"/>
                  <a:pt x="29" y="892"/>
                  <a:pt x="23" y="899"/>
                </a:cubicBezTo>
                <a:cubicBezTo>
                  <a:pt x="23" y="910"/>
                  <a:pt x="18" y="921"/>
                  <a:pt x="11" y="939"/>
                </a:cubicBezTo>
                <a:cubicBezTo>
                  <a:pt x="11" y="949"/>
                  <a:pt x="6" y="960"/>
                  <a:pt x="6" y="973"/>
                </a:cubicBezTo>
                <a:lnTo>
                  <a:pt x="0" y="978"/>
                </a:lnTo>
                <a:lnTo>
                  <a:pt x="0" y="1057"/>
                </a:lnTo>
                <a:cubicBezTo>
                  <a:pt x="6" y="1075"/>
                  <a:pt x="6" y="1091"/>
                  <a:pt x="11" y="1115"/>
                </a:cubicBezTo>
                <a:cubicBezTo>
                  <a:pt x="18" y="1125"/>
                  <a:pt x="18" y="1138"/>
                  <a:pt x="23" y="1149"/>
                </a:cubicBezTo>
                <a:cubicBezTo>
                  <a:pt x="34" y="1172"/>
                  <a:pt x="45" y="1194"/>
                  <a:pt x="57" y="1211"/>
                </a:cubicBezTo>
                <a:cubicBezTo>
                  <a:pt x="63" y="1222"/>
                  <a:pt x="68" y="1233"/>
                  <a:pt x="74" y="1245"/>
                </a:cubicBezTo>
                <a:lnTo>
                  <a:pt x="79" y="1251"/>
                </a:lnTo>
                <a:cubicBezTo>
                  <a:pt x="79" y="1256"/>
                  <a:pt x="86" y="1262"/>
                  <a:pt x="91" y="1262"/>
                </a:cubicBezTo>
                <a:cubicBezTo>
                  <a:pt x="120" y="1301"/>
                  <a:pt x="147" y="1335"/>
                  <a:pt x="188" y="1370"/>
                </a:cubicBezTo>
                <a:cubicBezTo>
                  <a:pt x="244" y="1416"/>
                  <a:pt x="312" y="1455"/>
                  <a:pt x="381" y="1490"/>
                </a:cubicBezTo>
                <a:cubicBezTo>
                  <a:pt x="467" y="1529"/>
                  <a:pt x="551" y="1558"/>
                  <a:pt x="637" y="1574"/>
                </a:cubicBezTo>
                <a:cubicBezTo>
                  <a:pt x="693" y="1581"/>
                  <a:pt x="745" y="1586"/>
                  <a:pt x="802" y="1586"/>
                </a:cubicBezTo>
                <a:cubicBezTo>
                  <a:pt x="824" y="1586"/>
                  <a:pt x="847" y="1586"/>
                  <a:pt x="870" y="1581"/>
                </a:cubicBezTo>
                <a:cubicBezTo>
                  <a:pt x="921" y="1574"/>
                  <a:pt x="972" y="1563"/>
                  <a:pt x="1023" y="1552"/>
                </a:cubicBezTo>
                <a:cubicBezTo>
                  <a:pt x="1041" y="1547"/>
                  <a:pt x="1057" y="1540"/>
                  <a:pt x="1068" y="1535"/>
                </a:cubicBezTo>
                <a:cubicBezTo>
                  <a:pt x="1125" y="1513"/>
                  <a:pt x="1177" y="1490"/>
                  <a:pt x="1222" y="1455"/>
                </a:cubicBezTo>
                <a:cubicBezTo>
                  <a:pt x="1245" y="1438"/>
                  <a:pt x="1272" y="1416"/>
                  <a:pt x="1296" y="1393"/>
                </a:cubicBezTo>
                <a:cubicBezTo>
                  <a:pt x="1313" y="1376"/>
                  <a:pt x="1330" y="1359"/>
                  <a:pt x="1347" y="1335"/>
                </a:cubicBezTo>
                <a:cubicBezTo>
                  <a:pt x="1364" y="1319"/>
                  <a:pt x="1375" y="1301"/>
                  <a:pt x="1393" y="1280"/>
                </a:cubicBezTo>
                <a:cubicBezTo>
                  <a:pt x="1403" y="1267"/>
                  <a:pt x="1409" y="1251"/>
                  <a:pt x="1421" y="1233"/>
                </a:cubicBezTo>
                <a:cubicBezTo>
                  <a:pt x="1427" y="1228"/>
                  <a:pt x="1432" y="1222"/>
                  <a:pt x="1438" y="1211"/>
                </a:cubicBezTo>
                <a:cubicBezTo>
                  <a:pt x="1461" y="1188"/>
                  <a:pt x="1500" y="1172"/>
                  <a:pt x="1540" y="1172"/>
                </a:cubicBezTo>
                <a:cubicBezTo>
                  <a:pt x="1552" y="1172"/>
                  <a:pt x="1558" y="1172"/>
                  <a:pt x="1568" y="1177"/>
                </a:cubicBezTo>
                <a:lnTo>
                  <a:pt x="1579" y="1177"/>
                </a:lnTo>
                <a:cubicBezTo>
                  <a:pt x="1592" y="1183"/>
                  <a:pt x="1597" y="1183"/>
                  <a:pt x="1608" y="1194"/>
                </a:cubicBezTo>
                <a:cubicBezTo>
                  <a:pt x="1631" y="1206"/>
                  <a:pt x="1648" y="1222"/>
                  <a:pt x="1660" y="1245"/>
                </a:cubicBezTo>
                <a:cubicBezTo>
                  <a:pt x="1665" y="1256"/>
                  <a:pt x="1671" y="1267"/>
                  <a:pt x="1671" y="1280"/>
                </a:cubicBezTo>
                <a:cubicBezTo>
                  <a:pt x="1671" y="1290"/>
                  <a:pt x="1676" y="1301"/>
                  <a:pt x="1676" y="1314"/>
                </a:cubicBezTo>
                <a:cubicBezTo>
                  <a:pt x="1676" y="1348"/>
                  <a:pt x="1676" y="1382"/>
                  <a:pt x="1682" y="1416"/>
                </a:cubicBezTo>
                <a:cubicBezTo>
                  <a:pt x="1688" y="1500"/>
                  <a:pt x="1699" y="1569"/>
                  <a:pt x="1716" y="1631"/>
                </a:cubicBezTo>
                <a:cubicBezTo>
                  <a:pt x="1723" y="1671"/>
                  <a:pt x="1733" y="1705"/>
                  <a:pt x="1750" y="1745"/>
                </a:cubicBezTo>
                <a:cubicBezTo>
                  <a:pt x="1768" y="1791"/>
                  <a:pt x="1784" y="1830"/>
                  <a:pt x="1807" y="1865"/>
                </a:cubicBezTo>
                <a:cubicBezTo>
                  <a:pt x="1818" y="1870"/>
                  <a:pt x="1825" y="1881"/>
                  <a:pt x="1830" y="1888"/>
                </a:cubicBezTo>
                <a:cubicBezTo>
                  <a:pt x="1841" y="1904"/>
                  <a:pt x="1859" y="1922"/>
                  <a:pt x="1875" y="1938"/>
                </a:cubicBezTo>
                <a:cubicBezTo>
                  <a:pt x="1898" y="1956"/>
                  <a:pt x="1927" y="1972"/>
                  <a:pt x="1949" y="1983"/>
                </a:cubicBezTo>
                <a:cubicBezTo>
                  <a:pt x="1954" y="1983"/>
                  <a:pt x="1961" y="1990"/>
                  <a:pt x="1967" y="1990"/>
                </a:cubicBezTo>
                <a:cubicBezTo>
                  <a:pt x="1972" y="1995"/>
                  <a:pt x="1983" y="2001"/>
                  <a:pt x="1995" y="2006"/>
                </a:cubicBezTo>
                <a:cubicBezTo>
                  <a:pt x="2029" y="2017"/>
                  <a:pt x="2063" y="2030"/>
                  <a:pt x="2103" y="2035"/>
                </a:cubicBezTo>
                <a:cubicBezTo>
                  <a:pt x="2159" y="2040"/>
                  <a:pt x="2211" y="2046"/>
                  <a:pt x="2261" y="2046"/>
                </a:cubicBezTo>
                <a:lnTo>
                  <a:pt x="2329" y="2046"/>
                </a:lnTo>
                <a:cubicBezTo>
                  <a:pt x="2381" y="2040"/>
                  <a:pt x="2432" y="2030"/>
                  <a:pt x="2484" y="2012"/>
                </a:cubicBezTo>
                <a:cubicBezTo>
                  <a:pt x="2489" y="2012"/>
                  <a:pt x="2494" y="2012"/>
                  <a:pt x="2500" y="2006"/>
                </a:cubicBezTo>
                <a:lnTo>
                  <a:pt x="2507" y="2006"/>
                </a:lnTo>
                <a:cubicBezTo>
                  <a:pt x="2541" y="1990"/>
                  <a:pt x="2568" y="1972"/>
                  <a:pt x="2597" y="1956"/>
                </a:cubicBezTo>
                <a:cubicBezTo>
                  <a:pt x="2602" y="1956"/>
                  <a:pt x="2609" y="1949"/>
                  <a:pt x="2614" y="1949"/>
                </a:cubicBezTo>
                <a:cubicBezTo>
                  <a:pt x="2620" y="1944"/>
                  <a:pt x="2625" y="1938"/>
                  <a:pt x="2631" y="1933"/>
                </a:cubicBezTo>
                <a:cubicBezTo>
                  <a:pt x="2654" y="1910"/>
                  <a:pt x="2677" y="1893"/>
                  <a:pt x="2699" y="1870"/>
                </a:cubicBezTo>
                <a:cubicBezTo>
                  <a:pt x="2717" y="1841"/>
                  <a:pt x="2733" y="1813"/>
                  <a:pt x="2751" y="1785"/>
                </a:cubicBezTo>
                <a:cubicBezTo>
                  <a:pt x="2756" y="1773"/>
                  <a:pt x="2762" y="1768"/>
                  <a:pt x="2767" y="1757"/>
                </a:cubicBezTo>
                <a:cubicBezTo>
                  <a:pt x="2785" y="1723"/>
                  <a:pt x="2796" y="1683"/>
                  <a:pt x="2807" y="1649"/>
                </a:cubicBezTo>
                <a:cubicBezTo>
                  <a:pt x="2801" y="1626"/>
                  <a:pt x="2801" y="1608"/>
                  <a:pt x="2807" y="1586"/>
                </a:cubicBezTo>
                <a:cubicBezTo>
                  <a:pt x="2807" y="1563"/>
                  <a:pt x="2819" y="1540"/>
                  <a:pt x="2830" y="1518"/>
                </a:cubicBezTo>
                <a:cubicBezTo>
                  <a:pt x="2848" y="1495"/>
                  <a:pt x="2869" y="1472"/>
                  <a:pt x="2898" y="1455"/>
                </a:cubicBezTo>
                <a:lnTo>
                  <a:pt x="2904" y="1455"/>
                </a:lnTo>
                <a:cubicBezTo>
                  <a:pt x="2932" y="1445"/>
                  <a:pt x="2955" y="1438"/>
                  <a:pt x="2984" y="1438"/>
                </a:cubicBezTo>
                <a:cubicBezTo>
                  <a:pt x="2995" y="1438"/>
                  <a:pt x="3011" y="1438"/>
                  <a:pt x="3029" y="1445"/>
                </a:cubicBezTo>
                <a:lnTo>
                  <a:pt x="3040" y="1445"/>
                </a:lnTo>
                <a:cubicBezTo>
                  <a:pt x="3079" y="1461"/>
                  <a:pt x="3114" y="1490"/>
                  <a:pt x="3142" y="1529"/>
                </a:cubicBezTo>
                <a:cubicBezTo>
                  <a:pt x="3148" y="1547"/>
                  <a:pt x="3160" y="1563"/>
                  <a:pt x="3171" y="1574"/>
                </a:cubicBezTo>
                <a:cubicBezTo>
                  <a:pt x="3182" y="1586"/>
                  <a:pt x="3189" y="1603"/>
                  <a:pt x="3199" y="1615"/>
                </a:cubicBezTo>
                <a:cubicBezTo>
                  <a:pt x="3228" y="1642"/>
                  <a:pt x="3257" y="1671"/>
                  <a:pt x="3284" y="1700"/>
                </a:cubicBezTo>
                <a:cubicBezTo>
                  <a:pt x="3318" y="1723"/>
                  <a:pt x="3352" y="1745"/>
                  <a:pt x="3386" y="1768"/>
                </a:cubicBezTo>
                <a:cubicBezTo>
                  <a:pt x="3404" y="1779"/>
                  <a:pt x="3420" y="1791"/>
                  <a:pt x="3438" y="1796"/>
                </a:cubicBezTo>
                <a:cubicBezTo>
                  <a:pt x="3444" y="1802"/>
                  <a:pt x="3454" y="1802"/>
                  <a:pt x="3461" y="1807"/>
                </a:cubicBezTo>
                <a:cubicBezTo>
                  <a:pt x="3530" y="1836"/>
                  <a:pt x="3591" y="1854"/>
                  <a:pt x="3666" y="1870"/>
                </a:cubicBezTo>
                <a:cubicBezTo>
                  <a:pt x="3740" y="1881"/>
                  <a:pt x="3813" y="1888"/>
                  <a:pt x="3892" y="1888"/>
                </a:cubicBezTo>
                <a:cubicBezTo>
                  <a:pt x="3939" y="1888"/>
                  <a:pt x="3984" y="1881"/>
                  <a:pt x="4034" y="1881"/>
                </a:cubicBezTo>
                <a:cubicBezTo>
                  <a:pt x="4170" y="1865"/>
                  <a:pt x="4319" y="1836"/>
                  <a:pt x="4466" y="1791"/>
                </a:cubicBezTo>
                <a:cubicBezTo>
                  <a:pt x="4552" y="1768"/>
                  <a:pt x="4631" y="1739"/>
                  <a:pt x="4723" y="1710"/>
                </a:cubicBezTo>
                <a:cubicBezTo>
                  <a:pt x="4757" y="1700"/>
                  <a:pt x="4784" y="1683"/>
                  <a:pt x="4818" y="1671"/>
                </a:cubicBezTo>
                <a:cubicBezTo>
                  <a:pt x="4825" y="1671"/>
                  <a:pt x="4831" y="1665"/>
                  <a:pt x="4836" y="1665"/>
                </a:cubicBezTo>
                <a:cubicBezTo>
                  <a:pt x="5030" y="1586"/>
                  <a:pt x="5193" y="1495"/>
                  <a:pt x="5336" y="1398"/>
                </a:cubicBezTo>
                <a:cubicBezTo>
                  <a:pt x="5347" y="1393"/>
                  <a:pt x="5353" y="1393"/>
                  <a:pt x="5358" y="1387"/>
                </a:cubicBezTo>
                <a:cubicBezTo>
                  <a:pt x="5398" y="1353"/>
                  <a:pt x="5439" y="1325"/>
                  <a:pt x="5478" y="1290"/>
                </a:cubicBezTo>
                <a:cubicBezTo>
                  <a:pt x="5534" y="1240"/>
                  <a:pt x="5591" y="1188"/>
                  <a:pt x="5637" y="1131"/>
                </a:cubicBezTo>
                <a:cubicBezTo>
                  <a:pt x="5677" y="1080"/>
                  <a:pt x="5717" y="1029"/>
                  <a:pt x="5746" y="973"/>
                </a:cubicBezTo>
                <a:cubicBezTo>
                  <a:pt x="5762" y="955"/>
                  <a:pt x="5773" y="933"/>
                  <a:pt x="5780" y="910"/>
                </a:cubicBezTo>
                <a:cubicBezTo>
                  <a:pt x="5791" y="892"/>
                  <a:pt x="5796" y="870"/>
                  <a:pt x="5807" y="853"/>
                </a:cubicBezTo>
                <a:cubicBezTo>
                  <a:pt x="5819" y="808"/>
                  <a:pt x="5836" y="768"/>
                  <a:pt x="5841" y="722"/>
                </a:cubicBezTo>
                <a:cubicBezTo>
                  <a:pt x="5848" y="700"/>
                  <a:pt x="5848" y="677"/>
                  <a:pt x="5848" y="648"/>
                </a:cubicBezTo>
                <a:cubicBezTo>
                  <a:pt x="5853" y="632"/>
                  <a:pt x="5853" y="614"/>
                  <a:pt x="5853" y="598"/>
                </a:cubicBezTo>
                <a:cubicBezTo>
                  <a:pt x="5853" y="585"/>
                  <a:pt x="5853" y="569"/>
                  <a:pt x="5848" y="558"/>
                </a:cubicBezTo>
                <a:cubicBezTo>
                  <a:pt x="5848" y="535"/>
                  <a:pt x="5841" y="517"/>
                  <a:pt x="5841" y="495"/>
                </a:cubicBezTo>
                <a:cubicBezTo>
                  <a:pt x="5836" y="467"/>
                  <a:pt x="5825" y="438"/>
                  <a:pt x="5814" y="409"/>
                </a:cubicBezTo>
                <a:cubicBezTo>
                  <a:pt x="5796" y="359"/>
                  <a:pt x="5767" y="307"/>
                  <a:pt x="5739" y="262"/>
                </a:cubicBezTo>
                <a:cubicBezTo>
                  <a:pt x="5705" y="217"/>
                  <a:pt x="5660" y="171"/>
                  <a:pt x="5609" y="126"/>
                </a:cubicBezTo>
                <a:cubicBezTo>
                  <a:pt x="5552" y="81"/>
                  <a:pt x="5489" y="40"/>
                  <a:pt x="5421" y="0"/>
                </a:cubicBezTo>
                <a:close/>
                <a:moveTo>
                  <a:pt x="2500" y="3882"/>
                </a:moveTo>
                <a:cubicBezTo>
                  <a:pt x="2494" y="3905"/>
                  <a:pt x="2484" y="3933"/>
                  <a:pt x="2478" y="3955"/>
                </a:cubicBezTo>
                <a:cubicBezTo>
                  <a:pt x="2455" y="4002"/>
                  <a:pt x="2432" y="4047"/>
                  <a:pt x="2410" y="4086"/>
                </a:cubicBezTo>
                <a:cubicBezTo>
                  <a:pt x="2460" y="4092"/>
                  <a:pt x="2512" y="4104"/>
                  <a:pt x="2568" y="4109"/>
                </a:cubicBezTo>
                <a:cubicBezTo>
                  <a:pt x="2563" y="4104"/>
                  <a:pt x="2557" y="4092"/>
                  <a:pt x="2557" y="4081"/>
                </a:cubicBezTo>
                <a:cubicBezTo>
                  <a:pt x="2529" y="4012"/>
                  <a:pt x="2512" y="3944"/>
                  <a:pt x="2500" y="3882"/>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6" name="Google Shape;121;p2"/>
          <p:cNvSpPr>
            <a:spLocks noChangeArrowheads="1"/>
          </p:cNvSpPr>
          <p:nvPr/>
        </p:nvSpPr>
        <p:spPr bwMode="auto">
          <a:xfrm>
            <a:off x="7339013" y="3835400"/>
            <a:ext cx="276225" cy="419100"/>
          </a:xfrm>
          <a:custGeom>
            <a:avLst/>
            <a:gdLst>
              <a:gd name="T0" fmla="*/ 0 w 7115"/>
              <a:gd name="T1" fmla="*/ 0 h 10831"/>
              <a:gd name="T2" fmla="*/ 7115 w 7115"/>
              <a:gd name="T3" fmla="*/ 10831 h 10831"/>
            </a:gdLst>
            <a:ahLst/>
            <a:cxnLst/>
            <a:rect l="T0" t="T1" r="T2" b="T3"/>
            <a:pathLst>
              <a:path w="7115" h="10831" extrusionOk="0">
                <a:moveTo>
                  <a:pt x="3324" y="302"/>
                </a:moveTo>
                <a:cubicBezTo>
                  <a:pt x="3375" y="302"/>
                  <a:pt x="3420" y="308"/>
                  <a:pt x="3472" y="313"/>
                </a:cubicBezTo>
                <a:cubicBezTo>
                  <a:pt x="3535" y="326"/>
                  <a:pt x="3596" y="347"/>
                  <a:pt x="3648" y="371"/>
                </a:cubicBezTo>
                <a:cubicBezTo>
                  <a:pt x="3699" y="394"/>
                  <a:pt x="3745" y="422"/>
                  <a:pt x="3785" y="456"/>
                </a:cubicBezTo>
                <a:cubicBezTo>
                  <a:pt x="3830" y="491"/>
                  <a:pt x="3869" y="536"/>
                  <a:pt x="3903" y="581"/>
                </a:cubicBezTo>
                <a:cubicBezTo>
                  <a:pt x="3944" y="638"/>
                  <a:pt x="3971" y="701"/>
                  <a:pt x="4000" y="763"/>
                </a:cubicBezTo>
                <a:cubicBezTo>
                  <a:pt x="4029" y="848"/>
                  <a:pt x="4052" y="945"/>
                  <a:pt x="4068" y="1047"/>
                </a:cubicBezTo>
                <a:cubicBezTo>
                  <a:pt x="4074" y="1121"/>
                  <a:pt x="4074" y="1200"/>
                  <a:pt x="4068" y="1291"/>
                </a:cubicBezTo>
                <a:cubicBezTo>
                  <a:pt x="4068" y="1343"/>
                  <a:pt x="4091" y="1393"/>
                  <a:pt x="4136" y="1422"/>
                </a:cubicBezTo>
                <a:cubicBezTo>
                  <a:pt x="4160" y="1438"/>
                  <a:pt x="4188" y="1445"/>
                  <a:pt x="4217" y="1445"/>
                </a:cubicBezTo>
                <a:cubicBezTo>
                  <a:pt x="4256" y="1445"/>
                  <a:pt x="4290" y="1433"/>
                  <a:pt x="4319" y="1404"/>
                </a:cubicBezTo>
                <a:cubicBezTo>
                  <a:pt x="4353" y="1377"/>
                  <a:pt x="4387" y="1348"/>
                  <a:pt x="4421" y="1320"/>
                </a:cubicBezTo>
                <a:cubicBezTo>
                  <a:pt x="4501" y="1268"/>
                  <a:pt x="4585" y="1223"/>
                  <a:pt x="4676" y="1189"/>
                </a:cubicBezTo>
                <a:cubicBezTo>
                  <a:pt x="4790" y="1149"/>
                  <a:pt x="4915" y="1121"/>
                  <a:pt x="5041" y="1104"/>
                </a:cubicBezTo>
                <a:cubicBezTo>
                  <a:pt x="5086" y="1104"/>
                  <a:pt x="5125" y="1097"/>
                  <a:pt x="5165" y="1097"/>
                </a:cubicBezTo>
                <a:cubicBezTo>
                  <a:pt x="5251" y="1097"/>
                  <a:pt x="5335" y="1110"/>
                  <a:pt x="5416" y="1121"/>
                </a:cubicBezTo>
                <a:cubicBezTo>
                  <a:pt x="5506" y="1138"/>
                  <a:pt x="5592" y="1160"/>
                  <a:pt x="5671" y="1194"/>
                </a:cubicBezTo>
                <a:cubicBezTo>
                  <a:pt x="5710" y="1217"/>
                  <a:pt x="5751" y="1246"/>
                  <a:pt x="5791" y="1268"/>
                </a:cubicBezTo>
                <a:cubicBezTo>
                  <a:pt x="5807" y="1291"/>
                  <a:pt x="5830" y="1309"/>
                  <a:pt x="5847" y="1331"/>
                </a:cubicBezTo>
                <a:cubicBezTo>
                  <a:pt x="5853" y="1348"/>
                  <a:pt x="5864" y="1365"/>
                  <a:pt x="5870" y="1382"/>
                </a:cubicBezTo>
                <a:cubicBezTo>
                  <a:pt x="5875" y="1393"/>
                  <a:pt x="5881" y="1411"/>
                  <a:pt x="5881" y="1427"/>
                </a:cubicBezTo>
                <a:cubicBezTo>
                  <a:pt x="5887" y="1445"/>
                  <a:pt x="5881" y="1462"/>
                  <a:pt x="5881" y="1479"/>
                </a:cubicBezTo>
                <a:cubicBezTo>
                  <a:pt x="5875" y="1496"/>
                  <a:pt x="5870" y="1519"/>
                  <a:pt x="5864" y="1535"/>
                </a:cubicBezTo>
                <a:cubicBezTo>
                  <a:pt x="5859" y="1541"/>
                  <a:pt x="5859" y="1553"/>
                  <a:pt x="5853" y="1558"/>
                </a:cubicBezTo>
                <a:cubicBezTo>
                  <a:pt x="5836" y="1598"/>
                  <a:pt x="5807" y="1637"/>
                  <a:pt x="5778" y="1677"/>
                </a:cubicBezTo>
                <a:cubicBezTo>
                  <a:pt x="5710" y="1752"/>
                  <a:pt x="5631" y="1820"/>
                  <a:pt x="5523" y="1899"/>
                </a:cubicBezTo>
                <a:cubicBezTo>
                  <a:pt x="5484" y="1933"/>
                  <a:pt x="5466" y="2002"/>
                  <a:pt x="5478" y="2047"/>
                </a:cubicBezTo>
                <a:cubicBezTo>
                  <a:pt x="5495" y="2115"/>
                  <a:pt x="5557" y="2161"/>
                  <a:pt x="5620" y="2167"/>
                </a:cubicBezTo>
                <a:cubicBezTo>
                  <a:pt x="5733" y="2167"/>
                  <a:pt x="5841" y="2177"/>
                  <a:pt x="5943" y="2195"/>
                </a:cubicBezTo>
                <a:cubicBezTo>
                  <a:pt x="6080" y="2217"/>
                  <a:pt x="6200" y="2257"/>
                  <a:pt x="6313" y="2303"/>
                </a:cubicBezTo>
                <a:cubicBezTo>
                  <a:pt x="6399" y="2348"/>
                  <a:pt x="6472" y="2393"/>
                  <a:pt x="6535" y="2445"/>
                </a:cubicBezTo>
                <a:cubicBezTo>
                  <a:pt x="6586" y="2490"/>
                  <a:pt x="6631" y="2536"/>
                  <a:pt x="6665" y="2581"/>
                </a:cubicBezTo>
                <a:cubicBezTo>
                  <a:pt x="6693" y="2626"/>
                  <a:pt x="6722" y="2678"/>
                  <a:pt x="6740" y="2728"/>
                </a:cubicBezTo>
                <a:cubicBezTo>
                  <a:pt x="6756" y="2775"/>
                  <a:pt x="6767" y="2825"/>
                  <a:pt x="6779" y="2877"/>
                </a:cubicBezTo>
                <a:cubicBezTo>
                  <a:pt x="6779" y="2933"/>
                  <a:pt x="6779" y="2985"/>
                  <a:pt x="6767" y="3041"/>
                </a:cubicBezTo>
                <a:cubicBezTo>
                  <a:pt x="6756" y="3103"/>
                  <a:pt x="6733" y="3166"/>
                  <a:pt x="6706" y="3229"/>
                </a:cubicBezTo>
                <a:cubicBezTo>
                  <a:pt x="6672" y="3308"/>
                  <a:pt x="6620" y="3376"/>
                  <a:pt x="6563" y="3450"/>
                </a:cubicBezTo>
                <a:cubicBezTo>
                  <a:pt x="6483" y="3541"/>
                  <a:pt x="6392" y="3627"/>
                  <a:pt x="6284" y="3706"/>
                </a:cubicBezTo>
                <a:cubicBezTo>
                  <a:pt x="6108" y="3825"/>
                  <a:pt x="5898" y="3934"/>
                  <a:pt x="5649" y="4029"/>
                </a:cubicBezTo>
                <a:cubicBezTo>
                  <a:pt x="5398" y="4121"/>
                  <a:pt x="5177" y="4173"/>
                  <a:pt x="4960" y="4200"/>
                </a:cubicBezTo>
                <a:cubicBezTo>
                  <a:pt x="4910" y="4200"/>
                  <a:pt x="4865" y="4207"/>
                  <a:pt x="4818" y="4207"/>
                </a:cubicBezTo>
                <a:cubicBezTo>
                  <a:pt x="4739" y="4207"/>
                  <a:pt x="4666" y="4200"/>
                  <a:pt x="4592" y="4189"/>
                </a:cubicBezTo>
                <a:cubicBezTo>
                  <a:pt x="4506" y="4173"/>
                  <a:pt x="4432" y="4149"/>
                  <a:pt x="4364" y="4115"/>
                </a:cubicBezTo>
                <a:cubicBezTo>
                  <a:pt x="4307" y="4087"/>
                  <a:pt x="4262" y="4058"/>
                  <a:pt x="4210" y="4019"/>
                </a:cubicBezTo>
                <a:cubicBezTo>
                  <a:pt x="4165" y="3979"/>
                  <a:pt x="4125" y="3934"/>
                  <a:pt x="4097" y="3893"/>
                </a:cubicBezTo>
                <a:cubicBezTo>
                  <a:pt x="4086" y="3882"/>
                  <a:pt x="4074" y="3866"/>
                  <a:pt x="4068" y="3848"/>
                </a:cubicBezTo>
                <a:cubicBezTo>
                  <a:pt x="4040" y="3809"/>
                  <a:pt x="4005" y="3780"/>
                  <a:pt x="3966" y="3764"/>
                </a:cubicBezTo>
                <a:cubicBezTo>
                  <a:pt x="3944" y="3757"/>
                  <a:pt x="3926" y="3757"/>
                  <a:pt x="3910" y="3757"/>
                </a:cubicBezTo>
                <a:cubicBezTo>
                  <a:pt x="3881" y="3757"/>
                  <a:pt x="3853" y="3764"/>
                  <a:pt x="3824" y="3774"/>
                </a:cubicBezTo>
                <a:cubicBezTo>
                  <a:pt x="3756" y="3814"/>
                  <a:pt x="3716" y="3893"/>
                  <a:pt x="3733" y="3968"/>
                </a:cubicBezTo>
                <a:cubicBezTo>
                  <a:pt x="3722" y="4002"/>
                  <a:pt x="3711" y="4042"/>
                  <a:pt x="3693" y="4076"/>
                </a:cubicBezTo>
                <a:cubicBezTo>
                  <a:pt x="3671" y="4115"/>
                  <a:pt x="3648" y="4155"/>
                  <a:pt x="3625" y="4189"/>
                </a:cubicBezTo>
                <a:cubicBezTo>
                  <a:pt x="3596" y="4218"/>
                  <a:pt x="3569" y="4241"/>
                  <a:pt x="3540" y="4268"/>
                </a:cubicBezTo>
                <a:cubicBezTo>
                  <a:pt x="3506" y="4291"/>
                  <a:pt x="3467" y="4309"/>
                  <a:pt x="3426" y="4325"/>
                </a:cubicBezTo>
                <a:cubicBezTo>
                  <a:pt x="3370" y="4343"/>
                  <a:pt x="3313" y="4359"/>
                  <a:pt x="3255" y="4365"/>
                </a:cubicBezTo>
                <a:lnTo>
                  <a:pt x="3187" y="4365"/>
                </a:lnTo>
                <a:cubicBezTo>
                  <a:pt x="3137" y="4365"/>
                  <a:pt x="3085" y="4359"/>
                  <a:pt x="3029" y="4354"/>
                </a:cubicBezTo>
                <a:cubicBezTo>
                  <a:pt x="2977" y="4343"/>
                  <a:pt x="2932" y="4331"/>
                  <a:pt x="2893" y="4309"/>
                </a:cubicBezTo>
                <a:cubicBezTo>
                  <a:pt x="2859" y="4297"/>
                  <a:pt x="2830" y="4280"/>
                  <a:pt x="2801" y="4257"/>
                </a:cubicBezTo>
                <a:cubicBezTo>
                  <a:pt x="2778" y="4234"/>
                  <a:pt x="2756" y="4207"/>
                  <a:pt x="2733" y="4184"/>
                </a:cubicBezTo>
                <a:cubicBezTo>
                  <a:pt x="2710" y="4149"/>
                  <a:pt x="2694" y="4110"/>
                  <a:pt x="2676" y="4064"/>
                </a:cubicBezTo>
                <a:cubicBezTo>
                  <a:pt x="2642" y="3974"/>
                  <a:pt x="2620" y="3871"/>
                  <a:pt x="2608" y="3735"/>
                </a:cubicBezTo>
                <a:cubicBezTo>
                  <a:pt x="2602" y="3701"/>
                  <a:pt x="2602" y="3667"/>
                  <a:pt x="2602" y="3633"/>
                </a:cubicBezTo>
                <a:cubicBezTo>
                  <a:pt x="2602" y="3609"/>
                  <a:pt x="2597" y="3586"/>
                  <a:pt x="2586" y="3564"/>
                </a:cubicBezTo>
                <a:cubicBezTo>
                  <a:pt x="2568" y="3530"/>
                  <a:pt x="2539" y="3507"/>
                  <a:pt x="2505" y="3496"/>
                </a:cubicBezTo>
                <a:cubicBezTo>
                  <a:pt x="2489" y="3491"/>
                  <a:pt x="2478" y="3491"/>
                  <a:pt x="2466" y="3491"/>
                </a:cubicBezTo>
                <a:cubicBezTo>
                  <a:pt x="2415" y="3491"/>
                  <a:pt x="2369" y="3513"/>
                  <a:pt x="2347" y="3552"/>
                </a:cubicBezTo>
                <a:cubicBezTo>
                  <a:pt x="2324" y="3586"/>
                  <a:pt x="2301" y="3627"/>
                  <a:pt x="2273" y="3654"/>
                </a:cubicBezTo>
                <a:cubicBezTo>
                  <a:pt x="2239" y="3701"/>
                  <a:pt x="2193" y="3740"/>
                  <a:pt x="2148" y="3774"/>
                </a:cubicBezTo>
                <a:cubicBezTo>
                  <a:pt x="2103" y="3809"/>
                  <a:pt x="2051" y="3832"/>
                  <a:pt x="1994" y="3854"/>
                </a:cubicBezTo>
                <a:cubicBezTo>
                  <a:pt x="1933" y="3877"/>
                  <a:pt x="1864" y="3893"/>
                  <a:pt x="1796" y="3900"/>
                </a:cubicBezTo>
                <a:cubicBezTo>
                  <a:pt x="1773" y="3905"/>
                  <a:pt x="1750" y="3905"/>
                  <a:pt x="1728" y="3905"/>
                </a:cubicBezTo>
                <a:cubicBezTo>
                  <a:pt x="1671" y="3905"/>
                  <a:pt x="1619" y="3900"/>
                  <a:pt x="1563" y="3893"/>
                </a:cubicBezTo>
                <a:cubicBezTo>
                  <a:pt x="1477" y="3877"/>
                  <a:pt x="1393" y="3848"/>
                  <a:pt x="1307" y="3809"/>
                </a:cubicBezTo>
                <a:cubicBezTo>
                  <a:pt x="1238" y="3774"/>
                  <a:pt x="1170" y="3735"/>
                  <a:pt x="1114" y="3689"/>
                </a:cubicBezTo>
                <a:cubicBezTo>
                  <a:pt x="1073" y="3649"/>
                  <a:pt x="1034" y="3609"/>
                  <a:pt x="1005" y="3570"/>
                </a:cubicBezTo>
                <a:cubicBezTo>
                  <a:pt x="983" y="3541"/>
                  <a:pt x="966" y="3507"/>
                  <a:pt x="949" y="3468"/>
                </a:cubicBezTo>
                <a:cubicBezTo>
                  <a:pt x="937" y="3434"/>
                  <a:pt x="932" y="3405"/>
                  <a:pt x="926" y="3371"/>
                </a:cubicBezTo>
                <a:lnTo>
                  <a:pt x="926" y="3313"/>
                </a:lnTo>
                <a:cubicBezTo>
                  <a:pt x="926" y="3308"/>
                  <a:pt x="926" y="3297"/>
                  <a:pt x="932" y="3292"/>
                </a:cubicBezTo>
                <a:cubicBezTo>
                  <a:pt x="937" y="3258"/>
                  <a:pt x="949" y="3223"/>
                  <a:pt x="960" y="3195"/>
                </a:cubicBezTo>
                <a:cubicBezTo>
                  <a:pt x="983" y="3155"/>
                  <a:pt x="1005" y="3116"/>
                  <a:pt x="1034" y="3082"/>
                </a:cubicBezTo>
                <a:cubicBezTo>
                  <a:pt x="1086" y="3019"/>
                  <a:pt x="1148" y="2967"/>
                  <a:pt x="1222" y="2911"/>
                </a:cubicBezTo>
                <a:cubicBezTo>
                  <a:pt x="1251" y="2888"/>
                  <a:pt x="1267" y="2843"/>
                  <a:pt x="1267" y="2802"/>
                </a:cubicBezTo>
                <a:cubicBezTo>
                  <a:pt x="1273" y="2746"/>
                  <a:pt x="1244" y="2694"/>
                  <a:pt x="1199" y="2666"/>
                </a:cubicBezTo>
                <a:cubicBezTo>
                  <a:pt x="1131" y="2626"/>
                  <a:pt x="1073" y="2587"/>
                  <a:pt x="1028" y="2547"/>
                </a:cubicBezTo>
                <a:cubicBezTo>
                  <a:pt x="971" y="2495"/>
                  <a:pt x="926" y="2450"/>
                  <a:pt x="887" y="2400"/>
                </a:cubicBezTo>
                <a:cubicBezTo>
                  <a:pt x="858" y="2353"/>
                  <a:pt x="829" y="2308"/>
                  <a:pt x="813" y="2257"/>
                </a:cubicBezTo>
                <a:cubicBezTo>
                  <a:pt x="795" y="2217"/>
                  <a:pt x="790" y="2172"/>
                  <a:pt x="784" y="2127"/>
                </a:cubicBezTo>
                <a:cubicBezTo>
                  <a:pt x="779" y="2081"/>
                  <a:pt x="784" y="2041"/>
                  <a:pt x="790" y="2002"/>
                </a:cubicBezTo>
                <a:cubicBezTo>
                  <a:pt x="795" y="1944"/>
                  <a:pt x="813" y="1899"/>
                  <a:pt x="835" y="1847"/>
                </a:cubicBezTo>
                <a:cubicBezTo>
                  <a:pt x="858" y="1802"/>
                  <a:pt x="887" y="1757"/>
                  <a:pt x="926" y="1711"/>
                </a:cubicBezTo>
                <a:cubicBezTo>
                  <a:pt x="966" y="1661"/>
                  <a:pt x="1017" y="1616"/>
                  <a:pt x="1068" y="1575"/>
                </a:cubicBezTo>
                <a:cubicBezTo>
                  <a:pt x="1131" y="1535"/>
                  <a:pt x="1193" y="1501"/>
                  <a:pt x="1262" y="1472"/>
                </a:cubicBezTo>
                <a:cubicBezTo>
                  <a:pt x="1330" y="1451"/>
                  <a:pt x="1403" y="1433"/>
                  <a:pt x="1477" y="1427"/>
                </a:cubicBezTo>
                <a:cubicBezTo>
                  <a:pt x="1506" y="1422"/>
                  <a:pt x="1529" y="1422"/>
                  <a:pt x="1558" y="1422"/>
                </a:cubicBezTo>
                <a:cubicBezTo>
                  <a:pt x="1603" y="1422"/>
                  <a:pt x="1653" y="1427"/>
                  <a:pt x="1710" y="1433"/>
                </a:cubicBezTo>
                <a:cubicBezTo>
                  <a:pt x="1796" y="1451"/>
                  <a:pt x="1881" y="1479"/>
                  <a:pt x="1967" y="1513"/>
                </a:cubicBezTo>
                <a:cubicBezTo>
                  <a:pt x="1988" y="1524"/>
                  <a:pt x="2012" y="1535"/>
                  <a:pt x="2035" y="1547"/>
                </a:cubicBezTo>
                <a:cubicBezTo>
                  <a:pt x="2062" y="1564"/>
                  <a:pt x="2091" y="1575"/>
                  <a:pt x="2119" y="1575"/>
                </a:cubicBezTo>
                <a:cubicBezTo>
                  <a:pt x="2143" y="1575"/>
                  <a:pt x="2164" y="1569"/>
                  <a:pt x="2188" y="1558"/>
                </a:cubicBezTo>
                <a:cubicBezTo>
                  <a:pt x="2233" y="1530"/>
                  <a:pt x="2261" y="1485"/>
                  <a:pt x="2267" y="1427"/>
                </a:cubicBezTo>
                <a:cubicBezTo>
                  <a:pt x="2273" y="1377"/>
                  <a:pt x="2279" y="1320"/>
                  <a:pt x="2284" y="1268"/>
                </a:cubicBezTo>
                <a:cubicBezTo>
                  <a:pt x="2308" y="1155"/>
                  <a:pt x="2342" y="1047"/>
                  <a:pt x="2387" y="939"/>
                </a:cubicBezTo>
                <a:cubicBezTo>
                  <a:pt x="2432" y="842"/>
                  <a:pt x="2489" y="756"/>
                  <a:pt x="2552" y="677"/>
                </a:cubicBezTo>
                <a:cubicBezTo>
                  <a:pt x="2614" y="609"/>
                  <a:pt x="2683" y="546"/>
                  <a:pt x="2756" y="491"/>
                </a:cubicBezTo>
                <a:cubicBezTo>
                  <a:pt x="2830" y="439"/>
                  <a:pt x="2914" y="399"/>
                  <a:pt x="3000" y="365"/>
                </a:cubicBezTo>
                <a:cubicBezTo>
                  <a:pt x="3079" y="336"/>
                  <a:pt x="3160" y="313"/>
                  <a:pt x="3244" y="302"/>
                </a:cubicBezTo>
                <a:close/>
                <a:moveTo>
                  <a:pt x="2006" y="5416"/>
                </a:moveTo>
                <a:cubicBezTo>
                  <a:pt x="2035" y="5416"/>
                  <a:pt x="2062" y="5416"/>
                  <a:pt x="2085" y="5422"/>
                </a:cubicBezTo>
                <a:cubicBezTo>
                  <a:pt x="2114" y="5427"/>
                  <a:pt x="2143" y="5440"/>
                  <a:pt x="2164" y="5445"/>
                </a:cubicBezTo>
                <a:cubicBezTo>
                  <a:pt x="2188" y="5456"/>
                  <a:pt x="2205" y="5468"/>
                  <a:pt x="2222" y="5485"/>
                </a:cubicBezTo>
                <a:cubicBezTo>
                  <a:pt x="2239" y="5496"/>
                  <a:pt x="2256" y="5513"/>
                  <a:pt x="2267" y="5530"/>
                </a:cubicBezTo>
                <a:cubicBezTo>
                  <a:pt x="2284" y="5553"/>
                  <a:pt x="2295" y="5581"/>
                  <a:pt x="2308" y="5605"/>
                </a:cubicBezTo>
                <a:cubicBezTo>
                  <a:pt x="2319" y="5639"/>
                  <a:pt x="2324" y="5684"/>
                  <a:pt x="2335" y="5729"/>
                </a:cubicBezTo>
                <a:lnTo>
                  <a:pt x="2335" y="5791"/>
                </a:lnTo>
                <a:cubicBezTo>
                  <a:pt x="2335" y="5843"/>
                  <a:pt x="2358" y="5888"/>
                  <a:pt x="2398" y="5917"/>
                </a:cubicBezTo>
                <a:cubicBezTo>
                  <a:pt x="2421" y="5928"/>
                  <a:pt x="2449" y="5933"/>
                  <a:pt x="2478" y="5933"/>
                </a:cubicBezTo>
                <a:cubicBezTo>
                  <a:pt x="2500" y="5933"/>
                  <a:pt x="2518" y="5933"/>
                  <a:pt x="2539" y="5922"/>
                </a:cubicBezTo>
                <a:cubicBezTo>
                  <a:pt x="2574" y="5905"/>
                  <a:pt x="2602" y="5888"/>
                  <a:pt x="2636" y="5877"/>
                </a:cubicBezTo>
                <a:cubicBezTo>
                  <a:pt x="2699" y="5854"/>
                  <a:pt x="2767" y="5836"/>
                  <a:pt x="2835" y="5826"/>
                </a:cubicBezTo>
                <a:lnTo>
                  <a:pt x="2898" y="5826"/>
                </a:lnTo>
                <a:cubicBezTo>
                  <a:pt x="2943" y="5826"/>
                  <a:pt x="2989" y="5831"/>
                  <a:pt x="3034" y="5836"/>
                </a:cubicBezTo>
                <a:cubicBezTo>
                  <a:pt x="3103" y="5849"/>
                  <a:pt x="3165" y="5871"/>
                  <a:pt x="3228" y="5899"/>
                </a:cubicBezTo>
                <a:cubicBezTo>
                  <a:pt x="3289" y="5928"/>
                  <a:pt x="3347" y="5962"/>
                  <a:pt x="3404" y="6007"/>
                </a:cubicBezTo>
                <a:cubicBezTo>
                  <a:pt x="3444" y="6041"/>
                  <a:pt x="3478" y="6082"/>
                  <a:pt x="3512" y="6127"/>
                </a:cubicBezTo>
                <a:cubicBezTo>
                  <a:pt x="3535" y="6156"/>
                  <a:pt x="3551" y="6190"/>
                  <a:pt x="3562" y="6224"/>
                </a:cubicBezTo>
                <a:cubicBezTo>
                  <a:pt x="3575" y="6246"/>
                  <a:pt x="3580" y="6269"/>
                  <a:pt x="3585" y="6297"/>
                </a:cubicBezTo>
                <a:cubicBezTo>
                  <a:pt x="3585" y="6314"/>
                  <a:pt x="3585" y="6331"/>
                  <a:pt x="3580" y="6348"/>
                </a:cubicBezTo>
                <a:cubicBezTo>
                  <a:pt x="3580" y="6366"/>
                  <a:pt x="3575" y="6376"/>
                  <a:pt x="3569" y="6394"/>
                </a:cubicBezTo>
                <a:cubicBezTo>
                  <a:pt x="3557" y="6405"/>
                  <a:pt x="3551" y="6423"/>
                  <a:pt x="3540" y="6434"/>
                </a:cubicBezTo>
                <a:cubicBezTo>
                  <a:pt x="3528" y="6450"/>
                  <a:pt x="3512" y="6468"/>
                  <a:pt x="3494" y="6479"/>
                </a:cubicBezTo>
                <a:cubicBezTo>
                  <a:pt x="3460" y="6502"/>
                  <a:pt x="3426" y="6518"/>
                  <a:pt x="3386" y="6536"/>
                </a:cubicBezTo>
                <a:cubicBezTo>
                  <a:pt x="3307" y="6565"/>
                  <a:pt x="3216" y="6581"/>
                  <a:pt x="3108" y="6593"/>
                </a:cubicBezTo>
                <a:cubicBezTo>
                  <a:pt x="3085" y="6593"/>
                  <a:pt x="3063" y="6599"/>
                  <a:pt x="3040" y="6610"/>
                </a:cubicBezTo>
                <a:cubicBezTo>
                  <a:pt x="3017" y="6621"/>
                  <a:pt x="3000" y="6638"/>
                  <a:pt x="2989" y="6662"/>
                </a:cubicBezTo>
                <a:cubicBezTo>
                  <a:pt x="2972" y="6683"/>
                  <a:pt x="2966" y="6707"/>
                  <a:pt x="2966" y="6735"/>
                </a:cubicBezTo>
                <a:cubicBezTo>
                  <a:pt x="2961" y="6769"/>
                  <a:pt x="2972" y="6803"/>
                  <a:pt x="3000" y="6843"/>
                </a:cubicBezTo>
                <a:lnTo>
                  <a:pt x="3029" y="6877"/>
                </a:lnTo>
                <a:cubicBezTo>
                  <a:pt x="3063" y="6927"/>
                  <a:pt x="3097" y="6985"/>
                  <a:pt x="3119" y="7047"/>
                </a:cubicBezTo>
                <a:cubicBezTo>
                  <a:pt x="3137" y="7092"/>
                  <a:pt x="3148" y="7139"/>
                  <a:pt x="3153" y="7189"/>
                </a:cubicBezTo>
                <a:cubicBezTo>
                  <a:pt x="3160" y="7234"/>
                  <a:pt x="3153" y="7286"/>
                  <a:pt x="3148" y="7331"/>
                </a:cubicBezTo>
                <a:cubicBezTo>
                  <a:pt x="3137" y="7383"/>
                  <a:pt x="3126" y="7428"/>
                  <a:pt x="3103" y="7473"/>
                </a:cubicBezTo>
                <a:cubicBezTo>
                  <a:pt x="3079" y="7519"/>
                  <a:pt x="3051" y="7564"/>
                  <a:pt x="3017" y="7609"/>
                </a:cubicBezTo>
                <a:cubicBezTo>
                  <a:pt x="2972" y="7656"/>
                  <a:pt x="2927" y="7695"/>
                  <a:pt x="2875" y="7735"/>
                </a:cubicBezTo>
                <a:cubicBezTo>
                  <a:pt x="2819" y="7774"/>
                  <a:pt x="2751" y="7808"/>
                  <a:pt x="2683" y="7837"/>
                </a:cubicBezTo>
                <a:cubicBezTo>
                  <a:pt x="2620" y="7860"/>
                  <a:pt x="2552" y="7877"/>
                  <a:pt x="2489" y="7882"/>
                </a:cubicBezTo>
                <a:lnTo>
                  <a:pt x="2437" y="7882"/>
                </a:lnTo>
                <a:cubicBezTo>
                  <a:pt x="2392" y="7882"/>
                  <a:pt x="2353" y="7882"/>
                  <a:pt x="2313" y="7877"/>
                </a:cubicBezTo>
                <a:cubicBezTo>
                  <a:pt x="2256" y="7866"/>
                  <a:pt x="2211" y="7848"/>
                  <a:pt x="2159" y="7826"/>
                </a:cubicBezTo>
                <a:cubicBezTo>
                  <a:pt x="2114" y="7803"/>
                  <a:pt x="2074" y="7774"/>
                  <a:pt x="2035" y="7746"/>
                </a:cubicBezTo>
                <a:cubicBezTo>
                  <a:pt x="1988" y="7706"/>
                  <a:pt x="1949" y="7661"/>
                  <a:pt x="1915" y="7616"/>
                </a:cubicBezTo>
                <a:cubicBezTo>
                  <a:pt x="1892" y="7593"/>
                  <a:pt x="1858" y="7575"/>
                  <a:pt x="1823" y="7575"/>
                </a:cubicBezTo>
                <a:cubicBezTo>
                  <a:pt x="1802" y="7575"/>
                  <a:pt x="1784" y="7582"/>
                  <a:pt x="1768" y="7587"/>
                </a:cubicBezTo>
                <a:cubicBezTo>
                  <a:pt x="1739" y="7604"/>
                  <a:pt x="1716" y="7633"/>
                  <a:pt x="1705" y="7661"/>
                </a:cubicBezTo>
                <a:cubicBezTo>
                  <a:pt x="1705" y="7678"/>
                  <a:pt x="1699" y="7695"/>
                  <a:pt x="1705" y="7712"/>
                </a:cubicBezTo>
                <a:lnTo>
                  <a:pt x="1694" y="7724"/>
                </a:lnTo>
                <a:cubicBezTo>
                  <a:pt x="1671" y="7753"/>
                  <a:pt x="1642" y="7780"/>
                  <a:pt x="1613" y="7798"/>
                </a:cubicBezTo>
                <a:cubicBezTo>
                  <a:pt x="1579" y="7821"/>
                  <a:pt x="1545" y="7843"/>
                  <a:pt x="1506" y="7855"/>
                </a:cubicBezTo>
                <a:cubicBezTo>
                  <a:pt x="1455" y="7877"/>
                  <a:pt x="1398" y="7889"/>
                  <a:pt x="1341" y="7894"/>
                </a:cubicBezTo>
                <a:cubicBezTo>
                  <a:pt x="1319" y="7894"/>
                  <a:pt x="1301" y="7900"/>
                  <a:pt x="1285" y="7900"/>
                </a:cubicBezTo>
                <a:cubicBezTo>
                  <a:pt x="1238" y="7900"/>
                  <a:pt x="1193" y="7894"/>
                  <a:pt x="1142" y="7889"/>
                </a:cubicBezTo>
                <a:cubicBezTo>
                  <a:pt x="1080" y="7871"/>
                  <a:pt x="1023" y="7855"/>
                  <a:pt x="960" y="7826"/>
                </a:cubicBezTo>
                <a:cubicBezTo>
                  <a:pt x="915" y="7803"/>
                  <a:pt x="876" y="7780"/>
                  <a:pt x="842" y="7753"/>
                </a:cubicBezTo>
                <a:cubicBezTo>
                  <a:pt x="813" y="7724"/>
                  <a:pt x="784" y="7695"/>
                  <a:pt x="761" y="7667"/>
                </a:cubicBezTo>
                <a:cubicBezTo>
                  <a:pt x="739" y="7627"/>
                  <a:pt x="716" y="7593"/>
                  <a:pt x="698" y="7548"/>
                </a:cubicBezTo>
                <a:cubicBezTo>
                  <a:pt x="682" y="7507"/>
                  <a:pt x="677" y="7473"/>
                  <a:pt x="664" y="7439"/>
                </a:cubicBezTo>
                <a:cubicBezTo>
                  <a:pt x="664" y="7428"/>
                  <a:pt x="664" y="7422"/>
                  <a:pt x="671" y="7412"/>
                </a:cubicBezTo>
                <a:cubicBezTo>
                  <a:pt x="682" y="7365"/>
                  <a:pt x="693" y="7326"/>
                  <a:pt x="711" y="7281"/>
                </a:cubicBezTo>
                <a:lnTo>
                  <a:pt x="716" y="7257"/>
                </a:lnTo>
                <a:cubicBezTo>
                  <a:pt x="732" y="7223"/>
                  <a:pt x="745" y="7184"/>
                  <a:pt x="750" y="7144"/>
                </a:cubicBezTo>
                <a:cubicBezTo>
                  <a:pt x="756" y="7105"/>
                  <a:pt x="732" y="7064"/>
                  <a:pt x="711" y="7019"/>
                </a:cubicBezTo>
                <a:cubicBezTo>
                  <a:pt x="687" y="6968"/>
                  <a:pt x="648" y="6927"/>
                  <a:pt x="625" y="6900"/>
                </a:cubicBezTo>
                <a:cubicBezTo>
                  <a:pt x="580" y="6843"/>
                  <a:pt x="522" y="6798"/>
                  <a:pt x="467" y="6746"/>
                </a:cubicBezTo>
                <a:cubicBezTo>
                  <a:pt x="404" y="6696"/>
                  <a:pt x="336" y="6633"/>
                  <a:pt x="284" y="6565"/>
                </a:cubicBezTo>
                <a:cubicBezTo>
                  <a:pt x="267" y="6542"/>
                  <a:pt x="255" y="6518"/>
                  <a:pt x="250" y="6502"/>
                </a:cubicBezTo>
                <a:cubicBezTo>
                  <a:pt x="244" y="6484"/>
                  <a:pt x="239" y="6468"/>
                  <a:pt x="233" y="6445"/>
                </a:cubicBezTo>
                <a:cubicBezTo>
                  <a:pt x="233" y="6428"/>
                  <a:pt x="233" y="6411"/>
                  <a:pt x="239" y="6389"/>
                </a:cubicBezTo>
                <a:cubicBezTo>
                  <a:pt x="244" y="6360"/>
                  <a:pt x="255" y="6326"/>
                  <a:pt x="273" y="6292"/>
                </a:cubicBezTo>
                <a:cubicBezTo>
                  <a:pt x="302" y="6229"/>
                  <a:pt x="341" y="6172"/>
                  <a:pt x="386" y="6116"/>
                </a:cubicBezTo>
                <a:cubicBezTo>
                  <a:pt x="415" y="6075"/>
                  <a:pt x="454" y="6048"/>
                  <a:pt x="494" y="6014"/>
                </a:cubicBezTo>
                <a:cubicBezTo>
                  <a:pt x="540" y="5980"/>
                  <a:pt x="585" y="5956"/>
                  <a:pt x="630" y="5939"/>
                </a:cubicBezTo>
                <a:cubicBezTo>
                  <a:pt x="677" y="5922"/>
                  <a:pt x="716" y="5911"/>
                  <a:pt x="761" y="5905"/>
                </a:cubicBezTo>
                <a:lnTo>
                  <a:pt x="795" y="5905"/>
                </a:lnTo>
                <a:cubicBezTo>
                  <a:pt x="818" y="5905"/>
                  <a:pt x="842" y="5905"/>
                  <a:pt x="863" y="5911"/>
                </a:cubicBezTo>
                <a:cubicBezTo>
                  <a:pt x="897" y="5917"/>
                  <a:pt x="932" y="5928"/>
                  <a:pt x="960" y="5939"/>
                </a:cubicBezTo>
                <a:cubicBezTo>
                  <a:pt x="983" y="5956"/>
                  <a:pt x="1012" y="5967"/>
                  <a:pt x="1034" y="5991"/>
                </a:cubicBezTo>
                <a:cubicBezTo>
                  <a:pt x="1062" y="6014"/>
                  <a:pt x="1091" y="6048"/>
                  <a:pt x="1114" y="6082"/>
                </a:cubicBezTo>
                <a:cubicBezTo>
                  <a:pt x="1136" y="6109"/>
                  <a:pt x="1176" y="6121"/>
                  <a:pt x="1204" y="6121"/>
                </a:cubicBezTo>
                <a:cubicBezTo>
                  <a:pt x="1217" y="6121"/>
                  <a:pt x="1222" y="6121"/>
                  <a:pt x="1233" y="6116"/>
                </a:cubicBezTo>
                <a:cubicBezTo>
                  <a:pt x="1256" y="6109"/>
                  <a:pt x="1273" y="6104"/>
                  <a:pt x="1290" y="6087"/>
                </a:cubicBezTo>
                <a:cubicBezTo>
                  <a:pt x="1319" y="6059"/>
                  <a:pt x="1324" y="6025"/>
                  <a:pt x="1330" y="5996"/>
                </a:cubicBezTo>
                <a:cubicBezTo>
                  <a:pt x="1341" y="5946"/>
                  <a:pt x="1358" y="5888"/>
                  <a:pt x="1380" y="5836"/>
                </a:cubicBezTo>
                <a:cubicBezTo>
                  <a:pt x="1409" y="5781"/>
                  <a:pt x="1443" y="5734"/>
                  <a:pt x="1483" y="5684"/>
                </a:cubicBezTo>
                <a:cubicBezTo>
                  <a:pt x="1523" y="5639"/>
                  <a:pt x="1568" y="5592"/>
                  <a:pt x="1619" y="5553"/>
                </a:cubicBezTo>
                <a:cubicBezTo>
                  <a:pt x="1676" y="5519"/>
                  <a:pt x="1739" y="5485"/>
                  <a:pt x="1796" y="5456"/>
                </a:cubicBezTo>
                <a:cubicBezTo>
                  <a:pt x="1852" y="5440"/>
                  <a:pt x="1915" y="5427"/>
                  <a:pt x="1972" y="5416"/>
                </a:cubicBezTo>
                <a:close/>
                <a:moveTo>
                  <a:pt x="3194" y="7843"/>
                </a:moveTo>
                <a:lnTo>
                  <a:pt x="3194" y="7843"/>
                </a:lnTo>
                <a:cubicBezTo>
                  <a:pt x="3187" y="7877"/>
                  <a:pt x="3182" y="7911"/>
                  <a:pt x="3176" y="7950"/>
                </a:cubicBezTo>
                <a:cubicBezTo>
                  <a:pt x="3171" y="7997"/>
                  <a:pt x="3160" y="8042"/>
                  <a:pt x="3137" y="8087"/>
                </a:cubicBezTo>
                <a:cubicBezTo>
                  <a:pt x="3131" y="8099"/>
                  <a:pt x="3126" y="8104"/>
                  <a:pt x="3119" y="8115"/>
                </a:cubicBezTo>
                <a:lnTo>
                  <a:pt x="3119" y="8121"/>
                </a:lnTo>
                <a:cubicBezTo>
                  <a:pt x="3114" y="8115"/>
                  <a:pt x="3108" y="8115"/>
                  <a:pt x="3103" y="8115"/>
                </a:cubicBezTo>
                <a:cubicBezTo>
                  <a:pt x="3092" y="8110"/>
                  <a:pt x="3079" y="8099"/>
                  <a:pt x="3069" y="8087"/>
                </a:cubicBezTo>
                <a:cubicBezTo>
                  <a:pt x="3040" y="8065"/>
                  <a:pt x="3011" y="8031"/>
                  <a:pt x="2983" y="8002"/>
                </a:cubicBezTo>
                <a:cubicBezTo>
                  <a:pt x="3051" y="7963"/>
                  <a:pt x="3119" y="7911"/>
                  <a:pt x="3176" y="7860"/>
                </a:cubicBezTo>
                <a:cubicBezTo>
                  <a:pt x="3182" y="7855"/>
                  <a:pt x="3187" y="7848"/>
                  <a:pt x="3194" y="7843"/>
                </a:cubicBezTo>
                <a:close/>
                <a:moveTo>
                  <a:pt x="3336" y="1"/>
                </a:moveTo>
                <a:cubicBezTo>
                  <a:pt x="3262" y="1"/>
                  <a:pt x="3187" y="6"/>
                  <a:pt x="3119" y="19"/>
                </a:cubicBezTo>
                <a:cubicBezTo>
                  <a:pt x="2898" y="53"/>
                  <a:pt x="2694" y="161"/>
                  <a:pt x="2518" y="297"/>
                </a:cubicBezTo>
                <a:cubicBezTo>
                  <a:pt x="2364" y="416"/>
                  <a:pt x="2233" y="575"/>
                  <a:pt x="2143" y="746"/>
                </a:cubicBezTo>
                <a:cubicBezTo>
                  <a:pt x="2069" y="887"/>
                  <a:pt x="2017" y="1036"/>
                  <a:pt x="1988" y="1189"/>
                </a:cubicBezTo>
                <a:lnTo>
                  <a:pt x="1983" y="1189"/>
                </a:lnTo>
                <a:cubicBezTo>
                  <a:pt x="1904" y="1160"/>
                  <a:pt x="1823" y="1144"/>
                  <a:pt x="1744" y="1126"/>
                </a:cubicBezTo>
                <a:cubicBezTo>
                  <a:pt x="1686" y="1117"/>
                  <a:pt x="1627" y="1113"/>
                  <a:pt x="1569" y="1113"/>
                </a:cubicBezTo>
                <a:cubicBezTo>
                  <a:pt x="1485" y="1113"/>
                  <a:pt x="1402" y="1121"/>
                  <a:pt x="1319" y="1138"/>
                </a:cubicBezTo>
                <a:cubicBezTo>
                  <a:pt x="1188" y="1160"/>
                  <a:pt x="1068" y="1212"/>
                  <a:pt x="955" y="1280"/>
                </a:cubicBezTo>
                <a:cubicBezTo>
                  <a:pt x="842" y="1348"/>
                  <a:pt x="739" y="1438"/>
                  <a:pt x="653" y="1547"/>
                </a:cubicBezTo>
                <a:cubicBezTo>
                  <a:pt x="580" y="1637"/>
                  <a:pt x="528" y="1745"/>
                  <a:pt x="494" y="1860"/>
                </a:cubicBezTo>
                <a:cubicBezTo>
                  <a:pt x="460" y="1984"/>
                  <a:pt x="454" y="2120"/>
                  <a:pt x="483" y="2251"/>
                </a:cubicBezTo>
                <a:cubicBezTo>
                  <a:pt x="506" y="2382"/>
                  <a:pt x="574" y="2508"/>
                  <a:pt x="653" y="2615"/>
                </a:cubicBezTo>
                <a:cubicBezTo>
                  <a:pt x="711" y="2689"/>
                  <a:pt x="779" y="2757"/>
                  <a:pt x="852" y="2814"/>
                </a:cubicBezTo>
                <a:cubicBezTo>
                  <a:pt x="716" y="2951"/>
                  <a:pt x="619" y="3127"/>
                  <a:pt x="614" y="3326"/>
                </a:cubicBezTo>
                <a:cubicBezTo>
                  <a:pt x="608" y="3547"/>
                  <a:pt x="727" y="3757"/>
                  <a:pt x="892" y="3900"/>
                </a:cubicBezTo>
                <a:cubicBezTo>
                  <a:pt x="1113" y="4090"/>
                  <a:pt x="1412" y="4202"/>
                  <a:pt x="1707" y="4202"/>
                </a:cubicBezTo>
                <a:cubicBezTo>
                  <a:pt x="1897" y="4202"/>
                  <a:pt x="2086" y="4155"/>
                  <a:pt x="2250" y="4053"/>
                </a:cubicBezTo>
                <a:cubicBezTo>
                  <a:pt x="2295" y="4024"/>
                  <a:pt x="2329" y="3995"/>
                  <a:pt x="2369" y="3968"/>
                </a:cubicBezTo>
                <a:cubicBezTo>
                  <a:pt x="2387" y="4058"/>
                  <a:pt x="2415" y="4149"/>
                  <a:pt x="2455" y="4234"/>
                </a:cubicBezTo>
                <a:cubicBezTo>
                  <a:pt x="2500" y="4320"/>
                  <a:pt x="2563" y="4399"/>
                  <a:pt x="2642" y="4462"/>
                </a:cubicBezTo>
                <a:cubicBezTo>
                  <a:pt x="2722" y="4530"/>
                  <a:pt x="2819" y="4570"/>
                  <a:pt x="2921" y="4598"/>
                </a:cubicBezTo>
                <a:cubicBezTo>
                  <a:pt x="3000" y="4615"/>
                  <a:pt x="3080" y="4626"/>
                  <a:pt x="3159" y="4626"/>
                </a:cubicBezTo>
                <a:cubicBezTo>
                  <a:pt x="3187" y="4626"/>
                  <a:pt x="3216" y="4624"/>
                  <a:pt x="3244" y="4621"/>
                </a:cubicBezTo>
                <a:lnTo>
                  <a:pt x="3244" y="4758"/>
                </a:lnTo>
                <a:cubicBezTo>
                  <a:pt x="3244" y="4871"/>
                  <a:pt x="3250" y="4979"/>
                  <a:pt x="3250" y="5093"/>
                </a:cubicBezTo>
                <a:lnTo>
                  <a:pt x="3250" y="5434"/>
                </a:lnTo>
                <a:cubicBezTo>
                  <a:pt x="3244" y="5485"/>
                  <a:pt x="3244" y="5542"/>
                  <a:pt x="3244" y="5592"/>
                </a:cubicBezTo>
                <a:cubicBezTo>
                  <a:pt x="3171" y="5571"/>
                  <a:pt x="3097" y="5553"/>
                  <a:pt x="3017" y="5542"/>
                </a:cubicBezTo>
                <a:cubicBezTo>
                  <a:pt x="2980" y="5537"/>
                  <a:pt x="2943" y="5535"/>
                  <a:pt x="2906" y="5535"/>
                </a:cubicBezTo>
                <a:cubicBezTo>
                  <a:pt x="2800" y="5535"/>
                  <a:pt x="2692" y="5553"/>
                  <a:pt x="2591" y="5587"/>
                </a:cubicBezTo>
                <a:cubicBezTo>
                  <a:pt x="2580" y="5547"/>
                  <a:pt x="2563" y="5508"/>
                  <a:pt x="2546" y="5468"/>
                </a:cubicBezTo>
                <a:cubicBezTo>
                  <a:pt x="2512" y="5382"/>
                  <a:pt x="2444" y="5309"/>
                  <a:pt x="2369" y="5251"/>
                </a:cubicBezTo>
                <a:cubicBezTo>
                  <a:pt x="2295" y="5195"/>
                  <a:pt x="2211" y="5172"/>
                  <a:pt x="2119" y="5155"/>
                </a:cubicBezTo>
                <a:cubicBezTo>
                  <a:pt x="2085" y="5149"/>
                  <a:pt x="2051" y="5149"/>
                  <a:pt x="2023" y="5149"/>
                </a:cubicBezTo>
                <a:cubicBezTo>
                  <a:pt x="1967" y="5149"/>
                  <a:pt x="1904" y="5155"/>
                  <a:pt x="1847" y="5167"/>
                </a:cubicBezTo>
                <a:cubicBezTo>
                  <a:pt x="1755" y="5183"/>
                  <a:pt x="1671" y="5223"/>
                  <a:pt x="1585" y="5264"/>
                </a:cubicBezTo>
                <a:cubicBezTo>
                  <a:pt x="1506" y="5309"/>
                  <a:pt x="1427" y="5371"/>
                  <a:pt x="1353" y="5440"/>
                </a:cubicBezTo>
                <a:cubicBezTo>
                  <a:pt x="1285" y="5508"/>
                  <a:pt x="1222" y="5587"/>
                  <a:pt x="1176" y="5673"/>
                </a:cubicBezTo>
                <a:cubicBezTo>
                  <a:pt x="1159" y="5700"/>
                  <a:pt x="1148" y="5729"/>
                  <a:pt x="1136" y="5763"/>
                </a:cubicBezTo>
                <a:cubicBezTo>
                  <a:pt x="1086" y="5729"/>
                  <a:pt x="1034" y="5707"/>
                  <a:pt x="978" y="5689"/>
                </a:cubicBezTo>
                <a:cubicBezTo>
                  <a:pt x="925" y="5674"/>
                  <a:pt x="869" y="5667"/>
                  <a:pt x="813" y="5667"/>
                </a:cubicBezTo>
                <a:cubicBezTo>
                  <a:pt x="744" y="5667"/>
                  <a:pt x="674" y="5678"/>
                  <a:pt x="608" y="5700"/>
                </a:cubicBezTo>
                <a:cubicBezTo>
                  <a:pt x="352" y="5775"/>
                  <a:pt x="160" y="5985"/>
                  <a:pt x="51" y="6229"/>
                </a:cubicBezTo>
                <a:cubicBezTo>
                  <a:pt x="16" y="6321"/>
                  <a:pt x="0" y="6423"/>
                  <a:pt x="23" y="6518"/>
                </a:cubicBezTo>
                <a:cubicBezTo>
                  <a:pt x="40" y="6610"/>
                  <a:pt x="91" y="6683"/>
                  <a:pt x="153" y="6746"/>
                </a:cubicBezTo>
                <a:cubicBezTo>
                  <a:pt x="262" y="6872"/>
                  <a:pt x="409" y="6962"/>
                  <a:pt x="512" y="7092"/>
                </a:cubicBezTo>
                <a:cubicBezTo>
                  <a:pt x="522" y="7110"/>
                  <a:pt x="535" y="7127"/>
                  <a:pt x="546" y="7144"/>
                </a:cubicBezTo>
                <a:cubicBezTo>
                  <a:pt x="528" y="7200"/>
                  <a:pt x="506" y="7257"/>
                  <a:pt x="488" y="7315"/>
                </a:cubicBezTo>
                <a:cubicBezTo>
                  <a:pt x="483" y="7354"/>
                  <a:pt x="472" y="7394"/>
                  <a:pt x="472" y="7433"/>
                </a:cubicBezTo>
                <a:cubicBezTo>
                  <a:pt x="472" y="7485"/>
                  <a:pt x="488" y="7530"/>
                  <a:pt x="506" y="7575"/>
                </a:cubicBezTo>
                <a:cubicBezTo>
                  <a:pt x="535" y="7661"/>
                  <a:pt x="574" y="7740"/>
                  <a:pt x="630" y="7808"/>
                </a:cubicBezTo>
                <a:cubicBezTo>
                  <a:pt x="687" y="7882"/>
                  <a:pt x="767" y="7939"/>
                  <a:pt x="847" y="7979"/>
                </a:cubicBezTo>
                <a:cubicBezTo>
                  <a:pt x="979" y="8048"/>
                  <a:pt x="1128" y="8081"/>
                  <a:pt x="1276" y="8081"/>
                </a:cubicBezTo>
                <a:cubicBezTo>
                  <a:pt x="1325" y="8081"/>
                  <a:pt x="1373" y="8077"/>
                  <a:pt x="1421" y="8070"/>
                </a:cubicBezTo>
                <a:cubicBezTo>
                  <a:pt x="1568" y="8047"/>
                  <a:pt x="1705" y="7979"/>
                  <a:pt x="1802" y="7871"/>
                </a:cubicBezTo>
                <a:cubicBezTo>
                  <a:pt x="1813" y="7882"/>
                  <a:pt x="1818" y="7889"/>
                  <a:pt x="1830" y="7900"/>
                </a:cubicBezTo>
                <a:cubicBezTo>
                  <a:pt x="1870" y="7945"/>
                  <a:pt x="1920" y="7984"/>
                  <a:pt x="1972" y="8018"/>
                </a:cubicBezTo>
                <a:cubicBezTo>
                  <a:pt x="1988" y="8031"/>
                  <a:pt x="2006" y="8042"/>
                  <a:pt x="2023" y="8047"/>
                </a:cubicBezTo>
                <a:cubicBezTo>
                  <a:pt x="2051" y="8110"/>
                  <a:pt x="2074" y="8162"/>
                  <a:pt x="2114" y="8218"/>
                </a:cubicBezTo>
                <a:cubicBezTo>
                  <a:pt x="2153" y="8275"/>
                  <a:pt x="2198" y="8325"/>
                  <a:pt x="2250" y="8372"/>
                </a:cubicBezTo>
                <a:cubicBezTo>
                  <a:pt x="2353" y="8462"/>
                  <a:pt x="2466" y="8537"/>
                  <a:pt x="2574" y="8621"/>
                </a:cubicBezTo>
                <a:lnTo>
                  <a:pt x="2568" y="8616"/>
                </a:lnTo>
                <a:cubicBezTo>
                  <a:pt x="2574" y="8621"/>
                  <a:pt x="2574" y="8621"/>
                  <a:pt x="2580" y="8627"/>
                </a:cubicBezTo>
                <a:cubicBezTo>
                  <a:pt x="2580" y="8627"/>
                  <a:pt x="2586" y="8627"/>
                  <a:pt x="2586" y="8632"/>
                </a:cubicBezTo>
                <a:cubicBezTo>
                  <a:pt x="2636" y="8673"/>
                  <a:pt x="2676" y="8718"/>
                  <a:pt x="2717" y="8769"/>
                </a:cubicBezTo>
                <a:cubicBezTo>
                  <a:pt x="2733" y="8803"/>
                  <a:pt x="2751" y="8831"/>
                  <a:pt x="2767" y="8865"/>
                </a:cubicBezTo>
                <a:cubicBezTo>
                  <a:pt x="2790" y="8939"/>
                  <a:pt x="2807" y="9025"/>
                  <a:pt x="2819" y="9104"/>
                </a:cubicBezTo>
                <a:cubicBezTo>
                  <a:pt x="2830" y="9280"/>
                  <a:pt x="2812" y="9463"/>
                  <a:pt x="2785" y="9633"/>
                </a:cubicBezTo>
                <a:cubicBezTo>
                  <a:pt x="2751" y="9825"/>
                  <a:pt x="2704" y="10014"/>
                  <a:pt x="2659" y="10207"/>
                </a:cubicBezTo>
                <a:cubicBezTo>
                  <a:pt x="2636" y="10292"/>
                  <a:pt x="2620" y="10378"/>
                  <a:pt x="2602" y="10462"/>
                </a:cubicBezTo>
                <a:cubicBezTo>
                  <a:pt x="2591" y="10514"/>
                  <a:pt x="2586" y="10559"/>
                  <a:pt x="2580" y="10604"/>
                </a:cubicBezTo>
                <a:cubicBezTo>
                  <a:pt x="2574" y="10638"/>
                  <a:pt x="2574" y="10678"/>
                  <a:pt x="2563" y="10712"/>
                </a:cubicBezTo>
                <a:cubicBezTo>
                  <a:pt x="2563" y="10730"/>
                  <a:pt x="2568" y="10753"/>
                  <a:pt x="2580" y="10769"/>
                </a:cubicBezTo>
                <a:cubicBezTo>
                  <a:pt x="2591" y="10798"/>
                  <a:pt x="2620" y="10821"/>
                  <a:pt x="2649" y="10826"/>
                </a:cubicBezTo>
                <a:cubicBezTo>
                  <a:pt x="2659" y="10829"/>
                  <a:pt x="2670" y="10831"/>
                  <a:pt x="2681" y="10831"/>
                </a:cubicBezTo>
                <a:cubicBezTo>
                  <a:pt x="2730" y="10831"/>
                  <a:pt x="2781" y="10803"/>
                  <a:pt x="2796" y="10753"/>
                </a:cubicBezTo>
                <a:cubicBezTo>
                  <a:pt x="2801" y="10730"/>
                  <a:pt x="2807" y="10706"/>
                  <a:pt x="2819" y="10685"/>
                </a:cubicBezTo>
                <a:cubicBezTo>
                  <a:pt x="2824" y="10661"/>
                  <a:pt x="2830" y="10633"/>
                  <a:pt x="2841" y="10610"/>
                </a:cubicBezTo>
                <a:cubicBezTo>
                  <a:pt x="2859" y="10559"/>
                  <a:pt x="2875" y="10507"/>
                  <a:pt x="2893" y="10451"/>
                </a:cubicBezTo>
                <a:cubicBezTo>
                  <a:pt x="2898" y="10434"/>
                  <a:pt x="2904" y="10412"/>
                  <a:pt x="2909" y="10394"/>
                </a:cubicBezTo>
                <a:lnTo>
                  <a:pt x="2904" y="10394"/>
                </a:lnTo>
                <a:cubicBezTo>
                  <a:pt x="2938" y="10286"/>
                  <a:pt x="2966" y="10184"/>
                  <a:pt x="2995" y="10076"/>
                </a:cubicBezTo>
                <a:cubicBezTo>
                  <a:pt x="3029" y="9940"/>
                  <a:pt x="3058" y="9798"/>
                  <a:pt x="3079" y="9649"/>
                </a:cubicBezTo>
                <a:cubicBezTo>
                  <a:pt x="3103" y="9513"/>
                  <a:pt x="3114" y="9382"/>
                  <a:pt x="3114" y="9264"/>
                </a:cubicBezTo>
                <a:cubicBezTo>
                  <a:pt x="3114" y="9206"/>
                  <a:pt x="3108" y="9138"/>
                  <a:pt x="3097" y="9064"/>
                </a:cubicBezTo>
                <a:cubicBezTo>
                  <a:pt x="3092" y="9007"/>
                  <a:pt x="3074" y="8951"/>
                  <a:pt x="3058" y="8899"/>
                </a:cubicBezTo>
                <a:cubicBezTo>
                  <a:pt x="3040" y="8844"/>
                  <a:pt x="3011" y="8792"/>
                  <a:pt x="2983" y="8747"/>
                </a:cubicBezTo>
                <a:cubicBezTo>
                  <a:pt x="2943" y="8689"/>
                  <a:pt x="2898" y="8644"/>
                  <a:pt x="2853" y="8610"/>
                </a:cubicBezTo>
                <a:cubicBezTo>
                  <a:pt x="2767" y="8530"/>
                  <a:pt x="2659" y="8474"/>
                  <a:pt x="2557" y="8422"/>
                </a:cubicBezTo>
                <a:cubicBezTo>
                  <a:pt x="2466" y="8377"/>
                  <a:pt x="2358" y="8320"/>
                  <a:pt x="2267" y="8246"/>
                </a:cubicBezTo>
                <a:cubicBezTo>
                  <a:pt x="2227" y="8212"/>
                  <a:pt x="2193" y="8178"/>
                  <a:pt x="2164" y="8138"/>
                </a:cubicBezTo>
                <a:cubicBezTo>
                  <a:pt x="2159" y="8133"/>
                  <a:pt x="2153" y="8121"/>
                  <a:pt x="2148" y="8110"/>
                </a:cubicBezTo>
                <a:lnTo>
                  <a:pt x="2148" y="8104"/>
                </a:lnTo>
                <a:cubicBezTo>
                  <a:pt x="2188" y="8121"/>
                  <a:pt x="2233" y="8133"/>
                  <a:pt x="2273" y="8138"/>
                </a:cubicBezTo>
                <a:cubicBezTo>
                  <a:pt x="2335" y="8149"/>
                  <a:pt x="2387" y="8155"/>
                  <a:pt x="2444" y="8155"/>
                </a:cubicBezTo>
                <a:cubicBezTo>
                  <a:pt x="2494" y="8155"/>
                  <a:pt x="2552" y="8149"/>
                  <a:pt x="2614" y="8144"/>
                </a:cubicBezTo>
                <a:cubicBezTo>
                  <a:pt x="2670" y="8133"/>
                  <a:pt x="2733" y="8115"/>
                  <a:pt x="2801" y="8093"/>
                </a:cubicBezTo>
                <a:cubicBezTo>
                  <a:pt x="2841" y="8144"/>
                  <a:pt x="2875" y="8183"/>
                  <a:pt x="2909" y="8218"/>
                </a:cubicBezTo>
                <a:cubicBezTo>
                  <a:pt x="2966" y="8275"/>
                  <a:pt x="3024" y="8309"/>
                  <a:pt x="3074" y="8320"/>
                </a:cubicBezTo>
                <a:cubicBezTo>
                  <a:pt x="3092" y="8320"/>
                  <a:pt x="3108" y="8325"/>
                  <a:pt x="3119" y="8325"/>
                </a:cubicBezTo>
                <a:cubicBezTo>
                  <a:pt x="3137" y="8325"/>
                  <a:pt x="3148" y="8320"/>
                  <a:pt x="3165" y="8320"/>
                </a:cubicBezTo>
                <a:cubicBezTo>
                  <a:pt x="3194" y="8314"/>
                  <a:pt x="3221" y="8298"/>
                  <a:pt x="3244" y="8280"/>
                </a:cubicBezTo>
                <a:cubicBezTo>
                  <a:pt x="3289" y="8246"/>
                  <a:pt x="3318" y="8196"/>
                  <a:pt x="3336" y="8144"/>
                </a:cubicBezTo>
                <a:cubicBezTo>
                  <a:pt x="3364" y="8093"/>
                  <a:pt x="3370" y="8025"/>
                  <a:pt x="3381" y="7973"/>
                </a:cubicBezTo>
                <a:cubicBezTo>
                  <a:pt x="3392" y="7916"/>
                  <a:pt x="3399" y="7855"/>
                  <a:pt x="3399" y="7774"/>
                </a:cubicBezTo>
                <a:cubicBezTo>
                  <a:pt x="3399" y="7706"/>
                  <a:pt x="3392" y="7638"/>
                  <a:pt x="3386" y="7553"/>
                </a:cubicBezTo>
                <a:lnTo>
                  <a:pt x="3386" y="7548"/>
                </a:lnTo>
                <a:lnTo>
                  <a:pt x="3386" y="7541"/>
                </a:lnTo>
                <a:lnTo>
                  <a:pt x="3386" y="7536"/>
                </a:lnTo>
                <a:cubicBezTo>
                  <a:pt x="3420" y="7451"/>
                  <a:pt x="3444" y="7365"/>
                  <a:pt x="3449" y="7281"/>
                </a:cubicBezTo>
                <a:cubicBezTo>
                  <a:pt x="3455" y="7173"/>
                  <a:pt x="3438" y="7058"/>
                  <a:pt x="3399" y="6945"/>
                </a:cubicBezTo>
                <a:cubicBezTo>
                  <a:pt x="3386" y="6917"/>
                  <a:pt x="3370" y="6882"/>
                  <a:pt x="3358" y="6848"/>
                </a:cubicBezTo>
                <a:cubicBezTo>
                  <a:pt x="3523" y="6814"/>
                  <a:pt x="3643" y="6752"/>
                  <a:pt x="3733" y="6662"/>
                </a:cubicBezTo>
                <a:cubicBezTo>
                  <a:pt x="3801" y="6593"/>
                  <a:pt x="3847" y="6518"/>
                  <a:pt x="3864" y="6439"/>
                </a:cubicBezTo>
                <a:cubicBezTo>
                  <a:pt x="3881" y="6355"/>
                  <a:pt x="3881" y="6269"/>
                  <a:pt x="3858" y="6184"/>
                </a:cubicBezTo>
                <a:cubicBezTo>
                  <a:pt x="3842" y="6104"/>
                  <a:pt x="3801" y="6030"/>
                  <a:pt x="3740" y="5946"/>
                </a:cubicBezTo>
                <a:cubicBezTo>
                  <a:pt x="3682" y="5865"/>
                  <a:pt x="3609" y="5802"/>
                  <a:pt x="3551" y="5757"/>
                </a:cubicBezTo>
                <a:cubicBezTo>
                  <a:pt x="3535" y="5741"/>
                  <a:pt x="3517" y="5729"/>
                  <a:pt x="3494" y="5712"/>
                </a:cubicBezTo>
                <a:lnTo>
                  <a:pt x="3494" y="5707"/>
                </a:lnTo>
                <a:lnTo>
                  <a:pt x="3494" y="5673"/>
                </a:lnTo>
                <a:cubicBezTo>
                  <a:pt x="3501" y="5626"/>
                  <a:pt x="3494" y="5581"/>
                  <a:pt x="3494" y="5536"/>
                </a:cubicBezTo>
                <a:cubicBezTo>
                  <a:pt x="3489" y="5468"/>
                  <a:pt x="3483" y="5405"/>
                  <a:pt x="3472" y="5337"/>
                </a:cubicBezTo>
                <a:lnTo>
                  <a:pt x="3472" y="5320"/>
                </a:lnTo>
                <a:lnTo>
                  <a:pt x="3467" y="5280"/>
                </a:lnTo>
                <a:lnTo>
                  <a:pt x="3449" y="5172"/>
                </a:lnTo>
                <a:lnTo>
                  <a:pt x="3433" y="5030"/>
                </a:lnTo>
                <a:cubicBezTo>
                  <a:pt x="3420" y="4945"/>
                  <a:pt x="3410" y="4855"/>
                  <a:pt x="3404" y="4769"/>
                </a:cubicBezTo>
                <a:lnTo>
                  <a:pt x="3404" y="4786"/>
                </a:lnTo>
                <a:cubicBezTo>
                  <a:pt x="3399" y="4724"/>
                  <a:pt x="3392" y="4666"/>
                  <a:pt x="3392" y="4604"/>
                </a:cubicBezTo>
                <a:lnTo>
                  <a:pt x="3392" y="4598"/>
                </a:lnTo>
                <a:cubicBezTo>
                  <a:pt x="3472" y="4582"/>
                  <a:pt x="3551" y="4553"/>
                  <a:pt x="3614" y="4514"/>
                </a:cubicBezTo>
                <a:cubicBezTo>
                  <a:pt x="3733" y="4451"/>
                  <a:pt x="3830" y="4349"/>
                  <a:pt x="3898" y="4223"/>
                </a:cubicBezTo>
                <a:cubicBezTo>
                  <a:pt x="3944" y="4268"/>
                  <a:pt x="3995" y="4314"/>
                  <a:pt x="4046" y="4354"/>
                </a:cubicBezTo>
                <a:lnTo>
                  <a:pt x="4052" y="4359"/>
                </a:lnTo>
                <a:cubicBezTo>
                  <a:pt x="4068" y="4700"/>
                  <a:pt x="4074" y="5041"/>
                  <a:pt x="4080" y="5332"/>
                </a:cubicBezTo>
                <a:cubicBezTo>
                  <a:pt x="4086" y="5666"/>
                  <a:pt x="4086" y="6041"/>
                  <a:pt x="4080" y="6468"/>
                </a:cubicBezTo>
                <a:cubicBezTo>
                  <a:pt x="4074" y="6848"/>
                  <a:pt x="4063" y="7229"/>
                  <a:pt x="4052" y="7609"/>
                </a:cubicBezTo>
                <a:cubicBezTo>
                  <a:pt x="4052" y="7780"/>
                  <a:pt x="4046" y="7957"/>
                  <a:pt x="4040" y="8128"/>
                </a:cubicBezTo>
                <a:cubicBezTo>
                  <a:pt x="4034" y="8338"/>
                  <a:pt x="4029" y="8542"/>
                  <a:pt x="4023" y="8752"/>
                </a:cubicBezTo>
                <a:cubicBezTo>
                  <a:pt x="4018" y="9030"/>
                  <a:pt x="4005" y="9314"/>
                  <a:pt x="4005" y="9594"/>
                </a:cubicBezTo>
                <a:cubicBezTo>
                  <a:pt x="4000" y="9741"/>
                  <a:pt x="4000" y="9883"/>
                  <a:pt x="4000" y="10025"/>
                </a:cubicBezTo>
                <a:cubicBezTo>
                  <a:pt x="4000" y="10132"/>
                  <a:pt x="4000" y="10235"/>
                  <a:pt x="3995" y="10344"/>
                </a:cubicBezTo>
                <a:cubicBezTo>
                  <a:pt x="4000" y="10383"/>
                  <a:pt x="4000" y="10417"/>
                  <a:pt x="4000" y="10457"/>
                </a:cubicBezTo>
                <a:cubicBezTo>
                  <a:pt x="4000" y="10485"/>
                  <a:pt x="4005" y="10507"/>
                  <a:pt x="4029" y="10530"/>
                </a:cubicBezTo>
                <a:cubicBezTo>
                  <a:pt x="4046" y="10548"/>
                  <a:pt x="4068" y="10559"/>
                  <a:pt x="4097" y="10559"/>
                </a:cubicBezTo>
                <a:cubicBezTo>
                  <a:pt x="4100" y="10559"/>
                  <a:pt x="4103" y="10560"/>
                  <a:pt x="4106" y="10560"/>
                </a:cubicBezTo>
                <a:cubicBezTo>
                  <a:pt x="4159" y="10560"/>
                  <a:pt x="4199" y="10517"/>
                  <a:pt x="4199" y="10468"/>
                </a:cubicBezTo>
                <a:cubicBezTo>
                  <a:pt x="4210" y="10275"/>
                  <a:pt x="4210" y="10087"/>
                  <a:pt x="4217" y="9900"/>
                </a:cubicBezTo>
                <a:cubicBezTo>
                  <a:pt x="4217" y="9707"/>
                  <a:pt x="4222" y="9519"/>
                  <a:pt x="4222" y="9332"/>
                </a:cubicBezTo>
                <a:cubicBezTo>
                  <a:pt x="4233" y="8951"/>
                  <a:pt x="4239" y="8571"/>
                  <a:pt x="4244" y="8189"/>
                </a:cubicBezTo>
                <a:cubicBezTo>
                  <a:pt x="4251" y="7808"/>
                  <a:pt x="4256" y="7428"/>
                  <a:pt x="4256" y="7047"/>
                </a:cubicBezTo>
                <a:cubicBezTo>
                  <a:pt x="4262" y="6667"/>
                  <a:pt x="4256" y="6286"/>
                  <a:pt x="4251" y="5905"/>
                </a:cubicBezTo>
                <a:cubicBezTo>
                  <a:pt x="4244" y="5621"/>
                  <a:pt x="4233" y="5343"/>
                  <a:pt x="4222" y="5065"/>
                </a:cubicBezTo>
                <a:cubicBezTo>
                  <a:pt x="4217" y="4916"/>
                  <a:pt x="4210" y="4774"/>
                  <a:pt x="4199" y="4632"/>
                </a:cubicBezTo>
                <a:cubicBezTo>
                  <a:pt x="4199" y="4570"/>
                  <a:pt x="4194" y="4501"/>
                  <a:pt x="4188" y="4439"/>
                </a:cubicBezTo>
                <a:cubicBezTo>
                  <a:pt x="4319" y="4507"/>
                  <a:pt x="4461" y="4541"/>
                  <a:pt x="4608" y="4564"/>
                </a:cubicBezTo>
                <a:cubicBezTo>
                  <a:pt x="4665" y="4572"/>
                  <a:pt x="4722" y="4575"/>
                  <a:pt x="4779" y="4575"/>
                </a:cubicBezTo>
                <a:cubicBezTo>
                  <a:pt x="4892" y="4575"/>
                  <a:pt x="5004" y="4562"/>
                  <a:pt x="5114" y="4548"/>
                </a:cubicBezTo>
                <a:cubicBezTo>
                  <a:pt x="5274" y="4525"/>
                  <a:pt x="5432" y="4480"/>
                  <a:pt x="5592" y="4428"/>
                </a:cubicBezTo>
                <a:cubicBezTo>
                  <a:pt x="5898" y="4325"/>
                  <a:pt x="6205" y="4184"/>
                  <a:pt x="6472" y="3990"/>
                </a:cubicBezTo>
                <a:cubicBezTo>
                  <a:pt x="6603" y="3900"/>
                  <a:pt x="6717" y="3791"/>
                  <a:pt x="6819" y="3667"/>
                </a:cubicBezTo>
                <a:cubicBezTo>
                  <a:pt x="6910" y="3559"/>
                  <a:pt x="6978" y="3444"/>
                  <a:pt x="7029" y="3313"/>
                </a:cubicBezTo>
                <a:cubicBezTo>
                  <a:pt x="7097" y="3150"/>
                  <a:pt x="7115" y="2967"/>
                  <a:pt x="7086" y="2786"/>
                </a:cubicBezTo>
                <a:cubicBezTo>
                  <a:pt x="7063" y="2610"/>
                  <a:pt x="6972" y="2445"/>
                  <a:pt x="6858" y="2314"/>
                </a:cubicBezTo>
                <a:cubicBezTo>
                  <a:pt x="6722" y="2167"/>
                  <a:pt x="6546" y="2059"/>
                  <a:pt x="6365" y="1991"/>
                </a:cubicBezTo>
                <a:cubicBezTo>
                  <a:pt x="6262" y="1944"/>
                  <a:pt x="6160" y="1922"/>
                  <a:pt x="6051" y="1899"/>
                </a:cubicBezTo>
                <a:cubicBezTo>
                  <a:pt x="6029" y="1899"/>
                  <a:pt x="6012" y="1894"/>
                  <a:pt x="5995" y="1888"/>
                </a:cubicBezTo>
                <a:cubicBezTo>
                  <a:pt x="6097" y="1768"/>
                  <a:pt x="6177" y="1632"/>
                  <a:pt x="6187" y="1467"/>
                </a:cubicBezTo>
                <a:cubicBezTo>
                  <a:pt x="6200" y="1252"/>
                  <a:pt x="6051" y="1070"/>
                  <a:pt x="5870" y="961"/>
                </a:cubicBezTo>
                <a:cubicBezTo>
                  <a:pt x="5671" y="849"/>
                  <a:pt x="5431" y="802"/>
                  <a:pt x="5198" y="802"/>
                </a:cubicBezTo>
                <a:cubicBezTo>
                  <a:pt x="5185" y="802"/>
                  <a:pt x="5172" y="803"/>
                  <a:pt x="5159" y="803"/>
                </a:cubicBezTo>
                <a:cubicBezTo>
                  <a:pt x="4886" y="803"/>
                  <a:pt x="4608" y="871"/>
                  <a:pt x="4364" y="1002"/>
                </a:cubicBezTo>
                <a:lnTo>
                  <a:pt x="4364" y="1007"/>
                </a:lnTo>
                <a:cubicBezTo>
                  <a:pt x="4341" y="837"/>
                  <a:pt x="4301" y="666"/>
                  <a:pt x="4217" y="518"/>
                </a:cubicBezTo>
                <a:cubicBezTo>
                  <a:pt x="4165" y="422"/>
                  <a:pt x="4097" y="331"/>
                  <a:pt x="4018" y="257"/>
                </a:cubicBezTo>
                <a:cubicBezTo>
                  <a:pt x="3932" y="184"/>
                  <a:pt x="3842" y="126"/>
                  <a:pt x="3733" y="81"/>
                </a:cubicBezTo>
                <a:cubicBezTo>
                  <a:pt x="3609" y="24"/>
                  <a:pt x="3472" y="1"/>
                  <a:pt x="333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7" name="Google Shape;122;p2"/>
          <p:cNvSpPr>
            <a:spLocks noChangeArrowheads="1"/>
          </p:cNvSpPr>
          <p:nvPr/>
        </p:nvSpPr>
        <p:spPr bwMode="auto">
          <a:xfrm>
            <a:off x="7805738" y="3998913"/>
            <a:ext cx="74612" cy="255587"/>
          </a:xfrm>
          <a:custGeom>
            <a:avLst/>
            <a:gdLst>
              <a:gd name="T0" fmla="*/ 0 w 1933"/>
              <a:gd name="T1" fmla="*/ 0 h 6575"/>
              <a:gd name="T2" fmla="*/ 1933 w 1933"/>
              <a:gd name="T3" fmla="*/ 6575 h 6575"/>
            </a:gdLst>
            <a:ahLst/>
            <a:cxnLst/>
            <a:rect l="T0" t="T1" r="T2" b="T3"/>
            <a:pathLst>
              <a:path w="1933" h="6575" extrusionOk="0">
                <a:moveTo>
                  <a:pt x="1744" y="0"/>
                </a:moveTo>
                <a:cubicBezTo>
                  <a:pt x="1676" y="126"/>
                  <a:pt x="1581" y="228"/>
                  <a:pt x="1466" y="291"/>
                </a:cubicBezTo>
                <a:cubicBezTo>
                  <a:pt x="1398" y="330"/>
                  <a:pt x="1324" y="359"/>
                  <a:pt x="1240" y="375"/>
                </a:cubicBezTo>
                <a:cubicBezTo>
                  <a:pt x="1245" y="438"/>
                  <a:pt x="1245" y="501"/>
                  <a:pt x="1251" y="563"/>
                </a:cubicBezTo>
                <a:lnTo>
                  <a:pt x="1251" y="540"/>
                </a:lnTo>
                <a:cubicBezTo>
                  <a:pt x="1256" y="632"/>
                  <a:pt x="1267" y="722"/>
                  <a:pt x="1279" y="807"/>
                </a:cubicBezTo>
                <a:lnTo>
                  <a:pt x="1296" y="949"/>
                </a:lnTo>
                <a:lnTo>
                  <a:pt x="1313" y="1057"/>
                </a:lnTo>
                <a:lnTo>
                  <a:pt x="1319" y="1097"/>
                </a:lnTo>
                <a:lnTo>
                  <a:pt x="1319" y="1114"/>
                </a:lnTo>
                <a:cubicBezTo>
                  <a:pt x="1330" y="1177"/>
                  <a:pt x="1335" y="1245"/>
                  <a:pt x="1342" y="1313"/>
                </a:cubicBezTo>
                <a:cubicBezTo>
                  <a:pt x="1347" y="1358"/>
                  <a:pt x="1347" y="1403"/>
                  <a:pt x="1347" y="1450"/>
                </a:cubicBezTo>
                <a:cubicBezTo>
                  <a:pt x="1347" y="1461"/>
                  <a:pt x="1342" y="1472"/>
                  <a:pt x="1342" y="1489"/>
                </a:cubicBezTo>
                <a:cubicBezTo>
                  <a:pt x="1364" y="1506"/>
                  <a:pt x="1387" y="1518"/>
                  <a:pt x="1403" y="1534"/>
                </a:cubicBezTo>
                <a:cubicBezTo>
                  <a:pt x="1461" y="1579"/>
                  <a:pt x="1529" y="1642"/>
                  <a:pt x="1592" y="1723"/>
                </a:cubicBezTo>
                <a:cubicBezTo>
                  <a:pt x="1649" y="1807"/>
                  <a:pt x="1688" y="1881"/>
                  <a:pt x="1710" y="1961"/>
                </a:cubicBezTo>
                <a:cubicBezTo>
                  <a:pt x="1733" y="2046"/>
                  <a:pt x="1733" y="2132"/>
                  <a:pt x="1710" y="2216"/>
                </a:cubicBezTo>
                <a:cubicBezTo>
                  <a:pt x="1694" y="2295"/>
                  <a:pt x="1649" y="2370"/>
                  <a:pt x="1586" y="2432"/>
                </a:cubicBezTo>
                <a:cubicBezTo>
                  <a:pt x="1495" y="2529"/>
                  <a:pt x="1369" y="2591"/>
                  <a:pt x="1206" y="2625"/>
                </a:cubicBezTo>
                <a:cubicBezTo>
                  <a:pt x="1222" y="2659"/>
                  <a:pt x="1233" y="2694"/>
                  <a:pt x="1245" y="2722"/>
                </a:cubicBezTo>
                <a:cubicBezTo>
                  <a:pt x="1285" y="2835"/>
                  <a:pt x="1301" y="2950"/>
                  <a:pt x="1296" y="3058"/>
                </a:cubicBezTo>
                <a:cubicBezTo>
                  <a:pt x="1290" y="3148"/>
                  <a:pt x="1267" y="3234"/>
                  <a:pt x="1233" y="3318"/>
                </a:cubicBezTo>
                <a:lnTo>
                  <a:pt x="1233" y="3330"/>
                </a:lnTo>
                <a:cubicBezTo>
                  <a:pt x="1245" y="3415"/>
                  <a:pt x="1245" y="3483"/>
                  <a:pt x="1245" y="3551"/>
                </a:cubicBezTo>
                <a:cubicBezTo>
                  <a:pt x="1245" y="3632"/>
                  <a:pt x="1240" y="3693"/>
                  <a:pt x="1227" y="3750"/>
                </a:cubicBezTo>
                <a:cubicBezTo>
                  <a:pt x="1222" y="3802"/>
                  <a:pt x="1211" y="3870"/>
                  <a:pt x="1188" y="3921"/>
                </a:cubicBezTo>
                <a:cubicBezTo>
                  <a:pt x="1165" y="3973"/>
                  <a:pt x="1137" y="4023"/>
                  <a:pt x="1097" y="4057"/>
                </a:cubicBezTo>
                <a:cubicBezTo>
                  <a:pt x="1069" y="4075"/>
                  <a:pt x="1046" y="4091"/>
                  <a:pt x="1012" y="4097"/>
                </a:cubicBezTo>
                <a:cubicBezTo>
                  <a:pt x="1001" y="4097"/>
                  <a:pt x="983" y="4102"/>
                  <a:pt x="972" y="4102"/>
                </a:cubicBezTo>
                <a:cubicBezTo>
                  <a:pt x="955" y="4102"/>
                  <a:pt x="938" y="4097"/>
                  <a:pt x="921" y="4097"/>
                </a:cubicBezTo>
                <a:cubicBezTo>
                  <a:pt x="870" y="4086"/>
                  <a:pt x="818" y="4052"/>
                  <a:pt x="762" y="3995"/>
                </a:cubicBezTo>
                <a:cubicBezTo>
                  <a:pt x="721" y="3960"/>
                  <a:pt x="687" y="3921"/>
                  <a:pt x="653" y="3870"/>
                </a:cubicBezTo>
                <a:cubicBezTo>
                  <a:pt x="580" y="3892"/>
                  <a:pt x="524" y="3910"/>
                  <a:pt x="461" y="3921"/>
                </a:cubicBezTo>
                <a:cubicBezTo>
                  <a:pt x="398" y="3926"/>
                  <a:pt x="346" y="3932"/>
                  <a:pt x="291" y="3932"/>
                </a:cubicBezTo>
                <a:cubicBezTo>
                  <a:pt x="233" y="3932"/>
                  <a:pt x="183" y="3926"/>
                  <a:pt x="120" y="3915"/>
                </a:cubicBezTo>
                <a:cubicBezTo>
                  <a:pt x="81" y="3910"/>
                  <a:pt x="40" y="3898"/>
                  <a:pt x="0" y="3881"/>
                </a:cubicBezTo>
                <a:cubicBezTo>
                  <a:pt x="0" y="3898"/>
                  <a:pt x="6" y="3905"/>
                  <a:pt x="12" y="3915"/>
                </a:cubicBezTo>
                <a:cubicBezTo>
                  <a:pt x="46" y="3955"/>
                  <a:pt x="74" y="3989"/>
                  <a:pt x="115" y="4023"/>
                </a:cubicBezTo>
                <a:cubicBezTo>
                  <a:pt x="205" y="4097"/>
                  <a:pt x="312" y="4154"/>
                  <a:pt x="409" y="4199"/>
                </a:cubicBezTo>
                <a:cubicBezTo>
                  <a:pt x="506" y="4251"/>
                  <a:pt x="614" y="4307"/>
                  <a:pt x="705" y="4387"/>
                </a:cubicBezTo>
                <a:cubicBezTo>
                  <a:pt x="750" y="4421"/>
                  <a:pt x="790" y="4466"/>
                  <a:pt x="831" y="4524"/>
                </a:cubicBezTo>
                <a:cubicBezTo>
                  <a:pt x="865" y="4569"/>
                  <a:pt x="887" y="4621"/>
                  <a:pt x="910" y="4676"/>
                </a:cubicBezTo>
                <a:cubicBezTo>
                  <a:pt x="926" y="4728"/>
                  <a:pt x="938" y="4784"/>
                  <a:pt x="944" y="4841"/>
                </a:cubicBezTo>
                <a:cubicBezTo>
                  <a:pt x="955" y="4915"/>
                  <a:pt x="960" y="4983"/>
                  <a:pt x="960" y="5041"/>
                </a:cubicBezTo>
                <a:cubicBezTo>
                  <a:pt x="960" y="5159"/>
                  <a:pt x="949" y="5290"/>
                  <a:pt x="933" y="5426"/>
                </a:cubicBezTo>
                <a:cubicBezTo>
                  <a:pt x="904" y="5575"/>
                  <a:pt x="876" y="5717"/>
                  <a:pt x="841" y="5853"/>
                </a:cubicBezTo>
                <a:cubicBezTo>
                  <a:pt x="818" y="5961"/>
                  <a:pt x="648" y="6467"/>
                  <a:pt x="619" y="6575"/>
                </a:cubicBezTo>
                <a:lnTo>
                  <a:pt x="1904" y="6331"/>
                </a:lnTo>
                <a:cubicBezTo>
                  <a:pt x="1904" y="6216"/>
                  <a:pt x="1847" y="5909"/>
                  <a:pt x="1847" y="5802"/>
                </a:cubicBezTo>
                <a:cubicBezTo>
                  <a:pt x="1847" y="5660"/>
                  <a:pt x="1853" y="5518"/>
                  <a:pt x="1853" y="5371"/>
                </a:cubicBezTo>
                <a:cubicBezTo>
                  <a:pt x="1859" y="5091"/>
                  <a:pt x="1864" y="4807"/>
                  <a:pt x="1870" y="4529"/>
                </a:cubicBezTo>
                <a:cubicBezTo>
                  <a:pt x="1875" y="4319"/>
                  <a:pt x="1881" y="4115"/>
                  <a:pt x="1887" y="3905"/>
                </a:cubicBezTo>
                <a:cubicBezTo>
                  <a:pt x="1893" y="3734"/>
                  <a:pt x="1898" y="3557"/>
                  <a:pt x="1904" y="3386"/>
                </a:cubicBezTo>
                <a:cubicBezTo>
                  <a:pt x="1915" y="3006"/>
                  <a:pt x="1922" y="2625"/>
                  <a:pt x="1927" y="2245"/>
                </a:cubicBezTo>
                <a:cubicBezTo>
                  <a:pt x="1932" y="1818"/>
                  <a:pt x="1932" y="1443"/>
                  <a:pt x="1932" y="1102"/>
                </a:cubicBezTo>
                <a:cubicBezTo>
                  <a:pt x="1927" y="818"/>
                  <a:pt x="1915" y="477"/>
                  <a:pt x="1898" y="136"/>
                </a:cubicBezTo>
                <a:cubicBezTo>
                  <a:pt x="1841" y="91"/>
                  <a:pt x="1791" y="45"/>
                  <a:pt x="175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8" name="Google Shape;123;p2"/>
          <p:cNvSpPr>
            <a:spLocks noChangeArrowheads="1"/>
          </p:cNvSpPr>
          <p:nvPr/>
        </p:nvSpPr>
        <p:spPr bwMode="auto">
          <a:xfrm>
            <a:off x="7731125" y="3846513"/>
            <a:ext cx="252413" cy="295275"/>
          </a:xfrm>
          <a:custGeom>
            <a:avLst/>
            <a:gdLst>
              <a:gd name="T0" fmla="*/ 0 w 6541"/>
              <a:gd name="T1" fmla="*/ 0 h 7593"/>
              <a:gd name="T2" fmla="*/ 6541 w 6541"/>
              <a:gd name="T3" fmla="*/ 7593 h 7593"/>
            </a:gdLst>
            <a:ahLst/>
            <a:cxnLst/>
            <a:rect l="T0" t="T1" r="T2" b="T3"/>
            <a:pathLst>
              <a:path w="6541" h="7593" extrusionOk="0">
                <a:moveTo>
                  <a:pt x="3006" y="0"/>
                </a:moveTo>
                <a:cubicBezTo>
                  <a:pt x="2927" y="11"/>
                  <a:pt x="2841" y="34"/>
                  <a:pt x="2762" y="63"/>
                </a:cubicBezTo>
                <a:cubicBezTo>
                  <a:pt x="2677" y="97"/>
                  <a:pt x="2597" y="137"/>
                  <a:pt x="2523" y="189"/>
                </a:cubicBezTo>
                <a:cubicBezTo>
                  <a:pt x="2450" y="244"/>
                  <a:pt x="2376" y="307"/>
                  <a:pt x="2319" y="375"/>
                </a:cubicBezTo>
                <a:cubicBezTo>
                  <a:pt x="2251" y="454"/>
                  <a:pt x="2200" y="546"/>
                  <a:pt x="2148" y="637"/>
                </a:cubicBezTo>
                <a:cubicBezTo>
                  <a:pt x="2103" y="745"/>
                  <a:pt x="2069" y="853"/>
                  <a:pt x="2046" y="966"/>
                </a:cubicBezTo>
                <a:cubicBezTo>
                  <a:pt x="2041" y="1018"/>
                  <a:pt x="2035" y="1068"/>
                  <a:pt x="2035" y="1125"/>
                </a:cubicBezTo>
                <a:cubicBezTo>
                  <a:pt x="2030" y="1183"/>
                  <a:pt x="2001" y="1228"/>
                  <a:pt x="1949" y="1251"/>
                </a:cubicBezTo>
                <a:cubicBezTo>
                  <a:pt x="1933" y="1267"/>
                  <a:pt x="1904" y="1273"/>
                  <a:pt x="1881" y="1273"/>
                </a:cubicBezTo>
                <a:cubicBezTo>
                  <a:pt x="1852" y="1273"/>
                  <a:pt x="1825" y="1262"/>
                  <a:pt x="1796" y="1245"/>
                </a:cubicBezTo>
                <a:cubicBezTo>
                  <a:pt x="1773" y="1233"/>
                  <a:pt x="1757" y="1222"/>
                  <a:pt x="1734" y="1211"/>
                </a:cubicBezTo>
                <a:cubicBezTo>
                  <a:pt x="1648" y="1177"/>
                  <a:pt x="1563" y="1149"/>
                  <a:pt x="1472" y="1131"/>
                </a:cubicBezTo>
                <a:cubicBezTo>
                  <a:pt x="1421" y="1125"/>
                  <a:pt x="1370" y="1120"/>
                  <a:pt x="1319" y="1120"/>
                </a:cubicBezTo>
                <a:cubicBezTo>
                  <a:pt x="1296" y="1120"/>
                  <a:pt x="1267" y="1120"/>
                  <a:pt x="1239" y="1125"/>
                </a:cubicBezTo>
                <a:cubicBezTo>
                  <a:pt x="1165" y="1131"/>
                  <a:pt x="1097" y="1149"/>
                  <a:pt x="1029" y="1170"/>
                </a:cubicBezTo>
                <a:cubicBezTo>
                  <a:pt x="960" y="1199"/>
                  <a:pt x="892" y="1233"/>
                  <a:pt x="830" y="1273"/>
                </a:cubicBezTo>
                <a:cubicBezTo>
                  <a:pt x="779" y="1314"/>
                  <a:pt x="734" y="1359"/>
                  <a:pt x="688" y="1409"/>
                </a:cubicBezTo>
                <a:cubicBezTo>
                  <a:pt x="654" y="1455"/>
                  <a:pt x="625" y="1500"/>
                  <a:pt x="598" y="1545"/>
                </a:cubicBezTo>
                <a:cubicBezTo>
                  <a:pt x="580" y="1597"/>
                  <a:pt x="564" y="1642"/>
                  <a:pt x="551" y="1700"/>
                </a:cubicBezTo>
                <a:cubicBezTo>
                  <a:pt x="546" y="1739"/>
                  <a:pt x="546" y="1779"/>
                  <a:pt x="546" y="1825"/>
                </a:cubicBezTo>
                <a:cubicBezTo>
                  <a:pt x="551" y="1870"/>
                  <a:pt x="564" y="1915"/>
                  <a:pt x="574" y="1955"/>
                </a:cubicBezTo>
                <a:cubicBezTo>
                  <a:pt x="598" y="2006"/>
                  <a:pt x="619" y="2051"/>
                  <a:pt x="654" y="2098"/>
                </a:cubicBezTo>
                <a:cubicBezTo>
                  <a:pt x="688" y="2148"/>
                  <a:pt x="734" y="2193"/>
                  <a:pt x="790" y="2245"/>
                </a:cubicBezTo>
                <a:cubicBezTo>
                  <a:pt x="842" y="2285"/>
                  <a:pt x="898" y="2324"/>
                  <a:pt x="960" y="2364"/>
                </a:cubicBezTo>
                <a:cubicBezTo>
                  <a:pt x="1007" y="2392"/>
                  <a:pt x="1034" y="2444"/>
                  <a:pt x="1034" y="2500"/>
                </a:cubicBezTo>
                <a:cubicBezTo>
                  <a:pt x="1034" y="2541"/>
                  <a:pt x="1012" y="2586"/>
                  <a:pt x="984" y="2609"/>
                </a:cubicBezTo>
                <a:cubicBezTo>
                  <a:pt x="910" y="2665"/>
                  <a:pt x="853" y="2717"/>
                  <a:pt x="795" y="2780"/>
                </a:cubicBezTo>
                <a:cubicBezTo>
                  <a:pt x="768" y="2814"/>
                  <a:pt x="745" y="2853"/>
                  <a:pt x="722" y="2893"/>
                </a:cubicBezTo>
                <a:cubicBezTo>
                  <a:pt x="711" y="2921"/>
                  <a:pt x="700" y="2956"/>
                  <a:pt x="693" y="2990"/>
                </a:cubicBezTo>
                <a:cubicBezTo>
                  <a:pt x="688" y="3018"/>
                  <a:pt x="688" y="3046"/>
                  <a:pt x="688" y="3074"/>
                </a:cubicBezTo>
                <a:cubicBezTo>
                  <a:pt x="693" y="3103"/>
                  <a:pt x="705" y="3132"/>
                  <a:pt x="711" y="3166"/>
                </a:cubicBezTo>
                <a:cubicBezTo>
                  <a:pt x="727" y="3205"/>
                  <a:pt x="750" y="3239"/>
                  <a:pt x="768" y="3268"/>
                </a:cubicBezTo>
                <a:cubicBezTo>
                  <a:pt x="802" y="3307"/>
                  <a:pt x="836" y="3347"/>
                  <a:pt x="881" y="3387"/>
                </a:cubicBezTo>
                <a:cubicBezTo>
                  <a:pt x="939" y="3433"/>
                  <a:pt x="1000" y="3472"/>
                  <a:pt x="1075" y="3507"/>
                </a:cubicBezTo>
                <a:cubicBezTo>
                  <a:pt x="1160" y="3546"/>
                  <a:pt x="1245" y="3575"/>
                  <a:pt x="1330" y="3591"/>
                </a:cubicBezTo>
                <a:cubicBezTo>
                  <a:pt x="1382" y="3598"/>
                  <a:pt x="1438" y="3603"/>
                  <a:pt x="1490" y="3603"/>
                </a:cubicBezTo>
                <a:cubicBezTo>
                  <a:pt x="1511" y="3603"/>
                  <a:pt x="1535" y="3603"/>
                  <a:pt x="1563" y="3598"/>
                </a:cubicBezTo>
                <a:cubicBezTo>
                  <a:pt x="1626" y="3591"/>
                  <a:pt x="1694" y="3575"/>
                  <a:pt x="1762" y="3552"/>
                </a:cubicBezTo>
                <a:cubicBezTo>
                  <a:pt x="1813" y="3530"/>
                  <a:pt x="1865" y="3507"/>
                  <a:pt x="1910" y="3472"/>
                </a:cubicBezTo>
                <a:cubicBezTo>
                  <a:pt x="1961" y="3438"/>
                  <a:pt x="2001" y="3399"/>
                  <a:pt x="2041" y="3352"/>
                </a:cubicBezTo>
                <a:cubicBezTo>
                  <a:pt x="2064" y="3318"/>
                  <a:pt x="2091" y="3284"/>
                  <a:pt x="2114" y="3250"/>
                </a:cubicBezTo>
                <a:cubicBezTo>
                  <a:pt x="2137" y="3211"/>
                  <a:pt x="2182" y="3189"/>
                  <a:pt x="2227" y="3189"/>
                </a:cubicBezTo>
                <a:cubicBezTo>
                  <a:pt x="2240" y="3189"/>
                  <a:pt x="2256" y="3189"/>
                  <a:pt x="2268" y="3194"/>
                </a:cubicBezTo>
                <a:cubicBezTo>
                  <a:pt x="2302" y="3205"/>
                  <a:pt x="2330" y="3228"/>
                  <a:pt x="2347" y="3262"/>
                </a:cubicBezTo>
                <a:cubicBezTo>
                  <a:pt x="2358" y="3284"/>
                  <a:pt x="2364" y="3307"/>
                  <a:pt x="2364" y="3331"/>
                </a:cubicBezTo>
                <a:cubicBezTo>
                  <a:pt x="2364" y="3365"/>
                  <a:pt x="2371" y="3399"/>
                  <a:pt x="2371" y="3433"/>
                </a:cubicBezTo>
                <a:cubicBezTo>
                  <a:pt x="2387" y="3569"/>
                  <a:pt x="2405" y="3672"/>
                  <a:pt x="2439" y="3762"/>
                </a:cubicBezTo>
                <a:cubicBezTo>
                  <a:pt x="2455" y="3808"/>
                  <a:pt x="2478" y="3847"/>
                  <a:pt x="2500" y="3882"/>
                </a:cubicBezTo>
                <a:cubicBezTo>
                  <a:pt x="2518" y="3905"/>
                  <a:pt x="2541" y="3932"/>
                  <a:pt x="2568" y="3955"/>
                </a:cubicBezTo>
                <a:cubicBezTo>
                  <a:pt x="2597" y="3978"/>
                  <a:pt x="2626" y="3995"/>
                  <a:pt x="2654" y="4007"/>
                </a:cubicBezTo>
                <a:cubicBezTo>
                  <a:pt x="2699" y="4029"/>
                  <a:pt x="2746" y="4041"/>
                  <a:pt x="2796" y="4052"/>
                </a:cubicBezTo>
                <a:cubicBezTo>
                  <a:pt x="2848" y="4057"/>
                  <a:pt x="2904" y="4063"/>
                  <a:pt x="2956" y="4063"/>
                </a:cubicBezTo>
                <a:lnTo>
                  <a:pt x="3018" y="4063"/>
                </a:lnTo>
                <a:cubicBezTo>
                  <a:pt x="3080" y="4057"/>
                  <a:pt x="3132" y="4041"/>
                  <a:pt x="3189" y="4023"/>
                </a:cubicBezTo>
                <a:cubicBezTo>
                  <a:pt x="3234" y="4007"/>
                  <a:pt x="3268" y="3989"/>
                  <a:pt x="3302" y="3966"/>
                </a:cubicBezTo>
                <a:cubicBezTo>
                  <a:pt x="3336" y="3939"/>
                  <a:pt x="3365" y="3916"/>
                  <a:pt x="3387" y="3887"/>
                </a:cubicBezTo>
                <a:cubicBezTo>
                  <a:pt x="3415" y="3853"/>
                  <a:pt x="3438" y="3813"/>
                  <a:pt x="3462" y="3774"/>
                </a:cubicBezTo>
                <a:cubicBezTo>
                  <a:pt x="3472" y="3740"/>
                  <a:pt x="3483" y="3700"/>
                  <a:pt x="3496" y="3666"/>
                </a:cubicBezTo>
                <a:cubicBezTo>
                  <a:pt x="3483" y="3591"/>
                  <a:pt x="3523" y="3512"/>
                  <a:pt x="3586" y="3472"/>
                </a:cubicBezTo>
                <a:cubicBezTo>
                  <a:pt x="3614" y="3462"/>
                  <a:pt x="3643" y="3455"/>
                  <a:pt x="3672" y="3455"/>
                </a:cubicBezTo>
                <a:cubicBezTo>
                  <a:pt x="3688" y="3455"/>
                  <a:pt x="3711" y="3455"/>
                  <a:pt x="3727" y="3462"/>
                </a:cubicBezTo>
                <a:cubicBezTo>
                  <a:pt x="3774" y="3478"/>
                  <a:pt x="3808" y="3501"/>
                  <a:pt x="3830" y="3546"/>
                </a:cubicBezTo>
                <a:cubicBezTo>
                  <a:pt x="3842" y="3564"/>
                  <a:pt x="3853" y="3580"/>
                  <a:pt x="3858" y="3591"/>
                </a:cubicBezTo>
                <a:cubicBezTo>
                  <a:pt x="3893" y="3632"/>
                  <a:pt x="3932" y="3677"/>
                  <a:pt x="3973" y="3717"/>
                </a:cubicBezTo>
                <a:cubicBezTo>
                  <a:pt x="4023" y="3756"/>
                  <a:pt x="4075" y="3785"/>
                  <a:pt x="4126" y="3813"/>
                </a:cubicBezTo>
                <a:cubicBezTo>
                  <a:pt x="4199" y="3847"/>
                  <a:pt x="4273" y="3871"/>
                  <a:pt x="4359" y="3887"/>
                </a:cubicBezTo>
                <a:cubicBezTo>
                  <a:pt x="4427" y="3898"/>
                  <a:pt x="4501" y="3905"/>
                  <a:pt x="4580" y="3905"/>
                </a:cubicBezTo>
                <a:cubicBezTo>
                  <a:pt x="4632" y="3905"/>
                  <a:pt x="4677" y="3898"/>
                  <a:pt x="4723" y="3898"/>
                </a:cubicBezTo>
                <a:cubicBezTo>
                  <a:pt x="4939" y="3871"/>
                  <a:pt x="5166" y="3819"/>
                  <a:pt x="5410" y="3727"/>
                </a:cubicBezTo>
                <a:cubicBezTo>
                  <a:pt x="5665" y="3632"/>
                  <a:pt x="5875" y="3523"/>
                  <a:pt x="6046" y="3404"/>
                </a:cubicBezTo>
                <a:cubicBezTo>
                  <a:pt x="6160" y="3325"/>
                  <a:pt x="6250" y="3239"/>
                  <a:pt x="6325" y="3148"/>
                </a:cubicBezTo>
                <a:cubicBezTo>
                  <a:pt x="6387" y="3074"/>
                  <a:pt x="6433" y="3006"/>
                  <a:pt x="6473" y="2927"/>
                </a:cubicBezTo>
                <a:cubicBezTo>
                  <a:pt x="6501" y="2864"/>
                  <a:pt x="6518" y="2801"/>
                  <a:pt x="6535" y="2739"/>
                </a:cubicBezTo>
                <a:cubicBezTo>
                  <a:pt x="6541" y="2683"/>
                  <a:pt x="6541" y="2631"/>
                  <a:pt x="6541" y="2575"/>
                </a:cubicBezTo>
                <a:cubicBezTo>
                  <a:pt x="6535" y="2523"/>
                  <a:pt x="6523" y="2473"/>
                  <a:pt x="6507" y="2426"/>
                </a:cubicBezTo>
                <a:cubicBezTo>
                  <a:pt x="6484" y="2376"/>
                  <a:pt x="6462" y="2324"/>
                  <a:pt x="6428" y="2279"/>
                </a:cubicBezTo>
                <a:cubicBezTo>
                  <a:pt x="6394" y="2234"/>
                  <a:pt x="6353" y="2188"/>
                  <a:pt x="6302" y="2143"/>
                </a:cubicBezTo>
                <a:cubicBezTo>
                  <a:pt x="6234" y="2091"/>
                  <a:pt x="6160" y="2046"/>
                  <a:pt x="6075" y="2001"/>
                </a:cubicBezTo>
                <a:cubicBezTo>
                  <a:pt x="5967" y="1955"/>
                  <a:pt x="5841" y="1915"/>
                  <a:pt x="5712" y="1893"/>
                </a:cubicBezTo>
                <a:cubicBezTo>
                  <a:pt x="5603" y="1875"/>
                  <a:pt x="5500" y="1865"/>
                  <a:pt x="5387" y="1865"/>
                </a:cubicBezTo>
                <a:cubicBezTo>
                  <a:pt x="5319" y="1859"/>
                  <a:pt x="5262" y="1813"/>
                  <a:pt x="5245" y="1745"/>
                </a:cubicBezTo>
                <a:cubicBezTo>
                  <a:pt x="5234" y="1700"/>
                  <a:pt x="5245" y="1631"/>
                  <a:pt x="5290" y="1597"/>
                </a:cubicBezTo>
                <a:cubicBezTo>
                  <a:pt x="5393" y="1518"/>
                  <a:pt x="5473" y="1450"/>
                  <a:pt x="5541" y="1375"/>
                </a:cubicBezTo>
                <a:cubicBezTo>
                  <a:pt x="5575" y="1335"/>
                  <a:pt x="5597" y="1296"/>
                  <a:pt x="5620" y="1256"/>
                </a:cubicBezTo>
                <a:cubicBezTo>
                  <a:pt x="5631" y="1228"/>
                  <a:pt x="5637" y="1199"/>
                  <a:pt x="5644" y="1177"/>
                </a:cubicBezTo>
                <a:cubicBezTo>
                  <a:pt x="5649" y="1160"/>
                  <a:pt x="5649" y="1143"/>
                  <a:pt x="5649" y="1125"/>
                </a:cubicBezTo>
                <a:cubicBezTo>
                  <a:pt x="5644" y="1109"/>
                  <a:pt x="5644" y="1091"/>
                  <a:pt x="5637" y="1080"/>
                </a:cubicBezTo>
                <a:cubicBezTo>
                  <a:pt x="5631" y="1063"/>
                  <a:pt x="5620" y="1046"/>
                  <a:pt x="5609" y="1029"/>
                </a:cubicBezTo>
                <a:cubicBezTo>
                  <a:pt x="5592" y="1007"/>
                  <a:pt x="5575" y="989"/>
                  <a:pt x="5552" y="966"/>
                </a:cubicBezTo>
                <a:cubicBezTo>
                  <a:pt x="5518" y="939"/>
                  <a:pt x="5479" y="915"/>
                  <a:pt x="5432" y="892"/>
                </a:cubicBezTo>
                <a:cubicBezTo>
                  <a:pt x="5359" y="858"/>
                  <a:pt x="5274" y="836"/>
                  <a:pt x="5183" y="819"/>
                </a:cubicBezTo>
                <a:cubicBezTo>
                  <a:pt x="5104" y="802"/>
                  <a:pt x="5018" y="795"/>
                  <a:pt x="4933" y="795"/>
                </a:cubicBezTo>
                <a:cubicBezTo>
                  <a:pt x="4887" y="795"/>
                  <a:pt x="4847" y="802"/>
                  <a:pt x="4808" y="802"/>
                </a:cubicBezTo>
                <a:cubicBezTo>
                  <a:pt x="4677" y="819"/>
                  <a:pt x="4558" y="847"/>
                  <a:pt x="4443" y="887"/>
                </a:cubicBezTo>
                <a:cubicBezTo>
                  <a:pt x="4348" y="921"/>
                  <a:pt x="4262" y="966"/>
                  <a:pt x="4183" y="1018"/>
                </a:cubicBezTo>
                <a:cubicBezTo>
                  <a:pt x="4149" y="1046"/>
                  <a:pt x="4115" y="1075"/>
                  <a:pt x="4081" y="1102"/>
                </a:cubicBezTo>
                <a:cubicBezTo>
                  <a:pt x="4058" y="1131"/>
                  <a:pt x="4018" y="1143"/>
                  <a:pt x="3984" y="1143"/>
                </a:cubicBezTo>
                <a:cubicBezTo>
                  <a:pt x="3955" y="1143"/>
                  <a:pt x="3927" y="1136"/>
                  <a:pt x="3905" y="1120"/>
                </a:cubicBezTo>
                <a:cubicBezTo>
                  <a:pt x="3858" y="1091"/>
                  <a:pt x="3830" y="1041"/>
                  <a:pt x="3837" y="989"/>
                </a:cubicBezTo>
                <a:cubicBezTo>
                  <a:pt x="3837" y="898"/>
                  <a:pt x="3837" y="819"/>
                  <a:pt x="3830" y="745"/>
                </a:cubicBezTo>
                <a:cubicBezTo>
                  <a:pt x="3819" y="643"/>
                  <a:pt x="3796" y="546"/>
                  <a:pt x="3768" y="461"/>
                </a:cubicBezTo>
                <a:cubicBezTo>
                  <a:pt x="3740" y="399"/>
                  <a:pt x="3706" y="336"/>
                  <a:pt x="3666" y="279"/>
                </a:cubicBezTo>
                <a:cubicBezTo>
                  <a:pt x="3632" y="234"/>
                  <a:pt x="3591" y="189"/>
                  <a:pt x="3552" y="154"/>
                </a:cubicBezTo>
                <a:cubicBezTo>
                  <a:pt x="3507" y="120"/>
                  <a:pt x="3462" y="92"/>
                  <a:pt x="3415" y="69"/>
                </a:cubicBezTo>
                <a:cubicBezTo>
                  <a:pt x="3359" y="45"/>
                  <a:pt x="3302" y="24"/>
                  <a:pt x="3234" y="11"/>
                </a:cubicBezTo>
                <a:cubicBezTo>
                  <a:pt x="3189" y="0"/>
                  <a:pt x="3137" y="0"/>
                  <a:pt x="3087" y="0"/>
                </a:cubicBezTo>
                <a:close/>
                <a:moveTo>
                  <a:pt x="1734" y="5114"/>
                </a:moveTo>
                <a:cubicBezTo>
                  <a:pt x="1676" y="5125"/>
                  <a:pt x="1620" y="5138"/>
                  <a:pt x="1563" y="5154"/>
                </a:cubicBezTo>
                <a:cubicBezTo>
                  <a:pt x="1500" y="5183"/>
                  <a:pt x="1443" y="5217"/>
                  <a:pt x="1387" y="5251"/>
                </a:cubicBezTo>
                <a:cubicBezTo>
                  <a:pt x="1330" y="5290"/>
                  <a:pt x="1285" y="5337"/>
                  <a:pt x="1245" y="5382"/>
                </a:cubicBezTo>
                <a:cubicBezTo>
                  <a:pt x="1205" y="5432"/>
                  <a:pt x="1170" y="5479"/>
                  <a:pt x="1149" y="5534"/>
                </a:cubicBezTo>
                <a:cubicBezTo>
                  <a:pt x="1125" y="5586"/>
                  <a:pt x="1109" y="5644"/>
                  <a:pt x="1097" y="5694"/>
                </a:cubicBezTo>
                <a:cubicBezTo>
                  <a:pt x="1091" y="5723"/>
                  <a:pt x="1086" y="5757"/>
                  <a:pt x="1057" y="5785"/>
                </a:cubicBezTo>
                <a:cubicBezTo>
                  <a:pt x="1041" y="5802"/>
                  <a:pt x="1023" y="5807"/>
                  <a:pt x="1000" y="5814"/>
                </a:cubicBezTo>
                <a:cubicBezTo>
                  <a:pt x="989" y="5819"/>
                  <a:pt x="978" y="5819"/>
                  <a:pt x="973" y="5819"/>
                </a:cubicBezTo>
                <a:cubicBezTo>
                  <a:pt x="944" y="5819"/>
                  <a:pt x="905" y="5807"/>
                  <a:pt x="881" y="5780"/>
                </a:cubicBezTo>
                <a:cubicBezTo>
                  <a:pt x="853" y="5746"/>
                  <a:pt x="830" y="5712"/>
                  <a:pt x="795" y="5689"/>
                </a:cubicBezTo>
                <a:cubicBezTo>
                  <a:pt x="774" y="5665"/>
                  <a:pt x="750" y="5654"/>
                  <a:pt x="722" y="5637"/>
                </a:cubicBezTo>
                <a:cubicBezTo>
                  <a:pt x="693" y="5626"/>
                  <a:pt x="666" y="5615"/>
                  <a:pt x="632" y="5609"/>
                </a:cubicBezTo>
                <a:cubicBezTo>
                  <a:pt x="603" y="5603"/>
                  <a:pt x="580" y="5603"/>
                  <a:pt x="557" y="5603"/>
                </a:cubicBezTo>
                <a:lnTo>
                  <a:pt x="523" y="5603"/>
                </a:lnTo>
                <a:cubicBezTo>
                  <a:pt x="483" y="5609"/>
                  <a:pt x="438" y="5620"/>
                  <a:pt x="399" y="5637"/>
                </a:cubicBezTo>
                <a:cubicBezTo>
                  <a:pt x="347" y="5654"/>
                  <a:pt x="302" y="5678"/>
                  <a:pt x="257" y="5712"/>
                </a:cubicBezTo>
                <a:cubicBezTo>
                  <a:pt x="216" y="5739"/>
                  <a:pt x="182" y="5773"/>
                  <a:pt x="148" y="5814"/>
                </a:cubicBezTo>
                <a:cubicBezTo>
                  <a:pt x="103" y="5870"/>
                  <a:pt x="69" y="5927"/>
                  <a:pt x="34" y="5990"/>
                </a:cubicBezTo>
                <a:cubicBezTo>
                  <a:pt x="18" y="6024"/>
                  <a:pt x="11" y="6058"/>
                  <a:pt x="0" y="6087"/>
                </a:cubicBezTo>
                <a:lnTo>
                  <a:pt x="0" y="6143"/>
                </a:lnTo>
                <a:cubicBezTo>
                  <a:pt x="0" y="6166"/>
                  <a:pt x="6" y="6182"/>
                  <a:pt x="11" y="6200"/>
                </a:cubicBezTo>
                <a:cubicBezTo>
                  <a:pt x="24" y="6216"/>
                  <a:pt x="34" y="6240"/>
                  <a:pt x="45" y="6263"/>
                </a:cubicBezTo>
                <a:cubicBezTo>
                  <a:pt x="103" y="6331"/>
                  <a:pt x="171" y="6394"/>
                  <a:pt x="228" y="6444"/>
                </a:cubicBezTo>
                <a:cubicBezTo>
                  <a:pt x="291" y="6496"/>
                  <a:pt x="341" y="6541"/>
                  <a:pt x="393" y="6598"/>
                </a:cubicBezTo>
                <a:cubicBezTo>
                  <a:pt x="415" y="6625"/>
                  <a:pt x="449" y="6666"/>
                  <a:pt x="472" y="6717"/>
                </a:cubicBezTo>
                <a:cubicBezTo>
                  <a:pt x="495" y="6762"/>
                  <a:pt x="517" y="6803"/>
                  <a:pt x="512" y="6842"/>
                </a:cubicBezTo>
                <a:cubicBezTo>
                  <a:pt x="512" y="6882"/>
                  <a:pt x="495" y="6921"/>
                  <a:pt x="483" y="6955"/>
                </a:cubicBezTo>
                <a:lnTo>
                  <a:pt x="472" y="6979"/>
                </a:lnTo>
                <a:cubicBezTo>
                  <a:pt x="461" y="7024"/>
                  <a:pt x="444" y="7063"/>
                  <a:pt x="433" y="7110"/>
                </a:cubicBezTo>
                <a:lnTo>
                  <a:pt x="433" y="7137"/>
                </a:lnTo>
                <a:cubicBezTo>
                  <a:pt x="438" y="7171"/>
                  <a:pt x="449" y="7205"/>
                  <a:pt x="461" y="7246"/>
                </a:cubicBezTo>
                <a:cubicBezTo>
                  <a:pt x="478" y="7291"/>
                  <a:pt x="501" y="7325"/>
                  <a:pt x="523" y="7365"/>
                </a:cubicBezTo>
                <a:cubicBezTo>
                  <a:pt x="546" y="7393"/>
                  <a:pt x="574" y="7422"/>
                  <a:pt x="603" y="7451"/>
                </a:cubicBezTo>
                <a:cubicBezTo>
                  <a:pt x="637" y="7478"/>
                  <a:pt x="677" y="7501"/>
                  <a:pt x="722" y="7524"/>
                </a:cubicBezTo>
                <a:cubicBezTo>
                  <a:pt x="785" y="7553"/>
                  <a:pt x="842" y="7569"/>
                  <a:pt x="905" y="7580"/>
                </a:cubicBezTo>
                <a:cubicBezTo>
                  <a:pt x="955" y="7592"/>
                  <a:pt x="1000" y="7592"/>
                  <a:pt x="1046" y="7592"/>
                </a:cubicBezTo>
                <a:lnTo>
                  <a:pt x="1102" y="7592"/>
                </a:lnTo>
                <a:cubicBezTo>
                  <a:pt x="1160" y="7587"/>
                  <a:pt x="1217" y="7575"/>
                  <a:pt x="1267" y="7553"/>
                </a:cubicBezTo>
                <a:cubicBezTo>
                  <a:pt x="1307" y="7541"/>
                  <a:pt x="1341" y="7519"/>
                  <a:pt x="1375" y="7496"/>
                </a:cubicBezTo>
                <a:cubicBezTo>
                  <a:pt x="1404" y="7478"/>
                  <a:pt x="1432" y="7451"/>
                  <a:pt x="1455" y="7422"/>
                </a:cubicBezTo>
                <a:lnTo>
                  <a:pt x="1466" y="7410"/>
                </a:lnTo>
                <a:cubicBezTo>
                  <a:pt x="1466" y="7393"/>
                  <a:pt x="1466" y="7376"/>
                  <a:pt x="1472" y="7359"/>
                </a:cubicBezTo>
                <a:cubicBezTo>
                  <a:pt x="1484" y="7331"/>
                  <a:pt x="1500" y="7302"/>
                  <a:pt x="1529" y="7285"/>
                </a:cubicBezTo>
                <a:cubicBezTo>
                  <a:pt x="1545" y="7280"/>
                  <a:pt x="1569" y="7273"/>
                  <a:pt x="1592" y="7273"/>
                </a:cubicBezTo>
                <a:cubicBezTo>
                  <a:pt x="1626" y="7273"/>
                  <a:pt x="1660" y="7291"/>
                  <a:pt x="1676" y="7314"/>
                </a:cubicBezTo>
                <a:cubicBezTo>
                  <a:pt x="1716" y="7359"/>
                  <a:pt x="1750" y="7404"/>
                  <a:pt x="1796" y="7438"/>
                </a:cubicBezTo>
                <a:cubicBezTo>
                  <a:pt x="1836" y="7472"/>
                  <a:pt x="1881" y="7501"/>
                  <a:pt x="1927" y="7524"/>
                </a:cubicBezTo>
                <a:cubicBezTo>
                  <a:pt x="1972" y="7546"/>
                  <a:pt x="2023" y="7564"/>
                  <a:pt x="2080" y="7575"/>
                </a:cubicBezTo>
                <a:cubicBezTo>
                  <a:pt x="2120" y="7580"/>
                  <a:pt x="2159" y="7580"/>
                  <a:pt x="2200" y="7580"/>
                </a:cubicBezTo>
                <a:lnTo>
                  <a:pt x="2256" y="7580"/>
                </a:lnTo>
                <a:cubicBezTo>
                  <a:pt x="2319" y="7575"/>
                  <a:pt x="2381" y="7558"/>
                  <a:pt x="2450" y="7535"/>
                </a:cubicBezTo>
                <a:cubicBezTo>
                  <a:pt x="2518" y="7506"/>
                  <a:pt x="2581" y="7472"/>
                  <a:pt x="2643" y="7433"/>
                </a:cubicBezTo>
                <a:cubicBezTo>
                  <a:pt x="2694" y="7393"/>
                  <a:pt x="2739" y="7354"/>
                  <a:pt x="2780" y="7307"/>
                </a:cubicBezTo>
                <a:cubicBezTo>
                  <a:pt x="2814" y="7262"/>
                  <a:pt x="2841" y="7217"/>
                  <a:pt x="2870" y="7171"/>
                </a:cubicBezTo>
                <a:cubicBezTo>
                  <a:pt x="2887" y="7126"/>
                  <a:pt x="2904" y="7081"/>
                  <a:pt x="2916" y="7029"/>
                </a:cubicBezTo>
                <a:cubicBezTo>
                  <a:pt x="2922" y="6979"/>
                  <a:pt x="2922" y="6932"/>
                  <a:pt x="2922" y="6887"/>
                </a:cubicBezTo>
                <a:cubicBezTo>
                  <a:pt x="2909" y="6837"/>
                  <a:pt x="2898" y="6790"/>
                  <a:pt x="2887" y="6745"/>
                </a:cubicBezTo>
                <a:cubicBezTo>
                  <a:pt x="2859" y="6683"/>
                  <a:pt x="2830" y="6625"/>
                  <a:pt x="2791" y="6575"/>
                </a:cubicBezTo>
                <a:lnTo>
                  <a:pt x="2767" y="6541"/>
                </a:lnTo>
                <a:cubicBezTo>
                  <a:pt x="2739" y="6501"/>
                  <a:pt x="2728" y="6467"/>
                  <a:pt x="2728" y="6433"/>
                </a:cubicBezTo>
                <a:cubicBezTo>
                  <a:pt x="2728" y="6405"/>
                  <a:pt x="2739" y="6381"/>
                  <a:pt x="2751" y="6360"/>
                </a:cubicBezTo>
                <a:cubicBezTo>
                  <a:pt x="2767" y="6336"/>
                  <a:pt x="2785" y="6319"/>
                  <a:pt x="2807" y="6308"/>
                </a:cubicBezTo>
                <a:cubicBezTo>
                  <a:pt x="2830" y="6297"/>
                  <a:pt x="2853" y="6291"/>
                  <a:pt x="2875" y="6291"/>
                </a:cubicBezTo>
                <a:cubicBezTo>
                  <a:pt x="2984" y="6279"/>
                  <a:pt x="3069" y="6263"/>
                  <a:pt x="3155" y="6234"/>
                </a:cubicBezTo>
                <a:cubicBezTo>
                  <a:pt x="3189" y="6216"/>
                  <a:pt x="3223" y="6200"/>
                  <a:pt x="3257" y="6177"/>
                </a:cubicBezTo>
                <a:cubicBezTo>
                  <a:pt x="3273" y="6160"/>
                  <a:pt x="3291" y="6148"/>
                  <a:pt x="3307" y="6132"/>
                </a:cubicBezTo>
                <a:cubicBezTo>
                  <a:pt x="3313" y="6121"/>
                  <a:pt x="3325" y="6103"/>
                  <a:pt x="3331" y="6092"/>
                </a:cubicBezTo>
                <a:cubicBezTo>
                  <a:pt x="3336" y="6074"/>
                  <a:pt x="3342" y="6064"/>
                  <a:pt x="3347" y="6046"/>
                </a:cubicBezTo>
                <a:lnTo>
                  <a:pt x="3347" y="5995"/>
                </a:lnTo>
                <a:cubicBezTo>
                  <a:pt x="3342" y="5967"/>
                  <a:pt x="3336" y="5944"/>
                  <a:pt x="3331" y="5922"/>
                </a:cubicBezTo>
                <a:cubicBezTo>
                  <a:pt x="3313" y="5888"/>
                  <a:pt x="3297" y="5854"/>
                  <a:pt x="3273" y="5825"/>
                </a:cubicBezTo>
                <a:cubicBezTo>
                  <a:pt x="3245" y="5780"/>
                  <a:pt x="3205" y="5739"/>
                  <a:pt x="3166" y="5705"/>
                </a:cubicBezTo>
                <a:cubicBezTo>
                  <a:pt x="3114" y="5660"/>
                  <a:pt x="3058" y="5626"/>
                  <a:pt x="2995" y="5597"/>
                </a:cubicBezTo>
                <a:cubicBezTo>
                  <a:pt x="2932" y="5569"/>
                  <a:pt x="2864" y="5547"/>
                  <a:pt x="2796" y="5534"/>
                </a:cubicBezTo>
                <a:cubicBezTo>
                  <a:pt x="2751" y="5529"/>
                  <a:pt x="2705" y="5524"/>
                  <a:pt x="2660" y="5524"/>
                </a:cubicBezTo>
                <a:lnTo>
                  <a:pt x="2602" y="5524"/>
                </a:lnTo>
                <a:cubicBezTo>
                  <a:pt x="2534" y="5534"/>
                  <a:pt x="2466" y="5552"/>
                  <a:pt x="2398" y="5575"/>
                </a:cubicBezTo>
                <a:cubicBezTo>
                  <a:pt x="2364" y="5586"/>
                  <a:pt x="2336" y="5603"/>
                  <a:pt x="2308" y="5620"/>
                </a:cubicBezTo>
                <a:cubicBezTo>
                  <a:pt x="2285" y="5631"/>
                  <a:pt x="2261" y="5637"/>
                  <a:pt x="2240" y="5637"/>
                </a:cubicBezTo>
                <a:cubicBezTo>
                  <a:pt x="2211" y="5637"/>
                  <a:pt x="2188" y="5626"/>
                  <a:pt x="2166" y="5615"/>
                </a:cubicBezTo>
                <a:cubicBezTo>
                  <a:pt x="2125" y="5586"/>
                  <a:pt x="2098" y="5541"/>
                  <a:pt x="2098" y="5489"/>
                </a:cubicBezTo>
                <a:lnTo>
                  <a:pt x="2098" y="5427"/>
                </a:lnTo>
                <a:cubicBezTo>
                  <a:pt x="2091" y="5382"/>
                  <a:pt x="2080" y="5337"/>
                  <a:pt x="2069" y="5303"/>
                </a:cubicBezTo>
                <a:cubicBezTo>
                  <a:pt x="2057" y="5279"/>
                  <a:pt x="2046" y="5251"/>
                  <a:pt x="2035" y="5228"/>
                </a:cubicBezTo>
                <a:cubicBezTo>
                  <a:pt x="2017" y="5211"/>
                  <a:pt x="2006" y="5194"/>
                  <a:pt x="1989" y="5183"/>
                </a:cubicBezTo>
                <a:cubicBezTo>
                  <a:pt x="1967" y="5166"/>
                  <a:pt x="1949" y="5154"/>
                  <a:pt x="1933" y="5143"/>
                </a:cubicBezTo>
                <a:cubicBezTo>
                  <a:pt x="1904" y="5138"/>
                  <a:pt x="1876" y="5125"/>
                  <a:pt x="1852" y="5120"/>
                </a:cubicBezTo>
                <a:cubicBezTo>
                  <a:pt x="1825" y="5114"/>
                  <a:pt x="1796" y="5114"/>
                  <a:pt x="1773" y="5114"/>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9" name="Google Shape;124;p2"/>
          <p:cNvSpPr>
            <a:spLocks noChangeArrowheads="1"/>
          </p:cNvSpPr>
          <p:nvPr/>
        </p:nvSpPr>
        <p:spPr bwMode="auto">
          <a:xfrm>
            <a:off x="7981950" y="3944938"/>
            <a:ext cx="1588" cy="14287"/>
          </a:xfrm>
          <a:custGeom>
            <a:avLst/>
            <a:gdLst>
              <a:gd name="T0" fmla="*/ 0 w 52"/>
              <a:gd name="T1" fmla="*/ 0 h 359"/>
              <a:gd name="T2" fmla="*/ 52 w 52"/>
              <a:gd name="T3" fmla="*/ 359 h 359"/>
            </a:gdLst>
            <a:ahLst/>
            <a:cxnLst/>
            <a:rect l="T0" t="T1" r="T2" b="T3"/>
            <a:pathLst>
              <a:path w="52" h="359" extrusionOk="0">
                <a:moveTo>
                  <a:pt x="52" y="142"/>
                </a:moveTo>
                <a:cubicBezTo>
                  <a:pt x="52" y="165"/>
                  <a:pt x="46" y="194"/>
                  <a:pt x="46" y="216"/>
                </a:cubicBezTo>
                <a:cubicBezTo>
                  <a:pt x="34" y="262"/>
                  <a:pt x="18" y="313"/>
                  <a:pt x="0" y="359"/>
                </a:cubicBezTo>
                <a:cubicBezTo>
                  <a:pt x="18" y="313"/>
                  <a:pt x="34" y="262"/>
                  <a:pt x="46" y="216"/>
                </a:cubicBezTo>
                <a:cubicBezTo>
                  <a:pt x="46" y="194"/>
                  <a:pt x="52" y="165"/>
                  <a:pt x="52" y="142"/>
                </a:cubicBezTo>
                <a:close/>
                <a:moveTo>
                  <a:pt x="41" y="0"/>
                </a:moveTo>
                <a:cubicBezTo>
                  <a:pt x="46" y="18"/>
                  <a:pt x="52" y="34"/>
                  <a:pt x="52" y="52"/>
                </a:cubicBezTo>
                <a:lnTo>
                  <a:pt x="52" y="86"/>
                </a:lnTo>
                <a:lnTo>
                  <a:pt x="52" y="52"/>
                </a:lnTo>
                <a:cubicBezTo>
                  <a:pt x="52" y="34"/>
                  <a:pt x="46" y="18"/>
                  <a:pt x="4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0" name="Google Shape;125;p2"/>
          <p:cNvSpPr>
            <a:spLocks noChangeArrowheads="1"/>
          </p:cNvSpPr>
          <p:nvPr/>
        </p:nvSpPr>
        <p:spPr bwMode="auto">
          <a:xfrm>
            <a:off x="7758113" y="3954463"/>
            <a:ext cx="3175" cy="7937"/>
          </a:xfrm>
          <a:custGeom>
            <a:avLst/>
            <a:gdLst>
              <a:gd name="T0" fmla="*/ 0 w 97"/>
              <a:gd name="T1" fmla="*/ 0 h 171"/>
              <a:gd name="T2" fmla="*/ 97 w 97"/>
              <a:gd name="T3" fmla="*/ 171 h 171"/>
            </a:gdLst>
            <a:ahLst/>
            <a:cxnLst/>
            <a:rect l="T0" t="T1" r="T2" b="T3"/>
            <a:pathLst>
              <a:path w="97" h="171" extrusionOk="0">
                <a:moveTo>
                  <a:pt x="17" y="131"/>
                </a:moveTo>
                <a:cubicBezTo>
                  <a:pt x="12" y="147"/>
                  <a:pt x="6" y="158"/>
                  <a:pt x="1" y="171"/>
                </a:cubicBezTo>
                <a:cubicBezTo>
                  <a:pt x="6" y="158"/>
                  <a:pt x="12" y="147"/>
                  <a:pt x="17" y="131"/>
                </a:cubicBezTo>
                <a:close/>
                <a:moveTo>
                  <a:pt x="96" y="0"/>
                </a:moveTo>
                <a:cubicBezTo>
                  <a:pt x="80" y="16"/>
                  <a:pt x="62" y="40"/>
                  <a:pt x="51" y="63"/>
                </a:cubicBezTo>
                <a:cubicBezTo>
                  <a:pt x="62" y="40"/>
                  <a:pt x="80" y="16"/>
                  <a:pt x="9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1" name="Google Shape;126;p2"/>
          <p:cNvSpPr>
            <a:spLocks noChangeArrowheads="1"/>
          </p:cNvSpPr>
          <p:nvPr/>
        </p:nvSpPr>
        <p:spPr bwMode="auto">
          <a:xfrm>
            <a:off x="7943850" y="3962400"/>
            <a:ext cx="36513" cy="26988"/>
          </a:xfrm>
          <a:custGeom>
            <a:avLst/>
            <a:gdLst>
              <a:gd name="T0" fmla="*/ 0 w 932"/>
              <a:gd name="T1" fmla="*/ 0 h 699"/>
              <a:gd name="T2" fmla="*/ 932 w 932"/>
              <a:gd name="T3" fmla="*/ 699 h 699"/>
            </a:gdLst>
            <a:ahLst/>
            <a:cxnLst/>
            <a:rect l="T0" t="T1" r="T2" b="T3"/>
            <a:pathLst>
              <a:path w="932" h="699" extrusionOk="0">
                <a:moveTo>
                  <a:pt x="932" y="1"/>
                </a:moveTo>
                <a:cubicBezTo>
                  <a:pt x="898" y="57"/>
                  <a:pt x="863" y="108"/>
                  <a:pt x="818" y="159"/>
                </a:cubicBezTo>
                <a:cubicBezTo>
                  <a:pt x="743" y="250"/>
                  <a:pt x="653" y="336"/>
                  <a:pt x="539" y="415"/>
                </a:cubicBezTo>
                <a:cubicBezTo>
                  <a:pt x="392" y="518"/>
                  <a:pt x="210" y="614"/>
                  <a:pt x="0" y="699"/>
                </a:cubicBezTo>
                <a:cubicBezTo>
                  <a:pt x="210" y="614"/>
                  <a:pt x="392" y="518"/>
                  <a:pt x="539" y="415"/>
                </a:cubicBezTo>
                <a:cubicBezTo>
                  <a:pt x="653" y="336"/>
                  <a:pt x="743" y="250"/>
                  <a:pt x="818" y="159"/>
                </a:cubicBezTo>
                <a:cubicBezTo>
                  <a:pt x="863" y="108"/>
                  <a:pt x="898" y="57"/>
                  <a:pt x="93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2" name="Google Shape;127;p2"/>
          <p:cNvSpPr>
            <a:spLocks noChangeArrowheads="1"/>
          </p:cNvSpPr>
          <p:nvPr/>
        </p:nvSpPr>
        <p:spPr bwMode="auto">
          <a:xfrm>
            <a:off x="7758113" y="3962400"/>
            <a:ext cx="0" cy="6350"/>
          </a:xfrm>
          <a:custGeom>
            <a:avLst/>
            <a:gdLst>
              <a:gd name="T0" fmla="*/ 0 w 19"/>
              <a:gd name="T1" fmla="*/ 0 h 143"/>
              <a:gd name="T2" fmla="*/ 19 w 19"/>
              <a:gd name="T3" fmla="*/ 143 h 143"/>
            </a:gdLst>
            <a:ahLst/>
            <a:cxnLst/>
            <a:rect l="T0" t="T1" r="T2" b="T3"/>
            <a:pathLst>
              <a:path w="19" h="143" extrusionOk="0">
                <a:moveTo>
                  <a:pt x="6" y="1"/>
                </a:moveTo>
                <a:cubicBezTo>
                  <a:pt x="2" y="25"/>
                  <a:pt x="1" y="48"/>
                  <a:pt x="1" y="71"/>
                </a:cubicBezTo>
                <a:cubicBezTo>
                  <a:pt x="1" y="56"/>
                  <a:pt x="2" y="37"/>
                  <a:pt x="6" y="22"/>
                </a:cubicBezTo>
                <a:lnTo>
                  <a:pt x="6" y="1"/>
                </a:lnTo>
                <a:close/>
                <a:moveTo>
                  <a:pt x="1" y="71"/>
                </a:moveTo>
                <a:lnTo>
                  <a:pt x="1" y="71"/>
                </a:lnTo>
                <a:cubicBezTo>
                  <a:pt x="1" y="74"/>
                  <a:pt x="1" y="77"/>
                  <a:pt x="1" y="80"/>
                </a:cubicBezTo>
                <a:cubicBezTo>
                  <a:pt x="1" y="80"/>
                  <a:pt x="1" y="80"/>
                  <a:pt x="1" y="80"/>
                </a:cubicBezTo>
                <a:cubicBezTo>
                  <a:pt x="1" y="77"/>
                  <a:pt x="1" y="74"/>
                  <a:pt x="1" y="71"/>
                </a:cubicBezTo>
                <a:close/>
                <a:moveTo>
                  <a:pt x="1" y="80"/>
                </a:moveTo>
                <a:cubicBezTo>
                  <a:pt x="1" y="82"/>
                  <a:pt x="1" y="83"/>
                  <a:pt x="1" y="85"/>
                </a:cubicBezTo>
                <a:cubicBezTo>
                  <a:pt x="6" y="103"/>
                  <a:pt x="13" y="125"/>
                  <a:pt x="18" y="142"/>
                </a:cubicBezTo>
                <a:cubicBezTo>
                  <a:pt x="13" y="125"/>
                  <a:pt x="6" y="103"/>
                  <a:pt x="1" y="8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3" name="Google Shape;128;p2"/>
          <p:cNvSpPr>
            <a:spLocks noChangeArrowheads="1"/>
          </p:cNvSpPr>
          <p:nvPr/>
        </p:nvSpPr>
        <p:spPr bwMode="auto">
          <a:xfrm>
            <a:off x="7813675" y="3970338"/>
            <a:ext cx="6350" cy="1587"/>
          </a:xfrm>
          <a:custGeom>
            <a:avLst/>
            <a:gdLst>
              <a:gd name="T0" fmla="*/ 0 w 183"/>
              <a:gd name="T1" fmla="*/ 0 h 41"/>
              <a:gd name="T2" fmla="*/ 183 w 183"/>
              <a:gd name="T3" fmla="*/ 41 h 41"/>
            </a:gdLst>
            <a:ahLst/>
            <a:cxnLst/>
            <a:rect l="T0" t="T1" r="T2" b="T3"/>
            <a:pathLst>
              <a:path w="183" h="41" extrusionOk="0">
                <a:moveTo>
                  <a:pt x="143" y="6"/>
                </a:moveTo>
                <a:lnTo>
                  <a:pt x="143" y="6"/>
                </a:lnTo>
                <a:cubicBezTo>
                  <a:pt x="160" y="12"/>
                  <a:pt x="171" y="17"/>
                  <a:pt x="183" y="23"/>
                </a:cubicBezTo>
                <a:cubicBezTo>
                  <a:pt x="171" y="17"/>
                  <a:pt x="160" y="12"/>
                  <a:pt x="143" y="6"/>
                </a:cubicBezTo>
                <a:close/>
                <a:moveTo>
                  <a:pt x="102" y="1"/>
                </a:moveTo>
                <a:cubicBezTo>
                  <a:pt x="63" y="1"/>
                  <a:pt x="29" y="17"/>
                  <a:pt x="0" y="40"/>
                </a:cubicBezTo>
                <a:cubicBezTo>
                  <a:pt x="29" y="17"/>
                  <a:pt x="63" y="1"/>
                  <a:pt x="102" y="1"/>
                </a:cubicBezTo>
                <a:cubicBezTo>
                  <a:pt x="115" y="1"/>
                  <a:pt x="126" y="1"/>
                  <a:pt x="136" y="6"/>
                </a:cubicBezTo>
                <a:cubicBezTo>
                  <a:pt x="126" y="1"/>
                  <a:pt x="115" y="1"/>
                  <a:pt x="10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4" name="Google Shape;129;p2"/>
          <p:cNvSpPr>
            <a:spLocks noChangeArrowheads="1"/>
          </p:cNvSpPr>
          <p:nvPr/>
        </p:nvSpPr>
        <p:spPr bwMode="auto">
          <a:xfrm>
            <a:off x="7759700" y="3971925"/>
            <a:ext cx="1588" cy="1588"/>
          </a:xfrm>
          <a:custGeom>
            <a:avLst/>
            <a:gdLst>
              <a:gd name="T0" fmla="*/ 0 w 25"/>
              <a:gd name="T1" fmla="*/ 0 h 35"/>
              <a:gd name="T2" fmla="*/ 25 w 25"/>
              <a:gd name="T3" fmla="*/ 35 h 35"/>
            </a:gdLst>
            <a:ahLst/>
            <a:cxnLst/>
            <a:rect l="T0" t="T1" r="T2" b="T3"/>
            <a:pathLst>
              <a:path w="25" h="35" extrusionOk="0">
                <a:moveTo>
                  <a:pt x="1" y="0"/>
                </a:moveTo>
                <a:cubicBezTo>
                  <a:pt x="6" y="11"/>
                  <a:pt x="17" y="22"/>
                  <a:pt x="24" y="34"/>
                </a:cubicBezTo>
                <a:cubicBezTo>
                  <a:pt x="17" y="22"/>
                  <a:pt x="6"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5" name="Google Shape;130;p2"/>
          <p:cNvSpPr>
            <a:spLocks noChangeArrowheads="1"/>
          </p:cNvSpPr>
          <p:nvPr/>
        </p:nvSpPr>
        <p:spPr bwMode="auto">
          <a:xfrm>
            <a:off x="7791450" y="3984625"/>
            <a:ext cx="6350" cy="1588"/>
          </a:xfrm>
          <a:custGeom>
            <a:avLst/>
            <a:gdLst>
              <a:gd name="T0" fmla="*/ 0 w 153"/>
              <a:gd name="T1" fmla="*/ 0 h 29"/>
              <a:gd name="T2" fmla="*/ 153 w 153"/>
              <a:gd name="T3" fmla="*/ 29 h 29"/>
            </a:gdLst>
            <a:ahLst/>
            <a:cxnLst/>
            <a:rect l="T0" t="T1" r="T2" b="T3"/>
            <a:pathLst>
              <a:path w="153" h="29" extrusionOk="0">
                <a:moveTo>
                  <a:pt x="153" y="0"/>
                </a:moveTo>
                <a:lnTo>
                  <a:pt x="153" y="0"/>
                </a:lnTo>
                <a:cubicBezTo>
                  <a:pt x="102" y="11"/>
                  <a:pt x="51" y="22"/>
                  <a:pt x="0" y="29"/>
                </a:cubicBezTo>
                <a:cubicBezTo>
                  <a:pt x="51" y="22"/>
                  <a:pt x="102" y="17"/>
                  <a:pt x="153"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6" name="Google Shape;131;p2"/>
          <p:cNvSpPr>
            <a:spLocks noChangeArrowheads="1"/>
          </p:cNvSpPr>
          <p:nvPr/>
        </p:nvSpPr>
        <p:spPr bwMode="auto">
          <a:xfrm>
            <a:off x="7761288" y="3973513"/>
            <a:ext cx="14287" cy="11112"/>
          </a:xfrm>
          <a:custGeom>
            <a:avLst/>
            <a:gdLst>
              <a:gd name="T0" fmla="*/ 0 w 387"/>
              <a:gd name="T1" fmla="*/ 0 h 268"/>
              <a:gd name="T2" fmla="*/ 387 w 387"/>
              <a:gd name="T3" fmla="*/ 268 h 268"/>
            </a:gdLst>
            <a:ahLst/>
            <a:cxnLst/>
            <a:rect l="T0" t="T1" r="T2" b="T3"/>
            <a:pathLst>
              <a:path w="387" h="268" extrusionOk="0">
                <a:moveTo>
                  <a:pt x="1" y="0"/>
                </a:moveTo>
                <a:cubicBezTo>
                  <a:pt x="29" y="40"/>
                  <a:pt x="69" y="74"/>
                  <a:pt x="108" y="114"/>
                </a:cubicBezTo>
                <a:cubicBezTo>
                  <a:pt x="166" y="160"/>
                  <a:pt x="227" y="199"/>
                  <a:pt x="302" y="234"/>
                </a:cubicBezTo>
                <a:cubicBezTo>
                  <a:pt x="329" y="250"/>
                  <a:pt x="358" y="262"/>
                  <a:pt x="387" y="268"/>
                </a:cubicBezTo>
                <a:cubicBezTo>
                  <a:pt x="358" y="262"/>
                  <a:pt x="329" y="250"/>
                  <a:pt x="302" y="234"/>
                </a:cubicBezTo>
                <a:cubicBezTo>
                  <a:pt x="227" y="199"/>
                  <a:pt x="166" y="160"/>
                  <a:pt x="108" y="114"/>
                </a:cubicBezTo>
                <a:cubicBezTo>
                  <a:pt x="69" y="74"/>
                  <a:pt x="29" y="40"/>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7" name="Google Shape;132;p2"/>
          <p:cNvSpPr>
            <a:spLocks noChangeArrowheads="1"/>
          </p:cNvSpPr>
          <p:nvPr/>
        </p:nvSpPr>
        <p:spPr bwMode="auto">
          <a:xfrm>
            <a:off x="7775575" y="3984625"/>
            <a:ext cx="7938" cy="1588"/>
          </a:xfrm>
          <a:custGeom>
            <a:avLst/>
            <a:gdLst>
              <a:gd name="T0" fmla="*/ 0 w 200"/>
              <a:gd name="T1" fmla="*/ 0 h 52"/>
              <a:gd name="T2" fmla="*/ 200 w 200"/>
              <a:gd name="T3" fmla="*/ 52 h 52"/>
            </a:gdLst>
            <a:ahLst/>
            <a:cxnLst/>
            <a:rect l="T0" t="T1" r="T2" b="T3"/>
            <a:pathLst>
              <a:path w="200" h="52" extrusionOk="0">
                <a:moveTo>
                  <a:pt x="1" y="1"/>
                </a:moveTo>
                <a:lnTo>
                  <a:pt x="1" y="1"/>
                </a:lnTo>
                <a:cubicBezTo>
                  <a:pt x="58" y="24"/>
                  <a:pt x="114" y="40"/>
                  <a:pt x="171" y="51"/>
                </a:cubicBezTo>
                <a:lnTo>
                  <a:pt x="200" y="51"/>
                </a:lnTo>
                <a:lnTo>
                  <a:pt x="171" y="51"/>
                </a:lnTo>
                <a:cubicBezTo>
                  <a:pt x="114" y="40"/>
                  <a:pt x="58" y="24"/>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8" name="Google Shape;133;p2"/>
          <p:cNvSpPr>
            <a:spLocks noChangeArrowheads="1"/>
          </p:cNvSpPr>
          <p:nvPr/>
        </p:nvSpPr>
        <p:spPr bwMode="auto">
          <a:xfrm>
            <a:off x="7827963" y="3987800"/>
            <a:ext cx="57150" cy="53975"/>
          </a:xfrm>
          <a:custGeom>
            <a:avLst/>
            <a:gdLst>
              <a:gd name="T0" fmla="*/ 0 w 1456"/>
              <a:gd name="T1" fmla="*/ 0 h 1411"/>
              <a:gd name="T2" fmla="*/ 1456 w 1456"/>
              <a:gd name="T3" fmla="*/ 1411 h 1411"/>
            </a:gdLst>
            <a:ahLst/>
            <a:cxnLst/>
            <a:rect l="T0" t="T1" r="T2" b="T3"/>
            <a:pathLst>
              <a:path w="1456" h="1411" extrusionOk="0">
                <a:moveTo>
                  <a:pt x="1365" y="1"/>
                </a:moveTo>
                <a:cubicBezTo>
                  <a:pt x="1393" y="35"/>
                  <a:pt x="1422" y="69"/>
                  <a:pt x="1456" y="98"/>
                </a:cubicBezTo>
                <a:cubicBezTo>
                  <a:pt x="1422" y="64"/>
                  <a:pt x="1393" y="35"/>
                  <a:pt x="1365" y="1"/>
                </a:cubicBezTo>
                <a:close/>
                <a:moveTo>
                  <a:pt x="1" y="279"/>
                </a:moveTo>
                <a:lnTo>
                  <a:pt x="1" y="279"/>
                </a:lnTo>
                <a:cubicBezTo>
                  <a:pt x="12" y="302"/>
                  <a:pt x="30" y="320"/>
                  <a:pt x="51" y="336"/>
                </a:cubicBezTo>
                <a:cubicBezTo>
                  <a:pt x="35" y="320"/>
                  <a:pt x="12" y="302"/>
                  <a:pt x="1" y="279"/>
                </a:cubicBezTo>
                <a:close/>
                <a:moveTo>
                  <a:pt x="1149" y="302"/>
                </a:moveTo>
                <a:lnTo>
                  <a:pt x="1149" y="302"/>
                </a:lnTo>
                <a:cubicBezTo>
                  <a:pt x="1189" y="347"/>
                  <a:pt x="1239" y="393"/>
                  <a:pt x="1296" y="438"/>
                </a:cubicBezTo>
                <a:lnTo>
                  <a:pt x="1296" y="433"/>
                </a:lnTo>
                <a:cubicBezTo>
                  <a:pt x="1239" y="393"/>
                  <a:pt x="1194" y="347"/>
                  <a:pt x="1149" y="302"/>
                </a:cubicBezTo>
                <a:close/>
                <a:moveTo>
                  <a:pt x="1298" y="482"/>
                </a:moveTo>
                <a:lnTo>
                  <a:pt x="1298" y="482"/>
                </a:lnTo>
                <a:cubicBezTo>
                  <a:pt x="1314" y="808"/>
                  <a:pt x="1325" y="1133"/>
                  <a:pt x="1330" y="1411"/>
                </a:cubicBezTo>
                <a:lnTo>
                  <a:pt x="1330" y="1404"/>
                </a:lnTo>
                <a:cubicBezTo>
                  <a:pt x="1325" y="1132"/>
                  <a:pt x="1314" y="808"/>
                  <a:pt x="1298" y="48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9" name="Google Shape;134;p2"/>
          <p:cNvSpPr>
            <a:spLocks noChangeArrowheads="1"/>
          </p:cNvSpPr>
          <p:nvPr/>
        </p:nvSpPr>
        <p:spPr bwMode="auto">
          <a:xfrm>
            <a:off x="7847013" y="3998913"/>
            <a:ext cx="33337" cy="250825"/>
          </a:xfrm>
          <a:custGeom>
            <a:avLst/>
            <a:gdLst>
              <a:gd name="T0" fmla="*/ 0 w 830"/>
              <a:gd name="T1" fmla="*/ 0 h 6478"/>
              <a:gd name="T2" fmla="*/ 830 w 830"/>
              <a:gd name="T3" fmla="*/ 6478 h 6478"/>
            </a:gdLst>
            <a:ahLst/>
            <a:cxnLst/>
            <a:rect l="T0" t="T1" r="T2" b="T3"/>
            <a:pathLst>
              <a:path w="830" h="6478" extrusionOk="0">
                <a:moveTo>
                  <a:pt x="641" y="0"/>
                </a:moveTo>
                <a:cubicBezTo>
                  <a:pt x="573" y="126"/>
                  <a:pt x="478" y="228"/>
                  <a:pt x="363" y="291"/>
                </a:cubicBezTo>
                <a:cubicBezTo>
                  <a:pt x="358" y="296"/>
                  <a:pt x="358" y="296"/>
                  <a:pt x="352" y="296"/>
                </a:cubicBezTo>
                <a:cubicBezTo>
                  <a:pt x="329" y="632"/>
                  <a:pt x="352" y="966"/>
                  <a:pt x="369" y="1296"/>
                </a:cubicBezTo>
                <a:lnTo>
                  <a:pt x="375" y="1358"/>
                </a:lnTo>
                <a:cubicBezTo>
                  <a:pt x="403" y="1335"/>
                  <a:pt x="431" y="1319"/>
                  <a:pt x="460" y="1301"/>
                </a:cubicBezTo>
                <a:cubicBezTo>
                  <a:pt x="573" y="1245"/>
                  <a:pt x="699" y="1211"/>
                  <a:pt x="829" y="1204"/>
                </a:cubicBezTo>
                <a:lnTo>
                  <a:pt x="829" y="1102"/>
                </a:lnTo>
                <a:cubicBezTo>
                  <a:pt x="824" y="818"/>
                  <a:pt x="812" y="477"/>
                  <a:pt x="795" y="136"/>
                </a:cubicBezTo>
                <a:cubicBezTo>
                  <a:pt x="738" y="91"/>
                  <a:pt x="688" y="45"/>
                  <a:pt x="648" y="0"/>
                </a:cubicBezTo>
                <a:close/>
                <a:moveTo>
                  <a:pt x="478" y="1489"/>
                </a:moveTo>
                <a:lnTo>
                  <a:pt x="478" y="1489"/>
                </a:lnTo>
                <a:cubicBezTo>
                  <a:pt x="454" y="1506"/>
                  <a:pt x="437" y="1523"/>
                  <a:pt x="420" y="1545"/>
                </a:cubicBezTo>
                <a:cubicBezTo>
                  <a:pt x="437" y="1529"/>
                  <a:pt x="454" y="1506"/>
                  <a:pt x="478" y="1489"/>
                </a:cubicBezTo>
                <a:close/>
                <a:moveTo>
                  <a:pt x="210" y="4779"/>
                </a:moveTo>
                <a:lnTo>
                  <a:pt x="210" y="4825"/>
                </a:lnTo>
                <a:lnTo>
                  <a:pt x="176" y="5109"/>
                </a:lnTo>
                <a:lnTo>
                  <a:pt x="148" y="5392"/>
                </a:lnTo>
                <a:lnTo>
                  <a:pt x="137" y="5518"/>
                </a:lnTo>
                <a:cubicBezTo>
                  <a:pt x="119" y="5665"/>
                  <a:pt x="103" y="5814"/>
                  <a:pt x="85" y="5956"/>
                </a:cubicBezTo>
                <a:lnTo>
                  <a:pt x="74" y="6012"/>
                </a:lnTo>
                <a:lnTo>
                  <a:pt x="0" y="6478"/>
                </a:lnTo>
                <a:lnTo>
                  <a:pt x="801" y="6331"/>
                </a:lnTo>
                <a:cubicBezTo>
                  <a:pt x="790" y="6325"/>
                  <a:pt x="784" y="6313"/>
                  <a:pt x="772" y="6307"/>
                </a:cubicBezTo>
                <a:cubicBezTo>
                  <a:pt x="756" y="6284"/>
                  <a:pt x="750" y="6262"/>
                  <a:pt x="744" y="6234"/>
                </a:cubicBezTo>
                <a:lnTo>
                  <a:pt x="744" y="6121"/>
                </a:lnTo>
                <a:lnTo>
                  <a:pt x="744" y="5802"/>
                </a:lnTo>
                <a:cubicBezTo>
                  <a:pt x="744" y="5660"/>
                  <a:pt x="750" y="5518"/>
                  <a:pt x="750" y="5371"/>
                </a:cubicBezTo>
                <a:lnTo>
                  <a:pt x="750" y="5268"/>
                </a:lnTo>
                <a:cubicBezTo>
                  <a:pt x="750" y="5261"/>
                  <a:pt x="744" y="5256"/>
                  <a:pt x="744" y="5251"/>
                </a:cubicBezTo>
                <a:cubicBezTo>
                  <a:pt x="704" y="5159"/>
                  <a:pt x="682" y="5075"/>
                  <a:pt x="675" y="4978"/>
                </a:cubicBezTo>
                <a:cubicBezTo>
                  <a:pt x="670" y="4938"/>
                  <a:pt x="670" y="4904"/>
                  <a:pt x="670" y="4870"/>
                </a:cubicBezTo>
                <a:cubicBezTo>
                  <a:pt x="517" y="4859"/>
                  <a:pt x="363" y="4831"/>
                  <a:pt x="221" y="4784"/>
                </a:cubicBezTo>
                <a:cubicBezTo>
                  <a:pt x="216" y="4784"/>
                  <a:pt x="216" y="4784"/>
                  <a:pt x="210" y="4779"/>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0" name="Google Shape;135;p2"/>
          <p:cNvSpPr>
            <a:spLocks noChangeArrowheads="1"/>
          </p:cNvSpPr>
          <p:nvPr/>
        </p:nvSpPr>
        <p:spPr bwMode="auto">
          <a:xfrm>
            <a:off x="7758113" y="3925888"/>
            <a:ext cx="225425" cy="79375"/>
          </a:xfrm>
          <a:custGeom>
            <a:avLst/>
            <a:gdLst>
              <a:gd name="T0" fmla="*/ 0 w 5854"/>
              <a:gd name="T1" fmla="*/ 0 h 2046"/>
              <a:gd name="T2" fmla="*/ 5854 w 5854"/>
              <a:gd name="T3" fmla="*/ 2046 h 2046"/>
            </a:gdLst>
            <a:ahLst/>
            <a:cxnLst/>
            <a:rect l="T0" t="T1" r="T2" b="T3"/>
            <a:pathLst>
              <a:path w="5854" h="2046" extrusionOk="0">
                <a:moveTo>
                  <a:pt x="5422" y="0"/>
                </a:moveTo>
                <a:lnTo>
                  <a:pt x="5422" y="0"/>
                </a:lnTo>
                <a:cubicBezTo>
                  <a:pt x="5439" y="63"/>
                  <a:pt x="5450" y="126"/>
                  <a:pt x="5456" y="189"/>
                </a:cubicBezTo>
                <a:cubicBezTo>
                  <a:pt x="5456" y="273"/>
                  <a:pt x="5450" y="359"/>
                  <a:pt x="5434" y="438"/>
                </a:cubicBezTo>
                <a:cubicBezTo>
                  <a:pt x="5416" y="524"/>
                  <a:pt x="5388" y="603"/>
                  <a:pt x="5348" y="671"/>
                </a:cubicBezTo>
                <a:cubicBezTo>
                  <a:pt x="5308" y="745"/>
                  <a:pt x="5263" y="813"/>
                  <a:pt x="5206" y="881"/>
                </a:cubicBezTo>
                <a:cubicBezTo>
                  <a:pt x="5138" y="949"/>
                  <a:pt x="5064" y="1012"/>
                  <a:pt x="4984" y="1063"/>
                </a:cubicBezTo>
                <a:cubicBezTo>
                  <a:pt x="4899" y="1115"/>
                  <a:pt x="4808" y="1160"/>
                  <a:pt x="4711" y="1194"/>
                </a:cubicBezTo>
                <a:cubicBezTo>
                  <a:pt x="4603" y="1228"/>
                  <a:pt x="4501" y="1251"/>
                  <a:pt x="4404" y="1256"/>
                </a:cubicBezTo>
                <a:lnTo>
                  <a:pt x="4359" y="1256"/>
                </a:lnTo>
                <a:cubicBezTo>
                  <a:pt x="4286" y="1256"/>
                  <a:pt x="4223" y="1251"/>
                  <a:pt x="4155" y="1240"/>
                </a:cubicBezTo>
                <a:cubicBezTo>
                  <a:pt x="4041" y="1217"/>
                  <a:pt x="3927" y="1172"/>
                  <a:pt x="3791" y="1097"/>
                </a:cubicBezTo>
                <a:lnTo>
                  <a:pt x="3803" y="1109"/>
                </a:lnTo>
                <a:cubicBezTo>
                  <a:pt x="3722" y="1063"/>
                  <a:pt x="3643" y="1018"/>
                  <a:pt x="3570" y="973"/>
                </a:cubicBezTo>
                <a:lnTo>
                  <a:pt x="3525" y="949"/>
                </a:lnTo>
                <a:cubicBezTo>
                  <a:pt x="3428" y="892"/>
                  <a:pt x="3326" y="842"/>
                  <a:pt x="3206" y="784"/>
                </a:cubicBezTo>
                <a:cubicBezTo>
                  <a:pt x="3200" y="779"/>
                  <a:pt x="3195" y="779"/>
                  <a:pt x="3184" y="779"/>
                </a:cubicBezTo>
                <a:cubicBezTo>
                  <a:pt x="3155" y="779"/>
                  <a:pt x="3121" y="802"/>
                  <a:pt x="3115" y="824"/>
                </a:cubicBezTo>
                <a:cubicBezTo>
                  <a:pt x="3092" y="892"/>
                  <a:pt x="3064" y="955"/>
                  <a:pt x="3035" y="1012"/>
                </a:cubicBezTo>
                <a:cubicBezTo>
                  <a:pt x="2990" y="1104"/>
                  <a:pt x="2933" y="1183"/>
                  <a:pt x="2870" y="1256"/>
                </a:cubicBezTo>
                <a:cubicBezTo>
                  <a:pt x="2814" y="1314"/>
                  <a:pt x="2757" y="1364"/>
                  <a:pt x="2694" y="1404"/>
                </a:cubicBezTo>
                <a:cubicBezTo>
                  <a:pt x="2644" y="1438"/>
                  <a:pt x="2592" y="1466"/>
                  <a:pt x="2529" y="1484"/>
                </a:cubicBezTo>
                <a:cubicBezTo>
                  <a:pt x="2490" y="1500"/>
                  <a:pt x="2445" y="1506"/>
                  <a:pt x="2400" y="1513"/>
                </a:cubicBezTo>
                <a:lnTo>
                  <a:pt x="2387" y="1513"/>
                </a:lnTo>
                <a:cubicBezTo>
                  <a:pt x="2348" y="1513"/>
                  <a:pt x="2314" y="1506"/>
                  <a:pt x="2274" y="1500"/>
                </a:cubicBezTo>
                <a:cubicBezTo>
                  <a:pt x="2235" y="1490"/>
                  <a:pt x="2200" y="1479"/>
                  <a:pt x="2166" y="1461"/>
                </a:cubicBezTo>
                <a:cubicBezTo>
                  <a:pt x="2132" y="1445"/>
                  <a:pt x="2098" y="1416"/>
                  <a:pt x="2064" y="1393"/>
                </a:cubicBezTo>
                <a:cubicBezTo>
                  <a:pt x="2041" y="1370"/>
                  <a:pt x="2018" y="1335"/>
                  <a:pt x="1990" y="1296"/>
                </a:cubicBezTo>
                <a:cubicBezTo>
                  <a:pt x="1962" y="1251"/>
                  <a:pt x="1933" y="1194"/>
                  <a:pt x="1910" y="1131"/>
                </a:cubicBezTo>
                <a:cubicBezTo>
                  <a:pt x="1870" y="1007"/>
                  <a:pt x="1847" y="876"/>
                  <a:pt x="1825" y="750"/>
                </a:cubicBezTo>
                <a:lnTo>
                  <a:pt x="1820" y="711"/>
                </a:lnTo>
                <a:cubicBezTo>
                  <a:pt x="1808" y="660"/>
                  <a:pt x="1774" y="619"/>
                  <a:pt x="1729" y="603"/>
                </a:cubicBezTo>
                <a:cubicBezTo>
                  <a:pt x="1711" y="598"/>
                  <a:pt x="1694" y="598"/>
                  <a:pt x="1677" y="598"/>
                </a:cubicBezTo>
                <a:cubicBezTo>
                  <a:pt x="1637" y="598"/>
                  <a:pt x="1592" y="619"/>
                  <a:pt x="1564" y="654"/>
                </a:cubicBezTo>
                <a:cubicBezTo>
                  <a:pt x="1540" y="688"/>
                  <a:pt x="1513" y="722"/>
                  <a:pt x="1484" y="750"/>
                </a:cubicBezTo>
                <a:cubicBezTo>
                  <a:pt x="1433" y="808"/>
                  <a:pt x="1370" y="858"/>
                  <a:pt x="1309" y="904"/>
                </a:cubicBezTo>
                <a:cubicBezTo>
                  <a:pt x="1234" y="949"/>
                  <a:pt x="1154" y="989"/>
                  <a:pt x="1070" y="1018"/>
                </a:cubicBezTo>
                <a:cubicBezTo>
                  <a:pt x="978" y="1046"/>
                  <a:pt x="887" y="1070"/>
                  <a:pt x="803" y="1075"/>
                </a:cubicBezTo>
                <a:lnTo>
                  <a:pt x="751" y="1075"/>
                </a:lnTo>
                <a:cubicBezTo>
                  <a:pt x="683" y="1075"/>
                  <a:pt x="620" y="1070"/>
                  <a:pt x="552" y="1057"/>
                </a:cubicBezTo>
                <a:cubicBezTo>
                  <a:pt x="478" y="1041"/>
                  <a:pt x="415" y="1018"/>
                  <a:pt x="354" y="984"/>
                </a:cubicBezTo>
                <a:cubicBezTo>
                  <a:pt x="302" y="955"/>
                  <a:pt x="257" y="926"/>
                  <a:pt x="218" y="887"/>
                </a:cubicBezTo>
                <a:cubicBezTo>
                  <a:pt x="171" y="847"/>
                  <a:pt x="137" y="808"/>
                  <a:pt x="108" y="768"/>
                </a:cubicBezTo>
                <a:cubicBezTo>
                  <a:pt x="92" y="784"/>
                  <a:pt x="74" y="808"/>
                  <a:pt x="63" y="831"/>
                </a:cubicBezTo>
                <a:cubicBezTo>
                  <a:pt x="53" y="842"/>
                  <a:pt x="47" y="858"/>
                  <a:pt x="35" y="876"/>
                </a:cubicBezTo>
                <a:cubicBezTo>
                  <a:pt x="35" y="887"/>
                  <a:pt x="29" y="892"/>
                  <a:pt x="29" y="899"/>
                </a:cubicBezTo>
                <a:cubicBezTo>
                  <a:pt x="24" y="915"/>
                  <a:pt x="18" y="926"/>
                  <a:pt x="13" y="939"/>
                </a:cubicBezTo>
                <a:cubicBezTo>
                  <a:pt x="13" y="949"/>
                  <a:pt x="6" y="960"/>
                  <a:pt x="6" y="973"/>
                </a:cubicBezTo>
                <a:cubicBezTo>
                  <a:pt x="1" y="1001"/>
                  <a:pt x="1" y="1029"/>
                  <a:pt x="1" y="1057"/>
                </a:cubicBezTo>
                <a:cubicBezTo>
                  <a:pt x="6" y="1075"/>
                  <a:pt x="13" y="1097"/>
                  <a:pt x="18" y="1115"/>
                </a:cubicBezTo>
                <a:cubicBezTo>
                  <a:pt x="18" y="1125"/>
                  <a:pt x="24" y="1138"/>
                  <a:pt x="24" y="1149"/>
                </a:cubicBezTo>
                <a:cubicBezTo>
                  <a:pt x="35" y="1172"/>
                  <a:pt x="47" y="1188"/>
                  <a:pt x="58" y="1211"/>
                </a:cubicBezTo>
                <a:cubicBezTo>
                  <a:pt x="63" y="1222"/>
                  <a:pt x="74" y="1233"/>
                  <a:pt x="81" y="1245"/>
                </a:cubicBezTo>
                <a:lnTo>
                  <a:pt x="81" y="1251"/>
                </a:lnTo>
                <a:cubicBezTo>
                  <a:pt x="87" y="1251"/>
                  <a:pt x="87" y="1256"/>
                  <a:pt x="87" y="1256"/>
                </a:cubicBezTo>
                <a:cubicBezTo>
                  <a:pt x="115" y="1296"/>
                  <a:pt x="155" y="1330"/>
                  <a:pt x="194" y="1370"/>
                </a:cubicBezTo>
                <a:cubicBezTo>
                  <a:pt x="252" y="1416"/>
                  <a:pt x="313" y="1455"/>
                  <a:pt x="388" y="1490"/>
                </a:cubicBezTo>
                <a:cubicBezTo>
                  <a:pt x="415" y="1506"/>
                  <a:pt x="444" y="1518"/>
                  <a:pt x="473" y="1524"/>
                </a:cubicBezTo>
                <a:cubicBezTo>
                  <a:pt x="530" y="1547"/>
                  <a:pt x="586" y="1563"/>
                  <a:pt x="643" y="1574"/>
                </a:cubicBezTo>
                <a:lnTo>
                  <a:pt x="672" y="1574"/>
                </a:lnTo>
                <a:cubicBezTo>
                  <a:pt x="717" y="1581"/>
                  <a:pt x="756" y="1586"/>
                  <a:pt x="803" y="1586"/>
                </a:cubicBezTo>
                <a:cubicBezTo>
                  <a:pt x="824" y="1586"/>
                  <a:pt x="848" y="1586"/>
                  <a:pt x="876" y="1581"/>
                </a:cubicBezTo>
                <a:cubicBezTo>
                  <a:pt x="927" y="1574"/>
                  <a:pt x="978" y="1563"/>
                  <a:pt x="1029" y="1552"/>
                </a:cubicBezTo>
                <a:cubicBezTo>
                  <a:pt x="1041" y="1547"/>
                  <a:pt x="1058" y="1540"/>
                  <a:pt x="1075" y="1535"/>
                </a:cubicBezTo>
                <a:cubicBezTo>
                  <a:pt x="1126" y="1513"/>
                  <a:pt x="1178" y="1490"/>
                  <a:pt x="1223" y="1455"/>
                </a:cubicBezTo>
                <a:cubicBezTo>
                  <a:pt x="1251" y="1438"/>
                  <a:pt x="1274" y="1416"/>
                  <a:pt x="1302" y="1393"/>
                </a:cubicBezTo>
                <a:cubicBezTo>
                  <a:pt x="1319" y="1376"/>
                  <a:pt x="1336" y="1359"/>
                  <a:pt x="1354" y="1335"/>
                </a:cubicBezTo>
                <a:cubicBezTo>
                  <a:pt x="1364" y="1319"/>
                  <a:pt x="1382" y="1296"/>
                  <a:pt x="1399" y="1280"/>
                </a:cubicBezTo>
                <a:cubicBezTo>
                  <a:pt x="1404" y="1262"/>
                  <a:pt x="1416" y="1251"/>
                  <a:pt x="1427" y="1233"/>
                </a:cubicBezTo>
                <a:cubicBezTo>
                  <a:pt x="1427" y="1228"/>
                  <a:pt x="1433" y="1222"/>
                  <a:pt x="1438" y="1211"/>
                </a:cubicBezTo>
                <a:cubicBezTo>
                  <a:pt x="1467" y="1188"/>
                  <a:pt x="1501" y="1172"/>
                  <a:pt x="1540" y="1172"/>
                </a:cubicBezTo>
                <a:cubicBezTo>
                  <a:pt x="1553" y="1172"/>
                  <a:pt x="1564" y="1172"/>
                  <a:pt x="1574" y="1177"/>
                </a:cubicBezTo>
                <a:lnTo>
                  <a:pt x="1581" y="1177"/>
                </a:lnTo>
                <a:cubicBezTo>
                  <a:pt x="1598" y="1183"/>
                  <a:pt x="1609" y="1188"/>
                  <a:pt x="1621" y="1194"/>
                </a:cubicBezTo>
                <a:cubicBezTo>
                  <a:pt x="1637" y="1206"/>
                  <a:pt x="1649" y="1222"/>
                  <a:pt x="1660" y="1245"/>
                </a:cubicBezTo>
                <a:cubicBezTo>
                  <a:pt x="1666" y="1256"/>
                  <a:pt x="1671" y="1267"/>
                  <a:pt x="1671" y="1280"/>
                </a:cubicBezTo>
                <a:cubicBezTo>
                  <a:pt x="1677" y="1290"/>
                  <a:pt x="1677" y="1301"/>
                  <a:pt x="1677" y="1314"/>
                </a:cubicBezTo>
                <a:cubicBezTo>
                  <a:pt x="1677" y="1348"/>
                  <a:pt x="1684" y="1382"/>
                  <a:pt x="1684" y="1416"/>
                </a:cubicBezTo>
                <a:cubicBezTo>
                  <a:pt x="1694" y="1495"/>
                  <a:pt x="1705" y="1563"/>
                  <a:pt x="1718" y="1626"/>
                </a:cubicBezTo>
                <a:cubicBezTo>
                  <a:pt x="1729" y="1665"/>
                  <a:pt x="1739" y="1705"/>
                  <a:pt x="1752" y="1745"/>
                </a:cubicBezTo>
                <a:cubicBezTo>
                  <a:pt x="1768" y="1791"/>
                  <a:pt x="1791" y="1830"/>
                  <a:pt x="1813" y="1865"/>
                </a:cubicBezTo>
                <a:cubicBezTo>
                  <a:pt x="1820" y="1870"/>
                  <a:pt x="1825" y="1875"/>
                  <a:pt x="1831" y="1881"/>
                </a:cubicBezTo>
                <a:cubicBezTo>
                  <a:pt x="1842" y="1904"/>
                  <a:pt x="1865" y="1922"/>
                  <a:pt x="1881" y="1938"/>
                </a:cubicBezTo>
                <a:cubicBezTo>
                  <a:pt x="1904" y="1956"/>
                  <a:pt x="1928" y="1972"/>
                  <a:pt x="1956" y="1983"/>
                </a:cubicBezTo>
                <a:cubicBezTo>
                  <a:pt x="1956" y="1990"/>
                  <a:pt x="1962" y="1990"/>
                  <a:pt x="1967" y="1990"/>
                </a:cubicBezTo>
                <a:cubicBezTo>
                  <a:pt x="1978" y="1995"/>
                  <a:pt x="1984" y="2001"/>
                  <a:pt x="1996" y="2001"/>
                </a:cubicBezTo>
                <a:cubicBezTo>
                  <a:pt x="2030" y="2017"/>
                  <a:pt x="2069" y="2030"/>
                  <a:pt x="2109" y="2035"/>
                </a:cubicBezTo>
                <a:cubicBezTo>
                  <a:pt x="2161" y="2040"/>
                  <a:pt x="2217" y="2046"/>
                  <a:pt x="2269" y="2046"/>
                </a:cubicBezTo>
                <a:lnTo>
                  <a:pt x="2331" y="2046"/>
                </a:lnTo>
                <a:cubicBezTo>
                  <a:pt x="2387" y="2040"/>
                  <a:pt x="2434" y="2030"/>
                  <a:pt x="2484" y="2012"/>
                </a:cubicBezTo>
                <a:cubicBezTo>
                  <a:pt x="2490" y="2012"/>
                  <a:pt x="2495" y="2012"/>
                  <a:pt x="2502" y="2006"/>
                </a:cubicBezTo>
                <a:lnTo>
                  <a:pt x="2513" y="2006"/>
                </a:lnTo>
                <a:cubicBezTo>
                  <a:pt x="2547" y="1990"/>
                  <a:pt x="2575" y="1972"/>
                  <a:pt x="2604" y="1956"/>
                </a:cubicBezTo>
                <a:cubicBezTo>
                  <a:pt x="2604" y="1956"/>
                  <a:pt x="2610" y="1949"/>
                  <a:pt x="2615" y="1949"/>
                </a:cubicBezTo>
                <a:cubicBezTo>
                  <a:pt x="2620" y="1944"/>
                  <a:pt x="2626" y="1938"/>
                  <a:pt x="2631" y="1933"/>
                </a:cubicBezTo>
                <a:cubicBezTo>
                  <a:pt x="2660" y="1910"/>
                  <a:pt x="2683" y="1893"/>
                  <a:pt x="2700" y="1870"/>
                </a:cubicBezTo>
                <a:cubicBezTo>
                  <a:pt x="2723" y="1841"/>
                  <a:pt x="2740" y="1813"/>
                  <a:pt x="2757" y="1785"/>
                </a:cubicBezTo>
                <a:cubicBezTo>
                  <a:pt x="2762" y="1773"/>
                  <a:pt x="2768" y="1768"/>
                  <a:pt x="2775" y="1757"/>
                </a:cubicBezTo>
                <a:cubicBezTo>
                  <a:pt x="2785" y="1723"/>
                  <a:pt x="2796" y="1683"/>
                  <a:pt x="2809" y="1649"/>
                </a:cubicBezTo>
                <a:cubicBezTo>
                  <a:pt x="2796" y="1574"/>
                  <a:pt x="2836" y="1495"/>
                  <a:pt x="2899" y="1455"/>
                </a:cubicBezTo>
                <a:lnTo>
                  <a:pt x="2911" y="1455"/>
                </a:lnTo>
                <a:cubicBezTo>
                  <a:pt x="2933" y="1445"/>
                  <a:pt x="2961" y="1438"/>
                  <a:pt x="2985" y="1438"/>
                </a:cubicBezTo>
                <a:cubicBezTo>
                  <a:pt x="3001" y="1438"/>
                  <a:pt x="3013" y="1438"/>
                  <a:pt x="3030" y="1445"/>
                </a:cubicBezTo>
                <a:lnTo>
                  <a:pt x="3040" y="1445"/>
                </a:lnTo>
                <a:cubicBezTo>
                  <a:pt x="3087" y="1461"/>
                  <a:pt x="3121" y="1490"/>
                  <a:pt x="3143" y="1529"/>
                </a:cubicBezTo>
                <a:cubicBezTo>
                  <a:pt x="3155" y="1547"/>
                  <a:pt x="3166" y="1563"/>
                  <a:pt x="3171" y="1574"/>
                </a:cubicBezTo>
                <a:cubicBezTo>
                  <a:pt x="3184" y="1586"/>
                  <a:pt x="3189" y="1597"/>
                  <a:pt x="3195" y="1603"/>
                </a:cubicBezTo>
                <a:cubicBezTo>
                  <a:pt x="3223" y="1637"/>
                  <a:pt x="3252" y="1665"/>
                  <a:pt x="3286" y="1700"/>
                </a:cubicBezTo>
                <a:cubicBezTo>
                  <a:pt x="3320" y="1723"/>
                  <a:pt x="3347" y="1745"/>
                  <a:pt x="3381" y="1762"/>
                </a:cubicBezTo>
                <a:cubicBezTo>
                  <a:pt x="3399" y="1773"/>
                  <a:pt x="3422" y="1785"/>
                  <a:pt x="3439" y="1796"/>
                </a:cubicBezTo>
                <a:cubicBezTo>
                  <a:pt x="3450" y="1802"/>
                  <a:pt x="3456" y="1802"/>
                  <a:pt x="3467" y="1807"/>
                </a:cubicBezTo>
                <a:cubicBezTo>
                  <a:pt x="3530" y="1836"/>
                  <a:pt x="3598" y="1854"/>
                  <a:pt x="3672" y="1870"/>
                </a:cubicBezTo>
                <a:cubicBezTo>
                  <a:pt x="3740" y="1881"/>
                  <a:pt x="3814" y="1888"/>
                  <a:pt x="3893" y="1888"/>
                </a:cubicBezTo>
                <a:cubicBezTo>
                  <a:pt x="3945" y="1888"/>
                  <a:pt x="3990" y="1881"/>
                  <a:pt x="4036" y="1881"/>
                </a:cubicBezTo>
                <a:cubicBezTo>
                  <a:pt x="4178" y="1865"/>
                  <a:pt x="4325" y="1836"/>
                  <a:pt x="4485" y="1791"/>
                </a:cubicBezTo>
                <a:cubicBezTo>
                  <a:pt x="4564" y="1768"/>
                  <a:pt x="4643" y="1739"/>
                  <a:pt x="4723" y="1710"/>
                </a:cubicBezTo>
                <a:cubicBezTo>
                  <a:pt x="4757" y="1700"/>
                  <a:pt x="4786" y="1683"/>
                  <a:pt x="4820" y="1671"/>
                </a:cubicBezTo>
                <a:cubicBezTo>
                  <a:pt x="5030" y="1586"/>
                  <a:pt x="5212" y="1490"/>
                  <a:pt x="5359" y="1387"/>
                </a:cubicBezTo>
                <a:cubicBezTo>
                  <a:pt x="5473" y="1308"/>
                  <a:pt x="5563" y="1222"/>
                  <a:pt x="5638" y="1131"/>
                </a:cubicBezTo>
                <a:cubicBezTo>
                  <a:pt x="5683" y="1080"/>
                  <a:pt x="5718" y="1029"/>
                  <a:pt x="5752" y="973"/>
                </a:cubicBezTo>
                <a:cubicBezTo>
                  <a:pt x="5763" y="955"/>
                  <a:pt x="5775" y="933"/>
                  <a:pt x="5786" y="910"/>
                </a:cubicBezTo>
                <a:cubicBezTo>
                  <a:pt x="5791" y="892"/>
                  <a:pt x="5797" y="881"/>
                  <a:pt x="5802" y="865"/>
                </a:cubicBezTo>
                <a:cubicBezTo>
                  <a:pt x="5820" y="819"/>
                  <a:pt x="5836" y="768"/>
                  <a:pt x="5848" y="722"/>
                </a:cubicBezTo>
                <a:cubicBezTo>
                  <a:pt x="5848" y="700"/>
                  <a:pt x="5854" y="671"/>
                  <a:pt x="5854" y="648"/>
                </a:cubicBezTo>
                <a:lnTo>
                  <a:pt x="5854" y="592"/>
                </a:lnTo>
                <a:lnTo>
                  <a:pt x="5854" y="558"/>
                </a:lnTo>
                <a:cubicBezTo>
                  <a:pt x="5854" y="540"/>
                  <a:pt x="5848" y="524"/>
                  <a:pt x="5843" y="506"/>
                </a:cubicBezTo>
                <a:cubicBezTo>
                  <a:pt x="5836" y="472"/>
                  <a:pt x="5831" y="438"/>
                  <a:pt x="5820" y="409"/>
                </a:cubicBezTo>
                <a:cubicBezTo>
                  <a:pt x="5797" y="359"/>
                  <a:pt x="5775" y="307"/>
                  <a:pt x="5741" y="262"/>
                </a:cubicBezTo>
                <a:cubicBezTo>
                  <a:pt x="5707" y="217"/>
                  <a:pt x="5666" y="171"/>
                  <a:pt x="5615" y="126"/>
                </a:cubicBezTo>
                <a:cubicBezTo>
                  <a:pt x="5558" y="81"/>
                  <a:pt x="5495" y="40"/>
                  <a:pt x="5422"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1" name="Google Shape;136;p2"/>
          <p:cNvSpPr>
            <a:spLocks noChangeArrowheads="1"/>
          </p:cNvSpPr>
          <p:nvPr/>
        </p:nvSpPr>
        <p:spPr bwMode="auto">
          <a:xfrm>
            <a:off x="7721600" y="3835400"/>
            <a:ext cx="276225" cy="419100"/>
          </a:xfrm>
          <a:custGeom>
            <a:avLst/>
            <a:gdLst>
              <a:gd name="T0" fmla="*/ 0 w 7110"/>
              <a:gd name="T1" fmla="*/ 0 h 10831"/>
              <a:gd name="T2" fmla="*/ 7110 w 7110"/>
              <a:gd name="T3" fmla="*/ 10831 h 10831"/>
            </a:gdLst>
            <a:ahLst/>
            <a:cxnLst/>
            <a:rect l="T0" t="T1" r="T2" b="T3"/>
            <a:pathLst>
              <a:path w="7110" h="10831" extrusionOk="0">
                <a:moveTo>
                  <a:pt x="3320" y="302"/>
                </a:moveTo>
                <a:cubicBezTo>
                  <a:pt x="3370" y="302"/>
                  <a:pt x="3422" y="308"/>
                  <a:pt x="3472" y="313"/>
                </a:cubicBezTo>
                <a:cubicBezTo>
                  <a:pt x="3535" y="326"/>
                  <a:pt x="3592" y="347"/>
                  <a:pt x="3648" y="371"/>
                </a:cubicBezTo>
                <a:cubicBezTo>
                  <a:pt x="3695" y="394"/>
                  <a:pt x="3740" y="422"/>
                  <a:pt x="3785" y="456"/>
                </a:cubicBezTo>
                <a:cubicBezTo>
                  <a:pt x="3824" y="491"/>
                  <a:pt x="3865" y="536"/>
                  <a:pt x="3899" y="581"/>
                </a:cubicBezTo>
                <a:cubicBezTo>
                  <a:pt x="3939" y="638"/>
                  <a:pt x="3973" y="701"/>
                  <a:pt x="3995" y="763"/>
                </a:cubicBezTo>
                <a:cubicBezTo>
                  <a:pt x="4029" y="848"/>
                  <a:pt x="4052" y="945"/>
                  <a:pt x="4063" y="1047"/>
                </a:cubicBezTo>
                <a:cubicBezTo>
                  <a:pt x="4070" y="1121"/>
                  <a:pt x="4070" y="1200"/>
                  <a:pt x="4070" y="1291"/>
                </a:cubicBezTo>
                <a:cubicBezTo>
                  <a:pt x="4063" y="1343"/>
                  <a:pt x="4091" y="1393"/>
                  <a:pt x="4131" y="1422"/>
                </a:cubicBezTo>
                <a:cubicBezTo>
                  <a:pt x="4160" y="1438"/>
                  <a:pt x="4188" y="1445"/>
                  <a:pt x="4217" y="1445"/>
                </a:cubicBezTo>
                <a:cubicBezTo>
                  <a:pt x="4251" y="1445"/>
                  <a:pt x="4291" y="1433"/>
                  <a:pt x="4314" y="1404"/>
                </a:cubicBezTo>
                <a:cubicBezTo>
                  <a:pt x="4348" y="1377"/>
                  <a:pt x="4382" y="1348"/>
                  <a:pt x="4416" y="1320"/>
                </a:cubicBezTo>
                <a:cubicBezTo>
                  <a:pt x="4495" y="1268"/>
                  <a:pt x="4581" y="1223"/>
                  <a:pt x="4671" y="1189"/>
                </a:cubicBezTo>
                <a:cubicBezTo>
                  <a:pt x="4791" y="1149"/>
                  <a:pt x="4910" y="1121"/>
                  <a:pt x="5041" y="1104"/>
                </a:cubicBezTo>
                <a:cubicBezTo>
                  <a:pt x="5080" y="1104"/>
                  <a:pt x="5120" y="1097"/>
                  <a:pt x="5166" y="1097"/>
                </a:cubicBezTo>
                <a:cubicBezTo>
                  <a:pt x="5251" y="1097"/>
                  <a:pt x="5337" y="1110"/>
                  <a:pt x="5416" y="1121"/>
                </a:cubicBezTo>
                <a:cubicBezTo>
                  <a:pt x="5507" y="1138"/>
                  <a:pt x="5592" y="1160"/>
                  <a:pt x="5665" y="1194"/>
                </a:cubicBezTo>
                <a:cubicBezTo>
                  <a:pt x="5712" y="1217"/>
                  <a:pt x="5751" y="1246"/>
                  <a:pt x="5785" y="1268"/>
                </a:cubicBezTo>
                <a:cubicBezTo>
                  <a:pt x="5808" y="1291"/>
                  <a:pt x="5825" y="1309"/>
                  <a:pt x="5842" y="1331"/>
                </a:cubicBezTo>
                <a:cubicBezTo>
                  <a:pt x="5853" y="1348"/>
                  <a:pt x="5864" y="1365"/>
                  <a:pt x="5870" y="1382"/>
                </a:cubicBezTo>
                <a:cubicBezTo>
                  <a:pt x="5877" y="1393"/>
                  <a:pt x="5877" y="1411"/>
                  <a:pt x="5882" y="1427"/>
                </a:cubicBezTo>
                <a:cubicBezTo>
                  <a:pt x="5882" y="1445"/>
                  <a:pt x="5882" y="1462"/>
                  <a:pt x="5877" y="1479"/>
                </a:cubicBezTo>
                <a:cubicBezTo>
                  <a:pt x="5877" y="1496"/>
                  <a:pt x="5864" y="1519"/>
                  <a:pt x="5859" y="1535"/>
                </a:cubicBezTo>
                <a:cubicBezTo>
                  <a:pt x="5859" y="1541"/>
                  <a:pt x="5853" y="1553"/>
                  <a:pt x="5853" y="1558"/>
                </a:cubicBezTo>
                <a:cubicBezTo>
                  <a:pt x="5830" y="1598"/>
                  <a:pt x="5808" y="1637"/>
                  <a:pt x="5774" y="1677"/>
                </a:cubicBezTo>
                <a:cubicBezTo>
                  <a:pt x="5706" y="1752"/>
                  <a:pt x="5626" y="1820"/>
                  <a:pt x="5523" y="1899"/>
                </a:cubicBezTo>
                <a:cubicBezTo>
                  <a:pt x="5478" y="1933"/>
                  <a:pt x="5467" y="2002"/>
                  <a:pt x="5478" y="2047"/>
                </a:cubicBezTo>
                <a:cubicBezTo>
                  <a:pt x="5495" y="2115"/>
                  <a:pt x="5552" y="2161"/>
                  <a:pt x="5620" y="2167"/>
                </a:cubicBezTo>
                <a:cubicBezTo>
                  <a:pt x="5733" y="2167"/>
                  <a:pt x="5836" y="2177"/>
                  <a:pt x="5938" y="2195"/>
                </a:cubicBezTo>
                <a:cubicBezTo>
                  <a:pt x="6074" y="2217"/>
                  <a:pt x="6200" y="2257"/>
                  <a:pt x="6308" y="2303"/>
                </a:cubicBezTo>
                <a:cubicBezTo>
                  <a:pt x="6393" y="2348"/>
                  <a:pt x="6467" y="2393"/>
                  <a:pt x="6535" y="2445"/>
                </a:cubicBezTo>
                <a:cubicBezTo>
                  <a:pt x="6586" y="2490"/>
                  <a:pt x="6627" y="2536"/>
                  <a:pt x="6661" y="2581"/>
                </a:cubicBezTo>
                <a:cubicBezTo>
                  <a:pt x="6695" y="2626"/>
                  <a:pt x="6717" y="2678"/>
                  <a:pt x="6740" y="2728"/>
                </a:cubicBezTo>
                <a:cubicBezTo>
                  <a:pt x="6756" y="2775"/>
                  <a:pt x="6768" y="2825"/>
                  <a:pt x="6774" y="2877"/>
                </a:cubicBezTo>
                <a:cubicBezTo>
                  <a:pt x="6774" y="2933"/>
                  <a:pt x="6774" y="2985"/>
                  <a:pt x="6768" y="3041"/>
                </a:cubicBezTo>
                <a:cubicBezTo>
                  <a:pt x="6751" y="3103"/>
                  <a:pt x="6734" y="3166"/>
                  <a:pt x="6706" y="3229"/>
                </a:cubicBezTo>
                <a:cubicBezTo>
                  <a:pt x="6666" y="3308"/>
                  <a:pt x="6620" y="3376"/>
                  <a:pt x="6558" y="3450"/>
                </a:cubicBezTo>
                <a:cubicBezTo>
                  <a:pt x="6483" y="3541"/>
                  <a:pt x="6393" y="3627"/>
                  <a:pt x="6279" y="3706"/>
                </a:cubicBezTo>
                <a:cubicBezTo>
                  <a:pt x="6108" y="3825"/>
                  <a:pt x="5898" y="3934"/>
                  <a:pt x="5643" y="4029"/>
                </a:cubicBezTo>
                <a:cubicBezTo>
                  <a:pt x="5399" y="4121"/>
                  <a:pt x="5172" y="4173"/>
                  <a:pt x="4956" y="4200"/>
                </a:cubicBezTo>
                <a:cubicBezTo>
                  <a:pt x="4910" y="4200"/>
                  <a:pt x="4865" y="4207"/>
                  <a:pt x="4813" y="4207"/>
                </a:cubicBezTo>
                <a:cubicBezTo>
                  <a:pt x="4734" y="4207"/>
                  <a:pt x="4660" y="4200"/>
                  <a:pt x="4592" y="4189"/>
                </a:cubicBezTo>
                <a:cubicBezTo>
                  <a:pt x="4506" y="4173"/>
                  <a:pt x="4432" y="4149"/>
                  <a:pt x="4359" y="4115"/>
                </a:cubicBezTo>
                <a:cubicBezTo>
                  <a:pt x="4308" y="4087"/>
                  <a:pt x="4256" y="4058"/>
                  <a:pt x="4206" y="4019"/>
                </a:cubicBezTo>
                <a:cubicBezTo>
                  <a:pt x="4165" y="3979"/>
                  <a:pt x="4126" y="3934"/>
                  <a:pt x="4091" y="3893"/>
                </a:cubicBezTo>
                <a:cubicBezTo>
                  <a:pt x="4086" y="3882"/>
                  <a:pt x="4075" y="3866"/>
                  <a:pt x="4063" y="3848"/>
                </a:cubicBezTo>
                <a:cubicBezTo>
                  <a:pt x="4041" y="3809"/>
                  <a:pt x="4007" y="3780"/>
                  <a:pt x="3960" y="3764"/>
                </a:cubicBezTo>
                <a:cubicBezTo>
                  <a:pt x="3944" y="3757"/>
                  <a:pt x="3921" y="3757"/>
                  <a:pt x="3905" y="3757"/>
                </a:cubicBezTo>
                <a:cubicBezTo>
                  <a:pt x="3876" y="3757"/>
                  <a:pt x="3847" y="3764"/>
                  <a:pt x="3819" y="3774"/>
                </a:cubicBezTo>
                <a:cubicBezTo>
                  <a:pt x="3756" y="3814"/>
                  <a:pt x="3716" y="3893"/>
                  <a:pt x="3729" y="3968"/>
                </a:cubicBezTo>
                <a:cubicBezTo>
                  <a:pt x="3716" y="4002"/>
                  <a:pt x="3705" y="4042"/>
                  <a:pt x="3695" y="4076"/>
                </a:cubicBezTo>
                <a:cubicBezTo>
                  <a:pt x="3671" y="4115"/>
                  <a:pt x="3648" y="4155"/>
                  <a:pt x="3620" y="4189"/>
                </a:cubicBezTo>
                <a:cubicBezTo>
                  <a:pt x="3598" y="4218"/>
                  <a:pt x="3569" y="4241"/>
                  <a:pt x="3535" y="4268"/>
                </a:cubicBezTo>
                <a:cubicBezTo>
                  <a:pt x="3501" y="4291"/>
                  <a:pt x="3467" y="4309"/>
                  <a:pt x="3422" y="4325"/>
                </a:cubicBezTo>
                <a:cubicBezTo>
                  <a:pt x="3365" y="4343"/>
                  <a:pt x="3313" y="4359"/>
                  <a:pt x="3251" y="4365"/>
                </a:cubicBezTo>
                <a:lnTo>
                  <a:pt x="3189" y="4365"/>
                </a:lnTo>
                <a:cubicBezTo>
                  <a:pt x="3137" y="4365"/>
                  <a:pt x="3081" y="4359"/>
                  <a:pt x="3029" y="4354"/>
                </a:cubicBezTo>
                <a:cubicBezTo>
                  <a:pt x="2979" y="4343"/>
                  <a:pt x="2932" y="4331"/>
                  <a:pt x="2887" y="4309"/>
                </a:cubicBezTo>
                <a:cubicBezTo>
                  <a:pt x="2859" y="4297"/>
                  <a:pt x="2830" y="4280"/>
                  <a:pt x="2801" y="4257"/>
                </a:cubicBezTo>
                <a:cubicBezTo>
                  <a:pt x="2774" y="4234"/>
                  <a:pt x="2751" y="4207"/>
                  <a:pt x="2733" y="4184"/>
                </a:cubicBezTo>
                <a:cubicBezTo>
                  <a:pt x="2711" y="4149"/>
                  <a:pt x="2688" y="4110"/>
                  <a:pt x="2672" y="4064"/>
                </a:cubicBezTo>
                <a:cubicBezTo>
                  <a:pt x="2638" y="3974"/>
                  <a:pt x="2620" y="3871"/>
                  <a:pt x="2604" y="3735"/>
                </a:cubicBezTo>
                <a:cubicBezTo>
                  <a:pt x="2604" y="3701"/>
                  <a:pt x="2597" y="3667"/>
                  <a:pt x="2597" y="3633"/>
                </a:cubicBezTo>
                <a:cubicBezTo>
                  <a:pt x="2597" y="3609"/>
                  <a:pt x="2591" y="3586"/>
                  <a:pt x="2580" y="3564"/>
                </a:cubicBezTo>
                <a:cubicBezTo>
                  <a:pt x="2563" y="3530"/>
                  <a:pt x="2535" y="3507"/>
                  <a:pt x="2501" y="3496"/>
                </a:cubicBezTo>
                <a:cubicBezTo>
                  <a:pt x="2489" y="3491"/>
                  <a:pt x="2473" y="3491"/>
                  <a:pt x="2460" y="3491"/>
                </a:cubicBezTo>
                <a:cubicBezTo>
                  <a:pt x="2415" y="3491"/>
                  <a:pt x="2370" y="3513"/>
                  <a:pt x="2347" y="3552"/>
                </a:cubicBezTo>
                <a:cubicBezTo>
                  <a:pt x="2324" y="3586"/>
                  <a:pt x="2297" y="3627"/>
                  <a:pt x="2274" y="3654"/>
                </a:cubicBezTo>
                <a:cubicBezTo>
                  <a:pt x="2234" y="3701"/>
                  <a:pt x="2188" y="3740"/>
                  <a:pt x="2143" y="3774"/>
                </a:cubicBezTo>
                <a:cubicBezTo>
                  <a:pt x="2098" y="3809"/>
                  <a:pt x="2046" y="3832"/>
                  <a:pt x="1995" y="3854"/>
                </a:cubicBezTo>
                <a:cubicBezTo>
                  <a:pt x="1927" y="3877"/>
                  <a:pt x="1859" y="3893"/>
                  <a:pt x="1796" y="3900"/>
                </a:cubicBezTo>
                <a:cubicBezTo>
                  <a:pt x="1768" y="3905"/>
                  <a:pt x="1744" y="3905"/>
                  <a:pt x="1723" y="3905"/>
                </a:cubicBezTo>
                <a:cubicBezTo>
                  <a:pt x="1671" y="3905"/>
                  <a:pt x="1615" y="3900"/>
                  <a:pt x="1563" y="3893"/>
                </a:cubicBezTo>
                <a:cubicBezTo>
                  <a:pt x="1478" y="3877"/>
                  <a:pt x="1393" y="3848"/>
                  <a:pt x="1308" y="3809"/>
                </a:cubicBezTo>
                <a:cubicBezTo>
                  <a:pt x="1233" y="3774"/>
                  <a:pt x="1172" y="3735"/>
                  <a:pt x="1114" y="3689"/>
                </a:cubicBezTo>
                <a:cubicBezTo>
                  <a:pt x="1069" y="3649"/>
                  <a:pt x="1035" y="3609"/>
                  <a:pt x="1001" y="3570"/>
                </a:cubicBezTo>
                <a:cubicBezTo>
                  <a:pt x="983" y="3541"/>
                  <a:pt x="960" y="3507"/>
                  <a:pt x="944" y="3468"/>
                </a:cubicBezTo>
                <a:cubicBezTo>
                  <a:pt x="938" y="3434"/>
                  <a:pt x="926" y="3405"/>
                  <a:pt x="921" y="3371"/>
                </a:cubicBezTo>
                <a:cubicBezTo>
                  <a:pt x="921" y="3354"/>
                  <a:pt x="921" y="3331"/>
                  <a:pt x="926" y="3313"/>
                </a:cubicBezTo>
                <a:lnTo>
                  <a:pt x="926" y="3292"/>
                </a:lnTo>
                <a:cubicBezTo>
                  <a:pt x="933" y="3258"/>
                  <a:pt x="944" y="3223"/>
                  <a:pt x="955" y="3195"/>
                </a:cubicBezTo>
                <a:cubicBezTo>
                  <a:pt x="978" y="3155"/>
                  <a:pt x="1001" y="3116"/>
                  <a:pt x="1028" y="3082"/>
                </a:cubicBezTo>
                <a:cubicBezTo>
                  <a:pt x="1086" y="3019"/>
                  <a:pt x="1143" y="2967"/>
                  <a:pt x="1217" y="2911"/>
                </a:cubicBezTo>
                <a:cubicBezTo>
                  <a:pt x="1251" y="2888"/>
                  <a:pt x="1267" y="2843"/>
                  <a:pt x="1267" y="2802"/>
                </a:cubicBezTo>
                <a:cubicBezTo>
                  <a:pt x="1267" y="2746"/>
                  <a:pt x="1240" y="2694"/>
                  <a:pt x="1193" y="2666"/>
                </a:cubicBezTo>
                <a:cubicBezTo>
                  <a:pt x="1131" y="2626"/>
                  <a:pt x="1075" y="2587"/>
                  <a:pt x="1023" y="2547"/>
                </a:cubicBezTo>
                <a:cubicBezTo>
                  <a:pt x="967" y="2495"/>
                  <a:pt x="921" y="2450"/>
                  <a:pt x="887" y="2400"/>
                </a:cubicBezTo>
                <a:cubicBezTo>
                  <a:pt x="852" y="2353"/>
                  <a:pt x="831" y="2308"/>
                  <a:pt x="807" y="2257"/>
                </a:cubicBezTo>
                <a:cubicBezTo>
                  <a:pt x="797" y="2217"/>
                  <a:pt x="784" y="2172"/>
                  <a:pt x="779" y="2127"/>
                </a:cubicBezTo>
                <a:cubicBezTo>
                  <a:pt x="779" y="2081"/>
                  <a:pt x="779" y="2041"/>
                  <a:pt x="784" y="2002"/>
                </a:cubicBezTo>
                <a:cubicBezTo>
                  <a:pt x="797" y="1944"/>
                  <a:pt x="813" y="1899"/>
                  <a:pt x="831" y="1847"/>
                </a:cubicBezTo>
                <a:cubicBezTo>
                  <a:pt x="858" y="1802"/>
                  <a:pt x="887" y="1757"/>
                  <a:pt x="921" y="1711"/>
                </a:cubicBezTo>
                <a:cubicBezTo>
                  <a:pt x="967" y="1661"/>
                  <a:pt x="1012" y="1616"/>
                  <a:pt x="1069" y="1575"/>
                </a:cubicBezTo>
                <a:cubicBezTo>
                  <a:pt x="1125" y="1535"/>
                  <a:pt x="1193" y="1501"/>
                  <a:pt x="1262" y="1472"/>
                </a:cubicBezTo>
                <a:cubicBezTo>
                  <a:pt x="1330" y="1451"/>
                  <a:pt x="1398" y="1433"/>
                  <a:pt x="1478" y="1427"/>
                </a:cubicBezTo>
                <a:cubicBezTo>
                  <a:pt x="1500" y="1422"/>
                  <a:pt x="1529" y="1422"/>
                  <a:pt x="1552" y="1422"/>
                </a:cubicBezTo>
                <a:cubicBezTo>
                  <a:pt x="1603" y="1422"/>
                  <a:pt x="1654" y="1427"/>
                  <a:pt x="1705" y="1433"/>
                </a:cubicBezTo>
                <a:cubicBezTo>
                  <a:pt x="1796" y="1451"/>
                  <a:pt x="1881" y="1479"/>
                  <a:pt x="1967" y="1513"/>
                </a:cubicBezTo>
                <a:cubicBezTo>
                  <a:pt x="1990" y="1524"/>
                  <a:pt x="2006" y="1535"/>
                  <a:pt x="2029" y="1547"/>
                </a:cubicBezTo>
                <a:cubicBezTo>
                  <a:pt x="2058" y="1564"/>
                  <a:pt x="2085" y="1575"/>
                  <a:pt x="2114" y="1575"/>
                </a:cubicBezTo>
                <a:cubicBezTo>
                  <a:pt x="2137" y="1575"/>
                  <a:pt x="2166" y="1569"/>
                  <a:pt x="2182" y="1558"/>
                </a:cubicBezTo>
                <a:cubicBezTo>
                  <a:pt x="2234" y="1530"/>
                  <a:pt x="2263" y="1485"/>
                  <a:pt x="2263" y="1427"/>
                </a:cubicBezTo>
                <a:cubicBezTo>
                  <a:pt x="2268" y="1377"/>
                  <a:pt x="2274" y="1320"/>
                  <a:pt x="2279" y="1268"/>
                </a:cubicBezTo>
                <a:cubicBezTo>
                  <a:pt x="2302" y="1155"/>
                  <a:pt x="2336" y="1047"/>
                  <a:pt x="2381" y="939"/>
                </a:cubicBezTo>
                <a:cubicBezTo>
                  <a:pt x="2433" y="842"/>
                  <a:pt x="2484" y="756"/>
                  <a:pt x="2552" y="677"/>
                </a:cubicBezTo>
                <a:cubicBezTo>
                  <a:pt x="2609" y="609"/>
                  <a:pt x="2683" y="546"/>
                  <a:pt x="2756" y="491"/>
                </a:cubicBezTo>
                <a:cubicBezTo>
                  <a:pt x="2830" y="439"/>
                  <a:pt x="2910" y="399"/>
                  <a:pt x="2995" y="365"/>
                </a:cubicBezTo>
                <a:cubicBezTo>
                  <a:pt x="3074" y="336"/>
                  <a:pt x="3160" y="313"/>
                  <a:pt x="3239" y="302"/>
                </a:cubicBezTo>
                <a:close/>
                <a:moveTo>
                  <a:pt x="2006" y="5416"/>
                </a:moveTo>
                <a:cubicBezTo>
                  <a:pt x="2029" y="5416"/>
                  <a:pt x="2058" y="5416"/>
                  <a:pt x="2085" y="5422"/>
                </a:cubicBezTo>
                <a:cubicBezTo>
                  <a:pt x="2114" y="5427"/>
                  <a:pt x="2137" y="5440"/>
                  <a:pt x="2166" y="5445"/>
                </a:cubicBezTo>
                <a:cubicBezTo>
                  <a:pt x="2182" y="5456"/>
                  <a:pt x="2200" y="5468"/>
                  <a:pt x="2222" y="5485"/>
                </a:cubicBezTo>
                <a:cubicBezTo>
                  <a:pt x="2239" y="5496"/>
                  <a:pt x="2250" y="5513"/>
                  <a:pt x="2268" y="5530"/>
                </a:cubicBezTo>
                <a:cubicBezTo>
                  <a:pt x="2279" y="5553"/>
                  <a:pt x="2290" y="5581"/>
                  <a:pt x="2302" y="5605"/>
                </a:cubicBezTo>
                <a:cubicBezTo>
                  <a:pt x="2313" y="5639"/>
                  <a:pt x="2324" y="5684"/>
                  <a:pt x="2331" y="5729"/>
                </a:cubicBezTo>
                <a:lnTo>
                  <a:pt x="2331" y="5791"/>
                </a:lnTo>
                <a:cubicBezTo>
                  <a:pt x="2331" y="5843"/>
                  <a:pt x="2358" y="5888"/>
                  <a:pt x="2399" y="5917"/>
                </a:cubicBezTo>
                <a:cubicBezTo>
                  <a:pt x="2421" y="5928"/>
                  <a:pt x="2444" y="5933"/>
                  <a:pt x="2473" y="5933"/>
                </a:cubicBezTo>
                <a:cubicBezTo>
                  <a:pt x="2494" y="5933"/>
                  <a:pt x="2518" y="5933"/>
                  <a:pt x="2541" y="5922"/>
                </a:cubicBezTo>
                <a:cubicBezTo>
                  <a:pt x="2569" y="5905"/>
                  <a:pt x="2597" y="5888"/>
                  <a:pt x="2631" y="5877"/>
                </a:cubicBezTo>
                <a:cubicBezTo>
                  <a:pt x="2699" y="5854"/>
                  <a:pt x="2767" y="5836"/>
                  <a:pt x="2835" y="5826"/>
                </a:cubicBezTo>
                <a:lnTo>
                  <a:pt x="2893" y="5826"/>
                </a:lnTo>
                <a:cubicBezTo>
                  <a:pt x="2938" y="5826"/>
                  <a:pt x="2984" y="5831"/>
                  <a:pt x="3029" y="5836"/>
                </a:cubicBezTo>
                <a:cubicBezTo>
                  <a:pt x="3097" y="5849"/>
                  <a:pt x="3165" y="5871"/>
                  <a:pt x="3228" y="5899"/>
                </a:cubicBezTo>
                <a:cubicBezTo>
                  <a:pt x="3291" y="5928"/>
                  <a:pt x="3347" y="5962"/>
                  <a:pt x="3399" y="6007"/>
                </a:cubicBezTo>
                <a:cubicBezTo>
                  <a:pt x="3438" y="6041"/>
                  <a:pt x="3478" y="6082"/>
                  <a:pt x="3506" y="6127"/>
                </a:cubicBezTo>
                <a:cubicBezTo>
                  <a:pt x="3530" y="6156"/>
                  <a:pt x="3546" y="6190"/>
                  <a:pt x="3564" y="6224"/>
                </a:cubicBezTo>
                <a:cubicBezTo>
                  <a:pt x="3569" y="6246"/>
                  <a:pt x="3575" y="6269"/>
                  <a:pt x="3580" y="6297"/>
                </a:cubicBezTo>
                <a:lnTo>
                  <a:pt x="3580" y="6348"/>
                </a:lnTo>
                <a:cubicBezTo>
                  <a:pt x="3575" y="6366"/>
                  <a:pt x="3569" y="6376"/>
                  <a:pt x="3564" y="6394"/>
                </a:cubicBezTo>
                <a:cubicBezTo>
                  <a:pt x="3558" y="6405"/>
                  <a:pt x="3546" y="6423"/>
                  <a:pt x="3540" y="6434"/>
                </a:cubicBezTo>
                <a:cubicBezTo>
                  <a:pt x="3524" y="6450"/>
                  <a:pt x="3506" y="6468"/>
                  <a:pt x="3490" y="6479"/>
                </a:cubicBezTo>
                <a:cubicBezTo>
                  <a:pt x="3456" y="6502"/>
                  <a:pt x="3422" y="6518"/>
                  <a:pt x="3388" y="6536"/>
                </a:cubicBezTo>
                <a:cubicBezTo>
                  <a:pt x="3302" y="6565"/>
                  <a:pt x="3217" y="6581"/>
                  <a:pt x="3108" y="6593"/>
                </a:cubicBezTo>
                <a:cubicBezTo>
                  <a:pt x="3086" y="6593"/>
                  <a:pt x="3063" y="6599"/>
                  <a:pt x="3040" y="6610"/>
                </a:cubicBezTo>
                <a:cubicBezTo>
                  <a:pt x="3018" y="6621"/>
                  <a:pt x="3000" y="6638"/>
                  <a:pt x="2984" y="6662"/>
                </a:cubicBezTo>
                <a:cubicBezTo>
                  <a:pt x="2972" y="6683"/>
                  <a:pt x="2961" y="6707"/>
                  <a:pt x="2961" y="6735"/>
                </a:cubicBezTo>
                <a:cubicBezTo>
                  <a:pt x="2961" y="6769"/>
                  <a:pt x="2972" y="6803"/>
                  <a:pt x="3000" y="6843"/>
                </a:cubicBezTo>
                <a:lnTo>
                  <a:pt x="3024" y="6877"/>
                </a:lnTo>
                <a:cubicBezTo>
                  <a:pt x="3063" y="6927"/>
                  <a:pt x="3092" y="6985"/>
                  <a:pt x="3120" y="7047"/>
                </a:cubicBezTo>
                <a:cubicBezTo>
                  <a:pt x="3131" y="7092"/>
                  <a:pt x="3142" y="7139"/>
                  <a:pt x="3155" y="7189"/>
                </a:cubicBezTo>
                <a:cubicBezTo>
                  <a:pt x="3155" y="7234"/>
                  <a:pt x="3155" y="7286"/>
                  <a:pt x="3149" y="7331"/>
                </a:cubicBezTo>
                <a:cubicBezTo>
                  <a:pt x="3137" y="7383"/>
                  <a:pt x="3120" y="7428"/>
                  <a:pt x="3103" y="7473"/>
                </a:cubicBezTo>
                <a:cubicBezTo>
                  <a:pt x="3074" y="7519"/>
                  <a:pt x="3047" y="7564"/>
                  <a:pt x="3013" y="7609"/>
                </a:cubicBezTo>
                <a:cubicBezTo>
                  <a:pt x="2972" y="7656"/>
                  <a:pt x="2927" y="7695"/>
                  <a:pt x="2876" y="7735"/>
                </a:cubicBezTo>
                <a:cubicBezTo>
                  <a:pt x="2814" y="7774"/>
                  <a:pt x="2751" y="7808"/>
                  <a:pt x="2683" y="7837"/>
                </a:cubicBezTo>
                <a:cubicBezTo>
                  <a:pt x="2614" y="7860"/>
                  <a:pt x="2552" y="7877"/>
                  <a:pt x="2484" y="7882"/>
                </a:cubicBezTo>
                <a:lnTo>
                  <a:pt x="2433" y="7882"/>
                </a:lnTo>
                <a:cubicBezTo>
                  <a:pt x="2392" y="7882"/>
                  <a:pt x="2353" y="7882"/>
                  <a:pt x="2313" y="7877"/>
                </a:cubicBezTo>
                <a:cubicBezTo>
                  <a:pt x="2256" y="7866"/>
                  <a:pt x="2205" y="7848"/>
                  <a:pt x="2160" y="7826"/>
                </a:cubicBezTo>
                <a:cubicBezTo>
                  <a:pt x="2114" y="7803"/>
                  <a:pt x="2069" y="7774"/>
                  <a:pt x="2029" y="7746"/>
                </a:cubicBezTo>
                <a:cubicBezTo>
                  <a:pt x="1983" y="7706"/>
                  <a:pt x="1949" y="7661"/>
                  <a:pt x="1909" y="7616"/>
                </a:cubicBezTo>
                <a:cubicBezTo>
                  <a:pt x="1893" y="7593"/>
                  <a:pt x="1859" y="7575"/>
                  <a:pt x="1825" y="7575"/>
                </a:cubicBezTo>
                <a:cubicBezTo>
                  <a:pt x="1802" y="7575"/>
                  <a:pt x="1778" y="7582"/>
                  <a:pt x="1762" y="7587"/>
                </a:cubicBezTo>
                <a:cubicBezTo>
                  <a:pt x="1733" y="7604"/>
                  <a:pt x="1717" y="7633"/>
                  <a:pt x="1705" y="7661"/>
                </a:cubicBezTo>
                <a:cubicBezTo>
                  <a:pt x="1699" y="7678"/>
                  <a:pt x="1699" y="7695"/>
                  <a:pt x="1699" y="7712"/>
                </a:cubicBezTo>
                <a:lnTo>
                  <a:pt x="1688" y="7724"/>
                </a:lnTo>
                <a:cubicBezTo>
                  <a:pt x="1665" y="7753"/>
                  <a:pt x="1637" y="7780"/>
                  <a:pt x="1608" y="7798"/>
                </a:cubicBezTo>
                <a:cubicBezTo>
                  <a:pt x="1574" y="7821"/>
                  <a:pt x="1540" y="7843"/>
                  <a:pt x="1500" y="7855"/>
                </a:cubicBezTo>
                <a:cubicBezTo>
                  <a:pt x="1450" y="7877"/>
                  <a:pt x="1393" y="7889"/>
                  <a:pt x="1335" y="7894"/>
                </a:cubicBezTo>
                <a:cubicBezTo>
                  <a:pt x="1319" y="7894"/>
                  <a:pt x="1296" y="7900"/>
                  <a:pt x="1279" y="7900"/>
                </a:cubicBezTo>
                <a:cubicBezTo>
                  <a:pt x="1233" y="7900"/>
                  <a:pt x="1188" y="7894"/>
                  <a:pt x="1138" y="7889"/>
                </a:cubicBezTo>
                <a:cubicBezTo>
                  <a:pt x="1075" y="7871"/>
                  <a:pt x="1018" y="7855"/>
                  <a:pt x="955" y="7826"/>
                </a:cubicBezTo>
                <a:cubicBezTo>
                  <a:pt x="910" y="7803"/>
                  <a:pt x="870" y="7780"/>
                  <a:pt x="836" y="7753"/>
                </a:cubicBezTo>
                <a:cubicBezTo>
                  <a:pt x="807" y="7724"/>
                  <a:pt x="779" y="7695"/>
                  <a:pt x="756" y="7667"/>
                </a:cubicBezTo>
                <a:cubicBezTo>
                  <a:pt x="734" y="7627"/>
                  <a:pt x="711" y="7593"/>
                  <a:pt x="694" y="7548"/>
                </a:cubicBezTo>
                <a:cubicBezTo>
                  <a:pt x="682" y="7507"/>
                  <a:pt x="671" y="7473"/>
                  <a:pt x="666" y="7439"/>
                </a:cubicBezTo>
                <a:lnTo>
                  <a:pt x="666" y="7412"/>
                </a:lnTo>
                <a:cubicBezTo>
                  <a:pt x="677" y="7365"/>
                  <a:pt x="694" y="7326"/>
                  <a:pt x="705" y="7281"/>
                </a:cubicBezTo>
                <a:lnTo>
                  <a:pt x="716" y="7257"/>
                </a:lnTo>
                <a:cubicBezTo>
                  <a:pt x="728" y="7223"/>
                  <a:pt x="745" y="7184"/>
                  <a:pt x="745" y="7144"/>
                </a:cubicBezTo>
                <a:cubicBezTo>
                  <a:pt x="750" y="7105"/>
                  <a:pt x="728" y="7064"/>
                  <a:pt x="711" y="7019"/>
                </a:cubicBezTo>
                <a:cubicBezTo>
                  <a:pt x="682" y="6968"/>
                  <a:pt x="648" y="6927"/>
                  <a:pt x="626" y="6900"/>
                </a:cubicBezTo>
                <a:cubicBezTo>
                  <a:pt x="574" y="6843"/>
                  <a:pt x="524" y="6798"/>
                  <a:pt x="461" y="6746"/>
                </a:cubicBezTo>
                <a:cubicBezTo>
                  <a:pt x="404" y="6696"/>
                  <a:pt x="336" y="6633"/>
                  <a:pt x="278" y="6565"/>
                </a:cubicBezTo>
                <a:cubicBezTo>
                  <a:pt x="267" y="6542"/>
                  <a:pt x="257" y="6518"/>
                  <a:pt x="244" y="6502"/>
                </a:cubicBezTo>
                <a:cubicBezTo>
                  <a:pt x="239" y="6484"/>
                  <a:pt x="233" y="6468"/>
                  <a:pt x="233" y="6445"/>
                </a:cubicBezTo>
                <a:lnTo>
                  <a:pt x="233" y="6389"/>
                </a:lnTo>
                <a:cubicBezTo>
                  <a:pt x="244" y="6360"/>
                  <a:pt x="251" y="6326"/>
                  <a:pt x="267" y="6292"/>
                </a:cubicBezTo>
                <a:cubicBezTo>
                  <a:pt x="296" y="6229"/>
                  <a:pt x="336" y="6172"/>
                  <a:pt x="381" y="6116"/>
                </a:cubicBezTo>
                <a:cubicBezTo>
                  <a:pt x="415" y="6075"/>
                  <a:pt x="449" y="6048"/>
                  <a:pt x="490" y="6014"/>
                </a:cubicBezTo>
                <a:cubicBezTo>
                  <a:pt x="535" y="5980"/>
                  <a:pt x="580" y="5956"/>
                  <a:pt x="632" y="5939"/>
                </a:cubicBezTo>
                <a:cubicBezTo>
                  <a:pt x="671" y="5922"/>
                  <a:pt x="716" y="5911"/>
                  <a:pt x="756" y="5905"/>
                </a:cubicBezTo>
                <a:lnTo>
                  <a:pt x="790" y="5905"/>
                </a:lnTo>
                <a:cubicBezTo>
                  <a:pt x="813" y="5905"/>
                  <a:pt x="836" y="5905"/>
                  <a:pt x="865" y="5911"/>
                </a:cubicBezTo>
                <a:cubicBezTo>
                  <a:pt x="899" y="5917"/>
                  <a:pt x="926" y="5928"/>
                  <a:pt x="955" y="5939"/>
                </a:cubicBezTo>
                <a:cubicBezTo>
                  <a:pt x="983" y="5956"/>
                  <a:pt x="1007" y="5967"/>
                  <a:pt x="1028" y="5991"/>
                </a:cubicBezTo>
                <a:cubicBezTo>
                  <a:pt x="1063" y="6014"/>
                  <a:pt x="1086" y="6048"/>
                  <a:pt x="1114" y="6082"/>
                </a:cubicBezTo>
                <a:cubicBezTo>
                  <a:pt x="1138" y="6109"/>
                  <a:pt x="1177" y="6121"/>
                  <a:pt x="1206" y="6121"/>
                </a:cubicBezTo>
                <a:cubicBezTo>
                  <a:pt x="1211" y="6121"/>
                  <a:pt x="1222" y="6121"/>
                  <a:pt x="1233" y="6116"/>
                </a:cubicBezTo>
                <a:cubicBezTo>
                  <a:pt x="1251" y="6109"/>
                  <a:pt x="1274" y="6104"/>
                  <a:pt x="1290" y="6087"/>
                </a:cubicBezTo>
                <a:cubicBezTo>
                  <a:pt x="1319" y="6059"/>
                  <a:pt x="1324" y="6025"/>
                  <a:pt x="1330" y="5996"/>
                </a:cubicBezTo>
                <a:cubicBezTo>
                  <a:pt x="1342" y="5946"/>
                  <a:pt x="1358" y="5888"/>
                  <a:pt x="1382" y="5836"/>
                </a:cubicBezTo>
                <a:cubicBezTo>
                  <a:pt x="1403" y="5781"/>
                  <a:pt x="1438" y="5734"/>
                  <a:pt x="1478" y="5684"/>
                </a:cubicBezTo>
                <a:cubicBezTo>
                  <a:pt x="1518" y="5639"/>
                  <a:pt x="1563" y="5592"/>
                  <a:pt x="1620" y="5553"/>
                </a:cubicBezTo>
                <a:cubicBezTo>
                  <a:pt x="1676" y="5519"/>
                  <a:pt x="1733" y="5485"/>
                  <a:pt x="1796" y="5456"/>
                </a:cubicBezTo>
                <a:cubicBezTo>
                  <a:pt x="1853" y="5440"/>
                  <a:pt x="1909" y="5427"/>
                  <a:pt x="1967" y="5416"/>
                </a:cubicBezTo>
                <a:close/>
                <a:moveTo>
                  <a:pt x="3189" y="7843"/>
                </a:moveTo>
                <a:lnTo>
                  <a:pt x="3189" y="7843"/>
                </a:lnTo>
                <a:cubicBezTo>
                  <a:pt x="3183" y="7877"/>
                  <a:pt x="3183" y="7911"/>
                  <a:pt x="3176" y="7950"/>
                </a:cubicBezTo>
                <a:cubicBezTo>
                  <a:pt x="3165" y="7997"/>
                  <a:pt x="3155" y="8042"/>
                  <a:pt x="3137" y="8087"/>
                </a:cubicBezTo>
                <a:cubicBezTo>
                  <a:pt x="3131" y="8099"/>
                  <a:pt x="3126" y="8104"/>
                  <a:pt x="3120" y="8115"/>
                </a:cubicBezTo>
                <a:lnTo>
                  <a:pt x="3115" y="8121"/>
                </a:lnTo>
                <a:cubicBezTo>
                  <a:pt x="3108" y="8115"/>
                  <a:pt x="3108" y="8115"/>
                  <a:pt x="3103" y="8115"/>
                </a:cubicBezTo>
                <a:cubicBezTo>
                  <a:pt x="3092" y="8110"/>
                  <a:pt x="3074" y="8099"/>
                  <a:pt x="3063" y="8087"/>
                </a:cubicBezTo>
                <a:cubicBezTo>
                  <a:pt x="3035" y="8065"/>
                  <a:pt x="3006" y="8031"/>
                  <a:pt x="2984" y="8002"/>
                </a:cubicBezTo>
                <a:cubicBezTo>
                  <a:pt x="3052" y="7963"/>
                  <a:pt x="3115" y="7911"/>
                  <a:pt x="3171" y="7860"/>
                </a:cubicBezTo>
                <a:cubicBezTo>
                  <a:pt x="3176" y="7855"/>
                  <a:pt x="3183" y="7848"/>
                  <a:pt x="3189" y="7843"/>
                </a:cubicBezTo>
                <a:close/>
                <a:moveTo>
                  <a:pt x="3336" y="1"/>
                </a:moveTo>
                <a:cubicBezTo>
                  <a:pt x="3262" y="1"/>
                  <a:pt x="3189" y="6"/>
                  <a:pt x="3115" y="19"/>
                </a:cubicBezTo>
                <a:cubicBezTo>
                  <a:pt x="2898" y="53"/>
                  <a:pt x="2694" y="161"/>
                  <a:pt x="2518" y="297"/>
                </a:cubicBezTo>
                <a:cubicBezTo>
                  <a:pt x="2358" y="416"/>
                  <a:pt x="2234" y="575"/>
                  <a:pt x="2143" y="746"/>
                </a:cubicBezTo>
                <a:cubicBezTo>
                  <a:pt x="2069" y="887"/>
                  <a:pt x="2017" y="1036"/>
                  <a:pt x="1990" y="1189"/>
                </a:cubicBezTo>
                <a:lnTo>
                  <a:pt x="1978" y="1189"/>
                </a:lnTo>
                <a:cubicBezTo>
                  <a:pt x="1904" y="1160"/>
                  <a:pt x="1825" y="1144"/>
                  <a:pt x="1744" y="1126"/>
                </a:cubicBezTo>
                <a:cubicBezTo>
                  <a:pt x="1686" y="1117"/>
                  <a:pt x="1626" y="1113"/>
                  <a:pt x="1567" y="1113"/>
                </a:cubicBezTo>
                <a:cubicBezTo>
                  <a:pt x="1482" y="1113"/>
                  <a:pt x="1397" y="1121"/>
                  <a:pt x="1313" y="1138"/>
                </a:cubicBezTo>
                <a:cubicBezTo>
                  <a:pt x="1188" y="1160"/>
                  <a:pt x="1063" y="1212"/>
                  <a:pt x="955" y="1280"/>
                </a:cubicBezTo>
                <a:cubicBezTo>
                  <a:pt x="836" y="1348"/>
                  <a:pt x="739" y="1438"/>
                  <a:pt x="653" y="1547"/>
                </a:cubicBezTo>
                <a:cubicBezTo>
                  <a:pt x="580" y="1637"/>
                  <a:pt x="524" y="1745"/>
                  <a:pt x="495" y="1860"/>
                </a:cubicBezTo>
                <a:cubicBezTo>
                  <a:pt x="456" y="1984"/>
                  <a:pt x="456" y="2120"/>
                  <a:pt x="477" y="2251"/>
                </a:cubicBezTo>
                <a:cubicBezTo>
                  <a:pt x="506" y="2382"/>
                  <a:pt x="574" y="2508"/>
                  <a:pt x="653" y="2615"/>
                </a:cubicBezTo>
                <a:cubicBezTo>
                  <a:pt x="711" y="2689"/>
                  <a:pt x="773" y="2757"/>
                  <a:pt x="847" y="2814"/>
                </a:cubicBezTo>
                <a:cubicBezTo>
                  <a:pt x="716" y="2951"/>
                  <a:pt x="614" y="3127"/>
                  <a:pt x="608" y="3326"/>
                </a:cubicBezTo>
                <a:cubicBezTo>
                  <a:pt x="603" y="3547"/>
                  <a:pt x="728" y="3757"/>
                  <a:pt x="892" y="3900"/>
                </a:cubicBezTo>
                <a:cubicBezTo>
                  <a:pt x="1110" y="4090"/>
                  <a:pt x="1410" y="4202"/>
                  <a:pt x="1706" y="4202"/>
                </a:cubicBezTo>
                <a:cubicBezTo>
                  <a:pt x="1896" y="4202"/>
                  <a:pt x="2086" y="4155"/>
                  <a:pt x="2250" y="4053"/>
                </a:cubicBezTo>
                <a:cubicBezTo>
                  <a:pt x="2290" y="4024"/>
                  <a:pt x="2331" y="3995"/>
                  <a:pt x="2365" y="3968"/>
                </a:cubicBezTo>
                <a:cubicBezTo>
                  <a:pt x="2387" y="4058"/>
                  <a:pt x="2415" y="4149"/>
                  <a:pt x="2455" y="4234"/>
                </a:cubicBezTo>
                <a:cubicBezTo>
                  <a:pt x="2494" y="4320"/>
                  <a:pt x="2563" y="4399"/>
                  <a:pt x="2638" y="4462"/>
                </a:cubicBezTo>
                <a:cubicBezTo>
                  <a:pt x="2717" y="4530"/>
                  <a:pt x="2819" y="4570"/>
                  <a:pt x="2921" y="4598"/>
                </a:cubicBezTo>
                <a:cubicBezTo>
                  <a:pt x="2996" y="4615"/>
                  <a:pt x="3077" y="4626"/>
                  <a:pt x="3158" y="4626"/>
                </a:cubicBezTo>
                <a:cubicBezTo>
                  <a:pt x="3187" y="4626"/>
                  <a:pt x="3216" y="4624"/>
                  <a:pt x="3245" y="4621"/>
                </a:cubicBezTo>
                <a:cubicBezTo>
                  <a:pt x="3245" y="4666"/>
                  <a:pt x="3239" y="4711"/>
                  <a:pt x="3239" y="4758"/>
                </a:cubicBezTo>
                <a:cubicBezTo>
                  <a:pt x="3239" y="4871"/>
                  <a:pt x="3245" y="4979"/>
                  <a:pt x="3245" y="5093"/>
                </a:cubicBezTo>
                <a:cubicBezTo>
                  <a:pt x="3251" y="5206"/>
                  <a:pt x="3251" y="5320"/>
                  <a:pt x="3245" y="5434"/>
                </a:cubicBezTo>
                <a:lnTo>
                  <a:pt x="3245" y="5592"/>
                </a:lnTo>
                <a:cubicBezTo>
                  <a:pt x="3171" y="5571"/>
                  <a:pt x="3092" y="5553"/>
                  <a:pt x="3013" y="5542"/>
                </a:cubicBezTo>
                <a:cubicBezTo>
                  <a:pt x="2976" y="5537"/>
                  <a:pt x="2939" y="5535"/>
                  <a:pt x="2902" y="5535"/>
                </a:cubicBezTo>
                <a:cubicBezTo>
                  <a:pt x="2797" y="5535"/>
                  <a:pt x="2693" y="5553"/>
                  <a:pt x="2591" y="5587"/>
                </a:cubicBezTo>
                <a:cubicBezTo>
                  <a:pt x="2580" y="5547"/>
                  <a:pt x="2563" y="5508"/>
                  <a:pt x="2546" y="5468"/>
                </a:cubicBezTo>
                <a:cubicBezTo>
                  <a:pt x="2507" y="5382"/>
                  <a:pt x="2444" y="5309"/>
                  <a:pt x="2370" y="5251"/>
                </a:cubicBezTo>
                <a:cubicBezTo>
                  <a:pt x="2297" y="5195"/>
                  <a:pt x="2205" y="5172"/>
                  <a:pt x="2114" y="5155"/>
                </a:cubicBezTo>
                <a:cubicBezTo>
                  <a:pt x="2085" y="5149"/>
                  <a:pt x="2051" y="5149"/>
                  <a:pt x="2017" y="5149"/>
                </a:cubicBezTo>
                <a:cubicBezTo>
                  <a:pt x="1961" y="5149"/>
                  <a:pt x="1904" y="5155"/>
                  <a:pt x="1847" y="5167"/>
                </a:cubicBezTo>
                <a:cubicBezTo>
                  <a:pt x="1757" y="5183"/>
                  <a:pt x="1665" y="5223"/>
                  <a:pt x="1586" y="5264"/>
                </a:cubicBezTo>
                <a:cubicBezTo>
                  <a:pt x="1500" y="5309"/>
                  <a:pt x="1421" y="5371"/>
                  <a:pt x="1353" y="5440"/>
                </a:cubicBezTo>
                <a:cubicBezTo>
                  <a:pt x="1279" y="5508"/>
                  <a:pt x="1222" y="5587"/>
                  <a:pt x="1177" y="5673"/>
                </a:cubicBezTo>
                <a:cubicBezTo>
                  <a:pt x="1159" y="5700"/>
                  <a:pt x="1143" y="5729"/>
                  <a:pt x="1131" y="5763"/>
                </a:cubicBezTo>
                <a:cubicBezTo>
                  <a:pt x="1086" y="5729"/>
                  <a:pt x="1035" y="5707"/>
                  <a:pt x="978" y="5689"/>
                </a:cubicBezTo>
                <a:cubicBezTo>
                  <a:pt x="925" y="5674"/>
                  <a:pt x="868" y="5667"/>
                  <a:pt x="812" y="5667"/>
                </a:cubicBezTo>
                <a:cubicBezTo>
                  <a:pt x="741" y="5667"/>
                  <a:pt x="671" y="5678"/>
                  <a:pt x="608" y="5700"/>
                </a:cubicBezTo>
                <a:cubicBezTo>
                  <a:pt x="347" y="5775"/>
                  <a:pt x="154" y="5985"/>
                  <a:pt x="52" y="6229"/>
                </a:cubicBezTo>
                <a:cubicBezTo>
                  <a:pt x="12" y="6321"/>
                  <a:pt x="0" y="6423"/>
                  <a:pt x="23" y="6518"/>
                </a:cubicBezTo>
                <a:cubicBezTo>
                  <a:pt x="40" y="6610"/>
                  <a:pt x="92" y="6683"/>
                  <a:pt x="149" y="6746"/>
                </a:cubicBezTo>
                <a:cubicBezTo>
                  <a:pt x="262" y="6872"/>
                  <a:pt x="404" y="6962"/>
                  <a:pt x="506" y="7092"/>
                </a:cubicBezTo>
                <a:cubicBezTo>
                  <a:pt x="517" y="7110"/>
                  <a:pt x="529" y="7127"/>
                  <a:pt x="540" y="7144"/>
                </a:cubicBezTo>
                <a:cubicBezTo>
                  <a:pt x="529" y="7200"/>
                  <a:pt x="506" y="7257"/>
                  <a:pt x="490" y="7315"/>
                </a:cubicBezTo>
                <a:cubicBezTo>
                  <a:pt x="477" y="7354"/>
                  <a:pt x="472" y="7394"/>
                  <a:pt x="472" y="7433"/>
                </a:cubicBezTo>
                <a:cubicBezTo>
                  <a:pt x="472" y="7485"/>
                  <a:pt x="490" y="7530"/>
                  <a:pt x="501" y="7575"/>
                </a:cubicBezTo>
                <a:cubicBezTo>
                  <a:pt x="529" y="7661"/>
                  <a:pt x="574" y="7740"/>
                  <a:pt x="632" y="7808"/>
                </a:cubicBezTo>
                <a:cubicBezTo>
                  <a:pt x="687" y="7882"/>
                  <a:pt x="762" y="7939"/>
                  <a:pt x="842" y="7979"/>
                </a:cubicBezTo>
                <a:cubicBezTo>
                  <a:pt x="978" y="8048"/>
                  <a:pt x="1125" y="8081"/>
                  <a:pt x="1274" y="8081"/>
                </a:cubicBezTo>
                <a:cubicBezTo>
                  <a:pt x="1323" y="8081"/>
                  <a:pt x="1372" y="8077"/>
                  <a:pt x="1421" y="8070"/>
                </a:cubicBezTo>
                <a:cubicBezTo>
                  <a:pt x="1563" y="8047"/>
                  <a:pt x="1699" y="7979"/>
                  <a:pt x="1802" y="7871"/>
                </a:cubicBezTo>
                <a:cubicBezTo>
                  <a:pt x="1807" y="7882"/>
                  <a:pt x="1819" y="7889"/>
                  <a:pt x="1825" y="7900"/>
                </a:cubicBezTo>
                <a:cubicBezTo>
                  <a:pt x="1870" y="7945"/>
                  <a:pt x="1922" y="7984"/>
                  <a:pt x="1972" y="8018"/>
                </a:cubicBezTo>
                <a:cubicBezTo>
                  <a:pt x="1990" y="8031"/>
                  <a:pt x="2006" y="8042"/>
                  <a:pt x="2024" y="8047"/>
                </a:cubicBezTo>
                <a:cubicBezTo>
                  <a:pt x="2046" y="8110"/>
                  <a:pt x="2074" y="8162"/>
                  <a:pt x="2109" y="8218"/>
                </a:cubicBezTo>
                <a:cubicBezTo>
                  <a:pt x="2148" y="8275"/>
                  <a:pt x="2194" y="8325"/>
                  <a:pt x="2245" y="8372"/>
                </a:cubicBezTo>
                <a:cubicBezTo>
                  <a:pt x="2347" y="8462"/>
                  <a:pt x="2467" y="8537"/>
                  <a:pt x="2569" y="8621"/>
                </a:cubicBezTo>
                <a:lnTo>
                  <a:pt x="2569" y="8616"/>
                </a:lnTo>
                <a:cubicBezTo>
                  <a:pt x="2569" y="8621"/>
                  <a:pt x="2575" y="8621"/>
                  <a:pt x="2575" y="8627"/>
                </a:cubicBezTo>
                <a:cubicBezTo>
                  <a:pt x="2580" y="8627"/>
                  <a:pt x="2580" y="8627"/>
                  <a:pt x="2580" y="8632"/>
                </a:cubicBezTo>
                <a:cubicBezTo>
                  <a:pt x="2631" y="8673"/>
                  <a:pt x="2677" y="8718"/>
                  <a:pt x="2711" y="8769"/>
                </a:cubicBezTo>
                <a:cubicBezTo>
                  <a:pt x="2733" y="8803"/>
                  <a:pt x="2751" y="8831"/>
                  <a:pt x="2762" y="8865"/>
                </a:cubicBezTo>
                <a:cubicBezTo>
                  <a:pt x="2790" y="8939"/>
                  <a:pt x="2808" y="9025"/>
                  <a:pt x="2814" y="9104"/>
                </a:cubicBezTo>
                <a:cubicBezTo>
                  <a:pt x="2830" y="9280"/>
                  <a:pt x="2808" y="9463"/>
                  <a:pt x="2779" y="9633"/>
                </a:cubicBezTo>
                <a:cubicBezTo>
                  <a:pt x="2745" y="9825"/>
                  <a:pt x="2699" y="10014"/>
                  <a:pt x="2654" y="10207"/>
                </a:cubicBezTo>
                <a:cubicBezTo>
                  <a:pt x="2638" y="10292"/>
                  <a:pt x="2614" y="10378"/>
                  <a:pt x="2597" y="10462"/>
                </a:cubicBezTo>
                <a:cubicBezTo>
                  <a:pt x="2591" y="10514"/>
                  <a:pt x="2580" y="10559"/>
                  <a:pt x="2575" y="10604"/>
                </a:cubicBezTo>
                <a:cubicBezTo>
                  <a:pt x="2569" y="10638"/>
                  <a:pt x="2569" y="10678"/>
                  <a:pt x="2563" y="10712"/>
                </a:cubicBezTo>
                <a:cubicBezTo>
                  <a:pt x="2563" y="10730"/>
                  <a:pt x="2569" y="10753"/>
                  <a:pt x="2575" y="10769"/>
                </a:cubicBezTo>
                <a:cubicBezTo>
                  <a:pt x="2591" y="10798"/>
                  <a:pt x="2614" y="10821"/>
                  <a:pt x="2643" y="10826"/>
                </a:cubicBezTo>
                <a:cubicBezTo>
                  <a:pt x="2654" y="10829"/>
                  <a:pt x="2665" y="10831"/>
                  <a:pt x="2676" y="10831"/>
                </a:cubicBezTo>
                <a:cubicBezTo>
                  <a:pt x="2725" y="10831"/>
                  <a:pt x="2777" y="10803"/>
                  <a:pt x="2790" y="10753"/>
                </a:cubicBezTo>
                <a:cubicBezTo>
                  <a:pt x="2796" y="10730"/>
                  <a:pt x="2808" y="10706"/>
                  <a:pt x="2814" y="10685"/>
                </a:cubicBezTo>
                <a:cubicBezTo>
                  <a:pt x="2819" y="10661"/>
                  <a:pt x="2830" y="10633"/>
                  <a:pt x="2835" y="10610"/>
                </a:cubicBezTo>
                <a:cubicBezTo>
                  <a:pt x="2853" y="10559"/>
                  <a:pt x="2869" y="10507"/>
                  <a:pt x="2887" y="10451"/>
                </a:cubicBezTo>
                <a:cubicBezTo>
                  <a:pt x="2893" y="10434"/>
                  <a:pt x="2898" y="10412"/>
                  <a:pt x="2904" y="10394"/>
                </a:cubicBezTo>
                <a:cubicBezTo>
                  <a:pt x="2932" y="10286"/>
                  <a:pt x="2966" y="10184"/>
                  <a:pt x="2989" y="10076"/>
                </a:cubicBezTo>
                <a:cubicBezTo>
                  <a:pt x="3024" y="9940"/>
                  <a:pt x="3052" y="9798"/>
                  <a:pt x="3074" y="9649"/>
                </a:cubicBezTo>
                <a:cubicBezTo>
                  <a:pt x="3097" y="9513"/>
                  <a:pt x="3108" y="9382"/>
                  <a:pt x="3108" y="9264"/>
                </a:cubicBezTo>
                <a:cubicBezTo>
                  <a:pt x="3108" y="9206"/>
                  <a:pt x="3103" y="9138"/>
                  <a:pt x="3092" y="9064"/>
                </a:cubicBezTo>
                <a:cubicBezTo>
                  <a:pt x="3086" y="9007"/>
                  <a:pt x="3074" y="8951"/>
                  <a:pt x="3058" y="8899"/>
                </a:cubicBezTo>
                <a:cubicBezTo>
                  <a:pt x="3035" y="8844"/>
                  <a:pt x="3013" y="8792"/>
                  <a:pt x="2979" y="8747"/>
                </a:cubicBezTo>
                <a:cubicBezTo>
                  <a:pt x="2938" y="8689"/>
                  <a:pt x="2898" y="8644"/>
                  <a:pt x="2853" y="8610"/>
                </a:cubicBezTo>
                <a:cubicBezTo>
                  <a:pt x="2762" y="8530"/>
                  <a:pt x="2654" y="8474"/>
                  <a:pt x="2557" y="8422"/>
                </a:cubicBezTo>
                <a:cubicBezTo>
                  <a:pt x="2460" y="8377"/>
                  <a:pt x="2353" y="8320"/>
                  <a:pt x="2263" y="8246"/>
                </a:cubicBezTo>
                <a:cubicBezTo>
                  <a:pt x="2222" y="8212"/>
                  <a:pt x="2194" y="8178"/>
                  <a:pt x="2160" y="8138"/>
                </a:cubicBezTo>
                <a:cubicBezTo>
                  <a:pt x="2154" y="8133"/>
                  <a:pt x="2148" y="8121"/>
                  <a:pt x="2148" y="8110"/>
                </a:cubicBezTo>
                <a:lnTo>
                  <a:pt x="2148" y="8104"/>
                </a:lnTo>
                <a:cubicBezTo>
                  <a:pt x="2188" y="8121"/>
                  <a:pt x="2229" y="8133"/>
                  <a:pt x="2268" y="8138"/>
                </a:cubicBezTo>
                <a:cubicBezTo>
                  <a:pt x="2331" y="8149"/>
                  <a:pt x="2381" y="8155"/>
                  <a:pt x="2439" y="8155"/>
                </a:cubicBezTo>
                <a:cubicBezTo>
                  <a:pt x="2494" y="8155"/>
                  <a:pt x="2546" y="8149"/>
                  <a:pt x="2609" y="8144"/>
                </a:cubicBezTo>
                <a:cubicBezTo>
                  <a:pt x="2665" y="8133"/>
                  <a:pt x="2728" y="8115"/>
                  <a:pt x="2796" y="8093"/>
                </a:cubicBezTo>
                <a:lnTo>
                  <a:pt x="2801" y="8093"/>
                </a:lnTo>
                <a:cubicBezTo>
                  <a:pt x="2835" y="8144"/>
                  <a:pt x="2869" y="8183"/>
                  <a:pt x="2910" y="8218"/>
                </a:cubicBezTo>
                <a:cubicBezTo>
                  <a:pt x="2966" y="8275"/>
                  <a:pt x="3018" y="8309"/>
                  <a:pt x="3069" y="8320"/>
                </a:cubicBezTo>
                <a:cubicBezTo>
                  <a:pt x="3086" y="8320"/>
                  <a:pt x="3103" y="8325"/>
                  <a:pt x="3120" y="8325"/>
                </a:cubicBezTo>
                <a:cubicBezTo>
                  <a:pt x="3131" y="8325"/>
                  <a:pt x="3142" y="8320"/>
                  <a:pt x="3160" y="8320"/>
                </a:cubicBezTo>
                <a:cubicBezTo>
                  <a:pt x="3194" y="8314"/>
                  <a:pt x="3217" y="8298"/>
                  <a:pt x="3245" y="8280"/>
                </a:cubicBezTo>
                <a:cubicBezTo>
                  <a:pt x="3285" y="8246"/>
                  <a:pt x="3313" y="8196"/>
                  <a:pt x="3336" y="8144"/>
                </a:cubicBezTo>
                <a:cubicBezTo>
                  <a:pt x="3359" y="8093"/>
                  <a:pt x="3370" y="8025"/>
                  <a:pt x="3375" y="7973"/>
                </a:cubicBezTo>
                <a:cubicBezTo>
                  <a:pt x="3388" y="7916"/>
                  <a:pt x="3393" y="7855"/>
                  <a:pt x="3393" y="7774"/>
                </a:cubicBezTo>
                <a:cubicBezTo>
                  <a:pt x="3399" y="7706"/>
                  <a:pt x="3393" y="7638"/>
                  <a:pt x="3381" y="7553"/>
                </a:cubicBezTo>
                <a:lnTo>
                  <a:pt x="3381" y="7548"/>
                </a:lnTo>
                <a:lnTo>
                  <a:pt x="3381" y="7541"/>
                </a:lnTo>
                <a:lnTo>
                  <a:pt x="3388" y="7541"/>
                </a:lnTo>
                <a:lnTo>
                  <a:pt x="3388" y="7536"/>
                </a:lnTo>
                <a:cubicBezTo>
                  <a:pt x="3415" y="7451"/>
                  <a:pt x="3438" y="7365"/>
                  <a:pt x="3444" y="7281"/>
                </a:cubicBezTo>
                <a:cubicBezTo>
                  <a:pt x="3449" y="7173"/>
                  <a:pt x="3433" y="7058"/>
                  <a:pt x="3393" y="6945"/>
                </a:cubicBezTo>
                <a:cubicBezTo>
                  <a:pt x="3381" y="6917"/>
                  <a:pt x="3370" y="6882"/>
                  <a:pt x="3354" y="6848"/>
                </a:cubicBezTo>
                <a:cubicBezTo>
                  <a:pt x="3517" y="6814"/>
                  <a:pt x="3643" y="6752"/>
                  <a:pt x="3734" y="6662"/>
                </a:cubicBezTo>
                <a:cubicBezTo>
                  <a:pt x="3797" y="6593"/>
                  <a:pt x="3842" y="6518"/>
                  <a:pt x="3858" y="6439"/>
                </a:cubicBezTo>
                <a:cubicBezTo>
                  <a:pt x="3881" y="6355"/>
                  <a:pt x="3881" y="6269"/>
                  <a:pt x="3858" y="6184"/>
                </a:cubicBezTo>
                <a:cubicBezTo>
                  <a:pt x="3836" y="6104"/>
                  <a:pt x="3802" y="6030"/>
                  <a:pt x="3740" y="5946"/>
                </a:cubicBezTo>
                <a:cubicBezTo>
                  <a:pt x="3677" y="5865"/>
                  <a:pt x="3609" y="5802"/>
                  <a:pt x="3551" y="5757"/>
                </a:cubicBezTo>
                <a:cubicBezTo>
                  <a:pt x="3535" y="5741"/>
                  <a:pt x="3517" y="5729"/>
                  <a:pt x="3495" y="5712"/>
                </a:cubicBezTo>
                <a:lnTo>
                  <a:pt x="3490" y="5712"/>
                </a:lnTo>
                <a:lnTo>
                  <a:pt x="3490" y="5707"/>
                </a:lnTo>
                <a:cubicBezTo>
                  <a:pt x="3490" y="5695"/>
                  <a:pt x="3495" y="5684"/>
                  <a:pt x="3495" y="5673"/>
                </a:cubicBezTo>
                <a:cubicBezTo>
                  <a:pt x="3495" y="5626"/>
                  <a:pt x="3495" y="5581"/>
                  <a:pt x="3490" y="5536"/>
                </a:cubicBezTo>
                <a:cubicBezTo>
                  <a:pt x="3483" y="5468"/>
                  <a:pt x="3478" y="5405"/>
                  <a:pt x="3472" y="5337"/>
                </a:cubicBezTo>
                <a:lnTo>
                  <a:pt x="3467" y="5320"/>
                </a:lnTo>
                <a:lnTo>
                  <a:pt x="3461" y="5280"/>
                </a:lnTo>
                <a:lnTo>
                  <a:pt x="3449" y="5172"/>
                </a:lnTo>
                <a:lnTo>
                  <a:pt x="3427" y="5030"/>
                </a:lnTo>
                <a:cubicBezTo>
                  <a:pt x="3415" y="4945"/>
                  <a:pt x="3410" y="4855"/>
                  <a:pt x="3404" y="4769"/>
                </a:cubicBezTo>
                <a:lnTo>
                  <a:pt x="3399" y="4763"/>
                </a:lnTo>
                <a:lnTo>
                  <a:pt x="3399" y="4786"/>
                </a:lnTo>
                <a:cubicBezTo>
                  <a:pt x="3393" y="4724"/>
                  <a:pt x="3393" y="4666"/>
                  <a:pt x="3393" y="4604"/>
                </a:cubicBezTo>
                <a:lnTo>
                  <a:pt x="3393" y="4598"/>
                </a:lnTo>
                <a:cubicBezTo>
                  <a:pt x="3472" y="4582"/>
                  <a:pt x="3546" y="4553"/>
                  <a:pt x="3614" y="4514"/>
                </a:cubicBezTo>
                <a:cubicBezTo>
                  <a:pt x="3729" y="4451"/>
                  <a:pt x="3824" y="4349"/>
                  <a:pt x="3892" y="4223"/>
                </a:cubicBezTo>
                <a:lnTo>
                  <a:pt x="3899" y="4223"/>
                </a:lnTo>
                <a:cubicBezTo>
                  <a:pt x="3944" y="4268"/>
                  <a:pt x="3989" y="4314"/>
                  <a:pt x="4046" y="4354"/>
                </a:cubicBezTo>
                <a:lnTo>
                  <a:pt x="4046" y="4359"/>
                </a:lnTo>
                <a:cubicBezTo>
                  <a:pt x="4063" y="4700"/>
                  <a:pt x="4075" y="5041"/>
                  <a:pt x="4080" y="5332"/>
                </a:cubicBezTo>
                <a:cubicBezTo>
                  <a:pt x="4086" y="5666"/>
                  <a:pt x="4080" y="6041"/>
                  <a:pt x="4075" y="6468"/>
                </a:cubicBezTo>
                <a:cubicBezTo>
                  <a:pt x="4070" y="6848"/>
                  <a:pt x="4063" y="7229"/>
                  <a:pt x="4052" y="7609"/>
                </a:cubicBezTo>
                <a:cubicBezTo>
                  <a:pt x="4046" y="7780"/>
                  <a:pt x="4041" y="7957"/>
                  <a:pt x="4035" y="8128"/>
                </a:cubicBezTo>
                <a:cubicBezTo>
                  <a:pt x="4029" y="8338"/>
                  <a:pt x="4023" y="8542"/>
                  <a:pt x="4018" y="8752"/>
                </a:cubicBezTo>
                <a:cubicBezTo>
                  <a:pt x="4012" y="9030"/>
                  <a:pt x="4007" y="9314"/>
                  <a:pt x="4001" y="9594"/>
                </a:cubicBezTo>
                <a:cubicBezTo>
                  <a:pt x="4001" y="9741"/>
                  <a:pt x="3995" y="9883"/>
                  <a:pt x="3995" y="10025"/>
                </a:cubicBezTo>
                <a:lnTo>
                  <a:pt x="3995" y="10344"/>
                </a:lnTo>
                <a:lnTo>
                  <a:pt x="3995" y="10457"/>
                </a:lnTo>
                <a:cubicBezTo>
                  <a:pt x="4001" y="10485"/>
                  <a:pt x="4007" y="10507"/>
                  <a:pt x="4023" y="10530"/>
                </a:cubicBezTo>
                <a:cubicBezTo>
                  <a:pt x="4041" y="10548"/>
                  <a:pt x="4070" y="10559"/>
                  <a:pt x="4091" y="10559"/>
                </a:cubicBezTo>
                <a:cubicBezTo>
                  <a:pt x="4095" y="10559"/>
                  <a:pt x="4098" y="10560"/>
                  <a:pt x="4101" y="10560"/>
                </a:cubicBezTo>
                <a:cubicBezTo>
                  <a:pt x="4154" y="10560"/>
                  <a:pt x="4194" y="10517"/>
                  <a:pt x="4199" y="10468"/>
                </a:cubicBezTo>
                <a:cubicBezTo>
                  <a:pt x="4206" y="10275"/>
                  <a:pt x="4206" y="10087"/>
                  <a:pt x="4211" y="9900"/>
                </a:cubicBezTo>
                <a:cubicBezTo>
                  <a:pt x="4217" y="9707"/>
                  <a:pt x="4217" y="9519"/>
                  <a:pt x="4222" y="9332"/>
                </a:cubicBezTo>
                <a:cubicBezTo>
                  <a:pt x="4228" y="8951"/>
                  <a:pt x="4233" y="8571"/>
                  <a:pt x="4240" y="8189"/>
                </a:cubicBezTo>
                <a:cubicBezTo>
                  <a:pt x="4251" y="7808"/>
                  <a:pt x="4256" y="7428"/>
                  <a:pt x="4256" y="7047"/>
                </a:cubicBezTo>
                <a:cubicBezTo>
                  <a:pt x="4256" y="6667"/>
                  <a:pt x="4251" y="6286"/>
                  <a:pt x="4246" y="5905"/>
                </a:cubicBezTo>
                <a:cubicBezTo>
                  <a:pt x="4246" y="5621"/>
                  <a:pt x="4233" y="5343"/>
                  <a:pt x="4222" y="5065"/>
                </a:cubicBezTo>
                <a:cubicBezTo>
                  <a:pt x="4211" y="4916"/>
                  <a:pt x="4206" y="4774"/>
                  <a:pt x="4199" y="4632"/>
                </a:cubicBezTo>
                <a:cubicBezTo>
                  <a:pt x="4194" y="4570"/>
                  <a:pt x="4188" y="4501"/>
                  <a:pt x="4188" y="4439"/>
                </a:cubicBezTo>
                <a:cubicBezTo>
                  <a:pt x="4319" y="4507"/>
                  <a:pt x="4461" y="4541"/>
                  <a:pt x="4608" y="4564"/>
                </a:cubicBezTo>
                <a:cubicBezTo>
                  <a:pt x="4663" y="4572"/>
                  <a:pt x="4719" y="4575"/>
                  <a:pt x="4775" y="4575"/>
                </a:cubicBezTo>
                <a:cubicBezTo>
                  <a:pt x="4886" y="4575"/>
                  <a:pt x="4999" y="4562"/>
                  <a:pt x="5109" y="4548"/>
                </a:cubicBezTo>
                <a:cubicBezTo>
                  <a:pt x="5274" y="4525"/>
                  <a:pt x="5433" y="4480"/>
                  <a:pt x="5586" y="4428"/>
                </a:cubicBezTo>
                <a:cubicBezTo>
                  <a:pt x="5898" y="4325"/>
                  <a:pt x="6200" y="4184"/>
                  <a:pt x="6467" y="3990"/>
                </a:cubicBezTo>
                <a:cubicBezTo>
                  <a:pt x="6598" y="3900"/>
                  <a:pt x="6711" y="3791"/>
                  <a:pt x="6813" y="3667"/>
                </a:cubicBezTo>
                <a:cubicBezTo>
                  <a:pt x="6905" y="3559"/>
                  <a:pt x="6973" y="3444"/>
                  <a:pt x="7023" y="3313"/>
                </a:cubicBezTo>
                <a:cubicBezTo>
                  <a:pt x="7092" y="3150"/>
                  <a:pt x="7109" y="2967"/>
                  <a:pt x="7086" y="2786"/>
                </a:cubicBezTo>
                <a:cubicBezTo>
                  <a:pt x="7058" y="2610"/>
                  <a:pt x="6968" y="2445"/>
                  <a:pt x="6853" y="2314"/>
                </a:cubicBezTo>
                <a:cubicBezTo>
                  <a:pt x="6722" y="2167"/>
                  <a:pt x="6546" y="2059"/>
                  <a:pt x="6359" y="1991"/>
                </a:cubicBezTo>
                <a:cubicBezTo>
                  <a:pt x="6263" y="1944"/>
                  <a:pt x="6155" y="1922"/>
                  <a:pt x="6047" y="1899"/>
                </a:cubicBezTo>
                <a:cubicBezTo>
                  <a:pt x="6029" y="1899"/>
                  <a:pt x="6006" y="1894"/>
                  <a:pt x="5990" y="1888"/>
                </a:cubicBezTo>
                <a:cubicBezTo>
                  <a:pt x="6092" y="1768"/>
                  <a:pt x="6171" y="1632"/>
                  <a:pt x="6183" y="1467"/>
                </a:cubicBezTo>
                <a:cubicBezTo>
                  <a:pt x="6200" y="1252"/>
                  <a:pt x="6047" y="1070"/>
                  <a:pt x="5870" y="961"/>
                </a:cubicBezTo>
                <a:cubicBezTo>
                  <a:pt x="5666" y="849"/>
                  <a:pt x="5426" y="802"/>
                  <a:pt x="5199" y="802"/>
                </a:cubicBezTo>
                <a:cubicBezTo>
                  <a:pt x="5186" y="802"/>
                  <a:pt x="5173" y="803"/>
                  <a:pt x="5161" y="803"/>
                </a:cubicBezTo>
                <a:cubicBezTo>
                  <a:pt x="4881" y="803"/>
                  <a:pt x="4603" y="871"/>
                  <a:pt x="4359" y="1002"/>
                </a:cubicBezTo>
                <a:lnTo>
                  <a:pt x="4359" y="1007"/>
                </a:lnTo>
                <a:cubicBezTo>
                  <a:pt x="4342" y="837"/>
                  <a:pt x="4296" y="666"/>
                  <a:pt x="4217" y="518"/>
                </a:cubicBezTo>
                <a:cubicBezTo>
                  <a:pt x="4165" y="422"/>
                  <a:pt x="4097" y="331"/>
                  <a:pt x="4012" y="257"/>
                </a:cubicBezTo>
                <a:cubicBezTo>
                  <a:pt x="3933" y="184"/>
                  <a:pt x="3836" y="126"/>
                  <a:pt x="3734" y="81"/>
                </a:cubicBezTo>
                <a:cubicBezTo>
                  <a:pt x="3609" y="24"/>
                  <a:pt x="3472" y="1"/>
                  <a:pt x="333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2" name="Google Shape;137;p2"/>
          <p:cNvSpPr>
            <a:spLocks noChangeArrowheads="1"/>
          </p:cNvSpPr>
          <p:nvPr/>
        </p:nvSpPr>
        <p:spPr bwMode="auto">
          <a:xfrm>
            <a:off x="7340600" y="4183063"/>
            <a:ext cx="66675" cy="98425"/>
          </a:xfrm>
          <a:custGeom>
            <a:avLst/>
            <a:gdLst>
              <a:gd name="T0" fmla="*/ 0 w 1700"/>
              <a:gd name="T1" fmla="*/ 0 h 2540"/>
              <a:gd name="T2" fmla="*/ 1700 w 1700"/>
              <a:gd name="T3" fmla="*/ 2540 h 2540"/>
            </a:gdLst>
            <a:ahLst/>
            <a:cxnLst/>
            <a:rect l="T0" t="T1" r="T2" b="T3"/>
            <a:pathLst>
              <a:path w="1700" h="2540" extrusionOk="0">
                <a:moveTo>
                  <a:pt x="1178" y="0"/>
                </a:moveTo>
                <a:lnTo>
                  <a:pt x="512" y="630"/>
                </a:lnTo>
                <a:cubicBezTo>
                  <a:pt x="512" y="630"/>
                  <a:pt x="1" y="2519"/>
                  <a:pt x="271" y="2519"/>
                </a:cubicBezTo>
                <a:cubicBezTo>
                  <a:pt x="275" y="2519"/>
                  <a:pt x="280" y="2519"/>
                  <a:pt x="284" y="2518"/>
                </a:cubicBezTo>
                <a:cubicBezTo>
                  <a:pt x="366" y="2501"/>
                  <a:pt x="507" y="2495"/>
                  <a:pt x="669" y="2495"/>
                </a:cubicBezTo>
                <a:cubicBezTo>
                  <a:pt x="1107" y="2495"/>
                  <a:pt x="1700" y="2540"/>
                  <a:pt x="1700" y="2540"/>
                </a:cubicBezTo>
                <a:cubicBezTo>
                  <a:pt x="1393" y="2000"/>
                  <a:pt x="1404" y="352"/>
                  <a:pt x="1404" y="352"/>
                </a:cubicBezTo>
                <a:lnTo>
                  <a:pt x="1178"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3" name="Google Shape;138;p2"/>
          <p:cNvSpPr>
            <a:spLocks noChangeArrowheads="1"/>
          </p:cNvSpPr>
          <p:nvPr/>
        </p:nvSpPr>
        <p:spPr bwMode="auto">
          <a:xfrm>
            <a:off x="7246938" y="4006850"/>
            <a:ext cx="257175" cy="196850"/>
          </a:xfrm>
          <a:custGeom>
            <a:avLst/>
            <a:gdLst>
              <a:gd name="T0" fmla="*/ 0 w 6656"/>
              <a:gd name="T1" fmla="*/ 0 h 5092"/>
              <a:gd name="T2" fmla="*/ 6656 w 6656"/>
              <a:gd name="T3" fmla="*/ 5092 h 5092"/>
            </a:gdLst>
            <a:ahLst/>
            <a:cxnLst/>
            <a:rect l="T0" t="T1" r="T2" b="T3"/>
            <a:pathLst>
              <a:path w="6656" h="5092" extrusionOk="0">
                <a:moveTo>
                  <a:pt x="3047" y="1"/>
                </a:moveTo>
                <a:cubicBezTo>
                  <a:pt x="3013" y="6"/>
                  <a:pt x="2979" y="12"/>
                  <a:pt x="2951" y="23"/>
                </a:cubicBezTo>
                <a:cubicBezTo>
                  <a:pt x="2917" y="35"/>
                  <a:pt x="2877" y="51"/>
                  <a:pt x="2831" y="80"/>
                </a:cubicBezTo>
                <a:cubicBezTo>
                  <a:pt x="2780" y="119"/>
                  <a:pt x="2723" y="166"/>
                  <a:pt x="2678" y="216"/>
                </a:cubicBezTo>
                <a:cubicBezTo>
                  <a:pt x="2604" y="308"/>
                  <a:pt x="2536" y="410"/>
                  <a:pt x="2473" y="523"/>
                </a:cubicBezTo>
                <a:cubicBezTo>
                  <a:pt x="2421" y="631"/>
                  <a:pt x="2382" y="733"/>
                  <a:pt x="2360" y="841"/>
                </a:cubicBezTo>
                <a:cubicBezTo>
                  <a:pt x="2348" y="875"/>
                  <a:pt x="2308" y="904"/>
                  <a:pt x="2280" y="909"/>
                </a:cubicBezTo>
                <a:lnTo>
                  <a:pt x="2258" y="909"/>
                </a:lnTo>
                <a:cubicBezTo>
                  <a:pt x="2235" y="909"/>
                  <a:pt x="2217" y="904"/>
                  <a:pt x="2195" y="893"/>
                </a:cubicBezTo>
                <a:lnTo>
                  <a:pt x="2132" y="853"/>
                </a:lnTo>
                <a:cubicBezTo>
                  <a:pt x="2075" y="814"/>
                  <a:pt x="1985" y="751"/>
                  <a:pt x="1894" y="704"/>
                </a:cubicBezTo>
                <a:cubicBezTo>
                  <a:pt x="1849" y="683"/>
                  <a:pt x="1808" y="665"/>
                  <a:pt x="1757" y="654"/>
                </a:cubicBezTo>
                <a:cubicBezTo>
                  <a:pt x="1729" y="649"/>
                  <a:pt x="1700" y="643"/>
                  <a:pt x="1671" y="643"/>
                </a:cubicBezTo>
                <a:cubicBezTo>
                  <a:pt x="1637" y="649"/>
                  <a:pt x="1610" y="654"/>
                  <a:pt x="1581" y="659"/>
                </a:cubicBezTo>
                <a:cubicBezTo>
                  <a:pt x="1542" y="677"/>
                  <a:pt x="1508" y="694"/>
                  <a:pt x="1461" y="722"/>
                </a:cubicBezTo>
                <a:cubicBezTo>
                  <a:pt x="1405" y="762"/>
                  <a:pt x="1348" y="807"/>
                  <a:pt x="1303" y="859"/>
                </a:cubicBezTo>
                <a:cubicBezTo>
                  <a:pt x="1246" y="927"/>
                  <a:pt x="1201" y="995"/>
                  <a:pt x="1160" y="1074"/>
                </a:cubicBezTo>
                <a:cubicBezTo>
                  <a:pt x="1110" y="1176"/>
                  <a:pt x="1070" y="1291"/>
                  <a:pt x="1047" y="1404"/>
                </a:cubicBezTo>
                <a:cubicBezTo>
                  <a:pt x="1018" y="1551"/>
                  <a:pt x="1007" y="1693"/>
                  <a:pt x="1013" y="1847"/>
                </a:cubicBezTo>
                <a:cubicBezTo>
                  <a:pt x="1024" y="1973"/>
                  <a:pt x="1052" y="2091"/>
                  <a:pt x="1086" y="2199"/>
                </a:cubicBezTo>
                <a:cubicBezTo>
                  <a:pt x="1092" y="2228"/>
                  <a:pt x="1104" y="2256"/>
                  <a:pt x="1115" y="2280"/>
                </a:cubicBezTo>
                <a:cubicBezTo>
                  <a:pt x="1138" y="2330"/>
                  <a:pt x="1126" y="2387"/>
                  <a:pt x="1086" y="2416"/>
                </a:cubicBezTo>
                <a:cubicBezTo>
                  <a:pt x="1070" y="2438"/>
                  <a:pt x="1041" y="2443"/>
                  <a:pt x="1013" y="2443"/>
                </a:cubicBezTo>
                <a:cubicBezTo>
                  <a:pt x="996" y="2443"/>
                  <a:pt x="984" y="2443"/>
                  <a:pt x="973" y="2438"/>
                </a:cubicBezTo>
                <a:cubicBezTo>
                  <a:pt x="921" y="2421"/>
                  <a:pt x="876" y="2404"/>
                  <a:pt x="826" y="2393"/>
                </a:cubicBezTo>
                <a:cubicBezTo>
                  <a:pt x="774" y="2382"/>
                  <a:pt x="729" y="2382"/>
                  <a:pt x="690" y="2382"/>
                </a:cubicBezTo>
                <a:lnTo>
                  <a:pt x="661" y="2382"/>
                </a:lnTo>
                <a:cubicBezTo>
                  <a:pt x="598" y="2387"/>
                  <a:pt x="546" y="2398"/>
                  <a:pt x="496" y="2416"/>
                </a:cubicBezTo>
                <a:cubicBezTo>
                  <a:pt x="451" y="2427"/>
                  <a:pt x="410" y="2450"/>
                  <a:pt x="365" y="2477"/>
                </a:cubicBezTo>
                <a:cubicBezTo>
                  <a:pt x="320" y="2511"/>
                  <a:pt x="280" y="2546"/>
                  <a:pt x="239" y="2586"/>
                </a:cubicBezTo>
                <a:cubicBezTo>
                  <a:pt x="205" y="2631"/>
                  <a:pt x="178" y="2671"/>
                  <a:pt x="155" y="2716"/>
                </a:cubicBezTo>
                <a:cubicBezTo>
                  <a:pt x="132" y="2762"/>
                  <a:pt x="115" y="2813"/>
                  <a:pt x="103" y="2865"/>
                </a:cubicBezTo>
                <a:cubicBezTo>
                  <a:pt x="92" y="2915"/>
                  <a:pt x="87" y="2967"/>
                  <a:pt x="87" y="3017"/>
                </a:cubicBezTo>
                <a:cubicBezTo>
                  <a:pt x="98" y="3080"/>
                  <a:pt x="110" y="3132"/>
                  <a:pt x="121" y="3171"/>
                </a:cubicBezTo>
                <a:cubicBezTo>
                  <a:pt x="144" y="3227"/>
                  <a:pt x="171" y="3285"/>
                  <a:pt x="205" y="3342"/>
                </a:cubicBezTo>
                <a:cubicBezTo>
                  <a:pt x="234" y="3382"/>
                  <a:pt x="263" y="3416"/>
                  <a:pt x="291" y="3444"/>
                </a:cubicBezTo>
                <a:cubicBezTo>
                  <a:pt x="308" y="3466"/>
                  <a:pt x="314" y="3495"/>
                  <a:pt x="302" y="3529"/>
                </a:cubicBezTo>
                <a:cubicBezTo>
                  <a:pt x="291" y="3557"/>
                  <a:pt x="263" y="3575"/>
                  <a:pt x="234" y="3575"/>
                </a:cubicBezTo>
                <a:cubicBezTo>
                  <a:pt x="200" y="3575"/>
                  <a:pt x="178" y="3568"/>
                  <a:pt x="155" y="3568"/>
                </a:cubicBezTo>
                <a:cubicBezTo>
                  <a:pt x="132" y="3575"/>
                  <a:pt x="115" y="3581"/>
                  <a:pt x="103" y="3586"/>
                </a:cubicBezTo>
                <a:cubicBezTo>
                  <a:pt x="92" y="3586"/>
                  <a:pt x="81" y="3592"/>
                  <a:pt x="76" y="3597"/>
                </a:cubicBezTo>
                <a:cubicBezTo>
                  <a:pt x="64" y="3602"/>
                  <a:pt x="58" y="3609"/>
                  <a:pt x="47" y="3615"/>
                </a:cubicBezTo>
                <a:cubicBezTo>
                  <a:pt x="35" y="3637"/>
                  <a:pt x="29" y="3643"/>
                  <a:pt x="29" y="3654"/>
                </a:cubicBezTo>
                <a:cubicBezTo>
                  <a:pt x="19" y="3665"/>
                  <a:pt x="13" y="3683"/>
                  <a:pt x="13" y="3699"/>
                </a:cubicBezTo>
                <a:cubicBezTo>
                  <a:pt x="1" y="3733"/>
                  <a:pt x="1" y="3767"/>
                  <a:pt x="1" y="3802"/>
                </a:cubicBezTo>
                <a:cubicBezTo>
                  <a:pt x="8" y="3848"/>
                  <a:pt x="19" y="3893"/>
                  <a:pt x="35" y="3938"/>
                </a:cubicBezTo>
                <a:cubicBezTo>
                  <a:pt x="53" y="3990"/>
                  <a:pt x="81" y="4046"/>
                  <a:pt x="115" y="4097"/>
                </a:cubicBezTo>
                <a:cubicBezTo>
                  <a:pt x="149" y="4142"/>
                  <a:pt x="184" y="4182"/>
                  <a:pt x="229" y="4228"/>
                </a:cubicBezTo>
                <a:cubicBezTo>
                  <a:pt x="274" y="4268"/>
                  <a:pt x="325" y="4302"/>
                  <a:pt x="376" y="4331"/>
                </a:cubicBezTo>
                <a:cubicBezTo>
                  <a:pt x="422" y="4353"/>
                  <a:pt x="478" y="4370"/>
                  <a:pt x="535" y="4387"/>
                </a:cubicBezTo>
                <a:cubicBezTo>
                  <a:pt x="587" y="4393"/>
                  <a:pt x="632" y="4399"/>
                  <a:pt x="672" y="4399"/>
                </a:cubicBezTo>
                <a:lnTo>
                  <a:pt x="711" y="4399"/>
                </a:lnTo>
                <a:cubicBezTo>
                  <a:pt x="774" y="4393"/>
                  <a:pt x="831" y="4381"/>
                  <a:pt x="887" y="4365"/>
                </a:cubicBezTo>
                <a:lnTo>
                  <a:pt x="905" y="4365"/>
                </a:lnTo>
                <a:cubicBezTo>
                  <a:pt x="921" y="4365"/>
                  <a:pt x="945" y="4370"/>
                  <a:pt x="955" y="4387"/>
                </a:cubicBezTo>
                <a:cubicBezTo>
                  <a:pt x="973" y="4404"/>
                  <a:pt x="979" y="4421"/>
                  <a:pt x="979" y="4444"/>
                </a:cubicBezTo>
                <a:cubicBezTo>
                  <a:pt x="973" y="4473"/>
                  <a:pt x="973" y="4501"/>
                  <a:pt x="973" y="4530"/>
                </a:cubicBezTo>
                <a:cubicBezTo>
                  <a:pt x="979" y="4564"/>
                  <a:pt x="984" y="4603"/>
                  <a:pt x="996" y="4638"/>
                </a:cubicBezTo>
                <a:cubicBezTo>
                  <a:pt x="1007" y="4666"/>
                  <a:pt x="1024" y="4693"/>
                  <a:pt x="1041" y="4717"/>
                </a:cubicBezTo>
                <a:cubicBezTo>
                  <a:pt x="1058" y="4751"/>
                  <a:pt x="1081" y="4774"/>
                  <a:pt x="1099" y="4790"/>
                </a:cubicBezTo>
                <a:cubicBezTo>
                  <a:pt x="1133" y="4813"/>
                  <a:pt x="1160" y="4837"/>
                  <a:pt x="1189" y="4853"/>
                </a:cubicBezTo>
                <a:cubicBezTo>
                  <a:pt x="1228" y="4871"/>
                  <a:pt x="1275" y="4887"/>
                  <a:pt x="1314" y="4893"/>
                </a:cubicBezTo>
                <a:cubicBezTo>
                  <a:pt x="1359" y="4905"/>
                  <a:pt x="1399" y="4905"/>
                  <a:pt x="1433" y="4905"/>
                </a:cubicBezTo>
                <a:lnTo>
                  <a:pt x="1456" y="4905"/>
                </a:lnTo>
                <a:cubicBezTo>
                  <a:pt x="1513" y="4898"/>
                  <a:pt x="1558" y="4893"/>
                  <a:pt x="1592" y="4876"/>
                </a:cubicBezTo>
                <a:cubicBezTo>
                  <a:pt x="1626" y="4864"/>
                  <a:pt x="1661" y="4848"/>
                  <a:pt x="1689" y="4830"/>
                </a:cubicBezTo>
                <a:cubicBezTo>
                  <a:pt x="1718" y="4813"/>
                  <a:pt x="1746" y="4790"/>
                  <a:pt x="1763" y="4768"/>
                </a:cubicBezTo>
                <a:cubicBezTo>
                  <a:pt x="1786" y="4745"/>
                  <a:pt x="1802" y="4717"/>
                  <a:pt x="1820" y="4688"/>
                </a:cubicBezTo>
                <a:cubicBezTo>
                  <a:pt x="1831" y="4659"/>
                  <a:pt x="1842" y="4625"/>
                  <a:pt x="1849" y="4598"/>
                </a:cubicBezTo>
                <a:cubicBezTo>
                  <a:pt x="1842" y="4557"/>
                  <a:pt x="1836" y="4530"/>
                  <a:pt x="1826" y="4507"/>
                </a:cubicBezTo>
                <a:lnTo>
                  <a:pt x="1815" y="4462"/>
                </a:lnTo>
                <a:cubicBezTo>
                  <a:pt x="1808" y="4433"/>
                  <a:pt x="1815" y="4399"/>
                  <a:pt x="1831" y="4370"/>
                </a:cubicBezTo>
                <a:cubicBezTo>
                  <a:pt x="1849" y="4342"/>
                  <a:pt x="1883" y="4318"/>
                  <a:pt x="1917" y="4313"/>
                </a:cubicBezTo>
                <a:cubicBezTo>
                  <a:pt x="1922" y="4308"/>
                  <a:pt x="1933" y="4308"/>
                  <a:pt x="1939" y="4308"/>
                </a:cubicBezTo>
                <a:cubicBezTo>
                  <a:pt x="1967" y="4308"/>
                  <a:pt x="1991" y="4318"/>
                  <a:pt x="2012" y="4331"/>
                </a:cubicBezTo>
                <a:cubicBezTo>
                  <a:pt x="2036" y="4347"/>
                  <a:pt x="2053" y="4376"/>
                  <a:pt x="2064" y="4410"/>
                </a:cubicBezTo>
                <a:lnTo>
                  <a:pt x="2087" y="4473"/>
                </a:lnTo>
                <a:cubicBezTo>
                  <a:pt x="2121" y="4580"/>
                  <a:pt x="2166" y="4672"/>
                  <a:pt x="2224" y="4762"/>
                </a:cubicBezTo>
                <a:cubicBezTo>
                  <a:pt x="2269" y="4824"/>
                  <a:pt x="2319" y="4882"/>
                  <a:pt x="2371" y="4939"/>
                </a:cubicBezTo>
                <a:cubicBezTo>
                  <a:pt x="2421" y="4973"/>
                  <a:pt x="2468" y="5007"/>
                  <a:pt x="2518" y="5034"/>
                </a:cubicBezTo>
                <a:cubicBezTo>
                  <a:pt x="2565" y="5058"/>
                  <a:pt x="2610" y="5068"/>
                  <a:pt x="2655" y="5081"/>
                </a:cubicBezTo>
                <a:cubicBezTo>
                  <a:pt x="2694" y="5086"/>
                  <a:pt x="2728" y="5092"/>
                  <a:pt x="2762" y="5092"/>
                </a:cubicBezTo>
                <a:lnTo>
                  <a:pt x="2786" y="5092"/>
                </a:lnTo>
                <a:cubicBezTo>
                  <a:pt x="2837" y="5086"/>
                  <a:pt x="2877" y="5075"/>
                  <a:pt x="2911" y="5063"/>
                </a:cubicBezTo>
                <a:cubicBezTo>
                  <a:pt x="2962" y="5047"/>
                  <a:pt x="3001" y="5023"/>
                  <a:pt x="3042" y="5000"/>
                </a:cubicBezTo>
                <a:cubicBezTo>
                  <a:pt x="3092" y="4961"/>
                  <a:pt x="3144" y="4921"/>
                  <a:pt x="3195" y="4871"/>
                </a:cubicBezTo>
                <a:cubicBezTo>
                  <a:pt x="3252" y="4796"/>
                  <a:pt x="3308" y="4711"/>
                  <a:pt x="3354" y="4620"/>
                </a:cubicBezTo>
                <a:cubicBezTo>
                  <a:pt x="3394" y="4552"/>
                  <a:pt x="3422" y="4473"/>
                  <a:pt x="3451" y="4381"/>
                </a:cubicBezTo>
                <a:cubicBezTo>
                  <a:pt x="3473" y="4331"/>
                  <a:pt x="3525" y="4291"/>
                  <a:pt x="3581" y="4291"/>
                </a:cubicBezTo>
                <a:cubicBezTo>
                  <a:pt x="3615" y="4291"/>
                  <a:pt x="3638" y="4297"/>
                  <a:pt x="3661" y="4313"/>
                </a:cubicBezTo>
                <a:cubicBezTo>
                  <a:pt x="3678" y="4325"/>
                  <a:pt x="3695" y="4342"/>
                  <a:pt x="3706" y="4365"/>
                </a:cubicBezTo>
                <a:lnTo>
                  <a:pt x="3751" y="4433"/>
                </a:lnTo>
                <a:lnTo>
                  <a:pt x="3798" y="4501"/>
                </a:lnTo>
                <a:cubicBezTo>
                  <a:pt x="3848" y="4586"/>
                  <a:pt x="3922" y="4688"/>
                  <a:pt x="4018" y="4779"/>
                </a:cubicBezTo>
                <a:cubicBezTo>
                  <a:pt x="4065" y="4813"/>
                  <a:pt x="4110" y="4848"/>
                  <a:pt x="4155" y="4871"/>
                </a:cubicBezTo>
                <a:cubicBezTo>
                  <a:pt x="4194" y="4887"/>
                  <a:pt x="4241" y="4905"/>
                  <a:pt x="4291" y="4916"/>
                </a:cubicBezTo>
                <a:cubicBezTo>
                  <a:pt x="4331" y="4927"/>
                  <a:pt x="4372" y="4927"/>
                  <a:pt x="4411" y="4927"/>
                </a:cubicBezTo>
                <a:lnTo>
                  <a:pt x="4433" y="4927"/>
                </a:lnTo>
                <a:cubicBezTo>
                  <a:pt x="4485" y="4921"/>
                  <a:pt x="4524" y="4916"/>
                  <a:pt x="4564" y="4898"/>
                </a:cubicBezTo>
                <a:cubicBezTo>
                  <a:pt x="4598" y="4887"/>
                  <a:pt x="4632" y="4871"/>
                  <a:pt x="4666" y="4848"/>
                </a:cubicBezTo>
                <a:cubicBezTo>
                  <a:pt x="4706" y="4824"/>
                  <a:pt x="4734" y="4803"/>
                  <a:pt x="4758" y="4774"/>
                </a:cubicBezTo>
                <a:cubicBezTo>
                  <a:pt x="4781" y="4745"/>
                  <a:pt x="4797" y="4717"/>
                  <a:pt x="4808" y="4688"/>
                </a:cubicBezTo>
                <a:cubicBezTo>
                  <a:pt x="4826" y="4659"/>
                  <a:pt x="4837" y="4625"/>
                  <a:pt x="4849" y="4586"/>
                </a:cubicBezTo>
                <a:cubicBezTo>
                  <a:pt x="4854" y="4546"/>
                  <a:pt x="4860" y="4501"/>
                  <a:pt x="4854" y="4455"/>
                </a:cubicBezTo>
                <a:lnTo>
                  <a:pt x="4854" y="4438"/>
                </a:lnTo>
                <a:lnTo>
                  <a:pt x="4854" y="4421"/>
                </a:lnTo>
                <a:cubicBezTo>
                  <a:pt x="4842" y="4365"/>
                  <a:pt x="4865" y="4318"/>
                  <a:pt x="4910" y="4297"/>
                </a:cubicBezTo>
                <a:cubicBezTo>
                  <a:pt x="4928" y="4291"/>
                  <a:pt x="4944" y="4284"/>
                  <a:pt x="4962" y="4284"/>
                </a:cubicBezTo>
                <a:cubicBezTo>
                  <a:pt x="4996" y="4284"/>
                  <a:pt x="5025" y="4302"/>
                  <a:pt x="5047" y="4325"/>
                </a:cubicBezTo>
                <a:cubicBezTo>
                  <a:pt x="5064" y="4342"/>
                  <a:pt x="5081" y="4359"/>
                  <a:pt x="5104" y="4376"/>
                </a:cubicBezTo>
                <a:cubicBezTo>
                  <a:pt x="5149" y="4415"/>
                  <a:pt x="5195" y="4444"/>
                  <a:pt x="5240" y="4473"/>
                </a:cubicBezTo>
                <a:cubicBezTo>
                  <a:pt x="5285" y="4489"/>
                  <a:pt x="5326" y="4507"/>
                  <a:pt x="5371" y="4518"/>
                </a:cubicBezTo>
                <a:cubicBezTo>
                  <a:pt x="5405" y="4523"/>
                  <a:pt x="5439" y="4530"/>
                  <a:pt x="5479" y="4530"/>
                </a:cubicBezTo>
                <a:lnTo>
                  <a:pt x="5502" y="4530"/>
                </a:lnTo>
                <a:cubicBezTo>
                  <a:pt x="5547" y="4523"/>
                  <a:pt x="5587" y="4512"/>
                  <a:pt x="5626" y="4501"/>
                </a:cubicBezTo>
                <a:cubicBezTo>
                  <a:pt x="5673" y="4483"/>
                  <a:pt x="5723" y="4462"/>
                  <a:pt x="5763" y="4433"/>
                </a:cubicBezTo>
                <a:cubicBezTo>
                  <a:pt x="5809" y="4399"/>
                  <a:pt x="5854" y="4359"/>
                  <a:pt x="5894" y="4318"/>
                </a:cubicBezTo>
                <a:cubicBezTo>
                  <a:pt x="5928" y="4273"/>
                  <a:pt x="5962" y="4228"/>
                  <a:pt x="5985" y="4182"/>
                </a:cubicBezTo>
                <a:cubicBezTo>
                  <a:pt x="6008" y="4137"/>
                  <a:pt x="6025" y="4092"/>
                  <a:pt x="6035" y="4046"/>
                </a:cubicBezTo>
                <a:cubicBezTo>
                  <a:pt x="6042" y="4001"/>
                  <a:pt x="6048" y="3956"/>
                  <a:pt x="6048" y="3916"/>
                </a:cubicBezTo>
                <a:cubicBezTo>
                  <a:pt x="6042" y="3887"/>
                  <a:pt x="6035" y="3859"/>
                  <a:pt x="6030" y="3836"/>
                </a:cubicBezTo>
                <a:cubicBezTo>
                  <a:pt x="6014" y="3791"/>
                  <a:pt x="5996" y="3757"/>
                  <a:pt x="5974" y="3728"/>
                </a:cubicBezTo>
                <a:cubicBezTo>
                  <a:pt x="5956" y="3694"/>
                  <a:pt x="5928" y="3665"/>
                  <a:pt x="5899" y="3637"/>
                </a:cubicBezTo>
                <a:cubicBezTo>
                  <a:pt x="5872" y="3615"/>
                  <a:pt x="5843" y="3597"/>
                  <a:pt x="5815" y="3575"/>
                </a:cubicBezTo>
                <a:cubicBezTo>
                  <a:pt x="5786" y="3568"/>
                  <a:pt x="5763" y="3541"/>
                  <a:pt x="5746" y="3518"/>
                </a:cubicBezTo>
                <a:cubicBezTo>
                  <a:pt x="5735" y="3489"/>
                  <a:pt x="5735" y="3455"/>
                  <a:pt x="5741" y="3421"/>
                </a:cubicBezTo>
                <a:cubicBezTo>
                  <a:pt x="5757" y="3387"/>
                  <a:pt x="5804" y="3342"/>
                  <a:pt x="5849" y="3342"/>
                </a:cubicBezTo>
                <a:lnTo>
                  <a:pt x="5865" y="3342"/>
                </a:lnTo>
                <a:cubicBezTo>
                  <a:pt x="5945" y="3358"/>
                  <a:pt x="6019" y="3364"/>
                  <a:pt x="6082" y="3364"/>
                </a:cubicBezTo>
                <a:lnTo>
                  <a:pt x="6132" y="3364"/>
                </a:lnTo>
                <a:cubicBezTo>
                  <a:pt x="6218" y="3353"/>
                  <a:pt x="6297" y="3337"/>
                  <a:pt x="6360" y="3313"/>
                </a:cubicBezTo>
                <a:cubicBezTo>
                  <a:pt x="6410" y="3296"/>
                  <a:pt x="6451" y="3279"/>
                  <a:pt x="6485" y="3256"/>
                </a:cubicBezTo>
                <a:cubicBezTo>
                  <a:pt x="6513" y="3234"/>
                  <a:pt x="6541" y="3211"/>
                  <a:pt x="6565" y="3188"/>
                </a:cubicBezTo>
                <a:cubicBezTo>
                  <a:pt x="6581" y="3166"/>
                  <a:pt x="6599" y="3143"/>
                  <a:pt x="6615" y="3114"/>
                </a:cubicBezTo>
                <a:cubicBezTo>
                  <a:pt x="6627" y="3086"/>
                  <a:pt x="6638" y="3057"/>
                  <a:pt x="6644" y="3023"/>
                </a:cubicBezTo>
                <a:cubicBezTo>
                  <a:pt x="6649" y="2983"/>
                  <a:pt x="6656" y="2944"/>
                  <a:pt x="6656" y="2899"/>
                </a:cubicBezTo>
                <a:cubicBezTo>
                  <a:pt x="6644" y="2841"/>
                  <a:pt x="6638" y="2796"/>
                  <a:pt x="6622" y="2750"/>
                </a:cubicBezTo>
                <a:cubicBezTo>
                  <a:pt x="6610" y="2711"/>
                  <a:pt x="6588" y="2676"/>
                  <a:pt x="6570" y="2642"/>
                </a:cubicBezTo>
                <a:cubicBezTo>
                  <a:pt x="6547" y="2614"/>
                  <a:pt x="6520" y="2580"/>
                  <a:pt x="6485" y="2546"/>
                </a:cubicBezTo>
                <a:cubicBezTo>
                  <a:pt x="6434" y="2501"/>
                  <a:pt x="6383" y="2466"/>
                  <a:pt x="6320" y="2438"/>
                </a:cubicBezTo>
                <a:cubicBezTo>
                  <a:pt x="6235" y="2393"/>
                  <a:pt x="6138" y="2359"/>
                  <a:pt x="6019" y="2336"/>
                </a:cubicBezTo>
                <a:cubicBezTo>
                  <a:pt x="5980" y="2330"/>
                  <a:pt x="5940" y="2319"/>
                  <a:pt x="5906" y="2319"/>
                </a:cubicBezTo>
                <a:cubicBezTo>
                  <a:pt x="5865" y="2314"/>
                  <a:pt x="5831" y="2314"/>
                  <a:pt x="5791" y="2314"/>
                </a:cubicBezTo>
                <a:lnTo>
                  <a:pt x="5757" y="2307"/>
                </a:lnTo>
                <a:lnTo>
                  <a:pt x="5513" y="2307"/>
                </a:lnTo>
                <a:cubicBezTo>
                  <a:pt x="5474" y="2314"/>
                  <a:pt x="5439" y="2319"/>
                  <a:pt x="5400" y="2319"/>
                </a:cubicBezTo>
                <a:cubicBezTo>
                  <a:pt x="5388" y="2325"/>
                  <a:pt x="5377" y="2325"/>
                  <a:pt x="5371" y="2325"/>
                </a:cubicBezTo>
                <a:cubicBezTo>
                  <a:pt x="5332" y="2325"/>
                  <a:pt x="5303" y="2314"/>
                  <a:pt x="5280" y="2296"/>
                </a:cubicBezTo>
                <a:cubicBezTo>
                  <a:pt x="5258" y="2285"/>
                  <a:pt x="5240" y="2262"/>
                  <a:pt x="5224" y="2239"/>
                </a:cubicBezTo>
                <a:cubicBezTo>
                  <a:pt x="5195" y="2171"/>
                  <a:pt x="5212" y="2097"/>
                  <a:pt x="5264" y="2046"/>
                </a:cubicBezTo>
                <a:lnTo>
                  <a:pt x="5366" y="1944"/>
                </a:lnTo>
                <a:cubicBezTo>
                  <a:pt x="5422" y="1876"/>
                  <a:pt x="5463" y="1824"/>
                  <a:pt x="5490" y="1768"/>
                </a:cubicBezTo>
                <a:cubicBezTo>
                  <a:pt x="5502" y="1745"/>
                  <a:pt x="5508" y="1716"/>
                  <a:pt x="5519" y="1688"/>
                </a:cubicBezTo>
                <a:cubicBezTo>
                  <a:pt x="5519" y="1677"/>
                  <a:pt x="5519" y="1666"/>
                  <a:pt x="5524" y="1654"/>
                </a:cubicBezTo>
                <a:cubicBezTo>
                  <a:pt x="5519" y="1648"/>
                  <a:pt x="5519" y="1637"/>
                  <a:pt x="5519" y="1632"/>
                </a:cubicBezTo>
                <a:cubicBezTo>
                  <a:pt x="5513" y="1625"/>
                  <a:pt x="5513" y="1620"/>
                  <a:pt x="5508" y="1614"/>
                </a:cubicBezTo>
                <a:lnTo>
                  <a:pt x="5497" y="1598"/>
                </a:lnTo>
                <a:cubicBezTo>
                  <a:pt x="5474" y="1585"/>
                  <a:pt x="5468" y="1580"/>
                  <a:pt x="5456" y="1575"/>
                </a:cubicBezTo>
                <a:cubicBezTo>
                  <a:pt x="5429" y="1557"/>
                  <a:pt x="5400" y="1551"/>
                  <a:pt x="5371" y="1540"/>
                </a:cubicBezTo>
                <a:cubicBezTo>
                  <a:pt x="5319" y="1535"/>
                  <a:pt x="5274" y="1530"/>
                  <a:pt x="5229" y="1530"/>
                </a:cubicBezTo>
                <a:lnTo>
                  <a:pt x="5195" y="1530"/>
                </a:lnTo>
                <a:cubicBezTo>
                  <a:pt x="5088" y="1540"/>
                  <a:pt x="4979" y="1569"/>
                  <a:pt x="4871" y="1603"/>
                </a:cubicBezTo>
                <a:cubicBezTo>
                  <a:pt x="4797" y="1632"/>
                  <a:pt x="4729" y="1666"/>
                  <a:pt x="4644" y="1711"/>
                </a:cubicBezTo>
                <a:cubicBezTo>
                  <a:pt x="4627" y="1722"/>
                  <a:pt x="4610" y="1727"/>
                  <a:pt x="4587" y="1727"/>
                </a:cubicBezTo>
                <a:cubicBezTo>
                  <a:pt x="4548" y="1727"/>
                  <a:pt x="4501" y="1711"/>
                  <a:pt x="4479" y="1677"/>
                </a:cubicBezTo>
                <a:cubicBezTo>
                  <a:pt x="4451" y="1654"/>
                  <a:pt x="4440" y="1614"/>
                  <a:pt x="4445" y="1575"/>
                </a:cubicBezTo>
                <a:cubicBezTo>
                  <a:pt x="4445" y="1551"/>
                  <a:pt x="4451" y="1530"/>
                  <a:pt x="4467" y="1506"/>
                </a:cubicBezTo>
                <a:lnTo>
                  <a:pt x="4474" y="1495"/>
                </a:lnTo>
                <a:lnTo>
                  <a:pt x="4479" y="1483"/>
                </a:lnTo>
                <a:cubicBezTo>
                  <a:pt x="4513" y="1410"/>
                  <a:pt x="4535" y="1347"/>
                  <a:pt x="4553" y="1284"/>
                </a:cubicBezTo>
                <a:cubicBezTo>
                  <a:pt x="4558" y="1228"/>
                  <a:pt x="4564" y="1176"/>
                  <a:pt x="4564" y="1131"/>
                </a:cubicBezTo>
                <a:cubicBezTo>
                  <a:pt x="4558" y="1092"/>
                  <a:pt x="4553" y="1063"/>
                  <a:pt x="4542" y="1029"/>
                </a:cubicBezTo>
                <a:cubicBezTo>
                  <a:pt x="4535" y="1006"/>
                  <a:pt x="4524" y="977"/>
                  <a:pt x="4508" y="955"/>
                </a:cubicBezTo>
                <a:cubicBezTo>
                  <a:pt x="4496" y="938"/>
                  <a:pt x="4479" y="916"/>
                  <a:pt x="4462" y="898"/>
                </a:cubicBezTo>
                <a:cubicBezTo>
                  <a:pt x="4440" y="882"/>
                  <a:pt x="4417" y="869"/>
                  <a:pt x="4393" y="853"/>
                </a:cubicBezTo>
                <a:cubicBezTo>
                  <a:pt x="4359" y="841"/>
                  <a:pt x="4331" y="830"/>
                  <a:pt x="4297" y="824"/>
                </a:cubicBezTo>
                <a:cubicBezTo>
                  <a:pt x="4269" y="819"/>
                  <a:pt x="4241" y="814"/>
                  <a:pt x="4212" y="814"/>
                </a:cubicBezTo>
                <a:lnTo>
                  <a:pt x="4194" y="814"/>
                </a:lnTo>
                <a:cubicBezTo>
                  <a:pt x="4144" y="819"/>
                  <a:pt x="4099" y="830"/>
                  <a:pt x="4058" y="841"/>
                </a:cubicBezTo>
                <a:cubicBezTo>
                  <a:pt x="4024" y="853"/>
                  <a:pt x="3997" y="869"/>
                  <a:pt x="3963" y="882"/>
                </a:cubicBezTo>
                <a:cubicBezTo>
                  <a:pt x="3934" y="898"/>
                  <a:pt x="3905" y="916"/>
                  <a:pt x="3882" y="932"/>
                </a:cubicBezTo>
                <a:lnTo>
                  <a:pt x="3871" y="938"/>
                </a:lnTo>
                <a:cubicBezTo>
                  <a:pt x="3814" y="977"/>
                  <a:pt x="3769" y="1018"/>
                  <a:pt x="3717" y="1074"/>
                </a:cubicBezTo>
                <a:cubicBezTo>
                  <a:pt x="3701" y="1086"/>
                  <a:pt x="3678" y="1097"/>
                  <a:pt x="3649" y="1097"/>
                </a:cubicBezTo>
                <a:cubicBezTo>
                  <a:pt x="3632" y="1097"/>
                  <a:pt x="3622" y="1097"/>
                  <a:pt x="3615" y="1092"/>
                </a:cubicBezTo>
                <a:cubicBezTo>
                  <a:pt x="3575" y="1080"/>
                  <a:pt x="3547" y="1045"/>
                  <a:pt x="3547" y="1018"/>
                </a:cubicBezTo>
                <a:cubicBezTo>
                  <a:pt x="3536" y="950"/>
                  <a:pt x="3525" y="882"/>
                  <a:pt x="3519" y="819"/>
                </a:cubicBezTo>
                <a:lnTo>
                  <a:pt x="3519" y="796"/>
                </a:lnTo>
                <a:lnTo>
                  <a:pt x="3519" y="773"/>
                </a:lnTo>
                <a:lnTo>
                  <a:pt x="3512" y="751"/>
                </a:lnTo>
                <a:cubicBezTo>
                  <a:pt x="3502" y="597"/>
                  <a:pt x="3485" y="439"/>
                  <a:pt x="3439" y="295"/>
                </a:cubicBezTo>
                <a:cubicBezTo>
                  <a:pt x="3422" y="250"/>
                  <a:pt x="3399" y="205"/>
                  <a:pt x="3371" y="166"/>
                </a:cubicBezTo>
                <a:cubicBezTo>
                  <a:pt x="3354" y="143"/>
                  <a:pt x="3337" y="114"/>
                  <a:pt x="3308" y="91"/>
                </a:cubicBezTo>
                <a:cubicBezTo>
                  <a:pt x="3292" y="74"/>
                  <a:pt x="3263" y="57"/>
                  <a:pt x="3240" y="46"/>
                </a:cubicBezTo>
                <a:cubicBezTo>
                  <a:pt x="3212" y="29"/>
                  <a:pt x="3178" y="17"/>
                  <a:pt x="3144" y="12"/>
                </a:cubicBezTo>
                <a:cubicBezTo>
                  <a:pt x="3116" y="6"/>
                  <a:pt x="3087" y="1"/>
                  <a:pt x="3053"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4" name="Google Shape;139;p2"/>
          <p:cNvSpPr>
            <a:spLocks noChangeArrowheads="1"/>
          </p:cNvSpPr>
          <p:nvPr/>
        </p:nvSpPr>
        <p:spPr bwMode="auto">
          <a:xfrm>
            <a:off x="7437438" y="4171950"/>
            <a:ext cx="6350" cy="3175"/>
          </a:xfrm>
          <a:custGeom>
            <a:avLst/>
            <a:gdLst>
              <a:gd name="T0" fmla="*/ 0 w 161"/>
              <a:gd name="T1" fmla="*/ 0 h 81"/>
              <a:gd name="T2" fmla="*/ 161 w 161"/>
              <a:gd name="T3" fmla="*/ 81 h 81"/>
            </a:gdLst>
            <a:ahLst/>
            <a:cxnLst/>
            <a:rect l="T0" t="T1" r="T2" b="T3"/>
            <a:pathLst>
              <a:path w="161" h="81" extrusionOk="0">
                <a:moveTo>
                  <a:pt x="29" y="0"/>
                </a:moveTo>
                <a:cubicBezTo>
                  <a:pt x="18" y="0"/>
                  <a:pt x="11" y="0"/>
                  <a:pt x="1" y="7"/>
                </a:cubicBezTo>
                <a:cubicBezTo>
                  <a:pt x="11" y="0"/>
                  <a:pt x="18" y="0"/>
                  <a:pt x="29" y="0"/>
                </a:cubicBezTo>
                <a:cubicBezTo>
                  <a:pt x="63" y="0"/>
                  <a:pt x="92" y="18"/>
                  <a:pt x="114" y="41"/>
                </a:cubicBezTo>
                <a:cubicBezTo>
                  <a:pt x="131" y="52"/>
                  <a:pt x="142" y="69"/>
                  <a:pt x="160" y="81"/>
                </a:cubicBezTo>
                <a:cubicBezTo>
                  <a:pt x="142" y="69"/>
                  <a:pt x="131" y="52"/>
                  <a:pt x="114" y="41"/>
                </a:cubicBezTo>
                <a:cubicBezTo>
                  <a:pt x="92" y="18"/>
                  <a:pt x="63" y="0"/>
                  <a:pt x="2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5" name="Google Shape;140;p2"/>
          <p:cNvSpPr>
            <a:spLocks noChangeArrowheads="1"/>
          </p:cNvSpPr>
          <p:nvPr/>
        </p:nvSpPr>
        <p:spPr bwMode="auto">
          <a:xfrm>
            <a:off x="7380288" y="4171950"/>
            <a:ext cx="7937" cy="3175"/>
          </a:xfrm>
          <a:custGeom>
            <a:avLst/>
            <a:gdLst>
              <a:gd name="T0" fmla="*/ 0 w 177"/>
              <a:gd name="T1" fmla="*/ 0 h 62"/>
              <a:gd name="T2" fmla="*/ 177 w 177"/>
              <a:gd name="T3" fmla="*/ 62 h 62"/>
            </a:gdLst>
            <a:ahLst/>
            <a:cxnLst/>
            <a:rect l="T0" t="T1" r="T2" b="T3"/>
            <a:pathLst>
              <a:path w="177" h="62" extrusionOk="0">
                <a:moveTo>
                  <a:pt x="114" y="0"/>
                </a:moveTo>
                <a:cubicBezTo>
                  <a:pt x="69" y="0"/>
                  <a:pt x="24" y="22"/>
                  <a:pt x="0" y="62"/>
                </a:cubicBezTo>
                <a:cubicBezTo>
                  <a:pt x="24" y="22"/>
                  <a:pt x="69" y="0"/>
                  <a:pt x="114" y="0"/>
                </a:cubicBezTo>
                <a:cubicBezTo>
                  <a:pt x="142" y="0"/>
                  <a:pt x="160" y="6"/>
                  <a:pt x="176" y="11"/>
                </a:cubicBezTo>
                <a:cubicBezTo>
                  <a:pt x="160" y="6"/>
                  <a:pt x="142" y="0"/>
                  <a:pt x="11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6" name="Google Shape;141;p2"/>
          <p:cNvSpPr>
            <a:spLocks noChangeArrowheads="1"/>
          </p:cNvSpPr>
          <p:nvPr/>
        </p:nvSpPr>
        <p:spPr bwMode="auto">
          <a:xfrm>
            <a:off x="7319963" y="4173538"/>
            <a:ext cx="1587" cy="0"/>
          </a:xfrm>
          <a:custGeom>
            <a:avLst/>
            <a:gdLst>
              <a:gd name="T0" fmla="*/ 0 w 23"/>
              <a:gd name="T1" fmla="*/ 0 h 6"/>
              <a:gd name="T2" fmla="*/ 23 w 23"/>
              <a:gd name="T3" fmla="*/ 6 h 6"/>
            </a:gdLst>
            <a:ahLst/>
            <a:cxnLst/>
            <a:rect l="T0" t="T1" r="T2" b="T3"/>
            <a:pathLst>
              <a:path w="23" h="6" extrusionOk="0">
                <a:moveTo>
                  <a:pt x="23" y="1"/>
                </a:moveTo>
                <a:cubicBezTo>
                  <a:pt x="17" y="1"/>
                  <a:pt x="6" y="1"/>
                  <a:pt x="1" y="6"/>
                </a:cubicBezTo>
                <a:cubicBezTo>
                  <a:pt x="6" y="6"/>
                  <a:pt x="17" y="1"/>
                  <a:pt x="23"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7" name="Google Shape;142;p2"/>
          <p:cNvSpPr>
            <a:spLocks noChangeArrowheads="1"/>
          </p:cNvSpPr>
          <p:nvPr/>
        </p:nvSpPr>
        <p:spPr bwMode="auto">
          <a:xfrm>
            <a:off x="7389813" y="4173538"/>
            <a:ext cx="46037" cy="9525"/>
          </a:xfrm>
          <a:custGeom>
            <a:avLst/>
            <a:gdLst>
              <a:gd name="T0" fmla="*/ 0 w 1195"/>
              <a:gd name="T1" fmla="*/ 0 h 229"/>
              <a:gd name="T2" fmla="*/ 1195 w 1195"/>
              <a:gd name="T3" fmla="*/ 229 h 229"/>
            </a:gdLst>
            <a:ahLst/>
            <a:cxnLst/>
            <a:rect l="T0" t="T1" r="T2" b="T3"/>
            <a:pathLst>
              <a:path w="1195" h="229" extrusionOk="0">
                <a:moveTo>
                  <a:pt x="1" y="18"/>
                </a:moveTo>
                <a:cubicBezTo>
                  <a:pt x="1" y="24"/>
                  <a:pt x="6" y="29"/>
                  <a:pt x="12" y="35"/>
                </a:cubicBezTo>
                <a:cubicBezTo>
                  <a:pt x="6" y="29"/>
                  <a:pt x="1" y="24"/>
                  <a:pt x="1" y="18"/>
                </a:cubicBezTo>
                <a:close/>
                <a:moveTo>
                  <a:pt x="1194" y="0"/>
                </a:moveTo>
                <a:cubicBezTo>
                  <a:pt x="1171" y="29"/>
                  <a:pt x="1160" y="63"/>
                  <a:pt x="1165" y="103"/>
                </a:cubicBezTo>
                <a:lnTo>
                  <a:pt x="1165" y="120"/>
                </a:lnTo>
                <a:lnTo>
                  <a:pt x="1165" y="137"/>
                </a:lnTo>
                <a:cubicBezTo>
                  <a:pt x="1171" y="171"/>
                  <a:pt x="1165" y="200"/>
                  <a:pt x="1165" y="228"/>
                </a:cubicBezTo>
                <a:cubicBezTo>
                  <a:pt x="1165" y="200"/>
                  <a:pt x="1171" y="171"/>
                  <a:pt x="1165" y="137"/>
                </a:cubicBezTo>
                <a:lnTo>
                  <a:pt x="1165" y="120"/>
                </a:lnTo>
                <a:lnTo>
                  <a:pt x="1165" y="103"/>
                </a:lnTo>
                <a:cubicBezTo>
                  <a:pt x="1160" y="63"/>
                  <a:pt x="1171" y="29"/>
                  <a:pt x="119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8" name="Google Shape;143;p2"/>
          <p:cNvSpPr>
            <a:spLocks noChangeArrowheads="1"/>
          </p:cNvSpPr>
          <p:nvPr/>
        </p:nvSpPr>
        <p:spPr bwMode="auto">
          <a:xfrm>
            <a:off x="7270750" y="4175125"/>
            <a:ext cx="14288" cy="11113"/>
          </a:xfrm>
          <a:custGeom>
            <a:avLst/>
            <a:gdLst>
              <a:gd name="T0" fmla="*/ 0 w 353"/>
              <a:gd name="T1" fmla="*/ 0 h 256"/>
              <a:gd name="T2" fmla="*/ 353 w 353"/>
              <a:gd name="T3" fmla="*/ 256 h 256"/>
            </a:gdLst>
            <a:ahLst/>
            <a:cxnLst/>
            <a:rect l="T0" t="T1" r="T2" b="T3"/>
            <a:pathLst>
              <a:path w="353" h="256" extrusionOk="0">
                <a:moveTo>
                  <a:pt x="108" y="29"/>
                </a:moveTo>
                <a:cubicBezTo>
                  <a:pt x="98" y="29"/>
                  <a:pt x="87" y="29"/>
                  <a:pt x="74" y="35"/>
                </a:cubicBezTo>
                <a:lnTo>
                  <a:pt x="35" y="35"/>
                </a:lnTo>
                <a:lnTo>
                  <a:pt x="1" y="35"/>
                </a:lnTo>
                <a:lnTo>
                  <a:pt x="35" y="35"/>
                </a:lnTo>
                <a:lnTo>
                  <a:pt x="74" y="35"/>
                </a:lnTo>
                <a:cubicBezTo>
                  <a:pt x="87" y="29"/>
                  <a:pt x="98" y="29"/>
                  <a:pt x="108" y="29"/>
                </a:cubicBezTo>
                <a:close/>
                <a:moveTo>
                  <a:pt x="268" y="1"/>
                </a:moveTo>
                <a:lnTo>
                  <a:pt x="257" y="1"/>
                </a:lnTo>
                <a:lnTo>
                  <a:pt x="268" y="1"/>
                </a:lnTo>
                <a:cubicBezTo>
                  <a:pt x="284" y="1"/>
                  <a:pt x="308" y="6"/>
                  <a:pt x="318" y="23"/>
                </a:cubicBezTo>
                <a:cubicBezTo>
                  <a:pt x="336" y="40"/>
                  <a:pt x="342" y="57"/>
                  <a:pt x="342" y="80"/>
                </a:cubicBezTo>
                <a:cubicBezTo>
                  <a:pt x="336" y="109"/>
                  <a:pt x="336" y="137"/>
                  <a:pt x="336" y="166"/>
                </a:cubicBezTo>
                <a:cubicBezTo>
                  <a:pt x="342" y="193"/>
                  <a:pt x="347" y="222"/>
                  <a:pt x="353" y="256"/>
                </a:cubicBezTo>
                <a:cubicBezTo>
                  <a:pt x="347" y="222"/>
                  <a:pt x="342" y="193"/>
                  <a:pt x="336" y="166"/>
                </a:cubicBezTo>
                <a:cubicBezTo>
                  <a:pt x="336" y="137"/>
                  <a:pt x="336" y="109"/>
                  <a:pt x="342" y="80"/>
                </a:cubicBezTo>
                <a:cubicBezTo>
                  <a:pt x="342" y="57"/>
                  <a:pt x="336" y="40"/>
                  <a:pt x="318" y="23"/>
                </a:cubicBezTo>
                <a:cubicBezTo>
                  <a:pt x="308" y="6"/>
                  <a:pt x="284" y="1"/>
                  <a:pt x="268"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9" name="Google Shape;144;p2"/>
          <p:cNvSpPr>
            <a:spLocks noChangeArrowheads="1"/>
          </p:cNvSpPr>
          <p:nvPr/>
        </p:nvSpPr>
        <p:spPr bwMode="auto">
          <a:xfrm>
            <a:off x="7394575" y="4181475"/>
            <a:ext cx="9525" cy="11113"/>
          </a:xfrm>
          <a:custGeom>
            <a:avLst/>
            <a:gdLst>
              <a:gd name="T0" fmla="*/ 0 w 263"/>
              <a:gd name="T1" fmla="*/ 0 h 302"/>
              <a:gd name="T2" fmla="*/ 263 w 263"/>
              <a:gd name="T3" fmla="*/ 302 h 302"/>
            </a:gdLst>
            <a:ahLst/>
            <a:cxnLst/>
            <a:rect l="T0" t="T1" r="T2" b="T3"/>
            <a:pathLst>
              <a:path w="263" h="302" extrusionOk="0">
                <a:moveTo>
                  <a:pt x="1" y="0"/>
                </a:moveTo>
                <a:cubicBezTo>
                  <a:pt x="51" y="79"/>
                  <a:pt x="126" y="181"/>
                  <a:pt x="216" y="267"/>
                </a:cubicBezTo>
                <a:cubicBezTo>
                  <a:pt x="234" y="278"/>
                  <a:pt x="245" y="291"/>
                  <a:pt x="263" y="301"/>
                </a:cubicBezTo>
                <a:cubicBezTo>
                  <a:pt x="245" y="291"/>
                  <a:pt x="234" y="278"/>
                  <a:pt x="216" y="267"/>
                </a:cubicBezTo>
                <a:cubicBezTo>
                  <a:pt x="126" y="181"/>
                  <a:pt x="51" y="79"/>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0" name="Google Shape;145;p2"/>
          <p:cNvSpPr>
            <a:spLocks noChangeArrowheads="1"/>
          </p:cNvSpPr>
          <p:nvPr/>
        </p:nvSpPr>
        <p:spPr bwMode="auto">
          <a:xfrm>
            <a:off x="7329488" y="4184650"/>
            <a:ext cx="0"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1" name="Google Shape;146;p2"/>
          <p:cNvSpPr>
            <a:spLocks noChangeArrowheads="1"/>
          </p:cNvSpPr>
          <p:nvPr/>
        </p:nvSpPr>
        <p:spPr bwMode="auto">
          <a:xfrm>
            <a:off x="7327900" y="4181475"/>
            <a:ext cx="1588" cy="3175"/>
          </a:xfrm>
          <a:custGeom>
            <a:avLst/>
            <a:gdLst>
              <a:gd name="T0" fmla="*/ 0 w 35"/>
              <a:gd name="T1" fmla="*/ 0 h 87"/>
              <a:gd name="T2" fmla="*/ 35 w 35"/>
              <a:gd name="T3" fmla="*/ 87 h 87"/>
            </a:gdLst>
            <a:ahLst/>
            <a:cxnLst/>
            <a:rect l="T0" t="T1" r="T2" b="T3"/>
            <a:pathLst>
              <a:path w="35" h="87" extrusionOk="0">
                <a:moveTo>
                  <a:pt x="1" y="1"/>
                </a:moveTo>
                <a:cubicBezTo>
                  <a:pt x="12" y="29"/>
                  <a:pt x="24" y="58"/>
                  <a:pt x="35" y="86"/>
                </a:cubicBezTo>
                <a:cubicBezTo>
                  <a:pt x="24" y="58"/>
                  <a:pt x="12" y="29"/>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2" name="Google Shape;147;p2"/>
          <p:cNvSpPr>
            <a:spLocks noChangeArrowheads="1"/>
          </p:cNvSpPr>
          <p:nvPr/>
        </p:nvSpPr>
        <p:spPr bwMode="auto">
          <a:xfrm>
            <a:off x="7329488" y="4184650"/>
            <a:ext cx="1587" cy="3175"/>
          </a:xfrm>
          <a:custGeom>
            <a:avLst/>
            <a:gdLst>
              <a:gd name="T0" fmla="*/ 0 w 35"/>
              <a:gd name="T1" fmla="*/ 0 h 69"/>
              <a:gd name="T2" fmla="*/ 35 w 35"/>
              <a:gd name="T3" fmla="*/ 69 h 69"/>
            </a:gdLst>
            <a:ahLst/>
            <a:cxnLst/>
            <a:rect l="T0" t="T1" r="T2" b="T3"/>
            <a:pathLst>
              <a:path w="35" h="69" extrusionOk="0">
                <a:moveTo>
                  <a:pt x="1" y="0"/>
                </a:moveTo>
                <a:lnTo>
                  <a:pt x="1" y="0"/>
                </a:lnTo>
                <a:cubicBezTo>
                  <a:pt x="12" y="22"/>
                  <a:pt x="24" y="45"/>
                  <a:pt x="35" y="69"/>
                </a:cubicBezTo>
                <a:cubicBezTo>
                  <a:pt x="24" y="45"/>
                  <a:pt x="12" y="22"/>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3" name="Google Shape;148;p2"/>
          <p:cNvSpPr>
            <a:spLocks noChangeArrowheads="1"/>
          </p:cNvSpPr>
          <p:nvPr/>
        </p:nvSpPr>
        <p:spPr bwMode="auto">
          <a:xfrm>
            <a:off x="7318375" y="4183063"/>
            <a:ext cx="0" cy="1587"/>
          </a:xfrm>
          <a:custGeom>
            <a:avLst/>
            <a:gdLst>
              <a:gd name="T0" fmla="*/ 0 w 8"/>
              <a:gd name="T1" fmla="*/ 0 h 18"/>
              <a:gd name="T2" fmla="*/ 8 w 8"/>
              <a:gd name="T3" fmla="*/ 18 h 18"/>
            </a:gdLst>
            <a:ahLst/>
            <a:cxnLst/>
            <a:rect l="T0" t="T1" r="T2" b="T3"/>
            <a:pathLst>
              <a:path w="8" h="18" extrusionOk="0">
                <a:moveTo>
                  <a:pt x="1" y="1"/>
                </a:moveTo>
                <a:cubicBezTo>
                  <a:pt x="8" y="6"/>
                  <a:pt x="8" y="12"/>
                  <a:pt x="8" y="17"/>
                </a:cubicBezTo>
                <a:cubicBezTo>
                  <a:pt x="8" y="12"/>
                  <a:pt x="8" y="6"/>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4" name="Google Shape;149;p2"/>
          <p:cNvSpPr>
            <a:spLocks noChangeArrowheads="1"/>
          </p:cNvSpPr>
          <p:nvPr/>
        </p:nvSpPr>
        <p:spPr bwMode="auto">
          <a:xfrm>
            <a:off x="7315200" y="4184650"/>
            <a:ext cx="3175" cy="6350"/>
          </a:xfrm>
          <a:custGeom>
            <a:avLst/>
            <a:gdLst>
              <a:gd name="T0" fmla="*/ 0 w 92"/>
              <a:gd name="T1" fmla="*/ 0 h 183"/>
              <a:gd name="T2" fmla="*/ 92 w 92"/>
              <a:gd name="T3" fmla="*/ 183 h 183"/>
            </a:gdLst>
            <a:ahLst/>
            <a:cxnLst/>
            <a:rect l="T0" t="T1" r="T2" b="T3"/>
            <a:pathLst>
              <a:path w="92" h="183" extrusionOk="0">
                <a:moveTo>
                  <a:pt x="17" y="165"/>
                </a:moveTo>
                <a:cubicBezTo>
                  <a:pt x="17" y="171"/>
                  <a:pt x="11" y="171"/>
                  <a:pt x="6" y="177"/>
                </a:cubicBezTo>
                <a:cubicBezTo>
                  <a:pt x="6" y="177"/>
                  <a:pt x="6" y="183"/>
                  <a:pt x="0" y="183"/>
                </a:cubicBezTo>
                <a:cubicBezTo>
                  <a:pt x="6" y="183"/>
                  <a:pt x="6" y="177"/>
                  <a:pt x="6" y="177"/>
                </a:cubicBezTo>
                <a:cubicBezTo>
                  <a:pt x="11" y="171"/>
                  <a:pt x="17" y="171"/>
                  <a:pt x="17" y="165"/>
                </a:cubicBezTo>
                <a:close/>
                <a:moveTo>
                  <a:pt x="92" y="0"/>
                </a:moveTo>
                <a:lnTo>
                  <a:pt x="92" y="7"/>
                </a:lnTo>
                <a:cubicBezTo>
                  <a:pt x="92" y="18"/>
                  <a:pt x="85" y="29"/>
                  <a:pt x="79" y="47"/>
                </a:cubicBezTo>
                <a:cubicBezTo>
                  <a:pt x="85" y="29"/>
                  <a:pt x="92" y="18"/>
                  <a:pt x="92" y="7"/>
                </a:cubicBezTo>
                <a:lnTo>
                  <a:pt x="92"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5" name="Google Shape;150;p2"/>
          <p:cNvSpPr>
            <a:spLocks noChangeArrowheads="1"/>
          </p:cNvSpPr>
          <p:nvPr/>
        </p:nvSpPr>
        <p:spPr bwMode="auto">
          <a:xfrm>
            <a:off x="7431088" y="4191000"/>
            <a:ext cx="0" cy="1588"/>
          </a:xfrm>
          <a:custGeom>
            <a:avLst/>
            <a:gdLst>
              <a:gd name="T0" fmla="*/ 0 w 12"/>
              <a:gd name="T1" fmla="*/ 0 h 24"/>
              <a:gd name="T2" fmla="*/ 12 w 12"/>
              <a:gd name="T3" fmla="*/ 24 h 24"/>
            </a:gdLst>
            <a:ahLst/>
            <a:cxnLst/>
            <a:rect l="T0" t="T1" r="T2" b="T3"/>
            <a:pathLst>
              <a:path w="12" h="24" extrusionOk="0">
                <a:moveTo>
                  <a:pt x="11" y="1"/>
                </a:moveTo>
                <a:cubicBezTo>
                  <a:pt x="11" y="7"/>
                  <a:pt x="6" y="13"/>
                  <a:pt x="6" y="13"/>
                </a:cubicBezTo>
                <a:cubicBezTo>
                  <a:pt x="0" y="18"/>
                  <a:pt x="0" y="18"/>
                  <a:pt x="0" y="24"/>
                </a:cubicBezTo>
                <a:cubicBezTo>
                  <a:pt x="0" y="18"/>
                  <a:pt x="0" y="18"/>
                  <a:pt x="6" y="13"/>
                </a:cubicBezTo>
                <a:cubicBezTo>
                  <a:pt x="6" y="13"/>
                  <a:pt x="11" y="7"/>
                  <a:pt x="1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6" name="Google Shape;151;p2"/>
          <p:cNvSpPr>
            <a:spLocks noChangeArrowheads="1"/>
          </p:cNvSpPr>
          <p:nvPr/>
        </p:nvSpPr>
        <p:spPr bwMode="auto">
          <a:xfrm>
            <a:off x="7288213" y="4191000"/>
            <a:ext cx="4762" cy="3175"/>
          </a:xfrm>
          <a:custGeom>
            <a:avLst/>
            <a:gdLst>
              <a:gd name="T0" fmla="*/ 0 w 98"/>
              <a:gd name="T1" fmla="*/ 0 h 69"/>
              <a:gd name="T2" fmla="*/ 98 w 98"/>
              <a:gd name="T3" fmla="*/ 69 h 69"/>
            </a:gdLst>
            <a:ahLst/>
            <a:cxnLst/>
            <a:rect l="T0" t="T1" r="T2" b="T3"/>
            <a:pathLst>
              <a:path w="98" h="69" extrusionOk="0">
                <a:moveTo>
                  <a:pt x="0" y="0"/>
                </a:moveTo>
                <a:cubicBezTo>
                  <a:pt x="6" y="0"/>
                  <a:pt x="13" y="6"/>
                  <a:pt x="13" y="11"/>
                </a:cubicBezTo>
                <a:cubicBezTo>
                  <a:pt x="40" y="34"/>
                  <a:pt x="69" y="51"/>
                  <a:pt x="97" y="69"/>
                </a:cubicBezTo>
                <a:cubicBezTo>
                  <a:pt x="69" y="51"/>
                  <a:pt x="40" y="34"/>
                  <a:pt x="13" y="11"/>
                </a:cubicBezTo>
                <a:cubicBezTo>
                  <a:pt x="13" y="6"/>
                  <a:pt x="6" y="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7" name="Google Shape;152;p2"/>
          <p:cNvSpPr>
            <a:spLocks noChangeArrowheads="1"/>
          </p:cNvSpPr>
          <p:nvPr/>
        </p:nvSpPr>
        <p:spPr bwMode="auto">
          <a:xfrm>
            <a:off x="7296150" y="4192588"/>
            <a:ext cx="74613" cy="7937"/>
          </a:xfrm>
          <a:custGeom>
            <a:avLst/>
            <a:gdLst>
              <a:gd name="T0" fmla="*/ 0 w 1939"/>
              <a:gd name="T1" fmla="*/ 0 h 182"/>
              <a:gd name="T2" fmla="*/ 1939 w 1939"/>
              <a:gd name="T3" fmla="*/ 182 h 182"/>
            </a:gdLst>
            <a:ahLst/>
            <a:cxnLst/>
            <a:rect l="T0" t="T1" r="T2" b="T3"/>
            <a:pathLst>
              <a:path w="1939" h="182" extrusionOk="0">
                <a:moveTo>
                  <a:pt x="0" y="69"/>
                </a:moveTo>
                <a:lnTo>
                  <a:pt x="0" y="69"/>
                </a:lnTo>
                <a:cubicBezTo>
                  <a:pt x="18" y="74"/>
                  <a:pt x="34" y="80"/>
                  <a:pt x="52" y="80"/>
                </a:cubicBezTo>
                <a:cubicBezTo>
                  <a:pt x="63" y="85"/>
                  <a:pt x="81" y="85"/>
                  <a:pt x="92" y="85"/>
                </a:cubicBezTo>
                <a:cubicBezTo>
                  <a:pt x="81" y="85"/>
                  <a:pt x="63" y="85"/>
                  <a:pt x="52" y="80"/>
                </a:cubicBezTo>
                <a:cubicBezTo>
                  <a:pt x="34" y="80"/>
                  <a:pt x="18" y="74"/>
                  <a:pt x="0" y="69"/>
                </a:cubicBezTo>
                <a:close/>
                <a:moveTo>
                  <a:pt x="1938" y="45"/>
                </a:moveTo>
                <a:cubicBezTo>
                  <a:pt x="1933" y="51"/>
                  <a:pt x="1933" y="51"/>
                  <a:pt x="1933" y="58"/>
                </a:cubicBezTo>
                <a:cubicBezTo>
                  <a:pt x="1904" y="80"/>
                  <a:pt x="1882" y="103"/>
                  <a:pt x="1859" y="126"/>
                </a:cubicBezTo>
                <a:cubicBezTo>
                  <a:pt x="1882" y="103"/>
                  <a:pt x="1904" y="80"/>
                  <a:pt x="1933" y="58"/>
                </a:cubicBezTo>
                <a:cubicBezTo>
                  <a:pt x="1933" y="51"/>
                  <a:pt x="1933" y="51"/>
                  <a:pt x="1938" y="45"/>
                </a:cubicBezTo>
                <a:close/>
                <a:moveTo>
                  <a:pt x="1001" y="0"/>
                </a:moveTo>
                <a:cubicBezTo>
                  <a:pt x="1035" y="45"/>
                  <a:pt x="1069" y="85"/>
                  <a:pt x="1109" y="126"/>
                </a:cubicBezTo>
                <a:cubicBezTo>
                  <a:pt x="1138" y="142"/>
                  <a:pt x="1159" y="165"/>
                  <a:pt x="1188" y="182"/>
                </a:cubicBezTo>
                <a:cubicBezTo>
                  <a:pt x="1159" y="165"/>
                  <a:pt x="1138" y="142"/>
                  <a:pt x="1109" y="126"/>
                </a:cubicBezTo>
                <a:cubicBezTo>
                  <a:pt x="1069" y="85"/>
                  <a:pt x="1035" y="45"/>
                  <a:pt x="100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8" name="Google Shape;153;p2"/>
          <p:cNvSpPr>
            <a:spLocks noChangeArrowheads="1"/>
          </p:cNvSpPr>
          <p:nvPr/>
        </p:nvSpPr>
        <p:spPr bwMode="auto">
          <a:xfrm>
            <a:off x="7294563" y="4195763"/>
            <a:ext cx="1587" cy="0"/>
          </a:xfrm>
          <a:custGeom>
            <a:avLst/>
            <a:gdLst>
              <a:gd name="T0" fmla="*/ 0 w 18"/>
              <a:gd name="T1" fmla="*/ 0 h 6"/>
              <a:gd name="T2" fmla="*/ 18 w 18"/>
              <a:gd name="T3" fmla="*/ 6 h 6"/>
            </a:gdLst>
            <a:ahLst/>
            <a:cxnLst/>
            <a:rect l="T0" t="T1" r="T2" b="T3"/>
            <a:pathLst>
              <a:path w="18" h="6" extrusionOk="0">
                <a:moveTo>
                  <a:pt x="1" y="0"/>
                </a:moveTo>
                <a:cubicBezTo>
                  <a:pt x="6" y="0"/>
                  <a:pt x="12" y="0"/>
                  <a:pt x="17" y="6"/>
                </a:cubicBezTo>
                <a:cubicBezTo>
                  <a:pt x="12" y="0"/>
                  <a:pt x="6" y="0"/>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9" name="Google Shape;154;p2"/>
          <p:cNvSpPr>
            <a:spLocks noChangeArrowheads="1"/>
          </p:cNvSpPr>
          <p:nvPr/>
        </p:nvSpPr>
        <p:spPr bwMode="auto">
          <a:xfrm>
            <a:off x="7299325" y="4195763"/>
            <a:ext cx="120650" cy="7937"/>
          </a:xfrm>
          <a:custGeom>
            <a:avLst/>
            <a:gdLst>
              <a:gd name="T0" fmla="*/ 0 w 3086"/>
              <a:gd name="T1" fmla="*/ 0 h 200"/>
              <a:gd name="T2" fmla="*/ 3086 w 3086"/>
              <a:gd name="T3" fmla="*/ 200 h 200"/>
            </a:gdLst>
            <a:ahLst/>
            <a:cxnLst/>
            <a:rect l="T0" t="T1" r="T2" b="T3"/>
            <a:pathLst>
              <a:path w="3086" h="200" extrusionOk="0">
                <a:moveTo>
                  <a:pt x="1478" y="189"/>
                </a:moveTo>
                <a:cubicBezTo>
                  <a:pt x="1455" y="194"/>
                  <a:pt x="1433" y="194"/>
                  <a:pt x="1410" y="200"/>
                </a:cubicBezTo>
                <a:lnTo>
                  <a:pt x="1386" y="200"/>
                </a:lnTo>
                <a:cubicBezTo>
                  <a:pt x="1365" y="200"/>
                  <a:pt x="1336" y="200"/>
                  <a:pt x="1302" y="194"/>
                </a:cubicBezTo>
                <a:cubicBezTo>
                  <a:pt x="1336" y="200"/>
                  <a:pt x="1365" y="200"/>
                  <a:pt x="1386" y="200"/>
                </a:cubicBezTo>
                <a:lnTo>
                  <a:pt x="1410" y="200"/>
                </a:lnTo>
                <a:cubicBezTo>
                  <a:pt x="1433" y="194"/>
                  <a:pt x="1455" y="194"/>
                  <a:pt x="1478" y="189"/>
                </a:cubicBezTo>
                <a:close/>
                <a:moveTo>
                  <a:pt x="2944" y="29"/>
                </a:moveTo>
                <a:cubicBezTo>
                  <a:pt x="2978" y="35"/>
                  <a:pt x="3007" y="35"/>
                  <a:pt x="3035" y="35"/>
                </a:cubicBezTo>
                <a:lnTo>
                  <a:pt x="3057" y="35"/>
                </a:lnTo>
                <a:cubicBezTo>
                  <a:pt x="3069" y="35"/>
                  <a:pt x="3080" y="35"/>
                  <a:pt x="3086" y="29"/>
                </a:cubicBezTo>
                <a:cubicBezTo>
                  <a:pt x="3080" y="35"/>
                  <a:pt x="3069" y="35"/>
                  <a:pt x="3057" y="35"/>
                </a:cubicBezTo>
                <a:lnTo>
                  <a:pt x="3035" y="35"/>
                </a:lnTo>
                <a:cubicBezTo>
                  <a:pt x="3007" y="35"/>
                  <a:pt x="2978" y="35"/>
                  <a:pt x="2944" y="29"/>
                </a:cubicBezTo>
                <a:close/>
                <a:moveTo>
                  <a:pt x="154" y="1"/>
                </a:moveTo>
                <a:cubicBezTo>
                  <a:pt x="132" y="6"/>
                  <a:pt x="109" y="13"/>
                  <a:pt x="80" y="13"/>
                </a:cubicBezTo>
                <a:lnTo>
                  <a:pt x="57" y="13"/>
                </a:lnTo>
                <a:lnTo>
                  <a:pt x="1" y="13"/>
                </a:lnTo>
                <a:lnTo>
                  <a:pt x="57" y="13"/>
                </a:lnTo>
                <a:lnTo>
                  <a:pt x="80" y="13"/>
                </a:lnTo>
                <a:cubicBezTo>
                  <a:pt x="109" y="13"/>
                  <a:pt x="132" y="6"/>
                  <a:pt x="15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0" name="Google Shape;155;p2"/>
          <p:cNvSpPr>
            <a:spLocks noChangeArrowheads="1"/>
          </p:cNvSpPr>
          <p:nvPr/>
        </p:nvSpPr>
        <p:spPr bwMode="auto">
          <a:xfrm>
            <a:off x="7373938" y="4189413"/>
            <a:ext cx="26987" cy="88900"/>
          </a:xfrm>
          <a:custGeom>
            <a:avLst/>
            <a:gdLst>
              <a:gd name="T0" fmla="*/ 0 w 677"/>
              <a:gd name="T1" fmla="*/ 0 h 2291"/>
              <a:gd name="T2" fmla="*/ 677 w 677"/>
              <a:gd name="T3" fmla="*/ 2291 h 2291"/>
            </a:gdLst>
            <a:ahLst/>
            <a:cxnLst/>
            <a:rect l="T0" t="T1" r="T2" b="T3"/>
            <a:pathLst>
              <a:path w="677" h="2291" extrusionOk="0">
                <a:moveTo>
                  <a:pt x="318" y="0"/>
                </a:moveTo>
                <a:cubicBezTo>
                  <a:pt x="244" y="159"/>
                  <a:pt x="154" y="295"/>
                  <a:pt x="40" y="397"/>
                </a:cubicBezTo>
                <a:cubicBezTo>
                  <a:pt x="23" y="580"/>
                  <a:pt x="18" y="767"/>
                  <a:pt x="11" y="955"/>
                </a:cubicBezTo>
                <a:cubicBezTo>
                  <a:pt x="5" y="1160"/>
                  <a:pt x="0" y="1364"/>
                  <a:pt x="11" y="1569"/>
                </a:cubicBezTo>
                <a:cubicBezTo>
                  <a:pt x="18" y="1671"/>
                  <a:pt x="23" y="1766"/>
                  <a:pt x="40" y="1863"/>
                </a:cubicBezTo>
                <a:cubicBezTo>
                  <a:pt x="57" y="1966"/>
                  <a:pt x="79" y="2080"/>
                  <a:pt x="131" y="2176"/>
                </a:cubicBezTo>
                <a:cubicBezTo>
                  <a:pt x="147" y="2216"/>
                  <a:pt x="181" y="2244"/>
                  <a:pt x="215" y="2256"/>
                </a:cubicBezTo>
                <a:cubicBezTo>
                  <a:pt x="233" y="2267"/>
                  <a:pt x="250" y="2272"/>
                  <a:pt x="267" y="2278"/>
                </a:cubicBezTo>
                <a:cubicBezTo>
                  <a:pt x="335" y="2285"/>
                  <a:pt x="404" y="2290"/>
                  <a:pt x="472" y="2290"/>
                </a:cubicBezTo>
                <a:lnTo>
                  <a:pt x="488" y="2290"/>
                </a:lnTo>
                <a:cubicBezTo>
                  <a:pt x="529" y="2290"/>
                  <a:pt x="569" y="2285"/>
                  <a:pt x="603" y="2272"/>
                </a:cubicBezTo>
                <a:cubicBezTo>
                  <a:pt x="625" y="2267"/>
                  <a:pt x="642" y="2261"/>
                  <a:pt x="659" y="2251"/>
                </a:cubicBezTo>
                <a:cubicBezTo>
                  <a:pt x="666" y="2251"/>
                  <a:pt x="671" y="2244"/>
                  <a:pt x="676" y="2244"/>
                </a:cubicBezTo>
                <a:cubicBezTo>
                  <a:pt x="666" y="2210"/>
                  <a:pt x="653" y="2176"/>
                  <a:pt x="642" y="2141"/>
                </a:cubicBezTo>
                <a:cubicBezTo>
                  <a:pt x="631" y="2114"/>
                  <a:pt x="625" y="2091"/>
                  <a:pt x="619" y="2068"/>
                </a:cubicBezTo>
                <a:cubicBezTo>
                  <a:pt x="585" y="1971"/>
                  <a:pt x="563" y="1876"/>
                  <a:pt x="540" y="1779"/>
                </a:cubicBezTo>
                <a:cubicBezTo>
                  <a:pt x="506" y="1596"/>
                  <a:pt x="477" y="1404"/>
                  <a:pt x="461" y="1199"/>
                </a:cubicBezTo>
                <a:cubicBezTo>
                  <a:pt x="443" y="982"/>
                  <a:pt x="438" y="790"/>
                  <a:pt x="443" y="607"/>
                </a:cubicBezTo>
                <a:cubicBezTo>
                  <a:pt x="449" y="460"/>
                  <a:pt x="461" y="318"/>
                  <a:pt x="472" y="176"/>
                </a:cubicBezTo>
                <a:cubicBezTo>
                  <a:pt x="427" y="124"/>
                  <a:pt x="386" y="79"/>
                  <a:pt x="346" y="28"/>
                </a:cubicBezTo>
                <a:lnTo>
                  <a:pt x="325"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1" name="Google Shape;156;p2"/>
          <p:cNvSpPr>
            <a:spLocks noChangeArrowheads="1"/>
          </p:cNvSpPr>
          <p:nvPr/>
        </p:nvSpPr>
        <p:spPr bwMode="auto">
          <a:xfrm>
            <a:off x="7270750" y="4146550"/>
            <a:ext cx="179388" cy="57150"/>
          </a:xfrm>
          <a:custGeom>
            <a:avLst/>
            <a:gdLst>
              <a:gd name="T0" fmla="*/ 0 w 4638"/>
              <a:gd name="T1" fmla="*/ 0 h 1496"/>
              <a:gd name="T2" fmla="*/ 4638 w 4638"/>
              <a:gd name="T3" fmla="*/ 1496 h 1496"/>
            </a:gdLst>
            <a:ahLst/>
            <a:cxnLst/>
            <a:rect l="T0" t="T1" r="T2" b="T3"/>
            <a:pathLst>
              <a:path w="4638" h="1496" extrusionOk="0">
                <a:moveTo>
                  <a:pt x="4178" y="1"/>
                </a:moveTo>
                <a:cubicBezTo>
                  <a:pt x="4132" y="6"/>
                  <a:pt x="4087" y="30"/>
                  <a:pt x="4076" y="64"/>
                </a:cubicBezTo>
                <a:cubicBezTo>
                  <a:pt x="4029" y="218"/>
                  <a:pt x="3979" y="360"/>
                  <a:pt x="3905" y="491"/>
                </a:cubicBezTo>
                <a:cubicBezTo>
                  <a:pt x="3871" y="541"/>
                  <a:pt x="3842" y="586"/>
                  <a:pt x="3803" y="620"/>
                </a:cubicBezTo>
                <a:cubicBezTo>
                  <a:pt x="3785" y="638"/>
                  <a:pt x="3762" y="654"/>
                  <a:pt x="3740" y="672"/>
                </a:cubicBezTo>
                <a:cubicBezTo>
                  <a:pt x="3717" y="683"/>
                  <a:pt x="3701" y="688"/>
                  <a:pt x="3677" y="695"/>
                </a:cubicBezTo>
                <a:cubicBezTo>
                  <a:pt x="3654" y="701"/>
                  <a:pt x="3626" y="706"/>
                  <a:pt x="3604" y="706"/>
                </a:cubicBezTo>
                <a:cubicBezTo>
                  <a:pt x="3575" y="701"/>
                  <a:pt x="3541" y="701"/>
                  <a:pt x="3507" y="688"/>
                </a:cubicBezTo>
                <a:cubicBezTo>
                  <a:pt x="3473" y="677"/>
                  <a:pt x="3433" y="661"/>
                  <a:pt x="3394" y="638"/>
                </a:cubicBezTo>
                <a:cubicBezTo>
                  <a:pt x="3336" y="598"/>
                  <a:pt x="3279" y="552"/>
                  <a:pt x="3223" y="501"/>
                </a:cubicBezTo>
                <a:cubicBezTo>
                  <a:pt x="3182" y="456"/>
                  <a:pt x="3143" y="410"/>
                  <a:pt x="3109" y="360"/>
                </a:cubicBezTo>
                <a:cubicBezTo>
                  <a:pt x="3069" y="302"/>
                  <a:pt x="3035" y="245"/>
                  <a:pt x="3006" y="200"/>
                </a:cubicBezTo>
                <a:cubicBezTo>
                  <a:pt x="3001" y="189"/>
                  <a:pt x="2995" y="171"/>
                  <a:pt x="2985" y="161"/>
                </a:cubicBezTo>
                <a:cubicBezTo>
                  <a:pt x="2967" y="121"/>
                  <a:pt x="2938" y="98"/>
                  <a:pt x="2899" y="87"/>
                </a:cubicBezTo>
                <a:lnTo>
                  <a:pt x="2882" y="87"/>
                </a:lnTo>
                <a:cubicBezTo>
                  <a:pt x="2841" y="87"/>
                  <a:pt x="2802" y="116"/>
                  <a:pt x="2780" y="155"/>
                </a:cubicBezTo>
                <a:cubicBezTo>
                  <a:pt x="2739" y="223"/>
                  <a:pt x="2705" y="297"/>
                  <a:pt x="2660" y="365"/>
                </a:cubicBezTo>
                <a:cubicBezTo>
                  <a:pt x="2603" y="456"/>
                  <a:pt x="2529" y="575"/>
                  <a:pt x="2427" y="677"/>
                </a:cubicBezTo>
                <a:cubicBezTo>
                  <a:pt x="2382" y="722"/>
                  <a:pt x="2330" y="763"/>
                  <a:pt x="2280" y="791"/>
                </a:cubicBezTo>
                <a:cubicBezTo>
                  <a:pt x="2240" y="808"/>
                  <a:pt x="2200" y="825"/>
                  <a:pt x="2154" y="842"/>
                </a:cubicBezTo>
                <a:cubicBezTo>
                  <a:pt x="2115" y="848"/>
                  <a:pt x="2070" y="853"/>
                  <a:pt x="2023" y="853"/>
                </a:cubicBezTo>
                <a:cubicBezTo>
                  <a:pt x="1978" y="853"/>
                  <a:pt x="1939" y="848"/>
                  <a:pt x="1899" y="837"/>
                </a:cubicBezTo>
                <a:cubicBezTo>
                  <a:pt x="1865" y="825"/>
                  <a:pt x="1825" y="808"/>
                  <a:pt x="1791" y="785"/>
                </a:cubicBezTo>
                <a:cubicBezTo>
                  <a:pt x="1739" y="757"/>
                  <a:pt x="1700" y="722"/>
                  <a:pt x="1655" y="677"/>
                </a:cubicBezTo>
                <a:cubicBezTo>
                  <a:pt x="1598" y="620"/>
                  <a:pt x="1546" y="552"/>
                  <a:pt x="1501" y="467"/>
                </a:cubicBezTo>
                <a:cubicBezTo>
                  <a:pt x="1478" y="428"/>
                  <a:pt x="1456" y="381"/>
                  <a:pt x="1438" y="336"/>
                </a:cubicBezTo>
                <a:cubicBezTo>
                  <a:pt x="1422" y="302"/>
                  <a:pt x="1399" y="252"/>
                  <a:pt x="1382" y="200"/>
                </a:cubicBezTo>
                <a:cubicBezTo>
                  <a:pt x="1375" y="177"/>
                  <a:pt x="1348" y="161"/>
                  <a:pt x="1325" y="155"/>
                </a:cubicBezTo>
                <a:cubicBezTo>
                  <a:pt x="1285" y="155"/>
                  <a:pt x="1257" y="171"/>
                  <a:pt x="1246" y="200"/>
                </a:cubicBezTo>
                <a:cubicBezTo>
                  <a:pt x="1228" y="234"/>
                  <a:pt x="1212" y="274"/>
                  <a:pt x="1189" y="308"/>
                </a:cubicBezTo>
                <a:cubicBezTo>
                  <a:pt x="1149" y="365"/>
                  <a:pt x="1109" y="422"/>
                  <a:pt x="1058" y="467"/>
                </a:cubicBezTo>
                <a:cubicBezTo>
                  <a:pt x="1018" y="507"/>
                  <a:pt x="979" y="541"/>
                  <a:pt x="932" y="564"/>
                </a:cubicBezTo>
                <a:cubicBezTo>
                  <a:pt x="898" y="581"/>
                  <a:pt x="864" y="598"/>
                  <a:pt x="837" y="604"/>
                </a:cubicBezTo>
                <a:cubicBezTo>
                  <a:pt x="808" y="609"/>
                  <a:pt x="785" y="615"/>
                  <a:pt x="762" y="615"/>
                </a:cubicBezTo>
                <a:cubicBezTo>
                  <a:pt x="740" y="615"/>
                  <a:pt x="722" y="609"/>
                  <a:pt x="700" y="604"/>
                </a:cubicBezTo>
                <a:cubicBezTo>
                  <a:pt x="688" y="604"/>
                  <a:pt x="672" y="593"/>
                  <a:pt x="654" y="586"/>
                </a:cubicBezTo>
                <a:cubicBezTo>
                  <a:pt x="638" y="575"/>
                  <a:pt x="620" y="564"/>
                  <a:pt x="609" y="546"/>
                </a:cubicBezTo>
                <a:cubicBezTo>
                  <a:pt x="591" y="530"/>
                  <a:pt x="575" y="507"/>
                  <a:pt x="564" y="484"/>
                </a:cubicBezTo>
                <a:cubicBezTo>
                  <a:pt x="541" y="444"/>
                  <a:pt x="523" y="399"/>
                  <a:pt x="507" y="347"/>
                </a:cubicBezTo>
                <a:cubicBezTo>
                  <a:pt x="501" y="308"/>
                  <a:pt x="496" y="274"/>
                  <a:pt x="489" y="240"/>
                </a:cubicBezTo>
                <a:cubicBezTo>
                  <a:pt x="483" y="206"/>
                  <a:pt x="462" y="184"/>
                  <a:pt x="428" y="184"/>
                </a:cubicBezTo>
                <a:cubicBezTo>
                  <a:pt x="410" y="184"/>
                  <a:pt x="399" y="189"/>
                  <a:pt x="387" y="195"/>
                </a:cubicBezTo>
                <a:cubicBezTo>
                  <a:pt x="370" y="206"/>
                  <a:pt x="359" y="218"/>
                  <a:pt x="342" y="223"/>
                </a:cubicBezTo>
                <a:cubicBezTo>
                  <a:pt x="284" y="257"/>
                  <a:pt x="223" y="279"/>
                  <a:pt x="160" y="297"/>
                </a:cubicBezTo>
                <a:cubicBezTo>
                  <a:pt x="103" y="308"/>
                  <a:pt x="53" y="313"/>
                  <a:pt x="1" y="313"/>
                </a:cubicBezTo>
                <a:cubicBezTo>
                  <a:pt x="1" y="320"/>
                  <a:pt x="6" y="326"/>
                  <a:pt x="12" y="331"/>
                </a:cubicBezTo>
                <a:cubicBezTo>
                  <a:pt x="46" y="388"/>
                  <a:pt x="69" y="456"/>
                  <a:pt x="69" y="525"/>
                </a:cubicBezTo>
                <a:cubicBezTo>
                  <a:pt x="74" y="586"/>
                  <a:pt x="63" y="654"/>
                  <a:pt x="35" y="722"/>
                </a:cubicBezTo>
                <a:cubicBezTo>
                  <a:pt x="24" y="751"/>
                  <a:pt x="12" y="774"/>
                  <a:pt x="1" y="803"/>
                </a:cubicBezTo>
                <a:lnTo>
                  <a:pt x="74" y="803"/>
                </a:lnTo>
                <a:cubicBezTo>
                  <a:pt x="87" y="797"/>
                  <a:pt x="98" y="797"/>
                  <a:pt x="108" y="797"/>
                </a:cubicBezTo>
                <a:cubicBezTo>
                  <a:pt x="160" y="791"/>
                  <a:pt x="205" y="780"/>
                  <a:pt x="250" y="769"/>
                </a:cubicBezTo>
                <a:lnTo>
                  <a:pt x="268" y="769"/>
                </a:lnTo>
                <a:cubicBezTo>
                  <a:pt x="284" y="769"/>
                  <a:pt x="308" y="774"/>
                  <a:pt x="318" y="791"/>
                </a:cubicBezTo>
                <a:cubicBezTo>
                  <a:pt x="336" y="808"/>
                  <a:pt x="342" y="825"/>
                  <a:pt x="342" y="848"/>
                </a:cubicBezTo>
                <a:cubicBezTo>
                  <a:pt x="336" y="877"/>
                  <a:pt x="336" y="905"/>
                  <a:pt x="336" y="934"/>
                </a:cubicBezTo>
                <a:cubicBezTo>
                  <a:pt x="342" y="961"/>
                  <a:pt x="347" y="990"/>
                  <a:pt x="353" y="1024"/>
                </a:cubicBezTo>
                <a:cubicBezTo>
                  <a:pt x="359" y="1029"/>
                  <a:pt x="359" y="1036"/>
                  <a:pt x="365" y="1042"/>
                </a:cubicBezTo>
                <a:cubicBezTo>
                  <a:pt x="370" y="1070"/>
                  <a:pt x="387" y="1097"/>
                  <a:pt x="404" y="1121"/>
                </a:cubicBezTo>
                <a:cubicBezTo>
                  <a:pt x="415" y="1144"/>
                  <a:pt x="433" y="1166"/>
                  <a:pt x="449" y="1183"/>
                </a:cubicBezTo>
                <a:cubicBezTo>
                  <a:pt x="455" y="1183"/>
                  <a:pt x="462" y="1189"/>
                  <a:pt x="462" y="1194"/>
                </a:cubicBezTo>
                <a:cubicBezTo>
                  <a:pt x="489" y="1217"/>
                  <a:pt x="518" y="1234"/>
                  <a:pt x="546" y="1252"/>
                </a:cubicBezTo>
                <a:cubicBezTo>
                  <a:pt x="552" y="1252"/>
                  <a:pt x="552" y="1252"/>
                  <a:pt x="552" y="1257"/>
                </a:cubicBezTo>
                <a:cubicBezTo>
                  <a:pt x="575" y="1262"/>
                  <a:pt x="591" y="1275"/>
                  <a:pt x="609" y="1280"/>
                </a:cubicBezTo>
                <a:cubicBezTo>
                  <a:pt x="614" y="1280"/>
                  <a:pt x="620" y="1280"/>
                  <a:pt x="625" y="1286"/>
                </a:cubicBezTo>
                <a:cubicBezTo>
                  <a:pt x="643" y="1291"/>
                  <a:pt x="659" y="1297"/>
                  <a:pt x="677" y="1297"/>
                </a:cubicBezTo>
                <a:cubicBezTo>
                  <a:pt x="688" y="1302"/>
                  <a:pt x="706" y="1302"/>
                  <a:pt x="717" y="1302"/>
                </a:cubicBezTo>
                <a:cubicBezTo>
                  <a:pt x="722" y="1302"/>
                  <a:pt x="734" y="1309"/>
                  <a:pt x="740" y="1309"/>
                </a:cubicBezTo>
                <a:lnTo>
                  <a:pt x="819" y="1309"/>
                </a:lnTo>
                <a:cubicBezTo>
                  <a:pt x="848" y="1309"/>
                  <a:pt x="871" y="1302"/>
                  <a:pt x="893" y="1297"/>
                </a:cubicBezTo>
                <a:cubicBezTo>
                  <a:pt x="916" y="1291"/>
                  <a:pt x="939" y="1286"/>
                  <a:pt x="955" y="1280"/>
                </a:cubicBezTo>
                <a:cubicBezTo>
                  <a:pt x="989" y="1268"/>
                  <a:pt x="1024" y="1252"/>
                  <a:pt x="1052" y="1234"/>
                </a:cubicBezTo>
                <a:cubicBezTo>
                  <a:pt x="1081" y="1217"/>
                  <a:pt x="1103" y="1200"/>
                  <a:pt x="1120" y="1178"/>
                </a:cubicBezTo>
                <a:cubicBezTo>
                  <a:pt x="1126" y="1178"/>
                  <a:pt x="1126" y="1172"/>
                  <a:pt x="1126" y="1172"/>
                </a:cubicBezTo>
                <a:cubicBezTo>
                  <a:pt x="1131" y="1166"/>
                  <a:pt x="1137" y="1166"/>
                  <a:pt x="1137" y="1160"/>
                </a:cubicBezTo>
                <a:cubicBezTo>
                  <a:pt x="1154" y="1138"/>
                  <a:pt x="1171" y="1115"/>
                  <a:pt x="1183" y="1092"/>
                </a:cubicBezTo>
                <a:cubicBezTo>
                  <a:pt x="1189" y="1076"/>
                  <a:pt x="1194" y="1058"/>
                  <a:pt x="1199" y="1042"/>
                </a:cubicBezTo>
                <a:cubicBezTo>
                  <a:pt x="1205" y="1024"/>
                  <a:pt x="1212" y="1013"/>
                  <a:pt x="1212" y="1002"/>
                </a:cubicBezTo>
                <a:lnTo>
                  <a:pt x="1212" y="995"/>
                </a:lnTo>
                <a:cubicBezTo>
                  <a:pt x="1212" y="990"/>
                  <a:pt x="1212" y="984"/>
                  <a:pt x="1205" y="979"/>
                </a:cubicBezTo>
                <a:cubicBezTo>
                  <a:pt x="1199" y="950"/>
                  <a:pt x="1194" y="927"/>
                  <a:pt x="1189" y="911"/>
                </a:cubicBezTo>
                <a:lnTo>
                  <a:pt x="1178" y="866"/>
                </a:lnTo>
                <a:cubicBezTo>
                  <a:pt x="1171" y="837"/>
                  <a:pt x="1178" y="803"/>
                  <a:pt x="1194" y="774"/>
                </a:cubicBezTo>
                <a:cubicBezTo>
                  <a:pt x="1212" y="746"/>
                  <a:pt x="1239" y="722"/>
                  <a:pt x="1268" y="717"/>
                </a:cubicBezTo>
                <a:lnTo>
                  <a:pt x="1280" y="717"/>
                </a:lnTo>
                <a:cubicBezTo>
                  <a:pt x="1285" y="712"/>
                  <a:pt x="1296" y="712"/>
                  <a:pt x="1302" y="712"/>
                </a:cubicBezTo>
                <a:cubicBezTo>
                  <a:pt x="1319" y="712"/>
                  <a:pt x="1330" y="717"/>
                  <a:pt x="1348" y="722"/>
                </a:cubicBezTo>
                <a:cubicBezTo>
                  <a:pt x="1359" y="722"/>
                  <a:pt x="1364" y="729"/>
                  <a:pt x="1375" y="735"/>
                </a:cubicBezTo>
                <a:cubicBezTo>
                  <a:pt x="1399" y="751"/>
                  <a:pt x="1416" y="780"/>
                  <a:pt x="1427" y="814"/>
                </a:cubicBezTo>
                <a:lnTo>
                  <a:pt x="1450" y="877"/>
                </a:lnTo>
                <a:cubicBezTo>
                  <a:pt x="1456" y="893"/>
                  <a:pt x="1461" y="905"/>
                  <a:pt x="1467" y="922"/>
                </a:cubicBezTo>
                <a:cubicBezTo>
                  <a:pt x="1478" y="950"/>
                  <a:pt x="1490" y="979"/>
                  <a:pt x="1501" y="1007"/>
                </a:cubicBezTo>
                <a:cubicBezTo>
                  <a:pt x="1512" y="1029"/>
                  <a:pt x="1524" y="1052"/>
                  <a:pt x="1535" y="1076"/>
                </a:cubicBezTo>
                <a:cubicBezTo>
                  <a:pt x="1553" y="1104"/>
                  <a:pt x="1569" y="1138"/>
                  <a:pt x="1587" y="1166"/>
                </a:cubicBezTo>
                <a:cubicBezTo>
                  <a:pt x="1598" y="1183"/>
                  <a:pt x="1614" y="1200"/>
                  <a:pt x="1626" y="1217"/>
                </a:cubicBezTo>
                <a:cubicBezTo>
                  <a:pt x="1660" y="1262"/>
                  <a:pt x="1694" y="1302"/>
                  <a:pt x="1734" y="1343"/>
                </a:cubicBezTo>
                <a:cubicBezTo>
                  <a:pt x="1763" y="1359"/>
                  <a:pt x="1784" y="1382"/>
                  <a:pt x="1813" y="1399"/>
                </a:cubicBezTo>
                <a:cubicBezTo>
                  <a:pt x="1836" y="1411"/>
                  <a:pt x="1859" y="1427"/>
                  <a:pt x="1881" y="1438"/>
                </a:cubicBezTo>
                <a:cubicBezTo>
                  <a:pt x="1928" y="1462"/>
                  <a:pt x="1973" y="1472"/>
                  <a:pt x="2012" y="1485"/>
                </a:cubicBezTo>
                <a:cubicBezTo>
                  <a:pt x="2023" y="1485"/>
                  <a:pt x="2035" y="1490"/>
                  <a:pt x="2041" y="1490"/>
                </a:cubicBezTo>
                <a:cubicBezTo>
                  <a:pt x="2075" y="1496"/>
                  <a:pt x="2104" y="1496"/>
                  <a:pt x="2125" y="1496"/>
                </a:cubicBezTo>
                <a:lnTo>
                  <a:pt x="2149" y="1496"/>
                </a:lnTo>
                <a:cubicBezTo>
                  <a:pt x="2172" y="1490"/>
                  <a:pt x="2194" y="1490"/>
                  <a:pt x="2217" y="1485"/>
                </a:cubicBezTo>
                <a:cubicBezTo>
                  <a:pt x="2240" y="1479"/>
                  <a:pt x="2256" y="1472"/>
                  <a:pt x="2274" y="1467"/>
                </a:cubicBezTo>
                <a:cubicBezTo>
                  <a:pt x="2325" y="1451"/>
                  <a:pt x="2364" y="1427"/>
                  <a:pt x="2405" y="1404"/>
                </a:cubicBezTo>
                <a:cubicBezTo>
                  <a:pt x="2432" y="1382"/>
                  <a:pt x="2455" y="1365"/>
                  <a:pt x="2484" y="1343"/>
                </a:cubicBezTo>
                <a:cubicBezTo>
                  <a:pt x="2507" y="1320"/>
                  <a:pt x="2529" y="1297"/>
                  <a:pt x="2558" y="1275"/>
                </a:cubicBezTo>
                <a:cubicBezTo>
                  <a:pt x="2558" y="1268"/>
                  <a:pt x="2558" y="1268"/>
                  <a:pt x="2563" y="1262"/>
                </a:cubicBezTo>
                <a:cubicBezTo>
                  <a:pt x="2620" y="1194"/>
                  <a:pt x="2671" y="1115"/>
                  <a:pt x="2717" y="1024"/>
                </a:cubicBezTo>
                <a:cubicBezTo>
                  <a:pt x="2757" y="956"/>
                  <a:pt x="2785" y="877"/>
                  <a:pt x="2814" y="785"/>
                </a:cubicBezTo>
                <a:cubicBezTo>
                  <a:pt x="2820" y="774"/>
                  <a:pt x="2825" y="769"/>
                  <a:pt x="2830" y="757"/>
                </a:cubicBezTo>
                <a:cubicBezTo>
                  <a:pt x="2854" y="717"/>
                  <a:pt x="2899" y="695"/>
                  <a:pt x="2944" y="695"/>
                </a:cubicBezTo>
                <a:cubicBezTo>
                  <a:pt x="2972" y="695"/>
                  <a:pt x="2990" y="701"/>
                  <a:pt x="3006" y="706"/>
                </a:cubicBezTo>
                <a:cubicBezTo>
                  <a:pt x="3012" y="712"/>
                  <a:pt x="3019" y="712"/>
                  <a:pt x="3024" y="717"/>
                </a:cubicBezTo>
                <a:cubicBezTo>
                  <a:pt x="3035" y="722"/>
                  <a:pt x="3041" y="735"/>
                  <a:pt x="3053" y="740"/>
                </a:cubicBezTo>
                <a:cubicBezTo>
                  <a:pt x="3053" y="746"/>
                  <a:pt x="3058" y="751"/>
                  <a:pt x="3064" y="757"/>
                </a:cubicBezTo>
                <a:cubicBezTo>
                  <a:pt x="3064" y="763"/>
                  <a:pt x="3069" y="769"/>
                  <a:pt x="3069" y="769"/>
                </a:cubicBezTo>
                <a:lnTo>
                  <a:pt x="3114" y="837"/>
                </a:lnTo>
                <a:lnTo>
                  <a:pt x="3161" y="905"/>
                </a:lnTo>
                <a:cubicBezTo>
                  <a:pt x="3161" y="911"/>
                  <a:pt x="3161" y="911"/>
                  <a:pt x="3166" y="916"/>
                </a:cubicBezTo>
                <a:cubicBezTo>
                  <a:pt x="3216" y="995"/>
                  <a:pt x="3291" y="1097"/>
                  <a:pt x="3381" y="1183"/>
                </a:cubicBezTo>
                <a:cubicBezTo>
                  <a:pt x="3399" y="1194"/>
                  <a:pt x="3410" y="1207"/>
                  <a:pt x="3428" y="1217"/>
                </a:cubicBezTo>
                <a:cubicBezTo>
                  <a:pt x="3455" y="1241"/>
                  <a:pt x="3489" y="1257"/>
                  <a:pt x="3518" y="1275"/>
                </a:cubicBezTo>
                <a:cubicBezTo>
                  <a:pt x="3557" y="1291"/>
                  <a:pt x="3604" y="1309"/>
                  <a:pt x="3654" y="1320"/>
                </a:cubicBezTo>
                <a:cubicBezTo>
                  <a:pt x="3666" y="1320"/>
                  <a:pt x="3672" y="1325"/>
                  <a:pt x="3683" y="1325"/>
                </a:cubicBezTo>
                <a:cubicBezTo>
                  <a:pt x="3717" y="1331"/>
                  <a:pt x="3746" y="1331"/>
                  <a:pt x="3774" y="1331"/>
                </a:cubicBezTo>
                <a:lnTo>
                  <a:pt x="3796" y="1331"/>
                </a:lnTo>
                <a:cubicBezTo>
                  <a:pt x="3808" y="1331"/>
                  <a:pt x="3819" y="1331"/>
                  <a:pt x="3825" y="1325"/>
                </a:cubicBezTo>
                <a:cubicBezTo>
                  <a:pt x="3864" y="1320"/>
                  <a:pt x="3898" y="1314"/>
                  <a:pt x="3927" y="1302"/>
                </a:cubicBezTo>
                <a:cubicBezTo>
                  <a:pt x="3961" y="1291"/>
                  <a:pt x="3995" y="1275"/>
                  <a:pt x="4029" y="1252"/>
                </a:cubicBezTo>
                <a:cubicBezTo>
                  <a:pt x="4063" y="1228"/>
                  <a:pt x="4092" y="1207"/>
                  <a:pt x="4115" y="1189"/>
                </a:cubicBezTo>
                <a:cubicBezTo>
                  <a:pt x="4115" y="1183"/>
                  <a:pt x="4115" y="1183"/>
                  <a:pt x="4121" y="1178"/>
                </a:cubicBezTo>
                <a:cubicBezTo>
                  <a:pt x="4121" y="1178"/>
                  <a:pt x="4126" y="1172"/>
                  <a:pt x="4126" y="1166"/>
                </a:cubicBezTo>
                <a:cubicBezTo>
                  <a:pt x="4149" y="1144"/>
                  <a:pt x="4160" y="1121"/>
                  <a:pt x="4171" y="1092"/>
                </a:cubicBezTo>
                <a:cubicBezTo>
                  <a:pt x="4189" y="1063"/>
                  <a:pt x="4200" y="1029"/>
                  <a:pt x="4212" y="990"/>
                </a:cubicBezTo>
                <a:cubicBezTo>
                  <a:pt x="4212" y="979"/>
                  <a:pt x="4212" y="968"/>
                  <a:pt x="4217" y="950"/>
                </a:cubicBezTo>
                <a:cubicBezTo>
                  <a:pt x="4217" y="922"/>
                  <a:pt x="4223" y="893"/>
                  <a:pt x="4217" y="859"/>
                </a:cubicBezTo>
                <a:lnTo>
                  <a:pt x="4217" y="842"/>
                </a:lnTo>
                <a:lnTo>
                  <a:pt x="4217" y="825"/>
                </a:lnTo>
                <a:cubicBezTo>
                  <a:pt x="4212" y="785"/>
                  <a:pt x="4223" y="751"/>
                  <a:pt x="4246" y="722"/>
                </a:cubicBezTo>
                <a:cubicBezTo>
                  <a:pt x="4252" y="712"/>
                  <a:pt x="4262" y="706"/>
                  <a:pt x="4273" y="701"/>
                </a:cubicBezTo>
                <a:cubicBezTo>
                  <a:pt x="4286" y="695"/>
                  <a:pt x="4291" y="695"/>
                  <a:pt x="4297" y="695"/>
                </a:cubicBezTo>
                <a:cubicBezTo>
                  <a:pt x="4307" y="688"/>
                  <a:pt x="4314" y="688"/>
                  <a:pt x="4325" y="688"/>
                </a:cubicBezTo>
                <a:cubicBezTo>
                  <a:pt x="4359" y="688"/>
                  <a:pt x="4388" y="706"/>
                  <a:pt x="4410" y="729"/>
                </a:cubicBezTo>
                <a:cubicBezTo>
                  <a:pt x="4427" y="740"/>
                  <a:pt x="4438" y="757"/>
                  <a:pt x="4456" y="769"/>
                </a:cubicBezTo>
                <a:cubicBezTo>
                  <a:pt x="4456" y="722"/>
                  <a:pt x="4462" y="677"/>
                  <a:pt x="4472" y="638"/>
                </a:cubicBezTo>
                <a:cubicBezTo>
                  <a:pt x="4501" y="530"/>
                  <a:pt x="4558" y="428"/>
                  <a:pt x="4637" y="336"/>
                </a:cubicBezTo>
                <a:cubicBezTo>
                  <a:pt x="4627" y="336"/>
                  <a:pt x="4621" y="336"/>
                  <a:pt x="4614" y="331"/>
                </a:cubicBezTo>
                <a:cubicBezTo>
                  <a:pt x="4569" y="320"/>
                  <a:pt x="4524" y="297"/>
                  <a:pt x="4485" y="274"/>
                </a:cubicBezTo>
                <a:cubicBezTo>
                  <a:pt x="4438" y="245"/>
                  <a:pt x="4393" y="211"/>
                  <a:pt x="4354" y="171"/>
                </a:cubicBezTo>
                <a:cubicBezTo>
                  <a:pt x="4320" y="137"/>
                  <a:pt x="4291" y="98"/>
                  <a:pt x="4262" y="47"/>
                </a:cubicBezTo>
                <a:cubicBezTo>
                  <a:pt x="4252" y="30"/>
                  <a:pt x="4239" y="19"/>
                  <a:pt x="4223" y="13"/>
                </a:cubicBezTo>
                <a:cubicBezTo>
                  <a:pt x="4205" y="6"/>
                  <a:pt x="4189" y="1"/>
                  <a:pt x="4178"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2" name="Google Shape;157;p2"/>
          <p:cNvSpPr>
            <a:spLocks noChangeArrowheads="1"/>
          </p:cNvSpPr>
          <p:nvPr/>
        </p:nvSpPr>
        <p:spPr bwMode="auto">
          <a:xfrm>
            <a:off x="7240588" y="3998913"/>
            <a:ext cx="274637" cy="285750"/>
          </a:xfrm>
          <a:custGeom>
            <a:avLst/>
            <a:gdLst>
              <a:gd name="T0" fmla="*/ 0 w 7087"/>
              <a:gd name="T1" fmla="*/ 0 h 7371"/>
              <a:gd name="T2" fmla="*/ 7087 w 7087"/>
              <a:gd name="T3" fmla="*/ 7371 h 7371"/>
            </a:gdLst>
            <a:ahLst/>
            <a:cxnLst/>
            <a:rect l="T0" t="T1" r="T2" b="T3"/>
            <a:pathLst>
              <a:path w="7087" h="7371" extrusionOk="0">
                <a:moveTo>
                  <a:pt x="3211" y="205"/>
                </a:moveTo>
                <a:cubicBezTo>
                  <a:pt x="3245" y="205"/>
                  <a:pt x="3274" y="210"/>
                  <a:pt x="3302" y="216"/>
                </a:cubicBezTo>
                <a:cubicBezTo>
                  <a:pt x="3336" y="221"/>
                  <a:pt x="3370" y="233"/>
                  <a:pt x="3398" y="250"/>
                </a:cubicBezTo>
                <a:cubicBezTo>
                  <a:pt x="3421" y="261"/>
                  <a:pt x="3450" y="278"/>
                  <a:pt x="3466" y="295"/>
                </a:cubicBezTo>
                <a:cubicBezTo>
                  <a:pt x="3495" y="318"/>
                  <a:pt x="3512" y="347"/>
                  <a:pt x="3529" y="370"/>
                </a:cubicBezTo>
                <a:cubicBezTo>
                  <a:pt x="3557" y="409"/>
                  <a:pt x="3580" y="454"/>
                  <a:pt x="3591" y="499"/>
                </a:cubicBezTo>
                <a:cubicBezTo>
                  <a:pt x="3643" y="643"/>
                  <a:pt x="3660" y="801"/>
                  <a:pt x="3670" y="955"/>
                </a:cubicBezTo>
                <a:lnTo>
                  <a:pt x="3677" y="977"/>
                </a:lnTo>
                <a:lnTo>
                  <a:pt x="3677" y="1000"/>
                </a:lnTo>
                <a:lnTo>
                  <a:pt x="3677" y="1023"/>
                </a:lnTo>
                <a:cubicBezTo>
                  <a:pt x="3683" y="1086"/>
                  <a:pt x="3694" y="1154"/>
                  <a:pt x="3705" y="1222"/>
                </a:cubicBezTo>
                <a:cubicBezTo>
                  <a:pt x="3705" y="1256"/>
                  <a:pt x="3733" y="1284"/>
                  <a:pt x="3773" y="1296"/>
                </a:cubicBezTo>
                <a:cubicBezTo>
                  <a:pt x="3780" y="1301"/>
                  <a:pt x="3796" y="1301"/>
                  <a:pt x="3807" y="1301"/>
                </a:cubicBezTo>
                <a:cubicBezTo>
                  <a:pt x="3836" y="1301"/>
                  <a:pt x="3859" y="1290"/>
                  <a:pt x="3875" y="1278"/>
                </a:cubicBezTo>
                <a:cubicBezTo>
                  <a:pt x="3927" y="1222"/>
                  <a:pt x="3972" y="1181"/>
                  <a:pt x="4029" y="1142"/>
                </a:cubicBezTo>
                <a:lnTo>
                  <a:pt x="4040" y="1136"/>
                </a:lnTo>
                <a:cubicBezTo>
                  <a:pt x="4063" y="1120"/>
                  <a:pt x="4092" y="1102"/>
                  <a:pt x="4121" y="1086"/>
                </a:cubicBezTo>
                <a:cubicBezTo>
                  <a:pt x="4155" y="1073"/>
                  <a:pt x="4182" y="1057"/>
                  <a:pt x="4216" y="1045"/>
                </a:cubicBezTo>
                <a:cubicBezTo>
                  <a:pt x="4257" y="1034"/>
                  <a:pt x="4302" y="1023"/>
                  <a:pt x="4352" y="1018"/>
                </a:cubicBezTo>
                <a:lnTo>
                  <a:pt x="4370" y="1018"/>
                </a:lnTo>
                <a:cubicBezTo>
                  <a:pt x="4399" y="1018"/>
                  <a:pt x="4427" y="1018"/>
                  <a:pt x="4455" y="1028"/>
                </a:cubicBezTo>
                <a:cubicBezTo>
                  <a:pt x="4489" y="1034"/>
                  <a:pt x="4517" y="1045"/>
                  <a:pt x="4551" y="1057"/>
                </a:cubicBezTo>
                <a:cubicBezTo>
                  <a:pt x="4575" y="1073"/>
                  <a:pt x="4598" y="1086"/>
                  <a:pt x="4620" y="1102"/>
                </a:cubicBezTo>
                <a:cubicBezTo>
                  <a:pt x="4637" y="1120"/>
                  <a:pt x="4654" y="1136"/>
                  <a:pt x="4666" y="1159"/>
                </a:cubicBezTo>
                <a:cubicBezTo>
                  <a:pt x="4677" y="1181"/>
                  <a:pt x="4693" y="1210"/>
                  <a:pt x="4700" y="1233"/>
                </a:cubicBezTo>
                <a:cubicBezTo>
                  <a:pt x="4711" y="1267"/>
                  <a:pt x="4716" y="1296"/>
                  <a:pt x="4722" y="1335"/>
                </a:cubicBezTo>
                <a:cubicBezTo>
                  <a:pt x="4722" y="1380"/>
                  <a:pt x="4716" y="1432"/>
                  <a:pt x="4711" y="1488"/>
                </a:cubicBezTo>
                <a:cubicBezTo>
                  <a:pt x="4693" y="1551"/>
                  <a:pt x="4671" y="1614"/>
                  <a:pt x="4637" y="1687"/>
                </a:cubicBezTo>
                <a:lnTo>
                  <a:pt x="4632" y="1699"/>
                </a:lnTo>
                <a:lnTo>
                  <a:pt x="4625" y="1710"/>
                </a:lnTo>
                <a:cubicBezTo>
                  <a:pt x="4609" y="1734"/>
                  <a:pt x="4603" y="1755"/>
                  <a:pt x="4603" y="1779"/>
                </a:cubicBezTo>
                <a:cubicBezTo>
                  <a:pt x="4598" y="1818"/>
                  <a:pt x="4609" y="1858"/>
                  <a:pt x="4637" y="1881"/>
                </a:cubicBezTo>
                <a:cubicBezTo>
                  <a:pt x="4659" y="1915"/>
                  <a:pt x="4706" y="1931"/>
                  <a:pt x="4745" y="1931"/>
                </a:cubicBezTo>
                <a:cubicBezTo>
                  <a:pt x="4768" y="1931"/>
                  <a:pt x="4785" y="1926"/>
                  <a:pt x="4802" y="1915"/>
                </a:cubicBezTo>
                <a:cubicBezTo>
                  <a:pt x="4887" y="1870"/>
                  <a:pt x="4955" y="1836"/>
                  <a:pt x="5029" y="1807"/>
                </a:cubicBezTo>
                <a:cubicBezTo>
                  <a:pt x="5137" y="1773"/>
                  <a:pt x="5246" y="1744"/>
                  <a:pt x="5353" y="1734"/>
                </a:cubicBezTo>
                <a:lnTo>
                  <a:pt x="5387" y="1734"/>
                </a:lnTo>
                <a:cubicBezTo>
                  <a:pt x="5432" y="1734"/>
                  <a:pt x="5477" y="1739"/>
                  <a:pt x="5529" y="1750"/>
                </a:cubicBezTo>
                <a:cubicBezTo>
                  <a:pt x="5558" y="1755"/>
                  <a:pt x="5587" y="1761"/>
                  <a:pt x="5614" y="1779"/>
                </a:cubicBezTo>
                <a:cubicBezTo>
                  <a:pt x="5626" y="1784"/>
                  <a:pt x="5632" y="1789"/>
                  <a:pt x="5655" y="1802"/>
                </a:cubicBezTo>
                <a:lnTo>
                  <a:pt x="5666" y="1818"/>
                </a:lnTo>
                <a:cubicBezTo>
                  <a:pt x="5666" y="1824"/>
                  <a:pt x="5671" y="1829"/>
                  <a:pt x="5677" y="1836"/>
                </a:cubicBezTo>
                <a:cubicBezTo>
                  <a:pt x="5677" y="1841"/>
                  <a:pt x="5677" y="1852"/>
                  <a:pt x="5682" y="1858"/>
                </a:cubicBezTo>
                <a:cubicBezTo>
                  <a:pt x="5677" y="1870"/>
                  <a:pt x="5677" y="1881"/>
                  <a:pt x="5677" y="1892"/>
                </a:cubicBezTo>
                <a:cubicBezTo>
                  <a:pt x="5666" y="1920"/>
                  <a:pt x="5660" y="1949"/>
                  <a:pt x="5648" y="1972"/>
                </a:cubicBezTo>
                <a:cubicBezTo>
                  <a:pt x="5621" y="2028"/>
                  <a:pt x="5580" y="2080"/>
                  <a:pt x="5524" y="2148"/>
                </a:cubicBezTo>
                <a:lnTo>
                  <a:pt x="5422" y="2250"/>
                </a:lnTo>
                <a:cubicBezTo>
                  <a:pt x="5370" y="2301"/>
                  <a:pt x="5353" y="2375"/>
                  <a:pt x="5382" y="2443"/>
                </a:cubicBezTo>
                <a:cubicBezTo>
                  <a:pt x="5398" y="2466"/>
                  <a:pt x="5416" y="2489"/>
                  <a:pt x="5438" y="2500"/>
                </a:cubicBezTo>
                <a:cubicBezTo>
                  <a:pt x="5461" y="2518"/>
                  <a:pt x="5490" y="2529"/>
                  <a:pt x="5529" y="2529"/>
                </a:cubicBezTo>
                <a:cubicBezTo>
                  <a:pt x="5535" y="2529"/>
                  <a:pt x="5552" y="2529"/>
                  <a:pt x="5558" y="2523"/>
                </a:cubicBezTo>
                <a:cubicBezTo>
                  <a:pt x="5597" y="2523"/>
                  <a:pt x="5632" y="2518"/>
                  <a:pt x="5671" y="2511"/>
                </a:cubicBezTo>
                <a:lnTo>
                  <a:pt x="5915" y="2511"/>
                </a:lnTo>
                <a:lnTo>
                  <a:pt x="5949" y="2518"/>
                </a:lnTo>
                <a:cubicBezTo>
                  <a:pt x="5989" y="2518"/>
                  <a:pt x="6023" y="2518"/>
                  <a:pt x="6064" y="2523"/>
                </a:cubicBezTo>
                <a:cubicBezTo>
                  <a:pt x="6098" y="2523"/>
                  <a:pt x="6138" y="2529"/>
                  <a:pt x="6177" y="2540"/>
                </a:cubicBezTo>
                <a:cubicBezTo>
                  <a:pt x="6290" y="2563"/>
                  <a:pt x="6393" y="2597"/>
                  <a:pt x="6478" y="2642"/>
                </a:cubicBezTo>
                <a:cubicBezTo>
                  <a:pt x="6541" y="2670"/>
                  <a:pt x="6592" y="2705"/>
                  <a:pt x="6643" y="2750"/>
                </a:cubicBezTo>
                <a:cubicBezTo>
                  <a:pt x="6678" y="2784"/>
                  <a:pt x="6705" y="2818"/>
                  <a:pt x="6728" y="2846"/>
                </a:cubicBezTo>
                <a:cubicBezTo>
                  <a:pt x="6746" y="2880"/>
                  <a:pt x="6768" y="2915"/>
                  <a:pt x="6780" y="2954"/>
                </a:cubicBezTo>
                <a:cubicBezTo>
                  <a:pt x="6796" y="3000"/>
                  <a:pt x="6802" y="3045"/>
                  <a:pt x="6814" y="3103"/>
                </a:cubicBezTo>
                <a:cubicBezTo>
                  <a:pt x="6814" y="3148"/>
                  <a:pt x="6807" y="3187"/>
                  <a:pt x="6802" y="3227"/>
                </a:cubicBezTo>
                <a:cubicBezTo>
                  <a:pt x="6796" y="3261"/>
                  <a:pt x="6785" y="3290"/>
                  <a:pt x="6773" y="3318"/>
                </a:cubicBezTo>
                <a:cubicBezTo>
                  <a:pt x="6757" y="3347"/>
                  <a:pt x="6739" y="3370"/>
                  <a:pt x="6723" y="3392"/>
                </a:cubicBezTo>
                <a:cubicBezTo>
                  <a:pt x="6699" y="3415"/>
                  <a:pt x="6671" y="3438"/>
                  <a:pt x="6643" y="3460"/>
                </a:cubicBezTo>
                <a:cubicBezTo>
                  <a:pt x="6609" y="3483"/>
                  <a:pt x="6568" y="3500"/>
                  <a:pt x="6518" y="3517"/>
                </a:cubicBezTo>
                <a:cubicBezTo>
                  <a:pt x="6455" y="3541"/>
                  <a:pt x="6376" y="3557"/>
                  <a:pt x="6290" y="3568"/>
                </a:cubicBezTo>
                <a:lnTo>
                  <a:pt x="6240" y="3568"/>
                </a:lnTo>
                <a:cubicBezTo>
                  <a:pt x="6177" y="3568"/>
                  <a:pt x="6103" y="3562"/>
                  <a:pt x="6023" y="3546"/>
                </a:cubicBezTo>
                <a:lnTo>
                  <a:pt x="6007" y="3546"/>
                </a:lnTo>
                <a:cubicBezTo>
                  <a:pt x="5962" y="3546"/>
                  <a:pt x="5915" y="3591"/>
                  <a:pt x="5899" y="3625"/>
                </a:cubicBezTo>
                <a:cubicBezTo>
                  <a:pt x="5887" y="3659"/>
                  <a:pt x="5893" y="3693"/>
                  <a:pt x="5904" y="3722"/>
                </a:cubicBezTo>
                <a:cubicBezTo>
                  <a:pt x="5921" y="3745"/>
                  <a:pt x="5944" y="3772"/>
                  <a:pt x="5973" y="3785"/>
                </a:cubicBezTo>
                <a:cubicBezTo>
                  <a:pt x="6001" y="3801"/>
                  <a:pt x="6030" y="3819"/>
                  <a:pt x="6057" y="3841"/>
                </a:cubicBezTo>
                <a:cubicBezTo>
                  <a:pt x="6086" y="3869"/>
                  <a:pt x="6114" y="3898"/>
                  <a:pt x="6132" y="3932"/>
                </a:cubicBezTo>
                <a:cubicBezTo>
                  <a:pt x="6154" y="3961"/>
                  <a:pt x="6172" y="3995"/>
                  <a:pt x="6188" y="4040"/>
                </a:cubicBezTo>
                <a:cubicBezTo>
                  <a:pt x="6193" y="4063"/>
                  <a:pt x="6200" y="4091"/>
                  <a:pt x="6206" y="4120"/>
                </a:cubicBezTo>
                <a:cubicBezTo>
                  <a:pt x="6206" y="4160"/>
                  <a:pt x="6200" y="4205"/>
                  <a:pt x="6193" y="4250"/>
                </a:cubicBezTo>
                <a:cubicBezTo>
                  <a:pt x="6183" y="4296"/>
                  <a:pt x="6166" y="4341"/>
                  <a:pt x="6143" y="4386"/>
                </a:cubicBezTo>
                <a:cubicBezTo>
                  <a:pt x="6120" y="4432"/>
                  <a:pt x="6086" y="4477"/>
                  <a:pt x="6052" y="4522"/>
                </a:cubicBezTo>
                <a:cubicBezTo>
                  <a:pt x="6012" y="4563"/>
                  <a:pt x="5967" y="4603"/>
                  <a:pt x="5921" y="4637"/>
                </a:cubicBezTo>
                <a:cubicBezTo>
                  <a:pt x="5881" y="4666"/>
                  <a:pt x="5836" y="4687"/>
                  <a:pt x="5784" y="4705"/>
                </a:cubicBezTo>
                <a:cubicBezTo>
                  <a:pt x="5745" y="4716"/>
                  <a:pt x="5705" y="4727"/>
                  <a:pt x="5660" y="4734"/>
                </a:cubicBezTo>
                <a:lnTo>
                  <a:pt x="5637" y="4734"/>
                </a:lnTo>
                <a:cubicBezTo>
                  <a:pt x="5597" y="4734"/>
                  <a:pt x="5563" y="4727"/>
                  <a:pt x="5529" y="4722"/>
                </a:cubicBezTo>
                <a:cubicBezTo>
                  <a:pt x="5484" y="4711"/>
                  <a:pt x="5443" y="4700"/>
                  <a:pt x="5398" y="4677"/>
                </a:cubicBezTo>
                <a:cubicBezTo>
                  <a:pt x="5353" y="4648"/>
                  <a:pt x="5307" y="4619"/>
                  <a:pt x="5262" y="4580"/>
                </a:cubicBezTo>
                <a:cubicBezTo>
                  <a:pt x="5239" y="4563"/>
                  <a:pt x="5222" y="4546"/>
                  <a:pt x="5205" y="4529"/>
                </a:cubicBezTo>
                <a:cubicBezTo>
                  <a:pt x="5183" y="4506"/>
                  <a:pt x="5154" y="4488"/>
                  <a:pt x="5120" y="4488"/>
                </a:cubicBezTo>
                <a:cubicBezTo>
                  <a:pt x="5102" y="4488"/>
                  <a:pt x="5086" y="4495"/>
                  <a:pt x="5068" y="4501"/>
                </a:cubicBezTo>
                <a:cubicBezTo>
                  <a:pt x="5023" y="4522"/>
                  <a:pt x="5000" y="4569"/>
                  <a:pt x="5012" y="4625"/>
                </a:cubicBezTo>
                <a:lnTo>
                  <a:pt x="5012" y="4642"/>
                </a:lnTo>
                <a:lnTo>
                  <a:pt x="5012" y="4659"/>
                </a:lnTo>
                <a:cubicBezTo>
                  <a:pt x="5018" y="4705"/>
                  <a:pt x="5012" y="4750"/>
                  <a:pt x="5007" y="4790"/>
                </a:cubicBezTo>
                <a:cubicBezTo>
                  <a:pt x="4995" y="4829"/>
                  <a:pt x="4984" y="4863"/>
                  <a:pt x="4966" y="4892"/>
                </a:cubicBezTo>
                <a:cubicBezTo>
                  <a:pt x="4955" y="4921"/>
                  <a:pt x="4939" y="4949"/>
                  <a:pt x="4916" y="4978"/>
                </a:cubicBezTo>
                <a:cubicBezTo>
                  <a:pt x="4892" y="5007"/>
                  <a:pt x="4864" y="5028"/>
                  <a:pt x="4824" y="5052"/>
                </a:cubicBezTo>
                <a:cubicBezTo>
                  <a:pt x="4790" y="5075"/>
                  <a:pt x="4756" y="5091"/>
                  <a:pt x="4722" y="5102"/>
                </a:cubicBezTo>
                <a:cubicBezTo>
                  <a:pt x="4682" y="5120"/>
                  <a:pt x="4643" y="5125"/>
                  <a:pt x="4591" y="5131"/>
                </a:cubicBezTo>
                <a:lnTo>
                  <a:pt x="4569" y="5131"/>
                </a:lnTo>
                <a:cubicBezTo>
                  <a:pt x="4530" y="5131"/>
                  <a:pt x="4489" y="5131"/>
                  <a:pt x="4449" y="5120"/>
                </a:cubicBezTo>
                <a:cubicBezTo>
                  <a:pt x="4399" y="5109"/>
                  <a:pt x="4352" y="5091"/>
                  <a:pt x="4313" y="5075"/>
                </a:cubicBezTo>
                <a:cubicBezTo>
                  <a:pt x="4268" y="5052"/>
                  <a:pt x="4223" y="5017"/>
                  <a:pt x="4176" y="4983"/>
                </a:cubicBezTo>
                <a:cubicBezTo>
                  <a:pt x="4080" y="4892"/>
                  <a:pt x="4006" y="4790"/>
                  <a:pt x="3956" y="4705"/>
                </a:cubicBezTo>
                <a:lnTo>
                  <a:pt x="3909" y="4637"/>
                </a:lnTo>
                <a:lnTo>
                  <a:pt x="3864" y="4569"/>
                </a:lnTo>
                <a:cubicBezTo>
                  <a:pt x="3853" y="4546"/>
                  <a:pt x="3836" y="4529"/>
                  <a:pt x="3819" y="4517"/>
                </a:cubicBezTo>
                <a:cubicBezTo>
                  <a:pt x="3796" y="4501"/>
                  <a:pt x="3773" y="4495"/>
                  <a:pt x="3739" y="4495"/>
                </a:cubicBezTo>
                <a:cubicBezTo>
                  <a:pt x="3683" y="4495"/>
                  <a:pt x="3631" y="4535"/>
                  <a:pt x="3609" y="4585"/>
                </a:cubicBezTo>
                <a:cubicBezTo>
                  <a:pt x="3580" y="4677"/>
                  <a:pt x="3552" y="4756"/>
                  <a:pt x="3512" y="4824"/>
                </a:cubicBezTo>
                <a:cubicBezTo>
                  <a:pt x="3466" y="4915"/>
                  <a:pt x="3410" y="5000"/>
                  <a:pt x="3353" y="5075"/>
                </a:cubicBezTo>
                <a:cubicBezTo>
                  <a:pt x="3302" y="5125"/>
                  <a:pt x="3250" y="5165"/>
                  <a:pt x="3200" y="5204"/>
                </a:cubicBezTo>
                <a:cubicBezTo>
                  <a:pt x="3159" y="5227"/>
                  <a:pt x="3120" y="5251"/>
                  <a:pt x="3069" y="5267"/>
                </a:cubicBezTo>
                <a:cubicBezTo>
                  <a:pt x="3035" y="5279"/>
                  <a:pt x="2995" y="5290"/>
                  <a:pt x="2944" y="5296"/>
                </a:cubicBezTo>
                <a:lnTo>
                  <a:pt x="2920" y="5296"/>
                </a:lnTo>
                <a:cubicBezTo>
                  <a:pt x="2886" y="5296"/>
                  <a:pt x="2852" y="5290"/>
                  <a:pt x="2807" y="5285"/>
                </a:cubicBezTo>
                <a:cubicBezTo>
                  <a:pt x="2768" y="5272"/>
                  <a:pt x="2723" y="5262"/>
                  <a:pt x="2676" y="5238"/>
                </a:cubicBezTo>
                <a:cubicBezTo>
                  <a:pt x="2626" y="5211"/>
                  <a:pt x="2579" y="5177"/>
                  <a:pt x="2529" y="5143"/>
                </a:cubicBezTo>
                <a:cubicBezTo>
                  <a:pt x="2477" y="5086"/>
                  <a:pt x="2427" y="5028"/>
                  <a:pt x="2382" y="4966"/>
                </a:cubicBezTo>
                <a:cubicBezTo>
                  <a:pt x="2324" y="4876"/>
                  <a:pt x="2279" y="4784"/>
                  <a:pt x="2245" y="4677"/>
                </a:cubicBezTo>
                <a:lnTo>
                  <a:pt x="2222" y="4614"/>
                </a:lnTo>
                <a:cubicBezTo>
                  <a:pt x="2211" y="4580"/>
                  <a:pt x="2194" y="4551"/>
                  <a:pt x="2170" y="4535"/>
                </a:cubicBezTo>
                <a:cubicBezTo>
                  <a:pt x="2149" y="4522"/>
                  <a:pt x="2125" y="4512"/>
                  <a:pt x="2097" y="4512"/>
                </a:cubicBezTo>
                <a:cubicBezTo>
                  <a:pt x="2091" y="4512"/>
                  <a:pt x="2080" y="4517"/>
                  <a:pt x="2075" y="4517"/>
                </a:cubicBezTo>
                <a:cubicBezTo>
                  <a:pt x="2041" y="4522"/>
                  <a:pt x="2007" y="4546"/>
                  <a:pt x="1989" y="4574"/>
                </a:cubicBezTo>
                <a:cubicBezTo>
                  <a:pt x="1973" y="4603"/>
                  <a:pt x="1966" y="4637"/>
                  <a:pt x="1973" y="4666"/>
                </a:cubicBezTo>
                <a:lnTo>
                  <a:pt x="1984" y="4711"/>
                </a:lnTo>
                <a:cubicBezTo>
                  <a:pt x="1989" y="4734"/>
                  <a:pt x="2000" y="4761"/>
                  <a:pt x="2007" y="4802"/>
                </a:cubicBezTo>
                <a:cubicBezTo>
                  <a:pt x="2000" y="4829"/>
                  <a:pt x="1989" y="4863"/>
                  <a:pt x="1978" y="4892"/>
                </a:cubicBezTo>
                <a:cubicBezTo>
                  <a:pt x="1960" y="4921"/>
                  <a:pt x="1944" y="4949"/>
                  <a:pt x="1921" y="4972"/>
                </a:cubicBezTo>
                <a:cubicBezTo>
                  <a:pt x="1904" y="4994"/>
                  <a:pt x="1876" y="5017"/>
                  <a:pt x="1847" y="5034"/>
                </a:cubicBezTo>
                <a:cubicBezTo>
                  <a:pt x="1819" y="5052"/>
                  <a:pt x="1784" y="5068"/>
                  <a:pt x="1750" y="5080"/>
                </a:cubicBezTo>
                <a:cubicBezTo>
                  <a:pt x="1716" y="5097"/>
                  <a:pt x="1671" y="5102"/>
                  <a:pt x="1614" y="5109"/>
                </a:cubicBezTo>
                <a:lnTo>
                  <a:pt x="1591" y="5109"/>
                </a:lnTo>
                <a:cubicBezTo>
                  <a:pt x="1557" y="5109"/>
                  <a:pt x="1517" y="5109"/>
                  <a:pt x="1472" y="5097"/>
                </a:cubicBezTo>
                <a:cubicBezTo>
                  <a:pt x="1433" y="5091"/>
                  <a:pt x="1393" y="5075"/>
                  <a:pt x="1347" y="5057"/>
                </a:cubicBezTo>
                <a:cubicBezTo>
                  <a:pt x="1318" y="5041"/>
                  <a:pt x="1291" y="5017"/>
                  <a:pt x="1257" y="4994"/>
                </a:cubicBezTo>
                <a:cubicBezTo>
                  <a:pt x="1239" y="4978"/>
                  <a:pt x="1216" y="4955"/>
                  <a:pt x="1199" y="4921"/>
                </a:cubicBezTo>
                <a:cubicBezTo>
                  <a:pt x="1182" y="4897"/>
                  <a:pt x="1165" y="4870"/>
                  <a:pt x="1160" y="4842"/>
                </a:cubicBezTo>
                <a:cubicBezTo>
                  <a:pt x="1142" y="4807"/>
                  <a:pt x="1137" y="4768"/>
                  <a:pt x="1131" y="4734"/>
                </a:cubicBezTo>
                <a:cubicBezTo>
                  <a:pt x="1131" y="4705"/>
                  <a:pt x="1131" y="4677"/>
                  <a:pt x="1137" y="4648"/>
                </a:cubicBezTo>
                <a:cubicBezTo>
                  <a:pt x="1137" y="4625"/>
                  <a:pt x="1131" y="4608"/>
                  <a:pt x="1113" y="4591"/>
                </a:cubicBezTo>
                <a:cubicBezTo>
                  <a:pt x="1103" y="4574"/>
                  <a:pt x="1079" y="4569"/>
                  <a:pt x="1063" y="4569"/>
                </a:cubicBezTo>
                <a:lnTo>
                  <a:pt x="1045" y="4569"/>
                </a:lnTo>
                <a:cubicBezTo>
                  <a:pt x="989" y="4585"/>
                  <a:pt x="932" y="4591"/>
                  <a:pt x="869" y="4603"/>
                </a:cubicBezTo>
                <a:lnTo>
                  <a:pt x="830" y="4603"/>
                </a:lnTo>
                <a:cubicBezTo>
                  <a:pt x="790" y="4603"/>
                  <a:pt x="745" y="4597"/>
                  <a:pt x="693" y="4591"/>
                </a:cubicBezTo>
                <a:cubicBezTo>
                  <a:pt x="636" y="4574"/>
                  <a:pt x="580" y="4557"/>
                  <a:pt x="534" y="4535"/>
                </a:cubicBezTo>
                <a:cubicBezTo>
                  <a:pt x="483" y="4506"/>
                  <a:pt x="432" y="4472"/>
                  <a:pt x="387" y="4432"/>
                </a:cubicBezTo>
                <a:cubicBezTo>
                  <a:pt x="342" y="4386"/>
                  <a:pt x="307" y="4346"/>
                  <a:pt x="273" y="4301"/>
                </a:cubicBezTo>
                <a:cubicBezTo>
                  <a:pt x="239" y="4250"/>
                  <a:pt x="211" y="4194"/>
                  <a:pt x="193" y="4142"/>
                </a:cubicBezTo>
                <a:cubicBezTo>
                  <a:pt x="177" y="4097"/>
                  <a:pt x="166" y="4052"/>
                  <a:pt x="159" y="4006"/>
                </a:cubicBezTo>
                <a:cubicBezTo>
                  <a:pt x="159" y="3971"/>
                  <a:pt x="159" y="3937"/>
                  <a:pt x="171" y="3903"/>
                </a:cubicBezTo>
                <a:cubicBezTo>
                  <a:pt x="171" y="3887"/>
                  <a:pt x="177" y="3869"/>
                  <a:pt x="187" y="3858"/>
                </a:cubicBezTo>
                <a:cubicBezTo>
                  <a:pt x="187" y="3847"/>
                  <a:pt x="193" y="3841"/>
                  <a:pt x="205" y="3819"/>
                </a:cubicBezTo>
                <a:cubicBezTo>
                  <a:pt x="216" y="3813"/>
                  <a:pt x="222" y="3806"/>
                  <a:pt x="234" y="3801"/>
                </a:cubicBezTo>
                <a:cubicBezTo>
                  <a:pt x="239" y="3796"/>
                  <a:pt x="250" y="3790"/>
                  <a:pt x="261" y="3790"/>
                </a:cubicBezTo>
                <a:cubicBezTo>
                  <a:pt x="273" y="3785"/>
                  <a:pt x="290" y="3779"/>
                  <a:pt x="313" y="3772"/>
                </a:cubicBezTo>
                <a:cubicBezTo>
                  <a:pt x="336" y="3772"/>
                  <a:pt x="358" y="3779"/>
                  <a:pt x="392" y="3779"/>
                </a:cubicBezTo>
                <a:cubicBezTo>
                  <a:pt x="421" y="3779"/>
                  <a:pt x="449" y="3761"/>
                  <a:pt x="460" y="3733"/>
                </a:cubicBezTo>
                <a:cubicBezTo>
                  <a:pt x="472" y="3699"/>
                  <a:pt x="466" y="3670"/>
                  <a:pt x="449" y="3648"/>
                </a:cubicBezTo>
                <a:cubicBezTo>
                  <a:pt x="421" y="3620"/>
                  <a:pt x="392" y="3586"/>
                  <a:pt x="363" y="3546"/>
                </a:cubicBezTo>
                <a:cubicBezTo>
                  <a:pt x="329" y="3489"/>
                  <a:pt x="302" y="3431"/>
                  <a:pt x="279" y="3375"/>
                </a:cubicBezTo>
                <a:cubicBezTo>
                  <a:pt x="268" y="3336"/>
                  <a:pt x="256" y="3284"/>
                  <a:pt x="245" y="3221"/>
                </a:cubicBezTo>
                <a:cubicBezTo>
                  <a:pt x="245" y="3171"/>
                  <a:pt x="250" y="3119"/>
                  <a:pt x="261" y="3069"/>
                </a:cubicBezTo>
                <a:cubicBezTo>
                  <a:pt x="273" y="3017"/>
                  <a:pt x="290" y="2966"/>
                  <a:pt x="313" y="2920"/>
                </a:cubicBezTo>
                <a:cubicBezTo>
                  <a:pt x="336" y="2875"/>
                  <a:pt x="363" y="2835"/>
                  <a:pt x="397" y="2790"/>
                </a:cubicBezTo>
                <a:cubicBezTo>
                  <a:pt x="438" y="2750"/>
                  <a:pt x="478" y="2715"/>
                  <a:pt x="523" y="2681"/>
                </a:cubicBezTo>
                <a:cubicBezTo>
                  <a:pt x="568" y="2654"/>
                  <a:pt x="609" y="2631"/>
                  <a:pt x="654" y="2620"/>
                </a:cubicBezTo>
                <a:cubicBezTo>
                  <a:pt x="704" y="2602"/>
                  <a:pt x="756" y="2591"/>
                  <a:pt x="819" y="2579"/>
                </a:cubicBezTo>
                <a:lnTo>
                  <a:pt x="848" y="2579"/>
                </a:lnTo>
                <a:cubicBezTo>
                  <a:pt x="887" y="2579"/>
                  <a:pt x="938" y="2586"/>
                  <a:pt x="984" y="2597"/>
                </a:cubicBezTo>
                <a:cubicBezTo>
                  <a:pt x="1034" y="2608"/>
                  <a:pt x="1079" y="2625"/>
                  <a:pt x="1131" y="2642"/>
                </a:cubicBezTo>
                <a:cubicBezTo>
                  <a:pt x="1142" y="2647"/>
                  <a:pt x="1154" y="2647"/>
                  <a:pt x="1171" y="2647"/>
                </a:cubicBezTo>
                <a:cubicBezTo>
                  <a:pt x="1199" y="2647"/>
                  <a:pt x="1228" y="2642"/>
                  <a:pt x="1244" y="2620"/>
                </a:cubicBezTo>
                <a:cubicBezTo>
                  <a:pt x="1284" y="2591"/>
                  <a:pt x="1296" y="2534"/>
                  <a:pt x="1273" y="2484"/>
                </a:cubicBezTo>
                <a:cubicBezTo>
                  <a:pt x="1262" y="2460"/>
                  <a:pt x="1250" y="2432"/>
                  <a:pt x="1244" y="2403"/>
                </a:cubicBezTo>
                <a:cubicBezTo>
                  <a:pt x="1210" y="2295"/>
                  <a:pt x="1182" y="2177"/>
                  <a:pt x="1171" y="2051"/>
                </a:cubicBezTo>
                <a:cubicBezTo>
                  <a:pt x="1165" y="1897"/>
                  <a:pt x="1176" y="1755"/>
                  <a:pt x="1205" y="1608"/>
                </a:cubicBezTo>
                <a:cubicBezTo>
                  <a:pt x="1228" y="1495"/>
                  <a:pt x="1268" y="1380"/>
                  <a:pt x="1318" y="1278"/>
                </a:cubicBezTo>
                <a:cubicBezTo>
                  <a:pt x="1359" y="1199"/>
                  <a:pt x="1404" y="1131"/>
                  <a:pt x="1461" y="1063"/>
                </a:cubicBezTo>
                <a:cubicBezTo>
                  <a:pt x="1506" y="1011"/>
                  <a:pt x="1563" y="966"/>
                  <a:pt x="1619" y="926"/>
                </a:cubicBezTo>
                <a:cubicBezTo>
                  <a:pt x="1666" y="898"/>
                  <a:pt x="1700" y="881"/>
                  <a:pt x="1739" y="863"/>
                </a:cubicBezTo>
                <a:cubicBezTo>
                  <a:pt x="1768" y="858"/>
                  <a:pt x="1795" y="853"/>
                  <a:pt x="1829" y="847"/>
                </a:cubicBezTo>
                <a:cubicBezTo>
                  <a:pt x="1858" y="847"/>
                  <a:pt x="1887" y="853"/>
                  <a:pt x="1915" y="858"/>
                </a:cubicBezTo>
                <a:cubicBezTo>
                  <a:pt x="1966" y="869"/>
                  <a:pt x="2007" y="887"/>
                  <a:pt x="2052" y="908"/>
                </a:cubicBezTo>
                <a:cubicBezTo>
                  <a:pt x="2143" y="955"/>
                  <a:pt x="2233" y="1018"/>
                  <a:pt x="2290" y="1057"/>
                </a:cubicBezTo>
                <a:lnTo>
                  <a:pt x="2353" y="1097"/>
                </a:lnTo>
                <a:cubicBezTo>
                  <a:pt x="2375" y="1108"/>
                  <a:pt x="2393" y="1113"/>
                  <a:pt x="2416" y="1113"/>
                </a:cubicBezTo>
                <a:lnTo>
                  <a:pt x="2438" y="1113"/>
                </a:lnTo>
                <a:cubicBezTo>
                  <a:pt x="2466" y="1108"/>
                  <a:pt x="2506" y="1079"/>
                  <a:pt x="2518" y="1045"/>
                </a:cubicBezTo>
                <a:cubicBezTo>
                  <a:pt x="2540" y="937"/>
                  <a:pt x="2579" y="835"/>
                  <a:pt x="2637" y="727"/>
                </a:cubicBezTo>
                <a:cubicBezTo>
                  <a:pt x="2694" y="614"/>
                  <a:pt x="2762" y="512"/>
                  <a:pt x="2836" y="420"/>
                </a:cubicBezTo>
                <a:cubicBezTo>
                  <a:pt x="2881" y="370"/>
                  <a:pt x="2938" y="323"/>
                  <a:pt x="2989" y="284"/>
                </a:cubicBezTo>
                <a:cubicBezTo>
                  <a:pt x="3035" y="255"/>
                  <a:pt x="3075" y="239"/>
                  <a:pt x="3109" y="227"/>
                </a:cubicBezTo>
                <a:cubicBezTo>
                  <a:pt x="3137" y="216"/>
                  <a:pt x="3171" y="210"/>
                  <a:pt x="3205" y="205"/>
                </a:cubicBezTo>
                <a:close/>
                <a:moveTo>
                  <a:pt x="3227" y="0"/>
                </a:moveTo>
                <a:cubicBezTo>
                  <a:pt x="3132" y="0"/>
                  <a:pt x="3035" y="29"/>
                  <a:pt x="2949" y="74"/>
                </a:cubicBezTo>
                <a:cubicBezTo>
                  <a:pt x="2830" y="131"/>
                  <a:pt x="2734" y="227"/>
                  <a:pt x="2648" y="323"/>
                </a:cubicBezTo>
                <a:cubicBezTo>
                  <a:pt x="2569" y="420"/>
                  <a:pt x="2500" y="533"/>
                  <a:pt x="2438" y="648"/>
                </a:cubicBezTo>
                <a:cubicBezTo>
                  <a:pt x="2409" y="711"/>
                  <a:pt x="2382" y="772"/>
                  <a:pt x="2359" y="835"/>
                </a:cubicBezTo>
                <a:cubicBezTo>
                  <a:pt x="2285" y="784"/>
                  <a:pt x="2211" y="738"/>
                  <a:pt x="2131" y="698"/>
                </a:cubicBezTo>
                <a:cubicBezTo>
                  <a:pt x="2080" y="670"/>
                  <a:pt x="2029" y="653"/>
                  <a:pt x="1978" y="643"/>
                </a:cubicBezTo>
                <a:cubicBezTo>
                  <a:pt x="1927" y="629"/>
                  <a:pt x="1878" y="623"/>
                  <a:pt x="1826" y="623"/>
                </a:cubicBezTo>
                <a:cubicBezTo>
                  <a:pt x="1809" y="623"/>
                  <a:pt x="1792" y="623"/>
                  <a:pt x="1774" y="625"/>
                </a:cubicBezTo>
                <a:cubicBezTo>
                  <a:pt x="1711" y="630"/>
                  <a:pt x="1653" y="653"/>
                  <a:pt x="1598" y="677"/>
                </a:cubicBezTo>
                <a:cubicBezTo>
                  <a:pt x="1523" y="711"/>
                  <a:pt x="1449" y="761"/>
                  <a:pt x="1386" y="818"/>
                </a:cubicBezTo>
                <a:cubicBezTo>
                  <a:pt x="1291" y="898"/>
                  <a:pt x="1210" y="1000"/>
                  <a:pt x="1148" y="1108"/>
                </a:cubicBezTo>
                <a:cubicBezTo>
                  <a:pt x="1018" y="1330"/>
                  <a:pt x="955" y="1590"/>
                  <a:pt x="938" y="1841"/>
                </a:cubicBezTo>
                <a:cubicBezTo>
                  <a:pt x="927" y="2017"/>
                  <a:pt x="943" y="2193"/>
                  <a:pt x="984" y="2358"/>
                </a:cubicBezTo>
                <a:cubicBezTo>
                  <a:pt x="943" y="2352"/>
                  <a:pt x="901" y="2349"/>
                  <a:pt x="860" y="2349"/>
                </a:cubicBezTo>
                <a:cubicBezTo>
                  <a:pt x="780" y="2349"/>
                  <a:pt x="700" y="2361"/>
                  <a:pt x="625" y="2387"/>
                </a:cubicBezTo>
                <a:cubicBezTo>
                  <a:pt x="444" y="2443"/>
                  <a:pt x="284" y="2557"/>
                  <a:pt x="177" y="2715"/>
                </a:cubicBezTo>
                <a:cubicBezTo>
                  <a:pt x="132" y="2784"/>
                  <a:pt x="91" y="2870"/>
                  <a:pt x="69" y="2949"/>
                </a:cubicBezTo>
                <a:cubicBezTo>
                  <a:pt x="40" y="3045"/>
                  <a:pt x="35" y="3142"/>
                  <a:pt x="40" y="3245"/>
                </a:cubicBezTo>
                <a:cubicBezTo>
                  <a:pt x="51" y="3336"/>
                  <a:pt x="80" y="3426"/>
                  <a:pt x="119" y="3506"/>
                </a:cubicBezTo>
                <a:cubicBezTo>
                  <a:pt x="142" y="3551"/>
                  <a:pt x="171" y="3591"/>
                  <a:pt x="200" y="3631"/>
                </a:cubicBezTo>
                <a:cubicBezTo>
                  <a:pt x="193" y="3636"/>
                  <a:pt x="182" y="3643"/>
                  <a:pt x="171" y="3648"/>
                </a:cubicBezTo>
                <a:cubicBezTo>
                  <a:pt x="103" y="3682"/>
                  <a:pt x="57" y="3738"/>
                  <a:pt x="29" y="3806"/>
                </a:cubicBezTo>
                <a:cubicBezTo>
                  <a:pt x="1" y="3875"/>
                  <a:pt x="1" y="3950"/>
                  <a:pt x="6" y="4023"/>
                </a:cubicBezTo>
                <a:cubicBezTo>
                  <a:pt x="12" y="4102"/>
                  <a:pt x="35" y="4181"/>
                  <a:pt x="69" y="4256"/>
                </a:cubicBezTo>
                <a:cubicBezTo>
                  <a:pt x="142" y="4420"/>
                  <a:pt x="273" y="4569"/>
                  <a:pt x="432" y="4653"/>
                </a:cubicBezTo>
                <a:cubicBezTo>
                  <a:pt x="523" y="4705"/>
                  <a:pt x="620" y="4739"/>
                  <a:pt x="722" y="4750"/>
                </a:cubicBezTo>
                <a:cubicBezTo>
                  <a:pt x="754" y="4754"/>
                  <a:pt x="787" y="4756"/>
                  <a:pt x="819" y="4756"/>
                </a:cubicBezTo>
                <a:cubicBezTo>
                  <a:pt x="872" y="4756"/>
                  <a:pt x="925" y="4751"/>
                  <a:pt x="977" y="4745"/>
                </a:cubicBezTo>
                <a:cubicBezTo>
                  <a:pt x="989" y="4876"/>
                  <a:pt x="1034" y="5000"/>
                  <a:pt x="1131" y="5097"/>
                </a:cubicBezTo>
                <a:cubicBezTo>
                  <a:pt x="1239" y="5204"/>
                  <a:pt x="1393" y="5262"/>
                  <a:pt x="1546" y="5272"/>
                </a:cubicBezTo>
                <a:cubicBezTo>
                  <a:pt x="1563" y="5274"/>
                  <a:pt x="1579" y="5274"/>
                  <a:pt x="1596" y="5274"/>
                </a:cubicBezTo>
                <a:cubicBezTo>
                  <a:pt x="1737" y="5274"/>
                  <a:pt x="1871" y="5228"/>
                  <a:pt x="1984" y="5143"/>
                </a:cubicBezTo>
                <a:cubicBezTo>
                  <a:pt x="2029" y="5109"/>
                  <a:pt x="2068" y="5062"/>
                  <a:pt x="2102" y="5017"/>
                </a:cubicBezTo>
                <a:cubicBezTo>
                  <a:pt x="2159" y="5131"/>
                  <a:pt x="2233" y="5233"/>
                  <a:pt x="2324" y="5324"/>
                </a:cubicBezTo>
                <a:cubicBezTo>
                  <a:pt x="2472" y="5472"/>
                  <a:pt x="2671" y="5568"/>
                  <a:pt x="2886" y="5579"/>
                </a:cubicBezTo>
                <a:lnTo>
                  <a:pt x="2938" y="5579"/>
                </a:lnTo>
                <a:cubicBezTo>
                  <a:pt x="2910" y="5825"/>
                  <a:pt x="2870" y="6074"/>
                  <a:pt x="2830" y="6318"/>
                </a:cubicBezTo>
                <a:cubicBezTo>
                  <a:pt x="2807" y="6466"/>
                  <a:pt x="2784" y="6614"/>
                  <a:pt x="2768" y="6762"/>
                </a:cubicBezTo>
                <a:cubicBezTo>
                  <a:pt x="2744" y="6921"/>
                  <a:pt x="2728" y="7074"/>
                  <a:pt x="2728" y="7234"/>
                </a:cubicBezTo>
                <a:cubicBezTo>
                  <a:pt x="2728" y="7302"/>
                  <a:pt x="2773" y="7364"/>
                  <a:pt x="2847" y="7370"/>
                </a:cubicBezTo>
                <a:cubicBezTo>
                  <a:pt x="2850" y="7370"/>
                  <a:pt x="2853" y="7370"/>
                  <a:pt x="2856" y="7370"/>
                </a:cubicBezTo>
                <a:cubicBezTo>
                  <a:pt x="2920" y="7370"/>
                  <a:pt x="2972" y="7315"/>
                  <a:pt x="2978" y="7250"/>
                </a:cubicBezTo>
                <a:cubicBezTo>
                  <a:pt x="2983" y="7210"/>
                  <a:pt x="2989" y="7171"/>
                  <a:pt x="2995" y="7131"/>
                </a:cubicBezTo>
                <a:lnTo>
                  <a:pt x="2989" y="7131"/>
                </a:lnTo>
                <a:lnTo>
                  <a:pt x="3001" y="7063"/>
                </a:lnTo>
                <a:lnTo>
                  <a:pt x="3006" y="7018"/>
                </a:lnTo>
                <a:cubicBezTo>
                  <a:pt x="3012" y="6943"/>
                  <a:pt x="3017" y="6875"/>
                  <a:pt x="3030" y="6801"/>
                </a:cubicBezTo>
                <a:cubicBezTo>
                  <a:pt x="3046" y="6649"/>
                  <a:pt x="3069" y="6489"/>
                  <a:pt x="3091" y="6336"/>
                </a:cubicBezTo>
                <a:cubicBezTo>
                  <a:pt x="3132" y="6029"/>
                  <a:pt x="3166" y="5773"/>
                  <a:pt x="3182" y="5534"/>
                </a:cubicBezTo>
                <a:lnTo>
                  <a:pt x="3182" y="5529"/>
                </a:lnTo>
                <a:cubicBezTo>
                  <a:pt x="3285" y="5495"/>
                  <a:pt x="3381" y="5437"/>
                  <a:pt x="3466" y="5358"/>
                </a:cubicBezTo>
                <a:cubicBezTo>
                  <a:pt x="3591" y="5256"/>
                  <a:pt x="3694" y="5114"/>
                  <a:pt x="3773" y="4938"/>
                </a:cubicBezTo>
                <a:lnTo>
                  <a:pt x="3780" y="4938"/>
                </a:lnTo>
                <a:lnTo>
                  <a:pt x="3801" y="4966"/>
                </a:lnTo>
                <a:cubicBezTo>
                  <a:pt x="3841" y="5017"/>
                  <a:pt x="3882" y="5062"/>
                  <a:pt x="3927" y="5114"/>
                </a:cubicBezTo>
                <a:cubicBezTo>
                  <a:pt x="3916" y="5256"/>
                  <a:pt x="3904" y="5398"/>
                  <a:pt x="3898" y="5545"/>
                </a:cubicBezTo>
                <a:cubicBezTo>
                  <a:pt x="3893" y="5728"/>
                  <a:pt x="3898" y="5920"/>
                  <a:pt x="3916" y="6137"/>
                </a:cubicBezTo>
                <a:cubicBezTo>
                  <a:pt x="3932" y="6342"/>
                  <a:pt x="3961" y="6534"/>
                  <a:pt x="3995" y="6717"/>
                </a:cubicBezTo>
                <a:cubicBezTo>
                  <a:pt x="4018" y="6814"/>
                  <a:pt x="4040" y="6909"/>
                  <a:pt x="4074" y="7006"/>
                </a:cubicBezTo>
                <a:cubicBezTo>
                  <a:pt x="4080" y="7029"/>
                  <a:pt x="4086" y="7052"/>
                  <a:pt x="4097" y="7079"/>
                </a:cubicBezTo>
                <a:cubicBezTo>
                  <a:pt x="4121" y="7148"/>
                  <a:pt x="4148" y="7223"/>
                  <a:pt x="4182" y="7291"/>
                </a:cubicBezTo>
                <a:cubicBezTo>
                  <a:pt x="4196" y="7328"/>
                  <a:pt x="4238" y="7350"/>
                  <a:pt x="4277" y="7350"/>
                </a:cubicBezTo>
                <a:cubicBezTo>
                  <a:pt x="4285" y="7350"/>
                  <a:pt x="4294" y="7349"/>
                  <a:pt x="4302" y="7347"/>
                </a:cubicBezTo>
                <a:cubicBezTo>
                  <a:pt x="4331" y="7341"/>
                  <a:pt x="4359" y="7325"/>
                  <a:pt x="4376" y="7302"/>
                </a:cubicBezTo>
                <a:cubicBezTo>
                  <a:pt x="4386" y="7279"/>
                  <a:pt x="4399" y="7244"/>
                  <a:pt x="4393" y="7216"/>
                </a:cubicBezTo>
                <a:cubicBezTo>
                  <a:pt x="4359" y="7108"/>
                  <a:pt x="4325" y="7006"/>
                  <a:pt x="4291" y="6898"/>
                </a:cubicBezTo>
                <a:cubicBezTo>
                  <a:pt x="4257" y="6785"/>
                  <a:pt x="4228" y="6670"/>
                  <a:pt x="4200" y="6552"/>
                </a:cubicBezTo>
                <a:cubicBezTo>
                  <a:pt x="4155" y="6329"/>
                  <a:pt x="4121" y="6098"/>
                  <a:pt x="4103" y="5870"/>
                </a:cubicBezTo>
                <a:lnTo>
                  <a:pt x="4103" y="5864"/>
                </a:lnTo>
                <a:lnTo>
                  <a:pt x="4103" y="5859"/>
                </a:lnTo>
                <a:cubicBezTo>
                  <a:pt x="4092" y="5660"/>
                  <a:pt x="4092" y="5461"/>
                  <a:pt x="4103" y="5262"/>
                </a:cubicBezTo>
                <a:cubicBezTo>
                  <a:pt x="4240" y="5348"/>
                  <a:pt x="4395" y="5389"/>
                  <a:pt x="4556" y="5389"/>
                </a:cubicBezTo>
                <a:cubicBezTo>
                  <a:pt x="4575" y="5389"/>
                  <a:pt x="4595" y="5388"/>
                  <a:pt x="4614" y="5387"/>
                </a:cubicBezTo>
                <a:cubicBezTo>
                  <a:pt x="4706" y="5382"/>
                  <a:pt x="4796" y="5353"/>
                  <a:pt x="4882" y="5313"/>
                </a:cubicBezTo>
                <a:cubicBezTo>
                  <a:pt x="4966" y="5272"/>
                  <a:pt x="5041" y="5211"/>
                  <a:pt x="5097" y="5136"/>
                </a:cubicBezTo>
                <a:cubicBezTo>
                  <a:pt x="5154" y="5062"/>
                  <a:pt x="5199" y="4983"/>
                  <a:pt x="5222" y="4897"/>
                </a:cubicBezTo>
                <a:cubicBezTo>
                  <a:pt x="5228" y="4881"/>
                  <a:pt x="5233" y="4863"/>
                  <a:pt x="5233" y="4847"/>
                </a:cubicBezTo>
                <a:cubicBezTo>
                  <a:pt x="5273" y="4870"/>
                  <a:pt x="5307" y="4892"/>
                  <a:pt x="5348" y="4910"/>
                </a:cubicBezTo>
                <a:cubicBezTo>
                  <a:pt x="5439" y="4948"/>
                  <a:pt x="5534" y="4961"/>
                  <a:pt x="5630" y="4961"/>
                </a:cubicBezTo>
                <a:cubicBezTo>
                  <a:pt x="5647" y="4961"/>
                  <a:pt x="5665" y="4961"/>
                  <a:pt x="5682" y="4960"/>
                </a:cubicBezTo>
                <a:cubicBezTo>
                  <a:pt x="5899" y="4944"/>
                  <a:pt x="6098" y="4824"/>
                  <a:pt x="6234" y="4666"/>
                </a:cubicBezTo>
                <a:cubicBezTo>
                  <a:pt x="6303" y="4591"/>
                  <a:pt x="6353" y="4501"/>
                  <a:pt x="6387" y="4409"/>
                </a:cubicBezTo>
                <a:cubicBezTo>
                  <a:pt x="6427" y="4307"/>
                  <a:pt x="6444" y="4194"/>
                  <a:pt x="6432" y="4086"/>
                </a:cubicBezTo>
                <a:cubicBezTo>
                  <a:pt x="6427" y="3989"/>
                  <a:pt x="6398" y="3898"/>
                  <a:pt x="6348" y="3813"/>
                </a:cubicBezTo>
                <a:cubicBezTo>
                  <a:pt x="6364" y="3813"/>
                  <a:pt x="6382" y="3813"/>
                  <a:pt x="6398" y="3806"/>
                </a:cubicBezTo>
                <a:cubicBezTo>
                  <a:pt x="6523" y="3796"/>
                  <a:pt x="6649" y="3756"/>
                  <a:pt x="6762" y="3693"/>
                </a:cubicBezTo>
                <a:cubicBezTo>
                  <a:pt x="6814" y="3665"/>
                  <a:pt x="6864" y="3625"/>
                  <a:pt x="6909" y="3580"/>
                </a:cubicBezTo>
                <a:cubicBezTo>
                  <a:pt x="6961" y="3528"/>
                  <a:pt x="7001" y="3466"/>
                  <a:pt x="7029" y="3397"/>
                </a:cubicBezTo>
                <a:cubicBezTo>
                  <a:pt x="7058" y="3336"/>
                  <a:pt x="7074" y="3268"/>
                  <a:pt x="7080" y="3200"/>
                </a:cubicBezTo>
                <a:cubicBezTo>
                  <a:pt x="7087" y="3125"/>
                  <a:pt x="7080" y="3045"/>
                  <a:pt x="7069" y="2972"/>
                </a:cubicBezTo>
                <a:cubicBezTo>
                  <a:pt x="7029" y="2722"/>
                  <a:pt x="6853" y="2518"/>
                  <a:pt x="6637" y="2398"/>
                </a:cubicBezTo>
                <a:cubicBezTo>
                  <a:pt x="6523" y="2335"/>
                  <a:pt x="6405" y="2290"/>
                  <a:pt x="6279" y="2261"/>
                </a:cubicBezTo>
                <a:cubicBezTo>
                  <a:pt x="6217" y="2245"/>
                  <a:pt x="6148" y="2233"/>
                  <a:pt x="6080" y="2222"/>
                </a:cubicBezTo>
                <a:cubicBezTo>
                  <a:pt x="6023" y="2211"/>
                  <a:pt x="5962" y="2199"/>
                  <a:pt x="5899" y="2193"/>
                </a:cubicBezTo>
                <a:cubicBezTo>
                  <a:pt x="5921" y="2154"/>
                  <a:pt x="5944" y="2109"/>
                  <a:pt x="5967" y="2062"/>
                </a:cubicBezTo>
                <a:cubicBezTo>
                  <a:pt x="5983" y="2017"/>
                  <a:pt x="5996" y="1972"/>
                  <a:pt x="6001" y="1926"/>
                </a:cubicBezTo>
                <a:cubicBezTo>
                  <a:pt x="6012" y="1841"/>
                  <a:pt x="6001" y="1755"/>
                  <a:pt x="5962" y="1682"/>
                </a:cubicBezTo>
                <a:cubicBezTo>
                  <a:pt x="5927" y="1608"/>
                  <a:pt x="5865" y="1545"/>
                  <a:pt x="5797" y="1506"/>
                </a:cubicBezTo>
                <a:cubicBezTo>
                  <a:pt x="5683" y="1443"/>
                  <a:pt x="5553" y="1418"/>
                  <a:pt x="5424" y="1418"/>
                </a:cubicBezTo>
                <a:cubicBezTo>
                  <a:pt x="5366" y="1418"/>
                  <a:pt x="5308" y="1423"/>
                  <a:pt x="5251" y="1432"/>
                </a:cubicBezTo>
                <a:cubicBezTo>
                  <a:pt x="5160" y="1443"/>
                  <a:pt x="5068" y="1466"/>
                  <a:pt x="4989" y="1495"/>
                </a:cubicBezTo>
                <a:cubicBezTo>
                  <a:pt x="4995" y="1414"/>
                  <a:pt x="4995" y="1335"/>
                  <a:pt x="4984" y="1249"/>
                </a:cubicBezTo>
                <a:cubicBezTo>
                  <a:pt x="4950" y="1091"/>
                  <a:pt x="4858" y="949"/>
                  <a:pt x="4716" y="863"/>
                </a:cubicBezTo>
                <a:cubicBezTo>
                  <a:pt x="4619" y="801"/>
                  <a:pt x="4508" y="773"/>
                  <a:pt x="4397" y="773"/>
                </a:cubicBezTo>
                <a:cubicBezTo>
                  <a:pt x="4346" y="773"/>
                  <a:pt x="4295" y="779"/>
                  <a:pt x="4245" y="790"/>
                </a:cubicBezTo>
                <a:cubicBezTo>
                  <a:pt x="4108" y="818"/>
                  <a:pt x="3990" y="881"/>
                  <a:pt x="3887" y="966"/>
                </a:cubicBezTo>
                <a:cubicBezTo>
                  <a:pt x="3882" y="926"/>
                  <a:pt x="3882" y="892"/>
                  <a:pt x="3875" y="858"/>
                </a:cubicBezTo>
                <a:cubicBezTo>
                  <a:pt x="3864" y="733"/>
                  <a:pt x="3841" y="614"/>
                  <a:pt x="3807" y="488"/>
                </a:cubicBezTo>
                <a:cubicBezTo>
                  <a:pt x="3773" y="375"/>
                  <a:pt x="3722" y="268"/>
                  <a:pt x="3643" y="176"/>
                </a:cubicBezTo>
                <a:cubicBezTo>
                  <a:pt x="3552" y="79"/>
                  <a:pt x="3426" y="22"/>
                  <a:pt x="3290" y="6"/>
                </a:cubicBezTo>
                <a:cubicBezTo>
                  <a:pt x="3274" y="0"/>
                  <a:pt x="3250" y="0"/>
                  <a:pt x="32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3" name="Google Shape;158;p2"/>
          <p:cNvSpPr>
            <a:spLocks noChangeArrowheads="1"/>
          </p:cNvSpPr>
          <p:nvPr/>
        </p:nvSpPr>
        <p:spPr bwMode="auto">
          <a:xfrm>
            <a:off x="7731125" y="4170363"/>
            <a:ext cx="65088" cy="98425"/>
          </a:xfrm>
          <a:custGeom>
            <a:avLst/>
            <a:gdLst>
              <a:gd name="T0" fmla="*/ 0 w 1701"/>
              <a:gd name="T1" fmla="*/ 0 h 2541"/>
              <a:gd name="T2" fmla="*/ 1701 w 1701"/>
              <a:gd name="T3" fmla="*/ 2541 h 2541"/>
            </a:gdLst>
            <a:ahLst/>
            <a:cxnLst/>
            <a:rect l="T0" t="T1" r="T2" b="T3"/>
            <a:pathLst>
              <a:path w="1701" h="2541" extrusionOk="0">
                <a:moveTo>
                  <a:pt x="1178" y="0"/>
                </a:moveTo>
                <a:lnTo>
                  <a:pt x="513" y="632"/>
                </a:lnTo>
                <a:cubicBezTo>
                  <a:pt x="513" y="632"/>
                  <a:pt x="0" y="2519"/>
                  <a:pt x="272" y="2519"/>
                </a:cubicBezTo>
                <a:cubicBezTo>
                  <a:pt x="276" y="2519"/>
                  <a:pt x="281" y="2519"/>
                  <a:pt x="285" y="2518"/>
                </a:cubicBezTo>
                <a:cubicBezTo>
                  <a:pt x="366" y="2501"/>
                  <a:pt x="504" y="2495"/>
                  <a:pt x="664" y="2495"/>
                </a:cubicBezTo>
                <a:cubicBezTo>
                  <a:pt x="1103" y="2495"/>
                  <a:pt x="1701" y="2541"/>
                  <a:pt x="1701" y="2541"/>
                </a:cubicBezTo>
                <a:cubicBezTo>
                  <a:pt x="1394" y="2001"/>
                  <a:pt x="1405" y="352"/>
                  <a:pt x="1405" y="352"/>
                </a:cubicBezTo>
                <a:lnTo>
                  <a:pt x="1178"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4" name="Google Shape;159;p2"/>
          <p:cNvSpPr>
            <a:spLocks noChangeArrowheads="1"/>
          </p:cNvSpPr>
          <p:nvPr/>
        </p:nvSpPr>
        <p:spPr bwMode="auto">
          <a:xfrm>
            <a:off x="7635875" y="3994150"/>
            <a:ext cx="258763" cy="196850"/>
          </a:xfrm>
          <a:custGeom>
            <a:avLst/>
            <a:gdLst>
              <a:gd name="T0" fmla="*/ 0 w 6656"/>
              <a:gd name="T1" fmla="*/ 0 h 5092"/>
              <a:gd name="T2" fmla="*/ 6656 w 6656"/>
              <a:gd name="T3" fmla="*/ 5092 h 5092"/>
            </a:gdLst>
            <a:ahLst/>
            <a:cxnLst/>
            <a:rect l="T0" t="T1" r="T2" b="T3"/>
            <a:pathLst>
              <a:path w="6656" h="5092" extrusionOk="0">
                <a:moveTo>
                  <a:pt x="3047" y="1"/>
                </a:moveTo>
                <a:cubicBezTo>
                  <a:pt x="3013" y="6"/>
                  <a:pt x="2979" y="12"/>
                  <a:pt x="2950" y="24"/>
                </a:cubicBezTo>
                <a:cubicBezTo>
                  <a:pt x="2916" y="35"/>
                  <a:pt x="2877" y="53"/>
                  <a:pt x="2830" y="80"/>
                </a:cubicBezTo>
                <a:cubicBezTo>
                  <a:pt x="2780" y="121"/>
                  <a:pt x="2723" y="166"/>
                  <a:pt x="2678" y="216"/>
                </a:cubicBezTo>
                <a:cubicBezTo>
                  <a:pt x="2604" y="308"/>
                  <a:pt x="2536" y="410"/>
                  <a:pt x="2478" y="523"/>
                </a:cubicBezTo>
                <a:cubicBezTo>
                  <a:pt x="2421" y="632"/>
                  <a:pt x="2382" y="734"/>
                  <a:pt x="2360" y="842"/>
                </a:cubicBezTo>
                <a:cubicBezTo>
                  <a:pt x="2348" y="876"/>
                  <a:pt x="2308" y="905"/>
                  <a:pt x="2279" y="910"/>
                </a:cubicBezTo>
                <a:lnTo>
                  <a:pt x="2258" y="910"/>
                </a:lnTo>
                <a:cubicBezTo>
                  <a:pt x="2234" y="910"/>
                  <a:pt x="2217" y="905"/>
                  <a:pt x="2200" y="893"/>
                </a:cubicBezTo>
                <a:lnTo>
                  <a:pt x="2132" y="853"/>
                </a:lnTo>
                <a:cubicBezTo>
                  <a:pt x="2075" y="808"/>
                  <a:pt x="1985" y="751"/>
                  <a:pt x="1893" y="706"/>
                </a:cubicBezTo>
                <a:cubicBezTo>
                  <a:pt x="1848" y="677"/>
                  <a:pt x="1807" y="659"/>
                  <a:pt x="1757" y="649"/>
                </a:cubicBezTo>
                <a:cubicBezTo>
                  <a:pt x="1728" y="643"/>
                  <a:pt x="1700" y="643"/>
                  <a:pt x="1671" y="643"/>
                </a:cubicBezTo>
                <a:cubicBezTo>
                  <a:pt x="1637" y="649"/>
                  <a:pt x="1610" y="654"/>
                  <a:pt x="1581" y="659"/>
                </a:cubicBezTo>
                <a:cubicBezTo>
                  <a:pt x="1542" y="677"/>
                  <a:pt x="1507" y="694"/>
                  <a:pt x="1461" y="722"/>
                </a:cubicBezTo>
                <a:cubicBezTo>
                  <a:pt x="1405" y="762"/>
                  <a:pt x="1348" y="808"/>
                  <a:pt x="1303" y="859"/>
                </a:cubicBezTo>
                <a:cubicBezTo>
                  <a:pt x="1246" y="921"/>
                  <a:pt x="1201" y="995"/>
                  <a:pt x="1160" y="1075"/>
                </a:cubicBezTo>
                <a:cubicBezTo>
                  <a:pt x="1109" y="1178"/>
                  <a:pt x="1075" y="1291"/>
                  <a:pt x="1047" y="1404"/>
                </a:cubicBezTo>
                <a:cubicBezTo>
                  <a:pt x="1018" y="1553"/>
                  <a:pt x="1007" y="1695"/>
                  <a:pt x="1012" y="1842"/>
                </a:cubicBezTo>
                <a:cubicBezTo>
                  <a:pt x="1023" y="1973"/>
                  <a:pt x="1052" y="2091"/>
                  <a:pt x="1086" y="2200"/>
                </a:cubicBezTo>
                <a:cubicBezTo>
                  <a:pt x="1092" y="2228"/>
                  <a:pt x="1104" y="2251"/>
                  <a:pt x="1115" y="2280"/>
                </a:cubicBezTo>
                <a:cubicBezTo>
                  <a:pt x="1138" y="2330"/>
                  <a:pt x="1126" y="2387"/>
                  <a:pt x="1086" y="2416"/>
                </a:cubicBezTo>
                <a:cubicBezTo>
                  <a:pt x="1070" y="2432"/>
                  <a:pt x="1041" y="2445"/>
                  <a:pt x="1012" y="2445"/>
                </a:cubicBezTo>
                <a:cubicBezTo>
                  <a:pt x="996" y="2445"/>
                  <a:pt x="984" y="2445"/>
                  <a:pt x="973" y="2439"/>
                </a:cubicBezTo>
                <a:cubicBezTo>
                  <a:pt x="921" y="2416"/>
                  <a:pt x="876" y="2405"/>
                  <a:pt x="826" y="2393"/>
                </a:cubicBezTo>
                <a:cubicBezTo>
                  <a:pt x="779" y="2382"/>
                  <a:pt x="729" y="2376"/>
                  <a:pt x="689" y="2376"/>
                </a:cubicBezTo>
                <a:lnTo>
                  <a:pt x="661" y="2376"/>
                </a:lnTo>
                <a:cubicBezTo>
                  <a:pt x="598" y="2387"/>
                  <a:pt x="546" y="2398"/>
                  <a:pt x="496" y="2410"/>
                </a:cubicBezTo>
                <a:cubicBezTo>
                  <a:pt x="451" y="2427"/>
                  <a:pt x="410" y="2450"/>
                  <a:pt x="365" y="2479"/>
                </a:cubicBezTo>
                <a:cubicBezTo>
                  <a:pt x="320" y="2507"/>
                  <a:pt x="280" y="2541"/>
                  <a:pt x="239" y="2586"/>
                </a:cubicBezTo>
                <a:cubicBezTo>
                  <a:pt x="205" y="2631"/>
                  <a:pt x="178" y="2671"/>
                  <a:pt x="155" y="2717"/>
                </a:cubicBezTo>
                <a:cubicBezTo>
                  <a:pt x="131" y="2762"/>
                  <a:pt x="115" y="2814"/>
                  <a:pt x="103" y="2865"/>
                </a:cubicBezTo>
                <a:cubicBezTo>
                  <a:pt x="92" y="2916"/>
                  <a:pt x="86" y="2967"/>
                  <a:pt x="86" y="3019"/>
                </a:cubicBezTo>
                <a:cubicBezTo>
                  <a:pt x="97" y="3080"/>
                  <a:pt x="110" y="3132"/>
                  <a:pt x="121" y="3171"/>
                </a:cubicBezTo>
                <a:cubicBezTo>
                  <a:pt x="144" y="3229"/>
                  <a:pt x="171" y="3285"/>
                  <a:pt x="205" y="3342"/>
                </a:cubicBezTo>
                <a:cubicBezTo>
                  <a:pt x="234" y="3381"/>
                  <a:pt x="262" y="3416"/>
                  <a:pt x="291" y="3444"/>
                </a:cubicBezTo>
                <a:cubicBezTo>
                  <a:pt x="307" y="3462"/>
                  <a:pt x="314" y="3496"/>
                  <a:pt x="302" y="3530"/>
                </a:cubicBezTo>
                <a:cubicBezTo>
                  <a:pt x="291" y="3557"/>
                  <a:pt x="262" y="3575"/>
                  <a:pt x="234" y="3575"/>
                </a:cubicBezTo>
                <a:cubicBezTo>
                  <a:pt x="200" y="3575"/>
                  <a:pt x="178" y="3570"/>
                  <a:pt x="155" y="3570"/>
                </a:cubicBezTo>
                <a:cubicBezTo>
                  <a:pt x="131" y="3575"/>
                  <a:pt x="115" y="3581"/>
                  <a:pt x="103" y="3581"/>
                </a:cubicBezTo>
                <a:cubicBezTo>
                  <a:pt x="92" y="3586"/>
                  <a:pt x="81" y="3592"/>
                  <a:pt x="76" y="3598"/>
                </a:cubicBezTo>
                <a:cubicBezTo>
                  <a:pt x="63" y="3604"/>
                  <a:pt x="58" y="3609"/>
                  <a:pt x="47" y="3615"/>
                </a:cubicBezTo>
                <a:cubicBezTo>
                  <a:pt x="35" y="3638"/>
                  <a:pt x="29" y="3643"/>
                  <a:pt x="29" y="3649"/>
                </a:cubicBezTo>
                <a:cubicBezTo>
                  <a:pt x="18" y="3667"/>
                  <a:pt x="13" y="3683"/>
                  <a:pt x="13" y="3701"/>
                </a:cubicBezTo>
                <a:cubicBezTo>
                  <a:pt x="7" y="3735"/>
                  <a:pt x="1" y="3769"/>
                  <a:pt x="1" y="3803"/>
                </a:cubicBezTo>
                <a:cubicBezTo>
                  <a:pt x="7" y="3848"/>
                  <a:pt x="18" y="3893"/>
                  <a:pt x="35" y="3939"/>
                </a:cubicBezTo>
                <a:cubicBezTo>
                  <a:pt x="52" y="3990"/>
                  <a:pt x="81" y="4042"/>
                  <a:pt x="115" y="4097"/>
                </a:cubicBezTo>
                <a:cubicBezTo>
                  <a:pt x="149" y="4144"/>
                  <a:pt x="183" y="4183"/>
                  <a:pt x="228" y="4228"/>
                </a:cubicBezTo>
                <a:cubicBezTo>
                  <a:pt x="273" y="4268"/>
                  <a:pt x="325" y="4302"/>
                  <a:pt x="376" y="4331"/>
                </a:cubicBezTo>
                <a:cubicBezTo>
                  <a:pt x="427" y="4354"/>
                  <a:pt x="478" y="4370"/>
                  <a:pt x="535" y="4388"/>
                </a:cubicBezTo>
                <a:cubicBezTo>
                  <a:pt x="587" y="4393"/>
                  <a:pt x="632" y="4399"/>
                  <a:pt x="671" y="4399"/>
                </a:cubicBezTo>
                <a:cubicBezTo>
                  <a:pt x="689" y="4399"/>
                  <a:pt x="700" y="4399"/>
                  <a:pt x="711" y="4393"/>
                </a:cubicBezTo>
                <a:cubicBezTo>
                  <a:pt x="774" y="4388"/>
                  <a:pt x="831" y="4376"/>
                  <a:pt x="887" y="4365"/>
                </a:cubicBezTo>
                <a:lnTo>
                  <a:pt x="905" y="4359"/>
                </a:lnTo>
                <a:cubicBezTo>
                  <a:pt x="921" y="4359"/>
                  <a:pt x="944" y="4370"/>
                  <a:pt x="955" y="4388"/>
                </a:cubicBezTo>
                <a:cubicBezTo>
                  <a:pt x="973" y="4404"/>
                  <a:pt x="978" y="4422"/>
                  <a:pt x="978" y="4444"/>
                </a:cubicBezTo>
                <a:cubicBezTo>
                  <a:pt x="973" y="4472"/>
                  <a:pt x="973" y="4496"/>
                  <a:pt x="973" y="4524"/>
                </a:cubicBezTo>
                <a:cubicBezTo>
                  <a:pt x="978" y="4564"/>
                  <a:pt x="984" y="4598"/>
                  <a:pt x="1001" y="4638"/>
                </a:cubicBezTo>
                <a:cubicBezTo>
                  <a:pt x="1007" y="4666"/>
                  <a:pt x="1023" y="4695"/>
                  <a:pt x="1041" y="4717"/>
                </a:cubicBezTo>
                <a:cubicBezTo>
                  <a:pt x="1057" y="4751"/>
                  <a:pt x="1081" y="4774"/>
                  <a:pt x="1098" y="4792"/>
                </a:cubicBezTo>
                <a:cubicBezTo>
                  <a:pt x="1132" y="4813"/>
                  <a:pt x="1160" y="4837"/>
                  <a:pt x="1188" y="4853"/>
                </a:cubicBezTo>
                <a:cubicBezTo>
                  <a:pt x="1235" y="4871"/>
                  <a:pt x="1274" y="4882"/>
                  <a:pt x="1314" y="4894"/>
                </a:cubicBezTo>
                <a:cubicBezTo>
                  <a:pt x="1359" y="4905"/>
                  <a:pt x="1398" y="4905"/>
                  <a:pt x="1432" y="4905"/>
                </a:cubicBezTo>
                <a:lnTo>
                  <a:pt x="1456" y="4905"/>
                </a:lnTo>
                <a:cubicBezTo>
                  <a:pt x="1513" y="4899"/>
                  <a:pt x="1558" y="4887"/>
                  <a:pt x="1592" y="4876"/>
                </a:cubicBezTo>
                <a:cubicBezTo>
                  <a:pt x="1626" y="4865"/>
                  <a:pt x="1660" y="4848"/>
                  <a:pt x="1689" y="4831"/>
                </a:cubicBezTo>
                <a:cubicBezTo>
                  <a:pt x="1717" y="4808"/>
                  <a:pt x="1746" y="4792"/>
                  <a:pt x="1762" y="4768"/>
                </a:cubicBezTo>
                <a:cubicBezTo>
                  <a:pt x="1786" y="4740"/>
                  <a:pt x="1802" y="4717"/>
                  <a:pt x="1820" y="4689"/>
                </a:cubicBezTo>
                <a:cubicBezTo>
                  <a:pt x="1831" y="4661"/>
                  <a:pt x="1842" y="4627"/>
                  <a:pt x="1848" y="4593"/>
                </a:cubicBezTo>
                <a:cubicBezTo>
                  <a:pt x="1842" y="4558"/>
                  <a:pt x="1836" y="4530"/>
                  <a:pt x="1825" y="4507"/>
                </a:cubicBezTo>
                <a:lnTo>
                  <a:pt x="1814" y="4462"/>
                </a:lnTo>
                <a:cubicBezTo>
                  <a:pt x="1807" y="4433"/>
                  <a:pt x="1814" y="4399"/>
                  <a:pt x="1831" y="4370"/>
                </a:cubicBezTo>
                <a:cubicBezTo>
                  <a:pt x="1848" y="4342"/>
                  <a:pt x="1882" y="4320"/>
                  <a:pt x="1917" y="4314"/>
                </a:cubicBezTo>
                <a:cubicBezTo>
                  <a:pt x="1922" y="4307"/>
                  <a:pt x="1933" y="4307"/>
                  <a:pt x="1938" y="4307"/>
                </a:cubicBezTo>
                <a:cubicBezTo>
                  <a:pt x="1967" y="4307"/>
                  <a:pt x="1990" y="4314"/>
                  <a:pt x="2012" y="4331"/>
                </a:cubicBezTo>
                <a:cubicBezTo>
                  <a:pt x="2035" y="4348"/>
                  <a:pt x="2053" y="4376"/>
                  <a:pt x="2064" y="4410"/>
                </a:cubicBezTo>
                <a:lnTo>
                  <a:pt x="2087" y="4472"/>
                </a:lnTo>
                <a:cubicBezTo>
                  <a:pt x="2121" y="4580"/>
                  <a:pt x="2166" y="4672"/>
                  <a:pt x="2223" y="4763"/>
                </a:cubicBezTo>
                <a:cubicBezTo>
                  <a:pt x="2268" y="4826"/>
                  <a:pt x="2319" y="4882"/>
                  <a:pt x="2371" y="4933"/>
                </a:cubicBezTo>
                <a:cubicBezTo>
                  <a:pt x="2421" y="4973"/>
                  <a:pt x="2468" y="5007"/>
                  <a:pt x="2518" y="5036"/>
                </a:cubicBezTo>
                <a:cubicBezTo>
                  <a:pt x="2564" y="5052"/>
                  <a:pt x="2609" y="5070"/>
                  <a:pt x="2654" y="5081"/>
                </a:cubicBezTo>
                <a:cubicBezTo>
                  <a:pt x="2694" y="5086"/>
                  <a:pt x="2728" y="5092"/>
                  <a:pt x="2762" y="5092"/>
                </a:cubicBezTo>
                <a:lnTo>
                  <a:pt x="2785" y="5092"/>
                </a:lnTo>
                <a:cubicBezTo>
                  <a:pt x="2837" y="5086"/>
                  <a:pt x="2877" y="5075"/>
                  <a:pt x="2911" y="5064"/>
                </a:cubicBezTo>
                <a:cubicBezTo>
                  <a:pt x="2961" y="5047"/>
                  <a:pt x="3001" y="5023"/>
                  <a:pt x="3042" y="5002"/>
                </a:cubicBezTo>
                <a:cubicBezTo>
                  <a:pt x="3092" y="4962"/>
                  <a:pt x="3144" y="4921"/>
                  <a:pt x="3194" y="4871"/>
                </a:cubicBezTo>
                <a:cubicBezTo>
                  <a:pt x="3252" y="4797"/>
                  <a:pt x="3308" y="4711"/>
                  <a:pt x="3354" y="4621"/>
                </a:cubicBezTo>
                <a:cubicBezTo>
                  <a:pt x="3394" y="4553"/>
                  <a:pt x="3422" y="4472"/>
                  <a:pt x="3451" y="4382"/>
                </a:cubicBezTo>
                <a:cubicBezTo>
                  <a:pt x="3473" y="4325"/>
                  <a:pt x="3524" y="4291"/>
                  <a:pt x="3580" y="4291"/>
                </a:cubicBezTo>
                <a:cubicBezTo>
                  <a:pt x="3614" y="4291"/>
                  <a:pt x="3638" y="4297"/>
                  <a:pt x="3661" y="4314"/>
                </a:cubicBezTo>
                <a:cubicBezTo>
                  <a:pt x="3677" y="4325"/>
                  <a:pt x="3695" y="4342"/>
                  <a:pt x="3706" y="4365"/>
                </a:cubicBezTo>
                <a:lnTo>
                  <a:pt x="3751" y="4433"/>
                </a:lnTo>
                <a:lnTo>
                  <a:pt x="3797" y="4501"/>
                </a:lnTo>
                <a:cubicBezTo>
                  <a:pt x="3848" y="4587"/>
                  <a:pt x="3928" y="4689"/>
                  <a:pt x="4018" y="4779"/>
                </a:cubicBezTo>
                <a:cubicBezTo>
                  <a:pt x="4064" y="4813"/>
                  <a:pt x="4109" y="4842"/>
                  <a:pt x="4154" y="4871"/>
                </a:cubicBezTo>
                <a:cubicBezTo>
                  <a:pt x="4194" y="4887"/>
                  <a:pt x="4240" y="4905"/>
                  <a:pt x="4291" y="4916"/>
                </a:cubicBezTo>
                <a:cubicBezTo>
                  <a:pt x="4330" y="4921"/>
                  <a:pt x="4371" y="4928"/>
                  <a:pt x="4411" y="4928"/>
                </a:cubicBezTo>
                <a:lnTo>
                  <a:pt x="4433" y="4928"/>
                </a:lnTo>
                <a:cubicBezTo>
                  <a:pt x="4485" y="4921"/>
                  <a:pt x="4524" y="4910"/>
                  <a:pt x="4564" y="4899"/>
                </a:cubicBezTo>
                <a:cubicBezTo>
                  <a:pt x="4598" y="4887"/>
                  <a:pt x="4637" y="4871"/>
                  <a:pt x="4666" y="4848"/>
                </a:cubicBezTo>
                <a:cubicBezTo>
                  <a:pt x="4705" y="4826"/>
                  <a:pt x="4734" y="4797"/>
                  <a:pt x="4757" y="4774"/>
                </a:cubicBezTo>
                <a:cubicBezTo>
                  <a:pt x="4780" y="4745"/>
                  <a:pt x="4797" y="4717"/>
                  <a:pt x="4815" y="4689"/>
                </a:cubicBezTo>
                <a:cubicBezTo>
                  <a:pt x="4825" y="4661"/>
                  <a:pt x="4836" y="4627"/>
                  <a:pt x="4849" y="4587"/>
                </a:cubicBezTo>
                <a:cubicBezTo>
                  <a:pt x="4854" y="4546"/>
                  <a:pt x="4860" y="4501"/>
                  <a:pt x="4854" y="4456"/>
                </a:cubicBezTo>
                <a:lnTo>
                  <a:pt x="4854" y="4438"/>
                </a:lnTo>
                <a:lnTo>
                  <a:pt x="4854" y="4422"/>
                </a:lnTo>
                <a:cubicBezTo>
                  <a:pt x="4842" y="4365"/>
                  <a:pt x="4865" y="4320"/>
                  <a:pt x="4910" y="4297"/>
                </a:cubicBezTo>
                <a:cubicBezTo>
                  <a:pt x="4928" y="4286"/>
                  <a:pt x="4944" y="4286"/>
                  <a:pt x="4962" y="4286"/>
                </a:cubicBezTo>
                <a:cubicBezTo>
                  <a:pt x="4996" y="4286"/>
                  <a:pt x="5025" y="4297"/>
                  <a:pt x="5046" y="4325"/>
                </a:cubicBezTo>
                <a:cubicBezTo>
                  <a:pt x="5064" y="4342"/>
                  <a:pt x="5080" y="4359"/>
                  <a:pt x="5104" y="4376"/>
                </a:cubicBezTo>
                <a:cubicBezTo>
                  <a:pt x="5149" y="4417"/>
                  <a:pt x="5195" y="4444"/>
                  <a:pt x="5240" y="4472"/>
                </a:cubicBezTo>
                <a:cubicBezTo>
                  <a:pt x="5285" y="4490"/>
                  <a:pt x="5326" y="4507"/>
                  <a:pt x="5371" y="4519"/>
                </a:cubicBezTo>
                <a:cubicBezTo>
                  <a:pt x="5405" y="4524"/>
                  <a:pt x="5439" y="4530"/>
                  <a:pt x="5479" y="4530"/>
                </a:cubicBezTo>
                <a:lnTo>
                  <a:pt x="5502" y="4530"/>
                </a:lnTo>
                <a:cubicBezTo>
                  <a:pt x="5547" y="4524"/>
                  <a:pt x="5586" y="4512"/>
                  <a:pt x="5626" y="4501"/>
                </a:cubicBezTo>
                <a:cubicBezTo>
                  <a:pt x="5678" y="4485"/>
                  <a:pt x="5723" y="4462"/>
                  <a:pt x="5762" y="4433"/>
                </a:cubicBezTo>
                <a:cubicBezTo>
                  <a:pt x="5814" y="4399"/>
                  <a:pt x="5854" y="4359"/>
                  <a:pt x="5893" y="4320"/>
                </a:cubicBezTo>
                <a:cubicBezTo>
                  <a:pt x="5927" y="4273"/>
                  <a:pt x="5961" y="4228"/>
                  <a:pt x="5985" y="4183"/>
                </a:cubicBezTo>
                <a:cubicBezTo>
                  <a:pt x="6008" y="4137"/>
                  <a:pt x="6024" y="4092"/>
                  <a:pt x="6035" y="4042"/>
                </a:cubicBezTo>
                <a:cubicBezTo>
                  <a:pt x="6042" y="4001"/>
                  <a:pt x="6047" y="3956"/>
                  <a:pt x="6047" y="3916"/>
                </a:cubicBezTo>
                <a:cubicBezTo>
                  <a:pt x="6042" y="3887"/>
                  <a:pt x="6035" y="3859"/>
                  <a:pt x="6030" y="3830"/>
                </a:cubicBezTo>
                <a:cubicBezTo>
                  <a:pt x="6013" y="3791"/>
                  <a:pt x="5996" y="3757"/>
                  <a:pt x="5974" y="3728"/>
                </a:cubicBezTo>
                <a:cubicBezTo>
                  <a:pt x="5956" y="3694"/>
                  <a:pt x="5927" y="3667"/>
                  <a:pt x="5899" y="3638"/>
                </a:cubicBezTo>
                <a:cubicBezTo>
                  <a:pt x="5871" y="3615"/>
                  <a:pt x="5843" y="3598"/>
                  <a:pt x="5814" y="3575"/>
                </a:cubicBezTo>
                <a:cubicBezTo>
                  <a:pt x="5786" y="3570"/>
                  <a:pt x="5762" y="3541"/>
                  <a:pt x="5746" y="3518"/>
                </a:cubicBezTo>
                <a:cubicBezTo>
                  <a:pt x="5735" y="3489"/>
                  <a:pt x="5735" y="3455"/>
                  <a:pt x="5741" y="3421"/>
                </a:cubicBezTo>
                <a:cubicBezTo>
                  <a:pt x="5757" y="3381"/>
                  <a:pt x="5803" y="3342"/>
                  <a:pt x="5848" y="3342"/>
                </a:cubicBezTo>
                <a:lnTo>
                  <a:pt x="5865" y="3342"/>
                </a:lnTo>
                <a:cubicBezTo>
                  <a:pt x="5945" y="3353"/>
                  <a:pt x="6019" y="3365"/>
                  <a:pt x="6081" y="3365"/>
                </a:cubicBezTo>
                <a:cubicBezTo>
                  <a:pt x="6098" y="3365"/>
                  <a:pt x="6116" y="3365"/>
                  <a:pt x="6132" y="3360"/>
                </a:cubicBezTo>
                <a:cubicBezTo>
                  <a:pt x="6218" y="3353"/>
                  <a:pt x="6297" y="3336"/>
                  <a:pt x="6360" y="3313"/>
                </a:cubicBezTo>
                <a:cubicBezTo>
                  <a:pt x="6410" y="3297"/>
                  <a:pt x="6451" y="3274"/>
                  <a:pt x="6485" y="3257"/>
                </a:cubicBezTo>
                <a:cubicBezTo>
                  <a:pt x="6512" y="3234"/>
                  <a:pt x="6541" y="3211"/>
                  <a:pt x="6564" y="3189"/>
                </a:cubicBezTo>
                <a:cubicBezTo>
                  <a:pt x="6581" y="3161"/>
                  <a:pt x="6598" y="3137"/>
                  <a:pt x="6615" y="3114"/>
                </a:cubicBezTo>
                <a:cubicBezTo>
                  <a:pt x="6627" y="3087"/>
                  <a:pt x="6638" y="3053"/>
                  <a:pt x="6643" y="3024"/>
                </a:cubicBezTo>
                <a:cubicBezTo>
                  <a:pt x="6649" y="2985"/>
                  <a:pt x="6656" y="2938"/>
                  <a:pt x="6656" y="2899"/>
                </a:cubicBezTo>
                <a:cubicBezTo>
                  <a:pt x="6643" y="2841"/>
                  <a:pt x="6638" y="2791"/>
                  <a:pt x="6622" y="2751"/>
                </a:cubicBezTo>
                <a:cubicBezTo>
                  <a:pt x="6609" y="2712"/>
                  <a:pt x="6587" y="2678"/>
                  <a:pt x="6570" y="2644"/>
                </a:cubicBezTo>
                <a:cubicBezTo>
                  <a:pt x="6547" y="2610"/>
                  <a:pt x="6519" y="2581"/>
                  <a:pt x="6485" y="2541"/>
                </a:cubicBezTo>
                <a:cubicBezTo>
                  <a:pt x="6433" y="2501"/>
                  <a:pt x="6383" y="2466"/>
                  <a:pt x="6320" y="2432"/>
                </a:cubicBezTo>
                <a:cubicBezTo>
                  <a:pt x="6234" y="2393"/>
                  <a:pt x="6137" y="2359"/>
                  <a:pt x="6019" y="2337"/>
                </a:cubicBezTo>
                <a:cubicBezTo>
                  <a:pt x="5979" y="2325"/>
                  <a:pt x="5945" y="2319"/>
                  <a:pt x="5906" y="2319"/>
                </a:cubicBezTo>
                <a:cubicBezTo>
                  <a:pt x="5865" y="2314"/>
                  <a:pt x="5831" y="2314"/>
                  <a:pt x="5791" y="2314"/>
                </a:cubicBezTo>
                <a:lnTo>
                  <a:pt x="5757" y="2308"/>
                </a:lnTo>
                <a:lnTo>
                  <a:pt x="5513" y="2308"/>
                </a:lnTo>
                <a:cubicBezTo>
                  <a:pt x="5473" y="2314"/>
                  <a:pt x="5439" y="2314"/>
                  <a:pt x="5405" y="2319"/>
                </a:cubicBezTo>
                <a:cubicBezTo>
                  <a:pt x="5394" y="2325"/>
                  <a:pt x="5382" y="2325"/>
                  <a:pt x="5371" y="2325"/>
                </a:cubicBezTo>
                <a:cubicBezTo>
                  <a:pt x="5331" y="2325"/>
                  <a:pt x="5303" y="2314"/>
                  <a:pt x="5280" y="2296"/>
                </a:cubicBezTo>
                <a:cubicBezTo>
                  <a:pt x="5258" y="2280"/>
                  <a:pt x="5240" y="2262"/>
                  <a:pt x="5224" y="2240"/>
                </a:cubicBezTo>
                <a:cubicBezTo>
                  <a:pt x="5195" y="2172"/>
                  <a:pt x="5211" y="2098"/>
                  <a:pt x="5263" y="2046"/>
                </a:cubicBezTo>
                <a:lnTo>
                  <a:pt x="5366" y="1944"/>
                </a:lnTo>
                <a:cubicBezTo>
                  <a:pt x="5421" y="1876"/>
                  <a:pt x="5462" y="1819"/>
                  <a:pt x="5490" y="1768"/>
                </a:cubicBezTo>
                <a:cubicBezTo>
                  <a:pt x="5502" y="1740"/>
                  <a:pt x="5507" y="1716"/>
                  <a:pt x="5518" y="1689"/>
                </a:cubicBezTo>
                <a:cubicBezTo>
                  <a:pt x="5518" y="1677"/>
                  <a:pt x="5518" y="1666"/>
                  <a:pt x="5524" y="1655"/>
                </a:cubicBezTo>
                <a:cubicBezTo>
                  <a:pt x="5518" y="1648"/>
                  <a:pt x="5518" y="1637"/>
                  <a:pt x="5518" y="1632"/>
                </a:cubicBezTo>
                <a:cubicBezTo>
                  <a:pt x="5513" y="1626"/>
                  <a:pt x="5513" y="1621"/>
                  <a:pt x="5507" y="1614"/>
                </a:cubicBezTo>
                <a:lnTo>
                  <a:pt x="5496" y="1598"/>
                </a:lnTo>
                <a:cubicBezTo>
                  <a:pt x="5473" y="1587"/>
                  <a:pt x="5468" y="1575"/>
                  <a:pt x="5456" y="1569"/>
                </a:cubicBezTo>
                <a:cubicBezTo>
                  <a:pt x="5428" y="1558"/>
                  <a:pt x="5400" y="1553"/>
                  <a:pt x="5371" y="1540"/>
                </a:cubicBezTo>
                <a:cubicBezTo>
                  <a:pt x="5319" y="1535"/>
                  <a:pt x="5274" y="1530"/>
                  <a:pt x="5229" y="1530"/>
                </a:cubicBezTo>
                <a:lnTo>
                  <a:pt x="5195" y="1530"/>
                </a:lnTo>
                <a:cubicBezTo>
                  <a:pt x="5087" y="1540"/>
                  <a:pt x="4978" y="1564"/>
                  <a:pt x="4870" y="1603"/>
                </a:cubicBezTo>
                <a:cubicBezTo>
                  <a:pt x="4797" y="1626"/>
                  <a:pt x="4729" y="1666"/>
                  <a:pt x="4644" y="1711"/>
                </a:cubicBezTo>
                <a:cubicBezTo>
                  <a:pt x="4626" y="1723"/>
                  <a:pt x="4610" y="1729"/>
                  <a:pt x="4587" y="1729"/>
                </a:cubicBezTo>
                <a:cubicBezTo>
                  <a:pt x="4547" y="1729"/>
                  <a:pt x="4501" y="1711"/>
                  <a:pt x="4479" y="1677"/>
                </a:cubicBezTo>
                <a:cubicBezTo>
                  <a:pt x="4456" y="1648"/>
                  <a:pt x="4440" y="1614"/>
                  <a:pt x="4445" y="1575"/>
                </a:cubicBezTo>
                <a:cubicBezTo>
                  <a:pt x="4445" y="1553"/>
                  <a:pt x="4450" y="1530"/>
                  <a:pt x="4467" y="1506"/>
                </a:cubicBezTo>
                <a:lnTo>
                  <a:pt x="4474" y="1495"/>
                </a:lnTo>
                <a:lnTo>
                  <a:pt x="4479" y="1485"/>
                </a:lnTo>
                <a:cubicBezTo>
                  <a:pt x="4513" y="1410"/>
                  <a:pt x="4535" y="1348"/>
                  <a:pt x="4553" y="1280"/>
                </a:cubicBezTo>
                <a:cubicBezTo>
                  <a:pt x="4564" y="1228"/>
                  <a:pt x="4564" y="1178"/>
                  <a:pt x="4564" y="1131"/>
                </a:cubicBezTo>
                <a:cubicBezTo>
                  <a:pt x="4558" y="1092"/>
                  <a:pt x="4553" y="1063"/>
                  <a:pt x="4542" y="1029"/>
                </a:cubicBezTo>
                <a:cubicBezTo>
                  <a:pt x="4535" y="1007"/>
                  <a:pt x="4524" y="979"/>
                  <a:pt x="4508" y="955"/>
                </a:cubicBezTo>
                <a:cubicBezTo>
                  <a:pt x="4495" y="932"/>
                  <a:pt x="4479" y="916"/>
                  <a:pt x="4461" y="898"/>
                </a:cubicBezTo>
                <a:cubicBezTo>
                  <a:pt x="4440" y="882"/>
                  <a:pt x="4416" y="864"/>
                  <a:pt x="4393" y="853"/>
                </a:cubicBezTo>
                <a:cubicBezTo>
                  <a:pt x="4365" y="842"/>
                  <a:pt x="4330" y="830"/>
                  <a:pt x="4296" y="819"/>
                </a:cubicBezTo>
                <a:cubicBezTo>
                  <a:pt x="4269" y="814"/>
                  <a:pt x="4240" y="814"/>
                  <a:pt x="4212" y="814"/>
                </a:cubicBezTo>
                <a:lnTo>
                  <a:pt x="4194" y="814"/>
                </a:lnTo>
                <a:cubicBezTo>
                  <a:pt x="4144" y="819"/>
                  <a:pt x="4099" y="830"/>
                  <a:pt x="4058" y="842"/>
                </a:cubicBezTo>
                <a:cubicBezTo>
                  <a:pt x="4024" y="853"/>
                  <a:pt x="3996" y="871"/>
                  <a:pt x="3962" y="882"/>
                </a:cubicBezTo>
                <a:cubicBezTo>
                  <a:pt x="3934" y="898"/>
                  <a:pt x="3905" y="916"/>
                  <a:pt x="3882" y="932"/>
                </a:cubicBezTo>
                <a:lnTo>
                  <a:pt x="3871" y="939"/>
                </a:lnTo>
                <a:cubicBezTo>
                  <a:pt x="3814" y="979"/>
                  <a:pt x="3769" y="1018"/>
                  <a:pt x="3717" y="1069"/>
                </a:cubicBezTo>
                <a:cubicBezTo>
                  <a:pt x="3700" y="1086"/>
                  <a:pt x="3677" y="1097"/>
                  <a:pt x="3649" y="1097"/>
                </a:cubicBezTo>
                <a:cubicBezTo>
                  <a:pt x="3638" y="1097"/>
                  <a:pt x="3621" y="1097"/>
                  <a:pt x="3614" y="1092"/>
                </a:cubicBezTo>
                <a:cubicBezTo>
                  <a:pt x="3575" y="1081"/>
                  <a:pt x="3553" y="1047"/>
                  <a:pt x="3546" y="1013"/>
                </a:cubicBezTo>
                <a:cubicBezTo>
                  <a:pt x="3535" y="950"/>
                  <a:pt x="3524" y="882"/>
                  <a:pt x="3519" y="819"/>
                </a:cubicBezTo>
                <a:lnTo>
                  <a:pt x="3519" y="796"/>
                </a:lnTo>
                <a:lnTo>
                  <a:pt x="3519" y="774"/>
                </a:lnTo>
                <a:lnTo>
                  <a:pt x="3512" y="751"/>
                </a:lnTo>
                <a:cubicBezTo>
                  <a:pt x="3501" y="598"/>
                  <a:pt x="3485" y="439"/>
                  <a:pt x="3439" y="297"/>
                </a:cubicBezTo>
                <a:cubicBezTo>
                  <a:pt x="3422" y="245"/>
                  <a:pt x="3399" y="205"/>
                  <a:pt x="3376" y="166"/>
                </a:cubicBezTo>
                <a:cubicBezTo>
                  <a:pt x="3354" y="137"/>
                  <a:pt x="3336" y="114"/>
                  <a:pt x="3308" y="92"/>
                </a:cubicBezTo>
                <a:cubicBezTo>
                  <a:pt x="3291" y="74"/>
                  <a:pt x="3263" y="58"/>
                  <a:pt x="3239" y="46"/>
                </a:cubicBezTo>
                <a:cubicBezTo>
                  <a:pt x="3212" y="29"/>
                  <a:pt x="3178" y="18"/>
                  <a:pt x="3144" y="12"/>
                </a:cubicBezTo>
                <a:cubicBezTo>
                  <a:pt x="3115" y="6"/>
                  <a:pt x="3087" y="1"/>
                  <a:pt x="3058"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5" name="Google Shape;160;p2"/>
          <p:cNvSpPr>
            <a:spLocks noChangeArrowheads="1"/>
          </p:cNvSpPr>
          <p:nvPr/>
        </p:nvSpPr>
        <p:spPr bwMode="auto">
          <a:xfrm>
            <a:off x="7827963" y="4159250"/>
            <a:ext cx="3175" cy="1588"/>
          </a:xfrm>
          <a:custGeom>
            <a:avLst/>
            <a:gdLst>
              <a:gd name="T0" fmla="*/ 0 w 108"/>
              <a:gd name="T1" fmla="*/ 0 h 30"/>
              <a:gd name="T2" fmla="*/ 108 w 108"/>
              <a:gd name="T3" fmla="*/ 30 h 30"/>
            </a:gdLst>
            <a:ahLst/>
            <a:cxnLst/>
            <a:rect l="T0" t="T1" r="T2" b="T3"/>
            <a:pathLst>
              <a:path w="108" h="30" extrusionOk="0">
                <a:moveTo>
                  <a:pt x="29" y="1"/>
                </a:moveTo>
                <a:lnTo>
                  <a:pt x="0" y="1"/>
                </a:lnTo>
                <a:lnTo>
                  <a:pt x="29" y="1"/>
                </a:lnTo>
                <a:cubicBezTo>
                  <a:pt x="57" y="1"/>
                  <a:pt x="86" y="12"/>
                  <a:pt x="108" y="29"/>
                </a:cubicBezTo>
                <a:cubicBezTo>
                  <a:pt x="86" y="12"/>
                  <a:pt x="57" y="1"/>
                  <a:pt x="29"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6" name="Google Shape;161;p2"/>
          <p:cNvSpPr>
            <a:spLocks noChangeArrowheads="1"/>
          </p:cNvSpPr>
          <p:nvPr/>
        </p:nvSpPr>
        <p:spPr bwMode="auto">
          <a:xfrm>
            <a:off x="7710488" y="4159250"/>
            <a:ext cx="66675" cy="3175"/>
          </a:xfrm>
          <a:custGeom>
            <a:avLst/>
            <a:gdLst>
              <a:gd name="T0" fmla="*/ 0 w 1740"/>
              <a:gd name="T1" fmla="*/ 0 h 63"/>
              <a:gd name="T2" fmla="*/ 1740 w 1740"/>
              <a:gd name="T3" fmla="*/ 63 h 63"/>
            </a:gdLst>
            <a:ahLst/>
            <a:cxnLst/>
            <a:rect l="T0" t="T1" r="T2" b="T3"/>
            <a:pathLst>
              <a:path w="1740" h="63" extrusionOk="0">
                <a:moveTo>
                  <a:pt x="34" y="16"/>
                </a:moveTo>
                <a:cubicBezTo>
                  <a:pt x="29" y="16"/>
                  <a:pt x="18" y="16"/>
                  <a:pt x="13" y="23"/>
                </a:cubicBezTo>
                <a:lnTo>
                  <a:pt x="0" y="23"/>
                </a:lnTo>
                <a:lnTo>
                  <a:pt x="13" y="23"/>
                </a:lnTo>
                <a:cubicBezTo>
                  <a:pt x="18" y="16"/>
                  <a:pt x="29" y="16"/>
                  <a:pt x="34" y="16"/>
                </a:cubicBezTo>
                <a:cubicBezTo>
                  <a:pt x="52" y="16"/>
                  <a:pt x="63" y="23"/>
                  <a:pt x="81" y="23"/>
                </a:cubicBezTo>
                <a:cubicBezTo>
                  <a:pt x="63" y="23"/>
                  <a:pt x="52" y="16"/>
                  <a:pt x="34" y="16"/>
                </a:cubicBezTo>
                <a:close/>
                <a:moveTo>
                  <a:pt x="1676" y="0"/>
                </a:moveTo>
                <a:cubicBezTo>
                  <a:pt x="1631" y="0"/>
                  <a:pt x="1586" y="23"/>
                  <a:pt x="1563" y="63"/>
                </a:cubicBezTo>
                <a:cubicBezTo>
                  <a:pt x="1586" y="23"/>
                  <a:pt x="1631" y="0"/>
                  <a:pt x="1676" y="0"/>
                </a:cubicBezTo>
                <a:cubicBezTo>
                  <a:pt x="1705" y="0"/>
                  <a:pt x="1723" y="6"/>
                  <a:pt x="1739" y="11"/>
                </a:cubicBezTo>
                <a:cubicBezTo>
                  <a:pt x="1723" y="6"/>
                  <a:pt x="1705" y="0"/>
                  <a:pt x="167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7" name="Google Shape;162;p2"/>
          <p:cNvSpPr>
            <a:spLocks noChangeArrowheads="1"/>
          </p:cNvSpPr>
          <p:nvPr/>
        </p:nvSpPr>
        <p:spPr bwMode="auto">
          <a:xfrm>
            <a:off x="7824788" y="4160838"/>
            <a:ext cx="0" cy="3175"/>
          </a:xfrm>
          <a:custGeom>
            <a:avLst/>
            <a:gdLst>
              <a:gd name="T0" fmla="*/ 0 w 17"/>
              <a:gd name="T1" fmla="*/ 0 h 53"/>
              <a:gd name="T2" fmla="*/ 17 w 17"/>
              <a:gd name="T3" fmla="*/ 53 h 53"/>
            </a:gdLst>
            <a:ahLst/>
            <a:cxnLst/>
            <a:rect l="T0" t="T1" r="T2" b="T3"/>
            <a:pathLst>
              <a:path w="17" h="53" extrusionOk="0">
                <a:moveTo>
                  <a:pt x="16" y="1"/>
                </a:moveTo>
                <a:cubicBezTo>
                  <a:pt x="6" y="18"/>
                  <a:pt x="0" y="35"/>
                  <a:pt x="0" y="52"/>
                </a:cubicBezTo>
                <a:cubicBezTo>
                  <a:pt x="0" y="35"/>
                  <a:pt x="6" y="18"/>
                  <a:pt x="16"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8" name="Google Shape;163;p2"/>
          <p:cNvSpPr>
            <a:spLocks noChangeArrowheads="1"/>
          </p:cNvSpPr>
          <p:nvPr/>
        </p:nvSpPr>
        <p:spPr bwMode="auto">
          <a:xfrm>
            <a:off x="7823200" y="4164013"/>
            <a:ext cx="1588" cy="1587"/>
          </a:xfrm>
          <a:custGeom>
            <a:avLst/>
            <a:gdLst>
              <a:gd name="T0" fmla="*/ 0 w 7"/>
              <a:gd name="T1" fmla="*/ 0 h 41"/>
              <a:gd name="T2" fmla="*/ 7 w 7"/>
              <a:gd name="T3" fmla="*/ 41 h 41"/>
            </a:gdLst>
            <a:ahLst/>
            <a:cxnLst/>
            <a:rect l="T0" t="T1" r="T2" b="T3"/>
            <a:pathLst>
              <a:path w="7" h="41" extrusionOk="0">
                <a:moveTo>
                  <a:pt x="6" y="1"/>
                </a:moveTo>
                <a:lnTo>
                  <a:pt x="6" y="1"/>
                </a:lnTo>
                <a:cubicBezTo>
                  <a:pt x="1" y="11"/>
                  <a:pt x="1" y="28"/>
                  <a:pt x="6" y="40"/>
                </a:cubicBezTo>
                <a:cubicBezTo>
                  <a:pt x="6" y="28"/>
                  <a:pt x="1" y="11"/>
                  <a:pt x="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9" name="Google Shape;164;p2"/>
          <p:cNvSpPr>
            <a:spLocks noChangeArrowheads="1"/>
          </p:cNvSpPr>
          <p:nvPr/>
        </p:nvSpPr>
        <p:spPr bwMode="auto">
          <a:xfrm>
            <a:off x="7778750" y="4162425"/>
            <a:ext cx="0" cy="0"/>
          </a:xfrm>
          <a:custGeom>
            <a:avLst/>
            <a:gdLst>
              <a:gd name="T0" fmla="*/ 0 w 12"/>
              <a:gd name="T1" fmla="*/ 0 h 18"/>
              <a:gd name="T2" fmla="*/ 12 w 12"/>
              <a:gd name="T3" fmla="*/ 18 h 18"/>
            </a:gdLst>
            <a:ahLst/>
            <a:cxnLst/>
            <a:rect l="T0" t="T1" r="T2" b="T3"/>
            <a:pathLst>
              <a:path w="12" h="18" extrusionOk="0">
                <a:moveTo>
                  <a:pt x="0" y="0"/>
                </a:moveTo>
                <a:cubicBezTo>
                  <a:pt x="0" y="6"/>
                  <a:pt x="6" y="12"/>
                  <a:pt x="11" y="18"/>
                </a:cubicBezTo>
                <a:cubicBezTo>
                  <a:pt x="6" y="12"/>
                  <a:pt x="0" y="6"/>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0" name="Google Shape;165;p2"/>
          <p:cNvSpPr>
            <a:spLocks noChangeArrowheads="1"/>
          </p:cNvSpPr>
          <p:nvPr/>
        </p:nvSpPr>
        <p:spPr bwMode="auto">
          <a:xfrm>
            <a:off x="7716838" y="4168775"/>
            <a:ext cx="76200" cy="11113"/>
          </a:xfrm>
          <a:custGeom>
            <a:avLst/>
            <a:gdLst>
              <a:gd name="T0" fmla="*/ 0 w 1962"/>
              <a:gd name="T1" fmla="*/ 0 h 290"/>
              <a:gd name="T2" fmla="*/ 1962 w 1962"/>
              <a:gd name="T3" fmla="*/ 290 h 290"/>
            </a:gdLst>
            <a:ahLst/>
            <a:cxnLst/>
            <a:rect l="T0" t="T1" r="T2" b="T3"/>
            <a:pathLst>
              <a:path w="1962" h="290" extrusionOk="0">
                <a:moveTo>
                  <a:pt x="1711" y="6"/>
                </a:moveTo>
                <a:cubicBezTo>
                  <a:pt x="1762" y="79"/>
                  <a:pt x="1831" y="176"/>
                  <a:pt x="1915" y="255"/>
                </a:cubicBezTo>
                <a:cubicBezTo>
                  <a:pt x="1933" y="268"/>
                  <a:pt x="1949" y="279"/>
                  <a:pt x="1961" y="289"/>
                </a:cubicBezTo>
                <a:cubicBezTo>
                  <a:pt x="1949" y="279"/>
                  <a:pt x="1933" y="268"/>
                  <a:pt x="1915" y="255"/>
                </a:cubicBezTo>
                <a:cubicBezTo>
                  <a:pt x="1831" y="176"/>
                  <a:pt x="1762" y="79"/>
                  <a:pt x="1711" y="6"/>
                </a:cubicBezTo>
                <a:close/>
                <a:moveTo>
                  <a:pt x="0" y="0"/>
                </a:moveTo>
                <a:cubicBezTo>
                  <a:pt x="18" y="45"/>
                  <a:pt x="40" y="90"/>
                  <a:pt x="63" y="137"/>
                </a:cubicBezTo>
                <a:cubicBezTo>
                  <a:pt x="40" y="90"/>
                  <a:pt x="18" y="45"/>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1" name="Google Shape;166;p2"/>
          <p:cNvSpPr>
            <a:spLocks noChangeArrowheads="1"/>
          </p:cNvSpPr>
          <p:nvPr/>
        </p:nvSpPr>
        <p:spPr bwMode="auto">
          <a:xfrm>
            <a:off x="7704138" y="4178300"/>
            <a:ext cx="0" cy="0"/>
          </a:xfrm>
          <a:custGeom>
            <a:avLst/>
            <a:gdLst>
              <a:gd name="T0" fmla="*/ 0 w 12"/>
              <a:gd name="T1" fmla="*/ 0 h 7"/>
              <a:gd name="T2" fmla="*/ 12 w 12"/>
              <a:gd name="T3" fmla="*/ 7 h 7"/>
            </a:gdLst>
            <a:ahLst/>
            <a:cxnLst/>
            <a:rect l="T0" t="T1" r="T2" b="T3"/>
            <a:pathLst>
              <a:path w="12" h="7" extrusionOk="0">
                <a:moveTo>
                  <a:pt x="11" y="1"/>
                </a:moveTo>
                <a:cubicBezTo>
                  <a:pt x="6" y="1"/>
                  <a:pt x="6" y="1"/>
                  <a:pt x="0" y="6"/>
                </a:cubicBezTo>
                <a:cubicBezTo>
                  <a:pt x="6" y="6"/>
                  <a:pt x="6" y="1"/>
                  <a:pt x="1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2" name="Google Shape;167;p2"/>
          <p:cNvSpPr>
            <a:spLocks noChangeArrowheads="1"/>
          </p:cNvSpPr>
          <p:nvPr/>
        </p:nvSpPr>
        <p:spPr bwMode="auto">
          <a:xfrm>
            <a:off x="7820025" y="4178300"/>
            <a:ext cx="0" cy="0"/>
          </a:xfrm>
          <a:custGeom>
            <a:avLst/>
            <a:gdLst>
              <a:gd name="T0" fmla="*/ 0 w 12"/>
              <a:gd name="T1" fmla="*/ 0 h 12"/>
              <a:gd name="T2" fmla="*/ 12 w 12"/>
              <a:gd name="T3" fmla="*/ 12 h 12"/>
            </a:gdLst>
            <a:ahLst/>
            <a:cxnLst/>
            <a:rect l="T0" t="T1" r="T2" b="T3"/>
            <a:pathLst>
              <a:path w="12" h="12" extrusionOk="0">
                <a:moveTo>
                  <a:pt x="12" y="0"/>
                </a:moveTo>
                <a:lnTo>
                  <a:pt x="6" y="6"/>
                </a:lnTo>
                <a:cubicBezTo>
                  <a:pt x="6" y="11"/>
                  <a:pt x="1" y="11"/>
                  <a:pt x="1" y="11"/>
                </a:cubicBezTo>
                <a:cubicBezTo>
                  <a:pt x="1" y="11"/>
                  <a:pt x="6" y="11"/>
                  <a:pt x="6" y="6"/>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3" name="Google Shape;168;p2"/>
          <p:cNvSpPr>
            <a:spLocks noChangeArrowheads="1"/>
          </p:cNvSpPr>
          <p:nvPr/>
        </p:nvSpPr>
        <p:spPr bwMode="auto">
          <a:xfrm>
            <a:off x="7678738" y="4178300"/>
            <a:ext cx="3175" cy="3175"/>
          </a:xfrm>
          <a:custGeom>
            <a:avLst/>
            <a:gdLst>
              <a:gd name="T0" fmla="*/ 0 w 103"/>
              <a:gd name="T1" fmla="*/ 0 h 69"/>
              <a:gd name="T2" fmla="*/ 103 w 103"/>
              <a:gd name="T3" fmla="*/ 69 h 69"/>
            </a:gdLst>
            <a:ahLst/>
            <a:cxnLst/>
            <a:rect l="T0" t="T1" r="T2" b="T3"/>
            <a:pathLst>
              <a:path w="103" h="69" extrusionOk="0">
                <a:moveTo>
                  <a:pt x="0" y="0"/>
                </a:moveTo>
                <a:cubicBezTo>
                  <a:pt x="6" y="6"/>
                  <a:pt x="12" y="6"/>
                  <a:pt x="12" y="13"/>
                </a:cubicBezTo>
                <a:cubicBezTo>
                  <a:pt x="46" y="34"/>
                  <a:pt x="74" y="52"/>
                  <a:pt x="102" y="69"/>
                </a:cubicBezTo>
                <a:cubicBezTo>
                  <a:pt x="74" y="52"/>
                  <a:pt x="46" y="34"/>
                  <a:pt x="12" y="13"/>
                </a:cubicBezTo>
                <a:cubicBezTo>
                  <a:pt x="12" y="6"/>
                  <a:pt x="6" y="6"/>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4" name="Google Shape;169;p2"/>
          <p:cNvSpPr>
            <a:spLocks noChangeArrowheads="1"/>
          </p:cNvSpPr>
          <p:nvPr/>
        </p:nvSpPr>
        <p:spPr bwMode="auto">
          <a:xfrm>
            <a:off x="7686675" y="4183063"/>
            <a:ext cx="4763" cy="0"/>
          </a:xfrm>
          <a:custGeom>
            <a:avLst/>
            <a:gdLst>
              <a:gd name="T0" fmla="*/ 0 w 120"/>
              <a:gd name="T1" fmla="*/ 0 h 12"/>
              <a:gd name="T2" fmla="*/ 120 w 120"/>
              <a:gd name="T3" fmla="*/ 12 h 12"/>
            </a:gdLst>
            <a:ahLst/>
            <a:cxnLst/>
            <a:rect l="T0" t="T1" r="T2" b="T3"/>
            <a:pathLst>
              <a:path w="120" h="12" extrusionOk="0">
                <a:moveTo>
                  <a:pt x="1" y="1"/>
                </a:moveTo>
                <a:cubicBezTo>
                  <a:pt x="46" y="12"/>
                  <a:pt x="85" y="12"/>
                  <a:pt x="119" y="12"/>
                </a:cubicBezTo>
                <a:cubicBezTo>
                  <a:pt x="85" y="12"/>
                  <a:pt x="46" y="6"/>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5" name="Google Shape;170;p2"/>
          <p:cNvSpPr>
            <a:spLocks noChangeArrowheads="1"/>
          </p:cNvSpPr>
          <p:nvPr/>
        </p:nvSpPr>
        <p:spPr bwMode="auto">
          <a:xfrm>
            <a:off x="7764463" y="4176713"/>
            <a:ext cx="25400" cy="88900"/>
          </a:xfrm>
          <a:custGeom>
            <a:avLst/>
            <a:gdLst>
              <a:gd name="T0" fmla="*/ 0 w 678"/>
              <a:gd name="T1" fmla="*/ 0 h 2291"/>
              <a:gd name="T2" fmla="*/ 678 w 678"/>
              <a:gd name="T3" fmla="*/ 2291 h 2291"/>
            </a:gdLst>
            <a:ahLst/>
            <a:cxnLst/>
            <a:rect l="T0" t="T1" r="T2" b="T3"/>
            <a:pathLst>
              <a:path w="678" h="2291" extrusionOk="0">
                <a:moveTo>
                  <a:pt x="318" y="0"/>
                </a:moveTo>
                <a:cubicBezTo>
                  <a:pt x="245" y="160"/>
                  <a:pt x="155" y="296"/>
                  <a:pt x="40" y="399"/>
                </a:cubicBezTo>
                <a:cubicBezTo>
                  <a:pt x="24" y="580"/>
                  <a:pt x="18" y="767"/>
                  <a:pt x="12" y="955"/>
                </a:cubicBezTo>
                <a:cubicBezTo>
                  <a:pt x="6" y="1160"/>
                  <a:pt x="1" y="1364"/>
                  <a:pt x="12" y="1569"/>
                </a:cubicBezTo>
                <a:cubicBezTo>
                  <a:pt x="18" y="1665"/>
                  <a:pt x="24" y="1768"/>
                  <a:pt x="40" y="1858"/>
                </a:cubicBezTo>
                <a:cubicBezTo>
                  <a:pt x="58" y="1967"/>
                  <a:pt x="80" y="2080"/>
                  <a:pt x="132" y="2177"/>
                </a:cubicBezTo>
                <a:cubicBezTo>
                  <a:pt x="148" y="2216"/>
                  <a:pt x="182" y="2245"/>
                  <a:pt x="216" y="2256"/>
                </a:cubicBezTo>
                <a:cubicBezTo>
                  <a:pt x="234" y="2267"/>
                  <a:pt x="250" y="2274"/>
                  <a:pt x="268" y="2274"/>
                </a:cubicBezTo>
                <a:cubicBezTo>
                  <a:pt x="336" y="2285"/>
                  <a:pt x="404" y="2290"/>
                  <a:pt x="473" y="2290"/>
                </a:cubicBezTo>
                <a:lnTo>
                  <a:pt x="489" y="2290"/>
                </a:lnTo>
                <a:cubicBezTo>
                  <a:pt x="530" y="2290"/>
                  <a:pt x="569" y="2285"/>
                  <a:pt x="603" y="2274"/>
                </a:cubicBezTo>
                <a:cubicBezTo>
                  <a:pt x="625" y="2267"/>
                  <a:pt x="643" y="2261"/>
                  <a:pt x="666" y="2251"/>
                </a:cubicBezTo>
                <a:cubicBezTo>
                  <a:pt x="666" y="2245"/>
                  <a:pt x="672" y="2245"/>
                  <a:pt x="677" y="2240"/>
                </a:cubicBezTo>
                <a:cubicBezTo>
                  <a:pt x="666" y="2211"/>
                  <a:pt x="654" y="2177"/>
                  <a:pt x="643" y="2143"/>
                </a:cubicBezTo>
                <a:cubicBezTo>
                  <a:pt x="632" y="2114"/>
                  <a:pt x="625" y="2091"/>
                  <a:pt x="620" y="2069"/>
                </a:cubicBezTo>
                <a:cubicBezTo>
                  <a:pt x="586" y="1972"/>
                  <a:pt x="564" y="1875"/>
                  <a:pt x="541" y="1779"/>
                </a:cubicBezTo>
                <a:cubicBezTo>
                  <a:pt x="507" y="1597"/>
                  <a:pt x="478" y="1404"/>
                  <a:pt x="462" y="1199"/>
                </a:cubicBezTo>
                <a:cubicBezTo>
                  <a:pt x="444" y="984"/>
                  <a:pt x="438" y="790"/>
                  <a:pt x="444" y="609"/>
                </a:cubicBezTo>
                <a:cubicBezTo>
                  <a:pt x="449" y="460"/>
                  <a:pt x="462" y="318"/>
                  <a:pt x="478" y="176"/>
                </a:cubicBezTo>
                <a:lnTo>
                  <a:pt x="473" y="176"/>
                </a:lnTo>
                <a:cubicBezTo>
                  <a:pt x="428" y="126"/>
                  <a:pt x="387" y="79"/>
                  <a:pt x="347" y="29"/>
                </a:cubicBezTo>
                <a:lnTo>
                  <a:pt x="325"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6" name="Google Shape;171;p2"/>
          <p:cNvSpPr>
            <a:spLocks noChangeArrowheads="1"/>
          </p:cNvSpPr>
          <p:nvPr/>
        </p:nvSpPr>
        <p:spPr bwMode="auto">
          <a:xfrm>
            <a:off x="7677150" y="4133850"/>
            <a:ext cx="160338" cy="57150"/>
          </a:xfrm>
          <a:custGeom>
            <a:avLst/>
            <a:gdLst>
              <a:gd name="T0" fmla="*/ 0 w 4137"/>
              <a:gd name="T1" fmla="*/ 0 h 1494"/>
              <a:gd name="T2" fmla="*/ 4137 w 4137"/>
              <a:gd name="T3" fmla="*/ 1494 h 1494"/>
            </a:gdLst>
            <a:ahLst/>
            <a:cxnLst/>
            <a:rect l="T0" t="T1" r="T2" b="T3"/>
            <a:pathLst>
              <a:path w="4137" h="1494" extrusionOk="0">
                <a:moveTo>
                  <a:pt x="3746" y="0"/>
                </a:moveTo>
                <a:cubicBezTo>
                  <a:pt x="3699" y="6"/>
                  <a:pt x="3654" y="28"/>
                  <a:pt x="3643" y="62"/>
                </a:cubicBezTo>
                <a:cubicBezTo>
                  <a:pt x="3597" y="210"/>
                  <a:pt x="3546" y="358"/>
                  <a:pt x="3473" y="489"/>
                </a:cubicBezTo>
                <a:cubicBezTo>
                  <a:pt x="3439" y="539"/>
                  <a:pt x="3410" y="585"/>
                  <a:pt x="3376" y="619"/>
                </a:cubicBezTo>
                <a:cubicBezTo>
                  <a:pt x="3353" y="636"/>
                  <a:pt x="3330" y="654"/>
                  <a:pt x="3308" y="670"/>
                </a:cubicBezTo>
                <a:cubicBezTo>
                  <a:pt x="3285" y="682"/>
                  <a:pt x="3268" y="688"/>
                  <a:pt x="3245" y="693"/>
                </a:cubicBezTo>
                <a:cubicBezTo>
                  <a:pt x="3222" y="699"/>
                  <a:pt x="3193" y="704"/>
                  <a:pt x="3171" y="704"/>
                </a:cubicBezTo>
                <a:cubicBezTo>
                  <a:pt x="3143" y="699"/>
                  <a:pt x="3109" y="693"/>
                  <a:pt x="3080" y="688"/>
                </a:cubicBezTo>
                <a:cubicBezTo>
                  <a:pt x="3040" y="670"/>
                  <a:pt x="3001" y="654"/>
                  <a:pt x="2961" y="630"/>
                </a:cubicBezTo>
                <a:cubicBezTo>
                  <a:pt x="2904" y="596"/>
                  <a:pt x="2847" y="551"/>
                  <a:pt x="2791" y="499"/>
                </a:cubicBezTo>
                <a:cubicBezTo>
                  <a:pt x="2750" y="454"/>
                  <a:pt x="2710" y="409"/>
                  <a:pt x="2676" y="358"/>
                </a:cubicBezTo>
                <a:cubicBezTo>
                  <a:pt x="2637" y="300"/>
                  <a:pt x="2603" y="244"/>
                  <a:pt x="2574" y="198"/>
                </a:cubicBezTo>
                <a:cubicBezTo>
                  <a:pt x="2569" y="187"/>
                  <a:pt x="2563" y="171"/>
                  <a:pt x="2552" y="153"/>
                </a:cubicBezTo>
                <a:cubicBezTo>
                  <a:pt x="2535" y="119"/>
                  <a:pt x="2506" y="90"/>
                  <a:pt x="2466" y="85"/>
                </a:cubicBezTo>
                <a:lnTo>
                  <a:pt x="2450" y="85"/>
                </a:lnTo>
                <a:cubicBezTo>
                  <a:pt x="2409" y="85"/>
                  <a:pt x="2370" y="108"/>
                  <a:pt x="2348" y="153"/>
                </a:cubicBezTo>
                <a:cubicBezTo>
                  <a:pt x="2307" y="221"/>
                  <a:pt x="2273" y="295"/>
                  <a:pt x="2228" y="363"/>
                </a:cubicBezTo>
                <a:cubicBezTo>
                  <a:pt x="2170" y="454"/>
                  <a:pt x="2097" y="573"/>
                  <a:pt x="1994" y="675"/>
                </a:cubicBezTo>
                <a:cubicBezTo>
                  <a:pt x="1949" y="722"/>
                  <a:pt x="1898" y="756"/>
                  <a:pt x="1853" y="790"/>
                </a:cubicBezTo>
                <a:cubicBezTo>
                  <a:pt x="1813" y="806"/>
                  <a:pt x="1768" y="824"/>
                  <a:pt x="1722" y="840"/>
                </a:cubicBezTo>
                <a:cubicBezTo>
                  <a:pt x="1682" y="846"/>
                  <a:pt x="1637" y="853"/>
                  <a:pt x="1591" y="853"/>
                </a:cubicBezTo>
                <a:cubicBezTo>
                  <a:pt x="1546" y="853"/>
                  <a:pt x="1506" y="846"/>
                  <a:pt x="1467" y="835"/>
                </a:cubicBezTo>
                <a:cubicBezTo>
                  <a:pt x="1433" y="824"/>
                  <a:pt x="1393" y="806"/>
                  <a:pt x="1359" y="784"/>
                </a:cubicBezTo>
                <a:cubicBezTo>
                  <a:pt x="1307" y="756"/>
                  <a:pt x="1268" y="722"/>
                  <a:pt x="1223" y="675"/>
                </a:cubicBezTo>
                <a:cubicBezTo>
                  <a:pt x="1165" y="619"/>
                  <a:pt x="1114" y="546"/>
                  <a:pt x="1069" y="465"/>
                </a:cubicBezTo>
                <a:cubicBezTo>
                  <a:pt x="1045" y="420"/>
                  <a:pt x="1024" y="381"/>
                  <a:pt x="1006" y="334"/>
                </a:cubicBezTo>
                <a:cubicBezTo>
                  <a:pt x="989" y="300"/>
                  <a:pt x="966" y="250"/>
                  <a:pt x="950" y="198"/>
                </a:cubicBezTo>
                <a:cubicBezTo>
                  <a:pt x="943" y="171"/>
                  <a:pt x="916" y="153"/>
                  <a:pt x="893" y="153"/>
                </a:cubicBezTo>
                <a:cubicBezTo>
                  <a:pt x="853" y="153"/>
                  <a:pt x="824" y="171"/>
                  <a:pt x="813" y="198"/>
                </a:cubicBezTo>
                <a:cubicBezTo>
                  <a:pt x="796" y="232"/>
                  <a:pt x="779" y="266"/>
                  <a:pt x="756" y="307"/>
                </a:cubicBezTo>
                <a:cubicBezTo>
                  <a:pt x="717" y="363"/>
                  <a:pt x="677" y="420"/>
                  <a:pt x="625" y="465"/>
                </a:cubicBezTo>
                <a:cubicBezTo>
                  <a:pt x="586" y="505"/>
                  <a:pt x="546" y="539"/>
                  <a:pt x="500" y="562"/>
                </a:cubicBezTo>
                <a:cubicBezTo>
                  <a:pt x="466" y="580"/>
                  <a:pt x="432" y="596"/>
                  <a:pt x="404" y="602"/>
                </a:cubicBezTo>
                <a:cubicBezTo>
                  <a:pt x="376" y="607"/>
                  <a:pt x="353" y="614"/>
                  <a:pt x="329" y="614"/>
                </a:cubicBezTo>
                <a:cubicBezTo>
                  <a:pt x="313" y="614"/>
                  <a:pt x="295" y="607"/>
                  <a:pt x="279" y="607"/>
                </a:cubicBezTo>
                <a:cubicBezTo>
                  <a:pt x="268" y="699"/>
                  <a:pt x="250" y="784"/>
                  <a:pt x="216" y="858"/>
                </a:cubicBezTo>
                <a:cubicBezTo>
                  <a:pt x="193" y="909"/>
                  <a:pt x="171" y="960"/>
                  <a:pt x="137" y="1005"/>
                </a:cubicBezTo>
                <a:cubicBezTo>
                  <a:pt x="103" y="1057"/>
                  <a:pt x="63" y="1102"/>
                  <a:pt x="29" y="1136"/>
                </a:cubicBezTo>
                <a:cubicBezTo>
                  <a:pt x="17" y="1142"/>
                  <a:pt x="12" y="1153"/>
                  <a:pt x="1" y="1160"/>
                </a:cubicBezTo>
                <a:cubicBezTo>
                  <a:pt x="6" y="1170"/>
                  <a:pt x="12" y="1176"/>
                  <a:pt x="17" y="1181"/>
                </a:cubicBezTo>
                <a:cubicBezTo>
                  <a:pt x="23" y="1187"/>
                  <a:pt x="29" y="1187"/>
                  <a:pt x="29" y="1194"/>
                </a:cubicBezTo>
                <a:cubicBezTo>
                  <a:pt x="63" y="1215"/>
                  <a:pt x="91" y="1233"/>
                  <a:pt x="119" y="1250"/>
                </a:cubicBezTo>
                <a:lnTo>
                  <a:pt x="119" y="1255"/>
                </a:lnTo>
                <a:cubicBezTo>
                  <a:pt x="137" y="1262"/>
                  <a:pt x="153" y="1267"/>
                  <a:pt x="166" y="1273"/>
                </a:cubicBezTo>
                <a:cubicBezTo>
                  <a:pt x="193" y="1284"/>
                  <a:pt x="222" y="1289"/>
                  <a:pt x="245" y="1296"/>
                </a:cubicBezTo>
                <a:cubicBezTo>
                  <a:pt x="290" y="1307"/>
                  <a:pt x="329" y="1307"/>
                  <a:pt x="363" y="1307"/>
                </a:cubicBezTo>
                <a:lnTo>
                  <a:pt x="387" y="1307"/>
                </a:lnTo>
                <a:cubicBezTo>
                  <a:pt x="415" y="1307"/>
                  <a:pt x="432" y="1301"/>
                  <a:pt x="455" y="1296"/>
                </a:cubicBezTo>
                <a:cubicBezTo>
                  <a:pt x="483" y="1289"/>
                  <a:pt x="507" y="1284"/>
                  <a:pt x="523" y="1278"/>
                </a:cubicBezTo>
                <a:cubicBezTo>
                  <a:pt x="557" y="1267"/>
                  <a:pt x="591" y="1250"/>
                  <a:pt x="620" y="1233"/>
                </a:cubicBezTo>
                <a:cubicBezTo>
                  <a:pt x="648" y="1215"/>
                  <a:pt x="670" y="1194"/>
                  <a:pt x="693" y="1176"/>
                </a:cubicBezTo>
                <a:lnTo>
                  <a:pt x="693" y="1170"/>
                </a:lnTo>
                <a:cubicBezTo>
                  <a:pt x="699" y="1165"/>
                  <a:pt x="699" y="1165"/>
                  <a:pt x="704" y="1165"/>
                </a:cubicBezTo>
                <a:cubicBezTo>
                  <a:pt x="722" y="1142"/>
                  <a:pt x="733" y="1113"/>
                  <a:pt x="751" y="1091"/>
                </a:cubicBezTo>
                <a:cubicBezTo>
                  <a:pt x="756" y="1074"/>
                  <a:pt x="762" y="1057"/>
                  <a:pt x="773" y="1034"/>
                </a:cubicBezTo>
                <a:cubicBezTo>
                  <a:pt x="773" y="1023"/>
                  <a:pt x="779" y="1011"/>
                  <a:pt x="779" y="995"/>
                </a:cubicBezTo>
                <a:lnTo>
                  <a:pt x="779" y="977"/>
                </a:lnTo>
                <a:cubicBezTo>
                  <a:pt x="767" y="948"/>
                  <a:pt x="762" y="926"/>
                  <a:pt x="756" y="909"/>
                </a:cubicBezTo>
                <a:lnTo>
                  <a:pt x="745" y="864"/>
                </a:lnTo>
                <a:cubicBezTo>
                  <a:pt x="738" y="835"/>
                  <a:pt x="745" y="801"/>
                  <a:pt x="762" y="772"/>
                </a:cubicBezTo>
                <a:cubicBezTo>
                  <a:pt x="779" y="744"/>
                  <a:pt x="807" y="722"/>
                  <a:pt x="835" y="716"/>
                </a:cubicBezTo>
                <a:lnTo>
                  <a:pt x="848" y="716"/>
                </a:lnTo>
                <a:cubicBezTo>
                  <a:pt x="853" y="709"/>
                  <a:pt x="864" y="709"/>
                  <a:pt x="869" y="709"/>
                </a:cubicBezTo>
                <a:cubicBezTo>
                  <a:pt x="887" y="709"/>
                  <a:pt x="898" y="716"/>
                  <a:pt x="916" y="716"/>
                </a:cubicBezTo>
                <a:cubicBezTo>
                  <a:pt x="921" y="722"/>
                  <a:pt x="932" y="727"/>
                  <a:pt x="943" y="733"/>
                </a:cubicBezTo>
                <a:cubicBezTo>
                  <a:pt x="966" y="750"/>
                  <a:pt x="984" y="778"/>
                  <a:pt x="995" y="812"/>
                </a:cubicBezTo>
                <a:lnTo>
                  <a:pt x="1018" y="874"/>
                </a:lnTo>
                <a:cubicBezTo>
                  <a:pt x="1024" y="892"/>
                  <a:pt x="1029" y="909"/>
                  <a:pt x="1034" y="926"/>
                </a:cubicBezTo>
                <a:cubicBezTo>
                  <a:pt x="1052" y="971"/>
                  <a:pt x="1074" y="1016"/>
                  <a:pt x="1097" y="1063"/>
                </a:cubicBezTo>
                <a:cubicBezTo>
                  <a:pt x="1114" y="1097"/>
                  <a:pt x="1137" y="1131"/>
                  <a:pt x="1154" y="1165"/>
                </a:cubicBezTo>
                <a:cubicBezTo>
                  <a:pt x="1165" y="1176"/>
                  <a:pt x="1176" y="1194"/>
                  <a:pt x="1189" y="1205"/>
                </a:cubicBezTo>
                <a:cubicBezTo>
                  <a:pt x="1223" y="1255"/>
                  <a:pt x="1262" y="1296"/>
                  <a:pt x="1302" y="1335"/>
                </a:cubicBezTo>
                <a:cubicBezTo>
                  <a:pt x="1330" y="1357"/>
                  <a:pt x="1352" y="1375"/>
                  <a:pt x="1381" y="1391"/>
                </a:cubicBezTo>
                <a:cubicBezTo>
                  <a:pt x="1404" y="1409"/>
                  <a:pt x="1427" y="1420"/>
                  <a:pt x="1449" y="1438"/>
                </a:cubicBezTo>
                <a:cubicBezTo>
                  <a:pt x="1495" y="1454"/>
                  <a:pt x="1540" y="1472"/>
                  <a:pt x="1585" y="1483"/>
                </a:cubicBezTo>
                <a:cubicBezTo>
                  <a:pt x="1591" y="1483"/>
                  <a:pt x="1603" y="1488"/>
                  <a:pt x="1614" y="1488"/>
                </a:cubicBezTo>
                <a:cubicBezTo>
                  <a:pt x="1643" y="1494"/>
                  <a:pt x="1671" y="1494"/>
                  <a:pt x="1693" y="1494"/>
                </a:cubicBezTo>
                <a:lnTo>
                  <a:pt x="1716" y="1494"/>
                </a:lnTo>
                <a:cubicBezTo>
                  <a:pt x="1739" y="1488"/>
                  <a:pt x="1761" y="1488"/>
                  <a:pt x="1779" y="1483"/>
                </a:cubicBezTo>
                <a:cubicBezTo>
                  <a:pt x="1802" y="1477"/>
                  <a:pt x="1824" y="1472"/>
                  <a:pt x="1842" y="1466"/>
                </a:cubicBezTo>
                <a:cubicBezTo>
                  <a:pt x="1892" y="1449"/>
                  <a:pt x="1932" y="1425"/>
                  <a:pt x="1973" y="1398"/>
                </a:cubicBezTo>
                <a:cubicBezTo>
                  <a:pt x="2000" y="1380"/>
                  <a:pt x="2029" y="1364"/>
                  <a:pt x="2052" y="1341"/>
                </a:cubicBezTo>
                <a:cubicBezTo>
                  <a:pt x="2080" y="1318"/>
                  <a:pt x="2102" y="1296"/>
                  <a:pt x="2125" y="1273"/>
                </a:cubicBezTo>
                <a:cubicBezTo>
                  <a:pt x="2131" y="1267"/>
                  <a:pt x="2131" y="1255"/>
                  <a:pt x="2136" y="1250"/>
                </a:cubicBezTo>
                <a:cubicBezTo>
                  <a:pt x="2194" y="1181"/>
                  <a:pt x="2245" y="1108"/>
                  <a:pt x="2285" y="1023"/>
                </a:cubicBezTo>
                <a:cubicBezTo>
                  <a:pt x="2325" y="955"/>
                  <a:pt x="2353" y="874"/>
                  <a:pt x="2382" y="784"/>
                </a:cubicBezTo>
                <a:cubicBezTo>
                  <a:pt x="2387" y="772"/>
                  <a:pt x="2393" y="767"/>
                  <a:pt x="2398" y="756"/>
                </a:cubicBezTo>
                <a:cubicBezTo>
                  <a:pt x="2421" y="716"/>
                  <a:pt x="2466" y="693"/>
                  <a:pt x="2511" y="693"/>
                </a:cubicBezTo>
                <a:cubicBezTo>
                  <a:pt x="2540" y="693"/>
                  <a:pt x="2558" y="699"/>
                  <a:pt x="2574" y="704"/>
                </a:cubicBezTo>
                <a:cubicBezTo>
                  <a:pt x="2580" y="709"/>
                  <a:pt x="2586" y="709"/>
                  <a:pt x="2592" y="716"/>
                </a:cubicBezTo>
                <a:cubicBezTo>
                  <a:pt x="2603" y="722"/>
                  <a:pt x="2608" y="727"/>
                  <a:pt x="2620" y="738"/>
                </a:cubicBezTo>
                <a:cubicBezTo>
                  <a:pt x="2620" y="744"/>
                  <a:pt x="2626" y="750"/>
                  <a:pt x="2631" y="756"/>
                </a:cubicBezTo>
                <a:cubicBezTo>
                  <a:pt x="2637" y="761"/>
                  <a:pt x="2637" y="767"/>
                  <a:pt x="2637" y="767"/>
                </a:cubicBezTo>
                <a:lnTo>
                  <a:pt x="2682" y="835"/>
                </a:lnTo>
                <a:lnTo>
                  <a:pt x="2728" y="903"/>
                </a:lnTo>
                <a:cubicBezTo>
                  <a:pt x="2734" y="914"/>
                  <a:pt x="2739" y="921"/>
                  <a:pt x="2745" y="932"/>
                </a:cubicBezTo>
                <a:cubicBezTo>
                  <a:pt x="2796" y="1005"/>
                  <a:pt x="2865" y="1102"/>
                  <a:pt x="2949" y="1181"/>
                </a:cubicBezTo>
                <a:cubicBezTo>
                  <a:pt x="2967" y="1194"/>
                  <a:pt x="2983" y="1205"/>
                  <a:pt x="2995" y="1215"/>
                </a:cubicBezTo>
                <a:cubicBezTo>
                  <a:pt x="3030" y="1239"/>
                  <a:pt x="3057" y="1255"/>
                  <a:pt x="3085" y="1267"/>
                </a:cubicBezTo>
                <a:cubicBezTo>
                  <a:pt x="3125" y="1289"/>
                  <a:pt x="3171" y="1307"/>
                  <a:pt x="3222" y="1318"/>
                </a:cubicBezTo>
                <a:cubicBezTo>
                  <a:pt x="3234" y="1318"/>
                  <a:pt x="3245" y="1323"/>
                  <a:pt x="3256" y="1323"/>
                </a:cubicBezTo>
                <a:cubicBezTo>
                  <a:pt x="3285" y="1330"/>
                  <a:pt x="3313" y="1330"/>
                  <a:pt x="3342" y="1330"/>
                </a:cubicBezTo>
                <a:lnTo>
                  <a:pt x="3364" y="1330"/>
                </a:lnTo>
                <a:cubicBezTo>
                  <a:pt x="3376" y="1330"/>
                  <a:pt x="3387" y="1330"/>
                  <a:pt x="3392" y="1323"/>
                </a:cubicBezTo>
                <a:cubicBezTo>
                  <a:pt x="3432" y="1318"/>
                  <a:pt x="3466" y="1312"/>
                  <a:pt x="3495" y="1301"/>
                </a:cubicBezTo>
                <a:cubicBezTo>
                  <a:pt x="3529" y="1289"/>
                  <a:pt x="3563" y="1273"/>
                  <a:pt x="3597" y="1250"/>
                </a:cubicBezTo>
                <a:cubicBezTo>
                  <a:pt x="3631" y="1228"/>
                  <a:pt x="3660" y="1205"/>
                  <a:pt x="3683" y="1181"/>
                </a:cubicBezTo>
                <a:cubicBezTo>
                  <a:pt x="3683" y="1181"/>
                  <a:pt x="3688" y="1181"/>
                  <a:pt x="3688" y="1176"/>
                </a:cubicBezTo>
                <a:lnTo>
                  <a:pt x="3694" y="1170"/>
                </a:lnTo>
                <a:cubicBezTo>
                  <a:pt x="3717" y="1142"/>
                  <a:pt x="3728" y="1119"/>
                  <a:pt x="3739" y="1091"/>
                </a:cubicBezTo>
                <a:cubicBezTo>
                  <a:pt x="3756" y="1063"/>
                  <a:pt x="3767" y="1029"/>
                  <a:pt x="3780" y="989"/>
                </a:cubicBezTo>
                <a:cubicBezTo>
                  <a:pt x="3780" y="977"/>
                  <a:pt x="3780" y="966"/>
                  <a:pt x="3785" y="955"/>
                </a:cubicBezTo>
                <a:cubicBezTo>
                  <a:pt x="3785" y="921"/>
                  <a:pt x="3791" y="892"/>
                  <a:pt x="3785" y="858"/>
                </a:cubicBezTo>
                <a:lnTo>
                  <a:pt x="3785" y="840"/>
                </a:lnTo>
                <a:lnTo>
                  <a:pt x="3785" y="824"/>
                </a:lnTo>
                <a:cubicBezTo>
                  <a:pt x="3780" y="812"/>
                  <a:pt x="3780" y="795"/>
                  <a:pt x="3785" y="784"/>
                </a:cubicBezTo>
                <a:cubicBezTo>
                  <a:pt x="3785" y="767"/>
                  <a:pt x="3791" y="750"/>
                  <a:pt x="3801" y="733"/>
                </a:cubicBezTo>
                <a:cubicBezTo>
                  <a:pt x="3814" y="722"/>
                  <a:pt x="3825" y="704"/>
                  <a:pt x="3841" y="699"/>
                </a:cubicBezTo>
                <a:cubicBezTo>
                  <a:pt x="3853" y="693"/>
                  <a:pt x="3859" y="693"/>
                  <a:pt x="3864" y="688"/>
                </a:cubicBezTo>
                <a:lnTo>
                  <a:pt x="3893" y="688"/>
                </a:lnTo>
                <a:cubicBezTo>
                  <a:pt x="3921" y="688"/>
                  <a:pt x="3950" y="699"/>
                  <a:pt x="3972" y="716"/>
                </a:cubicBezTo>
                <a:cubicBezTo>
                  <a:pt x="3966" y="664"/>
                  <a:pt x="3972" y="619"/>
                  <a:pt x="3984" y="568"/>
                </a:cubicBezTo>
                <a:cubicBezTo>
                  <a:pt x="4011" y="471"/>
                  <a:pt x="4069" y="386"/>
                  <a:pt x="4137" y="313"/>
                </a:cubicBezTo>
                <a:cubicBezTo>
                  <a:pt x="4108" y="300"/>
                  <a:pt x="4080" y="289"/>
                  <a:pt x="4052" y="273"/>
                </a:cubicBezTo>
                <a:cubicBezTo>
                  <a:pt x="4006" y="244"/>
                  <a:pt x="3961" y="210"/>
                  <a:pt x="3921" y="171"/>
                </a:cubicBezTo>
                <a:cubicBezTo>
                  <a:pt x="3887" y="137"/>
                  <a:pt x="3859" y="96"/>
                  <a:pt x="3830" y="45"/>
                </a:cubicBezTo>
                <a:cubicBezTo>
                  <a:pt x="3819" y="28"/>
                  <a:pt x="3807" y="17"/>
                  <a:pt x="3791" y="11"/>
                </a:cubicBezTo>
                <a:cubicBezTo>
                  <a:pt x="3773" y="0"/>
                  <a:pt x="3756" y="0"/>
                  <a:pt x="3746"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7" name="Google Shape;172;p2"/>
          <p:cNvSpPr>
            <a:spLocks noChangeArrowheads="1"/>
          </p:cNvSpPr>
          <p:nvPr/>
        </p:nvSpPr>
        <p:spPr bwMode="auto">
          <a:xfrm>
            <a:off x="7629525" y="3986213"/>
            <a:ext cx="274638" cy="285750"/>
          </a:xfrm>
          <a:custGeom>
            <a:avLst/>
            <a:gdLst>
              <a:gd name="T0" fmla="*/ 0 w 7092"/>
              <a:gd name="T1" fmla="*/ 0 h 7371"/>
              <a:gd name="T2" fmla="*/ 7092 w 7092"/>
              <a:gd name="T3" fmla="*/ 7371 h 7371"/>
            </a:gdLst>
            <a:ahLst/>
            <a:cxnLst/>
            <a:rect l="T0" t="T1" r="T2" b="T3"/>
            <a:pathLst>
              <a:path w="7092" h="7371" extrusionOk="0">
                <a:moveTo>
                  <a:pt x="3216" y="205"/>
                </a:moveTo>
                <a:cubicBezTo>
                  <a:pt x="3245" y="205"/>
                  <a:pt x="3273" y="210"/>
                  <a:pt x="3302" y="216"/>
                </a:cubicBezTo>
                <a:cubicBezTo>
                  <a:pt x="3336" y="222"/>
                  <a:pt x="3370" y="233"/>
                  <a:pt x="3397" y="250"/>
                </a:cubicBezTo>
                <a:cubicBezTo>
                  <a:pt x="3421" y="262"/>
                  <a:pt x="3449" y="278"/>
                  <a:pt x="3466" y="296"/>
                </a:cubicBezTo>
                <a:cubicBezTo>
                  <a:pt x="3494" y="318"/>
                  <a:pt x="3512" y="341"/>
                  <a:pt x="3534" y="370"/>
                </a:cubicBezTo>
                <a:cubicBezTo>
                  <a:pt x="3557" y="409"/>
                  <a:pt x="3580" y="449"/>
                  <a:pt x="3597" y="501"/>
                </a:cubicBezTo>
                <a:cubicBezTo>
                  <a:pt x="3643" y="643"/>
                  <a:pt x="3659" y="802"/>
                  <a:pt x="3670" y="955"/>
                </a:cubicBezTo>
                <a:lnTo>
                  <a:pt x="3677" y="978"/>
                </a:lnTo>
                <a:lnTo>
                  <a:pt x="3677" y="1000"/>
                </a:lnTo>
                <a:lnTo>
                  <a:pt x="3677" y="1023"/>
                </a:lnTo>
                <a:cubicBezTo>
                  <a:pt x="3682" y="1086"/>
                  <a:pt x="3693" y="1154"/>
                  <a:pt x="3704" y="1217"/>
                </a:cubicBezTo>
                <a:cubicBezTo>
                  <a:pt x="3704" y="1251"/>
                  <a:pt x="3733" y="1285"/>
                  <a:pt x="3772" y="1296"/>
                </a:cubicBezTo>
                <a:cubicBezTo>
                  <a:pt x="3779" y="1301"/>
                  <a:pt x="3796" y="1301"/>
                  <a:pt x="3807" y="1301"/>
                </a:cubicBezTo>
                <a:cubicBezTo>
                  <a:pt x="3835" y="1301"/>
                  <a:pt x="3858" y="1290"/>
                  <a:pt x="3875" y="1273"/>
                </a:cubicBezTo>
                <a:cubicBezTo>
                  <a:pt x="3927" y="1222"/>
                  <a:pt x="3972" y="1183"/>
                  <a:pt x="4029" y="1143"/>
                </a:cubicBezTo>
                <a:lnTo>
                  <a:pt x="4040" y="1136"/>
                </a:lnTo>
                <a:cubicBezTo>
                  <a:pt x="4063" y="1120"/>
                  <a:pt x="4092" y="1102"/>
                  <a:pt x="4120" y="1086"/>
                </a:cubicBezTo>
                <a:cubicBezTo>
                  <a:pt x="4154" y="1075"/>
                  <a:pt x="4182" y="1057"/>
                  <a:pt x="4216" y="1046"/>
                </a:cubicBezTo>
                <a:cubicBezTo>
                  <a:pt x="4257" y="1034"/>
                  <a:pt x="4302" y="1023"/>
                  <a:pt x="4352" y="1018"/>
                </a:cubicBezTo>
                <a:lnTo>
                  <a:pt x="4370" y="1018"/>
                </a:lnTo>
                <a:cubicBezTo>
                  <a:pt x="4398" y="1018"/>
                  <a:pt x="4427" y="1018"/>
                  <a:pt x="4454" y="1023"/>
                </a:cubicBezTo>
                <a:cubicBezTo>
                  <a:pt x="4488" y="1034"/>
                  <a:pt x="4523" y="1046"/>
                  <a:pt x="4551" y="1057"/>
                </a:cubicBezTo>
                <a:cubicBezTo>
                  <a:pt x="4574" y="1068"/>
                  <a:pt x="4598" y="1086"/>
                  <a:pt x="4619" y="1102"/>
                </a:cubicBezTo>
                <a:cubicBezTo>
                  <a:pt x="4637" y="1120"/>
                  <a:pt x="4653" y="1136"/>
                  <a:pt x="4666" y="1159"/>
                </a:cubicBezTo>
                <a:cubicBezTo>
                  <a:pt x="4682" y="1183"/>
                  <a:pt x="4693" y="1211"/>
                  <a:pt x="4700" y="1233"/>
                </a:cubicBezTo>
                <a:cubicBezTo>
                  <a:pt x="4711" y="1267"/>
                  <a:pt x="4716" y="1296"/>
                  <a:pt x="4722" y="1335"/>
                </a:cubicBezTo>
                <a:cubicBezTo>
                  <a:pt x="4722" y="1382"/>
                  <a:pt x="4722" y="1432"/>
                  <a:pt x="4711" y="1489"/>
                </a:cubicBezTo>
                <a:cubicBezTo>
                  <a:pt x="4693" y="1552"/>
                  <a:pt x="4671" y="1614"/>
                  <a:pt x="4637" y="1689"/>
                </a:cubicBezTo>
                <a:lnTo>
                  <a:pt x="4632" y="1699"/>
                </a:lnTo>
                <a:lnTo>
                  <a:pt x="4625" y="1710"/>
                </a:lnTo>
                <a:cubicBezTo>
                  <a:pt x="4608" y="1734"/>
                  <a:pt x="4603" y="1757"/>
                  <a:pt x="4603" y="1779"/>
                </a:cubicBezTo>
                <a:cubicBezTo>
                  <a:pt x="4598" y="1818"/>
                  <a:pt x="4608" y="1852"/>
                  <a:pt x="4637" y="1881"/>
                </a:cubicBezTo>
                <a:cubicBezTo>
                  <a:pt x="4659" y="1915"/>
                  <a:pt x="4705" y="1933"/>
                  <a:pt x="4745" y="1933"/>
                </a:cubicBezTo>
                <a:cubicBezTo>
                  <a:pt x="4768" y="1933"/>
                  <a:pt x="4784" y="1927"/>
                  <a:pt x="4802" y="1915"/>
                </a:cubicBezTo>
                <a:cubicBezTo>
                  <a:pt x="4887" y="1870"/>
                  <a:pt x="4955" y="1830"/>
                  <a:pt x="5028" y="1807"/>
                </a:cubicBezTo>
                <a:cubicBezTo>
                  <a:pt x="5136" y="1768"/>
                  <a:pt x="5245" y="1744"/>
                  <a:pt x="5353" y="1734"/>
                </a:cubicBezTo>
                <a:lnTo>
                  <a:pt x="5387" y="1734"/>
                </a:lnTo>
                <a:cubicBezTo>
                  <a:pt x="5432" y="1734"/>
                  <a:pt x="5477" y="1739"/>
                  <a:pt x="5529" y="1744"/>
                </a:cubicBezTo>
                <a:cubicBezTo>
                  <a:pt x="5558" y="1757"/>
                  <a:pt x="5586" y="1762"/>
                  <a:pt x="5614" y="1773"/>
                </a:cubicBezTo>
                <a:cubicBezTo>
                  <a:pt x="5626" y="1779"/>
                  <a:pt x="5631" y="1791"/>
                  <a:pt x="5654" y="1802"/>
                </a:cubicBezTo>
                <a:lnTo>
                  <a:pt x="5665" y="1818"/>
                </a:lnTo>
                <a:cubicBezTo>
                  <a:pt x="5671" y="1825"/>
                  <a:pt x="5671" y="1830"/>
                  <a:pt x="5676" y="1836"/>
                </a:cubicBezTo>
                <a:cubicBezTo>
                  <a:pt x="5676" y="1841"/>
                  <a:pt x="5676" y="1852"/>
                  <a:pt x="5682" y="1859"/>
                </a:cubicBezTo>
                <a:cubicBezTo>
                  <a:pt x="5682" y="1870"/>
                  <a:pt x="5676" y="1881"/>
                  <a:pt x="5676" y="1893"/>
                </a:cubicBezTo>
                <a:cubicBezTo>
                  <a:pt x="5665" y="1920"/>
                  <a:pt x="5660" y="1944"/>
                  <a:pt x="5648" y="1972"/>
                </a:cubicBezTo>
                <a:cubicBezTo>
                  <a:pt x="5620" y="2023"/>
                  <a:pt x="5579" y="2080"/>
                  <a:pt x="5524" y="2148"/>
                </a:cubicBezTo>
                <a:lnTo>
                  <a:pt x="5421" y="2250"/>
                </a:lnTo>
                <a:cubicBezTo>
                  <a:pt x="5369" y="2302"/>
                  <a:pt x="5353" y="2376"/>
                  <a:pt x="5382" y="2444"/>
                </a:cubicBezTo>
                <a:cubicBezTo>
                  <a:pt x="5398" y="2466"/>
                  <a:pt x="5416" y="2484"/>
                  <a:pt x="5438" y="2500"/>
                </a:cubicBezTo>
                <a:cubicBezTo>
                  <a:pt x="5461" y="2518"/>
                  <a:pt x="5489" y="2529"/>
                  <a:pt x="5529" y="2529"/>
                </a:cubicBezTo>
                <a:cubicBezTo>
                  <a:pt x="5540" y="2529"/>
                  <a:pt x="5552" y="2529"/>
                  <a:pt x="5563" y="2523"/>
                </a:cubicBezTo>
                <a:cubicBezTo>
                  <a:pt x="5597" y="2518"/>
                  <a:pt x="5631" y="2518"/>
                  <a:pt x="5671" y="2512"/>
                </a:cubicBezTo>
                <a:lnTo>
                  <a:pt x="5915" y="2512"/>
                </a:lnTo>
                <a:lnTo>
                  <a:pt x="5949" y="2518"/>
                </a:lnTo>
                <a:cubicBezTo>
                  <a:pt x="5989" y="2518"/>
                  <a:pt x="6023" y="2518"/>
                  <a:pt x="6064" y="2523"/>
                </a:cubicBezTo>
                <a:cubicBezTo>
                  <a:pt x="6098" y="2523"/>
                  <a:pt x="6137" y="2529"/>
                  <a:pt x="6177" y="2541"/>
                </a:cubicBezTo>
                <a:cubicBezTo>
                  <a:pt x="6295" y="2563"/>
                  <a:pt x="6392" y="2597"/>
                  <a:pt x="6478" y="2636"/>
                </a:cubicBezTo>
                <a:cubicBezTo>
                  <a:pt x="6541" y="2670"/>
                  <a:pt x="6591" y="2705"/>
                  <a:pt x="6643" y="2745"/>
                </a:cubicBezTo>
                <a:cubicBezTo>
                  <a:pt x="6677" y="2785"/>
                  <a:pt x="6705" y="2814"/>
                  <a:pt x="6728" y="2848"/>
                </a:cubicBezTo>
                <a:cubicBezTo>
                  <a:pt x="6745" y="2882"/>
                  <a:pt x="6767" y="2916"/>
                  <a:pt x="6780" y="2955"/>
                </a:cubicBezTo>
                <a:cubicBezTo>
                  <a:pt x="6796" y="2995"/>
                  <a:pt x="6801" y="3045"/>
                  <a:pt x="6814" y="3103"/>
                </a:cubicBezTo>
                <a:cubicBezTo>
                  <a:pt x="6814" y="3142"/>
                  <a:pt x="6807" y="3189"/>
                  <a:pt x="6801" y="3228"/>
                </a:cubicBezTo>
                <a:cubicBezTo>
                  <a:pt x="6796" y="3257"/>
                  <a:pt x="6785" y="3291"/>
                  <a:pt x="6773" y="3318"/>
                </a:cubicBezTo>
                <a:cubicBezTo>
                  <a:pt x="6756" y="3341"/>
                  <a:pt x="6739" y="3365"/>
                  <a:pt x="6722" y="3393"/>
                </a:cubicBezTo>
                <a:cubicBezTo>
                  <a:pt x="6699" y="3415"/>
                  <a:pt x="6670" y="3438"/>
                  <a:pt x="6643" y="3461"/>
                </a:cubicBezTo>
                <a:cubicBezTo>
                  <a:pt x="6609" y="3478"/>
                  <a:pt x="6568" y="3501"/>
                  <a:pt x="6518" y="3517"/>
                </a:cubicBezTo>
                <a:cubicBezTo>
                  <a:pt x="6455" y="3540"/>
                  <a:pt x="6376" y="3557"/>
                  <a:pt x="6290" y="3564"/>
                </a:cubicBezTo>
                <a:cubicBezTo>
                  <a:pt x="6274" y="3569"/>
                  <a:pt x="6256" y="3569"/>
                  <a:pt x="6239" y="3569"/>
                </a:cubicBezTo>
                <a:cubicBezTo>
                  <a:pt x="6177" y="3569"/>
                  <a:pt x="6103" y="3557"/>
                  <a:pt x="6023" y="3546"/>
                </a:cubicBezTo>
                <a:lnTo>
                  <a:pt x="6006" y="3546"/>
                </a:lnTo>
                <a:cubicBezTo>
                  <a:pt x="5961" y="3546"/>
                  <a:pt x="5915" y="3585"/>
                  <a:pt x="5899" y="3625"/>
                </a:cubicBezTo>
                <a:cubicBezTo>
                  <a:pt x="5893" y="3659"/>
                  <a:pt x="5893" y="3693"/>
                  <a:pt x="5904" y="3722"/>
                </a:cubicBezTo>
                <a:cubicBezTo>
                  <a:pt x="5920" y="3745"/>
                  <a:pt x="5944" y="3774"/>
                  <a:pt x="5972" y="3779"/>
                </a:cubicBezTo>
                <a:cubicBezTo>
                  <a:pt x="6001" y="3802"/>
                  <a:pt x="6029" y="3819"/>
                  <a:pt x="6057" y="3842"/>
                </a:cubicBezTo>
                <a:cubicBezTo>
                  <a:pt x="6085" y="3871"/>
                  <a:pt x="6114" y="3898"/>
                  <a:pt x="6132" y="3932"/>
                </a:cubicBezTo>
                <a:cubicBezTo>
                  <a:pt x="6154" y="3961"/>
                  <a:pt x="6171" y="3995"/>
                  <a:pt x="6188" y="4034"/>
                </a:cubicBezTo>
                <a:cubicBezTo>
                  <a:pt x="6193" y="4063"/>
                  <a:pt x="6200" y="4091"/>
                  <a:pt x="6205" y="4120"/>
                </a:cubicBezTo>
                <a:cubicBezTo>
                  <a:pt x="6205" y="4160"/>
                  <a:pt x="6200" y="4205"/>
                  <a:pt x="6193" y="4246"/>
                </a:cubicBezTo>
                <a:cubicBezTo>
                  <a:pt x="6182" y="4296"/>
                  <a:pt x="6166" y="4341"/>
                  <a:pt x="6143" y="4387"/>
                </a:cubicBezTo>
                <a:cubicBezTo>
                  <a:pt x="6119" y="4432"/>
                  <a:pt x="6085" y="4477"/>
                  <a:pt x="6051" y="4524"/>
                </a:cubicBezTo>
                <a:cubicBezTo>
                  <a:pt x="6012" y="4563"/>
                  <a:pt x="5972" y="4603"/>
                  <a:pt x="5920" y="4637"/>
                </a:cubicBezTo>
                <a:cubicBezTo>
                  <a:pt x="5881" y="4666"/>
                  <a:pt x="5836" y="4689"/>
                  <a:pt x="5784" y="4705"/>
                </a:cubicBezTo>
                <a:cubicBezTo>
                  <a:pt x="5744" y="4716"/>
                  <a:pt x="5705" y="4723"/>
                  <a:pt x="5660" y="4734"/>
                </a:cubicBezTo>
                <a:lnTo>
                  <a:pt x="5637" y="4734"/>
                </a:lnTo>
                <a:cubicBezTo>
                  <a:pt x="5597" y="4734"/>
                  <a:pt x="5563" y="4728"/>
                  <a:pt x="5529" y="4723"/>
                </a:cubicBezTo>
                <a:cubicBezTo>
                  <a:pt x="5484" y="4711"/>
                  <a:pt x="5443" y="4694"/>
                  <a:pt x="5398" y="4676"/>
                </a:cubicBezTo>
                <a:cubicBezTo>
                  <a:pt x="5353" y="4648"/>
                  <a:pt x="5307" y="4621"/>
                  <a:pt x="5262" y="4580"/>
                </a:cubicBezTo>
                <a:cubicBezTo>
                  <a:pt x="5238" y="4563"/>
                  <a:pt x="5222" y="4546"/>
                  <a:pt x="5204" y="4529"/>
                </a:cubicBezTo>
                <a:cubicBezTo>
                  <a:pt x="5183" y="4501"/>
                  <a:pt x="5154" y="4490"/>
                  <a:pt x="5120" y="4490"/>
                </a:cubicBezTo>
                <a:cubicBezTo>
                  <a:pt x="5102" y="4490"/>
                  <a:pt x="5086" y="4490"/>
                  <a:pt x="5068" y="4501"/>
                </a:cubicBezTo>
                <a:cubicBezTo>
                  <a:pt x="5023" y="4524"/>
                  <a:pt x="5000" y="4569"/>
                  <a:pt x="5012" y="4626"/>
                </a:cubicBezTo>
                <a:lnTo>
                  <a:pt x="5012" y="4642"/>
                </a:lnTo>
                <a:lnTo>
                  <a:pt x="5012" y="4660"/>
                </a:lnTo>
                <a:cubicBezTo>
                  <a:pt x="5018" y="4705"/>
                  <a:pt x="5012" y="4750"/>
                  <a:pt x="5007" y="4791"/>
                </a:cubicBezTo>
                <a:cubicBezTo>
                  <a:pt x="4994" y="4831"/>
                  <a:pt x="4983" y="4865"/>
                  <a:pt x="4966" y="4893"/>
                </a:cubicBezTo>
                <a:cubicBezTo>
                  <a:pt x="4955" y="4921"/>
                  <a:pt x="4938" y="4949"/>
                  <a:pt x="4915" y="4978"/>
                </a:cubicBezTo>
                <a:cubicBezTo>
                  <a:pt x="4892" y="5001"/>
                  <a:pt x="4863" y="5030"/>
                  <a:pt x="4824" y="5052"/>
                </a:cubicBezTo>
                <a:cubicBezTo>
                  <a:pt x="4790" y="5075"/>
                  <a:pt x="4756" y="5091"/>
                  <a:pt x="4722" y="5103"/>
                </a:cubicBezTo>
                <a:cubicBezTo>
                  <a:pt x="4682" y="5114"/>
                  <a:pt x="4643" y="5125"/>
                  <a:pt x="4591" y="5132"/>
                </a:cubicBezTo>
                <a:lnTo>
                  <a:pt x="4569" y="5132"/>
                </a:lnTo>
                <a:cubicBezTo>
                  <a:pt x="4529" y="5132"/>
                  <a:pt x="4488" y="5125"/>
                  <a:pt x="4449" y="5120"/>
                </a:cubicBezTo>
                <a:cubicBezTo>
                  <a:pt x="4398" y="5109"/>
                  <a:pt x="4352" y="5091"/>
                  <a:pt x="4312" y="5069"/>
                </a:cubicBezTo>
                <a:cubicBezTo>
                  <a:pt x="4267" y="5046"/>
                  <a:pt x="4222" y="5017"/>
                  <a:pt x="4176" y="4983"/>
                </a:cubicBezTo>
                <a:cubicBezTo>
                  <a:pt x="4086" y="4893"/>
                  <a:pt x="4006" y="4791"/>
                  <a:pt x="3955" y="4705"/>
                </a:cubicBezTo>
                <a:lnTo>
                  <a:pt x="3909" y="4637"/>
                </a:lnTo>
                <a:lnTo>
                  <a:pt x="3864" y="4569"/>
                </a:lnTo>
                <a:cubicBezTo>
                  <a:pt x="3853" y="4546"/>
                  <a:pt x="3835" y="4529"/>
                  <a:pt x="3819" y="4518"/>
                </a:cubicBezTo>
                <a:cubicBezTo>
                  <a:pt x="3796" y="4501"/>
                  <a:pt x="3772" y="4495"/>
                  <a:pt x="3738" y="4495"/>
                </a:cubicBezTo>
                <a:cubicBezTo>
                  <a:pt x="3682" y="4495"/>
                  <a:pt x="3631" y="4529"/>
                  <a:pt x="3609" y="4586"/>
                </a:cubicBezTo>
                <a:cubicBezTo>
                  <a:pt x="3580" y="4676"/>
                  <a:pt x="3552" y="4757"/>
                  <a:pt x="3512" y="4825"/>
                </a:cubicBezTo>
                <a:cubicBezTo>
                  <a:pt x="3466" y="4915"/>
                  <a:pt x="3410" y="5001"/>
                  <a:pt x="3352" y="5075"/>
                </a:cubicBezTo>
                <a:cubicBezTo>
                  <a:pt x="3302" y="5125"/>
                  <a:pt x="3250" y="5166"/>
                  <a:pt x="3200" y="5200"/>
                </a:cubicBezTo>
                <a:cubicBezTo>
                  <a:pt x="3159" y="5227"/>
                  <a:pt x="3119" y="5251"/>
                  <a:pt x="3069" y="5268"/>
                </a:cubicBezTo>
                <a:cubicBezTo>
                  <a:pt x="3035" y="5279"/>
                  <a:pt x="2995" y="5290"/>
                  <a:pt x="2943" y="5296"/>
                </a:cubicBezTo>
                <a:lnTo>
                  <a:pt x="2920" y="5296"/>
                </a:lnTo>
                <a:cubicBezTo>
                  <a:pt x="2886" y="5296"/>
                  <a:pt x="2852" y="5290"/>
                  <a:pt x="2812" y="5285"/>
                </a:cubicBezTo>
                <a:cubicBezTo>
                  <a:pt x="2767" y="5274"/>
                  <a:pt x="2722" y="5256"/>
                  <a:pt x="2676" y="5240"/>
                </a:cubicBezTo>
                <a:cubicBezTo>
                  <a:pt x="2626" y="5211"/>
                  <a:pt x="2579" y="5177"/>
                  <a:pt x="2529" y="5137"/>
                </a:cubicBezTo>
                <a:cubicBezTo>
                  <a:pt x="2477" y="5086"/>
                  <a:pt x="2426" y="5030"/>
                  <a:pt x="2381" y="4967"/>
                </a:cubicBezTo>
                <a:cubicBezTo>
                  <a:pt x="2324" y="4876"/>
                  <a:pt x="2279" y="4784"/>
                  <a:pt x="2245" y="4676"/>
                </a:cubicBezTo>
                <a:lnTo>
                  <a:pt x="2222" y="4614"/>
                </a:lnTo>
                <a:cubicBezTo>
                  <a:pt x="2211" y="4580"/>
                  <a:pt x="2193" y="4552"/>
                  <a:pt x="2170" y="4535"/>
                </a:cubicBezTo>
                <a:cubicBezTo>
                  <a:pt x="2148" y="4518"/>
                  <a:pt x="2125" y="4511"/>
                  <a:pt x="2096" y="4511"/>
                </a:cubicBezTo>
                <a:cubicBezTo>
                  <a:pt x="2091" y="4511"/>
                  <a:pt x="2080" y="4511"/>
                  <a:pt x="2075" y="4518"/>
                </a:cubicBezTo>
                <a:cubicBezTo>
                  <a:pt x="2040" y="4524"/>
                  <a:pt x="2006" y="4546"/>
                  <a:pt x="1989" y="4574"/>
                </a:cubicBezTo>
                <a:cubicBezTo>
                  <a:pt x="1972" y="4603"/>
                  <a:pt x="1965" y="4637"/>
                  <a:pt x="1972" y="4666"/>
                </a:cubicBezTo>
                <a:lnTo>
                  <a:pt x="1983" y="4711"/>
                </a:lnTo>
                <a:cubicBezTo>
                  <a:pt x="1994" y="4734"/>
                  <a:pt x="2000" y="4762"/>
                  <a:pt x="2006" y="4797"/>
                </a:cubicBezTo>
                <a:cubicBezTo>
                  <a:pt x="2000" y="4831"/>
                  <a:pt x="1989" y="4865"/>
                  <a:pt x="1978" y="4893"/>
                </a:cubicBezTo>
                <a:cubicBezTo>
                  <a:pt x="1960" y="4921"/>
                  <a:pt x="1944" y="4944"/>
                  <a:pt x="1920" y="4972"/>
                </a:cubicBezTo>
                <a:cubicBezTo>
                  <a:pt x="1904" y="4996"/>
                  <a:pt x="1875" y="5012"/>
                  <a:pt x="1847" y="5035"/>
                </a:cubicBezTo>
                <a:cubicBezTo>
                  <a:pt x="1818" y="5052"/>
                  <a:pt x="1784" y="5069"/>
                  <a:pt x="1750" y="5080"/>
                </a:cubicBezTo>
                <a:cubicBezTo>
                  <a:pt x="1716" y="5091"/>
                  <a:pt x="1671" y="5103"/>
                  <a:pt x="1614" y="5109"/>
                </a:cubicBezTo>
                <a:lnTo>
                  <a:pt x="1590" y="5109"/>
                </a:lnTo>
                <a:cubicBezTo>
                  <a:pt x="1556" y="5109"/>
                  <a:pt x="1517" y="5103"/>
                  <a:pt x="1472" y="5098"/>
                </a:cubicBezTo>
                <a:cubicBezTo>
                  <a:pt x="1432" y="5086"/>
                  <a:pt x="1393" y="5075"/>
                  <a:pt x="1346" y="5057"/>
                </a:cubicBezTo>
                <a:cubicBezTo>
                  <a:pt x="1318" y="5041"/>
                  <a:pt x="1290" y="5017"/>
                  <a:pt x="1256" y="4996"/>
                </a:cubicBezTo>
                <a:cubicBezTo>
                  <a:pt x="1239" y="4978"/>
                  <a:pt x="1215" y="4955"/>
                  <a:pt x="1199" y="4921"/>
                </a:cubicBezTo>
                <a:cubicBezTo>
                  <a:pt x="1181" y="4899"/>
                  <a:pt x="1165" y="4870"/>
                  <a:pt x="1159" y="4842"/>
                </a:cubicBezTo>
                <a:cubicBezTo>
                  <a:pt x="1142" y="4807"/>
                  <a:pt x="1136" y="4768"/>
                  <a:pt x="1131" y="4728"/>
                </a:cubicBezTo>
                <a:cubicBezTo>
                  <a:pt x="1131" y="4700"/>
                  <a:pt x="1131" y="4676"/>
                  <a:pt x="1136" y="4648"/>
                </a:cubicBezTo>
                <a:cubicBezTo>
                  <a:pt x="1136" y="4626"/>
                  <a:pt x="1131" y="4608"/>
                  <a:pt x="1113" y="4592"/>
                </a:cubicBezTo>
                <a:cubicBezTo>
                  <a:pt x="1102" y="4574"/>
                  <a:pt x="1079" y="4569"/>
                  <a:pt x="1063" y="4569"/>
                </a:cubicBezTo>
                <a:lnTo>
                  <a:pt x="1045" y="4569"/>
                </a:lnTo>
                <a:cubicBezTo>
                  <a:pt x="989" y="4580"/>
                  <a:pt x="932" y="4592"/>
                  <a:pt x="869" y="4603"/>
                </a:cubicBezTo>
                <a:lnTo>
                  <a:pt x="829" y="4603"/>
                </a:lnTo>
                <a:cubicBezTo>
                  <a:pt x="790" y="4603"/>
                  <a:pt x="745" y="4597"/>
                  <a:pt x="693" y="4586"/>
                </a:cubicBezTo>
                <a:cubicBezTo>
                  <a:pt x="636" y="4574"/>
                  <a:pt x="580" y="4558"/>
                  <a:pt x="534" y="4535"/>
                </a:cubicBezTo>
                <a:cubicBezTo>
                  <a:pt x="483" y="4506"/>
                  <a:pt x="431" y="4472"/>
                  <a:pt x="386" y="4432"/>
                </a:cubicBezTo>
                <a:cubicBezTo>
                  <a:pt x="341" y="4387"/>
                  <a:pt x="307" y="4348"/>
                  <a:pt x="273" y="4301"/>
                </a:cubicBezTo>
                <a:cubicBezTo>
                  <a:pt x="239" y="4246"/>
                  <a:pt x="210" y="4194"/>
                  <a:pt x="193" y="4143"/>
                </a:cubicBezTo>
                <a:cubicBezTo>
                  <a:pt x="176" y="4097"/>
                  <a:pt x="165" y="4052"/>
                  <a:pt x="159" y="4007"/>
                </a:cubicBezTo>
                <a:cubicBezTo>
                  <a:pt x="159" y="3973"/>
                  <a:pt x="165" y="3939"/>
                  <a:pt x="171" y="3905"/>
                </a:cubicBezTo>
                <a:cubicBezTo>
                  <a:pt x="171" y="3887"/>
                  <a:pt x="176" y="3871"/>
                  <a:pt x="187" y="3853"/>
                </a:cubicBezTo>
                <a:cubicBezTo>
                  <a:pt x="187" y="3847"/>
                  <a:pt x="193" y="3842"/>
                  <a:pt x="205" y="3819"/>
                </a:cubicBezTo>
                <a:cubicBezTo>
                  <a:pt x="216" y="3813"/>
                  <a:pt x="221" y="3808"/>
                  <a:pt x="234" y="3802"/>
                </a:cubicBezTo>
                <a:cubicBezTo>
                  <a:pt x="239" y="3796"/>
                  <a:pt x="250" y="3790"/>
                  <a:pt x="261" y="3785"/>
                </a:cubicBezTo>
                <a:cubicBezTo>
                  <a:pt x="273" y="3785"/>
                  <a:pt x="289" y="3779"/>
                  <a:pt x="313" y="3774"/>
                </a:cubicBezTo>
                <a:cubicBezTo>
                  <a:pt x="336" y="3774"/>
                  <a:pt x="358" y="3779"/>
                  <a:pt x="392" y="3779"/>
                </a:cubicBezTo>
                <a:cubicBezTo>
                  <a:pt x="420" y="3779"/>
                  <a:pt x="449" y="3761"/>
                  <a:pt x="460" y="3734"/>
                </a:cubicBezTo>
                <a:cubicBezTo>
                  <a:pt x="472" y="3700"/>
                  <a:pt x="465" y="3671"/>
                  <a:pt x="449" y="3648"/>
                </a:cubicBezTo>
                <a:cubicBezTo>
                  <a:pt x="420" y="3620"/>
                  <a:pt x="392" y="3585"/>
                  <a:pt x="363" y="3546"/>
                </a:cubicBezTo>
                <a:cubicBezTo>
                  <a:pt x="329" y="3489"/>
                  <a:pt x="302" y="3433"/>
                  <a:pt x="279" y="3375"/>
                </a:cubicBezTo>
                <a:cubicBezTo>
                  <a:pt x="268" y="3336"/>
                  <a:pt x="255" y="3284"/>
                  <a:pt x="244" y="3223"/>
                </a:cubicBezTo>
                <a:cubicBezTo>
                  <a:pt x="244" y="3171"/>
                  <a:pt x="250" y="3120"/>
                  <a:pt x="261" y="3069"/>
                </a:cubicBezTo>
                <a:cubicBezTo>
                  <a:pt x="273" y="3018"/>
                  <a:pt x="289" y="2966"/>
                  <a:pt x="313" y="2921"/>
                </a:cubicBezTo>
                <a:cubicBezTo>
                  <a:pt x="336" y="2875"/>
                  <a:pt x="363" y="2835"/>
                  <a:pt x="397" y="2785"/>
                </a:cubicBezTo>
                <a:cubicBezTo>
                  <a:pt x="438" y="2745"/>
                  <a:pt x="478" y="2711"/>
                  <a:pt x="523" y="2683"/>
                </a:cubicBezTo>
                <a:cubicBezTo>
                  <a:pt x="568" y="2654"/>
                  <a:pt x="609" y="2631"/>
                  <a:pt x="654" y="2614"/>
                </a:cubicBezTo>
                <a:cubicBezTo>
                  <a:pt x="704" y="2602"/>
                  <a:pt x="756" y="2591"/>
                  <a:pt x="819" y="2580"/>
                </a:cubicBezTo>
                <a:lnTo>
                  <a:pt x="847" y="2580"/>
                </a:lnTo>
                <a:cubicBezTo>
                  <a:pt x="887" y="2580"/>
                  <a:pt x="937" y="2586"/>
                  <a:pt x="984" y="2597"/>
                </a:cubicBezTo>
                <a:cubicBezTo>
                  <a:pt x="1034" y="2609"/>
                  <a:pt x="1079" y="2625"/>
                  <a:pt x="1131" y="2643"/>
                </a:cubicBezTo>
                <a:cubicBezTo>
                  <a:pt x="1142" y="2649"/>
                  <a:pt x="1154" y="2649"/>
                  <a:pt x="1170" y="2649"/>
                </a:cubicBezTo>
                <a:cubicBezTo>
                  <a:pt x="1199" y="2649"/>
                  <a:pt x="1228" y="2636"/>
                  <a:pt x="1244" y="2620"/>
                </a:cubicBezTo>
                <a:cubicBezTo>
                  <a:pt x="1284" y="2591"/>
                  <a:pt x="1296" y="2534"/>
                  <a:pt x="1273" y="2484"/>
                </a:cubicBezTo>
                <a:cubicBezTo>
                  <a:pt x="1262" y="2460"/>
                  <a:pt x="1250" y="2432"/>
                  <a:pt x="1244" y="2404"/>
                </a:cubicBezTo>
                <a:cubicBezTo>
                  <a:pt x="1210" y="2295"/>
                  <a:pt x="1181" y="2177"/>
                  <a:pt x="1170" y="2046"/>
                </a:cubicBezTo>
                <a:cubicBezTo>
                  <a:pt x="1165" y="1899"/>
                  <a:pt x="1176" y="1757"/>
                  <a:pt x="1205" y="1608"/>
                </a:cubicBezTo>
                <a:cubicBezTo>
                  <a:pt x="1228" y="1495"/>
                  <a:pt x="1267" y="1382"/>
                  <a:pt x="1318" y="1279"/>
                </a:cubicBezTo>
                <a:cubicBezTo>
                  <a:pt x="1359" y="1199"/>
                  <a:pt x="1404" y="1131"/>
                  <a:pt x="1461" y="1063"/>
                </a:cubicBezTo>
                <a:cubicBezTo>
                  <a:pt x="1506" y="1012"/>
                  <a:pt x="1563" y="966"/>
                  <a:pt x="1619" y="926"/>
                </a:cubicBezTo>
                <a:cubicBezTo>
                  <a:pt x="1665" y="898"/>
                  <a:pt x="1700" y="881"/>
                  <a:pt x="1739" y="863"/>
                </a:cubicBezTo>
                <a:cubicBezTo>
                  <a:pt x="1768" y="858"/>
                  <a:pt x="1795" y="853"/>
                  <a:pt x="1829" y="847"/>
                </a:cubicBezTo>
                <a:cubicBezTo>
                  <a:pt x="1858" y="847"/>
                  <a:pt x="1886" y="847"/>
                  <a:pt x="1915" y="853"/>
                </a:cubicBezTo>
                <a:cubicBezTo>
                  <a:pt x="1965" y="863"/>
                  <a:pt x="2006" y="881"/>
                  <a:pt x="2051" y="910"/>
                </a:cubicBezTo>
                <a:cubicBezTo>
                  <a:pt x="2143" y="955"/>
                  <a:pt x="2233" y="1012"/>
                  <a:pt x="2290" y="1057"/>
                </a:cubicBezTo>
                <a:lnTo>
                  <a:pt x="2353" y="1097"/>
                </a:lnTo>
                <a:cubicBezTo>
                  <a:pt x="2375" y="1109"/>
                  <a:pt x="2392" y="1114"/>
                  <a:pt x="2416" y="1114"/>
                </a:cubicBezTo>
                <a:lnTo>
                  <a:pt x="2437" y="1114"/>
                </a:lnTo>
                <a:cubicBezTo>
                  <a:pt x="2466" y="1109"/>
                  <a:pt x="2506" y="1080"/>
                  <a:pt x="2518" y="1046"/>
                </a:cubicBezTo>
                <a:cubicBezTo>
                  <a:pt x="2540" y="938"/>
                  <a:pt x="2579" y="836"/>
                  <a:pt x="2636" y="727"/>
                </a:cubicBezTo>
                <a:cubicBezTo>
                  <a:pt x="2694" y="614"/>
                  <a:pt x="2762" y="512"/>
                  <a:pt x="2836" y="420"/>
                </a:cubicBezTo>
                <a:cubicBezTo>
                  <a:pt x="2881" y="370"/>
                  <a:pt x="2938" y="325"/>
                  <a:pt x="2988" y="284"/>
                </a:cubicBezTo>
                <a:cubicBezTo>
                  <a:pt x="3035" y="257"/>
                  <a:pt x="3074" y="239"/>
                  <a:pt x="3108" y="228"/>
                </a:cubicBezTo>
                <a:cubicBezTo>
                  <a:pt x="3137" y="216"/>
                  <a:pt x="3171" y="210"/>
                  <a:pt x="3205" y="205"/>
                </a:cubicBezTo>
                <a:close/>
                <a:moveTo>
                  <a:pt x="3227" y="0"/>
                </a:moveTo>
                <a:cubicBezTo>
                  <a:pt x="3131" y="0"/>
                  <a:pt x="3035" y="29"/>
                  <a:pt x="2949" y="74"/>
                </a:cubicBezTo>
                <a:cubicBezTo>
                  <a:pt x="2830" y="131"/>
                  <a:pt x="2733" y="222"/>
                  <a:pt x="2647" y="325"/>
                </a:cubicBezTo>
                <a:cubicBezTo>
                  <a:pt x="2568" y="420"/>
                  <a:pt x="2500" y="535"/>
                  <a:pt x="2437" y="648"/>
                </a:cubicBezTo>
                <a:cubicBezTo>
                  <a:pt x="2409" y="705"/>
                  <a:pt x="2381" y="768"/>
                  <a:pt x="2358" y="836"/>
                </a:cubicBezTo>
                <a:cubicBezTo>
                  <a:pt x="2285" y="784"/>
                  <a:pt x="2211" y="739"/>
                  <a:pt x="2130" y="700"/>
                </a:cubicBezTo>
                <a:cubicBezTo>
                  <a:pt x="2080" y="671"/>
                  <a:pt x="2028" y="653"/>
                  <a:pt x="1978" y="637"/>
                </a:cubicBezTo>
                <a:cubicBezTo>
                  <a:pt x="1934" y="626"/>
                  <a:pt x="1892" y="622"/>
                  <a:pt x="1849" y="622"/>
                </a:cubicBezTo>
                <a:cubicBezTo>
                  <a:pt x="1824" y="622"/>
                  <a:pt x="1799" y="623"/>
                  <a:pt x="1773" y="625"/>
                </a:cubicBezTo>
                <a:cubicBezTo>
                  <a:pt x="1710" y="632"/>
                  <a:pt x="1653" y="653"/>
                  <a:pt x="1597" y="677"/>
                </a:cubicBezTo>
                <a:cubicBezTo>
                  <a:pt x="1522" y="711"/>
                  <a:pt x="1449" y="761"/>
                  <a:pt x="1386" y="818"/>
                </a:cubicBezTo>
                <a:cubicBezTo>
                  <a:pt x="1290" y="898"/>
                  <a:pt x="1210" y="1000"/>
                  <a:pt x="1147" y="1109"/>
                </a:cubicBezTo>
                <a:cubicBezTo>
                  <a:pt x="1018" y="1330"/>
                  <a:pt x="955" y="1586"/>
                  <a:pt x="937" y="1841"/>
                </a:cubicBezTo>
                <a:cubicBezTo>
                  <a:pt x="926" y="2017"/>
                  <a:pt x="943" y="2188"/>
                  <a:pt x="984" y="2358"/>
                </a:cubicBezTo>
                <a:cubicBezTo>
                  <a:pt x="943" y="2353"/>
                  <a:pt x="901" y="2349"/>
                  <a:pt x="859" y="2349"/>
                </a:cubicBezTo>
                <a:cubicBezTo>
                  <a:pt x="779" y="2349"/>
                  <a:pt x="699" y="2361"/>
                  <a:pt x="625" y="2387"/>
                </a:cubicBezTo>
                <a:cubicBezTo>
                  <a:pt x="444" y="2444"/>
                  <a:pt x="284" y="2557"/>
                  <a:pt x="176" y="2711"/>
                </a:cubicBezTo>
                <a:cubicBezTo>
                  <a:pt x="131" y="2785"/>
                  <a:pt x="90" y="2870"/>
                  <a:pt x="68" y="2950"/>
                </a:cubicBezTo>
                <a:cubicBezTo>
                  <a:pt x="40" y="3045"/>
                  <a:pt x="34" y="3142"/>
                  <a:pt x="45" y="3245"/>
                </a:cubicBezTo>
                <a:cubicBezTo>
                  <a:pt x="51" y="3336"/>
                  <a:pt x="79" y="3420"/>
                  <a:pt x="119" y="3506"/>
                </a:cubicBezTo>
                <a:cubicBezTo>
                  <a:pt x="142" y="3551"/>
                  <a:pt x="171" y="3591"/>
                  <a:pt x="205" y="3632"/>
                </a:cubicBezTo>
                <a:cubicBezTo>
                  <a:pt x="193" y="3637"/>
                  <a:pt x="182" y="3643"/>
                  <a:pt x="171" y="3648"/>
                </a:cubicBezTo>
                <a:cubicBezTo>
                  <a:pt x="103" y="3677"/>
                  <a:pt x="56" y="3740"/>
                  <a:pt x="29" y="3808"/>
                </a:cubicBezTo>
                <a:cubicBezTo>
                  <a:pt x="0" y="3871"/>
                  <a:pt x="0" y="3950"/>
                  <a:pt x="6" y="4018"/>
                </a:cubicBezTo>
                <a:cubicBezTo>
                  <a:pt x="11" y="4102"/>
                  <a:pt x="34" y="4183"/>
                  <a:pt x="68" y="4256"/>
                </a:cubicBezTo>
                <a:cubicBezTo>
                  <a:pt x="142" y="4421"/>
                  <a:pt x="273" y="4569"/>
                  <a:pt x="431" y="4655"/>
                </a:cubicBezTo>
                <a:cubicBezTo>
                  <a:pt x="523" y="4705"/>
                  <a:pt x="619" y="4734"/>
                  <a:pt x="722" y="4750"/>
                </a:cubicBezTo>
                <a:cubicBezTo>
                  <a:pt x="755" y="4755"/>
                  <a:pt x="789" y="4757"/>
                  <a:pt x="822" y="4757"/>
                </a:cubicBezTo>
                <a:cubicBezTo>
                  <a:pt x="874" y="4757"/>
                  <a:pt x="926" y="4752"/>
                  <a:pt x="977" y="4745"/>
                </a:cubicBezTo>
                <a:cubicBezTo>
                  <a:pt x="989" y="4876"/>
                  <a:pt x="1034" y="5001"/>
                  <a:pt x="1131" y="5091"/>
                </a:cubicBezTo>
                <a:cubicBezTo>
                  <a:pt x="1239" y="5206"/>
                  <a:pt x="1393" y="5262"/>
                  <a:pt x="1545" y="5274"/>
                </a:cubicBezTo>
                <a:cubicBezTo>
                  <a:pt x="1561" y="5275"/>
                  <a:pt x="1577" y="5275"/>
                  <a:pt x="1592" y="5275"/>
                </a:cubicBezTo>
                <a:cubicBezTo>
                  <a:pt x="1735" y="5275"/>
                  <a:pt x="1870" y="5230"/>
                  <a:pt x="1983" y="5143"/>
                </a:cubicBezTo>
                <a:cubicBezTo>
                  <a:pt x="2028" y="5109"/>
                  <a:pt x="2068" y="5064"/>
                  <a:pt x="2102" y="5017"/>
                </a:cubicBezTo>
                <a:cubicBezTo>
                  <a:pt x="2159" y="5125"/>
                  <a:pt x="2233" y="5234"/>
                  <a:pt x="2324" y="5324"/>
                </a:cubicBezTo>
                <a:cubicBezTo>
                  <a:pt x="2471" y="5473"/>
                  <a:pt x="2671" y="5568"/>
                  <a:pt x="2886" y="5581"/>
                </a:cubicBezTo>
                <a:lnTo>
                  <a:pt x="2938" y="5581"/>
                </a:lnTo>
                <a:cubicBezTo>
                  <a:pt x="2909" y="5825"/>
                  <a:pt x="2870" y="6069"/>
                  <a:pt x="2830" y="6313"/>
                </a:cubicBezTo>
                <a:cubicBezTo>
                  <a:pt x="2807" y="6467"/>
                  <a:pt x="2784" y="6614"/>
                  <a:pt x="2767" y="6762"/>
                </a:cubicBezTo>
                <a:cubicBezTo>
                  <a:pt x="2744" y="6921"/>
                  <a:pt x="2728" y="7075"/>
                  <a:pt x="2728" y="7234"/>
                </a:cubicBezTo>
                <a:cubicBezTo>
                  <a:pt x="2728" y="7302"/>
                  <a:pt x="2773" y="7364"/>
                  <a:pt x="2846" y="7370"/>
                </a:cubicBezTo>
                <a:cubicBezTo>
                  <a:pt x="2850" y="7370"/>
                  <a:pt x="2853" y="7370"/>
                  <a:pt x="2856" y="7370"/>
                </a:cubicBezTo>
                <a:cubicBezTo>
                  <a:pt x="2920" y="7370"/>
                  <a:pt x="2972" y="7316"/>
                  <a:pt x="2983" y="7251"/>
                </a:cubicBezTo>
                <a:cubicBezTo>
                  <a:pt x="2983" y="7212"/>
                  <a:pt x="2988" y="7171"/>
                  <a:pt x="2995" y="7131"/>
                </a:cubicBezTo>
                <a:lnTo>
                  <a:pt x="3001" y="7063"/>
                </a:lnTo>
                <a:lnTo>
                  <a:pt x="3006" y="7018"/>
                </a:lnTo>
                <a:cubicBezTo>
                  <a:pt x="3011" y="6944"/>
                  <a:pt x="3017" y="6876"/>
                  <a:pt x="3029" y="6803"/>
                </a:cubicBezTo>
                <a:cubicBezTo>
                  <a:pt x="3046" y="6648"/>
                  <a:pt x="3069" y="6489"/>
                  <a:pt x="3091" y="6336"/>
                </a:cubicBezTo>
                <a:cubicBezTo>
                  <a:pt x="3137" y="6029"/>
                  <a:pt x="3166" y="5773"/>
                  <a:pt x="3182" y="5534"/>
                </a:cubicBezTo>
                <a:lnTo>
                  <a:pt x="3182" y="5529"/>
                </a:lnTo>
                <a:cubicBezTo>
                  <a:pt x="3284" y="5489"/>
                  <a:pt x="3381" y="5432"/>
                  <a:pt x="3466" y="5358"/>
                </a:cubicBezTo>
                <a:cubicBezTo>
                  <a:pt x="3591" y="5256"/>
                  <a:pt x="3693" y="5114"/>
                  <a:pt x="3772" y="4938"/>
                </a:cubicBezTo>
                <a:lnTo>
                  <a:pt x="3779" y="4938"/>
                </a:lnTo>
                <a:lnTo>
                  <a:pt x="3801" y="4967"/>
                </a:lnTo>
                <a:cubicBezTo>
                  <a:pt x="3841" y="5017"/>
                  <a:pt x="3882" y="5064"/>
                  <a:pt x="3927" y="5114"/>
                </a:cubicBezTo>
                <a:lnTo>
                  <a:pt x="3932" y="5114"/>
                </a:lnTo>
                <a:cubicBezTo>
                  <a:pt x="3916" y="5256"/>
                  <a:pt x="3903" y="5398"/>
                  <a:pt x="3898" y="5547"/>
                </a:cubicBezTo>
                <a:cubicBezTo>
                  <a:pt x="3892" y="5728"/>
                  <a:pt x="3898" y="5922"/>
                  <a:pt x="3916" y="6137"/>
                </a:cubicBezTo>
                <a:cubicBezTo>
                  <a:pt x="3932" y="6342"/>
                  <a:pt x="3961" y="6535"/>
                  <a:pt x="3995" y="6717"/>
                </a:cubicBezTo>
                <a:cubicBezTo>
                  <a:pt x="4018" y="6813"/>
                  <a:pt x="4040" y="6910"/>
                  <a:pt x="4074" y="7007"/>
                </a:cubicBezTo>
                <a:cubicBezTo>
                  <a:pt x="4079" y="7029"/>
                  <a:pt x="4086" y="7052"/>
                  <a:pt x="4097" y="7081"/>
                </a:cubicBezTo>
                <a:cubicBezTo>
                  <a:pt x="4120" y="7149"/>
                  <a:pt x="4147" y="7223"/>
                  <a:pt x="4182" y="7285"/>
                </a:cubicBezTo>
                <a:cubicBezTo>
                  <a:pt x="4197" y="7324"/>
                  <a:pt x="4241" y="7350"/>
                  <a:pt x="4282" y="7350"/>
                </a:cubicBezTo>
                <a:cubicBezTo>
                  <a:pt x="4288" y="7350"/>
                  <a:pt x="4295" y="7350"/>
                  <a:pt x="4302" y="7348"/>
                </a:cubicBezTo>
                <a:cubicBezTo>
                  <a:pt x="4330" y="7341"/>
                  <a:pt x="4359" y="7325"/>
                  <a:pt x="4375" y="7302"/>
                </a:cubicBezTo>
                <a:cubicBezTo>
                  <a:pt x="4386" y="7280"/>
                  <a:pt x="4398" y="7239"/>
                  <a:pt x="4393" y="7217"/>
                </a:cubicBezTo>
                <a:cubicBezTo>
                  <a:pt x="4359" y="7109"/>
                  <a:pt x="4325" y="7007"/>
                  <a:pt x="4291" y="6898"/>
                </a:cubicBezTo>
                <a:cubicBezTo>
                  <a:pt x="4257" y="6785"/>
                  <a:pt x="4228" y="6672"/>
                  <a:pt x="4199" y="6552"/>
                </a:cubicBezTo>
                <a:cubicBezTo>
                  <a:pt x="4154" y="6325"/>
                  <a:pt x="4120" y="6098"/>
                  <a:pt x="4102" y="5870"/>
                </a:cubicBezTo>
                <a:lnTo>
                  <a:pt x="4102" y="5859"/>
                </a:lnTo>
                <a:cubicBezTo>
                  <a:pt x="4092" y="5660"/>
                  <a:pt x="4092" y="5461"/>
                  <a:pt x="4102" y="5262"/>
                </a:cubicBezTo>
                <a:cubicBezTo>
                  <a:pt x="4240" y="5348"/>
                  <a:pt x="4395" y="5389"/>
                  <a:pt x="4556" y="5389"/>
                </a:cubicBezTo>
                <a:cubicBezTo>
                  <a:pt x="4575" y="5389"/>
                  <a:pt x="4594" y="5388"/>
                  <a:pt x="4614" y="5387"/>
                </a:cubicBezTo>
                <a:cubicBezTo>
                  <a:pt x="4705" y="5382"/>
                  <a:pt x="4795" y="5353"/>
                  <a:pt x="4881" y="5313"/>
                </a:cubicBezTo>
                <a:cubicBezTo>
                  <a:pt x="4966" y="5268"/>
                  <a:pt x="5041" y="5211"/>
                  <a:pt x="5097" y="5137"/>
                </a:cubicBezTo>
                <a:cubicBezTo>
                  <a:pt x="5154" y="5064"/>
                  <a:pt x="5199" y="4983"/>
                  <a:pt x="5222" y="4899"/>
                </a:cubicBezTo>
                <a:cubicBezTo>
                  <a:pt x="5228" y="4881"/>
                  <a:pt x="5233" y="4865"/>
                  <a:pt x="5233" y="4847"/>
                </a:cubicBezTo>
                <a:cubicBezTo>
                  <a:pt x="5273" y="4870"/>
                  <a:pt x="5307" y="4893"/>
                  <a:pt x="5353" y="4910"/>
                </a:cubicBezTo>
                <a:cubicBezTo>
                  <a:pt x="5440" y="4948"/>
                  <a:pt x="5536" y="4963"/>
                  <a:pt x="5633" y="4963"/>
                </a:cubicBezTo>
                <a:cubicBezTo>
                  <a:pt x="5649" y="4963"/>
                  <a:pt x="5665" y="4962"/>
                  <a:pt x="5682" y="4962"/>
                </a:cubicBezTo>
                <a:cubicBezTo>
                  <a:pt x="5899" y="4944"/>
                  <a:pt x="6098" y="4825"/>
                  <a:pt x="6234" y="4666"/>
                </a:cubicBezTo>
                <a:cubicBezTo>
                  <a:pt x="6302" y="4586"/>
                  <a:pt x="6353" y="4501"/>
                  <a:pt x="6387" y="4404"/>
                </a:cubicBezTo>
                <a:cubicBezTo>
                  <a:pt x="6426" y="4307"/>
                  <a:pt x="6444" y="4194"/>
                  <a:pt x="6432" y="4086"/>
                </a:cubicBezTo>
                <a:cubicBezTo>
                  <a:pt x="6426" y="3989"/>
                  <a:pt x="6398" y="3892"/>
                  <a:pt x="6347" y="3813"/>
                </a:cubicBezTo>
                <a:cubicBezTo>
                  <a:pt x="6364" y="3813"/>
                  <a:pt x="6381" y="3808"/>
                  <a:pt x="6398" y="3808"/>
                </a:cubicBezTo>
                <a:cubicBezTo>
                  <a:pt x="6523" y="3796"/>
                  <a:pt x="6649" y="3756"/>
                  <a:pt x="6762" y="3693"/>
                </a:cubicBezTo>
                <a:cubicBezTo>
                  <a:pt x="6814" y="3666"/>
                  <a:pt x="6864" y="3625"/>
                  <a:pt x="6909" y="3580"/>
                </a:cubicBezTo>
                <a:cubicBezTo>
                  <a:pt x="6961" y="3523"/>
                  <a:pt x="7000" y="3467"/>
                  <a:pt x="7029" y="3399"/>
                </a:cubicBezTo>
                <a:cubicBezTo>
                  <a:pt x="7058" y="3336"/>
                  <a:pt x="7074" y="3268"/>
                  <a:pt x="7080" y="3200"/>
                </a:cubicBezTo>
                <a:cubicBezTo>
                  <a:pt x="7092" y="3126"/>
                  <a:pt x="7080" y="3045"/>
                  <a:pt x="7069" y="2972"/>
                </a:cubicBezTo>
                <a:cubicBezTo>
                  <a:pt x="7029" y="2722"/>
                  <a:pt x="6853" y="2518"/>
                  <a:pt x="6636" y="2398"/>
                </a:cubicBezTo>
                <a:cubicBezTo>
                  <a:pt x="6523" y="2336"/>
                  <a:pt x="6404" y="2290"/>
                  <a:pt x="6279" y="2261"/>
                </a:cubicBezTo>
                <a:cubicBezTo>
                  <a:pt x="6216" y="2245"/>
                  <a:pt x="6148" y="2234"/>
                  <a:pt x="6085" y="2222"/>
                </a:cubicBezTo>
                <a:cubicBezTo>
                  <a:pt x="6023" y="2211"/>
                  <a:pt x="5961" y="2200"/>
                  <a:pt x="5899" y="2193"/>
                </a:cubicBezTo>
                <a:cubicBezTo>
                  <a:pt x="5920" y="2154"/>
                  <a:pt x="5944" y="2109"/>
                  <a:pt x="5967" y="2064"/>
                </a:cubicBezTo>
                <a:cubicBezTo>
                  <a:pt x="5983" y="2017"/>
                  <a:pt x="5995" y="1972"/>
                  <a:pt x="6001" y="1927"/>
                </a:cubicBezTo>
                <a:cubicBezTo>
                  <a:pt x="6017" y="1841"/>
                  <a:pt x="6001" y="1757"/>
                  <a:pt x="5967" y="1682"/>
                </a:cubicBezTo>
                <a:cubicBezTo>
                  <a:pt x="5927" y="1608"/>
                  <a:pt x="5864" y="1545"/>
                  <a:pt x="5796" y="1506"/>
                </a:cubicBezTo>
                <a:cubicBezTo>
                  <a:pt x="5681" y="1438"/>
                  <a:pt x="5550" y="1415"/>
                  <a:pt x="5419" y="1415"/>
                </a:cubicBezTo>
                <a:cubicBezTo>
                  <a:pt x="5363" y="1415"/>
                  <a:pt x="5306" y="1420"/>
                  <a:pt x="5251" y="1427"/>
                </a:cubicBezTo>
                <a:cubicBezTo>
                  <a:pt x="5159" y="1438"/>
                  <a:pt x="5075" y="1466"/>
                  <a:pt x="4989" y="1495"/>
                </a:cubicBezTo>
                <a:cubicBezTo>
                  <a:pt x="4994" y="1416"/>
                  <a:pt x="4994" y="1330"/>
                  <a:pt x="4983" y="1251"/>
                </a:cubicBezTo>
                <a:cubicBezTo>
                  <a:pt x="4949" y="1091"/>
                  <a:pt x="4858" y="949"/>
                  <a:pt x="4716" y="858"/>
                </a:cubicBezTo>
                <a:cubicBezTo>
                  <a:pt x="4623" y="800"/>
                  <a:pt x="4511" y="773"/>
                  <a:pt x="4398" y="773"/>
                </a:cubicBezTo>
                <a:cubicBezTo>
                  <a:pt x="4346" y="773"/>
                  <a:pt x="4295" y="779"/>
                  <a:pt x="4244" y="790"/>
                </a:cubicBezTo>
                <a:cubicBezTo>
                  <a:pt x="4108" y="818"/>
                  <a:pt x="3989" y="881"/>
                  <a:pt x="3887" y="966"/>
                </a:cubicBezTo>
                <a:cubicBezTo>
                  <a:pt x="3882" y="926"/>
                  <a:pt x="3882" y="892"/>
                  <a:pt x="3875" y="858"/>
                </a:cubicBezTo>
                <a:cubicBezTo>
                  <a:pt x="3864" y="734"/>
                  <a:pt x="3841" y="608"/>
                  <a:pt x="3807" y="488"/>
                </a:cubicBezTo>
                <a:cubicBezTo>
                  <a:pt x="3772" y="375"/>
                  <a:pt x="3722" y="267"/>
                  <a:pt x="3643" y="176"/>
                </a:cubicBezTo>
                <a:cubicBezTo>
                  <a:pt x="3552" y="79"/>
                  <a:pt x="3426" y="23"/>
                  <a:pt x="3290" y="6"/>
                </a:cubicBezTo>
                <a:cubicBezTo>
                  <a:pt x="3273" y="0"/>
                  <a:pt x="3250" y="0"/>
                  <a:pt x="32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8" name="Google Shape;173;p2"/>
          <p:cNvSpPr>
            <a:spLocks noChangeArrowheads="1"/>
          </p:cNvSpPr>
          <p:nvPr/>
        </p:nvSpPr>
        <p:spPr bwMode="auto">
          <a:xfrm>
            <a:off x="7943850" y="4221163"/>
            <a:ext cx="39688" cy="57150"/>
          </a:xfrm>
          <a:custGeom>
            <a:avLst/>
            <a:gdLst>
              <a:gd name="T0" fmla="*/ 0 w 1029"/>
              <a:gd name="T1" fmla="*/ 0 h 1485"/>
              <a:gd name="T2" fmla="*/ 1029 w 1029"/>
              <a:gd name="T3" fmla="*/ 1485 h 1485"/>
            </a:gdLst>
            <a:ahLst/>
            <a:cxnLst/>
            <a:rect l="T0" t="T1" r="T2" b="T3"/>
            <a:pathLst>
              <a:path w="1029" h="1485" extrusionOk="0">
                <a:moveTo>
                  <a:pt x="187" y="1"/>
                </a:moveTo>
                <a:lnTo>
                  <a:pt x="187" y="96"/>
                </a:lnTo>
                <a:lnTo>
                  <a:pt x="193" y="142"/>
                </a:lnTo>
                <a:cubicBezTo>
                  <a:pt x="200" y="261"/>
                  <a:pt x="200" y="387"/>
                  <a:pt x="200" y="512"/>
                </a:cubicBezTo>
                <a:cubicBezTo>
                  <a:pt x="205" y="665"/>
                  <a:pt x="97" y="733"/>
                  <a:pt x="80" y="858"/>
                </a:cubicBezTo>
                <a:cubicBezTo>
                  <a:pt x="69" y="955"/>
                  <a:pt x="1" y="1273"/>
                  <a:pt x="35" y="1404"/>
                </a:cubicBezTo>
                <a:cubicBezTo>
                  <a:pt x="330" y="1465"/>
                  <a:pt x="541" y="1484"/>
                  <a:pt x="690" y="1484"/>
                </a:cubicBezTo>
                <a:cubicBezTo>
                  <a:pt x="961" y="1484"/>
                  <a:pt x="1029" y="1420"/>
                  <a:pt x="1029" y="1420"/>
                </a:cubicBezTo>
                <a:cubicBezTo>
                  <a:pt x="1018" y="1358"/>
                  <a:pt x="1006" y="1296"/>
                  <a:pt x="995" y="1228"/>
                </a:cubicBezTo>
                <a:cubicBezTo>
                  <a:pt x="966" y="1092"/>
                  <a:pt x="864" y="778"/>
                  <a:pt x="858" y="654"/>
                </a:cubicBezTo>
                <a:cubicBezTo>
                  <a:pt x="848" y="512"/>
                  <a:pt x="841" y="387"/>
                  <a:pt x="841" y="261"/>
                </a:cubicBezTo>
                <a:cubicBezTo>
                  <a:pt x="841" y="193"/>
                  <a:pt x="848" y="125"/>
                  <a:pt x="848" y="51"/>
                </a:cubicBezTo>
                <a:cubicBezTo>
                  <a:pt x="819" y="62"/>
                  <a:pt x="785" y="74"/>
                  <a:pt x="756" y="85"/>
                </a:cubicBezTo>
                <a:cubicBezTo>
                  <a:pt x="699" y="103"/>
                  <a:pt x="648" y="108"/>
                  <a:pt x="597" y="114"/>
                </a:cubicBezTo>
                <a:lnTo>
                  <a:pt x="557" y="114"/>
                </a:lnTo>
                <a:cubicBezTo>
                  <a:pt x="523" y="114"/>
                  <a:pt x="483" y="114"/>
                  <a:pt x="438" y="103"/>
                </a:cubicBezTo>
                <a:cubicBezTo>
                  <a:pt x="376" y="96"/>
                  <a:pt x="279" y="69"/>
                  <a:pt x="205" y="12"/>
                </a:cubicBezTo>
                <a:lnTo>
                  <a:pt x="193" y="6"/>
                </a:lnTo>
                <a:lnTo>
                  <a:pt x="187"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9" name="Google Shape;174;p2"/>
          <p:cNvSpPr>
            <a:spLocks noChangeArrowheads="1"/>
          </p:cNvSpPr>
          <p:nvPr/>
        </p:nvSpPr>
        <p:spPr bwMode="auto">
          <a:xfrm>
            <a:off x="7832725" y="4000500"/>
            <a:ext cx="273050" cy="215900"/>
          </a:xfrm>
          <a:custGeom>
            <a:avLst/>
            <a:gdLst>
              <a:gd name="T0" fmla="*/ 0 w 7046"/>
              <a:gd name="T1" fmla="*/ 0 h 5576"/>
              <a:gd name="T2" fmla="*/ 7046 w 7046"/>
              <a:gd name="T3" fmla="*/ 5576 h 5576"/>
            </a:gdLst>
            <a:ahLst/>
            <a:cxnLst/>
            <a:rect l="T0" t="T1" r="T2" b="T3"/>
            <a:pathLst>
              <a:path w="7046" h="5576" extrusionOk="0">
                <a:moveTo>
                  <a:pt x="3148" y="0"/>
                </a:moveTo>
                <a:cubicBezTo>
                  <a:pt x="3120" y="7"/>
                  <a:pt x="3091" y="18"/>
                  <a:pt x="3064" y="29"/>
                </a:cubicBezTo>
                <a:cubicBezTo>
                  <a:pt x="3035" y="41"/>
                  <a:pt x="3006" y="57"/>
                  <a:pt x="2967" y="86"/>
                </a:cubicBezTo>
                <a:cubicBezTo>
                  <a:pt x="2933" y="115"/>
                  <a:pt x="2899" y="149"/>
                  <a:pt x="2865" y="188"/>
                </a:cubicBezTo>
                <a:cubicBezTo>
                  <a:pt x="2807" y="257"/>
                  <a:pt x="2762" y="341"/>
                  <a:pt x="2723" y="432"/>
                </a:cubicBezTo>
                <a:cubicBezTo>
                  <a:pt x="2671" y="558"/>
                  <a:pt x="2637" y="682"/>
                  <a:pt x="2614" y="807"/>
                </a:cubicBezTo>
                <a:cubicBezTo>
                  <a:pt x="2614" y="818"/>
                  <a:pt x="2614" y="836"/>
                  <a:pt x="2608" y="847"/>
                </a:cubicBezTo>
                <a:cubicBezTo>
                  <a:pt x="2608" y="876"/>
                  <a:pt x="2597" y="899"/>
                  <a:pt x="2574" y="915"/>
                </a:cubicBezTo>
                <a:cubicBezTo>
                  <a:pt x="2563" y="921"/>
                  <a:pt x="2546" y="927"/>
                  <a:pt x="2529" y="927"/>
                </a:cubicBezTo>
                <a:cubicBezTo>
                  <a:pt x="2518" y="927"/>
                  <a:pt x="2506" y="921"/>
                  <a:pt x="2495" y="915"/>
                </a:cubicBezTo>
                <a:cubicBezTo>
                  <a:pt x="2421" y="865"/>
                  <a:pt x="2353" y="825"/>
                  <a:pt x="2285" y="791"/>
                </a:cubicBezTo>
                <a:cubicBezTo>
                  <a:pt x="2233" y="773"/>
                  <a:pt x="2183" y="757"/>
                  <a:pt x="2136" y="750"/>
                </a:cubicBezTo>
                <a:cubicBezTo>
                  <a:pt x="2120" y="750"/>
                  <a:pt x="2102" y="745"/>
                  <a:pt x="2086" y="745"/>
                </a:cubicBezTo>
                <a:cubicBezTo>
                  <a:pt x="2075" y="745"/>
                  <a:pt x="2063" y="750"/>
                  <a:pt x="2046" y="750"/>
                </a:cubicBezTo>
                <a:cubicBezTo>
                  <a:pt x="2018" y="757"/>
                  <a:pt x="1995" y="762"/>
                  <a:pt x="1973" y="768"/>
                </a:cubicBezTo>
                <a:cubicBezTo>
                  <a:pt x="1950" y="779"/>
                  <a:pt x="1932" y="791"/>
                  <a:pt x="1910" y="802"/>
                </a:cubicBezTo>
                <a:cubicBezTo>
                  <a:pt x="1892" y="818"/>
                  <a:pt x="1876" y="836"/>
                  <a:pt x="1858" y="859"/>
                </a:cubicBezTo>
                <a:cubicBezTo>
                  <a:pt x="1842" y="881"/>
                  <a:pt x="1830" y="910"/>
                  <a:pt x="1813" y="938"/>
                </a:cubicBezTo>
                <a:cubicBezTo>
                  <a:pt x="1790" y="996"/>
                  <a:pt x="1774" y="1052"/>
                  <a:pt x="1768" y="1120"/>
                </a:cubicBezTo>
                <a:cubicBezTo>
                  <a:pt x="1756" y="1200"/>
                  <a:pt x="1756" y="1285"/>
                  <a:pt x="1761" y="1382"/>
                </a:cubicBezTo>
                <a:cubicBezTo>
                  <a:pt x="1768" y="1398"/>
                  <a:pt x="1756" y="1416"/>
                  <a:pt x="1745" y="1432"/>
                </a:cubicBezTo>
                <a:cubicBezTo>
                  <a:pt x="1727" y="1450"/>
                  <a:pt x="1705" y="1461"/>
                  <a:pt x="1682" y="1461"/>
                </a:cubicBezTo>
                <a:cubicBezTo>
                  <a:pt x="1666" y="1461"/>
                  <a:pt x="1654" y="1455"/>
                  <a:pt x="1643" y="1450"/>
                </a:cubicBezTo>
                <a:cubicBezTo>
                  <a:pt x="1609" y="1421"/>
                  <a:pt x="1569" y="1398"/>
                  <a:pt x="1523" y="1382"/>
                </a:cubicBezTo>
                <a:cubicBezTo>
                  <a:pt x="1467" y="1358"/>
                  <a:pt x="1404" y="1342"/>
                  <a:pt x="1341" y="1330"/>
                </a:cubicBezTo>
                <a:cubicBezTo>
                  <a:pt x="1307" y="1330"/>
                  <a:pt x="1279" y="1324"/>
                  <a:pt x="1245" y="1324"/>
                </a:cubicBezTo>
                <a:cubicBezTo>
                  <a:pt x="1210" y="1324"/>
                  <a:pt x="1171" y="1330"/>
                  <a:pt x="1137" y="1330"/>
                </a:cubicBezTo>
                <a:cubicBezTo>
                  <a:pt x="1069" y="1342"/>
                  <a:pt x="1006" y="1358"/>
                  <a:pt x="955" y="1382"/>
                </a:cubicBezTo>
                <a:cubicBezTo>
                  <a:pt x="916" y="1398"/>
                  <a:pt x="882" y="1421"/>
                  <a:pt x="848" y="1444"/>
                </a:cubicBezTo>
                <a:cubicBezTo>
                  <a:pt x="824" y="1461"/>
                  <a:pt x="807" y="1484"/>
                  <a:pt x="790" y="1500"/>
                </a:cubicBezTo>
                <a:cubicBezTo>
                  <a:pt x="773" y="1523"/>
                  <a:pt x="762" y="1541"/>
                  <a:pt x="756" y="1558"/>
                </a:cubicBezTo>
                <a:cubicBezTo>
                  <a:pt x="745" y="1581"/>
                  <a:pt x="739" y="1597"/>
                  <a:pt x="739" y="1615"/>
                </a:cubicBezTo>
                <a:cubicBezTo>
                  <a:pt x="733" y="1643"/>
                  <a:pt x="733" y="1660"/>
                  <a:pt x="739" y="1683"/>
                </a:cubicBezTo>
                <a:cubicBezTo>
                  <a:pt x="745" y="1712"/>
                  <a:pt x="751" y="1739"/>
                  <a:pt x="762" y="1768"/>
                </a:cubicBezTo>
                <a:cubicBezTo>
                  <a:pt x="773" y="1802"/>
                  <a:pt x="790" y="1830"/>
                  <a:pt x="814" y="1859"/>
                </a:cubicBezTo>
                <a:lnTo>
                  <a:pt x="835" y="1864"/>
                </a:lnTo>
                <a:lnTo>
                  <a:pt x="848" y="1870"/>
                </a:lnTo>
                <a:lnTo>
                  <a:pt x="869" y="1875"/>
                </a:lnTo>
                <a:cubicBezTo>
                  <a:pt x="916" y="1888"/>
                  <a:pt x="955" y="1904"/>
                  <a:pt x="995" y="1922"/>
                </a:cubicBezTo>
                <a:cubicBezTo>
                  <a:pt x="1029" y="1938"/>
                  <a:pt x="1058" y="1978"/>
                  <a:pt x="1063" y="2012"/>
                </a:cubicBezTo>
                <a:cubicBezTo>
                  <a:pt x="1074" y="2046"/>
                  <a:pt x="1069" y="2092"/>
                  <a:pt x="1045" y="2126"/>
                </a:cubicBezTo>
                <a:cubicBezTo>
                  <a:pt x="1024" y="2171"/>
                  <a:pt x="966" y="2200"/>
                  <a:pt x="916" y="2200"/>
                </a:cubicBezTo>
                <a:cubicBezTo>
                  <a:pt x="887" y="2200"/>
                  <a:pt x="864" y="2194"/>
                  <a:pt x="841" y="2182"/>
                </a:cubicBezTo>
                <a:cubicBezTo>
                  <a:pt x="814" y="2160"/>
                  <a:pt x="790" y="2148"/>
                  <a:pt x="762" y="2132"/>
                </a:cubicBezTo>
                <a:cubicBezTo>
                  <a:pt x="728" y="2121"/>
                  <a:pt x="688" y="2108"/>
                  <a:pt x="649" y="2103"/>
                </a:cubicBezTo>
                <a:cubicBezTo>
                  <a:pt x="625" y="2103"/>
                  <a:pt x="609" y="2098"/>
                  <a:pt x="586" y="2098"/>
                </a:cubicBezTo>
                <a:cubicBezTo>
                  <a:pt x="563" y="2098"/>
                  <a:pt x="541" y="2103"/>
                  <a:pt x="518" y="2103"/>
                </a:cubicBezTo>
                <a:cubicBezTo>
                  <a:pt x="473" y="2108"/>
                  <a:pt x="426" y="2126"/>
                  <a:pt x="392" y="2137"/>
                </a:cubicBezTo>
                <a:cubicBezTo>
                  <a:pt x="364" y="2148"/>
                  <a:pt x="336" y="2166"/>
                  <a:pt x="313" y="2182"/>
                </a:cubicBezTo>
                <a:cubicBezTo>
                  <a:pt x="290" y="2200"/>
                  <a:pt x="268" y="2223"/>
                  <a:pt x="245" y="2245"/>
                </a:cubicBezTo>
                <a:cubicBezTo>
                  <a:pt x="234" y="2263"/>
                  <a:pt x="222" y="2279"/>
                  <a:pt x="216" y="2297"/>
                </a:cubicBezTo>
                <a:cubicBezTo>
                  <a:pt x="211" y="2308"/>
                  <a:pt x="211" y="2319"/>
                  <a:pt x="205" y="2331"/>
                </a:cubicBezTo>
                <a:lnTo>
                  <a:pt x="205" y="2353"/>
                </a:lnTo>
                <a:lnTo>
                  <a:pt x="211" y="2365"/>
                </a:lnTo>
                <a:lnTo>
                  <a:pt x="211" y="2376"/>
                </a:lnTo>
                <a:cubicBezTo>
                  <a:pt x="216" y="2387"/>
                  <a:pt x="222" y="2394"/>
                  <a:pt x="227" y="2404"/>
                </a:cubicBezTo>
                <a:cubicBezTo>
                  <a:pt x="245" y="2421"/>
                  <a:pt x="256" y="2433"/>
                  <a:pt x="274" y="2449"/>
                </a:cubicBezTo>
                <a:cubicBezTo>
                  <a:pt x="313" y="2478"/>
                  <a:pt x="353" y="2501"/>
                  <a:pt x="404" y="2523"/>
                </a:cubicBezTo>
                <a:cubicBezTo>
                  <a:pt x="439" y="2535"/>
                  <a:pt x="460" y="2552"/>
                  <a:pt x="478" y="2580"/>
                </a:cubicBezTo>
                <a:cubicBezTo>
                  <a:pt x="494" y="2609"/>
                  <a:pt x="500" y="2643"/>
                  <a:pt x="489" y="2677"/>
                </a:cubicBezTo>
                <a:cubicBezTo>
                  <a:pt x="478" y="2734"/>
                  <a:pt x="426" y="2769"/>
                  <a:pt x="370" y="2774"/>
                </a:cubicBezTo>
                <a:cubicBezTo>
                  <a:pt x="347" y="2774"/>
                  <a:pt x="324" y="2774"/>
                  <a:pt x="302" y="2779"/>
                </a:cubicBezTo>
                <a:cubicBezTo>
                  <a:pt x="245" y="2790"/>
                  <a:pt x="193" y="2803"/>
                  <a:pt x="154" y="2819"/>
                </a:cubicBezTo>
                <a:cubicBezTo>
                  <a:pt x="125" y="2830"/>
                  <a:pt x="103" y="2842"/>
                  <a:pt x="80" y="2859"/>
                </a:cubicBezTo>
                <a:cubicBezTo>
                  <a:pt x="63" y="2871"/>
                  <a:pt x="51" y="2882"/>
                  <a:pt x="40" y="2898"/>
                </a:cubicBezTo>
                <a:cubicBezTo>
                  <a:pt x="29" y="2916"/>
                  <a:pt x="23" y="2927"/>
                  <a:pt x="17" y="2939"/>
                </a:cubicBezTo>
                <a:cubicBezTo>
                  <a:pt x="12" y="2955"/>
                  <a:pt x="6" y="2973"/>
                  <a:pt x="1" y="2989"/>
                </a:cubicBezTo>
                <a:lnTo>
                  <a:pt x="1" y="3058"/>
                </a:lnTo>
                <a:cubicBezTo>
                  <a:pt x="6" y="3086"/>
                  <a:pt x="17" y="3115"/>
                  <a:pt x="29" y="3144"/>
                </a:cubicBezTo>
                <a:cubicBezTo>
                  <a:pt x="46" y="3183"/>
                  <a:pt x="63" y="3217"/>
                  <a:pt x="91" y="3251"/>
                </a:cubicBezTo>
                <a:cubicBezTo>
                  <a:pt x="125" y="3296"/>
                  <a:pt x="159" y="3330"/>
                  <a:pt x="205" y="3370"/>
                </a:cubicBezTo>
                <a:cubicBezTo>
                  <a:pt x="256" y="3404"/>
                  <a:pt x="308" y="3433"/>
                  <a:pt x="358" y="3456"/>
                </a:cubicBezTo>
                <a:cubicBezTo>
                  <a:pt x="404" y="3478"/>
                  <a:pt x="449" y="3490"/>
                  <a:pt x="500" y="3501"/>
                </a:cubicBezTo>
                <a:cubicBezTo>
                  <a:pt x="557" y="3512"/>
                  <a:pt x="597" y="3569"/>
                  <a:pt x="597" y="3632"/>
                </a:cubicBezTo>
                <a:cubicBezTo>
                  <a:pt x="597" y="3682"/>
                  <a:pt x="575" y="3729"/>
                  <a:pt x="534" y="3750"/>
                </a:cubicBezTo>
                <a:cubicBezTo>
                  <a:pt x="489" y="3779"/>
                  <a:pt x="449" y="3808"/>
                  <a:pt x="410" y="3836"/>
                </a:cubicBezTo>
                <a:cubicBezTo>
                  <a:pt x="358" y="3876"/>
                  <a:pt x="319" y="3915"/>
                  <a:pt x="284" y="3962"/>
                </a:cubicBezTo>
                <a:cubicBezTo>
                  <a:pt x="268" y="3984"/>
                  <a:pt x="250" y="4007"/>
                  <a:pt x="239" y="4030"/>
                </a:cubicBezTo>
                <a:cubicBezTo>
                  <a:pt x="234" y="4046"/>
                  <a:pt x="227" y="4064"/>
                  <a:pt x="227" y="4080"/>
                </a:cubicBezTo>
                <a:cubicBezTo>
                  <a:pt x="222" y="4098"/>
                  <a:pt x="222" y="4109"/>
                  <a:pt x="227" y="4125"/>
                </a:cubicBezTo>
                <a:cubicBezTo>
                  <a:pt x="227" y="4143"/>
                  <a:pt x="234" y="4160"/>
                  <a:pt x="239" y="4177"/>
                </a:cubicBezTo>
                <a:cubicBezTo>
                  <a:pt x="250" y="4194"/>
                  <a:pt x="261" y="4217"/>
                  <a:pt x="274" y="4235"/>
                </a:cubicBezTo>
                <a:cubicBezTo>
                  <a:pt x="302" y="4262"/>
                  <a:pt x="329" y="4290"/>
                  <a:pt x="370" y="4325"/>
                </a:cubicBezTo>
                <a:cubicBezTo>
                  <a:pt x="432" y="4371"/>
                  <a:pt x="507" y="4411"/>
                  <a:pt x="586" y="4445"/>
                </a:cubicBezTo>
                <a:cubicBezTo>
                  <a:pt x="699" y="4495"/>
                  <a:pt x="824" y="4529"/>
                  <a:pt x="955" y="4547"/>
                </a:cubicBezTo>
                <a:cubicBezTo>
                  <a:pt x="1029" y="4558"/>
                  <a:pt x="1092" y="4558"/>
                  <a:pt x="1154" y="4558"/>
                </a:cubicBezTo>
                <a:lnTo>
                  <a:pt x="1182" y="4558"/>
                </a:lnTo>
                <a:cubicBezTo>
                  <a:pt x="1216" y="4558"/>
                  <a:pt x="1250" y="4576"/>
                  <a:pt x="1273" y="4597"/>
                </a:cubicBezTo>
                <a:cubicBezTo>
                  <a:pt x="1296" y="4621"/>
                  <a:pt x="1318" y="4655"/>
                  <a:pt x="1313" y="4689"/>
                </a:cubicBezTo>
                <a:cubicBezTo>
                  <a:pt x="1302" y="4780"/>
                  <a:pt x="1302" y="4865"/>
                  <a:pt x="1313" y="4938"/>
                </a:cubicBezTo>
                <a:cubicBezTo>
                  <a:pt x="1318" y="4996"/>
                  <a:pt x="1330" y="5041"/>
                  <a:pt x="1352" y="5092"/>
                </a:cubicBezTo>
                <a:cubicBezTo>
                  <a:pt x="1365" y="5121"/>
                  <a:pt x="1381" y="5148"/>
                  <a:pt x="1399" y="5177"/>
                </a:cubicBezTo>
                <a:cubicBezTo>
                  <a:pt x="1415" y="5195"/>
                  <a:pt x="1433" y="5216"/>
                  <a:pt x="1455" y="5234"/>
                </a:cubicBezTo>
                <a:cubicBezTo>
                  <a:pt x="1483" y="5257"/>
                  <a:pt x="1512" y="5268"/>
                  <a:pt x="1540" y="5285"/>
                </a:cubicBezTo>
                <a:cubicBezTo>
                  <a:pt x="1575" y="5297"/>
                  <a:pt x="1609" y="5308"/>
                  <a:pt x="1637" y="5313"/>
                </a:cubicBezTo>
                <a:lnTo>
                  <a:pt x="1711" y="5313"/>
                </a:lnTo>
                <a:cubicBezTo>
                  <a:pt x="1750" y="5302"/>
                  <a:pt x="1785" y="5297"/>
                  <a:pt x="1824" y="5279"/>
                </a:cubicBezTo>
                <a:cubicBezTo>
                  <a:pt x="1966" y="5216"/>
                  <a:pt x="2086" y="5126"/>
                  <a:pt x="2205" y="5035"/>
                </a:cubicBezTo>
                <a:lnTo>
                  <a:pt x="2228" y="5012"/>
                </a:lnTo>
                <a:lnTo>
                  <a:pt x="2245" y="5006"/>
                </a:lnTo>
                <a:cubicBezTo>
                  <a:pt x="2301" y="4961"/>
                  <a:pt x="2353" y="4922"/>
                  <a:pt x="2409" y="4888"/>
                </a:cubicBezTo>
                <a:cubicBezTo>
                  <a:pt x="2432" y="4870"/>
                  <a:pt x="2461" y="4854"/>
                  <a:pt x="2490" y="4841"/>
                </a:cubicBezTo>
                <a:lnTo>
                  <a:pt x="2501" y="4836"/>
                </a:lnTo>
                <a:cubicBezTo>
                  <a:pt x="2535" y="4825"/>
                  <a:pt x="2558" y="4814"/>
                  <a:pt x="2586" y="4807"/>
                </a:cubicBezTo>
                <a:cubicBezTo>
                  <a:pt x="2614" y="4802"/>
                  <a:pt x="2637" y="4802"/>
                  <a:pt x="2660" y="4802"/>
                </a:cubicBezTo>
                <a:cubicBezTo>
                  <a:pt x="2676" y="4802"/>
                  <a:pt x="2700" y="4802"/>
                  <a:pt x="2716" y="4807"/>
                </a:cubicBezTo>
                <a:cubicBezTo>
                  <a:pt x="2745" y="4814"/>
                  <a:pt x="2773" y="4825"/>
                  <a:pt x="2802" y="4841"/>
                </a:cubicBezTo>
                <a:cubicBezTo>
                  <a:pt x="2859" y="4876"/>
                  <a:pt x="2904" y="4922"/>
                  <a:pt x="2938" y="4985"/>
                </a:cubicBezTo>
                <a:cubicBezTo>
                  <a:pt x="2972" y="5053"/>
                  <a:pt x="3001" y="5126"/>
                  <a:pt x="3030" y="5200"/>
                </a:cubicBezTo>
                <a:cubicBezTo>
                  <a:pt x="3046" y="5245"/>
                  <a:pt x="3057" y="5285"/>
                  <a:pt x="3069" y="5319"/>
                </a:cubicBezTo>
                <a:cubicBezTo>
                  <a:pt x="3098" y="5371"/>
                  <a:pt x="3120" y="5416"/>
                  <a:pt x="3143" y="5450"/>
                </a:cubicBezTo>
                <a:cubicBezTo>
                  <a:pt x="3159" y="5473"/>
                  <a:pt x="3177" y="5489"/>
                  <a:pt x="3200" y="5507"/>
                </a:cubicBezTo>
                <a:cubicBezTo>
                  <a:pt x="3216" y="5518"/>
                  <a:pt x="3240" y="5530"/>
                  <a:pt x="3261" y="5541"/>
                </a:cubicBezTo>
                <a:cubicBezTo>
                  <a:pt x="3290" y="5552"/>
                  <a:pt x="3324" y="5564"/>
                  <a:pt x="3364" y="5570"/>
                </a:cubicBezTo>
                <a:cubicBezTo>
                  <a:pt x="3382" y="5575"/>
                  <a:pt x="3405" y="5575"/>
                  <a:pt x="3427" y="5575"/>
                </a:cubicBezTo>
                <a:cubicBezTo>
                  <a:pt x="3444" y="5575"/>
                  <a:pt x="3461" y="5575"/>
                  <a:pt x="3478" y="5570"/>
                </a:cubicBezTo>
                <a:cubicBezTo>
                  <a:pt x="3523" y="5564"/>
                  <a:pt x="3563" y="5552"/>
                  <a:pt x="3602" y="5536"/>
                </a:cubicBezTo>
                <a:cubicBezTo>
                  <a:pt x="3654" y="5512"/>
                  <a:pt x="3705" y="5484"/>
                  <a:pt x="3751" y="5444"/>
                </a:cubicBezTo>
                <a:cubicBezTo>
                  <a:pt x="3807" y="5399"/>
                  <a:pt x="3853" y="5353"/>
                  <a:pt x="3887" y="5308"/>
                </a:cubicBezTo>
                <a:cubicBezTo>
                  <a:pt x="3932" y="5251"/>
                  <a:pt x="3967" y="5189"/>
                  <a:pt x="3995" y="5126"/>
                </a:cubicBezTo>
                <a:cubicBezTo>
                  <a:pt x="4012" y="5092"/>
                  <a:pt x="4024" y="5058"/>
                  <a:pt x="4035" y="5019"/>
                </a:cubicBezTo>
                <a:cubicBezTo>
                  <a:pt x="4046" y="4972"/>
                  <a:pt x="4087" y="4944"/>
                  <a:pt x="4132" y="4944"/>
                </a:cubicBezTo>
                <a:cubicBezTo>
                  <a:pt x="4171" y="4944"/>
                  <a:pt x="4211" y="4961"/>
                  <a:pt x="4223" y="4996"/>
                </a:cubicBezTo>
                <a:cubicBezTo>
                  <a:pt x="4250" y="5046"/>
                  <a:pt x="4279" y="5098"/>
                  <a:pt x="4313" y="5137"/>
                </a:cubicBezTo>
                <a:cubicBezTo>
                  <a:pt x="4342" y="5177"/>
                  <a:pt x="4376" y="5211"/>
                  <a:pt x="4410" y="5240"/>
                </a:cubicBezTo>
                <a:cubicBezTo>
                  <a:pt x="4444" y="5268"/>
                  <a:pt x="4483" y="5285"/>
                  <a:pt x="4512" y="5302"/>
                </a:cubicBezTo>
                <a:cubicBezTo>
                  <a:pt x="4546" y="5313"/>
                  <a:pt x="4580" y="5326"/>
                  <a:pt x="4620" y="5331"/>
                </a:cubicBezTo>
                <a:lnTo>
                  <a:pt x="4762" y="5331"/>
                </a:lnTo>
                <a:cubicBezTo>
                  <a:pt x="4813" y="5319"/>
                  <a:pt x="4864" y="5302"/>
                  <a:pt x="4916" y="5285"/>
                </a:cubicBezTo>
                <a:cubicBezTo>
                  <a:pt x="4973" y="5257"/>
                  <a:pt x="5034" y="5223"/>
                  <a:pt x="5097" y="5177"/>
                </a:cubicBezTo>
                <a:cubicBezTo>
                  <a:pt x="5165" y="5126"/>
                  <a:pt x="5228" y="5064"/>
                  <a:pt x="5285" y="4996"/>
                </a:cubicBezTo>
                <a:cubicBezTo>
                  <a:pt x="5330" y="4927"/>
                  <a:pt x="5370" y="4859"/>
                  <a:pt x="5404" y="4786"/>
                </a:cubicBezTo>
                <a:cubicBezTo>
                  <a:pt x="5427" y="4734"/>
                  <a:pt x="5444" y="4678"/>
                  <a:pt x="5461" y="4615"/>
                </a:cubicBezTo>
                <a:cubicBezTo>
                  <a:pt x="5467" y="4586"/>
                  <a:pt x="5495" y="4558"/>
                  <a:pt x="5524" y="4552"/>
                </a:cubicBezTo>
                <a:cubicBezTo>
                  <a:pt x="5529" y="4552"/>
                  <a:pt x="5540" y="4547"/>
                  <a:pt x="5546" y="4547"/>
                </a:cubicBezTo>
                <a:cubicBezTo>
                  <a:pt x="5569" y="4547"/>
                  <a:pt x="5598" y="4558"/>
                  <a:pt x="5614" y="4576"/>
                </a:cubicBezTo>
                <a:cubicBezTo>
                  <a:pt x="5626" y="4592"/>
                  <a:pt x="5643" y="4603"/>
                  <a:pt x="5655" y="4615"/>
                </a:cubicBezTo>
                <a:cubicBezTo>
                  <a:pt x="5700" y="4644"/>
                  <a:pt x="5739" y="4666"/>
                  <a:pt x="5779" y="4689"/>
                </a:cubicBezTo>
                <a:cubicBezTo>
                  <a:pt x="5813" y="4700"/>
                  <a:pt x="5847" y="4712"/>
                  <a:pt x="5887" y="4717"/>
                </a:cubicBezTo>
                <a:cubicBezTo>
                  <a:pt x="5910" y="4717"/>
                  <a:pt x="5933" y="4723"/>
                  <a:pt x="5949" y="4723"/>
                </a:cubicBezTo>
                <a:cubicBezTo>
                  <a:pt x="5967" y="4723"/>
                  <a:pt x="5984" y="4717"/>
                  <a:pt x="6007" y="4717"/>
                </a:cubicBezTo>
                <a:cubicBezTo>
                  <a:pt x="6052" y="4712"/>
                  <a:pt x="6091" y="4700"/>
                  <a:pt x="6132" y="4683"/>
                </a:cubicBezTo>
                <a:cubicBezTo>
                  <a:pt x="6177" y="4666"/>
                  <a:pt x="6217" y="4637"/>
                  <a:pt x="6262" y="4610"/>
                </a:cubicBezTo>
                <a:cubicBezTo>
                  <a:pt x="6303" y="4576"/>
                  <a:pt x="6342" y="4535"/>
                  <a:pt x="6371" y="4495"/>
                </a:cubicBezTo>
                <a:cubicBezTo>
                  <a:pt x="6405" y="4456"/>
                  <a:pt x="6432" y="4411"/>
                  <a:pt x="6455" y="4359"/>
                </a:cubicBezTo>
                <a:cubicBezTo>
                  <a:pt x="6473" y="4314"/>
                  <a:pt x="6484" y="4269"/>
                  <a:pt x="6489" y="4222"/>
                </a:cubicBezTo>
                <a:cubicBezTo>
                  <a:pt x="6495" y="4177"/>
                  <a:pt x="6495" y="4132"/>
                  <a:pt x="6489" y="4086"/>
                </a:cubicBezTo>
                <a:cubicBezTo>
                  <a:pt x="6484" y="4041"/>
                  <a:pt x="6473" y="3996"/>
                  <a:pt x="6455" y="3950"/>
                </a:cubicBezTo>
                <a:cubicBezTo>
                  <a:pt x="6432" y="3905"/>
                  <a:pt x="6410" y="3860"/>
                  <a:pt x="6376" y="3819"/>
                </a:cubicBezTo>
                <a:lnTo>
                  <a:pt x="6348" y="3785"/>
                </a:lnTo>
                <a:cubicBezTo>
                  <a:pt x="6314" y="3745"/>
                  <a:pt x="6308" y="3700"/>
                  <a:pt x="6330" y="3655"/>
                </a:cubicBezTo>
                <a:cubicBezTo>
                  <a:pt x="6348" y="3626"/>
                  <a:pt x="6382" y="3603"/>
                  <a:pt x="6421" y="3603"/>
                </a:cubicBezTo>
                <a:cubicBezTo>
                  <a:pt x="6432" y="3603"/>
                  <a:pt x="6439" y="3603"/>
                  <a:pt x="6450" y="3609"/>
                </a:cubicBezTo>
                <a:cubicBezTo>
                  <a:pt x="6484" y="3621"/>
                  <a:pt x="6518" y="3626"/>
                  <a:pt x="6552" y="3637"/>
                </a:cubicBezTo>
                <a:lnTo>
                  <a:pt x="6665" y="3637"/>
                </a:lnTo>
                <a:cubicBezTo>
                  <a:pt x="6712" y="3626"/>
                  <a:pt x="6746" y="3614"/>
                  <a:pt x="6780" y="3603"/>
                </a:cubicBezTo>
                <a:cubicBezTo>
                  <a:pt x="6807" y="3592"/>
                  <a:pt x="6841" y="3569"/>
                  <a:pt x="6870" y="3553"/>
                </a:cubicBezTo>
                <a:cubicBezTo>
                  <a:pt x="6904" y="3524"/>
                  <a:pt x="6933" y="3495"/>
                  <a:pt x="6956" y="3467"/>
                </a:cubicBezTo>
                <a:cubicBezTo>
                  <a:pt x="6985" y="3427"/>
                  <a:pt x="7001" y="3399"/>
                  <a:pt x="7012" y="3365"/>
                </a:cubicBezTo>
                <a:cubicBezTo>
                  <a:pt x="7030" y="3330"/>
                  <a:pt x="7035" y="3296"/>
                  <a:pt x="7046" y="3257"/>
                </a:cubicBezTo>
                <a:lnTo>
                  <a:pt x="7046" y="3126"/>
                </a:lnTo>
                <a:cubicBezTo>
                  <a:pt x="7040" y="3081"/>
                  <a:pt x="7030" y="3041"/>
                  <a:pt x="7012" y="3000"/>
                </a:cubicBezTo>
                <a:cubicBezTo>
                  <a:pt x="6990" y="2955"/>
                  <a:pt x="6967" y="2916"/>
                  <a:pt x="6938" y="2876"/>
                </a:cubicBezTo>
                <a:cubicBezTo>
                  <a:pt x="6899" y="2824"/>
                  <a:pt x="6848" y="2779"/>
                  <a:pt x="6796" y="2740"/>
                </a:cubicBezTo>
                <a:cubicBezTo>
                  <a:pt x="6712" y="2677"/>
                  <a:pt x="6620" y="2625"/>
                  <a:pt x="6518" y="2580"/>
                </a:cubicBezTo>
                <a:cubicBezTo>
                  <a:pt x="6410" y="2535"/>
                  <a:pt x="6290" y="2501"/>
                  <a:pt x="6172" y="2478"/>
                </a:cubicBezTo>
                <a:cubicBezTo>
                  <a:pt x="6125" y="2473"/>
                  <a:pt x="6098" y="2421"/>
                  <a:pt x="6098" y="2381"/>
                </a:cubicBezTo>
                <a:cubicBezTo>
                  <a:pt x="6098" y="2342"/>
                  <a:pt x="6125" y="2308"/>
                  <a:pt x="6172" y="2291"/>
                </a:cubicBezTo>
                <a:cubicBezTo>
                  <a:pt x="6194" y="2279"/>
                  <a:pt x="6217" y="2274"/>
                  <a:pt x="6240" y="2263"/>
                </a:cubicBezTo>
                <a:lnTo>
                  <a:pt x="6222" y="2263"/>
                </a:lnTo>
                <a:cubicBezTo>
                  <a:pt x="6314" y="2234"/>
                  <a:pt x="6393" y="2189"/>
                  <a:pt x="6473" y="2132"/>
                </a:cubicBezTo>
                <a:cubicBezTo>
                  <a:pt x="6513" y="2098"/>
                  <a:pt x="6547" y="2063"/>
                  <a:pt x="6581" y="2029"/>
                </a:cubicBezTo>
                <a:cubicBezTo>
                  <a:pt x="6597" y="2001"/>
                  <a:pt x="6615" y="1978"/>
                  <a:pt x="6626" y="1950"/>
                </a:cubicBezTo>
                <a:cubicBezTo>
                  <a:pt x="6631" y="1933"/>
                  <a:pt x="6637" y="1909"/>
                  <a:pt x="6644" y="1893"/>
                </a:cubicBezTo>
                <a:lnTo>
                  <a:pt x="6644" y="1836"/>
                </a:lnTo>
                <a:cubicBezTo>
                  <a:pt x="6637" y="1819"/>
                  <a:pt x="6631" y="1802"/>
                  <a:pt x="6626" y="1785"/>
                </a:cubicBezTo>
                <a:cubicBezTo>
                  <a:pt x="6615" y="1762"/>
                  <a:pt x="6603" y="1739"/>
                  <a:pt x="6592" y="1723"/>
                </a:cubicBezTo>
                <a:cubicBezTo>
                  <a:pt x="6575" y="1699"/>
                  <a:pt x="6552" y="1678"/>
                  <a:pt x="6529" y="1660"/>
                </a:cubicBezTo>
                <a:cubicBezTo>
                  <a:pt x="6495" y="1631"/>
                  <a:pt x="6455" y="1615"/>
                  <a:pt x="6416" y="1592"/>
                </a:cubicBezTo>
                <a:cubicBezTo>
                  <a:pt x="6364" y="1575"/>
                  <a:pt x="6308" y="1558"/>
                  <a:pt x="6251" y="1552"/>
                </a:cubicBezTo>
                <a:cubicBezTo>
                  <a:pt x="6217" y="1547"/>
                  <a:pt x="6183" y="1547"/>
                  <a:pt x="6149" y="1547"/>
                </a:cubicBezTo>
                <a:cubicBezTo>
                  <a:pt x="6114" y="1547"/>
                  <a:pt x="6075" y="1547"/>
                  <a:pt x="6041" y="1552"/>
                </a:cubicBezTo>
                <a:cubicBezTo>
                  <a:pt x="5978" y="1558"/>
                  <a:pt x="5939" y="1568"/>
                  <a:pt x="5899" y="1586"/>
                </a:cubicBezTo>
                <a:cubicBezTo>
                  <a:pt x="5887" y="1586"/>
                  <a:pt x="5876" y="1592"/>
                  <a:pt x="5859" y="1597"/>
                </a:cubicBezTo>
                <a:lnTo>
                  <a:pt x="5813" y="1620"/>
                </a:lnTo>
                <a:cubicBezTo>
                  <a:pt x="5763" y="1637"/>
                  <a:pt x="5716" y="1660"/>
                  <a:pt x="5666" y="1694"/>
                </a:cubicBezTo>
                <a:cubicBezTo>
                  <a:pt x="5648" y="1699"/>
                  <a:pt x="5626" y="1705"/>
                  <a:pt x="5603" y="1705"/>
                </a:cubicBezTo>
                <a:cubicBezTo>
                  <a:pt x="5574" y="1705"/>
                  <a:pt x="5546" y="1694"/>
                  <a:pt x="5524" y="1671"/>
                </a:cubicBezTo>
                <a:cubicBezTo>
                  <a:pt x="5484" y="1637"/>
                  <a:pt x="5478" y="1575"/>
                  <a:pt x="5506" y="1529"/>
                </a:cubicBezTo>
                <a:cubicBezTo>
                  <a:pt x="5524" y="1495"/>
                  <a:pt x="5546" y="1455"/>
                  <a:pt x="5564" y="1416"/>
                </a:cubicBezTo>
                <a:cubicBezTo>
                  <a:pt x="5587" y="1364"/>
                  <a:pt x="5598" y="1319"/>
                  <a:pt x="5603" y="1274"/>
                </a:cubicBezTo>
                <a:cubicBezTo>
                  <a:pt x="5609" y="1240"/>
                  <a:pt x="5609" y="1211"/>
                  <a:pt x="5609" y="1177"/>
                </a:cubicBezTo>
                <a:cubicBezTo>
                  <a:pt x="5603" y="1154"/>
                  <a:pt x="5592" y="1125"/>
                  <a:pt x="5587" y="1103"/>
                </a:cubicBezTo>
                <a:cubicBezTo>
                  <a:pt x="5574" y="1086"/>
                  <a:pt x="5564" y="1069"/>
                  <a:pt x="5553" y="1052"/>
                </a:cubicBezTo>
                <a:cubicBezTo>
                  <a:pt x="5540" y="1030"/>
                  <a:pt x="5524" y="1017"/>
                  <a:pt x="5512" y="1007"/>
                </a:cubicBezTo>
                <a:cubicBezTo>
                  <a:pt x="5490" y="989"/>
                  <a:pt x="5467" y="978"/>
                  <a:pt x="5444" y="967"/>
                </a:cubicBezTo>
                <a:cubicBezTo>
                  <a:pt x="5422" y="955"/>
                  <a:pt x="5388" y="949"/>
                  <a:pt x="5353" y="944"/>
                </a:cubicBezTo>
                <a:cubicBezTo>
                  <a:pt x="5336" y="938"/>
                  <a:pt x="5314" y="938"/>
                  <a:pt x="5296" y="938"/>
                </a:cubicBezTo>
                <a:cubicBezTo>
                  <a:pt x="5273" y="938"/>
                  <a:pt x="5257" y="938"/>
                  <a:pt x="5233" y="944"/>
                </a:cubicBezTo>
                <a:cubicBezTo>
                  <a:pt x="5183" y="955"/>
                  <a:pt x="5137" y="967"/>
                  <a:pt x="5092" y="983"/>
                </a:cubicBezTo>
                <a:cubicBezTo>
                  <a:pt x="5034" y="1012"/>
                  <a:pt x="4978" y="1041"/>
                  <a:pt x="4921" y="1080"/>
                </a:cubicBezTo>
                <a:lnTo>
                  <a:pt x="4905" y="1098"/>
                </a:lnTo>
                <a:cubicBezTo>
                  <a:pt x="4871" y="1125"/>
                  <a:pt x="4842" y="1137"/>
                  <a:pt x="4808" y="1137"/>
                </a:cubicBezTo>
                <a:cubicBezTo>
                  <a:pt x="4790" y="1137"/>
                  <a:pt x="4768" y="1137"/>
                  <a:pt x="4751" y="1125"/>
                </a:cubicBezTo>
                <a:cubicBezTo>
                  <a:pt x="4717" y="1103"/>
                  <a:pt x="4683" y="1057"/>
                  <a:pt x="4688" y="1017"/>
                </a:cubicBezTo>
                <a:cubicBezTo>
                  <a:pt x="4706" y="910"/>
                  <a:pt x="4706" y="813"/>
                  <a:pt x="4693" y="728"/>
                </a:cubicBezTo>
                <a:cubicBezTo>
                  <a:pt x="4683" y="677"/>
                  <a:pt x="4672" y="632"/>
                  <a:pt x="4654" y="587"/>
                </a:cubicBezTo>
                <a:cubicBezTo>
                  <a:pt x="4643" y="563"/>
                  <a:pt x="4632" y="540"/>
                  <a:pt x="4614" y="518"/>
                </a:cubicBezTo>
                <a:cubicBezTo>
                  <a:pt x="4603" y="501"/>
                  <a:pt x="4586" y="484"/>
                  <a:pt x="4569" y="467"/>
                </a:cubicBezTo>
                <a:cubicBezTo>
                  <a:pt x="4552" y="456"/>
                  <a:pt x="4541" y="450"/>
                  <a:pt x="4523" y="438"/>
                </a:cubicBezTo>
                <a:cubicBezTo>
                  <a:pt x="4501" y="432"/>
                  <a:pt x="4478" y="427"/>
                  <a:pt x="4455" y="422"/>
                </a:cubicBezTo>
                <a:lnTo>
                  <a:pt x="4365" y="422"/>
                </a:lnTo>
                <a:cubicBezTo>
                  <a:pt x="4325" y="432"/>
                  <a:pt x="4284" y="443"/>
                  <a:pt x="4239" y="461"/>
                </a:cubicBezTo>
                <a:cubicBezTo>
                  <a:pt x="4189" y="484"/>
                  <a:pt x="4137" y="518"/>
                  <a:pt x="4080" y="552"/>
                </a:cubicBezTo>
                <a:cubicBezTo>
                  <a:pt x="4006" y="621"/>
                  <a:pt x="3927" y="694"/>
                  <a:pt x="3853" y="784"/>
                </a:cubicBezTo>
                <a:lnTo>
                  <a:pt x="3830" y="825"/>
                </a:lnTo>
                <a:cubicBezTo>
                  <a:pt x="3807" y="852"/>
                  <a:pt x="3773" y="870"/>
                  <a:pt x="3739" y="870"/>
                </a:cubicBezTo>
                <a:lnTo>
                  <a:pt x="3717" y="870"/>
                </a:lnTo>
                <a:cubicBezTo>
                  <a:pt x="3683" y="859"/>
                  <a:pt x="3654" y="831"/>
                  <a:pt x="3649" y="802"/>
                </a:cubicBezTo>
                <a:cubicBezTo>
                  <a:pt x="3637" y="745"/>
                  <a:pt x="3626" y="694"/>
                  <a:pt x="3620" y="642"/>
                </a:cubicBezTo>
                <a:cubicBezTo>
                  <a:pt x="3592" y="512"/>
                  <a:pt x="3568" y="375"/>
                  <a:pt x="3518" y="246"/>
                </a:cubicBezTo>
                <a:cubicBezTo>
                  <a:pt x="3495" y="205"/>
                  <a:pt x="3473" y="160"/>
                  <a:pt x="3450" y="126"/>
                </a:cubicBezTo>
                <a:cubicBezTo>
                  <a:pt x="3427" y="102"/>
                  <a:pt x="3410" y="81"/>
                  <a:pt x="3387" y="63"/>
                </a:cubicBezTo>
                <a:cubicBezTo>
                  <a:pt x="3364" y="46"/>
                  <a:pt x="3342" y="34"/>
                  <a:pt x="3324" y="23"/>
                </a:cubicBezTo>
                <a:cubicBezTo>
                  <a:pt x="3296" y="18"/>
                  <a:pt x="3268" y="7"/>
                  <a:pt x="324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0" name="Google Shape;175;p2"/>
          <p:cNvSpPr>
            <a:spLocks noChangeArrowheads="1"/>
          </p:cNvSpPr>
          <p:nvPr/>
        </p:nvSpPr>
        <p:spPr bwMode="auto">
          <a:xfrm>
            <a:off x="7832725" y="4117975"/>
            <a:ext cx="11113" cy="15875"/>
          </a:xfrm>
          <a:custGeom>
            <a:avLst/>
            <a:gdLst>
              <a:gd name="T0" fmla="*/ 0 w 279"/>
              <a:gd name="T1" fmla="*/ 0 h 405"/>
              <a:gd name="T2" fmla="*/ 279 w 279"/>
              <a:gd name="T3" fmla="*/ 405 h 405"/>
            </a:gdLst>
            <a:ahLst/>
            <a:cxnLst/>
            <a:rect l="T0" t="T1" r="T2" b="T3"/>
            <a:pathLst>
              <a:path w="279" h="405" extrusionOk="0">
                <a:moveTo>
                  <a:pt x="35" y="148"/>
                </a:moveTo>
                <a:cubicBezTo>
                  <a:pt x="51" y="177"/>
                  <a:pt x="69" y="211"/>
                  <a:pt x="91" y="239"/>
                </a:cubicBezTo>
                <a:cubicBezTo>
                  <a:pt x="125" y="284"/>
                  <a:pt x="159" y="318"/>
                  <a:pt x="205" y="358"/>
                </a:cubicBezTo>
                <a:cubicBezTo>
                  <a:pt x="227" y="376"/>
                  <a:pt x="256" y="392"/>
                  <a:pt x="279" y="404"/>
                </a:cubicBezTo>
                <a:cubicBezTo>
                  <a:pt x="256" y="392"/>
                  <a:pt x="227" y="376"/>
                  <a:pt x="205" y="358"/>
                </a:cubicBezTo>
                <a:cubicBezTo>
                  <a:pt x="159" y="318"/>
                  <a:pt x="125" y="284"/>
                  <a:pt x="91" y="239"/>
                </a:cubicBezTo>
                <a:cubicBezTo>
                  <a:pt x="69" y="211"/>
                  <a:pt x="51" y="177"/>
                  <a:pt x="35" y="148"/>
                </a:cubicBezTo>
                <a:close/>
                <a:moveTo>
                  <a:pt x="1" y="1"/>
                </a:moveTo>
                <a:lnTo>
                  <a:pt x="1" y="46"/>
                </a:lnTo>
                <a:cubicBezTo>
                  <a:pt x="6" y="63"/>
                  <a:pt x="12" y="80"/>
                  <a:pt x="17" y="97"/>
                </a:cubicBezTo>
                <a:cubicBezTo>
                  <a:pt x="12" y="80"/>
                  <a:pt x="6" y="63"/>
                  <a:pt x="1" y="46"/>
                </a:cubicBezTo>
                <a:lnTo>
                  <a:pt x="1" y="1"/>
                </a:ln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1" name="Google Shape;176;p2"/>
          <p:cNvSpPr>
            <a:spLocks noChangeArrowheads="1"/>
          </p:cNvSpPr>
          <p:nvPr/>
        </p:nvSpPr>
        <p:spPr bwMode="auto">
          <a:xfrm>
            <a:off x="7842250" y="4152900"/>
            <a:ext cx="3175" cy="7938"/>
          </a:xfrm>
          <a:custGeom>
            <a:avLst/>
            <a:gdLst>
              <a:gd name="T0" fmla="*/ 0 w 97"/>
              <a:gd name="T1" fmla="*/ 0 h 222"/>
              <a:gd name="T2" fmla="*/ 97 w 97"/>
              <a:gd name="T3" fmla="*/ 222 h 222"/>
            </a:gdLst>
            <a:ahLst/>
            <a:cxnLst/>
            <a:rect l="T0" t="T1" r="T2" b="T3"/>
            <a:pathLst>
              <a:path w="97" h="222" extrusionOk="0">
                <a:moveTo>
                  <a:pt x="97" y="0"/>
                </a:moveTo>
                <a:lnTo>
                  <a:pt x="97" y="0"/>
                </a:lnTo>
                <a:cubicBezTo>
                  <a:pt x="86" y="18"/>
                  <a:pt x="74" y="28"/>
                  <a:pt x="63" y="39"/>
                </a:cubicBezTo>
                <a:cubicBezTo>
                  <a:pt x="58" y="46"/>
                  <a:pt x="58" y="51"/>
                  <a:pt x="58" y="51"/>
                </a:cubicBezTo>
                <a:cubicBezTo>
                  <a:pt x="58" y="51"/>
                  <a:pt x="58" y="46"/>
                  <a:pt x="63" y="46"/>
                </a:cubicBezTo>
                <a:cubicBezTo>
                  <a:pt x="74" y="28"/>
                  <a:pt x="86" y="18"/>
                  <a:pt x="97" y="0"/>
                </a:cubicBezTo>
                <a:close/>
                <a:moveTo>
                  <a:pt x="6" y="176"/>
                </a:moveTo>
                <a:lnTo>
                  <a:pt x="6" y="176"/>
                </a:lnTo>
                <a:cubicBezTo>
                  <a:pt x="1" y="188"/>
                  <a:pt x="1" y="199"/>
                  <a:pt x="1" y="209"/>
                </a:cubicBezTo>
                <a:cubicBezTo>
                  <a:pt x="6" y="209"/>
                  <a:pt x="6" y="216"/>
                  <a:pt x="6" y="222"/>
                </a:cubicBezTo>
                <a:lnTo>
                  <a:pt x="6" y="209"/>
                </a:lnTo>
                <a:cubicBezTo>
                  <a:pt x="1" y="199"/>
                  <a:pt x="1" y="188"/>
                  <a:pt x="6" y="176"/>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2" name="Google Shape;177;p2"/>
          <p:cNvSpPr>
            <a:spLocks noChangeArrowheads="1"/>
          </p:cNvSpPr>
          <p:nvPr/>
        </p:nvSpPr>
        <p:spPr bwMode="auto">
          <a:xfrm>
            <a:off x="7848600" y="4168775"/>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3" name="Google Shape;178;p2"/>
          <p:cNvSpPr>
            <a:spLocks noChangeArrowheads="1"/>
          </p:cNvSpPr>
          <p:nvPr/>
        </p:nvSpPr>
        <p:spPr bwMode="auto">
          <a:xfrm>
            <a:off x="7847013" y="4167188"/>
            <a:ext cx="1587" cy="1587"/>
          </a:xfrm>
          <a:custGeom>
            <a:avLst/>
            <a:gdLst>
              <a:gd name="T0" fmla="*/ 0 w 51"/>
              <a:gd name="T1" fmla="*/ 0 h 40"/>
              <a:gd name="T2" fmla="*/ 51 w 51"/>
              <a:gd name="T3" fmla="*/ 40 h 40"/>
            </a:gdLst>
            <a:ahLst/>
            <a:cxnLst/>
            <a:rect l="T0" t="T1" r="T2" b="T3"/>
            <a:pathLst>
              <a:path w="51" h="40" extrusionOk="0">
                <a:moveTo>
                  <a:pt x="0" y="0"/>
                </a:moveTo>
                <a:cubicBezTo>
                  <a:pt x="11" y="6"/>
                  <a:pt x="17" y="11"/>
                  <a:pt x="23" y="17"/>
                </a:cubicBezTo>
                <a:cubicBezTo>
                  <a:pt x="34" y="22"/>
                  <a:pt x="40" y="29"/>
                  <a:pt x="51" y="40"/>
                </a:cubicBezTo>
                <a:cubicBezTo>
                  <a:pt x="40" y="29"/>
                  <a:pt x="34" y="22"/>
                  <a:pt x="23" y="17"/>
                </a:cubicBezTo>
                <a:cubicBezTo>
                  <a:pt x="17" y="11"/>
                  <a:pt x="11" y="6"/>
                  <a:pt x="0"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4" name="Google Shape;179;p2"/>
          <p:cNvSpPr>
            <a:spLocks noChangeArrowheads="1"/>
          </p:cNvSpPr>
          <p:nvPr/>
        </p:nvSpPr>
        <p:spPr bwMode="auto">
          <a:xfrm>
            <a:off x="7848600" y="4168775"/>
            <a:ext cx="4763" cy="3175"/>
          </a:xfrm>
          <a:custGeom>
            <a:avLst/>
            <a:gdLst>
              <a:gd name="T0" fmla="*/ 0 w 116"/>
              <a:gd name="T1" fmla="*/ 0 h 64"/>
              <a:gd name="T2" fmla="*/ 116 w 116"/>
              <a:gd name="T3" fmla="*/ 64 h 64"/>
            </a:gdLst>
            <a:ahLst/>
            <a:cxnLst/>
            <a:rect l="T0" t="T1" r="T2" b="T3"/>
            <a:pathLst>
              <a:path w="116" h="64" extrusionOk="0">
                <a:moveTo>
                  <a:pt x="1" y="1"/>
                </a:moveTo>
                <a:lnTo>
                  <a:pt x="1" y="1"/>
                </a:lnTo>
                <a:cubicBezTo>
                  <a:pt x="42" y="24"/>
                  <a:pt x="76" y="46"/>
                  <a:pt x="115" y="64"/>
                </a:cubicBezTo>
                <a:cubicBezTo>
                  <a:pt x="76" y="46"/>
                  <a:pt x="42" y="24"/>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5" name="Google Shape;180;p2"/>
          <p:cNvSpPr>
            <a:spLocks noChangeArrowheads="1"/>
          </p:cNvSpPr>
          <p:nvPr/>
        </p:nvSpPr>
        <p:spPr bwMode="auto">
          <a:xfrm>
            <a:off x="7870825" y="4176713"/>
            <a:ext cx="6350" cy="0"/>
          </a:xfrm>
          <a:custGeom>
            <a:avLst/>
            <a:gdLst>
              <a:gd name="T0" fmla="*/ 0 w 182"/>
              <a:gd name="T1" fmla="*/ 0 h 12"/>
              <a:gd name="T2" fmla="*/ 182 w 182"/>
              <a:gd name="T3" fmla="*/ 12 h 12"/>
            </a:gdLst>
            <a:ahLst/>
            <a:cxnLst/>
            <a:rect l="T0" t="T1" r="T2" b="T3"/>
            <a:pathLst>
              <a:path w="182" h="12" extrusionOk="0">
                <a:moveTo>
                  <a:pt x="0" y="1"/>
                </a:moveTo>
                <a:lnTo>
                  <a:pt x="0" y="1"/>
                </a:lnTo>
                <a:cubicBezTo>
                  <a:pt x="63" y="12"/>
                  <a:pt x="124" y="12"/>
                  <a:pt x="182" y="12"/>
                </a:cubicBezTo>
                <a:cubicBezTo>
                  <a:pt x="124" y="12"/>
                  <a:pt x="63" y="6"/>
                  <a:pt x="0"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6" name="Google Shape;181;p2"/>
          <p:cNvSpPr>
            <a:spLocks noChangeArrowheads="1"/>
          </p:cNvSpPr>
          <p:nvPr/>
        </p:nvSpPr>
        <p:spPr bwMode="auto">
          <a:xfrm>
            <a:off x="7877175" y="4176713"/>
            <a:ext cx="7938" cy="19050"/>
          </a:xfrm>
          <a:custGeom>
            <a:avLst/>
            <a:gdLst>
              <a:gd name="T0" fmla="*/ 0 w 195"/>
              <a:gd name="T1" fmla="*/ 0 h 479"/>
              <a:gd name="T2" fmla="*/ 195 w 195"/>
              <a:gd name="T3" fmla="*/ 479 h 479"/>
            </a:gdLst>
            <a:ahLst/>
            <a:cxnLst/>
            <a:rect l="T0" t="T1" r="T2" b="T3"/>
            <a:pathLst>
              <a:path w="195" h="479" extrusionOk="0">
                <a:moveTo>
                  <a:pt x="1" y="1"/>
                </a:moveTo>
                <a:lnTo>
                  <a:pt x="1" y="1"/>
                </a:lnTo>
                <a:lnTo>
                  <a:pt x="18" y="1"/>
                </a:lnTo>
                <a:lnTo>
                  <a:pt x="46" y="1"/>
                </a:lnTo>
                <a:cubicBezTo>
                  <a:pt x="80" y="1"/>
                  <a:pt x="114" y="19"/>
                  <a:pt x="137" y="40"/>
                </a:cubicBezTo>
                <a:cubicBezTo>
                  <a:pt x="160" y="64"/>
                  <a:pt x="182" y="98"/>
                  <a:pt x="177" y="132"/>
                </a:cubicBezTo>
                <a:cubicBezTo>
                  <a:pt x="166" y="223"/>
                  <a:pt x="166" y="308"/>
                  <a:pt x="177" y="381"/>
                </a:cubicBezTo>
                <a:cubicBezTo>
                  <a:pt x="182" y="415"/>
                  <a:pt x="189" y="449"/>
                  <a:pt x="194" y="478"/>
                </a:cubicBezTo>
                <a:cubicBezTo>
                  <a:pt x="189" y="449"/>
                  <a:pt x="182" y="415"/>
                  <a:pt x="177" y="381"/>
                </a:cubicBezTo>
                <a:cubicBezTo>
                  <a:pt x="166" y="308"/>
                  <a:pt x="166" y="223"/>
                  <a:pt x="177" y="132"/>
                </a:cubicBezTo>
                <a:cubicBezTo>
                  <a:pt x="182" y="98"/>
                  <a:pt x="160" y="64"/>
                  <a:pt x="137" y="40"/>
                </a:cubicBezTo>
                <a:cubicBezTo>
                  <a:pt x="114" y="19"/>
                  <a:pt x="80" y="1"/>
                  <a:pt x="46" y="1"/>
                </a:cubicBezTo>
                <a:lnTo>
                  <a:pt x="18" y="1"/>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7" name="Google Shape;182;p2"/>
          <p:cNvSpPr>
            <a:spLocks noChangeArrowheads="1"/>
          </p:cNvSpPr>
          <p:nvPr/>
        </p:nvSpPr>
        <p:spPr bwMode="auto">
          <a:xfrm>
            <a:off x="7910513" y="4186238"/>
            <a:ext cx="107950" cy="20637"/>
          </a:xfrm>
          <a:custGeom>
            <a:avLst/>
            <a:gdLst>
              <a:gd name="T0" fmla="*/ 0 w 2756"/>
              <a:gd name="T1" fmla="*/ 0 h 530"/>
              <a:gd name="T2" fmla="*/ 2756 w 2756"/>
              <a:gd name="T3" fmla="*/ 530 h 530"/>
            </a:gdLst>
            <a:ahLst/>
            <a:cxnLst/>
            <a:rect l="T0" t="T1" r="T2" b="T3"/>
            <a:pathLst>
              <a:path w="2756" h="530" extrusionOk="0">
                <a:moveTo>
                  <a:pt x="580" y="0"/>
                </a:moveTo>
                <a:cubicBezTo>
                  <a:pt x="568" y="0"/>
                  <a:pt x="563" y="7"/>
                  <a:pt x="552" y="7"/>
                </a:cubicBezTo>
                <a:cubicBezTo>
                  <a:pt x="563" y="7"/>
                  <a:pt x="574" y="0"/>
                  <a:pt x="580" y="0"/>
                </a:cubicBezTo>
                <a:close/>
                <a:moveTo>
                  <a:pt x="199" y="228"/>
                </a:moveTo>
                <a:cubicBezTo>
                  <a:pt x="130" y="273"/>
                  <a:pt x="69" y="325"/>
                  <a:pt x="1" y="370"/>
                </a:cubicBezTo>
                <a:cubicBezTo>
                  <a:pt x="69" y="325"/>
                  <a:pt x="137" y="273"/>
                  <a:pt x="199" y="228"/>
                </a:cubicBezTo>
                <a:close/>
                <a:moveTo>
                  <a:pt x="2614" y="524"/>
                </a:moveTo>
                <a:cubicBezTo>
                  <a:pt x="2637" y="524"/>
                  <a:pt x="2660" y="529"/>
                  <a:pt x="2682" y="529"/>
                </a:cubicBezTo>
                <a:cubicBezTo>
                  <a:pt x="2705" y="529"/>
                  <a:pt x="2728" y="524"/>
                  <a:pt x="2756" y="524"/>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8" name="Google Shape;183;p2"/>
          <p:cNvSpPr>
            <a:spLocks noChangeArrowheads="1"/>
          </p:cNvSpPr>
          <p:nvPr/>
        </p:nvSpPr>
        <p:spPr bwMode="auto">
          <a:xfrm>
            <a:off x="7962900" y="4224338"/>
            <a:ext cx="20638" cy="53975"/>
          </a:xfrm>
          <a:custGeom>
            <a:avLst/>
            <a:gdLst>
              <a:gd name="T0" fmla="*/ 0 w 536"/>
              <a:gd name="T1" fmla="*/ 0 h 1433"/>
              <a:gd name="T2" fmla="*/ 536 w 536"/>
              <a:gd name="T3" fmla="*/ 1433 h 1433"/>
            </a:gdLst>
            <a:ahLst/>
            <a:cxnLst/>
            <a:rect l="T0" t="T1" r="T2" b="T3"/>
            <a:pathLst>
              <a:path w="536" h="1433" extrusionOk="0">
                <a:moveTo>
                  <a:pt x="383" y="0"/>
                </a:moveTo>
                <a:cubicBezTo>
                  <a:pt x="376" y="0"/>
                  <a:pt x="376" y="6"/>
                  <a:pt x="370" y="6"/>
                </a:cubicBezTo>
                <a:cubicBezTo>
                  <a:pt x="342" y="18"/>
                  <a:pt x="320" y="23"/>
                  <a:pt x="291" y="34"/>
                </a:cubicBezTo>
                <a:cubicBezTo>
                  <a:pt x="252" y="45"/>
                  <a:pt x="212" y="52"/>
                  <a:pt x="178" y="57"/>
                </a:cubicBezTo>
                <a:cubicBezTo>
                  <a:pt x="160" y="57"/>
                  <a:pt x="149" y="63"/>
                  <a:pt x="132" y="63"/>
                </a:cubicBezTo>
                <a:lnTo>
                  <a:pt x="29" y="63"/>
                </a:lnTo>
                <a:cubicBezTo>
                  <a:pt x="24" y="176"/>
                  <a:pt x="13" y="291"/>
                  <a:pt x="8" y="404"/>
                </a:cubicBezTo>
                <a:cubicBezTo>
                  <a:pt x="1" y="529"/>
                  <a:pt x="1" y="648"/>
                  <a:pt x="8" y="773"/>
                </a:cubicBezTo>
                <a:cubicBezTo>
                  <a:pt x="13" y="842"/>
                  <a:pt x="18" y="910"/>
                  <a:pt x="29" y="978"/>
                </a:cubicBezTo>
                <a:cubicBezTo>
                  <a:pt x="29" y="1028"/>
                  <a:pt x="35" y="1086"/>
                  <a:pt x="42" y="1136"/>
                </a:cubicBezTo>
                <a:cubicBezTo>
                  <a:pt x="42" y="1188"/>
                  <a:pt x="47" y="1245"/>
                  <a:pt x="69" y="1296"/>
                </a:cubicBezTo>
                <a:lnTo>
                  <a:pt x="63" y="1301"/>
                </a:lnTo>
                <a:cubicBezTo>
                  <a:pt x="63" y="1364"/>
                  <a:pt x="115" y="1432"/>
                  <a:pt x="183" y="1432"/>
                </a:cubicBezTo>
                <a:cubicBezTo>
                  <a:pt x="234" y="1432"/>
                  <a:pt x="286" y="1432"/>
                  <a:pt x="331" y="1427"/>
                </a:cubicBezTo>
                <a:cubicBezTo>
                  <a:pt x="399" y="1427"/>
                  <a:pt x="462" y="1416"/>
                  <a:pt x="524" y="1387"/>
                </a:cubicBezTo>
                <a:cubicBezTo>
                  <a:pt x="530" y="1382"/>
                  <a:pt x="535" y="1382"/>
                  <a:pt x="535" y="1382"/>
                </a:cubicBezTo>
                <a:cubicBezTo>
                  <a:pt x="512" y="1313"/>
                  <a:pt x="496" y="1238"/>
                  <a:pt x="478" y="1170"/>
                </a:cubicBezTo>
                <a:cubicBezTo>
                  <a:pt x="462" y="1109"/>
                  <a:pt x="451" y="1052"/>
                  <a:pt x="438" y="994"/>
                </a:cubicBezTo>
                <a:cubicBezTo>
                  <a:pt x="417" y="858"/>
                  <a:pt x="404" y="734"/>
                  <a:pt x="393" y="614"/>
                </a:cubicBezTo>
                <a:lnTo>
                  <a:pt x="393" y="603"/>
                </a:lnTo>
                <a:cubicBezTo>
                  <a:pt x="383" y="461"/>
                  <a:pt x="376" y="336"/>
                  <a:pt x="376" y="210"/>
                </a:cubicBezTo>
                <a:cubicBezTo>
                  <a:pt x="376" y="142"/>
                  <a:pt x="383" y="74"/>
                  <a:pt x="383"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9" name="Google Shape;184;p2"/>
          <p:cNvSpPr>
            <a:spLocks noChangeArrowheads="1"/>
          </p:cNvSpPr>
          <p:nvPr/>
        </p:nvSpPr>
        <p:spPr bwMode="auto">
          <a:xfrm>
            <a:off x="7832725" y="4117975"/>
            <a:ext cx="211138" cy="98425"/>
          </a:xfrm>
          <a:custGeom>
            <a:avLst/>
            <a:gdLst>
              <a:gd name="T0" fmla="*/ 0 w 5428"/>
              <a:gd name="T1" fmla="*/ 0 h 2564"/>
              <a:gd name="T2" fmla="*/ 5428 w 5428"/>
              <a:gd name="T3" fmla="*/ 2564 h 2564"/>
            </a:gdLst>
            <a:ahLst/>
            <a:cxnLst/>
            <a:rect l="T0" t="T1" r="T2" b="T3"/>
            <a:pathLst>
              <a:path w="5428" h="2564" extrusionOk="0">
                <a:moveTo>
                  <a:pt x="1" y="1"/>
                </a:moveTo>
                <a:lnTo>
                  <a:pt x="1" y="46"/>
                </a:lnTo>
                <a:cubicBezTo>
                  <a:pt x="6" y="63"/>
                  <a:pt x="12" y="80"/>
                  <a:pt x="17" y="97"/>
                </a:cubicBezTo>
                <a:cubicBezTo>
                  <a:pt x="17" y="108"/>
                  <a:pt x="23" y="119"/>
                  <a:pt x="29" y="132"/>
                </a:cubicBezTo>
                <a:cubicBezTo>
                  <a:pt x="29" y="137"/>
                  <a:pt x="29" y="142"/>
                  <a:pt x="35" y="148"/>
                </a:cubicBezTo>
                <a:cubicBezTo>
                  <a:pt x="51" y="177"/>
                  <a:pt x="69" y="211"/>
                  <a:pt x="91" y="239"/>
                </a:cubicBezTo>
                <a:cubicBezTo>
                  <a:pt x="125" y="284"/>
                  <a:pt x="159" y="318"/>
                  <a:pt x="205" y="358"/>
                </a:cubicBezTo>
                <a:cubicBezTo>
                  <a:pt x="227" y="376"/>
                  <a:pt x="256" y="392"/>
                  <a:pt x="279" y="404"/>
                </a:cubicBezTo>
                <a:cubicBezTo>
                  <a:pt x="302" y="421"/>
                  <a:pt x="329" y="432"/>
                  <a:pt x="358" y="444"/>
                </a:cubicBezTo>
                <a:cubicBezTo>
                  <a:pt x="404" y="466"/>
                  <a:pt x="449" y="478"/>
                  <a:pt x="500" y="489"/>
                </a:cubicBezTo>
                <a:cubicBezTo>
                  <a:pt x="523" y="494"/>
                  <a:pt x="541" y="507"/>
                  <a:pt x="557" y="523"/>
                </a:cubicBezTo>
                <a:cubicBezTo>
                  <a:pt x="586" y="552"/>
                  <a:pt x="597" y="586"/>
                  <a:pt x="597" y="620"/>
                </a:cubicBezTo>
                <a:cubicBezTo>
                  <a:pt x="597" y="665"/>
                  <a:pt x="580" y="699"/>
                  <a:pt x="552" y="728"/>
                </a:cubicBezTo>
                <a:cubicBezTo>
                  <a:pt x="546" y="733"/>
                  <a:pt x="541" y="738"/>
                  <a:pt x="534" y="738"/>
                </a:cubicBezTo>
                <a:cubicBezTo>
                  <a:pt x="489" y="767"/>
                  <a:pt x="449" y="796"/>
                  <a:pt x="410" y="824"/>
                </a:cubicBezTo>
                <a:cubicBezTo>
                  <a:pt x="376" y="853"/>
                  <a:pt x="347" y="882"/>
                  <a:pt x="319" y="903"/>
                </a:cubicBezTo>
                <a:cubicBezTo>
                  <a:pt x="308" y="921"/>
                  <a:pt x="295" y="932"/>
                  <a:pt x="284" y="950"/>
                </a:cubicBezTo>
                <a:cubicBezTo>
                  <a:pt x="279" y="950"/>
                  <a:pt x="279" y="955"/>
                  <a:pt x="279" y="955"/>
                </a:cubicBezTo>
                <a:cubicBezTo>
                  <a:pt x="261" y="977"/>
                  <a:pt x="250" y="1000"/>
                  <a:pt x="239" y="1018"/>
                </a:cubicBezTo>
                <a:cubicBezTo>
                  <a:pt x="234" y="1034"/>
                  <a:pt x="234" y="1052"/>
                  <a:pt x="227" y="1068"/>
                </a:cubicBezTo>
                <a:lnTo>
                  <a:pt x="227" y="1079"/>
                </a:lnTo>
                <a:cubicBezTo>
                  <a:pt x="222" y="1092"/>
                  <a:pt x="222" y="1103"/>
                  <a:pt x="227" y="1113"/>
                </a:cubicBezTo>
                <a:lnTo>
                  <a:pt x="227" y="1126"/>
                </a:lnTo>
                <a:cubicBezTo>
                  <a:pt x="234" y="1137"/>
                  <a:pt x="234" y="1148"/>
                  <a:pt x="239" y="1165"/>
                </a:cubicBezTo>
                <a:cubicBezTo>
                  <a:pt x="250" y="1182"/>
                  <a:pt x="261" y="1205"/>
                  <a:pt x="274" y="1223"/>
                </a:cubicBezTo>
                <a:cubicBezTo>
                  <a:pt x="295" y="1244"/>
                  <a:pt x="319" y="1273"/>
                  <a:pt x="347" y="1296"/>
                </a:cubicBezTo>
                <a:cubicBezTo>
                  <a:pt x="358" y="1302"/>
                  <a:pt x="364" y="1307"/>
                  <a:pt x="370" y="1313"/>
                </a:cubicBezTo>
                <a:cubicBezTo>
                  <a:pt x="381" y="1318"/>
                  <a:pt x="387" y="1325"/>
                  <a:pt x="398" y="1336"/>
                </a:cubicBezTo>
                <a:cubicBezTo>
                  <a:pt x="439" y="1359"/>
                  <a:pt x="473" y="1381"/>
                  <a:pt x="512" y="1399"/>
                </a:cubicBezTo>
                <a:cubicBezTo>
                  <a:pt x="534" y="1409"/>
                  <a:pt x="563" y="1420"/>
                  <a:pt x="586" y="1433"/>
                </a:cubicBezTo>
                <a:cubicBezTo>
                  <a:pt x="665" y="1467"/>
                  <a:pt x="751" y="1495"/>
                  <a:pt x="841" y="1512"/>
                </a:cubicBezTo>
                <a:cubicBezTo>
                  <a:pt x="882" y="1523"/>
                  <a:pt x="921" y="1529"/>
                  <a:pt x="955" y="1535"/>
                </a:cubicBezTo>
                <a:cubicBezTo>
                  <a:pt x="1018" y="1540"/>
                  <a:pt x="1079" y="1546"/>
                  <a:pt x="1137" y="1546"/>
                </a:cubicBezTo>
                <a:lnTo>
                  <a:pt x="1182" y="1546"/>
                </a:lnTo>
                <a:cubicBezTo>
                  <a:pt x="1216" y="1546"/>
                  <a:pt x="1250" y="1564"/>
                  <a:pt x="1273" y="1585"/>
                </a:cubicBezTo>
                <a:cubicBezTo>
                  <a:pt x="1296" y="1609"/>
                  <a:pt x="1318" y="1643"/>
                  <a:pt x="1313" y="1677"/>
                </a:cubicBezTo>
                <a:cubicBezTo>
                  <a:pt x="1302" y="1768"/>
                  <a:pt x="1302" y="1853"/>
                  <a:pt x="1313" y="1926"/>
                </a:cubicBezTo>
                <a:cubicBezTo>
                  <a:pt x="1318" y="1960"/>
                  <a:pt x="1325" y="1994"/>
                  <a:pt x="1330" y="2023"/>
                </a:cubicBezTo>
                <a:cubicBezTo>
                  <a:pt x="1336" y="2046"/>
                  <a:pt x="1341" y="2063"/>
                  <a:pt x="1352" y="2080"/>
                </a:cubicBezTo>
                <a:cubicBezTo>
                  <a:pt x="1365" y="2109"/>
                  <a:pt x="1381" y="2136"/>
                  <a:pt x="1399" y="2165"/>
                </a:cubicBezTo>
                <a:cubicBezTo>
                  <a:pt x="1404" y="2170"/>
                  <a:pt x="1410" y="2177"/>
                  <a:pt x="1410" y="2183"/>
                </a:cubicBezTo>
                <a:cubicBezTo>
                  <a:pt x="1427" y="2194"/>
                  <a:pt x="1438" y="2211"/>
                  <a:pt x="1455" y="2222"/>
                </a:cubicBezTo>
                <a:cubicBezTo>
                  <a:pt x="1472" y="2233"/>
                  <a:pt x="1495" y="2245"/>
                  <a:pt x="1512" y="2256"/>
                </a:cubicBezTo>
                <a:cubicBezTo>
                  <a:pt x="1517" y="2262"/>
                  <a:pt x="1530" y="2267"/>
                  <a:pt x="1540" y="2273"/>
                </a:cubicBezTo>
                <a:cubicBezTo>
                  <a:pt x="1564" y="2279"/>
                  <a:pt x="1591" y="2290"/>
                  <a:pt x="1614" y="2296"/>
                </a:cubicBezTo>
                <a:cubicBezTo>
                  <a:pt x="1620" y="2296"/>
                  <a:pt x="1632" y="2301"/>
                  <a:pt x="1637" y="2301"/>
                </a:cubicBezTo>
                <a:lnTo>
                  <a:pt x="1711" y="2301"/>
                </a:lnTo>
                <a:cubicBezTo>
                  <a:pt x="1722" y="2296"/>
                  <a:pt x="1734" y="2296"/>
                  <a:pt x="1750" y="2290"/>
                </a:cubicBezTo>
                <a:cubicBezTo>
                  <a:pt x="1774" y="2285"/>
                  <a:pt x="1795" y="2279"/>
                  <a:pt x="1824" y="2267"/>
                </a:cubicBezTo>
                <a:cubicBezTo>
                  <a:pt x="1887" y="2239"/>
                  <a:pt x="1950" y="2204"/>
                  <a:pt x="2007" y="2165"/>
                </a:cubicBezTo>
                <a:cubicBezTo>
                  <a:pt x="2075" y="2120"/>
                  <a:pt x="2136" y="2068"/>
                  <a:pt x="2205" y="2023"/>
                </a:cubicBezTo>
                <a:lnTo>
                  <a:pt x="2228" y="2000"/>
                </a:lnTo>
                <a:lnTo>
                  <a:pt x="2245" y="1994"/>
                </a:lnTo>
                <a:cubicBezTo>
                  <a:pt x="2273" y="1966"/>
                  <a:pt x="2301" y="1944"/>
                  <a:pt x="2330" y="1926"/>
                </a:cubicBezTo>
                <a:cubicBezTo>
                  <a:pt x="2359" y="1904"/>
                  <a:pt x="2382" y="1887"/>
                  <a:pt x="2409" y="1876"/>
                </a:cubicBezTo>
                <a:cubicBezTo>
                  <a:pt x="2432" y="1858"/>
                  <a:pt x="2461" y="1842"/>
                  <a:pt x="2490" y="1829"/>
                </a:cubicBezTo>
                <a:lnTo>
                  <a:pt x="2501" y="1824"/>
                </a:lnTo>
                <a:cubicBezTo>
                  <a:pt x="2524" y="1813"/>
                  <a:pt x="2540" y="1808"/>
                  <a:pt x="2558" y="1802"/>
                </a:cubicBezTo>
                <a:cubicBezTo>
                  <a:pt x="2569" y="1802"/>
                  <a:pt x="2580" y="1795"/>
                  <a:pt x="2586" y="1795"/>
                </a:cubicBezTo>
                <a:cubicBezTo>
                  <a:pt x="2614" y="1790"/>
                  <a:pt x="2637" y="1790"/>
                  <a:pt x="2660" y="1790"/>
                </a:cubicBezTo>
                <a:cubicBezTo>
                  <a:pt x="2676" y="1790"/>
                  <a:pt x="2700" y="1790"/>
                  <a:pt x="2716" y="1795"/>
                </a:cubicBezTo>
                <a:cubicBezTo>
                  <a:pt x="2734" y="1795"/>
                  <a:pt x="2750" y="1802"/>
                  <a:pt x="2768" y="1808"/>
                </a:cubicBezTo>
                <a:cubicBezTo>
                  <a:pt x="2779" y="1813"/>
                  <a:pt x="2791" y="1819"/>
                  <a:pt x="2802" y="1829"/>
                </a:cubicBezTo>
                <a:cubicBezTo>
                  <a:pt x="2859" y="1864"/>
                  <a:pt x="2904" y="1910"/>
                  <a:pt x="2938" y="1973"/>
                </a:cubicBezTo>
                <a:cubicBezTo>
                  <a:pt x="2944" y="1984"/>
                  <a:pt x="2949" y="1989"/>
                  <a:pt x="2955" y="2000"/>
                </a:cubicBezTo>
                <a:cubicBezTo>
                  <a:pt x="2978" y="2052"/>
                  <a:pt x="3001" y="2109"/>
                  <a:pt x="3017" y="2159"/>
                </a:cubicBezTo>
                <a:cubicBezTo>
                  <a:pt x="3023" y="2170"/>
                  <a:pt x="3023" y="2177"/>
                  <a:pt x="3030" y="2188"/>
                </a:cubicBezTo>
                <a:cubicBezTo>
                  <a:pt x="3046" y="2233"/>
                  <a:pt x="3057" y="2273"/>
                  <a:pt x="3069" y="2307"/>
                </a:cubicBezTo>
                <a:cubicBezTo>
                  <a:pt x="3080" y="2324"/>
                  <a:pt x="3086" y="2335"/>
                  <a:pt x="3091" y="2353"/>
                </a:cubicBezTo>
                <a:cubicBezTo>
                  <a:pt x="3103" y="2375"/>
                  <a:pt x="3114" y="2393"/>
                  <a:pt x="3125" y="2416"/>
                </a:cubicBezTo>
                <a:cubicBezTo>
                  <a:pt x="3132" y="2421"/>
                  <a:pt x="3137" y="2427"/>
                  <a:pt x="3143" y="2438"/>
                </a:cubicBezTo>
                <a:cubicBezTo>
                  <a:pt x="3148" y="2438"/>
                  <a:pt x="3148" y="2443"/>
                  <a:pt x="3154" y="2450"/>
                </a:cubicBezTo>
                <a:cubicBezTo>
                  <a:pt x="3166" y="2466"/>
                  <a:pt x="3182" y="2477"/>
                  <a:pt x="3200" y="2495"/>
                </a:cubicBezTo>
                <a:cubicBezTo>
                  <a:pt x="3200" y="2495"/>
                  <a:pt x="3206" y="2495"/>
                  <a:pt x="3206" y="2500"/>
                </a:cubicBezTo>
                <a:cubicBezTo>
                  <a:pt x="3227" y="2511"/>
                  <a:pt x="3245" y="2524"/>
                  <a:pt x="3261" y="2529"/>
                </a:cubicBezTo>
                <a:cubicBezTo>
                  <a:pt x="3285" y="2540"/>
                  <a:pt x="3313" y="2545"/>
                  <a:pt x="3342" y="2558"/>
                </a:cubicBezTo>
                <a:lnTo>
                  <a:pt x="3364" y="2558"/>
                </a:lnTo>
                <a:cubicBezTo>
                  <a:pt x="3382" y="2563"/>
                  <a:pt x="3405" y="2563"/>
                  <a:pt x="3427" y="2563"/>
                </a:cubicBezTo>
                <a:cubicBezTo>
                  <a:pt x="3444" y="2563"/>
                  <a:pt x="3461" y="2563"/>
                  <a:pt x="3478" y="2558"/>
                </a:cubicBezTo>
                <a:cubicBezTo>
                  <a:pt x="3489" y="2558"/>
                  <a:pt x="3500" y="2558"/>
                  <a:pt x="3512" y="2552"/>
                </a:cubicBezTo>
                <a:cubicBezTo>
                  <a:pt x="3541" y="2545"/>
                  <a:pt x="3568" y="2535"/>
                  <a:pt x="3602" y="2524"/>
                </a:cubicBezTo>
                <a:cubicBezTo>
                  <a:pt x="3631" y="2511"/>
                  <a:pt x="3660" y="2495"/>
                  <a:pt x="3683" y="2477"/>
                </a:cubicBezTo>
                <a:cubicBezTo>
                  <a:pt x="3705" y="2466"/>
                  <a:pt x="3728" y="2450"/>
                  <a:pt x="3751" y="2432"/>
                </a:cubicBezTo>
                <a:cubicBezTo>
                  <a:pt x="3796" y="2398"/>
                  <a:pt x="3830" y="2364"/>
                  <a:pt x="3864" y="2330"/>
                </a:cubicBezTo>
                <a:cubicBezTo>
                  <a:pt x="3870" y="2319"/>
                  <a:pt x="3882" y="2307"/>
                  <a:pt x="3887" y="2296"/>
                </a:cubicBezTo>
                <a:cubicBezTo>
                  <a:pt x="3932" y="2239"/>
                  <a:pt x="3967" y="2177"/>
                  <a:pt x="3995" y="2114"/>
                </a:cubicBezTo>
                <a:cubicBezTo>
                  <a:pt x="4012" y="2080"/>
                  <a:pt x="4024" y="2046"/>
                  <a:pt x="4035" y="2007"/>
                </a:cubicBezTo>
                <a:cubicBezTo>
                  <a:pt x="4035" y="1994"/>
                  <a:pt x="4046" y="1978"/>
                  <a:pt x="4052" y="1966"/>
                </a:cubicBezTo>
                <a:cubicBezTo>
                  <a:pt x="4074" y="1944"/>
                  <a:pt x="4103" y="1932"/>
                  <a:pt x="4132" y="1932"/>
                </a:cubicBezTo>
                <a:cubicBezTo>
                  <a:pt x="4160" y="1932"/>
                  <a:pt x="4182" y="1939"/>
                  <a:pt x="4200" y="1955"/>
                </a:cubicBezTo>
                <a:cubicBezTo>
                  <a:pt x="4211" y="1960"/>
                  <a:pt x="4216" y="1973"/>
                  <a:pt x="4223" y="1984"/>
                </a:cubicBezTo>
                <a:cubicBezTo>
                  <a:pt x="4234" y="1994"/>
                  <a:pt x="4239" y="2012"/>
                  <a:pt x="4245" y="2023"/>
                </a:cubicBezTo>
                <a:cubicBezTo>
                  <a:pt x="4268" y="2063"/>
                  <a:pt x="4291" y="2097"/>
                  <a:pt x="4313" y="2125"/>
                </a:cubicBezTo>
                <a:cubicBezTo>
                  <a:pt x="4342" y="2165"/>
                  <a:pt x="4376" y="2199"/>
                  <a:pt x="4410" y="2228"/>
                </a:cubicBezTo>
                <a:cubicBezTo>
                  <a:pt x="4428" y="2239"/>
                  <a:pt x="4444" y="2251"/>
                  <a:pt x="4462" y="2262"/>
                </a:cubicBezTo>
                <a:cubicBezTo>
                  <a:pt x="4478" y="2273"/>
                  <a:pt x="4496" y="2279"/>
                  <a:pt x="4512" y="2290"/>
                </a:cubicBezTo>
                <a:cubicBezTo>
                  <a:pt x="4535" y="2296"/>
                  <a:pt x="4557" y="2301"/>
                  <a:pt x="4580" y="2307"/>
                </a:cubicBezTo>
                <a:cubicBezTo>
                  <a:pt x="4591" y="2314"/>
                  <a:pt x="4609" y="2314"/>
                  <a:pt x="4620" y="2319"/>
                </a:cubicBezTo>
                <a:lnTo>
                  <a:pt x="4762" y="2319"/>
                </a:lnTo>
                <a:cubicBezTo>
                  <a:pt x="4803" y="2307"/>
                  <a:pt x="4842" y="2301"/>
                  <a:pt x="4882" y="2285"/>
                </a:cubicBezTo>
                <a:cubicBezTo>
                  <a:pt x="4893" y="2285"/>
                  <a:pt x="4905" y="2279"/>
                  <a:pt x="4916" y="2273"/>
                </a:cubicBezTo>
                <a:cubicBezTo>
                  <a:pt x="4932" y="2267"/>
                  <a:pt x="4955" y="2256"/>
                  <a:pt x="4973" y="2245"/>
                </a:cubicBezTo>
                <a:cubicBezTo>
                  <a:pt x="5013" y="2222"/>
                  <a:pt x="5058" y="2199"/>
                  <a:pt x="5097" y="2165"/>
                </a:cubicBezTo>
                <a:cubicBezTo>
                  <a:pt x="5165" y="2114"/>
                  <a:pt x="5228" y="2052"/>
                  <a:pt x="5285" y="1984"/>
                </a:cubicBezTo>
                <a:cubicBezTo>
                  <a:pt x="5291" y="1966"/>
                  <a:pt x="5302" y="1955"/>
                  <a:pt x="5314" y="1944"/>
                </a:cubicBezTo>
                <a:cubicBezTo>
                  <a:pt x="5341" y="1898"/>
                  <a:pt x="5370" y="1853"/>
                  <a:pt x="5388" y="1808"/>
                </a:cubicBezTo>
                <a:cubicBezTo>
                  <a:pt x="5302" y="1637"/>
                  <a:pt x="5268" y="1444"/>
                  <a:pt x="5325" y="1257"/>
                </a:cubicBezTo>
                <a:cubicBezTo>
                  <a:pt x="5348" y="1188"/>
                  <a:pt x="5382" y="1113"/>
                  <a:pt x="5427" y="1058"/>
                </a:cubicBezTo>
                <a:cubicBezTo>
                  <a:pt x="5422" y="1045"/>
                  <a:pt x="5409" y="1040"/>
                  <a:pt x="5404" y="1034"/>
                </a:cubicBezTo>
                <a:cubicBezTo>
                  <a:pt x="5370" y="1000"/>
                  <a:pt x="5336" y="972"/>
                  <a:pt x="5302" y="938"/>
                </a:cubicBezTo>
                <a:cubicBezTo>
                  <a:pt x="5285" y="916"/>
                  <a:pt x="5257" y="903"/>
                  <a:pt x="5228" y="903"/>
                </a:cubicBezTo>
                <a:cubicBezTo>
                  <a:pt x="5223" y="903"/>
                  <a:pt x="5212" y="903"/>
                  <a:pt x="5205" y="909"/>
                </a:cubicBezTo>
                <a:cubicBezTo>
                  <a:pt x="5171" y="916"/>
                  <a:pt x="5143" y="938"/>
                  <a:pt x="5131" y="977"/>
                </a:cubicBezTo>
                <a:cubicBezTo>
                  <a:pt x="5103" y="1052"/>
                  <a:pt x="5086" y="1137"/>
                  <a:pt x="5068" y="1210"/>
                </a:cubicBezTo>
                <a:cubicBezTo>
                  <a:pt x="5047" y="1313"/>
                  <a:pt x="5023" y="1415"/>
                  <a:pt x="4984" y="1506"/>
                </a:cubicBezTo>
                <a:cubicBezTo>
                  <a:pt x="4966" y="1540"/>
                  <a:pt x="4944" y="1574"/>
                  <a:pt x="4927" y="1603"/>
                </a:cubicBezTo>
                <a:cubicBezTo>
                  <a:pt x="4905" y="1619"/>
                  <a:pt x="4887" y="1643"/>
                  <a:pt x="4864" y="1659"/>
                </a:cubicBezTo>
                <a:cubicBezTo>
                  <a:pt x="4842" y="1671"/>
                  <a:pt x="4813" y="1688"/>
                  <a:pt x="4785" y="1700"/>
                </a:cubicBezTo>
                <a:cubicBezTo>
                  <a:pt x="4756" y="1705"/>
                  <a:pt x="4728" y="1716"/>
                  <a:pt x="4700" y="1716"/>
                </a:cubicBezTo>
                <a:lnTo>
                  <a:pt x="4632" y="1716"/>
                </a:lnTo>
                <a:cubicBezTo>
                  <a:pt x="4598" y="1705"/>
                  <a:pt x="4569" y="1700"/>
                  <a:pt x="4541" y="1688"/>
                </a:cubicBezTo>
                <a:cubicBezTo>
                  <a:pt x="4512" y="1671"/>
                  <a:pt x="4478" y="1648"/>
                  <a:pt x="4449" y="1625"/>
                </a:cubicBezTo>
                <a:cubicBezTo>
                  <a:pt x="4410" y="1585"/>
                  <a:pt x="4370" y="1546"/>
                  <a:pt x="4336" y="1501"/>
                </a:cubicBezTo>
                <a:cubicBezTo>
                  <a:pt x="4307" y="1461"/>
                  <a:pt x="4284" y="1415"/>
                  <a:pt x="4268" y="1375"/>
                </a:cubicBezTo>
                <a:cubicBezTo>
                  <a:pt x="4257" y="1347"/>
                  <a:pt x="4223" y="1330"/>
                  <a:pt x="4194" y="1325"/>
                </a:cubicBezTo>
                <a:cubicBezTo>
                  <a:pt x="4171" y="1325"/>
                  <a:pt x="4160" y="1330"/>
                  <a:pt x="4148" y="1336"/>
                </a:cubicBezTo>
                <a:cubicBezTo>
                  <a:pt x="4132" y="1341"/>
                  <a:pt x="4121" y="1352"/>
                  <a:pt x="4114" y="1370"/>
                </a:cubicBezTo>
                <a:cubicBezTo>
                  <a:pt x="4058" y="1433"/>
                  <a:pt x="4012" y="1506"/>
                  <a:pt x="3967" y="1574"/>
                </a:cubicBezTo>
                <a:lnTo>
                  <a:pt x="3956" y="1598"/>
                </a:lnTo>
                <a:cubicBezTo>
                  <a:pt x="3898" y="1682"/>
                  <a:pt x="3841" y="1768"/>
                  <a:pt x="3773" y="1853"/>
                </a:cubicBezTo>
                <a:cubicBezTo>
                  <a:pt x="3733" y="1898"/>
                  <a:pt x="3688" y="1939"/>
                  <a:pt x="3649" y="1973"/>
                </a:cubicBezTo>
                <a:cubicBezTo>
                  <a:pt x="3620" y="1989"/>
                  <a:pt x="3592" y="2007"/>
                  <a:pt x="3563" y="2018"/>
                </a:cubicBezTo>
                <a:cubicBezTo>
                  <a:pt x="3541" y="2023"/>
                  <a:pt x="3518" y="2029"/>
                  <a:pt x="3495" y="2029"/>
                </a:cubicBezTo>
                <a:lnTo>
                  <a:pt x="3478" y="2034"/>
                </a:lnTo>
                <a:cubicBezTo>
                  <a:pt x="3455" y="2034"/>
                  <a:pt x="3432" y="2029"/>
                  <a:pt x="3416" y="2029"/>
                </a:cubicBezTo>
                <a:cubicBezTo>
                  <a:pt x="3387" y="2018"/>
                  <a:pt x="3353" y="2012"/>
                  <a:pt x="3324" y="1994"/>
                </a:cubicBezTo>
                <a:cubicBezTo>
                  <a:pt x="3302" y="1984"/>
                  <a:pt x="3285" y="1973"/>
                  <a:pt x="3268" y="1960"/>
                </a:cubicBezTo>
                <a:cubicBezTo>
                  <a:pt x="3251" y="1944"/>
                  <a:pt x="3240" y="1932"/>
                  <a:pt x="3227" y="1915"/>
                </a:cubicBezTo>
                <a:cubicBezTo>
                  <a:pt x="3211" y="1892"/>
                  <a:pt x="3200" y="1864"/>
                  <a:pt x="3182" y="1829"/>
                </a:cubicBezTo>
                <a:cubicBezTo>
                  <a:pt x="3166" y="1774"/>
                  <a:pt x="3154" y="1716"/>
                  <a:pt x="3143" y="1659"/>
                </a:cubicBezTo>
                <a:cubicBezTo>
                  <a:pt x="3132" y="1609"/>
                  <a:pt x="3120" y="1557"/>
                  <a:pt x="3109" y="1506"/>
                </a:cubicBezTo>
                <a:cubicBezTo>
                  <a:pt x="3098" y="1478"/>
                  <a:pt x="3086" y="1449"/>
                  <a:pt x="3075" y="1415"/>
                </a:cubicBezTo>
                <a:cubicBezTo>
                  <a:pt x="3064" y="1386"/>
                  <a:pt x="3046" y="1364"/>
                  <a:pt x="3030" y="1341"/>
                </a:cubicBezTo>
                <a:cubicBezTo>
                  <a:pt x="2996" y="1291"/>
                  <a:pt x="2944" y="1250"/>
                  <a:pt x="2881" y="1228"/>
                </a:cubicBezTo>
                <a:cubicBezTo>
                  <a:pt x="2852" y="1216"/>
                  <a:pt x="2825" y="1210"/>
                  <a:pt x="2791" y="1210"/>
                </a:cubicBezTo>
                <a:cubicBezTo>
                  <a:pt x="2768" y="1210"/>
                  <a:pt x="2745" y="1216"/>
                  <a:pt x="2723" y="1216"/>
                </a:cubicBezTo>
                <a:cubicBezTo>
                  <a:pt x="2700" y="1223"/>
                  <a:pt x="2671" y="1233"/>
                  <a:pt x="2648" y="1239"/>
                </a:cubicBezTo>
                <a:cubicBezTo>
                  <a:pt x="2614" y="1257"/>
                  <a:pt x="2586" y="1268"/>
                  <a:pt x="2563" y="1284"/>
                </a:cubicBezTo>
                <a:cubicBezTo>
                  <a:pt x="2490" y="1325"/>
                  <a:pt x="2421" y="1375"/>
                  <a:pt x="2359" y="1427"/>
                </a:cubicBezTo>
                <a:cubicBezTo>
                  <a:pt x="2325" y="1454"/>
                  <a:pt x="2285" y="1483"/>
                  <a:pt x="2251" y="1506"/>
                </a:cubicBezTo>
                <a:cubicBezTo>
                  <a:pt x="2211" y="1535"/>
                  <a:pt x="2160" y="1564"/>
                  <a:pt x="2102" y="1591"/>
                </a:cubicBezTo>
                <a:cubicBezTo>
                  <a:pt x="2086" y="1598"/>
                  <a:pt x="2063" y="1603"/>
                  <a:pt x="2041" y="1603"/>
                </a:cubicBezTo>
                <a:lnTo>
                  <a:pt x="2012" y="1603"/>
                </a:lnTo>
                <a:cubicBezTo>
                  <a:pt x="1989" y="1603"/>
                  <a:pt x="1966" y="1603"/>
                  <a:pt x="1950" y="1598"/>
                </a:cubicBezTo>
                <a:cubicBezTo>
                  <a:pt x="1926" y="1598"/>
                  <a:pt x="1910" y="1591"/>
                  <a:pt x="1892" y="1580"/>
                </a:cubicBezTo>
                <a:cubicBezTo>
                  <a:pt x="1881" y="1574"/>
                  <a:pt x="1870" y="1569"/>
                  <a:pt x="1858" y="1557"/>
                </a:cubicBezTo>
                <a:cubicBezTo>
                  <a:pt x="1847" y="1551"/>
                  <a:pt x="1842" y="1540"/>
                  <a:pt x="1830" y="1529"/>
                </a:cubicBezTo>
                <a:cubicBezTo>
                  <a:pt x="1819" y="1512"/>
                  <a:pt x="1808" y="1495"/>
                  <a:pt x="1802" y="1472"/>
                </a:cubicBezTo>
                <a:cubicBezTo>
                  <a:pt x="1790" y="1438"/>
                  <a:pt x="1785" y="1399"/>
                  <a:pt x="1779" y="1352"/>
                </a:cubicBezTo>
                <a:cubicBezTo>
                  <a:pt x="1774" y="1284"/>
                  <a:pt x="1774" y="1216"/>
                  <a:pt x="1779" y="1154"/>
                </a:cubicBezTo>
                <a:cubicBezTo>
                  <a:pt x="1779" y="1131"/>
                  <a:pt x="1768" y="1108"/>
                  <a:pt x="1750" y="1092"/>
                </a:cubicBezTo>
                <a:cubicBezTo>
                  <a:pt x="1734" y="1074"/>
                  <a:pt x="1716" y="1063"/>
                  <a:pt x="1693" y="1063"/>
                </a:cubicBezTo>
                <a:cubicBezTo>
                  <a:pt x="1688" y="1063"/>
                  <a:pt x="1682" y="1063"/>
                  <a:pt x="1671" y="1068"/>
                </a:cubicBezTo>
                <a:lnTo>
                  <a:pt x="1614" y="1086"/>
                </a:lnTo>
                <a:cubicBezTo>
                  <a:pt x="1495" y="1120"/>
                  <a:pt x="1375" y="1154"/>
                  <a:pt x="1250" y="1171"/>
                </a:cubicBezTo>
                <a:lnTo>
                  <a:pt x="1199" y="1171"/>
                </a:lnTo>
                <a:cubicBezTo>
                  <a:pt x="1165" y="1171"/>
                  <a:pt x="1126" y="1165"/>
                  <a:pt x="1092" y="1160"/>
                </a:cubicBezTo>
                <a:cubicBezTo>
                  <a:pt x="1058" y="1154"/>
                  <a:pt x="1018" y="1142"/>
                  <a:pt x="989" y="1126"/>
                </a:cubicBezTo>
                <a:cubicBezTo>
                  <a:pt x="943" y="1108"/>
                  <a:pt x="909" y="1079"/>
                  <a:pt x="869" y="1052"/>
                </a:cubicBezTo>
                <a:cubicBezTo>
                  <a:pt x="853" y="1034"/>
                  <a:pt x="835" y="1018"/>
                  <a:pt x="819" y="995"/>
                </a:cubicBezTo>
                <a:cubicBezTo>
                  <a:pt x="814" y="989"/>
                  <a:pt x="807" y="977"/>
                  <a:pt x="801" y="966"/>
                </a:cubicBezTo>
                <a:cubicBezTo>
                  <a:pt x="801" y="955"/>
                  <a:pt x="796" y="950"/>
                  <a:pt x="796" y="938"/>
                </a:cubicBezTo>
                <a:lnTo>
                  <a:pt x="796" y="903"/>
                </a:lnTo>
                <a:cubicBezTo>
                  <a:pt x="801" y="887"/>
                  <a:pt x="807" y="869"/>
                  <a:pt x="819" y="853"/>
                </a:cubicBezTo>
                <a:cubicBezTo>
                  <a:pt x="848" y="796"/>
                  <a:pt x="887" y="745"/>
                  <a:pt x="921" y="704"/>
                </a:cubicBezTo>
                <a:lnTo>
                  <a:pt x="961" y="659"/>
                </a:lnTo>
                <a:cubicBezTo>
                  <a:pt x="1011" y="602"/>
                  <a:pt x="1063" y="546"/>
                  <a:pt x="1108" y="478"/>
                </a:cubicBezTo>
                <a:cubicBezTo>
                  <a:pt x="1120" y="455"/>
                  <a:pt x="1120" y="426"/>
                  <a:pt x="1108" y="404"/>
                </a:cubicBezTo>
                <a:cubicBezTo>
                  <a:pt x="1097" y="381"/>
                  <a:pt x="1079" y="370"/>
                  <a:pt x="1045" y="363"/>
                </a:cubicBezTo>
                <a:cubicBezTo>
                  <a:pt x="955" y="353"/>
                  <a:pt x="859" y="347"/>
                  <a:pt x="767" y="347"/>
                </a:cubicBezTo>
                <a:cubicBezTo>
                  <a:pt x="659" y="342"/>
                  <a:pt x="546" y="336"/>
                  <a:pt x="439" y="318"/>
                </a:cubicBezTo>
                <a:cubicBezTo>
                  <a:pt x="358" y="302"/>
                  <a:pt x="290" y="279"/>
                  <a:pt x="234" y="256"/>
                </a:cubicBezTo>
                <a:cubicBezTo>
                  <a:pt x="222" y="250"/>
                  <a:pt x="211" y="245"/>
                  <a:pt x="200" y="239"/>
                </a:cubicBezTo>
                <a:cubicBezTo>
                  <a:pt x="188" y="216"/>
                  <a:pt x="166" y="211"/>
                  <a:pt x="154" y="211"/>
                </a:cubicBezTo>
                <a:lnTo>
                  <a:pt x="132" y="187"/>
                </a:lnTo>
                <a:cubicBezTo>
                  <a:pt x="103" y="166"/>
                  <a:pt x="80" y="142"/>
                  <a:pt x="57" y="114"/>
                </a:cubicBezTo>
                <a:cubicBezTo>
                  <a:pt x="40" y="80"/>
                  <a:pt x="23" y="51"/>
                  <a:pt x="6" y="12"/>
                </a:cubicBezTo>
                <a:cubicBezTo>
                  <a:pt x="6" y="6"/>
                  <a:pt x="1" y="6"/>
                  <a:pt x="1"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0" name="Google Shape;185;p2"/>
          <p:cNvSpPr>
            <a:spLocks noChangeArrowheads="1"/>
          </p:cNvSpPr>
          <p:nvPr/>
        </p:nvSpPr>
        <p:spPr bwMode="auto">
          <a:xfrm>
            <a:off x="7823200" y="3994150"/>
            <a:ext cx="292100" cy="287338"/>
          </a:xfrm>
          <a:custGeom>
            <a:avLst/>
            <a:gdLst>
              <a:gd name="T0" fmla="*/ 0 w 7552"/>
              <a:gd name="T1" fmla="*/ 0 h 7404"/>
              <a:gd name="T2" fmla="*/ 7552 w 7552"/>
              <a:gd name="T3" fmla="*/ 7404 h 7404"/>
            </a:gdLst>
            <a:ahLst/>
            <a:cxnLst/>
            <a:rect l="T0" t="T1" r="T2" b="T3"/>
            <a:pathLst>
              <a:path w="7552" h="7404" extrusionOk="0">
                <a:moveTo>
                  <a:pt x="3518" y="171"/>
                </a:moveTo>
                <a:cubicBezTo>
                  <a:pt x="3546" y="178"/>
                  <a:pt x="3574" y="189"/>
                  <a:pt x="3602" y="194"/>
                </a:cubicBezTo>
                <a:cubicBezTo>
                  <a:pt x="3620" y="205"/>
                  <a:pt x="3642" y="217"/>
                  <a:pt x="3665" y="234"/>
                </a:cubicBezTo>
                <a:cubicBezTo>
                  <a:pt x="3688" y="252"/>
                  <a:pt x="3705" y="273"/>
                  <a:pt x="3728" y="297"/>
                </a:cubicBezTo>
                <a:cubicBezTo>
                  <a:pt x="3751" y="331"/>
                  <a:pt x="3773" y="376"/>
                  <a:pt x="3796" y="417"/>
                </a:cubicBezTo>
                <a:cubicBezTo>
                  <a:pt x="3846" y="546"/>
                  <a:pt x="3870" y="683"/>
                  <a:pt x="3898" y="813"/>
                </a:cubicBezTo>
                <a:cubicBezTo>
                  <a:pt x="3904" y="865"/>
                  <a:pt x="3915" y="916"/>
                  <a:pt x="3927" y="973"/>
                </a:cubicBezTo>
                <a:cubicBezTo>
                  <a:pt x="3932" y="1002"/>
                  <a:pt x="3961" y="1030"/>
                  <a:pt x="3995" y="1041"/>
                </a:cubicBezTo>
                <a:lnTo>
                  <a:pt x="4017" y="1041"/>
                </a:lnTo>
                <a:cubicBezTo>
                  <a:pt x="4051" y="1041"/>
                  <a:pt x="4080" y="1023"/>
                  <a:pt x="4108" y="996"/>
                </a:cubicBezTo>
                <a:lnTo>
                  <a:pt x="4131" y="955"/>
                </a:lnTo>
                <a:cubicBezTo>
                  <a:pt x="4210" y="865"/>
                  <a:pt x="4284" y="792"/>
                  <a:pt x="4358" y="723"/>
                </a:cubicBezTo>
                <a:cubicBezTo>
                  <a:pt x="4415" y="689"/>
                  <a:pt x="4467" y="655"/>
                  <a:pt x="4517" y="632"/>
                </a:cubicBezTo>
                <a:cubicBezTo>
                  <a:pt x="4562" y="614"/>
                  <a:pt x="4603" y="603"/>
                  <a:pt x="4643" y="593"/>
                </a:cubicBezTo>
                <a:lnTo>
                  <a:pt x="4733" y="593"/>
                </a:lnTo>
                <a:cubicBezTo>
                  <a:pt x="4756" y="598"/>
                  <a:pt x="4779" y="603"/>
                  <a:pt x="4801" y="609"/>
                </a:cubicBezTo>
                <a:cubicBezTo>
                  <a:pt x="4813" y="621"/>
                  <a:pt x="4830" y="627"/>
                  <a:pt x="4847" y="638"/>
                </a:cubicBezTo>
                <a:cubicBezTo>
                  <a:pt x="4864" y="655"/>
                  <a:pt x="4881" y="672"/>
                  <a:pt x="4892" y="689"/>
                </a:cubicBezTo>
                <a:cubicBezTo>
                  <a:pt x="4910" y="711"/>
                  <a:pt x="4921" y="734"/>
                  <a:pt x="4932" y="758"/>
                </a:cubicBezTo>
                <a:cubicBezTo>
                  <a:pt x="4950" y="803"/>
                  <a:pt x="4966" y="848"/>
                  <a:pt x="4971" y="899"/>
                </a:cubicBezTo>
                <a:cubicBezTo>
                  <a:pt x="4984" y="984"/>
                  <a:pt x="4984" y="1075"/>
                  <a:pt x="4966" y="1188"/>
                </a:cubicBezTo>
                <a:cubicBezTo>
                  <a:pt x="4961" y="1228"/>
                  <a:pt x="4995" y="1274"/>
                  <a:pt x="5029" y="1296"/>
                </a:cubicBezTo>
                <a:cubicBezTo>
                  <a:pt x="5046" y="1308"/>
                  <a:pt x="5068" y="1308"/>
                  <a:pt x="5086" y="1308"/>
                </a:cubicBezTo>
                <a:cubicBezTo>
                  <a:pt x="5120" y="1308"/>
                  <a:pt x="5149" y="1296"/>
                  <a:pt x="5183" y="1269"/>
                </a:cubicBezTo>
                <a:lnTo>
                  <a:pt x="5199" y="1251"/>
                </a:lnTo>
                <a:cubicBezTo>
                  <a:pt x="5256" y="1212"/>
                  <a:pt x="5312" y="1183"/>
                  <a:pt x="5370" y="1154"/>
                </a:cubicBezTo>
                <a:cubicBezTo>
                  <a:pt x="5415" y="1138"/>
                  <a:pt x="5461" y="1120"/>
                  <a:pt x="5511" y="1115"/>
                </a:cubicBezTo>
                <a:cubicBezTo>
                  <a:pt x="5535" y="1109"/>
                  <a:pt x="5551" y="1109"/>
                  <a:pt x="5574" y="1109"/>
                </a:cubicBezTo>
                <a:cubicBezTo>
                  <a:pt x="5592" y="1109"/>
                  <a:pt x="5614" y="1109"/>
                  <a:pt x="5631" y="1115"/>
                </a:cubicBezTo>
                <a:cubicBezTo>
                  <a:pt x="5666" y="1120"/>
                  <a:pt x="5700" y="1126"/>
                  <a:pt x="5722" y="1138"/>
                </a:cubicBezTo>
                <a:cubicBezTo>
                  <a:pt x="5745" y="1149"/>
                  <a:pt x="5768" y="1160"/>
                  <a:pt x="5790" y="1178"/>
                </a:cubicBezTo>
                <a:cubicBezTo>
                  <a:pt x="5802" y="1188"/>
                  <a:pt x="5818" y="1201"/>
                  <a:pt x="5831" y="1223"/>
                </a:cubicBezTo>
                <a:cubicBezTo>
                  <a:pt x="5842" y="1240"/>
                  <a:pt x="5852" y="1257"/>
                  <a:pt x="5865" y="1274"/>
                </a:cubicBezTo>
                <a:cubicBezTo>
                  <a:pt x="5870" y="1296"/>
                  <a:pt x="5881" y="1325"/>
                  <a:pt x="5887" y="1348"/>
                </a:cubicBezTo>
                <a:lnTo>
                  <a:pt x="5887" y="1445"/>
                </a:lnTo>
                <a:cubicBezTo>
                  <a:pt x="5876" y="1490"/>
                  <a:pt x="5865" y="1535"/>
                  <a:pt x="5842" y="1587"/>
                </a:cubicBezTo>
                <a:cubicBezTo>
                  <a:pt x="5824" y="1626"/>
                  <a:pt x="5802" y="1666"/>
                  <a:pt x="5784" y="1700"/>
                </a:cubicBezTo>
                <a:cubicBezTo>
                  <a:pt x="5756" y="1746"/>
                  <a:pt x="5762" y="1808"/>
                  <a:pt x="5802" y="1842"/>
                </a:cubicBezTo>
                <a:cubicBezTo>
                  <a:pt x="5824" y="1865"/>
                  <a:pt x="5852" y="1876"/>
                  <a:pt x="5881" y="1876"/>
                </a:cubicBezTo>
                <a:cubicBezTo>
                  <a:pt x="5904" y="1876"/>
                  <a:pt x="5926" y="1870"/>
                  <a:pt x="5944" y="1865"/>
                </a:cubicBezTo>
                <a:cubicBezTo>
                  <a:pt x="5994" y="1831"/>
                  <a:pt x="6041" y="1808"/>
                  <a:pt x="6091" y="1791"/>
                </a:cubicBezTo>
                <a:lnTo>
                  <a:pt x="6137" y="1768"/>
                </a:lnTo>
                <a:cubicBezTo>
                  <a:pt x="6154" y="1763"/>
                  <a:pt x="6165" y="1757"/>
                  <a:pt x="6177" y="1757"/>
                </a:cubicBezTo>
                <a:cubicBezTo>
                  <a:pt x="6217" y="1739"/>
                  <a:pt x="6256" y="1729"/>
                  <a:pt x="6319" y="1723"/>
                </a:cubicBezTo>
                <a:cubicBezTo>
                  <a:pt x="6353" y="1718"/>
                  <a:pt x="6392" y="1718"/>
                  <a:pt x="6427" y="1718"/>
                </a:cubicBezTo>
                <a:lnTo>
                  <a:pt x="6529" y="1718"/>
                </a:lnTo>
                <a:cubicBezTo>
                  <a:pt x="6592" y="1729"/>
                  <a:pt x="6642" y="1746"/>
                  <a:pt x="6694" y="1763"/>
                </a:cubicBezTo>
                <a:cubicBezTo>
                  <a:pt x="6733" y="1786"/>
                  <a:pt x="6773" y="1802"/>
                  <a:pt x="6807" y="1831"/>
                </a:cubicBezTo>
                <a:cubicBezTo>
                  <a:pt x="6830" y="1849"/>
                  <a:pt x="6853" y="1870"/>
                  <a:pt x="6870" y="1894"/>
                </a:cubicBezTo>
                <a:cubicBezTo>
                  <a:pt x="6881" y="1910"/>
                  <a:pt x="6893" y="1933"/>
                  <a:pt x="6904" y="1956"/>
                </a:cubicBezTo>
                <a:cubicBezTo>
                  <a:pt x="6909" y="1973"/>
                  <a:pt x="6915" y="1990"/>
                  <a:pt x="6922" y="2007"/>
                </a:cubicBezTo>
                <a:lnTo>
                  <a:pt x="6922" y="2064"/>
                </a:lnTo>
                <a:cubicBezTo>
                  <a:pt x="6915" y="2080"/>
                  <a:pt x="6909" y="2104"/>
                  <a:pt x="6904" y="2121"/>
                </a:cubicBezTo>
                <a:cubicBezTo>
                  <a:pt x="6893" y="2149"/>
                  <a:pt x="6875" y="2172"/>
                  <a:pt x="6859" y="2200"/>
                </a:cubicBezTo>
                <a:cubicBezTo>
                  <a:pt x="6825" y="2234"/>
                  <a:pt x="6791" y="2269"/>
                  <a:pt x="6751" y="2303"/>
                </a:cubicBezTo>
                <a:cubicBezTo>
                  <a:pt x="6688" y="2348"/>
                  <a:pt x="6626" y="2382"/>
                  <a:pt x="6557" y="2410"/>
                </a:cubicBezTo>
                <a:cubicBezTo>
                  <a:pt x="6557" y="2410"/>
                  <a:pt x="6552" y="2410"/>
                  <a:pt x="6547" y="2416"/>
                </a:cubicBezTo>
                <a:cubicBezTo>
                  <a:pt x="6534" y="2421"/>
                  <a:pt x="6523" y="2428"/>
                  <a:pt x="6512" y="2434"/>
                </a:cubicBezTo>
                <a:lnTo>
                  <a:pt x="6518" y="2434"/>
                </a:lnTo>
                <a:cubicBezTo>
                  <a:pt x="6495" y="2445"/>
                  <a:pt x="6472" y="2450"/>
                  <a:pt x="6450" y="2462"/>
                </a:cubicBezTo>
                <a:cubicBezTo>
                  <a:pt x="6403" y="2479"/>
                  <a:pt x="6376" y="2513"/>
                  <a:pt x="6376" y="2552"/>
                </a:cubicBezTo>
                <a:cubicBezTo>
                  <a:pt x="6376" y="2592"/>
                  <a:pt x="6403" y="2644"/>
                  <a:pt x="6450" y="2649"/>
                </a:cubicBezTo>
                <a:cubicBezTo>
                  <a:pt x="6568" y="2672"/>
                  <a:pt x="6688" y="2706"/>
                  <a:pt x="6796" y="2751"/>
                </a:cubicBezTo>
                <a:cubicBezTo>
                  <a:pt x="6898" y="2796"/>
                  <a:pt x="6995" y="2848"/>
                  <a:pt x="7074" y="2911"/>
                </a:cubicBezTo>
                <a:cubicBezTo>
                  <a:pt x="7126" y="2950"/>
                  <a:pt x="7177" y="2995"/>
                  <a:pt x="7216" y="3047"/>
                </a:cubicBezTo>
                <a:cubicBezTo>
                  <a:pt x="7245" y="3087"/>
                  <a:pt x="7268" y="3126"/>
                  <a:pt x="7290" y="3171"/>
                </a:cubicBezTo>
                <a:cubicBezTo>
                  <a:pt x="7308" y="3212"/>
                  <a:pt x="7318" y="3252"/>
                  <a:pt x="7324" y="3297"/>
                </a:cubicBezTo>
                <a:lnTo>
                  <a:pt x="7324" y="3428"/>
                </a:lnTo>
                <a:cubicBezTo>
                  <a:pt x="7313" y="3467"/>
                  <a:pt x="7308" y="3501"/>
                  <a:pt x="7290" y="3536"/>
                </a:cubicBezTo>
                <a:cubicBezTo>
                  <a:pt x="7279" y="3570"/>
                  <a:pt x="7263" y="3598"/>
                  <a:pt x="7234" y="3638"/>
                </a:cubicBezTo>
                <a:cubicBezTo>
                  <a:pt x="7211" y="3666"/>
                  <a:pt x="7182" y="3695"/>
                  <a:pt x="7148" y="3724"/>
                </a:cubicBezTo>
                <a:cubicBezTo>
                  <a:pt x="7119" y="3740"/>
                  <a:pt x="7085" y="3763"/>
                  <a:pt x="7058" y="3774"/>
                </a:cubicBezTo>
                <a:cubicBezTo>
                  <a:pt x="7024" y="3785"/>
                  <a:pt x="6990" y="3797"/>
                  <a:pt x="6943" y="3808"/>
                </a:cubicBezTo>
                <a:lnTo>
                  <a:pt x="6830" y="3808"/>
                </a:lnTo>
                <a:cubicBezTo>
                  <a:pt x="6796" y="3797"/>
                  <a:pt x="6762" y="3792"/>
                  <a:pt x="6728" y="3780"/>
                </a:cubicBezTo>
                <a:cubicBezTo>
                  <a:pt x="6717" y="3774"/>
                  <a:pt x="6710" y="3774"/>
                  <a:pt x="6699" y="3774"/>
                </a:cubicBezTo>
                <a:cubicBezTo>
                  <a:pt x="6660" y="3774"/>
                  <a:pt x="6626" y="3797"/>
                  <a:pt x="6608" y="3826"/>
                </a:cubicBezTo>
                <a:cubicBezTo>
                  <a:pt x="6586" y="3871"/>
                  <a:pt x="6592" y="3916"/>
                  <a:pt x="6626" y="3956"/>
                </a:cubicBezTo>
                <a:lnTo>
                  <a:pt x="6654" y="3990"/>
                </a:lnTo>
                <a:cubicBezTo>
                  <a:pt x="6688" y="4031"/>
                  <a:pt x="6710" y="4076"/>
                  <a:pt x="6733" y="4121"/>
                </a:cubicBezTo>
                <a:cubicBezTo>
                  <a:pt x="6751" y="4167"/>
                  <a:pt x="6762" y="4212"/>
                  <a:pt x="6767" y="4257"/>
                </a:cubicBezTo>
                <a:cubicBezTo>
                  <a:pt x="6773" y="4303"/>
                  <a:pt x="6773" y="4348"/>
                  <a:pt x="6767" y="4393"/>
                </a:cubicBezTo>
                <a:cubicBezTo>
                  <a:pt x="6762" y="4440"/>
                  <a:pt x="6751" y="4485"/>
                  <a:pt x="6728" y="4530"/>
                </a:cubicBezTo>
                <a:cubicBezTo>
                  <a:pt x="6710" y="4582"/>
                  <a:pt x="6683" y="4627"/>
                  <a:pt x="6649" y="4666"/>
                </a:cubicBezTo>
                <a:cubicBezTo>
                  <a:pt x="6620" y="4706"/>
                  <a:pt x="6581" y="4747"/>
                  <a:pt x="6540" y="4781"/>
                </a:cubicBezTo>
                <a:cubicBezTo>
                  <a:pt x="6495" y="4808"/>
                  <a:pt x="6455" y="4837"/>
                  <a:pt x="6410" y="4854"/>
                </a:cubicBezTo>
                <a:cubicBezTo>
                  <a:pt x="6369" y="4871"/>
                  <a:pt x="6330" y="4883"/>
                  <a:pt x="6279" y="4888"/>
                </a:cubicBezTo>
                <a:cubicBezTo>
                  <a:pt x="6262" y="4894"/>
                  <a:pt x="6245" y="4894"/>
                  <a:pt x="6227" y="4894"/>
                </a:cubicBezTo>
                <a:cubicBezTo>
                  <a:pt x="6211" y="4894"/>
                  <a:pt x="6188" y="4888"/>
                  <a:pt x="6165" y="4888"/>
                </a:cubicBezTo>
                <a:cubicBezTo>
                  <a:pt x="6125" y="4883"/>
                  <a:pt x="6091" y="4871"/>
                  <a:pt x="6057" y="4860"/>
                </a:cubicBezTo>
                <a:cubicBezTo>
                  <a:pt x="6017" y="4837"/>
                  <a:pt x="5978" y="4815"/>
                  <a:pt x="5933" y="4786"/>
                </a:cubicBezTo>
                <a:cubicBezTo>
                  <a:pt x="5921" y="4774"/>
                  <a:pt x="5904" y="4763"/>
                  <a:pt x="5892" y="4747"/>
                </a:cubicBezTo>
                <a:cubicBezTo>
                  <a:pt x="5876" y="4729"/>
                  <a:pt x="5847" y="4723"/>
                  <a:pt x="5824" y="4723"/>
                </a:cubicBezTo>
                <a:lnTo>
                  <a:pt x="5802" y="4723"/>
                </a:lnTo>
                <a:cubicBezTo>
                  <a:pt x="5773" y="4729"/>
                  <a:pt x="5745" y="4757"/>
                  <a:pt x="5739" y="4786"/>
                </a:cubicBezTo>
                <a:cubicBezTo>
                  <a:pt x="5722" y="4849"/>
                  <a:pt x="5705" y="4905"/>
                  <a:pt x="5682" y="4957"/>
                </a:cubicBezTo>
                <a:cubicBezTo>
                  <a:pt x="5648" y="5030"/>
                  <a:pt x="5608" y="5098"/>
                  <a:pt x="5563" y="5167"/>
                </a:cubicBezTo>
                <a:cubicBezTo>
                  <a:pt x="5506" y="5235"/>
                  <a:pt x="5443" y="5297"/>
                  <a:pt x="5375" y="5348"/>
                </a:cubicBezTo>
                <a:cubicBezTo>
                  <a:pt x="5312" y="5394"/>
                  <a:pt x="5251" y="5428"/>
                  <a:pt x="5194" y="5456"/>
                </a:cubicBezTo>
                <a:cubicBezTo>
                  <a:pt x="5142" y="5479"/>
                  <a:pt x="5091" y="5490"/>
                  <a:pt x="5040" y="5502"/>
                </a:cubicBezTo>
                <a:cubicBezTo>
                  <a:pt x="5012" y="5502"/>
                  <a:pt x="4989" y="5507"/>
                  <a:pt x="4966" y="5507"/>
                </a:cubicBezTo>
                <a:cubicBezTo>
                  <a:pt x="4944" y="5507"/>
                  <a:pt x="4921" y="5502"/>
                  <a:pt x="4898" y="5502"/>
                </a:cubicBezTo>
                <a:cubicBezTo>
                  <a:pt x="4858" y="5497"/>
                  <a:pt x="4824" y="5484"/>
                  <a:pt x="4790" y="5473"/>
                </a:cubicBezTo>
                <a:cubicBezTo>
                  <a:pt x="4761" y="5456"/>
                  <a:pt x="4722" y="5439"/>
                  <a:pt x="4688" y="5411"/>
                </a:cubicBezTo>
                <a:cubicBezTo>
                  <a:pt x="4654" y="5382"/>
                  <a:pt x="4620" y="5348"/>
                  <a:pt x="4591" y="5308"/>
                </a:cubicBezTo>
                <a:cubicBezTo>
                  <a:pt x="4557" y="5269"/>
                  <a:pt x="4528" y="5217"/>
                  <a:pt x="4501" y="5167"/>
                </a:cubicBezTo>
                <a:cubicBezTo>
                  <a:pt x="4489" y="5132"/>
                  <a:pt x="4449" y="5115"/>
                  <a:pt x="4410" y="5115"/>
                </a:cubicBezTo>
                <a:cubicBezTo>
                  <a:pt x="4365" y="5115"/>
                  <a:pt x="4324" y="5149"/>
                  <a:pt x="4313" y="5190"/>
                </a:cubicBezTo>
                <a:cubicBezTo>
                  <a:pt x="4302" y="5229"/>
                  <a:pt x="4290" y="5263"/>
                  <a:pt x="4273" y="5297"/>
                </a:cubicBezTo>
                <a:cubicBezTo>
                  <a:pt x="4245" y="5360"/>
                  <a:pt x="4210" y="5422"/>
                  <a:pt x="4165" y="5479"/>
                </a:cubicBezTo>
                <a:cubicBezTo>
                  <a:pt x="4131" y="5524"/>
                  <a:pt x="4085" y="5570"/>
                  <a:pt x="4029" y="5615"/>
                </a:cubicBezTo>
                <a:cubicBezTo>
                  <a:pt x="3983" y="5655"/>
                  <a:pt x="3932" y="5683"/>
                  <a:pt x="3880" y="5707"/>
                </a:cubicBezTo>
                <a:cubicBezTo>
                  <a:pt x="3841" y="5723"/>
                  <a:pt x="3801" y="5735"/>
                  <a:pt x="3756" y="5741"/>
                </a:cubicBezTo>
                <a:cubicBezTo>
                  <a:pt x="3739" y="5746"/>
                  <a:pt x="3722" y="5746"/>
                  <a:pt x="3705" y="5746"/>
                </a:cubicBezTo>
                <a:cubicBezTo>
                  <a:pt x="3683" y="5746"/>
                  <a:pt x="3660" y="5746"/>
                  <a:pt x="3642" y="5741"/>
                </a:cubicBezTo>
                <a:cubicBezTo>
                  <a:pt x="3602" y="5735"/>
                  <a:pt x="3568" y="5723"/>
                  <a:pt x="3539" y="5712"/>
                </a:cubicBezTo>
                <a:cubicBezTo>
                  <a:pt x="3518" y="5701"/>
                  <a:pt x="3494" y="5689"/>
                  <a:pt x="3478" y="5678"/>
                </a:cubicBezTo>
                <a:cubicBezTo>
                  <a:pt x="3455" y="5660"/>
                  <a:pt x="3437" y="5644"/>
                  <a:pt x="3421" y="5621"/>
                </a:cubicBezTo>
                <a:cubicBezTo>
                  <a:pt x="3398" y="5587"/>
                  <a:pt x="3376" y="5542"/>
                  <a:pt x="3347" y="5490"/>
                </a:cubicBezTo>
                <a:cubicBezTo>
                  <a:pt x="3335" y="5456"/>
                  <a:pt x="3324" y="5416"/>
                  <a:pt x="3308" y="5371"/>
                </a:cubicBezTo>
                <a:cubicBezTo>
                  <a:pt x="3279" y="5297"/>
                  <a:pt x="3250" y="5224"/>
                  <a:pt x="3216" y="5156"/>
                </a:cubicBezTo>
                <a:cubicBezTo>
                  <a:pt x="3182" y="5093"/>
                  <a:pt x="3137" y="5047"/>
                  <a:pt x="3080" y="5012"/>
                </a:cubicBezTo>
                <a:cubicBezTo>
                  <a:pt x="3051" y="4996"/>
                  <a:pt x="3023" y="4985"/>
                  <a:pt x="2994" y="4978"/>
                </a:cubicBezTo>
                <a:cubicBezTo>
                  <a:pt x="2978" y="4973"/>
                  <a:pt x="2954" y="4973"/>
                  <a:pt x="2938" y="4973"/>
                </a:cubicBezTo>
                <a:cubicBezTo>
                  <a:pt x="2915" y="4973"/>
                  <a:pt x="2892" y="4973"/>
                  <a:pt x="2864" y="4978"/>
                </a:cubicBezTo>
                <a:cubicBezTo>
                  <a:pt x="2836" y="4985"/>
                  <a:pt x="2813" y="4991"/>
                  <a:pt x="2779" y="5007"/>
                </a:cubicBezTo>
                <a:lnTo>
                  <a:pt x="2768" y="5012"/>
                </a:lnTo>
                <a:cubicBezTo>
                  <a:pt x="2739" y="5025"/>
                  <a:pt x="2710" y="5041"/>
                  <a:pt x="2687" y="5059"/>
                </a:cubicBezTo>
                <a:cubicBezTo>
                  <a:pt x="2631" y="5093"/>
                  <a:pt x="2579" y="5132"/>
                  <a:pt x="2523" y="5177"/>
                </a:cubicBezTo>
                <a:lnTo>
                  <a:pt x="2506" y="5183"/>
                </a:lnTo>
                <a:lnTo>
                  <a:pt x="2483" y="5206"/>
                </a:lnTo>
                <a:cubicBezTo>
                  <a:pt x="2364" y="5297"/>
                  <a:pt x="2244" y="5387"/>
                  <a:pt x="2102" y="5450"/>
                </a:cubicBezTo>
                <a:cubicBezTo>
                  <a:pt x="2063" y="5468"/>
                  <a:pt x="2028" y="5473"/>
                  <a:pt x="1989" y="5484"/>
                </a:cubicBezTo>
                <a:lnTo>
                  <a:pt x="1915" y="5484"/>
                </a:lnTo>
                <a:cubicBezTo>
                  <a:pt x="1887" y="5479"/>
                  <a:pt x="1853" y="5468"/>
                  <a:pt x="1818" y="5456"/>
                </a:cubicBezTo>
                <a:cubicBezTo>
                  <a:pt x="1790" y="5439"/>
                  <a:pt x="1761" y="5428"/>
                  <a:pt x="1733" y="5405"/>
                </a:cubicBezTo>
                <a:cubicBezTo>
                  <a:pt x="1711" y="5387"/>
                  <a:pt x="1693" y="5366"/>
                  <a:pt x="1677" y="5348"/>
                </a:cubicBezTo>
                <a:cubicBezTo>
                  <a:pt x="1659" y="5319"/>
                  <a:pt x="1643" y="5292"/>
                  <a:pt x="1630" y="5263"/>
                </a:cubicBezTo>
                <a:cubicBezTo>
                  <a:pt x="1608" y="5212"/>
                  <a:pt x="1596" y="5167"/>
                  <a:pt x="1591" y="5109"/>
                </a:cubicBezTo>
                <a:cubicBezTo>
                  <a:pt x="1580" y="5036"/>
                  <a:pt x="1580" y="4951"/>
                  <a:pt x="1591" y="4860"/>
                </a:cubicBezTo>
                <a:cubicBezTo>
                  <a:pt x="1596" y="4826"/>
                  <a:pt x="1574" y="4792"/>
                  <a:pt x="1551" y="4768"/>
                </a:cubicBezTo>
                <a:cubicBezTo>
                  <a:pt x="1528" y="4747"/>
                  <a:pt x="1494" y="4729"/>
                  <a:pt x="1460" y="4729"/>
                </a:cubicBezTo>
                <a:lnTo>
                  <a:pt x="1432" y="4729"/>
                </a:lnTo>
                <a:cubicBezTo>
                  <a:pt x="1370" y="4729"/>
                  <a:pt x="1307" y="4729"/>
                  <a:pt x="1233" y="4718"/>
                </a:cubicBezTo>
                <a:cubicBezTo>
                  <a:pt x="1102" y="4700"/>
                  <a:pt x="977" y="4666"/>
                  <a:pt x="864" y="4616"/>
                </a:cubicBezTo>
                <a:cubicBezTo>
                  <a:pt x="785" y="4582"/>
                  <a:pt x="710" y="4542"/>
                  <a:pt x="648" y="4496"/>
                </a:cubicBezTo>
                <a:cubicBezTo>
                  <a:pt x="607" y="4461"/>
                  <a:pt x="580" y="4433"/>
                  <a:pt x="552" y="4406"/>
                </a:cubicBezTo>
                <a:cubicBezTo>
                  <a:pt x="539" y="4388"/>
                  <a:pt x="528" y="4365"/>
                  <a:pt x="517" y="4348"/>
                </a:cubicBezTo>
                <a:cubicBezTo>
                  <a:pt x="512" y="4331"/>
                  <a:pt x="505" y="4314"/>
                  <a:pt x="500" y="4296"/>
                </a:cubicBezTo>
                <a:cubicBezTo>
                  <a:pt x="500" y="4280"/>
                  <a:pt x="500" y="4269"/>
                  <a:pt x="505" y="4251"/>
                </a:cubicBezTo>
                <a:cubicBezTo>
                  <a:pt x="512" y="4235"/>
                  <a:pt x="512" y="4217"/>
                  <a:pt x="517" y="4201"/>
                </a:cubicBezTo>
                <a:cubicBezTo>
                  <a:pt x="528" y="4178"/>
                  <a:pt x="546" y="4155"/>
                  <a:pt x="562" y="4126"/>
                </a:cubicBezTo>
                <a:cubicBezTo>
                  <a:pt x="597" y="4086"/>
                  <a:pt x="636" y="4047"/>
                  <a:pt x="688" y="4007"/>
                </a:cubicBezTo>
                <a:cubicBezTo>
                  <a:pt x="727" y="3979"/>
                  <a:pt x="767" y="3950"/>
                  <a:pt x="812" y="3921"/>
                </a:cubicBezTo>
                <a:cubicBezTo>
                  <a:pt x="853" y="3900"/>
                  <a:pt x="875" y="3853"/>
                  <a:pt x="875" y="3803"/>
                </a:cubicBezTo>
                <a:cubicBezTo>
                  <a:pt x="875" y="3740"/>
                  <a:pt x="835" y="3683"/>
                  <a:pt x="778" y="3672"/>
                </a:cubicBezTo>
                <a:cubicBezTo>
                  <a:pt x="727" y="3661"/>
                  <a:pt x="682" y="3649"/>
                  <a:pt x="636" y="3627"/>
                </a:cubicBezTo>
                <a:cubicBezTo>
                  <a:pt x="586" y="3604"/>
                  <a:pt x="534" y="3575"/>
                  <a:pt x="483" y="3541"/>
                </a:cubicBezTo>
                <a:cubicBezTo>
                  <a:pt x="437" y="3501"/>
                  <a:pt x="403" y="3467"/>
                  <a:pt x="369" y="3422"/>
                </a:cubicBezTo>
                <a:cubicBezTo>
                  <a:pt x="341" y="3388"/>
                  <a:pt x="324" y="3354"/>
                  <a:pt x="307" y="3315"/>
                </a:cubicBezTo>
                <a:cubicBezTo>
                  <a:pt x="295" y="3286"/>
                  <a:pt x="284" y="3257"/>
                  <a:pt x="279" y="3229"/>
                </a:cubicBezTo>
                <a:lnTo>
                  <a:pt x="279" y="3160"/>
                </a:lnTo>
                <a:cubicBezTo>
                  <a:pt x="284" y="3144"/>
                  <a:pt x="290" y="3126"/>
                  <a:pt x="295" y="3110"/>
                </a:cubicBezTo>
                <a:cubicBezTo>
                  <a:pt x="301" y="3098"/>
                  <a:pt x="307" y="3087"/>
                  <a:pt x="318" y="3069"/>
                </a:cubicBezTo>
                <a:cubicBezTo>
                  <a:pt x="329" y="3053"/>
                  <a:pt x="341" y="3042"/>
                  <a:pt x="358" y="3030"/>
                </a:cubicBezTo>
                <a:cubicBezTo>
                  <a:pt x="381" y="3013"/>
                  <a:pt x="403" y="3001"/>
                  <a:pt x="432" y="2990"/>
                </a:cubicBezTo>
                <a:cubicBezTo>
                  <a:pt x="478" y="2974"/>
                  <a:pt x="523" y="2961"/>
                  <a:pt x="580" y="2950"/>
                </a:cubicBezTo>
                <a:cubicBezTo>
                  <a:pt x="602" y="2945"/>
                  <a:pt x="625" y="2945"/>
                  <a:pt x="648" y="2945"/>
                </a:cubicBezTo>
                <a:cubicBezTo>
                  <a:pt x="704" y="2940"/>
                  <a:pt x="756" y="2905"/>
                  <a:pt x="772" y="2848"/>
                </a:cubicBezTo>
                <a:cubicBezTo>
                  <a:pt x="778" y="2814"/>
                  <a:pt x="772" y="2780"/>
                  <a:pt x="756" y="2751"/>
                </a:cubicBezTo>
                <a:cubicBezTo>
                  <a:pt x="738" y="2723"/>
                  <a:pt x="717" y="2706"/>
                  <a:pt x="682" y="2694"/>
                </a:cubicBezTo>
                <a:cubicBezTo>
                  <a:pt x="631" y="2672"/>
                  <a:pt x="591" y="2649"/>
                  <a:pt x="552" y="2620"/>
                </a:cubicBezTo>
                <a:cubicBezTo>
                  <a:pt x="534" y="2604"/>
                  <a:pt x="523" y="2592"/>
                  <a:pt x="505" y="2575"/>
                </a:cubicBezTo>
                <a:cubicBezTo>
                  <a:pt x="500" y="2565"/>
                  <a:pt x="494" y="2558"/>
                  <a:pt x="489" y="2547"/>
                </a:cubicBezTo>
                <a:lnTo>
                  <a:pt x="489" y="2536"/>
                </a:lnTo>
                <a:lnTo>
                  <a:pt x="483" y="2524"/>
                </a:lnTo>
                <a:lnTo>
                  <a:pt x="483" y="2502"/>
                </a:lnTo>
                <a:cubicBezTo>
                  <a:pt x="489" y="2490"/>
                  <a:pt x="489" y="2479"/>
                  <a:pt x="494" y="2468"/>
                </a:cubicBezTo>
                <a:cubicBezTo>
                  <a:pt x="500" y="2450"/>
                  <a:pt x="512" y="2434"/>
                  <a:pt x="523" y="2416"/>
                </a:cubicBezTo>
                <a:cubicBezTo>
                  <a:pt x="546" y="2394"/>
                  <a:pt x="568" y="2371"/>
                  <a:pt x="591" y="2353"/>
                </a:cubicBezTo>
                <a:cubicBezTo>
                  <a:pt x="614" y="2337"/>
                  <a:pt x="642" y="2319"/>
                  <a:pt x="670" y="2308"/>
                </a:cubicBezTo>
                <a:cubicBezTo>
                  <a:pt x="704" y="2297"/>
                  <a:pt x="751" y="2279"/>
                  <a:pt x="796" y="2274"/>
                </a:cubicBezTo>
                <a:cubicBezTo>
                  <a:pt x="819" y="2274"/>
                  <a:pt x="841" y="2269"/>
                  <a:pt x="864" y="2269"/>
                </a:cubicBezTo>
                <a:cubicBezTo>
                  <a:pt x="887" y="2269"/>
                  <a:pt x="903" y="2269"/>
                  <a:pt x="927" y="2274"/>
                </a:cubicBezTo>
                <a:cubicBezTo>
                  <a:pt x="966" y="2279"/>
                  <a:pt x="1006" y="2292"/>
                  <a:pt x="1040" y="2303"/>
                </a:cubicBezTo>
                <a:cubicBezTo>
                  <a:pt x="1068" y="2319"/>
                  <a:pt x="1092" y="2331"/>
                  <a:pt x="1119" y="2353"/>
                </a:cubicBezTo>
                <a:cubicBezTo>
                  <a:pt x="1142" y="2365"/>
                  <a:pt x="1165" y="2371"/>
                  <a:pt x="1194" y="2371"/>
                </a:cubicBezTo>
                <a:cubicBezTo>
                  <a:pt x="1244" y="2371"/>
                  <a:pt x="1302" y="2342"/>
                  <a:pt x="1330" y="2297"/>
                </a:cubicBezTo>
                <a:cubicBezTo>
                  <a:pt x="1347" y="2263"/>
                  <a:pt x="1352" y="2217"/>
                  <a:pt x="1341" y="2183"/>
                </a:cubicBezTo>
                <a:cubicBezTo>
                  <a:pt x="1336" y="2149"/>
                  <a:pt x="1307" y="2109"/>
                  <a:pt x="1273" y="2093"/>
                </a:cubicBezTo>
                <a:cubicBezTo>
                  <a:pt x="1233" y="2075"/>
                  <a:pt x="1194" y="2059"/>
                  <a:pt x="1147" y="2046"/>
                </a:cubicBezTo>
                <a:lnTo>
                  <a:pt x="1126" y="2041"/>
                </a:lnTo>
                <a:lnTo>
                  <a:pt x="1113" y="2035"/>
                </a:lnTo>
                <a:lnTo>
                  <a:pt x="1092" y="2030"/>
                </a:lnTo>
                <a:cubicBezTo>
                  <a:pt x="1068" y="2001"/>
                  <a:pt x="1051" y="1973"/>
                  <a:pt x="1040" y="1939"/>
                </a:cubicBezTo>
                <a:cubicBezTo>
                  <a:pt x="1029" y="1910"/>
                  <a:pt x="1023" y="1888"/>
                  <a:pt x="1017" y="1854"/>
                </a:cubicBezTo>
                <a:cubicBezTo>
                  <a:pt x="1011" y="1831"/>
                  <a:pt x="1011" y="1814"/>
                  <a:pt x="1017" y="1786"/>
                </a:cubicBezTo>
                <a:cubicBezTo>
                  <a:pt x="1017" y="1768"/>
                  <a:pt x="1023" y="1752"/>
                  <a:pt x="1034" y="1729"/>
                </a:cubicBezTo>
                <a:cubicBezTo>
                  <a:pt x="1040" y="1712"/>
                  <a:pt x="1051" y="1694"/>
                  <a:pt x="1068" y="1671"/>
                </a:cubicBezTo>
                <a:cubicBezTo>
                  <a:pt x="1085" y="1649"/>
                  <a:pt x="1102" y="1632"/>
                  <a:pt x="1126" y="1615"/>
                </a:cubicBezTo>
                <a:cubicBezTo>
                  <a:pt x="1160" y="1592"/>
                  <a:pt x="1194" y="1569"/>
                  <a:pt x="1233" y="1553"/>
                </a:cubicBezTo>
                <a:cubicBezTo>
                  <a:pt x="1284" y="1529"/>
                  <a:pt x="1347" y="1513"/>
                  <a:pt x="1415" y="1501"/>
                </a:cubicBezTo>
                <a:cubicBezTo>
                  <a:pt x="1449" y="1501"/>
                  <a:pt x="1488" y="1495"/>
                  <a:pt x="1523" y="1495"/>
                </a:cubicBezTo>
                <a:cubicBezTo>
                  <a:pt x="1557" y="1495"/>
                  <a:pt x="1585" y="1501"/>
                  <a:pt x="1619" y="1501"/>
                </a:cubicBezTo>
                <a:cubicBezTo>
                  <a:pt x="1682" y="1513"/>
                  <a:pt x="1745" y="1529"/>
                  <a:pt x="1801" y="1553"/>
                </a:cubicBezTo>
                <a:cubicBezTo>
                  <a:pt x="1847" y="1569"/>
                  <a:pt x="1887" y="1592"/>
                  <a:pt x="1921" y="1621"/>
                </a:cubicBezTo>
                <a:cubicBezTo>
                  <a:pt x="1932" y="1626"/>
                  <a:pt x="1944" y="1632"/>
                  <a:pt x="1960" y="1632"/>
                </a:cubicBezTo>
                <a:cubicBezTo>
                  <a:pt x="1983" y="1632"/>
                  <a:pt x="2005" y="1621"/>
                  <a:pt x="2023" y="1603"/>
                </a:cubicBezTo>
                <a:cubicBezTo>
                  <a:pt x="2034" y="1587"/>
                  <a:pt x="2046" y="1569"/>
                  <a:pt x="2039" y="1553"/>
                </a:cubicBezTo>
                <a:cubicBezTo>
                  <a:pt x="2034" y="1456"/>
                  <a:pt x="2034" y="1371"/>
                  <a:pt x="2039" y="1291"/>
                </a:cubicBezTo>
                <a:cubicBezTo>
                  <a:pt x="2052" y="1223"/>
                  <a:pt x="2068" y="1167"/>
                  <a:pt x="2091" y="1109"/>
                </a:cubicBezTo>
                <a:cubicBezTo>
                  <a:pt x="2108" y="1081"/>
                  <a:pt x="2120" y="1052"/>
                  <a:pt x="2136" y="1030"/>
                </a:cubicBezTo>
                <a:cubicBezTo>
                  <a:pt x="2154" y="1007"/>
                  <a:pt x="2170" y="989"/>
                  <a:pt x="2188" y="973"/>
                </a:cubicBezTo>
                <a:cubicBezTo>
                  <a:pt x="2210" y="962"/>
                  <a:pt x="2228" y="950"/>
                  <a:pt x="2251" y="939"/>
                </a:cubicBezTo>
                <a:cubicBezTo>
                  <a:pt x="2273" y="933"/>
                  <a:pt x="2296" y="928"/>
                  <a:pt x="2324" y="921"/>
                </a:cubicBezTo>
                <a:cubicBezTo>
                  <a:pt x="2341" y="916"/>
                  <a:pt x="2353" y="916"/>
                  <a:pt x="2364" y="916"/>
                </a:cubicBezTo>
                <a:cubicBezTo>
                  <a:pt x="2380" y="916"/>
                  <a:pt x="2398" y="921"/>
                  <a:pt x="2414" y="921"/>
                </a:cubicBezTo>
                <a:cubicBezTo>
                  <a:pt x="2461" y="928"/>
                  <a:pt x="2511" y="944"/>
                  <a:pt x="2563" y="962"/>
                </a:cubicBezTo>
                <a:cubicBezTo>
                  <a:pt x="2631" y="996"/>
                  <a:pt x="2699" y="1036"/>
                  <a:pt x="2773" y="1086"/>
                </a:cubicBezTo>
                <a:cubicBezTo>
                  <a:pt x="2784" y="1092"/>
                  <a:pt x="2796" y="1098"/>
                  <a:pt x="2807" y="1098"/>
                </a:cubicBezTo>
                <a:cubicBezTo>
                  <a:pt x="2824" y="1098"/>
                  <a:pt x="2841" y="1092"/>
                  <a:pt x="2852" y="1086"/>
                </a:cubicBezTo>
                <a:cubicBezTo>
                  <a:pt x="2875" y="1070"/>
                  <a:pt x="2886" y="1047"/>
                  <a:pt x="2886" y="1018"/>
                </a:cubicBezTo>
                <a:cubicBezTo>
                  <a:pt x="2892" y="1007"/>
                  <a:pt x="2892" y="989"/>
                  <a:pt x="2892" y="978"/>
                </a:cubicBezTo>
                <a:cubicBezTo>
                  <a:pt x="2915" y="853"/>
                  <a:pt x="2949" y="729"/>
                  <a:pt x="3001" y="603"/>
                </a:cubicBezTo>
                <a:cubicBezTo>
                  <a:pt x="3040" y="512"/>
                  <a:pt x="3085" y="428"/>
                  <a:pt x="3143" y="359"/>
                </a:cubicBezTo>
                <a:cubicBezTo>
                  <a:pt x="3177" y="320"/>
                  <a:pt x="3211" y="286"/>
                  <a:pt x="3245" y="257"/>
                </a:cubicBezTo>
                <a:cubicBezTo>
                  <a:pt x="3284" y="228"/>
                  <a:pt x="3313" y="212"/>
                  <a:pt x="3342" y="200"/>
                </a:cubicBezTo>
                <a:cubicBezTo>
                  <a:pt x="3369" y="189"/>
                  <a:pt x="3398" y="178"/>
                  <a:pt x="3426" y="171"/>
                </a:cubicBezTo>
                <a:close/>
                <a:moveTo>
                  <a:pt x="3484" y="1"/>
                </a:moveTo>
                <a:cubicBezTo>
                  <a:pt x="3449" y="1"/>
                  <a:pt x="3415" y="1"/>
                  <a:pt x="3381" y="7"/>
                </a:cubicBezTo>
                <a:cubicBezTo>
                  <a:pt x="3279" y="24"/>
                  <a:pt x="3182" y="81"/>
                  <a:pt x="3109" y="149"/>
                </a:cubicBezTo>
                <a:cubicBezTo>
                  <a:pt x="3023" y="223"/>
                  <a:pt x="2960" y="320"/>
                  <a:pt x="2909" y="417"/>
                </a:cubicBezTo>
                <a:cubicBezTo>
                  <a:pt x="2830" y="558"/>
                  <a:pt x="2779" y="717"/>
                  <a:pt x="2750" y="882"/>
                </a:cubicBezTo>
                <a:cubicBezTo>
                  <a:pt x="2631" y="812"/>
                  <a:pt x="2498" y="761"/>
                  <a:pt x="2367" y="761"/>
                </a:cubicBezTo>
                <a:cubicBezTo>
                  <a:pt x="2287" y="761"/>
                  <a:pt x="2207" y="780"/>
                  <a:pt x="2131" y="826"/>
                </a:cubicBezTo>
                <a:cubicBezTo>
                  <a:pt x="2028" y="887"/>
                  <a:pt x="1966" y="989"/>
                  <a:pt x="1926" y="1098"/>
                </a:cubicBezTo>
                <a:cubicBezTo>
                  <a:pt x="1903" y="1160"/>
                  <a:pt x="1892" y="1235"/>
                  <a:pt x="1881" y="1303"/>
                </a:cubicBezTo>
                <a:cubicBezTo>
                  <a:pt x="1876" y="1337"/>
                  <a:pt x="1876" y="1371"/>
                  <a:pt x="1876" y="1405"/>
                </a:cubicBezTo>
                <a:cubicBezTo>
                  <a:pt x="1779" y="1359"/>
                  <a:pt x="1671" y="1337"/>
                  <a:pt x="1562" y="1330"/>
                </a:cubicBezTo>
                <a:cubicBezTo>
                  <a:pt x="1550" y="1330"/>
                  <a:pt x="1538" y="1330"/>
                  <a:pt x="1526" y="1330"/>
                </a:cubicBezTo>
                <a:cubicBezTo>
                  <a:pt x="1384" y="1330"/>
                  <a:pt x="1239" y="1359"/>
                  <a:pt x="1108" y="1427"/>
                </a:cubicBezTo>
                <a:cubicBezTo>
                  <a:pt x="989" y="1490"/>
                  <a:pt x="887" y="1598"/>
                  <a:pt x="858" y="1729"/>
                </a:cubicBezTo>
                <a:cubicBezTo>
                  <a:pt x="835" y="1802"/>
                  <a:pt x="841" y="1876"/>
                  <a:pt x="864" y="1944"/>
                </a:cubicBezTo>
                <a:cubicBezTo>
                  <a:pt x="869" y="1973"/>
                  <a:pt x="880" y="1996"/>
                  <a:pt x="887" y="2019"/>
                </a:cubicBezTo>
                <a:cubicBezTo>
                  <a:pt x="853" y="2024"/>
                  <a:pt x="812" y="2030"/>
                  <a:pt x="778" y="2035"/>
                </a:cubicBezTo>
                <a:cubicBezTo>
                  <a:pt x="704" y="2046"/>
                  <a:pt x="631" y="2075"/>
                  <a:pt x="562" y="2109"/>
                </a:cubicBezTo>
                <a:cubicBezTo>
                  <a:pt x="534" y="2121"/>
                  <a:pt x="512" y="2138"/>
                  <a:pt x="483" y="2155"/>
                </a:cubicBezTo>
                <a:cubicBezTo>
                  <a:pt x="471" y="2166"/>
                  <a:pt x="460" y="2172"/>
                  <a:pt x="444" y="2177"/>
                </a:cubicBezTo>
                <a:cubicBezTo>
                  <a:pt x="426" y="2189"/>
                  <a:pt x="403" y="2206"/>
                  <a:pt x="386" y="2224"/>
                </a:cubicBezTo>
                <a:cubicBezTo>
                  <a:pt x="341" y="2263"/>
                  <a:pt x="295" y="2314"/>
                  <a:pt x="273" y="2371"/>
                </a:cubicBezTo>
                <a:cubicBezTo>
                  <a:pt x="261" y="2399"/>
                  <a:pt x="250" y="2428"/>
                  <a:pt x="245" y="2455"/>
                </a:cubicBezTo>
                <a:cubicBezTo>
                  <a:pt x="239" y="2479"/>
                  <a:pt x="239" y="2496"/>
                  <a:pt x="239" y="2518"/>
                </a:cubicBezTo>
                <a:cubicBezTo>
                  <a:pt x="239" y="2541"/>
                  <a:pt x="239" y="2565"/>
                  <a:pt x="245" y="2586"/>
                </a:cubicBezTo>
                <a:cubicBezTo>
                  <a:pt x="250" y="2620"/>
                  <a:pt x="261" y="2649"/>
                  <a:pt x="279" y="2678"/>
                </a:cubicBezTo>
                <a:cubicBezTo>
                  <a:pt x="290" y="2701"/>
                  <a:pt x="301" y="2723"/>
                  <a:pt x="318" y="2746"/>
                </a:cubicBezTo>
                <a:cubicBezTo>
                  <a:pt x="256" y="2775"/>
                  <a:pt x="193" y="2814"/>
                  <a:pt x="137" y="2865"/>
                </a:cubicBezTo>
                <a:cubicBezTo>
                  <a:pt x="85" y="2922"/>
                  <a:pt x="46" y="2990"/>
                  <a:pt x="22" y="3064"/>
                </a:cubicBezTo>
                <a:cubicBezTo>
                  <a:pt x="1" y="3144"/>
                  <a:pt x="6" y="3218"/>
                  <a:pt x="17" y="3297"/>
                </a:cubicBezTo>
                <a:cubicBezTo>
                  <a:pt x="28" y="3370"/>
                  <a:pt x="56" y="3439"/>
                  <a:pt x="91" y="3501"/>
                </a:cubicBezTo>
                <a:cubicBezTo>
                  <a:pt x="108" y="3536"/>
                  <a:pt x="125" y="3564"/>
                  <a:pt x="148" y="3593"/>
                </a:cubicBezTo>
                <a:cubicBezTo>
                  <a:pt x="176" y="3627"/>
                  <a:pt x="205" y="3661"/>
                  <a:pt x="239" y="3695"/>
                </a:cubicBezTo>
                <a:cubicBezTo>
                  <a:pt x="301" y="3751"/>
                  <a:pt x="369" y="3803"/>
                  <a:pt x="444" y="3848"/>
                </a:cubicBezTo>
                <a:cubicBezTo>
                  <a:pt x="352" y="3934"/>
                  <a:pt x="279" y="4036"/>
                  <a:pt x="239" y="4155"/>
                </a:cubicBezTo>
                <a:cubicBezTo>
                  <a:pt x="216" y="4241"/>
                  <a:pt x="221" y="4325"/>
                  <a:pt x="245" y="4411"/>
                </a:cubicBezTo>
                <a:cubicBezTo>
                  <a:pt x="273" y="4490"/>
                  <a:pt x="324" y="4564"/>
                  <a:pt x="381" y="4627"/>
                </a:cubicBezTo>
                <a:cubicBezTo>
                  <a:pt x="444" y="4695"/>
                  <a:pt x="517" y="4747"/>
                  <a:pt x="597" y="4792"/>
                </a:cubicBezTo>
                <a:cubicBezTo>
                  <a:pt x="682" y="4842"/>
                  <a:pt x="772" y="4883"/>
                  <a:pt x="869" y="4910"/>
                </a:cubicBezTo>
                <a:cubicBezTo>
                  <a:pt x="1011" y="4957"/>
                  <a:pt x="1165" y="4985"/>
                  <a:pt x="1318" y="4996"/>
                </a:cubicBezTo>
                <a:cubicBezTo>
                  <a:pt x="1318" y="5030"/>
                  <a:pt x="1318" y="5064"/>
                  <a:pt x="1323" y="5104"/>
                </a:cubicBezTo>
                <a:cubicBezTo>
                  <a:pt x="1330" y="5201"/>
                  <a:pt x="1352" y="5285"/>
                  <a:pt x="1392" y="5377"/>
                </a:cubicBezTo>
                <a:cubicBezTo>
                  <a:pt x="1426" y="5456"/>
                  <a:pt x="1477" y="5524"/>
                  <a:pt x="1540" y="5581"/>
                </a:cubicBezTo>
                <a:cubicBezTo>
                  <a:pt x="1614" y="5649"/>
                  <a:pt x="1698" y="5694"/>
                  <a:pt x="1795" y="5723"/>
                </a:cubicBezTo>
                <a:cubicBezTo>
                  <a:pt x="1848" y="5739"/>
                  <a:pt x="1899" y="5746"/>
                  <a:pt x="1950" y="5746"/>
                </a:cubicBezTo>
                <a:cubicBezTo>
                  <a:pt x="2207" y="5746"/>
                  <a:pt x="2437" y="5562"/>
                  <a:pt x="2637" y="5411"/>
                </a:cubicBezTo>
                <a:cubicBezTo>
                  <a:pt x="2716" y="5348"/>
                  <a:pt x="2796" y="5280"/>
                  <a:pt x="2892" y="5235"/>
                </a:cubicBezTo>
                <a:cubicBezTo>
                  <a:pt x="2904" y="5229"/>
                  <a:pt x="2915" y="5229"/>
                  <a:pt x="2933" y="5224"/>
                </a:cubicBezTo>
                <a:lnTo>
                  <a:pt x="2944" y="5224"/>
                </a:lnTo>
                <a:cubicBezTo>
                  <a:pt x="2949" y="5229"/>
                  <a:pt x="2954" y="5235"/>
                  <a:pt x="2960" y="5235"/>
                </a:cubicBezTo>
                <a:cubicBezTo>
                  <a:pt x="2967" y="5240"/>
                  <a:pt x="2972" y="5251"/>
                  <a:pt x="2978" y="5258"/>
                </a:cubicBezTo>
                <a:cubicBezTo>
                  <a:pt x="3001" y="5285"/>
                  <a:pt x="3017" y="5319"/>
                  <a:pt x="3028" y="5353"/>
                </a:cubicBezTo>
                <a:cubicBezTo>
                  <a:pt x="3080" y="5473"/>
                  <a:pt x="3114" y="5599"/>
                  <a:pt x="3182" y="5707"/>
                </a:cubicBezTo>
                <a:cubicBezTo>
                  <a:pt x="3177" y="5814"/>
                  <a:pt x="3171" y="5922"/>
                  <a:pt x="3164" y="6030"/>
                </a:cubicBezTo>
                <a:cubicBezTo>
                  <a:pt x="3154" y="6200"/>
                  <a:pt x="3137" y="6371"/>
                  <a:pt x="3119" y="6541"/>
                </a:cubicBezTo>
                <a:cubicBezTo>
                  <a:pt x="3103" y="6638"/>
                  <a:pt x="3091" y="6729"/>
                  <a:pt x="3074" y="6826"/>
                </a:cubicBezTo>
                <a:cubicBezTo>
                  <a:pt x="3051" y="6934"/>
                  <a:pt x="3028" y="7042"/>
                  <a:pt x="3012" y="7149"/>
                </a:cubicBezTo>
                <a:cubicBezTo>
                  <a:pt x="3006" y="7184"/>
                  <a:pt x="3006" y="7207"/>
                  <a:pt x="3023" y="7235"/>
                </a:cubicBezTo>
                <a:cubicBezTo>
                  <a:pt x="3040" y="7263"/>
                  <a:pt x="3062" y="7280"/>
                  <a:pt x="3091" y="7286"/>
                </a:cubicBezTo>
                <a:cubicBezTo>
                  <a:pt x="3101" y="7290"/>
                  <a:pt x="3111" y="7291"/>
                  <a:pt x="3121" y="7291"/>
                </a:cubicBezTo>
                <a:cubicBezTo>
                  <a:pt x="3140" y="7291"/>
                  <a:pt x="3158" y="7285"/>
                  <a:pt x="3177" y="7275"/>
                </a:cubicBezTo>
                <a:cubicBezTo>
                  <a:pt x="3205" y="7263"/>
                  <a:pt x="3216" y="7241"/>
                  <a:pt x="3227" y="7212"/>
                </a:cubicBezTo>
                <a:cubicBezTo>
                  <a:pt x="3239" y="7178"/>
                  <a:pt x="3250" y="7144"/>
                  <a:pt x="3261" y="7115"/>
                </a:cubicBezTo>
                <a:lnTo>
                  <a:pt x="3256" y="7115"/>
                </a:lnTo>
                <a:cubicBezTo>
                  <a:pt x="3290" y="7002"/>
                  <a:pt x="3308" y="6888"/>
                  <a:pt x="3319" y="6792"/>
                </a:cubicBezTo>
                <a:cubicBezTo>
                  <a:pt x="3335" y="6667"/>
                  <a:pt x="3347" y="6536"/>
                  <a:pt x="3342" y="6383"/>
                </a:cubicBezTo>
                <a:cubicBezTo>
                  <a:pt x="3342" y="6258"/>
                  <a:pt x="3335" y="6132"/>
                  <a:pt x="3335" y="6013"/>
                </a:cubicBezTo>
                <a:lnTo>
                  <a:pt x="3329" y="5967"/>
                </a:lnTo>
                <a:lnTo>
                  <a:pt x="3329" y="5877"/>
                </a:lnTo>
                <a:lnTo>
                  <a:pt x="3329" y="5872"/>
                </a:lnTo>
                <a:lnTo>
                  <a:pt x="3335" y="5877"/>
                </a:lnTo>
                <a:lnTo>
                  <a:pt x="3347" y="5883"/>
                </a:lnTo>
                <a:cubicBezTo>
                  <a:pt x="3421" y="5940"/>
                  <a:pt x="3518" y="5967"/>
                  <a:pt x="3580" y="5974"/>
                </a:cubicBezTo>
                <a:cubicBezTo>
                  <a:pt x="3625" y="5985"/>
                  <a:pt x="3665" y="5985"/>
                  <a:pt x="3699" y="5985"/>
                </a:cubicBezTo>
                <a:lnTo>
                  <a:pt x="3739" y="5985"/>
                </a:lnTo>
                <a:cubicBezTo>
                  <a:pt x="3790" y="5979"/>
                  <a:pt x="3841" y="5974"/>
                  <a:pt x="3898" y="5956"/>
                </a:cubicBezTo>
                <a:cubicBezTo>
                  <a:pt x="3927" y="5945"/>
                  <a:pt x="3949" y="5940"/>
                  <a:pt x="3977" y="5928"/>
                </a:cubicBezTo>
                <a:cubicBezTo>
                  <a:pt x="3983" y="5928"/>
                  <a:pt x="3983" y="5922"/>
                  <a:pt x="3990" y="5922"/>
                </a:cubicBezTo>
                <a:cubicBezTo>
                  <a:pt x="3990" y="5996"/>
                  <a:pt x="3983" y="6064"/>
                  <a:pt x="3983" y="6132"/>
                </a:cubicBezTo>
                <a:cubicBezTo>
                  <a:pt x="3983" y="6258"/>
                  <a:pt x="3990" y="6383"/>
                  <a:pt x="4000" y="6525"/>
                </a:cubicBezTo>
                <a:cubicBezTo>
                  <a:pt x="4006" y="6649"/>
                  <a:pt x="4024" y="6774"/>
                  <a:pt x="4045" y="6916"/>
                </a:cubicBezTo>
                <a:cubicBezTo>
                  <a:pt x="4058" y="6974"/>
                  <a:pt x="4069" y="7031"/>
                  <a:pt x="4085" y="7092"/>
                </a:cubicBezTo>
                <a:cubicBezTo>
                  <a:pt x="4103" y="7167"/>
                  <a:pt x="4126" y="7241"/>
                  <a:pt x="4148" y="7314"/>
                </a:cubicBezTo>
                <a:cubicBezTo>
                  <a:pt x="4160" y="7349"/>
                  <a:pt x="4176" y="7372"/>
                  <a:pt x="4205" y="7388"/>
                </a:cubicBezTo>
                <a:cubicBezTo>
                  <a:pt x="4223" y="7399"/>
                  <a:pt x="4242" y="7403"/>
                  <a:pt x="4262" y="7403"/>
                </a:cubicBezTo>
                <a:cubicBezTo>
                  <a:pt x="4274" y="7403"/>
                  <a:pt x="4285" y="7402"/>
                  <a:pt x="4296" y="7399"/>
                </a:cubicBezTo>
                <a:cubicBezTo>
                  <a:pt x="4358" y="7383"/>
                  <a:pt x="4404" y="7314"/>
                  <a:pt x="4381" y="7252"/>
                </a:cubicBezTo>
                <a:cubicBezTo>
                  <a:pt x="4336" y="7115"/>
                  <a:pt x="4290" y="6974"/>
                  <a:pt x="4255" y="6837"/>
                </a:cubicBezTo>
                <a:cubicBezTo>
                  <a:pt x="4221" y="6695"/>
                  <a:pt x="4187" y="6553"/>
                  <a:pt x="4171" y="6410"/>
                </a:cubicBezTo>
                <a:cubicBezTo>
                  <a:pt x="4142" y="6218"/>
                  <a:pt x="4137" y="6024"/>
                  <a:pt x="4142" y="5825"/>
                </a:cubicBezTo>
                <a:cubicBezTo>
                  <a:pt x="4160" y="5814"/>
                  <a:pt x="4176" y="5803"/>
                  <a:pt x="4187" y="5791"/>
                </a:cubicBezTo>
                <a:cubicBezTo>
                  <a:pt x="4228" y="5757"/>
                  <a:pt x="4262" y="5718"/>
                  <a:pt x="4290" y="5683"/>
                </a:cubicBezTo>
                <a:cubicBezTo>
                  <a:pt x="4330" y="5638"/>
                  <a:pt x="4365" y="5587"/>
                  <a:pt x="4399" y="5536"/>
                </a:cubicBezTo>
                <a:cubicBezTo>
                  <a:pt x="4410" y="5513"/>
                  <a:pt x="4426" y="5484"/>
                  <a:pt x="4438" y="5456"/>
                </a:cubicBezTo>
                <a:cubicBezTo>
                  <a:pt x="4460" y="5479"/>
                  <a:pt x="4478" y="5502"/>
                  <a:pt x="4501" y="5524"/>
                </a:cubicBezTo>
                <a:cubicBezTo>
                  <a:pt x="4569" y="5587"/>
                  <a:pt x="4643" y="5633"/>
                  <a:pt x="4733" y="5667"/>
                </a:cubicBezTo>
                <a:cubicBezTo>
                  <a:pt x="4808" y="5701"/>
                  <a:pt x="4892" y="5712"/>
                  <a:pt x="4978" y="5712"/>
                </a:cubicBezTo>
                <a:cubicBezTo>
                  <a:pt x="5057" y="5707"/>
                  <a:pt x="5142" y="5689"/>
                  <a:pt x="5222" y="5660"/>
                </a:cubicBezTo>
                <a:cubicBezTo>
                  <a:pt x="5529" y="5547"/>
                  <a:pt x="5768" y="5280"/>
                  <a:pt x="5881" y="4973"/>
                </a:cubicBezTo>
                <a:cubicBezTo>
                  <a:pt x="5921" y="5002"/>
                  <a:pt x="5972" y="5025"/>
                  <a:pt x="6017" y="5041"/>
                </a:cubicBezTo>
                <a:cubicBezTo>
                  <a:pt x="6080" y="5068"/>
                  <a:pt x="6150" y="5077"/>
                  <a:pt x="6221" y="5077"/>
                </a:cubicBezTo>
                <a:cubicBezTo>
                  <a:pt x="6240" y="5077"/>
                  <a:pt x="6260" y="5076"/>
                  <a:pt x="6279" y="5075"/>
                </a:cubicBezTo>
                <a:cubicBezTo>
                  <a:pt x="6455" y="5064"/>
                  <a:pt x="6620" y="4973"/>
                  <a:pt x="6739" y="4849"/>
                </a:cubicBezTo>
                <a:cubicBezTo>
                  <a:pt x="6802" y="4786"/>
                  <a:pt x="6853" y="4712"/>
                  <a:pt x="6893" y="4637"/>
                </a:cubicBezTo>
                <a:cubicBezTo>
                  <a:pt x="6938" y="4553"/>
                  <a:pt x="6961" y="4461"/>
                  <a:pt x="6972" y="4371"/>
                </a:cubicBezTo>
                <a:cubicBezTo>
                  <a:pt x="6983" y="4275"/>
                  <a:pt x="6972" y="4178"/>
                  <a:pt x="6943" y="4086"/>
                </a:cubicBezTo>
                <a:cubicBezTo>
                  <a:pt x="6938" y="4065"/>
                  <a:pt x="6933" y="4041"/>
                  <a:pt x="6922" y="4024"/>
                </a:cubicBezTo>
                <a:cubicBezTo>
                  <a:pt x="6956" y="4024"/>
                  <a:pt x="6990" y="4018"/>
                  <a:pt x="7017" y="4013"/>
                </a:cubicBezTo>
                <a:cubicBezTo>
                  <a:pt x="7137" y="3990"/>
                  <a:pt x="7239" y="3928"/>
                  <a:pt x="7324" y="3853"/>
                </a:cubicBezTo>
                <a:cubicBezTo>
                  <a:pt x="7415" y="3780"/>
                  <a:pt x="7473" y="3672"/>
                  <a:pt x="7512" y="3564"/>
                </a:cubicBezTo>
                <a:cubicBezTo>
                  <a:pt x="7552" y="3444"/>
                  <a:pt x="7546" y="3315"/>
                  <a:pt x="7518" y="3195"/>
                </a:cubicBezTo>
                <a:cubicBezTo>
                  <a:pt x="7494" y="3087"/>
                  <a:pt x="7438" y="2995"/>
                  <a:pt x="7370" y="2905"/>
                </a:cubicBezTo>
                <a:cubicBezTo>
                  <a:pt x="7302" y="2820"/>
                  <a:pt x="7211" y="2746"/>
                  <a:pt x="7119" y="2689"/>
                </a:cubicBezTo>
                <a:cubicBezTo>
                  <a:pt x="7024" y="2626"/>
                  <a:pt x="6915" y="2581"/>
                  <a:pt x="6807" y="2541"/>
                </a:cubicBezTo>
                <a:cubicBezTo>
                  <a:pt x="6796" y="2536"/>
                  <a:pt x="6778" y="2530"/>
                  <a:pt x="6767" y="2524"/>
                </a:cubicBezTo>
                <a:cubicBezTo>
                  <a:pt x="6802" y="2507"/>
                  <a:pt x="6830" y="2484"/>
                  <a:pt x="6859" y="2462"/>
                </a:cubicBezTo>
                <a:cubicBezTo>
                  <a:pt x="6943" y="2399"/>
                  <a:pt x="7024" y="2326"/>
                  <a:pt x="7069" y="2229"/>
                </a:cubicBezTo>
                <a:cubicBezTo>
                  <a:pt x="7108" y="2155"/>
                  <a:pt x="7126" y="2075"/>
                  <a:pt x="7119" y="1990"/>
                </a:cubicBezTo>
                <a:cubicBezTo>
                  <a:pt x="7114" y="1944"/>
                  <a:pt x="7103" y="1904"/>
                  <a:pt x="7080" y="1859"/>
                </a:cubicBezTo>
                <a:cubicBezTo>
                  <a:pt x="7063" y="1820"/>
                  <a:pt x="7040" y="1786"/>
                  <a:pt x="7012" y="1752"/>
                </a:cubicBezTo>
                <a:cubicBezTo>
                  <a:pt x="6961" y="1689"/>
                  <a:pt x="6893" y="1637"/>
                  <a:pt x="6825" y="1598"/>
                </a:cubicBezTo>
                <a:cubicBezTo>
                  <a:pt x="6728" y="1553"/>
                  <a:pt x="6631" y="1524"/>
                  <a:pt x="6523" y="1513"/>
                </a:cubicBezTo>
                <a:cubicBezTo>
                  <a:pt x="6487" y="1509"/>
                  <a:pt x="6451" y="1507"/>
                  <a:pt x="6414" y="1507"/>
                </a:cubicBezTo>
                <a:cubicBezTo>
                  <a:pt x="6339" y="1507"/>
                  <a:pt x="6263" y="1515"/>
                  <a:pt x="6188" y="1529"/>
                </a:cubicBezTo>
                <a:cubicBezTo>
                  <a:pt x="6165" y="1529"/>
                  <a:pt x="6137" y="1535"/>
                  <a:pt x="6109" y="1542"/>
                </a:cubicBezTo>
                <a:cubicBezTo>
                  <a:pt x="6125" y="1479"/>
                  <a:pt x="6131" y="1405"/>
                  <a:pt x="6125" y="1337"/>
                </a:cubicBezTo>
                <a:cubicBezTo>
                  <a:pt x="6120" y="1262"/>
                  <a:pt x="6097" y="1188"/>
                  <a:pt x="6062" y="1120"/>
                </a:cubicBezTo>
                <a:cubicBezTo>
                  <a:pt x="6023" y="1058"/>
                  <a:pt x="5972" y="1002"/>
                  <a:pt x="5910" y="962"/>
                </a:cubicBezTo>
                <a:cubicBezTo>
                  <a:pt x="5852" y="921"/>
                  <a:pt x="5790" y="894"/>
                  <a:pt x="5722" y="876"/>
                </a:cubicBezTo>
                <a:cubicBezTo>
                  <a:pt x="5675" y="866"/>
                  <a:pt x="5626" y="862"/>
                  <a:pt x="5578" y="862"/>
                </a:cubicBezTo>
                <a:cubicBezTo>
                  <a:pt x="5550" y="862"/>
                  <a:pt x="5522" y="863"/>
                  <a:pt x="5495" y="865"/>
                </a:cubicBezTo>
                <a:cubicBezTo>
                  <a:pt x="5449" y="871"/>
                  <a:pt x="5409" y="882"/>
                  <a:pt x="5364" y="894"/>
                </a:cubicBezTo>
                <a:cubicBezTo>
                  <a:pt x="5325" y="905"/>
                  <a:pt x="5285" y="921"/>
                  <a:pt x="5239" y="939"/>
                </a:cubicBezTo>
                <a:cubicBezTo>
                  <a:pt x="5233" y="944"/>
                  <a:pt x="5228" y="944"/>
                  <a:pt x="5217" y="950"/>
                </a:cubicBezTo>
                <a:cubicBezTo>
                  <a:pt x="5210" y="837"/>
                  <a:pt x="5188" y="729"/>
                  <a:pt x="5136" y="627"/>
                </a:cubicBezTo>
                <a:cubicBezTo>
                  <a:pt x="5068" y="496"/>
                  <a:pt x="4937" y="393"/>
                  <a:pt x="4796" y="370"/>
                </a:cubicBezTo>
                <a:cubicBezTo>
                  <a:pt x="4769" y="367"/>
                  <a:pt x="4742" y="365"/>
                  <a:pt x="4715" y="365"/>
                </a:cubicBezTo>
                <a:cubicBezTo>
                  <a:pt x="4584" y="365"/>
                  <a:pt x="4455" y="407"/>
                  <a:pt x="4341" y="473"/>
                </a:cubicBezTo>
                <a:cubicBezTo>
                  <a:pt x="4262" y="519"/>
                  <a:pt x="4187" y="580"/>
                  <a:pt x="4126" y="643"/>
                </a:cubicBezTo>
                <a:cubicBezTo>
                  <a:pt x="4103" y="661"/>
                  <a:pt x="4085" y="683"/>
                  <a:pt x="4069" y="700"/>
                </a:cubicBezTo>
                <a:cubicBezTo>
                  <a:pt x="4063" y="672"/>
                  <a:pt x="4058" y="643"/>
                  <a:pt x="4051" y="614"/>
                </a:cubicBezTo>
                <a:cubicBezTo>
                  <a:pt x="4024" y="501"/>
                  <a:pt x="3990" y="393"/>
                  <a:pt x="3938" y="291"/>
                </a:cubicBezTo>
                <a:cubicBezTo>
                  <a:pt x="3893" y="194"/>
                  <a:pt x="3819" y="110"/>
                  <a:pt x="3722" y="58"/>
                </a:cubicBezTo>
                <a:cubicBezTo>
                  <a:pt x="3649" y="18"/>
                  <a:pt x="3568" y="1"/>
                  <a:pt x="348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1" name="Google Shape;186;p2"/>
          <p:cNvSpPr>
            <a:spLocks noChangeArrowheads="1"/>
          </p:cNvSpPr>
          <p:nvPr/>
        </p:nvSpPr>
        <p:spPr bwMode="auto">
          <a:xfrm>
            <a:off x="8499475" y="4203700"/>
            <a:ext cx="39688" cy="57150"/>
          </a:xfrm>
          <a:custGeom>
            <a:avLst/>
            <a:gdLst>
              <a:gd name="T0" fmla="*/ 0 w 1029"/>
              <a:gd name="T1" fmla="*/ 0 h 1479"/>
              <a:gd name="T2" fmla="*/ 1029 w 1029"/>
              <a:gd name="T3" fmla="*/ 1479 h 1479"/>
            </a:gdLst>
            <a:ahLst/>
            <a:cxnLst/>
            <a:rect l="T0" t="T1" r="T2" b="T3"/>
            <a:pathLst>
              <a:path w="1029" h="1479" extrusionOk="0">
                <a:moveTo>
                  <a:pt x="187" y="1"/>
                </a:moveTo>
                <a:lnTo>
                  <a:pt x="187" y="91"/>
                </a:lnTo>
                <a:lnTo>
                  <a:pt x="187" y="137"/>
                </a:lnTo>
                <a:cubicBezTo>
                  <a:pt x="193" y="256"/>
                  <a:pt x="198" y="381"/>
                  <a:pt x="198" y="507"/>
                </a:cubicBezTo>
                <a:cubicBezTo>
                  <a:pt x="198" y="659"/>
                  <a:pt x="96" y="733"/>
                  <a:pt x="80" y="853"/>
                </a:cubicBezTo>
                <a:cubicBezTo>
                  <a:pt x="69" y="950"/>
                  <a:pt x="1" y="1268"/>
                  <a:pt x="28" y="1399"/>
                </a:cubicBezTo>
                <a:cubicBezTo>
                  <a:pt x="324" y="1459"/>
                  <a:pt x="536" y="1479"/>
                  <a:pt x="686" y="1479"/>
                </a:cubicBezTo>
                <a:cubicBezTo>
                  <a:pt x="958" y="1479"/>
                  <a:pt x="1029" y="1415"/>
                  <a:pt x="1029" y="1415"/>
                </a:cubicBezTo>
                <a:cubicBezTo>
                  <a:pt x="1011" y="1352"/>
                  <a:pt x="1000" y="1291"/>
                  <a:pt x="989" y="1223"/>
                </a:cubicBezTo>
                <a:cubicBezTo>
                  <a:pt x="966" y="1086"/>
                  <a:pt x="864" y="773"/>
                  <a:pt x="853" y="649"/>
                </a:cubicBezTo>
                <a:cubicBezTo>
                  <a:pt x="846" y="507"/>
                  <a:pt x="841" y="381"/>
                  <a:pt x="841" y="256"/>
                </a:cubicBezTo>
                <a:cubicBezTo>
                  <a:pt x="841" y="188"/>
                  <a:pt x="841" y="119"/>
                  <a:pt x="846" y="46"/>
                </a:cubicBezTo>
                <a:cubicBezTo>
                  <a:pt x="812" y="57"/>
                  <a:pt x="785" y="69"/>
                  <a:pt x="751" y="80"/>
                </a:cubicBezTo>
                <a:cubicBezTo>
                  <a:pt x="699" y="98"/>
                  <a:pt x="648" y="103"/>
                  <a:pt x="597" y="108"/>
                </a:cubicBezTo>
                <a:lnTo>
                  <a:pt x="557" y="108"/>
                </a:lnTo>
                <a:cubicBezTo>
                  <a:pt x="517" y="108"/>
                  <a:pt x="478" y="108"/>
                  <a:pt x="437" y="98"/>
                </a:cubicBezTo>
                <a:cubicBezTo>
                  <a:pt x="369" y="91"/>
                  <a:pt x="279" y="63"/>
                  <a:pt x="198" y="6"/>
                </a:cubicBezTo>
                <a:lnTo>
                  <a:pt x="187"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2" name="Google Shape;187;p2"/>
          <p:cNvSpPr>
            <a:spLocks noChangeArrowheads="1"/>
          </p:cNvSpPr>
          <p:nvPr/>
        </p:nvSpPr>
        <p:spPr bwMode="auto">
          <a:xfrm>
            <a:off x="8388350" y="3983038"/>
            <a:ext cx="273050" cy="215900"/>
          </a:xfrm>
          <a:custGeom>
            <a:avLst/>
            <a:gdLst>
              <a:gd name="T0" fmla="*/ 0 w 7053"/>
              <a:gd name="T1" fmla="*/ 0 h 5576"/>
              <a:gd name="T2" fmla="*/ 7053 w 7053"/>
              <a:gd name="T3" fmla="*/ 5576 h 5576"/>
            </a:gdLst>
            <a:ahLst/>
            <a:cxnLst/>
            <a:rect l="T0" t="T1" r="T2" b="T3"/>
            <a:pathLst>
              <a:path w="7053" h="5576" extrusionOk="0">
                <a:moveTo>
                  <a:pt x="3155" y="1"/>
                </a:moveTo>
                <a:cubicBezTo>
                  <a:pt x="3121" y="8"/>
                  <a:pt x="3093" y="19"/>
                  <a:pt x="3069" y="29"/>
                </a:cubicBezTo>
                <a:cubicBezTo>
                  <a:pt x="3035" y="42"/>
                  <a:pt x="3008" y="58"/>
                  <a:pt x="2974" y="87"/>
                </a:cubicBezTo>
                <a:cubicBezTo>
                  <a:pt x="2933" y="115"/>
                  <a:pt x="2899" y="149"/>
                  <a:pt x="2865" y="189"/>
                </a:cubicBezTo>
                <a:cubicBezTo>
                  <a:pt x="2814" y="257"/>
                  <a:pt x="2769" y="342"/>
                  <a:pt x="2728" y="433"/>
                </a:cubicBezTo>
                <a:cubicBezTo>
                  <a:pt x="2672" y="559"/>
                  <a:pt x="2638" y="683"/>
                  <a:pt x="2621" y="808"/>
                </a:cubicBezTo>
                <a:cubicBezTo>
                  <a:pt x="2615" y="819"/>
                  <a:pt x="2615" y="837"/>
                  <a:pt x="2615" y="848"/>
                </a:cubicBezTo>
                <a:cubicBezTo>
                  <a:pt x="2610" y="876"/>
                  <a:pt x="2599" y="900"/>
                  <a:pt x="2576" y="916"/>
                </a:cubicBezTo>
                <a:cubicBezTo>
                  <a:pt x="2565" y="921"/>
                  <a:pt x="2552" y="928"/>
                  <a:pt x="2536" y="928"/>
                </a:cubicBezTo>
                <a:cubicBezTo>
                  <a:pt x="2518" y="928"/>
                  <a:pt x="2507" y="921"/>
                  <a:pt x="2497" y="916"/>
                </a:cubicBezTo>
                <a:cubicBezTo>
                  <a:pt x="2428" y="865"/>
                  <a:pt x="2360" y="826"/>
                  <a:pt x="2285" y="792"/>
                </a:cubicBezTo>
                <a:cubicBezTo>
                  <a:pt x="2235" y="774"/>
                  <a:pt x="2190" y="758"/>
                  <a:pt x="2143" y="751"/>
                </a:cubicBezTo>
                <a:cubicBezTo>
                  <a:pt x="2127" y="751"/>
                  <a:pt x="2109" y="745"/>
                  <a:pt x="2093" y="745"/>
                </a:cubicBezTo>
                <a:cubicBezTo>
                  <a:pt x="2075" y="745"/>
                  <a:pt x="2064" y="751"/>
                  <a:pt x="2053" y="751"/>
                </a:cubicBezTo>
                <a:cubicBezTo>
                  <a:pt x="2025" y="758"/>
                  <a:pt x="1996" y="763"/>
                  <a:pt x="1973" y="769"/>
                </a:cubicBezTo>
                <a:cubicBezTo>
                  <a:pt x="1957" y="780"/>
                  <a:pt x="1933" y="792"/>
                  <a:pt x="1917" y="808"/>
                </a:cubicBezTo>
                <a:cubicBezTo>
                  <a:pt x="1899" y="819"/>
                  <a:pt x="1883" y="837"/>
                  <a:pt x="1865" y="860"/>
                </a:cubicBezTo>
                <a:cubicBezTo>
                  <a:pt x="1849" y="882"/>
                  <a:pt x="1831" y="910"/>
                  <a:pt x="1815" y="945"/>
                </a:cubicBezTo>
                <a:cubicBezTo>
                  <a:pt x="1797" y="996"/>
                  <a:pt x="1781" y="1052"/>
                  <a:pt x="1768" y="1120"/>
                </a:cubicBezTo>
                <a:cubicBezTo>
                  <a:pt x="1757" y="1201"/>
                  <a:pt x="1757" y="1285"/>
                  <a:pt x="1768" y="1382"/>
                </a:cubicBezTo>
                <a:cubicBezTo>
                  <a:pt x="1768" y="1399"/>
                  <a:pt x="1763" y="1416"/>
                  <a:pt x="1747" y="1433"/>
                </a:cubicBezTo>
                <a:cubicBezTo>
                  <a:pt x="1734" y="1450"/>
                  <a:pt x="1706" y="1461"/>
                  <a:pt x="1684" y="1461"/>
                </a:cubicBezTo>
                <a:cubicBezTo>
                  <a:pt x="1671" y="1461"/>
                  <a:pt x="1661" y="1456"/>
                  <a:pt x="1650" y="1450"/>
                </a:cubicBezTo>
                <a:cubicBezTo>
                  <a:pt x="1610" y="1422"/>
                  <a:pt x="1569" y="1399"/>
                  <a:pt x="1530" y="1382"/>
                </a:cubicBezTo>
                <a:cubicBezTo>
                  <a:pt x="1474" y="1359"/>
                  <a:pt x="1411" y="1343"/>
                  <a:pt x="1343" y="1330"/>
                </a:cubicBezTo>
                <a:cubicBezTo>
                  <a:pt x="1314" y="1330"/>
                  <a:pt x="1280" y="1325"/>
                  <a:pt x="1251" y="1325"/>
                </a:cubicBezTo>
                <a:cubicBezTo>
                  <a:pt x="1212" y="1325"/>
                  <a:pt x="1178" y="1330"/>
                  <a:pt x="1144" y="1330"/>
                </a:cubicBezTo>
                <a:cubicBezTo>
                  <a:pt x="1076" y="1343"/>
                  <a:pt x="1013" y="1359"/>
                  <a:pt x="962" y="1382"/>
                </a:cubicBezTo>
                <a:cubicBezTo>
                  <a:pt x="921" y="1399"/>
                  <a:pt x="882" y="1422"/>
                  <a:pt x="853" y="1445"/>
                </a:cubicBezTo>
                <a:cubicBezTo>
                  <a:pt x="831" y="1461"/>
                  <a:pt x="808" y="1485"/>
                  <a:pt x="792" y="1501"/>
                </a:cubicBezTo>
                <a:cubicBezTo>
                  <a:pt x="780" y="1524"/>
                  <a:pt x="769" y="1542"/>
                  <a:pt x="758" y="1558"/>
                </a:cubicBezTo>
                <a:cubicBezTo>
                  <a:pt x="751" y="1581"/>
                  <a:pt x="746" y="1598"/>
                  <a:pt x="740" y="1621"/>
                </a:cubicBezTo>
                <a:lnTo>
                  <a:pt x="740" y="1684"/>
                </a:lnTo>
                <a:cubicBezTo>
                  <a:pt x="746" y="1718"/>
                  <a:pt x="758" y="1740"/>
                  <a:pt x="763" y="1768"/>
                </a:cubicBezTo>
                <a:cubicBezTo>
                  <a:pt x="780" y="1802"/>
                  <a:pt x="797" y="1831"/>
                  <a:pt x="814" y="1860"/>
                </a:cubicBezTo>
                <a:lnTo>
                  <a:pt x="842" y="1865"/>
                </a:lnTo>
                <a:lnTo>
                  <a:pt x="853" y="1871"/>
                </a:lnTo>
                <a:lnTo>
                  <a:pt x="876" y="1876"/>
                </a:lnTo>
                <a:cubicBezTo>
                  <a:pt x="916" y="1888"/>
                  <a:pt x="962" y="1905"/>
                  <a:pt x="1002" y="1922"/>
                </a:cubicBezTo>
                <a:cubicBezTo>
                  <a:pt x="1036" y="1939"/>
                  <a:pt x="1058" y="1978"/>
                  <a:pt x="1070" y="2012"/>
                </a:cubicBezTo>
                <a:cubicBezTo>
                  <a:pt x="1076" y="2046"/>
                  <a:pt x="1076" y="2093"/>
                  <a:pt x="1052" y="2127"/>
                </a:cubicBezTo>
                <a:cubicBezTo>
                  <a:pt x="1024" y="2172"/>
                  <a:pt x="973" y="2201"/>
                  <a:pt x="916" y="2201"/>
                </a:cubicBezTo>
                <a:cubicBezTo>
                  <a:pt x="894" y="2201"/>
                  <a:pt x="866" y="2195"/>
                  <a:pt x="848" y="2183"/>
                </a:cubicBezTo>
                <a:cubicBezTo>
                  <a:pt x="819" y="2166"/>
                  <a:pt x="792" y="2149"/>
                  <a:pt x="763" y="2132"/>
                </a:cubicBezTo>
                <a:cubicBezTo>
                  <a:pt x="729" y="2121"/>
                  <a:pt x="695" y="2109"/>
                  <a:pt x="655" y="2104"/>
                </a:cubicBezTo>
                <a:cubicBezTo>
                  <a:pt x="632" y="2104"/>
                  <a:pt x="609" y="2098"/>
                  <a:pt x="593" y="2098"/>
                </a:cubicBezTo>
                <a:cubicBezTo>
                  <a:pt x="564" y="2098"/>
                  <a:pt x="541" y="2104"/>
                  <a:pt x="519" y="2104"/>
                </a:cubicBezTo>
                <a:cubicBezTo>
                  <a:pt x="473" y="2115"/>
                  <a:pt x="433" y="2127"/>
                  <a:pt x="394" y="2138"/>
                </a:cubicBezTo>
                <a:cubicBezTo>
                  <a:pt x="365" y="2149"/>
                  <a:pt x="342" y="2166"/>
                  <a:pt x="315" y="2183"/>
                </a:cubicBezTo>
                <a:cubicBezTo>
                  <a:pt x="291" y="2201"/>
                  <a:pt x="268" y="2224"/>
                  <a:pt x="246" y="2251"/>
                </a:cubicBezTo>
                <a:cubicBezTo>
                  <a:pt x="240" y="2263"/>
                  <a:pt x="229" y="2280"/>
                  <a:pt x="223" y="2297"/>
                </a:cubicBezTo>
                <a:cubicBezTo>
                  <a:pt x="218" y="2308"/>
                  <a:pt x="212" y="2319"/>
                  <a:pt x="212" y="2331"/>
                </a:cubicBezTo>
                <a:cubicBezTo>
                  <a:pt x="205" y="2337"/>
                  <a:pt x="212" y="2348"/>
                  <a:pt x="212" y="2353"/>
                </a:cubicBezTo>
                <a:lnTo>
                  <a:pt x="212" y="2366"/>
                </a:lnTo>
                <a:cubicBezTo>
                  <a:pt x="218" y="2371"/>
                  <a:pt x="218" y="2376"/>
                  <a:pt x="218" y="2376"/>
                </a:cubicBezTo>
                <a:cubicBezTo>
                  <a:pt x="223" y="2387"/>
                  <a:pt x="229" y="2394"/>
                  <a:pt x="234" y="2405"/>
                </a:cubicBezTo>
                <a:cubicBezTo>
                  <a:pt x="246" y="2421"/>
                  <a:pt x="263" y="2434"/>
                  <a:pt x="274" y="2450"/>
                </a:cubicBezTo>
                <a:cubicBezTo>
                  <a:pt x="315" y="2479"/>
                  <a:pt x="360" y="2502"/>
                  <a:pt x="410" y="2524"/>
                </a:cubicBezTo>
                <a:cubicBezTo>
                  <a:pt x="439" y="2536"/>
                  <a:pt x="467" y="2552"/>
                  <a:pt x="485" y="2581"/>
                </a:cubicBezTo>
                <a:cubicBezTo>
                  <a:pt x="501" y="2610"/>
                  <a:pt x="501" y="2649"/>
                  <a:pt x="496" y="2678"/>
                </a:cubicBezTo>
                <a:cubicBezTo>
                  <a:pt x="478" y="2735"/>
                  <a:pt x="433" y="2769"/>
                  <a:pt x="370" y="2775"/>
                </a:cubicBezTo>
                <a:cubicBezTo>
                  <a:pt x="349" y="2775"/>
                  <a:pt x="325" y="2775"/>
                  <a:pt x="302" y="2780"/>
                </a:cubicBezTo>
                <a:cubicBezTo>
                  <a:pt x="252" y="2791"/>
                  <a:pt x="200" y="2803"/>
                  <a:pt x="155" y="2820"/>
                </a:cubicBezTo>
                <a:cubicBezTo>
                  <a:pt x="132" y="2831"/>
                  <a:pt x="110" y="2843"/>
                  <a:pt x="87" y="2859"/>
                </a:cubicBezTo>
                <a:cubicBezTo>
                  <a:pt x="69" y="2872"/>
                  <a:pt x="53" y="2888"/>
                  <a:pt x="42" y="2899"/>
                </a:cubicBezTo>
                <a:cubicBezTo>
                  <a:pt x="35" y="2917"/>
                  <a:pt x="24" y="2927"/>
                  <a:pt x="19" y="2945"/>
                </a:cubicBezTo>
                <a:cubicBezTo>
                  <a:pt x="13" y="2956"/>
                  <a:pt x="8" y="2974"/>
                  <a:pt x="8" y="2990"/>
                </a:cubicBezTo>
                <a:cubicBezTo>
                  <a:pt x="1" y="3013"/>
                  <a:pt x="1" y="3035"/>
                  <a:pt x="8" y="3058"/>
                </a:cubicBezTo>
                <a:cubicBezTo>
                  <a:pt x="13" y="3087"/>
                  <a:pt x="19" y="3116"/>
                  <a:pt x="30" y="3144"/>
                </a:cubicBezTo>
                <a:cubicBezTo>
                  <a:pt x="47" y="3184"/>
                  <a:pt x="69" y="3218"/>
                  <a:pt x="92" y="3252"/>
                </a:cubicBezTo>
                <a:cubicBezTo>
                  <a:pt x="126" y="3297"/>
                  <a:pt x="166" y="3337"/>
                  <a:pt x="212" y="3371"/>
                </a:cubicBezTo>
                <a:cubicBezTo>
                  <a:pt x="263" y="3405"/>
                  <a:pt x="308" y="3433"/>
                  <a:pt x="360" y="3457"/>
                </a:cubicBezTo>
                <a:cubicBezTo>
                  <a:pt x="405" y="3478"/>
                  <a:pt x="451" y="3491"/>
                  <a:pt x="501" y="3502"/>
                </a:cubicBezTo>
                <a:cubicBezTo>
                  <a:pt x="559" y="3512"/>
                  <a:pt x="604" y="3570"/>
                  <a:pt x="604" y="3632"/>
                </a:cubicBezTo>
                <a:cubicBezTo>
                  <a:pt x="604" y="3683"/>
                  <a:pt x="580" y="3729"/>
                  <a:pt x="535" y="3751"/>
                </a:cubicBezTo>
                <a:cubicBezTo>
                  <a:pt x="496" y="3780"/>
                  <a:pt x="456" y="3808"/>
                  <a:pt x="417" y="3837"/>
                </a:cubicBezTo>
                <a:cubicBezTo>
                  <a:pt x="360" y="3877"/>
                  <a:pt x="320" y="3922"/>
                  <a:pt x="286" y="3963"/>
                </a:cubicBezTo>
                <a:cubicBezTo>
                  <a:pt x="268" y="3984"/>
                  <a:pt x="257" y="4008"/>
                  <a:pt x="246" y="4031"/>
                </a:cubicBezTo>
                <a:cubicBezTo>
                  <a:pt x="240" y="4047"/>
                  <a:pt x="234" y="4065"/>
                  <a:pt x="229" y="4081"/>
                </a:cubicBezTo>
                <a:lnTo>
                  <a:pt x="229" y="4126"/>
                </a:lnTo>
                <a:cubicBezTo>
                  <a:pt x="234" y="4144"/>
                  <a:pt x="240" y="4160"/>
                  <a:pt x="246" y="4178"/>
                </a:cubicBezTo>
                <a:cubicBezTo>
                  <a:pt x="257" y="4194"/>
                  <a:pt x="268" y="4218"/>
                  <a:pt x="280" y="4235"/>
                </a:cubicBezTo>
                <a:cubicBezTo>
                  <a:pt x="302" y="4263"/>
                  <a:pt x="336" y="4297"/>
                  <a:pt x="370" y="4325"/>
                </a:cubicBezTo>
                <a:cubicBezTo>
                  <a:pt x="439" y="4372"/>
                  <a:pt x="507" y="4411"/>
                  <a:pt x="587" y="4445"/>
                </a:cubicBezTo>
                <a:cubicBezTo>
                  <a:pt x="706" y="4496"/>
                  <a:pt x="831" y="4530"/>
                  <a:pt x="962" y="4548"/>
                </a:cubicBezTo>
                <a:cubicBezTo>
                  <a:pt x="1031" y="4558"/>
                  <a:pt x="1099" y="4558"/>
                  <a:pt x="1155" y="4558"/>
                </a:cubicBezTo>
                <a:lnTo>
                  <a:pt x="1189" y="4558"/>
                </a:lnTo>
                <a:cubicBezTo>
                  <a:pt x="1223" y="4558"/>
                  <a:pt x="1257" y="4576"/>
                  <a:pt x="1280" y="4598"/>
                </a:cubicBezTo>
                <a:cubicBezTo>
                  <a:pt x="1303" y="4621"/>
                  <a:pt x="1320" y="4661"/>
                  <a:pt x="1320" y="4689"/>
                </a:cubicBezTo>
                <a:cubicBezTo>
                  <a:pt x="1309" y="4781"/>
                  <a:pt x="1309" y="4865"/>
                  <a:pt x="1314" y="4944"/>
                </a:cubicBezTo>
                <a:cubicBezTo>
                  <a:pt x="1325" y="4996"/>
                  <a:pt x="1337" y="5041"/>
                  <a:pt x="1354" y="5093"/>
                </a:cubicBezTo>
                <a:cubicBezTo>
                  <a:pt x="1365" y="5122"/>
                  <a:pt x="1382" y="5149"/>
                  <a:pt x="1406" y="5178"/>
                </a:cubicBezTo>
                <a:cubicBezTo>
                  <a:pt x="1416" y="5195"/>
                  <a:pt x="1440" y="5217"/>
                  <a:pt x="1461" y="5235"/>
                </a:cubicBezTo>
                <a:cubicBezTo>
                  <a:pt x="1490" y="5258"/>
                  <a:pt x="1513" y="5269"/>
                  <a:pt x="1542" y="5285"/>
                </a:cubicBezTo>
                <a:cubicBezTo>
                  <a:pt x="1581" y="5298"/>
                  <a:pt x="1610" y="5309"/>
                  <a:pt x="1644" y="5314"/>
                </a:cubicBezTo>
                <a:lnTo>
                  <a:pt x="1718" y="5314"/>
                </a:lnTo>
                <a:cubicBezTo>
                  <a:pt x="1752" y="5303"/>
                  <a:pt x="1792" y="5298"/>
                  <a:pt x="1826" y="5280"/>
                </a:cubicBezTo>
                <a:cubicBezTo>
                  <a:pt x="1967" y="5217"/>
                  <a:pt x="2087" y="5127"/>
                  <a:pt x="2206" y="5036"/>
                </a:cubicBezTo>
                <a:lnTo>
                  <a:pt x="2235" y="5013"/>
                </a:lnTo>
                <a:lnTo>
                  <a:pt x="2246" y="5007"/>
                </a:lnTo>
                <a:cubicBezTo>
                  <a:pt x="2303" y="4962"/>
                  <a:pt x="2353" y="4923"/>
                  <a:pt x="2411" y="4889"/>
                </a:cubicBezTo>
                <a:cubicBezTo>
                  <a:pt x="2439" y="4871"/>
                  <a:pt x="2468" y="4854"/>
                  <a:pt x="2497" y="4842"/>
                </a:cubicBezTo>
                <a:lnTo>
                  <a:pt x="2507" y="4837"/>
                </a:lnTo>
                <a:cubicBezTo>
                  <a:pt x="2536" y="4826"/>
                  <a:pt x="2565" y="4815"/>
                  <a:pt x="2592" y="4808"/>
                </a:cubicBezTo>
                <a:cubicBezTo>
                  <a:pt x="2615" y="4803"/>
                  <a:pt x="2638" y="4803"/>
                  <a:pt x="2660" y="4803"/>
                </a:cubicBezTo>
                <a:cubicBezTo>
                  <a:pt x="2683" y="4803"/>
                  <a:pt x="2701" y="4803"/>
                  <a:pt x="2717" y="4808"/>
                </a:cubicBezTo>
                <a:cubicBezTo>
                  <a:pt x="2746" y="4815"/>
                  <a:pt x="2780" y="4826"/>
                  <a:pt x="2809" y="4842"/>
                </a:cubicBezTo>
                <a:cubicBezTo>
                  <a:pt x="2859" y="4876"/>
                  <a:pt x="2906" y="4923"/>
                  <a:pt x="2940" y="4985"/>
                </a:cubicBezTo>
                <a:cubicBezTo>
                  <a:pt x="2979" y="5054"/>
                  <a:pt x="3008" y="5127"/>
                  <a:pt x="3030" y="5201"/>
                </a:cubicBezTo>
                <a:cubicBezTo>
                  <a:pt x="3048" y="5246"/>
                  <a:pt x="3058" y="5285"/>
                  <a:pt x="3076" y="5319"/>
                </a:cubicBezTo>
                <a:cubicBezTo>
                  <a:pt x="3098" y="5371"/>
                  <a:pt x="3121" y="5416"/>
                  <a:pt x="3144" y="5450"/>
                </a:cubicBezTo>
                <a:cubicBezTo>
                  <a:pt x="3161" y="5474"/>
                  <a:pt x="3184" y="5490"/>
                  <a:pt x="3200" y="5508"/>
                </a:cubicBezTo>
                <a:cubicBezTo>
                  <a:pt x="3223" y="5519"/>
                  <a:pt x="3247" y="5536"/>
                  <a:pt x="3268" y="5542"/>
                </a:cubicBezTo>
                <a:cubicBezTo>
                  <a:pt x="3297" y="5553"/>
                  <a:pt x="3326" y="5565"/>
                  <a:pt x="3365" y="5570"/>
                </a:cubicBezTo>
                <a:cubicBezTo>
                  <a:pt x="3388" y="5576"/>
                  <a:pt x="3405" y="5576"/>
                  <a:pt x="3428" y="5576"/>
                </a:cubicBezTo>
                <a:cubicBezTo>
                  <a:pt x="3444" y="5576"/>
                  <a:pt x="3468" y="5576"/>
                  <a:pt x="3485" y="5570"/>
                </a:cubicBezTo>
                <a:cubicBezTo>
                  <a:pt x="3525" y="5565"/>
                  <a:pt x="3564" y="5553"/>
                  <a:pt x="3604" y="5536"/>
                </a:cubicBezTo>
                <a:cubicBezTo>
                  <a:pt x="3656" y="5513"/>
                  <a:pt x="3706" y="5484"/>
                  <a:pt x="3758" y="5445"/>
                </a:cubicBezTo>
                <a:cubicBezTo>
                  <a:pt x="3808" y="5400"/>
                  <a:pt x="3854" y="5354"/>
                  <a:pt x="3894" y="5309"/>
                </a:cubicBezTo>
                <a:cubicBezTo>
                  <a:pt x="3934" y="5251"/>
                  <a:pt x="3974" y="5190"/>
                  <a:pt x="4002" y="5127"/>
                </a:cubicBezTo>
                <a:cubicBezTo>
                  <a:pt x="4013" y="5093"/>
                  <a:pt x="4024" y="5059"/>
                  <a:pt x="4036" y="5019"/>
                </a:cubicBezTo>
                <a:cubicBezTo>
                  <a:pt x="4047" y="4979"/>
                  <a:pt x="4092" y="4944"/>
                  <a:pt x="4139" y="4944"/>
                </a:cubicBezTo>
                <a:cubicBezTo>
                  <a:pt x="4178" y="4944"/>
                  <a:pt x="4212" y="4968"/>
                  <a:pt x="4229" y="4996"/>
                </a:cubicBezTo>
                <a:cubicBezTo>
                  <a:pt x="4257" y="5047"/>
                  <a:pt x="4286" y="5099"/>
                  <a:pt x="4314" y="5138"/>
                </a:cubicBezTo>
                <a:cubicBezTo>
                  <a:pt x="4349" y="5178"/>
                  <a:pt x="4377" y="5212"/>
                  <a:pt x="4417" y="5240"/>
                </a:cubicBezTo>
                <a:cubicBezTo>
                  <a:pt x="4451" y="5269"/>
                  <a:pt x="4485" y="5285"/>
                  <a:pt x="4519" y="5303"/>
                </a:cubicBezTo>
                <a:cubicBezTo>
                  <a:pt x="4553" y="5314"/>
                  <a:pt x="4587" y="5326"/>
                  <a:pt x="4621" y="5332"/>
                </a:cubicBezTo>
                <a:cubicBezTo>
                  <a:pt x="4644" y="5332"/>
                  <a:pt x="4666" y="5337"/>
                  <a:pt x="4689" y="5337"/>
                </a:cubicBezTo>
                <a:cubicBezTo>
                  <a:pt x="4718" y="5337"/>
                  <a:pt x="4740" y="5332"/>
                  <a:pt x="4763" y="5332"/>
                </a:cubicBezTo>
                <a:cubicBezTo>
                  <a:pt x="4820" y="5319"/>
                  <a:pt x="4865" y="5309"/>
                  <a:pt x="4917" y="5285"/>
                </a:cubicBezTo>
                <a:cubicBezTo>
                  <a:pt x="4979" y="5258"/>
                  <a:pt x="5041" y="5224"/>
                  <a:pt x="5099" y="5178"/>
                </a:cubicBezTo>
                <a:cubicBezTo>
                  <a:pt x="5167" y="5127"/>
                  <a:pt x="5235" y="5064"/>
                  <a:pt x="5285" y="4996"/>
                </a:cubicBezTo>
                <a:cubicBezTo>
                  <a:pt x="5337" y="4928"/>
                  <a:pt x="5377" y="4860"/>
                  <a:pt x="5405" y="4792"/>
                </a:cubicBezTo>
                <a:cubicBezTo>
                  <a:pt x="5429" y="4734"/>
                  <a:pt x="5450" y="4678"/>
                  <a:pt x="5463" y="4616"/>
                </a:cubicBezTo>
                <a:cubicBezTo>
                  <a:pt x="5468" y="4587"/>
                  <a:pt x="5497" y="4558"/>
                  <a:pt x="5531" y="4553"/>
                </a:cubicBezTo>
                <a:lnTo>
                  <a:pt x="5553" y="4553"/>
                </a:lnTo>
                <a:cubicBezTo>
                  <a:pt x="5576" y="4553"/>
                  <a:pt x="5599" y="4558"/>
                  <a:pt x="5615" y="4576"/>
                </a:cubicBezTo>
                <a:cubicBezTo>
                  <a:pt x="5633" y="4593"/>
                  <a:pt x="5644" y="4603"/>
                  <a:pt x="5660" y="4616"/>
                </a:cubicBezTo>
                <a:cubicBezTo>
                  <a:pt x="5701" y="4644"/>
                  <a:pt x="5741" y="4666"/>
                  <a:pt x="5786" y="4689"/>
                </a:cubicBezTo>
                <a:cubicBezTo>
                  <a:pt x="5820" y="4700"/>
                  <a:pt x="5854" y="4713"/>
                  <a:pt x="5894" y="4718"/>
                </a:cubicBezTo>
                <a:cubicBezTo>
                  <a:pt x="5917" y="4718"/>
                  <a:pt x="5933" y="4723"/>
                  <a:pt x="5956" y="4723"/>
                </a:cubicBezTo>
                <a:cubicBezTo>
                  <a:pt x="5974" y="4723"/>
                  <a:pt x="5991" y="4723"/>
                  <a:pt x="6008" y="4718"/>
                </a:cubicBezTo>
                <a:cubicBezTo>
                  <a:pt x="6053" y="4713"/>
                  <a:pt x="6098" y="4700"/>
                  <a:pt x="6138" y="4684"/>
                </a:cubicBezTo>
                <a:cubicBezTo>
                  <a:pt x="6179" y="4666"/>
                  <a:pt x="6224" y="4638"/>
                  <a:pt x="6263" y="4610"/>
                </a:cubicBezTo>
                <a:cubicBezTo>
                  <a:pt x="6308" y="4576"/>
                  <a:pt x="6342" y="4535"/>
                  <a:pt x="6376" y="4496"/>
                </a:cubicBezTo>
                <a:cubicBezTo>
                  <a:pt x="6405" y="4456"/>
                  <a:pt x="6434" y="4411"/>
                  <a:pt x="6457" y="4359"/>
                </a:cubicBezTo>
                <a:cubicBezTo>
                  <a:pt x="6473" y="4314"/>
                  <a:pt x="6486" y="4269"/>
                  <a:pt x="6496" y="4223"/>
                </a:cubicBezTo>
                <a:cubicBezTo>
                  <a:pt x="6502" y="4178"/>
                  <a:pt x="6502" y="4133"/>
                  <a:pt x="6496" y="4087"/>
                </a:cubicBezTo>
                <a:cubicBezTo>
                  <a:pt x="6486" y="4042"/>
                  <a:pt x="6473" y="3997"/>
                  <a:pt x="6457" y="3950"/>
                </a:cubicBezTo>
                <a:cubicBezTo>
                  <a:pt x="6434" y="3905"/>
                  <a:pt x="6411" y="3860"/>
                  <a:pt x="6383" y="3819"/>
                </a:cubicBezTo>
                <a:lnTo>
                  <a:pt x="6355" y="3785"/>
                </a:lnTo>
                <a:cubicBezTo>
                  <a:pt x="6315" y="3746"/>
                  <a:pt x="6308" y="3701"/>
                  <a:pt x="6331" y="3656"/>
                </a:cubicBezTo>
                <a:cubicBezTo>
                  <a:pt x="6355" y="3627"/>
                  <a:pt x="6389" y="3604"/>
                  <a:pt x="6423" y="3604"/>
                </a:cubicBezTo>
                <a:cubicBezTo>
                  <a:pt x="6434" y="3604"/>
                  <a:pt x="6445" y="3604"/>
                  <a:pt x="6451" y="3609"/>
                </a:cubicBezTo>
                <a:cubicBezTo>
                  <a:pt x="6486" y="3622"/>
                  <a:pt x="6520" y="3627"/>
                  <a:pt x="6559" y="3638"/>
                </a:cubicBezTo>
                <a:lnTo>
                  <a:pt x="6672" y="3638"/>
                </a:lnTo>
                <a:cubicBezTo>
                  <a:pt x="6717" y="3627"/>
                  <a:pt x="6751" y="3615"/>
                  <a:pt x="6780" y="3604"/>
                </a:cubicBezTo>
                <a:cubicBezTo>
                  <a:pt x="6814" y="3593"/>
                  <a:pt x="6843" y="3570"/>
                  <a:pt x="6877" y="3553"/>
                </a:cubicBezTo>
                <a:cubicBezTo>
                  <a:pt x="6911" y="3525"/>
                  <a:pt x="6940" y="3496"/>
                  <a:pt x="6963" y="3467"/>
                </a:cubicBezTo>
                <a:cubicBezTo>
                  <a:pt x="6985" y="3428"/>
                  <a:pt x="7002" y="3399"/>
                  <a:pt x="7019" y="3365"/>
                </a:cubicBezTo>
                <a:cubicBezTo>
                  <a:pt x="7031" y="3331"/>
                  <a:pt x="7042" y="3297"/>
                  <a:pt x="7047" y="3257"/>
                </a:cubicBezTo>
                <a:cubicBezTo>
                  <a:pt x="7053" y="3212"/>
                  <a:pt x="7053" y="3166"/>
                  <a:pt x="7047" y="3127"/>
                </a:cubicBezTo>
                <a:cubicBezTo>
                  <a:pt x="7042" y="3082"/>
                  <a:pt x="7031" y="3042"/>
                  <a:pt x="7013" y="3001"/>
                </a:cubicBezTo>
                <a:cubicBezTo>
                  <a:pt x="6997" y="2956"/>
                  <a:pt x="6974" y="2917"/>
                  <a:pt x="6940" y="2877"/>
                </a:cubicBezTo>
                <a:cubicBezTo>
                  <a:pt x="6900" y="2825"/>
                  <a:pt x="6854" y="2780"/>
                  <a:pt x="6798" y="2741"/>
                </a:cubicBezTo>
                <a:cubicBezTo>
                  <a:pt x="6717" y="2678"/>
                  <a:pt x="6622" y="2626"/>
                  <a:pt x="6520" y="2581"/>
                </a:cubicBezTo>
                <a:cubicBezTo>
                  <a:pt x="6411" y="2536"/>
                  <a:pt x="6297" y="2502"/>
                  <a:pt x="6172" y="2479"/>
                </a:cubicBezTo>
                <a:cubicBezTo>
                  <a:pt x="6132" y="2473"/>
                  <a:pt x="6104" y="2421"/>
                  <a:pt x="6104" y="2387"/>
                </a:cubicBezTo>
                <a:cubicBezTo>
                  <a:pt x="6104" y="2342"/>
                  <a:pt x="6127" y="2308"/>
                  <a:pt x="6172" y="2292"/>
                </a:cubicBezTo>
                <a:cubicBezTo>
                  <a:pt x="6201" y="2280"/>
                  <a:pt x="6224" y="2274"/>
                  <a:pt x="6247" y="2263"/>
                </a:cubicBezTo>
                <a:lnTo>
                  <a:pt x="6229" y="2263"/>
                </a:lnTo>
                <a:cubicBezTo>
                  <a:pt x="6315" y="2235"/>
                  <a:pt x="6400" y="2190"/>
                  <a:pt x="6473" y="2132"/>
                </a:cubicBezTo>
                <a:cubicBezTo>
                  <a:pt x="6520" y="2098"/>
                  <a:pt x="6554" y="2064"/>
                  <a:pt x="6581" y="2030"/>
                </a:cubicBezTo>
                <a:cubicBezTo>
                  <a:pt x="6599" y="2001"/>
                  <a:pt x="6615" y="1978"/>
                  <a:pt x="6627" y="1951"/>
                </a:cubicBezTo>
                <a:cubicBezTo>
                  <a:pt x="6633" y="1933"/>
                  <a:pt x="6638" y="1910"/>
                  <a:pt x="6644" y="1894"/>
                </a:cubicBezTo>
                <a:cubicBezTo>
                  <a:pt x="6649" y="1871"/>
                  <a:pt x="6649" y="1854"/>
                  <a:pt x="6644" y="1836"/>
                </a:cubicBezTo>
                <a:cubicBezTo>
                  <a:pt x="6644" y="1820"/>
                  <a:pt x="6638" y="1802"/>
                  <a:pt x="6633" y="1786"/>
                </a:cubicBezTo>
                <a:cubicBezTo>
                  <a:pt x="6622" y="1763"/>
                  <a:pt x="6610" y="1740"/>
                  <a:pt x="6599" y="1723"/>
                </a:cubicBezTo>
                <a:cubicBezTo>
                  <a:pt x="6576" y="1700"/>
                  <a:pt x="6554" y="1678"/>
                  <a:pt x="6531" y="1660"/>
                </a:cubicBezTo>
                <a:cubicBezTo>
                  <a:pt x="6496" y="1632"/>
                  <a:pt x="6462" y="1615"/>
                  <a:pt x="6417" y="1592"/>
                </a:cubicBezTo>
                <a:cubicBezTo>
                  <a:pt x="6371" y="1576"/>
                  <a:pt x="6315" y="1558"/>
                  <a:pt x="6258" y="1553"/>
                </a:cubicBezTo>
                <a:cubicBezTo>
                  <a:pt x="6224" y="1547"/>
                  <a:pt x="6190" y="1547"/>
                  <a:pt x="6156" y="1547"/>
                </a:cubicBezTo>
                <a:cubicBezTo>
                  <a:pt x="6116" y="1547"/>
                  <a:pt x="6082" y="1547"/>
                  <a:pt x="6048" y="1553"/>
                </a:cubicBezTo>
                <a:cubicBezTo>
                  <a:pt x="5985" y="1558"/>
                  <a:pt x="5940" y="1569"/>
                  <a:pt x="5906" y="1587"/>
                </a:cubicBezTo>
                <a:cubicBezTo>
                  <a:pt x="5888" y="1587"/>
                  <a:pt x="5877" y="1592"/>
                  <a:pt x="5865" y="1598"/>
                </a:cubicBezTo>
                <a:lnTo>
                  <a:pt x="5815" y="1621"/>
                </a:lnTo>
                <a:cubicBezTo>
                  <a:pt x="5770" y="1637"/>
                  <a:pt x="5718" y="1666"/>
                  <a:pt x="5667" y="1695"/>
                </a:cubicBezTo>
                <a:cubicBezTo>
                  <a:pt x="5650" y="1700"/>
                  <a:pt x="5633" y="1706"/>
                  <a:pt x="5610" y="1706"/>
                </a:cubicBezTo>
                <a:cubicBezTo>
                  <a:pt x="5576" y="1706"/>
                  <a:pt x="5547" y="1695"/>
                  <a:pt x="5524" y="1671"/>
                </a:cubicBezTo>
                <a:cubicBezTo>
                  <a:pt x="5490" y="1637"/>
                  <a:pt x="5479" y="1581"/>
                  <a:pt x="5508" y="1530"/>
                </a:cubicBezTo>
                <a:cubicBezTo>
                  <a:pt x="5531" y="1495"/>
                  <a:pt x="5553" y="1456"/>
                  <a:pt x="5570" y="1416"/>
                </a:cubicBezTo>
                <a:cubicBezTo>
                  <a:pt x="5587" y="1365"/>
                  <a:pt x="5605" y="1320"/>
                  <a:pt x="5610" y="1275"/>
                </a:cubicBezTo>
                <a:lnTo>
                  <a:pt x="5610" y="1178"/>
                </a:lnTo>
                <a:cubicBezTo>
                  <a:pt x="5605" y="1155"/>
                  <a:pt x="5599" y="1126"/>
                  <a:pt x="5587" y="1104"/>
                </a:cubicBezTo>
                <a:cubicBezTo>
                  <a:pt x="5581" y="1086"/>
                  <a:pt x="5570" y="1070"/>
                  <a:pt x="5558" y="1052"/>
                </a:cubicBezTo>
                <a:cubicBezTo>
                  <a:pt x="5542" y="1030"/>
                  <a:pt x="5524" y="1018"/>
                  <a:pt x="5513" y="1007"/>
                </a:cubicBezTo>
                <a:cubicBezTo>
                  <a:pt x="5490" y="990"/>
                  <a:pt x="5474" y="979"/>
                  <a:pt x="5450" y="968"/>
                </a:cubicBezTo>
                <a:cubicBezTo>
                  <a:pt x="5422" y="955"/>
                  <a:pt x="5395" y="950"/>
                  <a:pt x="5354" y="945"/>
                </a:cubicBezTo>
                <a:cubicBezTo>
                  <a:pt x="5337" y="939"/>
                  <a:pt x="5320" y="939"/>
                  <a:pt x="5303" y="939"/>
                </a:cubicBezTo>
                <a:cubicBezTo>
                  <a:pt x="5280" y="939"/>
                  <a:pt x="5258" y="939"/>
                  <a:pt x="5240" y="945"/>
                </a:cubicBezTo>
                <a:cubicBezTo>
                  <a:pt x="5190" y="955"/>
                  <a:pt x="5138" y="968"/>
                  <a:pt x="5093" y="984"/>
                </a:cubicBezTo>
                <a:cubicBezTo>
                  <a:pt x="5036" y="1013"/>
                  <a:pt x="4979" y="1047"/>
                  <a:pt x="4928" y="1081"/>
                </a:cubicBezTo>
                <a:lnTo>
                  <a:pt x="4905" y="1099"/>
                </a:lnTo>
                <a:cubicBezTo>
                  <a:pt x="4871" y="1126"/>
                  <a:pt x="4849" y="1138"/>
                  <a:pt x="4815" y="1138"/>
                </a:cubicBezTo>
                <a:cubicBezTo>
                  <a:pt x="4792" y="1138"/>
                  <a:pt x="4769" y="1138"/>
                  <a:pt x="4752" y="1126"/>
                </a:cubicBezTo>
                <a:cubicBezTo>
                  <a:pt x="4718" y="1104"/>
                  <a:pt x="4689" y="1058"/>
                  <a:pt x="4695" y="1018"/>
                </a:cubicBezTo>
                <a:cubicBezTo>
                  <a:pt x="4706" y="910"/>
                  <a:pt x="4706" y="814"/>
                  <a:pt x="4700" y="729"/>
                </a:cubicBezTo>
                <a:cubicBezTo>
                  <a:pt x="4689" y="677"/>
                  <a:pt x="4679" y="632"/>
                  <a:pt x="4661" y="587"/>
                </a:cubicBezTo>
                <a:cubicBezTo>
                  <a:pt x="4650" y="564"/>
                  <a:pt x="4632" y="541"/>
                  <a:pt x="4621" y="519"/>
                </a:cubicBezTo>
                <a:cubicBezTo>
                  <a:pt x="4604" y="501"/>
                  <a:pt x="4593" y="485"/>
                  <a:pt x="4576" y="467"/>
                </a:cubicBezTo>
                <a:cubicBezTo>
                  <a:pt x="4559" y="456"/>
                  <a:pt x="4542" y="451"/>
                  <a:pt x="4524" y="439"/>
                </a:cubicBezTo>
                <a:cubicBezTo>
                  <a:pt x="4501" y="433"/>
                  <a:pt x="4479" y="428"/>
                  <a:pt x="4456" y="422"/>
                </a:cubicBezTo>
                <a:lnTo>
                  <a:pt x="4372" y="422"/>
                </a:lnTo>
                <a:cubicBezTo>
                  <a:pt x="4325" y="433"/>
                  <a:pt x="4286" y="444"/>
                  <a:pt x="4246" y="462"/>
                </a:cubicBezTo>
                <a:cubicBezTo>
                  <a:pt x="4194" y="485"/>
                  <a:pt x="4139" y="519"/>
                  <a:pt x="4087" y="559"/>
                </a:cubicBezTo>
                <a:cubicBezTo>
                  <a:pt x="4008" y="621"/>
                  <a:pt x="3934" y="695"/>
                  <a:pt x="3860" y="785"/>
                </a:cubicBezTo>
                <a:lnTo>
                  <a:pt x="3832" y="826"/>
                </a:lnTo>
                <a:cubicBezTo>
                  <a:pt x="3808" y="853"/>
                  <a:pt x="3780" y="871"/>
                  <a:pt x="3746" y="871"/>
                </a:cubicBezTo>
                <a:lnTo>
                  <a:pt x="3717" y="871"/>
                </a:lnTo>
                <a:cubicBezTo>
                  <a:pt x="3683" y="860"/>
                  <a:pt x="3661" y="831"/>
                  <a:pt x="3649" y="803"/>
                </a:cubicBezTo>
                <a:cubicBezTo>
                  <a:pt x="3638" y="745"/>
                  <a:pt x="3633" y="695"/>
                  <a:pt x="3622" y="643"/>
                </a:cubicBezTo>
                <a:cubicBezTo>
                  <a:pt x="3598" y="512"/>
                  <a:pt x="3570" y="376"/>
                  <a:pt x="3519" y="252"/>
                </a:cubicBezTo>
                <a:cubicBezTo>
                  <a:pt x="3502" y="205"/>
                  <a:pt x="3478" y="160"/>
                  <a:pt x="3451" y="126"/>
                </a:cubicBezTo>
                <a:cubicBezTo>
                  <a:pt x="3433" y="103"/>
                  <a:pt x="3410" y="81"/>
                  <a:pt x="3388" y="64"/>
                </a:cubicBezTo>
                <a:cubicBezTo>
                  <a:pt x="3371" y="47"/>
                  <a:pt x="3349" y="35"/>
                  <a:pt x="3326" y="24"/>
                </a:cubicBezTo>
                <a:cubicBezTo>
                  <a:pt x="3297" y="19"/>
                  <a:pt x="3274" y="8"/>
                  <a:pt x="3247"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3" name="Google Shape;188;p2"/>
          <p:cNvSpPr>
            <a:spLocks noChangeArrowheads="1"/>
          </p:cNvSpPr>
          <p:nvPr/>
        </p:nvSpPr>
        <p:spPr bwMode="auto">
          <a:xfrm>
            <a:off x="8521700" y="4206875"/>
            <a:ext cx="1588" cy="0"/>
          </a:xfrm>
          <a:custGeom>
            <a:avLst/>
            <a:gdLst>
              <a:gd name="T0" fmla="*/ 0 w 40"/>
              <a:gd name="T1" fmla="*/ 0 h 6"/>
              <a:gd name="T2" fmla="*/ 40 w 40"/>
              <a:gd name="T3" fmla="*/ 6 h 6"/>
            </a:gdLst>
            <a:ahLst/>
            <a:cxnLst/>
            <a:rect l="T0" t="T1" r="T2" b="T3"/>
            <a:pathLst>
              <a:path w="40" h="6" extrusionOk="0">
                <a:moveTo>
                  <a:pt x="39" y="0"/>
                </a:moveTo>
                <a:lnTo>
                  <a:pt x="39" y="0"/>
                </a:lnTo>
                <a:cubicBezTo>
                  <a:pt x="28" y="5"/>
                  <a:pt x="16" y="5"/>
                  <a:pt x="0" y="5"/>
                </a:cubicBezTo>
                <a:lnTo>
                  <a:pt x="6" y="5"/>
                </a:lnTo>
                <a:cubicBezTo>
                  <a:pt x="16" y="5"/>
                  <a:pt x="28" y="5"/>
                  <a:pt x="3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4" name="Google Shape;189;p2"/>
          <p:cNvSpPr>
            <a:spLocks noChangeArrowheads="1"/>
          </p:cNvSpPr>
          <p:nvPr/>
        </p:nvSpPr>
        <p:spPr bwMode="auto">
          <a:xfrm>
            <a:off x="8516938" y="4205288"/>
            <a:ext cx="20637" cy="55562"/>
          </a:xfrm>
          <a:custGeom>
            <a:avLst/>
            <a:gdLst>
              <a:gd name="T0" fmla="*/ 0 w 536"/>
              <a:gd name="T1" fmla="*/ 0 h 1433"/>
              <a:gd name="T2" fmla="*/ 536 w 536"/>
              <a:gd name="T3" fmla="*/ 1433 h 1433"/>
            </a:gdLst>
            <a:ahLst/>
            <a:cxnLst/>
            <a:rect l="T0" t="T1" r="T2" b="T3"/>
            <a:pathLst>
              <a:path w="536" h="1433" extrusionOk="0">
                <a:moveTo>
                  <a:pt x="376" y="1"/>
                </a:moveTo>
                <a:lnTo>
                  <a:pt x="370" y="6"/>
                </a:lnTo>
                <a:cubicBezTo>
                  <a:pt x="342" y="18"/>
                  <a:pt x="313" y="24"/>
                  <a:pt x="286" y="35"/>
                </a:cubicBezTo>
                <a:cubicBezTo>
                  <a:pt x="245" y="46"/>
                  <a:pt x="205" y="53"/>
                  <a:pt x="166" y="58"/>
                </a:cubicBezTo>
                <a:cubicBezTo>
                  <a:pt x="155" y="63"/>
                  <a:pt x="142" y="63"/>
                  <a:pt x="132" y="63"/>
                </a:cubicBezTo>
                <a:lnTo>
                  <a:pt x="24" y="63"/>
                </a:lnTo>
                <a:cubicBezTo>
                  <a:pt x="18" y="177"/>
                  <a:pt x="13" y="291"/>
                  <a:pt x="6" y="404"/>
                </a:cubicBezTo>
                <a:cubicBezTo>
                  <a:pt x="1" y="530"/>
                  <a:pt x="1" y="654"/>
                  <a:pt x="6" y="774"/>
                </a:cubicBezTo>
                <a:cubicBezTo>
                  <a:pt x="6" y="842"/>
                  <a:pt x="13" y="910"/>
                  <a:pt x="24" y="979"/>
                </a:cubicBezTo>
                <a:cubicBezTo>
                  <a:pt x="29" y="1029"/>
                  <a:pt x="29" y="1086"/>
                  <a:pt x="35" y="1137"/>
                </a:cubicBezTo>
                <a:cubicBezTo>
                  <a:pt x="40" y="1189"/>
                  <a:pt x="47" y="1246"/>
                  <a:pt x="63" y="1296"/>
                </a:cubicBezTo>
                <a:lnTo>
                  <a:pt x="63" y="1302"/>
                </a:lnTo>
                <a:cubicBezTo>
                  <a:pt x="58" y="1365"/>
                  <a:pt x="115" y="1433"/>
                  <a:pt x="177" y="1433"/>
                </a:cubicBezTo>
                <a:lnTo>
                  <a:pt x="183" y="1433"/>
                </a:lnTo>
                <a:cubicBezTo>
                  <a:pt x="234" y="1433"/>
                  <a:pt x="279" y="1433"/>
                  <a:pt x="331" y="1427"/>
                </a:cubicBezTo>
                <a:cubicBezTo>
                  <a:pt x="399" y="1427"/>
                  <a:pt x="462" y="1416"/>
                  <a:pt x="524" y="1388"/>
                </a:cubicBezTo>
                <a:cubicBezTo>
                  <a:pt x="524" y="1382"/>
                  <a:pt x="530" y="1382"/>
                  <a:pt x="535" y="1382"/>
                </a:cubicBezTo>
                <a:cubicBezTo>
                  <a:pt x="512" y="1314"/>
                  <a:pt x="490" y="1246"/>
                  <a:pt x="472" y="1171"/>
                </a:cubicBezTo>
                <a:cubicBezTo>
                  <a:pt x="462" y="1109"/>
                  <a:pt x="449" y="1052"/>
                  <a:pt x="438" y="995"/>
                </a:cubicBezTo>
                <a:cubicBezTo>
                  <a:pt x="415" y="859"/>
                  <a:pt x="399" y="734"/>
                  <a:pt x="388" y="614"/>
                </a:cubicBezTo>
                <a:lnTo>
                  <a:pt x="388" y="604"/>
                </a:lnTo>
                <a:cubicBezTo>
                  <a:pt x="388" y="564"/>
                  <a:pt x="381" y="523"/>
                  <a:pt x="381" y="489"/>
                </a:cubicBezTo>
                <a:lnTo>
                  <a:pt x="381" y="428"/>
                </a:lnTo>
                <a:cubicBezTo>
                  <a:pt x="376" y="353"/>
                  <a:pt x="376" y="284"/>
                  <a:pt x="376" y="211"/>
                </a:cubicBezTo>
                <a:cubicBezTo>
                  <a:pt x="376" y="143"/>
                  <a:pt x="376" y="74"/>
                  <a:pt x="381"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5" name="Google Shape;190;p2"/>
          <p:cNvSpPr>
            <a:spLocks noChangeArrowheads="1"/>
          </p:cNvSpPr>
          <p:nvPr/>
        </p:nvSpPr>
        <p:spPr bwMode="auto">
          <a:xfrm>
            <a:off x="8377238" y="3975100"/>
            <a:ext cx="292100" cy="287338"/>
          </a:xfrm>
          <a:custGeom>
            <a:avLst/>
            <a:gdLst>
              <a:gd name="T0" fmla="*/ 0 w 7548"/>
              <a:gd name="T1" fmla="*/ 0 h 7403"/>
              <a:gd name="T2" fmla="*/ 7548 w 7548"/>
              <a:gd name="T3" fmla="*/ 7403 h 7403"/>
            </a:gdLst>
            <a:ahLst/>
            <a:cxnLst/>
            <a:rect l="T0" t="T1" r="T2" b="T3"/>
            <a:pathLst>
              <a:path w="7548" h="7403" extrusionOk="0">
                <a:moveTo>
                  <a:pt x="3519" y="171"/>
                </a:moveTo>
                <a:cubicBezTo>
                  <a:pt x="3546" y="178"/>
                  <a:pt x="3569" y="189"/>
                  <a:pt x="3598" y="194"/>
                </a:cubicBezTo>
                <a:cubicBezTo>
                  <a:pt x="3621" y="205"/>
                  <a:pt x="3643" y="217"/>
                  <a:pt x="3660" y="234"/>
                </a:cubicBezTo>
                <a:cubicBezTo>
                  <a:pt x="3682" y="251"/>
                  <a:pt x="3705" y="273"/>
                  <a:pt x="3723" y="296"/>
                </a:cubicBezTo>
                <a:cubicBezTo>
                  <a:pt x="3750" y="330"/>
                  <a:pt x="3774" y="375"/>
                  <a:pt x="3791" y="422"/>
                </a:cubicBezTo>
                <a:cubicBezTo>
                  <a:pt x="3842" y="546"/>
                  <a:pt x="3870" y="682"/>
                  <a:pt x="3894" y="813"/>
                </a:cubicBezTo>
                <a:cubicBezTo>
                  <a:pt x="3905" y="870"/>
                  <a:pt x="3910" y="915"/>
                  <a:pt x="3921" y="973"/>
                </a:cubicBezTo>
                <a:cubicBezTo>
                  <a:pt x="3928" y="1001"/>
                  <a:pt x="3955" y="1030"/>
                  <a:pt x="3989" y="1041"/>
                </a:cubicBezTo>
                <a:lnTo>
                  <a:pt x="4018" y="1041"/>
                </a:lnTo>
                <a:cubicBezTo>
                  <a:pt x="4052" y="1041"/>
                  <a:pt x="4080" y="1023"/>
                  <a:pt x="4104" y="996"/>
                </a:cubicBezTo>
                <a:lnTo>
                  <a:pt x="4132" y="955"/>
                </a:lnTo>
                <a:cubicBezTo>
                  <a:pt x="4206" y="865"/>
                  <a:pt x="4280" y="791"/>
                  <a:pt x="4359" y="729"/>
                </a:cubicBezTo>
                <a:cubicBezTo>
                  <a:pt x="4411" y="689"/>
                  <a:pt x="4466" y="655"/>
                  <a:pt x="4518" y="632"/>
                </a:cubicBezTo>
                <a:cubicBezTo>
                  <a:pt x="4558" y="614"/>
                  <a:pt x="4597" y="603"/>
                  <a:pt x="4644" y="592"/>
                </a:cubicBezTo>
                <a:lnTo>
                  <a:pt x="4728" y="592"/>
                </a:lnTo>
                <a:cubicBezTo>
                  <a:pt x="4751" y="598"/>
                  <a:pt x="4773" y="603"/>
                  <a:pt x="4796" y="609"/>
                </a:cubicBezTo>
                <a:cubicBezTo>
                  <a:pt x="4814" y="621"/>
                  <a:pt x="4831" y="626"/>
                  <a:pt x="4848" y="637"/>
                </a:cubicBezTo>
                <a:cubicBezTo>
                  <a:pt x="4865" y="655"/>
                  <a:pt x="4876" y="671"/>
                  <a:pt x="4893" y="689"/>
                </a:cubicBezTo>
                <a:cubicBezTo>
                  <a:pt x="4904" y="711"/>
                  <a:pt x="4922" y="734"/>
                  <a:pt x="4933" y="757"/>
                </a:cubicBezTo>
                <a:cubicBezTo>
                  <a:pt x="4951" y="802"/>
                  <a:pt x="4961" y="847"/>
                  <a:pt x="4972" y="899"/>
                </a:cubicBezTo>
                <a:cubicBezTo>
                  <a:pt x="4978" y="984"/>
                  <a:pt x="4978" y="1080"/>
                  <a:pt x="4967" y="1188"/>
                </a:cubicBezTo>
                <a:cubicBezTo>
                  <a:pt x="4961" y="1228"/>
                  <a:pt x="4990" y="1274"/>
                  <a:pt x="5024" y="1296"/>
                </a:cubicBezTo>
                <a:cubicBezTo>
                  <a:pt x="5046" y="1308"/>
                  <a:pt x="5064" y="1308"/>
                  <a:pt x="5087" y="1308"/>
                </a:cubicBezTo>
                <a:cubicBezTo>
                  <a:pt x="5121" y="1308"/>
                  <a:pt x="5143" y="1296"/>
                  <a:pt x="5177" y="1269"/>
                </a:cubicBezTo>
                <a:lnTo>
                  <a:pt x="5200" y="1251"/>
                </a:lnTo>
                <a:cubicBezTo>
                  <a:pt x="5251" y="1217"/>
                  <a:pt x="5308" y="1183"/>
                  <a:pt x="5365" y="1154"/>
                </a:cubicBezTo>
                <a:cubicBezTo>
                  <a:pt x="5410" y="1138"/>
                  <a:pt x="5462" y="1125"/>
                  <a:pt x="5512" y="1115"/>
                </a:cubicBezTo>
                <a:cubicBezTo>
                  <a:pt x="5530" y="1109"/>
                  <a:pt x="5552" y="1109"/>
                  <a:pt x="5575" y="1109"/>
                </a:cubicBezTo>
                <a:cubicBezTo>
                  <a:pt x="5592" y="1109"/>
                  <a:pt x="5609" y="1109"/>
                  <a:pt x="5626" y="1115"/>
                </a:cubicBezTo>
                <a:cubicBezTo>
                  <a:pt x="5667" y="1120"/>
                  <a:pt x="5694" y="1125"/>
                  <a:pt x="5722" y="1138"/>
                </a:cubicBezTo>
                <a:cubicBezTo>
                  <a:pt x="5746" y="1149"/>
                  <a:pt x="5762" y="1160"/>
                  <a:pt x="5785" y="1177"/>
                </a:cubicBezTo>
                <a:cubicBezTo>
                  <a:pt x="5796" y="1188"/>
                  <a:pt x="5814" y="1200"/>
                  <a:pt x="5830" y="1222"/>
                </a:cubicBezTo>
                <a:cubicBezTo>
                  <a:pt x="5842" y="1240"/>
                  <a:pt x="5853" y="1256"/>
                  <a:pt x="5859" y="1274"/>
                </a:cubicBezTo>
                <a:cubicBezTo>
                  <a:pt x="5871" y="1296"/>
                  <a:pt x="5877" y="1325"/>
                  <a:pt x="5882" y="1348"/>
                </a:cubicBezTo>
                <a:lnTo>
                  <a:pt x="5882" y="1445"/>
                </a:lnTo>
                <a:cubicBezTo>
                  <a:pt x="5877" y="1490"/>
                  <a:pt x="5859" y="1535"/>
                  <a:pt x="5842" y="1586"/>
                </a:cubicBezTo>
                <a:cubicBezTo>
                  <a:pt x="5819" y="1626"/>
                  <a:pt x="5803" y="1665"/>
                  <a:pt x="5780" y="1700"/>
                </a:cubicBezTo>
                <a:cubicBezTo>
                  <a:pt x="5751" y="1751"/>
                  <a:pt x="5762" y="1807"/>
                  <a:pt x="5796" y="1841"/>
                </a:cubicBezTo>
                <a:cubicBezTo>
                  <a:pt x="5819" y="1865"/>
                  <a:pt x="5848" y="1876"/>
                  <a:pt x="5882" y="1876"/>
                </a:cubicBezTo>
                <a:cubicBezTo>
                  <a:pt x="5905" y="1876"/>
                  <a:pt x="5922" y="1870"/>
                  <a:pt x="5939" y="1865"/>
                </a:cubicBezTo>
                <a:cubicBezTo>
                  <a:pt x="5990" y="1836"/>
                  <a:pt x="6042" y="1807"/>
                  <a:pt x="6087" y="1791"/>
                </a:cubicBezTo>
                <a:lnTo>
                  <a:pt x="6137" y="1768"/>
                </a:lnTo>
                <a:cubicBezTo>
                  <a:pt x="6149" y="1762"/>
                  <a:pt x="6160" y="1757"/>
                  <a:pt x="6178" y="1757"/>
                </a:cubicBezTo>
                <a:cubicBezTo>
                  <a:pt x="6212" y="1739"/>
                  <a:pt x="6257" y="1728"/>
                  <a:pt x="6320" y="1723"/>
                </a:cubicBezTo>
                <a:cubicBezTo>
                  <a:pt x="6354" y="1717"/>
                  <a:pt x="6388" y="1717"/>
                  <a:pt x="6428" y="1717"/>
                </a:cubicBezTo>
                <a:cubicBezTo>
                  <a:pt x="6462" y="1717"/>
                  <a:pt x="6496" y="1717"/>
                  <a:pt x="6530" y="1723"/>
                </a:cubicBezTo>
                <a:cubicBezTo>
                  <a:pt x="6587" y="1728"/>
                  <a:pt x="6643" y="1746"/>
                  <a:pt x="6689" y="1762"/>
                </a:cubicBezTo>
                <a:cubicBezTo>
                  <a:pt x="6734" y="1785"/>
                  <a:pt x="6768" y="1802"/>
                  <a:pt x="6803" y="1830"/>
                </a:cubicBezTo>
                <a:cubicBezTo>
                  <a:pt x="6826" y="1848"/>
                  <a:pt x="6848" y="1870"/>
                  <a:pt x="6871" y="1893"/>
                </a:cubicBezTo>
                <a:cubicBezTo>
                  <a:pt x="6882" y="1910"/>
                  <a:pt x="6894" y="1933"/>
                  <a:pt x="6905" y="1956"/>
                </a:cubicBezTo>
                <a:cubicBezTo>
                  <a:pt x="6910" y="1972"/>
                  <a:pt x="6916" y="1990"/>
                  <a:pt x="6916" y="2006"/>
                </a:cubicBezTo>
                <a:cubicBezTo>
                  <a:pt x="6921" y="2024"/>
                  <a:pt x="6921" y="2041"/>
                  <a:pt x="6916" y="2064"/>
                </a:cubicBezTo>
                <a:cubicBezTo>
                  <a:pt x="6910" y="2080"/>
                  <a:pt x="6905" y="2103"/>
                  <a:pt x="6899" y="2121"/>
                </a:cubicBezTo>
                <a:cubicBezTo>
                  <a:pt x="6887" y="2148"/>
                  <a:pt x="6871" y="2171"/>
                  <a:pt x="6853" y="2200"/>
                </a:cubicBezTo>
                <a:cubicBezTo>
                  <a:pt x="6826" y="2234"/>
                  <a:pt x="6792" y="2268"/>
                  <a:pt x="6745" y="2302"/>
                </a:cubicBezTo>
                <a:cubicBezTo>
                  <a:pt x="6689" y="2347"/>
                  <a:pt x="6627" y="2381"/>
                  <a:pt x="6558" y="2410"/>
                </a:cubicBezTo>
                <a:cubicBezTo>
                  <a:pt x="6553" y="2410"/>
                  <a:pt x="6546" y="2410"/>
                  <a:pt x="6546" y="2416"/>
                </a:cubicBezTo>
                <a:cubicBezTo>
                  <a:pt x="6535" y="2421"/>
                  <a:pt x="6519" y="2428"/>
                  <a:pt x="6507" y="2433"/>
                </a:cubicBezTo>
                <a:lnTo>
                  <a:pt x="6519" y="2433"/>
                </a:lnTo>
                <a:cubicBezTo>
                  <a:pt x="6496" y="2444"/>
                  <a:pt x="6473" y="2450"/>
                  <a:pt x="6444" y="2462"/>
                </a:cubicBezTo>
                <a:cubicBezTo>
                  <a:pt x="6399" y="2478"/>
                  <a:pt x="6376" y="2512"/>
                  <a:pt x="6376" y="2557"/>
                </a:cubicBezTo>
                <a:cubicBezTo>
                  <a:pt x="6376" y="2591"/>
                  <a:pt x="6404" y="2643"/>
                  <a:pt x="6444" y="2649"/>
                </a:cubicBezTo>
                <a:cubicBezTo>
                  <a:pt x="6569" y="2672"/>
                  <a:pt x="6683" y="2706"/>
                  <a:pt x="6792" y="2751"/>
                </a:cubicBezTo>
                <a:cubicBezTo>
                  <a:pt x="6894" y="2796"/>
                  <a:pt x="6989" y="2848"/>
                  <a:pt x="7070" y="2911"/>
                </a:cubicBezTo>
                <a:cubicBezTo>
                  <a:pt x="7126" y="2950"/>
                  <a:pt x="7172" y="2995"/>
                  <a:pt x="7212" y="3047"/>
                </a:cubicBezTo>
                <a:cubicBezTo>
                  <a:pt x="7246" y="3087"/>
                  <a:pt x="7269" y="3126"/>
                  <a:pt x="7285" y="3171"/>
                </a:cubicBezTo>
                <a:cubicBezTo>
                  <a:pt x="7303" y="3212"/>
                  <a:pt x="7314" y="3252"/>
                  <a:pt x="7319" y="3297"/>
                </a:cubicBezTo>
                <a:cubicBezTo>
                  <a:pt x="7325" y="3336"/>
                  <a:pt x="7325" y="3382"/>
                  <a:pt x="7319" y="3427"/>
                </a:cubicBezTo>
                <a:cubicBezTo>
                  <a:pt x="7314" y="3467"/>
                  <a:pt x="7303" y="3501"/>
                  <a:pt x="7291" y="3535"/>
                </a:cubicBezTo>
                <a:cubicBezTo>
                  <a:pt x="7274" y="3569"/>
                  <a:pt x="7257" y="3603"/>
                  <a:pt x="7235" y="3637"/>
                </a:cubicBezTo>
                <a:cubicBezTo>
                  <a:pt x="7212" y="3666"/>
                  <a:pt x="7183" y="3695"/>
                  <a:pt x="7149" y="3723"/>
                </a:cubicBezTo>
                <a:cubicBezTo>
                  <a:pt x="7115" y="3740"/>
                  <a:pt x="7086" y="3763"/>
                  <a:pt x="7052" y="3774"/>
                </a:cubicBezTo>
                <a:cubicBezTo>
                  <a:pt x="7023" y="3785"/>
                  <a:pt x="6989" y="3797"/>
                  <a:pt x="6944" y="3808"/>
                </a:cubicBezTo>
                <a:lnTo>
                  <a:pt x="6831" y="3808"/>
                </a:lnTo>
                <a:cubicBezTo>
                  <a:pt x="6792" y="3797"/>
                  <a:pt x="6758" y="3792"/>
                  <a:pt x="6723" y="3779"/>
                </a:cubicBezTo>
                <a:cubicBezTo>
                  <a:pt x="6711" y="3774"/>
                  <a:pt x="6706" y="3774"/>
                  <a:pt x="6695" y="3774"/>
                </a:cubicBezTo>
                <a:cubicBezTo>
                  <a:pt x="6661" y="3774"/>
                  <a:pt x="6627" y="3797"/>
                  <a:pt x="6603" y="3826"/>
                </a:cubicBezTo>
                <a:cubicBezTo>
                  <a:pt x="6580" y="3871"/>
                  <a:pt x="6587" y="3916"/>
                  <a:pt x="6627" y="3955"/>
                </a:cubicBezTo>
                <a:lnTo>
                  <a:pt x="6655" y="3989"/>
                </a:lnTo>
                <a:cubicBezTo>
                  <a:pt x="6683" y="4030"/>
                  <a:pt x="6706" y="4075"/>
                  <a:pt x="6729" y="4120"/>
                </a:cubicBezTo>
                <a:cubicBezTo>
                  <a:pt x="6745" y="4167"/>
                  <a:pt x="6758" y="4212"/>
                  <a:pt x="6768" y="4257"/>
                </a:cubicBezTo>
                <a:cubicBezTo>
                  <a:pt x="6774" y="4303"/>
                  <a:pt x="6774" y="4348"/>
                  <a:pt x="6768" y="4393"/>
                </a:cubicBezTo>
                <a:cubicBezTo>
                  <a:pt x="6758" y="4439"/>
                  <a:pt x="6745" y="4484"/>
                  <a:pt x="6729" y="4529"/>
                </a:cubicBezTo>
                <a:cubicBezTo>
                  <a:pt x="6706" y="4581"/>
                  <a:pt x="6677" y="4626"/>
                  <a:pt x="6648" y="4666"/>
                </a:cubicBezTo>
                <a:cubicBezTo>
                  <a:pt x="6614" y="4705"/>
                  <a:pt x="6580" y="4746"/>
                  <a:pt x="6535" y="4780"/>
                </a:cubicBezTo>
                <a:cubicBezTo>
                  <a:pt x="6496" y="4808"/>
                  <a:pt x="6451" y="4836"/>
                  <a:pt x="6410" y="4854"/>
                </a:cubicBezTo>
                <a:cubicBezTo>
                  <a:pt x="6370" y="4870"/>
                  <a:pt x="6325" y="4883"/>
                  <a:pt x="6280" y="4888"/>
                </a:cubicBezTo>
                <a:cubicBezTo>
                  <a:pt x="6263" y="4893"/>
                  <a:pt x="6246" y="4893"/>
                  <a:pt x="6228" y="4893"/>
                </a:cubicBezTo>
                <a:cubicBezTo>
                  <a:pt x="6205" y="4893"/>
                  <a:pt x="6189" y="4888"/>
                  <a:pt x="6166" y="4888"/>
                </a:cubicBezTo>
                <a:cubicBezTo>
                  <a:pt x="6126" y="4883"/>
                  <a:pt x="6092" y="4870"/>
                  <a:pt x="6058" y="4859"/>
                </a:cubicBezTo>
                <a:cubicBezTo>
                  <a:pt x="6013" y="4836"/>
                  <a:pt x="5973" y="4814"/>
                  <a:pt x="5932" y="4786"/>
                </a:cubicBezTo>
                <a:cubicBezTo>
                  <a:pt x="5916" y="4773"/>
                  <a:pt x="5905" y="4763"/>
                  <a:pt x="5887" y="4746"/>
                </a:cubicBezTo>
                <a:cubicBezTo>
                  <a:pt x="5871" y="4728"/>
                  <a:pt x="5848" y="4723"/>
                  <a:pt x="5825" y="4723"/>
                </a:cubicBezTo>
                <a:lnTo>
                  <a:pt x="5803" y="4723"/>
                </a:lnTo>
                <a:cubicBezTo>
                  <a:pt x="5769" y="4728"/>
                  <a:pt x="5740" y="4757"/>
                  <a:pt x="5735" y="4786"/>
                </a:cubicBezTo>
                <a:cubicBezTo>
                  <a:pt x="5722" y="4848"/>
                  <a:pt x="5701" y="4904"/>
                  <a:pt x="5677" y="4962"/>
                </a:cubicBezTo>
                <a:cubicBezTo>
                  <a:pt x="5649" y="5030"/>
                  <a:pt x="5609" y="5098"/>
                  <a:pt x="5557" y="5166"/>
                </a:cubicBezTo>
                <a:cubicBezTo>
                  <a:pt x="5507" y="5234"/>
                  <a:pt x="5439" y="5297"/>
                  <a:pt x="5371" y="5348"/>
                </a:cubicBezTo>
                <a:cubicBezTo>
                  <a:pt x="5313" y="5394"/>
                  <a:pt x="5251" y="5428"/>
                  <a:pt x="5189" y="5455"/>
                </a:cubicBezTo>
                <a:cubicBezTo>
                  <a:pt x="5137" y="5479"/>
                  <a:pt x="5087" y="5489"/>
                  <a:pt x="5035" y="5502"/>
                </a:cubicBezTo>
                <a:cubicBezTo>
                  <a:pt x="5012" y="5502"/>
                  <a:pt x="4990" y="5507"/>
                  <a:pt x="4961" y="5507"/>
                </a:cubicBezTo>
                <a:cubicBezTo>
                  <a:pt x="4938" y="5507"/>
                  <a:pt x="4916" y="5502"/>
                  <a:pt x="4893" y="5502"/>
                </a:cubicBezTo>
                <a:cubicBezTo>
                  <a:pt x="4859" y="5496"/>
                  <a:pt x="4825" y="5484"/>
                  <a:pt x="4791" y="5473"/>
                </a:cubicBezTo>
                <a:cubicBezTo>
                  <a:pt x="4757" y="5455"/>
                  <a:pt x="4723" y="5439"/>
                  <a:pt x="4683" y="5410"/>
                </a:cubicBezTo>
                <a:cubicBezTo>
                  <a:pt x="4649" y="5382"/>
                  <a:pt x="4621" y="5348"/>
                  <a:pt x="4586" y="5314"/>
                </a:cubicBezTo>
                <a:cubicBezTo>
                  <a:pt x="4558" y="5269"/>
                  <a:pt x="4524" y="5217"/>
                  <a:pt x="4501" y="5166"/>
                </a:cubicBezTo>
                <a:cubicBezTo>
                  <a:pt x="4484" y="5132"/>
                  <a:pt x="4450" y="5114"/>
                  <a:pt x="4411" y="5114"/>
                </a:cubicBezTo>
                <a:cubicBezTo>
                  <a:pt x="4364" y="5114"/>
                  <a:pt x="4319" y="5149"/>
                  <a:pt x="4308" y="5189"/>
                </a:cubicBezTo>
                <a:cubicBezTo>
                  <a:pt x="4296" y="5229"/>
                  <a:pt x="4285" y="5263"/>
                  <a:pt x="4274" y="5297"/>
                </a:cubicBezTo>
                <a:cubicBezTo>
                  <a:pt x="4246" y="5360"/>
                  <a:pt x="4206" y="5421"/>
                  <a:pt x="4166" y="5479"/>
                </a:cubicBezTo>
                <a:cubicBezTo>
                  <a:pt x="4126" y="5524"/>
                  <a:pt x="4080" y="5570"/>
                  <a:pt x="4030" y="5615"/>
                </a:cubicBezTo>
                <a:cubicBezTo>
                  <a:pt x="3978" y="5654"/>
                  <a:pt x="3928" y="5683"/>
                  <a:pt x="3876" y="5706"/>
                </a:cubicBezTo>
                <a:cubicBezTo>
                  <a:pt x="3836" y="5723"/>
                  <a:pt x="3797" y="5735"/>
                  <a:pt x="3757" y="5740"/>
                </a:cubicBezTo>
                <a:cubicBezTo>
                  <a:pt x="3740" y="5746"/>
                  <a:pt x="3716" y="5746"/>
                  <a:pt x="3700" y="5746"/>
                </a:cubicBezTo>
                <a:cubicBezTo>
                  <a:pt x="3677" y="5746"/>
                  <a:pt x="3660" y="5746"/>
                  <a:pt x="3637" y="5740"/>
                </a:cubicBezTo>
                <a:cubicBezTo>
                  <a:pt x="3598" y="5735"/>
                  <a:pt x="3569" y="5723"/>
                  <a:pt x="3540" y="5712"/>
                </a:cubicBezTo>
                <a:cubicBezTo>
                  <a:pt x="3519" y="5706"/>
                  <a:pt x="3495" y="5689"/>
                  <a:pt x="3472" y="5678"/>
                </a:cubicBezTo>
                <a:cubicBezTo>
                  <a:pt x="3456" y="5660"/>
                  <a:pt x="3433" y="5644"/>
                  <a:pt x="3416" y="5620"/>
                </a:cubicBezTo>
                <a:cubicBezTo>
                  <a:pt x="3393" y="5586"/>
                  <a:pt x="3370" y="5541"/>
                  <a:pt x="3348" y="5489"/>
                </a:cubicBezTo>
                <a:cubicBezTo>
                  <a:pt x="3330" y="5455"/>
                  <a:pt x="3320" y="5416"/>
                  <a:pt x="3302" y="5371"/>
                </a:cubicBezTo>
                <a:cubicBezTo>
                  <a:pt x="3280" y="5297"/>
                  <a:pt x="3251" y="5224"/>
                  <a:pt x="3212" y="5155"/>
                </a:cubicBezTo>
                <a:cubicBezTo>
                  <a:pt x="3178" y="5093"/>
                  <a:pt x="3131" y="5046"/>
                  <a:pt x="3081" y="5012"/>
                </a:cubicBezTo>
                <a:cubicBezTo>
                  <a:pt x="3052" y="4996"/>
                  <a:pt x="3018" y="4985"/>
                  <a:pt x="2989" y="4978"/>
                </a:cubicBezTo>
                <a:cubicBezTo>
                  <a:pt x="2973" y="4973"/>
                  <a:pt x="2955" y="4973"/>
                  <a:pt x="2932" y="4973"/>
                </a:cubicBezTo>
                <a:cubicBezTo>
                  <a:pt x="2910" y="4973"/>
                  <a:pt x="2887" y="4973"/>
                  <a:pt x="2864" y="4978"/>
                </a:cubicBezTo>
                <a:cubicBezTo>
                  <a:pt x="2837" y="4985"/>
                  <a:pt x="2808" y="4996"/>
                  <a:pt x="2779" y="5007"/>
                </a:cubicBezTo>
                <a:lnTo>
                  <a:pt x="2769" y="5012"/>
                </a:lnTo>
                <a:cubicBezTo>
                  <a:pt x="2740" y="5024"/>
                  <a:pt x="2711" y="5041"/>
                  <a:pt x="2683" y="5059"/>
                </a:cubicBezTo>
                <a:cubicBezTo>
                  <a:pt x="2625" y="5093"/>
                  <a:pt x="2575" y="5132"/>
                  <a:pt x="2518" y="5177"/>
                </a:cubicBezTo>
                <a:lnTo>
                  <a:pt x="2507" y="5183"/>
                </a:lnTo>
                <a:lnTo>
                  <a:pt x="2478" y="5206"/>
                </a:lnTo>
                <a:cubicBezTo>
                  <a:pt x="2359" y="5297"/>
                  <a:pt x="2239" y="5387"/>
                  <a:pt x="2098" y="5450"/>
                </a:cubicBezTo>
                <a:cubicBezTo>
                  <a:pt x="2064" y="5468"/>
                  <a:pt x="2024" y="5473"/>
                  <a:pt x="1990" y="5484"/>
                </a:cubicBezTo>
                <a:lnTo>
                  <a:pt x="1916" y="5484"/>
                </a:lnTo>
                <a:cubicBezTo>
                  <a:pt x="1882" y="5479"/>
                  <a:pt x="1853" y="5468"/>
                  <a:pt x="1814" y="5455"/>
                </a:cubicBezTo>
                <a:cubicBezTo>
                  <a:pt x="1785" y="5439"/>
                  <a:pt x="1762" y="5428"/>
                  <a:pt x="1733" y="5405"/>
                </a:cubicBezTo>
                <a:cubicBezTo>
                  <a:pt x="1712" y="5387"/>
                  <a:pt x="1688" y="5365"/>
                  <a:pt x="1678" y="5348"/>
                </a:cubicBezTo>
                <a:cubicBezTo>
                  <a:pt x="1654" y="5319"/>
                  <a:pt x="1643" y="5292"/>
                  <a:pt x="1626" y="5263"/>
                </a:cubicBezTo>
                <a:cubicBezTo>
                  <a:pt x="1609" y="5211"/>
                  <a:pt x="1597" y="5166"/>
                  <a:pt x="1586" y="5109"/>
                </a:cubicBezTo>
                <a:cubicBezTo>
                  <a:pt x="1581" y="5035"/>
                  <a:pt x="1581" y="4951"/>
                  <a:pt x="1592" y="4859"/>
                </a:cubicBezTo>
                <a:cubicBezTo>
                  <a:pt x="1592" y="4825"/>
                  <a:pt x="1575" y="4791"/>
                  <a:pt x="1552" y="4768"/>
                </a:cubicBezTo>
                <a:cubicBezTo>
                  <a:pt x="1529" y="4746"/>
                  <a:pt x="1495" y="4728"/>
                  <a:pt x="1461" y="4728"/>
                </a:cubicBezTo>
                <a:lnTo>
                  <a:pt x="1427" y="4728"/>
                </a:lnTo>
                <a:cubicBezTo>
                  <a:pt x="1371" y="4728"/>
                  <a:pt x="1303" y="4728"/>
                  <a:pt x="1234" y="4718"/>
                </a:cubicBezTo>
                <a:cubicBezTo>
                  <a:pt x="1103" y="4700"/>
                  <a:pt x="978" y="4666"/>
                  <a:pt x="859" y="4615"/>
                </a:cubicBezTo>
                <a:cubicBezTo>
                  <a:pt x="779" y="4581"/>
                  <a:pt x="711" y="4542"/>
                  <a:pt x="642" y="4495"/>
                </a:cubicBezTo>
                <a:cubicBezTo>
                  <a:pt x="608" y="4461"/>
                  <a:pt x="574" y="4433"/>
                  <a:pt x="552" y="4405"/>
                </a:cubicBezTo>
                <a:cubicBezTo>
                  <a:pt x="540" y="4388"/>
                  <a:pt x="529" y="4364"/>
                  <a:pt x="518" y="4348"/>
                </a:cubicBezTo>
                <a:cubicBezTo>
                  <a:pt x="512" y="4330"/>
                  <a:pt x="506" y="4314"/>
                  <a:pt x="501" y="4296"/>
                </a:cubicBezTo>
                <a:lnTo>
                  <a:pt x="501" y="4251"/>
                </a:lnTo>
                <a:cubicBezTo>
                  <a:pt x="506" y="4235"/>
                  <a:pt x="512" y="4217"/>
                  <a:pt x="518" y="4201"/>
                </a:cubicBezTo>
                <a:cubicBezTo>
                  <a:pt x="529" y="4178"/>
                  <a:pt x="540" y="4154"/>
                  <a:pt x="558" y="4133"/>
                </a:cubicBezTo>
                <a:cubicBezTo>
                  <a:pt x="592" y="4092"/>
                  <a:pt x="632" y="4047"/>
                  <a:pt x="689" y="4007"/>
                </a:cubicBezTo>
                <a:cubicBezTo>
                  <a:pt x="728" y="3978"/>
                  <a:pt x="768" y="3950"/>
                  <a:pt x="807" y="3921"/>
                </a:cubicBezTo>
                <a:cubicBezTo>
                  <a:pt x="852" y="3899"/>
                  <a:pt x="876" y="3853"/>
                  <a:pt x="876" y="3802"/>
                </a:cubicBezTo>
                <a:cubicBezTo>
                  <a:pt x="876" y="3740"/>
                  <a:pt x="831" y="3682"/>
                  <a:pt x="773" y="3672"/>
                </a:cubicBezTo>
                <a:cubicBezTo>
                  <a:pt x="723" y="3661"/>
                  <a:pt x="677" y="3648"/>
                  <a:pt x="632" y="3627"/>
                </a:cubicBezTo>
                <a:cubicBezTo>
                  <a:pt x="580" y="3603"/>
                  <a:pt x="535" y="3575"/>
                  <a:pt x="484" y="3541"/>
                </a:cubicBezTo>
                <a:cubicBezTo>
                  <a:pt x="438" y="3507"/>
                  <a:pt x="398" y="3467"/>
                  <a:pt x="364" y="3422"/>
                </a:cubicBezTo>
                <a:cubicBezTo>
                  <a:pt x="341" y="3388"/>
                  <a:pt x="319" y="3354"/>
                  <a:pt x="302" y="3314"/>
                </a:cubicBezTo>
                <a:cubicBezTo>
                  <a:pt x="291" y="3286"/>
                  <a:pt x="285" y="3257"/>
                  <a:pt x="280" y="3228"/>
                </a:cubicBezTo>
                <a:cubicBezTo>
                  <a:pt x="273" y="3205"/>
                  <a:pt x="273" y="3183"/>
                  <a:pt x="280" y="3160"/>
                </a:cubicBezTo>
                <a:cubicBezTo>
                  <a:pt x="280" y="3144"/>
                  <a:pt x="285" y="3126"/>
                  <a:pt x="291" y="3115"/>
                </a:cubicBezTo>
                <a:cubicBezTo>
                  <a:pt x="296" y="3097"/>
                  <a:pt x="307" y="3087"/>
                  <a:pt x="314" y="3069"/>
                </a:cubicBezTo>
                <a:cubicBezTo>
                  <a:pt x="325" y="3058"/>
                  <a:pt x="341" y="3042"/>
                  <a:pt x="359" y="3029"/>
                </a:cubicBezTo>
                <a:cubicBezTo>
                  <a:pt x="382" y="3013"/>
                  <a:pt x="404" y="3001"/>
                  <a:pt x="427" y="2990"/>
                </a:cubicBezTo>
                <a:cubicBezTo>
                  <a:pt x="472" y="2973"/>
                  <a:pt x="524" y="2961"/>
                  <a:pt x="574" y="2950"/>
                </a:cubicBezTo>
                <a:cubicBezTo>
                  <a:pt x="597" y="2945"/>
                  <a:pt x="621" y="2945"/>
                  <a:pt x="642" y="2945"/>
                </a:cubicBezTo>
                <a:cubicBezTo>
                  <a:pt x="705" y="2939"/>
                  <a:pt x="750" y="2905"/>
                  <a:pt x="768" y="2848"/>
                </a:cubicBezTo>
                <a:cubicBezTo>
                  <a:pt x="779" y="2814"/>
                  <a:pt x="773" y="2780"/>
                  <a:pt x="757" y="2751"/>
                </a:cubicBezTo>
                <a:cubicBezTo>
                  <a:pt x="739" y="2722"/>
                  <a:pt x="711" y="2706"/>
                  <a:pt x="682" y="2694"/>
                </a:cubicBezTo>
                <a:cubicBezTo>
                  <a:pt x="632" y="2672"/>
                  <a:pt x="587" y="2649"/>
                  <a:pt x="546" y="2620"/>
                </a:cubicBezTo>
                <a:cubicBezTo>
                  <a:pt x="535" y="2604"/>
                  <a:pt x="518" y="2591"/>
                  <a:pt x="506" y="2575"/>
                </a:cubicBezTo>
                <a:cubicBezTo>
                  <a:pt x="501" y="2564"/>
                  <a:pt x="495" y="2557"/>
                  <a:pt x="490" y="2546"/>
                </a:cubicBezTo>
                <a:cubicBezTo>
                  <a:pt x="490" y="2546"/>
                  <a:pt x="490" y="2541"/>
                  <a:pt x="484" y="2536"/>
                </a:cubicBezTo>
                <a:lnTo>
                  <a:pt x="484" y="2523"/>
                </a:lnTo>
                <a:cubicBezTo>
                  <a:pt x="484" y="2518"/>
                  <a:pt x="477" y="2507"/>
                  <a:pt x="484" y="2501"/>
                </a:cubicBezTo>
                <a:cubicBezTo>
                  <a:pt x="484" y="2489"/>
                  <a:pt x="490" y="2478"/>
                  <a:pt x="495" y="2467"/>
                </a:cubicBezTo>
                <a:cubicBezTo>
                  <a:pt x="501" y="2450"/>
                  <a:pt x="512" y="2433"/>
                  <a:pt x="518" y="2421"/>
                </a:cubicBezTo>
                <a:cubicBezTo>
                  <a:pt x="540" y="2394"/>
                  <a:pt x="563" y="2371"/>
                  <a:pt x="587" y="2353"/>
                </a:cubicBezTo>
                <a:cubicBezTo>
                  <a:pt x="614" y="2336"/>
                  <a:pt x="637" y="2319"/>
                  <a:pt x="666" y="2308"/>
                </a:cubicBezTo>
                <a:cubicBezTo>
                  <a:pt x="705" y="2297"/>
                  <a:pt x="745" y="2285"/>
                  <a:pt x="791" y="2274"/>
                </a:cubicBezTo>
                <a:cubicBezTo>
                  <a:pt x="813" y="2274"/>
                  <a:pt x="836" y="2268"/>
                  <a:pt x="865" y="2268"/>
                </a:cubicBezTo>
                <a:cubicBezTo>
                  <a:pt x="881" y="2268"/>
                  <a:pt x="904" y="2274"/>
                  <a:pt x="927" y="2274"/>
                </a:cubicBezTo>
                <a:cubicBezTo>
                  <a:pt x="967" y="2279"/>
                  <a:pt x="1001" y="2291"/>
                  <a:pt x="1035" y="2302"/>
                </a:cubicBezTo>
                <a:cubicBezTo>
                  <a:pt x="1064" y="2319"/>
                  <a:pt x="1091" y="2336"/>
                  <a:pt x="1120" y="2353"/>
                </a:cubicBezTo>
                <a:cubicBezTo>
                  <a:pt x="1138" y="2365"/>
                  <a:pt x="1166" y="2371"/>
                  <a:pt x="1188" y="2371"/>
                </a:cubicBezTo>
                <a:cubicBezTo>
                  <a:pt x="1245" y="2371"/>
                  <a:pt x="1296" y="2342"/>
                  <a:pt x="1324" y="2297"/>
                </a:cubicBezTo>
                <a:cubicBezTo>
                  <a:pt x="1348" y="2263"/>
                  <a:pt x="1348" y="2216"/>
                  <a:pt x="1342" y="2182"/>
                </a:cubicBezTo>
                <a:cubicBezTo>
                  <a:pt x="1330" y="2148"/>
                  <a:pt x="1308" y="2109"/>
                  <a:pt x="1274" y="2092"/>
                </a:cubicBezTo>
                <a:cubicBezTo>
                  <a:pt x="1234" y="2075"/>
                  <a:pt x="1188" y="2058"/>
                  <a:pt x="1148" y="2046"/>
                </a:cubicBezTo>
                <a:lnTo>
                  <a:pt x="1125" y="2041"/>
                </a:lnTo>
                <a:lnTo>
                  <a:pt x="1114" y="2035"/>
                </a:lnTo>
                <a:lnTo>
                  <a:pt x="1086" y="2030"/>
                </a:lnTo>
                <a:cubicBezTo>
                  <a:pt x="1069" y="2001"/>
                  <a:pt x="1052" y="1972"/>
                  <a:pt x="1035" y="1938"/>
                </a:cubicBezTo>
                <a:cubicBezTo>
                  <a:pt x="1030" y="1910"/>
                  <a:pt x="1018" y="1888"/>
                  <a:pt x="1012" y="1854"/>
                </a:cubicBezTo>
                <a:lnTo>
                  <a:pt x="1012" y="1785"/>
                </a:lnTo>
                <a:cubicBezTo>
                  <a:pt x="1018" y="1768"/>
                  <a:pt x="1023" y="1751"/>
                  <a:pt x="1030" y="1728"/>
                </a:cubicBezTo>
                <a:cubicBezTo>
                  <a:pt x="1041" y="1712"/>
                  <a:pt x="1052" y="1694"/>
                  <a:pt x="1064" y="1671"/>
                </a:cubicBezTo>
                <a:cubicBezTo>
                  <a:pt x="1080" y="1655"/>
                  <a:pt x="1103" y="1631"/>
                  <a:pt x="1125" y="1615"/>
                </a:cubicBezTo>
                <a:cubicBezTo>
                  <a:pt x="1154" y="1592"/>
                  <a:pt x="1193" y="1569"/>
                  <a:pt x="1234" y="1552"/>
                </a:cubicBezTo>
                <a:cubicBezTo>
                  <a:pt x="1285" y="1529"/>
                  <a:pt x="1348" y="1513"/>
                  <a:pt x="1416" y="1500"/>
                </a:cubicBezTo>
                <a:cubicBezTo>
                  <a:pt x="1450" y="1500"/>
                  <a:pt x="1484" y="1495"/>
                  <a:pt x="1523" y="1495"/>
                </a:cubicBezTo>
                <a:cubicBezTo>
                  <a:pt x="1552" y="1495"/>
                  <a:pt x="1586" y="1500"/>
                  <a:pt x="1615" y="1500"/>
                </a:cubicBezTo>
                <a:cubicBezTo>
                  <a:pt x="1683" y="1513"/>
                  <a:pt x="1746" y="1529"/>
                  <a:pt x="1802" y="1552"/>
                </a:cubicBezTo>
                <a:cubicBezTo>
                  <a:pt x="1841" y="1569"/>
                  <a:pt x="1882" y="1592"/>
                  <a:pt x="1922" y="1620"/>
                </a:cubicBezTo>
                <a:cubicBezTo>
                  <a:pt x="1933" y="1626"/>
                  <a:pt x="1943" y="1631"/>
                  <a:pt x="1956" y="1631"/>
                </a:cubicBezTo>
                <a:cubicBezTo>
                  <a:pt x="1984" y="1631"/>
                  <a:pt x="2006" y="1620"/>
                  <a:pt x="2019" y="1603"/>
                </a:cubicBezTo>
                <a:cubicBezTo>
                  <a:pt x="2035" y="1586"/>
                  <a:pt x="2040" y="1569"/>
                  <a:pt x="2040" y="1552"/>
                </a:cubicBezTo>
                <a:cubicBezTo>
                  <a:pt x="2029" y="1455"/>
                  <a:pt x="2029" y="1371"/>
                  <a:pt x="2040" y="1290"/>
                </a:cubicBezTo>
                <a:cubicBezTo>
                  <a:pt x="2053" y="1222"/>
                  <a:pt x="2069" y="1166"/>
                  <a:pt x="2092" y="1115"/>
                </a:cubicBezTo>
                <a:cubicBezTo>
                  <a:pt x="2103" y="1080"/>
                  <a:pt x="2121" y="1052"/>
                  <a:pt x="2137" y="1030"/>
                </a:cubicBezTo>
                <a:cubicBezTo>
                  <a:pt x="2155" y="1007"/>
                  <a:pt x="2171" y="989"/>
                  <a:pt x="2189" y="978"/>
                </a:cubicBezTo>
                <a:cubicBezTo>
                  <a:pt x="2205" y="962"/>
                  <a:pt x="2229" y="950"/>
                  <a:pt x="2245" y="939"/>
                </a:cubicBezTo>
                <a:cubicBezTo>
                  <a:pt x="2268" y="933"/>
                  <a:pt x="2297" y="928"/>
                  <a:pt x="2325" y="921"/>
                </a:cubicBezTo>
                <a:cubicBezTo>
                  <a:pt x="2336" y="921"/>
                  <a:pt x="2347" y="915"/>
                  <a:pt x="2365" y="915"/>
                </a:cubicBezTo>
                <a:cubicBezTo>
                  <a:pt x="2381" y="915"/>
                  <a:pt x="2399" y="921"/>
                  <a:pt x="2410" y="921"/>
                </a:cubicBezTo>
                <a:cubicBezTo>
                  <a:pt x="2462" y="928"/>
                  <a:pt x="2507" y="944"/>
                  <a:pt x="2557" y="962"/>
                </a:cubicBezTo>
                <a:cubicBezTo>
                  <a:pt x="2632" y="996"/>
                  <a:pt x="2700" y="1035"/>
                  <a:pt x="2769" y="1086"/>
                </a:cubicBezTo>
                <a:cubicBezTo>
                  <a:pt x="2779" y="1091"/>
                  <a:pt x="2790" y="1098"/>
                  <a:pt x="2808" y="1098"/>
                </a:cubicBezTo>
                <a:cubicBezTo>
                  <a:pt x="2824" y="1098"/>
                  <a:pt x="2837" y="1091"/>
                  <a:pt x="2848" y="1086"/>
                </a:cubicBezTo>
                <a:cubicBezTo>
                  <a:pt x="2871" y="1070"/>
                  <a:pt x="2887" y="1046"/>
                  <a:pt x="2887" y="1018"/>
                </a:cubicBezTo>
                <a:cubicBezTo>
                  <a:pt x="2887" y="1007"/>
                  <a:pt x="2887" y="989"/>
                  <a:pt x="2893" y="978"/>
                </a:cubicBezTo>
                <a:cubicBezTo>
                  <a:pt x="2910" y="853"/>
                  <a:pt x="2944" y="729"/>
                  <a:pt x="3000" y="603"/>
                </a:cubicBezTo>
                <a:cubicBezTo>
                  <a:pt x="3041" y="512"/>
                  <a:pt x="3086" y="427"/>
                  <a:pt x="3137" y="359"/>
                </a:cubicBezTo>
                <a:cubicBezTo>
                  <a:pt x="3171" y="319"/>
                  <a:pt x="3205" y="285"/>
                  <a:pt x="3246" y="257"/>
                </a:cubicBezTo>
                <a:cubicBezTo>
                  <a:pt x="3280" y="228"/>
                  <a:pt x="3307" y="212"/>
                  <a:pt x="3341" y="199"/>
                </a:cubicBezTo>
                <a:cubicBezTo>
                  <a:pt x="3365" y="189"/>
                  <a:pt x="3393" y="178"/>
                  <a:pt x="3427" y="171"/>
                </a:cubicBezTo>
                <a:close/>
                <a:moveTo>
                  <a:pt x="3485" y="0"/>
                </a:moveTo>
                <a:cubicBezTo>
                  <a:pt x="3444" y="0"/>
                  <a:pt x="3410" y="0"/>
                  <a:pt x="3375" y="7"/>
                </a:cubicBezTo>
                <a:cubicBezTo>
                  <a:pt x="3273" y="24"/>
                  <a:pt x="3183" y="81"/>
                  <a:pt x="3110" y="149"/>
                </a:cubicBezTo>
                <a:cubicBezTo>
                  <a:pt x="3024" y="223"/>
                  <a:pt x="2961" y="319"/>
                  <a:pt x="2905" y="416"/>
                </a:cubicBezTo>
                <a:cubicBezTo>
                  <a:pt x="2830" y="558"/>
                  <a:pt x="2774" y="716"/>
                  <a:pt x="2745" y="881"/>
                </a:cubicBezTo>
                <a:cubicBezTo>
                  <a:pt x="2628" y="814"/>
                  <a:pt x="2493" y="762"/>
                  <a:pt x="2361" y="762"/>
                </a:cubicBezTo>
                <a:cubicBezTo>
                  <a:pt x="2282" y="762"/>
                  <a:pt x="2204" y="781"/>
                  <a:pt x="2132" y="825"/>
                </a:cubicBezTo>
                <a:cubicBezTo>
                  <a:pt x="2029" y="887"/>
                  <a:pt x="1967" y="989"/>
                  <a:pt x="1922" y="1098"/>
                </a:cubicBezTo>
                <a:cubicBezTo>
                  <a:pt x="1898" y="1166"/>
                  <a:pt x="1888" y="1235"/>
                  <a:pt x="1882" y="1303"/>
                </a:cubicBezTo>
                <a:cubicBezTo>
                  <a:pt x="1875" y="1337"/>
                  <a:pt x="1875" y="1371"/>
                  <a:pt x="1870" y="1405"/>
                </a:cubicBezTo>
                <a:cubicBezTo>
                  <a:pt x="1773" y="1359"/>
                  <a:pt x="1665" y="1337"/>
                  <a:pt x="1563" y="1330"/>
                </a:cubicBezTo>
                <a:cubicBezTo>
                  <a:pt x="1552" y="1330"/>
                  <a:pt x="1541" y="1329"/>
                  <a:pt x="1530" y="1329"/>
                </a:cubicBezTo>
                <a:cubicBezTo>
                  <a:pt x="1383" y="1329"/>
                  <a:pt x="1236" y="1363"/>
                  <a:pt x="1109" y="1427"/>
                </a:cubicBezTo>
                <a:cubicBezTo>
                  <a:pt x="989" y="1490"/>
                  <a:pt x="887" y="1597"/>
                  <a:pt x="852" y="1728"/>
                </a:cubicBezTo>
                <a:cubicBezTo>
                  <a:pt x="836" y="1802"/>
                  <a:pt x="842" y="1876"/>
                  <a:pt x="859" y="1944"/>
                </a:cubicBezTo>
                <a:cubicBezTo>
                  <a:pt x="870" y="1972"/>
                  <a:pt x="876" y="1996"/>
                  <a:pt x="887" y="2019"/>
                </a:cubicBezTo>
                <a:cubicBezTo>
                  <a:pt x="847" y="2024"/>
                  <a:pt x="813" y="2030"/>
                  <a:pt x="773" y="2035"/>
                </a:cubicBezTo>
                <a:cubicBezTo>
                  <a:pt x="700" y="2046"/>
                  <a:pt x="632" y="2075"/>
                  <a:pt x="563" y="2109"/>
                </a:cubicBezTo>
                <a:cubicBezTo>
                  <a:pt x="535" y="2121"/>
                  <a:pt x="506" y="2137"/>
                  <a:pt x="477" y="2155"/>
                </a:cubicBezTo>
                <a:cubicBezTo>
                  <a:pt x="467" y="2166"/>
                  <a:pt x="456" y="2171"/>
                  <a:pt x="443" y="2177"/>
                </a:cubicBezTo>
                <a:cubicBezTo>
                  <a:pt x="422" y="2189"/>
                  <a:pt x="404" y="2206"/>
                  <a:pt x="382" y="2223"/>
                </a:cubicBezTo>
                <a:cubicBezTo>
                  <a:pt x="336" y="2263"/>
                  <a:pt x="296" y="2313"/>
                  <a:pt x="273" y="2371"/>
                </a:cubicBezTo>
                <a:cubicBezTo>
                  <a:pt x="257" y="2399"/>
                  <a:pt x="246" y="2428"/>
                  <a:pt x="239" y="2455"/>
                </a:cubicBezTo>
                <a:cubicBezTo>
                  <a:pt x="239" y="2478"/>
                  <a:pt x="233" y="2496"/>
                  <a:pt x="233" y="2518"/>
                </a:cubicBezTo>
                <a:cubicBezTo>
                  <a:pt x="233" y="2541"/>
                  <a:pt x="239" y="2564"/>
                  <a:pt x="239" y="2586"/>
                </a:cubicBezTo>
                <a:cubicBezTo>
                  <a:pt x="246" y="2620"/>
                  <a:pt x="262" y="2649"/>
                  <a:pt x="273" y="2677"/>
                </a:cubicBezTo>
                <a:cubicBezTo>
                  <a:pt x="285" y="2701"/>
                  <a:pt x="302" y="2722"/>
                  <a:pt x="319" y="2746"/>
                </a:cubicBezTo>
                <a:cubicBezTo>
                  <a:pt x="251" y="2774"/>
                  <a:pt x="188" y="2814"/>
                  <a:pt x="137" y="2864"/>
                </a:cubicBezTo>
                <a:cubicBezTo>
                  <a:pt x="81" y="2922"/>
                  <a:pt x="41" y="2990"/>
                  <a:pt x="23" y="3063"/>
                </a:cubicBezTo>
                <a:cubicBezTo>
                  <a:pt x="0" y="3144"/>
                  <a:pt x="0" y="3217"/>
                  <a:pt x="12" y="3297"/>
                </a:cubicBezTo>
                <a:cubicBezTo>
                  <a:pt x="23" y="3370"/>
                  <a:pt x="57" y="3438"/>
                  <a:pt x="86" y="3501"/>
                </a:cubicBezTo>
                <a:cubicBezTo>
                  <a:pt x="102" y="3535"/>
                  <a:pt x="126" y="3564"/>
                  <a:pt x="149" y="3592"/>
                </a:cubicBezTo>
                <a:cubicBezTo>
                  <a:pt x="171" y="3627"/>
                  <a:pt x="199" y="3661"/>
                  <a:pt x="233" y="3695"/>
                </a:cubicBezTo>
                <a:cubicBezTo>
                  <a:pt x="296" y="3751"/>
                  <a:pt x="370" y="3802"/>
                  <a:pt x="443" y="3847"/>
                </a:cubicBezTo>
                <a:cubicBezTo>
                  <a:pt x="353" y="3933"/>
                  <a:pt x="273" y="4036"/>
                  <a:pt x="239" y="4154"/>
                </a:cubicBezTo>
                <a:cubicBezTo>
                  <a:pt x="217" y="4240"/>
                  <a:pt x="217" y="4330"/>
                  <a:pt x="246" y="4411"/>
                </a:cubicBezTo>
                <a:cubicBezTo>
                  <a:pt x="267" y="4490"/>
                  <a:pt x="319" y="4563"/>
                  <a:pt x="382" y="4626"/>
                </a:cubicBezTo>
                <a:cubicBezTo>
                  <a:pt x="438" y="4694"/>
                  <a:pt x="518" y="4746"/>
                  <a:pt x="592" y="4791"/>
                </a:cubicBezTo>
                <a:cubicBezTo>
                  <a:pt x="677" y="4842"/>
                  <a:pt x="773" y="4883"/>
                  <a:pt x="865" y="4910"/>
                </a:cubicBezTo>
                <a:cubicBezTo>
                  <a:pt x="1012" y="4956"/>
                  <a:pt x="1166" y="4985"/>
                  <a:pt x="1313" y="4996"/>
                </a:cubicBezTo>
                <a:cubicBezTo>
                  <a:pt x="1313" y="5030"/>
                  <a:pt x="1319" y="5064"/>
                  <a:pt x="1319" y="5104"/>
                </a:cubicBezTo>
                <a:cubicBezTo>
                  <a:pt x="1330" y="5200"/>
                  <a:pt x="1353" y="5292"/>
                  <a:pt x="1387" y="5376"/>
                </a:cubicBezTo>
                <a:cubicBezTo>
                  <a:pt x="1421" y="5455"/>
                  <a:pt x="1473" y="5524"/>
                  <a:pt x="1534" y="5581"/>
                </a:cubicBezTo>
                <a:cubicBezTo>
                  <a:pt x="1609" y="5649"/>
                  <a:pt x="1699" y="5694"/>
                  <a:pt x="1796" y="5723"/>
                </a:cubicBezTo>
                <a:cubicBezTo>
                  <a:pt x="1848" y="5739"/>
                  <a:pt x="1898" y="5746"/>
                  <a:pt x="1949" y="5746"/>
                </a:cubicBezTo>
                <a:cubicBezTo>
                  <a:pt x="2203" y="5746"/>
                  <a:pt x="2437" y="5562"/>
                  <a:pt x="2632" y="5410"/>
                </a:cubicBezTo>
                <a:cubicBezTo>
                  <a:pt x="2711" y="5348"/>
                  <a:pt x="2796" y="5279"/>
                  <a:pt x="2887" y="5234"/>
                </a:cubicBezTo>
                <a:cubicBezTo>
                  <a:pt x="2898" y="5234"/>
                  <a:pt x="2916" y="5229"/>
                  <a:pt x="2927" y="5224"/>
                </a:cubicBezTo>
                <a:lnTo>
                  <a:pt x="2932" y="5224"/>
                </a:lnTo>
                <a:lnTo>
                  <a:pt x="2939" y="5229"/>
                </a:lnTo>
                <a:cubicBezTo>
                  <a:pt x="2944" y="5229"/>
                  <a:pt x="2950" y="5234"/>
                  <a:pt x="2955" y="5234"/>
                </a:cubicBezTo>
                <a:cubicBezTo>
                  <a:pt x="2961" y="5245"/>
                  <a:pt x="2973" y="5251"/>
                  <a:pt x="2979" y="5258"/>
                </a:cubicBezTo>
                <a:cubicBezTo>
                  <a:pt x="2995" y="5292"/>
                  <a:pt x="3013" y="5319"/>
                  <a:pt x="3029" y="5353"/>
                </a:cubicBezTo>
                <a:cubicBezTo>
                  <a:pt x="3075" y="5473"/>
                  <a:pt x="3110" y="5599"/>
                  <a:pt x="3178" y="5706"/>
                </a:cubicBezTo>
                <a:cubicBezTo>
                  <a:pt x="3171" y="5814"/>
                  <a:pt x="3171" y="5922"/>
                  <a:pt x="3165" y="6029"/>
                </a:cubicBezTo>
                <a:cubicBezTo>
                  <a:pt x="3155" y="6200"/>
                  <a:pt x="3137" y="6370"/>
                  <a:pt x="3115" y="6541"/>
                </a:cubicBezTo>
                <a:cubicBezTo>
                  <a:pt x="3103" y="6638"/>
                  <a:pt x="3086" y="6729"/>
                  <a:pt x="3069" y="6826"/>
                </a:cubicBezTo>
                <a:cubicBezTo>
                  <a:pt x="3052" y="6934"/>
                  <a:pt x="3029" y="7041"/>
                  <a:pt x="3013" y="7149"/>
                </a:cubicBezTo>
                <a:cubicBezTo>
                  <a:pt x="3007" y="7183"/>
                  <a:pt x="3007" y="7206"/>
                  <a:pt x="3024" y="7235"/>
                </a:cubicBezTo>
                <a:cubicBezTo>
                  <a:pt x="3034" y="7262"/>
                  <a:pt x="3058" y="7280"/>
                  <a:pt x="3086" y="7286"/>
                </a:cubicBezTo>
                <a:cubicBezTo>
                  <a:pt x="3096" y="7289"/>
                  <a:pt x="3107" y="7291"/>
                  <a:pt x="3118" y="7291"/>
                </a:cubicBezTo>
                <a:cubicBezTo>
                  <a:pt x="3138" y="7291"/>
                  <a:pt x="3157" y="7285"/>
                  <a:pt x="3171" y="7275"/>
                </a:cubicBezTo>
                <a:cubicBezTo>
                  <a:pt x="3200" y="7262"/>
                  <a:pt x="3212" y="7241"/>
                  <a:pt x="3223" y="7212"/>
                </a:cubicBezTo>
                <a:cubicBezTo>
                  <a:pt x="3239" y="7178"/>
                  <a:pt x="3251" y="7144"/>
                  <a:pt x="3257" y="7115"/>
                </a:cubicBezTo>
                <a:cubicBezTo>
                  <a:pt x="3291" y="7002"/>
                  <a:pt x="3307" y="6887"/>
                  <a:pt x="3320" y="6792"/>
                </a:cubicBezTo>
                <a:cubicBezTo>
                  <a:pt x="3336" y="6666"/>
                  <a:pt x="3341" y="6535"/>
                  <a:pt x="3341" y="6383"/>
                </a:cubicBezTo>
                <a:cubicBezTo>
                  <a:pt x="3341" y="6257"/>
                  <a:pt x="3336" y="6132"/>
                  <a:pt x="3330" y="6013"/>
                </a:cubicBezTo>
                <a:lnTo>
                  <a:pt x="3330" y="5967"/>
                </a:lnTo>
                <a:lnTo>
                  <a:pt x="3330" y="5877"/>
                </a:lnTo>
                <a:lnTo>
                  <a:pt x="3341" y="5882"/>
                </a:lnTo>
                <a:cubicBezTo>
                  <a:pt x="3422" y="5939"/>
                  <a:pt x="3512" y="5967"/>
                  <a:pt x="3575" y="5974"/>
                </a:cubicBezTo>
                <a:cubicBezTo>
                  <a:pt x="3621" y="5984"/>
                  <a:pt x="3660" y="5984"/>
                  <a:pt x="3700" y="5984"/>
                </a:cubicBezTo>
                <a:lnTo>
                  <a:pt x="3734" y="5984"/>
                </a:lnTo>
                <a:cubicBezTo>
                  <a:pt x="3791" y="5979"/>
                  <a:pt x="3842" y="5974"/>
                  <a:pt x="3894" y="5956"/>
                </a:cubicBezTo>
                <a:cubicBezTo>
                  <a:pt x="3921" y="5945"/>
                  <a:pt x="3950" y="5939"/>
                  <a:pt x="3978" y="5927"/>
                </a:cubicBezTo>
                <a:lnTo>
                  <a:pt x="3984" y="5922"/>
                </a:lnTo>
                <a:lnTo>
                  <a:pt x="3989" y="5922"/>
                </a:lnTo>
                <a:cubicBezTo>
                  <a:pt x="3984" y="5995"/>
                  <a:pt x="3984" y="6064"/>
                  <a:pt x="3984" y="6132"/>
                </a:cubicBezTo>
                <a:cubicBezTo>
                  <a:pt x="3984" y="6257"/>
                  <a:pt x="3989" y="6383"/>
                  <a:pt x="3996" y="6525"/>
                </a:cubicBezTo>
                <a:cubicBezTo>
                  <a:pt x="4007" y="6649"/>
                  <a:pt x="4023" y="6774"/>
                  <a:pt x="4046" y="6916"/>
                </a:cubicBezTo>
                <a:cubicBezTo>
                  <a:pt x="4057" y="6973"/>
                  <a:pt x="4070" y="7030"/>
                  <a:pt x="4080" y="7092"/>
                </a:cubicBezTo>
                <a:cubicBezTo>
                  <a:pt x="4098" y="7167"/>
                  <a:pt x="4120" y="7241"/>
                  <a:pt x="4149" y="7314"/>
                </a:cubicBezTo>
                <a:cubicBezTo>
                  <a:pt x="4160" y="7348"/>
                  <a:pt x="4172" y="7371"/>
                  <a:pt x="4201" y="7388"/>
                </a:cubicBezTo>
                <a:cubicBezTo>
                  <a:pt x="4217" y="7399"/>
                  <a:pt x="4237" y="7403"/>
                  <a:pt x="4257" y="7403"/>
                </a:cubicBezTo>
                <a:cubicBezTo>
                  <a:pt x="4270" y="7403"/>
                  <a:pt x="4283" y="7401"/>
                  <a:pt x="4296" y="7399"/>
                </a:cubicBezTo>
                <a:cubicBezTo>
                  <a:pt x="4353" y="7382"/>
                  <a:pt x="4398" y="7314"/>
                  <a:pt x="4382" y="7251"/>
                </a:cubicBezTo>
                <a:cubicBezTo>
                  <a:pt x="4337" y="7115"/>
                  <a:pt x="4291" y="6973"/>
                  <a:pt x="4251" y="6837"/>
                </a:cubicBezTo>
                <a:cubicBezTo>
                  <a:pt x="4217" y="6695"/>
                  <a:pt x="4188" y="6553"/>
                  <a:pt x="4166" y="6410"/>
                </a:cubicBezTo>
                <a:cubicBezTo>
                  <a:pt x="4143" y="6218"/>
                  <a:pt x="4132" y="6024"/>
                  <a:pt x="4138" y="5825"/>
                </a:cubicBezTo>
                <a:cubicBezTo>
                  <a:pt x="4154" y="5814"/>
                  <a:pt x="4172" y="5803"/>
                  <a:pt x="4188" y="5791"/>
                </a:cubicBezTo>
                <a:cubicBezTo>
                  <a:pt x="4222" y="5757"/>
                  <a:pt x="4256" y="5717"/>
                  <a:pt x="4291" y="5683"/>
                </a:cubicBezTo>
                <a:cubicBezTo>
                  <a:pt x="4330" y="5638"/>
                  <a:pt x="4364" y="5586"/>
                  <a:pt x="4393" y="5536"/>
                </a:cubicBezTo>
                <a:cubicBezTo>
                  <a:pt x="4411" y="5513"/>
                  <a:pt x="4421" y="5484"/>
                  <a:pt x="4439" y="5455"/>
                </a:cubicBezTo>
                <a:cubicBezTo>
                  <a:pt x="4456" y="5479"/>
                  <a:pt x="4479" y="5502"/>
                  <a:pt x="4495" y="5524"/>
                </a:cubicBezTo>
                <a:cubicBezTo>
                  <a:pt x="4563" y="5586"/>
                  <a:pt x="4644" y="5633"/>
                  <a:pt x="4728" y="5672"/>
                </a:cubicBezTo>
                <a:cubicBezTo>
                  <a:pt x="4807" y="5701"/>
                  <a:pt x="4893" y="5712"/>
                  <a:pt x="4972" y="5712"/>
                </a:cubicBezTo>
                <a:cubicBezTo>
                  <a:pt x="5058" y="5706"/>
                  <a:pt x="5143" y="5689"/>
                  <a:pt x="5223" y="5660"/>
                </a:cubicBezTo>
                <a:cubicBezTo>
                  <a:pt x="5530" y="5547"/>
                  <a:pt x="5769" y="5279"/>
                  <a:pt x="5877" y="4973"/>
                </a:cubicBezTo>
                <a:cubicBezTo>
                  <a:pt x="5922" y="5001"/>
                  <a:pt x="5967" y="5024"/>
                  <a:pt x="6013" y="5041"/>
                </a:cubicBezTo>
                <a:cubicBezTo>
                  <a:pt x="6079" y="5068"/>
                  <a:pt x="6150" y="5077"/>
                  <a:pt x="6219" y="5077"/>
                </a:cubicBezTo>
                <a:cubicBezTo>
                  <a:pt x="6237" y="5077"/>
                  <a:pt x="6255" y="5076"/>
                  <a:pt x="6273" y="5075"/>
                </a:cubicBezTo>
                <a:cubicBezTo>
                  <a:pt x="6451" y="5064"/>
                  <a:pt x="6614" y="4973"/>
                  <a:pt x="6740" y="4848"/>
                </a:cubicBezTo>
                <a:cubicBezTo>
                  <a:pt x="6803" y="4786"/>
                  <a:pt x="6853" y="4712"/>
                  <a:pt x="6894" y="4637"/>
                </a:cubicBezTo>
                <a:cubicBezTo>
                  <a:pt x="6933" y="4553"/>
                  <a:pt x="6955" y="4461"/>
                  <a:pt x="6968" y="4371"/>
                </a:cubicBezTo>
                <a:cubicBezTo>
                  <a:pt x="6984" y="4274"/>
                  <a:pt x="6973" y="4178"/>
                  <a:pt x="6944" y="4086"/>
                </a:cubicBezTo>
                <a:cubicBezTo>
                  <a:pt x="6939" y="4064"/>
                  <a:pt x="6928" y="4041"/>
                  <a:pt x="6916" y="4023"/>
                </a:cubicBezTo>
                <a:cubicBezTo>
                  <a:pt x="6950" y="4023"/>
                  <a:pt x="6984" y="4018"/>
                  <a:pt x="7018" y="4013"/>
                </a:cubicBezTo>
                <a:cubicBezTo>
                  <a:pt x="7133" y="3989"/>
                  <a:pt x="7235" y="3928"/>
                  <a:pt x="7325" y="3853"/>
                </a:cubicBezTo>
                <a:cubicBezTo>
                  <a:pt x="7411" y="3779"/>
                  <a:pt x="7474" y="3672"/>
                  <a:pt x="7508" y="3564"/>
                </a:cubicBezTo>
                <a:cubicBezTo>
                  <a:pt x="7547" y="3444"/>
                  <a:pt x="7547" y="3314"/>
                  <a:pt x="7519" y="3194"/>
                </a:cubicBezTo>
                <a:cubicBezTo>
                  <a:pt x="7495" y="3092"/>
                  <a:pt x="7439" y="2995"/>
                  <a:pt x="7371" y="2911"/>
                </a:cubicBezTo>
                <a:cubicBezTo>
                  <a:pt x="7303" y="2819"/>
                  <a:pt x="7212" y="2746"/>
                  <a:pt x="7115" y="2688"/>
                </a:cubicBezTo>
                <a:cubicBezTo>
                  <a:pt x="7018" y="2626"/>
                  <a:pt x="6910" y="2581"/>
                  <a:pt x="6803" y="2541"/>
                </a:cubicBezTo>
                <a:cubicBezTo>
                  <a:pt x="6792" y="2536"/>
                  <a:pt x="6779" y="2530"/>
                  <a:pt x="6768" y="2523"/>
                </a:cubicBezTo>
                <a:cubicBezTo>
                  <a:pt x="6797" y="2507"/>
                  <a:pt x="6831" y="2484"/>
                  <a:pt x="6860" y="2462"/>
                </a:cubicBezTo>
                <a:cubicBezTo>
                  <a:pt x="6944" y="2399"/>
                  <a:pt x="7018" y="2326"/>
                  <a:pt x="7070" y="2229"/>
                </a:cubicBezTo>
                <a:cubicBezTo>
                  <a:pt x="7104" y="2155"/>
                  <a:pt x="7126" y="2075"/>
                  <a:pt x="7115" y="1990"/>
                </a:cubicBezTo>
                <a:cubicBezTo>
                  <a:pt x="7109" y="1944"/>
                  <a:pt x="7098" y="1904"/>
                  <a:pt x="7081" y="1859"/>
                </a:cubicBezTo>
                <a:cubicBezTo>
                  <a:pt x="7064" y="1820"/>
                  <a:pt x="7036" y="1785"/>
                  <a:pt x="7013" y="1751"/>
                </a:cubicBezTo>
                <a:cubicBezTo>
                  <a:pt x="6962" y="1689"/>
                  <a:pt x="6894" y="1637"/>
                  <a:pt x="6819" y="1603"/>
                </a:cubicBezTo>
                <a:cubicBezTo>
                  <a:pt x="6729" y="1552"/>
                  <a:pt x="6627" y="1524"/>
                  <a:pt x="6524" y="1513"/>
                </a:cubicBezTo>
                <a:cubicBezTo>
                  <a:pt x="6486" y="1509"/>
                  <a:pt x="6448" y="1507"/>
                  <a:pt x="6410" y="1507"/>
                </a:cubicBezTo>
                <a:cubicBezTo>
                  <a:pt x="6335" y="1507"/>
                  <a:pt x="6261" y="1515"/>
                  <a:pt x="6189" y="1529"/>
                </a:cubicBezTo>
                <a:cubicBezTo>
                  <a:pt x="6160" y="1529"/>
                  <a:pt x="6132" y="1535"/>
                  <a:pt x="6110" y="1541"/>
                </a:cubicBezTo>
                <a:cubicBezTo>
                  <a:pt x="6126" y="1479"/>
                  <a:pt x="6132" y="1405"/>
                  <a:pt x="6126" y="1337"/>
                </a:cubicBezTo>
                <a:cubicBezTo>
                  <a:pt x="6121" y="1262"/>
                  <a:pt x="6097" y="1188"/>
                  <a:pt x="6058" y="1120"/>
                </a:cubicBezTo>
                <a:cubicBezTo>
                  <a:pt x="6024" y="1057"/>
                  <a:pt x="5967" y="1001"/>
                  <a:pt x="5905" y="962"/>
                </a:cubicBezTo>
                <a:cubicBezTo>
                  <a:pt x="5853" y="921"/>
                  <a:pt x="5785" y="894"/>
                  <a:pt x="5722" y="876"/>
                </a:cubicBezTo>
                <a:cubicBezTo>
                  <a:pt x="5676" y="865"/>
                  <a:pt x="5627" y="862"/>
                  <a:pt x="5577" y="862"/>
                </a:cubicBezTo>
                <a:cubicBezTo>
                  <a:pt x="5548" y="862"/>
                  <a:pt x="5519" y="863"/>
                  <a:pt x="5489" y="865"/>
                </a:cubicBezTo>
                <a:cubicBezTo>
                  <a:pt x="5450" y="870"/>
                  <a:pt x="5405" y="881"/>
                  <a:pt x="5365" y="894"/>
                </a:cubicBezTo>
                <a:cubicBezTo>
                  <a:pt x="5319" y="905"/>
                  <a:pt x="5279" y="921"/>
                  <a:pt x="5240" y="939"/>
                </a:cubicBezTo>
                <a:cubicBezTo>
                  <a:pt x="5234" y="944"/>
                  <a:pt x="5223" y="944"/>
                  <a:pt x="5217" y="950"/>
                </a:cubicBezTo>
                <a:cubicBezTo>
                  <a:pt x="5211" y="836"/>
                  <a:pt x="5182" y="729"/>
                  <a:pt x="5132" y="626"/>
                </a:cubicBezTo>
                <a:cubicBezTo>
                  <a:pt x="5064" y="495"/>
                  <a:pt x="4938" y="393"/>
                  <a:pt x="4791" y="370"/>
                </a:cubicBezTo>
                <a:cubicBezTo>
                  <a:pt x="4764" y="366"/>
                  <a:pt x="4737" y="364"/>
                  <a:pt x="4710" y="364"/>
                </a:cubicBezTo>
                <a:cubicBezTo>
                  <a:pt x="4580" y="364"/>
                  <a:pt x="4455" y="407"/>
                  <a:pt x="4337" y="472"/>
                </a:cubicBezTo>
                <a:cubicBezTo>
                  <a:pt x="4256" y="519"/>
                  <a:pt x="4188" y="580"/>
                  <a:pt x="4120" y="643"/>
                </a:cubicBezTo>
                <a:cubicBezTo>
                  <a:pt x="4104" y="660"/>
                  <a:pt x="4086" y="682"/>
                  <a:pt x="4070" y="700"/>
                </a:cubicBezTo>
                <a:cubicBezTo>
                  <a:pt x="4064" y="671"/>
                  <a:pt x="4057" y="643"/>
                  <a:pt x="4046" y="614"/>
                </a:cubicBezTo>
                <a:cubicBezTo>
                  <a:pt x="4023" y="501"/>
                  <a:pt x="3989" y="393"/>
                  <a:pt x="3939" y="291"/>
                </a:cubicBezTo>
                <a:cubicBezTo>
                  <a:pt x="3887" y="194"/>
                  <a:pt x="3813" y="109"/>
                  <a:pt x="3723" y="58"/>
                </a:cubicBezTo>
                <a:cubicBezTo>
                  <a:pt x="3648" y="18"/>
                  <a:pt x="3564" y="0"/>
                  <a:pt x="348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6" name="Google Shape;191;p2"/>
          <p:cNvSpPr>
            <a:spLocks noChangeArrowheads="1"/>
          </p:cNvSpPr>
          <p:nvPr/>
        </p:nvSpPr>
        <p:spPr bwMode="auto">
          <a:xfrm>
            <a:off x="8558213" y="4213225"/>
            <a:ext cx="39687" cy="58738"/>
          </a:xfrm>
          <a:custGeom>
            <a:avLst/>
            <a:gdLst>
              <a:gd name="T0" fmla="*/ 0 w 1001"/>
              <a:gd name="T1" fmla="*/ 0 h 1512"/>
              <a:gd name="T2" fmla="*/ 1001 w 1001"/>
              <a:gd name="T3" fmla="*/ 1512 h 1512"/>
            </a:gdLst>
            <a:ahLst/>
            <a:cxnLst/>
            <a:rect l="T0" t="T1" r="T2" b="T3"/>
            <a:pathLst>
              <a:path w="1001" h="1512" extrusionOk="0">
                <a:moveTo>
                  <a:pt x="1" y="1500"/>
                </a:moveTo>
                <a:cubicBezTo>
                  <a:pt x="1" y="1500"/>
                  <a:pt x="1" y="1500"/>
                  <a:pt x="2" y="1500"/>
                </a:cubicBezTo>
                <a:cubicBezTo>
                  <a:pt x="1" y="1500"/>
                  <a:pt x="1" y="1500"/>
                  <a:pt x="1" y="1500"/>
                </a:cubicBezTo>
                <a:close/>
                <a:moveTo>
                  <a:pt x="785" y="0"/>
                </a:moveTo>
                <a:cubicBezTo>
                  <a:pt x="717" y="22"/>
                  <a:pt x="649" y="40"/>
                  <a:pt x="591" y="45"/>
                </a:cubicBezTo>
                <a:cubicBezTo>
                  <a:pt x="546" y="51"/>
                  <a:pt x="507" y="56"/>
                  <a:pt x="467" y="56"/>
                </a:cubicBezTo>
                <a:cubicBezTo>
                  <a:pt x="433" y="56"/>
                  <a:pt x="392" y="51"/>
                  <a:pt x="358" y="45"/>
                </a:cubicBezTo>
                <a:cubicBezTo>
                  <a:pt x="353" y="176"/>
                  <a:pt x="353" y="284"/>
                  <a:pt x="342" y="391"/>
                </a:cubicBezTo>
                <a:cubicBezTo>
                  <a:pt x="324" y="517"/>
                  <a:pt x="308" y="648"/>
                  <a:pt x="284" y="772"/>
                </a:cubicBezTo>
                <a:cubicBezTo>
                  <a:pt x="263" y="897"/>
                  <a:pt x="234" y="1023"/>
                  <a:pt x="194" y="1147"/>
                </a:cubicBezTo>
                <a:cubicBezTo>
                  <a:pt x="171" y="1215"/>
                  <a:pt x="76" y="1500"/>
                  <a:pt x="3" y="1500"/>
                </a:cubicBezTo>
                <a:cubicBezTo>
                  <a:pt x="2" y="1500"/>
                  <a:pt x="2" y="1500"/>
                  <a:pt x="2" y="1500"/>
                </a:cubicBezTo>
                <a:cubicBezTo>
                  <a:pt x="138" y="1508"/>
                  <a:pt x="256" y="1512"/>
                  <a:pt x="359" y="1512"/>
                </a:cubicBezTo>
                <a:cubicBezTo>
                  <a:pt x="893" y="1512"/>
                  <a:pt x="1000" y="1420"/>
                  <a:pt x="1000" y="1420"/>
                </a:cubicBezTo>
                <a:cubicBezTo>
                  <a:pt x="979" y="1346"/>
                  <a:pt x="824" y="1079"/>
                  <a:pt x="814" y="1005"/>
                </a:cubicBezTo>
                <a:cubicBezTo>
                  <a:pt x="790" y="874"/>
                  <a:pt x="779" y="743"/>
                  <a:pt x="774" y="614"/>
                </a:cubicBezTo>
                <a:cubicBezTo>
                  <a:pt x="767" y="499"/>
                  <a:pt x="767" y="375"/>
                  <a:pt x="774" y="226"/>
                </a:cubicBezTo>
                <a:cubicBezTo>
                  <a:pt x="779" y="158"/>
                  <a:pt x="785" y="85"/>
                  <a:pt x="785" y="16"/>
                </a:cubicBezTo>
                <a:lnTo>
                  <a:pt x="790"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7" name="Google Shape;192;p2"/>
          <p:cNvSpPr>
            <a:spLocks noChangeArrowheads="1"/>
          </p:cNvSpPr>
          <p:nvPr/>
        </p:nvSpPr>
        <p:spPr bwMode="auto">
          <a:xfrm>
            <a:off x="8439150" y="4005263"/>
            <a:ext cx="271463" cy="204787"/>
          </a:xfrm>
          <a:custGeom>
            <a:avLst/>
            <a:gdLst>
              <a:gd name="T0" fmla="*/ 0 w 7007"/>
              <a:gd name="T1" fmla="*/ 0 h 5314"/>
              <a:gd name="T2" fmla="*/ 7007 w 7007"/>
              <a:gd name="T3" fmla="*/ 5314 h 5314"/>
            </a:gdLst>
            <a:ahLst/>
            <a:cxnLst/>
            <a:rect l="T0" t="T1" r="T2" b="T3"/>
            <a:pathLst>
              <a:path w="7007" h="5314" extrusionOk="0">
                <a:moveTo>
                  <a:pt x="3723" y="0"/>
                </a:moveTo>
                <a:cubicBezTo>
                  <a:pt x="3699" y="0"/>
                  <a:pt x="3678" y="0"/>
                  <a:pt x="3654" y="7"/>
                </a:cubicBezTo>
                <a:cubicBezTo>
                  <a:pt x="3568" y="18"/>
                  <a:pt x="3489" y="35"/>
                  <a:pt x="3405" y="69"/>
                </a:cubicBezTo>
                <a:cubicBezTo>
                  <a:pt x="3330" y="97"/>
                  <a:pt x="3256" y="131"/>
                  <a:pt x="3193" y="178"/>
                </a:cubicBezTo>
                <a:cubicBezTo>
                  <a:pt x="3132" y="223"/>
                  <a:pt x="3075" y="280"/>
                  <a:pt x="3017" y="341"/>
                </a:cubicBezTo>
                <a:cubicBezTo>
                  <a:pt x="2962" y="410"/>
                  <a:pt x="2915" y="490"/>
                  <a:pt x="2870" y="580"/>
                </a:cubicBezTo>
                <a:cubicBezTo>
                  <a:pt x="2813" y="700"/>
                  <a:pt x="2773" y="831"/>
                  <a:pt x="2745" y="978"/>
                </a:cubicBezTo>
                <a:cubicBezTo>
                  <a:pt x="2745" y="996"/>
                  <a:pt x="2723" y="1012"/>
                  <a:pt x="2700" y="1018"/>
                </a:cubicBezTo>
                <a:lnTo>
                  <a:pt x="2689" y="1018"/>
                </a:lnTo>
                <a:cubicBezTo>
                  <a:pt x="2671" y="1018"/>
                  <a:pt x="2655" y="1012"/>
                  <a:pt x="2642" y="1001"/>
                </a:cubicBezTo>
                <a:cubicBezTo>
                  <a:pt x="2546" y="881"/>
                  <a:pt x="2450" y="785"/>
                  <a:pt x="2353" y="705"/>
                </a:cubicBezTo>
                <a:lnTo>
                  <a:pt x="2359" y="729"/>
                </a:lnTo>
                <a:cubicBezTo>
                  <a:pt x="2301" y="660"/>
                  <a:pt x="2228" y="609"/>
                  <a:pt x="2143" y="569"/>
                </a:cubicBezTo>
                <a:cubicBezTo>
                  <a:pt x="2091" y="546"/>
                  <a:pt x="2041" y="530"/>
                  <a:pt x="1984" y="512"/>
                </a:cubicBezTo>
                <a:cubicBezTo>
                  <a:pt x="1950" y="512"/>
                  <a:pt x="1916" y="506"/>
                  <a:pt x="1881" y="506"/>
                </a:cubicBezTo>
                <a:lnTo>
                  <a:pt x="1836" y="506"/>
                </a:lnTo>
                <a:cubicBezTo>
                  <a:pt x="1785" y="519"/>
                  <a:pt x="1740" y="530"/>
                  <a:pt x="1688" y="546"/>
                </a:cubicBezTo>
                <a:cubicBezTo>
                  <a:pt x="1620" y="569"/>
                  <a:pt x="1564" y="603"/>
                  <a:pt x="1496" y="648"/>
                </a:cubicBezTo>
                <a:cubicBezTo>
                  <a:pt x="1427" y="700"/>
                  <a:pt x="1370" y="750"/>
                  <a:pt x="1318" y="813"/>
                </a:cubicBezTo>
                <a:cubicBezTo>
                  <a:pt x="1257" y="881"/>
                  <a:pt x="1216" y="955"/>
                  <a:pt x="1176" y="1030"/>
                </a:cubicBezTo>
                <a:cubicBezTo>
                  <a:pt x="1131" y="1126"/>
                  <a:pt x="1103" y="1228"/>
                  <a:pt x="1080" y="1342"/>
                </a:cubicBezTo>
                <a:cubicBezTo>
                  <a:pt x="1063" y="1450"/>
                  <a:pt x="1058" y="1563"/>
                  <a:pt x="1069" y="1678"/>
                </a:cubicBezTo>
                <a:cubicBezTo>
                  <a:pt x="1080" y="1796"/>
                  <a:pt x="1108" y="1910"/>
                  <a:pt x="1142" y="2019"/>
                </a:cubicBezTo>
                <a:cubicBezTo>
                  <a:pt x="1171" y="2092"/>
                  <a:pt x="1200" y="2143"/>
                  <a:pt x="1228" y="2189"/>
                </a:cubicBezTo>
                <a:cubicBezTo>
                  <a:pt x="1250" y="2223"/>
                  <a:pt x="1234" y="2263"/>
                  <a:pt x="1210" y="2279"/>
                </a:cubicBezTo>
                <a:cubicBezTo>
                  <a:pt x="1200" y="2292"/>
                  <a:pt x="1182" y="2302"/>
                  <a:pt x="1160" y="2302"/>
                </a:cubicBezTo>
                <a:cubicBezTo>
                  <a:pt x="1155" y="2302"/>
                  <a:pt x="1148" y="2297"/>
                  <a:pt x="1137" y="2297"/>
                </a:cubicBezTo>
                <a:cubicBezTo>
                  <a:pt x="1097" y="2285"/>
                  <a:pt x="1058" y="2274"/>
                  <a:pt x="1011" y="2268"/>
                </a:cubicBezTo>
                <a:cubicBezTo>
                  <a:pt x="938" y="2257"/>
                  <a:pt x="882" y="2251"/>
                  <a:pt x="819" y="2251"/>
                </a:cubicBezTo>
                <a:cubicBezTo>
                  <a:pt x="785" y="2251"/>
                  <a:pt x="751" y="2251"/>
                  <a:pt x="711" y="2257"/>
                </a:cubicBezTo>
                <a:cubicBezTo>
                  <a:pt x="615" y="2268"/>
                  <a:pt x="523" y="2285"/>
                  <a:pt x="432" y="2319"/>
                </a:cubicBezTo>
                <a:cubicBezTo>
                  <a:pt x="370" y="2342"/>
                  <a:pt x="313" y="2376"/>
                  <a:pt x="256" y="2416"/>
                </a:cubicBezTo>
                <a:cubicBezTo>
                  <a:pt x="211" y="2444"/>
                  <a:pt x="171" y="2478"/>
                  <a:pt x="137" y="2523"/>
                </a:cubicBezTo>
                <a:cubicBezTo>
                  <a:pt x="103" y="2564"/>
                  <a:pt x="80" y="2604"/>
                  <a:pt x="57" y="2643"/>
                </a:cubicBezTo>
                <a:cubicBezTo>
                  <a:pt x="40" y="2683"/>
                  <a:pt x="23" y="2728"/>
                  <a:pt x="17" y="2780"/>
                </a:cubicBezTo>
                <a:cubicBezTo>
                  <a:pt x="6" y="2837"/>
                  <a:pt x="1" y="2893"/>
                  <a:pt x="6" y="2956"/>
                </a:cubicBezTo>
                <a:cubicBezTo>
                  <a:pt x="12" y="3001"/>
                  <a:pt x="23" y="3047"/>
                  <a:pt x="40" y="3087"/>
                </a:cubicBezTo>
                <a:cubicBezTo>
                  <a:pt x="51" y="3126"/>
                  <a:pt x="74" y="3171"/>
                  <a:pt x="109" y="3212"/>
                </a:cubicBezTo>
                <a:cubicBezTo>
                  <a:pt x="143" y="3257"/>
                  <a:pt x="177" y="3302"/>
                  <a:pt x="227" y="3342"/>
                </a:cubicBezTo>
                <a:cubicBezTo>
                  <a:pt x="313" y="3417"/>
                  <a:pt x="421" y="3478"/>
                  <a:pt x="557" y="3541"/>
                </a:cubicBezTo>
                <a:lnTo>
                  <a:pt x="541" y="3519"/>
                </a:lnTo>
                <a:cubicBezTo>
                  <a:pt x="602" y="3564"/>
                  <a:pt x="683" y="3598"/>
                  <a:pt x="790" y="3632"/>
                </a:cubicBezTo>
                <a:cubicBezTo>
                  <a:pt x="875" y="3666"/>
                  <a:pt x="955" y="3695"/>
                  <a:pt x="1035" y="3717"/>
                </a:cubicBezTo>
                <a:cubicBezTo>
                  <a:pt x="1058" y="3723"/>
                  <a:pt x="1080" y="3745"/>
                  <a:pt x="1097" y="3768"/>
                </a:cubicBezTo>
                <a:cubicBezTo>
                  <a:pt x="1108" y="3797"/>
                  <a:pt x="1108" y="3819"/>
                  <a:pt x="1103" y="3842"/>
                </a:cubicBezTo>
                <a:cubicBezTo>
                  <a:pt x="1063" y="3933"/>
                  <a:pt x="1035" y="4013"/>
                  <a:pt x="1018" y="4086"/>
                </a:cubicBezTo>
                <a:cubicBezTo>
                  <a:pt x="1011" y="4154"/>
                  <a:pt x="1006" y="4217"/>
                  <a:pt x="1011" y="4280"/>
                </a:cubicBezTo>
                <a:cubicBezTo>
                  <a:pt x="1024" y="4343"/>
                  <a:pt x="1035" y="4399"/>
                  <a:pt x="1052" y="4450"/>
                </a:cubicBezTo>
                <a:cubicBezTo>
                  <a:pt x="1080" y="4508"/>
                  <a:pt x="1108" y="4558"/>
                  <a:pt x="1142" y="4610"/>
                </a:cubicBezTo>
                <a:cubicBezTo>
                  <a:pt x="1182" y="4666"/>
                  <a:pt x="1234" y="4723"/>
                  <a:pt x="1296" y="4780"/>
                </a:cubicBezTo>
                <a:cubicBezTo>
                  <a:pt x="1370" y="4836"/>
                  <a:pt x="1449" y="4888"/>
                  <a:pt x="1530" y="4922"/>
                </a:cubicBezTo>
                <a:cubicBezTo>
                  <a:pt x="1625" y="4967"/>
                  <a:pt x="1727" y="5001"/>
                  <a:pt x="1830" y="5019"/>
                </a:cubicBezTo>
                <a:cubicBezTo>
                  <a:pt x="1887" y="5030"/>
                  <a:pt x="1939" y="5030"/>
                  <a:pt x="1984" y="5030"/>
                </a:cubicBezTo>
                <a:lnTo>
                  <a:pt x="2052" y="5030"/>
                </a:lnTo>
                <a:cubicBezTo>
                  <a:pt x="2126" y="5024"/>
                  <a:pt x="2194" y="5007"/>
                  <a:pt x="2262" y="4978"/>
                </a:cubicBezTo>
                <a:cubicBezTo>
                  <a:pt x="2307" y="4962"/>
                  <a:pt x="2353" y="4939"/>
                  <a:pt x="2398" y="4910"/>
                </a:cubicBezTo>
                <a:cubicBezTo>
                  <a:pt x="2438" y="4876"/>
                  <a:pt x="2484" y="4842"/>
                  <a:pt x="2524" y="4791"/>
                </a:cubicBezTo>
                <a:cubicBezTo>
                  <a:pt x="2558" y="4746"/>
                  <a:pt x="2592" y="4700"/>
                  <a:pt x="2614" y="4649"/>
                </a:cubicBezTo>
                <a:lnTo>
                  <a:pt x="2597" y="4655"/>
                </a:lnTo>
                <a:cubicBezTo>
                  <a:pt x="2614" y="4644"/>
                  <a:pt x="2626" y="4621"/>
                  <a:pt x="2632" y="4610"/>
                </a:cubicBezTo>
                <a:cubicBezTo>
                  <a:pt x="2642" y="4587"/>
                  <a:pt x="2660" y="4576"/>
                  <a:pt x="2682" y="4576"/>
                </a:cubicBezTo>
                <a:cubicBezTo>
                  <a:pt x="2705" y="4576"/>
                  <a:pt x="2728" y="4587"/>
                  <a:pt x="2734" y="4603"/>
                </a:cubicBezTo>
                <a:cubicBezTo>
                  <a:pt x="2807" y="4757"/>
                  <a:pt x="2870" y="4876"/>
                  <a:pt x="2944" y="4978"/>
                </a:cubicBezTo>
                <a:cubicBezTo>
                  <a:pt x="2989" y="5053"/>
                  <a:pt x="3046" y="5109"/>
                  <a:pt x="3103" y="5161"/>
                </a:cubicBezTo>
                <a:cubicBezTo>
                  <a:pt x="3148" y="5195"/>
                  <a:pt x="3193" y="5224"/>
                  <a:pt x="3245" y="5251"/>
                </a:cubicBezTo>
                <a:cubicBezTo>
                  <a:pt x="3290" y="5274"/>
                  <a:pt x="3347" y="5292"/>
                  <a:pt x="3410" y="5303"/>
                </a:cubicBezTo>
                <a:cubicBezTo>
                  <a:pt x="3455" y="5308"/>
                  <a:pt x="3495" y="5314"/>
                  <a:pt x="3534" y="5314"/>
                </a:cubicBezTo>
                <a:lnTo>
                  <a:pt x="3597" y="5314"/>
                </a:lnTo>
                <a:cubicBezTo>
                  <a:pt x="3671" y="5303"/>
                  <a:pt x="3739" y="5285"/>
                  <a:pt x="3814" y="5258"/>
                </a:cubicBezTo>
                <a:cubicBezTo>
                  <a:pt x="3836" y="5251"/>
                  <a:pt x="3859" y="5240"/>
                  <a:pt x="3882" y="5229"/>
                </a:cubicBezTo>
                <a:cubicBezTo>
                  <a:pt x="3893" y="5206"/>
                  <a:pt x="3916" y="5189"/>
                  <a:pt x="3943" y="5189"/>
                </a:cubicBezTo>
                <a:lnTo>
                  <a:pt x="3961" y="5189"/>
                </a:lnTo>
                <a:cubicBezTo>
                  <a:pt x="3995" y="5166"/>
                  <a:pt x="4029" y="5143"/>
                  <a:pt x="4063" y="5121"/>
                </a:cubicBezTo>
                <a:cubicBezTo>
                  <a:pt x="4137" y="5064"/>
                  <a:pt x="4205" y="5001"/>
                  <a:pt x="4263" y="4933"/>
                </a:cubicBezTo>
                <a:cubicBezTo>
                  <a:pt x="4313" y="4870"/>
                  <a:pt x="4353" y="4808"/>
                  <a:pt x="4381" y="4746"/>
                </a:cubicBezTo>
                <a:cubicBezTo>
                  <a:pt x="4410" y="4689"/>
                  <a:pt x="4428" y="4626"/>
                  <a:pt x="4444" y="4564"/>
                </a:cubicBezTo>
                <a:cubicBezTo>
                  <a:pt x="4449" y="4529"/>
                  <a:pt x="4449" y="4495"/>
                  <a:pt x="4449" y="4461"/>
                </a:cubicBezTo>
                <a:cubicBezTo>
                  <a:pt x="4449" y="4439"/>
                  <a:pt x="4467" y="4411"/>
                  <a:pt x="4489" y="4399"/>
                </a:cubicBezTo>
                <a:cubicBezTo>
                  <a:pt x="4507" y="4388"/>
                  <a:pt x="4518" y="4382"/>
                  <a:pt x="4530" y="4377"/>
                </a:cubicBezTo>
                <a:lnTo>
                  <a:pt x="4546" y="4377"/>
                </a:lnTo>
                <a:cubicBezTo>
                  <a:pt x="4580" y="4377"/>
                  <a:pt x="4614" y="4399"/>
                  <a:pt x="4625" y="4439"/>
                </a:cubicBezTo>
                <a:cubicBezTo>
                  <a:pt x="4632" y="4461"/>
                  <a:pt x="4638" y="4479"/>
                  <a:pt x="4643" y="4501"/>
                </a:cubicBezTo>
                <a:cubicBezTo>
                  <a:pt x="4659" y="4547"/>
                  <a:pt x="4683" y="4587"/>
                  <a:pt x="4706" y="4621"/>
                </a:cubicBezTo>
                <a:cubicBezTo>
                  <a:pt x="4728" y="4649"/>
                  <a:pt x="4751" y="4678"/>
                  <a:pt x="4785" y="4705"/>
                </a:cubicBezTo>
                <a:cubicBezTo>
                  <a:pt x="4819" y="4734"/>
                  <a:pt x="4853" y="4757"/>
                  <a:pt x="4893" y="4774"/>
                </a:cubicBezTo>
                <a:cubicBezTo>
                  <a:pt x="4932" y="4791"/>
                  <a:pt x="4979" y="4808"/>
                  <a:pt x="5041" y="4820"/>
                </a:cubicBezTo>
                <a:cubicBezTo>
                  <a:pt x="5097" y="4831"/>
                  <a:pt x="5149" y="4836"/>
                  <a:pt x="5199" y="4836"/>
                </a:cubicBezTo>
                <a:cubicBezTo>
                  <a:pt x="5228" y="4836"/>
                  <a:pt x="5257" y="4831"/>
                  <a:pt x="5285" y="4831"/>
                </a:cubicBezTo>
                <a:lnTo>
                  <a:pt x="5302" y="4831"/>
                </a:lnTo>
                <a:cubicBezTo>
                  <a:pt x="5409" y="4820"/>
                  <a:pt x="5524" y="4791"/>
                  <a:pt x="5626" y="4752"/>
                </a:cubicBezTo>
                <a:cubicBezTo>
                  <a:pt x="5729" y="4712"/>
                  <a:pt x="5825" y="4660"/>
                  <a:pt x="5910" y="4598"/>
                </a:cubicBezTo>
                <a:cubicBezTo>
                  <a:pt x="5978" y="4553"/>
                  <a:pt x="6035" y="4501"/>
                  <a:pt x="6080" y="4450"/>
                </a:cubicBezTo>
                <a:cubicBezTo>
                  <a:pt x="6115" y="4405"/>
                  <a:pt x="6143" y="4364"/>
                  <a:pt x="6160" y="4325"/>
                </a:cubicBezTo>
                <a:cubicBezTo>
                  <a:pt x="6177" y="4291"/>
                  <a:pt x="6188" y="4257"/>
                  <a:pt x="6200" y="4223"/>
                </a:cubicBezTo>
                <a:lnTo>
                  <a:pt x="6200" y="4133"/>
                </a:lnTo>
                <a:cubicBezTo>
                  <a:pt x="6194" y="4098"/>
                  <a:pt x="6188" y="4070"/>
                  <a:pt x="6183" y="4047"/>
                </a:cubicBezTo>
                <a:cubicBezTo>
                  <a:pt x="6172" y="4018"/>
                  <a:pt x="6154" y="3989"/>
                  <a:pt x="6138" y="3962"/>
                </a:cubicBezTo>
                <a:cubicBezTo>
                  <a:pt x="6104" y="3921"/>
                  <a:pt x="6075" y="3887"/>
                  <a:pt x="6046" y="3860"/>
                </a:cubicBezTo>
                <a:cubicBezTo>
                  <a:pt x="6023" y="3837"/>
                  <a:pt x="6018" y="3803"/>
                  <a:pt x="6023" y="3768"/>
                </a:cubicBezTo>
                <a:cubicBezTo>
                  <a:pt x="6035" y="3734"/>
                  <a:pt x="6064" y="3711"/>
                  <a:pt x="6091" y="3706"/>
                </a:cubicBezTo>
                <a:cubicBezTo>
                  <a:pt x="6143" y="3700"/>
                  <a:pt x="6200" y="3689"/>
                  <a:pt x="6251" y="3683"/>
                </a:cubicBezTo>
                <a:cubicBezTo>
                  <a:pt x="6398" y="3655"/>
                  <a:pt x="6547" y="3632"/>
                  <a:pt x="6678" y="3587"/>
                </a:cubicBezTo>
                <a:cubicBezTo>
                  <a:pt x="6739" y="3564"/>
                  <a:pt x="6791" y="3535"/>
                  <a:pt x="6841" y="3501"/>
                </a:cubicBezTo>
                <a:cubicBezTo>
                  <a:pt x="6870" y="3485"/>
                  <a:pt x="6893" y="3456"/>
                  <a:pt x="6922" y="3433"/>
                </a:cubicBezTo>
                <a:cubicBezTo>
                  <a:pt x="6938" y="3404"/>
                  <a:pt x="6956" y="3376"/>
                  <a:pt x="6967" y="3354"/>
                </a:cubicBezTo>
                <a:cubicBezTo>
                  <a:pt x="6978" y="3325"/>
                  <a:pt x="6990" y="3291"/>
                  <a:pt x="7001" y="3252"/>
                </a:cubicBezTo>
                <a:cubicBezTo>
                  <a:pt x="7006" y="3200"/>
                  <a:pt x="7006" y="3149"/>
                  <a:pt x="7006" y="3092"/>
                </a:cubicBezTo>
                <a:cubicBezTo>
                  <a:pt x="6996" y="3024"/>
                  <a:pt x="6985" y="2973"/>
                  <a:pt x="6967" y="2922"/>
                </a:cubicBezTo>
                <a:cubicBezTo>
                  <a:pt x="6951" y="2882"/>
                  <a:pt x="6933" y="2848"/>
                  <a:pt x="6910" y="2814"/>
                </a:cubicBezTo>
                <a:cubicBezTo>
                  <a:pt x="6888" y="2780"/>
                  <a:pt x="6859" y="2751"/>
                  <a:pt x="6825" y="2722"/>
                </a:cubicBezTo>
                <a:cubicBezTo>
                  <a:pt x="6780" y="2688"/>
                  <a:pt x="6734" y="2654"/>
                  <a:pt x="6671" y="2632"/>
                </a:cubicBezTo>
                <a:cubicBezTo>
                  <a:pt x="6575" y="2586"/>
                  <a:pt x="6461" y="2552"/>
                  <a:pt x="6308" y="2523"/>
                </a:cubicBezTo>
                <a:cubicBezTo>
                  <a:pt x="6194" y="2507"/>
                  <a:pt x="6075" y="2496"/>
                  <a:pt x="5967" y="2484"/>
                </a:cubicBezTo>
                <a:lnTo>
                  <a:pt x="5944" y="2478"/>
                </a:lnTo>
                <a:lnTo>
                  <a:pt x="5928" y="2478"/>
                </a:lnTo>
                <a:cubicBezTo>
                  <a:pt x="5842" y="2467"/>
                  <a:pt x="5757" y="2462"/>
                  <a:pt x="5666" y="2450"/>
                </a:cubicBezTo>
                <a:cubicBezTo>
                  <a:pt x="5655" y="2444"/>
                  <a:pt x="5637" y="2444"/>
                  <a:pt x="5621" y="2433"/>
                </a:cubicBezTo>
                <a:cubicBezTo>
                  <a:pt x="5609" y="2428"/>
                  <a:pt x="5598" y="2416"/>
                  <a:pt x="5592" y="2399"/>
                </a:cubicBezTo>
                <a:cubicBezTo>
                  <a:pt x="5574" y="2371"/>
                  <a:pt x="5580" y="2331"/>
                  <a:pt x="5598" y="2308"/>
                </a:cubicBezTo>
                <a:lnTo>
                  <a:pt x="5614" y="2285"/>
                </a:lnTo>
                <a:cubicBezTo>
                  <a:pt x="5626" y="2263"/>
                  <a:pt x="5637" y="2251"/>
                  <a:pt x="5643" y="2240"/>
                </a:cubicBezTo>
                <a:cubicBezTo>
                  <a:pt x="5648" y="2211"/>
                  <a:pt x="5655" y="2189"/>
                  <a:pt x="5660" y="2172"/>
                </a:cubicBezTo>
                <a:cubicBezTo>
                  <a:pt x="5671" y="2143"/>
                  <a:pt x="5682" y="2121"/>
                  <a:pt x="5700" y="2092"/>
                </a:cubicBezTo>
                <a:cubicBezTo>
                  <a:pt x="5729" y="2046"/>
                  <a:pt x="5757" y="2001"/>
                  <a:pt x="5802" y="1951"/>
                </a:cubicBezTo>
                <a:lnTo>
                  <a:pt x="5842" y="1904"/>
                </a:lnTo>
                <a:cubicBezTo>
                  <a:pt x="5905" y="1825"/>
                  <a:pt x="5967" y="1746"/>
                  <a:pt x="6012" y="1660"/>
                </a:cubicBezTo>
                <a:cubicBezTo>
                  <a:pt x="6023" y="1631"/>
                  <a:pt x="6035" y="1597"/>
                  <a:pt x="6041" y="1569"/>
                </a:cubicBezTo>
                <a:cubicBezTo>
                  <a:pt x="6046" y="1529"/>
                  <a:pt x="6046" y="1495"/>
                  <a:pt x="6041" y="1450"/>
                </a:cubicBezTo>
                <a:cubicBezTo>
                  <a:pt x="6035" y="1411"/>
                  <a:pt x="6030" y="1376"/>
                  <a:pt x="6018" y="1337"/>
                </a:cubicBezTo>
                <a:cubicBezTo>
                  <a:pt x="6001" y="1303"/>
                  <a:pt x="5984" y="1269"/>
                  <a:pt x="5967" y="1240"/>
                </a:cubicBezTo>
                <a:cubicBezTo>
                  <a:pt x="5944" y="1211"/>
                  <a:pt x="5915" y="1183"/>
                  <a:pt x="5887" y="1160"/>
                </a:cubicBezTo>
                <a:cubicBezTo>
                  <a:pt x="5847" y="1126"/>
                  <a:pt x="5808" y="1104"/>
                  <a:pt x="5763" y="1080"/>
                </a:cubicBezTo>
                <a:cubicBezTo>
                  <a:pt x="5711" y="1057"/>
                  <a:pt x="5655" y="1041"/>
                  <a:pt x="5598" y="1023"/>
                </a:cubicBezTo>
                <a:cubicBezTo>
                  <a:pt x="5553" y="1018"/>
                  <a:pt x="5512" y="1018"/>
                  <a:pt x="5478" y="1018"/>
                </a:cubicBezTo>
                <a:lnTo>
                  <a:pt x="5427" y="1018"/>
                </a:lnTo>
                <a:cubicBezTo>
                  <a:pt x="5302" y="1035"/>
                  <a:pt x="5194" y="1070"/>
                  <a:pt x="5109" y="1104"/>
                </a:cubicBezTo>
                <a:lnTo>
                  <a:pt x="5058" y="1120"/>
                </a:lnTo>
                <a:cubicBezTo>
                  <a:pt x="5018" y="1138"/>
                  <a:pt x="4973" y="1149"/>
                  <a:pt x="4932" y="1166"/>
                </a:cubicBezTo>
                <a:cubicBezTo>
                  <a:pt x="4910" y="1172"/>
                  <a:pt x="4882" y="1177"/>
                  <a:pt x="4859" y="1188"/>
                </a:cubicBezTo>
                <a:cubicBezTo>
                  <a:pt x="4837" y="1194"/>
                  <a:pt x="4808" y="1201"/>
                  <a:pt x="4785" y="1211"/>
                </a:cubicBezTo>
                <a:cubicBezTo>
                  <a:pt x="4762" y="1217"/>
                  <a:pt x="4745" y="1228"/>
                  <a:pt x="4722" y="1240"/>
                </a:cubicBezTo>
                <a:lnTo>
                  <a:pt x="4711" y="1251"/>
                </a:lnTo>
                <a:cubicBezTo>
                  <a:pt x="4700" y="1256"/>
                  <a:pt x="4688" y="1269"/>
                  <a:pt x="4683" y="1274"/>
                </a:cubicBezTo>
                <a:cubicBezTo>
                  <a:pt x="4666" y="1280"/>
                  <a:pt x="4649" y="1285"/>
                  <a:pt x="4632" y="1285"/>
                </a:cubicBezTo>
                <a:cubicBezTo>
                  <a:pt x="4604" y="1285"/>
                  <a:pt x="4575" y="1274"/>
                  <a:pt x="4557" y="1256"/>
                </a:cubicBezTo>
                <a:cubicBezTo>
                  <a:pt x="4546" y="1240"/>
                  <a:pt x="4535" y="1222"/>
                  <a:pt x="4530" y="1211"/>
                </a:cubicBezTo>
                <a:lnTo>
                  <a:pt x="4523" y="1194"/>
                </a:lnTo>
                <a:cubicBezTo>
                  <a:pt x="4512" y="1177"/>
                  <a:pt x="4507" y="1166"/>
                  <a:pt x="4496" y="1149"/>
                </a:cubicBezTo>
                <a:lnTo>
                  <a:pt x="4489" y="1132"/>
                </a:lnTo>
                <a:cubicBezTo>
                  <a:pt x="4473" y="1109"/>
                  <a:pt x="4467" y="1091"/>
                  <a:pt x="4462" y="1075"/>
                </a:cubicBezTo>
                <a:cubicBezTo>
                  <a:pt x="4438" y="1012"/>
                  <a:pt x="4421" y="967"/>
                  <a:pt x="4415" y="915"/>
                </a:cubicBezTo>
                <a:cubicBezTo>
                  <a:pt x="4404" y="865"/>
                  <a:pt x="4399" y="808"/>
                  <a:pt x="4393" y="757"/>
                </a:cubicBezTo>
                <a:cubicBezTo>
                  <a:pt x="4381" y="637"/>
                  <a:pt x="4365" y="524"/>
                  <a:pt x="4331" y="422"/>
                </a:cubicBezTo>
                <a:cubicBezTo>
                  <a:pt x="4313" y="382"/>
                  <a:pt x="4297" y="348"/>
                  <a:pt x="4268" y="307"/>
                </a:cubicBezTo>
                <a:cubicBezTo>
                  <a:pt x="4228" y="251"/>
                  <a:pt x="4182" y="200"/>
                  <a:pt x="4126" y="149"/>
                </a:cubicBezTo>
                <a:cubicBezTo>
                  <a:pt x="4080" y="110"/>
                  <a:pt x="4029" y="81"/>
                  <a:pt x="3984" y="58"/>
                </a:cubicBezTo>
                <a:cubicBezTo>
                  <a:pt x="3938" y="41"/>
                  <a:pt x="3893" y="24"/>
                  <a:pt x="3836" y="13"/>
                </a:cubicBezTo>
                <a:cubicBezTo>
                  <a:pt x="3802" y="7"/>
                  <a:pt x="3762" y="0"/>
                  <a:pt x="3723"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8" name="Google Shape;193;p2"/>
          <p:cNvSpPr>
            <a:spLocks noChangeArrowheads="1"/>
          </p:cNvSpPr>
          <p:nvPr/>
        </p:nvSpPr>
        <p:spPr bwMode="auto">
          <a:xfrm>
            <a:off x="8710613" y="4127500"/>
            <a:ext cx="0" cy="3175"/>
          </a:xfrm>
          <a:custGeom>
            <a:avLst/>
            <a:gdLst>
              <a:gd name="T0" fmla="*/ 0 w 7"/>
              <a:gd name="T1" fmla="*/ 0 h 64"/>
              <a:gd name="T2" fmla="*/ 7 w 7"/>
              <a:gd name="T3" fmla="*/ 64 h 64"/>
            </a:gdLst>
            <a:ahLst/>
            <a:cxnLst/>
            <a:rect l="T0" t="T1" r="T2" b="T3"/>
            <a:pathLst>
              <a:path w="7" h="64" extrusionOk="0">
                <a:moveTo>
                  <a:pt x="6" y="1"/>
                </a:moveTo>
                <a:lnTo>
                  <a:pt x="6" y="1"/>
                </a:lnTo>
                <a:cubicBezTo>
                  <a:pt x="6" y="17"/>
                  <a:pt x="1" y="40"/>
                  <a:pt x="1" y="64"/>
                </a:cubicBezTo>
                <a:cubicBezTo>
                  <a:pt x="1" y="40"/>
                  <a:pt x="6" y="24"/>
                  <a:pt x="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9" name="Google Shape;194;p2"/>
          <p:cNvSpPr>
            <a:spLocks noChangeArrowheads="1"/>
          </p:cNvSpPr>
          <p:nvPr/>
        </p:nvSpPr>
        <p:spPr bwMode="auto">
          <a:xfrm>
            <a:off x="8710613" y="4122738"/>
            <a:ext cx="0" cy="4762"/>
          </a:xfrm>
          <a:custGeom>
            <a:avLst/>
            <a:gdLst>
              <a:gd name="T0" fmla="*/ 0 w 12"/>
              <a:gd name="T1" fmla="*/ 0 h 160"/>
              <a:gd name="T2" fmla="*/ 12 w 12"/>
              <a:gd name="T3" fmla="*/ 160 h 160"/>
            </a:gdLst>
            <a:ahLst/>
            <a:cxnLst/>
            <a:rect l="T0" t="T1" r="T2" b="T3"/>
            <a:pathLst>
              <a:path w="12" h="160" extrusionOk="0">
                <a:moveTo>
                  <a:pt x="1" y="0"/>
                </a:moveTo>
                <a:cubicBezTo>
                  <a:pt x="6" y="23"/>
                  <a:pt x="6" y="40"/>
                  <a:pt x="11" y="63"/>
                </a:cubicBezTo>
                <a:lnTo>
                  <a:pt x="11" y="160"/>
                </a:lnTo>
                <a:lnTo>
                  <a:pt x="11" y="63"/>
                </a:lnTo>
                <a:cubicBezTo>
                  <a:pt x="6" y="40"/>
                  <a:pt x="6" y="23"/>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0" name="Google Shape;195;p2"/>
          <p:cNvSpPr>
            <a:spLocks noChangeArrowheads="1"/>
          </p:cNvSpPr>
          <p:nvPr/>
        </p:nvSpPr>
        <p:spPr bwMode="auto">
          <a:xfrm>
            <a:off x="8704263" y="4140200"/>
            <a:ext cx="1587"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1" name="Google Shape;196;p2"/>
          <p:cNvSpPr>
            <a:spLocks noChangeArrowheads="1"/>
          </p:cNvSpPr>
          <p:nvPr/>
        </p:nvSpPr>
        <p:spPr bwMode="auto">
          <a:xfrm>
            <a:off x="8704263" y="4140200"/>
            <a:ext cx="1587" cy="0"/>
          </a:xfrm>
          <a:custGeom>
            <a:avLst/>
            <a:gdLst>
              <a:gd name="T0" fmla="*/ 0 w 13"/>
              <a:gd name="T1" fmla="*/ 0 h 12"/>
              <a:gd name="T2" fmla="*/ 13 w 13"/>
              <a:gd name="T3" fmla="*/ 12 h 12"/>
            </a:gdLst>
            <a:ahLst/>
            <a:cxnLst/>
            <a:rect l="T0" t="T1" r="T2" b="T3"/>
            <a:pathLst>
              <a:path w="13" h="12" extrusionOk="0">
                <a:moveTo>
                  <a:pt x="13" y="0"/>
                </a:moveTo>
                <a:cubicBezTo>
                  <a:pt x="13" y="6"/>
                  <a:pt x="7" y="6"/>
                  <a:pt x="0" y="11"/>
                </a:cubicBezTo>
                <a:cubicBezTo>
                  <a:pt x="7" y="6"/>
                  <a:pt x="13" y="6"/>
                  <a:pt x="13"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2" name="Google Shape;197;p2"/>
          <p:cNvSpPr>
            <a:spLocks noChangeArrowheads="1"/>
          </p:cNvSpPr>
          <p:nvPr/>
        </p:nvSpPr>
        <p:spPr bwMode="auto">
          <a:xfrm>
            <a:off x="8704263" y="4135438"/>
            <a:ext cx="4762" cy="4762"/>
          </a:xfrm>
          <a:custGeom>
            <a:avLst/>
            <a:gdLst>
              <a:gd name="T0" fmla="*/ 0 w 103"/>
              <a:gd name="T1" fmla="*/ 0 h 116"/>
              <a:gd name="T2" fmla="*/ 103 w 103"/>
              <a:gd name="T3" fmla="*/ 116 h 116"/>
            </a:gdLst>
            <a:ahLst/>
            <a:cxnLst/>
            <a:rect l="T0" t="T1" r="T2" b="T3"/>
            <a:pathLst>
              <a:path w="103" h="116" extrusionOk="0">
                <a:moveTo>
                  <a:pt x="103" y="1"/>
                </a:moveTo>
                <a:cubicBezTo>
                  <a:pt x="91" y="18"/>
                  <a:pt x="80" y="35"/>
                  <a:pt x="69" y="58"/>
                </a:cubicBezTo>
                <a:cubicBezTo>
                  <a:pt x="46" y="76"/>
                  <a:pt x="29" y="98"/>
                  <a:pt x="1" y="115"/>
                </a:cubicBezTo>
                <a:cubicBezTo>
                  <a:pt x="29" y="98"/>
                  <a:pt x="46" y="76"/>
                  <a:pt x="69" y="58"/>
                </a:cubicBezTo>
                <a:cubicBezTo>
                  <a:pt x="80" y="35"/>
                  <a:pt x="91" y="18"/>
                  <a:pt x="103"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3" name="Google Shape;198;p2"/>
          <p:cNvSpPr>
            <a:spLocks noChangeArrowheads="1"/>
          </p:cNvSpPr>
          <p:nvPr/>
        </p:nvSpPr>
        <p:spPr bwMode="auto">
          <a:xfrm>
            <a:off x="8699500" y="4140200"/>
            <a:ext cx="4763" cy="3175"/>
          </a:xfrm>
          <a:custGeom>
            <a:avLst/>
            <a:gdLst>
              <a:gd name="T0" fmla="*/ 0 w 104"/>
              <a:gd name="T1" fmla="*/ 0 h 58"/>
              <a:gd name="T2" fmla="*/ 104 w 104"/>
              <a:gd name="T3" fmla="*/ 58 h 58"/>
            </a:gdLst>
            <a:ahLst/>
            <a:cxnLst/>
            <a:rect l="T0" t="T1" r="T2" b="T3"/>
            <a:pathLst>
              <a:path w="104" h="58" extrusionOk="0">
                <a:moveTo>
                  <a:pt x="103" y="0"/>
                </a:moveTo>
                <a:cubicBezTo>
                  <a:pt x="69" y="23"/>
                  <a:pt x="40" y="41"/>
                  <a:pt x="1" y="57"/>
                </a:cubicBezTo>
                <a:cubicBezTo>
                  <a:pt x="40" y="41"/>
                  <a:pt x="69" y="23"/>
                  <a:pt x="103"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4" name="Google Shape;199;p2"/>
          <p:cNvSpPr>
            <a:spLocks noChangeArrowheads="1"/>
          </p:cNvSpPr>
          <p:nvPr/>
        </p:nvSpPr>
        <p:spPr bwMode="auto">
          <a:xfrm>
            <a:off x="8678863" y="4148138"/>
            <a:ext cx="0"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5" name="Google Shape;200;p2"/>
          <p:cNvSpPr>
            <a:spLocks noChangeArrowheads="1"/>
          </p:cNvSpPr>
          <p:nvPr/>
        </p:nvSpPr>
        <p:spPr bwMode="auto">
          <a:xfrm>
            <a:off x="8678863" y="4146550"/>
            <a:ext cx="7937" cy="1588"/>
          </a:xfrm>
          <a:custGeom>
            <a:avLst/>
            <a:gdLst>
              <a:gd name="T0" fmla="*/ 0 w 206"/>
              <a:gd name="T1" fmla="*/ 0 h 35"/>
              <a:gd name="T2" fmla="*/ 206 w 206"/>
              <a:gd name="T3" fmla="*/ 35 h 35"/>
            </a:gdLst>
            <a:ahLst/>
            <a:cxnLst/>
            <a:rect l="T0" t="T1" r="T2" b="T3"/>
            <a:pathLst>
              <a:path w="206" h="35" extrusionOk="0">
                <a:moveTo>
                  <a:pt x="205" y="0"/>
                </a:moveTo>
                <a:cubicBezTo>
                  <a:pt x="155" y="11"/>
                  <a:pt x="110" y="17"/>
                  <a:pt x="58" y="28"/>
                </a:cubicBezTo>
                <a:cubicBezTo>
                  <a:pt x="42" y="28"/>
                  <a:pt x="24" y="34"/>
                  <a:pt x="1" y="34"/>
                </a:cubicBezTo>
                <a:cubicBezTo>
                  <a:pt x="24" y="34"/>
                  <a:pt x="42" y="28"/>
                  <a:pt x="58" y="28"/>
                </a:cubicBezTo>
                <a:cubicBezTo>
                  <a:pt x="110" y="17"/>
                  <a:pt x="155" y="11"/>
                  <a:pt x="205"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6" name="Google Shape;201;p2"/>
          <p:cNvSpPr>
            <a:spLocks noChangeArrowheads="1"/>
          </p:cNvSpPr>
          <p:nvPr/>
        </p:nvSpPr>
        <p:spPr bwMode="auto">
          <a:xfrm>
            <a:off x="8686800" y="4146550"/>
            <a:ext cx="3175" cy="0"/>
          </a:xfrm>
          <a:custGeom>
            <a:avLst/>
            <a:gdLst>
              <a:gd name="T0" fmla="*/ 0 w 58"/>
              <a:gd name="T1" fmla="*/ 0 h 14"/>
              <a:gd name="T2" fmla="*/ 58 w 58"/>
              <a:gd name="T3" fmla="*/ 14 h 14"/>
            </a:gdLst>
            <a:ahLst/>
            <a:cxnLst/>
            <a:rect l="T0" t="T1" r="T2" b="T3"/>
            <a:pathLst>
              <a:path w="58" h="14" extrusionOk="0">
                <a:moveTo>
                  <a:pt x="57" y="1"/>
                </a:moveTo>
                <a:cubicBezTo>
                  <a:pt x="41" y="6"/>
                  <a:pt x="18" y="6"/>
                  <a:pt x="0" y="13"/>
                </a:cubicBezTo>
                <a:cubicBezTo>
                  <a:pt x="18" y="6"/>
                  <a:pt x="41" y="6"/>
                  <a:pt x="57"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7" name="Google Shape;202;p2"/>
          <p:cNvSpPr>
            <a:spLocks noChangeArrowheads="1"/>
          </p:cNvSpPr>
          <p:nvPr/>
        </p:nvSpPr>
        <p:spPr bwMode="auto">
          <a:xfrm>
            <a:off x="8672513" y="4148138"/>
            <a:ext cx="6350" cy="6350"/>
          </a:xfrm>
          <a:custGeom>
            <a:avLst/>
            <a:gdLst>
              <a:gd name="T0" fmla="*/ 0 w 177"/>
              <a:gd name="T1" fmla="*/ 0 h 171"/>
              <a:gd name="T2" fmla="*/ 177 w 177"/>
              <a:gd name="T3" fmla="*/ 171 h 171"/>
            </a:gdLst>
            <a:ahLst/>
            <a:cxnLst/>
            <a:rect l="T0" t="T1" r="T2" b="T3"/>
            <a:pathLst>
              <a:path w="177" h="171" extrusionOk="0">
                <a:moveTo>
                  <a:pt x="6" y="103"/>
                </a:moveTo>
                <a:cubicBezTo>
                  <a:pt x="1" y="124"/>
                  <a:pt x="13" y="153"/>
                  <a:pt x="29" y="171"/>
                </a:cubicBezTo>
                <a:cubicBezTo>
                  <a:pt x="13" y="153"/>
                  <a:pt x="1" y="124"/>
                  <a:pt x="6" y="103"/>
                </a:cubicBezTo>
                <a:close/>
                <a:moveTo>
                  <a:pt x="177" y="0"/>
                </a:moveTo>
                <a:cubicBezTo>
                  <a:pt x="143" y="6"/>
                  <a:pt x="108" y="11"/>
                  <a:pt x="74" y="17"/>
                </a:cubicBezTo>
                <a:cubicBezTo>
                  <a:pt x="53" y="22"/>
                  <a:pt x="35" y="34"/>
                  <a:pt x="18" y="56"/>
                </a:cubicBezTo>
                <a:cubicBezTo>
                  <a:pt x="35" y="34"/>
                  <a:pt x="53" y="22"/>
                  <a:pt x="74" y="17"/>
                </a:cubicBezTo>
                <a:cubicBezTo>
                  <a:pt x="108" y="11"/>
                  <a:pt x="143" y="6"/>
                  <a:pt x="177"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8" name="Google Shape;203;p2"/>
          <p:cNvSpPr>
            <a:spLocks noChangeArrowheads="1"/>
          </p:cNvSpPr>
          <p:nvPr/>
        </p:nvSpPr>
        <p:spPr bwMode="auto">
          <a:xfrm>
            <a:off x="8680450" y="4164013"/>
            <a:ext cx="0" cy="4762"/>
          </a:xfrm>
          <a:custGeom>
            <a:avLst/>
            <a:gdLst>
              <a:gd name="T0" fmla="*/ 0 w 6"/>
              <a:gd name="T1" fmla="*/ 0 h 91"/>
              <a:gd name="T2" fmla="*/ 6 w 6"/>
              <a:gd name="T3" fmla="*/ 91 h 91"/>
            </a:gdLst>
            <a:ahLst/>
            <a:cxnLst/>
            <a:rect l="T0" t="T1" r="T2" b="T3"/>
            <a:pathLst>
              <a:path w="6" h="91" extrusionOk="0">
                <a:moveTo>
                  <a:pt x="0" y="1"/>
                </a:moveTo>
                <a:lnTo>
                  <a:pt x="0" y="91"/>
                </a:lnTo>
                <a:cubicBezTo>
                  <a:pt x="0" y="56"/>
                  <a:pt x="6" y="28"/>
                  <a:pt x="0"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9" name="Google Shape;204;p2"/>
          <p:cNvSpPr>
            <a:spLocks noChangeArrowheads="1"/>
          </p:cNvSpPr>
          <p:nvPr/>
        </p:nvSpPr>
        <p:spPr bwMode="auto">
          <a:xfrm>
            <a:off x="8613775" y="4173538"/>
            <a:ext cx="4763" cy="1587"/>
          </a:xfrm>
          <a:custGeom>
            <a:avLst/>
            <a:gdLst>
              <a:gd name="T0" fmla="*/ 0 w 103"/>
              <a:gd name="T1" fmla="*/ 0 h 41"/>
              <a:gd name="T2" fmla="*/ 103 w 103"/>
              <a:gd name="T3" fmla="*/ 41 h 41"/>
            </a:gdLst>
            <a:ahLst/>
            <a:cxnLst/>
            <a:rect l="T0" t="T1" r="T2" b="T3"/>
            <a:pathLst>
              <a:path w="103" h="41" extrusionOk="0">
                <a:moveTo>
                  <a:pt x="18" y="1"/>
                </a:moveTo>
                <a:cubicBezTo>
                  <a:pt x="11" y="1"/>
                  <a:pt x="6" y="6"/>
                  <a:pt x="0" y="6"/>
                </a:cubicBezTo>
                <a:cubicBezTo>
                  <a:pt x="6" y="6"/>
                  <a:pt x="11" y="6"/>
                  <a:pt x="18" y="1"/>
                </a:cubicBezTo>
                <a:close/>
                <a:moveTo>
                  <a:pt x="34" y="1"/>
                </a:moveTo>
                <a:cubicBezTo>
                  <a:pt x="63" y="1"/>
                  <a:pt x="86" y="17"/>
                  <a:pt x="102" y="40"/>
                </a:cubicBezTo>
                <a:cubicBezTo>
                  <a:pt x="92" y="17"/>
                  <a:pt x="63" y="1"/>
                  <a:pt x="3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0" name="Google Shape;205;p2"/>
          <p:cNvSpPr>
            <a:spLocks noChangeArrowheads="1"/>
          </p:cNvSpPr>
          <p:nvPr/>
        </p:nvSpPr>
        <p:spPr bwMode="auto">
          <a:xfrm>
            <a:off x="8542338" y="4181475"/>
            <a:ext cx="3175" cy="1588"/>
          </a:xfrm>
          <a:custGeom>
            <a:avLst/>
            <a:gdLst>
              <a:gd name="T0" fmla="*/ 0 w 93"/>
              <a:gd name="T1" fmla="*/ 0 h 23"/>
              <a:gd name="T2" fmla="*/ 93 w 93"/>
              <a:gd name="T3" fmla="*/ 23 h 23"/>
            </a:gdLst>
            <a:ahLst/>
            <a:cxnLst/>
            <a:rect l="T0" t="T1" r="T2" b="T3"/>
            <a:pathLst>
              <a:path w="93" h="23" extrusionOk="0">
                <a:moveTo>
                  <a:pt x="46" y="1"/>
                </a:moveTo>
                <a:cubicBezTo>
                  <a:pt x="30" y="1"/>
                  <a:pt x="12" y="6"/>
                  <a:pt x="1" y="23"/>
                </a:cubicBezTo>
                <a:cubicBezTo>
                  <a:pt x="12" y="6"/>
                  <a:pt x="30" y="1"/>
                  <a:pt x="46" y="1"/>
                </a:cubicBezTo>
                <a:cubicBezTo>
                  <a:pt x="64" y="1"/>
                  <a:pt x="80" y="6"/>
                  <a:pt x="92" y="17"/>
                </a:cubicBezTo>
                <a:cubicBezTo>
                  <a:pt x="80" y="6"/>
                  <a:pt x="64" y="1"/>
                  <a:pt x="4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1" name="Google Shape;206;p2"/>
          <p:cNvSpPr>
            <a:spLocks noChangeArrowheads="1"/>
          </p:cNvSpPr>
          <p:nvPr/>
        </p:nvSpPr>
        <p:spPr bwMode="auto">
          <a:xfrm>
            <a:off x="8486775" y="4186238"/>
            <a:ext cx="9525" cy="7937"/>
          </a:xfrm>
          <a:custGeom>
            <a:avLst/>
            <a:gdLst>
              <a:gd name="T0" fmla="*/ 0 w 229"/>
              <a:gd name="T1" fmla="*/ 0 h 177"/>
              <a:gd name="T2" fmla="*/ 229 w 229"/>
              <a:gd name="T3" fmla="*/ 177 h 177"/>
            </a:gdLst>
            <a:ahLst/>
            <a:cxnLst/>
            <a:rect l="T0" t="T1" r="T2" b="T3"/>
            <a:pathLst>
              <a:path w="229" h="177" extrusionOk="0">
                <a:moveTo>
                  <a:pt x="1" y="1"/>
                </a:moveTo>
                <a:lnTo>
                  <a:pt x="1" y="1"/>
                </a:lnTo>
                <a:cubicBezTo>
                  <a:pt x="24" y="30"/>
                  <a:pt x="53" y="53"/>
                  <a:pt x="81" y="81"/>
                </a:cubicBezTo>
                <a:cubicBezTo>
                  <a:pt x="126" y="115"/>
                  <a:pt x="178" y="150"/>
                  <a:pt x="229" y="177"/>
                </a:cubicBezTo>
                <a:cubicBezTo>
                  <a:pt x="178" y="150"/>
                  <a:pt x="126" y="115"/>
                  <a:pt x="81" y="81"/>
                </a:cubicBezTo>
                <a:cubicBezTo>
                  <a:pt x="53" y="53"/>
                  <a:pt x="24" y="30"/>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2" name="Google Shape;207;p2"/>
          <p:cNvSpPr>
            <a:spLocks noChangeArrowheads="1"/>
          </p:cNvSpPr>
          <p:nvPr/>
        </p:nvSpPr>
        <p:spPr bwMode="auto">
          <a:xfrm>
            <a:off x="8540750" y="4184650"/>
            <a:ext cx="0" cy="0"/>
          </a:xfrm>
          <a:custGeom>
            <a:avLst/>
            <a:gdLst>
              <a:gd name="T0" fmla="*/ 0 w 7"/>
              <a:gd name="T1" fmla="*/ 0 h 1"/>
              <a:gd name="T2" fmla="*/ 7 w 7"/>
              <a:gd name="T3" fmla="*/ 1 h 1"/>
            </a:gdLst>
            <a:ahLst/>
            <a:cxnLst/>
            <a:rect l="T0" t="T1" r="T2" b="T3"/>
            <a:pathLst>
              <a:path w="7" h="1" extrusionOk="0">
                <a:moveTo>
                  <a:pt x="6" y="0"/>
                </a:moveTo>
                <a:lnTo>
                  <a:pt x="1" y="0"/>
                </a:lnTo>
                <a:lnTo>
                  <a:pt x="6"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3" name="Google Shape;208;p2"/>
          <p:cNvSpPr>
            <a:spLocks noChangeArrowheads="1"/>
          </p:cNvSpPr>
          <p:nvPr/>
        </p:nvSpPr>
        <p:spPr bwMode="auto">
          <a:xfrm>
            <a:off x="8540750" y="4184650"/>
            <a:ext cx="0" cy="0"/>
          </a:xfrm>
          <a:custGeom>
            <a:avLst/>
            <a:gdLst>
              <a:gd name="T0" fmla="*/ 0 w 6"/>
              <a:gd name="T1" fmla="*/ 0 h 6"/>
              <a:gd name="T2" fmla="*/ 6 w 6"/>
              <a:gd name="T3" fmla="*/ 6 h 6"/>
            </a:gdLst>
            <a:ahLst/>
            <a:cxnLst/>
            <a:rect l="T0" t="T1" r="T2" b="T3"/>
            <a:pathLst>
              <a:path w="6" h="6" extrusionOk="0">
                <a:moveTo>
                  <a:pt x="6" y="0"/>
                </a:moveTo>
                <a:cubicBezTo>
                  <a:pt x="6" y="6"/>
                  <a:pt x="0" y="6"/>
                  <a:pt x="0" y="6"/>
                </a:cubicBezTo>
                <a:lnTo>
                  <a:pt x="6" y="6"/>
                </a:lnTo>
                <a:lnTo>
                  <a:pt x="6" y="0"/>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4" name="Google Shape;209;p2"/>
          <p:cNvSpPr>
            <a:spLocks noChangeArrowheads="1"/>
          </p:cNvSpPr>
          <p:nvPr/>
        </p:nvSpPr>
        <p:spPr bwMode="auto">
          <a:xfrm>
            <a:off x="8540750" y="4184650"/>
            <a:ext cx="0" cy="0"/>
          </a:xfrm>
          <a:custGeom>
            <a:avLst/>
            <a:gdLst>
              <a:gd name="T0" fmla="*/ 0 w 7"/>
              <a:gd name="T1" fmla="*/ 0 h 6"/>
              <a:gd name="T2" fmla="*/ 7 w 7"/>
              <a:gd name="T3" fmla="*/ 6 h 6"/>
            </a:gdLst>
            <a:ahLst/>
            <a:cxnLst/>
            <a:rect l="T0" t="T1" r="T2" b="T3"/>
            <a:pathLst>
              <a:path w="7" h="6" extrusionOk="0">
                <a:moveTo>
                  <a:pt x="6" y="0"/>
                </a:moveTo>
                <a:lnTo>
                  <a:pt x="1" y="0"/>
                </a:lnTo>
                <a:lnTo>
                  <a:pt x="1" y="6"/>
                </a:lnTo>
                <a:lnTo>
                  <a:pt x="1" y="0"/>
                </a:lnTo>
                <a:lnTo>
                  <a:pt x="6"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5" name="Google Shape;210;p2"/>
          <p:cNvSpPr>
            <a:spLocks noChangeArrowheads="1"/>
          </p:cNvSpPr>
          <p:nvPr/>
        </p:nvSpPr>
        <p:spPr bwMode="auto">
          <a:xfrm>
            <a:off x="8658225" y="4184650"/>
            <a:ext cx="7938" cy="3175"/>
          </a:xfrm>
          <a:custGeom>
            <a:avLst/>
            <a:gdLst>
              <a:gd name="T0" fmla="*/ 0 w 195"/>
              <a:gd name="T1" fmla="*/ 0 h 98"/>
              <a:gd name="T2" fmla="*/ 195 w 195"/>
              <a:gd name="T3" fmla="*/ 98 h 98"/>
            </a:gdLst>
            <a:ahLst/>
            <a:cxnLst/>
            <a:rect l="T0" t="T1" r="T2" b="T3"/>
            <a:pathLst>
              <a:path w="195" h="98" extrusionOk="0">
                <a:moveTo>
                  <a:pt x="194" y="0"/>
                </a:moveTo>
                <a:cubicBezTo>
                  <a:pt x="132" y="35"/>
                  <a:pt x="69" y="69"/>
                  <a:pt x="1" y="97"/>
                </a:cubicBezTo>
                <a:cubicBezTo>
                  <a:pt x="69" y="69"/>
                  <a:pt x="132" y="35"/>
                  <a:pt x="194"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6" name="Google Shape;211;p2"/>
          <p:cNvSpPr>
            <a:spLocks noChangeArrowheads="1"/>
          </p:cNvSpPr>
          <p:nvPr/>
        </p:nvSpPr>
        <p:spPr bwMode="auto">
          <a:xfrm>
            <a:off x="8615363" y="4186238"/>
            <a:ext cx="33337" cy="12700"/>
          </a:xfrm>
          <a:custGeom>
            <a:avLst/>
            <a:gdLst>
              <a:gd name="T0" fmla="*/ 0 w 853"/>
              <a:gd name="T1" fmla="*/ 0 h 302"/>
              <a:gd name="T2" fmla="*/ 853 w 853"/>
              <a:gd name="T3" fmla="*/ 302 h 302"/>
            </a:gdLst>
            <a:ahLst/>
            <a:cxnLst/>
            <a:rect l="T0" t="T1" r="T2" b="T3"/>
            <a:pathLst>
              <a:path w="853" h="302" extrusionOk="0">
                <a:moveTo>
                  <a:pt x="23" y="0"/>
                </a:moveTo>
                <a:cubicBezTo>
                  <a:pt x="11" y="18"/>
                  <a:pt x="6" y="41"/>
                  <a:pt x="0" y="58"/>
                </a:cubicBezTo>
                <a:cubicBezTo>
                  <a:pt x="45" y="120"/>
                  <a:pt x="103" y="171"/>
                  <a:pt x="171" y="205"/>
                </a:cubicBezTo>
                <a:cubicBezTo>
                  <a:pt x="205" y="228"/>
                  <a:pt x="250" y="251"/>
                  <a:pt x="296" y="262"/>
                </a:cubicBezTo>
                <a:cubicBezTo>
                  <a:pt x="336" y="280"/>
                  <a:pt x="386" y="285"/>
                  <a:pt x="443" y="296"/>
                </a:cubicBezTo>
                <a:cubicBezTo>
                  <a:pt x="478" y="302"/>
                  <a:pt x="512" y="302"/>
                  <a:pt x="546" y="302"/>
                </a:cubicBezTo>
                <a:cubicBezTo>
                  <a:pt x="598" y="302"/>
                  <a:pt x="648" y="296"/>
                  <a:pt x="711" y="291"/>
                </a:cubicBezTo>
                <a:cubicBezTo>
                  <a:pt x="756" y="285"/>
                  <a:pt x="808" y="273"/>
                  <a:pt x="853" y="257"/>
                </a:cubicBezTo>
                <a:cubicBezTo>
                  <a:pt x="784" y="268"/>
                  <a:pt x="722" y="273"/>
                  <a:pt x="653" y="273"/>
                </a:cubicBezTo>
                <a:lnTo>
                  <a:pt x="637" y="273"/>
                </a:lnTo>
                <a:cubicBezTo>
                  <a:pt x="483" y="273"/>
                  <a:pt x="325" y="239"/>
                  <a:pt x="194" y="160"/>
                </a:cubicBezTo>
                <a:cubicBezTo>
                  <a:pt x="131" y="120"/>
                  <a:pt x="68" y="69"/>
                  <a:pt x="29" y="7"/>
                </a:cubicBezTo>
                <a:cubicBezTo>
                  <a:pt x="23" y="7"/>
                  <a:pt x="23" y="0"/>
                  <a:pt x="23"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7" name="Google Shape;212;p2"/>
          <p:cNvSpPr>
            <a:spLocks noChangeArrowheads="1"/>
          </p:cNvSpPr>
          <p:nvPr/>
        </p:nvSpPr>
        <p:spPr bwMode="auto">
          <a:xfrm>
            <a:off x="8532813" y="4186238"/>
            <a:ext cx="6350" cy="7937"/>
          </a:xfrm>
          <a:custGeom>
            <a:avLst/>
            <a:gdLst>
              <a:gd name="T0" fmla="*/ 0 w 178"/>
              <a:gd name="T1" fmla="*/ 0 h 194"/>
              <a:gd name="T2" fmla="*/ 178 w 178"/>
              <a:gd name="T3" fmla="*/ 194 h 194"/>
            </a:gdLst>
            <a:ahLst/>
            <a:cxnLst/>
            <a:rect l="T0" t="T1" r="T2" b="T3"/>
            <a:pathLst>
              <a:path w="178" h="194" extrusionOk="0">
                <a:moveTo>
                  <a:pt x="178" y="0"/>
                </a:moveTo>
                <a:cubicBezTo>
                  <a:pt x="160" y="29"/>
                  <a:pt x="137" y="58"/>
                  <a:pt x="115" y="86"/>
                </a:cubicBezTo>
                <a:cubicBezTo>
                  <a:pt x="81" y="131"/>
                  <a:pt x="41" y="165"/>
                  <a:pt x="0" y="194"/>
                </a:cubicBezTo>
                <a:cubicBezTo>
                  <a:pt x="41" y="165"/>
                  <a:pt x="81" y="131"/>
                  <a:pt x="115" y="86"/>
                </a:cubicBezTo>
                <a:cubicBezTo>
                  <a:pt x="137" y="58"/>
                  <a:pt x="160" y="29"/>
                  <a:pt x="178"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8" name="Google Shape;213;p2"/>
          <p:cNvSpPr>
            <a:spLocks noChangeArrowheads="1"/>
          </p:cNvSpPr>
          <p:nvPr/>
        </p:nvSpPr>
        <p:spPr bwMode="auto">
          <a:xfrm>
            <a:off x="8640763" y="4192588"/>
            <a:ext cx="3175" cy="0"/>
          </a:xfrm>
          <a:custGeom>
            <a:avLst/>
            <a:gdLst>
              <a:gd name="T0" fmla="*/ 0 w 87"/>
              <a:gd name="T1" fmla="*/ 0 h 7"/>
              <a:gd name="T2" fmla="*/ 87 w 87"/>
              <a:gd name="T3" fmla="*/ 7 h 7"/>
            </a:gdLst>
            <a:ahLst/>
            <a:cxnLst/>
            <a:rect l="T0" t="T1" r="T2" b="T3"/>
            <a:pathLst>
              <a:path w="87" h="7" extrusionOk="0">
                <a:moveTo>
                  <a:pt x="86" y="1"/>
                </a:moveTo>
                <a:cubicBezTo>
                  <a:pt x="58" y="1"/>
                  <a:pt x="29" y="6"/>
                  <a:pt x="0" y="6"/>
                </a:cubicBezTo>
                <a:cubicBezTo>
                  <a:pt x="29" y="6"/>
                  <a:pt x="58" y="6"/>
                  <a:pt x="86"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9" name="Google Shape;214;p2"/>
          <p:cNvSpPr>
            <a:spLocks noChangeArrowheads="1"/>
          </p:cNvSpPr>
          <p:nvPr/>
        </p:nvSpPr>
        <p:spPr bwMode="auto">
          <a:xfrm>
            <a:off x="8656638" y="4189413"/>
            <a:ext cx="0" cy="0"/>
          </a:xfrm>
          <a:custGeom>
            <a:avLst/>
            <a:gdLst>
              <a:gd name="T0" fmla="*/ 0 w 6"/>
              <a:gd name="T1" fmla="*/ 0 h 1"/>
              <a:gd name="T2" fmla="*/ 6 w 6"/>
              <a:gd name="T3" fmla="*/ 1 h 1"/>
            </a:gdLst>
            <a:ahLst/>
            <a:cxnLst/>
            <a:rect l="T0" t="T1" r="T2" b="T3"/>
            <a:pathLst>
              <a:path w="6" h="1" extrusionOk="0">
                <a:moveTo>
                  <a:pt x="6" y="0"/>
                </a:moveTo>
                <a:lnTo>
                  <a:pt x="0"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0" name="Google Shape;215;p2"/>
          <p:cNvSpPr>
            <a:spLocks noChangeArrowheads="1"/>
          </p:cNvSpPr>
          <p:nvPr/>
        </p:nvSpPr>
        <p:spPr bwMode="auto">
          <a:xfrm>
            <a:off x="8647113" y="4189413"/>
            <a:ext cx="9525" cy="1587"/>
          </a:xfrm>
          <a:custGeom>
            <a:avLst/>
            <a:gdLst>
              <a:gd name="T0" fmla="*/ 0 w 223"/>
              <a:gd name="T1" fmla="*/ 0 h 63"/>
              <a:gd name="T2" fmla="*/ 223 w 223"/>
              <a:gd name="T3" fmla="*/ 63 h 63"/>
            </a:gdLst>
            <a:ahLst/>
            <a:cxnLst/>
            <a:rect l="T0" t="T1" r="T2" b="T3"/>
            <a:pathLst>
              <a:path w="223" h="63" extrusionOk="0">
                <a:moveTo>
                  <a:pt x="223" y="0"/>
                </a:moveTo>
                <a:cubicBezTo>
                  <a:pt x="154" y="29"/>
                  <a:pt x="75" y="45"/>
                  <a:pt x="0" y="63"/>
                </a:cubicBezTo>
                <a:cubicBezTo>
                  <a:pt x="75" y="45"/>
                  <a:pt x="154" y="29"/>
                  <a:pt x="22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1" name="Google Shape;216;p2"/>
          <p:cNvSpPr>
            <a:spLocks noChangeArrowheads="1"/>
          </p:cNvSpPr>
          <p:nvPr/>
        </p:nvSpPr>
        <p:spPr bwMode="auto">
          <a:xfrm>
            <a:off x="8537575" y="4189413"/>
            <a:ext cx="6350" cy="7937"/>
          </a:xfrm>
          <a:custGeom>
            <a:avLst/>
            <a:gdLst>
              <a:gd name="T0" fmla="*/ 0 w 177"/>
              <a:gd name="T1" fmla="*/ 0 h 218"/>
              <a:gd name="T2" fmla="*/ 177 w 177"/>
              <a:gd name="T3" fmla="*/ 218 h 218"/>
            </a:gdLst>
            <a:ahLst/>
            <a:cxnLst/>
            <a:rect l="T0" t="T1" r="T2" b="T3"/>
            <a:pathLst>
              <a:path w="177" h="218" extrusionOk="0">
                <a:moveTo>
                  <a:pt x="171" y="1"/>
                </a:moveTo>
                <a:cubicBezTo>
                  <a:pt x="124" y="86"/>
                  <a:pt x="69" y="160"/>
                  <a:pt x="0" y="217"/>
                </a:cubicBezTo>
                <a:cubicBezTo>
                  <a:pt x="34" y="194"/>
                  <a:pt x="62" y="166"/>
                  <a:pt x="85" y="144"/>
                </a:cubicBezTo>
                <a:cubicBezTo>
                  <a:pt x="108" y="115"/>
                  <a:pt x="130" y="92"/>
                  <a:pt x="153" y="63"/>
                </a:cubicBezTo>
                <a:cubicBezTo>
                  <a:pt x="159" y="47"/>
                  <a:pt x="171" y="35"/>
                  <a:pt x="176" y="18"/>
                </a:cubicBezTo>
                <a:cubicBezTo>
                  <a:pt x="176" y="13"/>
                  <a:pt x="171" y="7"/>
                  <a:pt x="17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2" name="Google Shape;217;p2"/>
          <p:cNvSpPr>
            <a:spLocks noChangeArrowheads="1"/>
          </p:cNvSpPr>
          <p:nvPr/>
        </p:nvSpPr>
        <p:spPr bwMode="auto">
          <a:xfrm>
            <a:off x="8499475" y="4191000"/>
            <a:ext cx="134938" cy="9525"/>
          </a:xfrm>
          <a:custGeom>
            <a:avLst/>
            <a:gdLst>
              <a:gd name="T0" fmla="*/ 0 w 3495"/>
              <a:gd name="T1" fmla="*/ 0 h 284"/>
              <a:gd name="T2" fmla="*/ 3495 w 3495"/>
              <a:gd name="T3" fmla="*/ 284 h 284"/>
            </a:gdLst>
            <a:ahLst/>
            <a:cxnLst/>
            <a:rect l="T0" t="T1" r="T2" b="T3"/>
            <a:pathLst>
              <a:path w="3495" h="284" extrusionOk="0">
                <a:moveTo>
                  <a:pt x="1" y="131"/>
                </a:moveTo>
                <a:cubicBezTo>
                  <a:pt x="6" y="137"/>
                  <a:pt x="17" y="137"/>
                  <a:pt x="22" y="142"/>
                </a:cubicBezTo>
                <a:cubicBezTo>
                  <a:pt x="17" y="137"/>
                  <a:pt x="6" y="137"/>
                  <a:pt x="1" y="131"/>
                </a:cubicBezTo>
                <a:close/>
                <a:moveTo>
                  <a:pt x="2824" y="17"/>
                </a:moveTo>
                <a:cubicBezTo>
                  <a:pt x="2796" y="58"/>
                  <a:pt x="2768" y="103"/>
                  <a:pt x="2734" y="142"/>
                </a:cubicBezTo>
                <a:cubicBezTo>
                  <a:pt x="2694" y="194"/>
                  <a:pt x="2648" y="239"/>
                  <a:pt x="2592" y="284"/>
                </a:cubicBezTo>
                <a:cubicBezTo>
                  <a:pt x="2648" y="239"/>
                  <a:pt x="2694" y="194"/>
                  <a:pt x="2734" y="142"/>
                </a:cubicBezTo>
                <a:cubicBezTo>
                  <a:pt x="2768" y="103"/>
                  <a:pt x="2796" y="58"/>
                  <a:pt x="2824" y="17"/>
                </a:cubicBezTo>
                <a:close/>
                <a:moveTo>
                  <a:pt x="3410" y="0"/>
                </a:moveTo>
                <a:cubicBezTo>
                  <a:pt x="3432" y="11"/>
                  <a:pt x="3460" y="17"/>
                  <a:pt x="3495" y="29"/>
                </a:cubicBezTo>
                <a:cubicBezTo>
                  <a:pt x="3460" y="17"/>
                  <a:pt x="3432" y="11"/>
                  <a:pt x="341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3" name="Google Shape;218;p2"/>
          <p:cNvSpPr>
            <a:spLocks noChangeArrowheads="1"/>
          </p:cNvSpPr>
          <p:nvPr/>
        </p:nvSpPr>
        <p:spPr bwMode="auto">
          <a:xfrm>
            <a:off x="8499475" y="4195763"/>
            <a:ext cx="25400" cy="3175"/>
          </a:xfrm>
          <a:custGeom>
            <a:avLst/>
            <a:gdLst>
              <a:gd name="T0" fmla="*/ 0 w 661"/>
              <a:gd name="T1" fmla="*/ 0 h 97"/>
              <a:gd name="T2" fmla="*/ 661 w 661"/>
              <a:gd name="T3" fmla="*/ 97 h 97"/>
            </a:gdLst>
            <a:ahLst/>
            <a:cxnLst/>
            <a:rect l="T0" t="T1" r="T2" b="T3"/>
            <a:pathLst>
              <a:path w="661" h="97" extrusionOk="0">
                <a:moveTo>
                  <a:pt x="0" y="0"/>
                </a:moveTo>
                <a:lnTo>
                  <a:pt x="0" y="0"/>
                </a:lnTo>
                <a:cubicBezTo>
                  <a:pt x="92" y="40"/>
                  <a:pt x="183" y="68"/>
                  <a:pt x="279" y="86"/>
                </a:cubicBezTo>
                <a:cubicBezTo>
                  <a:pt x="336" y="97"/>
                  <a:pt x="388" y="97"/>
                  <a:pt x="433" y="97"/>
                </a:cubicBezTo>
                <a:lnTo>
                  <a:pt x="501" y="97"/>
                </a:lnTo>
                <a:cubicBezTo>
                  <a:pt x="551" y="91"/>
                  <a:pt x="609" y="79"/>
                  <a:pt x="660" y="63"/>
                </a:cubicBezTo>
                <a:cubicBezTo>
                  <a:pt x="609" y="79"/>
                  <a:pt x="551" y="91"/>
                  <a:pt x="501" y="97"/>
                </a:cubicBezTo>
                <a:lnTo>
                  <a:pt x="433" y="97"/>
                </a:lnTo>
                <a:cubicBezTo>
                  <a:pt x="388" y="97"/>
                  <a:pt x="336" y="97"/>
                  <a:pt x="279" y="86"/>
                </a:cubicBezTo>
                <a:cubicBezTo>
                  <a:pt x="183" y="68"/>
                  <a:pt x="92" y="4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4" name="Google Shape;219;p2"/>
          <p:cNvSpPr>
            <a:spLocks noChangeArrowheads="1"/>
          </p:cNvSpPr>
          <p:nvPr/>
        </p:nvSpPr>
        <p:spPr bwMode="auto">
          <a:xfrm>
            <a:off x="8570913" y="4205288"/>
            <a:ext cx="23812" cy="66675"/>
          </a:xfrm>
          <a:custGeom>
            <a:avLst/>
            <a:gdLst>
              <a:gd name="T0" fmla="*/ 0 w 615"/>
              <a:gd name="T1" fmla="*/ 0 h 1722"/>
              <a:gd name="T2" fmla="*/ 615 w 615"/>
              <a:gd name="T3" fmla="*/ 1722 h 1722"/>
            </a:gdLst>
            <a:ahLst/>
            <a:cxnLst/>
            <a:rect l="T0" t="T1" r="T2" b="T3"/>
            <a:pathLst>
              <a:path w="615" h="1722" extrusionOk="0">
                <a:moveTo>
                  <a:pt x="562" y="0"/>
                </a:moveTo>
                <a:cubicBezTo>
                  <a:pt x="541" y="0"/>
                  <a:pt x="517" y="11"/>
                  <a:pt x="507" y="28"/>
                </a:cubicBezTo>
                <a:cubicBezTo>
                  <a:pt x="523" y="22"/>
                  <a:pt x="546" y="11"/>
                  <a:pt x="562" y="0"/>
                </a:cubicBezTo>
                <a:close/>
                <a:moveTo>
                  <a:pt x="1" y="108"/>
                </a:moveTo>
                <a:cubicBezTo>
                  <a:pt x="11" y="114"/>
                  <a:pt x="17" y="114"/>
                  <a:pt x="29" y="114"/>
                </a:cubicBezTo>
                <a:cubicBezTo>
                  <a:pt x="17" y="114"/>
                  <a:pt x="11" y="114"/>
                  <a:pt x="6" y="108"/>
                </a:cubicBezTo>
                <a:close/>
                <a:moveTo>
                  <a:pt x="137" y="256"/>
                </a:moveTo>
                <a:lnTo>
                  <a:pt x="137" y="261"/>
                </a:lnTo>
                <a:lnTo>
                  <a:pt x="160" y="261"/>
                </a:lnTo>
                <a:cubicBezTo>
                  <a:pt x="148" y="261"/>
                  <a:pt x="142" y="261"/>
                  <a:pt x="137" y="256"/>
                </a:cubicBezTo>
                <a:close/>
                <a:moveTo>
                  <a:pt x="483" y="205"/>
                </a:moveTo>
                <a:lnTo>
                  <a:pt x="478" y="221"/>
                </a:lnTo>
                <a:cubicBezTo>
                  <a:pt x="478" y="290"/>
                  <a:pt x="472" y="363"/>
                  <a:pt x="467" y="431"/>
                </a:cubicBezTo>
                <a:cubicBezTo>
                  <a:pt x="460" y="528"/>
                  <a:pt x="460" y="614"/>
                  <a:pt x="460" y="693"/>
                </a:cubicBezTo>
                <a:cubicBezTo>
                  <a:pt x="460" y="631"/>
                  <a:pt x="467" y="562"/>
                  <a:pt x="467" y="489"/>
                </a:cubicBezTo>
                <a:cubicBezTo>
                  <a:pt x="472" y="421"/>
                  <a:pt x="478" y="352"/>
                  <a:pt x="478" y="284"/>
                </a:cubicBezTo>
                <a:lnTo>
                  <a:pt x="483" y="273"/>
                </a:lnTo>
                <a:lnTo>
                  <a:pt x="478" y="273"/>
                </a:lnTo>
                <a:cubicBezTo>
                  <a:pt x="478" y="250"/>
                  <a:pt x="483" y="227"/>
                  <a:pt x="483" y="205"/>
                </a:cubicBezTo>
                <a:close/>
                <a:moveTo>
                  <a:pt x="614" y="1659"/>
                </a:moveTo>
                <a:cubicBezTo>
                  <a:pt x="541" y="1682"/>
                  <a:pt x="404" y="1711"/>
                  <a:pt x="160" y="1716"/>
                </a:cubicBezTo>
                <a:cubicBezTo>
                  <a:pt x="200" y="1722"/>
                  <a:pt x="234" y="1722"/>
                  <a:pt x="273" y="1722"/>
                </a:cubicBezTo>
                <a:lnTo>
                  <a:pt x="365" y="1722"/>
                </a:lnTo>
                <a:cubicBezTo>
                  <a:pt x="433" y="1716"/>
                  <a:pt x="507" y="1698"/>
                  <a:pt x="569" y="1677"/>
                </a:cubicBezTo>
                <a:cubicBezTo>
                  <a:pt x="586" y="1677"/>
                  <a:pt x="603" y="1671"/>
                  <a:pt x="614" y="165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5" name="Google Shape;220;p2"/>
          <p:cNvSpPr>
            <a:spLocks noChangeArrowheads="1"/>
          </p:cNvSpPr>
          <p:nvPr/>
        </p:nvSpPr>
        <p:spPr bwMode="auto">
          <a:xfrm>
            <a:off x="8572500" y="4213225"/>
            <a:ext cx="22225" cy="58738"/>
          </a:xfrm>
          <a:custGeom>
            <a:avLst/>
            <a:gdLst>
              <a:gd name="T0" fmla="*/ 0 w 609"/>
              <a:gd name="T1" fmla="*/ 0 h 1512"/>
              <a:gd name="T2" fmla="*/ 609 w 609"/>
              <a:gd name="T3" fmla="*/ 1512 h 1512"/>
            </a:gdLst>
            <a:ahLst/>
            <a:cxnLst/>
            <a:rect l="T0" t="T1" r="T2" b="T3"/>
            <a:pathLst>
              <a:path w="609" h="1512" extrusionOk="0">
                <a:moveTo>
                  <a:pt x="444" y="0"/>
                </a:moveTo>
                <a:cubicBezTo>
                  <a:pt x="410" y="11"/>
                  <a:pt x="376" y="22"/>
                  <a:pt x="342" y="27"/>
                </a:cubicBezTo>
                <a:cubicBezTo>
                  <a:pt x="313" y="34"/>
                  <a:pt x="279" y="40"/>
                  <a:pt x="250" y="45"/>
                </a:cubicBezTo>
                <a:cubicBezTo>
                  <a:pt x="239" y="45"/>
                  <a:pt x="228" y="51"/>
                  <a:pt x="216" y="51"/>
                </a:cubicBezTo>
                <a:cubicBezTo>
                  <a:pt x="188" y="51"/>
                  <a:pt x="153" y="56"/>
                  <a:pt x="126" y="56"/>
                </a:cubicBezTo>
                <a:lnTo>
                  <a:pt x="103" y="56"/>
                </a:lnTo>
                <a:cubicBezTo>
                  <a:pt x="97" y="221"/>
                  <a:pt x="92" y="386"/>
                  <a:pt x="80" y="556"/>
                </a:cubicBezTo>
                <a:cubicBezTo>
                  <a:pt x="69" y="675"/>
                  <a:pt x="58" y="795"/>
                  <a:pt x="46" y="914"/>
                </a:cubicBezTo>
                <a:cubicBezTo>
                  <a:pt x="35" y="1039"/>
                  <a:pt x="17" y="1170"/>
                  <a:pt x="1" y="1296"/>
                </a:cubicBezTo>
                <a:cubicBezTo>
                  <a:pt x="1" y="1312"/>
                  <a:pt x="1" y="1330"/>
                  <a:pt x="12" y="1341"/>
                </a:cubicBezTo>
                <a:cubicBezTo>
                  <a:pt x="6" y="1352"/>
                  <a:pt x="1" y="1364"/>
                  <a:pt x="1" y="1380"/>
                </a:cubicBezTo>
                <a:cubicBezTo>
                  <a:pt x="1" y="1409"/>
                  <a:pt x="6" y="1443"/>
                  <a:pt x="29" y="1466"/>
                </a:cubicBezTo>
                <a:cubicBezTo>
                  <a:pt x="51" y="1493"/>
                  <a:pt x="80" y="1500"/>
                  <a:pt x="114" y="1506"/>
                </a:cubicBezTo>
                <a:cubicBezTo>
                  <a:pt x="119" y="1511"/>
                  <a:pt x="119" y="1511"/>
                  <a:pt x="126" y="1511"/>
                </a:cubicBezTo>
                <a:cubicBezTo>
                  <a:pt x="370" y="1506"/>
                  <a:pt x="507" y="1477"/>
                  <a:pt x="580" y="1454"/>
                </a:cubicBezTo>
                <a:lnTo>
                  <a:pt x="586" y="1448"/>
                </a:lnTo>
                <a:cubicBezTo>
                  <a:pt x="597" y="1443"/>
                  <a:pt x="603" y="1432"/>
                  <a:pt x="609" y="1420"/>
                </a:cubicBezTo>
                <a:cubicBezTo>
                  <a:pt x="597" y="1414"/>
                  <a:pt x="586" y="1403"/>
                  <a:pt x="580" y="1391"/>
                </a:cubicBezTo>
                <a:cubicBezTo>
                  <a:pt x="557" y="1335"/>
                  <a:pt x="535" y="1283"/>
                  <a:pt x="518" y="1233"/>
                </a:cubicBezTo>
                <a:cubicBezTo>
                  <a:pt x="501" y="1159"/>
                  <a:pt x="483" y="1097"/>
                  <a:pt x="473" y="1023"/>
                </a:cubicBezTo>
                <a:cubicBezTo>
                  <a:pt x="449" y="903"/>
                  <a:pt x="438" y="777"/>
                  <a:pt x="433" y="653"/>
                </a:cubicBezTo>
                <a:cubicBezTo>
                  <a:pt x="426" y="601"/>
                  <a:pt x="426" y="546"/>
                  <a:pt x="426" y="488"/>
                </a:cubicBezTo>
                <a:cubicBezTo>
                  <a:pt x="426" y="409"/>
                  <a:pt x="426" y="323"/>
                  <a:pt x="433" y="226"/>
                </a:cubicBezTo>
                <a:cubicBezTo>
                  <a:pt x="438" y="158"/>
                  <a:pt x="444" y="85"/>
                  <a:pt x="444" y="16"/>
                </a:cubicBezTo>
                <a:lnTo>
                  <a:pt x="449"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6" name="Google Shape;221;p2"/>
          <p:cNvSpPr>
            <a:spLocks noChangeArrowheads="1"/>
          </p:cNvSpPr>
          <p:nvPr/>
        </p:nvSpPr>
        <p:spPr bwMode="auto">
          <a:xfrm>
            <a:off x="8486775" y="4116388"/>
            <a:ext cx="223838" cy="93662"/>
          </a:xfrm>
          <a:custGeom>
            <a:avLst/>
            <a:gdLst>
              <a:gd name="T0" fmla="*/ 0 w 5792"/>
              <a:gd name="T1" fmla="*/ 0 h 2432"/>
              <a:gd name="T2" fmla="*/ 5792 w 5792"/>
              <a:gd name="T3" fmla="*/ 2432 h 2432"/>
            </a:gdLst>
            <a:ahLst/>
            <a:cxnLst/>
            <a:rect l="T0" t="T1" r="T2" b="T3"/>
            <a:pathLst>
              <a:path w="5792" h="2432" extrusionOk="0">
                <a:moveTo>
                  <a:pt x="331" y="398"/>
                </a:moveTo>
                <a:cubicBezTo>
                  <a:pt x="274" y="404"/>
                  <a:pt x="218" y="404"/>
                  <a:pt x="166" y="409"/>
                </a:cubicBezTo>
                <a:cubicBezTo>
                  <a:pt x="171" y="409"/>
                  <a:pt x="184" y="415"/>
                  <a:pt x="189" y="415"/>
                </a:cubicBezTo>
                <a:cubicBezTo>
                  <a:pt x="257" y="449"/>
                  <a:pt x="320" y="494"/>
                  <a:pt x="394" y="551"/>
                </a:cubicBezTo>
                <a:cubicBezTo>
                  <a:pt x="394" y="556"/>
                  <a:pt x="399" y="556"/>
                  <a:pt x="399" y="562"/>
                </a:cubicBezTo>
                <a:cubicBezTo>
                  <a:pt x="399" y="546"/>
                  <a:pt x="405" y="522"/>
                  <a:pt x="417" y="511"/>
                </a:cubicBezTo>
                <a:cubicBezTo>
                  <a:pt x="422" y="501"/>
                  <a:pt x="428" y="494"/>
                  <a:pt x="439" y="483"/>
                </a:cubicBezTo>
                <a:cubicBezTo>
                  <a:pt x="439" y="460"/>
                  <a:pt x="433" y="438"/>
                  <a:pt x="422" y="426"/>
                </a:cubicBezTo>
                <a:cubicBezTo>
                  <a:pt x="410" y="415"/>
                  <a:pt x="399" y="409"/>
                  <a:pt x="388" y="404"/>
                </a:cubicBezTo>
                <a:cubicBezTo>
                  <a:pt x="376" y="398"/>
                  <a:pt x="371" y="398"/>
                  <a:pt x="360" y="398"/>
                </a:cubicBezTo>
                <a:lnTo>
                  <a:pt x="349" y="398"/>
                </a:lnTo>
                <a:lnTo>
                  <a:pt x="331" y="404"/>
                </a:lnTo>
                <a:lnTo>
                  <a:pt x="331" y="398"/>
                </a:lnTo>
                <a:close/>
                <a:moveTo>
                  <a:pt x="1388" y="1767"/>
                </a:moveTo>
                <a:lnTo>
                  <a:pt x="1388" y="1773"/>
                </a:lnTo>
                <a:lnTo>
                  <a:pt x="1382" y="1773"/>
                </a:lnTo>
                <a:cubicBezTo>
                  <a:pt x="1382" y="1773"/>
                  <a:pt x="1388" y="1773"/>
                  <a:pt x="1388" y="1767"/>
                </a:cubicBezTo>
                <a:close/>
                <a:moveTo>
                  <a:pt x="5736" y="0"/>
                </a:moveTo>
                <a:cubicBezTo>
                  <a:pt x="5729" y="5"/>
                  <a:pt x="5723" y="11"/>
                  <a:pt x="5723" y="16"/>
                </a:cubicBezTo>
                <a:cubicBezTo>
                  <a:pt x="5707" y="85"/>
                  <a:pt x="5684" y="142"/>
                  <a:pt x="5661" y="194"/>
                </a:cubicBezTo>
                <a:cubicBezTo>
                  <a:pt x="5633" y="244"/>
                  <a:pt x="5605" y="284"/>
                  <a:pt x="5571" y="323"/>
                </a:cubicBezTo>
                <a:cubicBezTo>
                  <a:pt x="5536" y="357"/>
                  <a:pt x="5502" y="386"/>
                  <a:pt x="5463" y="415"/>
                </a:cubicBezTo>
                <a:cubicBezTo>
                  <a:pt x="5416" y="443"/>
                  <a:pt x="5371" y="466"/>
                  <a:pt x="5320" y="488"/>
                </a:cubicBezTo>
                <a:cubicBezTo>
                  <a:pt x="5251" y="506"/>
                  <a:pt x="5178" y="522"/>
                  <a:pt x="5104" y="528"/>
                </a:cubicBezTo>
                <a:lnTo>
                  <a:pt x="5065" y="528"/>
                </a:lnTo>
                <a:cubicBezTo>
                  <a:pt x="4996" y="528"/>
                  <a:pt x="4928" y="522"/>
                  <a:pt x="4860" y="506"/>
                </a:cubicBezTo>
                <a:cubicBezTo>
                  <a:pt x="4781" y="488"/>
                  <a:pt x="4706" y="466"/>
                  <a:pt x="4638" y="432"/>
                </a:cubicBezTo>
                <a:cubicBezTo>
                  <a:pt x="4616" y="420"/>
                  <a:pt x="4587" y="404"/>
                  <a:pt x="4564" y="391"/>
                </a:cubicBezTo>
                <a:cubicBezTo>
                  <a:pt x="4548" y="381"/>
                  <a:pt x="4530" y="375"/>
                  <a:pt x="4514" y="375"/>
                </a:cubicBezTo>
                <a:cubicBezTo>
                  <a:pt x="4496" y="375"/>
                  <a:pt x="4474" y="381"/>
                  <a:pt x="4462" y="398"/>
                </a:cubicBezTo>
                <a:cubicBezTo>
                  <a:pt x="4433" y="420"/>
                  <a:pt x="4422" y="460"/>
                  <a:pt x="4440" y="501"/>
                </a:cubicBezTo>
                <a:cubicBezTo>
                  <a:pt x="4480" y="585"/>
                  <a:pt x="4514" y="671"/>
                  <a:pt x="4542" y="750"/>
                </a:cubicBezTo>
                <a:cubicBezTo>
                  <a:pt x="4576" y="847"/>
                  <a:pt x="4593" y="931"/>
                  <a:pt x="4598" y="1017"/>
                </a:cubicBezTo>
                <a:cubicBezTo>
                  <a:pt x="4598" y="1068"/>
                  <a:pt x="4598" y="1107"/>
                  <a:pt x="4587" y="1154"/>
                </a:cubicBezTo>
                <a:cubicBezTo>
                  <a:pt x="4582" y="1182"/>
                  <a:pt x="4570" y="1204"/>
                  <a:pt x="4559" y="1233"/>
                </a:cubicBezTo>
                <a:cubicBezTo>
                  <a:pt x="4548" y="1256"/>
                  <a:pt x="4535" y="1272"/>
                  <a:pt x="4519" y="1296"/>
                </a:cubicBezTo>
                <a:cubicBezTo>
                  <a:pt x="4496" y="1312"/>
                  <a:pt x="4480" y="1330"/>
                  <a:pt x="4456" y="1346"/>
                </a:cubicBezTo>
                <a:cubicBezTo>
                  <a:pt x="4411" y="1375"/>
                  <a:pt x="4365" y="1398"/>
                  <a:pt x="4320" y="1414"/>
                </a:cubicBezTo>
                <a:cubicBezTo>
                  <a:pt x="4275" y="1427"/>
                  <a:pt x="4223" y="1437"/>
                  <a:pt x="4173" y="1443"/>
                </a:cubicBezTo>
                <a:lnTo>
                  <a:pt x="4155" y="1443"/>
                </a:lnTo>
                <a:cubicBezTo>
                  <a:pt x="4110" y="1443"/>
                  <a:pt x="4058" y="1437"/>
                  <a:pt x="4008" y="1427"/>
                </a:cubicBezTo>
                <a:cubicBezTo>
                  <a:pt x="3929" y="1409"/>
                  <a:pt x="3860" y="1380"/>
                  <a:pt x="3780" y="1346"/>
                </a:cubicBezTo>
                <a:cubicBezTo>
                  <a:pt x="3683" y="1296"/>
                  <a:pt x="3593" y="1233"/>
                  <a:pt x="3507" y="1154"/>
                </a:cubicBezTo>
                <a:cubicBezTo>
                  <a:pt x="3410" y="1068"/>
                  <a:pt x="3326" y="971"/>
                  <a:pt x="3258" y="869"/>
                </a:cubicBezTo>
                <a:cubicBezTo>
                  <a:pt x="3247" y="852"/>
                  <a:pt x="3223" y="841"/>
                  <a:pt x="3200" y="841"/>
                </a:cubicBezTo>
                <a:cubicBezTo>
                  <a:pt x="3166" y="841"/>
                  <a:pt x="3144" y="852"/>
                  <a:pt x="3127" y="876"/>
                </a:cubicBezTo>
                <a:cubicBezTo>
                  <a:pt x="3058" y="983"/>
                  <a:pt x="3008" y="1096"/>
                  <a:pt x="2962" y="1210"/>
                </a:cubicBezTo>
                <a:cubicBezTo>
                  <a:pt x="2933" y="1272"/>
                  <a:pt x="2906" y="1335"/>
                  <a:pt x="2872" y="1398"/>
                </a:cubicBezTo>
                <a:cubicBezTo>
                  <a:pt x="2831" y="1477"/>
                  <a:pt x="2791" y="1534"/>
                  <a:pt x="2746" y="1585"/>
                </a:cubicBezTo>
                <a:cubicBezTo>
                  <a:pt x="2718" y="1619"/>
                  <a:pt x="2689" y="1642"/>
                  <a:pt x="2655" y="1665"/>
                </a:cubicBezTo>
                <a:cubicBezTo>
                  <a:pt x="2621" y="1687"/>
                  <a:pt x="2592" y="1699"/>
                  <a:pt x="2558" y="1716"/>
                </a:cubicBezTo>
                <a:cubicBezTo>
                  <a:pt x="2513" y="1728"/>
                  <a:pt x="2463" y="1739"/>
                  <a:pt x="2411" y="1739"/>
                </a:cubicBezTo>
                <a:lnTo>
                  <a:pt x="2382" y="1744"/>
                </a:lnTo>
                <a:cubicBezTo>
                  <a:pt x="2343" y="1744"/>
                  <a:pt x="2308" y="1739"/>
                  <a:pt x="2269" y="1733"/>
                </a:cubicBezTo>
                <a:cubicBezTo>
                  <a:pt x="2229" y="1721"/>
                  <a:pt x="2195" y="1710"/>
                  <a:pt x="2156" y="1694"/>
                </a:cubicBezTo>
                <a:cubicBezTo>
                  <a:pt x="2109" y="1665"/>
                  <a:pt x="2070" y="1637"/>
                  <a:pt x="2025" y="1602"/>
                </a:cubicBezTo>
                <a:cubicBezTo>
                  <a:pt x="1973" y="1551"/>
                  <a:pt x="1922" y="1495"/>
                  <a:pt x="1876" y="1427"/>
                </a:cubicBezTo>
                <a:cubicBezTo>
                  <a:pt x="1826" y="1346"/>
                  <a:pt x="1786" y="1261"/>
                  <a:pt x="1752" y="1176"/>
                </a:cubicBezTo>
                <a:lnTo>
                  <a:pt x="1752" y="1165"/>
                </a:lnTo>
                <a:lnTo>
                  <a:pt x="1740" y="1136"/>
                </a:lnTo>
                <a:cubicBezTo>
                  <a:pt x="1740" y="1120"/>
                  <a:pt x="1734" y="1107"/>
                  <a:pt x="1723" y="1096"/>
                </a:cubicBezTo>
                <a:cubicBezTo>
                  <a:pt x="1712" y="1080"/>
                  <a:pt x="1700" y="1073"/>
                  <a:pt x="1684" y="1068"/>
                </a:cubicBezTo>
                <a:cubicBezTo>
                  <a:pt x="1678" y="1062"/>
                  <a:pt x="1666" y="1062"/>
                  <a:pt x="1655" y="1062"/>
                </a:cubicBezTo>
                <a:cubicBezTo>
                  <a:pt x="1632" y="1062"/>
                  <a:pt x="1610" y="1068"/>
                  <a:pt x="1598" y="1086"/>
                </a:cubicBezTo>
                <a:cubicBezTo>
                  <a:pt x="1524" y="1154"/>
                  <a:pt x="1451" y="1210"/>
                  <a:pt x="1377" y="1261"/>
                </a:cubicBezTo>
                <a:cubicBezTo>
                  <a:pt x="1291" y="1312"/>
                  <a:pt x="1212" y="1353"/>
                  <a:pt x="1133" y="1380"/>
                </a:cubicBezTo>
                <a:cubicBezTo>
                  <a:pt x="1076" y="1398"/>
                  <a:pt x="1024" y="1409"/>
                  <a:pt x="973" y="1414"/>
                </a:cubicBezTo>
                <a:lnTo>
                  <a:pt x="950" y="1414"/>
                </a:lnTo>
                <a:cubicBezTo>
                  <a:pt x="911" y="1414"/>
                  <a:pt x="871" y="1409"/>
                  <a:pt x="837" y="1403"/>
                </a:cubicBezTo>
                <a:cubicBezTo>
                  <a:pt x="792" y="1392"/>
                  <a:pt x="758" y="1380"/>
                  <a:pt x="717" y="1364"/>
                </a:cubicBezTo>
                <a:lnTo>
                  <a:pt x="717" y="1358"/>
                </a:lnTo>
                <a:cubicBezTo>
                  <a:pt x="701" y="1387"/>
                  <a:pt x="683" y="1414"/>
                  <a:pt x="666" y="1437"/>
                </a:cubicBezTo>
                <a:cubicBezTo>
                  <a:pt x="632" y="1489"/>
                  <a:pt x="598" y="1534"/>
                  <a:pt x="559" y="1568"/>
                </a:cubicBezTo>
                <a:cubicBezTo>
                  <a:pt x="417" y="1705"/>
                  <a:pt x="218" y="1796"/>
                  <a:pt x="1" y="1818"/>
                </a:cubicBezTo>
                <a:cubicBezTo>
                  <a:pt x="24" y="1847"/>
                  <a:pt x="53" y="1870"/>
                  <a:pt x="81" y="1898"/>
                </a:cubicBezTo>
                <a:cubicBezTo>
                  <a:pt x="126" y="1932"/>
                  <a:pt x="178" y="1967"/>
                  <a:pt x="229" y="1994"/>
                </a:cubicBezTo>
                <a:cubicBezTo>
                  <a:pt x="257" y="2012"/>
                  <a:pt x="286" y="2028"/>
                  <a:pt x="315" y="2040"/>
                </a:cubicBezTo>
                <a:cubicBezTo>
                  <a:pt x="320" y="2046"/>
                  <a:pt x="331" y="2046"/>
                  <a:pt x="336" y="2051"/>
                </a:cubicBezTo>
                <a:cubicBezTo>
                  <a:pt x="428" y="2091"/>
                  <a:pt x="519" y="2119"/>
                  <a:pt x="615" y="2137"/>
                </a:cubicBezTo>
                <a:cubicBezTo>
                  <a:pt x="672" y="2148"/>
                  <a:pt x="724" y="2148"/>
                  <a:pt x="769" y="2148"/>
                </a:cubicBezTo>
                <a:lnTo>
                  <a:pt x="837" y="2148"/>
                </a:lnTo>
                <a:cubicBezTo>
                  <a:pt x="887" y="2142"/>
                  <a:pt x="945" y="2130"/>
                  <a:pt x="996" y="2114"/>
                </a:cubicBezTo>
                <a:cubicBezTo>
                  <a:pt x="1013" y="2108"/>
                  <a:pt x="1031" y="2103"/>
                  <a:pt x="1047" y="2096"/>
                </a:cubicBezTo>
                <a:cubicBezTo>
                  <a:pt x="1092" y="2080"/>
                  <a:pt x="1138" y="2057"/>
                  <a:pt x="1183" y="2028"/>
                </a:cubicBezTo>
                <a:cubicBezTo>
                  <a:pt x="1189" y="2022"/>
                  <a:pt x="1189" y="2017"/>
                  <a:pt x="1194" y="2017"/>
                </a:cubicBezTo>
                <a:cubicBezTo>
                  <a:pt x="1235" y="1988"/>
                  <a:pt x="1275" y="1954"/>
                  <a:pt x="1309" y="1909"/>
                </a:cubicBezTo>
                <a:cubicBezTo>
                  <a:pt x="1331" y="1881"/>
                  <a:pt x="1354" y="1852"/>
                  <a:pt x="1372" y="1823"/>
                </a:cubicBezTo>
                <a:cubicBezTo>
                  <a:pt x="1377" y="1807"/>
                  <a:pt x="1388" y="1784"/>
                  <a:pt x="1399" y="1767"/>
                </a:cubicBezTo>
                <a:lnTo>
                  <a:pt x="1393" y="1767"/>
                </a:lnTo>
                <a:cubicBezTo>
                  <a:pt x="1406" y="1755"/>
                  <a:pt x="1411" y="1739"/>
                  <a:pt x="1417" y="1728"/>
                </a:cubicBezTo>
                <a:cubicBezTo>
                  <a:pt x="1417" y="1728"/>
                  <a:pt x="1417" y="1721"/>
                  <a:pt x="1422" y="1716"/>
                </a:cubicBezTo>
                <a:cubicBezTo>
                  <a:pt x="1433" y="1699"/>
                  <a:pt x="1451" y="1694"/>
                  <a:pt x="1467" y="1694"/>
                </a:cubicBezTo>
                <a:cubicBezTo>
                  <a:pt x="1485" y="1694"/>
                  <a:pt x="1501" y="1699"/>
                  <a:pt x="1513" y="1710"/>
                </a:cubicBezTo>
                <a:cubicBezTo>
                  <a:pt x="1519" y="1716"/>
                  <a:pt x="1519" y="1716"/>
                  <a:pt x="1519" y="1721"/>
                </a:cubicBezTo>
                <a:cubicBezTo>
                  <a:pt x="1582" y="1852"/>
                  <a:pt x="1637" y="1960"/>
                  <a:pt x="1695" y="2051"/>
                </a:cubicBezTo>
                <a:cubicBezTo>
                  <a:pt x="1757" y="2119"/>
                  <a:pt x="1826" y="2187"/>
                  <a:pt x="1899" y="2256"/>
                </a:cubicBezTo>
                <a:cubicBezTo>
                  <a:pt x="1985" y="2324"/>
                  <a:pt x="2070" y="2376"/>
                  <a:pt x="2167" y="2415"/>
                </a:cubicBezTo>
                <a:cubicBezTo>
                  <a:pt x="2177" y="2421"/>
                  <a:pt x="2183" y="2421"/>
                  <a:pt x="2195" y="2421"/>
                </a:cubicBezTo>
                <a:cubicBezTo>
                  <a:pt x="2240" y="2426"/>
                  <a:pt x="2280" y="2432"/>
                  <a:pt x="2319" y="2432"/>
                </a:cubicBezTo>
                <a:lnTo>
                  <a:pt x="2382" y="2432"/>
                </a:lnTo>
                <a:cubicBezTo>
                  <a:pt x="2445" y="2421"/>
                  <a:pt x="2502" y="2410"/>
                  <a:pt x="2565" y="2387"/>
                </a:cubicBezTo>
                <a:cubicBezTo>
                  <a:pt x="2576" y="2387"/>
                  <a:pt x="2587" y="2381"/>
                  <a:pt x="2599" y="2376"/>
                </a:cubicBezTo>
                <a:cubicBezTo>
                  <a:pt x="2621" y="2369"/>
                  <a:pt x="2644" y="2358"/>
                  <a:pt x="2667" y="2347"/>
                </a:cubicBezTo>
                <a:cubicBezTo>
                  <a:pt x="2667" y="2347"/>
                  <a:pt x="2667" y="2342"/>
                  <a:pt x="2673" y="2335"/>
                </a:cubicBezTo>
                <a:cubicBezTo>
                  <a:pt x="2683" y="2318"/>
                  <a:pt x="2707" y="2307"/>
                  <a:pt x="2728" y="2307"/>
                </a:cubicBezTo>
                <a:lnTo>
                  <a:pt x="2746" y="2307"/>
                </a:lnTo>
                <a:cubicBezTo>
                  <a:pt x="2757" y="2301"/>
                  <a:pt x="2769" y="2290"/>
                  <a:pt x="2786" y="2284"/>
                </a:cubicBezTo>
                <a:cubicBezTo>
                  <a:pt x="2809" y="2267"/>
                  <a:pt x="2825" y="2256"/>
                  <a:pt x="2848" y="2239"/>
                </a:cubicBezTo>
                <a:cubicBezTo>
                  <a:pt x="2872" y="2227"/>
                  <a:pt x="2888" y="2211"/>
                  <a:pt x="2906" y="2193"/>
                </a:cubicBezTo>
                <a:cubicBezTo>
                  <a:pt x="2962" y="2148"/>
                  <a:pt x="3008" y="2103"/>
                  <a:pt x="3048" y="2051"/>
                </a:cubicBezTo>
                <a:cubicBezTo>
                  <a:pt x="3082" y="2012"/>
                  <a:pt x="3110" y="1967"/>
                  <a:pt x="3138" y="1926"/>
                </a:cubicBezTo>
                <a:cubicBezTo>
                  <a:pt x="3144" y="1904"/>
                  <a:pt x="3155" y="1886"/>
                  <a:pt x="3166" y="1864"/>
                </a:cubicBezTo>
                <a:cubicBezTo>
                  <a:pt x="3172" y="1852"/>
                  <a:pt x="3178" y="1841"/>
                  <a:pt x="3184" y="1830"/>
                </a:cubicBezTo>
                <a:cubicBezTo>
                  <a:pt x="3200" y="1784"/>
                  <a:pt x="3218" y="1733"/>
                  <a:pt x="3229" y="1682"/>
                </a:cubicBezTo>
                <a:cubicBezTo>
                  <a:pt x="3234" y="1647"/>
                  <a:pt x="3234" y="1613"/>
                  <a:pt x="3234" y="1579"/>
                </a:cubicBezTo>
                <a:cubicBezTo>
                  <a:pt x="3234" y="1563"/>
                  <a:pt x="3240" y="1545"/>
                  <a:pt x="3252" y="1534"/>
                </a:cubicBezTo>
                <a:cubicBezTo>
                  <a:pt x="3258" y="1529"/>
                  <a:pt x="3268" y="1523"/>
                  <a:pt x="3274" y="1517"/>
                </a:cubicBezTo>
                <a:cubicBezTo>
                  <a:pt x="3286" y="1506"/>
                  <a:pt x="3292" y="1506"/>
                  <a:pt x="3297" y="1500"/>
                </a:cubicBezTo>
                <a:cubicBezTo>
                  <a:pt x="3303" y="1500"/>
                  <a:pt x="3308" y="1495"/>
                  <a:pt x="3315" y="1495"/>
                </a:cubicBezTo>
                <a:lnTo>
                  <a:pt x="3331" y="1495"/>
                </a:lnTo>
                <a:cubicBezTo>
                  <a:pt x="3360" y="1495"/>
                  <a:pt x="3389" y="1511"/>
                  <a:pt x="3399" y="1534"/>
                </a:cubicBezTo>
                <a:cubicBezTo>
                  <a:pt x="3405" y="1540"/>
                  <a:pt x="3405" y="1545"/>
                  <a:pt x="3410" y="1557"/>
                </a:cubicBezTo>
                <a:cubicBezTo>
                  <a:pt x="3417" y="1579"/>
                  <a:pt x="3423" y="1597"/>
                  <a:pt x="3428" y="1619"/>
                </a:cubicBezTo>
                <a:cubicBezTo>
                  <a:pt x="3444" y="1665"/>
                  <a:pt x="3468" y="1705"/>
                  <a:pt x="3491" y="1739"/>
                </a:cubicBezTo>
                <a:cubicBezTo>
                  <a:pt x="3513" y="1767"/>
                  <a:pt x="3536" y="1796"/>
                  <a:pt x="3570" y="1823"/>
                </a:cubicBezTo>
                <a:cubicBezTo>
                  <a:pt x="3604" y="1852"/>
                  <a:pt x="3638" y="1875"/>
                  <a:pt x="3672" y="1892"/>
                </a:cubicBezTo>
                <a:lnTo>
                  <a:pt x="3678" y="1892"/>
                </a:lnTo>
                <a:cubicBezTo>
                  <a:pt x="3690" y="1898"/>
                  <a:pt x="3706" y="1904"/>
                  <a:pt x="3724" y="1909"/>
                </a:cubicBezTo>
                <a:cubicBezTo>
                  <a:pt x="3746" y="1920"/>
                  <a:pt x="3774" y="1926"/>
                  <a:pt x="3809" y="1938"/>
                </a:cubicBezTo>
                <a:lnTo>
                  <a:pt x="3819" y="1938"/>
                </a:lnTo>
                <a:cubicBezTo>
                  <a:pt x="3826" y="1938"/>
                  <a:pt x="3832" y="1943"/>
                  <a:pt x="3837" y="1943"/>
                </a:cubicBezTo>
                <a:cubicBezTo>
                  <a:pt x="3894" y="1949"/>
                  <a:pt x="3939" y="1954"/>
                  <a:pt x="3984" y="1954"/>
                </a:cubicBezTo>
                <a:cubicBezTo>
                  <a:pt x="4013" y="1954"/>
                  <a:pt x="4042" y="1949"/>
                  <a:pt x="4070" y="1949"/>
                </a:cubicBezTo>
                <a:lnTo>
                  <a:pt x="4087" y="1949"/>
                </a:lnTo>
                <a:cubicBezTo>
                  <a:pt x="4110" y="1943"/>
                  <a:pt x="4139" y="1943"/>
                  <a:pt x="4160" y="1938"/>
                </a:cubicBezTo>
                <a:cubicBezTo>
                  <a:pt x="4235" y="1920"/>
                  <a:pt x="4314" y="1904"/>
                  <a:pt x="4383" y="1875"/>
                </a:cubicBezTo>
                <a:lnTo>
                  <a:pt x="4394" y="1875"/>
                </a:lnTo>
                <a:cubicBezTo>
                  <a:pt x="4399" y="1870"/>
                  <a:pt x="4406" y="1870"/>
                  <a:pt x="4411" y="1870"/>
                </a:cubicBezTo>
                <a:cubicBezTo>
                  <a:pt x="4417" y="1864"/>
                  <a:pt x="4422" y="1864"/>
                  <a:pt x="4428" y="1864"/>
                </a:cubicBezTo>
                <a:cubicBezTo>
                  <a:pt x="4496" y="1836"/>
                  <a:pt x="4559" y="1802"/>
                  <a:pt x="4621" y="1767"/>
                </a:cubicBezTo>
                <a:cubicBezTo>
                  <a:pt x="4645" y="1750"/>
                  <a:pt x="4672" y="1733"/>
                  <a:pt x="4695" y="1716"/>
                </a:cubicBezTo>
                <a:cubicBezTo>
                  <a:pt x="4724" y="1699"/>
                  <a:pt x="4752" y="1676"/>
                  <a:pt x="4781" y="1653"/>
                </a:cubicBezTo>
                <a:cubicBezTo>
                  <a:pt x="4808" y="1626"/>
                  <a:pt x="4837" y="1597"/>
                  <a:pt x="4865" y="1568"/>
                </a:cubicBezTo>
                <a:cubicBezTo>
                  <a:pt x="4894" y="1534"/>
                  <a:pt x="4910" y="1506"/>
                  <a:pt x="4934" y="1472"/>
                </a:cubicBezTo>
                <a:cubicBezTo>
                  <a:pt x="4939" y="1461"/>
                  <a:pt x="4939" y="1448"/>
                  <a:pt x="4945" y="1443"/>
                </a:cubicBezTo>
                <a:cubicBezTo>
                  <a:pt x="4957" y="1421"/>
                  <a:pt x="4968" y="1398"/>
                  <a:pt x="4973" y="1375"/>
                </a:cubicBezTo>
                <a:cubicBezTo>
                  <a:pt x="4979" y="1364"/>
                  <a:pt x="4979" y="1353"/>
                  <a:pt x="4985" y="1341"/>
                </a:cubicBezTo>
                <a:lnTo>
                  <a:pt x="4985" y="1251"/>
                </a:lnTo>
                <a:lnTo>
                  <a:pt x="4985" y="1227"/>
                </a:lnTo>
                <a:cubicBezTo>
                  <a:pt x="4979" y="1204"/>
                  <a:pt x="4973" y="1182"/>
                  <a:pt x="4968" y="1165"/>
                </a:cubicBezTo>
                <a:cubicBezTo>
                  <a:pt x="4957" y="1136"/>
                  <a:pt x="4939" y="1107"/>
                  <a:pt x="4923" y="1080"/>
                </a:cubicBezTo>
                <a:cubicBezTo>
                  <a:pt x="4889" y="1039"/>
                  <a:pt x="4860" y="1005"/>
                  <a:pt x="4831" y="978"/>
                </a:cubicBezTo>
                <a:cubicBezTo>
                  <a:pt x="4815" y="960"/>
                  <a:pt x="4803" y="931"/>
                  <a:pt x="4808" y="910"/>
                </a:cubicBezTo>
                <a:lnTo>
                  <a:pt x="4808" y="886"/>
                </a:lnTo>
                <a:cubicBezTo>
                  <a:pt x="4815" y="881"/>
                  <a:pt x="4820" y="869"/>
                  <a:pt x="4820" y="863"/>
                </a:cubicBezTo>
                <a:cubicBezTo>
                  <a:pt x="4837" y="841"/>
                  <a:pt x="4855" y="829"/>
                  <a:pt x="4876" y="824"/>
                </a:cubicBezTo>
                <a:cubicBezTo>
                  <a:pt x="4910" y="818"/>
                  <a:pt x="4945" y="813"/>
                  <a:pt x="4979" y="807"/>
                </a:cubicBezTo>
                <a:cubicBezTo>
                  <a:pt x="5002" y="807"/>
                  <a:pt x="5020" y="801"/>
                  <a:pt x="5036" y="801"/>
                </a:cubicBezTo>
                <a:cubicBezTo>
                  <a:pt x="5088" y="790"/>
                  <a:pt x="5133" y="784"/>
                  <a:pt x="5183" y="773"/>
                </a:cubicBezTo>
                <a:cubicBezTo>
                  <a:pt x="5201" y="766"/>
                  <a:pt x="5224" y="766"/>
                  <a:pt x="5240" y="761"/>
                </a:cubicBezTo>
                <a:cubicBezTo>
                  <a:pt x="5314" y="745"/>
                  <a:pt x="5388" y="727"/>
                  <a:pt x="5463" y="705"/>
                </a:cubicBezTo>
                <a:cubicBezTo>
                  <a:pt x="5474" y="698"/>
                  <a:pt x="5490" y="693"/>
                  <a:pt x="5508" y="687"/>
                </a:cubicBezTo>
                <a:cubicBezTo>
                  <a:pt x="5547" y="671"/>
                  <a:pt x="5576" y="653"/>
                  <a:pt x="5610" y="630"/>
                </a:cubicBezTo>
                <a:cubicBezTo>
                  <a:pt x="5616" y="630"/>
                  <a:pt x="5621" y="625"/>
                  <a:pt x="5626" y="619"/>
                </a:cubicBezTo>
                <a:cubicBezTo>
                  <a:pt x="5633" y="614"/>
                  <a:pt x="5639" y="614"/>
                  <a:pt x="5639" y="608"/>
                </a:cubicBezTo>
                <a:cubicBezTo>
                  <a:pt x="5667" y="591"/>
                  <a:pt x="5684" y="569"/>
                  <a:pt x="5707" y="551"/>
                </a:cubicBezTo>
                <a:cubicBezTo>
                  <a:pt x="5718" y="528"/>
                  <a:pt x="5729" y="511"/>
                  <a:pt x="5741" y="494"/>
                </a:cubicBezTo>
                <a:cubicBezTo>
                  <a:pt x="5746" y="488"/>
                  <a:pt x="5746" y="477"/>
                  <a:pt x="5752" y="472"/>
                </a:cubicBezTo>
                <a:cubicBezTo>
                  <a:pt x="5757" y="460"/>
                  <a:pt x="5763" y="443"/>
                  <a:pt x="5770" y="432"/>
                </a:cubicBezTo>
                <a:cubicBezTo>
                  <a:pt x="5775" y="409"/>
                  <a:pt x="5781" y="391"/>
                  <a:pt x="5786" y="370"/>
                </a:cubicBezTo>
                <a:cubicBezTo>
                  <a:pt x="5786" y="346"/>
                  <a:pt x="5791" y="323"/>
                  <a:pt x="5791" y="307"/>
                </a:cubicBezTo>
                <a:lnTo>
                  <a:pt x="5791" y="210"/>
                </a:lnTo>
                <a:cubicBezTo>
                  <a:pt x="5786" y="187"/>
                  <a:pt x="5786" y="170"/>
                  <a:pt x="5781" y="147"/>
                </a:cubicBezTo>
                <a:cubicBezTo>
                  <a:pt x="5775" y="108"/>
                  <a:pt x="5763" y="74"/>
                  <a:pt x="5752" y="40"/>
                </a:cubicBezTo>
                <a:cubicBezTo>
                  <a:pt x="5746" y="29"/>
                  <a:pt x="5741" y="11"/>
                  <a:pt x="573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7" name="Google Shape;222;p2"/>
          <p:cNvSpPr>
            <a:spLocks noChangeArrowheads="1"/>
          </p:cNvSpPr>
          <p:nvPr/>
        </p:nvSpPr>
        <p:spPr bwMode="auto">
          <a:xfrm>
            <a:off x="8432800" y="3997325"/>
            <a:ext cx="285750" cy="276225"/>
          </a:xfrm>
          <a:custGeom>
            <a:avLst/>
            <a:gdLst>
              <a:gd name="T0" fmla="*/ 0 w 7393"/>
              <a:gd name="T1" fmla="*/ 0 h 7107"/>
              <a:gd name="T2" fmla="*/ 7393 w 7393"/>
              <a:gd name="T3" fmla="*/ 7107 h 7107"/>
            </a:gdLst>
            <a:ahLst/>
            <a:cxnLst/>
            <a:rect l="T0" t="T1" r="T2" b="T3"/>
            <a:pathLst>
              <a:path w="7393" h="7107" extrusionOk="0">
                <a:moveTo>
                  <a:pt x="722" y="3701"/>
                </a:moveTo>
                <a:cubicBezTo>
                  <a:pt x="725" y="3702"/>
                  <a:pt x="727" y="3703"/>
                  <a:pt x="730" y="3704"/>
                </a:cubicBezTo>
                <a:lnTo>
                  <a:pt x="728" y="3701"/>
                </a:lnTo>
                <a:close/>
                <a:moveTo>
                  <a:pt x="2779" y="4820"/>
                </a:moveTo>
                <a:lnTo>
                  <a:pt x="2779" y="4826"/>
                </a:lnTo>
                <a:lnTo>
                  <a:pt x="2784" y="4820"/>
                </a:lnTo>
                <a:close/>
                <a:moveTo>
                  <a:pt x="3899" y="171"/>
                </a:moveTo>
                <a:cubicBezTo>
                  <a:pt x="3938" y="171"/>
                  <a:pt x="3978" y="178"/>
                  <a:pt x="4017" y="184"/>
                </a:cubicBezTo>
                <a:cubicBezTo>
                  <a:pt x="4069" y="195"/>
                  <a:pt x="4114" y="212"/>
                  <a:pt x="4160" y="229"/>
                </a:cubicBezTo>
                <a:cubicBezTo>
                  <a:pt x="4205" y="252"/>
                  <a:pt x="4256" y="286"/>
                  <a:pt x="4302" y="320"/>
                </a:cubicBezTo>
                <a:cubicBezTo>
                  <a:pt x="4358" y="371"/>
                  <a:pt x="4404" y="422"/>
                  <a:pt x="4444" y="478"/>
                </a:cubicBezTo>
                <a:cubicBezTo>
                  <a:pt x="4473" y="519"/>
                  <a:pt x="4489" y="553"/>
                  <a:pt x="4507" y="593"/>
                </a:cubicBezTo>
                <a:cubicBezTo>
                  <a:pt x="4541" y="695"/>
                  <a:pt x="4557" y="808"/>
                  <a:pt x="4569" y="928"/>
                </a:cubicBezTo>
                <a:cubicBezTo>
                  <a:pt x="4575" y="979"/>
                  <a:pt x="4580" y="1036"/>
                  <a:pt x="4591" y="1086"/>
                </a:cubicBezTo>
                <a:cubicBezTo>
                  <a:pt x="4597" y="1138"/>
                  <a:pt x="4614" y="1183"/>
                  <a:pt x="4638" y="1246"/>
                </a:cubicBezTo>
                <a:cubicBezTo>
                  <a:pt x="4643" y="1262"/>
                  <a:pt x="4649" y="1280"/>
                  <a:pt x="4665" y="1309"/>
                </a:cubicBezTo>
                <a:lnTo>
                  <a:pt x="4672" y="1320"/>
                </a:lnTo>
                <a:cubicBezTo>
                  <a:pt x="4683" y="1337"/>
                  <a:pt x="4688" y="1348"/>
                  <a:pt x="4699" y="1365"/>
                </a:cubicBezTo>
                <a:lnTo>
                  <a:pt x="4706" y="1382"/>
                </a:lnTo>
                <a:cubicBezTo>
                  <a:pt x="4711" y="1393"/>
                  <a:pt x="4722" y="1411"/>
                  <a:pt x="4733" y="1427"/>
                </a:cubicBezTo>
                <a:cubicBezTo>
                  <a:pt x="4751" y="1445"/>
                  <a:pt x="4780" y="1456"/>
                  <a:pt x="4808" y="1456"/>
                </a:cubicBezTo>
                <a:cubicBezTo>
                  <a:pt x="4825" y="1456"/>
                  <a:pt x="4842" y="1456"/>
                  <a:pt x="4859" y="1445"/>
                </a:cubicBezTo>
                <a:cubicBezTo>
                  <a:pt x="4864" y="1440"/>
                  <a:pt x="4876" y="1427"/>
                  <a:pt x="4887" y="1422"/>
                </a:cubicBezTo>
                <a:lnTo>
                  <a:pt x="4898" y="1411"/>
                </a:lnTo>
                <a:cubicBezTo>
                  <a:pt x="4921" y="1399"/>
                  <a:pt x="4938" y="1388"/>
                  <a:pt x="4961" y="1382"/>
                </a:cubicBezTo>
                <a:cubicBezTo>
                  <a:pt x="4984" y="1372"/>
                  <a:pt x="5013" y="1365"/>
                  <a:pt x="5035" y="1359"/>
                </a:cubicBezTo>
                <a:cubicBezTo>
                  <a:pt x="5058" y="1354"/>
                  <a:pt x="5086" y="1343"/>
                  <a:pt x="5108" y="1337"/>
                </a:cubicBezTo>
                <a:cubicBezTo>
                  <a:pt x="5149" y="1320"/>
                  <a:pt x="5194" y="1309"/>
                  <a:pt x="5234" y="1291"/>
                </a:cubicBezTo>
                <a:lnTo>
                  <a:pt x="5285" y="1275"/>
                </a:lnTo>
                <a:cubicBezTo>
                  <a:pt x="5370" y="1241"/>
                  <a:pt x="5478" y="1206"/>
                  <a:pt x="5603" y="1189"/>
                </a:cubicBezTo>
                <a:lnTo>
                  <a:pt x="5654" y="1189"/>
                </a:lnTo>
                <a:cubicBezTo>
                  <a:pt x="5688" y="1189"/>
                  <a:pt x="5729" y="1189"/>
                  <a:pt x="5774" y="1194"/>
                </a:cubicBezTo>
                <a:cubicBezTo>
                  <a:pt x="5831" y="1212"/>
                  <a:pt x="5887" y="1228"/>
                  <a:pt x="5939" y="1251"/>
                </a:cubicBezTo>
                <a:cubicBezTo>
                  <a:pt x="5984" y="1275"/>
                  <a:pt x="6023" y="1297"/>
                  <a:pt x="6063" y="1331"/>
                </a:cubicBezTo>
                <a:cubicBezTo>
                  <a:pt x="6091" y="1354"/>
                  <a:pt x="6120" y="1382"/>
                  <a:pt x="6143" y="1411"/>
                </a:cubicBezTo>
                <a:cubicBezTo>
                  <a:pt x="6160" y="1440"/>
                  <a:pt x="6177" y="1474"/>
                  <a:pt x="6194" y="1508"/>
                </a:cubicBezTo>
                <a:cubicBezTo>
                  <a:pt x="6206" y="1547"/>
                  <a:pt x="6211" y="1582"/>
                  <a:pt x="6222" y="1621"/>
                </a:cubicBezTo>
                <a:cubicBezTo>
                  <a:pt x="6222" y="1666"/>
                  <a:pt x="6222" y="1700"/>
                  <a:pt x="6217" y="1740"/>
                </a:cubicBezTo>
                <a:cubicBezTo>
                  <a:pt x="6211" y="1768"/>
                  <a:pt x="6199" y="1802"/>
                  <a:pt x="6188" y="1831"/>
                </a:cubicBezTo>
                <a:cubicBezTo>
                  <a:pt x="6143" y="1917"/>
                  <a:pt x="6081" y="1996"/>
                  <a:pt x="6018" y="2075"/>
                </a:cubicBezTo>
                <a:lnTo>
                  <a:pt x="5978" y="2122"/>
                </a:lnTo>
                <a:cubicBezTo>
                  <a:pt x="5933" y="2172"/>
                  <a:pt x="5905" y="2217"/>
                  <a:pt x="5876" y="2263"/>
                </a:cubicBezTo>
                <a:cubicBezTo>
                  <a:pt x="5858" y="2292"/>
                  <a:pt x="5847" y="2314"/>
                  <a:pt x="5836" y="2343"/>
                </a:cubicBezTo>
                <a:cubicBezTo>
                  <a:pt x="5831" y="2360"/>
                  <a:pt x="5824" y="2382"/>
                  <a:pt x="5819" y="2411"/>
                </a:cubicBezTo>
                <a:cubicBezTo>
                  <a:pt x="5813" y="2422"/>
                  <a:pt x="5802" y="2434"/>
                  <a:pt x="5790" y="2456"/>
                </a:cubicBezTo>
                <a:lnTo>
                  <a:pt x="5774" y="2479"/>
                </a:lnTo>
                <a:cubicBezTo>
                  <a:pt x="5756" y="2502"/>
                  <a:pt x="5750" y="2542"/>
                  <a:pt x="5768" y="2570"/>
                </a:cubicBezTo>
                <a:cubicBezTo>
                  <a:pt x="5774" y="2587"/>
                  <a:pt x="5785" y="2599"/>
                  <a:pt x="5797" y="2604"/>
                </a:cubicBezTo>
                <a:cubicBezTo>
                  <a:pt x="5813" y="2615"/>
                  <a:pt x="5824" y="2615"/>
                  <a:pt x="5842" y="2621"/>
                </a:cubicBezTo>
                <a:cubicBezTo>
                  <a:pt x="5933" y="2633"/>
                  <a:pt x="6018" y="2638"/>
                  <a:pt x="6104" y="2649"/>
                </a:cubicBezTo>
                <a:lnTo>
                  <a:pt x="6120" y="2649"/>
                </a:lnTo>
                <a:lnTo>
                  <a:pt x="6143" y="2655"/>
                </a:lnTo>
                <a:cubicBezTo>
                  <a:pt x="6251" y="2667"/>
                  <a:pt x="6370" y="2678"/>
                  <a:pt x="6484" y="2694"/>
                </a:cubicBezTo>
                <a:cubicBezTo>
                  <a:pt x="6637" y="2723"/>
                  <a:pt x="6751" y="2757"/>
                  <a:pt x="6847" y="2803"/>
                </a:cubicBezTo>
                <a:cubicBezTo>
                  <a:pt x="6910" y="2825"/>
                  <a:pt x="6956" y="2859"/>
                  <a:pt x="7001" y="2893"/>
                </a:cubicBezTo>
                <a:cubicBezTo>
                  <a:pt x="7035" y="2922"/>
                  <a:pt x="7064" y="2951"/>
                  <a:pt x="7086" y="2985"/>
                </a:cubicBezTo>
                <a:cubicBezTo>
                  <a:pt x="7109" y="3019"/>
                  <a:pt x="7127" y="3053"/>
                  <a:pt x="7143" y="3093"/>
                </a:cubicBezTo>
                <a:cubicBezTo>
                  <a:pt x="7161" y="3144"/>
                  <a:pt x="7172" y="3195"/>
                  <a:pt x="7182" y="3263"/>
                </a:cubicBezTo>
                <a:cubicBezTo>
                  <a:pt x="7182" y="3320"/>
                  <a:pt x="7182" y="3371"/>
                  <a:pt x="7177" y="3423"/>
                </a:cubicBezTo>
                <a:cubicBezTo>
                  <a:pt x="7166" y="3462"/>
                  <a:pt x="7154" y="3496"/>
                  <a:pt x="7143" y="3525"/>
                </a:cubicBezTo>
                <a:cubicBezTo>
                  <a:pt x="7132" y="3547"/>
                  <a:pt x="7114" y="3575"/>
                  <a:pt x="7098" y="3604"/>
                </a:cubicBezTo>
                <a:cubicBezTo>
                  <a:pt x="7069" y="3627"/>
                  <a:pt x="7046" y="3656"/>
                  <a:pt x="7017" y="3672"/>
                </a:cubicBezTo>
                <a:cubicBezTo>
                  <a:pt x="6967" y="3706"/>
                  <a:pt x="6915" y="3735"/>
                  <a:pt x="6854" y="3758"/>
                </a:cubicBezTo>
                <a:cubicBezTo>
                  <a:pt x="6723" y="3803"/>
                  <a:pt x="6574" y="3826"/>
                  <a:pt x="6427" y="3854"/>
                </a:cubicBezTo>
                <a:cubicBezTo>
                  <a:pt x="6376" y="3860"/>
                  <a:pt x="6319" y="3871"/>
                  <a:pt x="6267" y="3877"/>
                </a:cubicBezTo>
                <a:cubicBezTo>
                  <a:pt x="6240" y="3882"/>
                  <a:pt x="6211" y="3905"/>
                  <a:pt x="6199" y="3939"/>
                </a:cubicBezTo>
                <a:cubicBezTo>
                  <a:pt x="6194" y="3974"/>
                  <a:pt x="6199" y="4008"/>
                  <a:pt x="6222" y="4031"/>
                </a:cubicBezTo>
                <a:cubicBezTo>
                  <a:pt x="6251" y="4058"/>
                  <a:pt x="6280" y="4092"/>
                  <a:pt x="6314" y="4133"/>
                </a:cubicBezTo>
                <a:cubicBezTo>
                  <a:pt x="6330" y="4160"/>
                  <a:pt x="6348" y="4189"/>
                  <a:pt x="6359" y="4218"/>
                </a:cubicBezTo>
                <a:cubicBezTo>
                  <a:pt x="6364" y="4241"/>
                  <a:pt x="6370" y="4269"/>
                  <a:pt x="6376" y="4304"/>
                </a:cubicBezTo>
                <a:cubicBezTo>
                  <a:pt x="6382" y="4331"/>
                  <a:pt x="6376" y="4359"/>
                  <a:pt x="6376" y="4394"/>
                </a:cubicBezTo>
                <a:cubicBezTo>
                  <a:pt x="6364" y="4428"/>
                  <a:pt x="6353" y="4462"/>
                  <a:pt x="6336" y="4496"/>
                </a:cubicBezTo>
                <a:cubicBezTo>
                  <a:pt x="6319" y="4535"/>
                  <a:pt x="6291" y="4576"/>
                  <a:pt x="6256" y="4621"/>
                </a:cubicBezTo>
                <a:cubicBezTo>
                  <a:pt x="6211" y="4672"/>
                  <a:pt x="6154" y="4724"/>
                  <a:pt x="6086" y="4769"/>
                </a:cubicBezTo>
                <a:cubicBezTo>
                  <a:pt x="6001" y="4831"/>
                  <a:pt x="5905" y="4883"/>
                  <a:pt x="5802" y="4923"/>
                </a:cubicBezTo>
                <a:cubicBezTo>
                  <a:pt x="5700" y="4962"/>
                  <a:pt x="5585" y="4991"/>
                  <a:pt x="5478" y="5002"/>
                </a:cubicBezTo>
                <a:lnTo>
                  <a:pt x="5461" y="5002"/>
                </a:lnTo>
                <a:cubicBezTo>
                  <a:pt x="5433" y="5007"/>
                  <a:pt x="5404" y="5007"/>
                  <a:pt x="5375" y="5007"/>
                </a:cubicBezTo>
                <a:cubicBezTo>
                  <a:pt x="5325" y="5007"/>
                  <a:pt x="5273" y="5002"/>
                  <a:pt x="5210" y="4991"/>
                </a:cubicBezTo>
                <a:cubicBezTo>
                  <a:pt x="5155" y="4979"/>
                  <a:pt x="5108" y="4962"/>
                  <a:pt x="5069" y="4945"/>
                </a:cubicBezTo>
                <a:cubicBezTo>
                  <a:pt x="5029" y="4928"/>
                  <a:pt x="4995" y="4905"/>
                  <a:pt x="4961" y="4876"/>
                </a:cubicBezTo>
                <a:cubicBezTo>
                  <a:pt x="4927" y="4849"/>
                  <a:pt x="4904" y="4820"/>
                  <a:pt x="4882" y="4792"/>
                </a:cubicBezTo>
                <a:cubicBezTo>
                  <a:pt x="4859" y="4758"/>
                  <a:pt x="4835" y="4718"/>
                  <a:pt x="4819" y="4672"/>
                </a:cubicBezTo>
                <a:cubicBezTo>
                  <a:pt x="4814" y="4650"/>
                  <a:pt x="4808" y="4632"/>
                  <a:pt x="4801" y="4610"/>
                </a:cubicBezTo>
                <a:cubicBezTo>
                  <a:pt x="4790" y="4570"/>
                  <a:pt x="4756" y="4548"/>
                  <a:pt x="4722" y="4548"/>
                </a:cubicBezTo>
                <a:lnTo>
                  <a:pt x="4706" y="4548"/>
                </a:lnTo>
                <a:cubicBezTo>
                  <a:pt x="4694" y="4553"/>
                  <a:pt x="4683" y="4559"/>
                  <a:pt x="4665" y="4570"/>
                </a:cubicBezTo>
                <a:cubicBezTo>
                  <a:pt x="4643" y="4582"/>
                  <a:pt x="4625" y="4610"/>
                  <a:pt x="4625" y="4632"/>
                </a:cubicBezTo>
                <a:cubicBezTo>
                  <a:pt x="4625" y="4666"/>
                  <a:pt x="4625" y="4700"/>
                  <a:pt x="4620" y="4735"/>
                </a:cubicBezTo>
                <a:cubicBezTo>
                  <a:pt x="4604" y="4803"/>
                  <a:pt x="4586" y="4860"/>
                  <a:pt x="4557" y="4917"/>
                </a:cubicBezTo>
                <a:cubicBezTo>
                  <a:pt x="4529" y="4979"/>
                  <a:pt x="4489" y="5041"/>
                  <a:pt x="4439" y="5104"/>
                </a:cubicBezTo>
                <a:cubicBezTo>
                  <a:pt x="4381" y="5172"/>
                  <a:pt x="4313" y="5235"/>
                  <a:pt x="4239" y="5292"/>
                </a:cubicBezTo>
                <a:cubicBezTo>
                  <a:pt x="4205" y="5314"/>
                  <a:pt x="4171" y="5337"/>
                  <a:pt x="4137" y="5360"/>
                </a:cubicBezTo>
                <a:lnTo>
                  <a:pt x="4119" y="5360"/>
                </a:lnTo>
                <a:cubicBezTo>
                  <a:pt x="4103" y="5371"/>
                  <a:pt x="4080" y="5382"/>
                  <a:pt x="4064" y="5388"/>
                </a:cubicBezTo>
                <a:cubicBezTo>
                  <a:pt x="4058" y="5395"/>
                  <a:pt x="4058" y="5400"/>
                  <a:pt x="4058" y="5400"/>
                </a:cubicBezTo>
                <a:cubicBezTo>
                  <a:pt x="4035" y="5411"/>
                  <a:pt x="4012" y="5422"/>
                  <a:pt x="3990" y="5429"/>
                </a:cubicBezTo>
                <a:cubicBezTo>
                  <a:pt x="3915" y="5456"/>
                  <a:pt x="3847" y="5474"/>
                  <a:pt x="3773" y="5485"/>
                </a:cubicBezTo>
                <a:lnTo>
                  <a:pt x="3710" y="5485"/>
                </a:lnTo>
                <a:cubicBezTo>
                  <a:pt x="3671" y="5485"/>
                  <a:pt x="3631" y="5479"/>
                  <a:pt x="3586" y="5474"/>
                </a:cubicBezTo>
                <a:cubicBezTo>
                  <a:pt x="3523" y="5463"/>
                  <a:pt x="3466" y="5445"/>
                  <a:pt x="3421" y="5422"/>
                </a:cubicBezTo>
                <a:cubicBezTo>
                  <a:pt x="3369" y="5395"/>
                  <a:pt x="3324" y="5366"/>
                  <a:pt x="3279" y="5332"/>
                </a:cubicBezTo>
                <a:cubicBezTo>
                  <a:pt x="3222" y="5280"/>
                  <a:pt x="3165" y="5217"/>
                  <a:pt x="3120" y="5149"/>
                </a:cubicBezTo>
                <a:cubicBezTo>
                  <a:pt x="3046" y="5047"/>
                  <a:pt x="2983" y="4928"/>
                  <a:pt x="2910" y="4774"/>
                </a:cubicBezTo>
                <a:cubicBezTo>
                  <a:pt x="2904" y="4758"/>
                  <a:pt x="2881" y="4747"/>
                  <a:pt x="2858" y="4747"/>
                </a:cubicBezTo>
                <a:cubicBezTo>
                  <a:pt x="2836" y="4747"/>
                  <a:pt x="2818" y="4758"/>
                  <a:pt x="2808" y="4781"/>
                </a:cubicBezTo>
                <a:cubicBezTo>
                  <a:pt x="2802" y="4792"/>
                  <a:pt x="2797" y="4808"/>
                  <a:pt x="2784" y="4820"/>
                </a:cubicBezTo>
                <a:lnTo>
                  <a:pt x="2790" y="4820"/>
                </a:lnTo>
                <a:cubicBezTo>
                  <a:pt x="2768" y="4871"/>
                  <a:pt x="2734" y="4917"/>
                  <a:pt x="2700" y="4962"/>
                </a:cubicBezTo>
                <a:cubicBezTo>
                  <a:pt x="2660" y="5013"/>
                  <a:pt x="2614" y="5047"/>
                  <a:pt x="2574" y="5081"/>
                </a:cubicBezTo>
                <a:cubicBezTo>
                  <a:pt x="2529" y="5110"/>
                  <a:pt x="2483" y="5133"/>
                  <a:pt x="2438" y="5149"/>
                </a:cubicBezTo>
                <a:cubicBezTo>
                  <a:pt x="2370" y="5178"/>
                  <a:pt x="2302" y="5195"/>
                  <a:pt x="2228" y="5201"/>
                </a:cubicBezTo>
                <a:lnTo>
                  <a:pt x="2160" y="5201"/>
                </a:lnTo>
                <a:cubicBezTo>
                  <a:pt x="2115" y="5201"/>
                  <a:pt x="2063" y="5201"/>
                  <a:pt x="2006" y="5190"/>
                </a:cubicBezTo>
                <a:cubicBezTo>
                  <a:pt x="1903" y="5172"/>
                  <a:pt x="1801" y="5138"/>
                  <a:pt x="1706" y="5093"/>
                </a:cubicBezTo>
                <a:cubicBezTo>
                  <a:pt x="1625" y="5059"/>
                  <a:pt x="1546" y="5007"/>
                  <a:pt x="1472" y="4951"/>
                </a:cubicBezTo>
                <a:cubicBezTo>
                  <a:pt x="1410" y="4894"/>
                  <a:pt x="1358" y="4837"/>
                  <a:pt x="1318" y="4781"/>
                </a:cubicBezTo>
                <a:cubicBezTo>
                  <a:pt x="1284" y="4729"/>
                  <a:pt x="1256" y="4679"/>
                  <a:pt x="1228" y="4621"/>
                </a:cubicBezTo>
                <a:cubicBezTo>
                  <a:pt x="1211" y="4570"/>
                  <a:pt x="1200" y="4514"/>
                  <a:pt x="1187" y="4451"/>
                </a:cubicBezTo>
                <a:cubicBezTo>
                  <a:pt x="1182" y="4388"/>
                  <a:pt x="1187" y="4325"/>
                  <a:pt x="1194" y="4257"/>
                </a:cubicBezTo>
                <a:cubicBezTo>
                  <a:pt x="1211" y="4184"/>
                  <a:pt x="1239" y="4104"/>
                  <a:pt x="1279" y="4013"/>
                </a:cubicBezTo>
                <a:cubicBezTo>
                  <a:pt x="1284" y="3990"/>
                  <a:pt x="1284" y="3968"/>
                  <a:pt x="1273" y="3939"/>
                </a:cubicBezTo>
                <a:cubicBezTo>
                  <a:pt x="1256" y="3916"/>
                  <a:pt x="1234" y="3894"/>
                  <a:pt x="1211" y="3888"/>
                </a:cubicBezTo>
                <a:cubicBezTo>
                  <a:pt x="1131" y="3866"/>
                  <a:pt x="1051" y="3837"/>
                  <a:pt x="966" y="3803"/>
                </a:cubicBezTo>
                <a:cubicBezTo>
                  <a:pt x="881" y="3780"/>
                  <a:pt x="819" y="3751"/>
                  <a:pt x="762" y="3717"/>
                </a:cubicBezTo>
                <a:lnTo>
                  <a:pt x="756" y="3717"/>
                </a:lnTo>
                <a:cubicBezTo>
                  <a:pt x="747" y="3713"/>
                  <a:pt x="738" y="3709"/>
                  <a:pt x="730" y="3704"/>
                </a:cubicBezTo>
                <a:lnTo>
                  <a:pt x="733" y="3712"/>
                </a:lnTo>
                <a:cubicBezTo>
                  <a:pt x="597" y="3649"/>
                  <a:pt x="489" y="3588"/>
                  <a:pt x="403" y="3513"/>
                </a:cubicBezTo>
                <a:cubicBezTo>
                  <a:pt x="353" y="3473"/>
                  <a:pt x="313" y="3428"/>
                  <a:pt x="285" y="3383"/>
                </a:cubicBezTo>
                <a:cubicBezTo>
                  <a:pt x="250" y="3342"/>
                  <a:pt x="227" y="3297"/>
                  <a:pt x="216" y="3258"/>
                </a:cubicBezTo>
                <a:cubicBezTo>
                  <a:pt x="199" y="3218"/>
                  <a:pt x="188" y="3178"/>
                  <a:pt x="182" y="3127"/>
                </a:cubicBezTo>
                <a:cubicBezTo>
                  <a:pt x="177" y="3064"/>
                  <a:pt x="182" y="3008"/>
                  <a:pt x="193" y="2951"/>
                </a:cubicBezTo>
                <a:cubicBezTo>
                  <a:pt x="205" y="2899"/>
                  <a:pt x="216" y="2854"/>
                  <a:pt x="233" y="2814"/>
                </a:cubicBezTo>
                <a:cubicBezTo>
                  <a:pt x="256" y="2775"/>
                  <a:pt x="279" y="2735"/>
                  <a:pt x="313" y="2694"/>
                </a:cubicBezTo>
                <a:cubicBezTo>
                  <a:pt x="347" y="2649"/>
                  <a:pt x="387" y="2615"/>
                  <a:pt x="432" y="2587"/>
                </a:cubicBezTo>
                <a:cubicBezTo>
                  <a:pt x="489" y="2547"/>
                  <a:pt x="546" y="2513"/>
                  <a:pt x="608" y="2490"/>
                </a:cubicBezTo>
                <a:cubicBezTo>
                  <a:pt x="699" y="2456"/>
                  <a:pt x="791" y="2439"/>
                  <a:pt x="887" y="2428"/>
                </a:cubicBezTo>
                <a:cubicBezTo>
                  <a:pt x="927" y="2422"/>
                  <a:pt x="961" y="2422"/>
                  <a:pt x="995" y="2422"/>
                </a:cubicBezTo>
                <a:cubicBezTo>
                  <a:pt x="1058" y="2422"/>
                  <a:pt x="1114" y="2428"/>
                  <a:pt x="1187" y="2439"/>
                </a:cubicBezTo>
                <a:cubicBezTo>
                  <a:pt x="1234" y="2445"/>
                  <a:pt x="1273" y="2456"/>
                  <a:pt x="1313" y="2468"/>
                </a:cubicBezTo>
                <a:cubicBezTo>
                  <a:pt x="1324" y="2468"/>
                  <a:pt x="1331" y="2473"/>
                  <a:pt x="1336" y="2473"/>
                </a:cubicBezTo>
                <a:cubicBezTo>
                  <a:pt x="1358" y="2473"/>
                  <a:pt x="1376" y="2468"/>
                  <a:pt x="1386" y="2450"/>
                </a:cubicBezTo>
                <a:cubicBezTo>
                  <a:pt x="1410" y="2434"/>
                  <a:pt x="1426" y="2394"/>
                  <a:pt x="1404" y="2360"/>
                </a:cubicBezTo>
                <a:cubicBezTo>
                  <a:pt x="1376" y="2314"/>
                  <a:pt x="1347" y="2263"/>
                  <a:pt x="1318" y="2190"/>
                </a:cubicBezTo>
                <a:cubicBezTo>
                  <a:pt x="1284" y="2081"/>
                  <a:pt x="1256" y="1967"/>
                  <a:pt x="1245" y="1849"/>
                </a:cubicBezTo>
                <a:cubicBezTo>
                  <a:pt x="1234" y="1734"/>
                  <a:pt x="1239" y="1621"/>
                  <a:pt x="1256" y="1513"/>
                </a:cubicBezTo>
                <a:cubicBezTo>
                  <a:pt x="1279" y="1399"/>
                  <a:pt x="1307" y="1297"/>
                  <a:pt x="1352" y="1201"/>
                </a:cubicBezTo>
                <a:cubicBezTo>
                  <a:pt x="1392" y="1126"/>
                  <a:pt x="1433" y="1052"/>
                  <a:pt x="1494" y="984"/>
                </a:cubicBezTo>
                <a:cubicBezTo>
                  <a:pt x="1546" y="921"/>
                  <a:pt x="1603" y="871"/>
                  <a:pt x="1672" y="819"/>
                </a:cubicBezTo>
                <a:cubicBezTo>
                  <a:pt x="1733" y="774"/>
                  <a:pt x="1796" y="740"/>
                  <a:pt x="1864" y="717"/>
                </a:cubicBezTo>
                <a:cubicBezTo>
                  <a:pt x="1916" y="701"/>
                  <a:pt x="1961" y="690"/>
                  <a:pt x="2012" y="677"/>
                </a:cubicBezTo>
                <a:lnTo>
                  <a:pt x="2057" y="677"/>
                </a:lnTo>
                <a:cubicBezTo>
                  <a:pt x="2092" y="677"/>
                  <a:pt x="2126" y="677"/>
                  <a:pt x="2160" y="683"/>
                </a:cubicBezTo>
                <a:cubicBezTo>
                  <a:pt x="2217" y="701"/>
                  <a:pt x="2267" y="717"/>
                  <a:pt x="2319" y="740"/>
                </a:cubicBezTo>
                <a:cubicBezTo>
                  <a:pt x="2387" y="774"/>
                  <a:pt x="2443" y="814"/>
                  <a:pt x="2495" y="860"/>
                </a:cubicBezTo>
                <a:cubicBezTo>
                  <a:pt x="2512" y="871"/>
                  <a:pt x="2524" y="876"/>
                  <a:pt x="2535" y="887"/>
                </a:cubicBezTo>
                <a:lnTo>
                  <a:pt x="2529" y="882"/>
                </a:lnTo>
                <a:lnTo>
                  <a:pt x="2535" y="882"/>
                </a:lnTo>
                <a:lnTo>
                  <a:pt x="2535" y="876"/>
                </a:lnTo>
                <a:cubicBezTo>
                  <a:pt x="2626" y="956"/>
                  <a:pt x="2722" y="1052"/>
                  <a:pt x="2818" y="1172"/>
                </a:cubicBezTo>
                <a:cubicBezTo>
                  <a:pt x="2831" y="1183"/>
                  <a:pt x="2847" y="1189"/>
                  <a:pt x="2865" y="1189"/>
                </a:cubicBezTo>
                <a:lnTo>
                  <a:pt x="2876" y="1189"/>
                </a:lnTo>
                <a:cubicBezTo>
                  <a:pt x="2899" y="1183"/>
                  <a:pt x="2921" y="1167"/>
                  <a:pt x="2921" y="1149"/>
                </a:cubicBezTo>
                <a:cubicBezTo>
                  <a:pt x="2949" y="1002"/>
                  <a:pt x="2989" y="871"/>
                  <a:pt x="3046" y="751"/>
                </a:cubicBezTo>
                <a:cubicBezTo>
                  <a:pt x="3091" y="661"/>
                  <a:pt x="3138" y="581"/>
                  <a:pt x="3193" y="512"/>
                </a:cubicBezTo>
                <a:cubicBezTo>
                  <a:pt x="3251" y="451"/>
                  <a:pt x="3308" y="394"/>
                  <a:pt x="3369" y="349"/>
                </a:cubicBezTo>
                <a:cubicBezTo>
                  <a:pt x="3432" y="302"/>
                  <a:pt x="3506" y="268"/>
                  <a:pt x="3581" y="240"/>
                </a:cubicBezTo>
                <a:cubicBezTo>
                  <a:pt x="3665" y="206"/>
                  <a:pt x="3744" y="189"/>
                  <a:pt x="3830" y="178"/>
                </a:cubicBezTo>
                <a:cubicBezTo>
                  <a:pt x="3854" y="171"/>
                  <a:pt x="3875" y="171"/>
                  <a:pt x="3899" y="171"/>
                </a:cubicBezTo>
                <a:close/>
                <a:moveTo>
                  <a:pt x="3859" y="1"/>
                </a:moveTo>
                <a:cubicBezTo>
                  <a:pt x="3581" y="24"/>
                  <a:pt x="3319" y="155"/>
                  <a:pt x="3131" y="360"/>
                </a:cubicBezTo>
                <a:cubicBezTo>
                  <a:pt x="2973" y="536"/>
                  <a:pt x="2876" y="758"/>
                  <a:pt x="2824" y="984"/>
                </a:cubicBezTo>
                <a:cubicBezTo>
                  <a:pt x="2660" y="808"/>
                  <a:pt x="2477" y="643"/>
                  <a:pt x="2244" y="575"/>
                </a:cubicBezTo>
                <a:cubicBezTo>
                  <a:pt x="2184" y="557"/>
                  <a:pt x="2121" y="548"/>
                  <a:pt x="2057" y="548"/>
                </a:cubicBezTo>
                <a:cubicBezTo>
                  <a:pt x="1984" y="548"/>
                  <a:pt x="1911" y="559"/>
                  <a:pt x="1842" y="581"/>
                </a:cubicBezTo>
                <a:cubicBezTo>
                  <a:pt x="1699" y="632"/>
                  <a:pt x="1562" y="717"/>
                  <a:pt x="1455" y="826"/>
                </a:cubicBezTo>
                <a:cubicBezTo>
                  <a:pt x="1268" y="1002"/>
                  <a:pt x="1153" y="1251"/>
                  <a:pt x="1114" y="1501"/>
                </a:cubicBezTo>
                <a:cubicBezTo>
                  <a:pt x="1074" y="1757"/>
                  <a:pt x="1097" y="2025"/>
                  <a:pt x="1187" y="2263"/>
                </a:cubicBezTo>
                <a:cubicBezTo>
                  <a:pt x="1194" y="2269"/>
                  <a:pt x="1194" y="2274"/>
                  <a:pt x="1194" y="2274"/>
                </a:cubicBezTo>
                <a:cubicBezTo>
                  <a:pt x="1142" y="2269"/>
                  <a:pt x="1092" y="2263"/>
                  <a:pt x="1035" y="2258"/>
                </a:cubicBezTo>
                <a:cubicBezTo>
                  <a:pt x="921" y="2258"/>
                  <a:pt x="801" y="2269"/>
                  <a:pt x="694" y="2297"/>
                </a:cubicBezTo>
                <a:cubicBezTo>
                  <a:pt x="581" y="2319"/>
                  <a:pt x="471" y="2366"/>
                  <a:pt x="376" y="2422"/>
                </a:cubicBezTo>
                <a:cubicBezTo>
                  <a:pt x="279" y="2484"/>
                  <a:pt x="199" y="2565"/>
                  <a:pt x="130" y="2655"/>
                </a:cubicBezTo>
                <a:cubicBezTo>
                  <a:pt x="62" y="2752"/>
                  <a:pt x="28" y="2872"/>
                  <a:pt x="12" y="2990"/>
                </a:cubicBezTo>
                <a:cubicBezTo>
                  <a:pt x="1" y="3110"/>
                  <a:pt x="17" y="3234"/>
                  <a:pt x="62" y="3342"/>
                </a:cubicBezTo>
                <a:cubicBezTo>
                  <a:pt x="143" y="3554"/>
                  <a:pt x="330" y="3706"/>
                  <a:pt x="523" y="3814"/>
                </a:cubicBezTo>
                <a:cubicBezTo>
                  <a:pt x="626" y="3871"/>
                  <a:pt x="733" y="3922"/>
                  <a:pt x="841" y="3968"/>
                </a:cubicBezTo>
                <a:cubicBezTo>
                  <a:pt x="909" y="3990"/>
                  <a:pt x="972" y="4013"/>
                  <a:pt x="1035" y="4042"/>
                </a:cubicBezTo>
                <a:cubicBezTo>
                  <a:pt x="1011" y="4104"/>
                  <a:pt x="995" y="4178"/>
                  <a:pt x="983" y="4246"/>
                </a:cubicBezTo>
                <a:cubicBezTo>
                  <a:pt x="966" y="4343"/>
                  <a:pt x="966" y="4440"/>
                  <a:pt x="983" y="4530"/>
                </a:cubicBezTo>
                <a:cubicBezTo>
                  <a:pt x="995" y="4621"/>
                  <a:pt x="1029" y="4706"/>
                  <a:pt x="1069" y="4786"/>
                </a:cubicBezTo>
                <a:cubicBezTo>
                  <a:pt x="1108" y="4865"/>
                  <a:pt x="1166" y="4939"/>
                  <a:pt x="1221" y="5002"/>
                </a:cubicBezTo>
                <a:cubicBezTo>
                  <a:pt x="1347" y="5138"/>
                  <a:pt x="1506" y="5235"/>
                  <a:pt x="1677" y="5298"/>
                </a:cubicBezTo>
                <a:cubicBezTo>
                  <a:pt x="1811" y="5349"/>
                  <a:pt x="1952" y="5369"/>
                  <a:pt x="2095" y="5369"/>
                </a:cubicBezTo>
                <a:cubicBezTo>
                  <a:pt x="2128" y="5369"/>
                  <a:pt x="2161" y="5368"/>
                  <a:pt x="2194" y="5366"/>
                </a:cubicBezTo>
                <a:cubicBezTo>
                  <a:pt x="2273" y="5360"/>
                  <a:pt x="2347" y="5343"/>
                  <a:pt x="2427" y="5314"/>
                </a:cubicBezTo>
                <a:cubicBezTo>
                  <a:pt x="2501" y="5292"/>
                  <a:pt x="2574" y="5251"/>
                  <a:pt x="2637" y="5206"/>
                </a:cubicBezTo>
                <a:cubicBezTo>
                  <a:pt x="2734" y="5138"/>
                  <a:pt x="2808" y="5047"/>
                  <a:pt x="2865" y="4945"/>
                </a:cubicBezTo>
                <a:cubicBezTo>
                  <a:pt x="2949" y="5115"/>
                  <a:pt x="3041" y="5280"/>
                  <a:pt x="3183" y="5411"/>
                </a:cubicBezTo>
                <a:cubicBezTo>
                  <a:pt x="3256" y="5485"/>
                  <a:pt x="3353" y="5542"/>
                  <a:pt x="3450" y="5576"/>
                </a:cubicBezTo>
                <a:cubicBezTo>
                  <a:pt x="3444" y="5729"/>
                  <a:pt x="3427" y="5883"/>
                  <a:pt x="3398" y="6030"/>
                </a:cubicBezTo>
                <a:cubicBezTo>
                  <a:pt x="3369" y="6195"/>
                  <a:pt x="3335" y="6349"/>
                  <a:pt x="3290" y="6507"/>
                </a:cubicBezTo>
                <a:cubicBezTo>
                  <a:pt x="3274" y="6581"/>
                  <a:pt x="3251" y="6656"/>
                  <a:pt x="3228" y="6735"/>
                </a:cubicBezTo>
                <a:cubicBezTo>
                  <a:pt x="3199" y="6814"/>
                  <a:pt x="3172" y="6900"/>
                  <a:pt x="3148" y="6979"/>
                </a:cubicBezTo>
                <a:cubicBezTo>
                  <a:pt x="3138" y="7024"/>
                  <a:pt x="3148" y="7065"/>
                  <a:pt x="3188" y="7087"/>
                </a:cubicBezTo>
                <a:cubicBezTo>
                  <a:pt x="3205" y="7100"/>
                  <a:pt x="3222" y="7107"/>
                  <a:pt x="3242" y="7107"/>
                </a:cubicBezTo>
                <a:cubicBezTo>
                  <a:pt x="3248" y="7107"/>
                  <a:pt x="3255" y="7106"/>
                  <a:pt x="3262" y="7105"/>
                </a:cubicBezTo>
                <a:cubicBezTo>
                  <a:pt x="3279" y="7099"/>
                  <a:pt x="3308" y="7082"/>
                  <a:pt x="3319" y="7058"/>
                </a:cubicBezTo>
                <a:cubicBezTo>
                  <a:pt x="3342" y="7013"/>
                  <a:pt x="3364" y="6963"/>
                  <a:pt x="3382" y="6906"/>
                </a:cubicBezTo>
                <a:cubicBezTo>
                  <a:pt x="3403" y="6843"/>
                  <a:pt x="3427" y="6780"/>
                  <a:pt x="3444" y="6712"/>
                </a:cubicBezTo>
                <a:cubicBezTo>
                  <a:pt x="3484" y="6588"/>
                  <a:pt x="3513" y="6462"/>
                  <a:pt x="3534" y="6337"/>
                </a:cubicBezTo>
                <a:cubicBezTo>
                  <a:pt x="3558" y="6213"/>
                  <a:pt x="3574" y="6082"/>
                  <a:pt x="3592" y="5956"/>
                </a:cubicBezTo>
                <a:cubicBezTo>
                  <a:pt x="3597" y="5854"/>
                  <a:pt x="3603" y="5746"/>
                  <a:pt x="3608" y="5621"/>
                </a:cubicBezTo>
                <a:lnTo>
                  <a:pt x="3608" y="5616"/>
                </a:lnTo>
                <a:lnTo>
                  <a:pt x="3608" y="5610"/>
                </a:lnTo>
                <a:cubicBezTo>
                  <a:pt x="3642" y="5616"/>
                  <a:pt x="3683" y="5621"/>
                  <a:pt x="3717" y="5621"/>
                </a:cubicBezTo>
                <a:cubicBezTo>
                  <a:pt x="3757" y="5621"/>
                  <a:pt x="3796" y="5616"/>
                  <a:pt x="3841" y="5610"/>
                </a:cubicBezTo>
                <a:cubicBezTo>
                  <a:pt x="3899" y="5605"/>
                  <a:pt x="3967" y="5587"/>
                  <a:pt x="4035" y="5565"/>
                </a:cubicBezTo>
                <a:lnTo>
                  <a:pt x="4040" y="5565"/>
                </a:lnTo>
                <a:cubicBezTo>
                  <a:pt x="4040" y="5587"/>
                  <a:pt x="4035" y="5610"/>
                  <a:pt x="4035" y="5633"/>
                </a:cubicBezTo>
                <a:lnTo>
                  <a:pt x="4040" y="5633"/>
                </a:lnTo>
                <a:lnTo>
                  <a:pt x="4035" y="5644"/>
                </a:lnTo>
                <a:cubicBezTo>
                  <a:pt x="4035" y="5712"/>
                  <a:pt x="4029" y="5781"/>
                  <a:pt x="4024" y="5849"/>
                </a:cubicBezTo>
                <a:cubicBezTo>
                  <a:pt x="4017" y="5991"/>
                  <a:pt x="4017" y="6111"/>
                  <a:pt x="4024" y="6218"/>
                </a:cubicBezTo>
                <a:cubicBezTo>
                  <a:pt x="4029" y="6342"/>
                  <a:pt x="4040" y="6468"/>
                  <a:pt x="4064" y="6588"/>
                </a:cubicBezTo>
                <a:cubicBezTo>
                  <a:pt x="4074" y="6662"/>
                  <a:pt x="4092" y="6724"/>
                  <a:pt x="4109" y="6798"/>
                </a:cubicBezTo>
                <a:cubicBezTo>
                  <a:pt x="4126" y="6848"/>
                  <a:pt x="4148" y="6900"/>
                  <a:pt x="4171" y="6956"/>
                </a:cubicBezTo>
                <a:cubicBezTo>
                  <a:pt x="4184" y="6989"/>
                  <a:pt x="4223" y="7006"/>
                  <a:pt x="4259" y="7006"/>
                </a:cubicBezTo>
                <a:cubicBezTo>
                  <a:pt x="4268" y="7006"/>
                  <a:pt x="4276" y="7005"/>
                  <a:pt x="4284" y="7002"/>
                </a:cubicBezTo>
                <a:cubicBezTo>
                  <a:pt x="4342" y="6990"/>
                  <a:pt x="4381" y="6934"/>
                  <a:pt x="4365" y="6882"/>
                </a:cubicBezTo>
                <a:cubicBezTo>
                  <a:pt x="4347" y="6832"/>
                  <a:pt x="4331" y="6780"/>
                  <a:pt x="4313" y="6724"/>
                </a:cubicBezTo>
                <a:cubicBezTo>
                  <a:pt x="4297" y="6667"/>
                  <a:pt x="4279" y="6604"/>
                  <a:pt x="4268" y="6541"/>
                </a:cubicBezTo>
                <a:cubicBezTo>
                  <a:pt x="4239" y="6428"/>
                  <a:pt x="4222" y="6315"/>
                  <a:pt x="4211" y="6201"/>
                </a:cubicBezTo>
                <a:lnTo>
                  <a:pt x="4211" y="6190"/>
                </a:lnTo>
                <a:lnTo>
                  <a:pt x="4211" y="6184"/>
                </a:lnTo>
                <a:cubicBezTo>
                  <a:pt x="4200" y="6076"/>
                  <a:pt x="4194" y="5967"/>
                  <a:pt x="4194" y="5854"/>
                </a:cubicBezTo>
                <a:cubicBezTo>
                  <a:pt x="4188" y="5741"/>
                  <a:pt x="4194" y="5621"/>
                  <a:pt x="4200" y="5502"/>
                </a:cubicBezTo>
                <a:lnTo>
                  <a:pt x="4194" y="5497"/>
                </a:lnTo>
                <a:cubicBezTo>
                  <a:pt x="4302" y="5440"/>
                  <a:pt x="4392" y="5366"/>
                  <a:pt x="4478" y="5285"/>
                </a:cubicBezTo>
                <a:cubicBezTo>
                  <a:pt x="4597" y="5172"/>
                  <a:pt x="4694" y="5030"/>
                  <a:pt x="4745" y="4876"/>
                </a:cubicBezTo>
                <a:cubicBezTo>
                  <a:pt x="4745" y="4876"/>
                  <a:pt x="4745" y="4883"/>
                  <a:pt x="4751" y="4883"/>
                </a:cubicBezTo>
                <a:cubicBezTo>
                  <a:pt x="4790" y="4945"/>
                  <a:pt x="4853" y="4996"/>
                  <a:pt x="4916" y="5036"/>
                </a:cubicBezTo>
                <a:cubicBezTo>
                  <a:pt x="5047" y="5115"/>
                  <a:pt x="5205" y="5149"/>
                  <a:pt x="5359" y="5149"/>
                </a:cubicBezTo>
                <a:cubicBezTo>
                  <a:pt x="5530" y="5149"/>
                  <a:pt x="5695" y="5115"/>
                  <a:pt x="5853" y="5059"/>
                </a:cubicBezTo>
                <a:cubicBezTo>
                  <a:pt x="6007" y="5007"/>
                  <a:pt x="6154" y="4923"/>
                  <a:pt x="6285" y="4815"/>
                </a:cubicBezTo>
                <a:cubicBezTo>
                  <a:pt x="6348" y="4763"/>
                  <a:pt x="6404" y="4695"/>
                  <a:pt x="6450" y="4627"/>
                </a:cubicBezTo>
                <a:cubicBezTo>
                  <a:pt x="6472" y="4593"/>
                  <a:pt x="6495" y="4553"/>
                  <a:pt x="6513" y="4514"/>
                </a:cubicBezTo>
                <a:cubicBezTo>
                  <a:pt x="6529" y="4474"/>
                  <a:pt x="6535" y="4433"/>
                  <a:pt x="6540" y="4388"/>
                </a:cubicBezTo>
                <a:cubicBezTo>
                  <a:pt x="6558" y="4314"/>
                  <a:pt x="6547" y="4229"/>
                  <a:pt x="6518" y="4155"/>
                </a:cubicBezTo>
                <a:cubicBezTo>
                  <a:pt x="6506" y="4115"/>
                  <a:pt x="6490" y="4076"/>
                  <a:pt x="6466" y="4042"/>
                </a:cubicBezTo>
                <a:cubicBezTo>
                  <a:pt x="6626" y="4019"/>
                  <a:pt x="6779" y="3997"/>
                  <a:pt x="6927" y="3939"/>
                </a:cubicBezTo>
                <a:cubicBezTo>
                  <a:pt x="7030" y="3900"/>
                  <a:pt x="7127" y="3854"/>
                  <a:pt x="7206" y="3774"/>
                </a:cubicBezTo>
                <a:cubicBezTo>
                  <a:pt x="7285" y="3701"/>
                  <a:pt x="7342" y="3599"/>
                  <a:pt x="7365" y="3496"/>
                </a:cubicBezTo>
                <a:cubicBezTo>
                  <a:pt x="7392" y="3371"/>
                  <a:pt x="7387" y="3240"/>
                  <a:pt x="7358" y="3116"/>
                </a:cubicBezTo>
                <a:cubicBezTo>
                  <a:pt x="7337" y="3013"/>
                  <a:pt x="7285" y="2917"/>
                  <a:pt x="7217" y="2831"/>
                </a:cubicBezTo>
                <a:cubicBezTo>
                  <a:pt x="7154" y="2757"/>
                  <a:pt x="7075" y="2701"/>
                  <a:pt x="6990" y="2655"/>
                </a:cubicBezTo>
                <a:cubicBezTo>
                  <a:pt x="6899" y="2604"/>
                  <a:pt x="6802" y="2570"/>
                  <a:pt x="6700" y="2547"/>
                </a:cubicBezTo>
                <a:cubicBezTo>
                  <a:pt x="6552" y="2508"/>
                  <a:pt x="6404" y="2490"/>
                  <a:pt x="6251" y="2473"/>
                </a:cubicBezTo>
                <a:cubicBezTo>
                  <a:pt x="6165" y="2468"/>
                  <a:pt x="6086" y="2456"/>
                  <a:pt x="6007" y="2450"/>
                </a:cubicBezTo>
                <a:cubicBezTo>
                  <a:pt x="6007" y="2428"/>
                  <a:pt x="6018" y="2411"/>
                  <a:pt x="6023" y="2388"/>
                </a:cubicBezTo>
                <a:cubicBezTo>
                  <a:pt x="6057" y="2319"/>
                  <a:pt x="6104" y="2263"/>
                  <a:pt x="6154" y="2201"/>
                </a:cubicBezTo>
                <a:cubicBezTo>
                  <a:pt x="6154" y="2201"/>
                  <a:pt x="6160" y="2195"/>
                  <a:pt x="6160" y="2190"/>
                </a:cubicBezTo>
                <a:lnTo>
                  <a:pt x="6165" y="2190"/>
                </a:lnTo>
                <a:cubicBezTo>
                  <a:pt x="6222" y="2115"/>
                  <a:pt x="6285" y="2047"/>
                  <a:pt x="6330" y="1967"/>
                </a:cubicBezTo>
                <a:cubicBezTo>
                  <a:pt x="6359" y="1922"/>
                  <a:pt x="6382" y="1871"/>
                  <a:pt x="6393" y="1826"/>
                </a:cubicBezTo>
                <a:cubicBezTo>
                  <a:pt x="6411" y="1763"/>
                  <a:pt x="6416" y="1706"/>
                  <a:pt x="6416" y="1644"/>
                </a:cubicBezTo>
                <a:cubicBezTo>
                  <a:pt x="6411" y="1530"/>
                  <a:pt x="6382" y="1417"/>
                  <a:pt x="6319" y="1325"/>
                </a:cubicBezTo>
                <a:cubicBezTo>
                  <a:pt x="6256" y="1228"/>
                  <a:pt x="6172" y="1149"/>
                  <a:pt x="6075" y="1099"/>
                </a:cubicBezTo>
                <a:cubicBezTo>
                  <a:pt x="5955" y="1031"/>
                  <a:pt x="5824" y="996"/>
                  <a:pt x="5695" y="990"/>
                </a:cubicBezTo>
                <a:cubicBezTo>
                  <a:pt x="5678" y="988"/>
                  <a:pt x="5662" y="988"/>
                  <a:pt x="5645" y="988"/>
                </a:cubicBezTo>
                <a:cubicBezTo>
                  <a:pt x="5599" y="988"/>
                  <a:pt x="5553" y="993"/>
                  <a:pt x="5506" y="1002"/>
                </a:cubicBezTo>
                <a:cubicBezTo>
                  <a:pt x="5438" y="1013"/>
                  <a:pt x="5375" y="1031"/>
                  <a:pt x="5313" y="1052"/>
                </a:cubicBezTo>
                <a:cubicBezTo>
                  <a:pt x="5251" y="1070"/>
                  <a:pt x="5194" y="1092"/>
                  <a:pt x="5137" y="1115"/>
                </a:cubicBezTo>
                <a:cubicBezTo>
                  <a:pt x="5069" y="1138"/>
                  <a:pt x="5000" y="1160"/>
                  <a:pt x="4932" y="1178"/>
                </a:cubicBezTo>
                <a:cubicBezTo>
                  <a:pt x="4904" y="1189"/>
                  <a:pt x="4870" y="1201"/>
                  <a:pt x="4842" y="1212"/>
                </a:cubicBezTo>
                <a:cubicBezTo>
                  <a:pt x="4830" y="1189"/>
                  <a:pt x="4819" y="1172"/>
                  <a:pt x="4808" y="1149"/>
                </a:cubicBezTo>
                <a:cubicBezTo>
                  <a:pt x="4767" y="1024"/>
                  <a:pt x="4762" y="894"/>
                  <a:pt x="4745" y="763"/>
                </a:cubicBezTo>
                <a:cubicBezTo>
                  <a:pt x="4733" y="695"/>
                  <a:pt x="4722" y="627"/>
                  <a:pt x="4699" y="564"/>
                </a:cubicBezTo>
                <a:cubicBezTo>
                  <a:pt x="4688" y="525"/>
                  <a:pt x="4672" y="491"/>
                  <a:pt x="4654" y="456"/>
                </a:cubicBezTo>
                <a:cubicBezTo>
                  <a:pt x="4638" y="417"/>
                  <a:pt x="4609" y="376"/>
                  <a:pt x="4580" y="342"/>
                </a:cubicBezTo>
                <a:cubicBezTo>
                  <a:pt x="4541" y="286"/>
                  <a:pt x="4489" y="240"/>
                  <a:pt x="4439" y="195"/>
                </a:cubicBezTo>
                <a:cubicBezTo>
                  <a:pt x="4381" y="150"/>
                  <a:pt x="4324" y="110"/>
                  <a:pt x="4256" y="76"/>
                </a:cubicBezTo>
                <a:cubicBezTo>
                  <a:pt x="4200" y="47"/>
                  <a:pt x="4137" y="30"/>
                  <a:pt x="4074" y="13"/>
                </a:cubicBezTo>
                <a:cubicBezTo>
                  <a:pt x="4024" y="8"/>
                  <a:pt x="3972" y="1"/>
                  <a:pt x="3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8" name="Google Shape;223;p2"/>
          <p:cNvSpPr>
            <a:spLocks noChangeArrowheads="1"/>
          </p:cNvSpPr>
          <p:nvPr/>
        </p:nvSpPr>
        <p:spPr bwMode="auto">
          <a:xfrm>
            <a:off x="8902700" y="4222750"/>
            <a:ext cx="39688" cy="58738"/>
          </a:xfrm>
          <a:custGeom>
            <a:avLst/>
            <a:gdLst>
              <a:gd name="T0" fmla="*/ 0 w 995"/>
              <a:gd name="T1" fmla="*/ 0 h 1513"/>
              <a:gd name="T2" fmla="*/ 995 w 995"/>
              <a:gd name="T3" fmla="*/ 1513 h 1513"/>
            </a:gdLst>
            <a:ahLst/>
            <a:cxnLst/>
            <a:rect l="T0" t="T1" r="T2" b="T3"/>
            <a:pathLst>
              <a:path w="995" h="1513" extrusionOk="0">
                <a:moveTo>
                  <a:pt x="0" y="1501"/>
                </a:moveTo>
                <a:cubicBezTo>
                  <a:pt x="1" y="1501"/>
                  <a:pt x="1" y="1501"/>
                  <a:pt x="1" y="1501"/>
                </a:cubicBezTo>
                <a:cubicBezTo>
                  <a:pt x="1" y="1501"/>
                  <a:pt x="1" y="1501"/>
                  <a:pt x="0" y="1501"/>
                </a:cubicBezTo>
                <a:close/>
                <a:moveTo>
                  <a:pt x="784" y="0"/>
                </a:moveTo>
                <a:cubicBezTo>
                  <a:pt x="716" y="24"/>
                  <a:pt x="648" y="40"/>
                  <a:pt x="591" y="47"/>
                </a:cubicBezTo>
                <a:cubicBezTo>
                  <a:pt x="546" y="52"/>
                  <a:pt x="506" y="58"/>
                  <a:pt x="467" y="58"/>
                </a:cubicBezTo>
                <a:cubicBezTo>
                  <a:pt x="433" y="58"/>
                  <a:pt x="392" y="52"/>
                  <a:pt x="358" y="52"/>
                </a:cubicBezTo>
                <a:cubicBezTo>
                  <a:pt x="352" y="176"/>
                  <a:pt x="347" y="285"/>
                  <a:pt x="341" y="393"/>
                </a:cubicBezTo>
                <a:cubicBezTo>
                  <a:pt x="323" y="517"/>
                  <a:pt x="307" y="648"/>
                  <a:pt x="284" y="774"/>
                </a:cubicBezTo>
                <a:cubicBezTo>
                  <a:pt x="262" y="899"/>
                  <a:pt x="233" y="1023"/>
                  <a:pt x="194" y="1149"/>
                </a:cubicBezTo>
                <a:cubicBezTo>
                  <a:pt x="171" y="1216"/>
                  <a:pt x="70" y="1501"/>
                  <a:pt x="2" y="1501"/>
                </a:cubicBezTo>
                <a:cubicBezTo>
                  <a:pt x="2" y="1501"/>
                  <a:pt x="1" y="1501"/>
                  <a:pt x="1" y="1501"/>
                </a:cubicBezTo>
                <a:cubicBezTo>
                  <a:pt x="141" y="1509"/>
                  <a:pt x="261" y="1513"/>
                  <a:pt x="365" y="1513"/>
                </a:cubicBezTo>
                <a:cubicBezTo>
                  <a:pt x="892" y="1513"/>
                  <a:pt x="994" y="1421"/>
                  <a:pt x="994" y="1421"/>
                </a:cubicBezTo>
                <a:cubicBezTo>
                  <a:pt x="978" y="1348"/>
                  <a:pt x="824" y="1081"/>
                  <a:pt x="813" y="1007"/>
                </a:cubicBezTo>
                <a:cubicBezTo>
                  <a:pt x="790" y="881"/>
                  <a:pt x="779" y="750"/>
                  <a:pt x="773" y="614"/>
                </a:cubicBezTo>
                <a:cubicBezTo>
                  <a:pt x="767" y="506"/>
                  <a:pt x="767" y="375"/>
                  <a:pt x="773" y="228"/>
                </a:cubicBezTo>
                <a:cubicBezTo>
                  <a:pt x="779" y="160"/>
                  <a:pt x="779" y="86"/>
                  <a:pt x="784" y="18"/>
                </a:cubicBezTo>
                <a:lnTo>
                  <a:pt x="784"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9" name="Google Shape;224;p2"/>
          <p:cNvSpPr>
            <a:spLocks noChangeArrowheads="1"/>
          </p:cNvSpPr>
          <p:nvPr/>
        </p:nvSpPr>
        <p:spPr bwMode="auto">
          <a:xfrm>
            <a:off x="8783638" y="4013200"/>
            <a:ext cx="271462" cy="206375"/>
          </a:xfrm>
          <a:custGeom>
            <a:avLst/>
            <a:gdLst>
              <a:gd name="T0" fmla="*/ 0 w 7006"/>
              <a:gd name="T1" fmla="*/ 0 h 5314"/>
              <a:gd name="T2" fmla="*/ 7006 w 7006"/>
              <a:gd name="T3" fmla="*/ 5314 h 5314"/>
            </a:gdLst>
            <a:ahLst/>
            <a:cxnLst/>
            <a:rect l="T0" t="T1" r="T2" b="T3"/>
            <a:pathLst>
              <a:path w="7006" h="5314" extrusionOk="0">
                <a:moveTo>
                  <a:pt x="3722" y="0"/>
                </a:moveTo>
                <a:cubicBezTo>
                  <a:pt x="3699" y="0"/>
                  <a:pt x="3677" y="6"/>
                  <a:pt x="3654" y="6"/>
                </a:cubicBezTo>
                <a:cubicBezTo>
                  <a:pt x="3568" y="18"/>
                  <a:pt x="3489" y="34"/>
                  <a:pt x="3404" y="68"/>
                </a:cubicBezTo>
                <a:cubicBezTo>
                  <a:pt x="3329" y="97"/>
                  <a:pt x="3256" y="131"/>
                  <a:pt x="3193" y="182"/>
                </a:cubicBezTo>
                <a:cubicBezTo>
                  <a:pt x="3132" y="222"/>
                  <a:pt x="3074" y="278"/>
                  <a:pt x="3017" y="341"/>
                </a:cubicBezTo>
                <a:cubicBezTo>
                  <a:pt x="2961" y="409"/>
                  <a:pt x="2915" y="488"/>
                  <a:pt x="2870" y="580"/>
                </a:cubicBezTo>
                <a:cubicBezTo>
                  <a:pt x="2812" y="700"/>
                  <a:pt x="2773" y="829"/>
                  <a:pt x="2744" y="978"/>
                </a:cubicBezTo>
                <a:cubicBezTo>
                  <a:pt x="2744" y="1000"/>
                  <a:pt x="2722" y="1012"/>
                  <a:pt x="2699" y="1018"/>
                </a:cubicBezTo>
                <a:lnTo>
                  <a:pt x="2688" y="1018"/>
                </a:lnTo>
                <a:cubicBezTo>
                  <a:pt x="2671" y="1018"/>
                  <a:pt x="2654" y="1012"/>
                  <a:pt x="2642" y="1000"/>
                </a:cubicBezTo>
                <a:cubicBezTo>
                  <a:pt x="2545" y="881"/>
                  <a:pt x="2450" y="784"/>
                  <a:pt x="2353" y="705"/>
                </a:cubicBezTo>
                <a:lnTo>
                  <a:pt x="2358" y="727"/>
                </a:lnTo>
                <a:cubicBezTo>
                  <a:pt x="2301" y="666"/>
                  <a:pt x="2227" y="614"/>
                  <a:pt x="2143" y="569"/>
                </a:cubicBezTo>
                <a:cubicBezTo>
                  <a:pt x="2091" y="546"/>
                  <a:pt x="2041" y="529"/>
                  <a:pt x="1978" y="517"/>
                </a:cubicBezTo>
                <a:cubicBezTo>
                  <a:pt x="1944" y="512"/>
                  <a:pt x="1915" y="506"/>
                  <a:pt x="1881" y="506"/>
                </a:cubicBezTo>
                <a:lnTo>
                  <a:pt x="1836" y="506"/>
                </a:lnTo>
                <a:cubicBezTo>
                  <a:pt x="1784" y="517"/>
                  <a:pt x="1734" y="529"/>
                  <a:pt x="1687" y="546"/>
                </a:cubicBezTo>
                <a:cubicBezTo>
                  <a:pt x="1619" y="574"/>
                  <a:pt x="1556" y="603"/>
                  <a:pt x="1495" y="648"/>
                </a:cubicBezTo>
                <a:cubicBezTo>
                  <a:pt x="1427" y="700"/>
                  <a:pt x="1370" y="750"/>
                  <a:pt x="1318" y="813"/>
                </a:cubicBezTo>
                <a:cubicBezTo>
                  <a:pt x="1256" y="881"/>
                  <a:pt x="1215" y="955"/>
                  <a:pt x="1176" y="1028"/>
                </a:cubicBezTo>
                <a:cubicBezTo>
                  <a:pt x="1131" y="1125"/>
                  <a:pt x="1102" y="1228"/>
                  <a:pt x="1079" y="1341"/>
                </a:cubicBezTo>
                <a:cubicBezTo>
                  <a:pt x="1063" y="1450"/>
                  <a:pt x="1057" y="1563"/>
                  <a:pt x="1068" y="1676"/>
                </a:cubicBezTo>
                <a:cubicBezTo>
                  <a:pt x="1079" y="1796"/>
                  <a:pt x="1108" y="1909"/>
                  <a:pt x="1142" y="2017"/>
                </a:cubicBezTo>
                <a:cubicBezTo>
                  <a:pt x="1170" y="2091"/>
                  <a:pt x="1199" y="2143"/>
                  <a:pt x="1228" y="2188"/>
                </a:cubicBezTo>
                <a:cubicBezTo>
                  <a:pt x="1250" y="2222"/>
                  <a:pt x="1233" y="2261"/>
                  <a:pt x="1210" y="2279"/>
                </a:cubicBezTo>
                <a:cubicBezTo>
                  <a:pt x="1199" y="2295"/>
                  <a:pt x="1181" y="2302"/>
                  <a:pt x="1160" y="2302"/>
                </a:cubicBezTo>
                <a:cubicBezTo>
                  <a:pt x="1154" y="2302"/>
                  <a:pt x="1147" y="2302"/>
                  <a:pt x="1136" y="2295"/>
                </a:cubicBezTo>
                <a:cubicBezTo>
                  <a:pt x="1097" y="2284"/>
                  <a:pt x="1057" y="2274"/>
                  <a:pt x="1011" y="2268"/>
                </a:cubicBezTo>
                <a:cubicBezTo>
                  <a:pt x="937" y="2256"/>
                  <a:pt x="881" y="2250"/>
                  <a:pt x="819" y="2250"/>
                </a:cubicBezTo>
                <a:cubicBezTo>
                  <a:pt x="784" y="2250"/>
                  <a:pt x="745" y="2250"/>
                  <a:pt x="711" y="2256"/>
                </a:cubicBezTo>
                <a:cubicBezTo>
                  <a:pt x="614" y="2268"/>
                  <a:pt x="523" y="2290"/>
                  <a:pt x="431" y="2319"/>
                </a:cubicBezTo>
                <a:cubicBezTo>
                  <a:pt x="370" y="2342"/>
                  <a:pt x="313" y="2376"/>
                  <a:pt x="255" y="2415"/>
                </a:cubicBezTo>
                <a:cubicBezTo>
                  <a:pt x="210" y="2444"/>
                  <a:pt x="171" y="2484"/>
                  <a:pt x="131" y="2523"/>
                </a:cubicBezTo>
                <a:cubicBezTo>
                  <a:pt x="103" y="2563"/>
                  <a:pt x="79" y="2602"/>
                  <a:pt x="56" y="2649"/>
                </a:cubicBezTo>
                <a:cubicBezTo>
                  <a:pt x="40" y="2683"/>
                  <a:pt x="22" y="2728"/>
                  <a:pt x="11" y="2779"/>
                </a:cubicBezTo>
                <a:cubicBezTo>
                  <a:pt x="6" y="2835"/>
                  <a:pt x="0" y="2893"/>
                  <a:pt x="6" y="2955"/>
                </a:cubicBezTo>
                <a:cubicBezTo>
                  <a:pt x="11" y="3006"/>
                  <a:pt x="22" y="3045"/>
                  <a:pt x="40" y="3086"/>
                </a:cubicBezTo>
                <a:cubicBezTo>
                  <a:pt x="51" y="3126"/>
                  <a:pt x="74" y="3171"/>
                  <a:pt x="108" y="3210"/>
                </a:cubicBezTo>
                <a:cubicBezTo>
                  <a:pt x="137" y="3257"/>
                  <a:pt x="176" y="3302"/>
                  <a:pt x="227" y="3341"/>
                </a:cubicBezTo>
                <a:cubicBezTo>
                  <a:pt x="313" y="3415"/>
                  <a:pt x="420" y="3478"/>
                  <a:pt x="557" y="3540"/>
                </a:cubicBezTo>
                <a:lnTo>
                  <a:pt x="540" y="3523"/>
                </a:lnTo>
                <a:cubicBezTo>
                  <a:pt x="602" y="3564"/>
                  <a:pt x="682" y="3598"/>
                  <a:pt x="790" y="3637"/>
                </a:cubicBezTo>
                <a:cubicBezTo>
                  <a:pt x="874" y="3666"/>
                  <a:pt x="955" y="3693"/>
                  <a:pt x="1034" y="3716"/>
                </a:cubicBezTo>
                <a:cubicBezTo>
                  <a:pt x="1057" y="3722"/>
                  <a:pt x="1079" y="3745"/>
                  <a:pt x="1097" y="3768"/>
                </a:cubicBezTo>
                <a:cubicBezTo>
                  <a:pt x="1108" y="3795"/>
                  <a:pt x="1108" y="3819"/>
                  <a:pt x="1102" y="3842"/>
                </a:cubicBezTo>
                <a:cubicBezTo>
                  <a:pt x="1063" y="3932"/>
                  <a:pt x="1034" y="4012"/>
                  <a:pt x="1018" y="4086"/>
                </a:cubicBezTo>
                <a:cubicBezTo>
                  <a:pt x="1011" y="4154"/>
                  <a:pt x="1005" y="4222"/>
                  <a:pt x="1011" y="4280"/>
                </a:cubicBezTo>
                <a:cubicBezTo>
                  <a:pt x="1023" y="4341"/>
                  <a:pt x="1034" y="4398"/>
                  <a:pt x="1052" y="4450"/>
                </a:cubicBezTo>
                <a:cubicBezTo>
                  <a:pt x="1079" y="4506"/>
                  <a:pt x="1108" y="4558"/>
                  <a:pt x="1142" y="4608"/>
                </a:cubicBezTo>
                <a:cubicBezTo>
                  <a:pt x="1181" y="4666"/>
                  <a:pt x="1233" y="4723"/>
                  <a:pt x="1296" y="4779"/>
                </a:cubicBezTo>
                <a:cubicBezTo>
                  <a:pt x="1370" y="4836"/>
                  <a:pt x="1449" y="4886"/>
                  <a:pt x="1529" y="4927"/>
                </a:cubicBezTo>
                <a:cubicBezTo>
                  <a:pt x="1625" y="4967"/>
                  <a:pt x="1727" y="5001"/>
                  <a:pt x="1829" y="5017"/>
                </a:cubicBezTo>
                <a:cubicBezTo>
                  <a:pt x="1886" y="5030"/>
                  <a:pt x="1938" y="5035"/>
                  <a:pt x="1983" y="5035"/>
                </a:cubicBezTo>
                <a:cubicBezTo>
                  <a:pt x="2006" y="5035"/>
                  <a:pt x="2028" y="5030"/>
                  <a:pt x="2051" y="5030"/>
                </a:cubicBezTo>
                <a:cubicBezTo>
                  <a:pt x="2125" y="5023"/>
                  <a:pt x="2193" y="5006"/>
                  <a:pt x="2261" y="4978"/>
                </a:cubicBezTo>
                <a:cubicBezTo>
                  <a:pt x="2306" y="4961"/>
                  <a:pt x="2353" y="4938"/>
                  <a:pt x="2398" y="4910"/>
                </a:cubicBezTo>
                <a:cubicBezTo>
                  <a:pt x="2437" y="4881"/>
                  <a:pt x="2484" y="4841"/>
                  <a:pt x="2523" y="4791"/>
                </a:cubicBezTo>
                <a:cubicBezTo>
                  <a:pt x="2557" y="4745"/>
                  <a:pt x="2591" y="4700"/>
                  <a:pt x="2613" y="4648"/>
                </a:cubicBezTo>
                <a:lnTo>
                  <a:pt x="2597" y="4655"/>
                </a:lnTo>
                <a:cubicBezTo>
                  <a:pt x="2613" y="4648"/>
                  <a:pt x="2626" y="4626"/>
                  <a:pt x="2631" y="4614"/>
                </a:cubicBezTo>
                <a:cubicBezTo>
                  <a:pt x="2642" y="4586"/>
                  <a:pt x="2660" y="4574"/>
                  <a:pt x="2681" y="4574"/>
                </a:cubicBezTo>
                <a:cubicBezTo>
                  <a:pt x="2705" y="4574"/>
                  <a:pt x="2728" y="4586"/>
                  <a:pt x="2733" y="4603"/>
                </a:cubicBezTo>
                <a:cubicBezTo>
                  <a:pt x="2807" y="4762"/>
                  <a:pt x="2870" y="4876"/>
                  <a:pt x="2943" y="4978"/>
                </a:cubicBezTo>
                <a:cubicBezTo>
                  <a:pt x="2988" y="5051"/>
                  <a:pt x="3046" y="5109"/>
                  <a:pt x="3103" y="5159"/>
                </a:cubicBezTo>
                <a:cubicBezTo>
                  <a:pt x="3148" y="5193"/>
                  <a:pt x="3193" y="5227"/>
                  <a:pt x="3245" y="5251"/>
                </a:cubicBezTo>
                <a:cubicBezTo>
                  <a:pt x="3290" y="5274"/>
                  <a:pt x="3347" y="5290"/>
                  <a:pt x="3410" y="5302"/>
                </a:cubicBezTo>
                <a:cubicBezTo>
                  <a:pt x="3455" y="5308"/>
                  <a:pt x="3494" y="5313"/>
                  <a:pt x="3534" y="5313"/>
                </a:cubicBezTo>
                <a:lnTo>
                  <a:pt x="3597" y="5313"/>
                </a:lnTo>
                <a:cubicBezTo>
                  <a:pt x="3665" y="5302"/>
                  <a:pt x="3738" y="5285"/>
                  <a:pt x="3813" y="5256"/>
                </a:cubicBezTo>
                <a:cubicBezTo>
                  <a:pt x="3835" y="5251"/>
                  <a:pt x="3858" y="5240"/>
                  <a:pt x="3882" y="5227"/>
                </a:cubicBezTo>
                <a:cubicBezTo>
                  <a:pt x="3892" y="5206"/>
                  <a:pt x="3916" y="5188"/>
                  <a:pt x="3943" y="5188"/>
                </a:cubicBezTo>
                <a:lnTo>
                  <a:pt x="3961" y="5188"/>
                </a:lnTo>
                <a:cubicBezTo>
                  <a:pt x="3995" y="5166"/>
                  <a:pt x="4029" y="5143"/>
                  <a:pt x="4063" y="5120"/>
                </a:cubicBezTo>
                <a:cubicBezTo>
                  <a:pt x="4137" y="5064"/>
                  <a:pt x="4205" y="5001"/>
                  <a:pt x="4262" y="4933"/>
                </a:cubicBezTo>
                <a:cubicBezTo>
                  <a:pt x="4313" y="4870"/>
                  <a:pt x="4352" y="4807"/>
                  <a:pt x="4381" y="4750"/>
                </a:cubicBezTo>
                <a:cubicBezTo>
                  <a:pt x="4409" y="4689"/>
                  <a:pt x="4427" y="4631"/>
                  <a:pt x="4443" y="4569"/>
                </a:cubicBezTo>
                <a:cubicBezTo>
                  <a:pt x="4443" y="4529"/>
                  <a:pt x="4449" y="4495"/>
                  <a:pt x="4449" y="4461"/>
                </a:cubicBezTo>
                <a:cubicBezTo>
                  <a:pt x="4449" y="4438"/>
                  <a:pt x="4467" y="4409"/>
                  <a:pt x="4488" y="4398"/>
                </a:cubicBezTo>
                <a:cubicBezTo>
                  <a:pt x="4506" y="4387"/>
                  <a:pt x="4517" y="4382"/>
                  <a:pt x="4529" y="4382"/>
                </a:cubicBezTo>
                <a:cubicBezTo>
                  <a:pt x="4535" y="4375"/>
                  <a:pt x="4540" y="4375"/>
                  <a:pt x="4546" y="4375"/>
                </a:cubicBezTo>
                <a:cubicBezTo>
                  <a:pt x="4580" y="4375"/>
                  <a:pt x="4614" y="4404"/>
                  <a:pt x="4625" y="4438"/>
                </a:cubicBezTo>
                <a:cubicBezTo>
                  <a:pt x="4632" y="4461"/>
                  <a:pt x="4637" y="4477"/>
                  <a:pt x="4643" y="4501"/>
                </a:cubicBezTo>
                <a:cubicBezTo>
                  <a:pt x="4659" y="4546"/>
                  <a:pt x="4682" y="4586"/>
                  <a:pt x="4705" y="4621"/>
                </a:cubicBezTo>
                <a:cubicBezTo>
                  <a:pt x="4727" y="4648"/>
                  <a:pt x="4750" y="4676"/>
                  <a:pt x="4784" y="4705"/>
                </a:cubicBezTo>
                <a:cubicBezTo>
                  <a:pt x="4818" y="4734"/>
                  <a:pt x="4853" y="4757"/>
                  <a:pt x="4892" y="4773"/>
                </a:cubicBezTo>
                <a:cubicBezTo>
                  <a:pt x="4932" y="4791"/>
                  <a:pt x="4978" y="4807"/>
                  <a:pt x="5034" y="4818"/>
                </a:cubicBezTo>
                <a:cubicBezTo>
                  <a:pt x="5097" y="4831"/>
                  <a:pt x="5149" y="4836"/>
                  <a:pt x="5199" y="4836"/>
                </a:cubicBezTo>
                <a:cubicBezTo>
                  <a:pt x="5228" y="4836"/>
                  <a:pt x="5256" y="4836"/>
                  <a:pt x="5285" y="4831"/>
                </a:cubicBezTo>
                <a:lnTo>
                  <a:pt x="5301" y="4831"/>
                </a:lnTo>
                <a:cubicBezTo>
                  <a:pt x="5409" y="4818"/>
                  <a:pt x="5524" y="4791"/>
                  <a:pt x="5626" y="4750"/>
                </a:cubicBezTo>
                <a:cubicBezTo>
                  <a:pt x="5728" y="4711"/>
                  <a:pt x="5825" y="4660"/>
                  <a:pt x="5909" y="4597"/>
                </a:cubicBezTo>
                <a:cubicBezTo>
                  <a:pt x="5978" y="4552"/>
                  <a:pt x="6029" y="4501"/>
                  <a:pt x="6080" y="4450"/>
                </a:cubicBezTo>
                <a:cubicBezTo>
                  <a:pt x="6114" y="4409"/>
                  <a:pt x="6143" y="4364"/>
                  <a:pt x="6159" y="4325"/>
                </a:cubicBezTo>
                <a:cubicBezTo>
                  <a:pt x="6177" y="4291"/>
                  <a:pt x="6188" y="4256"/>
                  <a:pt x="6193" y="4222"/>
                </a:cubicBezTo>
                <a:cubicBezTo>
                  <a:pt x="6200" y="4194"/>
                  <a:pt x="6200" y="4160"/>
                  <a:pt x="6200" y="4136"/>
                </a:cubicBezTo>
                <a:cubicBezTo>
                  <a:pt x="6193" y="4097"/>
                  <a:pt x="6188" y="4068"/>
                  <a:pt x="6182" y="4046"/>
                </a:cubicBezTo>
                <a:cubicBezTo>
                  <a:pt x="6171" y="4018"/>
                  <a:pt x="6154" y="3989"/>
                  <a:pt x="6137" y="3960"/>
                </a:cubicBezTo>
                <a:cubicBezTo>
                  <a:pt x="6103" y="3921"/>
                  <a:pt x="6074" y="3887"/>
                  <a:pt x="6046" y="3858"/>
                </a:cubicBezTo>
                <a:cubicBezTo>
                  <a:pt x="6023" y="3836"/>
                  <a:pt x="6017" y="3802"/>
                  <a:pt x="6023" y="3768"/>
                </a:cubicBezTo>
                <a:cubicBezTo>
                  <a:pt x="6035" y="3734"/>
                  <a:pt x="6064" y="3711"/>
                  <a:pt x="6091" y="3705"/>
                </a:cubicBezTo>
                <a:cubicBezTo>
                  <a:pt x="6143" y="3700"/>
                  <a:pt x="6200" y="3688"/>
                  <a:pt x="6250" y="3682"/>
                </a:cubicBezTo>
                <a:cubicBezTo>
                  <a:pt x="6398" y="3654"/>
                  <a:pt x="6546" y="3632"/>
                  <a:pt x="6670" y="3585"/>
                </a:cubicBezTo>
                <a:cubicBezTo>
                  <a:pt x="6739" y="3564"/>
                  <a:pt x="6790" y="3535"/>
                  <a:pt x="6835" y="3501"/>
                </a:cubicBezTo>
                <a:cubicBezTo>
                  <a:pt x="6870" y="3483"/>
                  <a:pt x="6893" y="3455"/>
                  <a:pt x="6921" y="3433"/>
                </a:cubicBezTo>
                <a:cubicBezTo>
                  <a:pt x="6938" y="3404"/>
                  <a:pt x="6955" y="3375"/>
                  <a:pt x="6966" y="3352"/>
                </a:cubicBezTo>
                <a:cubicBezTo>
                  <a:pt x="6977" y="3325"/>
                  <a:pt x="6990" y="3291"/>
                  <a:pt x="7000" y="3250"/>
                </a:cubicBezTo>
                <a:cubicBezTo>
                  <a:pt x="7006" y="3200"/>
                  <a:pt x="7006" y="3148"/>
                  <a:pt x="7006" y="3092"/>
                </a:cubicBezTo>
                <a:cubicBezTo>
                  <a:pt x="6995" y="3029"/>
                  <a:pt x="6984" y="2972"/>
                  <a:pt x="6966" y="2921"/>
                </a:cubicBezTo>
                <a:cubicBezTo>
                  <a:pt x="6950" y="2882"/>
                  <a:pt x="6932" y="2848"/>
                  <a:pt x="6909" y="2814"/>
                </a:cubicBezTo>
                <a:cubicBezTo>
                  <a:pt x="6887" y="2785"/>
                  <a:pt x="6859" y="2751"/>
                  <a:pt x="6825" y="2722"/>
                </a:cubicBezTo>
                <a:cubicBezTo>
                  <a:pt x="6780" y="2688"/>
                  <a:pt x="6728" y="2659"/>
                  <a:pt x="6670" y="2631"/>
                </a:cubicBezTo>
                <a:cubicBezTo>
                  <a:pt x="6575" y="2586"/>
                  <a:pt x="6455" y="2552"/>
                  <a:pt x="6308" y="2523"/>
                </a:cubicBezTo>
                <a:cubicBezTo>
                  <a:pt x="6193" y="2507"/>
                  <a:pt x="6074" y="2494"/>
                  <a:pt x="5967" y="2484"/>
                </a:cubicBezTo>
                <a:lnTo>
                  <a:pt x="5944" y="2478"/>
                </a:lnTo>
                <a:lnTo>
                  <a:pt x="5927" y="2478"/>
                </a:lnTo>
                <a:cubicBezTo>
                  <a:pt x="5841" y="2466"/>
                  <a:pt x="5750" y="2460"/>
                  <a:pt x="5665" y="2449"/>
                </a:cubicBezTo>
                <a:cubicBezTo>
                  <a:pt x="5648" y="2449"/>
                  <a:pt x="5637" y="2444"/>
                  <a:pt x="5620" y="2432"/>
                </a:cubicBezTo>
                <a:cubicBezTo>
                  <a:pt x="5608" y="2426"/>
                  <a:pt x="5597" y="2415"/>
                  <a:pt x="5592" y="2404"/>
                </a:cubicBezTo>
                <a:cubicBezTo>
                  <a:pt x="5574" y="2370"/>
                  <a:pt x="5579" y="2336"/>
                  <a:pt x="5597" y="2308"/>
                </a:cubicBezTo>
                <a:lnTo>
                  <a:pt x="5614" y="2284"/>
                </a:lnTo>
                <a:cubicBezTo>
                  <a:pt x="5626" y="2261"/>
                  <a:pt x="5637" y="2250"/>
                  <a:pt x="5642" y="2239"/>
                </a:cubicBezTo>
                <a:cubicBezTo>
                  <a:pt x="5648" y="2211"/>
                  <a:pt x="5654" y="2188"/>
                  <a:pt x="5660" y="2171"/>
                </a:cubicBezTo>
                <a:cubicBezTo>
                  <a:pt x="5671" y="2143"/>
                  <a:pt x="5682" y="2119"/>
                  <a:pt x="5699" y="2091"/>
                </a:cubicBezTo>
                <a:cubicBezTo>
                  <a:pt x="5728" y="2046"/>
                  <a:pt x="5757" y="2001"/>
                  <a:pt x="5802" y="1949"/>
                </a:cubicBezTo>
                <a:lnTo>
                  <a:pt x="5841" y="1904"/>
                </a:lnTo>
                <a:cubicBezTo>
                  <a:pt x="5904" y="1825"/>
                  <a:pt x="5967" y="1744"/>
                  <a:pt x="6006" y="1660"/>
                </a:cubicBezTo>
                <a:cubicBezTo>
                  <a:pt x="6023" y="1631"/>
                  <a:pt x="6035" y="1603"/>
                  <a:pt x="6040" y="1568"/>
                </a:cubicBezTo>
                <a:cubicBezTo>
                  <a:pt x="6046" y="1529"/>
                  <a:pt x="6046" y="1495"/>
                  <a:pt x="6040" y="1450"/>
                </a:cubicBezTo>
                <a:cubicBezTo>
                  <a:pt x="6035" y="1409"/>
                  <a:pt x="6029" y="1375"/>
                  <a:pt x="6017" y="1335"/>
                </a:cubicBezTo>
                <a:cubicBezTo>
                  <a:pt x="6001" y="1301"/>
                  <a:pt x="5983" y="1267"/>
                  <a:pt x="5967" y="1238"/>
                </a:cubicBezTo>
                <a:cubicBezTo>
                  <a:pt x="5944" y="1211"/>
                  <a:pt x="5915" y="1183"/>
                  <a:pt x="5886" y="1159"/>
                </a:cubicBezTo>
                <a:cubicBezTo>
                  <a:pt x="5847" y="1125"/>
                  <a:pt x="5807" y="1102"/>
                  <a:pt x="5762" y="1080"/>
                </a:cubicBezTo>
                <a:cubicBezTo>
                  <a:pt x="5710" y="1057"/>
                  <a:pt x="5654" y="1041"/>
                  <a:pt x="5597" y="1023"/>
                </a:cubicBezTo>
                <a:cubicBezTo>
                  <a:pt x="5552" y="1018"/>
                  <a:pt x="5511" y="1018"/>
                  <a:pt x="5477" y="1018"/>
                </a:cubicBezTo>
                <a:lnTo>
                  <a:pt x="5427" y="1018"/>
                </a:lnTo>
                <a:cubicBezTo>
                  <a:pt x="5301" y="1034"/>
                  <a:pt x="5194" y="1068"/>
                  <a:pt x="5109" y="1102"/>
                </a:cubicBezTo>
                <a:lnTo>
                  <a:pt x="5057" y="1120"/>
                </a:lnTo>
                <a:cubicBezTo>
                  <a:pt x="5018" y="1136"/>
                  <a:pt x="4973" y="1148"/>
                  <a:pt x="4932" y="1165"/>
                </a:cubicBezTo>
                <a:cubicBezTo>
                  <a:pt x="4910" y="1170"/>
                  <a:pt x="4881" y="1183"/>
                  <a:pt x="4858" y="1188"/>
                </a:cubicBezTo>
                <a:cubicBezTo>
                  <a:pt x="4836" y="1193"/>
                  <a:pt x="4808" y="1204"/>
                  <a:pt x="4784" y="1211"/>
                </a:cubicBezTo>
                <a:cubicBezTo>
                  <a:pt x="4761" y="1222"/>
                  <a:pt x="4745" y="1228"/>
                  <a:pt x="4722" y="1238"/>
                </a:cubicBezTo>
                <a:lnTo>
                  <a:pt x="4711" y="1251"/>
                </a:lnTo>
                <a:cubicBezTo>
                  <a:pt x="4700" y="1262"/>
                  <a:pt x="4688" y="1267"/>
                  <a:pt x="4682" y="1273"/>
                </a:cubicBezTo>
                <a:cubicBezTo>
                  <a:pt x="4666" y="1285"/>
                  <a:pt x="4648" y="1285"/>
                  <a:pt x="4632" y="1285"/>
                </a:cubicBezTo>
                <a:cubicBezTo>
                  <a:pt x="4603" y="1285"/>
                  <a:pt x="4574" y="1273"/>
                  <a:pt x="4557" y="1256"/>
                </a:cubicBezTo>
                <a:cubicBezTo>
                  <a:pt x="4546" y="1238"/>
                  <a:pt x="4535" y="1222"/>
                  <a:pt x="4529" y="1211"/>
                </a:cubicBezTo>
                <a:lnTo>
                  <a:pt x="4523" y="1193"/>
                </a:lnTo>
                <a:cubicBezTo>
                  <a:pt x="4512" y="1177"/>
                  <a:pt x="4506" y="1165"/>
                  <a:pt x="4495" y="1148"/>
                </a:cubicBezTo>
                <a:lnTo>
                  <a:pt x="4488" y="1136"/>
                </a:lnTo>
                <a:cubicBezTo>
                  <a:pt x="4472" y="1109"/>
                  <a:pt x="4467" y="1091"/>
                  <a:pt x="4461" y="1075"/>
                </a:cubicBezTo>
                <a:cubicBezTo>
                  <a:pt x="4433" y="1018"/>
                  <a:pt x="4420" y="966"/>
                  <a:pt x="4409" y="921"/>
                </a:cubicBezTo>
                <a:cubicBezTo>
                  <a:pt x="4404" y="863"/>
                  <a:pt x="4398" y="807"/>
                  <a:pt x="4393" y="756"/>
                </a:cubicBezTo>
                <a:cubicBezTo>
                  <a:pt x="4381" y="642"/>
                  <a:pt x="4364" y="529"/>
                  <a:pt x="4330" y="420"/>
                </a:cubicBezTo>
                <a:cubicBezTo>
                  <a:pt x="4313" y="386"/>
                  <a:pt x="4296" y="347"/>
                  <a:pt x="4268" y="307"/>
                </a:cubicBezTo>
                <a:cubicBezTo>
                  <a:pt x="4228" y="250"/>
                  <a:pt x="4182" y="199"/>
                  <a:pt x="4126" y="147"/>
                </a:cubicBezTo>
                <a:cubicBezTo>
                  <a:pt x="4079" y="113"/>
                  <a:pt x="4029" y="79"/>
                  <a:pt x="3984" y="57"/>
                </a:cubicBezTo>
                <a:cubicBezTo>
                  <a:pt x="3937" y="40"/>
                  <a:pt x="3892" y="23"/>
                  <a:pt x="3835" y="11"/>
                </a:cubicBezTo>
                <a:cubicBezTo>
                  <a:pt x="3801" y="6"/>
                  <a:pt x="3762" y="0"/>
                  <a:pt x="3722"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0" name="Google Shape;225;p2"/>
          <p:cNvSpPr>
            <a:spLocks noChangeArrowheads="1"/>
          </p:cNvSpPr>
          <p:nvPr/>
        </p:nvSpPr>
        <p:spPr bwMode="auto">
          <a:xfrm>
            <a:off x="8785225" y="4124325"/>
            <a:ext cx="4763" cy="15875"/>
          </a:xfrm>
          <a:custGeom>
            <a:avLst/>
            <a:gdLst>
              <a:gd name="T0" fmla="*/ 0 w 154"/>
              <a:gd name="T1" fmla="*/ 0 h 439"/>
              <a:gd name="T2" fmla="*/ 154 w 154"/>
              <a:gd name="T3" fmla="*/ 439 h 439"/>
            </a:gdLst>
            <a:ahLst/>
            <a:cxnLst/>
            <a:rect l="T0" t="T1" r="T2" b="T3"/>
            <a:pathLst>
              <a:path w="154" h="439" extrusionOk="0">
                <a:moveTo>
                  <a:pt x="114" y="388"/>
                </a:moveTo>
                <a:cubicBezTo>
                  <a:pt x="126" y="405"/>
                  <a:pt x="143" y="422"/>
                  <a:pt x="154" y="439"/>
                </a:cubicBezTo>
                <a:cubicBezTo>
                  <a:pt x="143" y="422"/>
                  <a:pt x="126" y="405"/>
                  <a:pt x="114" y="388"/>
                </a:cubicBezTo>
                <a:close/>
                <a:moveTo>
                  <a:pt x="46" y="274"/>
                </a:moveTo>
                <a:cubicBezTo>
                  <a:pt x="58" y="302"/>
                  <a:pt x="69" y="325"/>
                  <a:pt x="92" y="354"/>
                </a:cubicBezTo>
                <a:cubicBezTo>
                  <a:pt x="69" y="325"/>
                  <a:pt x="58" y="302"/>
                  <a:pt x="46" y="274"/>
                </a:cubicBezTo>
                <a:close/>
                <a:moveTo>
                  <a:pt x="1" y="1"/>
                </a:moveTo>
                <a:lnTo>
                  <a:pt x="1" y="115"/>
                </a:lnTo>
                <a:cubicBezTo>
                  <a:pt x="1" y="132"/>
                  <a:pt x="6" y="149"/>
                  <a:pt x="12" y="166"/>
                </a:cubicBezTo>
                <a:cubicBezTo>
                  <a:pt x="6" y="149"/>
                  <a:pt x="1" y="132"/>
                  <a:pt x="1" y="115"/>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1" name="Google Shape;226;p2"/>
          <p:cNvSpPr>
            <a:spLocks noChangeArrowheads="1"/>
          </p:cNvSpPr>
          <p:nvPr/>
        </p:nvSpPr>
        <p:spPr bwMode="auto">
          <a:xfrm>
            <a:off x="8789988" y="4140200"/>
            <a:ext cx="15875" cy="11113"/>
          </a:xfrm>
          <a:custGeom>
            <a:avLst/>
            <a:gdLst>
              <a:gd name="T0" fmla="*/ 0 w 399"/>
              <a:gd name="T1" fmla="*/ 0 h 263"/>
              <a:gd name="T2" fmla="*/ 399 w 399"/>
              <a:gd name="T3" fmla="*/ 263 h 263"/>
            </a:gdLst>
            <a:ahLst/>
            <a:cxnLst/>
            <a:rect l="T0" t="T1" r="T2" b="T3"/>
            <a:pathLst>
              <a:path w="399" h="263" extrusionOk="0">
                <a:moveTo>
                  <a:pt x="1" y="1"/>
                </a:moveTo>
                <a:lnTo>
                  <a:pt x="1" y="1"/>
                </a:lnTo>
                <a:cubicBezTo>
                  <a:pt x="24" y="24"/>
                  <a:pt x="47" y="47"/>
                  <a:pt x="69" y="63"/>
                </a:cubicBezTo>
                <a:cubicBezTo>
                  <a:pt x="155" y="137"/>
                  <a:pt x="262" y="200"/>
                  <a:pt x="399" y="262"/>
                </a:cubicBezTo>
                <a:cubicBezTo>
                  <a:pt x="262" y="200"/>
                  <a:pt x="155" y="137"/>
                  <a:pt x="69" y="63"/>
                </a:cubicBezTo>
                <a:cubicBezTo>
                  <a:pt x="47" y="47"/>
                  <a:pt x="24" y="24"/>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2" name="Google Shape;227;p2"/>
          <p:cNvSpPr>
            <a:spLocks noChangeArrowheads="1"/>
          </p:cNvSpPr>
          <p:nvPr/>
        </p:nvSpPr>
        <p:spPr bwMode="auto">
          <a:xfrm>
            <a:off x="8810625" y="4152900"/>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3" name="Google Shape;228;p2"/>
          <p:cNvSpPr>
            <a:spLocks noChangeArrowheads="1"/>
          </p:cNvSpPr>
          <p:nvPr/>
        </p:nvSpPr>
        <p:spPr bwMode="auto">
          <a:xfrm>
            <a:off x="8805863" y="4149725"/>
            <a:ext cx="4762" cy="3175"/>
          </a:xfrm>
          <a:custGeom>
            <a:avLst/>
            <a:gdLst>
              <a:gd name="T0" fmla="*/ 0 w 137"/>
              <a:gd name="T1" fmla="*/ 0 h 69"/>
              <a:gd name="T2" fmla="*/ 137 w 137"/>
              <a:gd name="T3" fmla="*/ 69 h 69"/>
            </a:gdLst>
            <a:ahLst/>
            <a:cxnLst/>
            <a:rect l="T0" t="T1" r="T2" b="T3"/>
            <a:pathLst>
              <a:path w="137" h="69" extrusionOk="0">
                <a:moveTo>
                  <a:pt x="0" y="1"/>
                </a:moveTo>
                <a:lnTo>
                  <a:pt x="6" y="8"/>
                </a:lnTo>
                <a:cubicBezTo>
                  <a:pt x="17" y="13"/>
                  <a:pt x="28" y="18"/>
                  <a:pt x="40" y="24"/>
                </a:cubicBezTo>
                <a:lnTo>
                  <a:pt x="42" y="24"/>
                </a:lnTo>
                <a:cubicBezTo>
                  <a:pt x="27" y="16"/>
                  <a:pt x="14" y="8"/>
                  <a:pt x="0" y="1"/>
                </a:cubicBezTo>
                <a:close/>
                <a:moveTo>
                  <a:pt x="42" y="24"/>
                </a:moveTo>
                <a:cubicBezTo>
                  <a:pt x="43" y="25"/>
                  <a:pt x="44" y="25"/>
                  <a:pt x="45" y="26"/>
                </a:cubicBezTo>
                <a:lnTo>
                  <a:pt x="45" y="24"/>
                </a:lnTo>
                <a:close/>
                <a:moveTo>
                  <a:pt x="45" y="26"/>
                </a:moveTo>
                <a:lnTo>
                  <a:pt x="45" y="29"/>
                </a:lnTo>
                <a:cubicBezTo>
                  <a:pt x="74" y="42"/>
                  <a:pt x="103" y="58"/>
                  <a:pt x="137" y="69"/>
                </a:cubicBezTo>
                <a:cubicBezTo>
                  <a:pt x="104" y="55"/>
                  <a:pt x="73" y="40"/>
                  <a:pt x="45" y="26"/>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4" name="Google Shape;229;p2"/>
          <p:cNvSpPr>
            <a:spLocks noChangeArrowheads="1"/>
          </p:cNvSpPr>
          <p:nvPr/>
        </p:nvSpPr>
        <p:spPr bwMode="auto">
          <a:xfrm>
            <a:off x="8810625" y="4152900"/>
            <a:ext cx="1588" cy="1588"/>
          </a:xfrm>
          <a:custGeom>
            <a:avLst/>
            <a:gdLst>
              <a:gd name="T0" fmla="*/ 0 w 63"/>
              <a:gd name="T1" fmla="*/ 0 h 30"/>
              <a:gd name="T2" fmla="*/ 63 w 63"/>
              <a:gd name="T3" fmla="*/ 30 h 30"/>
            </a:gdLst>
            <a:ahLst/>
            <a:cxnLst/>
            <a:rect l="T0" t="T1" r="T2" b="T3"/>
            <a:pathLst>
              <a:path w="63" h="30" extrusionOk="0">
                <a:moveTo>
                  <a:pt x="1" y="1"/>
                </a:moveTo>
                <a:lnTo>
                  <a:pt x="1" y="1"/>
                </a:lnTo>
                <a:cubicBezTo>
                  <a:pt x="23" y="13"/>
                  <a:pt x="40" y="19"/>
                  <a:pt x="62" y="30"/>
                </a:cubicBezTo>
                <a:cubicBezTo>
                  <a:pt x="40" y="19"/>
                  <a:pt x="23" y="13"/>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5" name="Google Shape;230;p2"/>
          <p:cNvSpPr>
            <a:spLocks noChangeArrowheads="1"/>
          </p:cNvSpPr>
          <p:nvPr/>
        </p:nvSpPr>
        <p:spPr bwMode="auto">
          <a:xfrm>
            <a:off x="8805863" y="4149725"/>
            <a:ext cx="0" cy="1588"/>
          </a:xfrm>
          <a:custGeom>
            <a:avLst/>
            <a:gdLst>
              <a:gd name="T0" fmla="*/ 0 w 6"/>
              <a:gd name="T1" fmla="*/ 0 h 7"/>
              <a:gd name="T2" fmla="*/ 6 w 6"/>
              <a:gd name="T3" fmla="*/ 7 h 7"/>
            </a:gdLst>
            <a:ahLst/>
            <a:cxnLst/>
            <a:rect l="T0" t="T1" r="T2" b="T3"/>
            <a:pathLst>
              <a:path w="6" h="7" extrusionOk="0">
                <a:moveTo>
                  <a:pt x="0" y="1"/>
                </a:moveTo>
                <a:lnTo>
                  <a:pt x="6" y="6"/>
                </a:lnTo>
                <a:lnTo>
                  <a:pt x="0" y="6"/>
                </a:lnTo>
                <a:lnTo>
                  <a:pt x="6" y="6"/>
                </a:lnTo>
                <a:lnTo>
                  <a:pt x="0" y="1"/>
                </a:lnTo>
                <a:lnTo>
                  <a:pt x="6" y="6"/>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6" name="Google Shape;231;p2"/>
          <p:cNvSpPr>
            <a:spLocks noChangeArrowheads="1"/>
          </p:cNvSpPr>
          <p:nvPr/>
        </p:nvSpPr>
        <p:spPr bwMode="auto">
          <a:xfrm>
            <a:off x="8816975" y="4154488"/>
            <a:ext cx="4763" cy="3175"/>
          </a:xfrm>
          <a:custGeom>
            <a:avLst/>
            <a:gdLst>
              <a:gd name="T0" fmla="*/ 0 w 148"/>
              <a:gd name="T1" fmla="*/ 0 h 53"/>
              <a:gd name="T2" fmla="*/ 148 w 148"/>
              <a:gd name="T3" fmla="*/ 53 h 53"/>
            </a:gdLst>
            <a:ahLst/>
            <a:cxnLst/>
            <a:rect l="T0" t="T1" r="T2" b="T3"/>
            <a:pathLst>
              <a:path w="148" h="53" extrusionOk="0">
                <a:moveTo>
                  <a:pt x="0" y="0"/>
                </a:moveTo>
                <a:cubicBezTo>
                  <a:pt x="50" y="18"/>
                  <a:pt x="97" y="34"/>
                  <a:pt x="147" y="52"/>
                </a:cubicBezTo>
                <a:cubicBezTo>
                  <a:pt x="97" y="34"/>
                  <a:pt x="50" y="18"/>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7" name="Google Shape;232;p2"/>
          <p:cNvSpPr>
            <a:spLocks noChangeArrowheads="1"/>
          </p:cNvSpPr>
          <p:nvPr/>
        </p:nvSpPr>
        <p:spPr bwMode="auto">
          <a:xfrm>
            <a:off x="8826500" y="4159250"/>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8" name="Google Shape;233;p2"/>
          <p:cNvSpPr>
            <a:spLocks noChangeArrowheads="1"/>
          </p:cNvSpPr>
          <p:nvPr/>
        </p:nvSpPr>
        <p:spPr bwMode="auto">
          <a:xfrm>
            <a:off x="8824913" y="4157663"/>
            <a:ext cx="1587" cy="1587"/>
          </a:xfrm>
          <a:custGeom>
            <a:avLst/>
            <a:gdLst>
              <a:gd name="T0" fmla="*/ 0 w 29"/>
              <a:gd name="T1" fmla="*/ 0 h 25"/>
              <a:gd name="T2" fmla="*/ 29 w 29"/>
              <a:gd name="T3" fmla="*/ 25 h 25"/>
            </a:gdLst>
            <a:ahLst/>
            <a:cxnLst/>
            <a:rect l="T0" t="T1" r="T2" b="T3"/>
            <a:pathLst>
              <a:path w="29" h="25" extrusionOk="0">
                <a:moveTo>
                  <a:pt x="1" y="1"/>
                </a:moveTo>
                <a:cubicBezTo>
                  <a:pt x="12" y="6"/>
                  <a:pt x="23" y="19"/>
                  <a:pt x="28" y="24"/>
                </a:cubicBezTo>
                <a:cubicBezTo>
                  <a:pt x="23" y="19"/>
                  <a:pt x="12" y="6"/>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9" name="Google Shape;234;p2"/>
          <p:cNvSpPr>
            <a:spLocks noChangeArrowheads="1"/>
          </p:cNvSpPr>
          <p:nvPr/>
        </p:nvSpPr>
        <p:spPr bwMode="auto">
          <a:xfrm>
            <a:off x="8826500" y="4160838"/>
            <a:ext cx="0" cy="1587"/>
          </a:xfrm>
          <a:custGeom>
            <a:avLst/>
            <a:gdLst>
              <a:gd name="T0" fmla="*/ 0 w 6"/>
              <a:gd name="T1" fmla="*/ 0 h 40"/>
              <a:gd name="T2" fmla="*/ 6 w 6"/>
              <a:gd name="T3" fmla="*/ 40 h 40"/>
            </a:gdLst>
            <a:ahLst/>
            <a:cxnLst/>
            <a:rect l="T0" t="T1" r="T2" b="T3"/>
            <a:pathLst>
              <a:path w="6" h="40" extrusionOk="0">
                <a:moveTo>
                  <a:pt x="0" y="0"/>
                </a:moveTo>
                <a:cubicBezTo>
                  <a:pt x="6" y="12"/>
                  <a:pt x="6" y="23"/>
                  <a:pt x="0" y="40"/>
                </a:cubicBezTo>
                <a:cubicBezTo>
                  <a:pt x="6" y="23"/>
                  <a:pt x="6" y="12"/>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0" name="Google Shape;235;p2"/>
          <p:cNvSpPr>
            <a:spLocks noChangeArrowheads="1"/>
          </p:cNvSpPr>
          <p:nvPr/>
        </p:nvSpPr>
        <p:spPr bwMode="auto">
          <a:xfrm>
            <a:off x="8823325" y="4173538"/>
            <a:ext cx="0" cy="0"/>
          </a:xfrm>
          <a:custGeom>
            <a:avLst/>
            <a:gdLst>
              <a:gd name="T0" fmla="*/ 0 w 8"/>
              <a:gd name="T1" fmla="*/ 0 h 1"/>
              <a:gd name="T2" fmla="*/ 8 w 8"/>
              <a:gd name="T3" fmla="*/ 1 h 1"/>
            </a:gdLst>
            <a:ahLst/>
            <a:cxnLst/>
            <a:rect l="T0" t="T1" r="T2" b="T3"/>
            <a:pathLst>
              <a:path w="8" h="1" extrusionOk="0">
                <a:moveTo>
                  <a:pt x="8" y="1"/>
                </a:moveTo>
                <a:lnTo>
                  <a:pt x="8" y="1"/>
                </a:lnTo>
                <a:lnTo>
                  <a:pt x="1" y="1"/>
                </a:lnTo>
                <a:lnTo>
                  <a:pt x="8" y="1"/>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1" name="Google Shape;236;p2"/>
          <p:cNvSpPr>
            <a:spLocks noChangeArrowheads="1"/>
          </p:cNvSpPr>
          <p:nvPr/>
        </p:nvSpPr>
        <p:spPr bwMode="auto">
          <a:xfrm>
            <a:off x="8823325" y="4173538"/>
            <a:ext cx="0" cy="6350"/>
          </a:xfrm>
          <a:custGeom>
            <a:avLst/>
            <a:gdLst>
              <a:gd name="T0" fmla="*/ 0 w 13"/>
              <a:gd name="T1" fmla="*/ 0 h 155"/>
              <a:gd name="T2" fmla="*/ 13 w 13"/>
              <a:gd name="T3" fmla="*/ 155 h 155"/>
            </a:gdLst>
            <a:ahLst/>
            <a:cxnLst/>
            <a:rect l="T0" t="T1" r="T2" b="T3"/>
            <a:pathLst>
              <a:path w="13" h="155" extrusionOk="0">
                <a:moveTo>
                  <a:pt x="6" y="1"/>
                </a:moveTo>
                <a:cubicBezTo>
                  <a:pt x="6" y="52"/>
                  <a:pt x="0" y="103"/>
                  <a:pt x="6" y="155"/>
                </a:cubicBezTo>
                <a:cubicBezTo>
                  <a:pt x="0" y="103"/>
                  <a:pt x="6" y="52"/>
                  <a:pt x="1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2" name="Google Shape;237;p2"/>
          <p:cNvSpPr>
            <a:spLocks noChangeArrowheads="1"/>
          </p:cNvSpPr>
          <p:nvPr/>
        </p:nvSpPr>
        <p:spPr bwMode="auto">
          <a:xfrm>
            <a:off x="8823325" y="4168775"/>
            <a:ext cx="1588" cy="4763"/>
          </a:xfrm>
          <a:custGeom>
            <a:avLst/>
            <a:gdLst>
              <a:gd name="T0" fmla="*/ 0 w 23"/>
              <a:gd name="T1" fmla="*/ 0 h 120"/>
              <a:gd name="T2" fmla="*/ 23 w 23"/>
              <a:gd name="T3" fmla="*/ 120 h 120"/>
            </a:gdLst>
            <a:ahLst/>
            <a:cxnLst/>
            <a:rect l="T0" t="T1" r="T2" b="T3"/>
            <a:pathLst>
              <a:path w="23" h="120" extrusionOk="0">
                <a:moveTo>
                  <a:pt x="23" y="1"/>
                </a:moveTo>
                <a:cubicBezTo>
                  <a:pt x="12" y="28"/>
                  <a:pt x="6" y="57"/>
                  <a:pt x="1" y="80"/>
                </a:cubicBezTo>
                <a:lnTo>
                  <a:pt x="1" y="120"/>
                </a:lnTo>
                <a:lnTo>
                  <a:pt x="1" y="80"/>
                </a:lnTo>
                <a:cubicBezTo>
                  <a:pt x="6" y="57"/>
                  <a:pt x="12" y="28"/>
                  <a:pt x="23"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3" name="Google Shape;238;p2"/>
          <p:cNvSpPr>
            <a:spLocks noChangeArrowheads="1"/>
          </p:cNvSpPr>
          <p:nvPr/>
        </p:nvSpPr>
        <p:spPr bwMode="auto">
          <a:xfrm>
            <a:off x="8956675" y="4186238"/>
            <a:ext cx="12700" cy="9525"/>
          </a:xfrm>
          <a:custGeom>
            <a:avLst/>
            <a:gdLst>
              <a:gd name="T0" fmla="*/ 0 w 342"/>
              <a:gd name="T1" fmla="*/ 0 h 245"/>
              <a:gd name="T2" fmla="*/ 342 w 342"/>
              <a:gd name="T3" fmla="*/ 245 h 245"/>
            </a:gdLst>
            <a:ahLst/>
            <a:cxnLst/>
            <a:rect l="T0" t="T1" r="T2" b="T3"/>
            <a:pathLst>
              <a:path w="342" h="245" extrusionOk="0">
                <a:moveTo>
                  <a:pt x="6" y="0"/>
                </a:moveTo>
                <a:cubicBezTo>
                  <a:pt x="6" y="34"/>
                  <a:pt x="0" y="68"/>
                  <a:pt x="0" y="108"/>
                </a:cubicBezTo>
                <a:cubicBezTo>
                  <a:pt x="6" y="68"/>
                  <a:pt x="6" y="34"/>
                  <a:pt x="6" y="0"/>
                </a:cubicBezTo>
                <a:close/>
                <a:moveTo>
                  <a:pt x="262" y="160"/>
                </a:moveTo>
                <a:lnTo>
                  <a:pt x="262" y="160"/>
                </a:lnTo>
                <a:cubicBezTo>
                  <a:pt x="284" y="187"/>
                  <a:pt x="307" y="221"/>
                  <a:pt x="341" y="244"/>
                </a:cubicBezTo>
                <a:cubicBezTo>
                  <a:pt x="307" y="216"/>
                  <a:pt x="284" y="187"/>
                  <a:pt x="262" y="16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4" name="Google Shape;239;p2"/>
          <p:cNvSpPr>
            <a:spLocks noChangeArrowheads="1"/>
          </p:cNvSpPr>
          <p:nvPr/>
        </p:nvSpPr>
        <p:spPr bwMode="auto">
          <a:xfrm>
            <a:off x="8829675" y="4192588"/>
            <a:ext cx="0" cy="1587"/>
          </a:xfrm>
          <a:custGeom>
            <a:avLst/>
            <a:gdLst>
              <a:gd name="T0" fmla="*/ 0 w 28"/>
              <a:gd name="T1" fmla="*/ 0 h 30"/>
              <a:gd name="T2" fmla="*/ 28 w 28"/>
              <a:gd name="T3" fmla="*/ 30 h 30"/>
            </a:gdLst>
            <a:ahLst/>
            <a:cxnLst/>
            <a:rect l="T0" t="T1" r="T2" b="T3"/>
            <a:pathLst>
              <a:path w="28" h="30" extrusionOk="0">
                <a:moveTo>
                  <a:pt x="0" y="0"/>
                </a:moveTo>
                <a:cubicBezTo>
                  <a:pt x="11" y="11"/>
                  <a:pt x="16" y="17"/>
                  <a:pt x="27" y="29"/>
                </a:cubicBezTo>
                <a:cubicBezTo>
                  <a:pt x="16" y="17"/>
                  <a:pt x="11" y="11"/>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5" name="Google Shape;240;p2"/>
          <p:cNvSpPr>
            <a:spLocks noChangeArrowheads="1"/>
          </p:cNvSpPr>
          <p:nvPr/>
        </p:nvSpPr>
        <p:spPr bwMode="auto">
          <a:xfrm>
            <a:off x="8829675" y="4194175"/>
            <a:ext cx="11113" cy="7938"/>
          </a:xfrm>
          <a:custGeom>
            <a:avLst/>
            <a:gdLst>
              <a:gd name="T0" fmla="*/ 0 w 274"/>
              <a:gd name="T1" fmla="*/ 0 h 227"/>
              <a:gd name="T2" fmla="*/ 274 w 274"/>
              <a:gd name="T3" fmla="*/ 227 h 227"/>
            </a:gdLst>
            <a:ahLst/>
            <a:cxnLst/>
            <a:rect l="T0" t="T1" r="T2" b="T3"/>
            <a:pathLst>
              <a:path w="274" h="227" extrusionOk="0">
                <a:moveTo>
                  <a:pt x="0" y="0"/>
                </a:moveTo>
                <a:lnTo>
                  <a:pt x="0" y="0"/>
                </a:lnTo>
                <a:cubicBezTo>
                  <a:pt x="29" y="40"/>
                  <a:pt x="69" y="79"/>
                  <a:pt x="115" y="119"/>
                </a:cubicBezTo>
                <a:cubicBezTo>
                  <a:pt x="165" y="158"/>
                  <a:pt x="223" y="192"/>
                  <a:pt x="273" y="226"/>
                </a:cubicBezTo>
                <a:cubicBezTo>
                  <a:pt x="223" y="192"/>
                  <a:pt x="165" y="158"/>
                  <a:pt x="115" y="119"/>
                </a:cubicBezTo>
                <a:cubicBezTo>
                  <a:pt x="69" y="79"/>
                  <a:pt x="29" y="40"/>
                  <a:pt x="0"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6" name="Google Shape;241;p2"/>
          <p:cNvSpPr>
            <a:spLocks noChangeArrowheads="1"/>
          </p:cNvSpPr>
          <p:nvPr/>
        </p:nvSpPr>
        <p:spPr bwMode="auto">
          <a:xfrm>
            <a:off x="8861425" y="4194175"/>
            <a:ext cx="131763" cy="14288"/>
          </a:xfrm>
          <a:custGeom>
            <a:avLst/>
            <a:gdLst>
              <a:gd name="T0" fmla="*/ 0 w 3416"/>
              <a:gd name="T1" fmla="*/ 0 h 389"/>
              <a:gd name="T2" fmla="*/ 3416 w 3416"/>
              <a:gd name="T3" fmla="*/ 389 h 389"/>
            </a:gdLst>
            <a:ahLst/>
            <a:cxnLst/>
            <a:rect l="T0" t="T1" r="T2" b="T3"/>
            <a:pathLst>
              <a:path w="3416" h="389" extrusionOk="0">
                <a:moveTo>
                  <a:pt x="619" y="1"/>
                </a:moveTo>
                <a:lnTo>
                  <a:pt x="619" y="6"/>
                </a:lnTo>
                <a:cubicBezTo>
                  <a:pt x="621" y="5"/>
                  <a:pt x="623" y="3"/>
                  <a:pt x="625" y="1"/>
                </a:cubicBezTo>
                <a:close/>
                <a:moveTo>
                  <a:pt x="619" y="6"/>
                </a:moveTo>
                <a:cubicBezTo>
                  <a:pt x="616" y="8"/>
                  <a:pt x="614" y="8"/>
                  <a:pt x="614" y="8"/>
                </a:cubicBezTo>
                <a:lnTo>
                  <a:pt x="619" y="8"/>
                </a:lnTo>
                <a:lnTo>
                  <a:pt x="619" y="6"/>
                </a:lnTo>
                <a:close/>
                <a:moveTo>
                  <a:pt x="705" y="126"/>
                </a:moveTo>
                <a:cubicBezTo>
                  <a:pt x="659" y="212"/>
                  <a:pt x="603" y="286"/>
                  <a:pt x="535" y="349"/>
                </a:cubicBezTo>
                <a:cubicBezTo>
                  <a:pt x="569" y="320"/>
                  <a:pt x="596" y="297"/>
                  <a:pt x="619" y="268"/>
                </a:cubicBezTo>
                <a:cubicBezTo>
                  <a:pt x="643" y="239"/>
                  <a:pt x="664" y="218"/>
                  <a:pt x="688" y="189"/>
                </a:cubicBezTo>
                <a:cubicBezTo>
                  <a:pt x="693" y="171"/>
                  <a:pt x="705" y="160"/>
                  <a:pt x="711" y="144"/>
                </a:cubicBezTo>
                <a:cubicBezTo>
                  <a:pt x="711" y="137"/>
                  <a:pt x="705" y="132"/>
                  <a:pt x="705" y="126"/>
                </a:cubicBezTo>
                <a:close/>
                <a:moveTo>
                  <a:pt x="2580" y="58"/>
                </a:moveTo>
                <a:cubicBezTo>
                  <a:pt x="2574" y="76"/>
                  <a:pt x="2568" y="98"/>
                  <a:pt x="2563" y="121"/>
                </a:cubicBezTo>
                <a:cubicBezTo>
                  <a:pt x="2608" y="178"/>
                  <a:pt x="2665" y="229"/>
                  <a:pt x="2733" y="263"/>
                </a:cubicBezTo>
                <a:cubicBezTo>
                  <a:pt x="2767" y="286"/>
                  <a:pt x="2812" y="308"/>
                  <a:pt x="2859" y="320"/>
                </a:cubicBezTo>
                <a:cubicBezTo>
                  <a:pt x="2898" y="336"/>
                  <a:pt x="2943" y="349"/>
                  <a:pt x="3006" y="354"/>
                </a:cubicBezTo>
                <a:cubicBezTo>
                  <a:pt x="3040" y="359"/>
                  <a:pt x="3074" y="359"/>
                  <a:pt x="3108" y="359"/>
                </a:cubicBezTo>
                <a:cubicBezTo>
                  <a:pt x="3153" y="359"/>
                  <a:pt x="3211" y="354"/>
                  <a:pt x="3273" y="349"/>
                </a:cubicBezTo>
                <a:cubicBezTo>
                  <a:pt x="3318" y="342"/>
                  <a:pt x="3365" y="331"/>
                  <a:pt x="3415" y="314"/>
                </a:cubicBezTo>
                <a:cubicBezTo>
                  <a:pt x="3347" y="325"/>
                  <a:pt x="3284" y="331"/>
                  <a:pt x="3216" y="331"/>
                </a:cubicBezTo>
                <a:lnTo>
                  <a:pt x="3200" y="331"/>
                </a:lnTo>
                <a:cubicBezTo>
                  <a:pt x="3045" y="331"/>
                  <a:pt x="2887" y="297"/>
                  <a:pt x="2756" y="218"/>
                </a:cubicBezTo>
                <a:cubicBezTo>
                  <a:pt x="2688" y="178"/>
                  <a:pt x="2631" y="126"/>
                  <a:pt x="2586" y="64"/>
                </a:cubicBezTo>
                <a:cubicBezTo>
                  <a:pt x="2586" y="64"/>
                  <a:pt x="2586" y="58"/>
                  <a:pt x="2580" y="58"/>
                </a:cubicBezTo>
                <a:close/>
                <a:moveTo>
                  <a:pt x="68" y="383"/>
                </a:moveTo>
                <a:cubicBezTo>
                  <a:pt x="45" y="383"/>
                  <a:pt x="23" y="388"/>
                  <a:pt x="0" y="388"/>
                </a:cubicBezTo>
                <a:cubicBezTo>
                  <a:pt x="23" y="388"/>
                  <a:pt x="45" y="388"/>
                  <a:pt x="68" y="38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7" name="Google Shape;242;p2"/>
          <p:cNvSpPr>
            <a:spLocks noChangeArrowheads="1"/>
          </p:cNvSpPr>
          <p:nvPr/>
        </p:nvSpPr>
        <p:spPr bwMode="auto">
          <a:xfrm>
            <a:off x="8843963" y="4203700"/>
            <a:ext cx="6350" cy="3175"/>
          </a:xfrm>
          <a:custGeom>
            <a:avLst/>
            <a:gdLst>
              <a:gd name="T0" fmla="*/ 0 w 171"/>
              <a:gd name="T1" fmla="*/ 0 h 62"/>
              <a:gd name="T2" fmla="*/ 171 w 171"/>
              <a:gd name="T3" fmla="*/ 62 h 62"/>
            </a:gdLst>
            <a:ahLst/>
            <a:cxnLst/>
            <a:rect l="T0" t="T1" r="T2" b="T3"/>
            <a:pathLst>
              <a:path w="171" h="62" extrusionOk="0">
                <a:moveTo>
                  <a:pt x="0" y="0"/>
                </a:moveTo>
                <a:cubicBezTo>
                  <a:pt x="56" y="22"/>
                  <a:pt x="113" y="45"/>
                  <a:pt x="171" y="62"/>
                </a:cubicBezTo>
                <a:cubicBezTo>
                  <a:pt x="113" y="45"/>
                  <a:pt x="56" y="22"/>
                  <a:pt x="0"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8" name="Google Shape;243;p2"/>
          <p:cNvSpPr>
            <a:spLocks noChangeArrowheads="1"/>
          </p:cNvSpPr>
          <p:nvPr/>
        </p:nvSpPr>
        <p:spPr bwMode="auto">
          <a:xfrm>
            <a:off x="8850313" y="4206875"/>
            <a:ext cx="7937" cy="1588"/>
          </a:xfrm>
          <a:custGeom>
            <a:avLst/>
            <a:gdLst>
              <a:gd name="T0" fmla="*/ 0 w 211"/>
              <a:gd name="T1" fmla="*/ 0 h 42"/>
              <a:gd name="T2" fmla="*/ 211 w 211"/>
              <a:gd name="T3" fmla="*/ 42 h 42"/>
            </a:gdLst>
            <a:ahLst/>
            <a:cxnLst/>
            <a:rect l="T0" t="T1" r="T2" b="T3"/>
            <a:pathLst>
              <a:path w="211" h="42" extrusionOk="0">
                <a:moveTo>
                  <a:pt x="1" y="1"/>
                </a:moveTo>
                <a:lnTo>
                  <a:pt x="1" y="1"/>
                </a:lnTo>
                <a:cubicBezTo>
                  <a:pt x="19" y="7"/>
                  <a:pt x="39" y="12"/>
                  <a:pt x="60" y="17"/>
                </a:cubicBezTo>
                <a:cubicBezTo>
                  <a:pt x="40" y="12"/>
                  <a:pt x="21" y="6"/>
                  <a:pt x="1" y="1"/>
                </a:cubicBezTo>
                <a:close/>
                <a:moveTo>
                  <a:pt x="60" y="17"/>
                </a:moveTo>
                <a:cubicBezTo>
                  <a:pt x="83" y="23"/>
                  <a:pt x="106" y="29"/>
                  <a:pt x="130" y="35"/>
                </a:cubicBezTo>
                <a:cubicBezTo>
                  <a:pt x="159" y="35"/>
                  <a:pt x="187" y="42"/>
                  <a:pt x="211" y="42"/>
                </a:cubicBezTo>
                <a:cubicBezTo>
                  <a:pt x="187" y="42"/>
                  <a:pt x="159" y="35"/>
                  <a:pt x="130" y="29"/>
                </a:cubicBezTo>
                <a:cubicBezTo>
                  <a:pt x="106" y="27"/>
                  <a:pt x="83" y="22"/>
                  <a:pt x="60" y="17"/>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9" name="Google Shape;244;p2"/>
          <p:cNvSpPr>
            <a:spLocks noChangeArrowheads="1"/>
          </p:cNvSpPr>
          <p:nvPr/>
        </p:nvSpPr>
        <p:spPr bwMode="auto">
          <a:xfrm>
            <a:off x="8915400" y="4214813"/>
            <a:ext cx="23813" cy="66675"/>
          </a:xfrm>
          <a:custGeom>
            <a:avLst/>
            <a:gdLst>
              <a:gd name="T0" fmla="*/ 0 w 614"/>
              <a:gd name="T1" fmla="*/ 0 h 1729"/>
              <a:gd name="T2" fmla="*/ 614 w 614"/>
              <a:gd name="T3" fmla="*/ 1729 h 1729"/>
            </a:gdLst>
            <a:ahLst/>
            <a:cxnLst/>
            <a:rect l="T0" t="T1" r="T2" b="T3"/>
            <a:pathLst>
              <a:path w="614" h="1729" extrusionOk="0">
                <a:moveTo>
                  <a:pt x="562" y="1"/>
                </a:moveTo>
                <a:cubicBezTo>
                  <a:pt x="540" y="1"/>
                  <a:pt x="517" y="13"/>
                  <a:pt x="506" y="35"/>
                </a:cubicBezTo>
                <a:cubicBezTo>
                  <a:pt x="522" y="24"/>
                  <a:pt x="546" y="13"/>
                  <a:pt x="562" y="1"/>
                </a:cubicBezTo>
                <a:close/>
                <a:moveTo>
                  <a:pt x="0" y="109"/>
                </a:moveTo>
                <a:cubicBezTo>
                  <a:pt x="0" y="109"/>
                  <a:pt x="0" y="115"/>
                  <a:pt x="6" y="115"/>
                </a:cubicBezTo>
                <a:cubicBezTo>
                  <a:pt x="11" y="115"/>
                  <a:pt x="16" y="115"/>
                  <a:pt x="29" y="121"/>
                </a:cubicBezTo>
                <a:cubicBezTo>
                  <a:pt x="74" y="126"/>
                  <a:pt x="113" y="126"/>
                  <a:pt x="153" y="126"/>
                </a:cubicBezTo>
                <a:cubicBezTo>
                  <a:pt x="113" y="126"/>
                  <a:pt x="74" y="121"/>
                  <a:pt x="29" y="115"/>
                </a:cubicBezTo>
                <a:cubicBezTo>
                  <a:pt x="16" y="115"/>
                  <a:pt x="11" y="115"/>
                  <a:pt x="0" y="109"/>
                </a:cubicBezTo>
                <a:close/>
                <a:moveTo>
                  <a:pt x="477" y="205"/>
                </a:moveTo>
                <a:lnTo>
                  <a:pt x="477" y="223"/>
                </a:lnTo>
                <a:cubicBezTo>
                  <a:pt x="472" y="291"/>
                  <a:pt x="472" y="365"/>
                  <a:pt x="466" y="433"/>
                </a:cubicBezTo>
                <a:cubicBezTo>
                  <a:pt x="460" y="530"/>
                  <a:pt x="460" y="615"/>
                  <a:pt x="460" y="700"/>
                </a:cubicBezTo>
                <a:cubicBezTo>
                  <a:pt x="460" y="632"/>
                  <a:pt x="466" y="564"/>
                  <a:pt x="466" y="490"/>
                </a:cubicBezTo>
                <a:cubicBezTo>
                  <a:pt x="472" y="422"/>
                  <a:pt x="472" y="354"/>
                  <a:pt x="477" y="286"/>
                </a:cubicBezTo>
                <a:lnTo>
                  <a:pt x="483" y="274"/>
                </a:lnTo>
                <a:lnTo>
                  <a:pt x="477" y="274"/>
                </a:lnTo>
                <a:cubicBezTo>
                  <a:pt x="477" y="252"/>
                  <a:pt x="483" y="229"/>
                  <a:pt x="483" y="205"/>
                </a:cubicBezTo>
                <a:close/>
                <a:moveTo>
                  <a:pt x="614" y="1661"/>
                </a:moveTo>
                <a:cubicBezTo>
                  <a:pt x="540" y="1684"/>
                  <a:pt x="404" y="1711"/>
                  <a:pt x="160" y="1718"/>
                </a:cubicBezTo>
                <a:cubicBezTo>
                  <a:pt x="199" y="1723"/>
                  <a:pt x="233" y="1729"/>
                  <a:pt x="273" y="1729"/>
                </a:cubicBezTo>
                <a:cubicBezTo>
                  <a:pt x="301" y="1729"/>
                  <a:pt x="336" y="1723"/>
                  <a:pt x="364" y="1723"/>
                </a:cubicBezTo>
                <a:cubicBezTo>
                  <a:pt x="432" y="1718"/>
                  <a:pt x="506" y="1700"/>
                  <a:pt x="569" y="1677"/>
                </a:cubicBezTo>
                <a:cubicBezTo>
                  <a:pt x="585" y="1677"/>
                  <a:pt x="603" y="1671"/>
                  <a:pt x="614" y="166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0" name="Google Shape;245;p2"/>
          <p:cNvSpPr>
            <a:spLocks noChangeArrowheads="1"/>
          </p:cNvSpPr>
          <p:nvPr/>
        </p:nvSpPr>
        <p:spPr bwMode="auto">
          <a:xfrm>
            <a:off x="8916988" y="4222750"/>
            <a:ext cx="23812" cy="58738"/>
          </a:xfrm>
          <a:custGeom>
            <a:avLst/>
            <a:gdLst>
              <a:gd name="T0" fmla="*/ 0 w 609"/>
              <a:gd name="T1" fmla="*/ 0 h 1513"/>
              <a:gd name="T2" fmla="*/ 609 w 609"/>
              <a:gd name="T3" fmla="*/ 1513 h 1513"/>
            </a:gdLst>
            <a:ahLst/>
            <a:cxnLst/>
            <a:rect l="T0" t="T1" r="T2" b="T3"/>
            <a:pathLst>
              <a:path w="609" h="1513" extrusionOk="0">
                <a:moveTo>
                  <a:pt x="443" y="0"/>
                </a:moveTo>
                <a:cubicBezTo>
                  <a:pt x="404" y="13"/>
                  <a:pt x="364" y="24"/>
                  <a:pt x="330" y="35"/>
                </a:cubicBezTo>
                <a:cubicBezTo>
                  <a:pt x="307" y="40"/>
                  <a:pt x="284" y="40"/>
                  <a:pt x="262" y="47"/>
                </a:cubicBezTo>
                <a:lnTo>
                  <a:pt x="239" y="47"/>
                </a:lnTo>
                <a:cubicBezTo>
                  <a:pt x="228" y="52"/>
                  <a:pt x="216" y="52"/>
                  <a:pt x="205" y="52"/>
                </a:cubicBezTo>
                <a:cubicBezTo>
                  <a:pt x="176" y="52"/>
                  <a:pt x="147" y="58"/>
                  <a:pt x="126" y="58"/>
                </a:cubicBezTo>
                <a:lnTo>
                  <a:pt x="102" y="58"/>
                </a:lnTo>
                <a:cubicBezTo>
                  <a:pt x="97" y="223"/>
                  <a:pt x="92" y="388"/>
                  <a:pt x="79" y="558"/>
                </a:cubicBezTo>
                <a:cubicBezTo>
                  <a:pt x="68" y="677"/>
                  <a:pt x="57" y="797"/>
                  <a:pt x="45" y="916"/>
                </a:cubicBezTo>
                <a:cubicBezTo>
                  <a:pt x="34" y="1041"/>
                  <a:pt x="17" y="1172"/>
                  <a:pt x="0" y="1296"/>
                </a:cubicBezTo>
                <a:cubicBezTo>
                  <a:pt x="0" y="1314"/>
                  <a:pt x="0" y="1330"/>
                  <a:pt x="11" y="1342"/>
                </a:cubicBezTo>
                <a:cubicBezTo>
                  <a:pt x="6" y="1353"/>
                  <a:pt x="0" y="1364"/>
                  <a:pt x="0" y="1382"/>
                </a:cubicBezTo>
                <a:cubicBezTo>
                  <a:pt x="0" y="1411"/>
                  <a:pt x="6" y="1445"/>
                  <a:pt x="29" y="1466"/>
                </a:cubicBezTo>
                <a:cubicBezTo>
                  <a:pt x="51" y="1495"/>
                  <a:pt x="79" y="1501"/>
                  <a:pt x="108" y="1506"/>
                </a:cubicBezTo>
                <a:cubicBezTo>
                  <a:pt x="113" y="1513"/>
                  <a:pt x="119" y="1513"/>
                  <a:pt x="126" y="1513"/>
                </a:cubicBezTo>
                <a:cubicBezTo>
                  <a:pt x="370" y="1506"/>
                  <a:pt x="506" y="1479"/>
                  <a:pt x="580" y="1456"/>
                </a:cubicBezTo>
                <a:lnTo>
                  <a:pt x="585" y="1450"/>
                </a:lnTo>
                <a:cubicBezTo>
                  <a:pt x="596" y="1445"/>
                  <a:pt x="603" y="1432"/>
                  <a:pt x="608" y="1427"/>
                </a:cubicBezTo>
                <a:cubicBezTo>
                  <a:pt x="596" y="1416"/>
                  <a:pt x="585" y="1404"/>
                  <a:pt x="580" y="1393"/>
                </a:cubicBezTo>
                <a:cubicBezTo>
                  <a:pt x="557" y="1342"/>
                  <a:pt x="535" y="1285"/>
                  <a:pt x="517" y="1233"/>
                </a:cubicBezTo>
                <a:cubicBezTo>
                  <a:pt x="501" y="1165"/>
                  <a:pt x="483" y="1097"/>
                  <a:pt x="472" y="1029"/>
                </a:cubicBezTo>
                <a:cubicBezTo>
                  <a:pt x="449" y="905"/>
                  <a:pt x="438" y="779"/>
                  <a:pt x="432" y="654"/>
                </a:cubicBezTo>
                <a:cubicBezTo>
                  <a:pt x="426" y="603"/>
                  <a:pt x="426" y="551"/>
                  <a:pt x="426" y="495"/>
                </a:cubicBezTo>
                <a:cubicBezTo>
                  <a:pt x="426" y="410"/>
                  <a:pt x="426" y="325"/>
                  <a:pt x="432" y="228"/>
                </a:cubicBezTo>
                <a:cubicBezTo>
                  <a:pt x="438" y="160"/>
                  <a:pt x="438" y="86"/>
                  <a:pt x="443" y="18"/>
                </a:cubicBezTo>
                <a:lnTo>
                  <a:pt x="443"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1" name="Google Shape;246;p2"/>
          <p:cNvSpPr>
            <a:spLocks noChangeArrowheads="1"/>
          </p:cNvSpPr>
          <p:nvPr/>
        </p:nvSpPr>
        <p:spPr bwMode="auto">
          <a:xfrm>
            <a:off x="8785225" y="4119563"/>
            <a:ext cx="228600" cy="100012"/>
          </a:xfrm>
          <a:custGeom>
            <a:avLst/>
            <a:gdLst>
              <a:gd name="T0" fmla="*/ 0 w 5910"/>
              <a:gd name="T1" fmla="*/ 0 h 2592"/>
              <a:gd name="T2" fmla="*/ 5910 w 5910"/>
              <a:gd name="T3" fmla="*/ 2592 h 2592"/>
            </a:gdLst>
            <a:ahLst/>
            <a:cxnLst/>
            <a:rect l="T0" t="T1" r="T2" b="T3"/>
            <a:pathLst>
              <a:path w="5910" h="2592" extrusionOk="0">
                <a:moveTo>
                  <a:pt x="2603" y="1926"/>
                </a:moveTo>
                <a:lnTo>
                  <a:pt x="2597" y="1933"/>
                </a:lnTo>
                <a:lnTo>
                  <a:pt x="2592" y="1933"/>
                </a:lnTo>
                <a:cubicBezTo>
                  <a:pt x="2592" y="1933"/>
                  <a:pt x="2597" y="1933"/>
                  <a:pt x="2603" y="1926"/>
                </a:cubicBezTo>
                <a:close/>
                <a:moveTo>
                  <a:pt x="24" y="0"/>
                </a:moveTo>
                <a:cubicBezTo>
                  <a:pt x="17" y="17"/>
                  <a:pt x="12" y="34"/>
                  <a:pt x="12" y="57"/>
                </a:cubicBezTo>
                <a:cubicBezTo>
                  <a:pt x="6" y="79"/>
                  <a:pt x="1" y="97"/>
                  <a:pt x="1" y="119"/>
                </a:cubicBezTo>
                <a:lnTo>
                  <a:pt x="1" y="233"/>
                </a:lnTo>
                <a:cubicBezTo>
                  <a:pt x="1" y="250"/>
                  <a:pt x="6" y="267"/>
                  <a:pt x="12" y="284"/>
                </a:cubicBezTo>
                <a:cubicBezTo>
                  <a:pt x="17" y="313"/>
                  <a:pt x="24" y="341"/>
                  <a:pt x="35" y="364"/>
                </a:cubicBezTo>
                <a:cubicBezTo>
                  <a:pt x="35" y="375"/>
                  <a:pt x="40" y="381"/>
                  <a:pt x="46" y="392"/>
                </a:cubicBezTo>
                <a:cubicBezTo>
                  <a:pt x="58" y="420"/>
                  <a:pt x="69" y="443"/>
                  <a:pt x="92" y="472"/>
                </a:cubicBezTo>
                <a:cubicBezTo>
                  <a:pt x="92" y="478"/>
                  <a:pt x="98" y="483"/>
                  <a:pt x="103" y="488"/>
                </a:cubicBezTo>
                <a:cubicBezTo>
                  <a:pt x="103" y="494"/>
                  <a:pt x="109" y="501"/>
                  <a:pt x="114" y="506"/>
                </a:cubicBezTo>
                <a:cubicBezTo>
                  <a:pt x="126" y="523"/>
                  <a:pt x="143" y="540"/>
                  <a:pt x="154" y="557"/>
                </a:cubicBezTo>
                <a:cubicBezTo>
                  <a:pt x="177" y="580"/>
                  <a:pt x="200" y="603"/>
                  <a:pt x="222" y="619"/>
                </a:cubicBezTo>
                <a:cubicBezTo>
                  <a:pt x="308" y="693"/>
                  <a:pt x="415" y="756"/>
                  <a:pt x="552" y="818"/>
                </a:cubicBezTo>
                <a:lnTo>
                  <a:pt x="546" y="813"/>
                </a:lnTo>
                <a:lnTo>
                  <a:pt x="541" y="813"/>
                </a:lnTo>
                <a:lnTo>
                  <a:pt x="541" y="808"/>
                </a:lnTo>
                <a:lnTo>
                  <a:pt x="535" y="801"/>
                </a:lnTo>
                <a:cubicBezTo>
                  <a:pt x="575" y="824"/>
                  <a:pt x="620" y="847"/>
                  <a:pt x="672" y="869"/>
                </a:cubicBezTo>
                <a:cubicBezTo>
                  <a:pt x="694" y="881"/>
                  <a:pt x="711" y="887"/>
                  <a:pt x="733" y="898"/>
                </a:cubicBezTo>
                <a:cubicBezTo>
                  <a:pt x="751" y="903"/>
                  <a:pt x="767" y="910"/>
                  <a:pt x="785" y="915"/>
                </a:cubicBezTo>
                <a:cubicBezTo>
                  <a:pt x="796" y="915"/>
                  <a:pt x="808" y="921"/>
                  <a:pt x="819" y="926"/>
                </a:cubicBezTo>
                <a:cubicBezTo>
                  <a:pt x="869" y="944"/>
                  <a:pt x="916" y="960"/>
                  <a:pt x="966" y="978"/>
                </a:cubicBezTo>
                <a:cubicBezTo>
                  <a:pt x="990" y="983"/>
                  <a:pt x="1006" y="989"/>
                  <a:pt x="1029" y="994"/>
                </a:cubicBezTo>
                <a:cubicBezTo>
                  <a:pt x="1035" y="994"/>
                  <a:pt x="1040" y="1000"/>
                  <a:pt x="1047" y="1000"/>
                </a:cubicBezTo>
                <a:cubicBezTo>
                  <a:pt x="1058" y="1005"/>
                  <a:pt x="1069" y="1018"/>
                  <a:pt x="1074" y="1023"/>
                </a:cubicBezTo>
                <a:cubicBezTo>
                  <a:pt x="1081" y="1034"/>
                  <a:pt x="1086" y="1039"/>
                  <a:pt x="1092" y="1046"/>
                </a:cubicBezTo>
                <a:cubicBezTo>
                  <a:pt x="1092" y="1052"/>
                  <a:pt x="1097" y="1063"/>
                  <a:pt x="1097" y="1068"/>
                </a:cubicBezTo>
                <a:cubicBezTo>
                  <a:pt x="1103" y="1080"/>
                  <a:pt x="1103" y="1091"/>
                  <a:pt x="1097" y="1108"/>
                </a:cubicBezTo>
                <a:lnTo>
                  <a:pt x="1097" y="1120"/>
                </a:lnTo>
                <a:cubicBezTo>
                  <a:pt x="1069" y="1183"/>
                  <a:pt x="1052" y="1233"/>
                  <a:pt x="1035" y="1285"/>
                </a:cubicBezTo>
                <a:cubicBezTo>
                  <a:pt x="1024" y="1312"/>
                  <a:pt x="1018" y="1341"/>
                  <a:pt x="1013" y="1364"/>
                </a:cubicBezTo>
                <a:lnTo>
                  <a:pt x="1013" y="1404"/>
                </a:lnTo>
                <a:cubicBezTo>
                  <a:pt x="1006" y="1455"/>
                  <a:pt x="1000" y="1506"/>
                  <a:pt x="1006" y="1558"/>
                </a:cubicBezTo>
                <a:cubicBezTo>
                  <a:pt x="1013" y="1579"/>
                  <a:pt x="1013" y="1597"/>
                  <a:pt x="1018" y="1619"/>
                </a:cubicBezTo>
                <a:cubicBezTo>
                  <a:pt x="1024" y="1660"/>
                  <a:pt x="1035" y="1694"/>
                  <a:pt x="1047" y="1728"/>
                </a:cubicBezTo>
                <a:cubicBezTo>
                  <a:pt x="1074" y="1784"/>
                  <a:pt x="1103" y="1841"/>
                  <a:pt x="1137" y="1886"/>
                </a:cubicBezTo>
                <a:cubicBezTo>
                  <a:pt x="1142" y="1892"/>
                  <a:pt x="1142" y="1904"/>
                  <a:pt x="1149" y="1909"/>
                </a:cubicBezTo>
                <a:cubicBezTo>
                  <a:pt x="1160" y="1920"/>
                  <a:pt x="1165" y="1926"/>
                  <a:pt x="1176" y="1938"/>
                </a:cubicBezTo>
                <a:cubicBezTo>
                  <a:pt x="1205" y="1978"/>
                  <a:pt x="1245" y="2017"/>
                  <a:pt x="1291" y="2057"/>
                </a:cubicBezTo>
                <a:cubicBezTo>
                  <a:pt x="1341" y="2096"/>
                  <a:pt x="1399" y="2130"/>
                  <a:pt x="1449" y="2164"/>
                </a:cubicBezTo>
                <a:cubicBezTo>
                  <a:pt x="1478" y="2177"/>
                  <a:pt x="1501" y="2193"/>
                  <a:pt x="1524" y="2205"/>
                </a:cubicBezTo>
                <a:cubicBezTo>
                  <a:pt x="1580" y="2227"/>
                  <a:pt x="1637" y="2250"/>
                  <a:pt x="1695" y="2267"/>
                </a:cubicBezTo>
                <a:cubicBezTo>
                  <a:pt x="1734" y="2279"/>
                  <a:pt x="1779" y="2290"/>
                  <a:pt x="1824" y="2295"/>
                </a:cubicBezTo>
                <a:cubicBezTo>
                  <a:pt x="1853" y="2301"/>
                  <a:pt x="1881" y="2308"/>
                  <a:pt x="1905" y="2308"/>
                </a:cubicBezTo>
                <a:cubicBezTo>
                  <a:pt x="1933" y="2308"/>
                  <a:pt x="1955" y="2313"/>
                  <a:pt x="1978" y="2313"/>
                </a:cubicBezTo>
                <a:cubicBezTo>
                  <a:pt x="2001" y="2313"/>
                  <a:pt x="2023" y="2308"/>
                  <a:pt x="2046" y="2308"/>
                </a:cubicBezTo>
                <a:cubicBezTo>
                  <a:pt x="2097" y="2301"/>
                  <a:pt x="2149" y="2290"/>
                  <a:pt x="2194" y="2279"/>
                </a:cubicBezTo>
                <a:cubicBezTo>
                  <a:pt x="2217" y="2274"/>
                  <a:pt x="2233" y="2267"/>
                  <a:pt x="2256" y="2256"/>
                </a:cubicBezTo>
                <a:cubicBezTo>
                  <a:pt x="2267" y="2256"/>
                  <a:pt x="2280" y="2250"/>
                  <a:pt x="2296" y="2245"/>
                </a:cubicBezTo>
                <a:cubicBezTo>
                  <a:pt x="2301" y="2239"/>
                  <a:pt x="2301" y="2239"/>
                  <a:pt x="2308" y="2233"/>
                </a:cubicBezTo>
                <a:cubicBezTo>
                  <a:pt x="2336" y="2222"/>
                  <a:pt x="2364" y="2205"/>
                  <a:pt x="2393" y="2188"/>
                </a:cubicBezTo>
                <a:cubicBezTo>
                  <a:pt x="2398" y="2182"/>
                  <a:pt x="2404" y="2177"/>
                  <a:pt x="2411" y="2171"/>
                </a:cubicBezTo>
                <a:cubicBezTo>
                  <a:pt x="2450" y="2143"/>
                  <a:pt x="2484" y="2109"/>
                  <a:pt x="2518" y="2069"/>
                </a:cubicBezTo>
                <a:cubicBezTo>
                  <a:pt x="2540" y="2046"/>
                  <a:pt x="2558" y="2017"/>
                  <a:pt x="2574" y="1989"/>
                </a:cubicBezTo>
                <a:cubicBezTo>
                  <a:pt x="2586" y="1967"/>
                  <a:pt x="2597" y="1949"/>
                  <a:pt x="2608" y="1926"/>
                </a:cubicBezTo>
                <a:lnTo>
                  <a:pt x="2603" y="1926"/>
                </a:lnTo>
                <a:cubicBezTo>
                  <a:pt x="2615" y="1915"/>
                  <a:pt x="2621" y="1899"/>
                  <a:pt x="2626" y="1892"/>
                </a:cubicBezTo>
                <a:cubicBezTo>
                  <a:pt x="2626" y="1881"/>
                  <a:pt x="2631" y="1875"/>
                  <a:pt x="2631" y="1870"/>
                </a:cubicBezTo>
                <a:cubicBezTo>
                  <a:pt x="2642" y="1858"/>
                  <a:pt x="2660" y="1852"/>
                  <a:pt x="2676" y="1852"/>
                </a:cubicBezTo>
                <a:cubicBezTo>
                  <a:pt x="2694" y="1852"/>
                  <a:pt x="2711" y="1858"/>
                  <a:pt x="2723" y="1870"/>
                </a:cubicBezTo>
                <a:cubicBezTo>
                  <a:pt x="2723" y="1875"/>
                  <a:pt x="2728" y="1875"/>
                  <a:pt x="2728" y="1881"/>
                </a:cubicBezTo>
                <a:cubicBezTo>
                  <a:pt x="2791" y="2012"/>
                  <a:pt x="2847" y="2119"/>
                  <a:pt x="2904" y="2211"/>
                </a:cubicBezTo>
                <a:cubicBezTo>
                  <a:pt x="2967" y="2279"/>
                  <a:pt x="3035" y="2353"/>
                  <a:pt x="3109" y="2415"/>
                </a:cubicBezTo>
                <a:cubicBezTo>
                  <a:pt x="3195" y="2484"/>
                  <a:pt x="3279" y="2534"/>
                  <a:pt x="3376" y="2574"/>
                </a:cubicBezTo>
                <a:cubicBezTo>
                  <a:pt x="3387" y="2580"/>
                  <a:pt x="3392" y="2580"/>
                  <a:pt x="3405" y="2580"/>
                </a:cubicBezTo>
                <a:cubicBezTo>
                  <a:pt x="3450" y="2586"/>
                  <a:pt x="3489" y="2591"/>
                  <a:pt x="3529" y="2591"/>
                </a:cubicBezTo>
                <a:lnTo>
                  <a:pt x="3592" y="2591"/>
                </a:lnTo>
                <a:cubicBezTo>
                  <a:pt x="3654" y="2580"/>
                  <a:pt x="3712" y="2568"/>
                  <a:pt x="3774" y="2546"/>
                </a:cubicBezTo>
                <a:cubicBezTo>
                  <a:pt x="3785" y="2546"/>
                  <a:pt x="3796" y="2540"/>
                  <a:pt x="3808" y="2534"/>
                </a:cubicBezTo>
                <a:cubicBezTo>
                  <a:pt x="3830" y="2529"/>
                  <a:pt x="3853" y="2518"/>
                  <a:pt x="3877" y="2505"/>
                </a:cubicBezTo>
                <a:cubicBezTo>
                  <a:pt x="3877" y="2505"/>
                  <a:pt x="3877" y="2500"/>
                  <a:pt x="3882" y="2500"/>
                </a:cubicBezTo>
                <a:cubicBezTo>
                  <a:pt x="3893" y="2478"/>
                  <a:pt x="3916" y="2466"/>
                  <a:pt x="3938" y="2466"/>
                </a:cubicBezTo>
                <a:lnTo>
                  <a:pt x="3956" y="2466"/>
                </a:lnTo>
                <a:cubicBezTo>
                  <a:pt x="3967" y="2460"/>
                  <a:pt x="3979" y="2455"/>
                  <a:pt x="3990" y="2444"/>
                </a:cubicBezTo>
                <a:cubicBezTo>
                  <a:pt x="4013" y="2432"/>
                  <a:pt x="4035" y="2415"/>
                  <a:pt x="4058" y="2398"/>
                </a:cubicBezTo>
                <a:cubicBezTo>
                  <a:pt x="4074" y="2387"/>
                  <a:pt x="4092" y="2376"/>
                  <a:pt x="4103" y="2364"/>
                </a:cubicBezTo>
                <a:cubicBezTo>
                  <a:pt x="4160" y="2319"/>
                  <a:pt x="4211" y="2267"/>
                  <a:pt x="4257" y="2211"/>
                </a:cubicBezTo>
                <a:cubicBezTo>
                  <a:pt x="4291" y="2164"/>
                  <a:pt x="4325" y="2125"/>
                  <a:pt x="4347" y="2080"/>
                </a:cubicBezTo>
                <a:cubicBezTo>
                  <a:pt x="4359" y="2062"/>
                  <a:pt x="4365" y="2046"/>
                  <a:pt x="4376" y="2028"/>
                </a:cubicBezTo>
                <a:cubicBezTo>
                  <a:pt x="4381" y="2017"/>
                  <a:pt x="4388" y="2001"/>
                  <a:pt x="4393" y="1989"/>
                </a:cubicBezTo>
                <a:cubicBezTo>
                  <a:pt x="4410" y="1944"/>
                  <a:pt x="4428" y="1892"/>
                  <a:pt x="4438" y="1847"/>
                </a:cubicBezTo>
                <a:cubicBezTo>
                  <a:pt x="4438" y="1807"/>
                  <a:pt x="4444" y="1773"/>
                  <a:pt x="4444" y="1739"/>
                </a:cubicBezTo>
                <a:cubicBezTo>
                  <a:pt x="4444" y="1721"/>
                  <a:pt x="4456" y="1705"/>
                  <a:pt x="4467" y="1694"/>
                </a:cubicBezTo>
                <a:cubicBezTo>
                  <a:pt x="4473" y="1682"/>
                  <a:pt x="4478" y="1682"/>
                  <a:pt x="4483" y="1676"/>
                </a:cubicBezTo>
                <a:cubicBezTo>
                  <a:pt x="4496" y="1671"/>
                  <a:pt x="4501" y="1665"/>
                  <a:pt x="4512" y="1660"/>
                </a:cubicBezTo>
                <a:lnTo>
                  <a:pt x="4524" y="1660"/>
                </a:lnTo>
                <a:cubicBezTo>
                  <a:pt x="4530" y="1653"/>
                  <a:pt x="4535" y="1653"/>
                  <a:pt x="4541" y="1653"/>
                </a:cubicBezTo>
                <a:cubicBezTo>
                  <a:pt x="4569" y="1653"/>
                  <a:pt x="4598" y="1671"/>
                  <a:pt x="4609" y="1694"/>
                </a:cubicBezTo>
                <a:cubicBezTo>
                  <a:pt x="4614" y="1699"/>
                  <a:pt x="4614" y="1710"/>
                  <a:pt x="4620" y="1716"/>
                </a:cubicBezTo>
                <a:cubicBezTo>
                  <a:pt x="4627" y="1739"/>
                  <a:pt x="4632" y="1755"/>
                  <a:pt x="4638" y="1779"/>
                </a:cubicBezTo>
                <a:cubicBezTo>
                  <a:pt x="4643" y="1784"/>
                  <a:pt x="4643" y="1789"/>
                  <a:pt x="4643" y="1796"/>
                </a:cubicBezTo>
                <a:cubicBezTo>
                  <a:pt x="4661" y="1836"/>
                  <a:pt x="4677" y="1870"/>
                  <a:pt x="4700" y="1899"/>
                </a:cubicBezTo>
                <a:cubicBezTo>
                  <a:pt x="4722" y="1926"/>
                  <a:pt x="4745" y="1954"/>
                  <a:pt x="4779" y="1983"/>
                </a:cubicBezTo>
                <a:cubicBezTo>
                  <a:pt x="4813" y="2012"/>
                  <a:pt x="4848" y="2035"/>
                  <a:pt x="4887" y="2051"/>
                </a:cubicBezTo>
                <a:cubicBezTo>
                  <a:pt x="4893" y="2057"/>
                  <a:pt x="4905" y="2057"/>
                  <a:pt x="4910" y="2062"/>
                </a:cubicBezTo>
                <a:cubicBezTo>
                  <a:pt x="4939" y="2074"/>
                  <a:pt x="4973" y="2085"/>
                  <a:pt x="5013" y="2096"/>
                </a:cubicBezTo>
                <a:lnTo>
                  <a:pt x="5029" y="2096"/>
                </a:lnTo>
                <a:cubicBezTo>
                  <a:pt x="5041" y="2103"/>
                  <a:pt x="5047" y="2103"/>
                  <a:pt x="5052" y="2103"/>
                </a:cubicBezTo>
                <a:cubicBezTo>
                  <a:pt x="5104" y="2109"/>
                  <a:pt x="5149" y="2114"/>
                  <a:pt x="5194" y="2114"/>
                </a:cubicBezTo>
                <a:cubicBezTo>
                  <a:pt x="5223" y="2114"/>
                  <a:pt x="5251" y="2114"/>
                  <a:pt x="5280" y="2109"/>
                </a:cubicBezTo>
                <a:lnTo>
                  <a:pt x="5296" y="2109"/>
                </a:lnTo>
                <a:cubicBezTo>
                  <a:pt x="5393" y="2096"/>
                  <a:pt x="5490" y="2074"/>
                  <a:pt x="5587" y="2040"/>
                </a:cubicBezTo>
                <a:cubicBezTo>
                  <a:pt x="5598" y="2035"/>
                  <a:pt x="5609" y="2028"/>
                  <a:pt x="5621" y="2028"/>
                </a:cubicBezTo>
                <a:cubicBezTo>
                  <a:pt x="5632" y="2023"/>
                  <a:pt x="5637" y="2017"/>
                  <a:pt x="5649" y="2017"/>
                </a:cubicBezTo>
                <a:cubicBezTo>
                  <a:pt x="5723" y="1983"/>
                  <a:pt x="5797" y="1949"/>
                  <a:pt x="5865" y="1904"/>
                </a:cubicBezTo>
                <a:cubicBezTo>
                  <a:pt x="5876" y="1899"/>
                  <a:pt x="5894" y="1886"/>
                  <a:pt x="5904" y="1875"/>
                </a:cubicBezTo>
                <a:lnTo>
                  <a:pt x="5910" y="1875"/>
                </a:lnTo>
                <a:cubicBezTo>
                  <a:pt x="5888" y="1841"/>
                  <a:pt x="5865" y="1807"/>
                  <a:pt x="5842" y="1773"/>
                </a:cubicBezTo>
                <a:cubicBezTo>
                  <a:pt x="5791" y="1694"/>
                  <a:pt x="5752" y="1603"/>
                  <a:pt x="5729" y="1506"/>
                </a:cubicBezTo>
                <a:cubicBezTo>
                  <a:pt x="5723" y="1495"/>
                  <a:pt x="5723" y="1477"/>
                  <a:pt x="5718" y="1461"/>
                </a:cubicBezTo>
                <a:cubicBezTo>
                  <a:pt x="5700" y="1477"/>
                  <a:pt x="5684" y="1495"/>
                  <a:pt x="5666" y="1506"/>
                </a:cubicBezTo>
                <a:cubicBezTo>
                  <a:pt x="5621" y="1534"/>
                  <a:pt x="5574" y="1558"/>
                  <a:pt x="5529" y="1574"/>
                </a:cubicBezTo>
                <a:cubicBezTo>
                  <a:pt x="5484" y="1585"/>
                  <a:pt x="5433" y="1597"/>
                  <a:pt x="5382" y="1603"/>
                </a:cubicBezTo>
                <a:lnTo>
                  <a:pt x="5364" y="1603"/>
                </a:lnTo>
                <a:cubicBezTo>
                  <a:pt x="5314" y="1603"/>
                  <a:pt x="5268" y="1597"/>
                  <a:pt x="5217" y="1585"/>
                </a:cubicBezTo>
                <a:cubicBezTo>
                  <a:pt x="5138" y="1569"/>
                  <a:pt x="5070" y="1545"/>
                  <a:pt x="4989" y="1506"/>
                </a:cubicBezTo>
                <a:cubicBezTo>
                  <a:pt x="4893" y="1455"/>
                  <a:pt x="4803" y="1393"/>
                  <a:pt x="4717" y="1312"/>
                </a:cubicBezTo>
                <a:cubicBezTo>
                  <a:pt x="4620" y="1228"/>
                  <a:pt x="4535" y="1131"/>
                  <a:pt x="4467" y="1028"/>
                </a:cubicBezTo>
                <a:cubicBezTo>
                  <a:pt x="4456" y="1012"/>
                  <a:pt x="4433" y="1000"/>
                  <a:pt x="4410" y="1000"/>
                </a:cubicBezTo>
                <a:cubicBezTo>
                  <a:pt x="4376" y="1000"/>
                  <a:pt x="4354" y="1018"/>
                  <a:pt x="4336" y="1034"/>
                </a:cubicBezTo>
                <a:cubicBezTo>
                  <a:pt x="4268" y="1142"/>
                  <a:pt x="4218" y="1256"/>
                  <a:pt x="4166" y="1369"/>
                </a:cubicBezTo>
                <a:cubicBezTo>
                  <a:pt x="4137" y="1432"/>
                  <a:pt x="4115" y="1495"/>
                  <a:pt x="4081" y="1558"/>
                </a:cubicBezTo>
                <a:cubicBezTo>
                  <a:pt x="4040" y="1637"/>
                  <a:pt x="4001" y="1694"/>
                  <a:pt x="3956" y="1744"/>
                </a:cubicBezTo>
                <a:cubicBezTo>
                  <a:pt x="3927" y="1779"/>
                  <a:pt x="3898" y="1802"/>
                  <a:pt x="3864" y="1830"/>
                </a:cubicBezTo>
                <a:cubicBezTo>
                  <a:pt x="3830" y="1847"/>
                  <a:pt x="3802" y="1864"/>
                  <a:pt x="3767" y="1875"/>
                </a:cubicBezTo>
                <a:cubicBezTo>
                  <a:pt x="3722" y="1886"/>
                  <a:pt x="3672" y="1899"/>
                  <a:pt x="3620" y="1904"/>
                </a:cubicBezTo>
                <a:lnTo>
                  <a:pt x="3592" y="1904"/>
                </a:lnTo>
                <a:cubicBezTo>
                  <a:pt x="3552" y="1904"/>
                  <a:pt x="3518" y="1899"/>
                  <a:pt x="3478" y="1892"/>
                </a:cubicBezTo>
                <a:cubicBezTo>
                  <a:pt x="3439" y="1881"/>
                  <a:pt x="3399" y="1870"/>
                  <a:pt x="3365" y="1852"/>
                </a:cubicBezTo>
                <a:cubicBezTo>
                  <a:pt x="3319" y="1824"/>
                  <a:pt x="3274" y="1796"/>
                  <a:pt x="3234" y="1762"/>
                </a:cubicBezTo>
                <a:cubicBezTo>
                  <a:pt x="3182" y="1710"/>
                  <a:pt x="3132" y="1653"/>
                  <a:pt x="3086" y="1585"/>
                </a:cubicBezTo>
                <a:cubicBezTo>
                  <a:pt x="3035" y="1506"/>
                  <a:pt x="2996" y="1421"/>
                  <a:pt x="2961" y="1335"/>
                </a:cubicBezTo>
                <a:lnTo>
                  <a:pt x="2961" y="1324"/>
                </a:lnTo>
                <a:lnTo>
                  <a:pt x="2949" y="1296"/>
                </a:lnTo>
                <a:cubicBezTo>
                  <a:pt x="2949" y="1278"/>
                  <a:pt x="2938" y="1267"/>
                  <a:pt x="2933" y="1256"/>
                </a:cubicBezTo>
                <a:cubicBezTo>
                  <a:pt x="2922" y="1244"/>
                  <a:pt x="2910" y="1233"/>
                  <a:pt x="2893" y="1228"/>
                </a:cubicBezTo>
                <a:cubicBezTo>
                  <a:pt x="2881" y="1228"/>
                  <a:pt x="2876" y="1222"/>
                  <a:pt x="2865" y="1222"/>
                </a:cubicBezTo>
                <a:cubicBezTo>
                  <a:pt x="2841" y="1222"/>
                  <a:pt x="2820" y="1233"/>
                  <a:pt x="2807" y="1244"/>
                </a:cubicBezTo>
                <a:cubicBezTo>
                  <a:pt x="2734" y="1312"/>
                  <a:pt x="2660" y="1369"/>
                  <a:pt x="2586" y="1421"/>
                </a:cubicBezTo>
                <a:cubicBezTo>
                  <a:pt x="2501" y="1472"/>
                  <a:pt x="2421" y="1511"/>
                  <a:pt x="2342" y="1540"/>
                </a:cubicBezTo>
                <a:cubicBezTo>
                  <a:pt x="2285" y="1558"/>
                  <a:pt x="2228" y="1569"/>
                  <a:pt x="2183" y="1574"/>
                </a:cubicBezTo>
                <a:lnTo>
                  <a:pt x="2160" y="1574"/>
                </a:lnTo>
                <a:cubicBezTo>
                  <a:pt x="2120" y="1574"/>
                  <a:pt x="2081" y="1569"/>
                  <a:pt x="2046" y="1563"/>
                </a:cubicBezTo>
                <a:cubicBezTo>
                  <a:pt x="2001" y="1551"/>
                  <a:pt x="1967" y="1540"/>
                  <a:pt x="1926" y="1524"/>
                </a:cubicBezTo>
                <a:cubicBezTo>
                  <a:pt x="1881" y="1495"/>
                  <a:pt x="1836" y="1466"/>
                  <a:pt x="1797" y="1432"/>
                </a:cubicBezTo>
                <a:cubicBezTo>
                  <a:pt x="1756" y="1393"/>
                  <a:pt x="1729" y="1359"/>
                  <a:pt x="1700" y="1319"/>
                </a:cubicBezTo>
                <a:cubicBezTo>
                  <a:pt x="1677" y="1285"/>
                  <a:pt x="1660" y="1244"/>
                  <a:pt x="1643" y="1204"/>
                </a:cubicBezTo>
                <a:cubicBezTo>
                  <a:pt x="1632" y="1159"/>
                  <a:pt x="1620" y="1114"/>
                  <a:pt x="1620" y="1063"/>
                </a:cubicBezTo>
                <a:cubicBezTo>
                  <a:pt x="1614" y="966"/>
                  <a:pt x="1626" y="876"/>
                  <a:pt x="1632" y="784"/>
                </a:cubicBezTo>
                <a:cubicBezTo>
                  <a:pt x="1637" y="733"/>
                  <a:pt x="1643" y="688"/>
                  <a:pt x="1648" y="643"/>
                </a:cubicBezTo>
                <a:cubicBezTo>
                  <a:pt x="1648" y="619"/>
                  <a:pt x="1643" y="603"/>
                  <a:pt x="1626" y="585"/>
                </a:cubicBezTo>
                <a:cubicBezTo>
                  <a:pt x="1620" y="574"/>
                  <a:pt x="1609" y="569"/>
                  <a:pt x="1598" y="562"/>
                </a:cubicBezTo>
                <a:cubicBezTo>
                  <a:pt x="1585" y="557"/>
                  <a:pt x="1580" y="557"/>
                  <a:pt x="1569" y="557"/>
                </a:cubicBezTo>
                <a:lnTo>
                  <a:pt x="1558" y="557"/>
                </a:lnTo>
                <a:lnTo>
                  <a:pt x="1540" y="562"/>
                </a:lnTo>
                <a:lnTo>
                  <a:pt x="1540" y="557"/>
                </a:lnTo>
                <a:cubicBezTo>
                  <a:pt x="1438" y="562"/>
                  <a:pt x="1341" y="569"/>
                  <a:pt x="1251" y="569"/>
                </a:cubicBezTo>
                <a:cubicBezTo>
                  <a:pt x="1052" y="569"/>
                  <a:pt x="887" y="551"/>
                  <a:pt x="733" y="523"/>
                </a:cubicBezTo>
                <a:cubicBezTo>
                  <a:pt x="620" y="494"/>
                  <a:pt x="518" y="460"/>
                  <a:pt x="433" y="415"/>
                </a:cubicBezTo>
                <a:cubicBezTo>
                  <a:pt x="358" y="381"/>
                  <a:pt x="297" y="336"/>
                  <a:pt x="234" y="284"/>
                </a:cubicBezTo>
                <a:cubicBezTo>
                  <a:pt x="177" y="233"/>
                  <a:pt x="132" y="176"/>
                  <a:pt x="92" y="113"/>
                </a:cubicBezTo>
                <a:cubicBezTo>
                  <a:pt x="64" y="79"/>
                  <a:pt x="46" y="40"/>
                  <a:pt x="2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2" name="Google Shape;247;p2"/>
          <p:cNvSpPr>
            <a:spLocks noChangeArrowheads="1"/>
          </p:cNvSpPr>
          <p:nvPr/>
        </p:nvSpPr>
        <p:spPr bwMode="auto">
          <a:xfrm>
            <a:off x="8777288" y="4006850"/>
            <a:ext cx="287337" cy="274638"/>
          </a:xfrm>
          <a:custGeom>
            <a:avLst/>
            <a:gdLst>
              <a:gd name="T0" fmla="*/ 0 w 7392"/>
              <a:gd name="T1" fmla="*/ 0 h 7106"/>
              <a:gd name="T2" fmla="*/ 7392 w 7392"/>
              <a:gd name="T3" fmla="*/ 7106 h 7106"/>
            </a:gdLst>
            <a:ahLst/>
            <a:cxnLst/>
            <a:rect l="T0" t="T1" r="T2" b="T3"/>
            <a:pathLst>
              <a:path w="7392" h="7106" extrusionOk="0">
                <a:moveTo>
                  <a:pt x="2778" y="4819"/>
                </a:moveTo>
                <a:lnTo>
                  <a:pt x="2778" y="4826"/>
                </a:lnTo>
                <a:lnTo>
                  <a:pt x="2784" y="4819"/>
                </a:lnTo>
                <a:close/>
                <a:moveTo>
                  <a:pt x="3898" y="171"/>
                </a:moveTo>
                <a:cubicBezTo>
                  <a:pt x="3938" y="171"/>
                  <a:pt x="3977" y="177"/>
                  <a:pt x="4011" y="182"/>
                </a:cubicBezTo>
                <a:cubicBezTo>
                  <a:pt x="4068" y="194"/>
                  <a:pt x="4113" y="211"/>
                  <a:pt x="4160" y="228"/>
                </a:cubicBezTo>
                <a:cubicBezTo>
                  <a:pt x="4205" y="250"/>
                  <a:pt x="4255" y="284"/>
                  <a:pt x="4302" y="318"/>
                </a:cubicBezTo>
                <a:cubicBezTo>
                  <a:pt x="4358" y="370"/>
                  <a:pt x="4404" y="421"/>
                  <a:pt x="4444" y="478"/>
                </a:cubicBezTo>
                <a:cubicBezTo>
                  <a:pt x="4472" y="518"/>
                  <a:pt x="4489" y="557"/>
                  <a:pt x="4506" y="591"/>
                </a:cubicBezTo>
                <a:cubicBezTo>
                  <a:pt x="4540" y="700"/>
                  <a:pt x="4557" y="813"/>
                  <a:pt x="4569" y="927"/>
                </a:cubicBezTo>
                <a:cubicBezTo>
                  <a:pt x="4574" y="984"/>
                  <a:pt x="4580" y="1034"/>
                  <a:pt x="4591" y="1092"/>
                </a:cubicBezTo>
                <a:cubicBezTo>
                  <a:pt x="4596" y="1137"/>
                  <a:pt x="4609" y="1189"/>
                  <a:pt x="4637" y="1246"/>
                </a:cubicBezTo>
                <a:cubicBezTo>
                  <a:pt x="4643" y="1262"/>
                  <a:pt x="4648" y="1280"/>
                  <a:pt x="4664" y="1307"/>
                </a:cubicBezTo>
                <a:lnTo>
                  <a:pt x="4671" y="1319"/>
                </a:lnTo>
                <a:cubicBezTo>
                  <a:pt x="4682" y="1336"/>
                  <a:pt x="4688" y="1348"/>
                  <a:pt x="4699" y="1364"/>
                </a:cubicBezTo>
                <a:lnTo>
                  <a:pt x="4705" y="1382"/>
                </a:lnTo>
                <a:cubicBezTo>
                  <a:pt x="4711" y="1399"/>
                  <a:pt x="4722" y="1409"/>
                  <a:pt x="4733" y="1427"/>
                </a:cubicBezTo>
                <a:cubicBezTo>
                  <a:pt x="4750" y="1444"/>
                  <a:pt x="4779" y="1456"/>
                  <a:pt x="4808" y="1456"/>
                </a:cubicBezTo>
                <a:cubicBezTo>
                  <a:pt x="4824" y="1456"/>
                  <a:pt x="4842" y="1456"/>
                  <a:pt x="4858" y="1444"/>
                </a:cubicBezTo>
                <a:cubicBezTo>
                  <a:pt x="4864" y="1438"/>
                  <a:pt x="4876" y="1433"/>
                  <a:pt x="4887" y="1422"/>
                </a:cubicBezTo>
                <a:lnTo>
                  <a:pt x="4898" y="1409"/>
                </a:lnTo>
                <a:cubicBezTo>
                  <a:pt x="4921" y="1399"/>
                  <a:pt x="4937" y="1393"/>
                  <a:pt x="4960" y="1382"/>
                </a:cubicBezTo>
                <a:cubicBezTo>
                  <a:pt x="4984" y="1375"/>
                  <a:pt x="5012" y="1364"/>
                  <a:pt x="5034" y="1359"/>
                </a:cubicBezTo>
                <a:cubicBezTo>
                  <a:pt x="5057" y="1354"/>
                  <a:pt x="5086" y="1341"/>
                  <a:pt x="5108" y="1336"/>
                </a:cubicBezTo>
                <a:cubicBezTo>
                  <a:pt x="5149" y="1319"/>
                  <a:pt x="5194" y="1307"/>
                  <a:pt x="5233" y="1291"/>
                </a:cubicBezTo>
                <a:lnTo>
                  <a:pt x="5285" y="1273"/>
                </a:lnTo>
                <a:cubicBezTo>
                  <a:pt x="5370" y="1239"/>
                  <a:pt x="5477" y="1205"/>
                  <a:pt x="5603" y="1189"/>
                </a:cubicBezTo>
                <a:lnTo>
                  <a:pt x="5653" y="1189"/>
                </a:lnTo>
                <a:cubicBezTo>
                  <a:pt x="5687" y="1189"/>
                  <a:pt x="5728" y="1189"/>
                  <a:pt x="5773" y="1194"/>
                </a:cubicBezTo>
                <a:cubicBezTo>
                  <a:pt x="5830" y="1212"/>
                  <a:pt x="5886" y="1228"/>
                  <a:pt x="5938" y="1251"/>
                </a:cubicBezTo>
                <a:cubicBezTo>
                  <a:pt x="5983" y="1273"/>
                  <a:pt x="6023" y="1296"/>
                  <a:pt x="6062" y="1330"/>
                </a:cubicBezTo>
                <a:cubicBezTo>
                  <a:pt x="6091" y="1354"/>
                  <a:pt x="6120" y="1382"/>
                  <a:pt x="6143" y="1416"/>
                </a:cubicBezTo>
                <a:cubicBezTo>
                  <a:pt x="6159" y="1438"/>
                  <a:pt x="6177" y="1472"/>
                  <a:pt x="6188" y="1506"/>
                </a:cubicBezTo>
                <a:cubicBezTo>
                  <a:pt x="6205" y="1546"/>
                  <a:pt x="6211" y="1580"/>
                  <a:pt x="6216" y="1621"/>
                </a:cubicBezTo>
                <a:cubicBezTo>
                  <a:pt x="6222" y="1666"/>
                  <a:pt x="6222" y="1700"/>
                  <a:pt x="6216" y="1739"/>
                </a:cubicBezTo>
                <a:cubicBezTo>
                  <a:pt x="6211" y="1774"/>
                  <a:pt x="6199" y="1802"/>
                  <a:pt x="6182" y="1831"/>
                </a:cubicBezTo>
                <a:cubicBezTo>
                  <a:pt x="6143" y="1915"/>
                  <a:pt x="6080" y="1996"/>
                  <a:pt x="6017" y="2075"/>
                </a:cubicBezTo>
                <a:lnTo>
                  <a:pt x="5978" y="2120"/>
                </a:lnTo>
                <a:cubicBezTo>
                  <a:pt x="5933" y="2172"/>
                  <a:pt x="5904" y="2217"/>
                  <a:pt x="5875" y="2262"/>
                </a:cubicBezTo>
                <a:cubicBezTo>
                  <a:pt x="5858" y="2290"/>
                  <a:pt x="5847" y="2314"/>
                  <a:pt x="5836" y="2342"/>
                </a:cubicBezTo>
                <a:cubicBezTo>
                  <a:pt x="5830" y="2364"/>
                  <a:pt x="5824" y="2382"/>
                  <a:pt x="5818" y="2410"/>
                </a:cubicBezTo>
                <a:cubicBezTo>
                  <a:pt x="5813" y="2421"/>
                  <a:pt x="5802" y="2432"/>
                  <a:pt x="5790" y="2455"/>
                </a:cubicBezTo>
                <a:lnTo>
                  <a:pt x="5773" y="2479"/>
                </a:lnTo>
                <a:cubicBezTo>
                  <a:pt x="5750" y="2507"/>
                  <a:pt x="5750" y="2541"/>
                  <a:pt x="5768" y="2575"/>
                </a:cubicBezTo>
                <a:cubicBezTo>
                  <a:pt x="5773" y="2586"/>
                  <a:pt x="5784" y="2597"/>
                  <a:pt x="5796" y="2603"/>
                </a:cubicBezTo>
                <a:cubicBezTo>
                  <a:pt x="5813" y="2615"/>
                  <a:pt x="5824" y="2620"/>
                  <a:pt x="5841" y="2620"/>
                </a:cubicBezTo>
                <a:cubicBezTo>
                  <a:pt x="5926" y="2631"/>
                  <a:pt x="6017" y="2644"/>
                  <a:pt x="6103" y="2649"/>
                </a:cubicBezTo>
                <a:lnTo>
                  <a:pt x="6120" y="2649"/>
                </a:lnTo>
                <a:lnTo>
                  <a:pt x="6143" y="2655"/>
                </a:lnTo>
                <a:cubicBezTo>
                  <a:pt x="6250" y="2665"/>
                  <a:pt x="6369" y="2678"/>
                  <a:pt x="6484" y="2694"/>
                </a:cubicBezTo>
                <a:cubicBezTo>
                  <a:pt x="6636" y="2723"/>
                  <a:pt x="6751" y="2757"/>
                  <a:pt x="6846" y="2802"/>
                </a:cubicBezTo>
                <a:cubicBezTo>
                  <a:pt x="6904" y="2830"/>
                  <a:pt x="6956" y="2859"/>
                  <a:pt x="7001" y="2893"/>
                </a:cubicBezTo>
                <a:cubicBezTo>
                  <a:pt x="7035" y="2922"/>
                  <a:pt x="7063" y="2956"/>
                  <a:pt x="7085" y="2985"/>
                </a:cubicBezTo>
                <a:cubicBezTo>
                  <a:pt x="7108" y="3019"/>
                  <a:pt x="7126" y="3058"/>
                  <a:pt x="7142" y="3092"/>
                </a:cubicBezTo>
                <a:cubicBezTo>
                  <a:pt x="7160" y="3143"/>
                  <a:pt x="7171" y="3200"/>
                  <a:pt x="7182" y="3263"/>
                </a:cubicBezTo>
                <a:cubicBezTo>
                  <a:pt x="7182" y="3319"/>
                  <a:pt x="7182" y="3371"/>
                  <a:pt x="7176" y="3421"/>
                </a:cubicBezTo>
                <a:cubicBezTo>
                  <a:pt x="7166" y="3462"/>
                  <a:pt x="7153" y="3496"/>
                  <a:pt x="7142" y="3523"/>
                </a:cubicBezTo>
                <a:cubicBezTo>
                  <a:pt x="7131" y="3546"/>
                  <a:pt x="7114" y="3575"/>
                  <a:pt x="7097" y="3604"/>
                </a:cubicBezTo>
                <a:cubicBezTo>
                  <a:pt x="7069" y="3626"/>
                  <a:pt x="7046" y="3654"/>
                  <a:pt x="7011" y="3672"/>
                </a:cubicBezTo>
                <a:cubicBezTo>
                  <a:pt x="6966" y="3706"/>
                  <a:pt x="6915" y="3735"/>
                  <a:pt x="6846" y="3756"/>
                </a:cubicBezTo>
                <a:cubicBezTo>
                  <a:pt x="6722" y="3803"/>
                  <a:pt x="6574" y="3825"/>
                  <a:pt x="6426" y="3853"/>
                </a:cubicBezTo>
                <a:cubicBezTo>
                  <a:pt x="6376" y="3859"/>
                  <a:pt x="6319" y="3871"/>
                  <a:pt x="6267" y="3882"/>
                </a:cubicBezTo>
                <a:cubicBezTo>
                  <a:pt x="6240" y="3882"/>
                  <a:pt x="6211" y="3905"/>
                  <a:pt x="6199" y="3939"/>
                </a:cubicBezTo>
                <a:cubicBezTo>
                  <a:pt x="6193" y="3973"/>
                  <a:pt x="6199" y="4007"/>
                  <a:pt x="6222" y="4029"/>
                </a:cubicBezTo>
                <a:cubicBezTo>
                  <a:pt x="6250" y="4058"/>
                  <a:pt x="6279" y="4092"/>
                  <a:pt x="6313" y="4131"/>
                </a:cubicBezTo>
                <a:cubicBezTo>
                  <a:pt x="6330" y="4160"/>
                  <a:pt x="6347" y="4189"/>
                  <a:pt x="6358" y="4217"/>
                </a:cubicBezTo>
                <a:cubicBezTo>
                  <a:pt x="6364" y="4239"/>
                  <a:pt x="6369" y="4268"/>
                  <a:pt x="6376" y="4307"/>
                </a:cubicBezTo>
                <a:cubicBezTo>
                  <a:pt x="6376" y="4331"/>
                  <a:pt x="6376" y="4365"/>
                  <a:pt x="6369" y="4393"/>
                </a:cubicBezTo>
                <a:cubicBezTo>
                  <a:pt x="6364" y="4427"/>
                  <a:pt x="6353" y="4462"/>
                  <a:pt x="6335" y="4496"/>
                </a:cubicBezTo>
                <a:cubicBezTo>
                  <a:pt x="6319" y="4535"/>
                  <a:pt x="6290" y="4580"/>
                  <a:pt x="6256" y="4621"/>
                </a:cubicBezTo>
                <a:cubicBezTo>
                  <a:pt x="6205" y="4672"/>
                  <a:pt x="6154" y="4723"/>
                  <a:pt x="6085" y="4768"/>
                </a:cubicBezTo>
                <a:cubicBezTo>
                  <a:pt x="6001" y="4831"/>
                  <a:pt x="5904" y="4882"/>
                  <a:pt x="5802" y="4921"/>
                </a:cubicBezTo>
                <a:cubicBezTo>
                  <a:pt x="5700" y="4962"/>
                  <a:pt x="5585" y="4989"/>
                  <a:pt x="5477" y="5002"/>
                </a:cubicBezTo>
                <a:lnTo>
                  <a:pt x="5461" y="5002"/>
                </a:lnTo>
                <a:cubicBezTo>
                  <a:pt x="5432" y="5007"/>
                  <a:pt x="5404" y="5007"/>
                  <a:pt x="5375" y="5007"/>
                </a:cubicBezTo>
                <a:cubicBezTo>
                  <a:pt x="5325" y="5007"/>
                  <a:pt x="5273" y="5002"/>
                  <a:pt x="5210" y="4989"/>
                </a:cubicBezTo>
                <a:cubicBezTo>
                  <a:pt x="5154" y="4978"/>
                  <a:pt x="5108" y="4962"/>
                  <a:pt x="5068" y="4944"/>
                </a:cubicBezTo>
                <a:cubicBezTo>
                  <a:pt x="5029" y="4928"/>
                  <a:pt x="4994" y="4905"/>
                  <a:pt x="4960" y="4876"/>
                </a:cubicBezTo>
                <a:cubicBezTo>
                  <a:pt x="4926" y="4853"/>
                  <a:pt x="4903" y="4819"/>
                  <a:pt x="4881" y="4792"/>
                </a:cubicBezTo>
                <a:cubicBezTo>
                  <a:pt x="4858" y="4757"/>
                  <a:pt x="4835" y="4717"/>
                  <a:pt x="4819" y="4672"/>
                </a:cubicBezTo>
                <a:cubicBezTo>
                  <a:pt x="4813" y="4648"/>
                  <a:pt x="4808" y="4632"/>
                  <a:pt x="4801" y="4609"/>
                </a:cubicBezTo>
                <a:cubicBezTo>
                  <a:pt x="4790" y="4575"/>
                  <a:pt x="4756" y="4546"/>
                  <a:pt x="4722" y="4546"/>
                </a:cubicBezTo>
                <a:cubicBezTo>
                  <a:pt x="4716" y="4546"/>
                  <a:pt x="4711" y="4546"/>
                  <a:pt x="4705" y="4553"/>
                </a:cubicBezTo>
                <a:cubicBezTo>
                  <a:pt x="4693" y="4553"/>
                  <a:pt x="4677" y="4558"/>
                  <a:pt x="4664" y="4569"/>
                </a:cubicBezTo>
                <a:cubicBezTo>
                  <a:pt x="4643" y="4580"/>
                  <a:pt x="4625" y="4609"/>
                  <a:pt x="4625" y="4632"/>
                </a:cubicBezTo>
                <a:cubicBezTo>
                  <a:pt x="4625" y="4666"/>
                  <a:pt x="4625" y="4700"/>
                  <a:pt x="4619" y="4740"/>
                </a:cubicBezTo>
                <a:cubicBezTo>
                  <a:pt x="4603" y="4802"/>
                  <a:pt x="4585" y="4860"/>
                  <a:pt x="4557" y="4921"/>
                </a:cubicBezTo>
                <a:cubicBezTo>
                  <a:pt x="4528" y="4978"/>
                  <a:pt x="4489" y="5041"/>
                  <a:pt x="4438" y="5104"/>
                </a:cubicBezTo>
                <a:cubicBezTo>
                  <a:pt x="4381" y="5172"/>
                  <a:pt x="4313" y="5235"/>
                  <a:pt x="4239" y="5291"/>
                </a:cubicBezTo>
                <a:cubicBezTo>
                  <a:pt x="4205" y="5314"/>
                  <a:pt x="4171" y="5337"/>
                  <a:pt x="4137" y="5359"/>
                </a:cubicBezTo>
                <a:lnTo>
                  <a:pt x="4119" y="5359"/>
                </a:lnTo>
                <a:cubicBezTo>
                  <a:pt x="4103" y="5371"/>
                  <a:pt x="4079" y="5382"/>
                  <a:pt x="4063" y="5393"/>
                </a:cubicBezTo>
                <a:cubicBezTo>
                  <a:pt x="4058" y="5393"/>
                  <a:pt x="4058" y="5398"/>
                  <a:pt x="4058" y="5398"/>
                </a:cubicBezTo>
                <a:cubicBezTo>
                  <a:pt x="4034" y="5411"/>
                  <a:pt x="4011" y="5422"/>
                  <a:pt x="3989" y="5427"/>
                </a:cubicBezTo>
                <a:cubicBezTo>
                  <a:pt x="3914" y="5456"/>
                  <a:pt x="3841" y="5473"/>
                  <a:pt x="3773" y="5484"/>
                </a:cubicBezTo>
                <a:lnTo>
                  <a:pt x="3710" y="5484"/>
                </a:lnTo>
                <a:cubicBezTo>
                  <a:pt x="3670" y="5484"/>
                  <a:pt x="3631" y="5484"/>
                  <a:pt x="3586" y="5479"/>
                </a:cubicBezTo>
                <a:cubicBezTo>
                  <a:pt x="3523" y="5461"/>
                  <a:pt x="3466" y="5445"/>
                  <a:pt x="3421" y="5422"/>
                </a:cubicBezTo>
                <a:cubicBezTo>
                  <a:pt x="3369" y="5398"/>
                  <a:pt x="3324" y="5364"/>
                  <a:pt x="3279" y="5330"/>
                </a:cubicBezTo>
                <a:cubicBezTo>
                  <a:pt x="3222" y="5280"/>
                  <a:pt x="3164" y="5222"/>
                  <a:pt x="3114" y="5149"/>
                </a:cubicBezTo>
                <a:cubicBezTo>
                  <a:pt x="3046" y="5047"/>
                  <a:pt x="2983" y="4933"/>
                  <a:pt x="2909" y="4774"/>
                </a:cubicBezTo>
                <a:cubicBezTo>
                  <a:pt x="2904" y="4757"/>
                  <a:pt x="2881" y="4745"/>
                  <a:pt x="2857" y="4745"/>
                </a:cubicBezTo>
                <a:cubicBezTo>
                  <a:pt x="2836" y="4745"/>
                  <a:pt x="2818" y="4757"/>
                  <a:pt x="2807" y="4785"/>
                </a:cubicBezTo>
                <a:cubicBezTo>
                  <a:pt x="2802" y="4792"/>
                  <a:pt x="2796" y="4808"/>
                  <a:pt x="2784" y="4819"/>
                </a:cubicBezTo>
                <a:lnTo>
                  <a:pt x="2789" y="4819"/>
                </a:lnTo>
                <a:cubicBezTo>
                  <a:pt x="2767" y="4871"/>
                  <a:pt x="2733" y="4916"/>
                  <a:pt x="2699" y="4962"/>
                </a:cubicBezTo>
                <a:cubicBezTo>
                  <a:pt x="2660" y="5012"/>
                  <a:pt x="2613" y="5052"/>
                  <a:pt x="2574" y="5081"/>
                </a:cubicBezTo>
                <a:cubicBezTo>
                  <a:pt x="2529" y="5109"/>
                  <a:pt x="2482" y="5132"/>
                  <a:pt x="2437" y="5149"/>
                </a:cubicBezTo>
                <a:cubicBezTo>
                  <a:pt x="2369" y="5177"/>
                  <a:pt x="2301" y="5194"/>
                  <a:pt x="2227" y="5201"/>
                </a:cubicBezTo>
                <a:cubicBezTo>
                  <a:pt x="2204" y="5206"/>
                  <a:pt x="2182" y="5206"/>
                  <a:pt x="2159" y="5206"/>
                </a:cubicBezTo>
                <a:cubicBezTo>
                  <a:pt x="2114" y="5206"/>
                  <a:pt x="2062" y="5201"/>
                  <a:pt x="2005" y="5194"/>
                </a:cubicBezTo>
                <a:cubicBezTo>
                  <a:pt x="1903" y="5172"/>
                  <a:pt x="1801" y="5138"/>
                  <a:pt x="1705" y="5098"/>
                </a:cubicBezTo>
                <a:cubicBezTo>
                  <a:pt x="1625" y="5057"/>
                  <a:pt x="1546" y="5007"/>
                  <a:pt x="1472" y="4950"/>
                </a:cubicBezTo>
                <a:cubicBezTo>
                  <a:pt x="1409" y="4894"/>
                  <a:pt x="1357" y="4837"/>
                  <a:pt x="1318" y="4779"/>
                </a:cubicBezTo>
                <a:cubicBezTo>
                  <a:pt x="1284" y="4734"/>
                  <a:pt x="1255" y="4677"/>
                  <a:pt x="1228" y="4621"/>
                </a:cubicBezTo>
                <a:cubicBezTo>
                  <a:pt x="1210" y="4569"/>
                  <a:pt x="1199" y="4512"/>
                  <a:pt x="1187" y="4451"/>
                </a:cubicBezTo>
                <a:cubicBezTo>
                  <a:pt x="1181" y="4393"/>
                  <a:pt x="1187" y="4325"/>
                  <a:pt x="1194" y="4257"/>
                </a:cubicBezTo>
                <a:cubicBezTo>
                  <a:pt x="1210" y="4183"/>
                  <a:pt x="1239" y="4103"/>
                  <a:pt x="1278" y="4013"/>
                </a:cubicBezTo>
                <a:cubicBezTo>
                  <a:pt x="1284" y="3990"/>
                  <a:pt x="1284" y="3966"/>
                  <a:pt x="1273" y="3939"/>
                </a:cubicBezTo>
                <a:cubicBezTo>
                  <a:pt x="1255" y="3916"/>
                  <a:pt x="1233" y="3893"/>
                  <a:pt x="1210" y="3887"/>
                </a:cubicBezTo>
                <a:cubicBezTo>
                  <a:pt x="1131" y="3864"/>
                  <a:pt x="1050" y="3837"/>
                  <a:pt x="966" y="3808"/>
                </a:cubicBezTo>
                <a:cubicBezTo>
                  <a:pt x="880" y="3780"/>
                  <a:pt x="819" y="3751"/>
                  <a:pt x="761" y="3722"/>
                </a:cubicBezTo>
                <a:lnTo>
                  <a:pt x="761" y="3717"/>
                </a:lnTo>
                <a:lnTo>
                  <a:pt x="756" y="3717"/>
                </a:lnTo>
                <a:cubicBezTo>
                  <a:pt x="744" y="3711"/>
                  <a:pt x="733" y="3706"/>
                  <a:pt x="722" y="3701"/>
                </a:cubicBezTo>
                <a:lnTo>
                  <a:pt x="722" y="3706"/>
                </a:lnTo>
                <a:lnTo>
                  <a:pt x="733" y="3711"/>
                </a:lnTo>
                <a:cubicBezTo>
                  <a:pt x="596" y="3649"/>
                  <a:pt x="489" y="3586"/>
                  <a:pt x="403" y="3512"/>
                </a:cubicBezTo>
                <a:cubicBezTo>
                  <a:pt x="352" y="3473"/>
                  <a:pt x="313" y="3428"/>
                  <a:pt x="284" y="3381"/>
                </a:cubicBezTo>
                <a:cubicBezTo>
                  <a:pt x="250" y="3342"/>
                  <a:pt x="227" y="3297"/>
                  <a:pt x="216" y="3257"/>
                </a:cubicBezTo>
                <a:cubicBezTo>
                  <a:pt x="198" y="3216"/>
                  <a:pt x="187" y="3177"/>
                  <a:pt x="182" y="3126"/>
                </a:cubicBezTo>
                <a:cubicBezTo>
                  <a:pt x="176" y="3064"/>
                  <a:pt x="182" y="3006"/>
                  <a:pt x="193" y="2950"/>
                </a:cubicBezTo>
                <a:cubicBezTo>
                  <a:pt x="198" y="2899"/>
                  <a:pt x="216" y="2854"/>
                  <a:pt x="232" y="2820"/>
                </a:cubicBezTo>
                <a:cubicBezTo>
                  <a:pt x="255" y="2773"/>
                  <a:pt x="279" y="2734"/>
                  <a:pt x="307" y="2694"/>
                </a:cubicBezTo>
                <a:cubicBezTo>
                  <a:pt x="347" y="2655"/>
                  <a:pt x="386" y="2615"/>
                  <a:pt x="431" y="2586"/>
                </a:cubicBezTo>
                <a:cubicBezTo>
                  <a:pt x="489" y="2547"/>
                  <a:pt x="546" y="2513"/>
                  <a:pt x="607" y="2490"/>
                </a:cubicBezTo>
                <a:cubicBezTo>
                  <a:pt x="699" y="2461"/>
                  <a:pt x="790" y="2439"/>
                  <a:pt x="887" y="2427"/>
                </a:cubicBezTo>
                <a:cubicBezTo>
                  <a:pt x="921" y="2421"/>
                  <a:pt x="960" y="2421"/>
                  <a:pt x="995" y="2421"/>
                </a:cubicBezTo>
                <a:cubicBezTo>
                  <a:pt x="1057" y="2421"/>
                  <a:pt x="1113" y="2427"/>
                  <a:pt x="1187" y="2439"/>
                </a:cubicBezTo>
                <a:cubicBezTo>
                  <a:pt x="1233" y="2450"/>
                  <a:pt x="1273" y="2455"/>
                  <a:pt x="1312" y="2466"/>
                </a:cubicBezTo>
                <a:cubicBezTo>
                  <a:pt x="1323" y="2473"/>
                  <a:pt x="1330" y="2473"/>
                  <a:pt x="1336" y="2473"/>
                </a:cubicBezTo>
                <a:cubicBezTo>
                  <a:pt x="1357" y="2473"/>
                  <a:pt x="1375" y="2466"/>
                  <a:pt x="1386" y="2450"/>
                </a:cubicBezTo>
                <a:cubicBezTo>
                  <a:pt x="1409" y="2432"/>
                  <a:pt x="1426" y="2393"/>
                  <a:pt x="1404" y="2359"/>
                </a:cubicBezTo>
                <a:cubicBezTo>
                  <a:pt x="1375" y="2314"/>
                  <a:pt x="1346" y="2262"/>
                  <a:pt x="1318" y="2188"/>
                </a:cubicBezTo>
                <a:cubicBezTo>
                  <a:pt x="1284" y="2080"/>
                  <a:pt x="1255" y="1967"/>
                  <a:pt x="1244" y="1847"/>
                </a:cubicBezTo>
                <a:cubicBezTo>
                  <a:pt x="1233" y="1734"/>
                  <a:pt x="1239" y="1621"/>
                  <a:pt x="1255" y="1512"/>
                </a:cubicBezTo>
                <a:cubicBezTo>
                  <a:pt x="1278" y="1399"/>
                  <a:pt x="1307" y="1296"/>
                  <a:pt x="1352" y="1199"/>
                </a:cubicBezTo>
                <a:cubicBezTo>
                  <a:pt x="1391" y="1126"/>
                  <a:pt x="1432" y="1052"/>
                  <a:pt x="1488" y="984"/>
                </a:cubicBezTo>
                <a:cubicBezTo>
                  <a:pt x="1546" y="921"/>
                  <a:pt x="1603" y="871"/>
                  <a:pt x="1671" y="824"/>
                </a:cubicBezTo>
                <a:cubicBezTo>
                  <a:pt x="1732" y="774"/>
                  <a:pt x="1795" y="745"/>
                  <a:pt x="1863" y="717"/>
                </a:cubicBezTo>
                <a:cubicBezTo>
                  <a:pt x="1915" y="700"/>
                  <a:pt x="1960" y="688"/>
                  <a:pt x="2012" y="677"/>
                </a:cubicBezTo>
                <a:lnTo>
                  <a:pt x="2057" y="677"/>
                </a:lnTo>
                <a:cubicBezTo>
                  <a:pt x="2091" y="677"/>
                  <a:pt x="2120" y="683"/>
                  <a:pt x="2159" y="688"/>
                </a:cubicBezTo>
                <a:cubicBezTo>
                  <a:pt x="2217" y="700"/>
                  <a:pt x="2267" y="717"/>
                  <a:pt x="2319" y="740"/>
                </a:cubicBezTo>
                <a:cubicBezTo>
                  <a:pt x="2387" y="774"/>
                  <a:pt x="2443" y="813"/>
                  <a:pt x="2495" y="858"/>
                </a:cubicBezTo>
                <a:cubicBezTo>
                  <a:pt x="2506" y="871"/>
                  <a:pt x="2523" y="876"/>
                  <a:pt x="2534" y="887"/>
                </a:cubicBezTo>
                <a:lnTo>
                  <a:pt x="2529" y="882"/>
                </a:lnTo>
                <a:lnTo>
                  <a:pt x="2529" y="876"/>
                </a:lnTo>
                <a:cubicBezTo>
                  <a:pt x="2626" y="955"/>
                  <a:pt x="2721" y="1052"/>
                  <a:pt x="2818" y="1171"/>
                </a:cubicBezTo>
                <a:cubicBezTo>
                  <a:pt x="2830" y="1183"/>
                  <a:pt x="2847" y="1189"/>
                  <a:pt x="2864" y="1189"/>
                </a:cubicBezTo>
                <a:lnTo>
                  <a:pt x="2875" y="1189"/>
                </a:lnTo>
                <a:cubicBezTo>
                  <a:pt x="2898" y="1189"/>
                  <a:pt x="2920" y="1171"/>
                  <a:pt x="2920" y="1149"/>
                </a:cubicBezTo>
                <a:cubicBezTo>
                  <a:pt x="2949" y="1000"/>
                  <a:pt x="2988" y="871"/>
                  <a:pt x="3046" y="751"/>
                </a:cubicBezTo>
                <a:cubicBezTo>
                  <a:pt x="3091" y="659"/>
                  <a:pt x="3137" y="580"/>
                  <a:pt x="3193" y="512"/>
                </a:cubicBezTo>
                <a:cubicBezTo>
                  <a:pt x="3250" y="449"/>
                  <a:pt x="3308" y="399"/>
                  <a:pt x="3369" y="353"/>
                </a:cubicBezTo>
                <a:cubicBezTo>
                  <a:pt x="3432" y="302"/>
                  <a:pt x="3505" y="268"/>
                  <a:pt x="3580" y="239"/>
                </a:cubicBezTo>
                <a:cubicBezTo>
                  <a:pt x="3665" y="205"/>
                  <a:pt x="3744" y="189"/>
                  <a:pt x="3830" y="177"/>
                </a:cubicBezTo>
                <a:cubicBezTo>
                  <a:pt x="3853" y="177"/>
                  <a:pt x="3875" y="171"/>
                  <a:pt x="3898" y="171"/>
                </a:cubicBezTo>
                <a:close/>
                <a:moveTo>
                  <a:pt x="3921" y="1"/>
                </a:moveTo>
                <a:cubicBezTo>
                  <a:pt x="3903" y="1"/>
                  <a:pt x="3880" y="1"/>
                  <a:pt x="3858" y="6"/>
                </a:cubicBezTo>
                <a:cubicBezTo>
                  <a:pt x="3580" y="24"/>
                  <a:pt x="3313" y="155"/>
                  <a:pt x="3130" y="359"/>
                </a:cubicBezTo>
                <a:cubicBezTo>
                  <a:pt x="2972" y="535"/>
                  <a:pt x="2875" y="756"/>
                  <a:pt x="2823" y="984"/>
                </a:cubicBezTo>
                <a:cubicBezTo>
                  <a:pt x="2660" y="808"/>
                  <a:pt x="2477" y="643"/>
                  <a:pt x="2244" y="575"/>
                </a:cubicBezTo>
                <a:cubicBezTo>
                  <a:pt x="2185" y="557"/>
                  <a:pt x="2124" y="548"/>
                  <a:pt x="2062" y="548"/>
                </a:cubicBezTo>
                <a:cubicBezTo>
                  <a:pt x="1988" y="548"/>
                  <a:pt x="1913" y="561"/>
                  <a:pt x="1841" y="586"/>
                </a:cubicBezTo>
                <a:cubicBezTo>
                  <a:pt x="1698" y="632"/>
                  <a:pt x="1562" y="717"/>
                  <a:pt x="1454" y="824"/>
                </a:cubicBezTo>
                <a:cubicBezTo>
                  <a:pt x="1267" y="1007"/>
                  <a:pt x="1153" y="1251"/>
                  <a:pt x="1113" y="1506"/>
                </a:cubicBezTo>
                <a:cubicBezTo>
                  <a:pt x="1074" y="1757"/>
                  <a:pt x="1097" y="2023"/>
                  <a:pt x="1187" y="2269"/>
                </a:cubicBezTo>
                <a:lnTo>
                  <a:pt x="1194" y="2274"/>
                </a:lnTo>
                <a:cubicBezTo>
                  <a:pt x="1142" y="2269"/>
                  <a:pt x="1085" y="2262"/>
                  <a:pt x="1034" y="2262"/>
                </a:cubicBezTo>
                <a:cubicBezTo>
                  <a:pt x="1017" y="2261"/>
                  <a:pt x="999" y="2261"/>
                  <a:pt x="981" y="2261"/>
                </a:cubicBezTo>
                <a:cubicBezTo>
                  <a:pt x="884" y="2261"/>
                  <a:pt x="783" y="2273"/>
                  <a:pt x="688" y="2296"/>
                </a:cubicBezTo>
                <a:cubicBezTo>
                  <a:pt x="580" y="2319"/>
                  <a:pt x="471" y="2364"/>
                  <a:pt x="375" y="2427"/>
                </a:cubicBezTo>
                <a:cubicBezTo>
                  <a:pt x="279" y="2484"/>
                  <a:pt x="198" y="2563"/>
                  <a:pt x="130" y="2655"/>
                </a:cubicBezTo>
                <a:cubicBezTo>
                  <a:pt x="62" y="2757"/>
                  <a:pt x="28" y="2870"/>
                  <a:pt x="11" y="2990"/>
                </a:cubicBezTo>
                <a:cubicBezTo>
                  <a:pt x="0" y="3109"/>
                  <a:pt x="17" y="3234"/>
                  <a:pt x="62" y="3342"/>
                </a:cubicBezTo>
                <a:cubicBezTo>
                  <a:pt x="142" y="3557"/>
                  <a:pt x="329" y="3706"/>
                  <a:pt x="523" y="3814"/>
                </a:cubicBezTo>
                <a:cubicBezTo>
                  <a:pt x="625" y="3871"/>
                  <a:pt x="733" y="3921"/>
                  <a:pt x="840" y="3966"/>
                </a:cubicBezTo>
                <a:cubicBezTo>
                  <a:pt x="909" y="3990"/>
                  <a:pt x="971" y="4013"/>
                  <a:pt x="1034" y="4041"/>
                </a:cubicBezTo>
                <a:cubicBezTo>
                  <a:pt x="1011" y="4110"/>
                  <a:pt x="989" y="4178"/>
                  <a:pt x="977" y="4246"/>
                </a:cubicBezTo>
                <a:cubicBezTo>
                  <a:pt x="966" y="4342"/>
                  <a:pt x="966" y="4438"/>
                  <a:pt x="982" y="4530"/>
                </a:cubicBezTo>
                <a:cubicBezTo>
                  <a:pt x="995" y="4621"/>
                  <a:pt x="1029" y="4706"/>
                  <a:pt x="1068" y="4785"/>
                </a:cubicBezTo>
                <a:cubicBezTo>
                  <a:pt x="1108" y="4865"/>
                  <a:pt x="1165" y="4939"/>
                  <a:pt x="1221" y="5007"/>
                </a:cubicBezTo>
                <a:cubicBezTo>
                  <a:pt x="1346" y="5138"/>
                  <a:pt x="1506" y="5235"/>
                  <a:pt x="1676" y="5296"/>
                </a:cubicBezTo>
                <a:cubicBezTo>
                  <a:pt x="1806" y="5345"/>
                  <a:pt x="1941" y="5370"/>
                  <a:pt x="2079" y="5370"/>
                </a:cubicBezTo>
                <a:cubicBezTo>
                  <a:pt x="2117" y="5370"/>
                  <a:pt x="2155" y="5368"/>
                  <a:pt x="2193" y="5364"/>
                </a:cubicBezTo>
                <a:cubicBezTo>
                  <a:pt x="2272" y="5359"/>
                  <a:pt x="2346" y="5343"/>
                  <a:pt x="2427" y="5319"/>
                </a:cubicBezTo>
                <a:cubicBezTo>
                  <a:pt x="2500" y="5291"/>
                  <a:pt x="2568" y="5251"/>
                  <a:pt x="2637" y="5206"/>
                </a:cubicBezTo>
                <a:cubicBezTo>
                  <a:pt x="2733" y="5138"/>
                  <a:pt x="2807" y="5047"/>
                  <a:pt x="2864" y="4944"/>
                </a:cubicBezTo>
                <a:cubicBezTo>
                  <a:pt x="2949" y="5115"/>
                  <a:pt x="3040" y="5280"/>
                  <a:pt x="3177" y="5411"/>
                </a:cubicBezTo>
                <a:cubicBezTo>
                  <a:pt x="3256" y="5484"/>
                  <a:pt x="3353" y="5542"/>
                  <a:pt x="3449" y="5576"/>
                </a:cubicBezTo>
                <a:cubicBezTo>
                  <a:pt x="3444" y="5728"/>
                  <a:pt x="3426" y="5883"/>
                  <a:pt x="3398" y="6035"/>
                </a:cubicBezTo>
                <a:cubicBezTo>
                  <a:pt x="3369" y="6195"/>
                  <a:pt x="3335" y="6348"/>
                  <a:pt x="3290" y="6507"/>
                </a:cubicBezTo>
                <a:cubicBezTo>
                  <a:pt x="3267" y="6581"/>
                  <a:pt x="3250" y="6660"/>
                  <a:pt x="3222" y="6735"/>
                </a:cubicBezTo>
                <a:cubicBezTo>
                  <a:pt x="3198" y="6814"/>
                  <a:pt x="3171" y="6899"/>
                  <a:pt x="3148" y="6979"/>
                </a:cubicBezTo>
                <a:cubicBezTo>
                  <a:pt x="3137" y="7024"/>
                  <a:pt x="3148" y="7064"/>
                  <a:pt x="3187" y="7087"/>
                </a:cubicBezTo>
                <a:cubicBezTo>
                  <a:pt x="3205" y="7099"/>
                  <a:pt x="3221" y="7106"/>
                  <a:pt x="3240" y="7106"/>
                </a:cubicBezTo>
                <a:cubicBezTo>
                  <a:pt x="3247" y="7106"/>
                  <a:pt x="3254" y="7105"/>
                  <a:pt x="3261" y="7103"/>
                </a:cubicBezTo>
                <a:cubicBezTo>
                  <a:pt x="3279" y="7098"/>
                  <a:pt x="3308" y="7081"/>
                  <a:pt x="3318" y="7058"/>
                </a:cubicBezTo>
                <a:cubicBezTo>
                  <a:pt x="3342" y="7013"/>
                  <a:pt x="3363" y="6961"/>
                  <a:pt x="3381" y="6911"/>
                </a:cubicBezTo>
                <a:cubicBezTo>
                  <a:pt x="3403" y="6843"/>
                  <a:pt x="3421" y="6780"/>
                  <a:pt x="3444" y="6712"/>
                </a:cubicBezTo>
                <a:cubicBezTo>
                  <a:pt x="3483" y="6586"/>
                  <a:pt x="3512" y="6462"/>
                  <a:pt x="3534" y="6337"/>
                </a:cubicBezTo>
                <a:cubicBezTo>
                  <a:pt x="3557" y="6211"/>
                  <a:pt x="3573" y="6080"/>
                  <a:pt x="3586" y="5956"/>
                </a:cubicBezTo>
                <a:cubicBezTo>
                  <a:pt x="3597" y="5854"/>
                  <a:pt x="3602" y="5746"/>
                  <a:pt x="3608" y="5621"/>
                </a:cubicBezTo>
                <a:lnTo>
                  <a:pt x="3608" y="5615"/>
                </a:lnTo>
                <a:cubicBezTo>
                  <a:pt x="3642" y="5615"/>
                  <a:pt x="3676" y="5621"/>
                  <a:pt x="3717" y="5621"/>
                </a:cubicBezTo>
                <a:cubicBezTo>
                  <a:pt x="3756" y="5621"/>
                  <a:pt x="3796" y="5615"/>
                  <a:pt x="3841" y="5610"/>
                </a:cubicBezTo>
                <a:cubicBezTo>
                  <a:pt x="3898" y="5603"/>
                  <a:pt x="3966" y="5587"/>
                  <a:pt x="4034" y="5563"/>
                </a:cubicBezTo>
                <a:lnTo>
                  <a:pt x="4040" y="5563"/>
                </a:lnTo>
                <a:cubicBezTo>
                  <a:pt x="4040" y="5587"/>
                  <a:pt x="4034" y="5610"/>
                  <a:pt x="4034" y="5632"/>
                </a:cubicBezTo>
                <a:lnTo>
                  <a:pt x="4040" y="5632"/>
                </a:lnTo>
                <a:lnTo>
                  <a:pt x="4034" y="5644"/>
                </a:lnTo>
                <a:cubicBezTo>
                  <a:pt x="4029" y="5712"/>
                  <a:pt x="4029" y="5780"/>
                  <a:pt x="4023" y="5848"/>
                </a:cubicBezTo>
                <a:cubicBezTo>
                  <a:pt x="4017" y="5990"/>
                  <a:pt x="4017" y="6109"/>
                  <a:pt x="4023" y="6217"/>
                </a:cubicBezTo>
                <a:cubicBezTo>
                  <a:pt x="4029" y="6342"/>
                  <a:pt x="4040" y="6468"/>
                  <a:pt x="4063" y="6592"/>
                </a:cubicBezTo>
                <a:cubicBezTo>
                  <a:pt x="4074" y="6660"/>
                  <a:pt x="4092" y="6728"/>
                  <a:pt x="4108" y="6796"/>
                </a:cubicBezTo>
                <a:cubicBezTo>
                  <a:pt x="4126" y="6848"/>
                  <a:pt x="4148" y="6905"/>
                  <a:pt x="4171" y="6956"/>
                </a:cubicBezTo>
                <a:cubicBezTo>
                  <a:pt x="4184" y="6987"/>
                  <a:pt x="4222" y="7005"/>
                  <a:pt x="4257" y="7005"/>
                </a:cubicBezTo>
                <a:cubicBezTo>
                  <a:pt x="4267" y="7005"/>
                  <a:pt x="4276" y="7003"/>
                  <a:pt x="4284" y="7001"/>
                </a:cubicBezTo>
                <a:cubicBezTo>
                  <a:pt x="4341" y="6990"/>
                  <a:pt x="4381" y="6939"/>
                  <a:pt x="4364" y="6882"/>
                </a:cubicBezTo>
                <a:cubicBezTo>
                  <a:pt x="4347" y="6830"/>
                  <a:pt x="4330" y="6780"/>
                  <a:pt x="4313" y="6723"/>
                </a:cubicBezTo>
                <a:cubicBezTo>
                  <a:pt x="4296" y="6667"/>
                  <a:pt x="4279" y="6604"/>
                  <a:pt x="4268" y="6541"/>
                </a:cubicBezTo>
                <a:cubicBezTo>
                  <a:pt x="4239" y="6434"/>
                  <a:pt x="4221" y="6313"/>
                  <a:pt x="4210" y="6200"/>
                </a:cubicBezTo>
                <a:lnTo>
                  <a:pt x="4210" y="6189"/>
                </a:lnTo>
                <a:lnTo>
                  <a:pt x="4210" y="6183"/>
                </a:lnTo>
                <a:cubicBezTo>
                  <a:pt x="4199" y="6075"/>
                  <a:pt x="4194" y="5967"/>
                  <a:pt x="4194" y="5854"/>
                </a:cubicBezTo>
                <a:cubicBezTo>
                  <a:pt x="4187" y="5739"/>
                  <a:pt x="4187" y="5621"/>
                  <a:pt x="4199" y="5501"/>
                </a:cubicBezTo>
                <a:lnTo>
                  <a:pt x="4194" y="5495"/>
                </a:lnTo>
                <a:cubicBezTo>
                  <a:pt x="4296" y="5439"/>
                  <a:pt x="4392" y="5371"/>
                  <a:pt x="4478" y="5285"/>
                </a:cubicBezTo>
                <a:cubicBezTo>
                  <a:pt x="4596" y="5172"/>
                  <a:pt x="4688" y="5030"/>
                  <a:pt x="4739" y="4876"/>
                </a:cubicBezTo>
                <a:cubicBezTo>
                  <a:pt x="4745" y="4876"/>
                  <a:pt x="4745" y="4882"/>
                  <a:pt x="4745" y="4882"/>
                </a:cubicBezTo>
                <a:cubicBezTo>
                  <a:pt x="4790" y="4944"/>
                  <a:pt x="4847" y="4996"/>
                  <a:pt x="4915" y="5036"/>
                </a:cubicBezTo>
                <a:cubicBezTo>
                  <a:pt x="5046" y="5115"/>
                  <a:pt x="5204" y="5149"/>
                  <a:pt x="5359" y="5149"/>
                </a:cubicBezTo>
                <a:cubicBezTo>
                  <a:pt x="5529" y="5149"/>
                  <a:pt x="5694" y="5120"/>
                  <a:pt x="5847" y="5064"/>
                </a:cubicBezTo>
                <a:cubicBezTo>
                  <a:pt x="6006" y="5007"/>
                  <a:pt x="6154" y="4921"/>
                  <a:pt x="6285" y="4813"/>
                </a:cubicBezTo>
                <a:cubicBezTo>
                  <a:pt x="6347" y="4763"/>
                  <a:pt x="6403" y="4695"/>
                  <a:pt x="6450" y="4627"/>
                </a:cubicBezTo>
                <a:cubicBezTo>
                  <a:pt x="6471" y="4592"/>
                  <a:pt x="6495" y="4553"/>
                  <a:pt x="6506" y="4512"/>
                </a:cubicBezTo>
                <a:cubicBezTo>
                  <a:pt x="6523" y="4472"/>
                  <a:pt x="6534" y="4433"/>
                  <a:pt x="6540" y="4388"/>
                </a:cubicBezTo>
                <a:cubicBezTo>
                  <a:pt x="6557" y="4314"/>
                  <a:pt x="6546" y="4228"/>
                  <a:pt x="6518" y="4155"/>
                </a:cubicBezTo>
                <a:cubicBezTo>
                  <a:pt x="6506" y="4115"/>
                  <a:pt x="6489" y="4076"/>
                  <a:pt x="6466" y="4041"/>
                </a:cubicBezTo>
                <a:cubicBezTo>
                  <a:pt x="6626" y="4018"/>
                  <a:pt x="6778" y="3995"/>
                  <a:pt x="6927" y="3939"/>
                </a:cubicBezTo>
                <a:cubicBezTo>
                  <a:pt x="7029" y="3898"/>
                  <a:pt x="7126" y="3853"/>
                  <a:pt x="7205" y="3780"/>
                </a:cubicBezTo>
                <a:cubicBezTo>
                  <a:pt x="7284" y="3701"/>
                  <a:pt x="7341" y="3598"/>
                  <a:pt x="7365" y="3496"/>
                </a:cubicBezTo>
                <a:cubicBezTo>
                  <a:pt x="7392" y="3371"/>
                  <a:pt x="7386" y="3240"/>
                  <a:pt x="7358" y="3114"/>
                </a:cubicBezTo>
                <a:cubicBezTo>
                  <a:pt x="7336" y="3012"/>
                  <a:pt x="7284" y="2916"/>
                  <a:pt x="7216" y="2830"/>
                </a:cubicBezTo>
                <a:cubicBezTo>
                  <a:pt x="7153" y="2757"/>
                  <a:pt x="7074" y="2700"/>
                  <a:pt x="6990" y="2655"/>
                </a:cubicBezTo>
                <a:cubicBezTo>
                  <a:pt x="6898" y="2610"/>
                  <a:pt x="6801" y="2569"/>
                  <a:pt x="6699" y="2547"/>
                </a:cubicBezTo>
                <a:cubicBezTo>
                  <a:pt x="6552" y="2507"/>
                  <a:pt x="6398" y="2490"/>
                  <a:pt x="6250" y="2473"/>
                </a:cubicBezTo>
                <a:cubicBezTo>
                  <a:pt x="6165" y="2466"/>
                  <a:pt x="6085" y="2461"/>
                  <a:pt x="6006" y="2450"/>
                </a:cubicBezTo>
                <a:cubicBezTo>
                  <a:pt x="6006" y="2427"/>
                  <a:pt x="6012" y="2410"/>
                  <a:pt x="6023" y="2387"/>
                </a:cubicBezTo>
                <a:cubicBezTo>
                  <a:pt x="6057" y="2319"/>
                  <a:pt x="6103" y="2262"/>
                  <a:pt x="6154" y="2206"/>
                </a:cubicBezTo>
                <a:lnTo>
                  <a:pt x="6154" y="2200"/>
                </a:lnTo>
                <a:lnTo>
                  <a:pt x="6159" y="2194"/>
                </a:lnTo>
                <a:lnTo>
                  <a:pt x="6165" y="2188"/>
                </a:lnTo>
                <a:cubicBezTo>
                  <a:pt x="6222" y="2120"/>
                  <a:pt x="6285" y="2046"/>
                  <a:pt x="6330" y="1967"/>
                </a:cubicBezTo>
                <a:cubicBezTo>
                  <a:pt x="6358" y="1921"/>
                  <a:pt x="6381" y="1870"/>
                  <a:pt x="6392" y="1825"/>
                </a:cubicBezTo>
                <a:cubicBezTo>
                  <a:pt x="6410" y="1763"/>
                  <a:pt x="6416" y="1705"/>
                  <a:pt x="6416" y="1643"/>
                </a:cubicBezTo>
                <a:cubicBezTo>
                  <a:pt x="6410" y="1529"/>
                  <a:pt x="6381" y="1422"/>
                  <a:pt x="6319" y="1325"/>
                </a:cubicBezTo>
                <a:cubicBezTo>
                  <a:pt x="6256" y="1228"/>
                  <a:pt x="6171" y="1154"/>
                  <a:pt x="6075" y="1097"/>
                </a:cubicBezTo>
                <a:cubicBezTo>
                  <a:pt x="5955" y="1029"/>
                  <a:pt x="5824" y="995"/>
                  <a:pt x="5694" y="989"/>
                </a:cubicBezTo>
                <a:cubicBezTo>
                  <a:pt x="5677" y="988"/>
                  <a:pt x="5660" y="987"/>
                  <a:pt x="5644" y="987"/>
                </a:cubicBezTo>
                <a:cubicBezTo>
                  <a:pt x="5598" y="987"/>
                  <a:pt x="5552" y="992"/>
                  <a:pt x="5506" y="1000"/>
                </a:cubicBezTo>
                <a:cubicBezTo>
                  <a:pt x="5438" y="1013"/>
                  <a:pt x="5375" y="1029"/>
                  <a:pt x="5312" y="1052"/>
                </a:cubicBezTo>
                <a:cubicBezTo>
                  <a:pt x="5251" y="1069"/>
                  <a:pt x="5194" y="1092"/>
                  <a:pt x="5136" y="1115"/>
                </a:cubicBezTo>
                <a:cubicBezTo>
                  <a:pt x="5068" y="1137"/>
                  <a:pt x="5000" y="1160"/>
                  <a:pt x="4932" y="1178"/>
                </a:cubicBezTo>
                <a:cubicBezTo>
                  <a:pt x="4903" y="1189"/>
                  <a:pt x="4869" y="1199"/>
                  <a:pt x="4842" y="1212"/>
                </a:cubicBezTo>
                <a:cubicBezTo>
                  <a:pt x="4829" y="1189"/>
                  <a:pt x="4819" y="1171"/>
                  <a:pt x="4808" y="1149"/>
                </a:cubicBezTo>
                <a:cubicBezTo>
                  <a:pt x="4767" y="1023"/>
                  <a:pt x="4761" y="893"/>
                  <a:pt x="4745" y="762"/>
                </a:cubicBezTo>
                <a:cubicBezTo>
                  <a:pt x="4733" y="693"/>
                  <a:pt x="4722" y="625"/>
                  <a:pt x="4699" y="564"/>
                </a:cubicBezTo>
                <a:cubicBezTo>
                  <a:pt x="4688" y="523"/>
                  <a:pt x="4671" y="489"/>
                  <a:pt x="4654" y="455"/>
                </a:cubicBezTo>
                <a:cubicBezTo>
                  <a:pt x="4637" y="415"/>
                  <a:pt x="4609" y="376"/>
                  <a:pt x="4580" y="342"/>
                </a:cubicBezTo>
                <a:cubicBezTo>
                  <a:pt x="4540" y="291"/>
                  <a:pt x="4489" y="239"/>
                  <a:pt x="4438" y="194"/>
                </a:cubicBezTo>
                <a:cubicBezTo>
                  <a:pt x="4381" y="148"/>
                  <a:pt x="4324" y="108"/>
                  <a:pt x="4255" y="74"/>
                </a:cubicBezTo>
                <a:cubicBezTo>
                  <a:pt x="4199" y="46"/>
                  <a:pt x="4137" y="29"/>
                  <a:pt x="4074" y="18"/>
                </a:cubicBezTo>
                <a:cubicBezTo>
                  <a:pt x="4023" y="6"/>
                  <a:pt x="3972" y="1"/>
                  <a:pt x="392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3" name="Google Shape;248;p2"/>
          <p:cNvSpPr>
            <a:spLocks noChangeArrowheads="1"/>
          </p:cNvSpPr>
          <p:nvPr/>
        </p:nvSpPr>
        <p:spPr bwMode="auto">
          <a:xfrm>
            <a:off x="9090025" y="4219575"/>
            <a:ext cx="38100" cy="58738"/>
          </a:xfrm>
          <a:custGeom>
            <a:avLst/>
            <a:gdLst>
              <a:gd name="T0" fmla="*/ 0 w 996"/>
              <a:gd name="T1" fmla="*/ 0 h 1517"/>
              <a:gd name="T2" fmla="*/ 996 w 996"/>
              <a:gd name="T3" fmla="*/ 1517 h 1517"/>
            </a:gdLst>
            <a:ahLst/>
            <a:cxnLst/>
            <a:rect l="T0" t="T1" r="T2" b="T3"/>
            <a:pathLst>
              <a:path w="996" h="1517" extrusionOk="0">
                <a:moveTo>
                  <a:pt x="780" y="1"/>
                </a:moveTo>
                <a:lnTo>
                  <a:pt x="780" y="6"/>
                </a:lnTo>
                <a:cubicBezTo>
                  <a:pt x="711" y="30"/>
                  <a:pt x="649" y="40"/>
                  <a:pt x="586" y="51"/>
                </a:cubicBezTo>
                <a:cubicBezTo>
                  <a:pt x="546" y="57"/>
                  <a:pt x="501" y="57"/>
                  <a:pt x="462" y="57"/>
                </a:cubicBezTo>
                <a:cubicBezTo>
                  <a:pt x="428" y="57"/>
                  <a:pt x="394" y="57"/>
                  <a:pt x="360" y="51"/>
                </a:cubicBezTo>
                <a:cubicBezTo>
                  <a:pt x="347" y="182"/>
                  <a:pt x="347" y="290"/>
                  <a:pt x="336" y="392"/>
                </a:cubicBezTo>
                <a:cubicBezTo>
                  <a:pt x="319" y="523"/>
                  <a:pt x="302" y="654"/>
                  <a:pt x="279" y="780"/>
                </a:cubicBezTo>
                <a:cubicBezTo>
                  <a:pt x="257" y="898"/>
                  <a:pt x="229" y="1024"/>
                  <a:pt x="189" y="1155"/>
                </a:cubicBezTo>
                <a:cubicBezTo>
                  <a:pt x="171" y="1216"/>
                  <a:pt x="69" y="1506"/>
                  <a:pt x="1" y="1506"/>
                </a:cubicBezTo>
                <a:cubicBezTo>
                  <a:pt x="130" y="1513"/>
                  <a:pt x="243" y="1516"/>
                  <a:pt x="342" y="1516"/>
                </a:cubicBezTo>
                <a:cubicBezTo>
                  <a:pt x="886" y="1516"/>
                  <a:pt x="995" y="1427"/>
                  <a:pt x="995" y="1427"/>
                </a:cubicBezTo>
                <a:cubicBezTo>
                  <a:pt x="973" y="1352"/>
                  <a:pt x="819" y="1086"/>
                  <a:pt x="808" y="1006"/>
                </a:cubicBezTo>
                <a:cubicBezTo>
                  <a:pt x="785" y="882"/>
                  <a:pt x="774" y="751"/>
                  <a:pt x="769" y="620"/>
                </a:cubicBezTo>
                <a:cubicBezTo>
                  <a:pt x="762" y="507"/>
                  <a:pt x="762" y="381"/>
                  <a:pt x="769" y="234"/>
                </a:cubicBezTo>
                <a:cubicBezTo>
                  <a:pt x="774" y="159"/>
                  <a:pt x="780" y="91"/>
                  <a:pt x="785" y="17"/>
                </a:cubicBezTo>
                <a:lnTo>
                  <a:pt x="785" y="6"/>
                </a:lnTo>
                <a:lnTo>
                  <a:pt x="780"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4" name="Google Shape;249;p2"/>
          <p:cNvSpPr>
            <a:spLocks noChangeArrowheads="1"/>
          </p:cNvSpPr>
          <p:nvPr/>
        </p:nvSpPr>
        <p:spPr bwMode="auto">
          <a:xfrm>
            <a:off x="8970963" y="4010025"/>
            <a:ext cx="271462" cy="206375"/>
          </a:xfrm>
          <a:custGeom>
            <a:avLst/>
            <a:gdLst>
              <a:gd name="T0" fmla="*/ 0 w 7001"/>
              <a:gd name="T1" fmla="*/ 0 h 5314"/>
              <a:gd name="T2" fmla="*/ 7001 w 7001"/>
              <a:gd name="T3" fmla="*/ 5314 h 5314"/>
            </a:gdLst>
            <a:ahLst/>
            <a:cxnLst/>
            <a:rect l="T0" t="T1" r="T2" b="T3"/>
            <a:pathLst>
              <a:path w="7001" h="5314" extrusionOk="0">
                <a:moveTo>
                  <a:pt x="3648" y="0"/>
                </a:moveTo>
                <a:cubicBezTo>
                  <a:pt x="3569" y="11"/>
                  <a:pt x="3483" y="34"/>
                  <a:pt x="3398" y="63"/>
                </a:cubicBezTo>
                <a:cubicBezTo>
                  <a:pt x="3323" y="90"/>
                  <a:pt x="3250" y="131"/>
                  <a:pt x="3187" y="176"/>
                </a:cubicBezTo>
                <a:cubicBezTo>
                  <a:pt x="3126" y="221"/>
                  <a:pt x="3068" y="278"/>
                  <a:pt x="3011" y="341"/>
                </a:cubicBezTo>
                <a:cubicBezTo>
                  <a:pt x="2955" y="409"/>
                  <a:pt x="2909" y="488"/>
                  <a:pt x="2864" y="580"/>
                </a:cubicBezTo>
                <a:cubicBezTo>
                  <a:pt x="2812" y="693"/>
                  <a:pt x="2767" y="824"/>
                  <a:pt x="2738" y="977"/>
                </a:cubicBezTo>
                <a:cubicBezTo>
                  <a:pt x="2738" y="994"/>
                  <a:pt x="2717" y="1011"/>
                  <a:pt x="2699" y="1017"/>
                </a:cubicBezTo>
                <a:lnTo>
                  <a:pt x="2683" y="1017"/>
                </a:lnTo>
                <a:cubicBezTo>
                  <a:pt x="2665" y="1017"/>
                  <a:pt x="2648" y="1005"/>
                  <a:pt x="2636" y="994"/>
                </a:cubicBezTo>
                <a:cubicBezTo>
                  <a:pt x="2539" y="881"/>
                  <a:pt x="2444" y="784"/>
                  <a:pt x="2352" y="704"/>
                </a:cubicBezTo>
                <a:lnTo>
                  <a:pt x="2352" y="721"/>
                </a:lnTo>
                <a:cubicBezTo>
                  <a:pt x="2295" y="659"/>
                  <a:pt x="2222" y="608"/>
                  <a:pt x="2137" y="567"/>
                </a:cubicBezTo>
                <a:cubicBezTo>
                  <a:pt x="2085" y="540"/>
                  <a:pt x="2035" y="522"/>
                  <a:pt x="1977" y="511"/>
                </a:cubicBezTo>
                <a:cubicBezTo>
                  <a:pt x="1943" y="506"/>
                  <a:pt x="1909" y="506"/>
                  <a:pt x="1875" y="506"/>
                </a:cubicBezTo>
                <a:lnTo>
                  <a:pt x="1830" y="506"/>
                </a:lnTo>
                <a:cubicBezTo>
                  <a:pt x="1778" y="511"/>
                  <a:pt x="1733" y="522"/>
                  <a:pt x="1682" y="540"/>
                </a:cubicBezTo>
                <a:cubicBezTo>
                  <a:pt x="1619" y="567"/>
                  <a:pt x="1557" y="601"/>
                  <a:pt x="1489" y="648"/>
                </a:cubicBezTo>
                <a:cubicBezTo>
                  <a:pt x="1427" y="693"/>
                  <a:pt x="1364" y="745"/>
                  <a:pt x="1312" y="806"/>
                </a:cubicBezTo>
                <a:cubicBezTo>
                  <a:pt x="1256" y="881"/>
                  <a:pt x="1210" y="949"/>
                  <a:pt x="1170" y="1028"/>
                </a:cubicBezTo>
                <a:cubicBezTo>
                  <a:pt x="1131" y="1120"/>
                  <a:pt x="1096" y="1227"/>
                  <a:pt x="1073" y="1335"/>
                </a:cubicBezTo>
                <a:cubicBezTo>
                  <a:pt x="1057" y="1448"/>
                  <a:pt x="1051" y="1563"/>
                  <a:pt x="1062" y="1676"/>
                </a:cubicBezTo>
                <a:cubicBezTo>
                  <a:pt x="1073" y="1795"/>
                  <a:pt x="1102" y="1909"/>
                  <a:pt x="1141" y="2012"/>
                </a:cubicBezTo>
                <a:cubicBezTo>
                  <a:pt x="1170" y="2085"/>
                  <a:pt x="1193" y="2136"/>
                  <a:pt x="1227" y="2188"/>
                </a:cubicBezTo>
                <a:cubicBezTo>
                  <a:pt x="1244" y="2216"/>
                  <a:pt x="1233" y="2256"/>
                  <a:pt x="1210" y="2279"/>
                </a:cubicBezTo>
                <a:cubicBezTo>
                  <a:pt x="1193" y="2290"/>
                  <a:pt x="1176" y="2295"/>
                  <a:pt x="1159" y="2295"/>
                </a:cubicBezTo>
                <a:lnTo>
                  <a:pt x="1131" y="2295"/>
                </a:lnTo>
                <a:cubicBezTo>
                  <a:pt x="1091" y="2284"/>
                  <a:pt x="1051" y="2272"/>
                  <a:pt x="1005" y="2261"/>
                </a:cubicBezTo>
                <a:cubicBezTo>
                  <a:pt x="937" y="2250"/>
                  <a:pt x="876" y="2245"/>
                  <a:pt x="813" y="2245"/>
                </a:cubicBezTo>
                <a:cubicBezTo>
                  <a:pt x="779" y="2245"/>
                  <a:pt x="745" y="2250"/>
                  <a:pt x="705" y="2250"/>
                </a:cubicBezTo>
                <a:cubicBezTo>
                  <a:pt x="608" y="2261"/>
                  <a:pt x="517" y="2284"/>
                  <a:pt x="432" y="2318"/>
                </a:cubicBezTo>
                <a:cubicBezTo>
                  <a:pt x="370" y="2340"/>
                  <a:pt x="307" y="2369"/>
                  <a:pt x="250" y="2408"/>
                </a:cubicBezTo>
                <a:cubicBezTo>
                  <a:pt x="210" y="2437"/>
                  <a:pt x="165" y="2477"/>
                  <a:pt x="131" y="2518"/>
                </a:cubicBezTo>
                <a:cubicBezTo>
                  <a:pt x="97" y="2557"/>
                  <a:pt x="74" y="2602"/>
                  <a:pt x="50" y="2642"/>
                </a:cubicBezTo>
                <a:cubicBezTo>
                  <a:pt x="34" y="2681"/>
                  <a:pt x="23" y="2728"/>
                  <a:pt x="11" y="2773"/>
                </a:cubicBezTo>
                <a:cubicBezTo>
                  <a:pt x="0" y="2830"/>
                  <a:pt x="0" y="2886"/>
                  <a:pt x="0" y="2948"/>
                </a:cubicBezTo>
                <a:cubicBezTo>
                  <a:pt x="11" y="3000"/>
                  <a:pt x="23" y="3045"/>
                  <a:pt x="34" y="3085"/>
                </a:cubicBezTo>
                <a:cubicBezTo>
                  <a:pt x="50" y="3124"/>
                  <a:pt x="74" y="3165"/>
                  <a:pt x="102" y="3210"/>
                </a:cubicBezTo>
                <a:cubicBezTo>
                  <a:pt x="136" y="3255"/>
                  <a:pt x="176" y="3295"/>
                  <a:pt x="221" y="3341"/>
                </a:cubicBezTo>
                <a:cubicBezTo>
                  <a:pt x="312" y="3409"/>
                  <a:pt x="415" y="3478"/>
                  <a:pt x="551" y="3540"/>
                </a:cubicBezTo>
                <a:lnTo>
                  <a:pt x="535" y="3517"/>
                </a:lnTo>
                <a:cubicBezTo>
                  <a:pt x="596" y="3557"/>
                  <a:pt x="676" y="3596"/>
                  <a:pt x="784" y="3630"/>
                </a:cubicBezTo>
                <a:cubicBezTo>
                  <a:pt x="869" y="3664"/>
                  <a:pt x="949" y="3688"/>
                  <a:pt x="1028" y="3711"/>
                </a:cubicBezTo>
                <a:cubicBezTo>
                  <a:pt x="1057" y="3722"/>
                  <a:pt x="1080" y="3738"/>
                  <a:pt x="1091" y="3767"/>
                </a:cubicBezTo>
                <a:cubicBezTo>
                  <a:pt x="1102" y="3790"/>
                  <a:pt x="1102" y="3819"/>
                  <a:pt x="1096" y="3840"/>
                </a:cubicBezTo>
                <a:cubicBezTo>
                  <a:pt x="1057" y="3932"/>
                  <a:pt x="1028" y="4011"/>
                  <a:pt x="1017" y="4086"/>
                </a:cubicBezTo>
                <a:cubicBezTo>
                  <a:pt x="1005" y="4154"/>
                  <a:pt x="1000" y="4215"/>
                  <a:pt x="1005" y="4278"/>
                </a:cubicBezTo>
                <a:cubicBezTo>
                  <a:pt x="1017" y="4341"/>
                  <a:pt x="1028" y="4393"/>
                  <a:pt x="1051" y="4443"/>
                </a:cubicBezTo>
                <a:cubicBezTo>
                  <a:pt x="1073" y="4500"/>
                  <a:pt x="1102" y="4556"/>
                  <a:pt x="1136" y="4608"/>
                </a:cubicBezTo>
                <a:cubicBezTo>
                  <a:pt x="1176" y="4665"/>
                  <a:pt x="1227" y="4721"/>
                  <a:pt x="1290" y="4773"/>
                </a:cubicBezTo>
                <a:cubicBezTo>
                  <a:pt x="1364" y="4836"/>
                  <a:pt x="1443" y="4881"/>
                  <a:pt x="1523" y="4920"/>
                </a:cubicBezTo>
                <a:cubicBezTo>
                  <a:pt x="1626" y="4965"/>
                  <a:pt x="1721" y="4994"/>
                  <a:pt x="1823" y="5017"/>
                </a:cubicBezTo>
                <a:cubicBezTo>
                  <a:pt x="1881" y="5023"/>
                  <a:pt x="1932" y="5028"/>
                  <a:pt x="1983" y="5028"/>
                </a:cubicBezTo>
                <a:lnTo>
                  <a:pt x="2046" y="5028"/>
                </a:lnTo>
                <a:cubicBezTo>
                  <a:pt x="2119" y="5017"/>
                  <a:pt x="2187" y="5000"/>
                  <a:pt x="2256" y="4978"/>
                </a:cubicBezTo>
                <a:cubicBezTo>
                  <a:pt x="2301" y="4960"/>
                  <a:pt x="2347" y="4938"/>
                  <a:pt x="2392" y="4904"/>
                </a:cubicBezTo>
                <a:cubicBezTo>
                  <a:pt x="2432" y="4875"/>
                  <a:pt x="2478" y="4836"/>
                  <a:pt x="2518" y="4790"/>
                </a:cubicBezTo>
                <a:cubicBezTo>
                  <a:pt x="2557" y="4745"/>
                  <a:pt x="2586" y="4693"/>
                  <a:pt x="2608" y="4642"/>
                </a:cubicBezTo>
                <a:lnTo>
                  <a:pt x="2604" y="4645"/>
                </a:lnTo>
                <a:cubicBezTo>
                  <a:pt x="2617" y="4633"/>
                  <a:pt x="2621" y="4617"/>
                  <a:pt x="2625" y="4608"/>
                </a:cubicBezTo>
                <a:cubicBezTo>
                  <a:pt x="2636" y="4585"/>
                  <a:pt x="2654" y="4569"/>
                  <a:pt x="2676" y="4569"/>
                </a:cubicBezTo>
                <a:cubicBezTo>
                  <a:pt x="2699" y="4569"/>
                  <a:pt x="2722" y="4580"/>
                  <a:pt x="2728" y="4597"/>
                </a:cubicBezTo>
                <a:cubicBezTo>
                  <a:pt x="2801" y="4755"/>
                  <a:pt x="2864" y="4870"/>
                  <a:pt x="2938" y="4978"/>
                </a:cubicBezTo>
                <a:cubicBezTo>
                  <a:pt x="2989" y="5046"/>
                  <a:pt x="3040" y="5109"/>
                  <a:pt x="3097" y="5159"/>
                </a:cubicBezTo>
                <a:cubicBezTo>
                  <a:pt x="3142" y="5193"/>
                  <a:pt x="3187" y="5222"/>
                  <a:pt x="3239" y="5245"/>
                </a:cubicBezTo>
                <a:cubicBezTo>
                  <a:pt x="3289" y="5267"/>
                  <a:pt x="3341" y="5285"/>
                  <a:pt x="3404" y="5301"/>
                </a:cubicBezTo>
                <a:cubicBezTo>
                  <a:pt x="3449" y="5306"/>
                  <a:pt x="3494" y="5313"/>
                  <a:pt x="3528" y="5313"/>
                </a:cubicBezTo>
                <a:cubicBezTo>
                  <a:pt x="3551" y="5313"/>
                  <a:pt x="3569" y="5306"/>
                  <a:pt x="3591" y="5306"/>
                </a:cubicBezTo>
                <a:cubicBezTo>
                  <a:pt x="3664" y="5301"/>
                  <a:pt x="3739" y="5279"/>
                  <a:pt x="3808" y="5256"/>
                </a:cubicBezTo>
                <a:cubicBezTo>
                  <a:pt x="3829" y="5245"/>
                  <a:pt x="3853" y="5238"/>
                  <a:pt x="3876" y="5227"/>
                </a:cubicBezTo>
                <a:cubicBezTo>
                  <a:pt x="3892" y="5199"/>
                  <a:pt x="3915" y="5188"/>
                  <a:pt x="3937" y="5188"/>
                </a:cubicBezTo>
                <a:lnTo>
                  <a:pt x="3955" y="5188"/>
                </a:lnTo>
                <a:cubicBezTo>
                  <a:pt x="3989" y="5165"/>
                  <a:pt x="4023" y="5143"/>
                  <a:pt x="4057" y="5120"/>
                </a:cubicBezTo>
                <a:cubicBezTo>
                  <a:pt x="4136" y="5062"/>
                  <a:pt x="4199" y="5000"/>
                  <a:pt x="4262" y="4931"/>
                </a:cubicBezTo>
                <a:cubicBezTo>
                  <a:pt x="4307" y="4870"/>
                  <a:pt x="4346" y="4807"/>
                  <a:pt x="4375" y="4745"/>
                </a:cubicBezTo>
                <a:cubicBezTo>
                  <a:pt x="4404" y="4687"/>
                  <a:pt x="4421" y="4625"/>
                  <a:pt x="4438" y="4563"/>
                </a:cubicBezTo>
                <a:cubicBezTo>
                  <a:pt x="4443" y="4529"/>
                  <a:pt x="4443" y="4495"/>
                  <a:pt x="4443" y="4461"/>
                </a:cubicBezTo>
                <a:cubicBezTo>
                  <a:pt x="4443" y="4432"/>
                  <a:pt x="4461" y="4409"/>
                  <a:pt x="4483" y="4393"/>
                </a:cubicBezTo>
                <a:cubicBezTo>
                  <a:pt x="4500" y="4380"/>
                  <a:pt x="4511" y="4375"/>
                  <a:pt x="4524" y="4375"/>
                </a:cubicBezTo>
                <a:lnTo>
                  <a:pt x="4540" y="4375"/>
                </a:lnTo>
                <a:cubicBezTo>
                  <a:pt x="4580" y="4375"/>
                  <a:pt x="4608" y="4398"/>
                  <a:pt x="4619" y="4432"/>
                </a:cubicBezTo>
                <a:cubicBezTo>
                  <a:pt x="4626" y="4454"/>
                  <a:pt x="4631" y="4477"/>
                  <a:pt x="4637" y="4495"/>
                </a:cubicBezTo>
                <a:cubicBezTo>
                  <a:pt x="4653" y="4545"/>
                  <a:pt x="4676" y="4585"/>
                  <a:pt x="4700" y="4619"/>
                </a:cubicBezTo>
                <a:cubicBezTo>
                  <a:pt x="4721" y="4648"/>
                  <a:pt x="4750" y="4676"/>
                  <a:pt x="4779" y="4705"/>
                </a:cubicBezTo>
                <a:cubicBezTo>
                  <a:pt x="4813" y="4734"/>
                  <a:pt x="4847" y="4755"/>
                  <a:pt x="4886" y="4773"/>
                </a:cubicBezTo>
                <a:cubicBezTo>
                  <a:pt x="4926" y="4790"/>
                  <a:pt x="4972" y="4807"/>
                  <a:pt x="5035" y="4818"/>
                </a:cubicBezTo>
                <a:cubicBezTo>
                  <a:pt x="5091" y="4824"/>
                  <a:pt x="5143" y="4829"/>
                  <a:pt x="5193" y="4829"/>
                </a:cubicBezTo>
                <a:lnTo>
                  <a:pt x="5285" y="4829"/>
                </a:lnTo>
                <a:lnTo>
                  <a:pt x="5295" y="4824"/>
                </a:lnTo>
                <a:cubicBezTo>
                  <a:pt x="5403" y="4813"/>
                  <a:pt x="5518" y="4784"/>
                  <a:pt x="5620" y="4745"/>
                </a:cubicBezTo>
                <a:cubicBezTo>
                  <a:pt x="5728" y="4705"/>
                  <a:pt x="5819" y="4653"/>
                  <a:pt x="5904" y="4597"/>
                </a:cubicBezTo>
                <a:cubicBezTo>
                  <a:pt x="5972" y="4551"/>
                  <a:pt x="6029" y="4500"/>
                  <a:pt x="6074" y="4443"/>
                </a:cubicBezTo>
                <a:cubicBezTo>
                  <a:pt x="6108" y="4404"/>
                  <a:pt x="6137" y="4364"/>
                  <a:pt x="6160" y="4318"/>
                </a:cubicBezTo>
                <a:cubicBezTo>
                  <a:pt x="6171" y="4284"/>
                  <a:pt x="6182" y="4256"/>
                  <a:pt x="6194" y="4222"/>
                </a:cubicBezTo>
                <a:cubicBezTo>
                  <a:pt x="6194" y="4188"/>
                  <a:pt x="6200" y="4160"/>
                  <a:pt x="6194" y="4131"/>
                </a:cubicBezTo>
                <a:cubicBezTo>
                  <a:pt x="6187" y="4091"/>
                  <a:pt x="6182" y="4068"/>
                  <a:pt x="6176" y="4045"/>
                </a:cubicBezTo>
                <a:cubicBezTo>
                  <a:pt x="6166" y="4018"/>
                  <a:pt x="6148" y="3984"/>
                  <a:pt x="6131" y="3955"/>
                </a:cubicBezTo>
                <a:cubicBezTo>
                  <a:pt x="6103" y="3921"/>
                  <a:pt x="6074" y="3887"/>
                  <a:pt x="6040" y="3853"/>
                </a:cubicBezTo>
                <a:cubicBezTo>
                  <a:pt x="6017" y="3835"/>
                  <a:pt x="6011" y="3801"/>
                  <a:pt x="6024" y="3767"/>
                </a:cubicBezTo>
                <a:cubicBezTo>
                  <a:pt x="6029" y="3733"/>
                  <a:pt x="6058" y="3711"/>
                  <a:pt x="6085" y="3704"/>
                </a:cubicBezTo>
                <a:cubicBezTo>
                  <a:pt x="6142" y="3693"/>
                  <a:pt x="6194" y="3688"/>
                  <a:pt x="6245" y="3677"/>
                </a:cubicBezTo>
                <a:cubicBezTo>
                  <a:pt x="6392" y="3654"/>
                  <a:pt x="6541" y="3625"/>
                  <a:pt x="6671" y="3580"/>
                </a:cubicBezTo>
                <a:cubicBezTo>
                  <a:pt x="6733" y="3557"/>
                  <a:pt x="6790" y="3528"/>
                  <a:pt x="6835" y="3499"/>
                </a:cubicBezTo>
                <a:cubicBezTo>
                  <a:pt x="6864" y="3478"/>
                  <a:pt x="6892" y="3454"/>
                  <a:pt x="6916" y="3426"/>
                </a:cubicBezTo>
                <a:cubicBezTo>
                  <a:pt x="6937" y="3397"/>
                  <a:pt x="6950" y="3375"/>
                  <a:pt x="6961" y="3352"/>
                </a:cubicBezTo>
                <a:cubicBezTo>
                  <a:pt x="6978" y="3318"/>
                  <a:pt x="6989" y="3284"/>
                  <a:pt x="6995" y="3244"/>
                </a:cubicBezTo>
                <a:cubicBezTo>
                  <a:pt x="7000" y="3199"/>
                  <a:pt x="7000" y="3142"/>
                  <a:pt x="7000" y="3085"/>
                </a:cubicBezTo>
                <a:cubicBezTo>
                  <a:pt x="6995" y="3022"/>
                  <a:pt x="6978" y="2966"/>
                  <a:pt x="6961" y="2920"/>
                </a:cubicBezTo>
                <a:cubicBezTo>
                  <a:pt x="6944" y="2880"/>
                  <a:pt x="6927" y="2846"/>
                  <a:pt x="6903" y="2812"/>
                </a:cubicBezTo>
                <a:cubicBezTo>
                  <a:pt x="6882" y="2778"/>
                  <a:pt x="6853" y="2749"/>
                  <a:pt x="6819" y="2722"/>
                </a:cubicBezTo>
                <a:cubicBezTo>
                  <a:pt x="6774" y="2681"/>
                  <a:pt x="6727" y="2654"/>
                  <a:pt x="6665" y="2625"/>
                </a:cubicBezTo>
                <a:cubicBezTo>
                  <a:pt x="6569" y="2579"/>
                  <a:pt x="6455" y="2545"/>
                  <a:pt x="6302" y="2518"/>
                </a:cubicBezTo>
                <a:cubicBezTo>
                  <a:pt x="6187" y="2500"/>
                  <a:pt x="6069" y="2489"/>
                  <a:pt x="5961" y="2477"/>
                </a:cubicBezTo>
                <a:lnTo>
                  <a:pt x="5938" y="2477"/>
                </a:lnTo>
                <a:lnTo>
                  <a:pt x="5921" y="2471"/>
                </a:lnTo>
                <a:cubicBezTo>
                  <a:pt x="5836" y="2466"/>
                  <a:pt x="5751" y="2455"/>
                  <a:pt x="5665" y="2443"/>
                </a:cubicBezTo>
                <a:cubicBezTo>
                  <a:pt x="5649" y="2443"/>
                  <a:pt x="5631" y="2437"/>
                  <a:pt x="5620" y="2432"/>
                </a:cubicBezTo>
                <a:cubicBezTo>
                  <a:pt x="5602" y="2421"/>
                  <a:pt x="5591" y="2408"/>
                  <a:pt x="5586" y="2398"/>
                </a:cubicBezTo>
                <a:cubicBezTo>
                  <a:pt x="5568" y="2369"/>
                  <a:pt x="5574" y="2329"/>
                  <a:pt x="5591" y="2306"/>
                </a:cubicBezTo>
                <a:lnTo>
                  <a:pt x="5608" y="2279"/>
                </a:lnTo>
                <a:cubicBezTo>
                  <a:pt x="5626" y="2261"/>
                  <a:pt x="5631" y="2250"/>
                  <a:pt x="5636" y="2238"/>
                </a:cubicBezTo>
                <a:cubicBezTo>
                  <a:pt x="5642" y="2211"/>
                  <a:pt x="5649" y="2188"/>
                  <a:pt x="5654" y="2170"/>
                </a:cubicBezTo>
                <a:cubicBezTo>
                  <a:pt x="5665" y="2143"/>
                  <a:pt x="5676" y="2114"/>
                  <a:pt x="5694" y="2091"/>
                </a:cubicBezTo>
                <a:cubicBezTo>
                  <a:pt x="5722" y="2040"/>
                  <a:pt x="5751" y="1999"/>
                  <a:pt x="5796" y="1949"/>
                </a:cubicBezTo>
                <a:lnTo>
                  <a:pt x="5836" y="1897"/>
                </a:lnTo>
                <a:cubicBezTo>
                  <a:pt x="5898" y="1818"/>
                  <a:pt x="5961" y="1744"/>
                  <a:pt x="6006" y="1653"/>
                </a:cubicBezTo>
                <a:cubicBezTo>
                  <a:pt x="6017" y="1624"/>
                  <a:pt x="6029" y="1597"/>
                  <a:pt x="6035" y="1563"/>
                </a:cubicBezTo>
                <a:cubicBezTo>
                  <a:pt x="6040" y="1529"/>
                  <a:pt x="6040" y="1488"/>
                  <a:pt x="6040" y="1448"/>
                </a:cubicBezTo>
                <a:cubicBezTo>
                  <a:pt x="6029" y="1403"/>
                  <a:pt x="6024" y="1369"/>
                  <a:pt x="6011" y="1335"/>
                </a:cubicBezTo>
                <a:cubicBezTo>
                  <a:pt x="5995" y="1296"/>
                  <a:pt x="5977" y="1267"/>
                  <a:pt x="5961" y="1238"/>
                </a:cubicBezTo>
                <a:cubicBezTo>
                  <a:pt x="5938" y="1210"/>
                  <a:pt x="5915" y="1181"/>
                  <a:pt x="5881" y="1154"/>
                </a:cubicBezTo>
                <a:cubicBezTo>
                  <a:pt x="5841" y="1125"/>
                  <a:pt x="5801" y="1097"/>
                  <a:pt x="5756" y="1073"/>
                </a:cubicBezTo>
                <a:cubicBezTo>
                  <a:pt x="5705" y="1052"/>
                  <a:pt x="5654" y="1034"/>
                  <a:pt x="5591" y="1023"/>
                </a:cubicBezTo>
                <a:cubicBezTo>
                  <a:pt x="5546" y="1017"/>
                  <a:pt x="5512" y="1011"/>
                  <a:pt x="5478" y="1011"/>
                </a:cubicBezTo>
                <a:lnTo>
                  <a:pt x="5421" y="1011"/>
                </a:lnTo>
                <a:cubicBezTo>
                  <a:pt x="5295" y="1028"/>
                  <a:pt x="5188" y="1068"/>
                  <a:pt x="5103" y="1097"/>
                </a:cubicBezTo>
                <a:lnTo>
                  <a:pt x="5051" y="1113"/>
                </a:lnTo>
                <a:cubicBezTo>
                  <a:pt x="5012" y="1131"/>
                  <a:pt x="4967" y="1147"/>
                  <a:pt x="4926" y="1159"/>
                </a:cubicBezTo>
                <a:cubicBezTo>
                  <a:pt x="4904" y="1170"/>
                  <a:pt x="4881" y="1176"/>
                  <a:pt x="4852" y="1181"/>
                </a:cubicBezTo>
                <a:cubicBezTo>
                  <a:pt x="4830" y="1193"/>
                  <a:pt x="4807" y="1199"/>
                  <a:pt x="4779" y="1204"/>
                </a:cubicBezTo>
                <a:cubicBezTo>
                  <a:pt x="4762" y="1215"/>
                  <a:pt x="4739" y="1227"/>
                  <a:pt x="4721" y="1238"/>
                </a:cubicBezTo>
                <a:lnTo>
                  <a:pt x="4705" y="1244"/>
                </a:lnTo>
                <a:cubicBezTo>
                  <a:pt x="4694" y="1256"/>
                  <a:pt x="4687" y="1262"/>
                  <a:pt x="4676" y="1272"/>
                </a:cubicBezTo>
                <a:cubicBezTo>
                  <a:pt x="4665" y="1278"/>
                  <a:pt x="4642" y="1283"/>
                  <a:pt x="4626" y="1283"/>
                </a:cubicBezTo>
                <a:cubicBezTo>
                  <a:pt x="4597" y="1283"/>
                  <a:pt x="4569" y="1272"/>
                  <a:pt x="4551" y="1249"/>
                </a:cubicBezTo>
                <a:cubicBezTo>
                  <a:pt x="4540" y="1238"/>
                  <a:pt x="4529" y="1222"/>
                  <a:pt x="4524" y="1204"/>
                </a:cubicBezTo>
                <a:lnTo>
                  <a:pt x="4517" y="1193"/>
                </a:lnTo>
                <a:cubicBezTo>
                  <a:pt x="4506" y="1176"/>
                  <a:pt x="4500" y="1159"/>
                  <a:pt x="4489" y="1147"/>
                </a:cubicBezTo>
                <a:lnTo>
                  <a:pt x="4483" y="1131"/>
                </a:lnTo>
                <a:cubicBezTo>
                  <a:pt x="4472" y="1102"/>
                  <a:pt x="4461" y="1091"/>
                  <a:pt x="4455" y="1073"/>
                </a:cubicBezTo>
                <a:cubicBezTo>
                  <a:pt x="4432" y="1011"/>
                  <a:pt x="4414" y="960"/>
                  <a:pt x="4409" y="915"/>
                </a:cubicBezTo>
                <a:cubicBezTo>
                  <a:pt x="4398" y="858"/>
                  <a:pt x="4393" y="806"/>
                  <a:pt x="4387" y="750"/>
                </a:cubicBezTo>
                <a:cubicBezTo>
                  <a:pt x="4375" y="636"/>
                  <a:pt x="4364" y="522"/>
                  <a:pt x="4324" y="420"/>
                </a:cubicBezTo>
                <a:cubicBezTo>
                  <a:pt x="4312" y="381"/>
                  <a:pt x="4290" y="341"/>
                  <a:pt x="4262" y="301"/>
                </a:cubicBezTo>
                <a:cubicBezTo>
                  <a:pt x="4222" y="250"/>
                  <a:pt x="4176" y="199"/>
                  <a:pt x="4120" y="147"/>
                </a:cubicBezTo>
                <a:cubicBezTo>
                  <a:pt x="4074" y="108"/>
                  <a:pt x="4029" y="79"/>
                  <a:pt x="3978" y="56"/>
                </a:cubicBezTo>
                <a:cubicBezTo>
                  <a:pt x="3932" y="34"/>
                  <a:pt x="3887" y="16"/>
                  <a:pt x="3835" y="6"/>
                </a:cubicBezTo>
                <a:cubicBezTo>
                  <a:pt x="3795" y="0"/>
                  <a:pt x="3756" y="0"/>
                  <a:pt x="3716"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5" name="Google Shape;250;p2"/>
          <p:cNvSpPr>
            <a:spLocks noChangeArrowheads="1"/>
          </p:cNvSpPr>
          <p:nvPr/>
        </p:nvSpPr>
        <p:spPr bwMode="auto">
          <a:xfrm>
            <a:off x="9017000" y="4187825"/>
            <a:ext cx="66675" cy="22225"/>
          </a:xfrm>
          <a:custGeom>
            <a:avLst/>
            <a:gdLst>
              <a:gd name="T0" fmla="*/ 0 w 1700"/>
              <a:gd name="T1" fmla="*/ 0 h 581"/>
              <a:gd name="T2" fmla="*/ 1700 w 1700"/>
              <a:gd name="T3" fmla="*/ 581 h 581"/>
            </a:gdLst>
            <a:ahLst/>
            <a:cxnLst/>
            <a:rect l="T0" t="T1" r="T2" b="T3"/>
            <a:pathLst>
              <a:path w="1700" h="581" extrusionOk="0">
                <a:moveTo>
                  <a:pt x="1400" y="77"/>
                </a:moveTo>
                <a:lnTo>
                  <a:pt x="1387" y="85"/>
                </a:lnTo>
                <a:cubicBezTo>
                  <a:pt x="1392" y="83"/>
                  <a:pt x="1396" y="80"/>
                  <a:pt x="1400" y="77"/>
                </a:cubicBezTo>
                <a:close/>
                <a:moveTo>
                  <a:pt x="1472" y="1"/>
                </a:moveTo>
                <a:cubicBezTo>
                  <a:pt x="1450" y="1"/>
                  <a:pt x="1432" y="17"/>
                  <a:pt x="1421" y="40"/>
                </a:cubicBezTo>
                <a:cubicBezTo>
                  <a:pt x="1417" y="49"/>
                  <a:pt x="1413" y="65"/>
                  <a:pt x="1400" y="77"/>
                </a:cubicBezTo>
                <a:lnTo>
                  <a:pt x="1404" y="74"/>
                </a:lnTo>
                <a:cubicBezTo>
                  <a:pt x="1382" y="125"/>
                  <a:pt x="1353" y="177"/>
                  <a:pt x="1314" y="222"/>
                </a:cubicBezTo>
                <a:cubicBezTo>
                  <a:pt x="1274" y="268"/>
                  <a:pt x="1228" y="307"/>
                  <a:pt x="1188" y="336"/>
                </a:cubicBezTo>
                <a:cubicBezTo>
                  <a:pt x="1143" y="370"/>
                  <a:pt x="1097" y="392"/>
                  <a:pt x="1052" y="410"/>
                </a:cubicBezTo>
                <a:cubicBezTo>
                  <a:pt x="983" y="432"/>
                  <a:pt x="915" y="449"/>
                  <a:pt x="842" y="460"/>
                </a:cubicBezTo>
                <a:lnTo>
                  <a:pt x="779" y="460"/>
                </a:lnTo>
                <a:cubicBezTo>
                  <a:pt x="728" y="460"/>
                  <a:pt x="677" y="455"/>
                  <a:pt x="619" y="449"/>
                </a:cubicBezTo>
                <a:cubicBezTo>
                  <a:pt x="517" y="426"/>
                  <a:pt x="422" y="397"/>
                  <a:pt x="319" y="352"/>
                </a:cubicBezTo>
                <a:cubicBezTo>
                  <a:pt x="239" y="313"/>
                  <a:pt x="160" y="268"/>
                  <a:pt x="86" y="205"/>
                </a:cubicBezTo>
                <a:cubicBezTo>
                  <a:pt x="81" y="200"/>
                  <a:pt x="68" y="187"/>
                  <a:pt x="57" y="182"/>
                </a:cubicBezTo>
                <a:cubicBezTo>
                  <a:pt x="40" y="200"/>
                  <a:pt x="23" y="211"/>
                  <a:pt x="0" y="227"/>
                </a:cubicBezTo>
                <a:cubicBezTo>
                  <a:pt x="0" y="227"/>
                  <a:pt x="6" y="227"/>
                  <a:pt x="6" y="234"/>
                </a:cubicBezTo>
                <a:cubicBezTo>
                  <a:pt x="81" y="302"/>
                  <a:pt x="160" y="363"/>
                  <a:pt x="244" y="415"/>
                </a:cubicBezTo>
                <a:cubicBezTo>
                  <a:pt x="341" y="472"/>
                  <a:pt x="427" y="512"/>
                  <a:pt x="512" y="534"/>
                </a:cubicBezTo>
                <a:cubicBezTo>
                  <a:pt x="619" y="562"/>
                  <a:pt x="716" y="580"/>
                  <a:pt x="808" y="580"/>
                </a:cubicBezTo>
                <a:cubicBezTo>
                  <a:pt x="865" y="580"/>
                  <a:pt x="910" y="580"/>
                  <a:pt x="960" y="568"/>
                </a:cubicBezTo>
                <a:cubicBezTo>
                  <a:pt x="1018" y="562"/>
                  <a:pt x="1069" y="546"/>
                  <a:pt x="1120" y="528"/>
                </a:cubicBezTo>
                <a:cubicBezTo>
                  <a:pt x="1177" y="507"/>
                  <a:pt x="1228" y="472"/>
                  <a:pt x="1274" y="444"/>
                </a:cubicBezTo>
                <a:cubicBezTo>
                  <a:pt x="1319" y="415"/>
                  <a:pt x="1359" y="381"/>
                  <a:pt x="1393" y="342"/>
                </a:cubicBezTo>
                <a:cubicBezTo>
                  <a:pt x="1416" y="318"/>
                  <a:pt x="1438" y="290"/>
                  <a:pt x="1461" y="261"/>
                </a:cubicBezTo>
                <a:cubicBezTo>
                  <a:pt x="1479" y="239"/>
                  <a:pt x="1489" y="216"/>
                  <a:pt x="1500" y="193"/>
                </a:cubicBezTo>
                <a:cubicBezTo>
                  <a:pt x="1513" y="182"/>
                  <a:pt x="1518" y="166"/>
                  <a:pt x="1529" y="148"/>
                </a:cubicBezTo>
                <a:cubicBezTo>
                  <a:pt x="1581" y="216"/>
                  <a:pt x="1637" y="290"/>
                  <a:pt x="1699" y="358"/>
                </a:cubicBezTo>
                <a:cubicBezTo>
                  <a:pt x="1642" y="268"/>
                  <a:pt x="1586" y="166"/>
                  <a:pt x="1524" y="29"/>
                </a:cubicBezTo>
                <a:cubicBezTo>
                  <a:pt x="1518" y="12"/>
                  <a:pt x="1495" y="1"/>
                  <a:pt x="147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6" name="Google Shape;251;p2"/>
          <p:cNvSpPr>
            <a:spLocks noChangeArrowheads="1"/>
          </p:cNvSpPr>
          <p:nvPr/>
        </p:nvSpPr>
        <p:spPr bwMode="auto">
          <a:xfrm>
            <a:off x="8964613" y="4113213"/>
            <a:ext cx="44450" cy="61912"/>
          </a:xfrm>
          <a:custGeom>
            <a:avLst/>
            <a:gdLst>
              <a:gd name="T0" fmla="*/ 0 w 1171"/>
              <a:gd name="T1" fmla="*/ 0 h 1626"/>
              <a:gd name="T2" fmla="*/ 1171 w 1171"/>
              <a:gd name="T3" fmla="*/ 1626 h 1626"/>
            </a:gdLst>
            <a:ahLst/>
            <a:cxnLst/>
            <a:rect l="T0" t="T1" r="T2" b="T3"/>
            <a:pathLst>
              <a:path w="1171" h="1626" extrusionOk="0">
                <a:moveTo>
                  <a:pt x="114" y="0"/>
                </a:moveTo>
                <a:cubicBezTo>
                  <a:pt x="103" y="0"/>
                  <a:pt x="92" y="0"/>
                  <a:pt x="85" y="6"/>
                </a:cubicBezTo>
                <a:cubicBezTo>
                  <a:pt x="51" y="23"/>
                  <a:pt x="40" y="63"/>
                  <a:pt x="51" y="97"/>
                </a:cubicBezTo>
                <a:cubicBezTo>
                  <a:pt x="58" y="102"/>
                  <a:pt x="58" y="113"/>
                  <a:pt x="63" y="120"/>
                </a:cubicBezTo>
                <a:cubicBezTo>
                  <a:pt x="29" y="126"/>
                  <a:pt x="1" y="160"/>
                  <a:pt x="11" y="199"/>
                </a:cubicBezTo>
                <a:cubicBezTo>
                  <a:pt x="29" y="267"/>
                  <a:pt x="51" y="336"/>
                  <a:pt x="74" y="404"/>
                </a:cubicBezTo>
                <a:cubicBezTo>
                  <a:pt x="97" y="467"/>
                  <a:pt x="131" y="529"/>
                  <a:pt x="171" y="591"/>
                </a:cubicBezTo>
                <a:cubicBezTo>
                  <a:pt x="245" y="711"/>
                  <a:pt x="341" y="818"/>
                  <a:pt x="455" y="910"/>
                </a:cubicBezTo>
                <a:cubicBezTo>
                  <a:pt x="552" y="989"/>
                  <a:pt x="682" y="1057"/>
                  <a:pt x="830" y="1114"/>
                </a:cubicBezTo>
                <a:cubicBezTo>
                  <a:pt x="892" y="1136"/>
                  <a:pt x="966" y="1154"/>
                  <a:pt x="1052" y="1170"/>
                </a:cubicBezTo>
                <a:lnTo>
                  <a:pt x="1068" y="1177"/>
                </a:lnTo>
                <a:lnTo>
                  <a:pt x="1097" y="1183"/>
                </a:lnTo>
                <a:cubicBezTo>
                  <a:pt x="1081" y="1245"/>
                  <a:pt x="1068" y="1313"/>
                  <a:pt x="1063" y="1382"/>
                </a:cubicBezTo>
                <a:cubicBezTo>
                  <a:pt x="1057" y="1466"/>
                  <a:pt x="1063" y="1545"/>
                  <a:pt x="1081" y="1626"/>
                </a:cubicBezTo>
                <a:cubicBezTo>
                  <a:pt x="1086" y="1626"/>
                  <a:pt x="1086" y="1620"/>
                  <a:pt x="1092" y="1620"/>
                </a:cubicBezTo>
                <a:cubicBezTo>
                  <a:pt x="1108" y="1603"/>
                  <a:pt x="1120" y="1579"/>
                  <a:pt x="1131" y="1558"/>
                </a:cubicBezTo>
                <a:cubicBezTo>
                  <a:pt x="1142" y="1534"/>
                  <a:pt x="1154" y="1506"/>
                  <a:pt x="1160" y="1477"/>
                </a:cubicBezTo>
                <a:cubicBezTo>
                  <a:pt x="1171" y="1438"/>
                  <a:pt x="1171" y="1393"/>
                  <a:pt x="1171" y="1341"/>
                </a:cubicBezTo>
                <a:cubicBezTo>
                  <a:pt x="1165" y="1262"/>
                  <a:pt x="1142" y="1170"/>
                  <a:pt x="1115" y="1075"/>
                </a:cubicBezTo>
                <a:cubicBezTo>
                  <a:pt x="1108" y="1063"/>
                  <a:pt x="1108" y="1057"/>
                  <a:pt x="1102" y="1046"/>
                </a:cubicBezTo>
                <a:cubicBezTo>
                  <a:pt x="1057" y="1028"/>
                  <a:pt x="1006" y="1012"/>
                  <a:pt x="955" y="994"/>
                </a:cubicBezTo>
                <a:cubicBezTo>
                  <a:pt x="847" y="960"/>
                  <a:pt x="767" y="921"/>
                  <a:pt x="706" y="881"/>
                </a:cubicBezTo>
                <a:lnTo>
                  <a:pt x="722" y="904"/>
                </a:lnTo>
                <a:cubicBezTo>
                  <a:pt x="586" y="842"/>
                  <a:pt x="483" y="773"/>
                  <a:pt x="392" y="705"/>
                </a:cubicBezTo>
                <a:cubicBezTo>
                  <a:pt x="347" y="659"/>
                  <a:pt x="307" y="619"/>
                  <a:pt x="273" y="574"/>
                </a:cubicBezTo>
                <a:cubicBezTo>
                  <a:pt x="245" y="529"/>
                  <a:pt x="221" y="488"/>
                  <a:pt x="205" y="449"/>
                </a:cubicBezTo>
                <a:cubicBezTo>
                  <a:pt x="194" y="409"/>
                  <a:pt x="182" y="364"/>
                  <a:pt x="171" y="312"/>
                </a:cubicBezTo>
                <a:cubicBezTo>
                  <a:pt x="171" y="250"/>
                  <a:pt x="171" y="194"/>
                  <a:pt x="182" y="137"/>
                </a:cubicBezTo>
                <a:cubicBezTo>
                  <a:pt x="187" y="120"/>
                  <a:pt x="187" y="97"/>
                  <a:pt x="194" y="79"/>
                </a:cubicBezTo>
                <a:cubicBezTo>
                  <a:pt x="187" y="68"/>
                  <a:pt x="182" y="52"/>
                  <a:pt x="176" y="40"/>
                </a:cubicBezTo>
                <a:cubicBezTo>
                  <a:pt x="166" y="18"/>
                  <a:pt x="142" y="0"/>
                  <a:pt x="11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7" name="Google Shape;252;p2"/>
          <p:cNvSpPr>
            <a:spLocks noChangeArrowheads="1"/>
          </p:cNvSpPr>
          <p:nvPr/>
        </p:nvSpPr>
        <p:spPr bwMode="auto">
          <a:xfrm>
            <a:off x="9005888" y="4152900"/>
            <a:ext cx="9525" cy="38100"/>
          </a:xfrm>
          <a:custGeom>
            <a:avLst/>
            <a:gdLst>
              <a:gd name="T0" fmla="*/ 0 w 245"/>
              <a:gd name="T1" fmla="*/ 0 h 995"/>
              <a:gd name="T2" fmla="*/ 245 w 245"/>
              <a:gd name="T3" fmla="*/ 995 h 995"/>
            </a:gdLst>
            <a:ahLst/>
            <a:cxnLst/>
            <a:rect l="T0" t="T1" r="T2" b="T3"/>
            <a:pathLst>
              <a:path w="245" h="995" extrusionOk="0">
                <a:moveTo>
                  <a:pt x="22" y="0"/>
                </a:moveTo>
                <a:lnTo>
                  <a:pt x="22" y="0"/>
                </a:lnTo>
                <a:cubicBezTo>
                  <a:pt x="28" y="11"/>
                  <a:pt x="28" y="17"/>
                  <a:pt x="35" y="29"/>
                </a:cubicBezTo>
                <a:cubicBezTo>
                  <a:pt x="62" y="124"/>
                  <a:pt x="85" y="216"/>
                  <a:pt x="91" y="295"/>
                </a:cubicBezTo>
                <a:cubicBezTo>
                  <a:pt x="91" y="347"/>
                  <a:pt x="91" y="392"/>
                  <a:pt x="80" y="431"/>
                </a:cubicBezTo>
                <a:cubicBezTo>
                  <a:pt x="74" y="460"/>
                  <a:pt x="62" y="488"/>
                  <a:pt x="51" y="512"/>
                </a:cubicBezTo>
                <a:cubicBezTo>
                  <a:pt x="40" y="533"/>
                  <a:pt x="28" y="557"/>
                  <a:pt x="12" y="574"/>
                </a:cubicBezTo>
                <a:cubicBezTo>
                  <a:pt x="6" y="574"/>
                  <a:pt x="6" y="580"/>
                  <a:pt x="1" y="580"/>
                </a:cubicBezTo>
                <a:cubicBezTo>
                  <a:pt x="6" y="596"/>
                  <a:pt x="6" y="614"/>
                  <a:pt x="12" y="625"/>
                </a:cubicBezTo>
                <a:cubicBezTo>
                  <a:pt x="35" y="722"/>
                  <a:pt x="74" y="813"/>
                  <a:pt x="125" y="892"/>
                </a:cubicBezTo>
                <a:cubicBezTo>
                  <a:pt x="148" y="926"/>
                  <a:pt x="171" y="960"/>
                  <a:pt x="193" y="994"/>
                </a:cubicBezTo>
                <a:cubicBezTo>
                  <a:pt x="211" y="977"/>
                  <a:pt x="227" y="966"/>
                  <a:pt x="245" y="949"/>
                </a:cubicBezTo>
                <a:cubicBezTo>
                  <a:pt x="239" y="943"/>
                  <a:pt x="232" y="932"/>
                  <a:pt x="227" y="926"/>
                </a:cubicBezTo>
                <a:cubicBezTo>
                  <a:pt x="193" y="874"/>
                  <a:pt x="164" y="818"/>
                  <a:pt x="142" y="761"/>
                </a:cubicBezTo>
                <a:cubicBezTo>
                  <a:pt x="119" y="711"/>
                  <a:pt x="108" y="659"/>
                  <a:pt x="96" y="596"/>
                </a:cubicBezTo>
                <a:cubicBezTo>
                  <a:pt x="91" y="533"/>
                  <a:pt x="96" y="472"/>
                  <a:pt x="108" y="404"/>
                </a:cubicBezTo>
                <a:cubicBezTo>
                  <a:pt x="119" y="329"/>
                  <a:pt x="148" y="250"/>
                  <a:pt x="187" y="158"/>
                </a:cubicBezTo>
                <a:cubicBezTo>
                  <a:pt x="193" y="137"/>
                  <a:pt x="193" y="108"/>
                  <a:pt x="182" y="85"/>
                </a:cubicBezTo>
                <a:cubicBezTo>
                  <a:pt x="171" y="56"/>
                  <a:pt x="148" y="40"/>
                  <a:pt x="119" y="29"/>
                </a:cubicBezTo>
                <a:cubicBezTo>
                  <a:pt x="85" y="22"/>
                  <a:pt x="57" y="11"/>
                  <a:pt x="22"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8" name="Google Shape;253;p2"/>
          <p:cNvSpPr>
            <a:spLocks noChangeArrowheads="1"/>
          </p:cNvSpPr>
          <p:nvPr/>
        </p:nvSpPr>
        <p:spPr bwMode="auto">
          <a:xfrm>
            <a:off x="9013825" y="4189413"/>
            <a:ext cx="6350" cy="6350"/>
          </a:xfrm>
          <a:custGeom>
            <a:avLst/>
            <a:gdLst>
              <a:gd name="T0" fmla="*/ 0 w 161"/>
              <a:gd name="T1" fmla="*/ 0 h 165"/>
              <a:gd name="T2" fmla="*/ 161 w 161"/>
              <a:gd name="T3" fmla="*/ 165 h 165"/>
            </a:gdLst>
            <a:ahLst/>
            <a:cxnLst/>
            <a:rect l="T0" t="T1" r="T2" b="T3"/>
            <a:pathLst>
              <a:path w="161" h="165" extrusionOk="0">
                <a:moveTo>
                  <a:pt x="53" y="0"/>
                </a:moveTo>
                <a:cubicBezTo>
                  <a:pt x="35" y="17"/>
                  <a:pt x="19" y="28"/>
                  <a:pt x="1" y="45"/>
                </a:cubicBezTo>
                <a:cubicBezTo>
                  <a:pt x="35" y="85"/>
                  <a:pt x="69" y="124"/>
                  <a:pt x="103" y="164"/>
                </a:cubicBezTo>
                <a:cubicBezTo>
                  <a:pt x="126" y="148"/>
                  <a:pt x="143" y="137"/>
                  <a:pt x="160" y="119"/>
                </a:cubicBezTo>
                <a:cubicBezTo>
                  <a:pt x="121" y="79"/>
                  <a:pt x="87" y="40"/>
                  <a:pt x="5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9" name="Google Shape;254;p2"/>
          <p:cNvSpPr>
            <a:spLocks noChangeArrowheads="1"/>
          </p:cNvSpPr>
          <p:nvPr/>
        </p:nvSpPr>
        <p:spPr bwMode="auto">
          <a:xfrm>
            <a:off x="9101138" y="4121150"/>
            <a:ext cx="144462" cy="157163"/>
          </a:xfrm>
          <a:custGeom>
            <a:avLst/>
            <a:gdLst>
              <a:gd name="T0" fmla="*/ 0 w 3722"/>
              <a:gd name="T1" fmla="*/ 0 h 4058"/>
              <a:gd name="T2" fmla="*/ 3722 w 3722"/>
              <a:gd name="T3" fmla="*/ 4058 h 4058"/>
            </a:gdLst>
            <a:ahLst/>
            <a:cxnLst/>
            <a:rect l="T0" t="T1" r="T2" b="T3"/>
            <a:pathLst>
              <a:path w="3722" h="4058" extrusionOk="0">
                <a:moveTo>
                  <a:pt x="0" y="2445"/>
                </a:moveTo>
                <a:cubicBezTo>
                  <a:pt x="8" y="2445"/>
                  <a:pt x="13" y="2447"/>
                  <a:pt x="21" y="2449"/>
                </a:cubicBezTo>
                <a:cubicBezTo>
                  <a:pt x="17" y="2448"/>
                  <a:pt x="14" y="2446"/>
                  <a:pt x="11" y="2445"/>
                </a:cubicBezTo>
                <a:close/>
                <a:moveTo>
                  <a:pt x="3620" y="1"/>
                </a:moveTo>
                <a:cubicBezTo>
                  <a:pt x="3603" y="1"/>
                  <a:pt x="3580" y="13"/>
                  <a:pt x="3569" y="29"/>
                </a:cubicBezTo>
                <a:cubicBezTo>
                  <a:pt x="3575" y="42"/>
                  <a:pt x="3580" y="52"/>
                  <a:pt x="3586" y="69"/>
                </a:cubicBezTo>
                <a:cubicBezTo>
                  <a:pt x="3603" y="115"/>
                  <a:pt x="3620" y="171"/>
                  <a:pt x="3625" y="234"/>
                </a:cubicBezTo>
                <a:cubicBezTo>
                  <a:pt x="3625" y="291"/>
                  <a:pt x="3625" y="348"/>
                  <a:pt x="3620" y="393"/>
                </a:cubicBezTo>
                <a:cubicBezTo>
                  <a:pt x="3614" y="433"/>
                  <a:pt x="3603" y="467"/>
                  <a:pt x="3586" y="501"/>
                </a:cubicBezTo>
                <a:cubicBezTo>
                  <a:pt x="3575" y="524"/>
                  <a:pt x="3562" y="546"/>
                  <a:pt x="3541" y="575"/>
                </a:cubicBezTo>
                <a:cubicBezTo>
                  <a:pt x="3517" y="603"/>
                  <a:pt x="3489" y="627"/>
                  <a:pt x="3460" y="648"/>
                </a:cubicBezTo>
                <a:cubicBezTo>
                  <a:pt x="3415" y="677"/>
                  <a:pt x="3358" y="706"/>
                  <a:pt x="3296" y="729"/>
                </a:cubicBezTo>
                <a:cubicBezTo>
                  <a:pt x="3166" y="774"/>
                  <a:pt x="3017" y="803"/>
                  <a:pt x="2870" y="826"/>
                </a:cubicBezTo>
                <a:cubicBezTo>
                  <a:pt x="2819" y="837"/>
                  <a:pt x="2767" y="842"/>
                  <a:pt x="2710" y="853"/>
                </a:cubicBezTo>
                <a:cubicBezTo>
                  <a:pt x="2683" y="860"/>
                  <a:pt x="2654" y="882"/>
                  <a:pt x="2649" y="916"/>
                </a:cubicBezTo>
                <a:cubicBezTo>
                  <a:pt x="2636" y="950"/>
                  <a:pt x="2642" y="984"/>
                  <a:pt x="2665" y="1002"/>
                </a:cubicBezTo>
                <a:cubicBezTo>
                  <a:pt x="2699" y="1036"/>
                  <a:pt x="2728" y="1070"/>
                  <a:pt x="2756" y="1104"/>
                </a:cubicBezTo>
                <a:cubicBezTo>
                  <a:pt x="2773" y="1133"/>
                  <a:pt x="2791" y="1167"/>
                  <a:pt x="2801" y="1194"/>
                </a:cubicBezTo>
                <a:cubicBezTo>
                  <a:pt x="2807" y="1217"/>
                  <a:pt x="2812" y="1240"/>
                  <a:pt x="2819" y="1280"/>
                </a:cubicBezTo>
                <a:cubicBezTo>
                  <a:pt x="2825" y="1309"/>
                  <a:pt x="2819" y="1337"/>
                  <a:pt x="2819" y="1371"/>
                </a:cubicBezTo>
                <a:cubicBezTo>
                  <a:pt x="2807" y="1405"/>
                  <a:pt x="2796" y="1433"/>
                  <a:pt x="2785" y="1467"/>
                </a:cubicBezTo>
                <a:cubicBezTo>
                  <a:pt x="2762" y="1513"/>
                  <a:pt x="2733" y="1553"/>
                  <a:pt x="2699" y="1592"/>
                </a:cubicBezTo>
                <a:cubicBezTo>
                  <a:pt x="2654" y="1649"/>
                  <a:pt x="2597" y="1700"/>
                  <a:pt x="2529" y="1746"/>
                </a:cubicBezTo>
                <a:cubicBezTo>
                  <a:pt x="2444" y="1802"/>
                  <a:pt x="2353" y="1854"/>
                  <a:pt x="2245" y="1894"/>
                </a:cubicBezTo>
                <a:cubicBezTo>
                  <a:pt x="2143" y="1933"/>
                  <a:pt x="2028" y="1962"/>
                  <a:pt x="1920" y="1973"/>
                </a:cubicBezTo>
                <a:lnTo>
                  <a:pt x="1910" y="1978"/>
                </a:lnTo>
                <a:lnTo>
                  <a:pt x="1818" y="1978"/>
                </a:lnTo>
                <a:cubicBezTo>
                  <a:pt x="1768" y="1978"/>
                  <a:pt x="1716" y="1973"/>
                  <a:pt x="1660" y="1967"/>
                </a:cubicBezTo>
                <a:cubicBezTo>
                  <a:pt x="1597" y="1956"/>
                  <a:pt x="1551" y="1939"/>
                  <a:pt x="1511" y="1922"/>
                </a:cubicBezTo>
                <a:cubicBezTo>
                  <a:pt x="1472" y="1904"/>
                  <a:pt x="1438" y="1883"/>
                  <a:pt x="1404" y="1854"/>
                </a:cubicBezTo>
                <a:cubicBezTo>
                  <a:pt x="1375" y="1825"/>
                  <a:pt x="1346" y="1797"/>
                  <a:pt x="1325" y="1768"/>
                </a:cubicBezTo>
                <a:cubicBezTo>
                  <a:pt x="1301" y="1734"/>
                  <a:pt x="1278" y="1694"/>
                  <a:pt x="1262" y="1644"/>
                </a:cubicBezTo>
                <a:cubicBezTo>
                  <a:pt x="1256" y="1626"/>
                  <a:pt x="1251" y="1603"/>
                  <a:pt x="1244" y="1581"/>
                </a:cubicBezTo>
                <a:cubicBezTo>
                  <a:pt x="1233" y="1547"/>
                  <a:pt x="1205" y="1524"/>
                  <a:pt x="1165" y="1524"/>
                </a:cubicBezTo>
                <a:lnTo>
                  <a:pt x="1149" y="1524"/>
                </a:lnTo>
                <a:cubicBezTo>
                  <a:pt x="1136" y="1524"/>
                  <a:pt x="1125" y="1529"/>
                  <a:pt x="1108" y="1542"/>
                </a:cubicBezTo>
                <a:cubicBezTo>
                  <a:pt x="1086" y="1558"/>
                  <a:pt x="1068" y="1581"/>
                  <a:pt x="1068" y="1610"/>
                </a:cubicBezTo>
                <a:cubicBezTo>
                  <a:pt x="1068" y="1644"/>
                  <a:pt x="1068" y="1678"/>
                  <a:pt x="1063" y="1712"/>
                </a:cubicBezTo>
                <a:cubicBezTo>
                  <a:pt x="1046" y="1774"/>
                  <a:pt x="1029" y="1836"/>
                  <a:pt x="1000" y="1894"/>
                </a:cubicBezTo>
                <a:cubicBezTo>
                  <a:pt x="971" y="1956"/>
                  <a:pt x="932" y="2019"/>
                  <a:pt x="887" y="2080"/>
                </a:cubicBezTo>
                <a:cubicBezTo>
                  <a:pt x="824" y="2149"/>
                  <a:pt x="761" y="2211"/>
                  <a:pt x="682" y="2269"/>
                </a:cubicBezTo>
                <a:cubicBezTo>
                  <a:pt x="648" y="2292"/>
                  <a:pt x="614" y="2314"/>
                  <a:pt x="580" y="2337"/>
                </a:cubicBezTo>
                <a:lnTo>
                  <a:pt x="562" y="2337"/>
                </a:lnTo>
                <a:cubicBezTo>
                  <a:pt x="540" y="2337"/>
                  <a:pt x="517" y="2348"/>
                  <a:pt x="501" y="2376"/>
                </a:cubicBezTo>
                <a:cubicBezTo>
                  <a:pt x="478" y="2387"/>
                  <a:pt x="454" y="2394"/>
                  <a:pt x="433" y="2405"/>
                </a:cubicBezTo>
                <a:cubicBezTo>
                  <a:pt x="364" y="2428"/>
                  <a:pt x="289" y="2450"/>
                  <a:pt x="216" y="2455"/>
                </a:cubicBezTo>
                <a:cubicBezTo>
                  <a:pt x="194" y="2455"/>
                  <a:pt x="176" y="2462"/>
                  <a:pt x="153" y="2462"/>
                </a:cubicBezTo>
                <a:cubicBezTo>
                  <a:pt x="119" y="2462"/>
                  <a:pt x="74" y="2455"/>
                  <a:pt x="29" y="2450"/>
                </a:cubicBezTo>
                <a:cubicBezTo>
                  <a:pt x="26" y="2450"/>
                  <a:pt x="23" y="2450"/>
                  <a:pt x="21" y="2449"/>
                </a:cubicBezTo>
                <a:cubicBezTo>
                  <a:pt x="53" y="2464"/>
                  <a:pt x="96" y="2474"/>
                  <a:pt x="137" y="2484"/>
                </a:cubicBezTo>
                <a:lnTo>
                  <a:pt x="137" y="2592"/>
                </a:lnTo>
                <a:lnTo>
                  <a:pt x="160" y="2592"/>
                </a:lnTo>
                <a:cubicBezTo>
                  <a:pt x="199" y="2592"/>
                  <a:pt x="244" y="2592"/>
                  <a:pt x="284" y="2586"/>
                </a:cubicBezTo>
                <a:cubicBezTo>
                  <a:pt x="347" y="2575"/>
                  <a:pt x="409" y="2565"/>
                  <a:pt x="478" y="2541"/>
                </a:cubicBezTo>
                <a:lnTo>
                  <a:pt x="478" y="2536"/>
                </a:lnTo>
                <a:lnTo>
                  <a:pt x="483" y="2541"/>
                </a:lnTo>
                <a:lnTo>
                  <a:pt x="483" y="2552"/>
                </a:lnTo>
                <a:cubicBezTo>
                  <a:pt x="478" y="2626"/>
                  <a:pt x="472" y="2694"/>
                  <a:pt x="467" y="2769"/>
                </a:cubicBezTo>
                <a:cubicBezTo>
                  <a:pt x="460" y="2916"/>
                  <a:pt x="460" y="3042"/>
                  <a:pt x="467" y="3155"/>
                </a:cubicBezTo>
                <a:cubicBezTo>
                  <a:pt x="472" y="3286"/>
                  <a:pt x="483" y="3417"/>
                  <a:pt x="506" y="3541"/>
                </a:cubicBezTo>
                <a:cubicBezTo>
                  <a:pt x="517" y="3593"/>
                  <a:pt x="585" y="3724"/>
                  <a:pt x="637" y="3831"/>
                </a:cubicBezTo>
                <a:cubicBezTo>
                  <a:pt x="654" y="3797"/>
                  <a:pt x="659" y="3758"/>
                  <a:pt x="643" y="3724"/>
                </a:cubicBezTo>
                <a:cubicBezTo>
                  <a:pt x="637" y="3695"/>
                  <a:pt x="625" y="3672"/>
                  <a:pt x="614" y="3649"/>
                </a:cubicBezTo>
                <a:cubicBezTo>
                  <a:pt x="591" y="3564"/>
                  <a:pt x="574" y="3485"/>
                  <a:pt x="569" y="3399"/>
                </a:cubicBezTo>
                <a:cubicBezTo>
                  <a:pt x="562" y="3354"/>
                  <a:pt x="569" y="3315"/>
                  <a:pt x="569" y="3274"/>
                </a:cubicBezTo>
                <a:cubicBezTo>
                  <a:pt x="574" y="3252"/>
                  <a:pt x="562" y="3234"/>
                  <a:pt x="557" y="3218"/>
                </a:cubicBezTo>
                <a:lnTo>
                  <a:pt x="557" y="3160"/>
                </a:lnTo>
                <a:cubicBezTo>
                  <a:pt x="551" y="2933"/>
                  <a:pt x="557" y="2701"/>
                  <a:pt x="580" y="2473"/>
                </a:cubicBezTo>
                <a:cubicBezTo>
                  <a:pt x="580" y="2455"/>
                  <a:pt x="574" y="2439"/>
                  <a:pt x="569" y="2428"/>
                </a:cubicBezTo>
                <a:cubicBezTo>
                  <a:pt x="596" y="2416"/>
                  <a:pt x="625" y="2405"/>
                  <a:pt x="648" y="2387"/>
                </a:cubicBezTo>
                <a:cubicBezTo>
                  <a:pt x="745" y="2337"/>
                  <a:pt x="829" y="2269"/>
                  <a:pt x="910" y="2189"/>
                </a:cubicBezTo>
                <a:cubicBezTo>
                  <a:pt x="1005" y="2087"/>
                  <a:pt x="1080" y="1978"/>
                  <a:pt x="1131" y="1865"/>
                </a:cubicBezTo>
                <a:cubicBezTo>
                  <a:pt x="1136" y="1876"/>
                  <a:pt x="1142" y="1883"/>
                  <a:pt x="1149" y="1888"/>
                </a:cubicBezTo>
                <a:cubicBezTo>
                  <a:pt x="1199" y="1962"/>
                  <a:pt x="1262" y="2019"/>
                  <a:pt x="1335" y="2059"/>
                </a:cubicBezTo>
                <a:cubicBezTo>
                  <a:pt x="1370" y="2075"/>
                  <a:pt x="1415" y="2098"/>
                  <a:pt x="1461" y="2114"/>
                </a:cubicBezTo>
                <a:cubicBezTo>
                  <a:pt x="1500" y="2127"/>
                  <a:pt x="1551" y="2138"/>
                  <a:pt x="1608" y="2143"/>
                </a:cubicBezTo>
                <a:cubicBezTo>
                  <a:pt x="1642" y="2149"/>
                  <a:pt x="1676" y="2155"/>
                  <a:pt x="1710" y="2155"/>
                </a:cubicBezTo>
                <a:cubicBezTo>
                  <a:pt x="1762" y="2155"/>
                  <a:pt x="1813" y="2149"/>
                  <a:pt x="1875" y="2138"/>
                </a:cubicBezTo>
                <a:cubicBezTo>
                  <a:pt x="1960" y="2127"/>
                  <a:pt x="2046" y="2104"/>
                  <a:pt x="2143" y="2069"/>
                </a:cubicBezTo>
                <a:cubicBezTo>
                  <a:pt x="2211" y="2041"/>
                  <a:pt x="2285" y="2007"/>
                  <a:pt x="2364" y="1956"/>
                </a:cubicBezTo>
                <a:cubicBezTo>
                  <a:pt x="2403" y="1933"/>
                  <a:pt x="2437" y="1910"/>
                  <a:pt x="2478" y="1888"/>
                </a:cubicBezTo>
                <a:lnTo>
                  <a:pt x="2489" y="1883"/>
                </a:lnTo>
                <a:cubicBezTo>
                  <a:pt x="2518" y="1859"/>
                  <a:pt x="2557" y="1836"/>
                  <a:pt x="2586" y="1802"/>
                </a:cubicBezTo>
                <a:cubicBezTo>
                  <a:pt x="2642" y="1752"/>
                  <a:pt x="2699" y="1689"/>
                  <a:pt x="2751" y="1621"/>
                </a:cubicBezTo>
                <a:cubicBezTo>
                  <a:pt x="2796" y="1564"/>
                  <a:pt x="2836" y="1495"/>
                  <a:pt x="2859" y="1422"/>
                </a:cubicBezTo>
                <a:cubicBezTo>
                  <a:pt x="2887" y="1354"/>
                  <a:pt x="2898" y="1285"/>
                  <a:pt x="2898" y="1223"/>
                </a:cubicBezTo>
                <a:cubicBezTo>
                  <a:pt x="2893" y="1154"/>
                  <a:pt x="2870" y="1086"/>
                  <a:pt x="2836" y="1030"/>
                </a:cubicBezTo>
                <a:cubicBezTo>
                  <a:pt x="2812" y="1002"/>
                  <a:pt x="2791" y="973"/>
                  <a:pt x="2762" y="944"/>
                </a:cubicBezTo>
                <a:lnTo>
                  <a:pt x="2773" y="950"/>
                </a:lnTo>
                <a:lnTo>
                  <a:pt x="2807" y="950"/>
                </a:lnTo>
                <a:cubicBezTo>
                  <a:pt x="2875" y="944"/>
                  <a:pt x="2949" y="939"/>
                  <a:pt x="3017" y="928"/>
                </a:cubicBezTo>
                <a:cubicBezTo>
                  <a:pt x="3085" y="916"/>
                  <a:pt x="3148" y="899"/>
                  <a:pt x="3234" y="871"/>
                </a:cubicBezTo>
                <a:cubicBezTo>
                  <a:pt x="3290" y="848"/>
                  <a:pt x="3347" y="819"/>
                  <a:pt x="3410" y="779"/>
                </a:cubicBezTo>
                <a:cubicBezTo>
                  <a:pt x="3467" y="745"/>
                  <a:pt x="3517" y="706"/>
                  <a:pt x="3557" y="661"/>
                </a:cubicBezTo>
                <a:cubicBezTo>
                  <a:pt x="3586" y="638"/>
                  <a:pt x="3603" y="609"/>
                  <a:pt x="3625" y="580"/>
                </a:cubicBezTo>
                <a:cubicBezTo>
                  <a:pt x="3643" y="558"/>
                  <a:pt x="3654" y="530"/>
                  <a:pt x="3672" y="490"/>
                </a:cubicBezTo>
                <a:cubicBezTo>
                  <a:pt x="3717" y="383"/>
                  <a:pt x="3722" y="252"/>
                  <a:pt x="3688" y="110"/>
                </a:cubicBezTo>
                <a:lnTo>
                  <a:pt x="3688" y="76"/>
                </a:lnTo>
                <a:cubicBezTo>
                  <a:pt x="3688" y="42"/>
                  <a:pt x="3672" y="18"/>
                  <a:pt x="3643" y="7"/>
                </a:cubicBezTo>
                <a:cubicBezTo>
                  <a:pt x="3637" y="7"/>
                  <a:pt x="3631" y="1"/>
                  <a:pt x="3620" y="1"/>
                </a:cubicBezTo>
                <a:close/>
                <a:moveTo>
                  <a:pt x="614" y="3996"/>
                </a:moveTo>
                <a:cubicBezTo>
                  <a:pt x="540" y="4018"/>
                  <a:pt x="404" y="4041"/>
                  <a:pt x="165" y="4047"/>
                </a:cubicBezTo>
                <a:cubicBezTo>
                  <a:pt x="199" y="4058"/>
                  <a:pt x="239" y="4058"/>
                  <a:pt x="273" y="4058"/>
                </a:cubicBezTo>
                <a:cubicBezTo>
                  <a:pt x="302" y="4058"/>
                  <a:pt x="336" y="4058"/>
                  <a:pt x="364" y="4052"/>
                </a:cubicBezTo>
                <a:cubicBezTo>
                  <a:pt x="433" y="4047"/>
                  <a:pt x="506" y="4036"/>
                  <a:pt x="574" y="4013"/>
                </a:cubicBezTo>
                <a:cubicBezTo>
                  <a:pt x="585" y="4007"/>
                  <a:pt x="603" y="4002"/>
                  <a:pt x="614" y="3996"/>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0" name="Google Shape;255;p2"/>
          <p:cNvSpPr>
            <a:spLocks noChangeArrowheads="1"/>
          </p:cNvSpPr>
          <p:nvPr/>
        </p:nvSpPr>
        <p:spPr bwMode="auto">
          <a:xfrm>
            <a:off x="9102725" y="4219575"/>
            <a:ext cx="23813" cy="58738"/>
          </a:xfrm>
          <a:custGeom>
            <a:avLst/>
            <a:gdLst>
              <a:gd name="T0" fmla="*/ 0 w 625"/>
              <a:gd name="T1" fmla="*/ 0 h 1512"/>
              <a:gd name="T2" fmla="*/ 625 w 625"/>
              <a:gd name="T3" fmla="*/ 1512 h 1512"/>
            </a:gdLst>
            <a:ahLst/>
            <a:cxnLst/>
            <a:rect l="T0" t="T1" r="T2" b="T3"/>
            <a:pathLst>
              <a:path w="625" h="1512" extrusionOk="0">
                <a:moveTo>
                  <a:pt x="444" y="1"/>
                </a:moveTo>
                <a:lnTo>
                  <a:pt x="444" y="6"/>
                </a:lnTo>
                <a:cubicBezTo>
                  <a:pt x="375" y="30"/>
                  <a:pt x="313" y="40"/>
                  <a:pt x="250" y="51"/>
                </a:cubicBezTo>
                <a:cubicBezTo>
                  <a:pt x="210" y="57"/>
                  <a:pt x="165" y="57"/>
                  <a:pt x="126" y="57"/>
                </a:cubicBezTo>
                <a:lnTo>
                  <a:pt x="103" y="57"/>
                </a:lnTo>
                <a:cubicBezTo>
                  <a:pt x="103" y="222"/>
                  <a:pt x="92" y="392"/>
                  <a:pt x="79" y="557"/>
                </a:cubicBezTo>
                <a:cubicBezTo>
                  <a:pt x="74" y="677"/>
                  <a:pt x="63" y="796"/>
                  <a:pt x="45" y="916"/>
                </a:cubicBezTo>
                <a:cubicBezTo>
                  <a:pt x="34" y="1046"/>
                  <a:pt x="17" y="1171"/>
                  <a:pt x="0" y="1302"/>
                </a:cubicBezTo>
                <a:cubicBezTo>
                  <a:pt x="0" y="1318"/>
                  <a:pt x="6" y="1331"/>
                  <a:pt x="11" y="1347"/>
                </a:cubicBezTo>
                <a:cubicBezTo>
                  <a:pt x="6" y="1359"/>
                  <a:pt x="0" y="1370"/>
                  <a:pt x="0" y="1381"/>
                </a:cubicBezTo>
                <a:cubicBezTo>
                  <a:pt x="0" y="1415"/>
                  <a:pt x="11" y="1444"/>
                  <a:pt x="29" y="1472"/>
                </a:cubicBezTo>
                <a:cubicBezTo>
                  <a:pt x="51" y="1496"/>
                  <a:pt x="79" y="1506"/>
                  <a:pt x="114" y="1512"/>
                </a:cubicBezTo>
                <a:lnTo>
                  <a:pt x="131" y="1512"/>
                </a:lnTo>
                <a:cubicBezTo>
                  <a:pt x="370" y="1506"/>
                  <a:pt x="506" y="1483"/>
                  <a:pt x="580" y="1461"/>
                </a:cubicBezTo>
                <a:lnTo>
                  <a:pt x="585" y="1455"/>
                </a:lnTo>
                <a:cubicBezTo>
                  <a:pt x="609" y="1433"/>
                  <a:pt x="625" y="1410"/>
                  <a:pt x="625" y="1376"/>
                </a:cubicBezTo>
                <a:cubicBezTo>
                  <a:pt x="625" y="1359"/>
                  <a:pt x="625" y="1341"/>
                  <a:pt x="614" y="1325"/>
                </a:cubicBezTo>
                <a:lnTo>
                  <a:pt x="614" y="1318"/>
                </a:lnTo>
                <a:cubicBezTo>
                  <a:pt x="609" y="1313"/>
                  <a:pt x="603" y="1302"/>
                  <a:pt x="596" y="1296"/>
                </a:cubicBezTo>
                <a:lnTo>
                  <a:pt x="603" y="1296"/>
                </a:lnTo>
                <a:cubicBezTo>
                  <a:pt x="551" y="1189"/>
                  <a:pt x="483" y="1058"/>
                  <a:pt x="472" y="1006"/>
                </a:cubicBezTo>
                <a:cubicBezTo>
                  <a:pt x="449" y="882"/>
                  <a:pt x="438" y="751"/>
                  <a:pt x="433" y="620"/>
                </a:cubicBezTo>
                <a:cubicBezTo>
                  <a:pt x="426" y="507"/>
                  <a:pt x="426" y="381"/>
                  <a:pt x="433" y="234"/>
                </a:cubicBezTo>
                <a:cubicBezTo>
                  <a:pt x="438" y="159"/>
                  <a:pt x="444" y="91"/>
                  <a:pt x="449" y="17"/>
                </a:cubicBezTo>
                <a:lnTo>
                  <a:pt x="449" y="6"/>
                </a:lnTo>
                <a:lnTo>
                  <a:pt x="444" y="1"/>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1" name="Google Shape;256;p2"/>
          <p:cNvSpPr>
            <a:spLocks noChangeArrowheads="1"/>
          </p:cNvSpPr>
          <p:nvPr/>
        </p:nvSpPr>
        <p:spPr bwMode="auto">
          <a:xfrm>
            <a:off x="8970963" y="4116388"/>
            <a:ext cx="271462" cy="100012"/>
          </a:xfrm>
          <a:custGeom>
            <a:avLst/>
            <a:gdLst>
              <a:gd name="T0" fmla="*/ 0 w 7001"/>
              <a:gd name="T1" fmla="*/ 0 h 2599"/>
              <a:gd name="T2" fmla="*/ 7001 w 7001"/>
              <a:gd name="T3" fmla="*/ 2599 h 2599"/>
            </a:gdLst>
            <a:ahLst/>
            <a:cxnLst/>
            <a:rect l="T0" t="T1" r="T2" b="T3"/>
            <a:pathLst>
              <a:path w="7001" h="2599" extrusionOk="0">
                <a:moveTo>
                  <a:pt x="23" y="0"/>
                </a:moveTo>
                <a:cubicBezTo>
                  <a:pt x="16" y="18"/>
                  <a:pt x="16" y="41"/>
                  <a:pt x="11" y="58"/>
                </a:cubicBezTo>
                <a:cubicBezTo>
                  <a:pt x="0" y="115"/>
                  <a:pt x="0" y="171"/>
                  <a:pt x="0" y="233"/>
                </a:cubicBezTo>
                <a:cubicBezTo>
                  <a:pt x="11" y="285"/>
                  <a:pt x="23" y="330"/>
                  <a:pt x="34" y="370"/>
                </a:cubicBezTo>
                <a:cubicBezTo>
                  <a:pt x="50" y="409"/>
                  <a:pt x="74" y="450"/>
                  <a:pt x="102" y="495"/>
                </a:cubicBezTo>
                <a:cubicBezTo>
                  <a:pt x="136" y="540"/>
                  <a:pt x="176" y="580"/>
                  <a:pt x="221" y="626"/>
                </a:cubicBezTo>
                <a:cubicBezTo>
                  <a:pt x="312" y="694"/>
                  <a:pt x="415" y="763"/>
                  <a:pt x="551" y="825"/>
                </a:cubicBezTo>
                <a:lnTo>
                  <a:pt x="535" y="802"/>
                </a:lnTo>
                <a:cubicBezTo>
                  <a:pt x="596" y="842"/>
                  <a:pt x="676" y="881"/>
                  <a:pt x="784" y="915"/>
                </a:cubicBezTo>
                <a:cubicBezTo>
                  <a:pt x="835" y="933"/>
                  <a:pt x="886" y="949"/>
                  <a:pt x="931" y="967"/>
                </a:cubicBezTo>
                <a:cubicBezTo>
                  <a:pt x="966" y="978"/>
                  <a:pt x="994" y="989"/>
                  <a:pt x="1028" y="996"/>
                </a:cubicBezTo>
                <a:cubicBezTo>
                  <a:pt x="1057" y="1007"/>
                  <a:pt x="1080" y="1023"/>
                  <a:pt x="1091" y="1052"/>
                </a:cubicBezTo>
                <a:cubicBezTo>
                  <a:pt x="1102" y="1075"/>
                  <a:pt x="1102" y="1104"/>
                  <a:pt x="1096" y="1125"/>
                </a:cubicBezTo>
                <a:cubicBezTo>
                  <a:pt x="1057" y="1217"/>
                  <a:pt x="1028" y="1296"/>
                  <a:pt x="1017" y="1371"/>
                </a:cubicBezTo>
                <a:cubicBezTo>
                  <a:pt x="1005" y="1439"/>
                  <a:pt x="1000" y="1500"/>
                  <a:pt x="1005" y="1563"/>
                </a:cubicBezTo>
                <a:cubicBezTo>
                  <a:pt x="1017" y="1626"/>
                  <a:pt x="1028" y="1678"/>
                  <a:pt x="1051" y="1728"/>
                </a:cubicBezTo>
                <a:cubicBezTo>
                  <a:pt x="1073" y="1785"/>
                  <a:pt x="1102" y="1841"/>
                  <a:pt x="1136" y="1893"/>
                </a:cubicBezTo>
                <a:cubicBezTo>
                  <a:pt x="1141" y="1899"/>
                  <a:pt x="1148" y="1910"/>
                  <a:pt x="1154" y="1916"/>
                </a:cubicBezTo>
                <a:cubicBezTo>
                  <a:pt x="1188" y="1956"/>
                  <a:pt x="1222" y="1995"/>
                  <a:pt x="1261" y="2035"/>
                </a:cubicBezTo>
                <a:cubicBezTo>
                  <a:pt x="1272" y="2040"/>
                  <a:pt x="1285" y="2053"/>
                  <a:pt x="1290" y="2058"/>
                </a:cubicBezTo>
                <a:cubicBezTo>
                  <a:pt x="1364" y="2121"/>
                  <a:pt x="1443" y="2166"/>
                  <a:pt x="1523" y="2205"/>
                </a:cubicBezTo>
                <a:cubicBezTo>
                  <a:pt x="1626" y="2250"/>
                  <a:pt x="1721" y="2279"/>
                  <a:pt x="1823" y="2302"/>
                </a:cubicBezTo>
                <a:cubicBezTo>
                  <a:pt x="1881" y="2308"/>
                  <a:pt x="1932" y="2313"/>
                  <a:pt x="1983" y="2313"/>
                </a:cubicBezTo>
                <a:lnTo>
                  <a:pt x="2046" y="2313"/>
                </a:lnTo>
                <a:cubicBezTo>
                  <a:pt x="2119" y="2302"/>
                  <a:pt x="2187" y="2285"/>
                  <a:pt x="2256" y="2263"/>
                </a:cubicBezTo>
                <a:cubicBezTo>
                  <a:pt x="2301" y="2245"/>
                  <a:pt x="2347" y="2223"/>
                  <a:pt x="2392" y="2189"/>
                </a:cubicBezTo>
                <a:cubicBezTo>
                  <a:pt x="2432" y="2160"/>
                  <a:pt x="2478" y="2121"/>
                  <a:pt x="2518" y="2075"/>
                </a:cubicBezTo>
                <a:cubicBezTo>
                  <a:pt x="2557" y="2030"/>
                  <a:pt x="2586" y="1978"/>
                  <a:pt x="2608" y="1927"/>
                </a:cubicBezTo>
                <a:lnTo>
                  <a:pt x="2604" y="1930"/>
                </a:lnTo>
                <a:cubicBezTo>
                  <a:pt x="2617" y="1918"/>
                  <a:pt x="2621" y="1902"/>
                  <a:pt x="2625" y="1893"/>
                </a:cubicBezTo>
                <a:cubicBezTo>
                  <a:pt x="2636" y="1870"/>
                  <a:pt x="2654" y="1854"/>
                  <a:pt x="2676" y="1854"/>
                </a:cubicBezTo>
                <a:cubicBezTo>
                  <a:pt x="2699" y="1854"/>
                  <a:pt x="2722" y="1865"/>
                  <a:pt x="2728" y="1882"/>
                </a:cubicBezTo>
                <a:cubicBezTo>
                  <a:pt x="2790" y="2019"/>
                  <a:pt x="2846" y="2121"/>
                  <a:pt x="2903" y="2211"/>
                </a:cubicBezTo>
                <a:cubicBezTo>
                  <a:pt x="2972" y="2285"/>
                  <a:pt x="3040" y="2353"/>
                  <a:pt x="3113" y="2415"/>
                </a:cubicBezTo>
                <a:cubicBezTo>
                  <a:pt x="3194" y="2484"/>
                  <a:pt x="3284" y="2541"/>
                  <a:pt x="3375" y="2581"/>
                </a:cubicBezTo>
                <a:cubicBezTo>
                  <a:pt x="3386" y="2581"/>
                  <a:pt x="3392" y="2586"/>
                  <a:pt x="3404" y="2586"/>
                </a:cubicBezTo>
                <a:cubicBezTo>
                  <a:pt x="3449" y="2591"/>
                  <a:pt x="3494" y="2598"/>
                  <a:pt x="3528" y="2598"/>
                </a:cubicBezTo>
                <a:cubicBezTo>
                  <a:pt x="3551" y="2598"/>
                  <a:pt x="3569" y="2591"/>
                  <a:pt x="3591" y="2591"/>
                </a:cubicBezTo>
                <a:cubicBezTo>
                  <a:pt x="3664" y="2586"/>
                  <a:pt x="3739" y="2564"/>
                  <a:pt x="3808" y="2541"/>
                </a:cubicBezTo>
                <a:cubicBezTo>
                  <a:pt x="3829" y="2530"/>
                  <a:pt x="3853" y="2523"/>
                  <a:pt x="3876" y="2512"/>
                </a:cubicBezTo>
                <a:cubicBezTo>
                  <a:pt x="3892" y="2484"/>
                  <a:pt x="3915" y="2473"/>
                  <a:pt x="3937" y="2473"/>
                </a:cubicBezTo>
                <a:lnTo>
                  <a:pt x="3955" y="2473"/>
                </a:lnTo>
                <a:cubicBezTo>
                  <a:pt x="3989" y="2450"/>
                  <a:pt x="4023" y="2428"/>
                  <a:pt x="4057" y="2405"/>
                </a:cubicBezTo>
                <a:cubicBezTo>
                  <a:pt x="4136" y="2347"/>
                  <a:pt x="4199" y="2285"/>
                  <a:pt x="4262" y="2216"/>
                </a:cubicBezTo>
                <a:cubicBezTo>
                  <a:pt x="4307" y="2155"/>
                  <a:pt x="4346" y="2092"/>
                  <a:pt x="4375" y="2030"/>
                </a:cubicBezTo>
                <a:cubicBezTo>
                  <a:pt x="4404" y="1972"/>
                  <a:pt x="4421" y="1910"/>
                  <a:pt x="4438" y="1848"/>
                </a:cubicBezTo>
                <a:cubicBezTo>
                  <a:pt x="4443" y="1814"/>
                  <a:pt x="4443" y="1780"/>
                  <a:pt x="4443" y="1746"/>
                </a:cubicBezTo>
                <a:cubicBezTo>
                  <a:pt x="4443" y="1717"/>
                  <a:pt x="4461" y="1694"/>
                  <a:pt x="4483" y="1678"/>
                </a:cubicBezTo>
                <a:cubicBezTo>
                  <a:pt x="4500" y="1665"/>
                  <a:pt x="4511" y="1660"/>
                  <a:pt x="4524" y="1660"/>
                </a:cubicBezTo>
                <a:lnTo>
                  <a:pt x="4540" y="1660"/>
                </a:lnTo>
                <a:cubicBezTo>
                  <a:pt x="4580" y="1660"/>
                  <a:pt x="4608" y="1683"/>
                  <a:pt x="4619" y="1717"/>
                </a:cubicBezTo>
                <a:cubicBezTo>
                  <a:pt x="4626" y="1739"/>
                  <a:pt x="4631" y="1762"/>
                  <a:pt x="4637" y="1780"/>
                </a:cubicBezTo>
                <a:cubicBezTo>
                  <a:pt x="4653" y="1830"/>
                  <a:pt x="4676" y="1870"/>
                  <a:pt x="4700" y="1904"/>
                </a:cubicBezTo>
                <a:cubicBezTo>
                  <a:pt x="4721" y="1933"/>
                  <a:pt x="4750" y="1961"/>
                  <a:pt x="4779" y="1990"/>
                </a:cubicBezTo>
                <a:cubicBezTo>
                  <a:pt x="4813" y="2019"/>
                  <a:pt x="4847" y="2040"/>
                  <a:pt x="4886" y="2058"/>
                </a:cubicBezTo>
                <a:cubicBezTo>
                  <a:pt x="4926" y="2075"/>
                  <a:pt x="4972" y="2092"/>
                  <a:pt x="5035" y="2103"/>
                </a:cubicBezTo>
                <a:cubicBezTo>
                  <a:pt x="5091" y="2109"/>
                  <a:pt x="5143" y="2114"/>
                  <a:pt x="5193" y="2114"/>
                </a:cubicBezTo>
                <a:lnTo>
                  <a:pt x="5285" y="2114"/>
                </a:lnTo>
                <a:lnTo>
                  <a:pt x="5295" y="2109"/>
                </a:lnTo>
                <a:cubicBezTo>
                  <a:pt x="5403" y="2098"/>
                  <a:pt x="5518" y="2069"/>
                  <a:pt x="5620" y="2030"/>
                </a:cubicBezTo>
                <a:cubicBezTo>
                  <a:pt x="5728" y="1990"/>
                  <a:pt x="5819" y="1938"/>
                  <a:pt x="5904" y="1882"/>
                </a:cubicBezTo>
                <a:cubicBezTo>
                  <a:pt x="5972" y="1836"/>
                  <a:pt x="6029" y="1785"/>
                  <a:pt x="6074" y="1728"/>
                </a:cubicBezTo>
                <a:cubicBezTo>
                  <a:pt x="6108" y="1689"/>
                  <a:pt x="6137" y="1649"/>
                  <a:pt x="6160" y="1603"/>
                </a:cubicBezTo>
                <a:cubicBezTo>
                  <a:pt x="6171" y="1569"/>
                  <a:pt x="6182" y="1541"/>
                  <a:pt x="6194" y="1507"/>
                </a:cubicBezTo>
                <a:cubicBezTo>
                  <a:pt x="6194" y="1473"/>
                  <a:pt x="6200" y="1445"/>
                  <a:pt x="6194" y="1416"/>
                </a:cubicBezTo>
                <a:cubicBezTo>
                  <a:pt x="6187" y="1376"/>
                  <a:pt x="6182" y="1353"/>
                  <a:pt x="6176" y="1330"/>
                </a:cubicBezTo>
                <a:cubicBezTo>
                  <a:pt x="6166" y="1303"/>
                  <a:pt x="6148" y="1269"/>
                  <a:pt x="6131" y="1240"/>
                </a:cubicBezTo>
                <a:cubicBezTo>
                  <a:pt x="6103" y="1206"/>
                  <a:pt x="6074" y="1172"/>
                  <a:pt x="6040" y="1138"/>
                </a:cubicBezTo>
                <a:cubicBezTo>
                  <a:pt x="6017" y="1120"/>
                  <a:pt x="6011" y="1086"/>
                  <a:pt x="6024" y="1052"/>
                </a:cubicBezTo>
                <a:cubicBezTo>
                  <a:pt x="6029" y="1018"/>
                  <a:pt x="6058" y="996"/>
                  <a:pt x="6085" y="989"/>
                </a:cubicBezTo>
                <a:cubicBezTo>
                  <a:pt x="6142" y="978"/>
                  <a:pt x="6194" y="973"/>
                  <a:pt x="6245" y="962"/>
                </a:cubicBezTo>
                <a:cubicBezTo>
                  <a:pt x="6392" y="939"/>
                  <a:pt x="6541" y="910"/>
                  <a:pt x="6671" y="865"/>
                </a:cubicBezTo>
                <a:cubicBezTo>
                  <a:pt x="6733" y="842"/>
                  <a:pt x="6790" y="813"/>
                  <a:pt x="6835" y="784"/>
                </a:cubicBezTo>
                <a:cubicBezTo>
                  <a:pt x="6864" y="763"/>
                  <a:pt x="6892" y="739"/>
                  <a:pt x="6916" y="711"/>
                </a:cubicBezTo>
                <a:cubicBezTo>
                  <a:pt x="6937" y="682"/>
                  <a:pt x="6950" y="660"/>
                  <a:pt x="6961" y="637"/>
                </a:cubicBezTo>
                <a:cubicBezTo>
                  <a:pt x="6978" y="603"/>
                  <a:pt x="6989" y="569"/>
                  <a:pt x="6995" y="529"/>
                </a:cubicBezTo>
                <a:cubicBezTo>
                  <a:pt x="7000" y="484"/>
                  <a:pt x="7000" y="427"/>
                  <a:pt x="7000" y="370"/>
                </a:cubicBezTo>
                <a:cubicBezTo>
                  <a:pt x="6995" y="307"/>
                  <a:pt x="6978" y="251"/>
                  <a:pt x="6961" y="205"/>
                </a:cubicBezTo>
                <a:cubicBezTo>
                  <a:pt x="6955" y="188"/>
                  <a:pt x="6950" y="178"/>
                  <a:pt x="6944" y="165"/>
                </a:cubicBezTo>
                <a:cubicBezTo>
                  <a:pt x="6937" y="171"/>
                  <a:pt x="6937" y="178"/>
                  <a:pt x="6932" y="183"/>
                </a:cubicBezTo>
                <a:cubicBezTo>
                  <a:pt x="6916" y="246"/>
                  <a:pt x="6892" y="302"/>
                  <a:pt x="6869" y="359"/>
                </a:cubicBezTo>
                <a:cubicBezTo>
                  <a:pt x="6842" y="404"/>
                  <a:pt x="6813" y="450"/>
                  <a:pt x="6779" y="484"/>
                </a:cubicBezTo>
                <a:cubicBezTo>
                  <a:pt x="6751" y="519"/>
                  <a:pt x="6711" y="553"/>
                  <a:pt x="6671" y="580"/>
                </a:cubicBezTo>
                <a:cubicBezTo>
                  <a:pt x="6625" y="609"/>
                  <a:pt x="6580" y="632"/>
                  <a:pt x="6528" y="648"/>
                </a:cubicBezTo>
                <a:cubicBezTo>
                  <a:pt x="6460" y="671"/>
                  <a:pt x="6392" y="682"/>
                  <a:pt x="6318" y="689"/>
                </a:cubicBezTo>
                <a:lnTo>
                  <a:pt x="6273" y="689"/>
                </a:lnTo>
                <a:cubicBezTo>
                  <a:pt x="6205" y="689"/>
                  <a:pt x="6137" y="682"/>
                  <a:pt x="6069" y="671"/>
                </a:cubicBezTo>
                <a:cubicBezTo>
                  <a:pt x="5990" y="655"/>
                  <a:pt x="5915" y="626"/>
                  <a:pt x="5846" y="598"/>
                </a:cubicBezTo>
                <a:cubicBezTo>
                  <a:pt x="5825" y="587"/>
                  <a:pt x="5796" y="569"/>
                  <a:pt x="5773" y="553"/>
                </a:cubicBezTo>
                <a:cubicBezTo>
                  <a:pt x="5762" y="546"/>
                  <a:pt x="5739" y="540"/>
                  <a:pt x="5722" y="540"/>
                </a:cubicBezTo>
                <a:cubicBezTo>
                  <a:pt x="5705" y="540"/>
                  <a:pt x="5688" y="546"/>
                  <a:pt x="5671" y="558"/>
                </a:cubicBezTo>
                <a:cubicBezTo>
                  <a:pt x="5642" y="587"/>
                  <a:pt x="5631" y="626"/>
                  <a:pt x="5649" y="660"/>
                </a:cubicBezTo>
                <a:cubicBezTo>
                  <a:pt x="5688" y="750"/>
                  <a:pt x="5722" y="831"/>
                  <a:pt x="5751" y="910"/>
                </a:cubicBezTo>
                <a:cubicBezTo>
                  <a:pt x="5785" y="1012"/>
                  <a:pt x="5801" y="1098"/>
                  <a:pt x="5807" y="1183"/>
                </a:cubicBezTo>
                <a:cubicBezTo>
                  <a:pt x="5807" y="1228"/>
                  <a:pt x="5807" y="1274"/>
                  <a:pt x="5801" y="1314"/>
                </a:cubicBezTo>
                <a:cubicBezTo>
                  <a:pt x="5791" y="1342"/>
                  <a:pt x="5785" y="1371"/>
                  <a:pt x="5767" y="1398"/>
                </a:cubicBezTo>
                <a:cubicBezTo>
                  <a:pt x="5756" y="1421"/>
                  <a:pt x="5744" y="1439"/>
                  <a:pt x="5728" y="1455"/>
                </a:cubicBezTo>
                <a:cubicBezTo>
                  <a:pt x="5710" y="1479"/>
                  <a:pt x="5688" y="1495"/>
                  <a:pt x="5665" y="1513"/>
                </a:cubicBezTo>
                <a:cubicBezTo>
                  <a:pt x="5620" y="1541"/>
                  <a:pt x="5574" y="1558"/>
                  <a:pt x="5529" y="1575"/>
                </a:cubicBezTo>
                <a:cubicBezTo>
                  <a:pt x="5484" y="1592"/>
                  <a:pt x="5432" y="1597"/>
                  <a:pt x="5387" y="1603"/>
                </a:cubicBezTo>
                <a:lnTo>
                  <a:pt x="5364" y="1603"/>
                </a:lnTo>
                <a:cubicBezTo>
                  <a:pt x="5319" y="1603"/>
                  <a:pt x="5267" y="1597"/>
                  <a:pt x="5216" y="1592"/>
                </a:cubicBezTo>
                <a:cubicBezTo>
                  <a:pt x="5143" y="1575"/>
                  <a:pt x="5069" y="1547"/>
                  <a:pt x="4989" y="1507"/>
                </a:cubicBezTo>
                <a:cubicBezTo>
                  <a:pt x="4892" y="1455"/>
                  <a:pt x="4807" y="1393"/>
                  <a:pt x="4716" y="1319"/>
                </a:cubicBezTo>
                <a:cubicBezTo>
                  <a:pt x="4619" y="1234"/>
                  <a:pt x="4540" y="1138"/>
                  <a:pt x="4466" y="1035"/>
                </a:cubicBezTo>
                <a:cubicBezTo>
                  <a:pt x="4461" y="1018"/>
                  <a:pt x="4432" y="1007"/>
                  <a:pt x="4414" y="1007"/>
                </a:cubicBezTo>
                <a:lnTo>
                  <a:pt x="4409" y="1007"/>
                </a:lnTo>
                <a:cubicBezTo>
                  <a:pt x="4380" y="1007"/>
                  <a:pt x="4353" y="1018"/>
                  <a:pt x="4335" y="1041"/>
                </a:cubicBezTo>
                <a:cubicBezTo>
                  <a:pt x="4267" y="1143"/>
                  <a:pt x="4217" y="1262"/>
                  <a:pt x="4170" y="1371"/>
                </a:cubicBezTo>
                <a:cubicBezTo>
                  <a:pt x="4142" y="1439"/>
                  <a:pt x="4114" y="1500"/>
                  <a:pt x="4080" y="1563"/>
                </a:cubicBezTo>
                <a:cubicBezTo>
                  <a:pt x="4039" y="1637"/>
                  <a:pt x="4000" y="1700"/>
                  <a:pt x="3955" y="1751"/>
                </a:cubicBezTo>
                <a:cubicBezTo>
                  <a:pt x="3926" y="1780"/>
                  <a:pt x="3898" y="1807"/>
                  <a:pt x="3864" y="1830"/>
                </a:cubicBezTo>
                <a:cubicBezTo>
                  <a:pt x="3835" y="1848"/>
                  <a:pt x="3801" y="1865"/>
                  <a:pt x="3767" y="1875"/>
                </a:cubicBezTo>
                <a:cubicBezTo>
                  <a:pt x="3722" y="1893"/>
                  <a:pt x="3671" y="1899"/>
                  <a:pt x="3619" y="1904"/>
                </a:cubicBezTo>
                <a:lnTo>
                  <a:pt x="3591" y="1904"/>
                </a:lnTo>
                <a:cubicBezTo>
                  <a:pt x="3551" y="1904"/>
                  <a:pt x="3517" y="1904"/>
                  <a:pt x="3483" y="1893"/>
                </a:cubicBezTo>
                <a:cubicBezTo>
                  <a:pt x="3443" y="1888"/>
                  <a:pt x="3404" y="1870"/>
                  <a:pt x="3364" y="1854"/>
                </a:cubicBezTo>
                <a:cubicBezTo>
                  <a:pt x="3318" y="1830"/>
                  <a:pt x="3278" y="1802"/>
                  <a:pt x="3239" y="1762"/>
                </a:cubicBezTo>
                <a:cubicBezTo>
                  <a:pt x="3182" y="1717"/>
                  <a:pt x="3131" y="1660"/>
                  <a:pt x="3085" y="1586"/>
                </a:cubicBezTo>
                <a:cubicBezTo>
                  <a:pt x="3034" y="1507"/>
                  <a:pt x="2995" y="1427"/>
                  <a:pt x="2966" y="1337"/>
                </a:cubicBezTo>
                <a:lnTo>
                  <a:pt x="2961" y="1324"/>
                </a:lnTo>
                <a:lnTo>
                  <a:pt x="2948" y="1296"/>
                </a:lnTo>
                <a:cubicBezTo>
                  <a:pt x="2948" y="1285"/>
                  <a:pt x="2943" y="1269"/>
                  <a:pt x="2932" y="1256"/>
                </a:cubicBezTo>
                <a:cubicBezTo>
                  <a:pt x="2921" y="1245"/>
                  <a:pt x="2909" y="1240"/>
                  <a:pt x="2893" y="1234"/>
                </a:cubicBezTo>
                <a:cubicBezTo>
                  <a:pt x="2887" y="1228"/>
                  <a:pt x="2875" y="1228"/>
                  <a:pt x="2864" y="1228"/>
                </a:cubicBezTo>
                <a:cubicBezTo>
                  <a:pt x="2841" y="1228"/>
                  <a:pt x="2824" y="1234"/>
                  <a:pt x="2807" y="1245"/>
                </a:cubicBezTo>
                <a:cubicBezTo>
                  <a:pt x="2733" y="1314"/>
                  <a:pt x="2659" y="1371"/>
                  <a:pt x="2586" y="1421"/>
                </a:cubicBezTo>
                <a:cubicBezTo>
                  <a:pt x="2500" y="1479"/>
                  <a:pt x="2421" y="1518"/>
                  <a:pt x="2342" y="1547"/>
                </a:cubicBezTo>
                <a:cubicBezTo>
                  <a:pt x="2284" y="1563"/>
                  <a:pt x="2232" y="1575"/>
                  <a:pt x="2182" y="1575"/>
                </a:cubicBezTo>
                <a:lnTo>
                  <a:pt x="2159" y="1575"/>
                </a:lnTo>
                <a:cubicBezTo>
                  <a:pt x="2119" y="1575"/>
                  <a:pt x="2085" y="1575"/>
                  <a:pt x="2046" y="1569"/>
                </a:cubicBezTo>
                <a:cubicBezTo>
                  <a:pt x="2006" y="1558"/>
                  <a:pt x="1967" y="1541"/>
                  <a:pt x="1926" y="1524"/>
                </a:cubicBezTo>
                <a:cubicBezTo>
                  <a:pt x="1881" y="1500"/>
                  <a:pt x="1836" y="1466"/>
                  <a:pt x="1796" y="1432"/>
                </a:cubicBezTo>
                <a:cubicBezTo>
                  <a:pt x="1755" y="1398"/>
                  <a:pt x="1728" y="1359"/>
                  <a:pt x="1699" y="1319"/>
                </a:cubicBezTo>
                <a:cubicBezTo>
                  <a:pt x="1676" y="1285"/>
                  <a:pt x="1660" y="1251"/>
                  <a:pt x="1642" y="1211"/>
                </a:cubicBezTo>
                <a:cubicBezTo>
                  <a:pt x="1631" y="1166"/>
                  <a:pt x="1619" y="1114"/>
                  <a:pt x="1619" y="1064"/>
                </a:cubicBezTo>
                <a:cubicBezTo>
                  <a:pt x="1613" y="973"/>
                  <a:pt x="1626" y="876"/>
                  <a:pt x="1637" y="784"/>
                </a:cubicBezTo>
                <a:cubicBezTo>
                  <a:pt x="1637" y="739"/>
                  <a:pt x="1642" y="694"/>
                  <a:pt x="1647" y="643"/>
                </a:cubicBezTo>
                <a:cubicBezTo>
                  <a:pt x="1647" y="621"/>
                  <a:pt x="1642" y="603"/>
                  <a:pt x="1631" y="587"/>
                </a:cubicBezTo>
                <a:cubicBezTo>
                  <a:pt x="1619" y="574"/>
                  <a:pt x="1608" y="569"/>
                  <a:pt x="1597" y="564"/>
                </a:cubicBezTo>
                <a:cubicBezTo>
                  <a:pt x="1592" y="564"/>
                  <a:pt x="1579" y="558"/>
                  <a:pt x="1574" y="558"/>
                </a:cubicBezTo>
                <a:cubicBezTo>
                  <a:pt x="1568" y="558"/>
                  <a:pt x="1563" y="564"/>
                  <a:pt x="1557" y="564"/>
                </a:cubicBezTo>
                <a:lnTo>
                  <a:pt x="1540" y="564"/>
                </a:lnTo>
                <a:cubicBezTo>
                  <a:pt x="1437" y="569"/>
                  <a:pt x="1346" y="569"/>
                  <a:pt x="1251" y="569"/>
                </a:cubicBezTo>
                <a:cubicBezTo>
                  <a:pt x="1057" y="569"/>
                  <a:pt x="886" y="558"/>
                  <a:pt x="732" y="524"/>
                </a:cubicBezTo>
                <a:cubicBezTo>
                  <a:pt x="619" y="501"/>
                  <a:pt x="522" y="467"/>
                  <a:pt x="432" y="422"/>
                </a:cubicBezTo>
                <a:cubicBezTo>
                  <a:pt x="364" y="388"/>
                  <a:pt x="296" y="341"/>
                  <a:pt x="233" y="291"/>
                </a:cubicBezTo>
                <a:cubicBezTo>
                  <a:pt x="176" y="233"/>
                  <a:pt x="131" y="178"/>
                  <a:pt x="91" y="120"/>
                </a:cubicBezTo>
                <a:cubicBezTo>
                  <a:pt x="68" y="81"/>
                  <a:pt x="45" y="41"/>
                  <a:pt x="23"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2" name="Google Shape;257;p2"/>
          <p:cNvSpPr>
            <a:spLocks noChangeArrowheads="1"/>
          </p:cNvSpPr>
          <p:nvPr/>
        </p:nvSpPr>
        <p:spPr bwMode="auto">
          <a:xfrm>
            <a:off x="8963025" y="4003675"/>
            <a:ext cx="287338" cy="274638"/>
          </a:xfrm>
          <a:custGeom>
            <a:avLst/>
            <a:gdLst>
              <a:gd name="T0" fmla="*/ 0 w 7393"/>
              <a:gd name="T1" fmla="*/ 0 h 7100"/>
              <a:gd name="T2" fmla="*/ 7393 w 7393"/>
              <a:gd name="T3" fmla="*/ 7100 h 7100"/>
            </a:gdLst>
            <a:ahLst/>
            <a:cxnLst/>
            <a:rect l="T0" t="T1" r="T2" b="T3"/>
            <a:pathLst>
              <a:path w="7393" h="7100" extrusionOk="0">
                <a:moveTo>
                  <a:pt x="3898" y="171"/>
                </a:moveTo>
                <a:cubicBezTo>
                  <a:pt x="3938" y="171"/>
                  <a:pt x="3977" y="171"/>
                  <a:pt x="4017" y="177"/>
                </a:cubicBezTo>
                <a:cubicBezTo>
                  <a:pt x="4069" y="187"/>
                  <a:pt x="4114" y="205"/>
                  <a:pt x="4160" y="227"/>
                </a:cubicBezTo>
                <a:cubicBezTo>
                  <a:pt x="4211" y="250"/>
                  <a:pt x="4256" y="279"/>
                  <a:pt x="4302" y="318"/>
                </a:cubicBezTo>
                <a:cubicBezTo>
                  <a:pt x="4358" y="370"/>
                  <a:pt x="4404" y="421"/>
                  <a:pt x="4444" y="472"/>
                </a:cubicBezTo>
                <a:cubicBezTo>
                  <a:pt x="4472" y="512"/>
                  <a:pt x="4494" y="552"/>
                  <a:pt x="4506" y="591"/>
                </a:cubicBezTo>
                <a:cubicBezTo>
                  <a:pt x="4546" y="693"/>
                  <a:pt x="4557" y="807"/>
                  <a:pt x="4569" y="921"/>
                </a:cubicBezTo>
                <a:cubicBezTo>
                  <a:pt x="4575" y="977"/>
                  <a:pt x="4580" y="1034"/>
                  <a:pt x="4591" y="1086"/>
                </a:cubicBezTo>
                <a:cubicBezTo>
                  <a:pt x="4596" y="1131"/>
                  <a:pt x="4614" y="1182"/>
                  <a:pt x="4637" y="1244"/>
                </a:cubicBezTo>
                <a:cubicBezTo>
                  <a:pt x="4643" y="1262"/>
                  <a:pt x="4654" y="1278"/>
                  <a:pt x="4665" y="1302"/>
                </a:cubicBezTo>
                <a:lnTo>
                  <a:pt x="4671" y="1318"/>
                </a:lnTo>
                <a:cubicBezTo>
                  <a:pt x="4682" y="1330"/>
                  <a:pt x="4688" y="1347"/>
                  <a:pt x="4699" y="1364"/>
                </a:cubicBezTo>
                <a:lnTo>
                  <a:pt x="4706" y="1375"/>
                </a:lnTo>
                <a:cubicBezTo>
                  <a:pt x="4711" y="1393"/>
                  <a:pt x="4722" y="1409"/>
                  <a:pt x="4733" y="1420"/>
                </a:cubicBezTo>
                <a:cubicBezTo>
                  <a:pt x="4751" y="1443"/>
                  <a:pt x="4779" y="1454"/>
                  <a:pt x="4808" y="1454"/>
                </a:cubicBezTo>
                <a:cubicBezTo>
                  <a:pt x="4830" y="1454"/>
                  <a:pt x="4847" y="1449"/>
                  <a:pt x="4858" y="1443"/>
                </a:cubicBezTo>
                <a:cubicBezTo>
                  <a:pt x="4869" y="1433"/>
                  <a:pt x="4876" y="1427"/>
                  <a:pt x="4887" y="1420"/>
                </a:cubicBezTo>
                <a:lnTo>
                  <a:pt x="4903" y="1409"/>
                </a:lnTo>
                <a:cubicBezTo>
                  <a:pt x="4921" y="1398"/>
                  <a:pt x="4944" y="1386"/>
                  <a:pt x="4961" y="1381"/>
                </a:cubicBezTo>
                <a:cubicBezTo>
                  <a:pt x="4989" y="1370"/>
                  <a:pt x="5012" y="1364"/>
                  <a:pt x="5034" y="1352"/>
                </a:cubicBezTo>
                <a:cubicBezTo>
                  <a:pt x="5063" y="1347"/>
                  <a:pt x="5086" y="1341"/>
                  <a:pt x="5108" y="1330"/>
                </a:cubicBezTo>
                <a:cubicBezTo>
                  <a:pt x="5149" y="1318"/>
                  <a:pt x="5194" y="1302"/>
                  <a:pt x="5233" y="1284"/>
                </a:cubicBezTo>
                <a:lnTo>
                  <a:pt x="5285" y="1268"/>
                </a:lnTo>
                <a:cubicBezTo>
                  <a:pt x="5370" y="1239"/>
                  <a:pt x="5477" y="1199"/>
                  <a:pt x="5603" y="1182"/>
                </a:cubicBezTo>
                <a:lnTo>
                  <a:pt x="5660" y="1182"/>
                </a:lnTo>
                <a:cubicBezTo>
                  <a:pt x="5694" y="1182"/>
                  <a:pt x="5728" y="1188"/>
                  <a:pt x="5773" y="1194"/>
                </a:cubicBezTo>
                <a:cubicBezTo>
                  <a:pt x="5836" y="1205"/>
                  <a:pt x="5887" y="1223"/>
                  <a:pt x="5938" y="1244"/>
                </a:cubicBezTo>
                <a:cubicBezTo>
                  <a:pt x="5983" y="1268"/>
                  <a:pt x="6023" y="1296"/>
                  <a:pt x="6063" y="1325"/>
                </a:cubicBezTo>
                <a:cubicBezTo>
                  <a:pt x="6097" y="1352"/>
                  <a:pt x="6120" y="1381"/>
                  <a:pt x="6143" y="1409"/>
                </a:cubicBezTo>
                <a:cubicBezTo>
                  <a:pt x="6159" y="1438"/>
                  <a:pt x="6177" y="1467"/>
                  <a:pt x="6193" y="1506"/>
                </a:cubicBezTo>
                <a:cubicBezTo>
                  <a:pt x="6206" y="1540"/>
                  <a:pt x="6211" y="1580"/>
                  <a:pt x="6222" y="1619"/>
                </a:cubicBezTo>
                <a:cubicBezTo>
                  <a:pt x="6222" y="1659"/>
                  <a:pt x="6222" y="1700"/>
                  <a:pt x="6217" y="1734"/>
                </a:cubicBezTo>
                <a:cubicBezTo>
                  <a:pt x="6211" y="1768"/>
                  <a:pt x="6199" y="1795"/>
                  <a:pt x="6188" y="1824"/>
                </a:cubicBezTo>
                <a:cubicBezTo>
                  <a:pt x="6143" y="1915"/>
                  <a:pt x="6080" y="1989"/>
                  <a:pt x="6018" y="2068"/>
                </a:cubicBezTo>
                <a:lnTo>
                  <a:pt x="5978" y="2120"/>
                </a:lnTo>
                <a:cubicBezTo>
                  <a:pt x="5933" y="2170"/>
                  <a:pt x="5904" y="2211"/>
                  <a:pt x="5876" y="2262"/>
                </a:cubicBezTo>
                <a:cubicBezTo>
                  <a:pt x="5858" y="2285"/>
                  <a:pt x="5847" y="2314"/>
                  <a:pt x="5836" y="2341"/>
                </a:cubicBezTo>
                <a:cubicBezTo>
                  <a:pt x="5831" y="2359"/>
                  <a:pt x="5824" y="2382"/>
                  <a:pt x="5818" y="2409"/>
                </a:cubicBezTo>
                <a:cubicBezTo>
                  <a:pt x="5813" y="2421"/>
                  <a:pt x="5808" y="2432"/>
                  <a:pt x="5790" y="2450"/>
                </a:cubicBezTo>
                <a:lnTo>
                  <a:pt x="5773" y="2477"/>
                </a:lnTo>
                <a:cubicBezTo>
                  <a:pt x="5756" y="2500"/>
                  <a:pt x="5756" y="2540"/>
                  <a:pt x="5768" y="2569"/>
                </a:cubicBezTo>
                <a:cubicBezTo>
                  <a:pt x="5779" y="2579"/>
                  <a:pt x="5784" y="2592"/>
                  <a:pt x="5797" y="2603"/>
                </a:cubicBezTo>
                <a:cubicBezTo>
                  <a:pt x="5813" y="2608"/>
                  <a:pt x="5831" y="2614"/>
                  <a:pt x="5847" y="2614"/>
                </a:cubicBezTo>
                <a:cubicBezTo>
                  <a:pt x="5933" y="2626"/>
                  <a:pt x="6018" y="2637"/>
                  <a:pt x="6103" y="2642"/>
                </a:cubicBezTo>
                <a:lnTo>
                  <a:pt x="6120" y="2648"/>
                </a:lnTo>
                <a:lnTo>
                  <a:pt x="6143" y="2648"/>
                </a:lnTo>
                <a:cubicBezTo>
                  <a:pt x="6251" y="2660"/>
                  <a:pt x="6369" y="2671"/>
                  <a:pt x="6484" y="2689"/>
                </a:cubicBezTo>
                <a:cubicBezTo>
                  <a:pt x="6637" y="2716"/>
                  <a:pt x="6751" y="2750"/>
                  <a:pt x="6847" y="2796"/>
                </a:cubicBezTo>
                <a:cubicBezTo>
                  <a:pt x="6909" y="2825"/>
                  <a:pt x="6956" y="2852"/>
                  <a:pt x="7001" y="2893"/>
                </a:cubicBezTo>
                <a:cubicBezTo>
                  <a:pt x="7035" y="2920"/>
                  <a:pt x="7064" y="2949"/>
                  <a:pt x="7085" y="2983"/>
                </a:cubicBezTo>
                <a:cubicBezTo>
                  <a:pt x="7109" y="3017"/>
                  <a:pt x="7126" y="3051"/>
                  <a:pt x="7143" y="3091"/>
                </a:cubicBezTo>
                <a:cubicBezTo>
                  <a:pt x="7160" y="3137"/>
                  <a:pt x="7177" y="3193"/>
                  <a:pt x="7182" y="3256"/>
                </a:cubicBezTo>
                <a:cubicBezTo>
                  <a:pt x="7182" y="3319"/>
                  <a:pt x="7182" y="3370"/>
                  <a:pt x="7177" y="3415"/>
                </a:cubicBezTo>
                <a:cubicBezTo>
                  <a:pt x="7171" y="3455"/>
                  <a:pt x="7160" y="3489"/>
                  <a:pt x="7143" y="3523"/>
                </a:cubicBezTo>
                <a:cubicBezTo>
                  <a:pt x="7132" y="3546"/>
                  <a:pt x="7119" y="3568"/>
                  <a:pt x="7098" y="3597"/>
                </a:cubicBezTo>
                <a:cubicBezTo>
                  <a:pt x="7074" y="3625"/>
                  <a:pt x="7046" y="3649"/>
                  <a:pt x="7017" y="3670"/>
                </a:cubicBezTo>
                <a:cubicBezTo>
                  <a:pt x="6972" y="3705"/>
                  <a:pt x="6915" y="3728"/>
                  <a:pt x="6853" y="3751"/>
                </a:cubicBezTo>
                <a:cubicBezTo>
                  <a:pt x="6723" y="3796"/>
                  <a:pt x="6574" y="3825"/>
                  <a:pt x="6427" y="3848"/>
                </a:cubicBezTo>
                <a:cubicBezTo>
                  <a:pt x="6376" y="3859"/>
                  <a:pt x="6319" y="3864"/>
                  <a:pt x="6267" y="3875"/>
                </a:cubicBezTo>
                <a:cubicBezTo>
                  <a:pt x="6240" y="3882"/>
                  <a:pt x="6211" y="3904"/>
                  <a:pt x="6206" y="3938"/>
                </a:cubicBezTo>
                <a:cubicBezTo>
                  <a:pt x="6193" y="3972"/>
                  <a:pt x="6199" y="4006"/>
                  <a:pt x="6222" y="4024"/>
                </a:cubicBezTo>
                <a:cubicBezTo>
                  <a:pt x="6256" y="4058"/>
                  <a:pt x="6285" y="4092"/>
                  <a:pt x="6313" y="4126"/>
                </a:cubicBezTo>
                <a:cubicBezTo>
                  <a:pt x="6330" y="4155"/>
                  <a:pt x="6348" y="4189"/>
                  <a:pt x="6358" y="4216"/>
                </a:cubicBezTo>
                <a:cubicBezTo>
                  <a:pt x="6364" y="4239"/>
                  <a:pt x="6369" y="4262"/>
                  <a:pt x="6382" y="4302"/>
                </a:cubicBezTo>
                <a:cubicBezTo>
                  <a:pt x="6382" y="4331"/>
                  <a:pt x="6376" y="4359"/>
                  <a:pt x="6376" y="4393"/>
                </a:cubicBezTo>
                <a:cubicBezTo>
                  <a:pt x="6364" y="4427"/>
                  <a:pt x="6353" y="4455"/>
                  <a:pt x="6342" y="4489"/>
                </a:cubicBezTo>
                <a:cubicBezTo>
                  <a:pt x="6319" y="4535"/>
                  <a:pt x="6290" y="4575"/>
                  <a:pt x="6256" y="4614"/>
                </a:cubicBezTo>
                <a:cubicBezTo>
                  <a:pt x="6211" y="4671"/>
                  <a:pt x="6154" y="4722"/>
                  <a:pt x="6086" y="4768"/>
                </a:cubicBezTo>
                <a:cubicBezTo>
                  <a:pt x="6001" y="4824"/>
                  <a:pt x="5910" y="4876"/>
                  <a:pt x="5802" y="4916"/>
                </a:cubicBezTo>
                <a:cubicBezTo>
                  <a:pt x="5700" y="4955"/>
                  <a:pt x="5585" y="4984"/>
                  <a:pt x="5477" y="4995"/>
                </a:cubicBezTo>
                <a:lnTo>
                  <a:pt x="5467" y="5000"/>
                </a:lnTo>
                <a:lnTo>
                  <a:pt x="5375" y="5000"/>
                </a:lnTo>
                <a:cubicBezTo>
                  <a:pt x="5325" y="5000"/>
                  <a:pt x="5273" y="5000"/>
                  <a:pt x="5217" y="4989"/>
                </a:cubicBezTo>
                <a:cubicBezTo>
                  <a:pt x="5154" y="4978"/>
                  <a:pt x="5108" y="4961"/>
                  <a:pt x="5068" y="4944"/>
                </a:cubicBezTo>
                <a:cubicBezTo>
                  <a:pt x="5029" y="4926"/>
                  <a:pt x="4995" y="4905"/>
                  <a:pt x="4961" y="4876"/>
                </a:cubicBezTo>
                <a:cubicBezTo>
                  <a:pt x="4932" y="4847"/>
                  <a:pt x="4903" y="4819"/>
                  <a:pt x="4882" y="4790"/>
                </a:cubicBezTo>
                <a:cubicBezTo>
                  <a:pt x="4858" y="4756"/>
                  <a:pt x="4835" y="4716"/>
                  <a:pt x="4819" y="4671"/>
                </a:cubicBezTo>
                <a:cubicBezTo>
                  <a:pt x="4813" y="4648"/>
                  <a:pt x="4808" y="4625"/>
                  <a:pt x="4801" y="4609"/>
                </a:cubicBezTo>
                <a:cubicBezTo>
                  <a:pt x="4790" y="4569"/>
                  <a:pt x="4762" y="4546"/>
                  <a:pt x="4722" y="4546"/>
                </a:cubicBezTo>
                <a:lnTo>
                  <a:pt x="4706" y="4546"/>
                </a:lnTo>
                <a:cubicBezTo>
                  <a:pt x="4693" y="4546"/>
                  <a:pt x="4682" y="4551"/>
                  <a:pt x="4665" y="4564"/>
                </a:cubicBezTo>
                <a:cubicBezTo>
                  <a:pt x="4643" y="4580"/>
                  <a:pt x="4625" y="4603"/>
                  <a:pt x="4625" y="4632"/>
                </a:cubicBezTo>
                <a:cubicBezTo>
                  <a:pt x="4625" y="4666"/>
                  <a:pt x="4625" y="4700"/>
                  <a:pt x="4620" y="4734"/>
                </a:cubicBezTo>
                <a:cubicBezTo>
                  <a:pt x="4603" y="4796"/>
                  <a:pt x="4586" y="4858"/>
                  <a:pt x="4557" y="4916"/>
                </a:cubicBezTo>
                <a:cubicBezTo>
                  <a:pt x="4528" y="4978"/>
                  <a:pt x="4489" y="5041"/>
                  <a:pt x="4444" y="5102"/>
                </a:cubicBezTo>
                <a:cubicBezTo>
                  <a:pt x="4381" y="5171"/>
                  <a:pt x="4318" y="5233"/>
                  <a:pt x="4239" y="5291"/>
                </a:cubicBezTo>
                <a:cubicBezTo>
                  <a:pt x="4205" y="5314"/>
                  <a:pt x="4171" y="5336"/>
                  <a:pt x="4137" y="5359"/>
                </a:cubicBezTo>
                <a:lnTo>
                  <a:pt x="4119" y="5359"/>
                </a:lnTo>
                <a:cubicBezTo>
                  <a:pt x="4103" y="5364"/>
                  <a:pt x="4080" y="5375"/>
                  <a:pt x="4063" y="5387"/>
                </a:cubicBezTo>
                <a:cubicBezTo>
                  <a:pt x="4063" y="5393"/>
                  <a:pt x="4058" y="5393"/>
                  <a:pt x="4058" y="5398"/>
                </a:cubicBezTo>
                <a:cubicBezTo>
                  <a:pt x="4035" y="5409"/>
                  <a:pt x="4011" y="5416"/>
                  <a:pt x="3990" y="5427"/>
                </a:cubicBezTo>
                <a:cubicBezTo>
                  <a:pt x="3921" y="5450"/>
                  <a:pt x="3846" y="5472"/>
                  <a:pt x="3773" y="5477"/>
                </a:cubicBezTo>
                <a:cubicBezTo>
                  <a:pt x="3751" y="5477"/>
                  <a:pt x="3733" y="5484"/>
                  <a:pt x="3710" y="5484"/>
                </a:cubicBezTo>
                <a:cubicBezTo>
                  <a:pt x="3676" y="5484"/>
                  <a:pt x="3631" y="5477"/>
                  <a:pt x="3586" y="5472"/>
                </a:cubicBezTo>
                <a:cubicBezTo>
                  <a:pt x="3523" y="5456"/>
                  <a:pt x="3471" y="5438"/>
                  <a:pt x="3421" y="5416"/>
                </a:cubicBezTo>
                <a:cubicBezTo>
                  <a:pt x="3369" y="5393"/>
                  <a:pt x="3324" y="5364"/>
                  <a:pt x="3279" y="5330"/>
                </a:cubicBezTo>
                <a:cubicBezTo>
                  <a:pt x="3222" y="5280"/>
                  <a:pt x="3171" y="5217"/>
                  <a:pt x="3120" y="5149"/>
                </a:cubicBezTo>
                <a:cubicBezTo>
                  <a:pt x="3046" y="5041"/>
                  <a:pt x="2983" y="4926"/>
                  <a:pt x="2910" y="4768"/>
                </a:cubicBezTo>
                <a:cubicBezTo>
                  <a:pt x="2904" y="4751"/>
                  <a:pt x="2881" y="4740"/>
                  <a:pt x="2858" y="4740"/>
                </a:cubicBezTo>
                <a:cubicBezTo>
                  <a:pt x="2836" y="4740"/>
                  <a:pt x="2818" y="4756"/>
                  <a:pt x="2807" y="4779"/>
                </a:cubicBezTo>
                <a:cubicBezTo>
                  <a:pt x="2802" y="4790"/>
                  <a:pt x="2796" y="4802"/>
                  <a:pt x="2784" y="4813"/>
                </a:cubicBezTo>
                <a:lnTo>
                  <a:pt x="2784" y="4819"/>
                </a:lnTo>
                <a:lnTo>
                  <a:pt x="2790" y="4813"/>
                </a:lnTo>
                <a:cubicBezTo>
                  <a:pt x="2768" y="4864"/>
                  <a:pt x="2739" y="4916"/>
                  <a:pt x="2700" y="4961"/>
                </a:cubicBezTo>
                <a:cubicBezTo>
                  <a:pt x="2660" y="5007"/>
                  <a:pt x="2614" y="5046"/>
                  <a:pt x="2574" y="5075"/>
                </a:cubicBezTo>
                <a:cubicBezTo>
                  <a:pt x="2529" y="5109"/>
                  <a:pt x="2483" y="5131"/>
                  <a:pt x="2438" y="5149"/>
                </a:cubicBezTo>
                <a:cubicBezTo>
                  <a:pt x="2369" y="5171"/>
                  <a:pt x="2301" y="5188"/>
                  <a:pt x="2228" y="5199"/>
                </a:cubicBezTo>
                <a:lnTo>
                  <a:pt x="2165" y="5199"/>
                </a:lnTo>
                <a:cubicBezTo>
                  <a:pt x="2114" y="5199"/>
                  <a:pt x="2063" y="5194"/>
                  <a:pt x="2005" y="5188"/>
                </a:cubicBezTo>
                <a:cubicBezTo>
                  <a:pt x="1903" y="5165"/>
                  <a:pt x="1808" y="5136"/>
                  <a:pt x="1705" y="5091"/>
                </a:cubicBezTo>
                <a:cubicBezTo>
                  <a:pt x="1625" y="5052"/>
                  <a:pt x="1546" y="5007"/>
                  <a:pt x="1472" y="4944"/>
                </a:cubicBezTo>
                <a:cubicBezTo>
                  <a:pt x="1409" y="4892"/>
                  <a:pt x="1358" y="4836"/>
                  <a:pt x="1318" y="4779"/>
                </a:cubicBezTo>
                <a:cubicBezTo>
                  <a:pt x="1284" y="4727"/>
                  <a:pt x="1255" y="4671"/>
                  <a:pt x="1233" y="4614"/>
                </a:cubicBezTo>
                <a:cubicBezTo>
                  <a:pt x="1210" y="4564"/>
                  <a:pt x="1199" y="4512"/>
                  <a:pt x="1187" y="4449"/>
                </a:cubicBezTo>
                <a:cubicBezTo>
                  <a:pt x="1182" y="4386"/>
                  <a:pt x="1187" y="4325"/>
                  <a:pt x="1194" y="4257"/>
                </a:cubicBezTo>
                <a:cubicBezTo>
                  <a:pt x="1210" y="4182"/>
                  <a:pt x="1239" y="4103"/>
                  <a:pt x="1278" y="4011"/>
                </a:cubicBezTo>
                <a:cubicBezTo>
                  <a:pt x="1284" y="3990"/>
                  <a:pt x="1284" y="3961"/>
                  <a:pt x="1273" y="3938"/>
                </a:cubicBezTo>
                <a:cubicBezTo>
                  <a:pt x="1262" y="3909"/>
                  <a:pt x="1239" y="3893"/>
                  <a:pt x="1210" y="3882"/>
                </a:cubicBezTo>
                <a:cubicBezTo>
                  <a:pt x="1131" y="3859"/>
                  <a:pt x="1051" y="3835"/>
                  <a:pt x="966" y="3801"/>
                </a:cubicBezTo>
                <a:cubicBezTo>
                  <a:pt x="887" y="3773"/>
                  <a:pt x="819" y="3745"/>
                  <a:pt x="762" y="3717"/>
                </a:cubicBezTo>
                <a:lnTo>
                  <a:pt x="756" y="3711"/>
                </a:lnTo>
                <a:cubicBezTo>
                  <a:pt x="744" y="3705"/>
                  <a:pt x="733" y="3705"/>
                  <a:pt x="728" y="3699"/>
                </a:cubicBezTo>
                <a:lnTo>
                  <a:pt x="733" y="3705"/>
                </a:lnTo>
                <a:lnTo>
                  <a:pt x="733" y="3711"/>
                </a:lnTo>
                <a:cubicBezTo>
                  <a:pt x="597" y="3649"/>
                  <a:pt x="494" y="3586"/>
                  <a:pt x="403" y="3512"/>
                </a:cubicBezTo>
                <a:cubicBezTo>
                  <a:pt x="358" y="3466"/>
                  <a:pt x="318" y="3426"/>
                  <a:pt x="284" y="3381"/>
                </a:cubicBezTo>
                <a:cubicBezTo>
                  <a:pt x="256" y="3336"/>
                  <a:pt x="232" y="3295"/>
                  <a:pt x="216" y="3256"/>
                </a:cubicBezTo>
                <a:cubicBezTo>
                  <a:pt x="205" y="3216"/>
                  <a:pt x="193" y="3171"/>
                  <a:pt x="182" y="3119"/>
                </a:cubicBezTo>
                <a:cubicBezTo>
                  <a:pt x="182" y="3057"/>
                  <a:pt x="182" y="3001"/>
                  <a:pt x="193" y="2944"/>
                </a:cubicBezTo>
                <a:cubicBezTo>
                  <a:pt x="205" y="2893"/>
                  <a:pt x="216" y="2852"/>
                  <a:pt x="232" y="2813"/>
                </a:cubicBezTo>
                <a:cubicBezTo>
                  <a:pt x="256" y="2773"/>
                  <a:pt x="279" y="2728"/>
                  <a:pt x="313" y="2689"/>
                </a:cubicBezTo>
                <a:cubicBezTo>
                  <a:pt x="347" y="2648"/>
                  <a:pt x="392" y="2608"/>
                  <a:pt x="432" y="2579"/>
                </a:cubicBezTo>
                <a:cubicBezTo>
                  <a:pt x="489" y="2540"/>
                  <a:pt x="552" y="2511"/>
                  <a:pt x="614" y="2489"/>
                </a:cubicBezTo>
                <a:cubicBezTo>
                  <a:pt x="699" y="2455"/>
                  <a:pt x="790" y="2432"/>
                  <a:pt x="887" y="2421"/>
                </a:cubicBezTo>
                <a:cubicBezTo>
                  <a:pt x="927" y="2421"/>
                  <a:pt x="961" y="2416"/>
                  <a:pt x="995" y="2416"/>
                </a:cubicBezTo>
                <a:cubicBezTo>
                  <a:pt x="1058" y="2416"/>
                  <a:pt x="1119" y="2421"/>
                  <a:pt x="1187" y="2432"/>
                </a:cubicBezTo>
                <a:cubicBezTo>
                  <a:pt x="1233" y="2443"/>
                  <a:pt x="1273" y="2455"/>
                  <a:pt x="1313" y="2466"/>
                </a:cubicBezTo>
                <a:lnTo>
                  <a:pt x="1341" y="2466"/>
                </a:lnTo>
                <a:cubicBezTo>
                  <a:pt x="1358" y="2466"/>
                  <a:pt x="1375" y="2461"/>
                  <a:pt x="1392" y="2450"/>
                </a:cubicBezTo>
                <a:cubicBezTo>
                  <a:pt x="1415" y="2427"/>
                  <a:pt x="1426" y="2387"/>
                  <a:pt x="1409" y="2359"/>
                </a:cubicBezTo>
                <a:cubicBezTo>
                  <a:pt x="1375" y="2307"/>
                  <a:pt x="1352" y="2256"/>
                  <a:pt x="1323" y="2183"/>
                </a:cubicBezTo>
                <a:cubicBezTo>
                  <a:pt x="1284" y="2080"/>
                  <a:pt x="1255" y="1966"/>
                  <a:pt x="1244" y="1847"/>
                </a:cubicBezTo>
                <a:cubicBezTo>
                  <a:pt x="1233" y="1734"/>
                  <a:pt x="1239" y="1619"/>
                  <a:pt x="1255" y="1506"/>
                </a:cubicBezTo>
                <a:cubicBezTo>
                  <a:pt x="1278" y="1398"/>
                  <a:pt x="1313" y="1291"/>
                  <a:pt x="1352" y="1199"/>
                </a:cubicBezTo>
                <a:cubicBezTo>
                  <a:pt x="1392" y="1120"/>
                  <a:pt x="1438" y="1052"/>
                  <a:pt x="1494" y="977"/>
                </a:cubicBezTo>
                <a:cubicBezTo>
                  <a:pt x="1546" y="916"/>
                  <a:pt x="1609" y="864"/>
                  <a:pt x="1671" y="819"/>
                </a:cubicBezTo>
                <a:cubicBezTo>
                  <a:pt x="1739" y="772"/>
                  <a:pt x="1801" y="738"/>
                  <a:pt x="1864" y="711"/>
                </a:cubicBezTo>
                <a:cubicBezTo>
                  <a:pt x="1915" y="693"/>
                  <a:pt x="1960" y="682"/>
                  <a:pt x="2012" y="677"/>
                </a:cubicBezTo>
                <a:lnTo>
                  <a:pt x="2057" y="677"/>
                </a:lnTo>
                <a:cubicBezTo>
                  <a:pt x="2091" y="677"/>
                  <a:pt x="2125" y="677"/>
                  <a:pt x="2159" y="682"/>
                </a:cubicBezTo>
                <a:cubicBezTo>
                  <a:pt x="2217" y="693"/>
                  <a:pt x="2267" y="711"/>
                  <a:pt x="2319" y="738"/>
                </a:cubicBezTo>
                <a:cubicBezTo>
                  <a:pt x="2387" y="772"/>
                  <a:pt x="2449" y="807"/>
                  <a:pt x="2495" y="858"/>
                </a:cubicBezTo>
                <a:cubicBezTo>
                  <a:pt x="2511" y="864"/>
                  <a:pt x="2524" y="875"/>
                  <a:pt x="2534" y="887"/>
                </a:cubicBezTo>
                <a:lnTo>
                  <a:pt x="2529" y="875"/>
                </a:lnTo>
                <a:lnTo>
                  <a:pt x="2534" y="875"/>
                </a:lnTo>
                <a:cubicBezTo>
                  <a:pt x="2626" y="955"/>
                  <a:pt x="2721" y="1052"/>
                  <a:pt x="2818" y="1165"/>
                </a:cubicBezTo>
                <a:cubicBezTo>
                  <a:pt x="2830" y="1176"/>
                  <a:pt x="2847" y="1188"/>
                  <a:pt x="2865" y="1188"/>
                </a:cubicBezTo>
                <a:lnTo>
                  <a:pt x="2875" y="1188"/>
                </a:lnTo>
                <a:cubicBezTo>
                  <a:pt x="2899" y="1182"/>
                  <a:pt x="2920" y="1165"/>
                  <a:pt x="2920" y="1148"/>
                </a:cubicBezTo>
                <a:cubicBezTo>
                  <a:pt x="2949" y="995"/>
                  <a:pt x="2994" y="864"/>
                  <a:pt x="3046" y="751"/>
                </a:cubicBezTo>
                <a:cubicBezTo>
                  <a:pt x="3091" y="659"/>
                  <a:pt x="3137" y="580"/>
                  <a:pt x="3193" y="512"/>
                </a:cubicBezTo>
                <a:cubicBezTo>
                  <a:pt x="3250" y="449"/>
                  <a:pt x="3308" y="392"/>
                  <a:pt x="3369" y="347"/>
                </a:cubicBezTo>
                <a:cubicBezTo>
                  <a:pt x="3432" y="302"/>
                  <a:pt x="3505" y="261"/>
                  <a:pt x="3580" y="234"/>
                </a:cubicBezTo>
                <a:cubicBezTo>
                  <a:pt x="3665" y="205"/>
                  <a:pt x="3751" y="182"/>
                  <a:pt x="3830" y="171"/>
                </a:cubicBezTo>
                <a:close/>
                <a:moveTo>
                  <a:pt x="3859" y="1"/>
                </a:moveTo>
                <a:cubicBezTo>
                  <a:pt x="3586" y="22"/>
                  <a:pt x="3319" y="153"/>
                  <a:pt x="3130" y="358"/>
                </a:cubicBezTo>
                <a:cubicBezTo>
                  <a:pt x="2972" y="534"/>
                  <a:pt x="2875" y="751"/>
                  <a:pt x="2824" y="977"/>
                </a:cubicBezTo>
                <a:cubicBezTo>
                  <a:pt x="2660" y="807"/>
                  <a:pt x="2477" y="636"/>
                  <a:pt x="2244" y="568"/>
                </a:cubicBezTo>
                <a:cubicBezTo>
                  <a:pt x="2186" y="550"/>
                  <a:pt x="2125" y="541"/>
                  <a:pt x="2064" y="541"/>
                </a:cubicBezTo>
                <a:cubicBezTo>
                  <a:pt x="1989" y="541"/>
                  <a:pt x="1913" y="555"/>
                  <a:pt x="1842" y="580"/>
                </a:cubicBezTo>
                <a:cubicBezTo>
                  <a:pt x="1699" y="625"/>
                  <a:pt x="1562" y="717"/>
                  <a:pt x="1454" y="819"/>
                </a:cubicBezTo>
                <a:cubicBezTo>
                  <a:pt x="1268" y="1000"/>
                  <a:pt x="1160" y="1244"/>
                  <a:pt x="1113" y="1501"/>
                </a:cubicBezTo>
                <a:cubicBezTo>
                  <a:pt x="1074" y="1756"/>
                  <a:pt x="1103" y="2018"/>
                  <a:pt x="1194" y="2262"/>
                </a:cubicBezTo>
                <a:lnTo>
                  <a:pt x="1194" y="2273"/>
                </a:lnTo>
                <a:cubicBezTo>
                  <a:pt x="1142" y="2262"/>
                  <a:pt x="1092" y="2256"/>
                  <a:pt x="1034" y="2256"/>
                </a:cubicBezTo>
                <a:cubicBezTo>
                  <a:pt x="1016" y="2255"/>
                  <a:pt x="997" y="2255"/>
                  <a:pt x="978" y="2255"/>
                </a:cubicBezTo>
                <a:cubicBezTo>
                  <a:pt x="882" y="2255"/>
                  <a:pt x="783" y="2266"/>
                  <a:pt x="693" y="2290"/>
                </a:cubicBezTo>
                <a:cubicBezTo>
                  <a:pt x="580" y="2319"/>
                  <a:pt x="471" y="2364"/>
                  <a:pt x="376" y="2421"/>
                </a:cubicBezTo>
                <a:cubicBezTo>
                  <a:pt x="279" y="2484"/>
                  <a:pt x="198" y="2558"/>
                  <a:pt x="130" y="2654"/>
                </a:cubicBezTo>
                <a:cubicBezTo>
                  <a:pt x="62" y="2750"/>
                  <a:pt x="28" y="2864"/>
                  <a:pt x="17" y="2983"/>
                </a:cubicBezTo>
                <a:cubicBezTo>
                  <a:pt x="1" y="3103"/>
                  <a:pt x="17" y="3227"/>
                  <a:pt x="62" y="3342"/>
                </a:cubicBezTo>
                <a:cubicBezTo>
                  <a:pt x="148" y="3552"/>
                  <a:pt x="329" y="3699"/>
                  <a:pt x="523" y="3807"/>
                </a:cubicBezTo>
                <a:cubicBezTo>
                  <a:pt x="625" y="3870"/>
                  <a:pt x="733" y="3916"/>
                  <a:pt x="846" y="3961"/>
                </a:cubicBezTo>
                <a:cubicBezTo>
                  <a:pt x="909" y="3990"/>
                  <a:pt x="972" y="4011"/>
                  <a:pt x="1034" y="4035"/>
                </a:cubicBezTo>
                <a:cubicBezTo>
                  <a:pt x="1011" y="4103"/>
                  <a:pt x="995" y="4171"/>
                  <a:pt x="983" y="4245"/>
                </a:cubicBezTo>
                <a:cubicBezTo>
                  <a:pt x="966" y="4336"/>
                  <a:pt x="966" y="4433"/>
                  <a:pt x="983" y="4530"/>
                </a:cubicBezTo>
                <a:cubicBezTo>
                  <a:pt x="995" y="4614"/>
                  <a:pt x="1029" y="4706"/>
                  <a:pt x="1068" y="4785"/>
                </a:cubicBezTo>
                <a:cubicBezTo>
                  <a:pt x="1108" y="4864"/>
                  <a:pt x="1165" y="4939"/>
                  <a:pt x="1228" y="5000"/>
                </a:cubicBezTo>
                <a:cubicBezTo>
                  <a:pt x="1347" y="5131"/>
                  <a:pt x="1512" y="5233"/>
                  <a:pt x="1677" y="5296"/>
                </a:cubicBezTo>
                <a:cubicBezTo>
                  <a:pt x="1806" y="5341"/>
                  <a:pt x="1946" y="5364"/>
                  <a:pt x="2082" y="5364"/>
                </a:cubicBezTo>
                <a:cubicBezTo>
                  <a:pt x="2119" y="5364"/>
                  <a:pt x="2157" y="5362"/>
                  <a:pt x="2194" y="5359"/>
                </a:cubicBezTo>
                <a:cubicBezTo>
                  <a:pt x="2273" y="5353"/>
                  <a:pt x="2353" y="5341"/>
                  <a:pt x="2427" y="5314"/>
                </a:cubicBezTo>
                <a:cubicBezTo>
                  <a:pt x="2500" y="5285"/>
                  <a:pt x="2574" y="5251"/>
                  <a:pt x="2637" y="5205"/>
                </a:cubicBezTo>
                <a:cubicBezTo>
                  <a:pt x="2734" y="5136"/>
                  <a:pt x="2807" y="5046"/>
                  <a:pt x="2865" y="4944"/>
                </a:cubicBezTo>
                <a:cubicBezTo>
                  <a:pt x="2949" y="5115"/>
                  <a:pt x="3040" y="5280"/>
                  <a:pt x="3182" y="5409"/>
                </a:cubicBezTo>
                <a:cubicBezTo>
                  <a:pt x="3261" y="5477"/>
                  <a:pt x="3353" y="5535"/>
                  <a:pt x="3450" y="5569"/>
                </a:cubicBezTo>
                <a:cubicBezTo>
                  <a:pt x="3444" y="5723"/>
                  <a:pt x="3426" y="5876"/>
                  <a:pt x="3403" y="6030"/>
                </a:cubicBezTo>
                <a:cubicBezTo>
                  <a:pt x="3376" y="6188"/>
                  <a:pt x="3335" y="6347"/>
                  <a:pt x="3290" y="6500"/>
                </a:cubicBezTo>
                <a:cubicBezTo>
                  <a:pt x="3274" y="6581"/>
                  <a:pt x="3250" y="6654"/>
                  <a:pt x="3227" y="6728"/>
                </a:cubicBezTo>
                <a:cubicBezTo>
                  <a:pt x="3199" y="6814"/>
                  <a:pt x="3171" y="6893"/>
                  <a:pt x="3148" y="6978"/>
                </a:cubicBezTo>
                <a:cubicBezTo>
                  <a:pt x="3137" y="7018"/>
                  <a:pt x="3154" y="7063"/>
                  <a:pt x="3188" y="7087"/>
                </a:cubicBezTo>
                <a:cubicBezTo>
                  <a:pt x="3205" y="7095"/>
                  <a:pt x="3221" y="7100"/>
                  <a:pt x="3240" y="7100"/>
                </a:cubicBezTo>
                <a:cubicBezTo>
                  <a:pt x="3247" y="7100"/>
                  <a:pt x="3254" y="7099"/>
                  <a:pt x="3261" y="7098"/>
                </a:cubicBezTo>
                <a:cubicBezTo>
                  <a:pt x="3285" y="7092"/>
                  <a:pt x="3308" y="7080"/>
                  <a:pt x="3319" y="7058"/>
                </a:cubicBezTo>
                <a:cubicBezTo>
                  <a:pt x="3342" y="7006"/>
                  <a:pt x="3364" y="6956"/>
                  <a:pt x="3381" y="6904"/>
                </a:cubicBezTo>
                <a:cubicBezTo>
                  <a:pt x="3403" y="6841"/>
                  <a:pt x="3426" y="6773"/>
                  <a:pt x="3444" y="6712"/>
                </a:cubicBezTo>
                <a:cubicBezTo>
                  <a:pt x="3484" y="6581"/>
                  <a:pt x="3512" y="6455"/>
                  <a:pt x="3534" y="6337"/>
                </a:cubicBezTo>
                <a:cubicBezTo>
                  <a:pt x="3557" y="6211"/>
                  <a:pt x="3574" y="6080"/>
                  <a:pt x="3591" y="5949"/>
                </a:cubicBezTo>
                <a:cubicBezTo>
                  <a:pt x="3602" y="5847"/>
                  <a:pt x="3602" y="5745"/>
                  <a:pt x="3608" y="5621"/>
                </a:cubicBezTo>
                <a:cubicBezTo>
                  <a:pt x="3608" y="5614"/>
                  <a:pt x="3615" y="5614"/>
                  <a:pt x="3615" y="5608"/>
                </a:cubicBezTo>
                <a:cubicBezTo>
                  <a:pt x="3649" y="5614"/>
                  <a:pt x="3683" y="5614"/>
                  <a:pt x="3717" y="5614"/>
                </a:cubicBezTo>
                <a:cubicBezTo>
                  <a:pt x="3756" y="5614"/>
                  <a:pt x="3801" y="5614"/>
                  <a:pt x="3841" y="5608"/>
                </a:cubicBezTo>
                <a:cubicBezTo>
                  <a:pt x="3904" y="5597"/>
                  <a:pt x="3966" y="5587"/>
                  <a:pt x="4035" y="5563"/>
                </a:cubicBezTo>
                <a:lnTo>
                  <a:pt x="4035" y="5558"/>
                </a:lnTo>
                <a:lnTo>
                  <a:pt x="4040" y="5563"/>
                </a:lnTo>
                <a:cubicBezTo>
                  <a:pt x="4040" y="5584"/>
                  <a:pt x="4040" y="5605"/>
                  <a:pt x="4035" y="5626"/>
                </a:cubicBezTo>
                <a:lnTo>
                  <a:pt x="4040" y="5626"/>
                </a:lnTo>
                <a:lnTo>
                  <a:pt x="4040" y="5642"/>
                </a:lnTo>
                <a:cubicBezTo>
                  <a:pt x="4035" y="5711"/>
                  <a:pt x="4029" y="5779"/>
                  <a:pt x="4024" y="5847"/>
                </a:cubicBezTo>
                <a:cubicBezTo>
                  <a:pt x="4017" y="5983"/>
                  <a:pt x="4017" y="6109"/>
                  <a:pt x="4024" y="6217"/>
                </a:cubicBezTo>
                <a:cubicBezTo>
                  <a:pt x="4029" y="6342"/>
                  <a:pt x="4040" y="6466"/>
                  <a:pt x="4063" y="6586"/>
                </a:cubicBezTo>
                <a:cubicBezTo>
                  <a:pt x="4074" y="6654"/>
                  <a:pt x="4092" y="6723"/>
                  <a:pt x="4108" y="6791"/>
                </a:cubicBezTo>
                <a:cubicBezTo>
                  <a:pt x="4126" y="6848"/>
                  <a:pt x="4148" y="6898"/>
                  <a:pt x="4171" y="6950"/>
                </a:cubicBezTo>
                <a:cubicBezTo>
                  <a:pt x="4185" y="6983"/>
                  <a:pt x="4226" y="7004"/>
                  <a:pt x="4265" y="7004"/>
                </a:cubicBezTo>
                <a:cubicBezTo>
                  <a:pt x="4274" y="7004"/>
                  <a:pt x="4282" y="7003"/>
                  <a:pt x="4290" y="7001"/>
                </a:cubicBezTo>
                <a:cubicBezTo>
                  <a:pt x="4341" y="6990"/>
                  <a:pt x="4381" y="6933"/>
                  <a:pt x="4365" y="6882"/>
                </a:cubicBezTo>
                <a:cubicBezTo>
                  <a:pt x="4347" y="6825"/>
                  <a:pt x="4331" y="6773"/>
                  <a:pt x="4313" y="6723"/>
                </a:cubicBezTo>
                <a:cubicBezTo>
                  <a:pt x="4296" y="6660"/>
                  <a:pt x="4279" y="6603"/>
                  <a:pt x="4268" y="6541"/>
                </a:cubicBezTo>
                <a:cubicBezTo>
                  <a:pt x="4239" y="6427"/>
                  <a:pt x="4221" y="6313"/>
                  <a:pt x="4211" y="6193"/>
                </a:cubicBezTo>
                <a:lnTo>
                  <a:pt x="4211" y="6188"/>
                </a:lnTo>
                <a:lnTo>
                  <a:pt x="4211" y="6182"/>
                </a:lnTo>
                <a:cubicBezTo>
                  <a:pt x="4200" y="6069"/>
                  <a:pt x="4194" y="5962"/>
                  <a:pt x="4194" y="5852"/>
                </a:cubicBezTo>
                <a:cubicBezTo>
                  <a:pt x="4194" y="5734"/>
                  <a:pt x="4194" y="5614"/>
                  <a:pt x="4200" y="5501"/>
                </a:cubicBezTo>
                <a:lnTo>
                  <a:pt x="4200" y="5490"/>
                </a:lnTo>
                <a:cubicBezTo>
                  <a:pt x="4302" y="5438"/>
                  <a:pt x="4399" y="5364"/>
                  <a:pt x="4478" y="5285"/>
                </a:cubicBezTo>
                <a:cubicBezTo>
                  <a:pt x="4596" y="5171"/>
                  <a:pt x="4693" y="5029"/>
                  <a:pt x="4745" y="4871"/>
                </a:cubicBezTo>
                <a:cubicBezTo>
                  <a:pt x="4745" y="4876"/>
                  <a:pt x="4745" y="4876"/>
                  <a:pt x="4751" y="4876"/>
                </a:cubicBezTo>
                <a:cubicBezTo>
                  <a:pt x="4790" y="4939"/>
                  <a:pt x="4853" y="4989"/>
                  <a:pt x="4916" y="5029"/>
                </a:cubicBezTo>
                <a:cubicBezTo>
                  <a:pt x="5047" y="5115"/>
                  <a:pt x="5205" y="5143"/>
                  <a:pt x="5359" y="5149"/>
                </a:cubicBezTo>
                <a:cubicBezTo>
                  <a:pt x="5529" y="5149"/>
                  <a:pt x="5694" y="5115"/>
                  <a:pt x="5853" y="5057"/>
                </a:cubicBezTo>
                <a:cubicBezTo>
                  <a:pt x="6012" y="5000"/>
                  <a:pt x="6159" y="4921"/>
                  <a:pt x="6285" y="4813"/>
                </a:cubicBezTo>
                <a:cubicBezTo>
                  <a:pt x="6348" y="4756"/>
                  <a:pt x="6410" y="4693"/>
                  <a:pt x="6455" y="4620"/>
                </a:cubicBezTo>
                <a:cubicBezTo>
                  <a:pt x="6478" y="4586"/>
                  <a:pt x="6495" y="4551"/>
                  <a:pt x="6513" y="4512"/>
                </a:cubicBezTo>
                <a:cubicBezTo>
                  <a:pt x="6529" y="4472"/>
                  <a:pt x="6534" y="4427"/>
                  <a:pt x="6547" y="4386"/>
                </a:cubicBezTo>
                <a:cubicBezTo>
                  <a:pt x="6558" y="4307"/>
                  <a:pt x="6547" y="4228"/>
                  <a:pt x="6523" y="4155"/>
                </a:cubicBezTo>
                <a:cubicBezTo>
                  <a:pt x="6506" y="4114"/>
                  <a:pt x="6489" y="4074"/>
                  <a:pt x="6466" y="4035"/>
                </a:cubicBezTo>
                <a:cubicBezTo>
                  <a:pt x="6626" y="4018"/>
                  <a:pt x="6778" y="3990"/>
                  <a:pt x="6927" y="3938"/>
                </a:cubicBezTo>
                <a:cubicBezTo>
                  <a:pt x="7029" y="3898"/>
                  <a:pt x="7126" y="3848"/>
                  <a:pt x="7205" y="3773"/>
                </a:cubicBezTo>
                <a:cubicBezTo>
                  <a:pt x="7284" y="3699"/>
                  <a:pt x="7342" y="3597"/>
                  <a:pt x="7365" y="3489"/>
                </a:cubicBezTo>
                <a:cubicBezTo>
                  <a:pt x="7392" y="3364"/>
                  <a:pt x="7387" y="3234"/>
                  <a:pt x="7358" y="3114"/>
                </a:cubicBezTo>
                <a:cubicBezTo>
                  <a:pt x="7336" y="3006"/>
                  <a:pt x="7284" y="2915"/>
                  <a:pt x="7216" y="2830"/>
                </a:cubicBezTo>
                <a:cubicBezTo>
                  <a:pt x="7154" y="2757"/>
                  <a:pt x="7074" y="2694"/>
                  <a:pt x="6990" y="2648"/>
                </a:cubicBezTo>
                <a:cubicBezTo>
                  <a:pt x="6899" y="2603"/>
                  <a:pt x="6802" y="2569"/>
                  <a:pt x="6699" y="2540"/>
                </a:cubicBezTo>
                <a:cubicBezTo>
                  <a:pt x="6552" y="2506"/>
                  <a:pt x="6403" y="2484"/>
                  <a:pt x="6251" y="2472"/>
                </a:cubicBezTo>
                <a:cubicBezTo>
                  <a:pt x="6172" y="2461"/>
                  <a:pt x="6086" y="2455"/>
                  <a:pt x="6007" y="2443"/>
                </a:cubicBezTo>
                <a:cubicBezTo>
                  <a:pt x="6012" y="2427"/>
                  <a:pt x="6018" y="2404"/>
                  <a:pt x="6023" y="2387"/>
                </a:cubicBezTo>
                <a:cubicBezTo>
                  <a:pt x="6057" y="2319"/>
                  <a:pt x="6103" y="2256"/>
                  <a:pt x="6154" y="2199"/>
                </a:cubicBezTo>
                <a:cubicBezTo>
                  <a:pt x="6159" y="2194"/>
                  <a:pt x="6159" y="2194"/>
                  <a:pt x="6165" y="2188"/>
                </a:cubicBezTo>
                <a:cubicBezTo>
                  <a:pt x="6228" y="2114"/>
                  <a:pt x="6285" y="2041"/>
                  <a:pt x="6335" y="1960"/>
                </a:cubicBezTo>
                <a:cubicBezTo>
                  <a:pt x="6358" y="1915"/>
                  <a:pt x="6382" y="1870"/>
                  <a:pt x="6393" y="1818"/>
                </a:cubicBezTo>
                <a:cubicBezTo>
                  <a:pt x="6416" y="1761"/>
                  <a:pt x="6416" y="1700"/>
                  <a:pt x="6416" y="1643"/>
                </a:cubicBezTo>
                <a:cubicBezTo>
                  <a:pt x="6410" y="1529"/>
                  <a:pt x="6382" y="1415"/>
                  <a:pt x="6319" y="1318"/>
                </a:cubicBezTo>
                <a:cubicBezTo>
                  <a:pt x="6256" y="1223"/>
                  <a:pt x="6172" y="1148"/>
                  <a:pt x="6075" y="1092"/>
                </a:cubicBezTo>
                <a:cubicBezTo>
                  <a:pt x="5960" y="1029"/>
                  <a:pt x="5831" y="989"/>
                  <a:pt x="5694" y="984"/>
                </a:cubicBezTo>
                <a:cubicBezTo>
                  <a:pt x="5681" y="982"/>
                  <a:pt x="5668" y="982"/>
                  <a:pt x="5655" y="982"/>
                </a:cubicBezTo>
                <a:cubicBezTo>
                  <a:pt x="5605" y="982"/>
                  <a:pt x="5556" y="990"/>
                  <a:pt x="5506" y="995"/>
                </a:cubicBezTo>
                <a:cubicBezTo>
                  <a:pt x="5438" y="1006"/>
                  <a:pt x="5375" y="1029"/>
                  <a:pt x="5312" y="1045"/>
                </a:cubicBezTo>
                <a:cubicBezTo>
                  <a:pt x="5251" y="1068"/>
                  <a:pt x="5194" y="1086"/>
                  <a:pt x="5137" y="1108"/>
                </a:cubicBezTo>
                <a:cubicBezTo>
                  <a:pt x="5068" y="1131"/>
                  <a:pt x="5000" y="1154"/>
                  <a:pt x="4932" y="1176"/>
                </a:cubicBezTo>
                <a:cubicBezTo>
                  <a:pt x="4903" y="1182"/>
                  <a:pt x="4876" y="1194"/>
                  <a:pt x="4842" y="1210"/>
                </a:cubicBezTo>
                <a:cubicBezTo>
                  <a:pt x="4830" y="1188"/>
                  <a:pt x="4819" y="1165"/>
                  <a:pt x="4808" y="1142"/>
                </a:cubicBezTo>
                <a:cubicBezTo>
                  <a:pt x="4767" y="1018"/>
                  <a:pt x="4762" y="887"/>
                  <a:pt x="4745" y="756"/>
                </a:cubicBezTo>
                <a:cubicBezTo>
                  <a:pt x="4733" y="688"/>
                  <a:pt x="4722" y="625"/>
                  <a:pt x="4699" y="557"/>
                </a:cubicBezTo>
                <a:cubicBezTo>
                  <a:pt x="4688" y="523"/>
                  <a:pt x="4671" y="489"/>
                  <a:pt x="4654" y="455"/>
                </a:cubicBezTo>
                <a:cubicBezTo>
                  <a:pt x="4637" y="410"/>
                  <a:pt x="4609" y="376"/>
                  <a:pt x="4580" y="342"/>
                </a:cubicBezTo>
                <a:cubicBezTo>
                  <a:pt x="4541" y="284"/>
                  <a:pt x="4489" y="234"/>
                  <a:pt x="4438" y="187"/>
                </a:cubicBezTo>
                <a:cubicBezTo>
                  <a:pt x="4381" y="142"/>
                  <a:pt x="4324" y="103"/>
                  <a:pt x="4256" y="74"/>
                </a:cubicBezTo>
                <a:cubicBezTo>
                  <a:pt x="4200" y="46"/>
                  <a:pt x="4137" y="22"/>
                  <a:pt x="4074" y="11"/>
                </a:cubicBezTo>
                <a:cubicBezTo>
                  <a:pt x="4024" y="1"/>
                  <a:pt x="3972" y="1"/>
                  <a:pt x="3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3" name="Google Shape;258;p2"/>
          <p:cNvSpPr>
            <a:spLocks noChangeArrowheads="1"/>
          </p:cNvSpPr>
          <p:nvPr/>
        </p:nvSpPr>
        <p:spPr bwMode="auto">
          <a:xfrm>
            <a:off x="8275638" y="4183063"/>
            <a:ext cx="38100" cy="58737"/>
          </a:xfrm>
          <a:custGeom>
            <a:avLst/>
            <a:gdLst>
              <a:gd name="T0" fmla="*/ 0 w 995"/>
              <a:gd name="T1" fmla="*/ 0 h 1513"/>
              <a:gd name="T2" fmla="*/ 995 w 995"/>
              <a:gd name="T3" fmla="*/ 1513 h 1513"/>
            </a:gdLst>
            <a:ahLst/>
            <a:cxnLst/>
            <a:rect l="T0" t="T1" r="T2" b="T3"/>
            <a:pathLst>
              <a:path w="995" h="1513" extrusionOk="0">
                <a:moveTo>
                  <a:pt x="0" y="1501"/>
                </a:moveTo>
                <a:cubicBezTo>
                  <a:pt x="0" y="1501"/>
                  <a:pt x="1" y="1501"/>
                  <a:pt x="1" y="1501"/>
                </a:cubicBezTo>
                <a:cubicBezTo>
                  <a:pt x="1" y="1501"/>
                  <a:pt x="0" y="1501"/>
                  <a:pt x="0" y="1501"/>
                </a:cubicBezTo>
                <a:close/>
                <a:moveTo>
                  <a:pt x="779" y="1"/>
                </a:moveTo>
                <a:cubicBezTo>
                  <a:pt x="711" y="24"/>
                  <a:pt x="642" y="40"/>
                  <a:pt x="585" y="46"/>
                </a:cubicBezTo>
                <a:cubicBezTo>
                  <a:pt x="546" y="51"/>
                  <a:pt x="501" y="58"/>
                  <a:pt x="461" y="58"/>
                </a:cubicBezTo>
                <a:cubicBezTo>
                  <a:pt x="427" y="58"/>
                  <a:pt x="393" y="51"/>
                  <a:pt x="352" y="51"/>
                </a:cubicBezTo>
                <a:cubicBezTo>
                  <a:pt x="346" y="177"/>
                  <a:pt x="346" y="284"/>
                  <a:pt x="335" y="392"/>
                </a:cubicBezTo>
                <a:cubicBezTo>
                  <a:pt x="318" y="518"/>
                  <a:pt x="301" y="649"/>
                  <a:pt x="278" y="774"/>
                </a:cubicBezTo>
                <a:cubicBezTo>
                  <a:pt x="256" y="898"/>
                  <a:pt x="228" y="1024"/>
                  <a:pt x="188" y="1149"/>
                </a:cubicBezTo>
                <a:cubicBezTo>
                  <a:pt x="171" y="1217"/>
                  <a:pt x="70" y="1501"/>
                  <a:pt x="2" y="1501"/>
                </a:cubicBezTo>
                <a:cubicBezTo>
                  <a:pt x="2" y="1501"/>
                  <a:pt x="1" y="1501"/>
                  <a:pt x="1" y="1501"/>
                </a:cubicBezTo>
                <a:cubicBezTo>
                  <a:pt x="138" y="1509"/>
                  <a:pt x="256" y="1513"/>
                  <a:pt x="359" y="1513"/>
                </a:cubicBezTo>
                <a:cubicBezTo>
                  <a:pt x="887" y="1513"/>
                  <a:pt x="994" y="1422"/>
                  <a:pt x="994" y="1422"/>
                </a:cubicBezTo>
                <a:cubicBezTo>
                  <a:pt x="972" y="1347"/>
                  <a:pt x="818" y="1081"/>
                  <a:pt x="807" y="1006"/>
                </a:cubicBezTo>
                <a:cubicBezTo>
                  <a:pt x="784" y="882"/>
                  <a:pt x="773" y="751"/>
                  <a:pt x="768" y="614"/>
                </a:cubicBezTo>
                <a:cubicBezTo>
                  <a:pt x="761" y="507"/>
                  <a:pt x="761" y="376"/>
                  <a:pt x="768" y="229"/>
                </a:cubicBezTo>
                <a:cubicBezTo>
                  <a:pt x="773" y="160"/>
                  <a:pt x="779" y="85"/>
                  <a:pt x="779" y="17"/>
                </a:cubicBezTo>
                <a:lnTo>
                  <a:pt x="784"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4" name="Google Shape;259;p2"/>
          <p:cNvSpPr>
            <a:spLocks noChangeArrowheads="1"/>
          </p:cNvSpPr>
          <p:nvPr/>
        </p:nvSpPr>
        <p:spPr bwMode="auto">
          <a:xfrm>
            <a:off x="8156575" y="3975100"/>
            <a:ext cx="269875" cy="204788"/>
          </a:xfrm>
          <a:custGeom>
            <a:avLst/>
            <a:gdLst>
              <a:gd name="T0" fmla="*/ 0 w 7001"/>
              <a:gd name="T1" fmla="*/ 0 h 5314"/>
              <a:gd name="T2" fmla="*/ 7001 w 7001"/>
              <a:gd name="T3" fmla="*/ 5314 h 5314"/>
            </a:gdLst>
            <a:ahLst/>
            <a:cxnLst/>
            <a:rect l="T0" t="T1" r="T2" b="T3"/>
            <a:pathLst>
              <a:path w="7001" h="5314" extrusionOk="0">
                <a:moveTo>
                  <a:pt x="3716" y="1"/>
                </a:moveTo>
                <a:cubicBezTo>
                  <a:pt x="3693" y="1"/>
                  <a:pt x="3671" y="6"/>
                  <a:pt x="3648" y="6"/>
                </a:cubicBezTo>
                <a:cubicBezTo>
                  <a:pt x="3562" y="17"/>
                  <a:pt x="3483" y="35"/>
                  <a:pt x="3399" y="69"/>
                </a:cubicBezTo>
                <a:cubicBezTo>
                  <a:pt x="3324" y="97"/>
                  <a:pt x="3250" y="131"/>
                  <a:pt x="3187" y="182"/>
                </a:cubicBezTo>
                <a:cubicBezTo>
                  <a:pt x="3126" y="221"/>
                  <a:pt x="3069" y="279"/>
                  <a:pt x="3011" y="341"/>
                </a:cubicBezTo>
                <a:cubicBezTo>
                  <a:pt x="2955" y="410"/>
                  <a:pt x="2909" y="489"/>
                  <a:pt x="2864" y="580"/>
                </a:cubicBezTo>
                <a:cubicBezTo>
                  <a:pt x="2807" y="699"/>
                  <a:pt x="2767" y="830"/>
                  <a:pt x="2739" y="977"/>
                </a:cubicBezTo>
                <a:cubicBezTo>
                  <a:pt x="2739" y="1000"/>
                  <a:pt x="2717" y="1011"/>
                  <a:pt x="2694" y="1018"/>
                </a:cubicBezTo>
                <a:lnTo>
                  <a:pt x="2683" y="1018"/>
                </a:lnTo>
                <a:cubicBezTo>
                  <a:pt x="2665" y="1018"/>
                  <a:pt x="2649" y="1011"/>
                  <a:pt x="2636" y="1000"/>
                </a:cubicBezTo>
                <a:cubicBezTo>
                  <a:pt x="2539" y="882"/>
                  <a:pt x="2444" y="785"/>
                  <a:pt x="2353" y="704"/>
                </a:cubicBezTo>
                <a:lnTo>
                  <a:pt x="2353" y="727"/>
                </a:lnTo>
                <a:cubicBezTo>
                  <a:pt x="2295" y="665"/>
                  <a:pt x="2222" y="614"/>
                  <a:pt x="2137" y="568"/>
                </a:cubicBezTo>
                <a:cubicBezTo>
                  <a:pt x="2085" y="546"/>
                  <a:pt x="2035" y="528"/>
                  <a:pt x="1978" y="517"/>
                </a:cubicBezTo>
                <a:cubicBezTo>
                  <a:pt x="1943" y="512"/>
                  <a:pt x="1909" y="506"/>
                  <a:pt x="1875" y="506"/>
                </a:cubicBezTo>
                <a:lnTo>
                  <a:pt x="1830" y="506"/>
                </a:lnTo>
                <a:cubicBezTo>
                  <a:pt x="1778" y="517"/>
                  <a:pt x="1733" y="528"/>
                  <a:pt x="1682" y="546"/>
                </a:cubicBezTo>
                <a:cubicBezTo>
                  <a:pt x="1613" y="575"/>
                  <a:pt x="1558" y="602"/>
                  <a:pt x="1489" y="648"/>
                </a:cubicBezTo>
                <a:cubicBezTo>
                  <a:pt x="1421" y="699"/>
                  <a:pt x="1364" y="751"/>
                  <a:pt x="1312" y="813"/>
                </a:cubicBezTo>
                <a:cubicBezTo>
                  <a:pt x="1251" y="882"/>
                  <a:pt x="1210" y="955"/>
                  <a:pt x="1170" y="1029"/>
                </a:cubicBezTo>
                <a:cubicBezTo>
                  <a:pt x="1125" y="1126"/>
                  <a:pt x="1097" y="1228"/>
                  <a:pt x="1073" y="1341"/>
                </a:cubicBezTo>
                <a:cubicBezTo>
                  <a:pt x="1057" y="1449"/>
                  <a:pt x="1052" y="1563"/>
                  <a:pt x="1062" y="1677"/>
                </a:cubicBezTo>
                <a:cubicBezTo>
                  <a:pt x="1073" y="1795"/>
                  <a:pt x="1102" y="1910"/>
                  <a:pt x="1142" y="2018"/>
                </a:cubicBezTo>
                <a:cubicBezTo>
                  <a:pt x="1165" y="2091"/>
                  <a:pt x="1193" y="2143"/>
                  <a:pt x="1222" y="2188"/>
                </a:cubicBezTo>
                <a:cubicBezTo>
                  <a:pt x="1244" y="2222"/>
                  <a:pt x="1227" y="2262"/>
                  <a:pt x="1204" y="2279"/>
                </a:cubicBezTo>
                <a:cubicBezTo>
                  <a:pt x="1193" y="2296"/>
                  <a:pt x="1176" y="2301"/>
                  <a:pt x="1154" y="2301"/>
                </a:cubicBezTo>
                <a:cubicBezTo>
                  <a:pt x="1148" y="2301"/>
                  <a:pt x="1142" y="2301"/>
                  <a:pt x="1131" y="2296"/>
                </a:cubicBezTo>
                <a:cubicBezTo>
                  <a:pt x="1091" y="2285"/>
                  <a:pt x="1052" y="2273"/>
                  <a:pt x="1005" y="2267"/>
                </a:cubicBezTo>
                <a:cubicBezTo>
                  <a:pt x="932" y="2256"/>
                  <a:pt x="876" y="2251"/>
                  <a:pt x="813" y="2251"/>
                </a:cubicBezTo>
                <a:cubicBezTo>
                  <a:pt x="779" y="2251"/>
                  <a:pt x="745" y="2251"/>
                  <a:pt x="705" y="2256"/>
                </a:cubicBezTo>
                <a:cubicBezTo>
                  <a:pt x="608" y="2267"/>
                  <a:pt x="517" y="2290"/>
                  <a:pt x="432" y="2319"/>
                </a:cubicBezTo>
                <a:cubicBezTo>
                  <a:pt x="364" y="2341"/>
                  <a:pt x="307" y="2375"/>
                  <a:pt x="250" y="2416"/>
                </a:cubicBezTo>
                <a:cubicBezTo>
                  <a:pt x="205" y="2443"/>
                  <a:pt x="165" y="2477"/>
                  <a:pt x="131" y="2523"/>
                </a:cubicBezTo>
                <a:cubicBezTo>
                  <a:pt x="97" y="2563"/>
                  <a:pt x="74" y="2603"/>
                  <a:pt x="51" y="2648"/>
                </a:cubicBezTo>
                <a:cubicBezTo>
                  <a:pt x="34" y="2682"/>
                  <a:pt x="23" y="2728"/>
                  <a:pt x="11" y="2778"/>
                </a:cubicBezTo>
                <a:cubicBezTo>
                  <a:pt x="0" y="2836"/>
                  <a:pt x="0" y="2893"/>
                  <a:pt x="0" y="2954"/>
                </a:cubicBezTo>
                <a:cubicBezTo>
                  <a:pt x="6" y="3006"/>
                  <a:pt x="16" y="3046"/>
                  <a:pt x="34" y="3085"/>
                </a:cubicBezTo>
                <a:cubicBezTo>
                  <a:pt x="51" y="3125"/>
                  <a:pt x="74" y="3171"/>
                  <a:pt x="102" y="3211"/>
                </a:cubicBezTo>
                <a:cubicBezTo>
                  <a:pt x="136" y="3256"/>
                  <a:pt x="171" y="3302"/>
                  <a:pt x="221" y="3342"/>
                </a:cubicBezTo>
                <a:cubicBezTo>
                  <a:pt x="307" y="3415"/>
                  <a:pt x="415" y="3478"/>
                  <a:pt x="551" y="3541"/>
                </a:cubicBezTo>
                <a:lnTo>
                  <a:pt x="535" y="3523"/>
                </a:lnTo>
                <a:cubicBezTo>
                  <a:pt x="596" y="3563"/>
                  <a:pt x="677" y="3597"/>
                  <a:pt x="784" y="3636"/>
                </a:cubicBezTo>
                <a:cubicBezTo>
                  <a:pt x="869" y="3665"/>
                  <a:pt x="949" y="3694"/>
                  <a:pt x="1028" y="3717"/>
                </a:cubicBezTo>
                <a:cubicBezTo>
                  <a:pt x="1052" y="3722"/>
                  <a:pt x="1080" y="3745"/>
                  <a:pt x="1091" y="3767"/>
                </a:cubicBezTo>
                <a:cubicBezTo>
                  <a:pt x="1102" y="3796"/>
                  <a:pt x="1102" y="3819"/>
                  <a:pt x="1097" y="3841"/>
                </a:cubicBezTo>
                <a:cubicBezTo>
                  <a:pt x="1057" y="3932"/>
                  <a:pt x="1028" y="4011"/>
                  <a:pt x="1012" y="4086"/>
                </a:cubicBezTo>
                <a:cubicBezTo>
                  <a:pt x="1005" y="4155"/>
                  <a:pt x="1000" y="4223"/>
                  <a:pt x="1005" y="4279"/>
                </a:cubicBezTo>
                <a:cubicBezTo>
                  <a:pt x="1017" y="4341"/>
                  <a:pt x="1028" y="4399"/>
                  <a:pt x="1046" y="4449"/>
                </a:cubicBezTo>
                <a:cubicBezTo>
                  <a:pt x="1073" y="4506"/>
                  <a:pt x="1102" y="4557"/>
                  <a:pt x="1136" y="4609"/>
                </a:cubicBezTo>
                <a:cubicBezTo>
                  <a:pt x="1176" y="4666"/>
                  <a:pt x="1227" y="4722"/>
                  <a:pt x="1290" y="4779"/>
                </a:cubicBezTo>
                <a:cubicBezTo>
                  <a:pt x="1364" y="4836"/>
                  <a:pt x="1443" y="4887"/>
                  <a:pt x="1523" y="4926"/>
                </a:cubicBezTo>
                <a:cubicBezTo>
                  <a:pt x="1619" y="4966"/>
                  <a:pt x="1721" y="5000"/>
                  <a:pt x="1823" y="5018"/>
                </a:cubicBezTo>
                <a:cubicBezTo>
                  <a:pt x="1881" y="5029"/>
                  <a:pt x="1933" y="5034"/>
                  <a:pt x="1978" y="5034"/>
                </a:cubicBezTo>
                <a:cubicBezTo>
                  <a:pt x="2001" y="5034"/>
                  <a:pt x="2023" y="5029"/>
                  <a:pt x="2046" y="5029"/>
                </a:cubicBezTo>
                <a:cubicBezTo>
                  <a:pt x="2119" y="5023"/>
                  <a:pt x="2188" y="5007"/>
                  <a:pt x="2256" y="4978"/>
                </a:cubicBezTo>
                <a:cubicBezTo>
                  <a:pt x="2301" y="4960"/>
                  <a:pt x="2347" y="4939"/>
                  <a:pt x="2392" y="4910"/>
                </a:cubicBezTo>
                <a:cubicBezTo>
                  <a:pt x="2432" y="4876"/>
                  <a:pt x="2478" y="4842"/>
                  <a:pt x="2518" y="4790"/>
                </a:cubicBezTo>
                <a:cubicBezTo>
                  <a:pt x="2552" y="4745"/>
                  <a:pt x="2586" y="4700"/>
                  <a:pt x="2608" y="4648"/>
                </a:cubicBezTo>
                <a:lnTo>
                  <a:pt x="2591" y="4654"/>
                </a:lnTo>
                <a:cubicBezTo>
                  <a:pt x="2608" y="4648"/>
                  <a:pt x="2620" y="4625"/>
                  <a:pt x="2625" y="4614"/>
                </a:cubicBezTo>
                <a:cubicBezTo>
                  <a:pt x="2636" y="4585"/>
                  <a:pt x="2654" y="4575"/>
                  <a:pt x="2676" y="4575"/>
                </a:cubicBezTo>
                <a:cubicBezTo>
                  <a:pt x="2699" y="4575"/>
                  <a:pt x="2722" y="4585"/>
                  <a:pt x="2728" y="4603"/>
                </a:cubicBezTo>
                <a:cubicBezTo>
                  <a:pt x="2801" y="4761"/>
                  <a:pt x="2864" y="4876"/>
                  <a:pt x="2938" y="4978"/>
                </a:cubicBezTo>
                <a:cubicBezTo>
                  <a:pt x="2983" y="5052"/>
                  <a:pt x="3040" y="5109"/>
                  <a:pt x="3097" y="5160"/>
                </a:cubicBezTo>
                <a:cubicBezTo>
                  <a:pt x="3142" y="5194"/>
                  <a:pt x="3187" y="5222"/>
                  <a:pt x="3239" y="5251"/>
                </a:cubicBezTo>
                <a:cubicBezTo>
                  <a:pt x="3284" y="5273"/>
                  <a:pt x="3341" y="5291"/>
                  <a:pt x="3404" y="5301"/>
                </a:cubicBezTo>
                <a:cubicBezTo>
                  <a:pt x="3449" y="5307"/>
                  <a:pt x="3494" y="5314"/>
                  <a:pt x="3528" y="5314"/>
                </a:cubicBezTo>
                <a:lnTo>
                  <a:pt x="3591" y="5314"/>
                </a:lnTo>
                <a:cubicBezTo>
                  <a:pt x="3665" y="5301"/>
                  <a:pt x="3740" y="5285"/>
                  <a:pt x="3808" y="5256"/>
                </a:cubicBezTo>
                <a:cubicBezTo>
                  <a:pt x="3830" y="5251"/>
                  <a:pt x="3853" y="5239"/>
                  <a:pt x="3876" y="5228"/>
                </a:cubicBezTo>
                <a:cubicBezTo>
                  <a:pt x="3887" y="5205"/>
                  <a:pt x="3910" y="5188"/>
                  <a:pt x="3937" y="5188"/>
                </a:cubicBezTo>
                <a:lnTo>
                  <a:pt x="3955" y="5188"/>
                </a:lnTo>
                <a:cubicBezTo>
                  <a:pt x="3989" y="5165"/>
                  <a:pt x="4023" y="5143"/>
                  <a:pt x="4057" y="5120"/>
                </a:cubicBezTo>
                <a:cubicBezTo>
                  <a:pt x="4136" y="5063"/>
                  <a:pt x="4199" y="5000"/>
                  <a:pt x="4256" y="4932"/>
                </a:cubicBezTo>
                <a:cubicBezTo>
                  <a:pt x="4307" y="4870"/>
                  <a:pt x="4346" y="4808"/>
                  <a:pt x="4375" y="4750"/>
                </a:cubicBezTo>
                <a:cubicBezTo>
                  <a:pt x="4404" y="4688"/>
                  <a:pt x="4421" y="4632"/>
                  <a:pt x="4438" y="4564"/>
                </a:cubicBezTo>
                <a:cubicBezTo>
                  <a:pt x="4443" y="4530"/>
                  <a:pt x="4443" y="4495"/>
                  <a:pt x="4443" y="4461"/>
                </a:cubicBezTo>
                <a:cubicBezTo>
                  <a:pt x="4443" y="4438"/>
                  <a:pt x="4461" y="4410"/>
                  <a:pt x="4483" y="4399"/>
                </a:cubicBezTo>
                <a:cubicBezTo>
                  <a:pt x="4500" y="4386"/>
                  <a:pt x="4511" y="4381"/>
                  <a:pt x="4524" y="4381"/>
                </a:cubicBezTo>
                <a:cubicBezTo>
                  <a:pt x="4529" y="4375"/>
                  <a:pt x="4535" y="4375"/>
                  <a:pt x="4540" y="4375"/>
                </a:cubicBezTo>
                <a:cubicBezTo>
                  <a:pt x="4574" y="4375"/>
                  <a:pt x="4608" y="4404"/>
                  <a:pt x="4619" y="4438"/>
                </a:cubicBezTo>
                <a:cubicBezTo>
                  <a:pt x="4626" y="4461"/>
                  <a:pt x="4631" y="4478"/>
                  <a:pt x="4637" y="4501"/>
                </a:cubicBezTo>
                <a:cubicBezTo>
                  <a:pt x="4653" y="4546"/>
                  <a:pt x="4676" y="4585"/>
                  <a:pt x="4700" y="4620"/>
                </a:cubicBezTo>
                <a:cubicBezTo>
                  <a:pt x="4721" y="4648"/>
                  <a:pt x="4750" y="4677"/>
                  <a:pt x="4779" y="4705"/>
                </a:cubicBezTo>
                <a:cubicBezTo>
                  <a:pt x="4813" y="4734"/>
                  <a:pt x="4847" y="4756"/>
                  <a:pt x="4886" y="4774"/>
                </a:cubicBezTo>
                <a:cubicBezTo>
                  <a:pt x="4926" y="4790"/>
                  <a:pt x="4972" y="4808"/>
                  <a:pt x="5035" y="4819"/>
                </a:cubicBezTo>
                <a:cubicBezTo>
                  <a:pt x="5091" y="4830"/>
                  <a:pt x="5143" y="4836"/>
                  <a:pt x="5193" y="4836"/>
                </a:cubicBezTo>
                <a:cubicBezTo>
                  <a:pt x="5222" y="4836"/>
                  <a:pt x="5251" y="4836"/>
                  <a:pt x="5279" y="4830"/>
                </a:cubicBezTo>
                <a:lnTo>
                  <a:pt x="5296" y="4830"/>
                </a:lnTo>
                <a:cubicBezTo>
                  <a:pt x="5403" y="4819"/>
                  <a:pt x="5518" y="4790"/>
                  <a:pt x="5620" y="4750"/>
                </a:cubicBezTo>
                <a:cubicBezTo>
                  <a:pt x="5722" y="4711"/>
                  <a:pt x="5819" y="4659"/>
                  <a:pt x="5904" y="4598"/>
                </a:cubicBezTo>
                <a:cubicBezTo>
                  <a:pt x="5972" y="4551"/>
                  <a:pt x="6029" y="4501"/>
                  <a:pt x="6074" y="4449"/>
                </a:cubicBezTo>
                <a:cubicBezTo>
                  <a:pt x="6108" y="4410"/>
                  <a:pt x="6137" y="4365"/>
                  <a:pt x="6153" y="4325"/>
                </a:cubicBezTo>
                <a:cubicBezTo>
                  <a:pt x="6171" y="4291"/>
                  <a:pt x="6182" y="4257"/>
                  <a:pt x="6194" y="4223"/>
                </a:cubicBezTo>
                <a:cubicBezTo>
                  <a:pt x="6194" y="4194"/>
                  <a:pt x="6200" y="4160"/>
                  <a:pt x="6194" y="4137"/>
                </a:cubicBezTo>
                <a:cubicBezTo>
                  <a:pt x="6187" y="4097"/>
                  <a:pt x="6182" y="4069"/>
                  <a:pt x="6177" y="4045"/>
                </a:cubicBezTo>
                <a:cubicBezTo>
                  <a:pt x="6166" y="4018"/>
                  <a:pt x="6148" y="3989"/>
                  <a:pt x="6132" y="3961"/>
                </a:cubicBezTo>
                <a:cubicBezTo>
                  <a:pt x="6103" y="3921"/>
                  <a:pt x="6069" y="3887"/>
                  <a:pt x="6040" y="3859"/>
                </a:cubicBezTo>
                <a:cubicBezTo>
                  <a:pt x="6017" y="3835"/>
                  <a:pt x="6012" y="3801"/>
                  <a:pt x="6017" y="3767"/>
                </a:cubicBezTo>
                <a:cubicBezTo>
                  <a:pt x="6029" y="3733"/>
                  <a:pt x="6058" y="3711"/>
                  <a:pt x="6085" y="3704"/>
                </a:cubicBezTo>
                <a:cubicBezTo>
                  <a:pt x="6137" y="3699"/>
                  <a:pt x="6194" y="3688"/>
                  <a:pt x="6245" y="3683"/>
                </a:cubicBezTo>
                <a:cubicBezTo>
                  <a:pt x="6392" y="3654"/>
                  <a:pt x="6541" y="3631"/>
                  <a:pt x="6672" y="3586"/>
                </a:cubicBezTo>
                <a:cubicBezTo>
                  <a:pt x="6733" y="3563"/>
                  <a:pt x="6785" y="3534"/>
                  <a:pt x="6835" y="3500"/>
                </a:cubicBezTo>
                <a:cubicBezTo>
                  <a:pt x="6864" y="3484"/>
                  <a:pt x="6887" y="3455"/>
                  <a:pt x="6916" y="3432"/>
                </a:cubicBezTo>
                <a:cubicBezTo>
                  <a:pt x="6932" y="3404"/>
                  <a:pt x="6950" y="3376"/>
                  <a:pt x="6961" y="3353"/>
                </a:cubicBezTo>
                <a:cubicBezTo>
                  <a:pt x="6972" y="3324"/>
                  <a:pt x="6984" y="3290"/>
                  <a:pt x="6995" y="3250"/>
                </a:cubicBezTo>
                <a:cubicBezTo>
                  <a:pt x="7000" y="3200"/>
                  <a:pt x="7000" y="3148"/>
                  <a:pt x="7000" y="3091"/>
                </a:cubicBezTo>
                <a:cubicBezTo>
                  <a:pt x="6989" y="3023"/>
                  <a:pt x="6978" y="2972"/>
                  <a:pt x="6961" y="2920"/>
                </a:cubicBezTo>
                <a:cubicBezTo>
                  <a:pt x="6944" y="2881"/>
                  <a:pt x="6927" y="2847"/>
                  <a:pt x="6903" y="2813"/>
                </a:cubicBezTo>
                <a:cubicBezTo>
                  <a:pt x="6882" y="2784"/>
                  <a:pt x="6853" y="2750"/>
                  <a:pt x="6819" y="2723"/>
                </a:cubicBezTo>
                <a:cubicBezTo>
                  <a:pt x="6774" y="2688"/>
                  <a:pt x="6728" y="2660"/>
                  <a:pt x="6665" y="2631"/>
                </a:cubicBezTo>
                <a:cubicBezTo>
                  <a:pt x="6569" y="2586"/>
                  <a:pt x="6455" y="2552"/>
                  <a:pt x="6302" y="2523"/>
                </a:cubicBezTo>
                <a:cubicBezTo>
                  <a:pt x="6187" y="2506"/>
                  <a:pt x="6069" y="2495"/>
                  <a:pt x="5961" y="2484"/>
                </a:cubicBezTo>
                <a:lnTo>
                  <a:pt x="5938" y="2477"/>
                </a:lnTo>
                <a:lnTo>
                  <a:pt x="5922" y="2477"/>
                </a:lnTo>
                <a:cubicBezTo>
                  <a:pt x="5836" y="2466"/>
                  <a:pt x="5751" y="2461"/>
                  <a:pt x="5665" y="2450"/>
                </a:cubicBezTo>
                <a:cubicBezTo>
                  <a:pt x="5649" y="2450"/>
                  <a:pt x="5631" y="2443"/>
                  <a:pt x="5615" y="2432"/>
                </a:cubicBezTo>
                <a:cubicBezTo>
                  <a:pt x="5602" y="2427"/>
                  <a:pt x="5592" y="2416"/>
                  <a:pt x="5586" y="2398"/>
                </a:cubicBezTo>
                <a:cubicBezTo>
                  <a:pt x="5568" y="2369"/>
                  <a:pt x="5574" y="2335"/>
                  <a:pt x="5592" y="2307"/>
                </a:cubicBezTo>
                <a:lnTo>
                  <a:pt x="5608" y="2285"/>
                </a:lnTo>
                <a:cubicBezTo>
                  <a:pt x="5620" y="2262"/>
                  <a:pt x="5631" y="2251"/>
                  <a:pt x="5637" y="2238"/>
                </a:cubicBezTo>
                <a:cubicBezTo>
                  <a:pt x="5642" y="2211"/>
                  <a:pt x="5649" y="2188"/>
                  <a:pt x="5654" y="2170"/>
                </a:cubicBezTo>
                <a:cubicBezTo>
                  <a:pt x="5665" y="2143"/>
                  <a:pt x="5676" y="2120"/>
                  <a:pt x="5694" y="2091"/>
                </a:cubicBezTo>
                <a:cubicBezTo>
                  <a:pt x="5722" y="2046"/>
                  <a:pt x="5751" y="2000"/>
                  <a:pt x="5796" y="1949"/>
                </a:cubicBezTo>
                <a:lnTo>
                  <a:pt x="5836" y="1904"/>
                </a:lnTo>
                <a:cubicBezTo>
                  <a:pt x="5898" y="1824"/>
                  <a:pt x="5961" y="1745"/>
                  <a:pt x="6006" y="1659"/>
                </a:cubicBezTo>
                <a:cubicBezTo>
                  <a:pt x="6017" y="1632"/>
                  <a:pt x="6029" y="1603"/>
                  <a:pt x="6035" y="1569"/>
                </a:cubicBezTo>
                <a:cubicBezTo>
                  <a:pt x="6040" y="1529"/>
                  <a:pt x="6040" y="1495"/>
                  <a:pt x="6040" y="1449"/>
                </a:cubicBezTo>
                <a:cubicBezTo>
                  <a:pt x="6029" y="1409"/>
                  <a:pt x="6024" y="1375"/>
                  <a:pt x="6012" y="1336"/>
                </a:cubicBezTo>
                <a:cubicBezTo>
                  <a:pt x="5995" y="1302"/>
                  <a:pt x="5977" y="1267"/>
                  <a:pt x="5961" y="1239"/>
                </a:cubicBezTo>
                <a:cubicBezTo>
                  <a:pt x="5938" y="1210"/>
                  <a:pt x="5915" y="1182"/>
                  <a:pt x="5881" y="1160"/>
                </a:cubicBezTo>
                <a:cubicBezTo>
                  <a:pt x="5841" y="1126"/>
                  <a:pt x="5802" y="1102"/>
                  <a:pt x="5757" y="1079"/>
                </a:cubicBezTo>
                <a:cubicBezTo>
                  <a:pt x="5705" y="1057"/>
                  <a:pt x="5649" y="1040"/>
                  <a:pt x="5592" y="1023"/>
                </a:cubicBezTo>
                <a:cubicBezTo>
                  <a:pt x="5546" y="1018"/>
                  <a:pt x="5506" y="1018"/>
                  <a:pt x="5478" y="1018"/>
                </a:cubicBezTo>
                <a:lnTo>
                  <a:pt x="5421" y="1018"/>
                </a:lnTo>
                <a:cubicBezTo>
                  <a:pt x="5296" y="1034"/>
                  <a:pt x="5188" y="1068"/>
                  <a:pt x="5103" y="1102"/>
                </a:cubicBezTo>
                <a:lnTo>
                  <a:pt x="5051" y="1120"/>
                </a:lnTo>
                <a:cubicBezTo>
                  <a:pt x="5012" y="1137"/>
                  <a:pt x="4967" y="1147"/>
                  <a:pt x="4926" y="1165"/>
                </a:cubicBezTo>
                <a:cubicBezTo>
                  <a:pt x="4904" y="1171"/>
                  <a:pt x="4876" y="1182"/>
                  <a:pt x="4852" y="1188"/>
                </a:cubicBezTo>
                <a:cubicBezTo>
                  <a:pt x="4831" y="1194"/>
                  <a:pt x="4802" y="1205"/>
                  <a:pt x="4779" y="1210"/>
                </a:cubicBezTo>
                <a:cubicBezTo>
                  <a:pt x="4756" y="1216"/>
                  <a:pt x="4739" y="1228"/>
                  <a:pt x="4716" y="1239"/>
                </a:cubicBezTo>
                <a:lnTo>
                  <a:pt x="4705" y="1250"/>
                </a:lnTo>
                <a:cubicBezTo>
                  <a:pt x="4694" y="1262"/>
                  <a:pt x="4682" y="1267"/>
                  <a:pt x="4676" y="1273"/>
                </a:cubicBezTo>
                <a:cubicBezTo>
                  <a:pt x="4660" y="1284"/>
                  <a:pt x="4642" y="1284"/>
                  <a:pt x="4626" y="1284"/>
                </a:cubicBezTo>
                <a:cubicBezTo>
                  <a:pt x="4597" y="1284"/>
                  <a:pt x="4569" y="1273"/>
                  <a:pt x="4551" y="1257"/>
                </a:cubicBezTo>
                <a:cubicBezTo>
                  <a:pt x="4540" y="1239"/>
                  <a:pt x="4529" y="1222"/>
                  <a:pt x="4524" y="1210"/>
                </a:cubicBezTo>
                <a:lnTo>
                  <a:pt x="4517" y="1194"/>
                </a:lnTo>
                <a:cubicBezTo>
                  <a:pt x="4506" y="1176"/>
                  <a:pt x="4500" y="1165"/>
                  <a:pt x="4490" y="1147"/>
                </a:cubicBezTo>
                <a:lnTo>
                  <a:pt x="4483" y="1137"/>
                </a:lnTo>
                <a:cubicBezTo>
                  <a:pt x="4466" y="1108"/>
                  <a:pt x="4461" y="1092"/>
                  <a:pt x="4455" y="1074"/>
                </a:cubicBezTo>
                <a:cubicBezTo>
                  <a:pt x="4432" y="1011"/>
                  <a:pt x="4415" y="966"/>
                  <a:pt x="4409" y="921"/>
                </a:cubicBezTo>
                <a:cubicBezTo>
                  <a:pt x="4398" y="864"/>
                  <a:pt x="4393" y="807"/>
                  <a:pt x="4387" y="756"/>
                </a:cubicBezTo>
                <a:cubicBezTo>
                  <a:pt x="4375" y="643"/>
                  <a:pt x="4359" y="528"/>
                  <a:pt x="4325" y="421"/>
                </a:cubicBezTo>
                <a:cubicBezTo>
                  <a:pt x="4307" y="381"/>
                  <a:pt x="4290" y="347"/>
                  <a:pt x="4262" y="307"/>
                </a:cubicBezTo>
                <a:cubicBezTo>
                  <a:pt x="4222" y="250"/>
                  <a:pt x="4176" y="200"/>
                  <a:pt x="4120" y="148"/>
                </a:cubicBezTo>
                <a:cubicBezTo>
                  <a:pt x="4074" y="114"/>
                  <a:pt x="4023" y="80"/>
                  <a:pt x="3978" y="56"/>
                </a:cubicBezTo>
                <a:cubicBezTo>
                  <a:pt x="3932" y="40"/>
                  <a:pt x="3887" y="22"/>
                  <a:pt x="3835" y="11"/>
                </a:cubicBezTo>
                <a:cubicBezTo>
                  <a:pt x="3795" y="6"/>
                  <a:pt x="3756" y="1"/>
                  <a:pt x="3716"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5" name="Google Shape;260;p2"/>
          <p:cNvSpPr>
            <a:spLocks noChangeArrowheads="1"/>
          </p:cNvSpPr>
          <p:nvPr/>
        </p:nvSpPr>
        <p:spPr bwMode="auto">
          <a:xfrm>
            <a:off x="8293100" y="4240213"/>
            <a:ext cx="17463" cy="3175"/>
          </a:xfrm>
          <a:custGeom>
            <a:avLst/>
            <a:gdLst>
              <a:gd name="T0" fmla="*/ 0 w 456"/>
              <a:gd name="T1" fmla="*/ 0 h 70"/>
              <a:gd name="T2" fmla="*/ 456 w 456"/>
              <a:gd name="T3" fmla="*/ 70 h 70"/>
            </a:gdLst>
            <a:ahLst/>
            <a:cxnLst/>
            <a:rect l="T0" t="T1" r="T2" b="T3"/>
            <a:pathLst>
              <a:path w="456" h="70" extrusionOk="0">
                <a:moveTo>
                  <a:pt x="455" y="1"/>
                </a:moveTo>
                <a:lnTo>
                  <a:pt x="455" y="1"/>
                </a:lnTo>
                <a:cubicBezTo>
                  <a:pt x="381" y="23"/>
                  <a:pt x="245" y="51"/>
                  <a:pt x="1" y="57"/>
                </a:cubicBezTo>
                <a:cubicBezTo>
                  <a:pt x="41" y="62"/>
                  <a:pt x="75" y="69"/>
                  <a:pt x="114" y="69"/>
                </a:cubicBezTo>
                <a:cubicBezTo>
                  <a:pt x="143" y="69"/>
                  <a:pt x="177" y="62"/>
                  <a:pt x="206" y="62"/>
                </a:cubicBezTo>
                <a:cubicBezTo>
                  <a:pt x="274" y="57"/>
                  <a:pt x="347" y="40"/>
                  <a:pt x="416" y="17"/>
                </a:cubicBezTo>
                <a:cubicBezTo>
                  <a:pt x="426" y="17"/>
                  <a:pt x="444" y="12"/>
                  <a:pt x="455"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6" name="Google Shape;261;p2"/>
          <p:cNvSpPr>
            <a:spLocks noChangeArrowheads="1"/>
          </p:cNvSpPr>
          <p:nvPr/>
        </p:nvSpPr>
        <p:spPr bwMode="auto">
          <a:xfrm>
            <a:off x="8288338" y="4198938"/>
            <a:ext cx="23812" cy="42862"/>
          </a:xfrm>
          <a:custGeom>
            <a:avLst/>
            <a:gdLst>
              <a:gd name="T0" fmla="*/ 0 w 609"/>
              <a:gd name="T1" fmla="*/ 0 h 1120"/>
              <a:gd name="T2" fmla="*/ 609 w 609"/>
              <a:gd name="T3" fmla="*/ 1120 h 1120"/>
            </a:gdLst>
            <a:ahLst/>
            <a:cxnLst/>
            <a:rect l="T0" t="T1" r="T2" b="T3"/>
            <a:pathLst>
              <a:path w="609" h="1120" extrusionOk="0">
                <a:moveTo>
                  <a:pt x="92" y="0"/>
                </a:moveTo>
                <a:cubicBezTo>
                  <a:pt x="85" y="57"/>
                  <a:pt x="85" y="109"/>
                  <a:pt x="80" y="165"/>
                </a:cubicBezTo>
                <a:cubicBezTo>
                  <a:pt x="74" y="285"/>
                  <a:pt x="63" y="404"/>
                  <a:pt x="45" y="524"/>
                </a:cubicBezTo>
                <a:cubicBezTo>
                  <a:pt x="35" y="648"/>
                  <a:pt x="17" y="779"/>
                  <a:pt x="0" y="904"/>
                </a:cubicBezTo>
                <a:cubicBezTo>
                  <a:pt x="0" y="921"/>
                  <a:pt x="6" y="938"/>
                  <a:pt x="11" y="949"/>
                </a:cubicBezTo>
                <a:cubicBezTo>
                  <a:pt x="6" y="962"/>
                  <a:pt x="0" y="973"/>
                  <a:pt x="0" y="989"/>
                </a:cubicBezTo>
                <a:cubicBezTo>
                  <a:pt x="0" y="1018"/>
                  <a:pt x="11" y="1052"/>
                  <a:pt x="29" y="1075"/>
                </a:cubicBezTo>
                <a:cubicBezTo>
                  <a:pt x="51" y="1103"/>
                  <a:pt x="80" y="1109"/>
                  <a:pt x="114" y="1114"/>
                </a:cubicBezTo>
                <a:cubicBezTo>
                  <a:pt x="119" y="1120"/>
                  <a:pt x="126" y="1120"/>
                  <a:pt x="126" y="1120"/>
                </a:cubicBezTo>
                <a:cubicBezTo>
                  <a:pt x="370" y="1114"/>
                  <a:pt x="506" y="1086"/>
                  <a:pt x="580" y="1064"/>
                </a:cubicBezTo>
                <a:cubicBezTo>
                  <a:pt x="586" y="1064"/>
                  <a:pt x="586" y="1057"/>
                  <a:pt x="586" y="1057"/>
                </a:cubicBezTo>
                <a:cubicBezTo>
                  <a:pt x="596" y="1052"/>
                  <a:pt x="603" y="1041"/>
                  <a:pt x="609" y="1035"/>
                </a:cubicBezTo>
                <a:cubicBezTo>
                  <a:pt x="596" y="1023"/>
                  <a:pt x="586" y="1012"/>
                  <a:pt x="580" y="1001"/>
                </a:cubicBezTo>
                <a:cubicBezTo>
                  <a:pt x="557" y="949"/>
                  <a:pt x="535" y="893"/>
                  <a:pt x="517" y="842"/>
                </a:cubicBezTo>
                <a:cubicBezTo>
                  <a:pt x="501" y="768"/>
                  <a:pt x="483" y="705"/>
                  <a:pt x="472" y="637"/>
                </a:cubicBezTo>
                <a:cubicBezTo>
                  <a:pt x="449" y="512"/>
                  <a:pt x="438" y="388"/>
                  <a:pt x="433" y="262"/>
                </a:cubicBezTo>
                <a:cubicBezTo>
                  <a:pt x="426" y="212"/>
                  <a:pt x="426" y="154"/>
                  <a:pt x="426" y="97"/>
                </a:cubicBezTo>
                <a:lnTo>
                  <a:pt x="426" y="86"/>
                </a:lnTo>
                <a:cubicBezTo>
                  <a:pt x="341" y="81"/>
                  <a:pt x="262" y="63"/>
                  <a:pt x="187" y="41"/>
                </a:cubicBezTo>
                <a:cubicBezTo>
                  <a:pt x="153" y="29"/>
                  <a:pt x="119" y="18"/>
                  <a:pt x="92"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7" name="Google Shape;262;p2"/>
          <p:cNvSpPr>
            <a:spLocks noChangeArrowheads="1"/>
          </p:cNvSpPr>
          <p:nvPr/>
        </p:nvSpPr>
        <p:spPr bwMode="auto">
          <a:xfrm>
            <a:off x="8148638" y="3968750"/>
            <a:ext cx="287337" cy="274638"/>
          </a:xfrm>
          <a:custGeom>
            <a:avLst/>
            <a:gdLst>
              <a:gd name="T0" fmla="*/ 0 w 7393"/>
              <a:gd name="T1" fmla="*/ 0 h 7105"/>
              <a:gd name="T2" fmla="*/ 7393 w 7393"/>
              <a:gd name="T3" fmla="*/ 7105 h 7105"/>
            </a:gdLst>
            <a:ahLst/>
            <a:cxnLst/>
            <a:rect l="T0" t="T1" r="T2" b="T3"/>
            <a:pathLst>
              <a:path w="7393" h="7105" extrusionOk="0">
                <a:moveTo>
                  <a:pt x="2529" y="881"/>
                </a:moveTo>
                <a:lnTo>
                  <a:pt x="2535" y="886"/>
                </a:lnTo>
                <a:cubicBezTo>
                  <a:pt x="2533" y="885"/>
                  <a:pt x="2531" y="883"/>
                  <a:pt x="2529" y="881"/>
                </a:cubicBezTo>
                <a:close/>
                <a:moveTo>
                  <a:pt x="2784" y="4818"/>
                </a:moveTo>
                <a:lnTo>
                  <a:pt x="2779" y="4824"/>
                </a:lnTo>
                <a:lnTo>
                  <a:pt x="2784" y="4824"/>
                </a:lnTo>
                <a:lnTo>
                  <a:pt x="2784" y="4818"/>
                </a:lnTo>
                <a:close/>
                <a:moveTo>
                  <a:pt x="3898" y="171"/>
                </a:moveTo>
                <a:cubicBezTo>
                  <a:pt x="3938" y="171"/>
                  <a:pt x="3977" y="176"/>
                  <a:pt x="4017" y="181"/>
                </a:cubicBezTo>
                <a:cubicBezTo>
                  <a:pt x="4069" y="192"/>
                  <a:pt x="4114" y="210"/>
                  <a:pt x="4160" y="226"/>
                </a:cubicBezTo>
                <a:cubicBezTo>
                  <a:pt x="4205" y="250"/>
                  <a:pt x="4256" y="284"/>
                  <a:pt x="4302" y="318"/>
                </a:cubicBezTo>
                <a:cubicBezTo>
                  <a:pt x="4358" y="370"/>
                  <a:pt x="4404" y="420"/>
                  <a:pt x="4444" y="477"/>
                </a:cubicBezTo>
                <a:cubicBezTo>
                  <a:pt x="4472" y="517"/>
                  <a:pt x="4494" y="556"/>
                  <a:pt x="4507" y="591"/>
                </a:cubicBezTo>
                <a:cubicBezTo>
                  <a:pt x="4541" y="698"/>
                  <a:pt x="4557" y="813"/>
                  <a:pt x="4569" y="926"/>
                </a:cubicBezTo>
                <a:cubicBezTo>
                  <a:pt x="4575" y="977"/>
                  <a:pt x="4580" y="1034"/>
                  <a:pt x="4591" y="1091"/>
                </a:cubicBezTo>
                <a:cubicBezTo>
                  <a:pt x="4597" y="1136"/>
                  <a:pt x="4614" y="1181"/>
                  <a:pt x="4637" y="1244"/>
                </a:cubicBezTo>
                <a:cubicBezTo>
                  <a:pt x="4643" y="1262"/>
                  <a:pt x="4654" y="1278"/>
                  <a:pt x="4665" y="1307"/>
                </a:cubicBezTo>
                <a:lnTo>
                  <a:pt x="4672" y="1317"/>
                </a:lnTo>
                <a:cubicBezTo>
                  <a:pt x="4682" y="1335"/>
                  <a:pt x="4688" y="1346"/>
                  <a:pt x="4699" y="1364"/>
                </a:cubicBezTo>
                <a:lnTo>
                  <a:pt x="4706" y="1380"/>
                </a:lnTo>
                <a:cubicBezTo>
                  <a:pt x="4711" y="1392"/>
                  <a:pt x="4722" y="1409"/>
                  <a:pt x="4733" y="1427"/>
                </a:cubicBezTo>
                <a:cubicBezTo>
                  <a:pt x="4751" y="1443"/>
                  <a:pt x="4779" y="1454"/>
                  <a:pt x="4808" y="1454"/>
                </a:cubicBezTo>
                <a:cubicBezTo>
                  <a:pt x="4824" y="1454"/>
                  <a:pt x="4842" y="1454"/>
                  <a:pt x="4858" y="1443"/>
                </a:cubicBezTo>
                <a:cubicBezTo>
                  <a:pt x="4864" y="1437"/>
                  <a:pt x="4876" y="1432"/>
                  <a:pt x="4887" y="1420"/>
                </a:cubicBezTo>
                <a:lnTo>
                  <a:pt x="4898" y="1409"/>
                </a:lnTo>
                <a:cubicBezTo>
                  <a:pt x="4921" y="1398"/>
                  <a:pt x="4938" y="1392"/>
                  <a:pt x="4961" y="1380"/>
                </a:cubicBezTo>
                <a:cubicBezTo>
                  <a:pt x="4984" y="1375"/>
                  <a:pt x="5013" y="1364"/>
                  <a:pt x="5034" y="1358"/>
                </a:cubicBezTo>
                <a:cubicBezTo>
                  <a:pt x="5058" y="1352"/>
                  <a:pt x="5086" y="1341"/>
                  <a:pt x="5108" y="1335"/>
                </a:cubicBezTo>
                <a:cubicBezTo>
                  <a:pt x="5149" y="1317"/>
                  <a:pt x="5194" y="1307"/>
                  <a:pt x="5233" y="1290"/>
                </a:cubicBezTo>
                <a:lnTo>
                  <a:pt x="5285" y="1272"/>
                </a:lnTo>
                <a:cubicBezTo>
                  <a:pt x="5370" y="1238"/>
                  <a:pt x="5478" y="1204"/>
                  <a:pt x="5603" y="1188"/>
                </a:cubicBezTo>
                <a:lnTo>
                  <a:pt x="5660" y="1188"/>
                </a:lnTo>
                <a:cubicBezTo>
                  <a:pt x="5688" y="1188"/>
                  <a:pt x="5728" y="1188"/>
                  <a:pt x="5774" y="1193"/>
                </a:cubicBezTo>
                <a:cubicBezTo>
                  <a:pt x="5831" y="1210"/>
                  <a:pt x="5887" y="1227"/>
                  <a:pt x="5939" y="1249"/>
                </a:cubicBezTo>
                <a:cubicBezTo>
                  <a:pt x="5984" y="1272"/>
                  <a:pt x="6023" y="1296"/>
                  <a:pt x="6063" y="1330"/>
                </a:cubicBezTo>
                <a:cubicBezTo>
                  <a:pt x="6097" y="1352"/>
                  <a:pt x="6120" y="1380"/>
                  <a:pt x="6143" y="1414"/>
                </a:cubicBezTo>
                <a:cubicBezTo>
                  <a:pt x="6159" y="1437"/>
                  <a:pt x="6177" y="1472"/>
                  <a:pt x="6194" y="1506"/>
                </a:cubicBezTo>
                <a:cubicBezTo>
                  <a:pt x="6206" y="1545"/>
                  <a:pt x="6211" y="1579"/>
                  <a:pt x="6222" y="1619"/>
                </a:cubicBezTo>
                <a:cubicBezTo>
                  <a:pt x="6222" y="1665"/>
                  <a:pt x="6222" y="1699"/>
                  <a:pt x="6217" y="1739"/>
                </a:cubicBezTo>
                <a:cubicBezTo>
                  <a:pt x="6211" y="1773"/>
                  <a:pt x="6199" y="1802"/>
                  <a:pt x="6188" y="1829"/>
                </a:cubicBezTo>
                <a:cubicBezTo>
                  <a:pt x="6143" y="1915"/>
                  <a:pt x="6080" y="1994"/>
                  <a:pt x="6018" y="2074"/>
                </a:cubicBezTo>
                <a:lnTo>
                  <a:pt x="5978" y="2119"/>
                </a:lnTo>
                <a:cubicBezTo>
                  <a:pt x="5933" y="2170"/>
                  <a:pt x="5904" y="2216"/>
                  <a:pt x="5876" y="2261"/>
                </a:cubicBezTo>
                <a:cubicBezTo>
                  <a:pt x="5858" y="2290"/>
                  <a:pt x="5847" y="2313"/>
                  <a:pt x="5836" y="2340"/>
                </a:cubicBezTo>
                <a:cubicBezTo>
                  <a:pt x="5831" y="2363"/>
                  <a:pt x="5824" y="2381"/>
                  <a:pt x="5819" y="2408"/>
                </a:cubicBezTo>
                <a:cubicBezTo>
                  <a:pt x="5813" y="2421"/>
                  <a:pt x="5802" y="2432"/>
                  <a:pt x="5790" y="2455"/>
                </a:cubicBezTo>
                <a:lnTo>
                  <a:pt x="5774" y="2477"/>
                </a:lnTo>
                <a:cubicBezTo>
                  <a:pt x="5756" y="2505"/>
                  <a:pt x="5750" y="2539"/>
                  <a:pt x="5768" y="2573"/>
                </a:cubicBezTo>
                <a:cubicBezTo>
                  <a:pt x="5774" y="2586"/>
                  <a:pt x="5784" y="2597"/>
                  <a:pt x="5797" y="2602"/>
                </a:cubicBezTo>
                <a:cubicBezTo>
                  <a:pt x="5813" y="2613"/>
                  <a:pt x="5831" y="2620"/>
                  <a:pt x="5842" y="2620"/>
                </a:cubicBezTo>
                <a:cubicBezTo>
                  <a:pt x="5933" y="2631"/>
                  <a:pt x="6018" y="2636"/>
                  <a:pt x="6104" y="2647"/>
                </a:cubicBezTo>
                <a:lnTo>
                  <a:pt x="6120" y="2647"/>
                </a:lnTo>
                <a:lnTo>
                  <a:pt x="6143" y="2654"/>
                </a:lnTo>
                <a:cubicBezTo>
                  <a:pt x="6251" y="2665"/>
                  <a:pt x="6369" y="2676"/>
                  <a:pt x="6484" y="2693"/>
                </a:cubicBezTo>
                <a:cubicBezTo>
                  <a:pt x="6637" y="2722"/>
                  <a:pt x="6751" y="2756"/>
                  <a:pt x="6847" y="2801"/>
                </a:cubicBezTo>
                <a:cubicBezTo>
                  <a:pt x="6910" y="2830"/>
                  <a:pt x="6956" y="2858"/>
                  <a:pt x="7001" y="2893"/>
                </a:cubicBezTo>
                <a:cubicBezTo>
                  <a:pt x="7035" y="2920"/>
                  <a:pt x="7064" y="2954"/>
                  <a:pt x="7085" y="2983"/>
                </a:cubicBezTo>
                <a:cubicBezTo>
                  <a:pt x="7109" y="3017"/>
                  <a:pt x="7126" y="3051"/>
                  <a:pt x="7143" y="3090"/>
                </a:cubicBezTo>
                <a:cubicBezTo>
                  <a:pt x="7160" y="3142"/>
                  <a:pt x="7171" y="3199"/>
                  <a:pt x="7182" y="3261"/>
                </a:cubicBezTo>
                <a:cubicBezTo>
                  <a:pt x="7182" y="3318"/>
                  <a:pt x="7182" y="3370"/>
                  <a:pt x="7177" y="3420"/>
                </a:cubicBezTo>
                <a:cubicBezTo>
                  <a:pt x="7166" y="3460"/>
                  <a:pt x="7154" y="3494"/>
                  <a:pt x="7143" y="3523"/>
                </a:cubicBezTo>
                <a:cubicBezTo>
                  <a:pt x="7132" y="3546"/>
                  <a:pt x="7114" y="3574"/>
                  <a:pt x="7098" y="3602"/>
                </a:cubicBezTo>
                <a:cubicBezTo>
                  <a:pt x="7069" y="3625"/>
                  <a:pt x="7046" y="3654"/>
                  <a:pt x="7017" y="3670"/>
                </a:cubicBezTo>
                <a:cubicBezTo>
                  <a:pt x="6967" y="3704"/>
                  <a:pt x="6915" y="3733"/>
                  <a:pt x="6854" y="3756"/>
                </a:cubicBezTo>
                <a:cubicBezTo>
                  <a:pt x="6723" y="3801"/>
                  <a:pt x="6574" y="3824"/>
                  <a:pt x="6427" y="3853"/>
                </a:cubicBezTo>
                <a:cubicBezTo>
                  <a:pt x="6376" y="3858"/>
                  <a:pt x="6319" y="3869"/>
                  <a:pt x="6267" y="3881"/>
                </a:cubicBezTo>
                <a:cubicBezTo>
                  <a:pt x="6240" y="3881"/>
                  <a:pt x="6211" y="3903"/>
                  <a:pt x="6199" y="3937"/>
                </a:cubicBezTo>
                <a:cubicBezTo>
                  <a:pt x="6194" y="3971"/>
                  <a:pt x="6199" y="4005"/>
                  <a:pt x="6222" y="4029"/>
                </a:cubicBezTo>
                <a:cubicBezTo>
                  <a:pt x="6251" y="4057"/>
                  <a:pt x="6279" y="4091"/>
                  <a:pt x="6314" y="4131"/>
                </a:cubicBezTo>
                <a:cubicBezTo>
                  <a:pt x="6330" y="4159"/>
                  <a:pt x="6348" y="4188"/>
                  <a:pt x="6359" y="4215"/>
                </a:cubicBezTo>
                <a:cubicBezTo>
                  <a:pt x="6364" y="4239"/>
                  <a:pt x="6369" y="4267"/>
                  <a:pt x="6376" y="4307"/>
                </a:cubicBezTo>
                <a:cubicBezTo>
                  <a:pt x="6382" y="4330"/>
                  <a:pt x="6376" y="4364"/>
                  <a:pt x="6376" y="4393"/>
                </a:cubicBezTo>
                <a:cubicBezTo>
                  <a:pt x="6364" y="4427"/>
                  <a:pt x="6353" y="4461"/>
                  <a:pt x="6335" y="4495"/>
                </a:cubicBezTo>
                <a:cubicBezTo>
                  <a:pt x="6319" y="4535"/>
                  <a:pt x="6290" y="4580"/>
                  <a:pt x="6256" y="4619"/>
                </a:cubicBezTo>
                <a:cubicBezTo>
                  <a:pt x="6211" y="4671"/>
                  <a:pt x="6154" y="4721"/>
                  <a:pt x="6086" y="4768"/>
                </a:cubicBezTo>
                <a:cubicBezTo>
                  <a:pt x="6001" y="4829"/>
                  <a:pt x="5910" y="4881"/>
                  <a:pt x="5802" y="4920"/>
                </a:cubicBezTo>
                <a:cubicBezTo>
                  <a:pt x="5700" y="4960"/>
                  <a:pt x="5585" y="4989"/>
                  <a:pt x="5478" y="5000"/>
                </a:cubicBezTo>
                <a:lnTo>
                  <a:pt x="5461" y="5000"/>
                </a:lnTo>
                <a:cubicBezTo>
                  <a:pt x="5433" y="5006"/>
                  <a:pt x="5404" y="5006"/>
                  <a:pt x="5375" y="5006"/>
                </a:cubicBezTo>
                <a:cubicBezTo>
                  <a:pt x="5325" y="5006"/>
                  <a:pt x="5273" y="5000"/>
                  <a:pt x="5217" y="4989"/>
                </a:cubicBezTo>
                <a:cubicBezTo>
                  <a:pt x="5154" y="4978"/>
                  <a:pt x="5108" y="4960"/>
                  <a:pt x="5068" y="4944"/>
                </a:cubicBezTo>
                <a:cubicBezTo>
                  <a:pt x="5029" y="4926"/>
                  <a:pt x="4995" y="4904"/>
                  <a:pt x="4961" y="4875"/>
                </a:cubicBezTo>
                <a:cubicBezTo>
                  <a:pt x="4927" y="4852"/>
                  <a:pt x="4903" y="4818"/>
                  <a:pt x="4882" y="4790"/>
                </a:cubicBezTo>
                <a:cubicBezTo>
                  <a:pt x="4858" y="4755"/>
                  <a:pt x="4835" y="4716"/>
                  <a:pt x="4819" y="4671"/>
                </a:cubicBezTo>
                <a:cubicBezTo>
                  <a:pt x="4813" y="4648"/>
                  <a:pt x="4808" y="4631"/>
                  <a:pt x="4801" y="4608"/>
                </a:cubicBezTo>
                <a:cubicBezTo>
                  <a:pt x="4790" y="4574"/>
                  <a:pt x="4756" y="4545"/>
                  <a:pt x="4722" y="4545"/>
                </a:cubicBezTo>
                <a:cubicBezTo>
                  <a:pt x="4717" y="4545"/>
                  <a:pt x="4711" y="4545"/>
                  <a:pt x="4706" y="4551"/>
                </a:cubicBezTo>
                <a:cubicBezTo>
                  <a:pt x="4693" y="4551"/>
                  <a:pt x="4682" y="4556"/>
                  <a:pt x="4665" y="4569"/>
                </a:cubicBezTo>
                <a:cubicBezTo>
                  <a:pt x="4643" y="4580"/>
                  <a:pt x="4625" y="4608"/>
                  <a:pt x="4625" y="4631"/>
                </a:cubicBezTo>
                <a:cubicBezTo>
                  <a:pt x="4625" y="4665"/>
                  <a:pt x="4625" y="4700"/>
                  <a:pt x="4620" y="4739"/>
                </a:cubicBezTo>
                <a:cubicBezTo>
                  <a:pt x="4603" y="4802"/>
                  <a:pt x="4586" y="4858"/>
                  <a:pt x="4557" y="4920"/>
                </a:cubicBezTo>
                <a:cubicBezTo>
                  <a:pt x="4528" y="4978"/>
                  <a:pt x="4489" y="5040"/>
                  <a:pt x="4438" y="5102"/>
                </a:cubicBezTo>
                <a:cubicBezTo>
                  <a:pt x="4381" y="5170"/>
                  <a:pt x="4313" y="5233"/>
                  <a:pt x="4239" y="5290"/>
                </a:cubicBezTo>
                <a:cubicBezTo>
                  <a:pt x="4205" y="5313"/>
                  <a:pt x="4171" y="5335"/>
                  <a:pt x="4137" y="5358"/>
                </a:cubicBezTo>
                <a:lnTo>
                  <a:pt x="4119" y="5358"/>
                </a:lnTo>
                <a:cubicBezTo>
                  <a:pt x="4103" y="5369"/>
                  <a:pt x="4080" y="5381"/>
                  <a:pt x="4063" y="5392"/>
                </a:cubicBezTo>
                <a:cubicBezTo>
                  <a:pt x="4058" y="5392"/>
                  <a:pt x="4058" y="5398"/>
                  <a:pt x="4058" y="5398"/>
                </a:cubicBezTo>
                <a:cubicBezTo>
                  <a:pt x="4035" y="5409"/>
                  <a:pt x="4012" y="5421"/>
                  <a:pt x="3990" y="5426"/>
                </a:cubicBezTo>
                <a:cubicBezTo>
                  <a:pt x="3922" y="5455"/>
                  <a:pt x="3847" y="5471"/>
                  <a:pt x="3773" y="5484"/>
                </a:cubicBezTo>
                <a:lnTo>
                  <a:pt x="3710" y="5484"/>
                </a:lnTo>
                <a:cubicBezTo>
                  <a:pt x="3671" y="5484"/>
                  <a:pt x="3631" y="5484"/>
                  <a:pt x="3586" y="5477"/>
                </a:cubicBezTo>
                <a:cubicBezTo>
                  <a:pt x="3523" y="5461"/>
                  <a:pt x="3466" y="5443"/>
                  <a:pt x="3421" y="5421"/>
                </a:cubicBezTo>
                <a:cubicBezTo>
                  <a:pt x="3369" y="5398"/>
                  <a:pt x="3324" y="5364"/>
                  <a:pt x="3279" y="5330"/>
                </a:cubicBezTo>
                <a:cubicBezTo>
                  <a:pt x="3222" y="5279"/>
                  <a:pt x="3165" y="5222"/>
                  <a:pt x="3120" y="5148"/>
                </a:cubicBezTo>
                <a:cubicBezTo>
                  <a:pt x="3046" y="5046"/>
                  <a:pt x="2983" y="4931"/>
                  <a:pt x="2910" y="4773"/>
                </a:cubicBezTo>
                <a:cubicBezTo>
                  <a:pt x="2904" y="4755"/>
                  <a:pt x="2881" y="4745"/>
                  <a:pt x="2858" y="4745"/>
                </a:cubicBezTo>
                <a:cubicBezTo>
                  <a:pt x="2836" y="4745"/>
                  <a:pt x="2818" y="4755"/>
                  <a:pt x="2807" y="4784"/>
                </a:cubicBezTo>
                <a:cubicBezTo>
                  <a:pt x="2802" y="4790"/>
                  <a:pt x="2796" y="4807"/>
                  <a:pt x="2784" y="4818"/>
                </a:cubicBezTo>
                <a:lnTo>
                  <a:pt x="2790" y="4818"/>
                </a:lnTo>
                <a:cubicBezTo>
                  <a:pt x="2768" y="4870"/>
                  <a:pt x="2739" y="4915"/>
                  <a:pt x="2700" y="4960"/>
                </a:cubicBezTo>
                <a:cubicBezTo>
                  <a:pt x="2660" y="5012"/>
                  <a:pt x="2614" y="5051"/>
                  <a:pt x="2574" y="5080"/>
                </a:cubicBezTo>
                <a:cubicBezTo>
                  <a:pt x="2529" y="5109"/>
                  <a:pt x="2483" y="5130"/>
                  <a:pt x="2438" y="5148"/>
                </a:cubicBezTo>
                <a:cubicBezTo>
                  <a:pt x="2370" y="5177"/>
                  <a:pt x="2301" y="5193"/>
                  <a:pt x="2228" y="5199"/>
                </a:cubicBezTo>
                <a:cubicBezTo>
                  <a:pt x="2205" y="5199"/>
                  <a:pt x="2183" y="5204"/>
                  <a:pt x="2160" y="5204"/>
                </a:cubicBezTo>
                <a:cubicBezTo>
                  <a:pt x="2115" y="5204"/>
                  <a:pt x="2063" y="5199"/>
                  <a:pt x="2005" y="5188"/>
                </a:cubicBezTo>
                <a:cubicBezTo>
                  <a:pt x="1903" y="5170"/>
                  <a:pt x="1801" y="5136"/>
                  <a:pt x="1705" y="5096"/>
                </a:cubicBezTo>
                <a:cubicBezTo>
                  <a:pt x="1625" y="5057"/>
                  <a:pt x="1546" y="5006"/>
                  <a:pt x="1472" y="4949"/>
                </a:cubicBezTo>
                <a:cubicBezTo>
                  <a:pt x="1409" y="4892"/>
                  <a:pt x="1358" y="4836"/>
                  <a:pt x="1318" y="4779"/>
                </a:cubicBezTo>
                <a:cubicBezTo>
                  <a:pt x="1284" y="4734"/>
                  <a:pt x="1255" y="4676"/>
                  <a:pt x="1234" y="4619"/>
                </a:cubicBezTo>
                <a:cubicBezTo>
                  <a:pt x="1210" y="4569"/>
                  <a:pt x="1199" y="4511"/>
                  <a:pt x="1187" y="4449"/>
                </a:cubicBezTo>
                <a:cubicBezTo>
                  <a:pt x="1182" y="4393"/>
                  <a:pt x="1187" y="4325"/>
                  <a:pt x="1194" y="4256"/>
                </a:cubicBezTo>
                <a:cubicBezTo>
                  <a:pt x="1210" y="4181"/>
                  <a:pt x="1239" y="4102"/>
                  <a:pt x="1279" y="4011"/>
                </a:cubicBezTo>
                <a:cubicBezTo>
                  <a:pt x="1284" y="3989"/>
                  <a:pt x="1284" y="3966"/>
                  <a:pt x="1273" y="3937"/>
                </a:cubicBezTo>
                <a:cubicBezTo>
                  <a:pt x="1262" y="3915"/>
                  <a:pt x="1234" y="3892"/>
                  <a:pt x="1210" y="3887"/>
                </a:cubicBezTo>
                <a:cubicBezTo>
                  <a:pt x="1131" y="3864"/>
                  <a:pt x="1051" y="3835"/>
                  <a:pt x="966" y="3806"/>
                </a:cubicBezTo>
                <a:cubicBezTo>
                  <a:pt x="880" y="3779"/>
                  <a:pt x="819" y="3750"/>
                  <a:pt x="762" y="3722"/>
                </a:cubicBezTo>
                <a:lnTo>
                  <a:pt x="762" y="3716"/>
                </a:lnTo>
                <a:lnTo>
                  <a:pt x="756" y="3716"/>
                </a:lnTo>
                <a:cubicBezTo>
                  <a:pt x="744" y="3711"/>
                  <a:pt x="733" y="3704"/>
                  <a:pt x="728" y="3699"/>
                </a:cubicBezTo>
                <a:lnTo>
                  <a:pt x="733" y="3711"/>
                </a:lnTo>
                <a:cubicBezTo>
                  <a:pt x="597" y="3648"/>
                  <a:pt x="489" y="3585"/>
                  <a:pt x="403" y="3512"/>
                </a:cubicBezTo>
                <a:cubicBezTo>
                  <a:pt x="353" y="3472"/>
                  <a:pt x="318" y="3426"/>
                  <a:pt x="284" y="3381"/>
                </a:cubicBezTo>
                <a:cubicBezTo>
                  <a:pt x="250" y="3341"/>
                  <a:pt x="233" y="3295"/>
                  <a:pt x="216" y="3255"/>
                </a:cubicBezTo>
                <a:cubicBezTo>
                  <a:pt x="198" y="3216"/>
                  <a:pt x="188" y="3176"/>
                  <a:pt x="182" y="3124"/>
                </a:cubicBezTo>
                <a:cubicBezTo>
                  <a:pt x="177" y="3063"/>
                  <a:pt x="182" y="3006"/>
                  <a:pt x="193" y="2948"/>
                </a:cubicBezTo>
                <a:cubicBezTo>
                  <a:pt x="205" y="2898"/>
                  <a:pt x="216" y="2852"/>
                  <a:pt x="233" y="2818"/>
                </a:cubicBezTo>
                <a:cubicBezTo>
                  <a:pt x="256" y="2773"/>
                  <a:pt x="279" y="2733"/>
                  <a:pt x="313" y="2693"/>
                </a:cubicBezTo>
                <a:cubicBezTo>
                  <a:pt x="347" y="2647"/>
                  <a:pt x="387" y="2613"/>
                  <a:pt x="432" y="2586"/>
                </a:cubicBezTo>
                <a:cubicBezTo>
                  <a:pt x="489" y="2545"/>
                  <a:pt x="546" y="2511"/>
                  <a:pt x="614" y="2489"/>
                </a:cubicBezTo>
                <a:cubicBezTo>
                  <a:pt x="699" y="2460"/>
                  <a:pt x="790" y="2437"/>
                  <a:pt x="887" y="2426"/>
                </a:cubicBezTo>
                <a:cubicBezTo>
                  <a:pt x="927" y="2421"/>
                  <a:pt x="961" y="2421"/>
                  <a:pt x="995" y="2421"/>
                </a:cubicBezTo>
                <a:cubicBezTo>
                  <a:pt x="1058" y="2421"/>
                  <a:pt x="1114" y="2426"/>
                  <a:pt x="1187" y="2437"/>
                </a:cubicBezTo>
                <a:cubicBezTo>
                  <a:pt x="1234" y="2449"/>
                  <a:pt x="1273" y="2455"/>
                  <a:pt x="1313" y="2466"/>
                </a:cubicBezTo>
                <a:cubicBezTo>
                  <a:pt x="1324" y="2471"/>
                  <a:pt x="1330" y="2471"/>
                  <a:pt x="1336" y="2471"/>
                </a:cubicBezTo>
                <a:cubicBezTo>
                  <a:pt x="1358" y="2471"/>
                  <a:pt x="1375" y="2466"/>
                  <a:pt x="1386" y="2449"/>
                </a:cubicBezTo>
                <a:cubicBezTo>
                  <a:pt x="1409" y="2432"/>
                  <a:pt x="1426" y="2392"/>
                  <a:pt x="1404" y="2358"/>
                </a:cubicBezTo>
                <a:cubicBezTo>
                  <a:pt x="1375" y="2313"/>
                  <a:pt x="1347" y="2261"/>
                  <a:pt x="1324" y="2188"/>
                </a:cubicBezTo>
                <a:cubicBezTo>
                  <a:pt x="1284" y="2080"/>
                  <a:pt x="1255" y="1965"/>
                  <a:pt x="1244" y="1847"/>
                </a:cubicBezTo>
                <a:cubicBezTo>
                  <a:pt x="1234" y="1733"/>
                  <a:pt x="1239" y="1619"/>
                  <a:pt x="1255" y="1511"/>
                </a:cubicBezTo>
                <a:cubicBezTo>
                  <a:pt x="1279" y="1398"/>
                  <a:pt x="1307" y="1296"/>
                  <a:pt x="1352" y="1199"/>
                </a:cubicBezTo>
                <a:cubicBezTo>
                  <a:pt x="1392" y="1125"/>
                  <a:pt x="1433" y="1052"/>
                  <a:pt x="1494" y="983"/>
                </a:cubicBezTo>
                <a:cubicBezTo>
                  <a:pt x="1546" y="921"/>
                  <a:pt x="1603" y="869"/>
                  <a:pt x="1671" y="824"/>
                </a:cubicBezTo>
                <a:cubicBezTo>
                  <a:pt x="1740" y="772"/>
                  <a:pt x="1795" y="745"/>
                  <a:pt x="1864" y="716"/>
                </a:cubicBezTo>
                <a:cubicBezTo>
                  <a:pt x="1915" y="698"/>
                  <a:pt x="1960" y="687"/>
                  <a:pt x="2012" y="676"/>
                </a:cubicBezTo>
                <a:lnTo>
                  <a:pt x="2057" y="676"/>
                </a:lnTo>
                <a:cubicBezTo>
                  <a:pt x="2091" y="676"/>
                  <a:pt x="2125" y="682"/>
                  <a:pt x="2160" y="682"/>
                </a:cubicBezTo>
                <a:cubicBezTo>
                  <a:pt x="2217" y="698"/>
                  <a:pt x="2267" y="716"/>
                  <a:pt x="2319" y="738"/>
                </a:cubicBezTo>
                <a:cubicBezTo>
                  <a:pt x="2387" y="772"/>
                  <a:pt x="2443" y="813"/>
                  <a:pt x="2495" y="858"/>
                </a:cubicBezTo>
                <a:cubicBezTo>
                  <a:pt x="2509" y="867"/>
                  <a:pt x="2520" y="872"/>
                  <a:pt x="2529" y="881"/>
                </a:cubicBezTo>
                <a:lnTo>
                  <a:pt x="2535" y="881"/>
                </a:lnTo>
                <a:lnTo>
                  <a:pt x="2535" y="874"/>
                </a:lnTo>
                <a:cubicBezTo>
                  <a:pt x="2626" y="955"/>
                  <a:pt x="2721" y="1052"/>
                  <a:pt x="2818" y="1170"/>
                </a:cubicBezTo>
                <a:cubicBezTo>
                  <a:pt x="2831" y="1181"/>
                  <a:pt x="2847" y="1188"/>
                  <a:pt x="2865" y="1188"/>
                </a:cubicBezTo>
                <a:lnTo>
                  <a:pt x="2876" y="1188"/>
                </a:lnTo>
                <a:cubicBezTo>
                  <a:pt x="2899" y="1181"/>
                  <a:pt x="2921" y="1170"/>
                  <a:pt x="2921" y="1147"/>
                </a:cubicBezTo>
                <a:cubicBezTo>
                  <a:pt x="2949" y="1000"/>
                  <a:pt x="2989" y="869"/>
                  <a:pt x="3046" y="750"/>
                </a:cubicBezTo>
                <a:cubicBezTo>
                  <a:pt x="3091" y="659"/>
                  <a:pt x="3137" y="580"/>
                  <a:pt x="3193" y="511"/>
                </a:cubicBezTo>
                <a:cubicBezTo>
                  <a:pt x="3251" y="449"/>
                  <a:pt x="3308" y="397"/>
                  <a:pt x="3369" y="352"/>
                </a:cubicBezTo>
                <a:cubicBezTo>
                  <a:pt x="3432" y="301"/>
                  <a:pt x="3506" y="267"/>
                  <a:pt x="3581" y="239"/>
                </a:cubicBezTo>
                <a:cubicBezTo>
                  <a:pt x="3665" y="205"/>
                  <a:pt x="3744" y="187"/>
                  <a:pt x="3830" y="176"/>
                </a:cubicBezTo>
                <a:cubicBezTo>
                  <a:pt x="3853" y="176"/>
                  <a:pt x="3875" y="171"/>
                  <a:pt x="3898" y="171"/>
                </a:cubicBezTo>
                <a:close/>
                <a:moveTo>
                  <a:pt x="3927" y="0"/>
                </a:moveTo>
                <a:cubicBezTo>
                  <a:pt x="3904" y="0"/>
                  <a:pt x="3881" y="0"/>
                  <a:pt x="3859" y="6"/>
                </a:cubicBezTo>
                <a:cubicBezTo>
                  <a:pt x="3581" y="22"/>
                  <a:pt x="3319" y="153"/>
                  <a:pt x="3131" y="357"/>
                </a:cubicBezTo>
                <a:cubicBezTo>
                  <a:pt x="2972" y="533"/>
                  <a:pt x="2876" y="756"/>
                  <a:pt x="2824" y="983"/>
                </a:cubicBezTo>
                <a:cubicBezTo>
                  <a:pt x="2660" y="806"/>
                  <a:pt x="2477" y="642"/>
                  <a:pt x="2244" y="574"/>
                </a:cubicBezTo>
                <a:cubicBezTo>
                  <a:pt x="2186" y="556"/>
                  <a:pt x="2125" y="547"/>
                  <a:pt x="2064" y="547"/>
                </a:cubicBezTo>
                <a:cubicBezTo>
                  <a:pt x="1989" y="547"/>
                  <a:pt x="1913" y="560"/>
                  <a:pt x="1842" y="585"/>
                </a:cubicBezTo>
                <a:cubicBezTo>
                  <a:pt x="1699" y="630"/>
                  <a:pt x="1562" y="716"/>
                  <a:pt x="1454" y="824"/>
                </a:cubicBezTo>
                <a:cubicBezTo>
                  <a:pt x="1268" y="1000"/>
                  <a:pt x="1160" y="1249"/>
                  <a:pt x="1114" y="1500"/>
                </a:cubicBezTo>
                <a:cubicBezTo>
                  <a:pt x="1074" y="1755"/>
                  <a:pt x="1097" y="2022"/>
                  <a:pt x="1187" y="2267"/>
                </a:cubicBezTo>
                <a:cubicBezTo>
                  <a:pt x="1194" y="2267"/>
                  <a:pt x="1194" y="2272"/>
                  <a:pt x="1194" y="2272"/>
                </a:cubicBezTo>
                <a:cubicBezTo>
                  <a:pt x="1142" y="2267"/>
                  <a:pt x="1092" y="2261"/>
                  <a:pt x="1034" y="2256"/>
                </a:cubicBezTo>
                <a:cubicBezTo>
                  <a:pt x="921" y="2256"/>
                  <a:pt x="801" y="2267"/>
                  <a:pt x="694" y="2295"/>
                </a:cubicBezTo>
                <a:cubicBezTo>
                  <a:pt x="580" y="2318"/>
                  <a:pt x="471" y="2363"/>
                  <a:pt x="376" y="2426"/>
                </a:cubicBezTo>
                <a:cubicBezTo>
                  <a:pt x="279" y="2483"/>
                  <a:pt x="198" y="2563"/>
                  <a:pt x="130" y="2654"/>
                </a:cubicBezTo>
                <a:cubicBezTo>
                  <a:pt x="62" y="2756"/>
                  <a:pt x="28" y="2869"/>
                  <a:pt x="12" y="2988"/>
                </a:cubicBezTo>
                <a:cubicBezTo>
                  <a:pt x="1" y="3108"/>
                  <a:pt x="17" y="3234"/>
                  <a:pt x="62" y="3341"/>
                </a:cubicBezTo>
                <a:cubicBezTo>
                  <a:pt x="148" y="3551"/>
                  <a:pt x="329" y="3704"/>
                  <a:pt x="523" y="3813"/>
                </a:cubicBezTo>
                <a:cubicBezTo>
                  <a:pt x="625" y="3869"/>
                  <a:pt x="733" y="3921"/>
                  <a:pt x="846" y="3966"/>
                </a:cubicBezTo>
                <a:cubicBezTo>
                  <a:pt x="909" y="3989"/>
                  <a:pt x="972" y="4011"/>
                  <a:pt x="1034" y="4039"/>
                </a:cubicBezTo>
                <a:cubicBezTo>
                  <a:pt x="1011" y="4108"/>
                  <a:pt x="995" y="4176"/>
                  <a:pt x="983" y="4244"/>
                </a:cubicBezTo>
                <a:cubicBezTo>
                  <a:pt x="966" y="4341"/>
                  <a:pt x="966" y="4438"/>
                  <a:pt x="983" y="4529"/>
                </a:cubicBezTo>
                <a:cubicBezTo>
                  <a:pt x="995" y="4619"/>
                  <a:pt x="1029" y="4705"/>
                  <a:pt x="1069" y="4784"/>
                </a:cubicBezTo>
                <a:cubicBezTo>
                  <a:pt x="1108" y="4863"/>
                  <a:pt x="1165" y="4938"/>
                  <a:pt x="1221" y="5006"/>
                </a:cubicBezTo>
                <a:cubicBezTo>
                  <a:pt x="1347" y="5136"/>
                  <a:pt x="1506" y="5233"/>
                  <a:pt x="1677" y="5296"/>
                </a:cubicBezTo>
                <a:cubicBezTo>
                  <a:pt x="1806" y="5345"/>
                  <a:pt x="1942" y="5369"/>
                  <a:pt x="2079" y="5369"/>
                </a:cubicBezTo>
                <a:cubicBezTo>
                  <a:pt x="2117" y="5369"/>
                  <a:pt x="2155" y="5368"/>
                  <a:pt x="2194" y="5364"/>
                </a:cubicBezTo>
                <a:cubicBezTo>
                  <a:pt x="2273" y="5358"/>
                  <a:pt x="2346" y="5341"/>
                  <a:pt x="2427" y="5319"/>
                </a:cubicBezTo>
                <a:cubicBezTo>
                  <a:pt x="2500" y="5290"/>
                  <a:pt x="2574" y="5251"/>
                  <a:pt x="2637" y="5204"/>
                </a:cubicBezTo>
                <a:cubicBezTo>
                  <a:pt x="2734" y="5136"/>
                  <a:pt x="2807" y="5046"/>
                  <a:pt x="2865" y="4944"/>
                </a:cubicBezTo>
                <a:cubicBezTo>
                  <a:pt x="2949" y="5114"/>
                  <a:pt x="3041" y="5279"/>
                  <a:pt x="3182" y="5409"/>
                </a:cubicBezTo>
                <a:cubicBezTo>
                  <a:pt x="3261" y="5484"/>
                  <a:pt x="3353" y="5540"/>
                  <a:pt x="3450" y="5574"/>
                </a:cubicBezTo>
                <a:cubicBezTo>
                  <a:pt x="3444" y="5728"/>
                  <a:pt x="3426" y="5881"/>
                  <a:pt x="3398" y="6035"/>
                </a:cubicBezTo>
                <a:cubicBezTo>
                  <a:pt x="3369" y="6193"/>
                  <a:pt x="3335" y="6347"/>
                  <a:pt x="3290" y="6507"/>
                </a:cubicBezTo>
                <a:cubicBezTo>
                  <a:pt x="3274" y="6580"/>
                  <a:pt x="3251" y="6659"/>
                  <a:pt x="3227" y="6733"/>
                </a:cubicBezTo>
                <a:cubicBezTo>
                  <a:pt x="3199" y="6813"/>
                  <a:pt x="3171" y="6898"/>
                  <a:pt x="3148" y="6977"/>
                </a:cubicBezTo>
                <a:cubicBezTo>
                  <a:pt x="3137" y="7023"/>
                  <a:pt x="3148" y="7063"/>
                  <a:pt x="3188" y="7086"/>
                </a:cubicBezTo>
                <a:cubicBezTo>
                  <a:pt x="3205" y="7098"/>
                  <a:pt x="3222" y="7105"/>
                  <a:pt x="3241" y="7105"/>
                </a:cubicBezTo>
                <a:cubicBezTo>
                  <a:pt x="3248" y="7105"/>
                  <a:pt x="3254" y="7104"/>
                  <a:pt x="3261" y="7102"/>
                </a:cubicBezTo>
                <a:cubicBezTo>
                  <a:pt x="3279" y="7097"/>
                  <a:pt x="3308" y="7079"/>
                  <a:pt x="3319" y="7057"/>
                </a:cubicBezTo>
                <a:cubicBezTo>
                  <a:pt x="3342" y="7011"/>
                  <a:pt x="3364" y="6961"/>
                  <a:pt x="3381" y="6909"/>
                </a:cubicBezTo>
                <a:cubicBezTo>
                  <a:pt x="3403" y="6841"/>
                  <a:pt x="3426" y="6779"/>
                  <a:pt x="3444" y="6711"/>
                </a:cubicBezTo>
                <a:cubicBezTo>
                  <a:pt x="3484" y="6586"/>
                  <a:pt x="3512" y="6460"/>
                  <a:pt x="3534" y="6336"/>
                </a:cubicBezTo>
                <a:cubicBezTo>
                  <a:pt x="3557" y="6211"/>
                  <a:pt x="3574" y="6080"/>
                  <a:pt x="3591" y="5954"/>
                </a:cubicBezTo>
                <a:cubicBezTo>
                  <a:pt x="3602" y="5852"/>
                  <a:pt x="3602" y="5744"/>
                  <a:pt x="3608" y="5620"/>
                </a:cubicBezTo>
                <a:lnTo>
                  <a:pt x="3608" y="5613"/>
                </a:lnTo>
                <a:cubicBezTo>
                  <a:pt x="3642" y="5613"/>
                  <a:pt x="3683" y="5620"/>
                  <a:pt x="3717" y="5620"/>
                </a:cubicBezTo>
                <a:cubicBezTo>
                  <a:pt x="3757" y="5620"/>
                  <a:pt x="3802" y="5613"/>
                  <a:pt x="3841" y="5608"/>
                </a:cubicBezTo>
                <a:cubicBezTo>
                  <a:pt x="3898" y="5602"/>
                  <a:pt x="3967" y="5586"/>
                  <a:pt x="4035" y="5563"/>
                </a:cubicBezTo>
                <a:lnTo>
                  <a:pt x="4040" y="5563"/>
                </a:lnTo>
                <a:cubicBezTo>
                  <a:pt x="4040" y="5586"/>
                  <a:pt x="4040" y="5608"/>
                  <a:pt x="4035" y="5631"/>
                </a:cubicBezTo>
                <a:lnTo>
                  <a:pt x="4040" y="5631"/>
                </a:lnTo>
                <a:lnTo>
                  <a:pt x="4035" y="5642"/>
                </a:lnTo>
                <a:cubicBezTo>
                  <a:pt x="4035" y="5710"/>
                  <a:pt x="4029" y="5778"/>
                  <a:pt x="4024" y="5846"/>
                </a:cubicBezTo>
                <a:cubicBezTo>
                  <a:pt x="4017" y="5988"/>
                  <a:pt x="4017" y="6108"/>
                  <a:pt x="4024" y="6216"/>
                </a:cubicBezTo>
                <a:cubicBezTo>
                  <a:pt x="4029" y="6342"/>
                  <a:pt x="4040" y="6466"/>
                  <a:pt x="4063" y="6591"/>
                </a:cubicBezTo>
                <a:cubicBezTo>
                  <a:pt x="4074" y="6659"/>
                  <a:pt x="4092" y="6722"/>
                  <a:pt x="4108" y="6796"/>
                </a:cubicBezTo>
                <a:cubicBezTo>
                  <a:pt x="4126" y="6847"/>
                  <a:pt x="4148" y="6903"/>
                  <a:pt x="4171" y="6955"/>
                </a:cubicBezTo>
                <a:cubicBezTo>
                  <a:pt x="4184" y="6987"/>
                  <a:pt x="4223" y="7004"/>
                  <a:pt x="4258" y="7004"/>
                </a:cubicBezTo>
                <a:cubicBezTo>
                  <a:pt x="4267" y="7004"/>
                  <a:pt x="4276" y="7002"/>
                  <a:pt x="4284" y="7000"/>
                </a:cubicBezTo>
                <a:cubicBezTo>
                  <a:pt x="4342" y="6989"/>
                  <a:pt x="4381" y="6937"/>
                  <a:pt x="4365" y="6882"/>
                </a:cubicBezTo>
                <a:cubicBezTo>
                  <a:pt x="4347" y="6830"/>
                  <a:pt x="4331" y="6779"/>
                  <a:pt x="4313" y="6722"/>
                </a:cubicBezTo>
                <a:cubicBezTo>
                  <a:pt x="4297" y="6665"/>
                  <a:pt x="4279" y="6602"/>
                  <a:pt x="4268" y="6541"/>
                </a:cubicBezTo>
                <a:cubicBezTo>
                  <a:pt x="4239" y="6432"/>
                  <a:pt x="4222" y="6313"/>
                  <a:pt x="4211" y="6200"/>
                </a:cubicBezTo>
                <a:lnTo>
                  <a:pt x="4211" y="6187"/>
                </a:lnTo>
                <a:lnTo>
                  <a:pt x="4211" y="6182"/>
                </a:lnTo>
                <a:cubicBezTo>
                  <a:pt x="4200" y="6074"/>
                  <a:pt x="4194" y="5966"/>
                  <a:pt x="4194" y="5852"/>
                </a:cubicBezTo>
                <a:cubicBezTo>
                  <a:pt x="4194" y="5739"/>
                  <a:pt x="4194" y="5620"/>
                  <a:pt x="4200" y="5500"/>
                </a:cubicBezTo>
                <a:lnTo>
                  <a:pt x="4194" y="5495"/>
                </a:lnTo>
                <a:cubicBezTo>
                  <a:pt x="4302" y="5437"/>
                  <a:pt x="4392" y="5369"/>
                  <a:pt x="4478" y="5285"/>
                </a:cubicBezTo>
                <a:cubicBezTo>
                  <a:pt x="4597" y="5170"/>
                  <a:pt x="4693" y="5028"/>
                  <a:pt x="4745" y="4875"/>
                </a:cubicBezTo>
                <a:cubicBezTo>
                  <a:pt x="4745" y="4875"/>
                  <a:pt x="4745" y="4881"/>
                  <a:pt x="4751" y="4881"/>
                </a:cubicBezTo>
                <a:cubicBezTo>
                  <a:pt x="4790" y="4944"/>
                  <a:pt x="4853" y="4994"/>
                  <a:pt x="4916" y="5034"/>
                </a:cubicBezTo>
                <a:cubicBezTo>
                  <a:pt x="5047" y="5114"/>
                  <a:pt x="5205" y="5148"/>
                  <a:pt x="5359" y="5148"/>
                </a:cubicBezTo>
                <a:cubicBezTo>
                  <a:pt x="5529" y="5148"/>
                  <a:pt x="5694" y="5120"/>
                  <a:pt x="5853" y="5062"/>
                </a:cubicBezTo>
                <a:cubicBezTo>
                  <a:pt x="6007" y="5006"/>
                  <a:pt x="6159" y="4920"/>
                  <a:pt x="6285" y="4813"/>
                </a:cubicBezTo>
                <a:cubicBezTo>
                  <a:pt x="6348" y="4761"/>
                  <a:pt x="6404" y="4693"/>
                  <a:pt x="6450" y="4625"/>
                </a:cubicBezTo>
                <a:cubicBezTo>
                  <a:pt x="6472" y="4590"/>
                  <a:pt x="6495" y="4551"/>
                  <a:pt x="6513" y="4511"/>
                </a:cubicBezTo>
                <a:cubicBezTo>
                  <a:pt x="6529" y="4472"/>
                  <a:pt x="6534" y="4432"/>
                  <a:pt x="6540" y="4386"/>
                </a:cubicBezTo>
                <a:cubicBezTo>
                  <a:pt x="6558" y="4312"/>
                  <a:pt x="6547" y="4228"/>
                  <a:pt x="6518" y="4154"/>
                </a:cubicBezTo>
                <a:cubicBezTo>
                  <a:pt x="6506" y="4113"/>
                  <a:pt x="6489" y="4074"/>
                  <a:pt x="6466" y="4039"/>
                </a:cubicBezTo>
                <a:cubicBezTo>
                  <a:pt x="6626" y="4018"/>
                  <a:pt x="6779" y="3994"/>
                  <a:pt x="6927" y="3937"/>
                </a:cubicBezTo>
                <a:cubicBezTo>
                  <a:pt x="7030" y="3898"/>
                  <a:pt x="7126" y="3853"/>
                  <a:pt x="7205" y="3779"/>
                </a:cubicBezTo>
                <a:cubicBezTo>
                  <a:pt x="7285" y="3699"/>
                  <a:pt x="7342" y="3596"/>
                  <a:pt x="7365" y="3494"/>
                </a:cubicBezTo>
                <a:cubicBezTo>
                  <a:pt x="7392" y="3370"/>
                  <a:pt x="7387" y="3239"/>
                  <a:pt x="7358" y="3114"/>
                </a:cubicBezTo>
                <a:cubicBezTo>
                  <a:pt x="7336" y="3011"/>
                  <a:pt x="7285" y="2914"/>
                  <a:pt x="7216" y="2830"/>
                </a:cubicBezTo>
                <a:cubicBezTo>
                  <a:pt x="7154" y="2756"/>
                  <a:pt x="7075" y="2699"/>
                  <a:pt x="6990" y="2654"/>
                </a:cubicBezTo>
                <a:cubicBezTo>
                  <a:pt x="6899" y="2608"/>
                  <a:pt x="6802" y="2568"/>
                  <a:pt x="6699" y="2545"/>
                </a:cubicBezTo>
                <a:cubicBezTo>
                  <a:pt x="6552" y="2505"/>
                  <a:pt x="6404" y="2489"/>
                  <a:pt x="6251" y="2471"/>
                </a:cubicBezTo>
                <a:cubicBezTo>
                  <a:pt x="6172" y="2466"/>
                  <a:pt x="6086" y="2460"/>
                  <a:pt x="6007" y="2449"/>
                </a:cubicBezTo>
                <a:cubicBezTo>
                  <a:pt x="6007" y="2426"/>
                  <a:pt x="6018" y="2408"/>
                  <a:pt x="6023" y="2387"/>
                </a:cubicBezTo>
                <a:cubicBezTo>
                  <a:pt x="6057" y="2318"/>
                  <a:pt x="6104" y="2261"/>
                  <a:pt x="6154" y="2204"/>
                </a:cubicBezTo>
                <a:lnTo>
                  <a:pt x="6154" y="2198"/>
                </a:lnTo>
                <a:lnTo>
                  <a:pt x="6159" y="2193"/>
                </a:lnTo>
                <a:lnTo>
                  <a:pt x="6165" y="2188"/>
                </a:lnTo>
                <a:cubicBezTo>
                  <a:pt x="6222" y="2119"/>
                  <a:pt x="6285" y="2046"/>
                  <a:pt x="6330" y="1965"/>
                </a:cubicBezTo>
                <a:cubicBezTo>
                  <a:pt x="6359" y="1920"/>
                  <a:pt x="6382" y="1870"/>
                  <a:pt x="6393" y="1823"/>
                </a:cubicBezTo>
                <a:cubicBezTo>
                  <a:pt x="6410" y="1761"/>
                  <a:pt x="6416" y="1705"/>
                  <a:pt x="6416" y="1642"/>
                </a:cubicBezTo>
                <a:cubicBezTo>
                  <a:pt x="6410" y="1529"/>
                  <a:pt x="6382" y="1420"/>
                  <a:pt x="6319" y="1324"/>
                </a:cubicBezTo>
                <a:cubicBezTo>
                  <a:pt x="6256" y="1227"/>
                  <a:pt x="6172" y="1154"/>
                  <a:pt x="6075" y="1097"/>
                </a:cubicBezTo>
                <a:cubicBezTo>
                  <a:pt x="5955" y="1028"/>
                  <a:pt x="5831" y="994"/>
                  <a:pt x="5694" y="989"/>
                </a:cubicBezTo>
                <a:cubicBezTo>
                  <a:pt x="5678" y="987"/>
                  <a:pt x="5661" y="987"/>
                  <a:pt x="5644" y="987"/>
                </a:cubicBezTo>
                <a:cubicBezTo>
                  <a:pt x="5598" y="987"/>
                  <a:pt x="5552" y="992"/>
                  <a:pt x="5506" y="1000"/>
                </a:cubicBezTo>
                <a:cubicBezTo>
                  <a:pt x="5438" y="1011"/>
                  <a:pt x="5375" y="1028"/>
                  <a:pt x="5313" y="1052"/>
                </a:cubicBezTo>
                <a:cubicBezTo>
                  <a:pt x="5251" y="1068"/>
                  <a:pt x="5194" y="1091"/>
                  <a:pt x="5137" y="1113"/>
                </a:cubicBezTo>
                <a:cubicBezTo>
                  <a:pt x="5068" y="1136"/>
                  <a:pt x="5000" y="1159"/>
                  <a:pt x="4932" y="1176"/>
                </a:cubicBezTo>
                <a:cubicBezTo>
                  <a:pt x="4903" y="1188"/>
                  <a:pt x="4869" y="1199"/>
                  <a:pt x="4842" y="1210"/>
                </a:cubicBezTo>
                <a:cubicBezTo>
                  <a:pt x="4830" y="1188"/>
                  <a:pt x="4819" y="1170"/>
                  <a:pt x="4808" y="1147"/>
                </a:cubicBezTo>
                <a:cubicBezTo>
                  <a:pt x="4767" y="1023"/>
                  <a:pt x="4762" y="892"/>
                  <a:pt x="4745" y="761"/>
                </a:cubicBezTo>
                <a:cubicBezTo>
                  <a:pt x="4733" y="693"/>
                  <a:pt x="4722" y="625"/>
                  <a:pt x="4699" y="562"/>
                </a:cubicBezTo>
                <a:cubicBezTo>
                  <a:pt x="4688" y="522"/>
                  <a:pt x="4672" y="488"/>
                  <a:pt x="4654" y="454"/>
                </a:cubicBezTo>
                <a:cubicBezTo>
                  <a:pt x="4637" y="415"/>
                  <a:pt x="4609" y="375"/>
                  <a:pt x="4580" y="341"/>
                </a:cubicBezTo>
                <a:cubicBezTo>
                  <a:pt x="4541" y="289"/>
                  <a:pt x="4489" y="239"/>
                  <a:pt x="4438" y="192"/>
                </a:cubicBezTo>
                <a:cubicBezTo>
                  <a:pt x="4381" y="147"/>
                  <a:pt x="4324" y="108"/>
                  <a:pt x="4256" y="74"/>
                </a:cubicBezTo>
                <a:cubicBezTo>
                  <a:pt x="4200" y="45"/>
                  <a:pt x="4137" y="29"/>
                  <a:pt x="4074" y="16"/>
                </a:cubicBezTo>
                <a:cubicBezTo>
                  <a:pt x="4024" y="6"/>
                  <a:pt x="3972" y="0"/>
                  <a:pt x="39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8" name="Google Shape;263;p2"/>
          <p:cNvSpPr>
            <a:spLocks noChangeArrowheads="1"/>
          </p:cNvSpPr>
          <p:nvPr/>
        </p:nvSpPr>
        <p:spPr bwMode="auto">
          <a:xfrm>
            <a:off x="7150100" y="4216400"/>
            <a:ext cx="38100" cy="58738"/>
          </a:xfrm>
          <a:custGeom>
            <a:avLst/>
            <a:gdLst>
              <a:gd name="T0" fmla="*/ 0 w 995"/>
              <a:gd name="T1" fmla="*/ 0 h 1513"/>
              <a:gd name="T2" fmla="*/ 995 w 995"/>
              <a:gd name="T3" fmla="*/ 1513 h 1513"/>
            </a:gdLst>
            <a:ahLst/>
            <a:cxnLst/>
            <a:rect l="T0" t="T1" r="T2" b="T3"/>
            <a:pathLst>
              <a:path w="995" h="1513" extrusionOk="0">
                <a:moveTo>
                  <a:pt x="785" y="0"/>
                </a:moveTo>
                <a:cubicBezTo>
                  <a:pt x="716" y="23"/>
                  <a:pt x="648" y="34"/>
                  <a:pt x="592" y="46"/>
                </a:cubicBezTo>
                <a:cubicBezTo>
                  <a:pt x="546" y="52"/>
                  <a:pt x="506" y="52"/>
                  <a:pt x="467" y="52"/>
                </a:cubicBezTo>
                <a:cubicBezTo>
                  <a:pt x="433" y="52"/>
                  <a:pt x="393" y="52"/>
                  <a:pt x="359" y="46"/>
                </a:cubicBezTo>
                <a:cubicBezTo>
                  <a:pt x="354" y="176"/>
                  <a:pt x="354" y="285"/>
                  <a:pt x="341" y="387"/>
                </a:cubicBezTo>
                <a:cubicBezTo>
                  <a:pt x="325" y="517"/>
                  <a:pt x="307" y="648"/>
                  <a:pt x="286" y="773"/>
                </a:cubicBezTo>
                <a:cubicBezTo>
                  <a:pt x="262" y="892"/>
                  <a:pt x="234" y="1017"/>
                  <a:pt x="194" y="1148"/>
                </a:cubicBezTo>
                <a:cubicBezTo>
                  <a:pt x="171" y="1211"/>
                  <a:pt x="74" y="1500"/>
                  <a:pt x="1" y="1500"/>
                </a:cubicBezTo>
                <a:cubicBezTo>
                  <a:pt x="140" y="1509"/>
                  <a:pt x="261" y="1512"/>
                  <a:pt x="365" y="1512"/>
                </a:cubicBezTo>
                <a:cubicBezTo>
                  <a:pt x="892" y="1512"/>
                  <a:pt x="995" y="1421"/>
                  <a:pt x="995" y="1421"/>
                </a:cubicBezTo>
                <a:cubicBezTo>
                  <a:pt x="978" y="1347"/>
                  <a:pt x="824" y="1080"/>
                  <a:pt x="813" y="1007"/>
                </a:cubicBezTo>
                <a:cubicBezTo>
                  <a:pt x="790" y="876"/>
                  <a:pt x="779" y="745"/>
                  <a:pt x="774" y="614"/>
                </a:cubicBezTo>
                <a:cubicBezTo>
                  <a:pt x="768" y="501"/>
                  <a:pt x="768" y="375"/>
                  <a:pt x="774" y="228"/>
                </a:cubicBezTo>
                <a:cubicBezTo>
                  <a:pt x="779" y="154"/>
                  <a:pt x="785" y="86"/>
                  <a:pt x="785" y="12"/>
                </a:cubicBezTo>
                <a:lnTo>
                  <a:pt x="790"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9" name="Google Shape;264;p2"/>
          <p:cNvSpPr>
            <a:spLocks noChangeArrowheads="1"/>
          </p:cNvSpPr>
          <p:nvPr/>
        </p:nvSpPr>
        <p:spPr bwMode="auto">
          <a:xfrm>
            <a:off x="7031038" y="4008438"/>
            <a:ext cx="271462" cy="206375"/>
          </a:xfrm>
          <a:custGeom>
            <a:avLst/>
            <a:gdLst>
              <a:gd name="T0" fmla="*/ 0 w 7008"/>
              <a:gd name="T1" fmla="*/ 0 h 5314"/>
              <a:gd name="T2" fmla="*/ 7008 w 7008"/>
              <a:gd name="T3" fmla="*/ 5314 h 5314"/>
            </a:gdLst>
            <a:ahLst/>
            <a:cxnLst/>
            <a:rect l="T0" t="T1" r="T2" b="T3"/>
            <a:pathLst>
              <a:path w="7008" h="5314" extrusionOk="0">
                <a:moveTo>
                  <a:pt x="3654" y="1"/>
                </a:moveTo>
                <a:cubicBezTo>
                  <a:pt x="3570" y="12"/>
                  <a:pt x="3489" y="35"/>
                  <a:pt x="3405" y="64"/>
                </a:cubicBezTo>
                <a:cubicBezTo>
                  <a:pt x="3331" y="92"/>
                  <a:pt x="3257" y="132"/>
                  <a:pt x="3195" y="177"/>
                </a:cubicBezTo>
                <a:cubicBezTo>
                  <a:pt x="3132" y="223"/>
                  <a:pt x="3075" y="279"/>
                  <a:pt x="3019" y="342"/>
                </a:cubicBezTo>
                <a:cubicBezTo>
                  <a:pt x="2961" y="410"/>
                  <a:pt x="2916" y="489"/>
                  <a:pt x="2870" y="580"/>
                </a:cubicBezTo>
                <a:cubicBezTo>
                  <a:pt x="2814" y="694"/>
                  <a:pt x="2773" y="824"/>
                  <a:pt x="2746" y="979"/>
                </a:cubicBezTo>
                <a:cubicBezTo>
                  <a:pt x="2746" y="995"/>
                  <a:pt x="2723" y="1013"/>
                  <a:pt x="2699" y="1018"/>
                </a:cubicBezTo>
                <a:lnTo>
                  <a:pt x="2689" y="1018"/>
                </a:lnTo>
                <a:cubicBezTo>
                  <a:pt x="2671" y="1018"/>
                  <a:pt x="2654" y="1013"/>
                  <a:pt x="2644" y="995"/>
                </a:cubicBezTo>
                <a:cubicBezTo>
                  <a:pt x="2547" y="882"/>
                  <a:pt x="2450" y="785"/>
                  <a:pt x="2353" y="706"/>
                </a:cubicBezTo>
                <a:lnTo>
                  <a:pt x="2359" y="722"/>
                </a:lnTo>
                <a:cubicBezTo>
                  <a:pt x="2303" y="659"/>
                  <a:pt x="2228" y="609"/>
                  <a:pt x="2143" y="569"/>
                </a:cubicBezTo>
                <a:cubicBezTo>
                  <a:pt x="2091" y="541"/>
                  <a:pt x="2041" y="523"/>
                  <a:pt x="1984" y="512"/>
                </a:cubicBezTo>
                <a:cubicBezTo>
                  <a:pt x="1949" y="507"/>
                  <a:pt x="1915" y="507"/>
                  <a:pt x="1881" y="507"/>
                </a:cubicBezTo>
                <a:lnTo>
                  <a:pt x="1836" y="507"/>
                </a:lnTo>
                <a:cubicBezTo>
                  <a:pt x="1784" y="512"/>
                  <a:pt x="1739" y="523"/>
                  <a:pt x="1689" y="541"/>
                </a:cubicBezTo>
                <a:cubicBezTo>
                  <a:pt x="1621" y="569"/>
                  <a:pt x="1558" y="604"/>
                  <a:pt x="1495" y="649"/>
                </a:cubicBezTo>
                <a:cubicBezTo>
                  <a:pt x="1427" y="694"/>
                  <a:pt x="1370" y="751"/>
                  <a:pt x="1319" y="808"/>
                </a:cubicBezTo>
                <a:cubicBezTo>
                  <a:pt x="1257" y="882"/>
                  <a:pt x="1217" y="950"/>
                  <a:pt x="1178" y="1029"/>
                </a:cubicBezTo>
                <a:cubicBezTo>
                  <a:pt x="1131" y="1120"/>
                  <a:pt x="1103" y="1228"/>
                  <a:pt x="1081" y="1336"/>
                </a:cubicBezTo>
                <a:cubicBezTo>
                  <a:pt x="1063" y="1450"/>
                  <a:pt x="1058" y="1564"/>
                  <a:pt x="1068" y="1677"/>
                </a:cubicBezTo>
                <a:cubicBezTo>
                  <a:pt x="1081" y="1797"/>
                  <a:pt x="1109" y="1910"/>
                  <a:pt x="1143" y="2012"/>
                </a:cubicBezTo>
                <a:cubicBezTo>
                  <a:pt x="1171" y="2086"/>
                  <a:pt x="1199" y="2138"/>
                  <a:pt x="1228" y="2188"/>
                </a:cubicBezTo>
                <a:cubicBezTo>
                  <a:pt x="1251" y="2217"/>
                  <a:pt x="1233" y="2256"/>
                  <a:pt x="1212" y="2280"/>
                </a:cubicBezTo>
                <a:cubicBezTo>
                  <a:pt x="1199" y="2291"/>
                  <a:pt x="1183" y="2296"/>
                  <a:pt x="1160" y="2296"/>
                </a:cubicBezTo>
                <a:lnTo>
                  <a:pt x="1137" y="2296"/>
                </a:lnTo>
                <a:cubicBezTo>
                  <a:pt x="1097" y="2285"/>
                  <a:pt x="1058" y="2274"/>
                  <a:pt x="1013" y="2262"/>
                </a:cubicBezTo>
                <a:cubicBezTo>
                  <a:pt x="939" y="2251"/>
                  <a:pt x="882" y="2246"/>
                  <a:pt x="819" y="2246"/>
                </a:cubicBezTo>
                <a:cubicBezTo>
                  <a:pt x="785" y="2246"/>
                  <a:pt x="745" y="2251"/>
                  <a:pt x="711" y="2251"/>
                </a:cubicBezTo>
                <a:cubicBezTo>
                  <a:pt x="614" y="2262"/>
                  <a:pt x="523" y="2285"/>
                  <a:pt x="433" y="2319"/>
                </a:cubicBezTo>
                <a:cubicBezTo>
                  <a:pt x="370" y="2342"/>
                  <a:pt x="313" y="2376"/>
                  <a:pt x="257" y="2411"/>
                </a:cubicBezTo>
                <a:cubicBezTo>
                  <a:pt x="211" y="2445"/>
                  <a:pt x="171" y="2479"/>
                  <a:pt x="132" y="2518"/>
                </a:cubicBezTo>
                <a:cubicBezTo>
                  <a:pt x="103" y="2558"/>
                  <a:pt x="80" y="2603"/>
                  <a:pt x="58" y="2644"/>
                </a:cubicBezTo>
                <a:cubicBezTo>
                  <a:pt x="40" y="2683"/>
                  <a:pt x="24" y="2728"/>
                  <a:pt x="18" y="2773"/>
                </a:cubicBezTo>
                <a:cubicBezTo>
                  <a:pt x="6" y="2831"/>
                  <a:pt x="1" y="2893"/>
                  <a:pt x="6" y="2956"/>
                </a:cubicBezTo>
                <a:cubicBezTo>
                  <a:pt x="12" y="3001"/>
                  <a:pt x="24" y="3046"/>
                  <a:pt x="40" y="3087"/>
                </a:cubicBezTo>
                <a:cubicBezTo>
                  <a:pt x="52" y="3126"/>
                  <a:pt x="74" y="3166"/>
                  <a:pt x="108" y="3211"/>
                </a:cubicBezTo>
                <a:cubicBezTo>
                  <a:pt x="137" y="3257"/>
                  <a:pt x="177" y="3297"/>
                  <a:pt x="228" y="3342"/>
                </a:cubicBezTo>
                <a:cubicBezTo>
                  <a:pt x="313" y="3416"/>
                  <a:pt x="421" y="3478"/>
                  <a:pt x="557" y="3541"/>
                </a:cubicBezTo>
                <a:lnTo>
                  <a:pt x="541" y="3518"/>
                </a:lnTo>
                <a:cubicBezTo>
                  <a:pt x="603" y="3557"/>
                  <a:pt x="682" y="3598"/>
                  <a:pt x="790" y="3632"/>
                </a:cubicBezTo>
                <a:cubicBezTo>
                  <a:pt x="876" y="3667"/>
                  <a:pt x="955" y="3688"/>
                  <a:pt x="1034" y="3712"/>
                </a:cubicBezTo>
                <a:cubicBezTo>
                  <a:pt x="1058" y="3722"/>
                  <a:pt x="1081" y="3740"/>
                  <a:pt x="1097" y="3769"/>
                </a:cubicBezTo>
                <a:cubicBezTo>
                  <a:pt x="1109" y="3791"/>
                  <a:pt x="1109" y="3819"/>
                  <a:pt x="1103" y="3842"/>
                </a:cubicBezTo>
                <a:cubicBezTo>
                  <a:pt x="1063" y="3932"/>
                  <a:pt x="1034" y="4013"/>
                  <a:pt x="1018" y="4087"/>
                </a:cubicBezTo>
                <a:cubicBezTo>
                  <a:pt x="1013" y="4155"/>
                  <a:pt x="1007" y="4218"/>
                  <a:pt x="1013" y="4280"/>
                </a:cubicBezTo>
                <a:cubicBezTo>
                  <a:pt x="1023" y="4342"/>
                  <a:pt x="1034" y="4393"/>
                  <a:pt x="1052" y="4444"/>
                </a:cubicBezTo>
                <a:cubicBezTo>
                  <a:pt x="1081" y="4507"/>
                  <a:pt x="1109" y="4558"/>
                  <a:pt x="1143" y="4609"/>
                </a:cubicBezTo>
                <a:cubicBezTo>
                  <a:pt x="1183" y="4666"/>
                  <a:pt x="1233" y="4723"/>
                  <a:pt x="1296" y="4774"/>
                </a:cubicBezTo>
                <a:cubicBezTo>
                  <a:pt x="1370" y="4837"/>
                  <a:pt x="1450" y="4882"/>
                  <a:pt x="1529" y="4921"/>
                </a:cubicBezTo>
                <a:cubicBezTo>
                  <a:pt x="1626" y="4968"/>
                  <a:pt x="1728" y="4996"/>
                  <a:pt x="1831" y="5018"/>
                </a:cubicBezTo>
                <a:cubicBezTo>
                  <a:pt x="1887" y="5023"/>
                  <a:pt x="1939" y="5030"/>
                  <a:pt x="1984" y="5030"/>
                </a:cubicBezTo>
                <a:lnTo>
                  <a:pt x="2052" y="5030"/>
                </a:lnTo>
                <a:cubicBezTo>
                  <a:pt x="2125" y="5018"/>
                  <a:pt x="2194" y="5002"/>
                  <a:pt x="2262" y="4978"/>
                </a:cubicBezTo>
                <a:cubicBezTo>
                  <a:pt x="2308" y="4962"/>
                  <a:pt x="2353" y="4939"/>
                  <a:pt x="2398" y="4905"/>
                </a:cubicBezTo>
                <a:cubicBezTo>
                  <a:pt x="2439" y="4876"/>
                  <a:pt x="2484" y="4837"/>
                  <a:pt x="2524" y="4792"/>
                </a:cubicBezTo>
                <a:cubicBezTo>
                  <a:pt x="2558" y="4745"/>
                  <a:pt x="2592" y="4700"/>
                  <a:pt x="2615" y="4648"/>
                </a:cubicBezTo>
                <a:lnTo>
                  <a:pt x="2597" y="4655"/>
                </a:lnTo>
                <a:cubicBezTo>
                  <a:pt x="2615" y="4643"/>
                  <a:pt x="2626" y="4621"/>
                  <a:pt x="2631" y="4609"/>
                </a:cubicBezTo>
                <a:cubicBezTo>
                  <a:pt x="2644" y="4587"/>
                  <a:pt x="2660" y="4569"/>
                  <a:pt x="2683" y="4569"/>
                </a:cubicBezTo>
                <a:cubicBezTo>
                  <a:pt x="2705" y="4569"/>
                  <a:pt x="2728" y="4580"/>
                  <a:pt x="2734" y="4598"/>
                </a:cubicBezTo>
                <a:cubicBezTo>
                  <a:pt x="2807" y="4758"/>
                  <a:pt x="2870" y="4876"/>
                  <a:pt x="2944" y="4978"/>
                </a:cubicBezTo>
                <a:cubicBezTo>
                  <a:pt x="2990" y="5047"/>
                  <a:pt x="3046" y="5109"/>
                  <a:pt x="3103" y="5160"/>
                </a:cubicBezTo>
                <a:cubicBezTo>
                  <a:pt x="3148" y="5194"/>
                  <a:pt x="3195" y="5223"/>
                  <a:pt x="3245" y="5251"/>
                </a:cubicBezTo>
                <a:cubicBezTo>
                  <a:pt x="3291" y="5269"/>
                  <a:pt x="3347" y="5291"/>
                  <a:pt x="3410" y="5303"/>
                </a:cubicBezTo>
                <a:cubicBezTo>
                  <a:pt x="3455" y="5309"/>
                  <a:pt x="3496" y="5314"/>
                  <a:pt x="3535" y="5314"/>
                </a:cubicBezTo>
                <a:cubicBezTo>
                  <a:pt x="3552" y="5314"/>
                  <a:pt x="3575" y="5309"/>
                  <a:pt x="3598" y="5309"/>
                </a:cubicBezTo>
                <a:cubicBezTo>
                  <a:pt x="3672" y="5303"/>
                  <a:pt x="3740" y="5280"/>
                  <a:pt x="3814" y="5257"/>
                </a:cubicBezTo>
                <a:cubicBezTo>
                  <a:pt x="3837" y="5246"/>
                  <a:pt x="3859" y="5240"/>
                  <a:pt x="3882" y="5228"/>
                </a:cubicBezTo>
                <a:cubicBezTo>
                  <a:pt x="3893" y="5201"/>
                  <a:pt x="3916" y="5188"/>
                  <a:pt x="3945" y="5188"/>
                </a:cubicBezTo>
                <a:lnTo>
                  <a:pt x="3961" y="5188"/>
                </a:lnTo>
                <a:cubicBezTo>
                  <a:pt x="3995" y="5167"/>
                  <a:pt x="4029" y="5143"/>
                  <a:pt x="4063" y="5120"/>
                </a:cubicBezTo>
                <a:cubicBezTo>
                  <a:pt x="4137" y="5064"/>
                  <a:pt x="4205" y="5002"/>
                  <a:pt x="4262" y="4933"/>
                </a:cubicBezTo>
                <a:cubicBezTo>
                  <a:pt x="4314" y="4871"/>
                  <a:pt x="4354" y="4808"/>
                  <a:pt x="4382" y="4745"/>
                </a:cubicBezTo>
                <a:cubicBezTo>
                  <a:pt x="4410" y="4689"/>
                  <a:pt x="4427" y="4627"/>
                  <a:pt x="4444" y="4564"/>
                </a:cubicBezTo>
                <a:cubicBezTo>
                  <a:pt x="4451" y="4530"/>
                  <a:pt x="4451" y="4496"/>
                  <a:pt x="4451" y="4462"/>
                </a:cubicBezTo>
                <a:cubicBezTo>
                  <a:pt x="4451" y="4433"/>
                  <a:pt x="4467" y="4410"/>
                  <a:pt x="4490" y="4393"/>
                </a:cubicBezTo>
                <a:cubicBezTo>
                  <a:pt x="4506" y="4383"/>
                  <a:pt x="4519" y="4376"/>
                  <a:pt x="4530" y="4376"/>
                </a:cubicBezTo>
                <a:lnTo>
                  <a:pt x="4546" y="4376"/>
                </a:lnTo>
                <a:cubicBezTo>
                  <a:pt x="4580" y="4376"/>
                  <a:pt x="4614" y="4399"/>
                  <a:pt x="4626" y="4438"/>
                </a:cubicBezTo>
                <a:cubicBezTo>
                  <a:pt x="4632" y="4456"/>
                  <a:pt x="4637" y="4478"/>
                  <a:pt x="4643" y="4501"/>
                </a:cubicBezTo>
                <a:cubicBezTo>
                  <a:pt x="4661" y="4546"/>
                  <a:pt x="4682" y="4587"/>
                  <a:pt x="4706" y="4621"/>
                </a:cubicBezTo>
                <a:cubicBezTo>
                  <a:pt x="4729" y="4648"/>
                  <a:pt x="4751" y="4677"/>
                  <a:pt x="4785" y="4706"/>
                </a:cubicBezTo>
                <a:cubicBezTo>
                  <a:pt x="4819" y="4734"/>
                  <a:pt x="4853" y="4758"/>
                  <a:pt x="4894" y="4774"/>
                </a:cubicBezTo>
                <a:cubicBezTo>
                  <a:pt x="4933" y="4792"/>
                  <a:pt x="4978" y="4808"/>
                  <a:pt x="5036" y="4819"/>
                </a:cubicBezTo>
                <a:cubicBezTo>
                  <a:pt x="5098" y="4831"/>
                  <a:pt x="5149" y="4831"/>
                  <a:pt x="5201" y="4831"/>
                </a:cubicBezTo>
                <a:lnTo>
                  <a:pt x="5285" y="4831"/>
                </a:lnTo>
                <a:lnTo>
                  <a:pt x="5303" y="4826"/>
                </a:lnTo>
                <a:cubicBezTo>
                  <a:pt x="5411" y="4813"/>
                  <a:pt x="5524" y="4785"/>
                  <a:pt x="5626" y="4745"/>
                </a:cubicBezTo>
                <a:cubicBezTo>
                  <a:pt x="5728" y="4706"/>
                  <a:pt x="5825" y="4655"/>
                  <a:pt x="5910" y="4598"/>
                </a:cubicBezTo>
                <a:cubicBezTo>
                  <a:pt x="5978" y="4553"/>
                  <a:pt x="6030" y="4501"/>
                  <a:pt x="6080" y="4444"/>
                </a:cubicBezTo>
                <a:cubicBezTo>
                  <a:pt x="6114" y="4404"/>
                  <a:pt x="6143" y="4365"/>
                  <a:pt x="6161" y="4320"/>
                </a:cubicBezTo>
                <a:cubicBezTo>
                  <a:pt x="6177" y="4286"/>
                  <a:pt x="6189" y="4257"/>
                  <a:pt x="6195" y="4223"/>
                </a:cubicBezTo>
                <a:cubicBezTo>
                  <a:pt x="6200" y="4189"/>
                  <a:pt x="6200" y="4160"/>
                  <a:pt x="6200" y="4132"/>
                </a:cubicBezTo>
                <a:cubicBezTo>
                  <a:pt x="6195" y="4092"/>
                  <a:pt x="6189" y="4069"/>
                  <a:pt x="6183" y="4047"/>
                </a:cubicBezTo>
                <a:cubicBezTo>
                  <a:pt x="6172" y="4018"/>
                  <a:pt x="6155" y="3990"/>
                  <a:pt x="6138" y="3961"/>
                </a:cubicBezTo>
                <a:cubicBezTo>
                  <a:pt x="6103" y="3922"/>
                  <a:pt x="6075" y="3887"/>
                  <a:pt x="6046" y="3859"/>
                </a:cubicBezTo>
                <a:cubicBezTo>
                  <a:pt x="6024" y="3837"/>
                  <a:pt x="6019" y="3803"/>
                  <a:pt x="6024" y="3769"/>
                </a:cubicBezTo>
                <a:cubicBezTo>
                  <a:pt x="6035" y="3735"/>
                  <a:pt x="6064" y="3712"/>
                  <a:pt x="6093" y="3706"/>
                </a:cubicBezTo>
                <a:cubicBezTo>
                  <a:pt x="6143" y="3694"/>
                  <a:pt x="6200" y="3688"/>
                  <a:pt x="6251" y="3677"/>
                </a:cubicBezTo>
                <a:cubicBezTo>
                  <a:pt x="6399" y="3654"/>
                  <a:pt x="6547" y="3626"/>
                  <a:pt x="6678" y="3581"/>
                </a:cubicBezTo>
                <a:cubicBezTo>
                  <a:pt x="6740" y="3557"/>
                  <a:pt x="6791" y="3536"/>
                  <a:pt x="6843" y="3502"/>
                </a:cubicBezTo>
                <a:cubicBezTo>
                  <a:pt x="6871" y="3478"/>
                  <a:pt x="6893" y="3455"/>
                  <a:pt x="6922" y="3428"/>
                </a:cubicBezTo>
                <a:cubicBezTo>
                  <a:pt x="6939" y="3399"/>
                  <a:pt x="6956" y="3376"/>
                  <a:pt x="6967" y="3353"/>
                </a:cubicBezTo>
                <a:cubicBezTo>
                  <a:pt x="6979" y="3326"/>
                  <a:pt x="6990" y="3292"/>
                  <a:pt x="7001" y="3245"/>
                </a:cubicBezTo>
                <a:cubicBezTo>
                  <a:pt x="7008" y="3200"/>
                  <a:pt x="7008" y="3148"/>
                  <a:pt x="7008" y="3087"/>
                </a:cubicBezTo>
                <a:cubicBezTo>
                  <a:pt x="6995" y="3024"/>
                  <a:pt x="6984" y="2967"/>
                  <a:pt x="6967" y="2922"/>
                </a:cubicBezTo>
                <a:cubicBezTo>
                  <a:pt x="6950" y="2882"/>
                  <a:pt x="6933" y="2848"/>
                  <a:pt x="6911" y="2814"/>
                </a:cubicBezTo>
                <a:cubicBezTo>
                  <a:pt x="6888" y="2780"/>
                  <a:pt x="6859" y="2751"/>
                  <a:pt x="6825" y="2723"/>
                </a:cubicBezTo>
                <a:cubicBezTo>
                  <a:pt x="6780" y="2689"/>
                  <a:pt x="6728" y="2655"/>
                  <a:pt x="6672" y="2626"/>
                </a:cubicBezTo>
                <a:cubicBezTo>
                  <a:pt x="6575" y="2581"/>
                  <a:pt x="6462" y="2547"/>
                  <a:pt x="6308" y="2524"/>
                </a:cubicBezTo>
                <a:cubicBezTo>
                  <a:pt x="6195" y="2501"/>
                  <a:pt x="6075" y="2490"/>
                  <a:pt x="5967" y="2479"/>
                </a:cubicBezTo>
                <a:lnTo>
                  <a:pt x="5927" y="2479"/>
                </a:lnTo>
                <a:cubicBezTo>
                  <a:pt x="5842" y="2466"/>
                  <a:pt x="5757" y="2456"/>
                  <a:pt x="5666" y="2445"/>
                </a:cubicBezTo>
                <a:cubicBezTo>
                  <a:pt x="5649" y="2445"/>
                  <a:pt x="5637" y="2439"/>
                  <a:pt x="5621" y="2432"/>
                </a:cubicBezTo>
                <a:cubicBezTo>
                  <a:pt x="5610" y="2421"/>
                  <a:pt x="5597" y="2411"/>
                  <a:pt x="5592" y="2398"/>
                </a:cubicBezTo>
                <a:cubicBezTo>
                  <a:pt x="5576" y="2371"/>
                  <a:pt x="5581" y="2330"/>
                  <a:pt x="5597" y="2308"/>
                </a:cubicBezTo>
                <a:lnTo>
                  <a:pt x="5615" y="2280"/>
                </a:lnTo>
                <a:cubicBezTo>
                  <a:pt x="5626" y="2262"/>
                  <a:pt x="5637" y="2251"/>
                  <a:pt x="5644" y="2240"/>
                </a:cubicBezTo>
                <a:cubicBezTo>
                  <a:pt x="5649" y="2211"/>
                  <a:pt x="5655" y="2188"/>
                  <a:pt x="5660" y="2172"/>
                </a:cubicBezTo>
                <a:cubicBezTo>
                  <a:pt x="5671" y="2143"/>
                  <a:pt x="5683" y="2115"/>
                  <a:pt x="5700" y="2091"/>
                </a:cubicBezTo>
                <a:cubicBezTo>
                  <a:pt x="5728" y="2041"/>
                  <a:pt x="5757" y="2001"/>
                  <a:pt x="5802" y="1950"/>
                </a:cubicBezTo>
                <a:lnTo>
                  <a:pt x="5842" y="1899"/>
                </a:lnTo>
                <a:cubicBezTo>
                  <a:pt x="5904" y="1819"/>
                  <a:pt x="5967" y="1745"/>
                  <a:pt x="6012" y="1655"/>
                </a:cubicBezTo>
                <a:cubicBezTo>
                  <a:pt x="6024" y="1626"/>
                  <a:pt x="6035" y="1598"/>
                  <a:pt x="6041" y="1564"/>
                </a:cubicBezTo>
                <a:cubicBezTo>
                  <a:pt x="6046" y="1530"/>
                  <a:pt x="6046" y="1490"/>
                  <a:pt x="6041" y="1450"/>
                </a:cubicBezTo>
                <a:cubicBezTo>
                  <a:pt x="6035" y="1410"/>
                  <a:pt x="6030" y="1370"/>
                  <a:pt x="6019" y="1336"/>
                </a:cubicBezTo>
                <a:cubicBezTo>
                  <a:pt x="6001" y="1302"/>
                  <a:pt x="5985" y="1268"/>
                  <a:pt x="5967" y="1239"/>
                </a:cubicBezTo>
                <a:cubicBezTo>
                  <a:pt x="5944" y="1212"/>
                  <a:pt x="5917" y="1183"/>
                  <a:pt x="5888" y="1155"/>
                </a:cubicBezTo>
                <a:cubicBezTo>
                  <a:pt x="5848" y="1126"/>
                  <a:pt x="5807" y="1097"/>
                  <a:pt x="5762" y="1075"/>
                </a:cubicBezTo>
                <a:cubicBezTo>
                  <a:pt x="5712" y="1052"/>
                  <a:pt x="5655" y="1035"/>
                  <a:pt x="5597" y="1024"/>
                </a:cubicBezTo>
                <a:cubicBezTo>
                  <a:pt x="5552" y="1018"/>
                  <a:pt x="5513" y="1013"/>
                  <a:pt x="5479" y="1013"/>
                </a:cubicBezTo>
                <a:cubicBezTo>
                  <a:pt x="5461" y="1013"/>
                  <a:pt x="5445" y="1013"/>
                  <a:pt x="5427" y="1018"/>
                </a:cubicBezTo>
                <a:cubicBezTo>
                  <a:pt x="5303" y="1029"/>
                  <a:pt x="5194" y="1069"/>
                  <a:pt x="5109" y="1097"/>
                </a:cubicBezTo>
                <a:lnTo>
                  <a:pt x="5057" y="1120"/>
                </a:lnTo>
                <a:cubicBezTo>
                  <a:pt x="5018" y="1131"/>
                  <a:pt x="4973" y="1149"/>
                  <a:pt x="4933" y="1160"/>
                </a:cubicBezTo>
                <a:cubicBezTo>
                  <a:pt x="4910" y="1171"/>
                  <a:pt x="4881" y="1178"/>
                  <a:pt x="4860" y="1183"/>
                </a:cubicBezTo>
                <a:cubicBezTo>
                  <a:pt x="4836" y="1194"/>
                  <a:pt x="4808" y="1200"/>
                  <a:pt x="4785" y="1212"/>
                </a:cubicBezTo>
                <a:cubicBezTo>
                  <a:pt x="4763" y="1217"/>
                  <a:pt x="4745" y="1228"/>
                  <a:pt x="4723" y="1239"/>
                </a:cubicBezTo>
                <a:lnTo>
                  <a:pt x="4711" y="1251"/>
                </a:lnTo>
                <a:cubicBezTo>
                  <a:pt x="4700" y="1257"/>
                  <a:pt x="4689" y="1268"/>
                  <a:pt x="4682" y="1273"/>
                </a:cubicBezTo>
                <a:cubicBezTo>
                  <a:pt x="4666" y="1280"/>
                  <a:pt x="4648" y="1285"/>
                  <a:pt x="4632" y="1285"/>
                </a:cubicBezTo>
                <a:cubicBezTo>
                  <a:pt x="4603" y="1285"/>
                  <a:pt x="4575" y="1273"/>
                  <a:pt x="4558" y="1251"/>
                </a:cubicBezTo>
                <a:cubicBezTo>
                  <a:pt x="4546" y="1239"/>
                  <a:pt x="4535" y="1223"/>
                  <a:pt x="4530" y="1205"/>
                </a:cubicBezTo>
                <a:lnTo>
                  <a:pt x="4524" y="1194"/>
                </a:lnTo>
                <a:cubicBezTo>
                  <a:pt x="4512" y="1178"/>
                  <a:pt x="4506" y="1160"/>
                  <a:pt x="4496" y="1149"/>
                </a:cubicBezTo>
                <a:lnTo>
                  <a:pt x="4490" y="1131"/>
                </a:lnTo>
                <a:cubicBezTo>
                  <a:pt x="4472" y="1110"/>
                  <a:pt x="4467" y="1092"/>
                  <a:pt x="4461" y="1075"/>
                </a:cubicBezTo>
                <a:cubicBezTo>
                  <a:pt x="4438" y="1013"/>
                  <a:pt x="4422" y="961"/>
                  <a:pt x="4416" y="916"/>
                </a:cubicBezTo>
                <a:cubicBezTo>
                  <a:pt x="4404" y="864"/>
                  <a:pt x="4399" y="808"/>
                  <a:pt x="4393" y="751"/>
                </a:cubicBezTo>
                <a:cubicBezTo>
                  <a:pt x="4382" y="638"/>
                  <a:pt x="4365" y="523"/>
                  <a:pt x="4331" y="421"/>
                </a:cubicBezTo>
                <a:cubicBezTo>
                  <a:pt x="4314" y="381"/>
                  <a:pt x="4296" y="342"/>
                  <a:pt x="4268" y="302"/>
                </a:cubicBezTo>
                <a:cubicBezTo>
                  <a:pt x="4228" y="250"/>
                  <a:pt x="4183" y="200"/>
                  <a:pt x="4126" y="148"/>
                </a:cubicBezTo>
                <a:cubicBezTo>
                  <a:pt x="4081" y="109"/>
                  <a:pt x="4029" y="80"/>
                  <a:pt x="3984" y="58"/>
                </a:cubicBezTo>
                <a:cubicBezTo>
                  <a:pt x="3939" y="35"/>
                  <a:pt x="3893" y="19"/>
                  <a:pt x="3837" y="6"/>
                </a:cubicBezTo>
                <a:cubicBezTo>
                  <a:pt x="3803" y="1"/>
                  <a:pt x="3762" y="1"/>
                  <a:pt x="3722"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0" name="Google Shape;265;p2"/>
          <p:cNvSpPr>
            <a:spLocks noChangeArrowheads="1"/>
          </p:cNvSpPr>
          <p:nvPr/>
        </p:nvSpPr>
        <p:spPr bwMode="auto">
          <a:xfrm>
            <a:off x="7024688" y="4110038"/>
            <a:ext cx="230187" cy="157162"/>
          </a:xfrm>
          <a:custGeom>
            <a:avLst/>
            <a:gdLst>
              <a:gd name="T0" fmla="*/ 0 w 5957"/>
              <a:gd name="T1" fmla="*/ 0 h 4048"/>
              <a:gd name="T2" fmla="*/ 5957 w 5957"/>
              <a:gd name="T3" fmla="*/ 4048 h 4048"/>
            </a:gdLst>
            <a:ahLst/>
            <a:cxnLst/>
            <a:rect l="T0" t="T1" r="T2" b="T3"/>
            <a:pathLst>
              <a:path w="5957" h="4048" extrusionOk="0">
                <a:moveTo>
                  <a:pt x="5911" y="2059"/>
                </a:moveTo>
                <a:cubicBezTo>
                  <a:pt x="5870" y="2075"/>
                  <a:pt x="5831" y="2093"/>
                  <a:pt x="5791" y="2109"/>
                </a:cubicBezTo>
                <a:cubicBezTo>
                  <a:pt x="5689" y="2149"/>
                  <a:pt x="5576" y="2177"/>
                  <a:pt x="5468" y="2190"/>
                </a:cubicBezTo>
                <a:lnTo>
                  <a:pt x="5450" y="2195"/>
                </a:lnTo>
                <a:lnTo>
                  <a:pt x="5366" y="2195"/>
                </a:lnTo>
                <a:cubicBezTo>
                  <a:pt x="5314" y="2195"/>
                  <a:pt x="5263" y="2195"/>
                  <a:pt x="5201" y="2183"/>
                </a:cubicBezTo>
                <a:cubicBezTo>
                  <a:pt x="5143" y="2172"/>
                  <a:pt x="5098" y="2156"/>
                  <a:pt x="5059" y="2138"/>
                </a:cubicBezTo>
                <a:cubicBezTo>
                  <a:pt x="5041" y="2127"/>
                  <a:pt x="5025" y="2122"/>
                  <a:pt x="5012" y="2109"/>
                </a:cubicBezTo>
                <a:cubicBezTo>
                  <a:pt x="4928" y="2149"/>
                  <a:pt x="4847" y="2177"/>
                  <a:pt x="4757" y="2183"/>
                </a:cubicBezTo>
                <a:cubicBezTo>
                  <a:pt x="4797" y="2217"/>
                  <a:pt x="4836" y="2251"/>
                  <a:pt x="4881" y="2274"/>
                </a:cubicBezTo>
                <a:cubicBezTo>
                  <a:pt x="4916" y="2292"/>
                  <a:pt x="4962" y="2314"/>
                  <a:pt x="5007" y="2332"/>
                </a:cubicBezTo>
                <a:cubicBezTo>
                  <a:pt x="5046" y="2342"/>
                  <a:pt x="5098" y="2353"/>
                  <a:pt x="5154" y="2366"/>
                </a:cubicBezTo>
                <a:cubicBezTo>
                  <a:pt x="5188" y="2366"/>
                  <a:pt x="5222" y="2371"/>
                  <a:pt x="5257" y="2371"/>
                </a:cubicBezTo>
                <a:cubicBezTo>
                  <a:pt x="5303" y="2371"/>
                  <a:pt x="5359" y="2366"/>
                  <a:pt x="5422" y="2353"/>
                </a:cubicBezTo>
                <a:cubicBezTo>
                  <a:pt x="5507" y="2342"/>
                  <a:pt x="5592" y="2319"/>
                  <a:pt x="5689" y="2285"/>
                </a:cubicBezTo>
                <a:cubicBezTo>
                  <a:pt x="5757" y="2258"/>
                  <a:pt x="5825" y="2224"/>
                  <a:pt x="5911" y="2177"/>
                </a:cubicBezTo>
                <a:cubicBezTo>
                  <a:pt x="5927" y="2167"/>
                  <a:pt x="5945" y="2156"/>
                  <a:pt x="5956" y="2149"/>
                </a:cubicBezTo>
                <a:lnTo>
                  <a:pt x="5956" y="2143"/>
                </a:lnTo>
                <a:cubicBezTo>
                  <a:pt x="5938" y="2115"/>
                  <a:pt x="5927" y="2087"/>
                  <a:pt x="5911" y="2059"/>
                </a:cubicBezTo>
                <a:close/>
                <a:moveTo>
                  <a:pt x="115" y="1"/>
                </a:moveTo>
                <a:cubicBezTo>
                  <a:pt x="103" y="1"/>
                  <a:pt x="92" y="8"/>
                  <a:pt x="87" y="8"/>
                </a:cubicBezTo>
                <a:cubicBezTo>
                  <a:pt x="52" y="24"/>
                  <a:pt x="35" y="64"/>
                  <a:pt x="52" y="98"/>
                </a:cubicBezTo>
                <a:cubicBezTo>
                  <a:pt x="58" y="110"/>
                  <a:pt x="58" y="115"/>
                  <a:pt x="63" y="121"/>
                </a:cubicBezTo>
                <a:cubicBezTo>
                  <a:pt x="29" y="126"/>
                  <a:pt x="1" y="160"/>
                  <a:pt x="13" y="200"/>
                </a:cubicBezTo>
                <a:cubicBezTo>
                  <a:pt x="29" y="268"/>
                  <a:pt x="47" y="336"/>
                  <a:pt x="74" y="405"/>
                </a:cubicBezTo>
                <a:cubicBezTo>
                  <a:pt x="97" y="467"/>
                  <a:pt x="132" y="530"/>
                  <a:pt x="171" y="593"/>
                </a:cubicBezTo>
                <a:cubicBezTo>
                  <a:pt x="245" y="711"/>
                  <a:pt x="336" y="819"/>
                  <a:pt x="449" y="911"/>
                </a:cubicBezTo>
                <a:cubicBezTo>
                  <a:pt x="552" y="990"/>
                  <a:pt x="682" y="1058"/>
                  <a:pt x="831" y="1115"/>
                </a:cubicBezTo>
                <a:cubicBezTo>
                  <a:pt x="892" y="1138"/>
                  <a:pt x="968" y="1155"/>
                  <a:pt x="1052" y="1172"/>
                </a:cubicBezTo>
                <a:lnTo>
                  <a:pt x="1070" y="1178"/>
                </a:lnTo>
                <a:lnTo>
                  <a:pt x="1097" y="1183"/>
                </a:lnTo>
                <a:cubicBezTo>
                  <a:pt x="1075" y="1251"/>
                  <a:pt x="1063" y="1320"/>
                  <a:pt x="1063" y="1382"/>
                </a:cubicBezTo>
                <a:cubicBezTo>
                  <a:pt x="1058" y="1485"/>
                  <a:pt x="1070" y="1582"/>
                  <a:pt x="1092" y="1672"/>
                </a:cubicBezTo>
                <a:cubicBezTo>
                  <a:pt x="1115" y="1768"/>
                  <a:pt x="1154" y="1860"/>
                  <a:pt x="1199" y="1939"/>
                </a:cubicBezTo>
                <a:cubicBezTo>
                  <a:pt x="1257" y="2025"/>
                  <a:pt x="1314" y="2098"/>
                  <a:pt x="1382" y="2167"/>
                </a:cubicBezTo>
                <a:cubicBezTo>
                  <a:pt x="1456" y="2240"/>
                  <a:pt x="1529" y="2297"/>
                  <a:pt x="1615" y="2348"/>
                </a:cubicBezTo>
                <a:cubicBezTo>
                  <a:pt x="1718" y="2405"/>
                  <a:pt x="1802" y="2445"/>
                  <a:pt x="1888" y="2468"/>
                </a:cubicBezTo>
                <a:cubicBezTo>
                  <a:pt x="1990" y="2502"/>
                  <a:pt x="2093" y="2513"/>
                  <a:pt x="2177" y="2513"/>
                </a:cubicBezTo>
                <a:lnTo>
                  <a:pt x="2183" y="2513"/>
                </a:lnTo>
                <a:cubicBezTo>
                  <a:pt x="2234" y="2513"/>
                  <a:pt x="2285" y="2513"/>
                  <a:pt x="2337" y="2502"/>
                </a:cubicBezTo>
                <a:cubicBezTo>
                  <a:pt x="2387" y="2497"/>
                  <a:pt x="2439" y="2479"/>
                  <a:pt x="2495" y="2462"/>
                </a:cubicBezTo>
                <a:cubicBezTo>
                  <a:pt x="2552" y="2439"/>
                  <a:pt x="2604" y="2405"/>
                  <a:pt x="2649" y="2377"/>
                </a:cubicBezTo>
                <a:cubicBezTo>
                  <a:pt x="2694" y="2348"/>
                  <a:pt x="2734" y="2314"/>
                  <a:pt x="2768" y="2274"/>
                </a:cubicBezTo>
                <a:cubicBezTo>
                  <a:pt x="2791" y="2251"/>
                  <a:pt x="2814" y="2224"/>
                  <a:pt x="2836" y="2195"/>
                </a:cubicBezTo>
                <a:cubicBezTo>
                  <a:pt x="2848" y="2177"/>
                  <a:pt x="2864" y="2149"/>
                  <a:pt x="2877" y="2127"/>
                </a:cubicBezTo>
                <a:cubicBezTo>
                  <a:pt x="2888" y="2115"/>
                  <a:pt x="2893" y="2098"/>
                  <a:pt x="2899" y="2081"/>
                </a:cubicBezTo>
                <a:cubicBezTo>
                  <a:pt x="2956" y="2156"/>
                  <a:pt x="3013" y="2224"/>
                  <a:pt x="3075" y="2297"/>
                </a:cubicBezTo>
                <a:cubicBezTo>
                  <a:pt x="3019" y="2201"/>
                  <a:pt x="2961" y="2098"/>
                  <a:pt x="2899" y="1962"/>
                </a:cubicBezTo>
                <a:cubicBezTo>
                  <a:pt x="2893" y="1944"/>
                  <a:pt x="2870" y="1933"/>
                  <a:pt x="2848" y="1933"/>
                </a:cubicBezTo>
                <a:cubicBezTo>
                  <a:pt x="2825" y="1933"/>
                  <a:pt x="2809" y="1951"/>
                  <a:pt x="2796" y="1973"/>
                </a:cubicBezTo>
                <a:cubicBezTo>
                  <a:pt x="2791" y="1985"/>
                  <a:pt x="2780" y="2007"/>
                  <a:pt x="2762" y="2019"/>
                </a:cubicBezTo>
                <a:lnTo>
                  <a:pt x="2780" y="2012"/>
                </a:lnTo>
                <a:cubicBezTo>
                  <a:pt x="2757" y="2064"/>
                  <a:pt x="2723" y="2109"/>
                  <a:pt x="2689" y="2156"/>
                </a:cubicBezTo>
                <a:cubicBezTo>
                  <a:pt x="2649" y="2201"/>
                  <a:pt x="2604" y="2240"/>
                  <a:pt x="2563" y="2269"/>
                </a:cubicBezTo>
                <a:cubicBezTo>
                  <a:pt x="2518" y="2303"/>
                  <a:pt x="2473" y="2326"/>
                  <a:pt x="2427" y="2342"/>
                </a:cubicBezTo>
                <a:cubicBezTo>
                  <a:pt x="2359" y="2366"/>
                  <a:pt x="2290" y="2382"/>
                  <a:pt x="2217" y="2394"/>
                </a:cubicBezTo>
                <a:lnTo>
                  <a:pt x="2149" y="2394"/>
                </a:lnTo>
                <a:cubicBezTo>
                  <a:pt x="2104" y="2394"/>
                  <a:pt x="2052" y="2387"/>
                  <a:pt x="1996" y="2382"/>
                </a:cubicBezTo>
                <a:cubicBezTo>
                  <a:pt x="1893" y="2360"/>
                  <a:pt x="1791" y="2332"/>
                  <a:pt x="1694" y="2285"/>
                </a:cubicBezTo>
                <a:cubicBezTo>
                  <a:pt x="1615" y="2246"/>
                  <a:pt x="1535" y="2201"/>
                  <a:pt x="1461" y="2138"/>
                </a:cubicBezTo>
                <a:cubicBezTo>
                  <a:pt x="1398" y="2087"/>
                  <a:pt x="1348" y="2030"/>
                  <a:pt x="1308" y="1973"/>
                </a:cubicBezTo>
                <a:cubicBezTo>
                  <a:pt x="1274" y="1922"/>
                  <a:pt x="1246" y="1871"/>
                  <a:pt x="1217" y="1808"/>
                </a:cubicBezTo>
                <a:cubicBezTo>
                  <a:pt x="1199" y="1757"/>
                  <a:pt x="1188" y="1706"/>
                  <a:pt x="1178" y="1644"/>
                </a:cubicBezTo>
                <a:cubicBezTo>
                  <a:pt x="1172" y="1582"/>
                  <a:pt x="1178" y="1519"/>
                  <a:pt x="1183" y="1451"/>
                </a:cubicBezTo>
                <a:cubicBezTo>
                  <a:pt x="1199" y="1377"/>
                  <a:pt x="1228" y="1296"/>
                  <a:pt x="1268" y="1206"/>
                </a:cubicBezTo>
                <a:cubicBezTo>
                  <a:pt x="1274" y="1183"/>
                  <a:pt x="1274" y="1155"/>
                  <a:pt x="1262" y="1133"/>
                </a:cubicBezTo>
                <a:cubicBezTo>
                  <a:pt x="1246" y="1104"/>
                  <a:pt x="1223" y="1086"/>
                  <a:pt x="1199" y="1076"/>
                </a:cubicBezTo>
                <a:cubicBezTo>
                  <a:pt x="1120" y="1052"/>
                  <a:pt x="1041" y="1031"/>
                  <a:pt x="955" y="996"/>
                </a:cubicBezTo>
                <a:cubicBezTo>
                  <a:pt x="847" y="962"/>
                  <a:pt x="768" y="921"/>
                  <a:pt x="706" y="882"/>
                </a:cubicBezTo>
                <a:lnTo>
                  <a:pt x="722" y="905"/>
                </a:lnTo>
                <a:cubicBezTo>
                  <a:pt x="586" y="842"/>
                  <a:pt x="478" y="780"/>
                  <a:pt x="393" y="706"/>
                </a:cubicBezTo>
                <a:cubicBezTo>
                  <a:pt x="342" y="661"/>
                  <a:pt x="302" y="621"/>
                  <a:pt x="273" y="575"/>
                </a:cubicBezTo>
                <a:cubicBezTo>
                  <a:pt x="239" y="530"/>
                  <a:pt x="217" y="490"/>
                  <a:pt x="205" y="451"/>
                </a:cubicBezTo>
                <a:cubicBezTo>
                  <a:pt x="189" y="410"/>
                  <a:pt x="177" y="365"/>
                  <a:pt x="171" y="320"/>
                </a:cubicBezTo>
                <a:cubicBezTo>
                  <a:pt x="166" y="257"/>
                  <a:pt x="171" y="195"/>
                  <a:pt x="183" y="137"/>
                </a:cubicBezTo>
                <a:cubicBezTo>
                  <a:pt x="183" y="121"/>
                  <a:pt x="189" y="98"/>
                  <a:pt x="194" y="81"/>
                </a:cubicBezTo>
                <a:cubicBezTo>
                  <a:pt x="189" y="69"/>
                  <a:pt x="183" y="53"/>
                  <a:pt x="177" y="42"/>
                </a:cubicBezTo>
                <a:cubicBezTo>
                  <a:pt x="166" y="19"/>
                  <a:pt x="142" y="1"/>
                  <a:pt x="115" y="1"/>
                </a:cubicBezTo>
                <a:close/>
                <a:moveTo>
                  <a:pt x="3546" y="2660"/>
                </a:moveTo>
                <a:cubicBezTo>
                  <a:pt x="3548" y="2660"/>
                  <a:pt x="3549" y="2660"/>
                  <a:pt x="3551" y="2661"/>
                </a:cubicBezTo>
                <a:cubicBezTo>
                  <a:pt x="3549" y="2660"/>
                  <a:pt x="3548" y="2660"/>
                  <a:pt x="3546" y="2660"/>
                </a:cubicBezTo>
                <a:close/>
                <a:moveTo>
                  <a:pt x="4530" y="2143"/>
                </a:moveTo>
                <a:cubicBezTo>
                  <a:pt x="4501" y="2195"/>
                  <a:pt x="4467" y="2246"/>
                  <a:pt x="4427" y="2297"/>
                </a:cubicBezTo>
                <a:cubicBezTo>
                  <a:pt x="4370" y="2366"/>
                  <a:pt x="4302" y="2428"/>
                  <a:pt x="4228" y="2484"/>
                </a:cubicBezTo>
                <a:cubicBezTo>
                  <a:pt x="4194" y="2507"/>
                  <a:pt x="4160" y="2531"/>
                  <a:pt x="4126" y="2552"/>
                </a:cubicBezTo>
                <a:lnTo>
                  <a:pt x="4110" y="2552"/>
                </a:lnTo>
                <a:cubicBezTo>
                  <a:pt x="4081" y="2552"/>
                  <a:pt x="4058" y="2565"/>
                  <a:pt x="4047" y="2592"/>
                </a:cubicBezTo>
                <a:cubicBezTo>
                  <a:pt x="4024" y="2604"/>
                  <a:pt x="4002" y="2610"/>
                  <a:pt x="3979" y="2621"/>
                </a:cubicBezTo>
                <a:cubicBezTo>
                  <a:pt x="3905" y="2644"/>
                  <a:pt x="3837" y="2667"/>
                  <a:pt x="3763" y="2673"/>
                </a:cubicBezTo>
                <a:cubicBezTo>
                  <a:pt x="3740" y="2673"/>
                  <a:pt x="3717" y="2678"/>
                  <a:pt x="3700" y="2678"/>
                </a:cubicBezTo>
                <a:cubicBezTo>
                  <a:pt x="3661" y="2678"/>
                  <a:pt x="3620" y="2673"/>
                  <a:pt x="3575" y="2667"/>
                </a:cubicBezTo>
                <a:cubicBezTo>
                  <a:pt x="3565" y="2667"/>
                  <a:pt x="3560" y="2662"/>
                  <a:pt x="3551" y="2661"/>
                </a:cubicBezTo>
                <a:cubicBezTo>
                  <a:pt x="3553" y="2661"/>
                  <a:pt x="3554" y="2663"/>
                  <a:pt x="3559" y="2667"/>
                </a:cubicBezTo>
                <a:cubicBezTo>
                  <a:pt x="3593" y="2678"/>
                  <a:pt x="3638" y="2689"/>
                  <a:pt x="3683" y="2701"/>
                </a:cubicBezTo>
                <a:lnTo>
                  <a:pt x="3683" y="2809"/>
                </a:lnTo>
                <a:lnTo>
                  <a:pt x="3706" y="2809"/>
                </a:lnTo>
                <a:cubicBezTo>
                  <a:pt x="3745" y="2809"/>
                  <a:pt x="3785" y="2809"/>
                  <a:pt x="3831" y="2803"/>
                </a:cubicBezTo>
                <a:cubicBezTo>
                  <a:pt x="3887" y="2791"/>
                  <a:pt x="3955" y="2780"/>
                  <a:pt x="4024" y="2757"/>
                </a:cubicBezTo>
                <a:lnTo>
                  <a:pt x="4029" y="2757"/>
                </a:lnTo>
                <a:lnTo>
                  <a:pt x="4024" y="2769"/>
                </a:lnTo>
                <a:cubicBezTo>
                  <a:pt x="4024" y="2843"/>
                  <a:pt x="4018" y="2911"/>
                  <a:pt x="4013" y="2985"/>
                </a:cubicBezTo>
                <a:cubicBezTo>
                  <a:pt x="4007" y="3132"/>
                  <a:pt x="4007" y="3258"/>
                  <a:pt x="4013" y="3371"/>
                </a:cubicBezTo>
                <a:cubicBezTo>
                  <a:pt x="4018" y="3502"/>
                  <a:pt x="4029" y="3633"/>
                  <a:pt x="4052" y="3764"/>
                </a:cubicBezTo>
                <a:cubicBezTo>
                  <a:pt x="4058" y="3809"/>
                  <a:pt x="4126" y="3939"/>
                  <a:pt x="4178" y="4047"/>
                </a:cubicBezTo>
                <a:cubicBezTo>
                  <a:pt x="4200" y="4013"/>
                  <a:pt x="4206" y="3974"/>
                  <a:pt x="4189" y="3939"/>
                </a:cubicBezTo>
                <a:cubicBezTo>
                  <a:pt x="4178" y="3916"/>
                  <a:pt x="4172" y="3888"/>
                  <a:pt x="4160" y="3866"/>
                </a:cubicBezTo>
                <a:cubicBezTo>
                  <a:pt x="4138" y="3780"/>
                  <a:pt x="4121" y="3701"/>
                  <a:pt x="4110" y="3615"/>
                </a:cubicBezTo>
                <a:cubicBezTo>
                  <a:pt x="4110" y="3570"/>
                  <a:pt x="4110" y="3530"/>
                  <a:pt x="4115" y="3491"/>
                </a:cubicBezTo>
                <a:cubicBezTo>
                  <a:pt x="4115" y="3468"/>
                  <a:pt x="4110" y="3451"/>
                  <a:pt x="4104" y="3433"/>
                </a:cubicBezTo>
                <a:cubicBezTo>
                  <a:pt x="4104" y="3417"/>
                  <a:pt x="4097" y="3399"/>
                  <a:pt x="4097" y="3376"/>
                </a:cubicBezTo>
                <a:cubicBezTo>
                  <a:pt x="4097" y="3150"/>
                  <a:pt x="4104" y="2917"/>
                  <a:pt x="4126" y="2689"/>
                </a:cubicBezTo>
                <a:cubicBezTo>
                  <a:pt x="4126" y="2673"/>
                  <a:pt x="4121" y="2660"/>
                  <a:pt x="4115" y="2644"/>
                </a:cubicBezTo>
                <a:cubicBezTo>
                  <a:pt x="4144" y="2633"/>
                  <a:pt x="4166" y="2621"/>
                  <a:pt x="4194" y="2604"/>
                </a:cubicBezTo>
                <a:cubicBezTo>
                  <a:pt x="4291" y="2552"/>
                  <a:pt x="4377" y="2484"/>
                  <a:pt x="4456" y="2405"/>
                </a:cubicBezTo>
                <a:cubicBezTo>
                  <a:pt x="4530" y="2332"/>
                  <a:pt x="4587" y="2258"/>
                  <a:pt x="4632" y="2172"/>
                </a:cubicBezTo>
                <a:cubicBezTo>
                  <a:pt x="4616" y="2172"/>
                  <a:pt x="4592" y="2167"/>
                  <a:pt x="4575" y="2161"/>
                </a:cubicBezTo>
                <a:cubicBezTo>
                  <a:pt x="4558" y="2156"/>
                  <a:pt x="4541" y="2149"/>
                  <a:pt x="4530" y="214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1" name="Google Shape;266;p2"/>
          <p:cNvSpPr>
            <a:spLocks noChangeArrowheads="1"/>
          </p:cNvSpPr>
          <p:nvPr/>
        </p:nvSpPr>
        <p:spPr bwMode="auto">
          <a:xfrm>
            <a:off x="7207250" y="4184650"/>
            <a:ext cx="3175" cy="0"/>
          </a:xfrm>
          <a:custGeom>
            <a:avLst/>
            <a:gdLst>
              <a:gd name="T0" fmla="*/ 0 w 80"/>
              <a:gd name="T1" fmla="*/ 0 h 13"/>
              <a:gd name="T2" fmla="*/ 80 w 80"/>
              <a:gd name="T3" fmla="*/ 13 h 13"/>
            </a:gdLst>
            <a:ahLst/>
            <a:cxnLst/>
            <a:rect l="T0" t="T1" r="T2" b="T3"/>
            <a:pathLst>
              <a:path w="80" h="13" extrusionOk="0">
                <a:moveTo>
                  <a:pt x="80" y="0"/>
                </a:moveTo>
                <a:cubicBezTo>
                  <a:pt x="63" y="0"/>
                  <a:pt x="51" y="7"/>
                  <a:pt x="40" y="7"/>
                </a:cubicBezTo>
                <a:cubicBezTo>
                  <a:pt x="24" y="12"/>
                  <a:pt x="12" y="12"/>
                  <a:pt x="1" y="12"/>
                </a:cubicBezTo>
                <a:lnTo>
                  <a:pt x="40" y="12"/>
                </a:lnTo>
                <a:cubicBezTo>
                  <a:pt x="51" y="7"/>
                  <a:pt x="63" y="0"/>
                  <a:pt x="8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2" name="Google Shape;267;p2"/>
          <p:cNvSpPr>
            <a:spLocks noChangeArrowheads="1"/>
          </p:cNvSpPr>
          <p:nvPr/>
        </p:nvSpPr>
        <p:spPr bwMode="auto">
          <a:xfrm>
            <a:off x="7202488" y="4178300"/>
            <a:ext cx="65087" cy="9525"/>
          </a:xfrm>
          <a:custGeom>
            <a:avLst/>
            <a:gdLst>
              <a:gd name="T0" fmla="*/ 0 w 1666"/>
              <a:gd name="T1" fmla="*/ 0 h 258"/>
              <a:gd name="T2" fmla="*/ 1666 w 1666"/>
              <a:gd name="T3" fmla="*/ 258 h 258"/>
            </a:gdLst>
            <a:ahLst/>
            <a:cxnLst/>
            <a:rect l="T0" t="T1" r="T2" b="T3"/>
            <a:pathLst>
              <a:path w="1666" h="258" extrusionOk="0">
                <a:moveTo>
                  <a:pt x="87" y="1"/>
                </a:moveTo>
                <a:cubicBezTo>
                  <a:pt x="76" y="1"/>
                  <a:pt x="63" y="8"/>
                  <a:pt x="47" y="18"/>
                </a:cubicBezTo>
                <a:cubicBezTo>
                  <a:pt x="24" y="35"/>
                  <a:pt x="8" y="58"/>
                  <a:pt x="8" y="87"/>
                </a:cubicBezTo>
                <a:cubicBezTo>
                  <a:pt x="8" y="110"/>
                  <a:pt x="8" y="132"/>
                  <a:pt x="1" y="155"/>
                </a:cubicBezTo>
                <a:cubicBezTo>
                  <a:pt x="18" y="166"/>
                  <a:pt x="35" y="166"/>
                  <a:pt x="53" y="171"/>
                </a:cubicBezTo>
                <a:cubicBezTo>
                  <a:pt x="63" y="178"/>
                  <a:pt x="76" y="178"/>
                  <a:pt x="87" y="183"/>
                </a:cubicBezTo>
                <a:lnTo>
                  <a:pt x="121" y="183"/>
                </a:lnTo>
                <a:cubicBezTo>
                  <a:pt x="132" y="183"/>
                  <a:pt x="144" y="183"/>
                  <a:pt x="160" y="178"/>
                </a:cubicBezTo>
                <a:cubicBezTo>
                  <a:pt x="171" y="178"/>
                  <a:pt x="183" y="171"/>
                  <a:pt x="200" y="171"/>
                </a:cubicBezTo>
                <a:cubicBezTo>
                  <a:pt x="205" y="171"/>
                  <a:pt x="212" y="166"/>
                  <a:pt x="218" y="166"/>
                </a:cubicBezTo>
                <a:cubicBezTo>
                  <a:pt x="212" y="155"/>
                  <a:pt x="205" y="137"/>
                  <a:pt x="200" y="126"/>
                </a:cubicBezTo>
                <a:cubicBezTo>
                  <a:pt x="194" y="103"/>
                  <a:pt x="189" y="81"/>
                  <a:pt x="183" y="63"/>
                </a:cubicBezTo>
                <a:cubicBezTo>
                  <a:pt x="171" y="24"/>
                  <a:pt x="137" y="1"/>
                  <a:pt x="103" y="1"/>
                </a:cubicBezTo>
                <a:close/>
                <a:moveTo>
                  <a:pt x="1603" y="110"/>
                </a:moveTo>
                <a:cubicBezTo>
                  <a:pt x="1576" y="137"/>
                  <a:pt x="1547" y="160"/>
                  <a:pt x="1519" y="183"/>
                </a:cubicBezTo>
                <a:lnTo>
                  <a:pt x="1519" y="189"/>
                </a:lnTo>
                <a:cubicBezTo>
                  <a:pt x="1524" y="200"/>
                  <a:pt x="1529" y="218"/>
                  <a:pt x="1535" y="228"/>
                </a:cubicBezTo>
                <a:cubicBezTo>
                  <a:pt x="1542" y="239"/>
                  <a:pt x="1547" y="246"/>
                  <a:pt x="1553" y="257"/>
                </a:cubicBezTo>
                <a:cubicBezTo>
                  <a:pt x="1592" y="218"/>
                  <a:pt x="1632" y="171"/>
                  <a:pt x="1666" y="121"/>
                </a:cubicBezTo>
                <a:cubicBezTo>
                  <a:pt x="1644" y="121"/>
                  <a:pt x="1621" y="115"/>
                  <a:pt x="1603" y="11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3" name="Google Shape;268;p2"/>
          <p:cNvSpPr>
            <a:spLocks noChangeArrowheads="1"/>
          </p:cNvSpPr>
          <p:nvPr/>
        </p:nvSpPr>
        <p:spPr bwMode="auto">
          <a:xfrm>
            <a:off x="7199313" y="4183063"/>
            <a:ext cx="63500" cy="11112"/>
          </a:xfrm>
          <a:custGeom>
            <a:avLst/>
            <a:gdLst>
              <a:gd name="T0" fmla="*/ 0 w 1632"/>
              <a:gd name="T1" fmla="*/ 0 h 290"/>
              <a:gd name="T2" fmla="*/ 1632 w 1632"/>
              <a:gd name="T3" fmla="*/ 290 h 290"/>
            </a:gdLst>
            <a:ahLst/>
            <a:cxnLst/>
            <a:rect l="T0" t="T1" r="T2" b="T3"/>
            <a:pathLst>
              <a:path w="1632" h="290" extrusionOk="0">
                <a:moveTo>
                  <a:pt x="1598" y="29"/>
                </a:moveTo>
                <a:cubicBezTo>
                  <a:pt x="1580" y="46"/>
                  <a:pt x="1563" y="58"/>
                  <a:pt x="1546" y="69"/>
                </a:cubicBezTo>
                <a:cubicBezTo>
                  <a:pt x="1495" y="103"/>
                  <a:pt x="1438" y="137"/>
                  <a:pt x="1382" y="166"/>
                </a:cubicBezTo>
                <a:cubicBezTo>
                  <a:pt x="1398" y="194"/>
                  <a:pt x="1409" y="222"/>
                  <a:pt x="1427" y="250"/>
                </a:cubicBezTo>
                <a:lnTo>
                  <a:pt x="1427" y="256"/>
                </a:lnTo>
                <a:cubicBezTo>
                  <a:pt x="1450" y="239"/>
                  <a:pt x="1472" y="229"/>
                  <a:pt x="1495" y="211"/>
                </a:cubicBezTo>
                <a:lnTo>
                  <a:pt x="1506" y="205"/>
                </a:lnTo>
                <a:cubicBezTo>
                  <a:pt x="1535" y="182"/>
                  <a:pt x="1569" y="160"/>
                  <a:pt x="1603" y="126"/>
                </a:cubicBezTo>
                <a:cubicBezTo>
                  <a:pt x="1614" y="119"/>
                  <a:pt x="1621" y="109"/>
                  <a:pt x="1632" y="103"/>
                </a:cubicBezTo>
                <a:cubicBezTo>
                  <a:pt x="1626" y="92"/>
                  <a:pt x="1621" y="85"/>
                  <a:pt x="1614" y="74"/>
                </a:cubicBezTo>
                <a:cubicBezTo>
                  <a:pt x="1608" y="64"/>
                  <a:pt x="1603" y="46"/>
                  <a:pt x="1598" y="35"/>
                </a:cubicBezTo>
                <a:lnTo>
                  <a:pt x="1598" y="29"/>
                </a:lnTo>
                <a:close/>
                <a:moveTo>
                  <a:pt x="80" y="1"/>
                </a:moveTo>
                <a:lnTo>
                  <a:pt x="80" y="35"/>
                </a:lnTo>
                <a:cubicBezTo>
                  <a:pt x="63" y="98"/>
                  <a:pt x="46" y="160"/>
                  <a:pt x="18" y="216"/>
                </a:cubicBezTo>
                <a:cubicBezTo>
                  <a:pt x="12" y="229"/>
                  <a:pt x="6" y="239"/>
                  <a:pt x="1" y="250"/>
                </a:cubicBezTo>
                <a:cubicBezTo>
                  <a:pt x="12" y="256"/>
                  <a:pt x="29" y="263"/>
                  <a:pt x="46" y="268"/>
                </a:cubicBezTo>
                <a:cubicBezTo>
                  <a:pt x="63" y="274"/>
                  <a:pt x="87" y="279"/>
                  <a:pt x="103" y="279"/>
                </a:cubicBezTo>
                <a:cubicBezTo>
                  <a:pt x="121" y="250"/>
                  <a:pt x="137" y="222"/>
                  <a:pt x="148" y="188"/>
                </a:cubicBezTo>
                <a:cubicBezTo>
                  <a:pt x="155" y="200"/>
                  <a:pt x="160" y="205"/>
                  <a:pt x="166" y="211"/>
                </a:cubicBezTo>
                <a:cubicBezTo>
                  <a:pt x="182" y="239"/>
                  <a:pt x="205" y="268"/>
                  <a:pt x="228" y="290"/>
                </a:cubicBezTo>
                <a:cubicBezTo>
                  <a:pt x="318" y="284"/>
                  <a:pt x="399" y="256"/>
                  <a:pt x="483" y="216"/>
                </a:cubicBezTo>
                <a:cubicBezTo>
                  <a:pt x="462" y="205"/>
                  <a:pt x="438" y="194"/>
                  <a:pt x="421" y="177"/>
                </a:cubicBezTo>
                <a:cubicBezTo>
                  <a:pt x="387" y="148"/>
                  <a:pt x="365" y="119"/>
                  <a:pt x="342" y="92"/>
                </a:cubicBezTo>
                <a:cubicBezTo>
                  <a:pt x="325" y="69"/>
                  <a:pt x="313" y="40"/>
                  <a:pt x="297" y="12"/>
                </a:cubicBezTo>
                <a:cubicBezTo>
                  <a:pt x="291" y="12"/>
                  <a:pt x="284" y="17"/>
                  <a:pt x="279" y="17"/>
                </a:cubicBezTo>
                <a:cubicBezTo>
                  <a:pt x="262" y="17"/>
                  <a:pt x="250" y="24"/>
                  <a:pt x="239" y="29"/>
                </a:cubicBezTo>
                <a:lnTo>
                  <a:pt x="166" y="29"/>
                </a:lnTo>
                <a:cubicBezTo>
                  <a:pt x="155" y="24"/>
                  <a:pt x="142" y="24"/>
                  <a:pt x="132" y="17"/>
                </a:cubicBezTo>
                <a:cubicBezTo>
                  <a:pt x="114" y="12"/>
                  <a:pt x="97" y="12"/>
                  <a:pt x="8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4" name="Google Shape;269;p2"/>
          <p:cNvSpPr>
            <a:spLocks noChangeArrowheads="1"/>
          </p:cNvSpPr>
          <p:nvPr/>
        </p:nvSpPr>
        <p:spPr bwMode="auto">
          <a:xfrm>
            <a:off x="7264400" y="4117975"/>
            <a:ext cx="41275" cy="39688"/>
          </a:xfrm>
          <a:custGeom>
            <a:avLst/>
            <a:gdLst>
              <a:gd name="T0" fmla="*/ 0 w 1086"/>
              <a:gd name="T1" fmla="*/ 0 h 1019"/>
              <a:gd name="T2" fmla="*/ 1086 w 1086"/>
              <a:gd name="T3" fmla="*/ 1019 h 1019"/>
            </a:gdLst>
            <a:ahLst/>
            <a:cxnLst/>
            <a:rect l="T0" t="T1" r="T2" b="T3"/>
            <a:pathLst>
              <a:path w="1086" h="1019" extrusionOk="0">
                <a:moveTo>
                  <a:pt x="983" y="1"/>
                </a:moveTo>
                <a:cubicBezTo>
                  <a:pt x="966" y="1"/>
                  <a:pt x="943" y="12"/>
                  <a:pt x="932" y="29"/>
                </a:cubicBezTo>
                <a:cubicBezTo>
                  <a:pt x="938" y="40"/>
                  <a:pt x="943" y="51"/>
                  <a:pt x="949" y="69"/>
                </a:cubicBezTo>
                <a:cubicBezTo>
                  <a:pt x="966" y="114"/>
                  <a:pt x="977" y="171"/>
                  <a:pt x="990" y="234"/>
                </a:cubicBezTo>
                <a:cubicBezTo>
                  <a:pt x="990" y="295"/>
                  <a:pt x="990" y="347"/>
                  <a:pt x="983" y="392"/>
                </a:cubicBezTo>
                <a:cubicBezTo>
                  <a:pt x="972" y="439"/>
                  <a:pt x="961" y="473"/>
                  <a:pt x="949" y="500"/>
                </a:cubicBezTo>
                <a:cubicBezTo>
                  <a:pt x="938" y="523"/>
                  <a:pt x="921" y="546"/>
                  <a:pt x="904" y="575"/>
                </a:cubicBezTo>
                <a:cubicBezTo>
                  <a:pt x="875" y="602"/>
                  <a:pt x="853" y="625"/>
                  <a:pt x="825" y="649"/>
                </a:cubicBezTo>
                <a:cubicBezTo>
                  <a:pt x="773" y="683"/>
                  <a:pt x="722" y="704"/>
                  <a:pt x="660" y="728"/>
                </a:cubicBezTo>
                <a:cubicBezTo>
                  <a:pt x="529" y="773"/>
                  <a:pt x="381" y="801"/>
                  <a:pt x="233" y="824"/>
                </a:cubicBezTo>
                <a:cubicBezTo>
                  <a:pt x="182" y="835"/>
                  <a:pt x="125" y="841"/>
                  <a:pt x="75" y="853"/>
                </a:cubicBezTo>
                <a:cubicBezTo>
                  <a:pt x="46" y="859"/>
                  <a:pt x="17" y="882"/>
                  <a:pt x="6" y="916"/>
                </a:cubicBezTo>
                <a:cubicBezTo>
                  <a:pt x="1" y="943"/>
                  <a:pt x="6" y="972"/>
                  <a:pt x="17" y="995"/>
                </a:cubicBezTo>
                <a:lnTo>
                  <a:pt x="28" y="995"/>
                </a:lnTo>
                <a:cubicBezTo>
                  <a:pt x="75" y="1006"/>
                  <a:pt x="120" y="1011"/>
                  <a:pt x="171" y="1018"/>
                </a:cubicBezTo>
                <a:cubicBezTo>
                  <a:pt x="177" y="1018"/>
                  <a:pt x="182" y="1011"/>
                  <a:pt x="188" y="1011"/>
                </a:cubicBezTo>
                <a:cubicBezTo>
                  <a:pt x="171" y="989"/>
                  <a:pt x="148" y="966"/>
                  <a:pt x="125" y="950"/>
                </a:cubicBezTo>
                <a:lnTo>
                  <a:pt x="171" y="950"/>
                </a:lnTo>
                <a:cubicBezTo>
                  <a:pt x="240" y="950"/>
                  <a:pt x="308" y="938"/>
                  <a:pt x="381" y="927"/>
                </a:cubicBezTo>
                <a:cubicBezTo>
                  <a:pt x="444" y="916"/>
                  <a:pt x="512" y="898"/>
                  <a:pt x="591" y="869"/>
                </a:cubicBezTo>
                <a:cubicBezTo>
                  <a:pt x="654" y="848"/>
                  <a:pt x="710" y="819"/>
                  <a:pt x="773" y="779"/>
                </a:cubicBezTo>
                <a:cubicBezTo>
                  <a:pt x="830" y="745"/>
                  <a:pt x="880" y="704"/>
                  <a:pt x="921" y="659"/>
                </a:cubicBezTo>
                <a:cubicBezTo>
                  <a:pt x="943" y="636"/>
                  <a:pt x="966" y="609"/>
                  <a:pt x="990" y="580"/>
                </a:cubicBezTo>
                <a:cubicBezTo>
                  <a:pt x="1000" y="557"/>
                  <a:pt x="1017" y="529"/>
                  <a:pt x="1035" y="494"/>
                </a:cubicBezTo>
                <a:cubicBezTo>
                  <a:pt x="1080" y="381"/>
                  <a:pt x="1085" y="256"/>
                  <a:pt x="1045" y="108"/>
                </a:cubicBezTo>
                <a:cubicBezTo>
                  <a:pt x="1051" y="98"/>
                  <a:pt x="1051" y="85"/>
                  <a:pt x="1051" y="74"/>
                </a:cubicBezTo>
                <a:cubicBezTo>
                  <a:pt x="1051" y="46"/>
                  <a:pt x="1035" y="17"/>
                  <a:pt x="1006" y="6"/>
                </a:cubicBezTo>
                <a:cubicBezTo>
                  <a:pt x="1000" y="6"/>
                  <a:pt x="995" y="1"/>
                  <a:pt x="983"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5" name="Google Shape;270;p2"/>
          <p:cNvSpPr>
            <a:spLocks noChangeArrowheads="1"/>
          </p:cNvSpPr>
          <p:nvPr/>
        </p:nvSpPr>
        <p:spPr bwMode="auto">
          <a:xfrm>
            <a:off x="7269163" y="4176713"/>
            <a:ext cx="1587" cy="0"/>
          </a:xfrm>
          <a:custGeom>
            <a:avLst/>
            <a:gdLst>
              <a:gd name="T0" fmla="*/ 0 w 40"/>
              <a:gd name="T1" fmla="*/ 0 h 6"/>
              <a:gd name="T2" fmla="*/ 40 w 40"/>
              <a:gd name="T3" fmla="*/ 6 h 6"/>
            </a:gdLst>
            <a:ahLst/>
            <a:cxnLst/>
            <a:rect l="T0" t="T1" r="T2" b="T3"/>
            <a:pathLst>
              <a:path w="40" h="6" extrusionOk="0">
                <a:moveTo>
                  <a:pt x="0" y="0"/>
                </a:moveTo>
                <a:cubicBezTo>
                  <a:pt x="11" y="0"/>
                  <a:pt x="29" y="6"/>
                  <a:pt x="40" y="6"/>
                </a:cubicBezTo>
                <a:cubicBezTo>
                  <a:pt x="29" y="0"/>
                  <a:pt x="11" y="0"/>
                  <a:pt x="0" y="0"/>
                </a:cubicBezTo>
                <a:close/>
              </a:path>
            </a:pathLst>
          </a:custGeom>
          <a:solidFill>
            <a:srgbClr val="1E7F4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6" name="Google Shape;271;p2"/>
          <p:cNvSpPr>
            <a:spLocks noChangeArrowheads="1"/>
          </p:cNvSpPr>
          <p:nvPr/>
        </p:nvSpPr>
        <p:spPr bwMode="auto">
          <a:xfrm>
            <a:off x="7264400" y="4157663"/>
            <a:ext cx="9525" cy="19050"/>
          </a:xfrm>
          <a:custGeom>
            <a:avLst/>
            <a:gdLst>
              <a:gd name="T0" fmla="*/ 0 w 245"/>
              <a:gd name="T1" fmla="*/ 0 h 507"/>
              <a:gd name="T2" fmla="*/ 245 w 245"/>
              <a:gd name="T3" fmla="*/ 507 h 507"/>
            </a:gdLst>
            <a:ahLst/>
            <a:cxnLst/>
            <a:rect l="T0" t="T1" r="T2" b="T3"/>
            <a:pathLst>
              <a:path w="245" h="507" extrusionOk="0">
                <a:moveTo>
                  <a:pt x="0" y="1"/>
                </a:moveTo>
                <a:cubicBezTo>
                  <a:pt x="6" y="1"/>
                  <a:pt x="6" y="6"/>
                  <a:pt x="11" y="12"/>
                </a:cubicBezTo>
                <a:cubicBezTo>
                  <a:pt x="40" y="40"/>
                  <a:pt x="68" y="75"/>
                  <a:pt x="103" y="114"/>
                </a:cubicBezTo>
                <a:cubicBezTo>
                  <a:pt x="120" y="143"/>
                  <a:pt x="137" y="171"/>
                  <a:pt x="148" y="200"/>
                </a:cubicBezTo>
                <a:cubicBezTo>
                  <a:pt x="154" y="222"/>
                  <a:pt x="160" y="245"/>
                  <a:pt x="165" y="285"/>
                </a:cubicBezTo>
                <a:cubicBezTo>
                  <a:pt x="165" y="313"/>
                  <a:pt x="165" y="342"/>
                  <a:pt x="160" y="376"/>
                </a:cubicBezTo>
                <a:cubicBezTo>
                  <a:pt x="154" y="410"/>
                  <a:pt x="142" y="439"/>
                  <a:pt x="126" y="473"/>
                </a:cubicBezTo>
                <a:cubicBezTo>
                  <a:pt x="126" y="484"/>
                  <a:pt x="120" y="489"/>
                  <a:pt x="113" y="501"/>
                </a:cubicBezTo>
                <a:lnTo>
                  <a:pt x="131" y="501"/>
                </a:lnTo>
                <a:cubicBezTo>
                  <a:pt x="142" y="501"/>
                  <a:pt x="160" y="501"/>
                  <a:pt x="171" y="507"/>
                </a:cubicBezTo>
                <a:cubicBezTo>
                  <a:pt x="182" y="478"/>
                  <a:pt x="194" y="455"/>
                  <a:pt x="205" y="426"/>
                </a:cubicBezTo>
                <a:cubicBezTo>
                  <a:pt x="233" y="358"/>
                  <a:pt x="244" y="290"/>
                  <a:pt x="239" y="229"/>
                </a:cubicBezTo>
                <a:cubicBezTo>
                  <a:pt x="239" y="160"/>
                  <a:pt x="216" y="92"/>
                  <a:pt x="182" y="35"/>
                </a:cubicBezTo>
                <a:cubicBezTo>
                  <a:pt x="176" y="30"/>
                  <a:pt x="171" y="24"/>
                  <a:pt x="171" y="17"/>
                </a:cubicBezTo>
                <a:cubicBezTo>
                  <a:pt x="165" y="17"/>
                  <a:pt x="160" y="24"/>
                  <a:pt x="154" y="24"/>
                </a:cubicBezTo>
                <a:cubicBezTo>
                  <a:pt x="103" y="17"/>
                  <a:pt x="58" y="12"/>
                  <a:pt x="1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7" name="Google Shape;272;p2"/>
          <p:cNvSpPr>
            <a:spLocks noChangeArrowheads="1"/>
          </p:cNvSpPr>
          <p:nvPr/>
        </p:nvSpPr>
        <p:spPr bwMode="auto">
          <a:xfrm>
            <a:off x="7264400" y="4176713"/>
            <a:ext cx="6350" cy="6350"/>
          </a:xfrm>
          <a:custGeom>
            <a:avLst/>
            <a:gdLst>
              <a:gd name="T0" fmla="*/ 0 w 160"/>
              <a:gd name="T1" fmla="*/ 0 h 148"/>
              <a:gd name="T2" fmla="*/ 160 w 160"/>
              <a:gd name="T3" fmla="*/ 148 h 148"/>
            </a:gdLst>
            <a:ahLst/>
            <a:cxnLst/>
            <a:rect l="T0" t="T1" r="T2" b="T3"/>
            <a:pathLst>
              <a:path w="160" h="148" extrusionOk="0">
                <a:moveTo>
                  <a:pt x="102" y="0"/>
                </a:moveTo>
                <a:cubicBezTo>
                  <a:pt x="86" y="35"/>
                  <a:pt x="63" y="62"/>
                  <a:pt x="34" y="96"/>
                </a:cubicBezTo>
                <a:cubicBezTo>
                  <a:pt x="23" y="114"/>
                  <a:pt x="12" y="125"/>
                  <a:pt x="0" y="137"/>
                </a:cubicBezTo>
                <a:cubicBezTo>
                  <a:pt x="18" y="142"/>
                  <a:pt x="41" y="148"/>
                  <a:pt x="63" y="148"/>
                </a:cubicBezTo>
                <a:cubicBezTo>
                  <a:pt x="75" y="142"/>
                  <a:pt x="81" y="130"/>
                  <a:pt x="86" y="125"/>
                </a:cubicBezTo>
                <a:cubicBezTo>
                  <a:pt x="115" y="90"/>
                  <a:pt x="137" y="45"/>
                  <a:pt x="160" y="6"/>
                </a:cubicBezTo>
                <a:cubicBezTo>
                  <a:pt x="149" y="6"/>
                  <a:pt x="131" y="0"/>
                  <a:pt x="12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8" name="Google Shape;273;p2"/>
          <p:cNvSpPr>
            <a:spLocks noChangeArrowheads="1"/>
          </p:cNvSpPr>
          <p:nvPr/>
        </p:nvSpPr>
        <p:spPr bwMode="auto">
          <a:xfrm>
            <a:off x="7167563" y="4273550"/>
            <a:ext cx="17462" cy="3175"/>
          </a:xfrm>
          <a:custGeom>
            <a:avLst/>
            <a:gdLst>
              <a:gd name="T0" fmla="*/ 0 w 456"/>
              <a:gd name="T1" fmla="*/ 0 h 63"/>
              <a:gd name="T2" fmla="*/ 456 w 456"/>
              <a:gd name="T3" fmla="*/ 63 h 63"/>
            </a:gdLst>
            <a:ahLst/>
            <a:cxnLst/>
            <a:rect l="T0" t="T1" r="T2" b="T3"/>
            <a:pathLst>
              <a:path w="456" h="63" extrusionOk="0">
                <a:moveTo>
                  <a:pt x="455" y="0"/>
                </a:moveTo>
                <a:lnTo>
                  <a:pt x="455" y="0"/>
                </a:lnTo>
                <a:cubicBezTo>
                  <a:pt x="381" y="23"/>
                  <a:pt x="245" y="45"/>
                  <a:pt x="1" y="57"/>
                </a:cubicBezTo>
                <a:cubicBezTo>
                  <a:pt x="40" y="63"/>
                  <a:pt x="75" y="63"/>
                  <a:pt x="114" y="63"/>
                </a:cubicBezTo>
                <a:cubicBezTo>
                  <a:pt x="143" y="63"/>
                  <a:pt x="177" y="63"/>
                  <a:pt x="205" y="57"/>
                </a:cubicBezTo>
                <a:cubicBezTo>
                  <a:pt x="274" y="51"/>
                  <a:pt x="347" y="40"/>
                  <a:pt x="410" y="17"/>
                </a:cubicBezTo>
                <a:cubicBezTo>
                  <a:pt x="426" y="11"/>
                  <a:pt x="444" y="6"/>
                  <a:pt x="455"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9" name="Google Shape;274;p2"/>
          <p:cNvSpPr>
            <a:spLocks noChangeArrowheads="1"/>
          </p:cNvSpPr>
          <p:nvPr/>
        </p:nvSpPr>
        <p:spPr bwMode="auto">
          <a:xfrm>
            <a:off x="7162800" y="4216400"/>
            <a:ext cx="23813" cy="58738"/>
          </a:xfrm>
          <a:custGeom>
            <a:avLst/>
            <a:gdLst>
              <a:gd name="T0" fmla="*/ 0 w 627"/>
              <a:gd name="T1" fmla="*/ 0 h 1513"/>
              <a:gd name="T2" fmla="*/ 627 w 627"/>
              <a:gd name="T3" fmla="*/ 1513 h 1513"/>
            </a:gdLst>
            <a:ahLst/>
            <a:cxnLst/>
            <a:rect l="T0" t="T1" r="T2" b="T3"/>
            <a:pathLst>
              <a:path w="627" h="1513" extrusionOk="0">
                <a:moveTo>
                  <a:pt x="444" y="0"/>
                </a:moveTo>
                <a:cubicBezTo>
                  <a:pt x="375" y="23"/>
                  <a:pt x="307" y="34"/>
                  <a:pt x="251" y="46"/>
                </a:cubicBezTo>
                <a:cubicBezTo>
                  <a:pt x="205" y="52"/>
                  <a:pt x="165" y="52"/>
                  <a:pt x="126" y="52"/>
                </a:cubicBezTo>
                <a:lnTo>
                  <a:pt x="103" y="52"/>
                </a:lnTo>
                <a:cubicBezTo>
                  <a:pt x="97" y="222"/>
                  <a:pt x="92" y="387"/>
                  <a:pt x="81" y="551"/>
                </a:cubicBezTo>
                <a:cubicBezTo>
                  <a:pt x="69" y="671"/>
                  <a:pt x="58" y="790"/>
                  <a:pt x="47" y="910"/>
                </a:cubicBezTo>
                <a:cubicBezTo>
                  <a:pt x="35" y="1041"/>
                  <a:pt x="18" y="1165"/>
                  <a:pt x="0" y="1296"/>
                </a:cubicBezTo>
                <a:cubicBezTo>
                  <a:pt x="0" y="1313"/>
                  <a:pt x="0" y="1324"/>
                  <a:pt x="13" y="1342"/>
                </a:cubicBezTo>
                <a:cubicBezTo>
                  <a:pt x="6" y="1353"/>
                  <a:pt x="0" y="1364"/>
                  <a:pt x="0" y="1376"/>
                </a:cubicBezTo>
                <a:cubicBezTo>
                  <a:pt x="0" y="1410"/>
                  <a:pt x="6" y="1437"/>
                  <a:pt x="29" y="1466"/>
                </a:cubicBezTo>
                <a:cubicBezTo>
                  <a:pt x="52" y="1489"/>
                  <a:pt x="81" y="1500"/>
                  <a:pt x="115" y="1506"/>
                </a:cubicBezTo>
                <a:cubicBezTo>
                  <a:pt x="120" y="1506"/>
                  <a:pt x="120" y="1506"/>
                  <a:pt x="126" y="1512"/>
                </a:cubicBezTo>
                <a:cubicBezTo>
                  <a:pt x="370" y="1500"/>
                  <a:pt x="506" y="1478"/>
                  <a:pt x="580" y="1455"/>
                </a:cubicBezTo>
                <a:cubicBezTo>
                  <a:pt x="580" y="1450"/>
                  <a:pt x="586" y="1450"/>
                  <a:pt x="586" y="1450"/>
                </a:cubicBezTo>
                <a:cubicBezTo>
                  <a:pt x="609" y="1427"/>
                  <a:pt x="626" y="1403"/>
                  <a:pt x="626" y="1376"/>
                </a:cubicBezTo>
                <a:cubicBezTo>
                  <a:pt x="626" y="1353"/>
                  <a:pt x="626" y="1335"/>
                  <a:pt x="614" y="1324"/>
                </a:cubicBezTo>
                <a:lnTo>
                  <a:pt x="614" y="1313"/>
                </a:lnTo>
                <a:cubicBezTo>
                  <a:pt x="609" y="1308"/>
                  <a:pt x="603" y="1296"/>
                  <a:pt x="598" y="1290"/>
                </a:cubicBezTo>
                <a:cubicBezTo>
                  <a:pt x="546" y="1182"/>
                  <a:pt x="478" y="1052"/>
                  <a:pt x="472" y="1007"/>
                </a:cubicBezTo>
                <a:cubicBezTo>
                  <a:pt x="449" y="876"/>
                  <a:pt x="438" y="745"/>
                  <a:pt x="433" y="614"/>
                </a:cubicBezTo>
                <a:cubicBezTo>
                  <a:pt x="427" y="501"/>
                  <a:pt x="427" y="375"/>
                  <a:pt x="433" y="228"/>
                </a:cubicBezTo>
                <a:cubicBezTo>
                  <a:pt x="438" y="154"/>
                  <a:pt x="444" y="86"/>
                  <a:pt x="444" y="12"/>
                </a:cubicBezTo>
                <a:lnTo>
                  <a:pt x="449"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0" name="Google Shape;275;p2"/>
          <p:cNvSpPr>
            <a:spLocks noChangeArrowheads="1"/>
          </p:cNvSpPr>
          <p:nvPr/>
        </p:nvSpPr>
        <p:spPr bwMode="auto">
          <a:xfrm>
            <a:off x="7031038" y="4113213"/>
            <a:ext cx="271462" cy="101600"/>
          </a:xfrm>
          <a:custGeom>
            <a:avLst/>
            <a:gdLst>
              <a:gd name="T0" fmla="*/ 0 w 7008"/>
              <a:gd name="T1" fmla="*/ 0 h 2597"/>
              <a:gd name="T2" fmla="*/ 7008 w 7008"/>
              <a:gd name="T3" fmla="*/ 2597 h 2597"/>
            </a:gdLst>
            <a:ahLst/>
            <a:cxnLst/>
            <a:rect l="T0" t="T1" r="T2" b="T3"/>
            <a:pathLst>
              <a:path w="7008" h="2597" extrusionOk="0">
                <a:moveTo>
                  <a:pt x="29" y="0"/>
                </a:moveTo>
                <a:cubicBezTo>
                  <a:pt x="24" y="17"/>
                  <a:pt x="18" y="40"/>
                  <a:pt x="18" y="56"/>
                </a:cubicBezTo>
                <a:cubicBezTo>
                  <a:pt x="6" y="114"/>
                  <a:pt x="1" y="176"/>
                  <a:pt x="6" y="239"/>
                </a:cubicBezTo>
                <a:cubicBezTo>
                  <a:pt x="12" y="284"/>
                  <a:pt x="24" y="329"/>
                  <a:pt x="40" y="370"/>
                </a:cubicBezTo>
                <a:cubicBezTo>
                  <a:pt x="52" y="409"/>
                  <a:pt x="74" y="449"/>
                  <a:pt x="108" y="494"/>
                </a:cubicBezTo>
                <a:cubicBezTo>
                  <a:pt x="137" y="540"/>
                  <a:pt x="177" y="580"/>
                  <a:pt x="228" y="625"/>
                </a:cubicBezTo>
                <a:cubicBezTo>
                  <a:pt x="313" y="699"/>
                  <a:pt x="421" y="761"/>
                  <a:pt x="557" y="824"/>
                </a:cubicBezTo>
                <a:lnTo>
                  <a:pt x="541" y="801"/>
                </a:lnTo>
                <a:cubicBezTo>
                  <a:pt x="603" y="840"/>
                  <a:pt x="682" y="881"/>
                  <a:pt x="790" y="915"/>
                </a:cubicBezTo>
                <a:cubicBezTo>
                  <a:pt x="876" y="950"/>
                  <a:pt x="955" y="971"/>
                  <a:pt x="1034" y="995"/>
                </a:cubicBezTo>
                <a:cubicBezTo>
                  <a:pt x="1058" y="1005"/>
                  <a:pt x="1081" y="1023"/>
                  <a:pt x="1097" y="1052"/>
                </a:cubicBezTo>
                <a:cubicBezTo>
                  <a:pt x="1109" y="1074"/>
                  <a:pt x="1109" y="1102"/>
                  <a:pt x="1103" y="1125"/>
                </a:cubicBezTo>
                <a:cubicBezTo>
                  <a:pt x="1063" y="1215"/>
                  <a:pt x="1034" y="1296"/>
                  <a:pt x="1018" y="1370"/>
                </a:cubicBezTo>
                <a:cubicBezTo>
                  <a:pt x="1013" y="1438"/>
                  <a:pt x="1007" y="1501"/>
                  <a:pt x="1013" y="1563"/>
                </a:cubicBezTo>
                <a:cubicBezTo>
                  <a:pt x="1023" y="1625"/>
                  <a:pt x="1034" y="1676"/>
                  <a:pt x="1052" y="1727"/>
                </a:cubicBezTo>
                <a:cubicBezTo>
                  <a:pt x="1081" y="1790"/>
                  <a:pt x="1109" y="1841"/>
                  <a:pt x="1143" y="1892"/>
                </a:cubicBezTo>
                <a:cubicBezTo>
                  <a:pt x="1183" y="1949"/>
                  <a:pt x="1233" y="2006"/>
                  <a:pt x="1296" y="2057"/>
                </a:cubicBezTo>
                <a:cubicBezTo>
                  <a:pt x="1370" y="2120"/>
                  <a:pt x="1450" y="2165"/>
                  <a:pt x="1529" y="2204"/>
                </a:cubicBezTo>
                <a:cubicBezTo>
                  <a:pt x="1626" y="2251"/>
                  <a:pt x="1728" y="2279"/>
                  <a:pt x="1831" y="2301"/>
                </a:cubicBezTo>
                <a:cubicBezTo>
                  <a:pt x="1887" y="2306"/>
                  <a:pt x="1939" y="2313"/>
                  <a:pt x="1984" y="2313"/>
                </a:cubicBezTo>
                <a:lnTo>
                  <a:pt x="2052" y="2313"/>
                </a:lnTo>
                <a:cubicBezTo>
                  <a:pt x="2125" y="2301"/>
                  <a:pt x="2194" y="2285"/>
                  <a:pt x="2262" y="2261"/>
                </a:cubicBezTo>
                <a:cubicBezTo>
                  <a:pt x="2308" y="2245"/>
                  <a:pt x="2353" y="2222"/>
                  <a:pt x="2398" y="2188"/>
                </a:cubicBezTo>
                <a:cubicBezTo>
                  <a:pt x="2439" y="2159"/>
                  <a:pt x="2484" y="2120"/>
                  <a:pt x="2524" y="2075"/>
                </a:cubicBezTo>
                <a:cubicBezTo>
                  <a:pt x="2558" y="2028"/>
                  <a:pt x="2592" y="1983"/>
                  <a:pt x="2615" y="1931"/>
                </a:cubicBezTo>
                <a:lnTo>
                  <a:pt x="2597" y="1938"/>
                </a:lnTo>
                <a:cubicBezTo>
                  <a:pt x="2615" y="1926"/>
                  <a:pt x="2626" y="1904"/>
                  <a:pt x="2631" y="1892"/>
                </a:cubicBezTo>
                <a:cubicBezTo>
                  <a:pt x="2644" y="1870"/>
                  <a:pt x="2660" y="1852"/>
                  <a:pt x="2683" y="1852"/>
                </a:cubicBezTo>
                <a:cubicBezTo>
                  <a:pt x="2705" y="1852"/>
                  <a:pt x="2728" y="1863"/>
                  <a:pt x="2734" y="1881"/>
                </a:cubicBezTo>
                <a:cubicBezTo>
                  <a:pt x="2796" y="2017"/>
                  <a:pt x="2854" y="2120"/>
                  <a:pt x="2910" y="2216"/>
                </a:cubicBezTo>
                <a:cubicBezTo>
                  <a:pt x="2972" y="2285"/>
                  <a:pt x="3040" y="2353"/>
                  <a:pt x="3114" y="2416"/>
                </a:cubicBezTo>
                <a:cubicBezTo>
                  <a:pt x="3200" y="2484"/>
                  <a:pt x="3285" y="2540"/>
                  <a:pt x="3381" y="2579"/>
                </a:cubicBezTo>
                <a:cubicBezTo>
                  <a:pt x="3394" y="2579"/>
                  <a:pt x="3399" y="2586"/>
                  <a:pt x="3410" y="2586"/>
                </a:cubicBezTo>
                <a:cubicBezTo>
                  <a:pt x="3455" y="2592"/>
                  <a:pt x="3496" y="2597"/>
                  <a:pt x="3535" y="2597"/>
                </a:cubicBezTo>
                <a:cubicBezTo>
                  <a:pt x="3552" y="2597"/>
                  <a:pt x="3575" y="2592"/>
                  <a:pt x="3598" y="2592"/>
                </a:cubicBezTo>
                <a:cubicBezTo>
                  <a:pt x="3672" y="2586"/>
                  <a:pt x="3740" y="2563"/>
                  <a:pt x="3814" y="2540"/>
                </a:cubicBezTo>
                <a:cubicBezTo>
                  <a:pt x="3837" y="2529"/>
                  <a:pt x="3859" y="2523"/>
                  <a:pt x="3882" y="2511"/>
                </a:cubicBezTo>
                <a:cubicBezTo>
                  <a:pt x="3893" y="2484"/>
                  <a:pt x="3916" y="2471"/>
                  <a:pt x="3945" y="2471"/>
                </a:cubicBezTo>
                <a:lnTo>
                  <a:pt x="3961" y="2471"/>
                </a:lnTo>
                <a:cubicBezTo>
                  <a:pt x="3995" y="2450"/>
                  <a:pt x="4029" y="2426"/>
                  <a:pt x="4063" y="2403"/>
                </a:cubicBezTo>
                <a:cubicBezTo>
                  <a:pt x="4137" y="2347"/>
                  <a:pt x="4205" y="2285"/>
                  <a:pt x="4262" y="2216"/>
                </a:cubicBezTo>
                <a:cubicBezTo>
                  <a:pt x="4302" y="2165"/>
                  <a:pt x="4336" y="2114"/>
                  <a:pt x="4365" y="2062"/>
                </a:cubicBezTo>
                <a:cubicBezTo>
                  <a:pt x="4370" y="2051"/>
                  <a:pt x="4376" y="2041"/>
                  <a:pt x="4382" y="2028"/>
                </a:cubicBezTo>
                <a:cubicBezTo>
                  <a:pt x="4410" y="1972"/>
                  <a:pt x="4427" y="1910"/>
                  <a:pt x="4444" y="1847"/>
                </a:cubicBezTo>
                <a:lnTo>
                  <a:pt x="4444" y="1813"/>
                </a:lnTo>
                <a:cubicBezTo>
                  <a:pt x="4451" y="1790"/>
                  <a:pt x="4451" y="1768"/>
                  <a:pt x="4451" y="1745"/>
                </a:cubicBezTo>
                <a:cubicBezTo>
                  <a:pt x="4451" y="1716"/>
                  <a:pt x="4467" y="1693"/>
                  <a:pt x="4490" y="1676"/>
                </a:cubicBezTo>
                <a:cubicBezTo>
                  <a:pt x="4506" y="1666"/>
                  <a:pt x="4519" y="1659"/>
                  <a:pt x="4530" y="1659"/>
                </a:cubicBezTo>
                <a:lnTo>
                  <a:pt x="4546" y="1659"/>
                </a:lnTo>
                <a:cubicBezTo>
                  <a:pt x="4580" y="1659"/>
                  <a:pt x="4614" y="1682"/>
                  <a:pt x="4626" y="1721"/>
                </a:cubicBezTo>
                <a:cubicBezTo>
                  <a:pt x="4632" y="1739"/>
                  <a:pt x="4637" y="1761"/>
                  <a:pt x="4643" y="1784"/>
                </a:cubicBezTo>
                <a:cubicBezTo>
                  <a:pt x="4648" y="1795"/>
                  <a:pt x="4655" y="1813"/>
                  <a:pt x="4661" y="1824"/>
                </a:cubicBezTo>
                <a:cubicBezTo>
                  <a:pt x="4677" y="1852"/>
                  <a:pt x="4689" y="1881"/>
                  <a:pt x="4706" y="1904"/>
                </a:cubicBezTo>
                <a:cubicBezTo>
                  <a:pt x="4729" y="1931"/>
                  <a:pt x="4751" y="1960"/>
                  <a:pt x="4785" y="1989"/>
                </a:cubicBezTo>
                <a:cubicBezTo>
                  <a:pt x="4802" y="2006"/>
                  <a:pt x="4826" y="2017"/>
                  <a:pt x="4847" y="2028"/>
                </a:cubicBezTo>
                <a:cubicBezTo>
                  <a:pt x="4860" y="2041"/>
                  <a:pt x="4876" y="2046"/>
                  <a:pt x="4894" y="2057"/>
                </a:cubicBezTo>
                <a:cubicBezTo>
                  <a:pt x="4933" y="2075"/>
                  <a:pt x="4978" y="2091"/>
                  <a:pt x="5036" y="2102"/>
                </a:cubicBezTo>
                <a:cubicBezTo>
                  <a:pt x="5098" y="2114"/>
                  <a:pt x="5149" y="2114"/>
                  <a:pt x="5201" y="2114"/>
                </a:cubicBezTo>
                <a:lnTo>
                  <a:pt x="5285" y="2114"/>
                </a:lnTo>
                <a:lnTo>
                  <a:pt x="5303" y="2109"/>
                </a:lnTo>
                <a:cubicBezTo>
                  <a:pt x="5411" y="2096"/>
                  <a:pt x="5524" y="2068"/>
                  <a:pt x="5626" y="2028"/>
                </a:cubicBezTo>
                <a:cubicBezTo>
                  <a:pt x="5666" y="2012"/>
                  <a:pt x="5705" y="1994"/>
                  <a:pt x="5746" y="1978"/>
                </a:cubicBezTo>
                <a:cubicBezTo>
                  <a:pt x="5802" y="1949"/>
                  <a:pt x="5859" y="1915"/>
                  <a:pt x="5910" y="1881"/>
                </a:cubicBezTo>
                <a:cubicBezTo>
                  <a:pt x="5927" y="1870"/>
                  <a:pt x="5944" y="1858"/>
                  <a:pt x="5962" y="1841"/>
                </a:cubicBezTo>
                <a:cubicBezTo>
                  <a:pt x="5990" y="1818"/>
                  <a:pt x="6019" y="1795"/>
                  <a:pt x="6046" y="1768"/>
                </a:cubicBezTo>
                <a:cubicBezTo>
                  <a:pt x="6058" y="1756"/>
                  <a:pt x="6069" y="1745"/>
                  <a:pt x="6080" y="1727"/>
                </a:cubicBezTo>
                <a:cubicBezTo>
                  <a:pt x="6109" y="1693"/>
                  <a:pt x="6132" y="1666"/>
                  <a:pt x="6148" y="1631"/>
                </a:cubicBezTo>
                <a:cubicBezTo>
                  <a:pt x="6155" y="1619"/>
                  <a:pt x="6161" y="1614"/>
                  <a:pt x="6161" y="1603"/>
                </a:cubicBezTo>
                <a:cubicBezTo>
                  <a:pt x="6177" y="1569"/>
                  <a:pt x="6189" y="1540"/>
                  <a:pt x="6195" y="1506"/>
                </a:cubicBezTo>
                <a:cubicBezTo>
                  <a:pt x="6200" y="1472"/>
                  <a:pt x="6200" y="1443"/>
                  <a:pt x="6200" y="1415"/>
                </a:cubicBezTo>
                <a:cubicBezTo>
                  <a:pt x="6195" y="1375"/>
                  <a:pt x="6189" y="1352"/>
                  <a:pt x="6183" y="1330"/>
                </a:cubicBezTo>
                <a:cubicBezTo>
                  <a:pt x="6172" y="1301"/>
                  <a:pt x="6155" y="1273"/>
                  <a:pt x="6138" y="1244"/>
                </a:cubicBezTo>
                <a:cubicBezTo>
                  <a:pt x="6103" y="1205"/>
                  <a:pt x="6075" y="1170"/>
                  <a:pt x="6046" y="1142"/>
                </a:cubicBezTo>
                <a:cubicBezTo>
                  <a:pt x="6041" y="1136"/>
                  <a:pt x="6041" y="1131"/>
                  <a:pt x="6035" y="1131"/>
                </a:cubicBezTo>
                <a:cubicBezTo>
                  <a:pt x="6024" y="1108"/>
                  <a:pt x="6019" y="1079"/>
                  <a:pt x="6024" y="1052"/>
                </a:cubicBezTo>
                <a:cubicBezTo>
                  <a:pt x="6035" y="1018"/>
                  <a:pt x="6064" y="995"/>
                  <a:pt x="6093" y="989"/>
                </a:cubicBezTo>
                <a:cubicBezTo>
                  <a:pt x="6143" y="977"/>
                  <a:pt x="6200" y="971"/>
                  <a:pt x="6251" y="960"/>
                </a:cubicBezTo>
                <a:cubicBezTo>
                  <a:pt x="6399" y="937"/>
                  <a:pt x="6547" y="909"/>
                  <a:pt x="6678" y="864"/>
                </a:cubicBezTo>
                <a:cubicBezTo>
                  <a:pt x="6740" y="840"/>
                  <a:pt x="6791" y="819"/>
                  <a:pt x="6843" y="785"/>
                </a:cubicBezTo>
                <a:cubicBezTo>
                  <a:pt x="6871" y="761"/>
                  <a:pt x="6893" y="738"/>
                  <a:pt x="6922" y="711"/>
                </a:cubicBezTo>
                <a:cubicBezTo>
                  <a:pt x="6939" y="682"/>
                  <a:pt x="6956" y="659"/>
                  <a:pt x="6967" y="636"/>
                </a:cubicBezTo>
                <a:cubicBezTo>
                  <a:pt x="6979" y="609"/>
                  <a:pt x="6990" y="575"/>
                  <a:pt x="7001" y="528"/>
                </a:cubicBezTo>
                <a:cubicBezTo>
                  <a:pt x="7008" y="483"/>
                  <a:pt x="7008" y="431"/>
                  <a:pt x="7008" y="370"/>
                </a:cubicBezTo>
                <a:cubicBezTo>
                  <a:pt x="6995" y="307"/>
                  <a:pt x="6984" y="250"/>
                  <a:pt x="6967" y="205"/>
                </a:cubicBezTo>
                <a:cubicBezTo>
                  <a:pt x="6961" y="187"/>
                  <a:pt x="6956" y="176"/>
                  <a:pt x="6950" y="165"/>
                </a:cubicBezTo>
                <a:cubicBezTo>
                  <a:pt x="6945" y="171"/>
                  <a:pt x="6939" y="176"/>
                  <a:pt x="6939" y="182"/>
                </a:cubicBezTo>
                <a:cubicBezTo>
                  <a:pt x="6922" y="244"/>
                  <a:pt x="6898" y="302"/>
                  <a:pt x="6871" y="358"/>
                </a:cubicBezTo>
                <a:cubicBezTo>
                  <a:pt x="6848" y="404"/>
                  <a:pt x="6819" y="449"/>
                  <a:pt x="6785" y="483"/>
                </a:cubicBezTo>
                <a:cubicBezTo>
                  <a:pt x="6751" y="517"/>
                  <a:pt x="6717" y="551"/>
                  <a:pt x="6678" y="580"/>
                </a:cubicBezTo>
                <a:cubicBezTo>
                  <a:pt x="6633" y="609"/>
                  <a:pt x="6581" y="630"/>
                  <a:pt x="6536" y="648"/>
                </a:cubicBezTo>
                <a:cubicBezTo>
                  <a:pt x="6468" y="670"/>
                  <a:pt x="6394" y="682"/>
                  <a:pt x="6319" y="688"/>
                </a:cubicBezTo>
                <a:cubicBezTo>
                  <a:pt x="6308" y="693"/>
                  <a:pt x="6292" y="693"/>
                  <a:pt x="6279" y="693"/>
                </a:cubicBezTo>
                <a:cubicBezTo>
                  <a:pt x="6211" y="693"/>
                  <a:pt x="6143" y="682"/>
                  <a:pt x="6075" y="670"/>
                </a:cubicBezTo>
                <a:cubicBezTo>
                  <a:pt x="5996" y="654"/>
                  <a:pt x="5922" y="630"/>
                  <a:pt x="5854" y="596"/>
                </a:cubicBezTo>
                <a:cubicBezTo>
                  <a:pt x="5831" y="585"/>
                  <a:pt x="5802" y="568"/>
                  <a:pt x="5780" y="551"/>
                </a:cubicBezTo>
                <a:cubicBezTo>
                  <a:pt x="5762" y="546"/>
                  <a:pt x="5746" y="540"/>
                  <a:pt x="5728" y="540"/>
                </a:cubicBezTo>
                <a:cubicBezTo>
                  <a:pt x="5712" y="540"/>
                  <a:pt x="5689" y="546"/>
                  <a:pt x="5678" y="557"/>
                </a:cubicBezTo>
                <a:cubicBezTo>
                  <a:pt x="5649" y="585"/>
                  <a:pt x="5637" y="625"/>
                  <a:pt x="5655" y="659"/>
                </a:cubicBezTo>
                <a:cubicBezTo>
                  <a:pt x="5694" y="750"/>
                  <a:pt x="5728" y="830"/>
                  <a:pt x="5757" y="909"/>
                </a:cubicBezTo>
                <a:cubicBezTo>
                  <a:pt x="5786" y="1011"/>
                  <a:pt x="5807" y="1097"/>
                  <a:pt x="5814" y="1181"/>
                </a:cubicBezTo>
                <a:cubicBezTo>
                  <a:pt x="5814" y="1228"/>
                  <a:pt x="5814" y="1273"/>
                  <a:pt x="5802" y="1312"/>
                </a:cubicBezTo>
                <a:cubicBezTo>
                  <a:pt x="5797" y="1341"/>
                  <a:pt x="5786" y="1370"/>
                  <a:pt x="5773" y="1398"/>
                </a:cubicBezTo>
                <a:cubicBezTo>
                  <a:pt x="5762" y="1420"/>
                  <a:pt x="5752" y="1438"/>
                  <a:pt x="5734" y="1454"/>
                </a:cubicBezTo>
                <a:cubicBezTo>
                  <a:pt x="5712" y="1477"/>
                  <a:pt x="5694" y="1495"/>
                  <a:pt x="5671" y="1511"/>
                </a:cubicBezTo>
                <a:cubicBezTo>
                  <a:pt x="5626" y="1540"/>
                  <a:pt x="5581" y="1563"/>
                  <a:pt x="5535" y="1574"/>
                </a:cubicBezTo>
                <a:cubicBezTo>
                  <a:pt x="5490" y="1591"/>
                  <a:pt x="5439" y="1603"/>
                  <a:pt x="5387" y="1603"/>
                </a:cubicBezTo>
                <a:lnTo>
                  <a:pt x="5371" y="1603"/>
                </a:lnTo>
                <a:cubicBezTo>
                  <a:pt x="5325" y="1603"/>
                  <a:pt x="5274" y="1603"/>
                  <a:pt x="5222" y="1591"/>
                </a:cubicBezTo>
                <a:cubicBezTo>
                  <a:pt x="5143" y="1574"/>
                  <a:pt x="5075" y="1546"/>
                  <a:pt x="4996" y="1506"/>
                </a:cubicBezTo>
                <a:cubicBezTo>
                  <a:pt x="4899" y="1454"/>
                  <a:pt x="4808" y="1398"/>
                  <a:pt x="4723" y="1318"/>
                </a:cubicBezTo>
                <a:cubicBezTo>
                  <a:pt x="4626" y="1233"/>
                  <a:pt x="4541" y="1136"/>
                  <a:pt x="4472" y="1034"/>
                </a:cubicBezTo>
                <a:cubicBezTo>
                  <a:pt x="4461" y="1018"/>
                  <a:pt x="4438" y="1005"/>
                  <a:pt x="4416" y="1005"/>
                </a:cubicBezTo>
                <a:cubicBezTo>
                  <a:pt x="4382" y="1005"/>
                  <a:pt x="4359" y="1018"/>
                  <a:pt x="4341" y="1040"/>
                </a:cubicBezTo>
                <a:cubicBezTo>
                  <a:pt x="4273" y="1142"/>
                  <a:pt x="4223" y="1262"/>
                  <a:pt x="4171" y="1370"/>
                </a:cubicBezTo>
                <a:cubicBezTo>
                  <a:pt x="4149" y="1438"/>
                  <a:pt x="4121" y="1501"/>
                  <a:pt x="4086" y="1563"/>
                </a:cubicBezTo>
                <a:cubicBezTo>
                  <a:pt x="4047" y="1637"/>
                  <a:pt x="4007" y="1700"/>
                  <a:pt x="3961" y="1750"/>
                </a:cubicBezTo>
                <a:cubicBezTo>
                  <a:pt x="3932" y="1779"/>
                  <a:pt x="3905" y="1807"/>
                  <a:pt x="3871" y="1829"/>
                </a:cubicBezTo>
                <a:cubicBezTo>
                  <a:pt x="3837" y="1847"/>
                  <a:pt x="3808" y="1863"/>
                  <a:pt x="3774" y="1876"/>
                </a:cubicBezTo>
                <a:cubicBezTo>
                  <a:pt x="3728" y="1892"/>
                  <a:pt x="3677" y="1897"/>
                  <a:pt x="3625" y="1904"/>
                </a:cubicBezTo>
                <a:lnTo>
                  <a:pt x="3598" y="1904"/>
                </a:lnTo>
                <a:cubicBezTo>
                  <a:pt x="3557" y="1904"/>
                  <a:pt x="3523" y="1904"/>
                  <a:pt x="3484" y="1897"/>
                </a:cubicBezTo>
                <a:cubicBezTo>
                  <a:pt x="3444" y="1886"/>
                  <a:pt x="3410" y="1870"/>
                  <a:pt x="3370" y="1852"/>
                </a:cubicBezTo>
                <a:cubicBezTo>
                  <a:pt x="3325" y="1829"/>
                  <a:pt x="3279" y="1802"/>
                  <a:pt x="3240" y="1768"/>
                </a:cubicBezTo>
                <a:cubicBezTo>
                  <a:pt x="3189" y="1716"/>
                  <a:pt x="3137" y="1659"/>
                  <a:pt x="3092" y="1585"/>
                </a:cubicBezTo>
                <a:cubicBezTo>
                  <a:pt x="3040" y="1511"/>
                  <a:pt x="3001" y="1427"/>
                  <a:pt x="2967" y="1335"/>
                </a:cubicBezTo>
                <a:lnTo>
                  <a:pt x="2967" y="1325"/>
                </a:lnTo>
                <a:lnTo>
                  <a:pt x="2956" y="1296"/>
                </a:lnTo>
                <a:cubicBezTo>
                  <a:pt x="2956" y="1284"/>
                  <a:pt x="2944" y="1267"/>
                  <a:pt x="2938" y="1256"/>
                </a:cubicBezTo>
                <a:cubicBezTo>
                  <a:pt x="2927" y="1244"/>
                  <a:pt x="2916" y="1239"/>
                  <a:pt x="2899" y="1233"/>
                </a:cubicBezTo>
                <a:cubicBezTo>
                  <a:pt x="2893" y="1228"/>
                  <a:pt x="2882" y="1228"/>
                  <a:pt x="2870" y="1228"/>
                </a:cubicBezTo>
                <a:cubicBezTo>
                  <a:pt x="2848" y="1228"/>
                  <a:pt x="2825" y="1233"/>
                  <a:pt x="2814" y="1250"/>
                </a:cubicBezTo>
                <a:cubicBezTo>
                  <a:pt x="2739" y="1312"/>
                  <a:pt x="2665" y="1370"/>
                  <a:pt x="2592" y="1427"/>
                </a:cubicBezTo>
                <a:cubicBezTo>
                  <a:pt x="2507" y="1477"/>
                  <a:pt x="2427" y="1517"/>
                  <a:pt x="2348" y="1546"/>
                </a:cubicBezTo>
                <a:cubicBezTo>
                  <a:pt x="2290" y="1563"/>
                  <a:pt x="2240" y="1574"/>
                  <a:pt x="2188" y="1580"/>
                </a:cubicBezTo>
                <a:lnTo>
                  <a:pt x="2166" y="1580"/>
                </a:lnTo>
                <a:cubicBezTo>
                  <a:pt x="2125" y="1580"/>
                  <a:pt x="2086" y="1574"/>
                  <a:pt x="2052" y="1569"/>
                </a:cubicBezTo>
                <a:cubicBezTo>
                  <a:pt x="2007" y="1556"/>
                  <a:pt x="1973" y="1540"/>
                  <a:pt x="1933" y="1522"/>
                </a:cubicBezTo>
                <a:cubicBezTo>
                  <a:pt x="1887" y="1501"/>
                  <a:pt x="1842" y="1466"/>
                  <a:pt x="1802" y="1432"/>
                </a:cubicBezTo>
                <a:cubicBezTo>
                  <a:pt x="1763" y="1398"/>
                  <a:pt x="1734" y="1359"/>
                  <a:pt x="1705" y="1318"/>
                </a:cubicBezTo>
                <a:cubicBezTo>
                  <a:pt x="1682" y="1284"/>
                  <a:pt x="1666" y="1250"/>
                  <a:pt x="1648" y="1210"/>
                </a:cubicBezTo>
                <a:cubicBezTo>
                  <a:pt x="1637" y="1165"/>
                  <a:pt x="1626" y="1120"/>
                  <a:pt x="1626" y="1063"/>
                </a:cubicBezTo>
                <a:cubicBezTo>
                  <a:pt x="1621" y="971"/>
                  <a:pt x="1632" y="875"/>
                  <a:pt x="1637" y="785"/>
                </a:cubicBezTo>
                <a:cubicBezTo>
                  <a:pt x="1643" y="738"/>
                  <a:pt x="1648" y="693"/>
                  <a:pt x="1655" y="643"/>
                </a:cubicBezTo>
                <a:cubicBezTo>
                  <a:pt x="1655" y="625"/>
                  <a:pt x="1648" y="602"/>
                  <a:pt x="1637" y="585"/>
                </a:cubicBezTo>
                <a:cubicBezTo>
                  <a:pt x="1626" y="580"/>
                  <a:pt x="1614" y="568"/>
                  <a:pt x="1603" y="562"/>
                </a:cubicBezTo>
                <a:lnTo>
                  <a:pt x="1546" y="562"/>
                </a:lnTo>
                <a:cubicBezTo>
                  <a:pt x="1443" y="568"/>
                  <a:pt x="1353" y="575"/>
                  <a:pt x="1257" y="575"/>
                </a:cubicBezTo>
                <a:cubicBezTo>
                  <a:pt x="1058" y="575"/>
                  <a:pt x="893" y="557"/>
                  <a:pt x="740" y="523"/>
                </a:cubicBezTo>
                <a:cubicBezTo>
                  <a:pt x="625" y="500"/>
                  <a:pt x="530" y="465"/>
                  <a:pt x="438" y="420"/>
                </a:cubicBezTo>
                <a:cubicBezTo>
                  <a:pt x="365" y="386"/>
                  <a:pt x="302" y="341"/>
                  <a:pt x="239" y="289"/>
                </a:cubicBezTo>
                <a:cubicBezTo>
                  <a:pt x="182" y="234"/>
                  <a:pt x="137" y="176"/>
                  <a:pt x="97" y="119"/>
                </a:cubicBezTo>
                <a:cubicBezTo>
                  <a:pt x="69" y="79"/>
                  <a:pt x="52" y="40"/>
                  <a:pt x="2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1" name="Google Shape;276;p2"/>
          <p:cNvSpPr>
            <a:spLocks noChangeArrowheads="1"/>
          </p:cNvSpPr>
          <p:nvPr/>
        </p:nvSpPr>
        <p:spPr bwMode="auto">
          <a:xfrm>
            <a:off x="7024688" y="4002088"/>
            <a:ext cx="285750" cy="274637"/>
          </a:xfrm>
          <a:custGeom>
            <a:avLst/>
            <a:gdLst>
              <a:gd name="T0" fmla="*/ 0 w 7394"/>
              <a:gd name="T1" fmla="*/ 0 h 7100"/>
              <a:gd name="T2" fmla="*/ 7394 w 7394"/>
              <a:gd name="T3" fmla="*/ 7100 h 7100"/>
            </a:gdLst>
            <a:ahLst/>
            <a:cxnLst/>
            <a:rect l="T0" t="T1" r="T2" b="T3"/>
            <a:pathLst>
              <a:path w="7394" h="7100" extrusionOk="0">
                <a:moveTo>
                  <a:pt x="722" y="3700"/>
                </a:moveTo>
                <a:cubicBezTo>
                  <a:pt x="725" y="3702"/>
                  <a:pt x="728" y="3703"/>
                  <a:pt x="731" y="3704"/>
                </a:cubicBezTo>
                <a:lnTo>
                  <a:pt x="728" y="3700"/>
                </a:lnTo>
                <a:close/>
                <a:moveTo>
                  <a:pt x="3898" y="171"/>
                </a:moveTo>
                <a:cubicBezTo>
                  <a:pt x="3938" y="171"/>
                  <a:pt x="3979" y="176"/>
                  <a:pt x="4018" y="176"/>
                </a:cubicBezTo>
                <a:cubicBezTo>
                  <a:pt x="4069" y="189"/>
                  <a:pt x="4115" y="205"/>
                  <a:pt x="4160" y="228"/>
                </a:cubicBezTo>
                <a:cubicBezTo>
                  <a:pt x="4205" y="250"/>
                  <a:pt x="4257" y="279"/>
                  <a:pt x="4302" y="318"/>
                </a:cubicBezTo>
                <a:cubicBezTo>
                  <a:pt x="4359" y="370"/>
                  <a:pt x="4404" y="420"/>
                  <a:pt x="4444" y="472"/>
                </a:cubicBezTo>
                <a:cubicBezTo>
                  <a:pt x="4472" y="512"/>
                  <a:pt x="4490" y="551"/>
                  <a:pt x="4507" y="591"/>
                </a:cubicBezTo>
                <a:cubicBezTo>
                  <a:pt x="4541" y="693"/>
                  <a:pt x="4558" y="808"/>
                  <a:pt x="4569" y="921"/>
                </a:cubicBezTo>
                <a:cubicBezTo>
                  <a:pt x="4575" y="978"/>
                  <a:pt x="4580" y="1034"/>
                  <a:pt x="4592" y="1086"/>
                </a:cubicBezTo>
                <a:cubicBezTo>
                  <a:pt x="4598" y="1131"/>
                  <a:pt x="4609" y="1183"/>
                  <a:pt x="4637" y="1245"/>
                </a:cubicBezTo>
                <a:cubicBezTo>
                  <a:pt x="4643" y="1262"/>
                  <a:pt x="4648" y="1280"/>
                  <a:pt x="4666" y="1301"/>
                </a:cubicBezTo>
                <a:lnTo>
                  <a:pt x="4672" y="1319"/>
                </a:lnTo>
                <a:cubicBezTo>
                  <a:pt x="4682" y="1330"/>
                  <a:pt x="4688" y="1348"/>
                  <a:pt x="4700" y="1364"/>
                </a:cubicBezTo>
                <a:lnTo>
                  <a:pt x="4706" y="1382"/>
                </a:lnTo>
                <a:cubicBezTo>
                  <a:pt x="4711" y="1393"/>
                  <a:pt x="4722" y="1409"/>
                  <a:pt x="4734" y="1421"/>
                </a:cubicBezTo>
                <a:cubicBezTo>
                  <a:pt x="4751" y="1443"/>
                  <a:pt x="4779" y="1455"/>
                  <a:pt x="4808" y="1455"/>
                </a:cubicBezTo>
                <a:cubicBezTo>
                  <a:pt x="4824" y="1455"/>
                  <a:pt x="4842" y="1450"/>
                  <a:pt x="4858" y="1443"/>
                </a:cubicBezTo>
                <a:cubicBezTo>
                  <a:pt x="4865" y="1438"/>
                  <a:pt x="4876" y="1427"/>
                  <a:pt x="4887" y="1421"/>
                </a:cubicBezTo>
                <a:lnTo>
                  <a:pt x="4899" y="1409"/>
                </a:lnTo>
                <a:cubicBezTo>
                  <a:pt x="4921" y="1398"/>
                  <a:pt x="4939" y="1387"/>
                  <a:pt x="4961" y="1382"/>
                </a:cubicBezTo>
                <a:cubicBezTo>
                  <a:pt x="4984" y="1370"/>
                  <a:pt x="5012" y="1364"/>
                  <a:pt x="5036" y="1353"/>
                </a:cubicBezTo>
                <a:cubicBezTo>
                  <a:pt x="5057" y="1348"/>
                  <a:pt x="5086" y="1341"/>
                  <a:pt x="5109" y="1330"/>
                </a:cubicBezTo>
                <a:cubicBezTo>
                  <a:pt x="5149" y="1319"/>
                  <a:pt x="5194" y="1301"/>
                  <a:pt x="5233" y="1290"/>
                </a:cubicBezTo>
                <a:lnTo>
                  <a:pt x="5285" y="1267"/>
                </a:lnTo>
                <a:cubicBezTo>
                  <a:pt x="5370" y="1239"/>
                  <a:pt x="5479" y="1199"/>
                  <a:pt x="5603" y="1188"/>
                </a:cubicBezTo>
                <a:cubicBezTo>
                  <a:pt x="5621" y="1183"/>
                  <a:pt x="5637" y="1183"/>
                  <a:pt x="5655" y="1183"/>
                </a:cubicBezTo>
                <a:cubicBezTo>
                  <a:pt x="5689" y="1183"/>
                  <a:pt x="5728" y="1188"/>
                  <a:pt x="5773" y="1194"/>
                </a:cubicBezTo>
                <a:cubicBezTo>
                  <a:pt x="5831" y="1205"/>
                  <a:pt x="5888" y="1222"/>
                  <a:pt x="5938" y="1251"/>
                </a:cubicBezTo>
                <a:cubicBezTo>
                  <a:pt x="5983" y="1267"/>
                  <a:pt x="6024" y="1296"/>
                  <a:pt x="6064" y="1325"/>
                </a:cubicBezTo>
                <a:cubicBezTo>
                  <a:pt x="6093" y="1353"/>
                  <a:pt x="6120" y="1382"/>
                  <a:pt x="6143" y="1409"/>
                </a:cubicBezTo>
                <a:cubicBezTo>
                  <a:pt x="6161" y="1438"/>
                  <a:pt x="6177" y="1472"/>
                  <a:pt x="6195" y="1506"/>
                </a:cubicBezTo>
                <a:cubicBezTo>
                  <a:pt x="6206" y="1540"/>
                  <a:pt x="6211" y="1580"/>
                  <a:pt x="6217" y="1620"/>
                </a:cubicBezTo>
                <a:cubicBezTo>
                  <a:pt x="6222" y="1660"/>
                  <a:pt x="6222" y="1700"/>
                  <a:pt x="6217" y="1734"/>
                </a:cubicBezTo>
                <a:cubicBezTo>
                  <a:pt x="6211" y="1768"/>
                  <a:pt x="6200" y="1796"/>
                  <a:pt x="6183" y="1825"/>
                </a:cubicBezTo>
                <a:cubicBezTo>
                  <a:pt x="6143" y="1915"/>
                  <a:pt x="6080" y="1989"/>
                  <a:pt x="6018" y="2069"/>
                </a:cubicBezTo>
                <a:lnTo>
                  <a:pt x="5978" y="2120"/>
                </a:lnTo>
                <a:cubicBezTo>
                  <a:pt x="5933" y="2171"/>
                  <a:pt x="5904" y="2211"/>
                  <a:pt x="5876" y="2261"/>
                </a:cubicBezTo>
                <a:cubicBezTo>
                  <a:pt x="5859" y="2285"/>
                  <a:pt x="5847" y="2313"/>
                  <a:pt x="5836" y="2342"/>
                </a:cubicBezTo>
                <a:cubicBezTo>
                  <a:pt x="5831" y="2358"/>
                  <a:pt x="5825" y="2381"/>
                  <a:pt x="5820" y="2410"/>
                </a:cubicBezTo>
                <a:cubicBezTo>
                  <a:pt x="5813" y="2421"/>
                  <a:pt x="5802" y="2432"/>
                  <a:pt x="5791" y="2450"/>
                </a:cubicBezTo>
                <a:lnTo>
                  <a:pt x="5773" y="2478"/>
                </a:lnTo>
                <a:cubicBezTo>
                  <a:pt x="5757" y="2500"/>
                  <a:pt x="5752" y="2541"/>
                  <a:pt x="5768" y="2568"/>
                </a:cubicBezTo>
                <a:cubicBezTo>
                  <a:pt x="5773" y="2581"/>
                  <a:pt x="5786" y="2591"/>
                  <a:pt x="5797" y="2602"/>
                </a:cubicBezTo>
                <a:cubicBezTo>
                  <a:pt x="5813" y="2609"/>
                  <a:pt x="5825" y="2615"/>
                  <a:pt x="5842" y="2615"/>
                </a:cubicBezTo>
                <a:cubicBezTo>
                  <a:pt x="5928" y="2631"/>
                  <a:pt x="6018" y="2636"/>
                  <a:pt x="6103" y="2649"/>
                </a:cubicBezTo>
                <a:lnTo>
                  <a:pt x="6143" y="2649"/>
                </a:lnTo>
                <a:cubicBezTo>
                  <a:pt x="6251" y="2660"/>
                  <a:pt x="6371" y="2671"/>
                  <a:pt x="6484" y="2688"/>
                </a:cubicBezTo>
                <a:cubicBezTo>
                  <a:pt x="6638" y="2722"/>
                  <a:pt x="6751" y="2751"/>
                  <a:pt x="6848" y="2796"/>
                </a:cubicBezTo>
                <a:cubicBezTo>
                  <a:pt x="6911" y="2825"/>
                  <a:pt x="6956" y="2859"/>
                  <a:pt x="7001" y="2893"/>
                </a:cubicBezTo>
                <a:cubicBezTo>
                  <a:pt x="7035" y="2921"/>
                  <a:pt x="7064" y="2950"/>
                  <a:pt x="7087" y="2984"/>
                </a:cubicBezTo>
                <a:cubicBezTo>
                  <a:pt x="7109" y="3018"/>
                  <a:pt x="7126" y="3052"/>
                  <a:pt x="7143" y="3092"/>
                </a:cubicBezTo>
                <a:cubicBezTo>
                  <a:pt x="7160" y="3137"/>
                  <a:pt x="7171" y="3194"/>
                  <a:pt x="7184" y="3262"/>
                </a:cubicBezTo>
                <a:cubicBezTo>
                  <a:pt x="7184" y="3318"/>
                  <a:pt x="7184" y="3370"/>
                  <a:pt x="7177" y="3415"/>
                </a:cubicBezTo>
                <a:cubicBezTo>
                  <a:pt x="7166" y="3462"/>
                  <a:pt x="7155" y="3496"/>
                  <a:pt x="7143" y="3523"/>
                </a:cubicBezTo>
                <a:cubicBezTo>
                  <a:pt x="7132" y="3546"/>
                  <a:pt x="7115" y="3569"/>
                  <a:pt x="7098" y="3598"/>
                </a:cubicBezTo>
                <a:cubicBezTo>
                  <a:pt x="7069" y="3625"/>
                  <a:pt x="7047" y="3648"/>
                  <a:pt x="7013" y="3672"/>
                </a:cubicBezTo>
                <a:cubicBezTo>
                  <a:pt x="6967" y="3706"/>
                  <a:pt x="6916" y="3727"/>
                  <a:pt x="6854" y="3751"/>
                </a:cubicBezTo>
                <a:cubicBezTo>
                  <a:pt x="6723" y="3796"/>
                  <a:pt x="6575" y="3824"/>
                  <a:pt x="6427" y="3847"/>
                </a:cubicBezTo>
                <a:cubicBezTo>
                  <a:pt x="6376" y="3858"/>
                  <a:pt x="6319" y="3864"/>
                  <a:pt x="6269" y="3876"/>
                </a:cubicBezTo>
                <a:cubicBezTo>
                  <a:pt x="6240" y="3882"/>
                  <a:pt x="6211" y="3905"/>
                  <a:pt x="6200" y="3939"/>
                </a:cubicBezTo>
                <a:cubicBezTo>
                  <a:pt x="6195" y="3973"/>
                  <a:pt x="6200" y="4007"/>
                  <a:pt x="6222" y="4029"/>
                </a:cubicBezTo>
                <a:cubicBezTo>
                  <a:pt x="6251" y="4057"/>
                  <a:pt x="6279" y="4092"/>
                  <a:pt x="6314" y="4131"/>
                </a:cubicBezTo>
                <a:cubicBezTo>
                  <a:pt x="6331" y="4160"/>
                  <a:pt x="6348" y="4188"/>
                  <a:pt x="6359" y="4217"/>
                </a:cubicBezTo>
                <a:cubicBezTo>
                  <a:pt x="6365" y="4239"/>
                  <a:pt x="6371" y="4262"/>
                  <a:pt x="6376" y="4302"/>
                </a:cubicBezTo>
                <a:lnTo>
                  <a:pt x="6376" y="4393"/>
                </a:lnTo>
                <a:cubicBezTo>
                  <a:pt x="6365" y="4427"/>
                  <a:pt x="6353" y="4456"/>
                  <a:pt x="6337" y="4490"/>
                </a:cubicBezTo>
                <a:cubicBezTo>
                  <a:pt x="6319" y="4535"/>
                  <a:pt x="6290" y="4574"/>
                  <a:pt x="6256" y="4614"/>
                </a:cubicBezTo>
                <a:cubicBezTo>
                  <a:pt x="6206" y="4671"/>
                  <a:pt x="6154" y="4723"/>
                  <a:pt x="6086" y="4768"/>
                </a:cubicBezTo>
                <a:cubicBezTo>
                  <a:pt x="6001" y="4825"/>
                  <a:pt x="5904" y="4876"/>
                  <a:pt x="5802" y="4915"/>
                </a:cubicBezTo>
                <a:cubicBezTo>
                  <a:pt x="5700" y="4955"/>
                  <a:pt x="5587" y="4983"/>
                  <a:pt x="5479" y="5001"/>
                </a:cubicBezTo>
                <a:lnTo>
                  <a:pt x="5377" y="5001"/>
                </a:lnTo>
                <a:cubicBezTo>
                  <a:pt x="5325" y="5001"/>
                  <a:pt x="5274" y="5001"/>
                  <a:pt x="5212" y="4989"/>
                </a:cubicBezTo>
                <a:cubicBezTo>
                  <a:pt x="5154" y="4978"/>
                  <a:pt x="5109" y="4962"/>
                  <a:pt x="5070" y="4944"/>
                </a:cubicBezTo>
                <a:cubicBezTo>
                  <a:pt x="5029" y="4928"/>
                  <a:pt x="4995" y="4904"/>
                  <a:pt x="4961" y="4876"/>
                </a:cubicBezTo>
                <a:cubicBezTo>
                  <a:pt x="4927" y="4847"/>
                  <a:pt x="4905" y="4818"/>
                  <a:pt x="4882" y="4791"/>
                </a:cubicBezTo>
                <a:cubicBezTo>
                  <a:pt x="4858" y="4757"/>
                  <a:pt x="4837" y="4716"/>
                  <a:pt x="4819" y="4671"/>
                </a:cubicBezTo>
                <a:cubicBezTo>
                  <a:pt x="4813" y="4648"/>
                  <a:pt x="4808" y="4626"/>
                  <a:pt x="4802" y="4608"/>
                </a:cubicBezTo>
                <a:cubicBezTo>
                  <a:pt x="4790" y="4569"/>
                  <a:pt x="4756" y="4546"/>
                  <a:pt x="4722" y="4546"/>
                </a:cubicBezTo>
                <a:lnTo>
                  <a:pt x="4706" y="4546"/>
                </a:lnTo>
                <a:cubicBezTo>
                  <a:pt x="4695" y="4546"/>
                  <a:pt x="4682" y="4553"/>
                  <a:pt x="4666" y="4563"/>
                </a:cubicBezTo>
                <a:cubicBezTo>
                  <a:pt x="4643" y="4580"/>
                  <a:pt x="4627" y="4603"/>
                  <a:pt x="4627" y="4632"/>
                </a:cubicBezTo>
                <a:cubicBezTo>
                  <a:pt x="4627" y="4666"/>
                  <a:pt x="4627" y="4700"/>
                  <a:pt x="4620" y="4734"/>
                </a:cubicBezTo>
                <a:cubicBezTo>
                  <a:pt x="4603" y="4797"/>
                  <a:pt x="4586" y="4859"/>
                  <a:pt x="4558" y="4915"/>
                </a:cubicBezTo>
                <a:cubicBezTo>
                  <a:pt x="4530" y="4978"/>
                  <a:pt x="4490" y="5041"/>
                  <a:pt x="4438" y="5103"/>
                </a:cubicBezTo>
                <a:cubicBezTo>
                  <a:pt x="4381" y="5172"/>
                  <a:pt x="4313" y="5234"/>
                  <a:pt x="4239" y="5290"/>
                </a:cubicBezTo>
                <a:cubicBezTo>
                  <a:pt x="4205" y="5313"/>
                  <a:pt x="4171" y="5337"/>
                  <a:pt x="4137" y="5358"/>
                </a:cubicBezTo>
                <a:lnTo>
                  <a:pt x="4121" y="5358"/>
                </a:lnTo>
                <a:cubicBezTo>
                  <a:pt x="4103" y="5371"/>
                  <a:pt x="4081" y="5376"/>
                  <a:pt x="4063" y="5387"/>
                </a:cubicBezTo>
                <a:cubicBezTo>
                  <a:pt x="4058" y="5393"/>
                  <a:pt x="4058" y="5393"/>
                  <a:pt x="4058" y="5398"/>
                </a:cubicBezTo>
                <a:cubicBezTo>
                  <a:pt x="4035" y="5410"/>
                  <a:pt x="4013" y="5416"/>
                  <a:pt x="3990" y="5427"/>
                </a:cubicBezTo>
                <a:cubicBezTo>
                  <a:pt x="3916" y="5450"/>
                  <a:pt x="3848" y="5473"/>
                  <a:pt x="3774" y="5479"/>
                </a:cubicBezTo>
                <a:cubicBezTo>
                  <a:pt x="3751" y="5484"/>
                  <a:pt x="3728" y="5484"/>
                  <a:pt x="3711" y="5484"/>
                </a:cubicBezTo>
                <a:cubicBezTo>
                  <a:pt x="3672" y="5484"/>
                  <a:pt x="3631" y="5479"/>
                  <a:pt x="3586" y="5473"/>
                </a:cubicBezTo>
                <a:cubicBezTo>
                  <a:pt x="3523" y="5461"/>
                  <a:pt x="3467" y="5439"/>
                  <a:pt x="3421" y="5421"/>
                </a:cubicBezTo>
                <a:cubicBezTo>
                  <a:pt x="3371" y="5393"/>
                  <a:pt x="3324" y="5364"/>
                  <a:pt x="3279" y="5330"/>
                </a:cubicBezTo>
                <a:cubicBezTo>
                  <a:pt x="3222" y="5279"/>
                  <a:pt x="3166" y="5217"/>
                  <a:pt x="3120" y="5148"/>
                </a:cubicBezTo>
                <a:cubicBezTo>
                  <a:pt x="3046" y="5046"/>
                  <a:pt x="2983" y="4928"/>
                  <a:pt x="2910" y="4768"/>
                </a:cubicBezTo>
                <a:cubicBezTo>
                  <a:pt x="2904" y="4750"/>
                  <a:pt x="2881" y="4739"/>
                  <a:pt x="2859" y="4739"/>
                </a:cubicBezTo>
                <a:cubicBezTo>
                  <a:pt x="2836" y="4739"/>
                  <a:pt x="2820" y="4757"/>
                  <a:pt x="2807" y="4779"/>
                </a:cubicBezTo>
                <a:cubicBezTo>
                  <a:pt x="2802" y="4791"/>
                  <a:pt x="2796" y="4802"/>
                  <a:pt x="2785" y="4813"/>
                </a:cubicBezTo>
                <a:lnTo>
                  <a:pt x="2779" y="4818"/>
                </a:lnTo>
                <a:lnTo>
                  <a:pt x="2791" y="4818"/>
                </a:lnTo>
                <a:cubicBezTo>
                  <a:pt x="2768" y="4870"/>
                  <a:pt x="2734" y="4915"/>
                  <a:pt x="2700" y="4962"/>
                </a:cubicBezTo>
                <a:cubicBezTo>
                  <a:pt x="2660" y="5007"/>
                  <a:pt x="2615" y="5046"/>
                  <a:pt x="2574" y="5075"/>
                </a:cubicBezTo>
                <a:cubicBezTo>
                  <a:pt x="2529" y="5109"/>
                  <a:pt x="2484" y="5132"/>
                  <a:pt x="2438" y="5148"/>
                </a:cubicBezTo>
                <a:cubicBezTo>
                  <a:pt x="2370" y="5177"/>
                  <a:pt x="2301" y="5188"/>
                  <a:pt x="2228" y="5200"/>
                </a:cubicBezTo>
                <a:lnTo>
                  <a:pt x="2160" y="5200"/>
                </a:lnTo>
                <a:cubicBezTo>
                  <a:pt x="2115" y="5200"/>
                  <a:pt x="2063" y="5193"/>
                  <a:pt x="2007" y="5188"/>
                </a:cubicBezTo>
                <a:cubicBezTo>
                  <a:pt x="1904" y="5172"/>
                  <a:pt x="1802" y="5138"/>
                  <a:pt x="1705" y="5091"/>
                </a:cubicBezTo>
                <a:cubicBezTo>
                  <a:pt x="1626" y="5052"/>
                  <a:pt x="1546" y="5007"/>
                  <a:pt x="1472" y="4944"/>
                </a:cubicBezTo>
                <a:cubicBezTo>
                  <a:pt x="1409" y="4893"/>
                  <a:pt x="1359" y="4836"/>
                  <a:pt x="1319" y="4779"/>
                </a:cubicBezTo>
                <a:cubicBezTo>
                  <a:pt x="1285" y="4728"/>
                  <a:pt x="1257" y="4677"/>
                  <a:pt x="1228" y="4614"/>
                </a:cubicBezTo>
                <a:cubicBezTo>
                  <a:pt x="1210" y="4563"/>
                  <a:pt x="1199" y="4512"/>
                  <a:pt x="1189" y="4450"/>
                </a:cubicBezTo>
                <a:cubicBezTo>
                  <a:pt x="1183" y="4388"/>
                  <a:pt x="1189" y="4325"/>
                  <a:pt x="1194" y="4257"/>
                </a:cubicBezTo>
                <a:cubicBezTo>
                  <a:pt x="1210" y="4183"/>
                  <a:pt x="1239" y="4102"/>
                  <a:pt x="1279" y="4012"/>
                </a:cubicBezTo>
                <a:cubicBezTo>
                  <a:pt x="1285" y="3989"/>
                  <a:pt x="1285" y="3961"/>
                  <a:pt x="1273" y="3939"/>
                </a:cubicBezTo>
                <a:cubicBezTo>
                  <a:pt x="1257" y="3910"/>
                  <a:pt x="1234" y="3892"/>
                  <a:pt x="1210" y="3882"/>
                </a:cubicBezTo>
                <a:cubicBezTo>
                  <a:pt x="1131" y="3858"/>
                  <a:pt x="1052" y="3837"/>
                  <a:pt x="966" y="3802"/>
                </a:cubicBezTo>
                <a:cubicBezTo>
                  <a:pt x="882" y="3774"/>
                  <a:pt x="819" y="3745"/>
                  <a:pt x="762" y="3717"/>
                </a:cubicBezTo>
                <a:cubicBezTo>
                  <a:pt x="756" y="3717"/>
                  <a:pt x="756" y="3711"/>
                  <a:pt x="756" y="3711"/>
                </a:cubicBezTo>
                <a:cubicBezTo>
                  <a:pt x="748" y="3707"/>
                  <a:pt x="739" y="3706"/>
                  <a:pt x="731" y="3704"/>
                </a:cubicBezTo>
                <a:lnTo>
                  <a:pt x="733" y="3706"/>
                </a:lnTo>
                <a:lnTo>
                  <a:pt x="728" y="3706"/>
                </a:lnTo>
                <a:lnTo>
                  <a:pt x="733" y="3711"/>
                </a:lnTo>
                <a:cubicBezTo>
                  <a:pt x="597" y="3648"/>
                  <a:pt x="489" y="3586"/>
                  <a:pt x="404" y="3512"/>
                </a:cubicBezTo>
                <a:cubicBezTo>
                  <a:pt x="353" y="3467"/>
                  <a:pt x="313" y="3427"/>
                  <a:pt x="284" y="3381"/>
                </a:cubicBezTo>
                <a:cubicBezTo>
                  <a:pt x="250" y="3336"/>
                  <a:pt x="228" y="3296"/>
                  <a:pt x="216" y="3257"/>
                </a:cubicBezTo>
                <a:cubicBezTo>
                  <a:pt x="200" y="3216"/>
                  <a:pt x="188" y="3171"/>
                  <a:pt x="182" y="3126"/>
                </a:cubicBezTo>
                <a:cubicBezTo>
                  <a:pt x="177" y="3063"/>
                  <a:pt x="182" y="3001"/>
                  <a:pt x="194" y="2943"/>
                </a:cubicBezTo>
                <a:cubicBezTo>
                  <a:pt x="200" y="2898"/>
                  <a:pt x="216" y="2853"/>
                  <a:pt x="234" y="2814"/>
                </a:cubicBezTo>
                <a:cubicBezTo>
                  <a:pt x="256" y="2773"/>
                  <a:pt x="279" y="2728"/>
                  <a:pt x="308" y="2688"/>
                </a:cubicBezTo>
                <a:cubicBezTo>
                  <a:pt x="347" y="2649"/>
                  <a:pt x="387" y="2615"/>
                  <a:pt x="433" y="2581"/>
                </a:cubicBezTo>
                <a:cubicBezTo>
                  <a:pt x="489" y="2546"/>
                  <a:pt x="546" y="2512"/>
                  <a:pt x="609" y="2489"/>
                </a:cubicBezTo>
                <a:cubicBezTo>
                  <a:pt x="699" y="2455"/>
                  <a:pt x="790" y="2432"/>
                  <a:pt x="887" y="2421"/>
                </a:cubicBezTo>
                <a:cubicBezTo>
                  <a:pt x="921" y="2421"/>
                  <a:pt x="961" y="2416"/>
                  <a:pt x="995" y="2416"/>
                </a:cubicBezTo>
                <a:cubicBezTo>
                  <a:pt x="1058" y="2416"/>
                  <a:pt x="1115" y="2421"/>
                  <a:pt x="1189" y="2432"/>
                </a:cubicBezTo>
                <a:cubicBezTo>
                  <a:pt x="1234" y="2444"/>
                  <a:pt x="1273" y="2455"/>
                  <a:pt x="1313" y="2466"/>
                </a:cubicBezTo>
                <a:lnTo>
                  <a:pt x="1336" y="2466"/>
                </a:lnTo>
                <a:cubicBezTo>
                  <a:pt x="1359" y="2466"/>
                  <a:pt x="1375" y="2461"/>
                  <a:pt x="1388" y="2450"/>
                </a:cubicBezTo>
                <a:cubicBezTo>
                  <a:pt x="1409" y="2426"/>
                  <a:pt x="1427" y="2387"/>
                  <a:pt x="1404" y="2358"/>
                </a:cubicBezTo>
                <a:cubicBezTo>
                  <a:pt x="1375" y="2308"/>
                  <a:pt x="1347" y="2256"/>
                  <a:pt x="1319" y="2188"/>
                </a:cubicBezTo>
                <a:cubicBezTo>
                  <a:pt x="1285" y="2080"/>
                  <a:pt x="1257" y="1967"/>
                  <a:pt x="1244" y="1847"/>
                </a:cubicBezTo>
                <a:cubicBezTo>
                  <a:pt x="1234" y="1734"/>
                  <a:pt x="1239" y="1620"/>
                  <a:pt x="1257" y="1506"/>
                </a:cubicBezTo>
                <a:cubicBezTo>
                  <a:pt x="1279" y="1398"/>
                  <a:pt x="1307" y="1290"/>
                  <a:pt x="1354" y="1199"/>
                </a:cubicBezTo>
                <a:cubicBezTo>
                  <a:pt x="1393" y="1120"/>
                  <a:pt x="1433" y="1052"/>
                  <a:pt x="1495" y="978"/>
                </a:cubicBezTo>
                <a:cubicBezTo>
                  <a:pt x="1546" y="921"/>
                  <a:pt x="1603" y="864"/>
                  <a:pt x="1671" y="819"/>
                </a:cubicBezTo>
                <a:cubicBezTo>
                  <a:pt x="1734" y="774"/>
                  <a:pt x="1797" y="739"/>
                  <a:pt x="1865" y="711"/>
                </a:cubicBezTo>
                <a:cubicBezTo>
                  <a:pt x="1915" y="693"/>
                  <a:pt x="1960" y="682"/>
                  <a:pt x="2012" y="677"/>
                </a:cubicBezTo>
                <a:lnTo>
                  <a:pt x="2057" y="677"/>
                </a:lnTo>
                <a:cubicBezTo>
                  <a:pt x="2091" y="677"/>
                  <a:pt x="2125" y="677"/>
                  <a:pt x="2160" y="682"/>
                </a:cubicBezTo>
                <a:cubicBezTo>
                  <a:pt x="2217" y="693"/>
                  <a:pt x="2267" y="711"/>
                  <a:pt x="2319" y="739"/>
                </a:cubicBezTo>
                <a:cubicBezTo>
                  <a:pt x="2387" y="774"/>
                  <a:pt x="2445" y="813"/>
                  <a:pt x="2495" y="858"/>
                </a:cubicBezTo>
                <a:cubicBezTo>
                  <a:pt x="2506" y="864"/>
                  <a:pt x="2524" y="876"/>
                  <a:pt x="2535" y="887"/>
                </a:cubicBezTo>
                <a:lnTo>
                  <a:pt x="2529" y="881"/>
                </a:lnTo>
                <a:lnTo>
                  <a:pt x="2529" y="876"/>
                </a:lnTo>
                <a:cubicBezTo>
                  <a:pt x="2626" y="955"/>
                  <a:pt x="2723" y="1052"/>
                  <a:pt x="2820" y="1165"/>
                </a:cubicBezTo>
                <a:cubicBezTo>
                  <a:pt x="2830" y="1183"/>
                  <a:pt x="2847" y="1188"/>
                  <a:pt x="2865" y="1188"/>
                </a:cubicBezTo>
                <a:lnTo>
                  <a:pt x="2875" y="1188"/>
                </a:lnTo>
                <a:cubicBezTo>
                  <a:pt x="2899" y="1183"/>
                  <a:pt x="2922" y="1165"/>
                  <a:pt x="2922" y="1149"/>
                </a:cubicBezTo>
                <a:cubicBezTo>
                  <a:pt x="2949" y="994"/>
                  <a:pt x="2990" y="870"/>
                  <a:pt x="3046" y="750"/>
                </a:cubicBezTo>
                <a:cubicBezTo>
                  <a:pt x="3092" y="659"/>
                  <a:pt x="3137" y="580"/>
                  <a:pt x="3195" y="512"/>
                </a:cubicBezTo>
                <a:cubicBezTo>
                  <a:pt x="3251" y="449"/>
                  <a:pt x="3308" y="393"/>
                  <a:pt x="3371" y="347"/>
                </a:cubicBezTo>
                <a:cubicBezTo>
                  <a:pt x="3433" y="302"/>
                  <a:pt x="3507" y="262"/>
                  <a:pt x="3581" y="234"/>
                </a:cubicBezTo>
                <a:cubicBezTo>
                  <a:pt x="3665" y="205"/>
                  <a:pt x="3746" y="182"/>
                  <a:pt x="3830" y="171"/>
                </a:cubicBezTo>
                <a:close/>
                <a:moveTo>
                  <a:pt x="3859" y="0"/>
                </a:moveTo>
                <a:cubicBezTo>
                  <a:pt x="3581" y="23"/>
                  <a:pt x="3313" y="154"/>
                  <a:pt x="3132" y="359"/>
                </a:cubicBezTo>
                <a:cubicBezTo>
                  <a:pt x="2972" y="535"/>
                  <a:pt x="2875" y="750"/>
                  <a:pt x="2825" y="978"/>
                </a:cubicBezTo>
                <a:cubicBezTo>
                  <a:pt x="2660" y="808"/>
                  <a:pt x="2479" y="637"/>
                  <a:pt x="2245" y="569"/>
                </a:cubicBezTo>
                <a:cubicBezTo>
                  <a:pt x="2189" y="552"/>
                  <a:pt x="2130" y="544"/>
                  <a:pt x="2071" y="544"/>
                </a:cubicBezTo>
                <a:cubicBezTo>
                  <a:pt x="1994" y="544"/>
                  <a:pt x="1916" y="557"/>
                  <a:pt x="1842" y="580"/>
                </a:cubicBezTo>
                <a:cubicBezTo>
                  <a:pt x="1700" y="625"/>
                  <a:pt x="1564" y="716"/>
                  <a:pt x="1456" y="819"/>
                </a:cubicBezTo>
                <a:cubicBezTo>
                  <a:pt x="1268" y="1000"/>
                  <a:pt x="1154" y="1245"/>
                  <a:pt x="1115" y="1500"/>
                </a:cubicBezTo>
                <a:cubicBezTo>
                  <a:pt x="1074" y="1757"/>
                  <a:pt x="1097" y="2017"/>
                  <a:pt x="1189" y="2261"/>
                </a:cubicBezTo>
                <a:cubicBezTo>
                  <a:pt x="1189" y="2268"/>
                  <a:pt x="1194" y="2268"/>
                  <a:pt x="1194" y="2274"/>
                </a:cubicBezTo>
                <a:cubicBezTo>
                  <a:pt x="1142" y="2261"/>
                  <a:pt x="1092" y="2256"/>
                  <a:pt x="1034" y="2256"/>
                </a:cubicBezTo>
                <a:cubicBezTo>
                  <a:pt x="1020" y="2255"/>
                  <a:pt x="1006" y="2255"/>
                  <a:pt x="992" y="2255"/>
                </a:cubicBezTo>
                <a:cubicBezTo>
                  <a:pt x="892" y="2255"/>
                  <a:pt x="787" y="2271"/>
                  <a:pt x="688" y="2290"/>
                </a:cubicBezTo>
                <a:cubicBezTo>
                  <a:pt x="580" y="2319"/>
                  <a:pt x="473" y="2364"/>
                  <a:pt x="376" y="2421"/>
                </a:cubicBezTo>
                <a:cubicBezTo>
                  <a:pt x="279" y="2484"/>
                  <a:pt x="200" y="2557"/>
                  <a:pt x="132" y="2654"/>
                </a:cubicBezTo>
                <a:cubicBezTo>
                  <a:pt x="63" y="2751"/>
                  <a:pt x="29" y="2864"/>
                  <a:pt x="12" y="2984"/>
                </a:cubicBezTo>
                <a:cubicBezTo>
                  <a:pt x="1" y="3103"/>
                  <a:pt x="17" y="3228"/>
                  <a:pt x="63" y="3342"/>
                </a:cubicBezTo>
                <a:cubicBezTo>
                  <a:pt x="143" y="3552"/>
                  <a:pt x="331" y="3700"/>
                  <a:pt x="523" y="3813"/>
                </a:cubicBezTo>
                <a:cubicBezTo>
                  <a:pt x="625" y="3871"/>
                  <a:pt x="733" y="3916"/>
                  <a:pt x="842" y="3961"/>
                </a:cubicBezTo>
                <a:cubicBezTo>
                  <a:pt x="910" y="3989"/>
                  <a:pt x="972" y="4012"/>
                  <a:pt x="1034" y="4034"/>
                </a:cubicBezTo>
                <a:cubicBezTo>
                  <a:pt x="1013" y="4102"/>
                  <a:pt x="995" y="4171"/>
                  <a:pt x="984" y="4246"/>
                </a:cubicBezTo>
                <a:cubicBezTo>
                  <a:pt x="966" y="4336"/>
                  <a:pt x="966" y="4433"/>
                  <a:pt x="984" y="4529"/>
                </a:cubicBezTo>
                <a:cubicBezTo>
                  <a:pt x="995" y="4621"/>
                  <a:pt x="1029" y="4705"/>
                  <a:pt x="1069" y="4784"/>
                </a:cubicBezTo>
                <a:cubicBezTo>
                  <a:pt x="1108" y="4865"/>
                  <a:pt x="1165" y="4938"/>
                  <a:pt x="1223" y="5001"/>
                </a:cubicBezTo>
                <a:cubicBezTo>
                  <a:pt x="1347" y="5132"/>
                  <a:pt x="1506" y="5234"/>
                  <a:pt x="1677" y="5296"/>
                </a:cubicBezTo>
                <a:cubicBezTo>
                  <a:pt x="1805" y="5340"/>
                  <a:pt x="1941" y="5364"/>
                  <a:pt x="2077" y="5364"/>
                </a:cubicBezTo>
                <a:cubicBezTo>
                  <a:pt x="2116" y="5364"/>
                  <a:pt x="2155" y="5362"/>
                  <a:pt x="2194" y="5358"/>
                </a:cubicBezTo>
                <a:cubicBezTo>
                  <a:pt x="2274" y="5353"/>
                  <a:pt x="2348" y="5342"/>
                  <a:pt x="2427" y="5313"/>
                </a:cubicBezTo>
                <a:cubicBezTo>
                  <a:pt x="2500" y="5290"/>
                  <a:pt x="2569" y="5251"/>
                  <a:pt x="2637" y="5206"/>
                </a:cubicBezTo>
                <a:cubicBezTo>
                  <a:pt x="2734" y="5138"/>
                  <a:pt x="2807" y="5046"/>
                  <a:pt x="2865" y="4944"/>
                </a:cubicBezTo>
                <a:cubicBezTo>
                  <a:pt x="2949" y="5114"/>
                  <a:pt x="3040" y="5279"/>
                  <a:pt x="3182" y="5410"/>
                </a:cubicBezTo>
                <a:cubicBezTo>
                  <a:pt x="3256" y="5484"/>
                  <a:pt x="3353" y="5534"/>
                  <a:pt x="3450" y="5575"/>
                </a:cubicBezTo>
                <a:cubicBezTo>
                  <a:pt x="3444" y="5728"/>
                  <a:pt x="3426" y="5882"/>
                  <a:pt x="3399" y="6029"/>
                </a:cubicBezTo>
                <a:cubicBezTo>
                  <a:pt x="3371" y="6189"/>
                  <a:pt x="3336" y="6347"/>
                  <a:pt x="3290" y="6507"/>
                </a:cubicBezTo>
                <a:cubicBezTo>
                  <a:pt x="3274" y="6580"/>
                  <a:pt x="3251" y="6654"/>
                  <a:pt x="3229" y="6728"/>
                </a:cubicBezTo>
                <a:cubicBezTo>
                  <a:pt x="3200" y="6814"/>
                  <a:pt x="3171" y="6893"/>
                  <a:pt x="3148" y="6979"/>
                </a:cubicBezTo>
                <a:cubicBezTo>
                  <a:pt x="3137" y="7018"/>
                  <a:pt x="3148" y="7063"/>
                  <a:pt x="3188" y="7086"/>
                </a:cubicBezTo>
                <a:cubicBezTo>
                  <a:pt x="3205" y="7094"/>
                  <a:pt x="3222" y="7099"/>
                  <a:pt x="3241" y="7099"/>
                </a:cubicBezTo>
                <a:cubicBezTo>
                  <a:pt x="3248" y="7099"/>
                  <a:pt x="3255" y="7099"/>
                  <a:pt x="3263" y="7097"/>
                </a:cubicBezTo>
                <a:cubicBezTo>
                  <a:pt x="3279" y="7092"/>
                  <a:pt x="3308" y="7081"/>
                  <a:pt x="3319" y="7058"/>
                </a:cubicBezTo>
                <a:cubicBezTo>
                  <a:pt x="3342" y="7007"/>
                  <a:pt x="3365" y="6955"/>
                  <a:pt x="3381" y="6905"/>
                </a:cubicBezTo>
                <a:cubicBezTo>
                  <a:pt x="3405" y="6842"/>
                  <a:pt x="3421" y="6774"/>
                  <a:pt x="3444" y="6711"/>
                </a:cubicBezTo>
                <a:cubicBezTo>
                  <a:pt x="3484" y="6580"/>
                  <a:pt x="3512" y="6455"/>
                  <a:pt x="3536" y="6336"/>
                </a:cubicBezTo>
                <a:cubicBezTo>
                  <a:pt x="3557" y="6211"/>
                  <a:pt x="3575" y="6080"/>
                  <a:pt x="3591" y="5950"/>
                </a:cubicBezTo>
                <a:cubicBezTo>
                  <a:pt x="3597" y="5848"/>
                  <a:pt x="3604" y="5746"/>
                  <a:pt x="3609" y="5620"/>
                </a:cubicBezTo>
                <a:lnTo>
                  <a:pt x="3609" y="5609"/>
                </a:lnTo>
                <a:cubicBezTo>
                  <a:pt x="3643" y="5615"/>
                  <a:pt x="3683" y="5615"/>
                  <a:pt x="3717" y="5615"/>
                </a:cubicBezTo>
                <a:cubicBezTo>
                  <a:pt x="3756" y="5615"/>
                  <a:pt x="3796" y="5615"/>
                  <a:pt x="3842" y="5609"/>
                </a:cubicBezTo>
                <a:cubicBezTo>
                  <a:pt x="3898" y="5597"/>
                  <a:pt x="3966" y="5586"/>
                  <a:pt x="4035" y="5563"/>
                </a:cubicBezTo>
                <a:lnTo>
                  <a:pt x="4040" y="5558"/>
                </a:lnTo>
                <a:cubicBezTo>
                  <a:pt x="4040" y="5581"/>
                  <a:pt x="4035" y="5603"/>
                  <a:pt x="4035" y="5626"/>
                </a:cubicBezTo>
                <a:lnTo>
                  <a:pt x="4040" y="5626"/>
                </a:lnTo>
                <a:lnTo>
                  <a:pt x="4035" y="5644"/>
                </a:lnTo>
                <a:cubicBezTo>
                  <a:pt x="4035" y="5712"/>
                  <a:pt x="4029" y="5780"/>
                  <a:pt x="4024" y="5848"/>
                </a:cubicBezTo>
                <a:cubicBezTo>
                  <a:pt x="4018" y="5984"/>
                  <a:pt x="4018" y="6109"/>
                  <a:pt x="4024" y="6216"/>
                </a:cubicBezTo>
                <a:cubicBezTo>
                  <a:pt x="4029" y="6342"/>
                  <a:pt x="4040" y="6467"/>
                  <a:pt x="4063" y="6586"/>
                </a:cubicBezTo>
                <a:cubicBezTo>
                  <a:pt x="4074" y="6654"/>
                  <a:pt x="4092" y="6722"/>
                  <a:pt x="4108" y="6790"/>
                </a:cubicBezTo>
                <a:cubicBezTo>
                  <a:pt x="4126" y="6848"/>
                  <a:pt x="4149" y="6898"/>
                  <a:pt x="4171" y="6950"/>
                </a:cubicBezTo>
                <a:cubicBezTo>
                  <a:pt x="4186" y="6982"/>
                  <a:pt x="4226" y="7004"/>
                  <a:pt x="4262" y="7004"/>
                </a:cubicBezTo>
                <a:cubicBezTo>
                  <a:pt x="4270" y="7004"/>
                  <a:pt x="4278" y="7003"/>
                  <a:pt x="4286" y="7000"/>
                </a:cubicBezTo>
                <a:cubicBezTo>
                  <a:pt x="4342" y="6990"/>
                  <a:pt x="4381" y="6932"/>
                  <a:pt x="4365" y="6882"/>
                </a:cubicBezTo>
                <a:cubicBezTo>
                  <a:pt x="4347" y="6830"/>
                  <a:pt x="4331" y="6774"/>
                  <a:pt x="4313" y="6722"/>
                </a:cubicBezTo>
                <a:cubicBezTo>
                  <a:pt x="4297" y="6660"/>
                  <a:pt x="4279" y="6604"/>
                  <a:pt x="4268" y="6541"/>
                </a:cubicBezTo>
                <a:cubicBezTo>
                  <a:pt x="4239" y="6428"/>
                  <a:pt x="4223" y="6313"/>
                  <a:pt x="4211" y="6194"/>
                </a:cubicBezTo>
                <a:lnTo>
                  <a:pt x="4211" y="6189"/>
                </a:lnTo>
                <a:lnTo>
                  <a:pt x="4211" y="6182"/>
                </a:lnTo>
                <a:cubicBezTo>
                  <a:pt x="4200" y="6069"/>
                  <a:pt x="4194" y="5961"/>
                  <a:pt x="4194" y="5854"/>
                </a:cubicBezTo>
                <a:cubicBezTo>
                  <a:pt x="4189" y="5734"/>
                  <a:pt x="4194" y="5620"/>
                  <a:pt x="4200" y="5500"/>
                </a:cubicBezTo>
                <a:cubicBezTo>
                  <a:pt x="4200" y="5495"/>
                  <a:pt x="4194" y="5495"/>
                  <a:pt x="4194" y="5489"/>
                </a:cubicBezTo>
                <a:cubicBezTo>
                  <a:pt x="4297" y="5439"/>
                  <a:pt x="4393" y="5364"/>
                  <a:pt x="4478" y="5285"/>
                </a:cubicBezTo>
                <a:cubicBezTo>
                  <a:pt x="4598" y="5172"/>
                  <a:pt x="4695" y="5030"/>
                  <a:pt x="4745" y="4870"/>
                </a:cubicBezTo>
                <a:cubicBezTo>
                  <a:pt x="4745" y="4876"/>
                  <a:pt x="4745" y="4876"/>
                  <a:pt x="4751" y="4881"/>
                </a:cubicBezTo>
                <a:cubicBezTo>
                  <a:pt x="4790" y="4938"/>
                  <a:pt x="4853" y="4989"/>
                  <a:pt x="4916" y="5030"/>
                </a:cubicBezTo>
                <a:cubicBezTo>
                  <a:pt x="5047" y="5114"/>
                  <a:pt x="5206" y="5143"/>
                  <a:pt x="5359" y="5148"/>
                </a:cubicBezTo>
                <a:cubicBezTo>
                  <a:pt x="5529" y="5148"/>
                  <a:pt x="5694" y="5114"/>
                  <a:pt x="5854" y="5057"/>
                </a:cubicBezTo>
                <a:cubicBezTo>
                  <a:pt x="6007" y="5001"/>
                  <a:pt x="6154" y="4921"/>
                  <a:pt x="6285" y="4813"/>
                </a:cubicBezTo>
                <a:cubicBezTo>
                  <a:pt x="6348" y="4757"/>
                  <a:pt x="6405" y="4694"/>
                  <a:pt x="6450" y="4621"/>
                </a:cubicBezTo>
                <a:cubicBezTo>
                  <a:pt x="6473" y="4587"/>
                  <a:pt x="6495" y="4553"/>
                  <a:pt x="6513" y="4512"/>
                </a:cubicBezTo>
                <a:cubicBezTo>
                  <a:pt x="6524" y="4472"/>
                  <a:pt x="6536" y="4427"/>
                  <a:pt x="6541" y="4388"/>
                </a:cubicBezTo>
                <a:cubicBezTo>
                  <a:pt x="6558" y="4307"/>
                  <a:pt x="6547" y="4228"/>
                  <a:pt x="6518" y="4154"/>
                </a:cubicBezTo>
                <a:cubicBezTo>
                  <a:pt x="6507" y="4115"/>
                  <a:pt x="6489" y="4075"/>
                  <a:pt x="6468" y="4041"/>
                </a:cubicBezTo>
                <a:cubicBezTo>
                  <a:pt x="6626" y="4018"/>
                  <a:pt x="6780" y="3989"/>
                  <a:pt x="6927" y="3939"/>
                </a:cubicBezTo>
                <a:cubicBezTo>
                  <a:pt x="7029" y="3898"/>
                  <a:pt x="7126" y="3847"/>
                  <a:pt x="7205" y="3774"/>
                </a:cubicBezTo>
                <a:cubicBezTo>
                  <a:pt x="7286" y="3700"/>
                  <a:pt x="7342" y="3598"/>
                  <a:pt x="7365" y="3489"/>
                </a:cubicBezTo>
                <a:cubicBezTo>
                  <a:pt x="7394" y="3370"/>
                  <a:pt x="7388" y="3234"/>
                  <a:pt x="7360" y="3114"/>
                </a:cubicBezTo>
                <a:cubicBezTo>
                  <a:pt x="7336" y="3006"/>
                  <a:pt x="7286" y="2916"/>
                  <a:pt x="7218" y="2830"/>
                </a:cubicBezTo>
                <a:cubicBezTo>
                  <a:pt x="7155" y="2756"/>
                  <a:pt x="7074" y="2699"/>
                  <a:pt x="6990" y="2654"/>
                </a:cubicBezTo>
                <a:cubicBezTo>
                  <a:pt x="6899" y="2602"/>
                  <a:pt x="6802" y="2568"/>
                  <a:pt x="6699" y="2546"/>
                </a:cubicBezTo>
                <a:cubicBezTo>
                  <a:pt x="6552" y="2507"/>
                  <a:pt x="6405" y="2484"/>
                  <a:pt x="6251" y="2473"/>
                </a:cubicBezTo>
                <a:cubicBezTo>
                  <a:pt x="6166" y="2461"/>
                  <a:pt x="6086" y="2455"/>
                  <a:pt x="6007" y="2450"/>
                </a:cubicBezTo>
                <a:lnTo>
                  <a:pt x="6007" y="2444"/>
                </a:lnTo>
                <a:cubicBezTo>
                  <a:pt x="6007" y="2426"/>
                  <a:pt x="6012" y="2405"/>
                  <a:pt x="6024" y="2387"/>
                </a:cubicBezTo>
                <a:cubicBezTo>
                  <a:pt x="6058" y="2319"/>
                  <a:pt x="6103" y="2256"/>
                  <a:pt x="6154" y="2200"/>
                </a:cubicBezTo>
                <a:cubicBezTo>
                  <a:pt x="6154" y="2193"/>
                  <a:pt x="6161" y="2193"/>
                  <a:pt x="6161" y="2188"/>
                </a:cubicBezTo>
                <a:lnTo>
                  <a:pt x="6166" y="2188"/>
                </a:lnTo>
                <a:cubicBezTo>
                  <a:pt x="6222" y="2114"/>
                  <a:pt x="6285" y="2040"/>
                  <a:pt x="6331" y="1961"/>
                </a:cubicBezTo>
                <a:cubicBezTo>
                  <a:pt x="6359" y="1915"/>
                  <a:pt x="6382" y="1870"/>
                  <a:pt x="6393" y="1818"/>
                </a:cubicBezTo>
                <a:cubicBezTo>
                  <a:pt x="6410" y="1762"/>
                  <a:pt x="6416" y="1700"/>
                  <a:pt x="6416" y="1642"/>
                </a:cubicBezTo>
                <a:cubicBezTo>
                  <a:pt x="6410" y="1529"/>
                  <a:pt x="6382" y="1416"/>
                  <a:pt x="6319" y="1319"/>
                </a:cubicBezTo>
                <a:cubicBezTo>
                  <a:pt x="6256" y="1222"/>
                  <a:pt x="6172" y="1149"/>
                  <a:pt x="6075" y="1091"/>
                </a:cubicBezTo>
                <a:cubicBezTo>
                  <a:pt x="5956" y="1029"/>
                  <a:pt x="5825" y="989"/>
                  <a:pt x="5694" y="984"/>
                </a:cubicBezTo>
                <a:cubicBezTo>
                  <a:pt x="5632" y="984"/>
                  <a:pt x="5569" y="989"/>
                  <a:pt x="5506" y="1000"/>
                </a:cubicBezTo>
                <a:cubicBezTo>
                  <a:pt x="5438" y="1007"/>
                  <a:pt x="5377" y="1029"/>
                  <a:pt x="5314" y="1046"/>
                </a:cubicBezTo>
                <a:cubicBezTo>
                  <a:pt x="5251" y="1068"/>
                  <a:pt x="5194" y="1086"/>
                  <a:pt x="5138" y="1109"/>
                </a:cubicBezTo>
                <a:cubicBezTo>
                  <a:pt x="5070" y="1131"/>
                  <a:pt x="5002" y="1154"/>
                  <a:pt x="4933" y="1177"/>
                </a:cubicBezTo>
                <a:cubicBezTo>
                  <a:pt x="4905" y="1183"/>
                  <a:pt x="4871" y="1194"/>
                  <a:pt x="4842" y="1211"/>
                </a:cubicBezTo>
                <a:cubicBezTo>
                  <a:pt x="4831" y="1188"/>
                  <a:pt x="4819" y="1165"/>
                  <a:pt x="4808" y="1143"/>
                </a:cubicBezTo>
                <a:cubicBezTo>
                  <a:pt x="4768" y="1018"/>
                  <a:pt x="4763" y="887"/>
                  <a:pt x="4745" y="761"/>
                </a:cubicBezTo>
                <a:cubicBezTo>
                  <a:pt x="4734" y="693"/>
                  <a:pt x="4722" y="625"/>
                  <a:pt x="4700" y="557"/>
                </a:cubicBezTo>
                <a:cubicBezTo>
                  <a:pt x="4688" y="523"/>
                  <a:pt x="4672" y="489"/>
                  <a:pt x="4654" y="454"/>
                </a:cubicBezTo>
                <a:cubicBezTo>
                  <a:pt x="4637" y="415"/>
                  <a:pt x="4609" y="375"/>
                  <a:pt x="4580" y="341"/>
                </a:cubicBezTo>
                <a:cubicBezTo>
                  <a:pt x="4541" y="284"/>
                  <a:pt x="4490" y="234"/>
                  <a:pt x="4438" y="189"/>
                </a:cubicBezTo>
                <a:cubicBezTo>
                  <a:pt x="4381" y="142"/>
                  <a:pt x="4325" y="103"/>
                  <a:pt x="4257" y="74"/>
                </a:cubicBezTo>
                <a:cubicBezTo>
                  <a:pt x="4200" y="45"/>
                  <a:pt x="4137" y="23"/>
                  <a:pt x="4074" y="11"/>
                </a:cubicBezTo>
                <a:cubicBezTo>
                  <a:pt x="4024" y="0"/>
                  <a:pt x="3972" y="0"/>
                  <a:pt x="392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2" name="Google Shape;277;p2"/>
          <p:cNvSpPr>
            <a:spLocks noChangeArrowheads="1"/>
          </p:cNvSpPr>
          <p:nvPr/>
        </p:nvSpPr>
        <p:spPr bwMode="auto">
          <a:xfrm>
            <a:off x="5934075" y="3570288"/>
            <a:ext cx="295275" cy="257175"/>
          </a:xfrm>
          <a:custGeom>
            <a:avLst/>
            <a:gdLst>
              <a:gd name="T0" fmla="*/ 0 w 7599"/>
              <a:gd name="T1" fmla="*/ 0 h 6638"/>
              <a:gd name="T2" fmla="*/ 7599 w 7599"/>
              <a:gd name="T3" fmla="*/ 6638 h 6638"/>
            </a:gdLst>
            <a:ahLst/>
            <a:cxnLst/>
            <a:rect l="T0" t="T1" r="T2" b="T3"/>
            <a:pathLst>
              <a:path w="7599" h="6638" extrusionOk="0">
                <a:moveTo>
                  <a:pt x="1677" y="949"/>
                </a:moveTo>
                <a:cubicBezTo>
                  <a:pt x="1695" y="949"/>
                  <a:pt x="1711" y="955"/>
                  <a:pt x="1729" y="960"/>
                </a:cubicBezTo>
                <a:cubicBezTo>
                  <a:pt x="1939" y="1080"/>
                  <a:pt x="2138" y="1256"/>
                  <a:pt x="2325" y="1495"/>
                </a:cubicBezTo>
                <a:cubicBezTo>
                  <a:pt x="2479" y="1687"/>
                  <a:pt x="2615" y="1915"/>
                  <a:pt x="2739" y="2182"/>
                </a:cubicBezTo>
                <a:cubicBezTo>
                  <a:pt x="2848" y="2415"/>
                  <a:pt x="2938" y="2670"/>
                  <a:pt x="3001" y="2932"/>
                </a:cubicBezTo>
                <a:cubicBezTo>
                  <a:pt x="3030" y="3051"/>
                  <a:pt x="3058" y="3176"/>
                  <a:pt x="3087" y="3324"/>
                </a:cubicBezTo>
                <a:cubicBezTo>
                  <a:pt x="3103" y="3426"/>
                  <a:pt x="3121" y="3535"/>
                  <a:pt x="3132" y="3643"/>
                </a:cubicBezTo>
                <a:lnTo>
                  <a:pt x="3143" y="3693"/>
                </a:lnTo>
                <a:cubicBezTo>
                  <a:pt x="3143" y="3716"/>
                  <a:pt x="3137" y="3740"/>
                  <a:pt x="3121" y="3761"/>
                </a:cubicBezTo>
                <a:cubicBezTo>
                  <a:pt x="3103" y="3779"/>
                  <a:pt x="3080" y="3796"/>
                  <a:pt x="3053" y="3796"/>
                </a:cubicBezTo>
                <a:cubicBezTo>
                  <a:pt x="2996" y="3796"/>
                  <a:pt x="2956" y="3761"/>
                  <a:pt x="2951" y="3711"/>
                </a:cubicBezTo>
                <a:cubicBezTo>
                  <a:pt x="2938" y="3637"/>
                  <a:pt x="2927" y="3562"/>
                  <a:pt x="2910" y="3489"/>
                </a:cubicBezTo>
                <a:lnTo>
                  <a:pt x="2904" y="3478"/>
                </a:lnTo>
                <a:cubicBezTo>
                  <a:pt x="2854" y="3239"/>
                  <a:pt x="2796" y="3029"/>
                  <a:pt x="2728" y="2835"/>
                </a:cubicBezTo>
                <a:cubicBezTo>
                  <a:pt x="2649" y="2602"/>
                  <a:pt x="2563" y="2392"/>
                  <a:pt x="2461" y="2199"/>
                </a:cubicBezTo>
                <a:cubicBezTo>
                  <a:pt x="2330" y="1949"/>
                  <a:pt x="2177" y="1721"/>
                  <a:pt x="2007" y="1529"/>
                </a:cubicBezTo>
                <a:cubicBezTo>
                  <a:pt x="1933" y="1448"/>
                  <a:pt x="1870" y="1393"/>
                  <a:pt x="1813" y="1335"/>
                </a:cubicBezTo>
                <a:cubicBezTo>
                  <a:pt x="1745" y="1273"/>
                  <a:pt x="1671" y="1217"/>
                  <a:pt x="1598" y="1159"/>
                </a:cubicBezTo>
                <a:cubicBezTo>
                  <a:pt x="1575" y="1136"/>
                  <a:pt x="1564" y="1108"/>
                  <a:pt x="1558" y="1080"/>
                </a:cubicBezTo>
                <a:cubicBezTo>
                  <a:pt x="1558" y="1046"/>
                  <a:pt x="1569" y="1018"/>
                  <a:pt x="1587" y="989"/>
                </a:cubicBezTo>
                <a:cubicBezTo>
                  <a:pt x="1609" y="966"/>
                  <a:pt x="1643" y="949"/>
                  <a:pt x="1677" y="949"/>
                </a:cubicBezTo>
                <a:close/>
                <a:moveTo>
                  <a:pt x="5632" y="2642"/>
                </a:moveTo>
                <a:cubicBezTo>
                  <a:pt x="5683" y="2642"/>
                  <a:pt x="5734" y="2676"/>
                  <a:pt x="5752" y="2728"/>
                </a:cubicBezTo>
                <a:cubicBezTo>
                  <a:pt x="5763" y="2762"/>
                  <a:pt x="5763" y="2796"/>
                  <a:pt x="5746" y="2830"/>
                </a:cubicBezTo>
                <a:cubicBezTo>
                  <a:pt x="5728" y="2859"/>
                  <a:pt x="5705" y="2880"/>
                  <a:pt x="5678" y="2893"/>
                </a:cubicBezTo>
                <a:cubicBezTo>
                  <a:pt x="5439" y="2972"/>
                  <a:pt x="5228" y="3040"/>
                  <a:pt x="5023" y="3126"/>
                </a:cubicBezTo>
                <a:cubicBezTo>
                  <a:pt x="4819" y="3210"/>
                  <a:pt x="4621" y="3302"/>
                  <a:pt x="4433" y="3399"/>
                </a:cubicBezTo>
                <a:cubicBezTo>
                  <a:pt x="4103" y="3575"/>
                  <a:pt x="3819" y="3745"/>
                  <a:pt x="3557" y="3932"/>
                </a:cubicBezTo>
                <a:cubicBezTo>
                  <a:pt x="3541" y="3944"/>
                  <a:pt x="3518" y="3955"/>
                  <a:pt x="3496" y="3955"/>
                </a:cubicBezTo>
                <a:cubicBezTo>
                  <a:pt x="3462" y="3955"/>
                  <a:pt x="3428" y="3937"/>
                  <a:pt x="3410" y="3910"/>
                </a:cubicBezTo>
                <a:cubicBezTo>
                  <a:pt x="3376" y="3858"/>
                  <a:pt x="3387" y="3796"/>
                  <a:pt x="3439" y="3761"/>
                </a:cubicBezTo>
                <a:cubicBezTo>
                  <a:pt x="3615" y="3630"/>
                  <a:pt x="3780" y="3517"/>
                  <a:pt x="3939" y="3420"/>
                </a:cubicBezTo>
                <a:cubicBezTo>
                  <a:pt x="4103" y="3318"/>
                  <a:pt x="4280" y="3221"/>
                  <a:pt x="4485" y="3114"/>
                </a:cubicBezTo>
                <a:cubicBezTo>
                  <a:pt x="4661" y="3024"/>
                  <a:pt x="4848" y="2938"/>
                  <a:pt x="5036" y="2859"/>
                </a:cubicBezTo>
                <a:cubicBezTo>
                  <a:pt x="5251" y="2767"/>
                  <a:pt x="5427" y="2699"/>
                  <a:pt x="5587" y="2649"/>
                </a:cubicBezTo>
                <a:cubicBezTo>
                  <a:pt x="5603" y="2649"/>
                  <a:pt x="5615" y="2642"/>
                  <a:pt x="5632" y="2642"/>
                </a:cubicBezTo>
                <a:close/>
                <a:moveTo>
                  <a:pt x="2927" y="3944"/>
                </a:moveTo>
                <a:cubicBezTo>
                  <a:pt x="2967" y="3944"/>
                  <a:pt x="3006" y="3971"/>
                  <a:pt x="3024" y="4012"/>
                </a:cubicBezTo>
                <a:cubicBezTo>
                  <a:pt x="3041" y="4057"/>
                  <a:pt x="3012" y="4115"/>
                  <a:pt x="2961" y="4136"/>
                </a:cubicBezTo>
                <a:cubicBezTo>
                  <a:pt x="2848" y="4183"/>
                  <a:pt x="2728" y="4239"/>
                  <a:pt x="2575" y="4319"/>
                </a:cubicBezTo>
                <a:lnTo>
                  <a:pt x="2592" y="4312"/>
                </a:lnTo>
                <a:cubicBezTo>
                  <a:pt x="2256" y="4483"/>
                  <a:pt x="1939" y="4705"/>
                  <a:pt x="1648" y="4960"/>
                </a:cubicBezTo>
                <a:cubicBezTo>
                  <a:pt x="1519" y="5080"/>
                  <a:pt x="1404" y="5199"/>
                  <a:pt x="1302" y="5319"/>
                </a:cubicBezTo>
                <a:cubicBezTo>
                  <a:pt x="1189" y="5455"/>
                  <a:pt x="1086" y="5597"/>
                  <a:pt x="1007" y="5722"/>
                </a:cubicBezTo>
                <a:cubicBezTo>
                  <a:pt x="995" y="5739"/>
                  <a:pt x="961" y="5751"/>
                  <a:pt x="939" y="5757"/>
                </a:cubicBezTo>
                <a:lnTo>
                  <a:pt x="932" y="5757"/>
                </a:lnTo>
                <a:cubicBezTo>
                  <a:pt x="905" y="5757"/>
                  <a:pt x="882" y="5744"/>
                  <a:pt x="864" y="5728"/>
                </a:cubicBezTo>
                <a:cubicBezTo>
                  <a:pt x="830" y="5699"/>
                  <a:pt x="819" y="5649"/>
                  <a:pt x="837" y="5608"/>
                </a:cubicBezTo>
                <a:cubicBezTo>
                  <a:pt x="887" y="5506"/>
                  <a:pt x="944" y="5410"/>
                  <a:pt x="1013" y="5308"/>
                </a:cubicBezTo>
                <a:cubicBezTo>
                  <a:pt x="1081" y="5206"/>
                  <a:pt x="1149" y="5120"/>
                  <a:pt x="1223" y="5041"/>
                </a:cubicBezTo>
                <a:cubicBezTo>
                  <a:pt x="1370" y="4876"/>
                  <a:pt x="1540" y="4721"/>
                  <a:pt x="1729" y="4585"/>
                </a:cubicBezTo>
                <a:cubicBezTo>
                  <a:pt x="1894" y="4466"/>
                  <a:pt x="2080" y="4346"/>
                  <a:pt x="2290" y="4233"/>
                </a:cubicBezTo>
                <a:cubicBezTo>
                  <a:pt x="2405" y="4171"/>
                  <a:pt x="2507" y="4120"/>
                  <a:pt x="2603" y="4074"/>
                </a:cubicBezTo>
                <a:cubicBezTo>
                  <a:pt x="2700" y="4034"/>
                  <a:pt x="2796" y="3989"/>
                  <a:pt x="2893" y="3950"/>
                </a:cubicBezTo>
                <a:cubicBezTo>
                  <a:pt x="2904" y="3944"/>
                  <a:pt x="2916" y="3944"/>
                  <a:pt x="2927" y="3944"/>
                </a:cubicBezTo>
                <a:close/>
                <a:moveTo>
                  <a:pt x="2603" y="0"/>
                </a:moveTo>
                <a:cubicBezTo>
                  <a:pt x="2586" y="0"/>
                  <a:pt x="2569" y="6"/>
                  <a:pt x="2552" y="6"/>
                </a:cubicBezTo>
                <a:cubicBezTo>
                  <a:pt x="2529" y="11"/>
                  <a:pt x="2507" y="23"/>
                  <a:pt x="2490" y="29"/>
                </a:cubicBezTo>
                <a:cubicBezTo>
                  <a:pt x="2461" y="45"/>
                  <a:pt x="2427" y="68"/>
                  <a:pt x="2398" y="92"/>
                </a:cubicBezTo>
                <a:cubicBezTo>
                  <a:pt x="2359" y="137"/>
                  <a:pt x="2319" y="182"/>
                  <a:pt x="2280" y="239"/>
                </a:cubicBezTo>
                <a:cubicBezTo>
                  <a:pt x="2235" y="312"/>
                  <a:pt x="2194" y="398"/>
                  <a:pt x="2160" y="488"/>
                </a:cubicBezTo>
                <a:cubicBezTo>
                  <a:pt x="2138" y="562"/>
                  <a:pt x="2120" y="630"/>
                  <a:pt x="2115" y="698"/>
                </a:cubicBezTo>
                <a:lnTo>
                  <a:pt x="2115" y="727"/>
                </a:lnTo>
                <a:cubicBezTo>
                  <a:pt x="2115" y="756"/>
                  <a:pt x="2109" y="779"/>
                  <a:pt x="2091" y="801"/>
                </a:cubicBezTo>
                <a:cubicBezTo>
                  <a:pt x="2075" y="818"/>
                  <a:pt x="2046" y="835"/>
                  <a:pt x="2023" y="835"/>
                </a:cubicBezTo>
                <a:cubicBezTo>
                  <a:pt x="1973" y="835"/>
                  <a:pt x="1928" y="808"/>
                  <a:pt x="1915" y="767"/>
                </a:cubicBezTo>
                <a:cubicBezTo>
                  <a:pt x="1899" y="716"/>
                  <a:pt x="1881" y="664"/>
                  <a:pt x="1853" y="614"/>
                </a:cubicBezTo>
                <a:cubicBezTo>
                  <a:pt x="1808" y="528"/>
                  <a:pt x="1745" y="438"/>
                  <a:pt x="1666" y="352"/>
                </a:cubicBezTo>
                <a:cubicBezTo>
                  <a:pt x="1587" y="262"/>
                  <a:pt x="1501" y="187"/>
                  <a:pt x="1416" y="131"/>
                </a:cubicBezTo>
                <a:cubicBezTo>
                  <a:pt x="1348" y="85"/>
                  <a:pt x="1280" y="57"/>
                  <a:pt x="1217" y="34"/>
                </a:cubicBezTo>
                <a:cubicBezTo>
                  <a:pt x="1171" y="17"/>
                  <a:pt x="1131" y="11"/>
                  <a:pt x="1086" y="6"/>
                </a:cubicBezTo>
                <a:cubicBezTo>
                  <a:pt x="1052" y="6"/>
                  <a:pt x="1024" y="11"/>
                  <a:pt x="989" y="17"/>
                </a:cubicBezTo>
                <a:cubicBezTo>
                  <a:pt x="961" y="23"/>
                  <a:pt x="932" y="34"/>
                  <a:pt x="905" y="45"/>
                </a:cubicBezTo>
                <a:cubicBezTo>
                  <a:pt x="876" y="63"/>
                  <a:pt x="853" y="79"/>
                  <a:pt x="824" y="102"/>
                </a:cubicBezTo>
                <a:cubicBezTo>
                  <a:pt x="790" y="137"/>
                  <a:pt x="762" y="171"/>
                  <a:pt x="734" y="210"/>
                </a:cubicBezTo>
                <a:cubicBezTo>
                  <a:pt x="711" y="250"/>
                  <a:pt x="688" y="296"/>
                  <a:pt x="672" y="336"/>
                </a:cubicBezTo>
                <a:cubicBezTo>
                  <a:pt x="666" y="375"/>
                  <a:pt x="654" y="409"/>
                  <a:pt x="654" y="443"/>
                </a:cubicBezTo>
                <a:cubicBezTo>
                  <a:pt x="654" y="483"/>
                  <a:pt x="654" y="522"/>
                  <a:pt x="659" y="562"/>
                </a:cubicBezTo>
                <a:cubicBezTo>
                  <a:pt x="677" y="614"/>
                  <a:pt x="694" y="671"/>
                  <a:pt x="722" y="722"/>
                </a:cubicBezTo>
                <a:cubicBezTo>
                  <a:pt x="769" y="808"/>
                  <a:pt x="830" y="892"/>
                  <a:pt x="916" y="983"/>
                </a:cubicBezTo>
                <a:cubicBezTo>
                  <a:pt x="979" y="1052"/>
                  <a:pt x="1041" y="1114"/>
                  <a:pt x="1120" y="1188"/>
                </a:cubicBezTo>
                <a:lnTo>
                  <a:pt x="1189" y="1251"/>
                </a:lnTo>
                <a:cubicBezTo>
                  <a:pt x="1234" y="1290"/>
                  <a:pt x="1273" y="1330"/>
                  <a:pt x="1314" y="1369"/>
                </a:cubicBezTo>
                <a:cubicBezTo>
                  <a:pt x="1348" y="1403"/>
                  <a:pt x="1354" y="1443"/>
                  <a:pt x="1336" y="1477"/>
                </a:cubicBezTo>
                <a:cubicBezTo>
                  <a:pt x="1325" y="1506"/>
                  <a:pt x="1291" y="1529"/>
                  <a:pt x="1257" y="1529"/>
                </a:cubicBezTo>
                <a:cubicBezTo>
                  <a:pt x="1251" y="1529"/>
                  <a:pt x="1246" y="1523"/>
                  <a:pt x="1239" y="1523"/>
                </a:cubicBezTo>
                <a:cubicBezTo>
                  <a:pt x="1217" y="1523"/>
                  <a:pt x="1189" y="1517"/>
                  <a:pt x="1160" y="1517"/>
                </a:cubicBezTo>
                <a:lnTo>
                  <a:pt x="1126" y="1517"/>
                </a:lnTo>
                <a:cubicBezTo>
                  <a:pt x="1075" y="1517"/>
                  <a:pt x="1029" y="1517"/>
                  <a:pt x="979" y="1529"/>
                </a:cubicBezTo>
                <a:cubicBezTo>
                  <a:pt x="944" y="1540"/>
                  <a:pt x="910" y="1551"/>
                  <a:pt x="882" y="1563"/>
                </a:cubicBezTo>
                <a:cubicBezTo>
                  <a:pt x="864" y="1574"/>
                  <a:pt x="848" y="1585"/>
                  <a:pt x="830" y="1597"/>
                </a:cubicBezTo>
                <a:cubicBezTo>
                  <a:pt x="819" y="1608"/>
                  <a:pt x="814" y="1619"/>
                  <a:pt x="803" y="1631"/>
                </a:cubicBezTo>
                <a:cubicBezTo>
                  <a:pt x="796" y="1642"/>
                  <a:pt x="790" y="1653"/>
                  <a:pt x="785" y="1671"/>
                </a:cubicBezTo>
                <a:cubicBezTo>
                  <a:pt x="779" y="1687"/>
                  <a:pt x="774" y="1710"/>
                  <a:pt x="774" y="1728"/>
                </a:cubicBezTo>
                <a:cubicBezTo>
                  <a:pt x="774" y="1755"/>
                  <a:pt x="774" y="1784"/>
                  <a:pt x="779" y="1818"/>
                </a:cubicBezTo>
                <a:cubicBezTo>
                  <a:pt x="790" y="1852"/>
                  <a:pt x="803" y="1892"/>
                  <a:pt x="819" y="1926"/>
                </a:cubicBezTo>
                <a:cubicBezTo>
                  <a:pt x="837" y="1960"/>
                  <a:pt x="859" y="1994"/>
                  <a:pt x="887" y="2023"/>
                </a:cubicBezTo>
                <a:cubicBezTo>
                  <a:pt x="932" y="2074"/>
                  <a:pt x="989" y="2119"/>
                  <a:pt x="1063" y="2164"/>
                </a:cubicBezTo>
                <a:cubicBezTo>
                  <a:pt x="1160" y="2233"/>
                  <a:pt x="1268" y="2284"/>
                  <a:pt x="1375" y="2335"/>
                </a:cubicBezTo>
                <a:lnTo>
                  <a:pt x="1427" y="2364"/>
                </a:lnTo>
                <a:cubicBezTo>
                  <a:pt x="1540" y="2421"/>
                  <a:pt x="1660" y="2484"/>
                  <a:pt x="1763" y="2563"/>
                </a:cubicBezTo>
                <a:cubicBezTo>
                  <a:pt x="1791" y="2586"/>
                  <a:pt x="1802" y="2631"/>
                  <a:pt x="1785" y="2670"/>
                </a:cubicBezTo>
                <a:cubicBezTo>
                  <a:pt x="1774" y="2694"/>
                  <a:pt x="1757" y="2710"/>
                  <a:pt x="1734" y="2717"/>
                </a:cubicBezTo>
                <a:cubicBezTo>
                  <a:pt x="1729" y="2717"/>
                  <a:pt x="1716" y="2722"/>
                  <a:pt x="1705" y="2722"/>
                </a:cubicBezTo>
                <a:cubicBezTo>
                  <a:pt x="1700" y="2722"/>
                  <a:pt x="1695" y="2722"/>
                  <a:pt x="1689" y="2717"/>
                </a:cubicBezTo>
                <a:cubicBezTo>
                  <a:pt x="1660" y="2717"/>
                  <a:pt x="1637" y="2717"/>
                  <a:pt x="1609" y="2710"/>
                </a:cubicBezTo>
                <a:lnTo>
                  <a:pt x="1540" y="2710"/>
                </a:lnTo>
                <a:cubicBezTo>
                  <a:pt x="1478" y="2710"/>
                  <a:pt x="1427" y="2717"/>
                  <a:pt x="1375" y="2722"/>
                </a:cubicBezTo>
                <a:cubicBezTo>
                  <a:pt x="1354" y="2733"/>
                  <a:pt x="1330" y="2739"/>
                  <a:pt x="1307" y="2751"/>
                </a:cubicBezTo>
                <a:cubicBezTo>
                  <a:pt x="1296" y="2756"/>
                  <a:pt x="1291" y="2762"/>
                  <a:pt x="1280" y="2767"/>
                </a:cubicBezTo>
                <a:cubicBezTo>
                  <a:pt x="1273" y="2767"/>
                  <a:pt x="1273" y="2773"/>
                  <a:pt x="1268" y="2778"/>
                </a:cubicBezTo>
                <a:lnTo>
                  <a:pt x="1262" y="2790"/>
                </a:lnTo>
                <a:lnTo>
                  <a:pt x="1262" y="2801"/>
                </a:lnTo>
                <a:lnTo>
                  <a:pt x="1262" y="2830"/>
                </a:lnTo>
                <a:cubicBezTo>
                  <a:pt x="1268" y="2846"/>
                  <a:pt x="1273" y="2870"/>
                  <a:pt x="1285" y="2887"/>
                </a:cubicBezTo>
                <a:cubicBezTo>
                  <a:pt x="1302" y="2921"/>
                  <a:pt x="1330" y="2961"/>
                  <a:pt x="1364" y="3000"/>
                </a:cubicBezTo>
                <a:cubicBezTo>
                  <a:pt x="1427" y="3063"/>
                  <a:pt x="1495" y="3119"/>
                  <a:pt x="1575" y="3176"/>
                </a:cubicBezTo>
                <a:cubicBezTo>
                  <a:pt x="1671" y="3234"/>
                  <a:pt x="1768" y="3284"/>
                  <a:pt x="1870" y="3318"/>
                </a:cubicBezTo>
                <a:cubicBezTo>
                  <a:pt x="1944" y="3347"/>
                  <a:pt x="2012" y="3358"/>
                  <a:pt x="2086" y="3365"/>
                </a:cubicBezTo>
                <a:cubicBezTo>
                  <a:pt x="2109" y="3370"/>
                  <a:pt x="2125" y="3386"/>
                  <a:pt x="2143" y="3410"/>
                </a:cubicBezTo>
                <a:cubicBezTo>
                  <a:pt x="2183" y="3420"/>
                  <a:pt x="2222" y="3426"/>
                  <a:pt x="2262" y="3438"/>
                </a:cubicBezTo>
                <a:cubicBezTo>
                  <a:pt x="2461" y="3501"/>
                  <a:pt x="2610" y="3580"/>
                  <a:pt x="2717" y="3682"/>
                </a:cubicBezTo>
                <a:cubicBezTo>
                  <a:pt x="2746" y="3711"/>
                  <a:pt x="2751" y="3756"/>
                  <a:pt x="2723" y="3785"/>
                </a:cubicBezTo>
                <a:cubicBezTo>
                  <a:pt x="2712" y="3801"/>
                  <a:pt x="2689" y="3808"/>
                  <a:pt x="2666" y="3808"/>
                </a:cubicBezTo>
                <a:cubicBezTo>
                  <a:pt x="2649" y="3808"/>
                  <a:pt x="2631" y="3801"/>
                  <a:pt x="2621" y="3790"/>
                </a:cubicBezTo>
                <a:cubicBezTo>
                  <a:pt x="2592" y="3767"/>
                  <a:pt x="2563" y="3740"/>
                  <a:pt x="2529" y="3716"/>
                </a:cubicBezTo>
                <a:cubicBezTo>
                  <a:pt x="2455" y="3671"/>
                  <a:pt x="2376" y="3630"/>
                  <a:pt x="2280" y="3596"/>
                </a:cubicBezTo>
                <a:cubicBezTo>
                  <a:pt x="2154" y="3557"/>
                  <a:pt x="2023" y="3535"/>
                  <a:pt x="1894" y="3523"/>
                </a:cubicBezTo>
                <a:lnTo>
                  <a:pt x="1813" y="3523"/>
                </a:lnTo>
                <a:cubicBezTo>
                  <a:pt x="1740" y="3523"/>
                  <a:pt x="1671" y="3528"/>
                  <a:pt x="1603" y="3540"/>
                </a:cubicBezTo>
                <a:cubicBezTo>
                  <a:pt x="1564" y="3551"/>
                  <a:pt x="1529" y="3562"/>
                  <a:pt x="1501" y="3580"/>
                </a:cubicBezTo>
                <a:cubicBezTo>
                  <a:pt x="1484" y="3585"/>
                  <a:pt x="1472" y="3596"/>
                  <a:pt x="1456" y="3609"/>
                </a:cubicBezTo>
                <a:cubicBezTo>
                  <a:pt x="1450" y="3609"/>
                  <a:pt x="1450" y="3620"/>
                  <a:pt x="1444" y="3625"/>
                </a:cubicBezTo>
                <a:lnTo>
                  <a:pt x="1433" y="3643"/>
                </a:lnTo>
                <a:lnTo>
                  <a:pt x="1433" y="3659"/>
                </a:lnTo>
                <a:lnTo>
                  <a:pt x="1433" y="3677"/>
                </a:lnTo>
                <a:cubicBezTo>
                  <a:pt x="1438" y="3693"/>
                  <a:pt x="1444" y="3711"/>
                  <a:pt x="1450" y="3722"/>
                </a:cubicBezTo>
                <a:cubicBezTo>
                  <a:pt x="1467" y="3750"/>
                  <a:pt x="1484" y="3785"/>
                  <a:pt x="1519" y="3819"/>
                </a:cubicBezTo>
                <a:cubicBezTo>
                  <a:pt x="1575" y="3876"/>
                  <a:pt x="1637" y="3932"/>
                  <a:pt x="1723" y="3995"/>
                </a:cubicBezTo>
                <a:cubicBezTo>
                  <a:pt x="1757" y="4018"/>
                  <a:pt x="1763" y="4063"/>
                  <a:pt x="1745" y="4091"/>
                </a:cubicBezTo>
                <a:cubicBezTo>
                  <a:pt x="1734" y="4120"/>
                  <a:pt x="1700" y="4142"/>
                  <a:pt x="1671" y="4142"/>
                </a:cubicBezTo>
                <a:lnTo>
                  <a:pt x="1655" y="4142"/>
                </a:lnTo>
                <a:cubicBezTo>
                  <a:pt x="1501" y="4102"/>
                  <a:pt x="1341" y="4081"/>
                  <a:pt x="1194" y="4068"/>
                </a:cubicBezTo>
                <a:lnTo>
                  <a:pt x="1109" y="4068"/>
                </a:lnTo>
                <a:cubicBezTo>
                  <a:pt x="1018" y="4068"/>
                  <a:pt x="932" y="4074"/>
                  <a:pt x="859" y="4091"/>
                </a:cubicBezTo>
                <a:cubicBezTo>
                  <a:pt x="796" y="4102"/>
                  <a:pt x="751" y="4120"/>
                  <a:pt x="706" y="4142"/>
                </a:cubicBezTo>
                <a:cubicBezTo>
                  <a:pt x="672" y="4160"/>
                  <a:pt x="643" y="4176"/>
                  <a:pt x="614" y="4205"/>
                </a:cubicBezTo>
                <a:cubicBezTo>
                  <a:pt x="591" y="4222"/>
                  <a:pt x="569" y="4251"/>
                  <a:pt x="552" y="4273"/>
                </a:cubicBezTo>
                <a:cubicBezTo>
                  <a:pt x="541" y="4291"/>
                  <a:pt x="535" y="4307"/>
                  <a:pt x="530" y="4319"/>
                </a:cubicBezTo>
                <a:cubicBezTo>
                  <a:pt x="523" y="4330"/>
                  <a:pt x="523" y="4341"/>
                  <a:pt x="523" y="4346"/>
                </a:cubicBezTo>
                <a:lnTo>
                  <a:pt x="523" y="4364"/>
                </a:lnTo>
                <a:cubicBezTo>
                  <a:pt x="523" y="4375"/>
                  <a:pt x="530" y="4381"/>
                  <a:pt x="530" y="4387"/>
                </a:cubicBezTo>
                <a:cubicBezTo>
                  <a:pt x="535" y="4393"/>
                  <a:pt x="541" y="4404"/>
                  <a:pt x="552" y="4409"/>
                </a:cubicBezTo>
                <a:cubicBezTo>
                  <a:pt x="564" y="4427"/>
                  <a:pt x="575" y="4438"/>
                  <a:pt x="591" y="4443"/>
                </a:cubicBezTo>
                <a:cubicBezTo>
                  <a:pt x="632" y="4472"/>
                  <a:pt x="672" y="4490"/>
                  <a:pt x="722" y="4506"/>
                </a:cubicBezTo>
                <a:cubicBezTo>
                  <a:pt x="756" y="4517"/>
                  <a:pt x="796" y="4529"/>
                  <a:pt x="837" y="4535"/>
                </a:cubicBezTo>
                <a:cubicBezTo>
                  <a:pt x="893" y="4546"/>
                  <a:pt x="932" y="4608"/>
                  <a:pt x="921" y="4666"/>
                </a:cubicBezTo>
                <a:cubicBezTo>
                  <a:pt x="916" y="4716"/>
                  <a:pt x="871" y="4756"/>
                  <a:pt x="819" y="4756"/>
                </a:cubicBezTo>
                <a:cubicBezTo>
                  <a:pt x="790" y="4762"/>
                  <a:pt x="762" y="4762"/>
                  <a:pt x="734" y="4768"/>
                </a:cubicBezTo>
                <a:cubicBezTo>
                  <a:pt x="688" y="4779"/>
                  <a:pt x="643" y="4796"/>
                  <a:pt x="591" y="4818"/>
                </a:cubicBezTo>
                <a:cubicBezTo>
                  <a:pt x="546" y="4836"/>
                  <a:pt x="507" y="4852"/>
                  <a:pt x="462" y="4870"/>
                </a:cubicBezTo>
                <a:cubicBezTo>
                  <a:pt x="370" y="4921"/>
                  <a:pt x="279" y="4983"/>
                  <a:pt x="205" y="5046"/>
                </a:cubicBezTo>
                <a:cubicBezTo>
                  <a:pt x="155" y="5097"/>
                  <a:pt x="108" y="5143"/>
                  <a:pt x="80" y="5193"/>
                </a:cubicBezTo>
                <a:cubicBezTo>
                  <a:pt x="53" y="5227"/>
                  <a:pt x="35" y="5267"/>
                  <a:pt x="18" y="5313"/>
                </a:cubicBezTo>
                <a:cubicBezTo>
                  <a:pt x="12" y="5347"/>
                  <a:pt x="1" y="5376"/>
                  <a:pt x="1" y="5403"/>
                </a:cubicBezTo>
                <a:lnTo>
                  <a:pt x="1" y="5432"/>
                </a:lnTo>
                <a:lnTo>
                  <a:pt x="6" y="5444"/>
                </a:lnTo>
                <a:lnTo>
                  <a:pt x="12" y="5455"/>
                </a:lnTo>
                <a:cubicBezTo>
                  <a:pt x="24" y="5461"/>
                  <a:pt x="35" y="5466"/>
                  <a:pt x="40" y="5472"/>
                </a:cubicBezTo>
                <a:cubicBezTo>
                  <a:pt x="74" y="5478"/>
                  <a:pt x="114" y="5484"/>
                  <a:pt x="155" y="5489"/>
                </a:cubicBezTo>
                <a:lnTo>
                  <a:pt x="189" y="5489"/>
                </a:lnTo>
                <a:cubicBezTo>
                  <a:pt x="263" y="5489"/>
                  <a:pt x="342" y="5478"/>
                  <a:pt x="410" y="5472"/>
                </a:cubicBezTo>
                <a:cubicBezTo>
                  <a:pt x="455" y="5466"/>
                  <a:pt x="496" y="5466"/>
                  <a:pt x="541" y="5461"/>
                </a:cubicBezTo>
                <a:cubicBezTo>
                  <a:pt x="580" y="5461"/>
                  <a:pt x="614" y="5484"/>
                  <a:pt x="632" y="5518"/>
                </a:cubicBezTo>
                <a:cubicBezTo>
                  <a:pt x="643" y="5547"/>
                  <a:pt x="638" y="5581"/>
                  <a:pt x="614" y="5608"/>
                </a:cubicBezTo>
                <a:cubicBezTo>
                  <a:pt x="575" y="5654"/>
                  <a:pt x="541" y="5699"/>
                  <a:pt x="501" y="5744"/>
                </a:cubicBezTo>
                <a:lnTo>
                  <a:pt x="478" y="5773"/>
                </a:lnTo>
                <a:cubicBezTo>
                  <a:pt x="462" y="5791"/>
                  <a:pt x="449" y="5812"/>
                  <a:pt x="433" y="5830"/>
                </a:cubicBezTo>
                <a:lnTo>
                  <a:pt x="428" y="5847"/>
                </a:lnTo>
                <a:cubicBezTo>
                  <a:pt x="410" y="5864"/>
                  <a:pt x="393" y="5887"/>
                  <a:pt x="381" y="5909"/>
                </a:cubicBezTo>
                <a:cubicBezTo>
                  <a:pt x="302" y="6029"/>
                  <a:pt x="250" y="6132"/>
                  <a:pt x="216" y="6234"/>
                </a:cubicBezTo>
                <a:cubicBezTo>
                  <a:pt x="200" y="6284"/>
                  <a:pt x="189" y="6331"/>
                  <a:pt x="182" y="6376"/>
                </a:cubicBezTo>
                <a:cubicBezTo>
                  <a:pt x="182" y="6404"/>
                  <a:pt x="182" y="6433"/>
                  <a:pt x="189" y="6460"/>
                </a:cubicBezTo>
                <a:cubicBezTo>
                  <a:pt x="194" y="6478"/>
                  <a:pt x="200" y="6494"/>
                  <a:pt x="211" y="6512"/>
                </a:cubicBezTo>
                <a:cubicBezTo>
                  <a:pt x="216" y="6528"/>
                  <a:pt x="228" y="6541"/>
                  <a:pt x="239" y="6557"/>
                </a:cubicBezTo>
                <a:cubicBezTo>
                  <a:pt x="257" y="6575"/>
                  <a:pt x="273" y="6586"/>
                  <a:pt x="297" y="6603"/>
                </a:cubicBezTo>
                <a:cubicBezTo>
                  <a:pt x="313" y="6614"/>
                  <a:pt x="331" y="6620"/>
                  <a:pt x="347" y="6625"/>
                </a:cubicBezTo>
                <a:cubicBezTo>
                  <a:pt x="365" y="6631"/>
                  <a:pt x="381" y="6638"/>
                  <a:pt x="399" y="6638"/>
                </a:cubicBezTo>
                <a:cubicBezTo>
                  <a:pt x="428" y="6638"/>
                  <a:pt x="444" y="6638"/>
                  <a:pt x="467" y="6631"/>
                </a:cubicBezTo>
                <a:cubicBezTo>
                  <a:pt x="501" y="6625"/>
                  <a:pt x="535" y="6614"/>
                  <a:pt x="564" y="6597"/>
                </a:cubicBezTo>
                <a:cubicBezTo>
                  <a:pt x="625" y="6563"/>
                  <a:pt x="688" y="6518"/>
                  <a:pt x="756" y="6455"/>
                </a:cubicBezTo>
                <a:cubicBezTo>
                  <a:pt x="910" y="6318"/>
                  <a:pt x="1034" y="6148"/>
                  <a:pt x="1120" y="6040"/>
                </a:cubicBezTo>
                <a:cubicBezTo>
                  <a:pt x="1149" y="5995"/>
                  <a:pt x="1178" y="5956"/>
                  <a:pt x="1205" y="5915"/>
                </a:cubicBezTo>
                <a:cubicBezTo>
                  <a:pt x="1257" y="5841"/>
                  <a:pt x="1307" y="5773"/>
                  <a:pt x="1359" y="5705"/>
                </a:cubicBezTo>
                <a:cubicBezTo>
                  <a:pt x="1375" y="5688"/>
                  <a:pt x="1399" y="5671"/>
                  <a:pt x="1433" y="5671"/>
                </a:cubicBezTo>
                <a:cubicBezTo>
                  <a:pt x="1444" y="5671"/>
                  <a:pt x="1461" y="5676"/>
                  <a:pt x="1472" y="5683"/>
                </a:cubicBezTo>
                <a:cubicBezTo>
                  <a:pt x="1501" y="5694"/>
                  <a:pt x="1519" y="5722"/>
                  <a:pt x="1524" y="5762"/>
                </a:cubicBezTo>
                <a:cubicBezTo>
                  <a:pt x="1529" y="5791"/>
                  <a:pt x="1535" y="5825"/>
                  <a:pt x="1535" y="5859"/>
                </a:cubicBezTo>
                <a:cubicBezTo>
                  <a:pt x="1540" y="5881"/>
                  <a:pt x="1540" y="5898"/>
                  <a:pt x="1546" y="5922"/>
                </a:cubicBezTo>
                <a:lnTo>
                  <a:pt x="1553" y="5972"/>
                </a:lnTo>
                <a:lnTo>
                  <a:pt x="1558" y="6017"/>
                </a:lnTo>
                <a:cubicBezTo>
                  <a:pt x="1564" y="6085"/>
                  <a:pt x="1569" y="6148"/>
                  <a:pt x="1580" y="6211"/>
                </a:cubicBezTo>
                <a:cubicBezTo>
                  <a:pt x="1592" y="6256"/>
                  <a:pt x="1609" y="6297"/>
                  <a:pt x="1626" y="6331"/>
                </a:cubicBezTo>
                <a:cubicBezTo>
                  <a:pt x="1632" y="6347"/>
                  <a:pt x="1643" y="6365"/>
                  <a:pt x="1655" y="6381"/>
                </a:cubicBezTo>
                <a:cubicBezTo>
                  <a:pt x="1666" y="6387"/>
                  <a:pt x="1671" y="6392"/>
                  <a:pt x="1682" y="6404"/>
                </a:cubicBezTo>
                <a:cubicBezTo>
                  <a:pt x="1695" y="6410"/>
                  <a:pt x="1700" y="6410"/>
                  <a:pt x="1711" y="6415"/>
                </a:cubicBezTo>
                <a:cubicBezTo>
                  <a:pt x="1729" y="6421"/>
                  <a:pt x="1740" y="6421"/>
                  <a:pt x="1757" y="6421"/>
                </a:cubicBezTo>
                <a:lnTo>
                  <a:pt x="1797" y="6421"/>
                </a:lnTo>
                <a:cubicBezTo>
                  <a:pt x="1813" y="6415"/>
                  <a:pt x="1825" y="6410"/>
                  <a:pt x="1842" y="6404"/>
                </a:cubicBezTo>
                <a:cubicBezTo>
                  <a:pt x="1865" y="6392"/>
                  <a:pt x="1881" y="6376"/>
                  <a:pt x="1899" y="6365"/>
                </a:cubicBezTo>
                <a:cubicBezTo>
                  <a:pt x="1933" y="6331"/>
                  <a:pt x="1962" y="6297"/>
                  <a:pt x="1989" y="6256"/>
                </a:cubicBezTo>
                <a:cubicBezTo>
                  <a:pt x="2052" y="6153"/>
                  <a:pt x="2104" y="6035"/>
                  <a:pt x="2160" y="5881"/>
                </a:cubicBezTo>
                <a:cubicBezTo>
                  <a:pt x="2194" y="5773"/>
                  <a:pt x="2222" y="5654"/>
                  <a:pt x="2256" y="5506"/>
                </a:cubicBezTo>
                <a:cubicBezTo>
                  <a:pt x="2274" y="5450"/>
                  <a:pt x="2319" y="5410"/>
                  <a:pt x="2371" y="5403"/>
                </a:cubicBezTo>
                <a:cubicBezTo>
                  <a:pt x="2432" y="5403"/>
                  <a:pt x="2484" y="5437"/>
                  <a:pt x="2500" y="5489"/>
                </a:cubicBezTo>
                <a:cubicBezTo>
                  <a:pt x="2513" y="5523"/>
                  <a:pt x="2524" y="5557"/>
                  <a:pt x="2541" y="5592"/>
                </a:cubicBezTo>
                <a:cubicBezTo>
                  <a:pt x="2563" y="5626"/>
                  <a:pt x="2586" y="5660"/>
                  <a:pt x="2610" y="5688"/>
                </a:cubicBezTo>
                <a:cubicBezTo>
                  <a:pt x="2626" y="5705"/>
                  <a:pt x="2637" y="5717"/>
                  <a:pt x="2655" y="5728"/>
                </a:cubicBezTo>
                <a:cubicBezTo>
                  <a:pt x="2666" y="5739"/>
                  <a:pt x="2678" y="5739"/>
                  <a:pt x="2689" y="5744"/>
                </a:cubicBezTo>
                <a:cubicBezTo>
                  <a:pt x="2700" y="5751"/>
                  <a:pt x="2712" y="5751"/>
                  <a:pt x="2717" y="5751"/>
                </a:cubicBezTo>
                <a:lnTo>
                  <a:pt x="2746" y="5751"/>
                </a:lnTo>
                <a:cubicBezTo>
                  <a:pt x="2757" y="5744"/>
                  <a:pt x="2768" y="5744"/>
                  <a:pt x="2780" y="5739"/>
                </a:cubicBezTo>
                <a:cubicBezTo>
                  <a:pt x="2802" y="5722"/>
                  <a:pt x="2825" y="5710"/>
                  <a:pt x="2841" y="5694"/>
                </a:cubicBezTo>
                <a:cubicBezTo>
                  <a:pt x="2870" y="5665"/>
                  <a:pt x="2893" y="5637"/>
                  <a:pt x="2916" y="5608"/>
                </a:cubicBezTo>
                <a:cubicBezTo>
                  <a:pt x="2938" y="5568"/>
                  <a:pt x="2961" y="5529"/>
                  <a:pt x="2978" y="5478"/>
                </a:cubicBezTo>
                <a:cubicBezTo>
                  <a:pt x="3001" y="5398"/>
                  <a:pt x="3019" y="5301"/>
                  <a:pt x="3024" y="5193"/>
                </a:cubicBezTo>
                <a:cubicBezTo>
                  <a:pt x="3035" y="5001"/>
                  <a:pt x="3012" y="4790"/>
                  <a:pt x="2961" y="4540"/>
                </a:cubicBezTo>
                <a:lnTo>
                  <a:pt x="2956" y="4529"/>
                </a:lnTo>
                <a:cubicBezTo>
                  <a:pt x="2951" y="4483"/>
                  <a:pt x="2944" y="4456"/>
                  <a:pt x="2933" y="4421"/>
                </a:cubicBezTo>
                <a:cubicBezTo>
                  <a:pt x="2927" y="4393"/>
                  <a:pt x="2927" y="4370"/>
                  <a:pt x="2938" y="4346"/>
                </a:cubicBezTo>
                <a:cubicBezTo>
                  <a:pt x="2951" y="4325"/>
                  <a:pt x="2967" y="4307"/>
                  <a:pt x="2990" y="4301"/>
                </a:cubicBezTo>
                <a:cubicBezTo>
                  <a:pt x="3001" y="4296"/>
                  <a:pt x="3012" y="4296"/>
                  <a:pt x="3024" y="4296"/>
                </a:cubicBezTo>
                <a:cubicBezTo>
                  <a:pt x="3064" y="4296"/>
                  <a:pt x="3098" y="4319"/>
                  <a:pt x="3114" y="4359"/>
                </a:cubicBezTo>
                <a:cubicBezTo>
                  <a:pt x="3155" y="4483"/>
                  <a:pt x="3182" y="4608"/>
                  <a:pt x="3206" y="4739"/>
                </a:cubicBezTo>
                <a:cubicBezTo>
                  <a:pt x="3268" y="4870"/>
                  <a:pt x="3326" y="5001"/>
                  <a:pt x="3376" y="5137"/>
                </a:cubicBezTo>
                <a:cubicBezTo>
                  <a:pt x="3421" y="5274"/>
                  <a:pt x="3473" y="5416"/>
                  <a:pt x="3512" y="5563"/>
                </a:cubicBezTo>
                <a:lnTo>
                  <a:pt x="3518" y="5592"/>
                </a:lnTo>
                <a:lnTo>
                  <a:pt x="3530" y="5631"/>
                </a:lnTo>
                <a:lnTo>
                  <a:pt x="3541" y="5631"/>
                </a:lnTo>
                <a:cubicBezTo>
                  <a:pt x="3643" y="5631"/>
                  <a:pt x="3740" y="5626"/>
                  <a:pt x="3842" y="5602"/>
                </a:cubicBezTo>
                <a:cubicBezTo>
                  <a:pt x="3990" y="5568"/>
                  <a:pt x="4144" y="5512"/>
                  <a:pt x="4320" y="5421"/>
                </a:cubicBezTo>
                <a:lnTo>
                  <a:pt x="4388" y="5382"/>
                </a:lnTo>
                <a:lnTo>
                  <a:pt x="4478" y="5335"/>
                </a:lnTo>
                <a:cubicBezTo>
                  <a:pt x="4456" y="5285"/>
                  <a:pt x="4433" y="5233"/>
                  <a:pt x="4410" y="5188"/>
                </a:cubicBezTo>
                <a:cubicBezTo>
                  <a:pt x="4348" y="5075"/>
                  <a:pt x="4280" y="4960"/>
                  <a:pt x="4212" y="4852"/>
                </a:cubicBezTo>
                <a:cubicBezTo>
                  <a:pt x="4178" y="4796"/>
                  <a:pt x="4144" y="4739"/>
                  <a:pt x="4110" y="4687"/>
                </a:cubicBezTo>
                <a:cubicBezTo>
                  <a:pt x="4058" y="4660"/>
                  <a:pt x="4007" y="4631"/>
                  <a:pt x="3956" y="4597"/>
                </a:cubicBezTo>
                <a:cubicBezTo>
                  <a:pt x="3842" y="4524"/>
                  <a:pt x="3701" y="4398"/>
                  <a:pt x="3632" y="4217"/>
                </a:cubicBezTo>
                <a:cubicBezTo>
                  <a:pt x="3609" y="4149"/>
                  <a:pt x="3643" y="4068"/>
                  <a:pt x="3712" y="4046"/>
                </a:cubicBezTo>
                <a:cubicBezTo>
                  <a:pt x="3728" y="4040"/>
                  <a:pt x="3746" y="4034"/>
                  <a:pt x="3757" y="4034"/>
                </a:cubicBezTo>
                <a:cubicBezTo>
                  <a:pt x="3780" y="4034"/>
                  <a:pt x="3803" y="4040"/>
                  <a:pt x="3819" y="4052"/>
                </a:cubicBezTo>
                <a:cubicBezTo>
                  <a:pt x="3837" y="4057"/>
                  <a:pt x="3859" y="4074"/>
                  <a:pt x="3871" y="4091"/>
                </a:cubicBezTo>
                <a:cubicBezTo>
                  <a:pt x="3898" y="4142"/>
                  <a:pt x="3927" y="4188"/>
                  <a:pt x="3967" y="4233"/>
                </a:cubicBezTo>
                <a:cubicBezTo>
                  <a:pt x="4018" y="4285"/>
                  <a:pt x="4069" y="4330"/>
                  <a:pt x="4144" y="4381"/>
                </a:cubicBezTo>
                <a:cubicBezTo>
                  <a:pt x="4239" y="4443"/>
                  <a:pt x="4348" y="4495"/>
                  <a:pt x="4462" y="4535"/>
                </a:cubicBezTo>
                <a:cubicBezTo>
                  <a:pt x="4558" y="4563"/>
                  <a:pt x="4655" y="4585"/>
                  <a:pt x="4745" y="4592"/>
                </a:cubicBezTo>
                <a:lnTo>
                  <a:pt x="4792" y="4592"/>
                </a:lnTo>
                <a:cubicBezTo>
                  <a:pt x="4842" y="4592"/>
                  <a:pt x="4887" y="4592"/>
                  <a:pt x="4928" y="4580"/>
                </a:cubicBezTo>
                <a:cubicBezTo>
                  <a:pt x="4955" y="4574"/>
                  <a:pt x="4978" y="4569"/>
                  <a:pt x="5002" y="4558"/>
                </a:cubicBezTo>
                <a:cubicBezTo>
                  <a:pt x="5013" y="4551"/>
                  <a:pt x="5023" y="4540"/>
                  <a:pt x="5036" y="4529"/>
                </a:cubicBezTo>
                <a:cubicBezTo>
                  <a:pt x="5047" y="4524"/>
                  <a:pt x="5052" y="4511"/>
                  <a:pt x="5064" y="4501"/>
                </a:cubicBezTo>
                <a:cubicBezTo>
                  <a:pt x="5070" y="4490"/>
                  <a:pt x="5075" y="4477"/>
                  <a:pt x="5081" y="4466"/>
                </a:cubicBezTo>
                <a:cubicBezTo>
                  <a:pt x="5086" y="4449"/>
                  <a:pt x="5086" y="4427"/>
                  <a:pt x="5092" y="4409"/>
                </a:cubicBezTo>
                <a:cubicBezTo>
                  <a:pt x="5092" y="4375"/>
                  <a:pt x="5086" y="4346"/>
                  <a:pt x="5081" y="4312"/>
                </a:cubicBezTo>
                <a:cubicBezTo>
                  <a:pt x="5070" y="4251"/>
                  <a:pt x="5047" y="4194"/>
                  <a:pt x="5013" y="4126"/>
                </a:cubicBezTo>
                <a:cubicBezTo>
                  <a:pt x="4996" y="4091"/>
                  <a:pt x="5018" y="4040"/>
                  <a:pt x="5047" y="4018"/>
                </a:cubicBezTo>
                <a:cubicBezTo>
                  <a:pt x="5064" y="4006"/>
                  <a:pt x="5081" y="4000"/>
                  <a:pt x="5098" y="4000"/>
                </a:cubicBezTo>
                <a:cubicBezTo>
                  <a:pt x="5115" y="4000"/>
                  <a:pt x="5126" y="4006"/>
                  <a:pt x="5143" y="4012"/>
                </a:cubicBezTo>
                <a:cubicBezTo>
                  <a:pt x="5251" y="4057"/>
                  <a:pt x="5382" y="4115"/>
                  <a:pt x="5513" y="4160"/>
                </a:cubicBezTo>
                <a:cubicBezTo>
                  <a:pt x="5683" y="4217"/>
                  <a:pt x="5825" y="4244"/>
                  <a:pt x="5962" y="4256"/>
                </a:cubicBezTo>
                <a:lnTo>
                  <a:pt x="6001" y="4256"/>
                </a:lnTo>
                <a:cubicBezTo>
                  <a:pt x="6069" y="4256"/>
                  <a:pt x="6132" y="4251"/>
                  <a:pt x="6195" y="4239"/>
                </a:cubicBezTo>
                <a:cubicBezTo>
                  <a:pt x="6251" y="4222"/>
                  <a:pt x="6303" y="4205"/>
                  <a:pt x="6342" y="4183"/>
                </a:cubicBezTo>
                <a:cubicBezTo>
                  <a:pt x="6382" y="4160"/>
                  <a:pt x="6416" y="4136"/>
                  <a:pt x="6444" y="4115"/>
                </a:cubicBezTo>
                <a:cubicBezTo>
                  <a:pt x="6462" y="4097"/>
                  <a:pt x="6479" y="4074"/>
                  <a:pt x="6496" y="4057"/>
                </a:cubicBezTo>
                <a:cubicBezTo>
                  <a:pt x="6507" y="4040"/>
                  <a:pt x="6513" y="4023"/>
                  <a:pt x="6524" y="4000"/>
                </a:cubicBezTo>
                <a:cubicBezTo>
                  <a:pt x="6524" y="3984"/>
                  <a:pt x="6530" y="3966"/>
                  <a:pt x="6536" y="3950"/>
                </a:cubicBezTo>
                <a:cubicBezTo>
                  <a:pt x="6530" y="3926"/>
                  <a:pt x="6530" y="3910"/>
                  <a:pt x="6530" y="3887"/>
                </a:cubicBezTo>
                <a:cubicBezTo>
                  <a:pt x="6518" y="3858"/>
                  <a:pt x="6507" y="3835"/>
                  <a:pt x="6496" y="3808"/>
                </a:cubicBezTo>
                <a:cubicBezTo>
                  <a:pt x="6479" y="3774"/>
                  <a:pt x="6455" y="3740"/>
                  <a:pt x="6428" y="3711"/>
                </a:cubicBezTo>
                <a:cubicBezTo>
                  <a:pt x="6399" y="3677"/>
                  <a:pt x="6365" y="3648"/>
                  <a:pt x="6326" y="3625"/>
                </a:cubicBezTo>
                <a:cubicBezTo>
                  <a:pt x="6303" y="3609"/>
                  <a:pt x="6285" y="3596"/>
                  <a:pt x="6263" y="3591"/>
                </a:cubicBezTo>
                <a:lnTo>
                  <a:pt x="6224" y="3575"/>
                </a:lnTo>
                <a:lnTo>
                  <a:pt x="6177" y="3557"/>
                </a:lnTo>
                <a:cubicBezTo>
                  <a:pt x="6143" y="3546"/>
                  <a:pt x="6121" y="3512"/>
                  <a:pt x="6109" y="3483"/>
                </a:cubicBezTo>
                <a:cubicBezTo>
                  <a:pt x="6098" y="3449"/>
                  <a:pt x="6098" y="3410"/>
                  <a:pt x="6114" y="3375"/>
                </a:cubicBezTo>
                <a:cubicBezTo>
                  <a:pt x="6138" y="3330"/>
                  <a:pt x="6183" y="3302"/>
                  <a:pt x="6234" y="3302"/>
                </a:cubicBezTo>
                <a:lnTo>
                  <a:pt x="6263" y="3302"/>
                </a:lnTo>
                <a:cubicBezTo>
                  <a:pt x="6337" y="3324"/>
                  <a:pt x="6421" y="3336"/>
                  <a:pt x="6536" y="3341"/>
                </a:cubicBezTo>
                <a:cubicBezTo>
                  <a:pt x="6575" y="3347"/>
                  <a:pt x="6620" y="3347"/>
                  <a:pt x="6660" y="3347"/>
                </a:cubicBezTo>
                <a:cubicBezTo>
                  <a:pt x="6825" y="3347"/>
                  <a:pt x="6985" y="3330"/>
                  <a:pt x="7132" y="3302"/>
                </a:cubicBezTo>
                <a:cubicBezTo>
                  <a:pt x="7240" y="3279"/>
                  <a:pt x="7331" y="3245"/>
                  <a:pt x="7410" y="3205"/>
                </a:cubicBezTo>
                <a:cubicBezTo>
                  <a:pt x="7451" y="3182"/>
                  <a:pt x="7485" y="3160"/>
                  <a:pt x="7512" y="3137"/>
                </a:cubicBezTo>
                <a:cubicBezTo>
                  <a:pt x="7530" y="3119"/>
                  <a:pt x="7546" y="3103"/>
                  <a:pt x="7564" y="3080"/>
                </a:cubicBezTo>
                <a:cubicBezTo>
                  <a:pt x="7570" y="3063"/>
                  <a:pt x="7580" y="3045"/>
                  <a:pt x="7587" y="3029"/>
                </a:cubicBezTo>
                <a:cubicBezTo>
                  <a:pt x="7593" y="3011"/>
                  <a:pt x="7598" y="2990"/>
                  <a:pt x="7598" y="2966"/>
                </a:cubicBezTo>
                <a:cubicBezTo>
                  <a:pt x="7598" y="2949"/>
                  <a:pt x="7598" y="2932"/>
                  <a:pt x="7593" y="2915"/>
                </a:cubicBezTo>
                <a:cubicBezTo>
                  <a:pt x="7593" y="2904"/>
                  <a:pt x="7587" y="2893"/>
                  <a:pt x="7580" y="2880"/>
                </a:cubicBezTo>
                <a:cubicBezTo>
                  <a:pt x="7570" y="2864"/>
                  <a:pt x="7564" y="2853"/>
                  <a:pt x="7553" y="2841"/>
                </a:cubicBezTo>
                <a:cubicBezTo>
                  <a:pt x="7535" y="2819"/>
                  <a:pt x="7512" y="2807"/>
                  <a:pt x="7496" y="2790"/>
                </a:cubicBezTo>
                <a:cubicBezTo>
                  <a:pt x="7444" y="2762"/>
                  <a:pt x="7388" y="2733"/>
                  <a:pt x="7325" y="2710"/>
                </a:cubicBezTo>
                <a:cubicBezTo>
                  <a:pt x="7178" y="2665"/>
                  <a:pt x="7024" y="2642"/>
                  <a:pt x="6877" y="2625"/>
                </a:cubicBezTo>
                <a:cubicBezTo>
                  <a:pt x="6825" y="2620"/>
                  <a:pt x="6774" y="2620"/>
                  <a:pt x="6723" y="2614"/>
                </a:cubicBezTo>
                <a:lnTo>
                  <a:pt x="6667" y="2608"/>
                </a:lnTo>
                <a:cubicBezTo>
                  <a:pt x="6654" y="2608"/>
                  <a:pt x="6638" y="2608"/>
                  <a:pt x="6620" y="2602"/>
                </a:cubicBezTo>
                <a:cubicBezTo>
                  <a:pt x="6609" y="2602"/>
                  <a:pt x="6592" y="2597"/>
                  <a:pt x="6581" y="2597"/>
                </a:cubicBezTo>
                <a:cubicBezTo>
                  <a:pt x="6558" y="2597"/>
                  <a:pt x="6530" y="2591"/>
                  <a:pt x="6507" y="2591"/>
                </a:cubicBezTo>
                <a:cubicBezTo>
                  <a:pt x="6468" y="2586"/>
                  <a:pt x="6434" y="2539"/>
                  <a:pt x="6428" y="2505"/>
                </a:cubicBezTo>
                <a:cubicBezTo>
                  <a:pt x="6428" y="2471"/>
                  <a:pt x="6444" y="2437"/>
                  <a:pt x="6473" y="2415"/>
                </a:cubicBezTo>
                <a:cubicBezTo>
                  <a:pt x="6530" y="2376"/>
                  <a:pt x="6599" y="2342"/>
                  <a:pt x="6667" y="2313"/>
                </a:cubicBezTo>
                <a:lnTo>
                  <a:pt x="6701" y="2295"/>
                </a:lnTo>
                <a:lnTo>
                  <a:pt x="6762" y="2267"/>
                </a:lnTo>
                <a:lnTo>
                  <a:pt x="6780" y="2256"/>
                </a:lnTo>
                <a:cubicBezTo>
                  <a:pt x="6843" y="2227"/>
                  <a:pt x="6911" y="2193"/>
                  <a:pt x="6974" y="2159"/>
                </a:cubicBezTo>
                <a:lnTo>
                  <a:pt x="6985" y="2154"/>
                </a:lnTo>
                <a:cubicBezTo>
                  <a:pt x="7110" y="2091"/>
                  <a:pt x="7240" y="2017"/>
                  <a:pt x="7354" y="1920"/>
                </a:cubicBezTo>
                <a:cubicBezTo>
                  <a:pt x="7394" y="1886"/>
                  <a:pt x="7422" y="1852"/>
                  <a:pt x="7444" y="1818"/>
                </a:cubicBezTo>
                <a:cubicBezTo>
                  <a:pt x="7456" y="1802"/>
                  <a:pt x="7467" y="1784"/>
                  <a:pt x="7473" y="1762"/>
                </a:cubicBezTo>
                <a:cubicBezTo>
                  <a:pt x="7478" y="1750"/>
                  <a:pt x="7485" y="1734"/>
                  <a:pt x="7485" y="1716"/>
                </a:cubicBezTo>
                <a:cubicBezTo>
                  <a:pt x="7485" y="1705"/>
                  <a:pt x="7485" y="1687"/>
                  <a:pt x="7478" y="1676"/>
                </a:cubicBezTo>
                <a:cubicBezTo>
                  <a:pt x="7473" y="1660"/>
                  <a:pt x="7473" y="1648"/>
                  <a:pt x="7462" y="1631"/>
                </a:cubicBezTo>
                <a:cubicBezTo>
                  <a:pt x="7456" y="1619"/>
                  <a:pt x="7444" y="1608"/>
                  <a:pt x="7439" y="1592"/>
                </a:cubicBezTo>
                <a:cubicBezTo>
                  <a:pt x="7428" y="1579"/>
                  <a:pt x="7417" y="1574"/>
                  <a:pt x="7399" y="1563"/>
                </a:cubicBezTo>
                <a:cubicBezTo>
                  <a:pt x="7388" y="1551"/>
                  <a:pt x="7370" y="1545"/>
                  <a:pt x="7354" y="1540"/>
                </a:cubicBezTo>
                <a:cubicBezTo>
                  <a:pt x="7325" y="1529"/>
                  <a:pt x="7291" y="1529"/>
                  <a:pt x="7257" y="1523"/>
                </a:cubicBezTo>
                <a:lnTo>
                  <a:pt x="7234" y="1523"/>
                </a:lnTo>
                <a:cubicBezTo>
                  <a:pt x="7171" y="1523"/>
                  <a:pt x="7103" y="1529"/>
                  <a:pt x="7030" y="1545"/>
                </a:cubicBezTo>
                <a:cubicBezTo>
                  <a:pt x="6865" y="1585"/>
                  <a:pt x="6683" y="1653"/>
                  <a:pt x="6468" y="1768"/>
                </a:cubicBezTo>
                <a:cubicBezTo>
                  <a:pt x="6376" y="1813"/>
                  <a:pt x="6279" y="1870"/>
                  <a:pt x="6189" y="1926"/>
                </a:cubicBezTo>
                <a:cubicBezTo>
                  <a:pt x="6109" y="1978"/>
                  <a:pt x="6041" y="2023"/>
                  <a:pt x="5973" y="2074"/>
                </a:cubicBezTo>
                <a:lnTo>
                  <a:pt x="5910" y="2125"/>
                </a:lnTo>
                <a:cubicBezTo>
                  <a:pt x="5899" y="2143"/>
                  <a:pt x="5883" y="2154"/>
                  <a:pt x="5870" y="2171"/>
                </a:cubicBezTo>
                <a:cubicBezTo>
                  <a:pt x="5854" y="2193"/>
                  <a:pt x="5825" y="2205"/>
                  <a:pt x="5802" y="2205"/>
                </a:cubicBezTo>
                <a:cubicBezTo>
                  <a:pt x="5786" y="2205"/>
                  <a:pt x="5773" y="2199"/>
                  <a:pt x="5763" y="2193"/>
                </a:cubicBezTo>
                <a:cubicBezTo>
                  <a:pt x="5734" y="2177"/>
                  <a:pt x="5705" y="2137"/>
                  <a:pt x="5718" y="2096"/>
                </a:cubicBezTo>
                <a:cubicBezTo>
                  <a:pt x="5746" y="2006"/>
                  <a:pt x="5773" y="1899"/>
                  <a:pt x="5786" y="1796"/>
                </a:cubicBezTo>
                <a:cubicBezTo>
                  <a:pt x="5786" y="1768"/>
                  <a:pt x="5786" y="1744"/>
                  <a:pt x="5780" y="1721"/>
                </a:cubicBezTo>
                <a:cubicBezTo>
                  <a:pt x="5780" y="1716"/>
                  <a:pt x="5773" y="1710"/>
                  <a:pt x="5773" y="1699"/>
                </a:cubicBezTo>
                <a:lnTo>
                  <a:pt x="5752" y="1699"/>
                </a:lnTo>
                <a:cubicBezTo>
                  <a:pt x="5723" y="1705"/>
                  <a:pt x="5700" y="1716"/>
                  <a:pt x="5678" y="1721"/>
                </a:cubicBezTo>
                <a:cubicBezTo>
                  <a:pt x="5587" y="1773"/>
                  <a:pt x="5508" y="1836"/>
                  <a:pt x="5450" y="1886"/>
                </a:cubicBezTo>
                <a:cubicBezTo>
                  <a:pt x="5314" y="2017"/>
                  <a:pt x="5194" y="2154"/>
                  <a:pt x="5098" y="2301"/>
                </a:cubicBezTo>
                <a:cubicBezTo>
                  <a:pt x="5047" y="2381"/>
                  <a:pt x="5013" y="2444"/>
                  <a:pt x="4989" y="2505"/>
                </a:cubicBezTo>
                <a:cubicBezTo>
                  <a:pt x="4984" y="2529"/>
                  <a:pt x="4978" y="2546"/>
                  <a:pt x="4962" y="2563"/>
                </a:cubicBezTo>
                <a:lnTo>
                  <a:pt x="4950" y="2568"/>
                </a:lnTo>
                <a:lnTo>
                  <a:pt x="4939" y="2580"/>
                </a:lnTo>
                <a:cubicBezTo>
                  <a:pt x="4921" y="2597"/>
                  <a:pt x="4894" y="2602"/>
                  <a:pt x="4871" y="2602"/>
                </a:cubicBezTo>
                <a:lnTo>
                  <a:pt x="4848" y="2602"/>
                </a:lnTo>
                <a:cubicBezTo>
                  <a:pt x="4819" y="2597"/>
                  <a:pt x="4792" y="2580"/>
                  <a:pt x="4774" y="2552"/>
                </a:cubicBezTo>
                <a:cubicBezTo>
                  <a:pt x="4758" y="2523"/>
                  <a:pt x="4751" y="2500"/>
                  <a:pt x="4751" y="2460"/>
                </a:cubicBezTo>
                <a:cubicBezTo>
                  <a:pt x="4758" y="2426"/>
                  <a:pt x="4758" y="2398"/>
                  <a:pt x="4763" y="2369"/>
                </a:cubicBezTo>
                <a:cubicBezTo>
                  <a:pt x="4768" y="2324"/>
                  <a:pt x="4774" y="2279"/>
                  <a:pt x="4774" y="2239"/>
                </a:cubicBezTo>
                <a:cubicBezTo>
                  <a:pt x="4779" y="2182"/>
                  <a:pt x="4779" y="2130"/>
                  <a:pt x="4768" y="2091"/>
                </a:cubicBezTo>
                <a:cubicBezTo>
                  <a:pt x="4768" y="2074"/>
                  <a:pt x="4763" y="2062"/>
                  <a:pt x="4758" y="2051"/>
                </a:cubicBezTo>
                <a:lnTo>
                  <a:pt x="4745" y="2035"/>
                </a:lnTo>
                <a:lnTo>
                  <a:pt x="4740" y="2028"/>
                </a:lnTo>
                <a:lnTo>
                  <a:pt x="4729" y="2023"/>
                </a:lnTo>
                <a:cubicBezTo>
                  <a:pt x="4717" y="2017"/>
                  <a:pt x="4706" y="2017"/>
                  <a:pt x="4695" y="2017"/>
                </a:cubicBezTo>
                <a:cubicBezTo>
                  <a:pt x="4677" y="2017"/>
                  <a:pt x="4655" y="2017"/>
                  <a:pt x="4637" y="2023"/>
                </a:cubicBezTo>
                <a:cubicBezTo>
                  <a:pt x="4614" y="2028"/>
                  <a:pt x="4598" y="2035"/>
                  <a:pt x="4580" y="2040"/>
                </a:cubicBezTo>
                <a:cubicBezTo>
                  <a:pt x="4553" y="2057"/>
                  <a:pt x="4530" y="2074"/>
                  <a:pt x="4507" y="2091"/>
                </a:cubicBezTo>
                <a:cubicBezTo>
                  <a:pt x="4472" y="2125"/>
                  <a:pt x="4438" y="2164"/>
                  <a:pt x="4410" y="2211"/>
                </a:cubicBezTo>
                <a:cubicBezTo>
                  <a:pt x="4354" y="2308"/>
                  <a:pt x="4302" y="2415"/>
                  <a:pt x="4252" y="2557"/>
                </a:cubicBezTo>
                <a:lnTo>
                  <a:pt x="4246" y="2574"/>
                </a:lnTo>
                <a:cubicBezTo>
                  <a:pt x="4212" y="2683"/>
                  <a:pt x="4178" y="2796"/>
                  <a:pt x="4149" y="2927"/>
                </a:cubicBezTo>
                <a:cubicBezTo>
                  <a:pt x="4137" y="2977"/>
                  <a:pt x="4126" y="3029"/>
                  <a:pt x="4121" y="3080"/>
                </a:cubicBezTo>
                <a:lnTo>
                  <a:pt x="4115" y="3114"/>
                </a:lnTo>
                <a:cubicBezTo>
                  <a:pt x="4110" y="3142"/>
                  <a:pt x="4097" y="3176"/>
                  <a:pt x="4087" y="3210"/>
                </a:cubicBezTo>
                <a:cubicBezTo>
                  <a:pt x="4081" y="3228"/>
                  <a:pt x="4069" y="3245"/>
                  <a:pt x="4052" y="3255"/>
                </a:cubicBezTo>
                <a:cubicBezTo>
                  <a:pt x="4042" y="3262"/>
                  <a:pt x="4018" y="3268"/>
                  <a:pt x="4001" y="3268"/>
                </a:cubicBezTo>
                <a:lnTo>
                  <a:pt x="3984" y="3268"/>
                </a:lnTo>
                <a:cubicBezTo>
                  <a:pt x="3945" y="3262"/>
                  <a:pt x="3911" y="3228"/>
                  <a:pt x="3911" y="3182"/>
                </a:cubicBezTo>
                <a:lnTo>
                  <a:pt x="3911" y="3171"/>
                </a:lnTo>
                <a:lnTo>
                  <a:pt x="3911" y="3153"/>
                </a:lnTo>
                <a:lnTo>
                  <a:pt x="3911" y="3131"/>
                </a:lnTo>
                <a:cubicBezTo>
                  <a:pt x="3911" y="3011"/>
                  <a:pt x="3916" y="2887"/>
                  <a:pt x="3893" y="2773"/>
                </a:cubicBezTo>
                <a:cubicBezTo>
                  <a:pt x="3882" y="2744"/>
                  <a:pt x="3877" y="2722"/>
                  <a:pt x="3864" y="2694"/>
                </a:cubicBezTo>
                <a:cubicBezTo>
                  <a:pt x="3859" y="2688"/>
                  <a:pt x="3853" y="2676"/>
                  <a:pt x="3848" y="2665"/>
                </a:cubicBezTo>
                <a:cubicBezTo>
                  <a:pt x="3842" y="2659"/>
                  <a:pt x="3837" y="2659"/>
                  <a:pt x="3830" y="2654"/>
                </a:cubicBezTo>
                <a:cubicBezTo>
                  <a:pt x="3825" y="2649"/>
                  <a:pt x="3819" y="2649"/>
                  <a:pt x="3814" y="2642"/>
                </a:cubicBezTo>
                <a:lnTo>
                  <a:pt x="3735" y="2642"/>
                </a:lnTo>
                <a:cubicBezTo>
                  <a:pt x="3717" y="2649"/>
                  <a:pt x="3706" y="2654"/>
                  <a:pt x="3688" y="2659"/>
                </a:cubicBezTo>
                <a:cubicBezTo>
                  <a:pt x="3667" y="2670"/>
                  <a:pt x="3649" y="2688"/>
                  <a:pt x="3632" y="2699"/>
                </a:cubicBezTo>
                <a:cubicBezTo>
                  <a:pt x="3609" y="2722"/>
                  <a:pt x="3586" y="2744"/>
                  <a:pt x="3570" y="2778"/>
                </a:cubicBezTo>
                <a:cubicBezTo>
                  <a:pt x="3530" y="2841"/>
                  <a:pt x="3496" y="2915"/>
                  <a:pt x="3462" y="3011"/>
                </a:cubicBezTo>
                <a:cubicBezTo>
                  <a:pt x="3410" y="3171"/>
                  <a:pt x="3376" y="3341"/>
                  <a:pt x="3365" y="3517"/>
                </a:cubicBezTo>
                <a:lnTo>
                  <a:pt x="3365" y="3620"/>
                </a:lnTo>
                <a:cubicBezTo>
                  <a:pt x="3371" y="3654"/>
                  <a:pt x="3342" y="3688"/>
                  <a:pt x="3308" y="3688"/>
                </a:cubicBezTo>
                <a:cubicBezTo>
                  <a:pt x="3268" y="3688"/>
                  <a:pt x="3234" y="3659"/>
                  <a:pt x="3234" y="3625"/>
                </a:cubicBezTo>
                <a:cubicBezTo>
                  <a:pt x="3234" y="3551"/>
                  <a:pt x="3234" y="3467"/>
                  <a:pt x="3245" y="3370"/>
                </a:cubicBezTo>
                <a:cubicBezTo>
                  <a:pt x="3257" y="3262"/>
                  <a:pt x="3274" y="3165"/>
                  <a:pt x="3297" y="3074"/>
                </a:cubicBezTo>
                <a:cubicBezTo>
                  <a:pt x="3331" y="2943"/>
                  <a:pt x="3365" y="2853"/>
                  <a:pt x="3405" y="2773"/>
                </a:cubicBezTo>
                <a:cubicBezTo>
                  <a:pt x="3455" y="2676"/>
                  <a:pt x="3512" y="2608"/>
                  <a:pt x="3570" y="2563"/>
                </a:cubicBezTo>
                <a:cubicBezTo>
                  <a:pt x="3609" y="2534"/>
                  <a:pt x="3649" y="2512"/>
                  <a:pt x="3683" y="2500"/>
                </a:cubicBezTo>
                <a:cubicBezTo>
                  <a:pt x="3717" y="2494"/>
                  <a:pt x="3751" y="2489"/>
                  <a:pt x="3791" y="2489"/>
                </a:cubicBezTo>
                <a:lnTo>
                  <a:pt x="3837" y="2489"/>
                </a:lnTo>
                <a:cubicBezTo>
                  <a:pt x="3882" y="2500"/>
                  <a:pt x="3922" y="2518"/>
                  <a:pt x="3950" y="2546"/>
                </a:cubicBezTo>
                <a:cubicBezTo>
                  <a:pt x="3961" y="2557"/>
                  <a:pt x="3973" y="2568"/>
                  <a:pt x="3979" y="2580"/>
                </a:cubicBezTo>
                <a:cubicBezTo>
                  <a:pt x="4007" y="2478"/>
                  <a:pt x="4024" y="2376"/>
                  <a:pt x="4042" y="2274"/>
                </a:cubicBezTo>
                <a:cubicBezTo>
                  <a:pt x="4063" y="2148"/>
                  <a:pt x="4081" y="2035"/>
                  <a:pt x="4087" y="1933"/>
                </a:cubicBezTo>
                <a:cubicBezTo>
                  <a:pt x="4092" y="1796"/>
                  <a:pt x="4087" y="1671"/>
                  <a:pt x="4058" y="1545"/>
                </a:cubicBezTo>
                <a:cubicBezTo>
                  <a:pt x="4035" y="1427"/>
                  <a:pt x="3995" y="1312"/>
                  <a:pt x="3939" y="1210"/>
                </a:cubicBezTo>
                <a:cubicBezTo>
                  <a:pt x="3898" y="1142"/>
                  <a:pt x="3859" y="1080"/>
                  <a:pt x="3808" y="1023"/>
                </a:cubicBezTo>
                <a:cubicBezTo>
                  <a:pt x="3774" y="989"/>
                  <a:pt x="3746" y="960"/>
                  <a:pt x="3706" y="932"/>
                </a:cubicBezTo>
                <a:cubicBezTo>
                  <a:pt x="3677" y="915"/>
                  <a:pt x="3654" y="903"/>
                  <a:pt x="3626" y="892"/>
                </a:cubicBezTo>
                <a:cubicBezTo>
                  <a:pt x="3604" y="887"/>
                  <a:pt x="3581" y="881"/>
                  <a:pt x="3557" y="881"/>
                </a:cubicBezTo>
                <a:cubicBezTo>
                  <a:pt x="3536" y="881"/>
                  <a:pt x="3518" y="881"/>
                  <a:pt x="3496" y="887"/>
                </a:cubicBezTo>
                <a:cubicBezTo>
                  <a:pt x="3473" y="892"/>
                  <a:pt x="3455" y="898"/>
                  <a:pt x="3433" y="910"/>
                </a:cubicBezTo>
                <a:cubicBezTo>
                  <a:pt x="3410" y="926"/>
                  <a:pt x="3381" y="944"/>
                  <a:pt x="3353" y="966"/>
                </a:cubicBezTo>
                <a:cubicBezTo>
                  <a:pt x="3313" y="1000"/>
                  <a:pt x="3279" y="1046"/>
                  <a:pt x="3245" y="1097"/>
                </a:cubicBezTo>
                <a:cubicBezTo>
                  <a:pt x="3206" y="1159"/>
                  <a:pt x="3171" y="1228"/>
                  <a:pt x="3137" y="1312"/>
                </a:cubicBezTo>
                <a:cubicBezTo>
                  <a:pt x="3121" y="1346"/>
                  <a:pt x="3080" y="1369"/>
                  <a:pt x="3041" y="1369"/>
                </a:cubicBezTo>
                <a:cubicBezTo>
                  <a:pt x="3024" y="1369"/>
                  <a:pt x="3006" y="1369"/>
                  <a:pt x="2996" y="1358"/>
                </a:cubicBezTo>
                <a:cubicBezTo>
                  <a:pt x="2967" y="1346"/>
                  <a:pt x="2951" y="1324"/>
                  <a:pt x="2938" y="1301"/>
                </a:cubicBezTo>
                <a:cubicBezTo>
                  <a:pt x="2933" y="1285"/>
                  <a:pt x="2933" y="1262"/>
                  <a:pt x="2938" y="1244"/>
                </a:cubicBezTo>
                <a:cubicBezTo>
                  <a:pt x="2938" y="1217"/>
                  <a:pt x="2938" y="1188"/>
                  <a:pt x="2944" y="1154"/>
                </a:cubicBezTo>
                <a:lnTo>
                  <a:pt x="2944" y="1108"/>
                </a:lnTo>
                <a:cubicBezTo>
                  <a:pt x="2951" y="1046"/>
                  <a:pt x="2956" y="983"/>
                  <a:pt x="2961" y="921"/>
                </a:cubicBezTo>
                <a:lnTo>
                  <a:pt x="2956" y="932"/>
                </a:lnTo>
                <a:cubicBezTo>
                  <a:pt x="2967" y="808"/>
                  <a:pt x="2972" y="614"/>
                  <a:pt x="2938" y="426"/>
                </a:cubicBezTo>
                <a:cubicBezTo>
                  <a:pt x="2916" y="352"/>
                  <a:pt x="2899" y="289"/>
                  <a:pt x="2870" y="233"/>
                </a:cubicBezTo>
                <a:cubicBezTo>
                  <a:pt x="2841" y="182"/>
                  <a:pt x="2814" y="142"/>
                  <a:pt x="2780" y="102"/>
                </a:cubicBezTo>
                <a:cubicBezTo>
                  <a:pt x="2757" y="79"/>
                  <a:pt x="2734" y="57"/>
                  <a:pt x="2705" y="40"/>
                </a:cubicBezTo>
                <a:cubicBezTo>
                  <a:pt x="2689" y="29"/>
                  <a:pt x="2671" y="17"/>
                  <a:pt x="2649" y="11"/>
                </a:cubicBezTo>
                <a:cubicBezTo>
                  <a:pt x="2637" y="6"/>
                  <a:pt x="2621" y="6"/>
                  <a:pt x="260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3" name="Google Shape;278;p2"/>
          <p:cNvSpPr>
            <a:spLocks noChangeArrowheads="1"/>
          </p:cNvSpPr>
          <p:nvPr/>
        </p:nvSpPr>
        <p:spPr bwMode="auto">
          <a:xfrm>
            <a:off x="6049963" y="3735388"/>
            <a:ext cx="88900" cy="157162"/>
          </a:xfrm>
          <a:custGeom>
            <a:avLst/>
            <a:gdLst>
              <a:gd name="T0" fmla="*/ 0 w 2286"/>
              <a:gd name="T1" fmla="*/ 0 h 4087"/>
              <a:gd name="T2" fmla="*/ 2286 w 2286"/>
              <a:gd name="T3" fmla="*/ 4087 h 4087"/>
            </a:gdLst>
            <a:ahLst/>
            <a:cxnLst/>
            <a:rect l="T0" t="T1" r="T2" b="T3"/>
            <a:pathLst>
              <a:path w="2286" h="4087" extrusionOk="0">
                <a:moveTo>
                  <a:pt x="308" y="257"/>
                </a:moveTo>
                <a:lnTo>
                  <a:pt x="308" y="257"/>
                </a:lnTo>
                <a:cubicBezTo>
                  <a:pt x="349" y="365"/>
                  <a:pt x="388" y="472"/>
                  <a:pt x="422" y="580"/>
                </a:cubicBezTo>
                <a:cubicBezTo>
                  <a:pt x="383" y="472"/>
                  <a:pt x="349" y="365"/>
                  <a:pt x="308" y="257"/>
                </a:cubicBezTo>
                <a:close/>
                <a:moveTo>
                  <a:pt x="711" y="0"/>
                </a:moveTo>
                <a:cubicBezTo>
                  <a:pt x="677" y="0"/>
                  <a:pt x="649" y="0"/>
                  <a:pt x="614" y="6"/>
                </a:cubicBezTo>
                <a:cubicBezTo>
                  <a:pt x="564" y="11"/>
                  <a:pt x="512" y="18"/>
                  <a:pt x="462" y="29"/>
                </a:cubicBezTo>
                <a:lnTo>
                  <a:pt x="394" y="34"/>
                </a:lnTo>
                <a:cubicBezTo>
                  <a:pt x="314" y="45"/>
                  <a:pt x="223" y="58"/>
                  <a:pt x="132" y="58"/>
                </a:cubicBezTo>
                <a:cubicBezTo>
                  <a:pt x="76" y="58"/>
                  <a:pt x="29" y="103"/>
                  <a:pt x="29" y="160"/>
                </a:cubicBezTo>
                <a:lnTo>
                  <a:pt x="29" y="171"/>
                </a:lnTo>
                <a:cubicBezTo>
                  <a:pt x="13" y="199"/>
                  <a:pt x="1" y="244"/>
                  <a:pt x="13" y="279"/>
                </a:cubicBezTo>
                <a:cubicBezTo>
                  <a:pt x="223" y="808"/>
                  <a:pt x="444" y="1438"/>
                  <a:pt x="541" y="2103"/>
                </a:cubicBezTo>
                <a:cubicBezTo>
                  <a:pt x="593" y="2478"/>
                  <a:pt x="593" y="2836"/>
                  <a:pt x="553" y="3171"/>
                </a:cubicBezTo>
                <a:lnTo>
                  <a:pt x="553" y="3182"/>
                </a:lnTo>
                <a:cubicBezTo>
                  <a:pt x="535" y="3279"/>
                  <a:pt x="519" y="3381"/>
                  <a:pt x="496" y="3483"/>
                </a:cubicBezTo>
                <a:cubicBezTo>
                  <a:pt x="467" y="3586"/>
                  <a:pt x="439" y="3682"/>
                  <a:pt x="404" y="3774"/>
                </a:cubicBezTo>
                <a:cubicBezTo>
                  <a:pt x="376" y="3790"/>
                  <a:pt x="354" y="3819"/>
                  <a:pt x="349" y="3848"/>
                </a:cubicBezTo>
                <a:cubicBezTo>
                  <a:pt x="342" y="3876"/>
                  <a:pt x="342" y="3905"/>
                  <a:pt x="359" y="3932"/>
                </a:cubicBezTo>
                <a:cubicBezTo>
                  <a:pt x="376" y="3955"/>
                  <a:pt x="399" y="3973"/>
                  <a:pt x="428" y="3984"/>
                </a:cubicBezTo>
                <a:cubicBezTo>
                  <a:pt x="604" y="4052"/>
                  <a:pt x="808" y="4086"/>
                  <a:pt x="1024" y="4086"/>
                </a:cubicBezTo>
                <a:cubicBezTo>
                  <a:pt x="1138" y="4086"/>
                  <a:pt x="1251" y="4081"/>
                  <a:pt x="1365" y="4063"/>
                </a:cubicBezTo>
                <a:cubicBezTo>
                  <a:pt x="1530" y="4034"/>
                  <a:pt x="1695" y="3989"/>
                  <a:pt x="1849" y="3921"/>
                </a:cubicBezTo>
                <a:cubicBezTo>
                  <a:pt x="2001" y="3858"/>
                  <a:pt x="2138" y="3768"/>
                  <a:pt x="2251" y="3666"/>
                </a:cubicBezTo>
                <a:cubicBezTo>
                  <a:pt x="2274" y="3648"/>
                  <a:pt x="2285" y="3620"/>
                  <a:pt x="2285" y="3591"/>
                </a:cubicBezTo>
                <a:cubicBezTo>
                  <a:pt x="2285" y="3564"/>
                  <a:pt x="2274" y="3535"/>
                  <a:pt x="2251" y="3512"/>
                </a:cubicBezTo>
                <a:cubicBezTo>
                  <a:pt x="2269" y="3381"/>
                  <a:pt x="2263" y="3245"/>
                  <a:pt x="2258" y="3132"/>
                </a:cubicBezTo>
                <a:cubicBezTo>
                  <a:pt x="2251" y="2972"/>
                  <a:pt x="2235" y="2814"/>
                  <a:pt x="2206" y="2643"/>
                </a:cubicBezTo>
                <a:cubicBezTo>
                  <a:pt x="2161" y="2342"/>
                  <a:pt x="2087" y="2035"/>
                  <a:pt x="1973" y="1728"/>
                </a:cubicBezTo>
                <a:cubicBezTo>
                  <a:pt x="1865" y="1432"/>
                  <a:pt x="1734" y="1136"/>
                  <a:pt x="1581" y="858"/>
                </a:cubicBezTo>
                <a:cubicBezTo>
                  <a:pt x="1433" y="598"/>
                  <a:pt x="1251" y="336"/>
                  <a:pt x="1036" y="86"/>
                </a:cubicBezTo>
                <a:lnTo>
                  <a:pt x="1018" y="63"/>
                </a:lnTo>
                <a:lnTo>
                  <a:pt x="1002" y="40"/>
                </a:lnTo>
                <a:cubicBezTo>
                  <a:pt x="984" y="24"/>
                  <a:pt x="955" y="11"/>
                  <a:pt x="928" y="11"/>
                </a:cubicBezTo>
                <a:cubicBezTo>
                  <a:pt x="910" y="11"/>
                  <a:pt x="894" y="18"/>
                  <a:pt x="876" y="24"/>
                </a:cubicBezTo>
                <a:cubicBezTo>
                  <a:pt x="871" y="18"/>
                  <a:pt x="860" y="18"/>
                  <a:pt x="848" y="11"/>
                </a:cubicBezTo>
                <a:cubicBezTo>
                  <a:pt x="803" y="6"/>
                  <a:pt x="758" y="0"/>
                  <a:pt x="7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4" name="Google Shape;279;p2"/>
          <p:cNvSpPr>
            <a:spLocks noChangeArrowheads="1"/>
          </p:cNvSpPr>
          <p:nvPr/>
        </p:nvSpPr>
        <p:spPr bwMode="auto">
          <a:xfrm>
            <a:off x="5926138" y="3560763"/>
            <a:ext cx="314325" cy="331787"/>
          </a:xfrm>
          <a:custGeom>
            <a:avLst/>
            <a:gdLst>
              <a:gd name="T0" fmla="*/ 0 w 8110"/>
              <a:gd name="T1" fmla="*/ 0 h 8572"/>
              <a:gd name="T2" fmla="*/ 8110 w 8110"/>
              <a:gd name="T3" fmla="*/ 8572 h 8572"/>
            </a:gdLst>
            <a:ahLst/>
            <a:cxnLst/>
            <a:rect l="T0" t="T1" r="T2" b="T3"/>
            <a:pathLst>
              <a:path w="8110" h="8572" extrusionOk="0">
                <a:moveTo>
                  <a:pt x="1910" y="1165"/>
                </a:moveTo>
                <a:cubicBezTo>
                  <a:pt x="1876" y="1165"/>
                  <a:pt x="1842" y="1182"/>
                  <a:pt x="1820" y="1205"/>
                </a:cubicBezTo>
                <a:cubicBezTo>
                  <a:pt x="1802" y="1228"/>
                  <a:pt x="1791" y="1262"/>
                  <a:pt x="1791" y="1296"/>
                </a:cubicBezTo>
                <a:cubicBezTo>
                  <a:pt x="1797" y="1324"/>
                  <a:pt x="1808" y="1352"/>
                  <a:pt x="1831" y="1375"/>
                </a:cubicBezTo>
                <a:cubicBezTo>
                  <a:pt x="1904" y="1433"/>
                  <a:pt x="1978" y="1489"/>
                  <a:pt x="2046" y="1551"/>
                </a:cubicBezTo>
                <a:cubicBezTo>
                  <a:pt x="2103" y="1609"/>
                  <a:pt x="2166" y="1664"/>
                  <a:pt x="2240" y="1745"/>
                </a:cubicBezTo>
                <a:cubicBezTo>
                  <a:pt x="2410" y="1937"/>
                  <a:pt x="2563" y="2165"/>
                  <a:pt x="2694" y="2415"/>
                </a:cubicBezTo>
                <a:cubicBezTo>
                  <a:pt x="2796" y="2608"/>
                  <a:pt x="2882" y="2818"/>
                  <a:pt x="2961" y="3051"/>
                </a:cubicBezTo>
                <a:cubicBezTo>
                  <a:pt x="3029" y="3245"/>
                  <a:pt x="3087" y="3455"/>
                  <a:pt x="3137" y="3694"/>
                </a:cubicBezTo>
                <a:lnTo>
                  <a:pt x="3143" y="3705"/>
                </a:lnTo>
                <a:cubicBezTo>
                  <a:pt x="3160" y="3778"/>
                  <a:pt x="3171" y="3853"/>
                  <a:pt x="3184" y="3927"/>
                </a:cubicBezTo>
                <a:cubicBezTo>
                  <a:pt x="3189" y="3977"/>
                  <a:pt x="3229" y="4012"/>
                  <a:pt x="3286" y="4012"/>
                </a:cubicBezTo>
                <a:cubicBezTo>
                  <a:pt x="3313" y="4012"/>
                  <a:pt x="3336" y="3995"/>
                  <a:pt x="3354" y="3972"/>
                </a:cubicBezTo>
                <a:cubicBezTo>
                  <a:pt x="3370" y="3956"/>
                  <a:pt x="3376" y="3932"/>
                  <a:pt x="3376" y="3909"/>
                </a:cubicBezTo>
                <a:lnTo>
                  <a:pt x="3365" y="3859"/>
                </a:lnTo>
                <a:cubicBezTo>
                  <a:pt x="3354" y="3751"/>
                  <a:pt x="3336" y="3642"/>
                  <a:pt x="3320" y="3534"/>
                </a:cubicBezTo>
                <a:cubicBezTo>
                  <a:pt x="3291" y="3392"/>
                  <a:pt x="3263" y="3267"/>
                  <a:pt x="3234" y="3148"/>
                </a:cubicBezTo>
                <a:cubicBezTo>
                  <a:pt x="3171" y="2886"/>
                  <a:pt x="3081" y="2631"/>
                  <a:pt x="2972" y="2398"/>
                </a:cubicBezTo>
                <a:cubicBezTo>
                  <a:pt x="2848" y="2131"/>
                  <a:pt x="2717" y="1903"/>
                  <a:pt x="2558" y="1711"/>
                </a:cubicBezTo>
                <a:cubicBezTo>
                  <a:pt x="2371" y="1472"/>
                  <a:pt x="2172" y="1296"/>
                  <a:pt x="1962" y="1176"/>
                </a:cubicBezTo>
                <a:cubicBezTo>
                  <a:pt x="1944" y="1171"/>
                  <a:pt x="1928" y="1165"/>
                  <a:pt x="1910" y="1165"/>
                </a:cubicBezTo>
                <a:close/>
                <a:moveTo>
                  <a:pt x="5865" y="2858"/>
                </a:moveTo>
                <a:cubicBezTo>
                  <a:pt x="5848" y="2858"/>
                  <a:pt x="5836" y="2865"/>
                  <a:pt x="5820" y="2865"/>
                </a:cubicBezTo>
                <a:cubicBezTo>
                  <a:pt x="5660" y="2915"/>
                  <a:pt x="5484" y="2983"/>
                  <a:pt x="5269" y="3075"/>
                </a:cubicBezTo>
                <a:cubicBezTo>
                  <a:pt x="5081" y="3154"/>
                  <a:pt x="4894" y="3240"/>
                  <a:pt x="4718" y="3330"/>
                </a:cubicBezTo>
                <a:cubicBezTo>
                  <a:pt x="4513" y="3437"/>
                  <a:pt x="4336" y="3534"/>
                  <a:pt x="4172" y="3636"/>
                </a:cubicBezTo>
                <a:cubicBezTo>
                  <a:pt x="4013" y="3733"/>
                  <a:pt x="3848" y="3846"/>
                  <a:pt x="3672" y="3977"/>
                </a:cubicBezTo>
                <a:cubicBezTo>
                  <a:pt x="3620" y="4012"/>
                  <a:pt x="3609" y="4074"/>
                  <a:pt x="3643" y="4126"/>
                </a:cubicBezTo>
                <a:cubicBezTo>
                  <a:pt x="3661" y="4153"/>
                  <a:pt x="3695" y="4171"/>
                  <a:pt x="3729" y="4171"/>
                </a:cubicBezTo>
                <a:cubicBezTo>
                  <a:pt x="3751" y="4171"/>
                  <a:pt x="3774" y="4166"/>
                  <a:pt x="3790" y="4148"/>
                </a:cubicBezTo>
                <a:cubicBezTo>
                  <a:pt x="4052" y="3961"/>
                  <a:pt x="4336" y="3791"/>
                  <a:pt x="4666" y="3615"/>
                </a:cubicBezTo>
                <a:cubicBezTo>
                  <a:pt x="4854" y="3518"/>
                  <a:pt x="5052" y="3426"/>
                  <a:pt x="5256" y="3342"/>
                </a:cubicBezTo>
                <a:cubicBezTo>
                  <a:pt x="5461" y="3256"/>
                  <a:pt x="5672" y="3188"/>
                  <a:pt x="5911" y="3109"/>
                </a:cubicBezTo>
                <a:cubicBezTo>
                  <a:pt x="5938" y="3096"/>
                  <a:pt x="5961" y="3075"/>
                  <a:pt x="5979" y="3046"/>
                </a:cubicBezTo>
                <a:cubicBezTo>
                  <a:pt x="5996" y="3012"/>
                  <a:pt x="5996" y="2978"/>
                  <a:pt x="5985" y="2944"/>
                </a:cubicBezTo>
                <a:cubicBezTo>
                  <a:pt x="5967" y="2892"/>
                  <a:pt x="5916" y="2858"/>
                  <a:pt x="5865" y="2858"/>
                </a:cubicBezTo>
                <a:close/>
                <a:moveTo>
                  <a:pt x="2819" y="4528"/>
                </a:moveTo>
                <a:lnTo>
                  <a:pt x="2819" y="4528"/>
                </a:lnTo>
                <a:cubicBezTo>
                  <a:pt x="2819" y="4528"/>
                  <a:pt x="2819" y="4528"/>
                  <a:pt x="2819" y="4528"/>
                </a:cubicBezTo>
                <a:cubicBezTo>
                  <a:pt x="2819" y="4528"/>
                  <a:pt x="2819" y="4528"/>
                  <a:pt x="2819" y="4528"/>
                </a:cubicBezTo>
                <a:close/>
                <a:moveTo>
                  <a:pt x="3160" y="4160"/>
                </a:moveTo>
                <a:cubicBezTo>
                  <a:pt x="3149" y="4160"/>
                  <a:pt x="3137" y="4160"/>
                  <a:pt x="3126" y="4166"/>
                </a:cubicBezTo>
                <a:cubicBezTo>
                  <a:pt x="3029" y="4205"/>
                  <a:pt x="2933" y="4250"/>
                  <a:pt x="2836" y="4290"/>
                </a:cubicBezTo>
                <a:cubicBezTo>
                  <a:pt x="2740" y="4336"/>
                  <a:pt x="2638" y="4387"/>
                  <a:pt x="2523" y="4449"/>
                </a:cubicBezTo>
                <a:cubicBezTo>
                  <a:pt x="2313" y="4562"/>
                  <a:pt x="2127" y="4682"/>
                  <a:pt x="1962" y="4801"/>
                </a:cubicBezTo>
                <a:cubicBezTo>
                  <a:pt x="1773" y="4937"/>
                  <a:pt x="1603" y="5092"/>
                  <a:pt x="1456" y="5257"/>
                </a:cubicBezTo>
                <a:cubicBezTo>
                  <a:pt x="1387" y="5336"/>
                  <a:pt x="1314" y="5422"/>
                  <a:pt x="1246" y="5524"/>
                </a:cubicBezTo>
                <a:cubicBezTo>
                  <a:pt x="1177" y="5626"/>
                  <a:pt x="1120" y="5722"/>
                  <a:pt x="1070" y="5824"/>
                </a:cubicBezTo>
                <a:cubicBezTo>
                  <a:pt x="1052" y="5865"/>
                  <a:pt x="1063" y="5915"/>
                  <a:pt x="1097" y="5944"/>
                </a:cubicBezTo>
                <a:cubicBezTo>
                  <a:pt x="1115" y="5960"/>
                  <a:pt x="1138" y="5973"/>
                  <a:pt x="1165" y="5973"/>
                </a:cubicBezTo>
                <a:lnTo>
                  <a:pt x="1172" y="5973"/>
                </a:lnTo>
                <a:cubicBezTo>
                  <a:pt x="1194" y="5967"/>
                  <a:pt x="1228" y="5955"/>
                  <a:pt x="1240" y="5938"/>
                </a:cubicBezTo>
                <a:cubicBezTo>
                  <a:pt x="1319" y="5813"/>
                  <a:pt x="1422" y="5671"/>
                  <a:pt x="1535" y="5535"/>
                </a:cubicBezTo>
                <a:cubicBezTo>
                  <a:pt x="1637" y="5415"/>
                  <a:pt x="1752" y="5296"/>
                  <a:pt x="1881" y="5176"/>
                </a:cubicBezTo>
                <a:cubicBezTo>
                  <a:pt x="2127" y="4955"/>
                  <a:pt x="2393" y="4767"/>
                  <a:pt x="2672" y="4614"/>
                </a:cubicBezTo>
                <a:cubicBezTo>
                  <a:pt x="2723" y="4586"/>
                  <a:pt x="2768" y="4557"/>
                  <a:pt x="2819" y="4528"/>
                </a:cubicBezTo>
                <a:lnTo>
                  <a:pt x="2808" y="4535"/>
                </a:lnTo>
                <a:cubicBezTo>
                  <a:pt x="2961" y="4455"/>
                  <a:pt x="3081" y="4399"/>
                  <a:pt x="3194" y="4352"/>
                </a:cubicBezTo>
                <a:cubicBezTo>
                  <a:pt x="3245" y="4331"/>
                  <a:pt x="3274" y="4273"/>
                  <a:pt x="3257" y="4228"/>
                </a:cubicBezTo>
                <a:cubicBezTo>
                  <a:pt x="3239" y="4187"/>
                  <a:pt x="3200" y="4160"/>
                  <a:pt x="3160" y="4160"/>
                </a:cubicBezTo>
                <a:close/>
                <a:moveTo>
                  <a:pt x="4797" y="5750"/>
                </a:moveTo>
                <a:cubicBezTo>
                  <a:pt x="4860" y="5892"/>
                  <a:pt x="4915" y="6035"/>
                  <a:pt x="4962" y="6177"/>
                </a:cubicBezTo>
                <a:cubicBezTo>
                  <a:pt x="4847" y="6256"/>
                  <a:pt x="4740" y="6353"/>
                  <a:pt x="4632" y="6438"/>
                </a:cubicBezTo>
                <a:cubicBezTo>
                  <a:pt x="4506" y="6534"/>
                  <a:pt x="4382" y="6626"/>
                  <a:pt x="4240" y="6699"/>
                </a:cubicBezTo>
                <a:cubicBezTo>
                  <a:pt x="4144" y="6751"/>
                  <a:pt x="4036" y="6791"/>
                  <a:pt x="3927" y="6819"/>
                </a:cubicBezTo>
                <a:cubicBezTo>
                  <a:pt x="3916" y="6819"/>
                  <a:pt x="3910" y="6819"/>
                  <a:pt x="3900" y="6825"/>
                </a:cubicBezTo>
                <a:cubicBezTo>
                  <a:pt x="3900" y="6779"/>
                  <a:pt x="3900" y="6734"/>
                  <a:pt x="3893" y="6689"/>
                </a:cubicBezTo>
                <a:cubicBezTo>
                  <a:pt x="3882" y="6534"/>
                  <a:pt x="3871" y="6387"/>
                  <a:pt x="3842" y="6233"/>
                </a:cubicBezTo>
                <a:cubicBezTo>
                  <a:pt x="3837" y="6172"/>
                  <a:pt x="3819" y="6103"/>
                  <a:pt x="3808" y="6041"/>
                </a:cubicBezTo>
                <a:cubicBezTo>
                  <a:pt x="3876" y="6041"/>
                  <a:pt x="3945" y="6041"/>
                  <a:pt x="4018" y="6035"/>
                </a:cubicBezTo>
                <a:cubicBezTo>
                  <a:pt x="4120" y="6023"/>
                  <a:pt x="4217" y="6001"/>
                  <a:pt x="4320" y="5978"/>
                </a:cubicBezTo>
                <a:cubicBezTo>
                  <a:pt x="4411" y="5949"/>
                  <a:pt x="4495" y="5921"/>
                  <a:pt x="4581" y="5881"/>
                </a:cubicBezTo>
                <a:cubicBezTo>
                  <a:pt x="4660" y="5842"/>
                  <a:pt x="4729" y="5802"/>
                  <a:pt x="4797" y="5750"/>
                </a:cubicBezTo>
                <a:close/>
                <a:moveTo>
                  <a:pt x="2836" y="216"/>
                </a:moveTo>
                <a:cubicBezTo>
                  <a:pt x="2854" y="222"/>
                  <a:pt x="2870" y="222"/>
                  <a:pt x="2882" y="227"/>
                </a:cubicBezTo>
                <a:cubicBezTo>
                  <a:pt x="2904" y="233"/>
                  <a:pt x="2922" y="245"/>
                  <a:pt x="2938" y="256"/>
                </a:cubicBezTo>
                <a:cubicBezTo>
                  <a:pt x="2967" y="273"/>
                  <a:pt x="2990" y="295"/>
                  <a:pt x="3013" y="318"/>
                </a:cubicBezTo>
                <a:cubicBezTo>
                  <a:pt x="3047" y="358"/>
                  <a:pt x="3074" y="398"/>
                  <a:pt x="3103" y="449"/>
                </a:cubicBezTo>
                <a:cubicBezTo>
                  <a:pt x="3132" y="505"/>
                  <a:pt x="3149" y="568"/>
                  <a:pt x="3171" y="642"/>
                </a:cubicBezTo>
                <a:cubicBezTo>
                  <a:pt x="3200" y="790"/>
                  <a:pt x="3200" y="943"/>
                  <a:pt x="3194" y="1063"/>
                </a:cubicBezTo>
                <a:cubicBezTo>
                  <a:pt x="3194" y="1092"/>
                  <a:pt x="3189" y="1119"/>
                  <a:pt x="3189" y="1142"/>
                </a:cubicBezTo>
                <a:lnTo>
                  <a:pt x="3194" y="1137"/>
                </a:lnTo>
                <a:cubicBezTo>
                  <a:pt x="3189" y="1199"/>
                  <a:pt x="3184" y="1262"/>
                  <a:pt x="3177" y="1324"/>
                </a:cubicBezTo>
                <a:lnTo>
                  <a:pt x="3177" y="1370"/>
                </a:lnTo>
                <a:cubicBezTo>
                  <a:pt x="3171" y="1404"/>
                  <a:pt x="3171" y="1433"/>
                  <a:pt x="3171" y="1460"/>
                </a:cubicBezTo>
                <a:cubicBezTo>
                  <a:pt x="3166" y="1478"/>
                  <a:pt x="3166" y="1501"/>
                  <a:pt x="3171" y="1517"/>
                </a:cubicBezTo>
                <a:cubicBezTo>
                  <a:pt x="3184" y="1540"/>
                  <a:pt x="3200" y="1562"/>
                  <a:pt x="3229" y="1574"/>
                </a:cubicBezTo>
                <a:cubicBezTo>
                  <a:pt x="3239" y="1585"/>
                  <a:pt x="3257" y="1585"/>
                  <a:pt x="3274" y="1585"/>
                </a:cubicBezTo>
                <a:cubicBezTo>
                  <a:pt x="3313" y="1585"/>
                  <a:pt x="3354" y="1562"/>
                  <a:pt x="3370" y="1528"/>
                </a:cubicBezTo>
                <a:cubicBezTo>
                  <a:pt x="3404" y="1444"/>
                  <a:pt x="3439" y="1375"/>
                  <a:pt x="3478" y="1313"/>
                </a:cubicBezTo>
                <a:cubicBezTo>
                  <a:pt x="3512" y="1262"/>
                  <a:pt x="3552" y="1216"/>
                  <a:pt x="3586" y="1182"/>
                </a:cubicBezTo>
                <a:cubicBezTo>
                  <a:pt x="3614" y="1160"/>
                  <a:pt x="3643" y="1142"/>
                  <a:pt x="3666" y="1126"/>
                </a:cubicBezTo>
                <a:cubicBezTo>
                  <a:pt x="3688" y="1114"/>
                  <a:pt x="3706" y="1108"/>
                  <a:pt x="3729" y="1103"/>
                </a:cubicBezTo>
                <a:cubicBezTo>
                  <a:pt x="3751" y="1097"/>
                  <a:pt x="3769" y="1097"/>
                  <a:pt x="3790" y="1097"/>
                </a:cubicBezTo>
                <a:cubicBezTo>
                  <a:pt x="3814" y="1097"/>
                  <a:pt x="3837" y="1103"/>
                  <a:pt x="3859" y="1108"/>
                </a:cubicBezTo>
                <a:cubicBezTo>
                  <a:pt x="3887" y="1119"/>
                  <a:pt x="3910" y="1131"/>
                  <a:pt x="3939" y="1148"/>
                </a:cubicBezTo>
                <a:cubicBezTo>
                  <a:pt x="3973" y="1176"/>
                  <a:pt x="4007" y="1205"/>
                  <a:pt x="4041" y="1239"/>
                </a:cubicBezTo>
                <a:cubicBezTo>
                  <a:pt x="4092" y="1296"/>
                  <a:pt x="4131" y="1358"/>
                  <a:pt x="4172" y="1426"/>
                </a:cubicBezTo>
                <a:cubicBezTo>
                  <a:pt x="4228" y="1535"/>
                  <a:pt x="4268" y="1643"/>
                  <a:pt x="4291" y="1767"/>
                </a:cubicBezTo>
                <a:cubicBezTo>
                  <a:pt x="4320" y="1887"/>
                  <a:pt x="4325" y="2012"/>
                  <a:pt x="4320" y="2142"/>
                </a:cubicBezTo>
                <a:cubicBezTo>
                  <a:pt x="4314" y="2251"/>
                  <a:pt x="4296" y="2364"/>
                  <a:pt x="4275" y="2490"/>
                </a:cubicBezTo>
                <a:cubicBezTo>
                  <a:pt x="4262" y="2574"/>
                  <a:pt x="4246" y="2665"/>
                  <a:pt x="4223" y="2750"/>
                </a:cubicBezTo>
                <a:cubicBezTo>
                  <a:pt x="4223" y="2768"/>
                  <a:pt x="4217" y="2779"/>
                  <a:pt x="4217" y="2790"/>
                </a:cubicBezTo>
                <a:lnTo>
                  <a:pt x="4212" y="2790"/>
                </a:lnTo>
                <a:lnTo>
                  <a:pt x="4212" y="2796"/>
                </a:lnTo>
                <a:cubicBezTo>
                  <a:pt x="4206" y="2784"/>
                  <a:pt x="4194" y="2773"/>
                  <a:pt x="4183" y="2762"/>
                </a:cubicBezTo>
                <a:cubicBezTo>
                  <a:pt x="4155" y="2734"/>
                  <a:pt x="4115" y="2716"/>
                  <a:pt x="4070" y="2705"/>
                </a:cubicBezTo>
                <a:lnTo>
                  <a:pt x="4024" y="2705"/>
                </a:lnTo>
                <a:cubicBezTo>
                  <a:pt x="3984" y="2705"/>
                  <a:pt x="3950" y="2710"/>
                  <a:pt x="3916" y="2716"/>
                </a:cubicBezTo>
                <a:cubicBezTo>
                  <a:pt x="3882" y="2728"/>
                  <a:pt x="3842" y="2750"/>
                  <a:pt x="3803" y="2779"/>
                </a:cubicBezTo>
                <a:cubicBezTo>
                  <a:pt x="3740" y="2824"/>
                  <a:pt x="3688" y="2892"/>
                  <a:pt x="3638" y="2989"/>
                </a:cubicBezTo>
                <a:cubicBezTo>
                  <a:pt x="3598" y="3069"/>
                  <a:pt x="3564" y="3159"/>
                  <a:pt x="3530" y="3290"/>
                </a:cubicBezTo>
                <a:cubicBezTo>
                  <a:pt x="3507" y="3381"/>
                  <a:pt x="3490" y="3478"/>
                  <a:pt x="3478" y="3586"/>
                </a:cubicBezTo>
                <a:cubicBezTo>
                  <a:pt x="3467" y="3683"/>
                  <a:pt x="3467" y="3767"/>
                  <a:pt x="3467" y="3841"/>
                </a:cubicBezTo>
                <a:cubicBezTo>
                  <a:pt x="3467" y="3875"/>
                  <a:pt x="3501" y="3904"/>
                  <a:pt x="3541" y="3904"/>
                </a:cubicBezTo>
                <a:cubicBezTo>
                  <a:pt x="3575" y="3904"/>
                  <a:pt x="3604" y="3870"/>
                  <a:pt x="3598" y="3836"/>
                </a:cubicBezTo>
                <a:lnTo>
                  <a:pt x="3598" y="3733"/>
                </a:lnTo>
                <a:cubicBezTo>
                  <a:pt x="3609" y="3557"/>
                  <a:pt x="3643" y="3387"/>
                  <a:pt x="3695" y="3227"/>
                </a:cubicBezTo>
                <a:cubicBezTo>
                  <a:pt x="3729" y="3131"/>
                  <a:pt x="3763" y="3057"/>
                  <a:pt x="3803" y="2994"/>
                </a:cubicBezTo>
                <a:cubicBezTo>
                  <a:pt x="3819" y="2960"/>
                  <a:pt x="3842" y="2938"/>
                  <a:pt x="3865" y="2915"/>
                </a:cubicBezTo>
                <a:cubicBezTo>
                  <a:pt x="3882" y="2904"/>
                  <a:pt x="3900" y="2886"/>
                  <a:pt x="3921" y="2875"/>
                </a:cubicBezTo>
                <a:cubicBezTo>
                  <a:pt x="3934" y="2870"/>
                  <a:pt x="3950" y="2865"/>
                  <a:pt x="3968" y="2858"/>
                </a:cubicBezTo>
                <a:lnTo>
                  <a:pt x="4047" y="2858"/>
                </a:lnTo>
                <a:cubicBezTo>
                  <a:pt x="4052" y="2865"/>
                  <a:pt x="4058" y="2865"/>
                  <a:pt x="4063" y="2870"/>
                </a:cubicBezTo>
                <a:cubicBezTo>
                  <a:pt x="4070" y="2875"/>
                  <a:pt x="4075" y="2875"/>
                  <a:pt x="4081" y="2881"/>
                </a:cubicBezTo>
                <a:cubicBezTo>
                  <a:pt x="4086" y="2892"/>
                  <a:pt x="4092" y="2904"/>
                  <a:pt x="4097" y="2910"/>
                </a:cubicBezTo>
                <a:cubicBezTo>
                  <a:pt x="4110" y="2938"/>
                  <a:pt x="4115" y="2960"/>
                  <a:pt x="4126" y="2989"/>
                </a:cubicBezTo>
                <a:cubicBezTo>
                  <a:pt x="4149" y="3103"/>
                  <a:pt x="4144" y="3227"/>
                  <a:pt x="4144" y="3347"/>
                </a:cubicBezTo>
                <a:lnTo>
                  <a:pt x="4144" y="3369"/>
                </a:lnTo>
                <a:lnTo>
                  <a:pt x="4144" y="3387"/>
                </a:lnTo>
                <a:lnTo>
                  <a:pt x="4144" y="3398"/>
                </a:lnTo>
                <a:cubicBezTo>
                  <a:pt x="4144" y="3444"/>
                  <a:pt x="4178" y="3478"/>
                  <a:pt x="4217" y="3484"/>
                </a:cubicBezTo>
                <a:lnTo>
                  <a:pt x="4234" y="3484"/>
                </a:lnTo>
                <a:cubicBezTo>
                  <a:pt x="4251" y="3484"/>
                  <a:pt x="4275" y="3478"/>
                  <a:pt x="4285" y="3471"/>
                </a:cubicBezTo>
                <a:cubicBezTo>
                  <a:pt x="4302" y="3461"/>
                  <a:pt x="4314" y="3444"/>
                  <a:pt x="4320" y="3426"/>
                </a:cubicBezTo>
                <a:cubicBezTo>
                  <a:pt x="4330" y="3392"/>
                  <a:pt x="4343" y="3358"/>
                  <a:pt x="4348" y="3330"/>
                </a:cubicBezTo>
                <a:lnTo>
                  <a:pt x="4354" y="3296"/>
                </a:lnTo>
                <a:cubicBezTo>
                  <a:pt x="4359" y="3245"/>
                  <a:pt x="4370" y="3193"/>
                  <a:pt x="4382" y="3143"/>
                </a:cubicBezTo>
                <a:cubicBezTo>
                  <a:pt x="4411" y="3012"/>
                  <a:pt x="4445" y="2899"/>
                  <a:pt x="4479" y="2790"/>
                </a:cubicBezTo>
                <a:lnTo>
                  <a:pt x="4485" y="2773"/>
                </a:lnTo>
                <a:cubicBezTo>
                  <a:pt x="4535" y="2631"/>
                  <a:pt x="4587" y="2524"/>
                  <a:pt x="4643" y="2427"/>
                </a:cubicBezTo>
                <a:cubicBezTo>
                  <a:pt x="4671" y="2380"/>
                  <a:pt x="4705" y="2341"/>
                  <a:pt x="4740" y="2307"/>
                </a:cubicBezTo>
                <a:cubicBezTo>
                  <a:pt x="4763" y="2290"/>
                  <a:pt x="4786" y="2273"/>
                  <a:pt x="4813" y="2256"/>
                </a:cubicBezTo>
                <a:cubicBezTo>
                  <a:pt x="4831" y="2251"/>
                  <a:pt x="4847" y="2244"/>
                  <a:pt x="4870" y="2239"/>
                </a:cubicBezTo>
                <a:cubicBezTo>
                  <a:pt x="4888" y="2233"/>
                  <a:pt x="4910" y="2233"/>
                  <a:pt x="4928" y="2233"/>
                </a:cubicBezTo>
                <a:cubicBezTo>
                  <a:pt x="4939" y="2233"/>
                  <a:pt x="4950" y="2239"/>
                  <a:pt x="4962" y="2239"/>
                </a:cubicBezTo>
                <a:lnTo>
                  <a:pt x="4973" y="2244"/>
                </a:lnTo>
                <a:lnTo>
                  <a:pt x="4978" y="2251"/>
                </a:lnTo>
                <a:lnTo>
                  <a:pt x="4991" y="2267"/>
                </a:lnTo>
                <a:cubicBezTo>
                  <a:pt x="4996" y="2278"/>
                  <a:pt x="5001" y="2290"/>
                  <a:pt x="5001" y="2307"/>
                </a:cubicBezTo>
                <a:cubicBezTo>
                  <a:pt x="5012" y="2346"/>
                  <a:pt x="5012" y="2398"/>
                  <a:pt x="5007" y="2455"/>
                </a:cubicBezTo>
                <a:cubicBezTo>
                  <a:pt x="5007" y="2495"/>
                  <a:pt x="5001" y="2540"/>
                  <a:pt x="4996" y="2585"/>
                </a:cubicBezTo>
                <a:cubicBezTo>
                  <a:pt x="4991" y="2614"/>
                  <a:pt x="4991" y="2642"/>
                  <a:pt x="4984" y="2676"/>
                </a:cubicBezTo>
                <a:cubicBezTo>
                  <a:pt x="4984" y="2716"/>
                  <a:pt x="4991" y="2739"/>
                  <a:pt x="5007" y="2768"/>
                </a:cubicBezTo>
                <a:cubicBezTo>
                  <a:pt x="5025" y="2796"/>
                  <a:pt x="5052" y="2813"/>
                  <a:pt x="5081" y="2818"/>
                </a:cubicBezTo>
                <a:lnTo>
                  <a:pt x="5104" y="2818"/>
                </a:lnTo>
                <a:cubicBezTo>
                  <a:pt x="5127" y="2818"/>
                  <a:pt x="5154" y="2813"/>
                  <a:pt x="5172" y="2796"/>
                </a:cubicBezTo>
                <a:lnTo>
                  <a:pt x="5183" y="2784"/>
                </a:lnTo>
                <a:lnTo>
                  <a:pt x="5195" y="2779"/>
                </a:lnTo>
                <a:cubicBezTo>
                  <a:pt x="5211" y="2762"/>
                  <a:pt x="5217" y="2745"/>
                  <a:pt x="5222" y="2721"/>
                </a:cubicBezTo>
                <a:cubicBezTo>
                  <a:pt x="5246" y="2660"/>
                  <a:pt x="5280" y="2597"/>
                  <a:pt x="5331" y="2517"/>
                </a:cubicBezTo>
                <a:cubicBezTo>
                  <a:pt x="5427" y="2370"/>
                  <a:pt x="5547" y="2233"/>
                  <a:pt x="5683" y="2102"/>
                </a:cubicBezTo>
                <a:cubicBezTo>
                  <a:pt x="5746" y="2052"/>
                  <a:pt x="5820" y="1989"/>
                  <a:pt x="5911" y="1937"/>
                </a:cubicBezTo>
                <a:cubicBezTo>
                  <a:pt x="5933" y="1932"/>
                  <a:pt x="5956" y="1921"/>
                  <a:pt x="5985" y="1915"/>
                </a:cubicBezTo>
                <a:lnTo>
                  <a:pt x="6006" y="1915"/>
                </a:lnTo>
                <a:cubicBezTo>
                  <a:pt x="6006" y="1926"/>
                  <a:pt x="6006" y="1932"/>
                  <a:pt x="6013" y="1937"/>
                </a:cubicBezTo>
                <a:cubicBezTo>
                  <a:pt x="6019" y="1960"/>
                  <a:pt x="6019" y="1984"/>
                  <a:pt x="6019" y="2012"/>
                </a:cubicBezTo>
                <a:cubicBezTo>
                  <a:pt x="6006" y="2115"/>
                  <a:pt x="5979" y="2222"/>
                  <a:pt x="5951" y="2312"/>
                </a:cubicBezTo>
                <a:cubicBezTo>
                  <a:pt x="5938" y="2353"/>
                  <a:pt x="5967" y="2393"/>
                  <a:pt x="5996" y="2409"/>
                </a:cubicBezTo>
                <a:cubicBezTo>
                  <a:pt x="6006" y="2415"/>
                  <a:pt x="6019" y="2415"/>
                  <a:pt x="6035" y="2415"/>
                </a:cubicBezTo>
                <a:cubicBezTo>
                  <a:pt x="6058" y="2415"/>
                  <a:pt x="6087" y="2409"/>
                  <a:pt x="6103" y="2387"/>
                </a:cubicBezTo>
                <a:cubicBezTo>
                  <a:pt x="6116" y="2370"/>
                  <a:pt x="6132" y="2359"/>
                  <a:pt x="6143" y="2341"/>
                </a:cubicBezTo>
                <a:lnTo>
                  <a:pt x="6206" y="2290"/>
                </a:lnTo>
                <a:cubicBezTo>
                  <a:pt x="6274" y="2239"/>
                  <a:pt x="6342" y="2194"/>
                  <a:pt x="6428" y="2142"/>
                </a:cubicBezTo>
                <a:cubicBezTo>
                  <a:pt x="6512" y="2086"/>
                  <a:pt x="6609" y="2029"/>
                  <a:pt x="6701" y="1984"/>
                </a:cubicBezTo>
                <a:cubicBezTo>
                  <a:pt x="6916" y="1869"/>
                  <a:pt x="7098" y="1801"/>
                  <a:pt x="7263" y="1761"/>
                </a:cubicBezTo>
                <a:cubicBezTo>
                  <a:pt x="7336" y="1745"/>
                  <a:pt x="7404" y="1739"/>
                  <a:pt x="7467" y="1739"/>
                </a:cubicBezTo>
                <a:lnTo>
                  <a:pt x="7490" y="1739"/>
                </a:lnTo>
                <a:cubicBezTo>
                  <a:pt x="7524" y="1739"/>
                  <a:pt x="7558" y="1745"/>
                  <a:pt x="7587" y="1756"/>
                </a:cubicBezTo>
                <a:cubicBezTo>
                  <a:pt x="7603" y="1761"/>
                  <a:pt x="7621" y="1767"/>
                  <a:pt x="7632" y="1779"/>
                </a:cubicBezTo>
                <a:cubicBezTo>
                  <a:pt x="7650" y="1790"/>
                  <a:pt x="7661" y="1795"/>
                  <a:pt x="7672" y="1808"/>
                </a:cubicBezTo>
                <a:cubicBezTo>
                  <a:pt x="7677" y="1824"/>
                  <a:pt x="7689" y="1835"/>
                  <a:pt x="7695" y="1847"/>
                </a:cubicBezTo>
                <a:cubicBezTo>
                  <a:pt x="7706" y="1864"/>
                  <a:pt x="7706" y="1876"/>
                  <a:pt x="7711" y="1892"/>
                </a:cubicBezTo>
                <a:cubicBezTo>
                  <a:pt x="7718" y="1903"/>
                  <a:pt x="7718" y="1921"/>
                  <a:pt x="7718" y="1932"/>
                </a:cubicBezTo>
                <a:cubicBezTo>
                  <a:pt x="7718" y="1950"/>
                  <a:pt x="7711" y="1966"/>
                  <a:pt x="7706" y="1978"/>
                </a:cubicBezTo>
                <a:cubicBezTo>
                  <a:pt x="7700" y="2000"/>
                  <a:pt x="7689" y="2018"/>
                  <a:pt x="7677" y="2034"/>
                </a:cubicBezTo>
                <a:cubicBezTo>
                  <a:pt x="7655" y="2068"/>
                  <a:pt x="7627" y="2102"/>
                  <a:pt x="7593" y="2136"/>
                </a:cubicBezTo>
                <a:cubicBezTo>
                  <a:pt x="7473" y="2233"/>
                  <a:pt x="7343" y="2307"/>
                  <a:pt x="7218" y="2370"/>
                </a:cubicBezTo>
                <a:lnTo>
                  <a:pt x="7207" y="2375"/>
                </a:lnTo>
                <a:cubicBezTo>
                  <a:pt x="7144" y="2409"/>
                  <a:pt x="7076" y="2443"/>
                  <a:pt x="7013" y="2472"/>
                </a:cubicBezTo>
                <a:lnTo>
                  <a:pt x="6995" y="2483"/>
                </a:lnTo>
                <a:lnTo>
                  <a:pt x="6934" y="2511"/>
                </a:lnTo>
                <a:lnTo>
                  <a:pt x="6900" y="2529"/>
                </a:lnTo>
                <a:cubicBezTo>
                  <a:pt x="6832" y="2558"/>
                  <a:pt x="6763" y="2592"/>
                  <a:pt x="6706" y="2631"/>
                </a:cubicBezTo>
                <a:cubicBezTo>
                  <a:pt x="6677" y="2653"/>
                  <a:pt x="6661" y="2687"/>
                  <a:pt x="6667" y="2721"/>
                </a:cubicBezTo>
                <a:cubicBezTo>
                  <a:pt x="6667" y="2762"/>
                  <a:pt x="6701" y="2807"/>
                  <a:pt x="6740" y="2807"/>
                </a:cubicBezTo>
                <a:cubicBezTo>
                  <a:pt x="6763" y="2807"/>
                  <a:pt x="6791" y="2813"/>
                  <a:pt x="6814" y="2813"/>
                </a:cubicBezTo>
                <a:cubicBezTo>
                  <a:pt x="6825" y="2813"/>
                  <a:pt x="6842" y="2818"/>
                  <a:pt x="6853" y="2818"/>
                </a:cubicBezTo>
                <a:cubicBezTo>
                  <a:pt x="6871" y="2818"/>
                  <a:pt x="6887" y="2824"/>
                  <a:pt x="6900" y="2824"/>
                </a:cubicBezTo>
                <a:lnTo>
                  <a:pt x="6956" y="2830"/>
                </a:lnTo>
                <a:cubicBezTo>
                  <a:pt x="7007" y="2836"/>
                  <a:pt x="7058" y="2836"/>
                  <a:pt x="7110" y="2841"/>
                </a:cubicBezTo>
                <a:cubicBezTo>
                  <a:pt x="7257" y="2858"/>
                  <a:pt x="7411" y="2881"/>
                  <a:pt x="7558" y="2926"/>
                </a:cubicBezTo>
                <a:cubicBezTo>
                  <a:pt x="7621" y="2949"/>
                  <a:pt x="7677" y="2978"/>
                  <a:pt x="7729" y="3006"/>
                </a:cubicBezTo>
                <a:cubicBezTo>
                  <a:pt x="7745" y="3023"/>
                  <a:pt x="7768" y="3035"/>
                  <a:pt x="7786" y="3057"/>
                </a:cubicBezTo>
                <a:cubicBezTo>
                  <a:pt x="7797" y="3069"/>
                  <a:pt x="7803" y="3080"/>
                  <a:pt x="7813" y="3096"/>
                </a:cubicBezTo>
                <a:cubicBezTo>
                  <a:pt x="7820" y="3109"/>
                  <a:pt x="7826" y="3120"/>
                  <a:pt x="7826" y="3131"/>
                </a:cubicBezTo>
                <a:cubicBezTo>
                  <a:pt x="7831" y="3148"/>
                  <a:pt x="7831" y="3165"/>
                  <a:pt x="7831" y="3182"/>
                </a:cubicBezTo>
                <a:cubicBezTo>
                  <a:pt x="7831" y="3206"/>
                  <a:pt x="7826" y="3227"/>
                  <a:pt x="7820" y="3245"/>
                </a:cubicBezTo>
                <a:cubicBezTo>
                  <a:pt x="7813" y="3261"/>
                  <a:pt x="7803" y="3279"/>
                  <a:pt x="7797" y="3296"/>
                </a:cubicBezTo>
                <a:cubicBezTo>
                  <a:pt x="7779" y="3319"/>
                  <a:pt x="7763" y="3335"/>
                  <a:pt x="7745" y="3353"/>
                </a:cubicBezTo>
                <a:cubicBezTo>
                  <a:pt x="7718" y="3376"/>
                  <a:pt x="7684" y="3398"/>
                  <a:pt x="7643" y="3421"/>
                </a:cubicBezTo>
                <a:cubicBezTo>
                  <a:pt x="7564" y="3461"/>
                  <a:pt x="7473" y="3495"/>
                  <a:pt x="7365" y="3518"/>
                </a:cubicBezTo>
                <a:cubicBezTo>
                  <a:pt x="7218" y="3546"/>
                  <a:pt x="7058" y="3563"/>
                  <a:pt x="6893" y="3563"/>
                </a:cubicBezTo>
                <a:cubicBezTo>
                  <a:pt x="6853" y="3563"/>
                  <a:pt x="6808" y="3563"/>
                  <a:pt x="6769" y="3557"/>
                </a:cubicBezTo>
                <a:cubicBezTo>
                  <a:pt x="6654" y="3552"/>
                  <a:pt x="6570" y="3540"/>
                  <a:pt x="6496" y="3518"/>
                </a:cubicBezTo>
                <a:lnTo>
                  <a:pt x="6467" y="3518"/>
                </a:lnTo>
                <a:cubicBezTo>
                  <a:pt x="6416" y="3518"/>
                  <a:pt x="6371" y="3546"/>
                  <a:pt x="6347" y="3591"/>
                </a:cubicBezTo>
                <a:cubicBezTo>
                  <a:pt x="6331" y="3626"/>
                  <a:pt x="6331" y="3665"/>
                  <a:pt x="6342" y="3699"/>
                </a:cubicBezTo>
                <a:cubicBezTo>
                  <a:pt x="6354" y="3728"/>
                  <a:pt x="6376" y="3762"/>
                  <a:pt x="6410" y="3773"/>
                </a:cubicBezTo>
                <a:lnTo>
                  <a:pt x="6457" y="3791"/>
                </a:lnTo>
                <a:lnTo>
                  <a:pt x="6496" y="3807"/>
                </a:lnTo>
                <a:cubicBezTo>
                  <a:pt x="6518" y="3812"/>
                  <a:pt x="6536" y="3825"/>
                  <a:pt x="6559" y="3841"/>
                </a:cubicBezTo>
                <a:cubicBezTo>
                  <a:pt x="6598" y="3864"/>
                  <a:pt x="6632" y="3893"/>
                  <a:pt x="6667" y="3927"/>
                </a:cubicBezTo>
                <a:cubicBezTo>
                  <a:pt x="6688" y="3956"/>
                  <a:pt x="6712" y="3990"/>
                  <a:pt x="6729" y="4024"/>
                </a:cubicBezTo>
                <a:cubicBezTo>
                  <a:pt x="6740" y="4051"/>
                  <a:pt x="6751" y="4074"/>
                  <a:pt x="6763" y="4103"/>
                </a:cubicBezTo>
                <a:cubicBezTo>
                  <a:pt x="6763" y="4126"/>
                  <a:pt x="6763" y="4142"/>
                  <a:pt x="6769" y="4166"/>
                </a:cubicBezTo>
                <a:cubicBezTo>
                  <a:pt x="6763" y="4182"/>
                  <a:pt x="6757" y="4200"/>
                  <a:pt x="6757" y="4216"/>
                </a:cubicBezTo>
                <a:cubicBezTo>
                  <a:pt x="6746" y="4239"/>
                  <a:pt x="6740" y="4256"/>
                  <a:pt x="6729" y="4273"/>
                </a:cubicBezTo>
                <a:cubicBezTo>
                  <a:pt x="6712" y="4290"/>
                  <a:pt x="6695" y="4313"/>
                  <a:pt x="6677" y="4331"/>
                </a:cubicBezTo>
                <a:cubicBezTo>
                  <a:pt x="6649" y="4352"/>
                  <a:pt x="6615" y="4376"/>
                  <a:pt x="6575" y="4399"/>
                </a:cubicBezTo>
                <a:cubicBezTo>
                  <a:pt x="6536" y="4421"/>
                  <a:pt x="6484" y="4438"/>
                  <a:pt x="6428" y="4455"/>
                </a:cubicBezTo>
                <a:cubicBezTo>
                  <a:pt x="6365" y="4467"/>
                  <a:pt x="6302" y="4472"/>
                  <a:pt x="6234" y="4472"/>
                </a:cubicBezTo>
                <a:lnTo>
                  <a:pt x="6195" y="4472"/>
                </a:lnTo>
                <a:cubicBezTo>
                  <a:pt x="6058" y="4460"/>
                  <a:pt x="5916" y="4433"/>
                  <a:pt x="5746" y="4376"/>
                </a:cubicBezTo>
                <a:cubicBezTo>
                  <a:pt x="5615" y="4331"/>
                  <a:pt x="5484" y="4273"/>
                  <a:pt x="5376" y="4228"/>
                </a:cubicBezTo>
                <a:cubicBezTo>
                  <a:pt x="5359" y="4222"/>
                  <a:pt x="5348" y="4216"/>
                  <a:pt x="5331" y="4216"/>
                </a:cubicBezTo>
                <a:cubicBezTo>
                  <a:pt x="5314" y="4216"/>
                  <a:pt x="5297" y="4222"/>
                  <a:pt x="5280" y="4234"/>
                </a:cubicBezTo>
                <a:cubicBezTo>
                  <a:pt x="5251" y="4256"/>
                  <a:pt x="5229" y="4307"/>
                  <a:pt x="5246" y="4342"/>
                </a:cubicBezTo>
                <a:cubicBezTo>
                  <a:pt x="5280" y="4410"/>
                  <a:pt x="5303" y="4467"/>
                  <a:pt x="5314" y="4528"/>
                </a:cubicBezTo>
                <a:cubicBezTo>
                  <a:pt x="5319" y="4562"/>
                  <a:pt x="5325" y="4591"/>
                  <a:pt x="5325" y="4625"/>
                </a:cubicBezTo>
                <a:cubicBezTo>
                  <a:pt x="5319" y="4643"/>
                  <a:pt x="5319" y="4665"/>
                  <a:pt x="5314" y="4682"/>
                </a:cubicBezTo>
                <a:cubicBezTo>
                  <a:pt x="5308" y="4693"/>
                  <a:pt x="5303" y="4706"/>
                  <a:pt x="5297" y="4717"/>
                </a:cubicBezTo>
                <a:cubicBezTo>
                  <a:pt x="5285" y="4727"/>
                  <a:pt x="5280" y="4740"/>
                  <a:pt x="5274" y="4745"/>
                </a:cubicBezTo>
                <a:cubicBezTo>
                  <a:pt x="5256" y="4756"/>
                  <a:pt x="5246" y="4767"/>
                  <a:pt x="5235" y="4774"/>
                </a:cubicBezTo>
                <a:cubicBezTo>
                  <a:pt x="5211" y="4785"/>
                  <a:pt x="5188" y="4790"/>
                  <a:pt x="5161" y="4796"/>
                </a:cubicBezTo>
                <a:cubicBezTo>
                  <a:pt x="5120" y="4808"/>
                  <a:pt x="5075" y="4808"/>
                  <a:pt x="5025" y="4808"/>
                </a:cubicBezTo>
                <a:lnTo>
                  <a:pt x="4978" y="4808"/>
                </a:lnTo>
                <a:cubicBezTo>
                  <a:pt x="4888" y="4801"/>
                  <a:pt x="4791" y="4779"/>
                  <a:pt x="4695" y="4751"/>
                </a:cubicBezTo>
                <a:cubicBezTo>
                  <a:pt x="4581" y="4711"/>
                  <a:pt x="4472" y="4659"/>
                  <a:pt x="4377" y="4597"/>
                </a:cubicBezTo>
                <a:cubicBezTo>
                  <a:pt x="4302" y="4546"/>
                  <a:pt x="4251" y="4501"/>
                  <a:pt x="4200" y="4449"/>
                </a:cubicBezTo>
                <a:cubicBezTo>
                  <a:pt x="4160" y="4404"/>
                  <a:pt x="4131" y="4358"/>
                  <a:pt x="4104" y="4307"/>
                </a:cubicBezTo>
                <a:cubicBezTo>
                  <a:pt x="4092" y="4290"/>
                  <a:pt x="4070" y="4273"/>
                  <a:pt x="4052" y="4268"/>
                </a:cubicBezTo>
                <a:cubicBezTo>
                  <a:pt x="4036" y="4256"/>
                  <a:pt x="4013" y="4250"/>
                  <a:pt x="3990" y="4250"/>
                </a:cubicBezTo>
                <a:cubicBezTo>
                  <a:pt x="3979" y="4250"/>
                  <a:pt x="3961" y="4256"/>
                  <a:pt x="3950" y="4262"/>
                </a:cubicBezTo>
                <a:cubicBezTo>
                  <a:pt x="3876" y="4284"/>
                  <a:pt x="3842" y="4365"/>
                  <a:pt x="3865" y="4433"/>
                </a:cubicBezTo>
                <a:cubicBezTo>
                  <a:pt x="3934" y="4614"/>
                  <a:pt x="4081" y="4740"/>
                  <a:pt x="4189" y="4813"/>
                </a:cubicBezTo>
                <a:cubicBezTo>
                  <a:pt x="4240" y="4847"/>
                  <a:pt x="4285" y="4876"/>
                  <a:pt x="4336" y="4903"/>
                </a:cubicBezTo>
                <a:lnTo>
                  <a:pt x="4343" y="4903"/>
                </a:lnTo>
                <a:cubicBezTo>
                  <a:pt x="4377" y="4961"/>
                  <a:pt x="4411" y="5012"/>
                  <a:pt x="4445" y="5068"/>
                </a:cubicBezTo>
                <a:cubicBezTo>
                  <a:pt x="4513" y="5176"/>
                  <a:pt x="4581" y="5291"/>
                  <a:pt x="4643" y="5404"/>
                </a:cubicBezTo>
                <a:cubicBezTo>
                  <a:pt x="4666" y="5449"/>
                  <a:pt x="4689" y="5501"/>
                  <a:pt x="4711" y="5551"/>
                </a:cubicBezTo>
                <a:lnTo>
                  <a:pt x="4621" y="5598"/>
                </a:lnTo>
                <a:lnTo>
                  <a:pt x="4553" y="5637"/>
                </a:lnTo>
                <a:cubicBezTo>
                  <a:pt x="4377" y="5728"/>
                  <a:pt x="4223" y="5784"/>
                  <a:pt x="4075" y="5818"/>
                </a:cubicBezTo>
                <a:cubicBezTo>
                  <a:pt x="3973" y="5842"/>
                  <a:pt x="3876" y="5853"/>
                  <a:pt x="3774" y="5853"/>
                </a:cubicBezTo>
                <a:lnTo>
                  <a:pt x="3769" y="5847"/>
                </a:lnTo>
                <a:lnTo>
                  <a:pt x="3763" y="5847"/>
                </a:lnTo>
                <a:lnTo>
                  <a:pt x="3751" y="5808"/>
                </a:lnTo>
                <a:lnTo>
                  <a:pt x="3745" y="5779"/>
                </a:lnTo>
                <a:cubicBezTo>
                  <a:pt x="3706" y="5632"/>
                  <a:pt x="3654" y="5490"/>
                  <a:pt x="3609" y="5353"/>
                </a:cubicBezTo>
                <a:cubicBezTo>
                  <a:pt x="3559" y="5223"/>
                  <a:pt x="3501" y="5092"/>
                  <a:pt x="3444" y="4966"/>
                </a:cubicBezTo>
                <a:cubicBezTo>
                  <a:pt x="3444" y="4961"/>
                  <a:pt x="3444" y="4955"/>
                  <a:pt x="3439" y="4955"/>
                </a:cubicBezTo>
                <a:lnTo>
                  <a:pt x="3439" y="4944"/>
                </a:lnTo>
                <a:cubicBezTo>
                  <a:pt x="3415" y="4819"/>
                  <a:pt x="3388" y="4693"/>
                  <a:pt x="3347" y="4575"/>
                </a:cubicBezTo>
                <a:cubicBezTo>
                  <a:pt x="3331" y="4535"/>
                  <a:pt x="3297" y="4512"/>
                  <a:pt x="3257" y="4512"/>
                </a:cubicBezTo>
                <a:cubicBezTo>
                  <a:pt x="3245" y="4512"/>
                  <a:pt x="3234" y="4512"/>
                  <a:pt x="3223" y="4517"/>
                </a:cubicBezTo>
                <a:cubicBezTo>
                  <a:pt x="3200" y="4523"/>
                  <a:pt x="3184" y="4541"/>
                  <a:pt x="3171" y="4562"/>
                </a:cubicBezTo>
                <a:cubicBezTo>
                  <a:pt x="3160" y="4586"/>
                  <a:pt x="3160" y="4609"/>
                  <a:pt x="3166" y="4637"/>
                </a:cubicBezTo>
                <a:cubicBezTo>
                  <a:pt x="3177" y="4672"/>
                  <a:pt x="3184" y="4699"/>
                  <a:pt x="3189" y="4745"/>
                </a:cubicBezTo>
                <a:lnTo>
                  <a:pt x="3194" y="4756"/>
                </a:lnTo>
                <a:cubicBezTo>
                  <a:pt x="3245" y="5006"/>
                  <a:pt x="3268" y="5217"/>
                  <a:pt x="3257" y="5409"/>
                </a:cubicBezTo>
                <a:cubicBezTo>
                  <a:pt x="3252" y="5517"/>
                  <a:pt x="3234" y="5614"/>
                  <a:pt x="3211" y="5694"/>
                </a:cubicBezTo>
                <a:cubicBezTo>
                  <a:pt x="3194" y="5745"/>
                  <a:pt x="3171" y="5784"/>
                  <a:pt x="3149" y="5824"/>
                </a:cubicBezTo>
                <a:cubicBezTo>
                  <a:pt x="3126" y="5853"/>
                  <a:pt x="3103" y="5881"/>
                  <a:pt x="3074" y="5910"/>
                </a:cubicBezTo>
                <a:cubicBezTo>
                  <a:pt x="3058" y="5926"/>
                  <a:pt x="3035" y="5938"/>
                  <a:pt x="3013" y="5955"/>
                </a:cubicBezTo>
                <a:cubicBezTo>
                  <a:pt x="3001" y="5960"/>
                  <a:pt x="2990" y="5960"/>
                  <a:pt x="2979" y="5967"/>
                </a:cubicBezTo>
                <a:lnTo>
                  <a:pt x="2950" y="5967"/>
                </a:lnTo>
                <a:cubicBezTo>
                  <a:pt x="2945" y="5967"/>
                  <a:pt x="2933" y="5967"/>
                  <a:pt x="2922" y="5960"/>
                </a:cubicBezTo>
                <a:cubicBezTo>
                  <a:pt x="2911" y="5955"/>
                  <a:pt x="2899" y="5949"/>
                  <a:pt x="2888" y="5944"/>
                </a:cubicBezTo>
                <a:cubicBezTo>
                  <a:pt x="2870" y="5933"/>
                  <a:pt x="2854" y="5921"/>
                  <a:pt x="2843" y="5904"/>
                </a:cubicBezTo>
                <a:cubicBezTo>
                  <a:pt x="2819" y="5876"/>
                  <a:pt x="2796" y="5842"/>
                  <a:pt x="2774" y="5808"/>
                </a:cubicBezTo>
                <a:cubicBezTo>
                  <a:pt x="2757" y="5773"/>
                  <a:pt x="2746" y="5739"/>
                  <a:pt x="2733" y="5705"/>
                </a:cubicBezTo>
                <a:cubicBezTo>
                  <a:pt x="2717" y="5653"/>
                  <a:pt x="2665" y="5619"/>
                  <a:pt x="2604" y="5619"/>
                </a:cubicBezTo>
                <a:cubicBezTo>
                  <a:pt x="2552" y="5626"/>
                  <a:pt x="2507" y="5666"/>
                  <a:pt x="2489" y="5722"/>
                </a:cubicBezTo>
                <a:cubicBezTo>
                  <a:pt x="2455" y="5870"/>
                  <a:pt x="2427" y="5989"/>
                  <a:pt x="2393" y="6097"/>
                </a:cubicBezTo>
                <a:cubicBezTo>
                  <a:pt x="2337" y="6251"/>
                  <a:pt x="2285" y="6369"/>
                  <a:pt x="2222" y="6466"/>
                </a:cubicBezTo>
                <a:cubicBezTo>
                  <a:pt x="2195" y="6513"/>
                  <a:pt x="2166" y="6547"/>
                  <a:pt x="2132" y="6581"/>
                </a:cubicBezTo>
                <a:cubicBezTo>
                  <a:pt x="2114" y="6592"/>
                  <a:pt x="2093" y="6608"/>
                  <a:pt x="2075" y="6620"/>
                </a:cubicBezTo>
                <a:cubicBezTo>
                  <a:pt x="2058" y="6626"/>
                  <a:pt x="2046" y="6631"/>
                  <a:pt x="2030" y="6637"/>
                </a:cubicBezTo>
                <a:lnTo>
                  <a:pt x="1990" y="6637"/>
                </a:lnTo>
                <a:cubicBezTo>
                  <a:pt x="1973" y="6637"/>
                  <a:pt x="1962" y="6637"/>
                  <a:pt x="1944" y="6631"/>
                </a:cubicBezTo>
                <a:cubicBezTo>
                  <a:pt x="1933" y="6626"/>
                  <a:pt x="1928" y="6626"/>
                  <a:pt x="1915" y="6620"/>
                </a:cubicBezTo>
                <a:cubicBezTo>
                  <a:pt x="1904" y="6608"/>
                  <a:pt x="1899" y="6603"/>
                  <a:pt x="1888" y="6597"/>
                </a:cubicBezTo>
                <a:cubicBezTo>
                  <a:pt x="1876" y="6581"/>
                  <a:pt x="1865" y="6563"/>
                  <a:pt x="1859" y="6547"/>
                </a:cubicBezTo>
                <a:cubicBezTo>
                  <a:pt x="1842" y="6513"/>
                  <a:pt x="1825" y="6472"/>
                  <a:pt x="1813" y="6427"/>
                </a:cubicBezTo>
                <a:cubicBezTo>
                  <a:pt x="1802" y="6364"/>
                  <a:pt x="1797" y="6301"/>
                  <a:pt x="1791" y="6233"/>
                </a:cubicBezTo>
                <a:lnTo>
                  <a:pt x="1786" y="6188"/>
                </a:lnTo>
                <a:lnTo>
                  <a:pt x="1779" y="6138"/>
                </a:lnTo>
                <a:cubicBezTo>
                  <a:pt x="1773" y="6114"/>
                  <a:pt x="1773" y="6097"/>
                  <a:pt x="1768" y="6075"/>
                </a:cubicBezTo>
                <a:cubicBezTo>
                  <a:pt x="1768" y="6041"/>
                  <a:pt x="1762" y="6007"/>
                  <a:pt x="1757" y="5978"/>
                </a:cubicBezTo>
                <a:cubicBezTo>
                  <a:pt x="1752" y="5938"/>
                  <a:pt x="1734" y="5910"/>
                  <a:pt x="1705" y="5899"/>
                </a:cubicBezTo>
                <a:cubicBezTo>
                  <a:pt x="1694" y="5892"/>
                  <a:pt x="1677" y="5887"/>
                  <a:pt x="1666" y="5887"/>
                </a:cubicBezTo>
                <a:cubicBezTo>
                  <a:pt x="1632" y="5887"/>
                  <a:pt x="1608" y="5904"/>
                  <a:pt x="1592" y="5921"/>
                </a:cubicBezTo>
                <a:cubicBezTo>
                  <a:pt x="1540" y="5989"/>
                  <a:pt x="1490" y="6057"/>
                  <a:pt x="1438" y="6131"/>
                </a:cubicBezTo>
                <a:cubicBezTo>
                  <a:pt x="1411" y="6172"/>
                  <a:pt x="1382" y="6211"/>
                  <a:pt x="1353" y="6256"/>
                </a:cubicBezTo>
                <a:cubicBezTo>
                  <a:pt x="1267" y="6369"/>
                  <a:pt x="1143" y="6534"/>
                  <a:pt x="989" y="6671"/>
                </a:cubicBezTo>
                <a:cubicBezTo>
                  <a:pt x="921" y="6734"/>
                  <a:pt x="858" y="6779"/>
                  <a:pt x="797" y="6813"/>
                </a:cubicBezTo>
                <a:cubicBezTo>
                  <a:pt x="768" y="6830"/>
                  <a:pt x="734" y="6841"/>
                  <a:pt x="700" y="6847"/>
                </a:cubicBezTo>
                <a:cubicBezTo>
                  <a:pt x="677" y="6854"/>
                  <a:pt x="661" y="6854"/>
                  <a:pt x="632" y="6854"/>
                </a:cubicBezTo>
                <a:cubicBezTo>
                  <a:pt x="614" y="6854"/>
                  <a:pt x="598" y="6847"/>
                  <a:pt x="580" y="6841"/>
                </a:cubicBezTo>
                <a:cubicBezTo>
                  <a:pt x="564" y="6836"/>
                  <a:pt x="546" y="6830"/>
                  <a:pt x="530" y="6819"/>
                </a:cubicBezTo>
                <a:cubicBezTo>
                  <a:pt x="506" y="6802"/>
                  <a:pt x="490" y="6791"/>
                  <a:pt x="472" y="6773"/>
                </a:cubicBezTo>
                <a:cubicBezTo>
                  <a:pt x="461" y="6757"/>
                  <a:pt x="449" y="6744"/>
                  <a:pt x="444" y="6728"/>
                </a:cubicBezTo>
                <a:cubicBezTo>
                  <a:pt x="433" y="6710"/>
                  <a:pt x="427" y="6694"/>
                  <a:pt x="422" y="6676"/>
                </a:cubicBezTo>
                <a:cubicBezTo>
                  <a:pt x="415" y="6649"/>
                  <a:pt x="415" y="6620"/>
                  <a:pt x="415" y="6592"/>
                </a:cubicBezTo>
                <a:cubicBezTo>
                  <a:pt x="422" y="6547"/>
                  <a:pt x="433" y="6500"/>
                  <a:pt x="449" y="6450"/>
                </a:cubicBezTo>
                <a:cubicBezTo>
                  <a:pt x="483" y="6348"/>
                  <a:pt x="535" y="6245"/>
                  <a:pt x="614" y="6125"/>
                </a:cubicBezTo>
                <a:cubicBezTo>
                  <a:pt x="626" y="6103"/>
                  <a:pt x="643" y="6080"/>
                  <a:pt x="661" y="6063"/>
                </a:cubicBezTo>
                <a:lnTo>
                  <a:pt x="666" y="6046"/>
                </a:lnTo>
                <a:cubicBezTo>
                  <a:pt x="682" y="6028"/>
                  <a:pt x="695" y="6007"/>
                  <a:pt x="711" y="5989"/>
                </a:cubicBezTo>
                <a:lnTo>
                  <a:pt x="734" y="5960"/>
                </a:lnTo>
                <a:cubicBezTo>
                  <a:pt x="774" y="5915"/>
                  <a:pt x="808" y="5870"/>
                  <a:pt x="847" y="5824"/>
                </a:cubicBezTo>
                <a:cubicBezTo>
                  <a:pt x="871" y="5797"/>
                  <a:pt x="876" y="5768"/>
                  <a:pt x="865" y="5734"/>
                </a:cubicBezTo>
                <a:cubicBezTo>
                  <a:pt x="847" y="5700"/>
                  <a:pt x="813" y="5677"/>
                  <a:pt x="774" y="5677"/>
                </a:cubicBezTo>
                <a:cubicBezTo>
                  <a:pt x="729" y="5682"/>
                  <a:pt x="688" y="5682"/>
                  <a:pt x="643" y="5688"/>
                </a:cubicBezTo>
                <a:cubicBezTo>
                  <a:pt x="575" y="5694"/>
                  <a:pt x="496" y="5705"/>
                  <a:pt x="422" y="5705"/>
                </a:cubicBezTo>
                <a:lnTo>
                  <a:pt x="393" y="5705"/>
                </a:lnTo>
                <a:cubicBezTo>
                  <a:pt x="347" y="5700"/>
                  <a:pt x="307" y="5694"/>
                  <a:pt x="273" y="5688"/>
                </a:cubicBezTo>
                <a:cubicBezTo>
                  <a:pt x="268" y="5682"/>
                  <a:pt x="257" y="5677"/>
                  <a:pt x="245" y="5671"/>
                </a:cubicBezTo>
                <a:lnTo>
                  <a:pt x="239" y="5660"/>
                </a:lnTo>
                <a:lnTo>
                  <a:pt x="234" y="5648"/>
                </a:lnTo>
                <a:lnTo>
                  <a:pt x="234" y="5619"/>
                </a:lnTo>
                <a:cubicBezTo>
                  <a:pt x="234" y="5592"/>
                  <a:pt x="245" y="5563"/>
                  <a:pt x="251" y="5529"/>
                </a:cubicBezTo>
                <a:cubicBezTo>
                  <a:pt x="268" y="5483"/>
                  <a:pt x="286" y="5443"/>
                  <a:pt x="313" y="5409"/>
                </a:cubicBezTo>
                <a:cubicBezTo>
                  <a:pt x="347" y="5359"/>
                  <a:pt x="388" y="5313"/>
                  <a:pt x="438" y="5262"/>
                </a:cubicBezTo>
                <a:cubicBezTo>
                  <a:pt x="512" y="5199"/>
                  <a:pt x="603" y="5137"/>
                  <a:pt x="695" y="5086"/>
                </a:cubicBezTo>
                <a:cubicBezTo>
                  <a:pt x="740" y="5068"/>
                  <a:pt x="779" y="5052"/>
                  <a:pt x="824" y="5034"/>
                </a:cubicBezTo>
                <a:cubicBezTo>
                  <a:pt x="876" y="5012"/>
                  <a:pt x="921" y="5000"/>
                  <a:pt x="967" y="4984"/>
                </a:cubicBezTo>
                <a:cubicBezTo>
                  <a:pt x="995" y="4978"/>
                  <a:pt x="1023" y="4978"/>
                  <a:pt x="1052" y="4972"/>
                </a:cubicBezTo>
                <a:cubicBezTo>
                  <a:pt x="1104" y="4972"/>
                  <a:pt x="1149" y="4932"/>
                  <a:pt x="1154" y="4887"/>
                </a:cubicBezTo>
                <a:cubicBezTo>
                  <a:pt x="1165" y="4824"/>
                  <a:pt x="1126" y="4762"/>
                  <a:pt x="1070" y="4751"/>
                </a:cubicBezTo>
                <a:cubicBezTo>
                  <a:pt x="1029" y="4745"/>
                  <a:pt x="989" y="4733"/>
                  <a:pt x="955" y="4722"/>
                </a:cubicBezTo>
                <a:cubicBezTo>
                  <a:pt x="905" y="4706"/>
                  <a:pt x="865" y="4688"/>
                  <a:pt x="824" y="4659"/>
                </a:cubicBezTo>
                <a:cubicBezTo>
                  <a:pt x="808" y="4654"/>
                  <a:pt x="797" y="4643"/>
                  <a:pt x="785" y="4625"/>
                </a:cubicBezTo>
                <a:cubicBezTo>
                  <a:pt x="774" y="4620"/>
                  <a:pt x="768" y="4609"/>
                  <a:pt x="763" y="4603"/>
                </a:cubicBezTo>
                <a:cubicBezTo>
                  <a:pt x="763" y="4597"/>
                  <a:pt x="756" y="4591"/>
                  <a:pt x="756" y="4580"/>
                </a:cubicBezTo>
                <a:lnTo>
                  <a:pt x="756" y="4562"/>
                </a:lnTo>
                <a:cubicBezTo>
                  <a:pt x="756" y="4557"/>
                  <a:pt x="756" y="4546"/>
                  <a:pt x="763" y="4535"/>
                </a:cubicBezTo>
                <a:cubicBezTo>
                  <a:pt x="768" y="4523"/>
                  <a:pt x="774" y="4507"/>
                  <a:pt x="785" y="4489"/>
                </a:cubicBezTo>
                <a:cubicBezTo>
                  <a:pt x="802" y="4467"/>
                  <a:pt x="824" y="4438"/>
                  <a:pt x="847" y="4421"/>
                </a:cubicBezTo>
                <a:cubicBezTo>
                  <a:pt x="876" y="4392"/>
                  <a:pt x="905" y="4376"/>
                  <a:pt x="939" y="4358"/>
                </a:cubicBezTo>
                <a:cubicBezTo>
                  <a:pt x="984" y="4336"/>
                  <a:pt x="1029" y="4318"/>
                  <a:pt x="1092" y="4307"/>
                </a:cubicBezTo>
                <a:cubicBezTo>
                  <a:pt x="1165" y="4290"/>
                  <a:pt x="1251" y="4284"/>
                  <a:pt x="1342" y="4284"/>
                </a:cubicBezTo>
                <a:lnTo>
                  <a:pt x="1427" y="4284"/>
                </a:lnTo>
                <a:cubicBezTo>
                  <a:pt x="1574" y="4297"/>
                  <a:pt x="1734" y="4318"/>
                  <a:pt x="1888" y="4352"/>
                </a:cubicBezTo>
                <a:cubicBezTo>
                  <a:pt x="1893" y="4358"/>
                  <a:pt x="1899" y="4358"/>
                  <a:pt x="1904" y="4358"/>
                </a:cubicBezTo>
                <a:cubicBezTo>
                  <a:pt x="1933" y="4358"/>
                  <a:pt x="1967" y="4336"/>
                  <a:pt x="1978" y="4307"/>
                </a:cubicBezTo>
                <a:cubicBezTo>
                  <a:pt x="1996" y="4279"/>
                  <a:pt x="1990" y="4234"/>
                  <a:pt x="1956" y="4211"/>
                </a:cubicBezTo>
                <a:cubicBezTo>
                  <a:pt x="1870" y="4148"/>
                  <a:pt x="1808" y="4092"/>
                  <a:pt x="1752" y="4035"/>
                </a:cubicBezTo>
                <a:cubicBezTo>
                  <a:pt x="1717" y="4001"/>
                  <a:pt x="1700" y="3966"/>
                  <a:pt x="1683" y="3938"/>
                </a:cubicBezTo>
                <a:cubicBezTo>
                  <a:pt x="1677" y="3927"/>
                  <a:pt x="1671" y="3909"/>
                  <a:pt x="1666" y="3893"/>
                </a:cubicBezTo>
                <a:lnTo>
                  <a:pt x="1666" y="3875"/>
                </a:lnTo>
                <a:lnTo>
                  <a:pt x="1666" y="3859"/>
                </a:lnTo>
                <a:lnTo>
                  <a:pt x="1671" y="3853"/>
                </a:lnTo>
                <a:lnTo>
                  <a:pt x="1677" y="3841"/>
                </a:lnTo>
                <a:cubicBezTo>
                  <a:pt x="1683" y="3830"/>
                  <a:pt x="1683" y="3825"/>
                  <a:pt x="1689" y="3825"/>
                </a:cubicBezTo>
                <a:cubicBezTo>
                  <a:pt x="1705" y="3812"/>
                  <a:pt x="1717" y="3801"/>
                  <a:pt x="1734" y="3796"/>
                </a:cubicBezTo>
                <a:cubicBezTo>
                  <a:pt x="1762" y="3778"/>
                  <a:pt x="1797" y="3767"/>
                  <a:pt x="1836" y="3756"/>
                </a:cubicBezTo>
                <a:cubicBezTo>
                  <a:pt x="1904" y="3744"/>
                  <a:pt x="1973" y="3739"/>
                  <a:pt x="2046" y="3739"/>
                </a:cubicBezTo>
                <a:lnTo>
                  <a:pt x="2127" y="3739"/>
                </a:lnTo>
                <a:cubicBezTo>
                  <a:pt x="2256" y="3751"/>
                  <a:pt x="2387" y="3773"/>
                  <a:pt x="2513" y="3812"/>
                </a:cubicBezTo>
                <a:cubicBezTo>
                  <a:pt x="2609" y="3846"/>
                  <a:pt x="2688" y="3887"/>
                  <a:pt x="2762" y="3932"/>
                </a:cubicBezTo>
                <a:cubicBezTo>
                  <a:pt x="2796" y="3956"/>
                  <a:pt x="2825" y="3983"/>
                  <a:pt x="2854" y="4006"/>
                </a:cubicBezTo>
                <a:cubicBezTo>
                  <a:pt x="2864" y="4017"/>
                  <a:pt x="2882" y="4024"/>
                  <a:pt x="2899" y="4024"/>
                </a:cubicBezTo>
                <a:cubicBezTo>
                  <a:pt x="2922" y="4024"/>
                  <a:pt x="2945" y="4017"/>
                  <a:pt x="2956" y="4001"/>
                </a:cubicBezTo>
                <a:cubicBezTo>
                  <a:pt x="2984" y="3972"/>
                  <a:pt x="2979" y="3927"/>
                  <a:pt x="2950" y="3898"/>
                </a:cubicBezTo>
                <a:cubicBezTo>
                  <a:pt x="2843" y="3796"/>
                  <a:pt x="2688" y="3717"/>
                  <a:pt x="2495" y="3654"/>
                </a:cubicBezTo>
                <a:cubicBezTo>
                  <a:pt x="2455" y="3642"/>
                  <a:pt x="2416" y="3636"/>
                  <a:pt x="2376" y="3626"/>
                </a:cubicBezTo>
                <a:lnTo>
                  <a:pt x="2371" y="3626"/>
                </a:lnTo>
                <a:cubicBezTo>
                  <a:pt x="2358" y="3597"/>
                  <a:pt x="2342" y="3586"/>
                  <a:pt x="2319" y="3581"/>
                </a:cubicBezTo>
                <a:cubicBezTo>
                  <a:pt x="2245" y="3574"/>
                  <a:pt x="2177" y="3563"/>
                  <a:pt x="2103" y="3534"/>
                </a:cubicBezTo>
                <a:cubicBezTo>
                  <a:pt x="2001" y="3500"/>
                  <a:pt x="1904" y="3455"/>
                  <a:pt x="1808" y="3392"/>
                </a:cubicBezTo>
                <a:cubicBezTo>
                  <a:pt x="1728" y="3335"/>
                  <a:pt x="1660" y="3279"/>
                  <a:pt x="1597" y="3216"/>
                </a:cubicBezTo>
                <a:cubicBezTo>
                  <a:pt x="1563" y="3177"/>
                  <a:pt x="1535" y="3137"/>
                  <a:pt x="1518" y="3103"/>
                </a:cubicBezTo>
                <a:cubicBezTo>
                  <a:pt x="1506" y="3086"/>
                  <a:pt x="1501" y="3062"/>
                  <a:pt x="1495" y="3046"/>
                </a:cubicBezTo>
                <a:lnTo>
                  <a:pt x="1495" y="3017"/>
                </a:lnTo>
                <a:lnTo>
                  <a:pt x="1495" y="3006"/>
                </a:lnTo>
                <a:lnTo>
                  <a:pt x="1501" y="2994"/>
                </a:lnTo>
                <a:cubicBezTo>
                  <a:pt x="1506" y="2989"/>
                  <a:pt x="1506" y="2983"/>
                  <a:pt x="1513" y="2983"/>
                </a:cubicBezTo>
                <a:cubicBezTo>
                  <a:pt x="1524" y="2978"/>
                  <a:pt x="1529" y="2972"/>
                  <a:pt x="1540" y="2967"/>
                </a:cubicBezTo>
                <a:cubicBezTo>
                  <a:pt x="1563" y="2955"/>
                  <a:pt x="1587" y="2949"/>
                  <a:pt x="1608" y="2938"/>
                </a:cubicBezTo>
                <a:cubicBezTo>
                  <a:pt x="1660" y="2933"/>
                  <a:pt x="1711" y="2926"/>
                  <a:pt x="1773" y="2926"/>
                </a:cubicBezTo>
                <a:lnTo>
                  <a:pt x="1842" y="2926"/>
                </a:lnTo>
                <a:cubicBezTo>
                  <a:pt x="1870" y="2933"/>
                  <a:pt x="1893" y="2933"/>
                  <a:pt x="1922" y="2938"/>
                </a:cubicBezTo>
                <a:lnTo>
                  <a:pt x="1938" y="2938"/>
                </a:lnTo>
                <a:cubicBezTo>
                  <a:pt x="1949" y="2938"/>
                  <a:pt x="1962" y="2933"/>
                  <a:pt x="1967" y="2933"/>
                </a:cubicBezTo>
                <a:cubicBezTo>
                  <a:pt x="1990" y="2926"/>
                  <a:pt x="2007" y="2910"/>
                  <a:pt x="2018" y="2886"/>
                </a:cubicBezTo>
                <a:cubicBezTo>
                  <a:pt x="2035" y="2847"/>
                  <a:pt x="2024" y="2802"/>
                  <a:pt x="1996" y="2779"/>
                </a:cubicBezTo>
                <a:cubicBezTo>
                  <a:pt x="1893" y="2700"/>
                  <a:pt x="1773" y="2637"/>
                  <a:pt x="1660" y="2580"/>
                </a:cubicBezTo>
                <a:lnTo>
                  <a:pt x="1608" y="2551"/>
                </a:lnTo>
                <a:cubicBezTo>
                  <a:pt x="1506" y="2500"/>
                  <a:pt x="1393" y="2449"/>
                  <a:pt x="1296" y="2380"/>
                </a:cubicBezTo>
                <a:cubicBezTo>
                  <a:pt x="1222" y="2335"/>
                  <a:pt x="1165" y="2290"/>
                  <a:pt x="1120" y="2239"/>
                </a:cubicBezTo>
                <a:cubicBezTo>
                  <a:pt x="1092" y="2210"/>
                  <a:pt x="1070" y="2176"/>
                  <a:pt x="1052" y="2142"/>
                </a:cubicBezTo>
                <a:cubicBezTo>
                  <a:pt x="1036" y="2108"/>
                  <a:pt x="1023" y="2068"/>
                  <a:pt x="1012" y="2034"/>
                </a:cubicBezTo>
                <a:cubicBezTo>
                  <a:pt x="1007" y="2000"/>
                  <a:pt x="1007" y="1971"/>
                  <a:pt x="1007" y="1944"/>
                </a:cubicBezTo>
                <a:cubicBezTo>
                  <a:pt x="1007" y="1926"/>
                  <a:pt x="1012" y="1903"/>
                  <a:pt x="1018" y="1887"/>
                </a:cubicBezTo>
                <a:cubicBezTo>
                  <a:pt x="1023" y="1869"/>
                  <a:pt x="1029" y="1858"/>
                  <a:pt x="1036" y="1847"/>
                </a:cubicBezTo>
                <a:cubicBezTo>
                  <a:pt x="1047" y="1835"/>
                  <a:pt x="1052" y="1824"/>
                  <a:pt x="1063" y="1813"/>
                </a:cubicBezTo>
                <a:cubicBezTo>
                  <a:pt x="1081" y="1801"/>
                  <a:pt x="1097" y="1790"/>
                  <a:pt x="1115" y="1779"/>
                </a:cubicBezTo>
                <a:cubicBezTo>
                  <a:pt x="1143" y="1767"/>
                  <a:pt x="1177" y="1756"/>
                  <a:pt x="1212" y="1745"/>
                </a:cubicBezTo>
                <a:cubicBezTo>
                  <a:pt x="1262" y="1733"/>
                  <a:pt x="1308" y="1733"/>
                  <a:pt x="1359" y="1733"/>
                </a:cubicBezTo>
                <a:lnTo>
                  <a:pt x="1393" y="1733"/>
                </a:lnTo>
                <a:cubicBezTo>
                  <a:pt x="1422" y="1733"/>
                  <a:pt x="1450" y="1739"/>
                  <a:pt x="1472" y="1739"/>
                </a:cubicBezTo>
                <a:lnTo>
                  <a:pt x="1490" y="1739"/>
                </a:lnTo>
                <a:cubicBezTo>
                  <a:pt x="1524" y="1739"/>
                  <a:pt x="1558" y="1722"/>
                  <a:pt x="1569" y="1693"/>
                </a:cubicBezTo>
                <a:cubicBezTo>
                  <a:pt x="1587" y="1659"/>
                  <a:pt x="1581" y="1619"/>
                  <a:pt x="1547" y="1585"/>
                </a:cubicBezTo>
                <a:cubicBezTo>
                  <a:pt x="1506" y="1546"/>
                  <a:pt x="1467" y="1506"/>
                  <a:pt x="1422" y="1467"/>
                </a:cubicBezTo>
                <a:lnTo>
                  <a:pt x="1353" y="1404"/>
                </a:lnTo>
                <a:cubicBezTo>
                  <a:pt x="1274" y="1330"/>
                  <a:pt x="1212" y="1268"/>
                  <a:pt x="1149" y="1205"/>
                </a:cubicBezTo>
                <a:cubicBezTo>
                  <a:pt x="1063" y="1108"/>
                  <a:pt x="1002" y="1024"/>
                  <a:pt x="955" y="938"/>
                </a:cubicBezTo>
                <a:cubicBezTo>
                  <a:pt x="927" y="887"/>
                  <a:pt x="910" y="830"/>
                  <a:pt x="892" y="778"/>
                </a:cubicBezTo>
                <a:cubicBezTo>
                  <a:pt x="887" y="738"/>
                  <a:pt x="887" y="699"/>
                  <a:pt x="887" y="659"/>
                </a:cubicBezTo>
                <a:cubicBezTo>
                  <a:pt x="887" y="625"/>
                  <a:pt x="899" y="586"/>
                  <a:pt x="910" y="552"/>
                </a:cubicBezTo>
                <a:cubicBezTo>
                  <a:pt x="921" y="505"/>
                  <a:pt x="944" y="466"/>
                  <a:pt x="967" y="426"/>
                </a:cubicBezTo>
                <a:cubicBezTo>
                  <a:pt x="995" y="387"/>
                  <a:pt x="1023" y="353"/>
                  <a:pt x="1057" y="318"/>
                </a:cubicBezTo>
                <a:cubicBezTo>
                  <a:pt x="1086" y="295"/>
                  <a:pt x="1109" y="279"/>
                  <a:pt x="1138" y="261"/>
                </a:cubicBezTo>
                <a:cubicBezTo>
                  <a:pt x="1165" y="250"/>
                  <a:pt x="1194" y="239"/>
                  <a:pt x="1222" y="227"/>
                </a:cubicBezTo>
                <a:cubicBezTo>
                  <a:pt x="1257" y="227"/>
                  <a:pt x="1285" y="222"/>
                  <a:pt x="1319" y="222"/>
                </a:cubicBezTo>
                <a:cubicBezTo>
                  <a:pt x="1364" y="227"/>
                  <a:pt x="1404" y="233"/>
                  <a:pt x="1450" y="250"/>
                </a:cubicBezTo>
                <a:cubicBezTo>
                  <a:pt x="1513" y="273"/>
                  <a:pt x="1581" y="301"/>
                  <a:pt x="1649" y="347"/>
                </a:cubicBezTo>
                <a:cubicBezTo>
                  <a:pt x="1734" y="403"/>
                  <a:pt x="1820" y="478"/>
                  <a:pt x="1899" y="568"/>
                </a:cubicBezTo>
                <a:cubicBezTo>
                  <a:pt x="1978" y="654"/>
                  <a:pt x="2041" y="744"/>
                  <a:pt x="2086" y="835"/>
                </a:cubicBezTo>
                <a:cubicBezTo>
                  <a:pt x="2114" y="880"/>
                  <a:pt x="2132" y="932"/>
                  <a:pt x="2148" y="983"/>
                </a:cubicBezTo>
                <a:cubicBezTo>
                  <a:pt x="2161" y="1024"/>
                  <a:pt x="2206" y="1051"/>
                  <a:pt x="2256" y="1051"/>
                </a:cubicBezTo>
                <a:cubicBezTo>
                  <a:pt x="2279" y="1051"/>
                  <a:pt x="2308" y="1034"/>
                  <a:pt x="2324" y="1017"/>
                </a:cubicBezTo>
                <a:cubicBezTo>
                  <a:pt x="2342" y="995"/>
                  <a:pt x="2348" y="972"/>
                  <a:pt x="2348" y="943"/>
                </a:cubicBezTo>
                <a:lnTo>
                  <a:pt x="2348" y="914"/>
                </a:lnTo>
                <a:cubicBezTo>
                  <a:pt x="2353" y="846"/>
                  <a:pt x="2371" y="778"/>
                  <a:pt x="2393" y="704"/>
                </a:cubicBezTo>
                <a:cubicBezTo>
                  <a:pt x="2427" y="614"/>
                  <a:pt x="2468" y="528"/>
                  <a:pt x="2513" y="455"/>
                </a:cubicBezTo>
                <a:cubicBezTo>
                  <a:pt x="2552" y="398"/>
                  <a:pt x="2592" y="353"/>
                  <a:pt x="2631" y="308"/>
                </a:cubicBezTo>
                <a:cubicBezTo>
                  <a:pt x="2665" y="284"/>
                  <a:pt x="2694" y="261"/>
                  <a:pt x="2723" y="245"/>
                </a:cubicBezTo>
                <a:cubicBezTo>
                  <a:pt x="2740" y="239"/>
                  <a:pt x="2762" y="227"/>
                  <a:pt x="2785" y="222"/>
                </a:cubicBezTo>
                <a:cubicBezTo>
                  <a:pt x="2802" y="222"/>
                  <a:pt x="2819" y="216"/>
                  <a:pt x="2836" y="216"/>
                </a:cubicBezTo>
                <a:close/>
                <a:moveTo>
                  <a:pt x="5036" y="6410"/>
                </a:moveTo>
                <a:cubicBezTo>
                  <a:pt x="5075" y="6552"/>
                  <a:pt x="5115" y="6699"/>
                  <a:pt x="5143" y="6841"/>
                </a:cubicBezTo>
                <a:cubicBezTo>
                  <a:pt x="5177" y="7006"/>
                  <a:pt x="5206" y="7171"/>
                  <a:pt x="5229" y="7336"/>
                </a:cubicBezTo>
                <a:cubicBezTo>
                  <a:pt x="5143" y="7370"/>
                  <a:pt x="5064" y="7399"/>
                  <a:pt x="4973" y="7421"/>
                </a:cubicBezTo>
                <a:cubicBezTo>
                  <a:pt x="4835" y="7447"/>
                  <a:pt x="4695" y="7456"/>
                  <a:pt x="4554" y="7456"/>
                </a:cubicBezTo>
                <a:cubicBezTo>
                  <a:pt x="4480" y="7456"/>
                  <a:pt x="4405" y="7453"/>
                  <a:pt x="4330" y="7450"/>
                </a:cubicBezTo>
                <a:cubicBezTo>
                  <a:pt x="4325" y="7450"/>
                  <a:pt x="4320" y="7450"/>
                  <a:pt x="4314" y="7444"/>
                </a:cubicBezTo>
                <a:lnTo>
                  <a:pt x="4314" y="7450"/>
                </a:lnTo>
                <a:cubicBezTo>
                  <a:pt x="4314" y="7444"/>
                  <a:pt x="4309" y="7444"/>
                  <a:pt x="4309" y="7444"/>
                </a:cubicBezTo>
                <a:lnTo>
                  <a:pt x="4314" y="7444"/>
                </a:lnTo>
                <a:cubicBezTo>
                  <a:pt x="4172" y="7439"/>
                  <a:pt x="4036" y="7426"/>
                  <a:pt x="3893" y="7421"/>
                </a:cubicBezTo>
                <a:cubicBezTo>
                  <a:pt x="3900" y="7331"/>
                  <a:pt x="3905" y="7240"/>
                  <a:pt x="3905" y="7148"/>
                </a:cubicBezTo>
                <a:lnTo>
                  <a:pt x="3905" y="7017"/>
                </a:lnTo>
                <a:cubicBezTo>
                  <a:pt x="3990" y="7006"/>
                  <a:pt x="4070" y="6990"/>
                  <a:pt x="4149" y="6967"/>
                </a:cubicBezTo>
                <a:cubicBezTo>
                  <a:pt x="4275" y="6933"/>
                  <a:pt x="4399" y="6870"/>
                  <a:pt x="4519" y="6807"/>
                </a:cubicBezTo>
                <a:cubicBezTo>
                  <a:pt x="4632" y="6744"/>
                  <a:pt x="4740" y="6665"/>
                  <a:pt x="4842" y="6586"/>
                </a:cubicBezTo>
                <a:cubicBezTo>
                  <a:pt x="4910" y="6529"/>
                  <a:pt x="4973" y="6472"/>
                  <a:pt x="5036" y="6410"/>
                </a:cubicBezTo>
                <a:close/>
                <a:moveTo>
                  <a:pt x="2830" y="1"/>
                </a:moveTo>
                <a:cubicBezTo>
                  <a:pt x="2768" y="1"/>
                  <a:pt x="2706" y="12"/>
                  <a:pt x="2649" y="40"/>
                </a:cubicBezTo>
                <a:cubicBezTo>
                  <a:pt x="2547" y="85"/>
                  <a:pt x="2461" y="164"/>
                  <a:pt x="2393" y="250"/>
                </a:cubicBezTo>
                <a:cubicBezTo>
                  <a:pt x="2319" y="342"/>
                  <a:pt x="2263" y="444"/>
                  <a:pt x="2222" y="552"/>
                </a:cubicBezTo>
                <a:cubicBezTo>
                  <a:pt x="2211" y="573"/>
                  <a:pt x="2206" y="597"/>
                  <a:pt x="2195" y="620"/>
                </a:cubicBezTo>
                <a:cubicBezTo>
                  <a:pt x="2138" y="534"/>
                  <a:pt x="2064" y="455"/>
                  <a:pt x="1990" y="376"/>
                </a:cubicBezTo>
                <a:cubicBezTo>
                  <a:pt x="1910" y="295"/>
                  <a:pt x="1813" y="227"/>
                  <a:pt x="1717" y="164"/>
                </a:cubicBezTo>
                <a:cubicBezTo>
                  <a:pt x="1626" y="108"/>
                  <a:pt x="1524" y="69"/>
                  <a:pt x="1422" y="46"/>
                </a:cubicBezTo>
                <a:cubicBezTo>
                  <a:pt x="1387" y="40"/>
                  <a:pt x="1351" y="36"/>
                  <a:pt x="1315" y="36"/>
                </a:cubicBezTo>
                <a:cubicBezTo>
                  <a:pt x="1247" y="36"/>
                  <a:pt x="1178" y="48"/>
                  <a:pt x="1115" y="74"/>
                </a:cubicBezTo>
                <a:cubicBezTo>
                  <a:pt x="1007" y="114"/>
                  <a:pt x="921" y="188"/>
                  <a:pt x="853" y="279"/>
                </a:cubicBezTo>
                <a:cubicBezTo>
                  <a:pt x="774" y="381"/>
                  <a:pt x="722" y="505"/>
                  <a:pt x="711" y="636"/>
                </a:cubicBezTo>
                <a:cubicBezTo>
                  <a:pt x="706" y="762"/>
                  <a:pt x="734" y="875"/>
                  <a:pt x="790" y="989"/>
                </a:cubicBezTo>
                <a:cubicBezTo>
                  <a:pt x="865" y="1137"/>
                  <a:pt x="973" y="1268"/>
                  <a:pt x="1092" y="1386"/>
                </a:cubicBezTo>
                <a:cubicBezTo>
                  <a:pt x="1149" y="1444"/>
                  <a:pt x="1206" y="1501"/>
                  <a:pt x="1262" y="1551"/>
                </a:cubicBezTo>
                <a:cubicBezTo>
                  <a:pt x="1251" y="1557"/>
                  <a:pt x="1233" y="1557"/>
                  <a:pt x="1222" y="1557"/>
                </a:cubicBezTo>
                <a:cubicBezTo>
                  <a:pt x="1131" y="1569"/>
                  <a:pt x="1047" y="1596"/>
                  <a:pt x="973" y="1654"/>
                </a:cubicBezTo>
                <a:cubicBezTo>
                  <a:pt x="899" y="1705"/>
                  <a:pt x="847" y="1784"/>
                  <a:pt x="831" y="1869"/>
                </a:cubicBezTo>
                <a:cubicBezTo>
                  <a:pt x="819" y="1921"/>
                  <a:pt x="819" y="1978"/>
                  <a:pt x="824" y="2029"/>
                </a:cubicBezTo>
                <a:cubicBezTo>
                  <a:pt x="831" y="2086"/>
                  <a:pt x="847" y="2142"/>
                  <a:pt x="871" y="2194"/>
                </a:cubicBezTo>
                <a:cubicBezTo>
                  <a:pt x="955" y="2387"/>
                  <a:pt x="1131" y="2506"/>
                  <a:pt x="1308" y="2608"/>
                </a:cubicBezTo>
                <a:cubicBezTo>
                  <a:pt x="1404" y="2660"/>
                  <a:pt x="1506" y="2710"/>
                  <a:pt x="1608" y="2762"/>
                </a:cubicBezTo>
                <a:cubicBezTo>
                  <a:pt x="1569" y="2768"/>
                  <a:pt x="1529" y="2779"/>
                  <a:pt x="1490" y="2796"/>
                </a:cubicBezTo>
                <a:cubicBezTo>
                  <a:pt x="1450" y="2813"/>
                  <a:pt x="1416" y="2836"/>
                  <a:pt x="1387" y="2865"/>
                </a:cubicBezTo>
                <a:cubicBezTo>
                  <a:pt x="1336" y="2904"/>
                  <a:pt x="1319" y="2972"/>
                  <a:pt x="1319" y="3035"/>
                </a:cubicBezTo>
                <a:cubicBezTo>
                  <a:pt x="1319" y="3103"/>
                  <a:pt x="1353" y="3171"/>
                  <a:pt x="1387" y="3227"/>
                </a:cubicBezTo>
                <a:cubicBezTo>
                  <a:pt x="1432" y="3290"/>
                  <a:pt x="1484" y="3347"/>
                  <a:pt x="1540" y="3398"/>
                </a:cubicBezTo>
                <a:cubicBezTo>
                  <a:pt x="1608" y="3461"/>
                  <a:pt x="1689" y="3512"/>
                  <a:pt x="1768" y="3563"/>
                </a:cubicBezTo>
                <a:cubicBezTo>
                  <a:pt x="1791" y="3574"/>
                  <a:pt x="1813" y="3591"/>
                  <a:pt x="1842" y="3602"/>
                </a:cubicBezTo>
                <a:cubicBezTo>
                  <a:pt x="1808" y="3608"/>
                  <a:pt x="1773" y="3615"/>
                  <a:pt x="1745" y="3620"/>
                </a:cubicBezTo>
                <a:cubicBezTo>
                  <a:pt x="1683" y="3642"/>
                  <a:pt x="1626" y="3671"/>
                  <a:pt x="1574" y="3717"/>
                </a:cubicBezTo>
                <a:cubicBezTo>
                  <a:pt x="1529" y="3756"/>
                  <a:pt x="1506" y="3812"/>
                  <a:pt x="1506" y="3875"/>
                </a:cubicBezTo>
                <a:cubicBezTo>
                  <a:pt x="1501" y="3943"/>
                  <a:pt x="1535" y="4012"/>
                  <a:pt x="1569" y="4069"/>
                </a:cubicBezTo>
                <a:cubicBezTo>
                  <a:pt x="1581" y="4085"/>
                  <a:pt x="1597" y="4108"/>
                  <a:pt x="1615" y="4126"/>
                </a:cubicBezTo>
                <a:cubicBezTo>
                  <a:pt x="1547" y="4119"/>
                  <a:pt x="1479" y="4108"/>
                  <a:pt x="1411" y="4108"/>
                </a:cubicBezTo>
                <a:cubicBezTo>
                  <a:pt x="1373" y="4106"/>
                  <a:pt x="1335" y="4105"/>
                  <a:pt x="1297" y="4105"/>
                </a:cubicBezTo>
                <a:cubicBezTo>
                  <a:pt x="1150" y="4105"/>
                  <a:pt x="1001" y="4125"/>
                  <a:pt x="865" y="4187"/>
                </a:cubicBezTo>
                <a:cubicBezTo>
                  <a:pt x="774" y="4228"/>
                  <a:pt x="700" y="4284"/>
                  <a:pt x="643" y="4365"/>
                </a:cubicBezTo>
                <a:cubicBezTo>
                  <a:pt x="575" y="4444"/>
                  <a:pt x="541" y="4546"/>
                  <a:pt x="569" y="4648"/>
                </a:cubicBezTo>
                <a:cubicBezTo>
                  <a:pt x="586" y="4717"/>
                  <a:pt x="637" y="4779"/>
                  <a:pt x="688" y="4824"/>
                </a:cubicBezTo>
                <a:cubicBezTo>
                  <a:pt x="580" y="4864"/>
                  <a:pt x="478" y="4927"/>
                  <a:pt x="388" y="4995"/>
                </a:cubicBezTo>
                <a:cubicBezTo>
                  <a:pt x="291" y="5063"/>
                  <a:pt x="200" y="5149"/>
                  <a:pt x="131" y="5244"/>
                </a:cubicBezTo>
                <a:cubicBezTo>
                  <a:pt x="63" y="5336"/>
                  <a:pt x="18" y="5443"/>
                  <a:pt x="1" y="5558"/>
                </a:cubicBezTo>
                <a:lnTo>
                  <a:pt x="1" y="5637"/>
                </a:lnTo>
                <a:cubicBezTo>
                  <a:pt x="1" y="5660"/>
                  <a:pt x="6" y="5688"/>
                  <a:pt x="13" y="5711"/>
                </a:cubicBezTo>
                <a:cubicBezTo>
                  <a:pt x="18" y="5756"/>
                  <a:pt x="47" y="5797"/>
                  <a:pt x="74" y="5824"/>
                </a:cubicBezTo>
                <a:cubicBezTo>
                  <a:pt x="131" y="5881"/>
                  <a:pt x="205" y="5904"/>
                  <a:pt x="279" y="5910"/>
                </a:cubicBezTo>
                <a:cubicBezTo>
                  <a:pt x="294" y="5911"/>
                  <a:pt x="310" y="5911"/>
                  <a:pt x="325" y="5911"/>
                </a:cubicBezTo>
                <a:cubicBezTo>
                  <a:pt x="395" y="5911"/>
                  <a:pt x="465" y="5902"/>
                  <a:pt x="535" y="5892"/>
                </a:cubicBezTo>
                <a:cubicBezTo>
                  <a:pt x="558" y="5892"/>
                  <a:pt x="575" y="5887"/>
                  <a:pt x="592" y="5887"/>
                </a:cubicBezTo>
                <a:cubicBezTo>
                  <a:pt x="580" y="5899"/>
                  <a:pt x="569" y="5915"/>
                  <a:pt x="558" y="5933"/>
                </a:cubicBezTo>
                <a:cubicBezTo>
                  <a:pt x="501" y="6028"/>
                  <a:pt x="438" y="6120"/>
                  <a:pt x="381" y="6222"/>
                </a:cubicBezTo>
                <a:cubicBezTo>
                  <a:pt x="331" y="6319"/>
                  <a:pt x="291" y="6421"/>
                  <a:pt x="273" y="6534"/>
                </a:cubicBezTo>
                <a:cubicBezTo>
                  <a:pt x="268" y="6581"/>
                  <a:pt x="268" y="6631"/>
                  <a:pt x="273" y="6676"/>
                </a:cubicBezTo>
                <a:cubicBezTo>
                  <a:pt x="279" y="6728"/>
                  <a:pt x="296" y="6779"/>
                  <a:pt x="325" y="6825"/>
                </a:cubicBezTo>
                <a:cubicBezTo>
                  <a:pt x="347" y="6864"/>
                  <a:pt x="388" y="6899"/>
                  <a:pt x="422" y="6927"/>
                </a:cubicBezTo>
                <a:cubicBezTo>
                  <a:pt x="461" y="6961"/>
                  <a:pt x="501" y="6983"/>
                  <a:pt x="551" y="6995"/>
                </a:cubicBezTo>
                <a:cubicBezTo>
                  <a:pt x="585" y="7007"/>
                  <a:pt x="619" y="7012"/>
                  <a:pt x="654" y="7012"/>
                </a:cubicBezTo>
                <a:cubicBezTo>
                  <a:pt x="702" y="7012"/>
                  <a:pt x="750" y="7003"/>
                  <a:pt x="797" y="6990"/>
                </a:cubicBezTo>
                <a:cubicBezTo>
                  <a:pt x="887" y="6961"/>
                  <a:pt x="967" y="6909"/>
                  <a:pt x="1041" y="6854"/>
                </a:cubicBezTo>
                <a:cubicBezTo>
                  <a:pt x="1126" y="6791"/>
                  <a:pt x="1199" y="6710"/>
                  <a:pt x="1274" y="6637"/>
                </a:cubicBezTo>
                <a:cubicBezTo>
                  <a:pt x="1370" y="6529"/>
                  <a:pt x="1461" y="6416"/>
                  <a:pt x="1547" y="6301"/>
                </a:cubicBezTo>
                <a:cubicBezTo>
                  <a:pt x="1558" y="6285"/>
                  <a:pt x="1563" y="6274"/>
                  <a:pt x="1574" y="6262"/>
                </a:cubicBezTo>
                <a:cubicBezTo>
                  <a:pt x="1574" y="6319"/>
                  <a:pt x="1587" y="6382"/>
                  <a:pt x="1592" y="6444"/>
                </a:cubicBezTo>
                <a:cubicBezTo>
                  <a:pt x="1608" y="6540"/>
                  <a:pt x="1637" y="6649"/>
                  <a:pt x="1705" y="6728"/>
                </a:cubicBezTo>
                <a:cubicBezTo>
                  <a:pt x="1768" y="6813"/>
                  <a:pt x="1865" y="6870"/>
                  <a:pt x="1973" y="6875"/>
                </a:cubicBezTo>
                <a:lnTo>
                  <a:pt x="2052" y="6875"/>
                </a:lnTo>
                <a:cubicBezTo>
                  <a:pt x="2080" y="6870"/>
                  <a:pt x="2103" y="6864"/>
                  <a:pt x="2132" y="6859"/>
                </a:cubicBezTo>
                <a:cubicBezTo>
                  <a:pt x="2172" y="6841"/>
                  <a:pt x="2217" y="6819"/>
                  <a:pt x="2251" y="6791"/>
                </a:cubicBezTo>
                <a:cubicBezTo>
                  <a:pt x="2337" y="6734"/>
                  <a:pt x="2399" y="6649"/>
                  <a:pt x="2450" y="6563"/>
                </a:cubicBezTo>
                <a:cubicBezTo>
                  <a:pt x="2507" y="6479"/>
                  <a:pt x="2547" y="6387"/>
                  <a:pt x="2581" y="6296"/>
                </a:cubicBezTo>
                <a:cubicBezTo>
                  <a:pt x="2609" y="6222"/>
                  <a:pt x="2638" y="6149"/>
                  <a:pt x="2654" y="6075"/>
                </a:cubicBezTo>
                <a:cubicBezTo>
                  <a:pt x="2665" y="6086"/>
                  <a:pt x="2678" y="6091"/>
                  <a:pt x="2683" y="6103"/>
                </a:cubicBezTo>
                <a:cubicBezTo>
                  <a:pt x="2723" y="6138"/>
                  <a:pt x="2768" y="6172"/>
                  <a:pt x="2814" y="6188"/>
                </a:cubicBezTo>
                <a:cubicBezTo>
                  <a:pt x="2864" y="6211"/>
                  <a:pt x="2922" y="6217"/>
                  <a:pt x="2984" y="6217"/>
                </a:cubicBezTo>
                <a:cubicBezTo>
                  <a:pt x="3040" y="6211"/>
                  <a:pt x="3098" y="6188"/>
                  <a:pt x="3149" y="6159"/>
                </a:cubicBezTo>
                <a:cubicBezTo>
                  <a:pt x="3177" y="6143"/>
                  <a:pt x="3200" y="6125"/>
                  <a:pt x="3223" y="6103"/>
                </a:cubicBezTo>
                <a:cubicBezTo>
                  <a:pt x="3245" y="6080"/>
                  <a:pt x="3274" y="6057"/>
                  <a:pt x="3291" y="6028"/>
                </a:cubicBezTo>
                <a:cubicBezTo>
                  <a:pt x="3359" y="5949"/>
                  <a:pt x="3399" y="5858"/>
                  <a:pt x="3428" y="5763"/>
                </a:cubicBezTo>
                <a:cubicBezTo>
                  <a:pt x="3462" y="5671"/>
                  <a:pt x="3473" y="5574"/>
                  <a:pt x="3478" y="5478"/>
                </a:cubicBezTo>
                <a:lnTo>
                  <a:pt x="3478" y="5393"/>
                </a:lnTo>
                <a:cubicBezTo>
                  <a:pt x="3484" y="5415"/>
                  <a:pt x="3490" y="5438"/>
                  <a:pt x="3496" y="5461"/>
                </a:cubicBezTo>
                <a:cubicBezTo>
                  <a:pt x="3524" y="5592"/>
                  <a:pt x="3546" y="5722"/>
                  <a:pt x="3564" y="5853"/>
                </a:cubicBezTo>
                <a:cubicBezTo>
                  <a:pt x="3575" y="5926"/>
                  <a:pt x="3586" y="5994"/>
                  <a:pt x="3593" y="6069"/>
                </a:cubicBezTo>
                <a:cubicBezTo>
                  <a:pt x="3598" y="6143"/>
                  <a:pt x="3604" y="6217"/>
                  <a:pt x="3609" y="6290"/>
                </a:cubicBezTo>
                <a:cubicBezTo>
                  <a:pt x="3632" y="6569"/>
                  <a:pt x="3638" y="6854"/>
                  <a:pt x="3620" y="7137"/>
                </a:cubicBezTo>
                <a:cubicBezTo>
                  <a:pt x="3609" y="7347"/>
                  <a:pt x="3586" y="7563"/>
                  <a:pt x="3552" y="7774"/>
                </a:cubicBezTo>
                <a:cubicBezTo>
                  <a:pt x="3535" y="7882"/>
                  <a:pt x="3518" y="7990"/>
                  <a:pt x="3496" y="8097"/>
                </a:cubicBezTo>
                <a:cubicBezTo>
                  <a:pt x="3490" y="8149"/>
                  <a:pt x="3478" y="8200"/>
                  <a:pt x="3467" y="8245"/>
                </a:cubicBezTo>
                <a:cubicBezTo>
                  <a:pt x="3449" y="8302"/>
                  <a:pt x="3444" y="8354"/>
                  <a:pt x="3428" y="8410"/>
                </a:cubicBezTo>
                <a:cubicBezTo>
                  <a:pt x="3422" y="8444"/>
                  <a:pt x="3433" y="8483"/>
                  <a:pt x="3449" y="8512"/>
                </a:cubicBezTo>
                <a:cubicBezTo>
                  <a:pt x="3473" y="8541"/>
                  <a:pt x="3501" y="8564"/>
                  <a:pt x="3535" y="8569"/>
                </a:cubicBezTo>
                <a:cubicBezTo>
                  <a:pt x="3545" y="8570"/>
                  <a:pt x="3554" y="8571"/>
                  <a:pt x="3562" y="8571"/>
                </a:cubicBezTo>
                <a:cubicBezTo>
                  <a:pt x="3591" y="8571"/>
                  <a:pt x="3617" y="8564"/>
                  <a:pt x="3643" y="8546"/>
                </a:cubicBezTo>
                <a:cubicBezTo>
                  <a:pt x="3649" y="8541"/>
                  <a:pt x="3661" y="8530"/>
                  <a:pt x="3666" y="8524"/>
                </a:cubicBezTo>
                <a:cubicBezTo>
                  <a:pt x="3683" y="8506"/>
                  <a:pt x="3688" y="8490"/>
                  <a:pt x="3695" y="8467"/>
                </a:cubicBezTo>
                <a:cubicBezTo>
                  <a:pt x="3745" y="8331"/>
                  <a:pt x="3779" y="8194"/>
                  <a:pt x="3808" y="8052"/>
                </a:cubicBezTo>
                <a:cubicBezTo>
                  <a:pt x="3837" y="7916"/>
                  <a:pt x="3859" y="7780"/>
                  <a:pt x="3876" y="7638"/>
                </a:cubicBezTo>
                <a:cubicBezTo>
                  <a:pt x="4126" y="7654"/>
                  <a:pt x="4377" y="7694"/>
                  <a:pt x="4632" y="7694"/>
                </a:cubicBezTo>
                <a:cubicBezTo>
                  <a:pt x="4649" y="7694"/>
                  <a:pt x="4666" y="7694"/>
                  <a:pt x="4683" y="7694"/>
                </a:cubicBezTo>
                <a:cubicBezTo>
                  <a:pt x="4878" y="7694"/>
                  <a:pt x="5080" y="7665"/>
                  <a:pt x="5256" y="7586"/>
                </a:cubicBezTo>
                <a:cubicBezTo>
                  <a:pt x="5269" y="7745"/>
                  <a:pt x="5280" y="7898"/>
                  <a:pt x="5291" y="8058"/>
                </a:cubicBezTo>
                <a:cubicBezTo>
                  <a:pt x="5297" y="8115"/>
                  <a:pt x="5342" y="8165"/>
                  <a:pt x="5400" y="8176"/>
                </a:cubicBezTo>
                <a:cubicBezTo>
                  <a:pt x="5408" y="8178"/>
                  <a:pt x="5417" y="8179"/>
                  <a:pt x="5426" y="8179"/>
                </a:cubicBezTo>
                <a:cubicBezTo>
                  <a:pt x="5453" y="8179"/>
                  <a:pt x="5480" y="8171"/>
                  <a:pt x="5502" y="8155"/>
                </a:cubicBezTo>
                <a:cubicBezTo>
                  <a:pt x="5524" y="8137"/>
                  <a:pt x="5552" y="8103"/>
                  <a:pt x="5558" y="8074"/>
                </a:cubicBezTo>
                <a:cubicBezTo>
                  <a:pt x="5576" y="7762"/>
                  <a:pt x="5552" y="7450"/>
                  <a:pt x="5507" y="7148"/>
                </a:cubicBezTo>
                <a:cubicBezTo>
                  <a:pt x="5456" y="6836"/>
                  <a:pt x="5382" y="6529"/>
                  <a:pt x="5285" y="6228"/>
                </a:cubicBezTo>
                <a:cubicBezTo>
                  <a:pt x="5183" y="5933"/>
                  <a:pt x="5052" y="5648"/>
                  <a:pt x="4905" y="5375"/>
                </a:cubicBezTo>
                <a:cubicBezTo>
                  <a:pt x="4842" y="5257"/>
                  <a:pt x="4768" y="5142"/>
                  <a:pt x="4695" y="5034"/>
                </a:cubicBezTo>
                <a:cubicBezTo>
                  <a:pt x="4779" y="5052"/>
                  <a:pt x="4865" y="5058"/>
                  <a:pt x="4956" y="5058"/>
                </a:cubicBezTo>
                <a:cubicBezTo>
                  <a:pt x="4970" y="5058"/>
                  <a:pt x="4983" y="5059"/>
                  <a:pt x="4996" y="5059"/>
                </a:cubicBezTo>
                <a:cubicBezTo>
                  <a:pt x="5061" y="5059"/>
                  <a:pt x="5123" y="5048"/>
                  <a:pt x="5188" y="5029"/>
                </a:cubicBezTo>
                <a:cubicBezTo>
                  <a:pt x="5314" y="4995"/>
                  <a:pt x="5439" y="4903"/>
                  <a:pt x="5484" y="4779"/>
                </a:cubicBezTo>
                <a:cubicBezTo>
                  <a:pt x="5524" y="4682"/>
                  <a:pt x="5518" y="4586"/>
                  <a:pt x="5502" y="4489"/>
                </a:cubicBezTo>
                <a:cubicBezTo>
                  <a:pt x="5649" y="4557"/>
                  <a:pt x="5809" y="4609"/>
                  <a:pt x="5967" y="4648"/>
                </a:cubicBezTo>
                <a:cubicBezTo>
                  <a:pt x="6067" y="4668"/>
                  <a:pt x="6174" y="4678"/>
                  <a:pt x="6278" y="4678"/>
                </a:cubicBezTo>
                <a:cubicBezTo>
                  <a:pt x="6300" y="4678"/>
                  <a:pt x="6321" y="4678"/>
                  <a:pt x="6342" y="4677"/>
                </a:cubicBezTo>
                <a:cubicBezTo>
                  <a:pt x="6467" y="4672"/>
                  <a:pt x="6593" y="4637"/>
                  <a:pt x="6706" y="4575"/>
                </a:cubicBezTo>
                <a:cubicBezTo>
                  <a:pt x="6757" y="4546"/>
                  <a:pt x="6808" y="4512"/>
                  <a:pt x="6848" y="4472"/>
                </a:cubicBezTo>
                <a:cubicBezTo>
                  <a:pt x="6887" y="4438"/>
                  <a:pt x="6916" y="4399"/>
                  <a:pt x="6945" y="4352"/>
                </a:cubicBezTo>
                <a:cubicBezTo>
                  <a:pt x="6968" y="4313"/>
                  <a:pt x="6984" y="4262"/>
                  <a:pt x="6995" y="4216"/>
                </a:cubicBezTo>
                <a:cubicBezTo>
                  <a:pt x="7002" y="4166"/>
                  <a:pt x="7002" y="4114"/>
                  <a:pt x="6995" y="4063"/>
                </a:cubicBezTo>
                <a:cubicBezTo>
                  <a:pt x="6984" y="3983"/>
                  <a:pt x="6950" y="3909"/>
                  <a:pt x="6911" y="3841"/>
                </a:cubicBezTo>
                <a:lnTo>
                  <a:pt x="6979" y="3841"/>
                </a:lnTo>
                <a:cubicBezTo>
                  <a:pt x="7194" y="3841"/>
                  <a:pt x="7411" y="3812"/>
                  <a:pt x="7616" y="3739"/>
                </a:cubicBezTo>
                <a:cubicBezTo>
                  <a:pt x="7797" y="3683"/>
                  <a:pt x="7984" y="3568"/>
                  <a:pt x="8064" y="3381"/>
                </a:cubicBezTo>
                <a:cubicBezTo>
                  <a:pt x="8086" y="3342"/>
                  <a:pt x="8098" y="3290"/>
                  <a:pt x="8104" y="3245"/>
                </a:cubicBezTo>
                <a:cubicBezTo>
                  <a:pt x="8109" y="3182"/>
                  <a:pt x="8104" y="3125"/>
                  <a:pt x="8093" y="3069"/>
                </a:cubicBezTo>
                <a:cubicBezTo>
                  <a:pt x="8070" y="2978"/>
                  <a:pt x="8013" y="2904"/>
                  <a:pt x="7950" y="2847"/>
                </a:cubicBezTo>
                <a:cubicBezTo>
                  <a:pt x="7860" y="2773"/>
                  <a:pt x="7758" y="2728"/>
                  <a:pt x="7650" y="2700"/>
                </a:cubicBezTo>
                <a:cubicBezTo>
                  <a:pt x="7548" y="2665"/>
                  <a:pt x="7445" y="2648"/>
                  <a:pt x="7336" y="2637"/>
                </a:cubicBezTo>
                <a:cubicBezTo>
                  <a:pt x="7268" y="2626"/>
                  <a:pt x="7200" y="2619"/>
                  <a:pt x="7132" y="2619"/>
                </a:cubicBezTo>
                <a:cubicBezTo>
                  <a:pt x="7263" y="2551"/>
                  <a:pt x="7399" y="2483"/>
                  <a:pt x="7524" y="2398"/>
                </a:cubicBezTo>
                <a:cubicBezTo>
                  <a:pt x="7603" y="2346"/>
                  <a:pt x="7684" y="2285"/>
                  <a:pt x="7752" y="2210"/>
                </a:cubicBezTo>
                <a:cubicBezTo>
                  <a:pt x="7808" y="2154"/>
                  <a:pt x="7854" y="2074"/>
                  <a:pt x="7871" y="1995"/>
                </a:cubicBezTo>
                <a:cubicBezTo>
                  <a:pt x="7905" y="1835"/>
                  <a:pt x="7808" y="1677"/>
                  <a:pt x="7666" y="1614"/>
                </a:cubicBezTo>
                <a:cubicBezTo>
                  <a:pt x="7598" y="1585"/>
                  <a:pt x="7530" y="1580"/>
                  <a:pt x="7462" y="1580"/>
                </a:cubicBezTo>
                <a:cubicBezTo>
                  <a:pt x="7359" y="1580"/>
                  <a:pt x="7263" y="1596"/>
                  <a:pt x="7166" y="1625"/>
                </a:cubicBezTo>
                <a:cubicBezTo>
                  <a:pt x="7042" y="1654"/>
                  <a:pt x="6922" y="1699"/>
                  <a:pt x="6808" y="1750"/>
                </a:cubicBezTo>
                <a:cubicBezTo>
                  <a:pt x="6683" y="1808"/>
                  <a:pt x="6564" y="1869"/>
                  <a:pt x="6450" y="1937"/>
                </a:cubicBezTo>
                <a:cubicBezTo>
                  <a:pt x="6365" y="1984"/>
                  <a:pt x="6274" y="2040"/>
                  <a:pt x="6195" y="2097"/>
                </a:cubicBezTo>
                <a:cubicBezTo>
                  <a:pt x="6195" y="2080"/>
                  <a:pt x="6200" y="2057"/>
                  <a:pt x="6200" y="2040"/>
                </a:cubicBezTo>
                <a:cubicBezTo>
                  <a:pt x="6211" y="1971"/>
                  <a:pt x="6211" y="1892"/>
                  <a:pt x="6184" y="1830"/>
                </a:cubicBezTo>
                <a:cubicBezTo>
                  <a:pt x="6166" y="1795"/>
                  <a:pt x="6150" y="1767"/>
                  <a:pt x="6121" y="1750"/>
                </a:cubicBezTo>
                <a:cubicBezTo>
                  <a:pt x="6092" y="1727"/>
                  <a:pt x="6064" y="1716"/>
                  <a:pt x="6024" y="1711"/>
                </a:cubicBezTo>
                <a:cubicBezTo>
                  <a:pt x="6010" y="1708"/>
                  <a:pt x="5996" y="1707"/>
                  <a:pt x="5982" y="1707"/>
                </a:cubicBezTo>
                <a:cubicBezTo>
                  <a:pt x="5932" y="1707"/>
                  <a:pt x="5881" y="1723"/>
                  <a:pt x="5836" y="1745"/>
                </a:cubicBezTo>
                <a:cubicBezTo>
                  <a:pt x="5678" y="1808"/>
                  <a:pt x="5541" y="1926"/>
                  <a:pt x="5421" y="2046"/>
                </a:cubicBezTo>
                <a:cubicBezTo>
                  <a:pt x="5359" y="2108"/>
                  <a:pt x="5297" y="2176"/>
                  <a:pt x="5240" y="2244"/>
                </a:cubicBezTo>
                <a:cubicBezTo>
                  <a:pt x="5240" y="2244"/>
                  <a:pt x="5240" y="2239"/>
                  <a:pt x="5235" y="2233"/>
                </a:cubicBezTo>
                <a:cubicBezTo>
                  <a:pt x="5222" y="2176"/>
                  <a:pt x="5195" y="2125"/>
                  <a:pt x="5154" y="2080"/>
                </a:cubicBezTo>
                <a:cubicBezTo>
                  <a:pt x="5096" y="2021"/>
                  <a:pt x="5012" y="1997"/>
                  <a:pt x="4931" y="1997"/>
                </a:cubicBezTo>
                <a:cubicBezTo>
                  <a:pt x="4903" y="1997"/>
                  <a:pt x="4874" y="2000"/>
                  <a:pt x="4847" y="2005"/>
                </a:cubicBezTo>
                <a:cubicBezTo>
                  <a:pt x="4825" y="2012"/>
                  <a:pt x="4797" y="2018"/>
                  <a:pt x="4774" y="2023"/>
                </a:cubicBezTo>
                <a:cubicBezTo>
                  <a:pt x="4752" y="2034"/>
                  <a:pt x="4729" y="2046"/>
                  <a:pt x="4705" y="2057"/>
                </a:cubicBezTo>
                <a:cubicBezTo>
                  <a:pt x="4660" y="2080"/>
                  <a:pt x="4626" y="2115"/>
                  <a:pt x="4587" y="2142"/>
                </a:cubicBezTo>
                <a:cubicBezTo>
                  <a:pt x="4553" y="2176"/>
                  <a:pt x="4524" y="2210"/>
                  <a:pt x="4495" y="2251"/>
                </a:cubicBezTo>
                <a:cubicBezTo>
                  <a:pt x="4513" y="2125"/>
                  <a:pt x="4513" y="2000"/>
                  <a:pt x="4506" y="1876"/>
                </a:cubicBezTo>
                <a:cubicBezTo>
                  <a:pt x="4485" y="1637"/>
                  <a:pt x="4404" y="1399"/>
                  <a:pt x="4262" y="1199"/>
                </a:cubicBezTo>
                <a:cubicBezTo>
                  <a:pt x="4212" y="1119"/>
                  <a:pt x="4144" y="1045"/>
                  <a:pt x="4058" y="989"/>
                </a:cubicBezTo>
                <a:cubicBezTo>
                  <a:pt x="4024" y="961"/>
                  <a:pt x="3984" y="938"/>
                  <a:pt x="3939" y="927"/>
                </a:cubicBezTo>
                <a:cubicBezTo>
                  <a:pt x="3887" y="904"/>
                  <a:pt x="3842" y="898"/>
                  <a:pt x="3785" y="893"/>
                </a:cubicBezTo>
                <a:cubicBezTo>
                  <a:pt x="3688" y="893"/>
                  <a:pt x="3598" y="927"/>
                  <a:pt x="3518" y="977"/>
                </a:cubicBezTo>
                <a:cubicBezTo>
                  <a:pt x="3478" y="1000"/>
                  <a:pt x="3444" y="1034"/>
                  <a:pt x="3415" y="1063"/>
                </a:cubicBezTo>
                <a:cubicBezTo>
                  <a:pt x="3422" y="927"/>
                  <a:pt x="3415" y="790"/>
                  <a:pt x="3394" y="654"/>
                </a:cubicBezTo>
                <a:cubicBezTo>
                  <a:pt x="3370" y="512"/>
                  <a:pt x="3325" y="376"/>
                  <a:pt x="3245" y="256"/>
                </a:cubicBezTo>
                <a:cubicBezTo>
                  <a:pt x="3205" y="198"/>
                  <a:pt x="3160" y="153"/>
                  <a:pt x="3109" y="108"/>
                </a:cubicBezTo>
                <a:cubicBezTo>
                  <a:pt x="3064" y="69"/>
                  <a:pt x="3006" y="35"/>
                  <a:pt x="2945" y="17"/>
                </a:cubicBezTo>
                <a:cubicBezTo>
                  <a:pt x="2904" y="6"/>
                  <a:pt x="2870" y="1"/>
                  <a:pt x="283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5" name="Google Shape;280;p2"/>
          <p:cNvSpPr>
            <a:spLocks noChangeArrowheads="1"/>
          </p:cNvSpPr>
          <p:nvPr/>
        </p:nvSpPr>
        <p:spPr bwMode="auto">
          <a:xfrm>
            <a:off x="5991225" y="3635375"/>
            <a:ext cx="295275" cy="257175"/>
          </a:xfrm>
          <a:custGeom>
            <a:avLst/>
            <a:gdLst>
              <a:gd name="T0" fmla="*/ 0 w 7604"/>
              <a:gd name="T1" fmla="*/ 0 h 6637"/>
              <a:gd name="T2" fmla="*/ 7604 w 7604"/>
              <a:gd name="T3" fmla="*/ 6637 h 6637"/>
            </a:gdLst>
            <a:ahLst/>
            <a:cxnLst/>
            <a:rect l="T0" t="T1" r="T2" b="T3"/>
            <a:pathLst>
              <a:path w="7604" h="6637" extrusionOk="0">
                <a:moveTo>
                  <a:pt x="1682" y="950"/>
                </a:moveTo>
                <a:cubicBezTo>
                  <a:pt x="1700" y="950"/>
                  <a:pt x="1716" y="950"/>
                  <a:pt x="1729" y="960"/>
                </a:cubicBezTo>
                <a:cubicBezTo>
                  <a:pt x="1939" y="1074"/>
                  <a:pt x="2143" y="1256"/>
                  <a:pt x="2330" y="1488"/>
                </a:cubicBezTo>
                <a:cubicBezTo>
                  <a:pt x="2484" y="1682"/>
                  <a:pt x="2621" y="1910"/>
                  <a:pt x="2746" y="2177"/>
                </a:cubicBezTo>
                <a:cubicBezTo>
                  <a:pt x="2854" y="2409"/>
                  <a:pt x="2938" y="2665"/>
                  <a:pt x="3001" y="2927"/>
                </a:cubicBezTo>
                <a:cubicBezTo>
                  <a:pt x="3035" y="3051"/>
                  <a:pt x="3058" y="3177"/>
                  <a:pt x="3087" y="3318"/>
                </a:cubicBezTo>
                <a:cubicBezTo>
                  <a:pt x="3109" y="3421"/>
                  <a:pt x="3121" y="3534"/>
                  <a:pt x="3137" y="3636"/>
                </a:cubicBezTo>
                <a:lnTo>
                  <a:pt x="3143" y="3688"/>
                </a:lnTo>
                <a:cubicBezTo>
                  <a:pt x="3148" y="3711"/>
                  <a:pt x="3143" y="3733"/>
                  <a:pt x="3126" y="3756"/>
                </a:cubicBezTo>
                <a:cubicBezTo>
                  <a:pt x="3109" y="3779"/>
                  <a:pt x="3080" y="3790"/>
                  <a:pt x="3058" y="3796"/>
                </a:cubicBezTo>
                <a:lnTo>
                  <a:pt x="3053" y="3796"/>
                </a:lnTo>
                <a:cubicBezTo>
                  <a:pt x="3001" y="3796"/>
                  <a:pt x="2961" y="3756"/>
                  <a:pt x="2951" y="3704"/>
                </a:cubicBezTo>
                <a:cubicBezTo>
                  <a:pt x="2938" y="3631"/>
                  <a:pt x="2927" y="3557"/>
                  <a:pt x="2910" y="3483"/>
                </a:cubicBezTo>
                <a:lnTo>
                  <a:pt x="2910" y="3473"/>
                </a:lnTo>
                <a:cubicBezTo>
                  <a:pt x="2859" y="3234"/>
                  <a:pt x="2802" y="3022"/>
                  <a:pt x="2734" y="2830"/>
                </a:cubicBezTo>
                <a:cubicBezTo>
                  <a:pt x="2655" y="2602"/>
                  <a:pt x="2563" y="2387"/>
                  <a:pt x="2466" y="2199"/>
                </a:cubicBezTo>
                <a:cubicBezTo>
                  <a:pt x="2330" y="1944"/>
                  <a:pt x="2177" y="1721"/>
                  <a:pt x="2007" y="1529"/>
                </a:cubicBezTo>
                <a:cubicBezTo>
                  <a:pt x="1933" y="1449"/>
                  <a:pt x="1876" y="1386"/>
                  <a:pt x="1813" y="1336"/>
                </a:cubicBezTo>
                <a:cubicBezTo>
                  <a:pt x="1745" y="1273"/>
                  <a:pt x="1677" y="1210"/>
                  <a:pt x="1603" y="1154"/>
                </a:cubicBezTo>
                <a:cubicBezTo>
                  <a:pt x="1580" y="1136"/>
                  <a:pt x="1564" y="1108"/>
                  <a:pt x="1564" y="1074"/>
                </a:cubicBezTo>
                <a:cubicBezTo>
                  <a:pt x="1558" y="1045"/>
                  <a:pt x="1569" y="1011"/>
                  <a:pt x="1592" y="989"/>
                </a:cubicBezTo>
                <a:cubicBezTo>
                  <a:pt x="1609" y="960"/>
                  <a:pt x="1643" y="950"/>
                  <a:pt x="1682" y="950"/>
                </a:cubicBezTo>
                <a:close/>
                <a:moveTo>
                  <a:pt x="5632" y="2642"/>
                </a:moveTo>
                <a:cubicBezTo>
                  <a:pt x="5689" y="2642"/>
                  <a:pt x="5734" y="2671"/>
                  <a:pt x="5757" y="2722"/>
                </a:cubicBezTo>
                <a:cubicBezTo>
                  <a:pt x="5768" y="2757"/>
                  <a:pt x="5763" y="2796"/>
                  <a:pt x="5752" y="2825"/>
                </a:cubicBezTo>
                <a:cubicBezTo>
                  <a:pt x="5734" y="2859"/>
                  <a:pt x="5705" y="2881"/>
                  <a:pt x="5678" y="2886"/>
                </a:cubicBezTo>
                <a:cubicBezTo>
                  <a:pt x="5445" y="2967"/>
                  <a:pt x="5235" y="3040"/>
                  <a:pt x="5030" y="3125"/>
                </a:cubicBezTo>
                <a:cubicBezTo>
                  <a:pt x="4826" y="3211"/>
                  <a:pt x="4627" y="3302"/>
                  <a:pt x="4438" y="3398"/>
                </a:cubicBezTo>
                <a:cubicBezTo>
                  <a:pt x="4110" y="3568"/>
                  <a:pt x="3819" y="3745"/>
                  <a:pt x="3557" y="3932"/>
                </a:cubicBezTo>
                <a:cubicBezTo>
                  <a:pt x="3541" y="3943"/>
                  <a:pt x="3523" y="3950"/>
                  <a:pt x="3502" y="3950"/>
                </a:cubicBezTo>
                <a:cubicBezTo>
                  <a:pt x="3467" y="3950"/>
                  <a:pt x="3433" y="3932"/>
                  <a:pt x="3410" y="3903"/>
                </a:cubicBezTo>
                <a:cubicBezTo>
                  <a:pt x="3382" y="3858"/>
                  <a:pt x="3394" y="3790"/>
                  <a:pt x="3439" y="3756"/>
                </a:cubicBezTo>
                <a:cubicBezTo>
                  <a:pt x="3620" y="3625"/>
                  <a:pt x="3785" y="3518"/>
                  <a:pt x="3945" y="3415"/>
                </a:cubicBezTo>
                <a:cubicBezTo>
                  <a:pt x="4103" y="3318"/>
                  <a:pt x="4280" y="3216"/>
                  <a:pt x="4485" y="3114"/>
                </a:cubicBezTo>
                <a:cubicBezTo>
                  <a:pt x="4666" y="3017"/>
                  <a:pt x="4853" y="2932"/>
                  <a:pt x="5041" y="2852"/>
                </a:cubicBezTo>
                <a:cubicBezTo>
                  <a:pt x="5257" y="2762"/>
                  <a:pt x="5433" y="2699"/>
                  <a:pt x="5592" y="2647"/>
                </a:cubicBezTo>
                <a:cubicBezTo>
                  <a:pt x="5603" y="2642"/>
                  <a:pt x="5621" y="2642"/>
                  <a:pt x="5632" y="2642"/>
                </a:cubicBezTo>
                <a:close/>
                <a:moveTo>
                  <a:pt x="2933" y="3943"/>
                </a:moveTo>
                <a:cubicBezTo>
                  <a:pt x="2972" y="3943"/>
                  <a:pt x="3012" y="3966"/>
                  <a:pt x="3024" y="4006"/>
                </a:cubicBezTo>
                <a:cubicBezTo>
                  <a:pt x="3041" y="4058"/>
                  <a:pt x="3019" y="4108"/>
                  <a:pt x="2967" y="4131"/>
                </a:cubicBezTo>
                <a:cubicBezTo>
                  <a:pt x="2854" y="4176"/>
                  <a:pt x="2728" y="4239"/>
                  <a:pt x="2581" y="4313"/>
                </a:cubicBezTo>
                <a:lnTo>
                  <a:pt x="2597" y="4313"/>
                </a:lnTo>
                <a:cubicBezTo>
                  <a:pt x="2256" y="4483"/>
                  <a:pt x="1939" y="4700"/>
                  <a:pt x="1655" y="4955"/>
                </a:cubicBezTo>
                <a:cubicBezTo>
                  <a:pt x="1524" y="5075"/>
                  <a:pt x="1410" y="5194"/>
                  <a:pt x="1307" y="5314"/>
                </a:cubicBezTo>
                <a:cubicBezTo>
                  <a:pt x="1189" y="5450"/>
                  <a:pt x="1092" y="5597"/>
                  <a:pt x="1013" y="5716"/>
                </a:cubicBezTo>
                <a:cubicBezTo>
                  <a:pt x="995" y="5739"/>
                  <a:pt x="961" y="5750"/>
                  <a:pt x="939" y="5750"/>
                </a:cubicBezTo>
                <a:lnTo>
                  <a:pt x="932" y="5757"/>
                </a:lnTo>
                <a:lnTo>
                  <a:pt x="932" y="5750"/>
                </a:lnTo>
                <a:cubicBezTo>
                  <a:pt x="910" y="5750"/>
                  <a:pt x="882" y="5745"/>
                  <a:pt x="864" y="5728"/>
                </a:cubicBezTo>
                <a:cubicBezTo>
                  <a:pt x="830" y="5700"/>
                  <a:pt x="819" y="5648"/>
                  <a:pt x="842" y="5603"/>
                </a:cubicBezTo>
                <a:cubicBezTo>
                  <a:pt x="887" y="5506"/>
                  <a:pt x="944" y="5404"/>
                  <a:pt x="1018" y="5301"/>
                </a:cubicBezTo>
                <a:cubicBezTo>
                  <a:pt x="1086" y="5204"/>
                  <a:pt x="1155" y="5120"/>
                  <a:pt x="1228" y="5034"/>
                </a:cubicBezTo>
                <a:cubicBezTo>
                  <a:pt x="1375" y="4870"/>
                  <a:pt x="1546" y="4722"/>
                  <a:pt x="1729" y="4585"/>
                </a:cubicBezTo>
                <a:cubicBezTo>
                  <a:pt x="1899" y="4461"/>
                  <a:pt x="2080" y="4347"/>
                  <a:pt x="2291" y="4234"/>
                </a:cubicBezTo>
                <a:cubicBezTo>
                  <a:pt x="2411" y="4171"/>
                  <a:pt x="2513" y="4120"/>
                  <a:pt x="2603" y="4074"/>
                </a:cubicBezTo>
                <a:cubicBezTo>
                  <a:pt x="2700" y="4029"/>
                  <a:pt x="2802" y="3989"/>
                  <a:pt x="2899" y="3950"/>
                </a:cubicBezTo>
                <a:cubicBezTo>
                  <a:pt x="2910" y="3943"/>
                  <a:pt x="2922" y="3943"/>
                  <a:pt x="2933" y="3943"/>
                </a:cubicBezTo>
                <a:close/>
                <a:moveTo>
                  <a:pt x="2610" y="0"/>
                </a:moveTo>
                <a:cubicBezTo>
                  <a:pt x="2586" y="0"/>
                  <a:pt x="2569" y="0"/>
                  <a:pt x="2552" y="6"/>
                </a:cubicBezTo>
                <a:cubicBezTo>
                  <a:pt x="2529" y="11"/>
                  <a:pt x="2513" y="17"/>
                  <a:pt x="2490" y="29"/>
                </a:cubicBezTo>
                <a:cubicBezTo>
                  <a:pt x="2461" y="45"/>
                  <a:pt x="2432" y="63"/>
                  <a:pt x="2405" y="90"/>
                </a:cubicBezTo>
                <a:cubicBezTo>
                  <a:pt x="2359" y="131"/>
                  <a:pt x="2319" y="176"/>
                  <a:pt x="2285" y="234"/>
                </a:cubicBezTo>
                <a:cubicBezTo>
                  <a:pt x="2235" y="307"/>
                  <a:pt x="2194" y="392"/>
                  <a:pt x="2166" y="483"/>
                </a:cubicBezTo>
                <a:cubicBezTo>
                  <a:pt x="2138" y="562"/>
                  <a:pt x="2125" y="630"/>
                  <a:pt x="2120" y="699"/>
                </a:cubicBezTo>
                <a:lnTo>
                  <a:pt x="2120" y="722"/>
                </a:lnTo>
                <a:cubicBezTo>
                  <a:pt x="2120" y="756"/>
                  <a:pt x="2109" y="779"/>
                  <a:pt x="2091" y="795"/>
                </a:cubicBezTo>
                <a:cubicBezTo>
                  <a:pt x="2075" y="819"/>
                  <a:pt x="2052" y="830"/>
                  <a:pt x="2023" y="830"/>
                </a:cubicBezTo>
                <a:cubicBezTo>
                  <a:pt x="1973" y="830"/>
                  <a:pt x="1933" y="806"/>
                  <a:pt x="1921" y="767"/>
                </a:cubicBezTo>
                <a:cubicBezTo>
                  <a:pt x="1905" y="716"/>
                  <a:pt x="1881" y="665"/>
                  <a:pt x="1860" y="614"/>
                </a:cubicBezTo>
                <a:cubicBezTo>
                  <a:pt x="1808" y="523"/>
                  <a:pt x="1745" y="431"/>
                  <a:pt x="1671" y="347"/>
                </a:cubicBezTo>
                <a:cubicBezTo>
                  <a:pt x="1587" y="261"/>
                  <a:pt x="1506" y="187"/>
                  <a:pt x="1416" y="125"/>
                </a:cubicBezTo>
                <a:cubicBezTo>
                  <a:pt x="1348" y="85"/>
                  <a:pt x="1285" y="51"/>
                  <a:pt x="1217" y="29"/>
                </a:cubicBezTo>
                <a:cubicBezTo>
                  <a:pt x="1171" y="17"/>
                  <a:pt x="1131" y="6"/>
                  <a:pt x="1092" y="6"/>
                </a:cubicBezTo>
                <a:cubicBezTo>
                  <a:pt x="1058" y="6"/>
                  <a:pt x="1024" y="6"/>
                  <a:pt x="989" y="11"/>
                </a:cubicBezTo>
                <a:cubicBezTo>
                  <a:pt x="961" y="17"/>
                  <a:pt x="932" y="29"/>
                  <a:pt x="910" y="40"/>
                </a:cubicBezTo>
                <a:cubicBezTo>
                  <a:pt x="882" y="56"/>
                  <a:pt x="853" y="80"/>
                  <a:pt x="824" y="103"/>
                </a:cubicBezTo>
                <a:cubicBezTo>
                  <a:pt x="796" y="131"/>
                  <a:pt x="769" y="165"/>
                  <a:pt x="740" y="210"/>
                </a:cubicBezTo>
                <a:cubicBezTo>
                  <a:pt x="711" y="250"/>
                  <a:pt x="694" y="290"/>
                  <a:pt x="677" y="329"/>
                </a:cubicBezTo>
                <a:cubicBezTo>
                  <a:pt x="666" y="370"/>
                  <a:pt x="659" y="404"/>
                  <a:pt x="654" y="444"/>
                </a:cubicBezTo>
                <a:cubicBezTo>
                  <a:pt x="654" y="478"/>
                  <a:pt x="659" y="517"/>
                  <a:pt x="666" y="557"/>
                </a:cubicBezTo>
                <a:cubicBezTo>
                  <a:pt x="677" y="614"/>
                  <a:pt x="700" y="665"/>
                  <a:pt x="722" y="716"/>
                </a:cubicBezTo>
                <a:cubicBezTo>
                  <a:pt x="774" y="801"/>
                  <a:pt x="837" y="887"/>
                  <a:pt x="921" y="984"/>
                </a:cubicBezTo>
                <a:cubicBezTo>
                  <a:pt x="979" y="1045"/>
                  <a:pt x="1041" y="1108"/>
                  <a:pt x="1120" y="1181"/>
                </a:cubicBezTo>
                <a:lnTo>
                  <a:pt x="1194" y="1250"/>
                </a:lnTo>
                <a:cubicBezTo>
                  <a:pt x="1234" y="1291"/>
                  <a:pt x="1280" y="1325"/>
                  <a:pt x="1320" y="1370"/>
                </a:cubicBezTo>
                <a:cubicBezTo>
                  <a:pt x="1348" y="1398"/>
                  <a:pt x="1359" y="1438"/>
                  <a:pt x="1341" y="1472"/>
                </a:cubicBezTo>
                <a:cubicBezTo>
                  <a:pt x="1325" y="1506"/>
                  <a:pt x="1296" y="1522"/>
                  <a:pt x="1257" y="1522"/>
                </a:cubicBezTo>
                <a:lnTo>
                  <a:pt x="1246" y="1522"/>
                </a:lnTo>
                <a:cubicBezTo>
                  <a:pt x="1217" y="1517"/>
                  <a:pt x="1194" y="1517"/>
                  <a:pt x="1165" y="1511"/>
                </a:cubicBezTo>
                <a:lnTo>
                  <a:pt x="1131" y="1511"/>
                </a:lnTo>
                <a:cubicBezTo>
                  <a:pt x="1081" y="1511"/>
                  <a:pt x="1029" y="1517"/>
                  <a:pt x="984" y="1522"/>
                </a:cubicBezTo>
                <a:cubicBezTo>
                  <a:pt x="944" y="1535"/>
                  <a:pt x="916" y="1546"/>
                  <a:pt x="887" y="1556"/>
                </a:cubicBezTo>
                <a:cubicBezTo>
                  <a:pt x="864" y="1569"/>
                  <a:pt x="848" y="1580"/>
                  <a:pt x="830" y="1597"/>
                </a:cubicBezTo>
                <a:cubicBezTo>
                  <a:pt x="824" y="1603"/>
                  <a:pt x="814" y="1614"/>
                  <a:pt x="808" y="1625"/>
                </a:cubicBezTo>
                <a:cubicBezTo>
                  <a:pt x="796" y="1642"/>
                  <a:pt x="790" y="1653"/>
                  <a:pt x="785" y="1666"/>
                </a:cubicBezTo>
                <a:cubicBezTo>
                  <a:pt x="779" y="1687"/>
                  <a:pt x="779" y="1705"/>
                  <a:pt x="774" y="1721"/>
                </a:cubicBezTo>
                <a:cubicBezTo>
                  <a:pt x="774" y="1750"/>
                  <a:pt x="779" y="1779"/>
                  <a:pt x="785" y="1813"/>
                </a:cubicBezTo>
                <a:cubicBezTo>
                  <a:pt x="796" y="1852"/>
                  <a:pt x="808" y="1886"/>
                  <a:pt x="824" y="1926"/>
                </a:cubicBezTo>
                <a:cubicBezTo>
                  <a:pt x="842" y="1955"/>
                  <a:pt x="864" y="1989"/>
                  <a:pt x="893" y="2023"/>
                </a:cubicBezTo>
                <a:cubicBezTo>
                  <a:pt x="939" y="2068"/>
                  <a:pt x="989" y="2114"/>
                  <a:pt x="1063" y="2165"/>
                </a:cubicBezTo>
                <a:cubicBezTo>
                  <a:pt x="1165" y="2227"/>
                  <a:pt x="1273" y="2285"/>
                  <a:pt x="1375" y="2335"/>
                </a:cubicBezTo>
                <a:lnTo>
                  <a:pt x="1427" y="2358"/>
                </a:lnTo>
                <a:cubicBezTo>
                  <a:pt x="1540" y="2416"/>
                  <a:pt x="1660" y="2477"/>
                  <a:pt x="1768" y="2563"/>
                </a:cubicBezTo>
                <a:cubicBezTo>
                  <a:pt x="1797" y="2586"/>
                  <a:pt x="1808" y="2631"/>
                  <a:pt x="1791" y="2665"/>
                </a:cubicBezTo>
                <a:cubicBezTo>
                  <a:pt x="1779" y="2688"/>
                  <a:pt x="1757" y="2705"/>
                  <a:pt x="1740" y="2710"/>
                </a:cubicBezTo>
                <a:cubicBezTo>
                  <a:pt x="1729" y="2716"/>
                  <a:pt x="1716" y="2716"/>
                  <a:pt x="1705" y="2716"/>
                </a:cubicBezTo>
                <a:lnTo>
                  <a:pt x="1689" y="2716"/>
                </a:lnTo>
                <a:cubicBezTo>
                  <a:pt x="1666" y="2710"/>
                  <a:pt x="1637" y="2710"/>
                  <a:pt x="1614" y="2710"/>
                </a:cubicBezTo>
                <a:lnTo>
                  <a:pt x="1540" y="2710"/>
                </a:lnTo>
                <a:cubicBezTo>
                  <a:pt x="1485" y="2710"/>
                  <a:pt x="1427" y="2710"/>
                  <a:pt x="1382" y="2722"/>
                </a:cubicBezTo>
                <a:cubicBezTo>
                  <a:pt x="1354" y="2728"/>
                  <a:pt x="1330" y="2733"/>
                  <a:pt x="1307" y="2744"/>
                </a:cubicBezTo>
                <a:cubicBezTo>
                  <a:pt x="1302" y="2750"/>
                  <a:pt x="1291" y="2757"/>
                  <a:pt x="1285" y="2762"/>
                </a:cubicBezTo>
                <a:cubicBezTo>
                  <a:pt x="1280" y="2767"/>
                  <a:pt x="1273" y="2767"/>
                  <a:pt x="1273" y="2773"/>
                </a:cubicBezTo>
                <a:lnTo>
                  <a:pt x="1268" y="2784"/>
                </a:lnTo>
                <a:cubicBezTo>
                  <a:pt x="1268" y="2791"/>
                  <a:pt x="1262" y="2796"/>
                  <a:pt x="1262" y="2802"/>
                </a:cubicBezTo>
                <a:cubicBezTo>
                  <a:pt x="1262" y="2812"/>
                  <a:pt x="1262" y="2818"/>
                  <a:pt x="1268" y="2825"/>
                </a:cubicBezTo>
                <a:cubicBezTo>
                  <a:pt x="1273" y="2847"/>
                  <a:pt x="1280" y="2864"/>
                  <a:pt x="1285" y="2881"/>
                </a:cubicBezTo>
                <a:cubicBezTo>
                  <a:pt x="1307" y="2920"/>
                  <a:pt x="1336" y="2954"/>
                  <a:pt x="1370" y="2995"/>
                </a:cubicBezTo>
                <a:cubicBezTo>
                  <a:pt x="1427" y="3057"/>
                  <a:pt x="1495" y="3114"/>
                  <a:pt x="1580" y="3171"/>
                </a:cubicBezTo>
                <a:cubicBezTo>
                  <a:pt x="1671" y="3234"/>
                  <a:pt x="1774" y="3284"/>
                  <a:pt x="1870" y="3318"/>
                </a:cubicBezTo>
                <a:cubicBezTo>
                  <a:pt x="1944" y="3342"/>
                  <a:pt x="2018" y="3358"/>
                  <a:pt x="2086" y="3363"/>
                </a:cubicBezTo>
                <a:cubicBezTo>
                  <a:pt x="2109" y="3363"/>
                  <a:pt x="2132" y="3381"/>
                  <a:pt x="2143" y="3404"/>
                </a:cubicBezTo>
                <a:cubicBezTo>
                  <a:pt x="2183" y="3415"/>
                  <a:pt x="2222" y="3426"/>
                  <a:pt x="2262" y="3438"/>
                </a:cubicBezTo>
                <a:cubicBezTo>
                  <a:pt x="2461" y="3494"/>
                  <a:pt x="2610" y="3575"/>
                  <a:pt x="2717" y="3677"/>
                </a:cubicBezTo>
                <a:cubicBezTo>
                  <a:pt x="2746" y="3704"/>
                  <a:pt x="2751" y="3751"/>
                  <a:pt x="2723" y="3779"/>
                </a:cubicBezTo>
                <a:cubicBezTo>
                  <a:pt x="2712" y="3796"/>
                  <a:pt x="2689" y="3807"/>
                  <a:pt x="2666" y="3807"/>
                </a:cubicBezTo>
                <a:cubicBezTo>
                  <a:pt x="2649" y="3807"/>
                  <a:pt x="2637" y="3801"/>
                  <a:pt x="2626" y="3790"/>
                </a:cubicBezTo>
                <a:cubicBezTo>
                  <a:pt x="2597" y="3762"/>
                  <a:pt x="2563" y="3738"/>
                  <a:pt x="2529" y="3717"/>
                </a:cubicBezTo>
                <a:cubicBezTo>
                  <a:pt x="2461" y="3665"/>
                  <a:pt x="2376" y="3631"/>
                  <a:pt x="2280" y="3597"/>
                </a:cubicBezTo>
                <a:cubicBezTo>
                  <a:pt x="2154" y="3557"/>
                  <a:pt x="2023" y="3528"/>
                  <a:pt x="1899" y="3523"/>
                </a:cubicBezTo>
                <a:cubicBezTo>
                  <a:pt x="1870" y="3518"/>
                  <a:pt x="1842" y="3518"/>
                  <a:pt x="1819" y="3518"/>
                </a:cubicBezTo>
                <a:cubicBezTo>
                  <a:pt x="1740" y="3518"/>
                  <a:pt x="1671" y="3528"/>
                  <a:pt x="1609" y="3541"/>
                </a:cubicBezTo>
                <a:cubicBezTo>
                  <a:pt x="1569" y="3552"/>
                  <a:pt x="1535" y="3563"/>
                  <a:pt x="1501" y="3575"/>
                </a:cubicBezTo>
                <a:cubicBezTo>
                  <a:pt x="1490" y="3580"/>
                  <a:pt x="1472" y="3591"/>
                  <a:pt x="1461" y="3602"/>
                </a:cubicBezTo>
                <a:cubicBezTo>
                  <a:pt x="1456" y="3609"/>
                  <a:pt x="1450" y="3614"/>
                  <a:pt x="1444" y="3620"/>
                </a:cubicBezTo>
                <a:lnTo>
                  <a:pt x="1438" y="3636"/>
                </a:lnTo>
                <a:lnTo>
                  <a:pt x="1433" y="3654"/>
                </a:lnTo>
                <a:lnTo>
                  <a:pt x="1433" y="3677"/>
                </a:lnTo>
                <a:cubicBezTo>
                  <a:pt x="1438" y="3693"/>
                  <a:pt x="1444" y="3704"/>
                  <a:pt x="1450" y="3722"/>
                </a:cubicBezTo>
                <a:cubicBezTo>
                  <a:pt x="1467" y="3751"/>
                  <a:pt x="1490" y="3779"/>
                  <a:pt x="1519" y="3813"/>
                </a:cubicBezTo>
                <a:cubicBezTo>
                  <a:pt x="1575" y="3869"/>
                  <a:pt x="1637" y="3927"/>
                  <a:pt x="1729" y="3989"/>
                </a:cubicBezTo>
                <a:cubicBezTo>
                  <a:pt x="1757" y="4011"/>
                  <a:pt x="1763" y="4063"/>
                  <a:pt x="1750" y="4092"/>
                </a:cubicBezTo>
                <a:cubicBezTo>
                  <a:pt x="1734" y="4120"/>
                  <a:pt x="1705" y="4137"/>
                  <a:pt x="1671" y="4137"/>
                </a:cubicBezTo>
                <a:lnTo>
                  <a:pt x="1660" y="4137"/>
                </a:lnTo>
                <a:cubicBezTo>
                  <a:pt x="1501" y="4097"/>
                  <a:pt x="1348" y="4074"/>
                  <a:pt x="1194" y="4063"/>
                </a:cubicBezTo>
                <a:lnTo>
                  <a:pt x="1109" y="4063"/>
                </a:lnTo>
                <a:cubicBezTo>
                  <a:pt x="1018" y="4063"/>
                  <a:pt x="939" y="4068"/>
                  <a:pt x="859" y="4086"/>
                </a:cubicBezTo>
                <a:cubicBezTo>
                  <a:pt x="803" y="4103"/>
                  <a:pt x="751" y="4120"/>
                  <a:pt x="706" y="4137"/>
                </a:cubicBezTo>
                <a:cubicBezTo>
                  <a:pt x="677" y="4154"/>
                  <a:pt x="643" y="4176"/>
                  <a:pt x="620" y="4199"/>
                </a:cubicBezTo>
                <a:cubicBezTo>
                  <a:pt x="598" y="4223"/>
                  <a:pt x="575" y="4244"/>
                  <a:pt x="552" y="4273"/>
                </a:cubicBezTo>
                <a:cubicBezTo>
                  <a:pt x="546" y="4291"/>
                  <a:pt x="535" y="4302"/>
                  <a:pt x="530" y="4318"/>
                </a:cubicBezTo>
                <a:cubicBezTo>
                  <a:pt x="530" y="4325"/>
                  <a:pt x="523" y="4336"/>
                  <a:pt x="523" y="4347"/>
                </a:cubicBezTo>
                <a:lnTo>
                  <a:pt x="523" y="4364"/>
                </a:lnTo>
                <a:cubicBezTo>
                  <a:pt x="530" y="4370"/>
                  <a:pt x="530" y="4375"/>
                  <a:pt x="535" y="4381"/>
                </a:cubicBezTo>
                <a:cubicBezTo>
                  <a:pt x="541" y="4393"/>
                  <a:pt x="546" y="4399"/>
                  <a:pt x="552" y="4409"/>
                </a:cubicBezTo>
                <a:cubicBezTo>
                  <a:pt x="564" y="4420"/>
                  <a:pt x="580" y="4433"/>
                  <a:pt x="591" y="4444"/>
                </a:cubicBezTo>
                <a:cubicBezTo>
                  <a:pt x="632" y="4467"/>
                  <a:pt x="672" y="4489"/>
                  <a:pt x="722" y="4506"/>
                </a:cubicBezTo>
                <a:cubicBezTo>
                  <a:pt x="762" y="4517"/>
                  <a:pt x="796" y="4523"/>
                  <a:pt x="837" y="4535"/>
                </a:cubicBezTo>
                <a:cubicBezTo>
                  <a:pt x="898" y="4546"/>
                  <a:pt x="939" y="4603"/>
                  <a:pt x="927" y="4666"/>
                </a:cubicBezTo>
                <a:cubicBezTo>
                  <a:pt x="916" y="4716"/>
                  <a:pt x="876" y="4750"/>
                  <a:pt x="824" y="4756"/>
                </a:cubicBezTo>
                <a:cubicBezTo>
                  <a:pt x="796" y="4756"/>
                  <a:pt x="769" y="4761"/>
                  <a:pt x="740" y="4768"/>
                </a:cubicBezTo>
                <a:cubicBezTo>
                  <a:pt x="694" y="4779"/>
                  <a:pt x="649" y="4790"/>
                  <a:pt x="591" y="4813"/>
                </a:cubicBezTo>
                <a:cubicBezTo>
                  <a:pt x="552" y="4829"/>
                  <a:pt x="507" y="4847"/>
                  <a:pt x="467" y="4870"/>
                </a:cubicBezTo>
                <a:cubicBezTo>
                  <a:pt x="370" y="4921"/>
                  <a:pt x="284" y="4978"/>
                  <a:pt x="205" y="5046"/>
                </a:cubicBezTo>
                <a:cubicBezTo>
                  <a:pt x="155" y="5091"/>
                  <a:pt x="114" y="5143"/>
                  <a:pt x="80" y="5188"/>
                </a:cubicBezTo>
                <a:cubicBezTo>
                  <a:pt x="58" y="5228"/>
                  <a:pt x="40" y="5267"/>
                  <a:pt x="24" y="5314"/>
                </a:cubicBezTo>
                <a:cubicBezTo>
                  <a:pt x="12" y="5341"/>
                  <a:pt x="6" y="5375"/>
                  <a:pt x="1" y="5404"/>
                </a:cubicBezTo>
                <a:lnTo>
                  <a:pt x="1" y="5432"/>
                </a:lnTo>
                <a:lnTo>
                  <a:pt x="6" y="5443"/>
                </a:lnTo>
                <a:lnTo>
                  <a:pt x="18" y="5455"/>
                </a:lnTo>
                <a:cubicBezTo>
                  <a:pt x="29" y="5461"/>
                  <a:pt x="35" y="5461"/>
                  <a:pt x="46" y="5466"/>
                </a:cubicBezTo>
                <a:cubicBezTo>
                  <a:pt x="80" y="5477"/>
                  <a:pt x="114" y="5484"/>
                  <a:pt x="160" y="5484"/>
                </a:cubicBezTo>
                <a:lnTo>
                  <a:pt x="189" y="5484"/>
                </a:lnTo>
                <a:cubicBezTo>
                  <a:pt x="268" y="5484"/>
                  <a:pt x="347" y="5477"/>
                  <a:pt x="410" y="5472"/>
                </a:cubicBezTo>
                <a:cubicBezTo>
                  <a:pt x="455" y="5466"/>
                  <a:pt x="501" y="5461"/>
                  <a:pt x="541" y="5461"/>
                </a:cubicBezTo>
                <a:cubicBezTo>
                  <a:pt x="586" y="5461"/>
                  <a:pt x="620" y="5484"/>
                  <a:pt x="632" y="5518"/>
                </a:cubicBezTo>
                <a:cubicBezTo>
                  <a:pt x="643" y="5545"/>
                  <a:pt x="638" y="5580"/>
                  <a:pt x="614" y="5603"/>
                </a:cubicBezTo>
                <a:cubicBezTo>
                  <a:pt x="580" y="5648"/>
                  <a:pt x="541" y="5694"/>
                  <a:pt x="507" y="5739"/>
                </a:cubicBezTo>
                <a:lnTo>
                  <a:pt x="484" y="5768"/>
                </a:lnTo>
                <a:cubicBezTo>
                  <a:pt x="467" y="5791"/>
                  <a:pt x="449" y="5807"/>
                  <a:pt x="439" y="5830"/>
                </a:cubicBezTo>
                <a:lnTo>
                  <a:pt x="428" y="5841"/>
                </a:lnTo>
                <a:cubicBezTo>
                  <a:pt x="410" y="5865"/>
                  <a:pt x="399" y="5881"/>
                  <a:pt x="381" y="5904"/>
                </a:cubicBezTo>
                <a:cubicBezTo>
                  <a:pt x="308" y="6023"/>
                  <a:pt x="250" y="6125"/>
                  <a:pt x="216" y="6227"/>
                </a:cubicBezTo>
                <a:cubicBezTo>
                  <a:pt x="200" y="6279"/>
                  <a:pt x="189" y="6324"/>
                  <a:pt x="189" y="6376"/>
                </a:cubicBezTo>
                <a:cubicBezTo>
                  <a:pt x="189" y="6398"/>
                  <a:pt x="189" y="6426"/>
                  <a:pt x="194" y="6455"/>
                </a:cubicBezTo>
                <a:cubicBezTo>
                  <a:pt x="200" y="6478"/>
                  <a:pt x="205" y="6495"/>
                  <a:pt x="211" y="6512"/>
                </a:cubicBezTo>
                <a:cubicBezTo>
                  <a:pt x="223" y="6523"/>
                  <a:pt x="229" y="6541"/>
                  <a:pt x="239" y="6552"/>
                </a:cubicBezTo>
                <a:cubicBezTo>
                  <a:pt x="257" y="6568"/>
                  <a:pt x="279" y="6586"/>
                  <a:pt x="297" y="6597"/>
                </a:cubicBezTo>
                <a:cubicBezTo>
                  <a:pt x="313" y="6609"/>
                  <a:pt x="331" y="6620"/>
                  <a:pt x="347" y="6626"/>
                </a:cubicBezTo>
                <a:cubicBezTo>
                  <a:pt x="365" y="6631"/>
                  <a:pt x="387" y="6631"/>
                  <a:pt x="404" y="6636"/>
                </a:cubicBezTo>
                <a:cubicBezTo>
                  <a:pt x="428" y="6636"/>
                  <a:pt x="449" y="6631"/>
                  <a:pt x="467" y="6631"/>
                </a:cubicBezTo>
                <a:cubicBezTo>
                  <a:pt x="501" y="6620"/>
                  <a:pt x="535" y="6609"/>
                  <a:pt x="569" y="6591"/>
                </a:cubicBezTo>
                <a:cubicBezTo>
                  <a:pt x="625" y="6563"/>
                  <a:pt x="688" y="6518"/>
                  <a:pt x="762" y="6455"/>
                </a:cubicBezTo>
                <a:cubicBezTo>
                  <a:pt x="916" y="6313"/>
                  <a:pt x="1041" y="6148"/>
                  <a:pt x="1120" y="6035"/>
                </a:cubicBezTo>
                <a:cubicBezTo>
                  <a:pt x="1149" y="5995"/>
                  <a:pt x="1183" y="5955"/>
                  <a:pt x="1212" y="5910"/>
                </a:cubicBezTo>
                <a:cubicBezTo>
                  <a:pt x="1257" y="5841"/>
                  <a:pt x="1307" y="5773"/>
                  <a:pt x="1359" y="5705"/>
                </a:cubicBezTo>
                <a:cubicBezTo>
                  <a:pt x="1375" y="5682"/>
                  <a:pt x="1404" y="5671"/>
                  <a:pt x="1433" y="5671"/>
                </a:cubicBezTo>
                <a:cubicBezTo>
                  <a:pt x="1450" y="5671"/>
                  <a:pt x="1461" y="5671"/>
                  <a:pt x="1472" y="5676"/>
                </a:cubicBezTo>
                <a:cubicBezTo>
                  <a:pt x="1506" y="5694"/>
                  <a:pt x="1524" y="5723"/>
                  <a:pt x="1530" y="5757"/>
                </a:cubicBezTo>
                <a:cubicBezTo>
                  <a:pt x="1535" y="5791"/>
                  <a:pt x="1535" y="5825"/>
                  <a:pt x="1540" y="5852"/>
                </a:cubicBezTo>
                <a:cubicBezTo>
                  <a:pt x="1540" y="5875"/>
                  <a:pt x="1546" y="5899"/>
                  <a:pt x="1546" y="5920"/>
                </a:cubicBezTo>
                <a:lnTo>
                  <a:pt x="1553" y="5967"/>
                </a:lnTo>
                <a:lnTo>
                  <a:pt x="1558" y="6017"/>
                </a:lnTo>
                <a:cubicBezTo>
                  <a:pt x="1569" y="6085"/>
                  <a:pt x="1575" y="6148"/>
                  <a:pt x="1587" y="6211"/>
                </a:cubicBezTo>
                <a:cubicBezTo>
                  <a:pt x="1598" y="6256"/>
                  <a:pt x="1609" y="6295"/>
                  <a:pt x="1626" y="6330"/>
                </a:cubicBezTo>
                <a:cubicBezTo>
                  <a:pt x="1637" y="6347"/>
                  <a:pt x="1648" y="6358"/>
                  <a:pt x="1660" y="6376"/>
                </a:cubicBezTo>
                <a:cubicBezTo>
                  <a:pt x="1666" y="6381"/>
                  <a:pt x="1677" y="6392"/>
                  <a:pt x="1682" y="6398"/>
                </a:cubicBezTo>
                <a:cubicBezTo>
                  <a:pt x="1695" y="6405"/>
                  <a:pt x="1705" y="6410"/>
                  <a:pt x="1716" y="6410"/>
                </a:cubicBezTo>
                <a:cubicBezTo>
                  <a:pt x="1729" y="6416"/>
                  <a:pt x="1745" y="6421"/>
                  <a:pt x="1757" y="6421"/>
                </a:cubicBezTo>
                <a:cubicBezTo>
                  <a:pt x="1774" y="6421"/>
                  <a:pt x="1785" y="6421"/>
                  <a:pt x="1802" y="6416"/>
                </a:cubicBezTo>
                <a:cubicBezTo>
                  <a:pt x="1813" y="6416"/>
                  <a:pt x="1831" y="6410"/>
                  <a:pt x="1842" y="6398"/>
                </a:cubicBezTo>
                <a:cubicBezTo>
                  <a:pt x="1865" y="6387"/>
                  <a:pt x="1887" y="6376"/>
                  <a:pt x="1905" y="6358"/>
                </a:cubicBezTo>
                <a:cubicBezTo>
                  <a:pt x="1933" y="6330"/>
                  <a:pt x="1962" y="6295"/>
                  <a:pt x="1996" y="6250"/>
                </a:cubicBezTo>
                <a:cubicBezTo>
                  <a:pt x="2057" y="6148"/>
                  <a:pt x="2109" y="6035"/>
                  <a:pt x="2160" y="5875"/>
                </a:cubicBezTo>
                <a:cubicBezTo>
                  <a:pt x="2194" y="5773"/>
                  <a:pt x="2228" y="5648"/>
                  <a:pt x="2262" y="5506"/>
                </a:cubicBezTo>
                <a:cubicBezTo>
                  <a:pt x="2274" y="5443"/>
                  <a:pt x="2319" y="5409"/>
                  <a:pt x="2376" y="5404"/>
                </a:cubicBezTo>
                <a:cubicBezTo>
                  <a:pt x="2432" y="5404"/>
                  <a:pt x="2484" y="5432"/>
                  <a:pt x="2501" y="5484"/>
                </a:cubicBezTo>
                <a:cubicBezTo>
                  <a:pt x="2513" y="5518"/>
                  <a:pt x="2529" y="5552"/>
                  <a:pt x="2547" y="5586"/>
                </a:cubicBezTo>
                <a:cubicBezTo>
                  <a:pt x="2563" y="5626"/>
                  <a:pt x="2586" y="5655"/>
                  <a:pt x="2610" y="5682"/>
                </a:cubicBezTo>
                <a:cubicBezTo>
                  <a:pt x="2626" y="5700"/>
                  <a:pt x="2644" y="5716"/>
                  <a:pt x="2660" y="5728"/>
                </a:cubicBezTo>
                <a:cubicBezTo>
                  <a:pt x="2671" y="5734"/>
                  <a:pt x="2683" y="5739"/>
                  <a:pt x="2694" y="5745"/>
                </a:cubicBezTo>
                <a:cubicBezTo>
                  <a:pt x="2700" y="5745"/>
                  <a:pt x="2712" y="5750"/>
                  <a:pt x="2723" y="5750"/>
                </a:cubicBezTo>
                <a:cubicBezTo>
                  <a:pt x="2728" y="5750"/>
                  <a:pt x="2739" y="5750"/>
                  <a:pt x="2746" y="5745"/>
                </a:cubicBezTo>
                <a:cubicBezTo>
                  <a:pt x="2762" y="5745"/>
                  <a:pt x="2773" y="5739"/>
                  <a:pt x="2786" y="5734"/>
                </a:cubicBezTo>
                <a:cubicBezTo>
                  <a:pt x="2807" y="5723"/>
                  <a:pt x="2825" y="5705"/>
                  <a:pt x="2848" y="5689"/>
                </a:cubicBezTo>
                <a:cubicBezTo>
                  <a:pt x="2870" y="5665"/>
                  <a:pt x="2899" y="5637"/>
                  <a:pt x="2916" y="5608"/>
                </a:cubicBezTo>
                <a:cubicBezTo>
                  <a:pt x="2938" y="5569"/>
                  <a:pt x="2961" y="5524"/>
                  <a:pt x="2978" y="5472"/>
                </a:cubicBezTo>
                <a:cubicBezTo>
                  <a:pt x="3006" y="5393"/>
                  <a:pt x="3019" y="5301"/>
                  <a:pt x="3030" y="5188"/>
                </a:cubicBezTo>
                <a:cubicBezTo>
                  <a:pt x="3035" y="4994"/>
                  <a:pt x="3019" y="4784"/>
                  <a:pt x="2967" y="4535"/>
                </a:cubicBezTo>
                <a:lnTo>
                  <a:pt x="2961" y="4529"/>
                </a:lnTo>
                <a:lnTo>
                  <a:pt x="2961" y="4523"/>
                </a:lnTo>
                <a:cubicBezTo>
                  <a:pt x="2951" y="4483"/>
                  <a:pt x="2944" y="4449"/>
                  <a:pt x="2938" y="4420"/>
                </a:cubicBezTo>
                <a:cubicBezTo>
                  <a:pt x="2927" y="4386"/>
                  <a:pt x="2927" y="4370"/>
                  <a:pt x="2938" y="4347"/>
                </a:cubicBezTo>
                <a:cubicBezTo>
                  <a:pt x="2951" y="4325"/>
                  <a:pt x="2972" y="4307"/>
                  <a:pt x="2996" y="4296"/>
                </a:cubicBezTo>
                <a:cubicBezTo>
                  <a:pt x="3001" y="4296"/>
                  <a:pt x="3012" y="4291"/>
                  <a:pt x="3024" y="4291"/>
                </a:cubicBezTo>
                <a:cubicBezTo>
                  <a:pt x="3064" y="4291"/>
                  <a:pt x="3103" y="4318"/>
                  <a:pt x="3114" y="4352"/>
                </a:cubicBezTo>
                <a:cubicBezTo>
                  <a:pt x="3155" y="4478"/>
                  <a:pt x="3189" y="4609"/>
                  <a:pt x="3211" y="4734"/>
                </a:cubicBezTo>
                <a:cubicBezTo>
                  <a:pt x="3268" y="4864"/>
                  <a:pt x="3326" y="5000"/>
                  <a:pt x="3376" y="5136"/>
                </a:cubicBezTo>
                <a:cubicBezTo>
                  <a:pt x="3428" y="5267"/>
                  <a:pt x="3478" y="5416"/>
                  <a:pt x="3512" y="5558"/>
                </a:cubicBezTo>
                <a:lnTo>
                  <a:pt x="3523" y="5592"/>
                </a:lnTo>
                <a:lnTo>
                  <a:pt x="3536" y="5631"/>
                </a:lnTo>
                <a:lnTo>
                  <a:pt x="3547" y="5631"/>
                </a:lnTo>
                <a:cubicBezTo>
                  <a:pt x="3643" y="5631"/>
                  <a:pt x="3740" y="5620"/>
                  <a:pt x="3842" y="5603"/>
                </a:cubicBezTo>
                <a:cubicBezTo>
                  <a:pt x="3990" y="5569"/>
                  <a:pt x="4144" y="5506"/>
                  <a:pt x="4320" y="5416"/>
                </a:cubicBezTo>
                <a:lnTo>
                  <a:pt x="4388" y="5382"/>
                </a:lnTo>
                <a:lnTo>
                  <a:pt x="4478" y="5330"/>
                </a:lnTo>
                <a:cubicBezTo>
                  <a:pt x="4462" y="5280"/>
                  <a:pt x="4433" y="5233"/>
                  <a:pt x="4410" y="5183"/>
                </a:cubicBezTo>
                <a:cubicBezTo>
                  <a:pt x="4348" y="5068"/>
                  <a:pt x="4286" y="4955"/>
                  <a:pt x="4217" y="4847"/>
                </a:cubicBezTo>
                <a:cubicBezTo>
                  <a:pt x="4183" y="4790"/>
                  <a:pt x="4149" y="4739"/>
                  <a:pt x="4110" y="4688"/>
                </a:cubicBezTo>
                <a:cubicBezTo>
                  <a:pt x="4058" y="4659"/>
                  <a:pt x="4007" y="4632"/>
                  <a:pt x="3961" y="4598"/>
                </a:cubicBezTo>
                <a:cubicBezTo>
                  <a:pt x="3848" y="4523"/>
                  <a:pt x="3701" y="4393"/>
                  <a:pt x="3638" y="4210"/>
                </a:cubicBezTo>
                <a:cubicBezTo>
                  <a:pt x="3609" y="4142"/>
                  <a:pt x="3649" y="4068"/>
                  <a:pt x="3717" y="4040"/>
                </a:cubicBezTo>
                <a:cubicBezTo>
                  <a:pt x="3735" y="4034"/>
                  <a:pt x="3746" y="4034"/>
                  <a:pt x="3762" y="4034"/>
                </a:cubicBezTo>
                <a:cubicBezTo>
                  <a:pt x="3785" y="4034"/>
                  <a:pt x="3803" y="4040"/>
                  <a:pt x="3819" y="4045"/>
                </a:cubicBezTo>
                <a:cubicBezTo>
                  <a:pt x="3842" y="4058"/>
                  <a:pt x="3859" y="4068"/>
                  <a:pt x="3877" y="4092"/>
                </a:cubicBezTo>
                <a:cubicBezTo>
                  <a:pt x="3898" y="4137"/>
                  <a:pt x="3932" y="4188"/>
                  <a:pt x="3973" y="4234"/>
                </a:cubicBezTo>
                <a:cubicBezTo>
                  <a:pt x="4018" y="4279"/>
                  <a:pt x="4076" y="4330"/>
                  <a:pt x="4144" y="4375"/>
                </a:cubicBezTo>
                <a:cubicBezTo>
                  <a:pt x="4239" y="4438"/>
                  <a:pt x="4348" y="4489"/>
                  <a:pt x="4462" y="4529"/>
                </a:cubicBezTo>
                <a:cubicBezTo>
                  <a:pt x="4564" y="4564"/>
                  <a:pt x="4655" y="4580"/>
                  <a:pt x="4745" y="4591"/>
                </a:cubicBezTo>
                <a:lnTo>
                  <a:pt x="4797" y="4591"/>
                </a:lnTo>
                <a:cubicBezTo>
                  <a:pt x="4842" y="4591"/>
                  <a:pt x="4887" y="4585"/>
                  <a:pt x="4933" y="4580"/>
                </a:cubicBezTo>
                <a:cubicBezTo>
                  <a:pt x="4955" y="4574"/>
                  <a:pt x="4978" y="4564"/>
                  <a:pt x="5002" y="4551"/>
                </a:cubicBezTo>
                <a:cubicBezTo>
                  <a:pt x="5018" y="4546"/>
                  <a:pt x="5030" y="4540"/>
                  <a:pt x="5041" y="4529"/>
                </a:cubicBezTo>
                <a:cubicBezTo>
                  <a:pt x="5052" y="4517"/>
                  <a:pt x="5058" y="4512"/>
                  <a:pt x="5064" y="4501"/>
                </a:cubicBezTo>
                <a:cubicBezTo>
                  <a:pt x="5070" y="4489"/>
                  <a:pt x="5075" y="4478"/>
                  <a:pt x="5081" y="4467"/>
                </a:cubicBezTo>
                <a:cubicBezTo>
                  <a:pt x="5086" y="4444"/>
                  <a:pt x="5092" y="4427"/>
                  <a:pt x="5092" y="4404"/>
                </a:cubicBezTo>
                <a:cubicBezTo>
                  <a:pt x="5092" y="4375"/>
                  <a:pt x="5092" y="4341"/>
                  <a:pt x="5086" y="4307"/>
                </a:cubicBezTo>
                <a:cubicBezTo>
                  <a:pt x="5070" y="4250"/>
                  <a:pt x="5047" y="4188"/>
                  <a:pt x="5013" y="4126"/>
                </a:cubicBezTo>
                <a:cubicBezTo>
                  <a:pt x="4996" y="4086"/>
                  <a:pt x="5018" y="4040"/>
                  <a:pt x="5052" y="4018"/>
                </a:cubicBezTo>
                <a:cubicBezTo>
                  <a:pt x="5064" y="4006"/>
                  <a:pt x="5081" y="4000"/>
                  <a:pt x="5104" y="4000"/>
                </a:cubicBezTo>
                <a:cubicBezTo>
                  <a:pt x="5115" y="4000"/>
                  <a:pt x="5133" y="4000"/>
                  <a:pt x="5143" y="4006"/>
                </a:cubicBezTo>
                <a:cubicBezTo>
                  <a:pt x="5251" y="4058"/>
                  <a:pt x="5382" y="4113"/>
                  <a:pt x="5519" y="4160"/>
                </a:cubicBezTo>
                <a:cubicBezTo>
                  <a:pt x="5684" y="4210"/>
                  <a:pt x="5825" y="4244"/>
                  <a:pt x="5962" y="4250"/>
                </a:cubicBezTo>
                <a:lnTo>
                  <a:pt x="6007" y="4250"/>
                </a:lnTo>
                <a:cubicBezTo>
                  <a:pt x="6069" y="4250"/>
                  <a:pt x="6138" y="4244"/>
                  <a:pt x="6195" y="4234"/>
                </a:cubicBezTo>
                <a:cubicBezTo>
                  <a:pt x="6251" y="4223"/>
                  <a:pt x="6303" y="4205"/>
                  <a:pt x="6348" y="4182"/>
                </a:cubicBezTo>
                <a:cubicBezTo>
                  <a:pt x="6387" y="4160"/>
                  <a:pt x="6421" y="4137"/>
                  <a:pt x="6450" y="4108"/>
                </a:cubicBezTo>
                <a:cubicBezTo>
                  <a:pt x="6468" y="4092"/>
                  <a:pt x="6484" y="4074"/>
                  <a:pt x="6496" y="4052"/>
                </a:cubicBezTo>
                <a:cubicBezTo>
                  <a:pt x="6507" y="4034"/>
                  <a:pt x="6518" y="4018"/>
                  <a:pt x="6524" y="4000"/>
                </a:cubicBezTo>
                <a:cubicBezTo>
                  <a:pt x="6530" y="3984"/>
                  <a:pt x="6536" y="3966"/>
                  <a:pt x="6536" y="3950"/>
                </a:cubicBezTo>
                <a:cubicBezTo>
                  <a:pt x="6536" y="3927"/>
                  <a:pt x="6536" y="3903"/>
                  <a:pt x="6530" y="3887"/>
                </a:cubicBezTo>
                <a:cubicBezTo>
                  <a:pt x="6524" y="3858"/>
                  <a:pt x="6513" y="3830"/>
                  <a:pt x="6502" y="3801"/>
                </a:cubicBezTo>
                <a:cubicBezTo>
                  <a:pt x="6479" y="3767"/>
                  <a:pt x="6455" y="3738"/>
                  <a:pt x="6434" y="3711"/>
                </a:cubicBezTo>
                <a:cubicBezTo>
                  <a:pt x="6399" y="3677"/>
                  <a:pt x="6365" y="3648"/>
                  <a:pt x="6331" y="3620"/>
                </a:cubicBezTo>
                <a:cubicBezTo>
                  <a:pt x="6308" y="3609"/>
                  <a:pt x="6285" y="3597"/>
                  <a:pt x="6263" y="3586"/>
                </a:cubicBezTo>
                <a:lnTo>
                  <a:pt x="6229" y="3575"/>
                </a:lnTo>
                <a:lnTo>
                  <a:pt x="6177" y="3557"/>
                </a:lnTo>
                <a:cubicBezTo>
                  <a:pt x="6149" y="3546"/>
                  <a:pt x="6121" y="3507"/>
                  <a:pt x="6109" y="3478"/>
                </a:cubicBezTo>
                <a:cubicBezTo>
                  <a:pt x="6098" y="3444"/>
                  <a:pt x="6098" y="3410"/>
                  <a:pt x="6114" y="3376"/>
                </a:cubicBezTo>
                <a:cubicBezTo>
                  <a:pt x="6138" y="3329"/>
                  <a:pt x="6189" y="3295"/>
                  <a:pt x="6234" y="3295"/>
                </a:cubicBezTo>
                <a:cubicBezTo>
                  <a:pt x="6245" y="3295"/>
                  <a:pt x="6258" y="3295"/>
                  <a:pt x="6263" y="3302"/>
                </a:cubicBezTo>
                <a:cubicBezTo>
                  <a:pt x="6337" y="3318"/>
                  <a:pt x="6428" y="3329"/>
                  <a:pt x="6536" y="3342"/>
                </a:cubicBezTo>
                <a:lnTo>
                  <a:pt x="6667" y="3342"/>
                </a:lnTo>
                <a:cubicBezTo>
                  <a:pt x="6825" y="3342"/>
                  <a:pt x="6985" y="3329"/>
                  <a:pt x="7132" y="3295"/>
                </a:cubicBezTo>
                <a:cubicBezTo>
                  <a:pt x="7240" y="3273"/>
                  <a:pt x="7331" y="3245"/>
                  <a:pt x="7417" y="3205"/>
                </a:cubicBezTo>
                <a:cubicBezTo>
                  <a:pt x="7451" y="3182"/>
                  <a:pt x="7485" y="3159"/>
                  <a:pt x="7519" y="3132"/>
                </a:cubicBezTo>
                <a:cubicBezTo>
                  <a:pt x="7536" y="3114"/>
                  <a:pt x="7546" y="3097"/>
                  <a:pt x="7564" y="3080"/>
                </a:cubicBezTo>
                <a:cubicBezTo>
                  <a:pt x="7575" y="3063"/>
                  <a:pt x="7581" y="3046"/>
                  <a:pt x="7587" y="3029"/>
                </a:cubicBezTo>
                <a:cubicBezTo>
                  <a:pt x="7593" y="3006"/>
                  <a:pt x="7598" y="2983"/>
                  <a:pt x="7604" y="2967"/>
                </a:cubicBezTo>
                <a:cubicBezTo>
                  <a:pt x="7604" y="2949"/>
                  <a:pt x="7598" y="2932"/>
                  <a:pt x="7598" y="2915"/>
                </a:cubicBezTo>
                <a:cubicBezTo>
                  <a:pt x="7593" y="2898"/>
                  <a:pt x="7587" y="2886"/>
                  <a:pt x="7581" y="2875"/>
                </a:cubicBezTo>
                <a:cubicBezTo>
                  <a:pt x="7575" y="2864"/>
                  <a:pt x="7564" y="2847"/>
                  <a:pt x="7559" y="2836"/>
                </a:cubicBezTo>
                <a:cubicBezTo>
                  <a:pt x="7536" y="2818"/>
                  <a:pt x="7519" y="2802"/>
                  <a:pt x="7496" y="2784"/>
                </a:cubicBezTo>
                <a:cubicBezTo>
                  <a:pt x="7444" y="2757"/>
                  <a:pt x="7388" y="2733"/>
                  <a:pt x="7325" y="2710"/>
                </a:cubicBezTo>
                <a:cubicBezTo>
                  <a:pt x="7178" y="2665"/>
                  <a:pt x="7024" y="2642"/>
                  <a:pt x="6882" y="2626"/>
                </a:cubicBezTo>
                <a:cubicBezTo>
                  <a:pt x="6825" y="2620"/>
                  <a:pt x="6775" y="2613"/>
                  <a:pt x="6723" y="2608"/>
                </a:cubicBezTo>
                <a:lnTo>
                  <a:pt x="6672" y="2608"/>
                </a:lnTo>
                <a:cubicBezTo>
                  <a:pt x="6655" y="2602"/>
                  <a:pt x="6638" y="2602"/>
                  <a:pt x="6626" y="2602"/>
                </a:cubicBezTo>
                <a:cubicBezTo>
                  <a:pt x="6610" y="2597"/>
                  <a:pt x="6599" y="2597"/>
                  <a:pt x="6586" y="2597"/>
                </a:cubicBezTo>
                <a:cubicBezTo>
                  <a:pt x="6558" y="2592"/>
                  <a:pt x="6536" y="2592"/>
                  <a:pt x="6513" y="2586"/>
                </a:cubicBezTo>
                <a:cubicBezTo>
                  <a:pt x="6468" y="2586"/>
                  <a:pt x="6434" y="2540"/>
                  <a:pt x="6434" y="2500"/>
                </a:cubicBezTo>
                <a:cubicBezTo>
                  <a:pt x="6428" y="2466"/>
                  <a:pt x="6445" y="2432"/>
                  <a:pt x="6473" y="2416"/>
                </a:cubicBezTo>
                <a:cubicBezTo>
                  <a:pt x="6536" y="2369"/>
                  <a:pt x="6604" y="2341"/>
                  <a:pt x="6667" y="2307"/>
                </a:cubicBezTo>
                <a:lnTo>
                  <a:pt x="6701" y="2290"/>
                </a:lnTo>
                <a:lnTo>
                  <a:pt x="6762" y="2262"/>
                </a:lnTo>
                <a:lnTo>
                  <a:pt x="6780" y="2256"/>
                </a:lnTo>
                <a:cubicBezTo>
                  <a:pt x="6848" y="2222"/>
                  <a:pt x="6911" y="2193"/>
                  <a:pt x="6979" y="2159"/>
                </a:cubicBezTo>
                <a:lnTo>
                  <a:pt x="6990" y="2154"/>
                </a:lnTo>
                <a:cubicBezTo>
                  <a:pt x="7115" y="2086"/>
                  <a:pt x="7246" y="2017"/>
                  <a:pt x="7360" y="1915"/>
                </a:cubicBezTo>
                <a:cubicBezTo>
                  <a:pt x="7399" y="1881"/>
                  <a:pt x="7428" y="1847"/>
                  <a:pt x="7451" y="1818"/>
                </a:cubicBezTo>
                <a:cubicBezTo>
                  <a:pt x="7462" y="1795"/>
                  <a:pt x="7467" y="1779"/>
                  <a:pt x="7478" y="1761"/>
                </a:cubicBezTo>
                <a:cubicBezTo>
                  <a:pt x="7478" y="1745"/>
                  <a:pt x="7485" y="1727"/>
                  <a:pt x="7485" y="1716"/>
                </a:cubicBezTo>
                <a:lnTo>
                  <a:pt x="7485" y="1676"/>
                </a:lnTo>
                <a:cubicBezTo>
                  <a:pt x="7478" y="1659"/>
                  <a:pt x="7473" y="1642"/>
                  <a:pt x="7467" y="1631"/>
                </a:cubicBezTo>
                <a:cubicBezTo>
                  <a:pt x="7462" y="1614"/>
                  <a:pt x="7451" y="1603"/>
                  <a:pt x="7439" y="1591"/>
                </a:cubicBezTo>
                <a:cubicBezTo>
                  <a:pt x="7428" y="1580"/>
                  <a:pt x="7417" y="1569"/>
                  <a:pt x="7405" y="1563"/>
                </a:cubicBezTo>
                <a:cubicBezTo>
                  <a:pt x="7388" y="1551"/>
                  <a:pt x="7370" y="1540"/>
                  <a:pt x="7354" y="1535"/>
                </a:cubicBezTo>
                <a:cubicBezTo>
                  <a:pt x="7325" y="1529"/>
                  <a:pt x="7297" y="1522"/>
                  <a:pt x="7263" y="1517"/>
                </a:cubicBezTo>
                <a:lnTo>
                  <a:pt x="7234" y="1517"/>
                </a:lnTo>
                <a:cubicBezTo>
                  <a:pt x="7171" y="1517"/>
                  <a:pt x="7110" y="1529"/>
                  <a:pt x="7035" y="1546"/>
                </a:cubicBezTo>
                <a:cubicBezTo>
                  <a:pt x="6865" y="1585"/>
                  <a:pt x="6683" y="1653"/>
                  <a:pt x="6473" y="1761"/>
                </a:cubicBezTo>
                <a:cubicBezTo>
                  <a:pt x="6376" y="1813"/>
                  <a:pt x="6285" y="1863"/>
                  <a:pt x="6195" y="1921"/>
                </a:cubicBezTo>
                <a:cubicBezTo>
                  <a:pt x="6109" y="1972"/>
                  <a:pt x="6041" y="2017"/>
                  <a:pt x="5978" y="2075"/>
                </a:cubicBezTo>
                <a:lnTo>
                  <a:pt x="5917" y="2125"/>
                </a:lnTo>
                <a:cubicBezTo>
                  <a:pt x="5899" y="2136"/>
                  <a:pt x="5883" y="2154"/>
                  <a:pt x="5870" y="2170"/>
                </a:cubicBezTo>
                <a:cubicBezTo>
                  <a:pt x="5854" y="2188"/>
                  <a:pt x="5831" y="2199"/>
                  <a:pt x="5802" y="2199"/>
                </a:cubicBezTo>
                <a:cubicBezTo>
                  <a:pt x="5791" y="2199"/>
                  <a:pt x="5780" y="2193"/>
                  <a:pt x="5768" y="2193"/>
                </a:cubicBezTo>
                <a:cubicBezTo>
                  <a:pt x="5734" y="2177"/>
                  <a:pt x="5705" y="2131"/>
                  <a:pt x="5718" y="2097"/>
                </a:cubicBezTo>
                <a:cubicBezTo>
                  <a:pt x="5746" y="2006"/>
                  <a:pt x="5774" y="1897"/>
                  <a:pt x="5786" y="1790"/>
                </a:cubicBezTo>
                <a:cubicBezTo>
                  <a:pt x="5786" y="1768"/>
                  <a:pt x="5786" y="1745"/>
                  <a:pt x="5780" y="1721"/>
                </a:cubicBezTo>
                <a:cubicBezTo>
                  <a:pt x="5780" y="1711"/>
                  <a:pt x="5780" y="1705"/>
                  <a:pt x="5774" y="1700"/>
                </a:cubicBezTo>
                <a:cubicBezTo>
                  <a:pt x="5768" y="1693"/>
                  <a:pt x="5763" y="1693"/>
                  <a:pt x="5757" y="1693"/>
                </a:cubicBezTo>
                <a:cubicBezTo>
                  <a:pt x="5723" y="1700"/>
                  <a:pt x="5700" y="1711"/>
                  <a:pt x="5684" y="1721"/>
                </a:cubicBezTo>
                <a:cubicBezTo>
                  <a:pt x="5592" y="1768"/>
                  <a:pt x="5513" y="1836"/>
                  <a:pt x="5456" y="1886"/>
                </a:cubicBezTo>
                <a:cubicBezTo>
                  <a:pt x="5314" y="2012"/>
                  <a:pt x="5194" y="2154"/>
                  <a:pt x="5098" y="2301"/>
                </a:cubicBezTo>
                <a:cubicBezTo>
                  <a:pt x="5052" y="2375"/>
                  <a:pt x="5018" y="2443"/>
                  <a:pt x="4989" y="2500"/>
                </a:cubicBezTo>
                <a:cubicBezTo>
                  <a:pt x="4989" y="2523"/>
                  <a:pt x="4978" y="2540"/>
                  <a:pt x="4968" y="2557"/>
                </a:cubicBezTo>
                <a:lnTo>
                  <a:pt x="4955" y="2568"/>
                </a:lnTo>
                <a:lnTo>
                  <a:pt x="4944" y="2579"/>
                </a:lnTo>
                <a:cubicBezTo>
                  <a:pt x="4921" y="2592"/>
                  <a:pt x="4899" y="2597"/>
                  <a:pt x="4876" y="2597"/>
                </a:cubicBezTo>
                <a:lnTo>
                  <a:pt x="4853" y="2597"/>
                </a:lnTo>
                <a:cubicBezTo>
                  <a:pt x="4819" y="2592"/>
                  <a:pt x="4792" y="2574"/>
                  <a:pt x="4774" y="2545"/>
                </a:cubicBezTo>
                <a:cubicBezTo>
                  <a:pt x="4758" y="2523"/>
                  <a:pt x="4751" y="2495"/>
                  <a:pt x="4758" y="2455"/>
                </a:cubicBezTo>
                <a:cubicBezTo>
                  <a:pt x="4758" y="2427"/>
                  <a:pt x="4763" y="2392"/>
                  <a:pt x="4763" y="2364"/>
                </a:cubicBezTo>
                <a:cubicBezTo>
                  <a:pt x="4768" y="2319"/>
                  <a:pt x="4774" y="2279"/>
                  <a:pt x="4779" y="2233"/>
                </a:cubicBezTo>
                <a:cubicBezTo>
                  <a:pt x="4779" y="2177"/>
                  <a:pt x="4779" y="2131"/>
                  <a:pt x="4774" y="2086"/>
                </a:cubicBezTo>
                <a:cubicBezTo>
                  <a:pt x="4768" y="2075"/>
                  <a:pt x="4763" y="2057"/>
                  <a:pt x="4758" y="2046"/>
                </a:cubicBezTo>
                <a:lnTo>
                  <a:pt x="4751" y="2034"/>
                </a:lnTo>
                <a:lnTo>
                  <a:pt x="4740" y="2023"/>
                </a:lnTo>
                <a:lnTo>
                  <a:pt x="4729" y="2017"/>
                </a:lnTo>
                <a:cubicBezTo>
                  <a:pt x="4717" y="2017"/>
                  <a:pt x="4706" y="2017"/>
                  <a:pt x="4695" y="2012"/>
                </a:cubicBezTo>
                <a:cubicBezTo>
                  <a:pt x="4677" y="2012"/>
                  <a:pt x="4661" y="2017"/>
                  <a:pt x="4638" y="2017"/>
                </a:cubicBezTo>
                <a:cubicBezTo>
                  <a:pt x="4621" y="2023"/>
                  <a:pt x="4598" y="2028"/>
                  <a:pt x="4580" y="2041"/>
                </a:cubicBezTo>
                <a:cubicBezTo>
                  <a:pt x="4558" y="2057"/>
                  <a:pt x="4530" y="2075"/>
                  <a:pt x="4512" y="2091"/>
                </a:cubicBezTo>
                <a:cubicBezTo>
                  <a:pt x="4473" y="2125"/>
                  <a:pt x="4444" y="2165"/>
                  <a:pt x="4410" y="2211"/>
                </a:cubicBezTo>
                <a:cubicBezTo>
                  <a:pt x="4354" y="2301"/>
                  <a:pt x="4302" y="2416"/>
                  <a:pt x="4252" y="2557"/>
                </a:cubicBezTo>
                <a:lnTo>
                  <a:pt x="4246" y="2574"/>
                </a:lnTo>
                <a:cubicBezTo>
                  <a:pt x="4212" y="2682"/>
                  <a:pt x="4183" y="2796"/>
                  <a:pt x="4155" y="2920"/>
                </a:cubicBezTo>
                <a:cubicBezTo>
                  <a:pt x="4144" y="2972"/>
                  <a:pt x="4132" y="3029"/>
                  <a:pt x="4121" y="3080"/>
                </a:cubicBezTo>
                <a:lnTo>
                  <a:pt x="4115" y="3108"/>
                </a:lnTo>
                <a:cubicBezTo>
                  <a:pt x="4110" y="3137"/>
                  <a:pt x="4103" y="3177"/>
                  <a:pt x="4092" y="3205"/>
                </a:cubicBezTo>
                <a:cubicBezTo>
                  <a:pt x="4081" y="3227"/>
                  <a:pt x="4069" y="3239"/>
                  <a:pt x="4058" y="3250"/>
                </a:cubicBezTo>
                <a:cubicBezTo>
                  <a:pt x="4042" y="3261"/>
                  <a:pt x="4024" y="3268"/>
                  <a:pt x="4001" y="3268"/>
                </a:cubicBezTo>
                <a:lnTo>
                  <a:pt x="3984" y="3268"/>
                </a:lnTo>
                <a:cubicBezTo>
                  <a:pt x="3950" y="3256"/>
                  <a:pt x="3911" y="3222"/>
                  <a:pt x="3911" y="3182"/>
                </a:cubicBezTo>
                <a:lnTo>
                  <a:pt x="3911" y="3171"/>
                </a:lnTo>
                <a:lnTo>
                  <a:pt x="3911" y="3153"/>
                </a:lnTo>
                <a:lnTo>
                  <a:pt x="3911" y="3132"/>
                </a:lnTo>
                <a:cubicBezTo>
                  <a:pt x="3916" y="3012"/>
                  <a:pt x="3916" y="2886"/>
                  <a:pt x="3893" y="2767"/>
                </a:cubicBezTo>
                <a:cubicBezTo>
                  <a:pt x="3887" y="2739"/>
                  <a:pt x="3877" y="2716"/>
                  <a:pt x="3871" y="2694"/>
                </a:cubicBezTo>
                <a:cubicBezTo>
                  <a:pt x="3864" y="2682"/>
                  <a:pt x="3853" y="2671"/>
                  <a:pt x="3848" y="2665"/>
                </a:cubicBezTo>
                <a:cubicBezTo>
                  <a:pt x="3842" y="2660"/>
                  <a:pt x="3837" y="2654"/>
                  <a:pt x="3830" y="2647"/>
                </a:cubicBezTo>
                <a:cubicBezTo>
                  <a:pt x="3825" y="2647"/>
                  <a:pt x="3819" y="2642"/>
                  <a:pt x="3814" y="2642"/>
                </a:cubicBezTo>
                <a:cubicBezTo>
                  <a:pt x="3808" y="2637"/>
                  <a:pt x="3796" y="2637"/>
                  <a:pt x="3791" y="2637"/>
                </a:cubicBezTo>
                <a:cubicBezTo>
                  <a:pt x="3774" y="2637"/>
                  <a:pt x="3757" y="2637"/>
                  <a:pt x="3740" y="2642"/>
                </a:cubicBezTo>
                <a:cubicBezTo>
                  <a:pt x="3722" y="2647"/>
                  <a:pt x="3706" y="2654"/>
                  <a:pt x="3688" y="2660"/>
                </a:cubicBezTo>
                <a:cubicBezTo>
                  <a:pt x="3672" y="2671"/>
                  <a:pt x="3649" y="2682"/>
                  <a:pt x="3638" y="2699"/>
                </a:cubicBezTo>
                <a:cubicBezTo>
                  <a:pt x="3615" y="2716"/>
                  <a:pt x="3592" y="2744"/>
                  <a:pt x="3570" y="2773"/>
                </a:cubicBezTo>
                <a:cubicBezTo>
                  <a:pt x="3530" y="2836"/>
                  <a:pt x="3496" y="2909"/>
                  <a:pt x="3462" y="3006"/>
                </a:cubicBezTo>
                <a:cubicBezTo>
                  <a:pt x="3410" y="3166"/>
                  <a:pt x="3382" y="3336"/>
                  <a:pt x="3371" y="3512"/>
                </a:cubicBezTo>
                <a:lnTo>
                  <a:pt x="3371" y="3614"/>
                </a:lnTo>
                <a:cubicBezTo>
                  <a:pt x="3371" y="3654"/>
                  <a:pt x="3342" y="3683"/>
                  <a:pt x="3308" y="3688"/>
                </a:cubicBezTo>
                <a:cubicBezTo>
                  <a:pt x="3268" y="3688"/>
                  <a:pt x="3240" y="3659"/>
                  <a:pt x="3240" y="3625"/>
                </a:cubicBezTo>
                <a:cubicBezTo>
                  <a:pt x="3234" y="3552"/>
                  <a:pt x="3240" y="3466"/>
                  <a:pt x="3251" y="3363"/>
                </a:cubicBezTo>
                <a:cubicBezTo>
                  <a:pt x="3263" y="3256"/>
                  <a:pt x="3279" y="3159"/>
                  <a:pt x="3302" y="3069"/>
                </a:cubicBezTo>
                <a:cubicBezTo>
                  <a:pt x="3331" y="2943"/>
                  <a:pt x="3365" y="2847"/>
                  <a:pt x="3410" y="2767"/>
                </a:cubicBezTo>
                <a:cubicBezTo>
                  <a:pt x="3462" y="2671"/>
                  <a:pt x="3512" y="2602"/>
                  <a:pt x="3575" y="2557"/>
                </a:cubicBezTo>
                <a:cubicBezTo>
                  <a:pt x="3615" y="2529"/>
                  <a:pt x="3649" y="2511"/>
                  <a:pt x="3688" y="2500"/>
                </a:cubicBezTo>
                <a:cubicBezTo>
                  <a:pt x="3717" y="2489"/>
                  <a:pt x="3757" y="2484"/>
                  <a:pt x="3796" y="2484"/>
                </a:cubicBezTo>
                <a:cubicBezTo>
                  <a:pt x="3814" y="2484"/>
                  <a:pt x="3825" y="2484"/>
                  <a:pt x="3837" y="2489"/>
                </a:cubicBezTo>
                <a:cubicBezTo>
                  <a:pt x="3882" y="2495"/>
                  <a:pt x="3922" y="2518"/>
                  <a:pt x="3950" y="2540"/>
                </a:cubicBezTo>
                <a:cubicBezTo>
                  <a:pt x="3961" y="2552"/>
                  <a:pt x="3973" y="2563"/>
                  <a:pt x="3984" y="2574"/>
                </a:cubicBezTo>
                <a:cubicBezTo>
                  <a:pt x="4007" y="2472"/>
                  <a:pt x="4029" y="2369"/>
                  <a:pt x="4047" y="2267"/>
                </a:cubicBezTo>
                <a:cubicBezTo>
                  <a:pt x="4069" y="2143"/>
                  <a:pt x="4081" y="2028"/>
                  <a:pt x="4092" y="1926"/>
                </a:cubicBezTo>
                <a:cubicBezTo>
                  <a:pt x="4097" y="1795"/>
                  <a:pt x="4087" y="1666"/>
                  <a:pt x="4063" y="1546"/>
                </a:cubicBezTo>
                <a:cubicBezTo>
                  <a:pt x="4035" y="1427"/>
                  <a:pt x="3995" y="1312"/>
                  <a:pt x="3945" y="1210"/>
                </a:cubicBezTo>
                <a:cubicBezTo>
                  <a:pt x="3905" y="1136"/>
                  <a:pt x="3859" y="1074"/>
                  <a:pt x="3814" y="1023"/>
                </a:cubicBezTo>
                <a:cubicBezTo>
                  <a:pt x="3780" y="984"/>
                  <a:pt x="3746" y="955"/>
                  <a:pt x="3712" y="932"/>
                </a:cubicBezTo>
                <a:cubicBezTo>
                  <a:pt x="3683" y="915"/>
                  <a:pt x="3654" y="903"/>
                  <a:pt x="3626" y="892"/>
                </a:cubicBezTo>
                <a:cubicBezTo>
                  <a:pt x="3604" y="887"/>
                  <a:pt x="3581" y="881"/>
                  <a:pt x="3557" y="875"/>
                </a:cubicBezTo>
                <a:cubicBezTo>
                  <a:pt x="3541" y="875"/>
                  <a:pt x="3518" y="881"/>
                  <a:pt x="3502" y="881"/>
                </a:cubicBezTo>
                <a:cubicBezTo>
                  <a:pt x="3478" y="892"/>
                  <a:pt x="3455" y="898"/>
                  <a:pt x="3439" y="903"/>
                </a:cubicBezTo>
                <a:cubicBezTo>
                  <a:pt x="3410" y="921"/>
                  <a:pt x="3387" y="937"/>
                  <a:pt x="3360" y="960"/>
                </a:cubicBezTo>
                <a:cubicBezTo>
                  <a:pt x="3319" y="1000"/>
                  <a:pt x="3285" y="1040"/>
                  <a:pt x="3245" y="1097"/>
                </a:cubicBezTo>
                <a:cubicBezTo>
                  <a:pt x="3211" y="1154"/>
                  <a:pt x="3177" y="1222"/>
                  <a:pt x="3137" y="1307"/>
                </a:cubicBezTo>
                <a:cubicBezTo>
                  <a:pt x="3121" y="1341"/>
                  <a:pt x="3087" y="1370"/>
                  <a:pt x="3041" y="1370"/>
                </a:cubicBezTo>
                <a:cubicBezTo>
                  <a:pt x="3024" y="1370"/>
                  <a:pt x="3012" y="1364"/>
                  <a:pt x="2996" y="1359"/>
                </a:cubicBezTo>
                <a:cubicBezTo>
                  <a:pt x="2972" y="1346"/>
                  <a:pt x="2956" y="1325"/>
                  <a:pt x="2944" y="1296"/>
                </a:cubicBezTo>
                <a:cubicBezTo>
                  <a:pt x="2938" y="1278"/>
                  <a:pt x="2938" y="1262"/>
                  <a:pt x="2938" y="1239"/>
                </a:cubicBezTo>
                <a:cubicBezTo>
                  <a:pt x="2938" y="1210"/>
                  <a:pt x="2944" y="1181"/>
                  <a:pt x="2944" y="1154"/>
                </a:cubicBezTo>
                <a:lnTo>
                  <a:pt x="2951" y="1108"/>
                </a:lnTo>
                <a:cubicBezTo>
                  <a:pt x="2956" y="1045"/>
                  <a:pt x="2956" y="984"/>
                  <a:pt x="2961" y="921"/>
                </a:cubicBezTo>
                <a:lnTo>
                  <a:pt x="2956" y="932"/>
                </a:lnTo>
                <a:cubicBezTo>
                  <a:pt x="2967" y="801"/>
                  <a:pt x="2972" y="614"/>
                  <a:pt x="2938" y="420"/>
                </a:cubicBezTo>
                <a:cubicBezTo>
                  <a:pt x="2922" y="347"/>
                  <a:pt x="2899" y="290"/>
                  <a:pt x="2870" y="227"/>
                </a:cubicBezTo>
                <a:cubicBezTo>
                  <a:pt x="2848" y="182"/>
                  <a:pt x="2814" y="137"/>
                  <a:pt x="2780" y="97"/>
                </a:cubicBezTo>
                <a:cubicBezTo>
                  <a:pt x="2757" y="74"/>
                  <a:pt x="2734" y="51"/>
                  <a:pt x="2712" y="35"/>
                </a:cubicBezTo>
                <a:cubicBezTo>
                  <a:pt x="2689" y="22"/>
                  <a:pt x="2671" y="17"/>
                  <a:pt x="2655" y="11"/>
                </a:cubicBezTo>
                <a:cubicBezTo>
                  <a:pt x="2637" y="6"/>
                  <a:pt x="2621" y="0"/>
                  <a:pt x="261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6" name="Google Shape;281;p2"/>
          <p:cNvSpPr>
            <a:spLocks noChangeArrowheads="1"/>
          </p:cNvSpPr>
          <p:nvPr/>
        </p:nvSpPr>
        <p:spPr bwMode="auto">
          <a:xfrm>
            <a:off x="6107113" y="3800475"/>
            <a:ext cx="88900" cy="158750"/>
          </a:xfrm>
          <a:custGeom>
            <a:avLst/>
            <a:gdLst>
              <a:gd name="T0" fmla="*/ 0 w 2286"/>
              <a:gd name="T1" fmla="*/ 0 h 4087"/>
              <a:gd name="T2" fmla="*/ 2286 w 2286"/>
              <a:gd name="T3" fmla="*/ 4087 h 4087"/>
            </a:gdLst>
            <a:ahLst/>
            <a:cxnLst/>
            <a:rect l="T0" t="T1" r="T2" b="T3"/>
            <a:pathLst>
              <a:path w="2286" h="4087" extrusionOk="0">
                <a:moveTo>
                  <a:pt x="621" y="1"/>
                </a:moveTo>
                <a:cubicBezTo>
                  <a:pt x="570" y="6"/>
                  <a:pt x="519" y="17"/>
                  <a:pt x="467" y="24"/>
                </a:cubicBezTo>
                <a:lnTo>
                  <a:pt x="394" y="35"/>
                </a:lnTo>
                <a:cubicBezTo>
                  <a:pt x="320" y="46"/>
                  <a:pt x="223" y="58"/>
                  <a:pt x="132" y="58"/>
                </a:cubicBezTo>
                <a:cubicBezTo>
                  <a:pt x="81" y="58"/>
                  <a:pt x="35" y="103"/>
                  <a:pt x="35" y="153"/>
                </a:cubicBezTo>
                <a:lnTo>
                  <a:pt x="29" y="171"/>
                </a:lnTo>
                <a:cubicBezTo>
                  <a:pt x="13" y="194"/>
                  <a:pt x="1" y="245"/>
                  <a:pt x="19" y="279"/>
                </a:cubicBezTo>
                <a:cubicBezTo>
                  <a:pt x="223" y="808"/>
                  <a:pt x="451" y="1433"/>
                  <a:pt x="546" y="2104"/>
                </a:cubicBezTo>
                <a:cubicBezTo>
                  <a:pt x="593" y="2472"/>
                  <a:pt x="598" y="2830"/>
                  <a:pt x="553" y="3166"/>
                </a:cubicBezTo>
                <a:lnTo>
                  <a:pt x="553" y="3182"/>
                </a:lnTo>
                <a:cubicBezTo>
                  <a:pt x="541" y="3279"/>
                  <a:pt x="519" y="3376"/>
                  <a:pt x="496" y="3478"/>
                </a:cubicBezTo>
                <a:cubicBezTo>
                  <a:pt x="473" y="3580"/>
                  <a:pt x="439" y="3677"/>
                  <a:pt x="410" y="3774"/>
                </a:cubicBezTo>
                <a:cubicBezTo>
                  <a:pt x="376" y="3790"/>
                  <a:pt x="360" y="3814"/>
                  <a:pt x="354" y="3842"/>
                </a:cubicBezTo>
                <a:cubicBezTo>
                  <a:pt x="342" y="3870"/>
                  <a:pt x="349" y="3904"/>
                  <a:pt x="360" y="3927"/>
                </a:cubicBezTo>
                <a:cubicBezTo>
                  <a:pt x="376" y="3955"/>
                  <a:pt x="399" y="3966"/>
                  <a:pt x="428" y="3979"/>
                </a:cubicBezTo>
                <a:cubicBezTo>
                  <a:pt x="609" y="4047"/>
                  <a:pt x="808" y="4086"/>
                  <a:pt x="1030" y="4086"/>
                </a:cubicBezTo>
                <a:cubicBezTo>
                  <a:pt x="1138" y="4086"/>
                  <a:pt x="1251" y="4074"/>
                  <a:pt x="1371" y="4058"/>
                </a:cubicBezTo>
                <a:cubicBezTo>
                  <a:pt x="1530" y="4035"/>
                  <a:pt x="1695" y="3990"/>
                  <a:pt x="1854" y="3921"/>
                </a:cubicBezTo>
                <a:cubicBezTo>
                  <a:pt x="2007" y="3853"/>
                  <a:pt x="2143" y="3767"/>
                  <a:pt x="2258" y="3665"/>
                </a:cubicBezTo>
                <a:cubicBezTo>
                  <a:pt x="2274" y="3643"/>
                  <a:pt x="2285" y="3620"/>
                  <a:pt x="2285" y="3591"/>
                </a:cubicBezTo>
                <a:cubicBezTo>
                  <a:pt x="2285" y="3557"/>
                  <a:pt x="2274" y="3529"/>
                  <a:pt x="2258" y="3507"/>
                </a:cubicBezTo>
                <a:cubicBezTo>
                  <a:pt x="2269" y="3376"/>
                  <a:pt x="2269" y="3240"/>
                  <a:pt x="2263" y="3126"/>
                </a:cubicBezTo>
                <a:cubicBezTo>
                  <a:pt x="2251" y="2967"/>
                  <a:pt x="2235" y="2807"/>
                  <a:pt x="2211" y="2637"/>
                </a:cubicBezTo>
                <a:cubicBezTo>
                  <a:pt x="2166" y="2342"/>
                  <a:pt x="2087" y="2035"/>
                  <a:pt x="1978" y="1722"/>
                </a:cubicBezTo>
                <a:cubicBezTo>
                  <a:pt x="1871" y="1427"/>
                  <a:pt x="1740" y="1137"/>
                  <a:pt x="1581" y="858"/>
                </a:cubicBezTo>
                <a:cubicBezTo>
                  <a:pt x="1433" y="597"/>
                  <a:pt x="1251" y="336"/>
                  <a:pt x="1036" y="80"/>
                </a:cubicBezTo>
                <a:lnTo>
                  <a:pt x="1018" y="58"/>
                </a:lnTo>
                <a:lnTo>
                  <a:pt x="1002" y="40"/>
                </a:lnTo>
                <a:cubicBezTo>
                  <a:pt x="984" y="17"/>
                  <a:pt x="962" y="6"/>
                  <a:pt x="934" y="6"/>
                </a:cubicBezTo>
                <a:cubicBezTo>
                  <a:pt x="916" y="6"/>
                  <a:pt x="894" y="12"/>
                  <a:pt x="882" y="24"/>
                </a:cubicBezTo>
                <a:cubicBezTo>
                  <a:pt x="871" y="17"/>
                  <a:pt x="865" y="12"/>
                  <a:pt x="853" y="12"/>
                </a:cubicBezTo>
                <a:cubicBezTo>
                  <a:pt x="803" y="1"/>
                  <a:pt x="758" y="1"/>
                  <a:pt x="711"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7" name="Google Shape;282;p2"/>
          <p:cNvSpPr>
            <a:spLocks noChangeArrowheads="1"/>
          </p:cNvSpPr>
          <p:nvPr/>
        </p:nvSpPr>
        <p:spPr bwMode="auto">
          <a:xfrm>
            <a:off x="5981700" y="3627438"/>
            <a:ext cx="314325" cy="331787"/>
          </a:xfrm>
          <a:custGeom>
            <a:avLst/>
            <a:gdLst>
              <a:gd name="T0" fmla="*/ 0 w 8115"/>
              <a:gd name="T1" fmla="*/ 0 h 8577"/>
              <a:gd name="T2" fmla="*/ 8115 w 8115"/>
              <a:gd name="T3" fmla="*/ 8577 h 8577"/>
            </a:gdLst>
            <a:ahLst/>
            <a:cxnLst/>
            <a:rect l="T0" t="T1" r="T2" b="T3"/>
            <a:pathLst>
              <a:path w="8115" h="8577" extrusionOk="0">
                <a:moveTo>
                  <a:pt x="1915" y="1172"/>
                </a:moveTo>
                <a:cubicBezTo>
                  <a:pt x="1876" y="1172"/>
                  <a:pt x="1842" y="1182"/>
                  <a:pt x="1825" y="1211"/>
                </a:cubicBezTo>
                <a:cubicBezTo>
                  <a:pt x="1802" y="1233"/>
                  <a:pt x="1791" y="1267"/>
                  <a:pt x="1797" y="1296"/>
                </a:cubicBezTo>
                <a:cubicBezTo>
                  <a:pt x="1797" y="1330"/>
                  <a:pt x="1813" y="1358"/>
                  <a:pt x="1836" y="1376"/>
                </a:cubicBezTo>
                <a:cubicBezTo>
                  <a:pt x="1910" y="1432"/>
                  <a:pt x="1978" y="1495"/>
                  <a:pt x="2046" y="1558"/>
                </a:cubicBezTo>
                <a:cubicBezTo>
                  <a:pt x="2109" y="1608"/>
                  <a:pt x="2166" y="1671"/>
                  <a:pt x="2240" y="1751"/>
                </a:cubicBezTo>
                <a:cubicBezTo>
                  <a:pt x="2410" y="1943"/>
                  <a:pt x="2563" y="2166"/>
                  <a:pt x="2699" y="2421"/>
                </a:cubicBezTo>
                <a:cubicBezTo>
                  <a:pt x="2796" y="2609"/>
                  <a:pt x="2888" y="2824"/>
                  <a:pt x="2967" y="3052"/>
                </a:cubicBezTo>
                <a:cubicBezTo>
                  <a:pt x="3035" y="3244"/>
                  <a:pt x="3092" y="3456"/>
                  <a:pt x="3143" y="3695"/>
                </a:cubicBezTo>
                <a:lnTo>
                  <a:pt x="3143" y="3705"/>
                </a:lnTo>
                <a:cubicBezTo>
                  <a:pt x="3160" y="3779"/>
                  <a:pt x="3171" y="3853"/>
                  <a:pt x="3184" y="3926"/>
                </a:cubicBezTo>
                <a:cubicBezTo>
                  <a:pt x="3194" y="3978"/>
                  <a:pt x="3234" y="4018"/>
                  <a:pt x="3286" y="4018"/>
                </a:cubicBezTo>
                <a:lnTo>
                  <a:pt x="3291" y="4018"/>
                </a:lnTo>
                <a:cubicBezTo>
                  <a:pt x="3313" y="4012"/>
                  <a:pt x="3342" y="4001"/>
                  <a:pt x="3359" y="3978"/>
                </a:cubicBezTo>
                <a:cubicBezTo>
                  <a:pt x="3376" y="3955"/>
                  <a:pt x="3381" y="3933"/>
                  <a:pt x="3376" y="3910"/>
                </a:cubicBezTo>
                <a:lnTo>
                  <a:pt x="3370" y="3858"/>
                </a:lnTo>
                <a:cubicBezTo>
                  <a:pt x="3354" y="3756"/>
                  <a:pt x="3342" y="3643"/>
                  <a:pt x="3320" y="3540"/>
                </a:cubicBezTo>
                <a:cubicBezTo>
                  <a:pt x="3291" y="3399"/>
                  <a:pt x="3268" y="3273"/>
                  <a:pt x="3239" y="3149"/>
                </a:cubicBezTo>
                <a:cubicBezTo>
                  <a:pt x="3171" y="2887"/>
                  <a:pt x="3087" y="2631"/>
                  <a:pt x="2979" y="2399"/>
                </a:cubicBezTo>
                <a:cubicBezTo>
                  <a:pt x="2854" y="2132"/>
                  <a:pt x="2717" y="1904"/>
                  <a:pt x="2563" y="1710"/>
                </a:cubicBezTo>
                <a:cubicBezTo>
                  <a:pt x="2376" y="1478"/>
                  <a:pt x="2172" y="1296"/>
                  <a:pt x="1962" y="1182"/>
                </a:cubicBezTo>
                <a:cubicBezTo>
                  <a:pt x="1949" y="1172"/>
                  <a:pt x="1933" y="1172"/>
                  <a:pt x="1915" y="1172"/>
                </a:cubicBezTo>
                <a:close/>
                <a:moveTo>
                  <a:pt x="5865" y="2864"/>
                </a:moveTo>
                <a:cubicBezTo>
                  <a:pt x="5854" y="2864"/>
                  <a:pt x="5836" y="2864"/>
                  <a:pt x="5825" y="2869"/>
                </a:cubicBezTo>
                <a:cubicBezTo>
                  <a:pt x="5666" y="2921"/>
                  <a:pt x="5490" y="2984"/>
                  <a:pt x="5274" y="3074"/>
                </a:cubicBezTo>
                <a:cubicBezTo>
                  <a:pt x="5086" y="3154"/>
                  <a:pt x="4899" y="3239"/>
                  <a:pt x="4718" y="3336"/>
                </a:cubicBezTo>
                <a:cubicBezTo>
                  <a:pt x="4513" y="3438"/>
                  <a:pt x="4336" y="3540"/>
                  <a:pt x="4178" y="3637"/>
                </a:cubicBezTo>
                <a:cubicBezTo>
                  <a:pt x="4018" y="3740"/>
                  <a:pt x="3853" y="3847"/>
                  <a:pt x="3672" y="3978"/>
                </a:cubicBezTo>
                <a:cubicBezTo>
                  <a:pt x="3627" y="4012"/>
                  <a:pt x="3615" y="4080"/>
                  <a:pt x="3643" y="4125"/>
                </a:cubicBezTo>
                <a:cubicBezTo>
                  <a:pt x="3666" y="4154"/>
                  <a:pt x="3700" y="4172"/>
                  <a:pt x="3735" y="4172"/>
                </a:cubicBezTo>
                <a:cubicBezTo>
                  <a:pt x="3756" y="4172"/>
                  <a:pt x="3774" y="4165"/>
                  <a:pt x="3790" y="4154"/>
                </a:cubicBezTo>
                <a:cubicBezTo>
                  <a:pt x="4052" y="3967"/>
                  <a:pt x="4343" y="3790"/>
                  <a:pt x="4671" y="3620"/>
                </a:cubicBezTo>
                <a:cubicBezTo>
                  <a:pt x="4860" y="3524"/>
                  <a:pt x="5059" y="3433"/>
                  <a:pt x="5263" y="3347"/>
                </a:cubicBezTo>
                <a:cubicBezTo>
                  <a:pt x="5468" y="3262"/>
                  <a:pt x="5678" y="3189"/>
                  <a:pt x="5911" y="3108"/>
                </a:cubicBezTo>
                <a:cubicBezTo>
                  <a:pt x="5945" y="3103"/>
                  <a:pt x="5967" y="3081"/>
                  <a:pt x="5985" y="3047"/>
                </a:cubicBezTo>
                <a:cubicBezTo>
                  <a:pt x="5996" y="3018"/>
                  <a:pt x="6001" y="2979"/>
                  <a:pt x="5990" y="2944"/>
                </a:cubicBezTo>
                <a:cubicBezTo>
                  <a:pt x="5967" y="2898"/>
                  <a:pt x="5922" y="2864"/>
                  <a:pt x="5865" y="2864"/>
                </a:cubicBezTo>
                <a:close/>
                <a:moveTo>
                  <a:pt x="3166" y="4165"/>
                </a:moveTo>
                <a:cubicBezTo>
                  <a:pt x="3155" y="4165"/>
                  <a:pt x="3143" y="4165"/>
                  <a:pt x="3132" y="4172"/>
                </a:cubicBezTo>
                <a:cubicBezTo>
                  <a:pt x="3035" y="4211"/>
                  <a:pt x="2933" y="4251"/>
                  <a:pt x="2836" y="4296"/>
                </a:cubicBezTo>
                <a:cubicBezTo>
                  <a:pt x="2746" y="4342"/>
                  <a:pt x="2644" y="4393"/>
                  <a:pt x="2524" y="4456"/>
                </a:cubicBezTo>
                <a:cubicBezTo>
                  <a:pt x="2313" y="4569"/>
                  <a:pt x="2132" y="4683"/>
                  <a:pt x="1962" y="4807"/>
                </a:cubicBezTo>
                <a:cubicBezTo>
                  <a:pt x="1779" y="4944"/>
                  <a:pt x="1608" y="5092"/>
                  <a:pt x="1461" y="5256"/>
                </a:cubicBezTo>
                <a:cubicBezTo>
                  <a:pt x="1388" y="5342"/>
                  <a:pt x="1319" y="5426"/>
                  <a:pt x="1251" y="5523"/>
                </a:cubicBezTo>
                <a:cubicBezTo>
                  <a:pt x="1177" y="5626"/>
                  <a:pt x="1120" y="5728"/>
                  <a:pt x="1075" y="5825"/>
                </a:cubicBezTo>
                <a:cubicBezTo>
                  <a:pt x="1052" y="5870"/>
                  <a:pt x="1063" y="5922"/>
                  <a:pt x="1097" y="5950"/>
                </a:cubicBezTo>
                <a:cubicBezTo>
                  <a:pt x="1115" y="5967"/>
                  <a:pt x="1143" y="5972"/>
                  <a:pt x="1165" y="5972"/>
                </a:cubicBezTo>
                <a:lnTo>
                  <a:pt x="1165" y="5979"/>
                </a:lnTo>
                <a:lnTo>
                  <a:pt x="1172" y="5972"/>
                </a:lnTo>
                <a:cubicBezTo>
                  <a:pt x="1194" y="5972"/>
                  <a:pt x="1228" y="5961"/>
                  <a:pt x="1246" y="5938"/>
                </a:cubicBezTo>
                <a:cubicBezTo>
                  <a:pt x="1325" y="5819"/>
                  <a:pt x="1422" y="5672"/>
                  <a:pt x="1540" y="5536"/>
                </a:cubicBezTo>
                <a:cubicBezTo>
                  <a:pt x="1643" y="5416"/>
                  <a:pt x="1757" y="5297"/>
                  <a:pt x="1888" y="5177"/>
                </a:cubicBezTo>
                <a:cubicBezTo>
                  <a:pt x="2132" y="4961"/>
                  <a:pt x="2393" y="4773"/>
                  <a:pt x="2678" y="4615"/>
                </a:cubicBezTo>
                <a:cubicBezTo>
                  <a:pt x="2723" y="4586"/>
                  <a:pt x="2774" y="4558"/>
                  <a:pt x="2819" y="4535"/>
                </a:cubicBezTo>
                <a:lnTo>
                  <a:pt x="2814" y="4535"/>
                </a:lnTo>
                <a:cubicBezTo>
                  <a:pt x="2961" y="4461"/>
                  <a:pt x="3087" y="4398"/>
                  <a:pt x="3200" y="4353"/>
                </a:cubicBezTo>
                <a:cubicBezTo>
                  <a:pt x="3252" y="4330"/>
                  <a:pt x="3274" y="4280"/>
                  <a:pt x="3257" y="4228"/>
                </a:cubicBezTo>
                <a:cubicBezTo>
                  <a:pt x="3245" y="4188"/>
                  <a:pt x="3205" y="4165"/>
                  <a:pt x="3166" y="4165"/>
                </a:cubicBezTo>
                <a:close/>
                <a:moveTo>
                  <a:pt x="4802" y="5751"/>
                </a:moveTo>
                <a:cubicBezTo>
                  <a:pt x="4860" y="5893"/>
                  <a:pt x="4916" y="6035"/>
                  <a:pt x="4967" y="6177"/>
                </a:cubicBezTo>
                <a:cubicBezTo>
                  <a:pt x="4847" y="6262"/>
                  <a:pt x="4745" y="6359"/>
                  <a:pt x="4632" y="6444"/>
                </a:cubicBezTo>
                <a:cubicBezTo>
                  <a:pt x="4513" y="6541"/>
                  <a:pt x="4382" y="6627"/>
                  <a:pt x="4246" y="6700"/>
                </a:cubicBezTo>
                <a:cubicBezTo>
                  <a:pt x="4144" y="6751"/>
                  <a:pt x="4041" y="6797"/>
                  <a:pt x="3927" y="6819"/>
                </a:cubicBezTo>
                <a:cubicBezTo>
                  <a:pt x="3921" y="6824"/>
                  <a:pt x="3910" y="6824"/>
                  <a:pt x="3905" y="6824"/>
                </a:cubicBezTo>
                <a:cubicBezTo>
                  <a:pt x="3900" y="6779"/>
                  <a:pt x="3900" y="6740"/>
                  <a:pt x="3900" y="6695"/>
                </a:cubicBezTo>
                <a:cubicBezTo>
                  <a:pt x="3887" y="6541"/>
                  <a:pt x="3871" y="6388"/>
                  <a:pt x="3848" y="6234"/>
                </a:cubicBezTo>
                <a:cubicBezTo>
                  <a:pt x="3837" y="6171"/>
                  <a:pt x="3825" y="6108"/>
                  <a:pt x="3808" y="6047"/>
                </a:cubicBezTo>
                <a:cubicBezTo>
                  <a:pt x="3882" y="6047"/>
                  <a:pt x="3950" y="6040"/>
                  <a:pt x="4018" y="6035"/>
                </a:cubicBezTo>
                <a:cubicBezTo>
                  <a:pt x="4120" y="6024"/>
                  <a:pt x="4223" y="6006"/>
                  <a:pt x="4320" y="5979"/>
                </a:cubicBezTo>
                <a:cubicBezTo>
                  <a:pt x="4411" y="5956"/>
                  <a:pt x="4501" y="5922"/>
                  <a:pt x="4587" y="5882"/>
                </a:cubicBezTo>
                <a:cubicBezTo>
                  <a:pt x="4661" y="5848"/>
                  <a:pt x="4734" y="5802"/>
                  <a:pt x="4802" y="5751"/>
                </a:cubicBezTo>
                <a:close/>
                <a:moveTo>
                  <a:pt x="2843" y="222"/>
                </a:moveTo>
                <a:cubicBezTo>
                  <a:pt x="2854" y="222"/>
                  <a:pt x="2870" y="228"/>
                  <a:pt x="2888" y="233"/>
                </a:cubicBezTo>
                <a:cubicBezTo>
                  <a:pt x="2904" y="239"/>
                  <a:pt x="2922" y="244"/>
                  <a:pt x="2945" y="257"/>
                </a:cubicBezTo>
                <a:cubicBezTo>
                  <a:pt x="2967" y="273"/>
                  <a:pt x="2990" y="296"/>
                  <a:pt x="3013" y="319"/>
                </a:cubicBezTo>
                <a:cubicBezTo>
                  <a:pt x="3047" y="359"/>
                  <a:pt x="3081" y="404"/>
                  <a:pt x="3103" y="449"/>
                </a:cubicBezTo>
                <a:cubicBezTo>
                  <a:pt x="3132" y="512"/>
                  <a:pt x="3155" y="569"/>
                  <a:pt x="3171" y="642"/>
                </a:cubicBezTo>
                <a:cubicBezTo>
                  <a:pt x="3200" y="797"/>
                  <a:pt x="3200" y="949"/>
                  <a:pt x="3194" y="1069"/>
                </a:cubicBezTo>
                <a:lnTo>
                  <a:pt x="3194" y="1143"/>
                </a:lnTo>
                <a:cubicBezTo>
                  <a:pt x="3189" y="1206"/>
                  <a:pt x="3189" y="1267"/>
                  <a:pt x="3184" y="1330"/>
                </a:cubicBezTo>
                <a:lnTo>
                  <a:pt x="3177" y="1376"/>
                </a:lnTo>
                <a:cubicBezTo>
                  <a:pt x="3177" y="1403"/>
                  <a:pt x="3171" y="1432"/>
                  <a:pt x="3171" y="1461"/>
                </a:cubicBezTo>
                <a:cubicBezTo>
                  <a:pt x="3166" y="1484"/>
                  <a:pt x="3171" y="1500"/>
                  <a:pt x="3177" y="1518"/>
                </a:cubicBezTo>
                <a:cubicBezTo>
                  <a:pt x="3189" y="1547"/>
                  <a:pt x="3205" y="1568"/>
                  <a:pt x="3229" y="1581"/>
                </a:cubicBezTo>
                <a:cubicBezTo>
                  <a:pt x="3245" y="1586"/>
                  <a:pt x="3257" y="1592"/>
                  <a:pt x="3274" y="1592"/>
                </a:cubicBezTo>
                <a:cubicBezTo>
                  <a:pt x="3320" y="1592"/>
                  <a:pt x="3354" y="1568"/>
                  <a:pt x="3370" y="1529"/>
                </a:cubicBezTo>
                <a:cubicBezTo>
                  <a:pt x="3410" y="1444"/>
                  <a:pt x="3444" y="1376"/>
                  <a:pt x="3478" y="1319"/>
                </a:cubicBezTo>
                <a:cubicBezTo>
                  <a:pt x="3518" y="1262"/>
                  <a:pt x="3552" y="1222"/>
                  <a:pt x="3593" y="1182"/>
                </a:cubicBezTo>
                <a:cubicBezTo>
                  <a:pt x="3620" y="1159"/>
                  <a:pt x="3643" y="1143"/>
                  <a:pt x="3672" y="1131"/>
                </a:cubicBezTo>
                <a:cubicBezTo>
                  <a:pt x="3688" y="1120"/>
                  <a:pt x="3711" y="1114"/>
                  <a:pt x="3735" y="1103"/>
                </a:cubicBezTo>
                <a:cubicBezTo>
                  <a:pt x="3751" y="1103"/>
                  <a:pt x="3774" y="1097"/>
                  <a:pt x="3790" y="1097"/>
                </a:cubicBezTo>
                <a:cubicBezTo>
                  <a:pt x="3814" y="1103"/>
                  <a:pt x="3837" y="1109"/>
                  <a:pt x="3859" y="1114"/>
                </a:cubicBezTo>
                <a:cubicBezTo>
                  <a:pt x="3887" y="1125"/>
                  <a:pt x="3916" y="1137"/>
                  <a:pt x="3945" y="1154"/>
                </a:cubicBezTo>
                <a:cubicBezTo>
                  <a:pt x="3979" y="1177"/>
                  <a:pt x="4013" y="1206"/>
                  <a:pt x="4047" y="1240"/>
                </a:cubicBezTo>
                <a:cubicBezTo>
                  <a:pt x="4092" y="1296"/>
                  <a:pt x="4138" y="1358"/>
                  <a:pt x="4178" y="1432"/>
                </a:cubicBezTo>
                <a:cubicBezTo>
                  <a:pt x="4228" y="1534"/>
                  <a:pt x="4268" y="1649"/>
                  <a:pt x="4296" y="1768"/>
                </a:cubicBezTo>
                <a:cubicBezTo>
                  <a:pt x="4320" y="1888"/>
                  <a:pt x="4330" y="2017"/>
                  <a:pt x="4325" y="2148"/>
                </a:cubicBezTo>
                <a:cubicBezTo>
                  <a:pt x="4314" y="2250"/>
                  <a:pt x="4302" y="2365"/>
                  <a:pt x="4280" y="2489"/>
                </a:cubicBezTo>
                <a:cubicBezTo>
                  <a:pt x="4262" y="2580"/>
                  <a:pt x="4246" y="2665"/>
                  <a:pt x="4228" y="2756"/>
                </a:cubicBezTo>
                <a:cubicBezTo>
                  <a:pt x="4223" y="2767"/>
                  <a:pt x="4223" y="2779"/>
                  <a:pt x="4217" y="2796"/>
                </a:cubicBezTo>
                <a:cubicBezTo>
                  <a:pt x="4206" y="2785"/>
                  <a:pt x="4194" y="2774"/>
                  <a:pt x="4183" y="2762"/>
                </a:cubicBezTo>
                <a:cubicBezTo>
                  <a:pt x="4155" y="2740"/>
                  <a:pt x="4115" y="2717"/>
                  <a:pt x="4070" y="2711"/>
                </a:cubicBezTo>
                <a:cubicBezTo>
                  <a:pt x="4058" y="2706"/>
                  <a:pt x="4047" y="2706"/>
                  <a:pt x="4029" y="2706"/>
                </a:cubicBezTo>
                <a:cubicBezTo>
                  <a:pt x="3990" y="2706"/>
                  <a:pt x="3950" y="2711"/>
                  <a:pt x="3921" y="2722"/>
                </a:cubicBezTo>
                <a:cubicBezTo>
                  <a:pt x="3882" y="2733"/>
                  <a:pt x="3848" y="2751"/>
                  <a:pt x="3808" y="2779"/>
                </a:cubicBezTo>
                <a:cubicBezTo>
                  <a:pt x="3745" y="2824"/>
                  <a:pt x="3695" y="2893"/>
                  <a:pt x="3643" y="2989"/>
                </a:cubicBezTo>
                <a:cubicBezTo>
                  <a:pt x="3598" y="3069"/>
                  <a:pt x="3564" y="3165"/>
                  <a:pt x="3535" y="3291"/>
                </a:cubicBezTo>
                <a:cubicBezTo>
                  <a:pt x="3512" y="3381"/>
                  <a:pt x="3496" y="3478"/>
                  <a:pt x="3484" y="3585"/>
                </a:cubicBezTo>
                <a:cubicBezTo>
                  <a:pt x="3473" y="3688"/>
                  <a:pt x="3467" y="3774"/>
                  <a:pt x="3473" y="3847"/>
                </a:cubicBezTo>
                <a:cubicBezTo>
                  <a:pt x="3473" y="3881"/>
                  <a:pt x="3501" y="3905"/>
                  <a:pt x="3541" y="3905"/>
                </a:cubicBezTo>
                <a:cubicBezTo>
                  <a:pt x="3575" y="3905"/>
                  <a:pt x="3604" y="3876"/>
                  <a:pt x="3604" y="3836"/>
                </a:cubicBezTo>
                <a:lnTo>
                  <a:pt x="3604" y="3734"/>
                </a:lnTo>
                <a:cubicBezTo>
                  <a:pt x="3615" y="3558"/>
                  <a:pt x="3643" y="3388"/>
                  <a:pt x="3695" y="3228"/>
                </a:cubicBezTo>
                <a:cubicBezTo>
                  <a:pt x="3729" y="3131"/>
                  <a:pt x="3763" y="3058"/>
                  <a:pt x="3803" y="2995"/>
                </a:cubicBezTo>
                <a:cubicBezTo>
                  <a:pt x="3825" y="2966"/>
                  <a:pt x="3848" y="2938"/>
                  <a:pt x="3871" y="2921"/>
                </a:cubicBezTo>
                <a:cubicBezTo>
                  <a:pt x="3882" y="2904"/>
                  <a:pt x="3905" y="2893"/>
                  <a:pt x="3921" y="2882"/>
                </a:cubicBezTo>
                <a:cubicBezTo>
                  <a:pt x="3939" y="2876"/>
                  <a:pt x="3955" y="2869"/>
                  <a:pt x="3973" y="2864"/>
                </a:cubicBezTo>
                <a:cubicBezTo>
                  <a:pt x="3990" y="2859"/>
                  <a:pt x="4007" y="2859"/>
                  <a:pt x="4024" y="2859"/>
                </a:cubicBezTo>
                <a:cubicBezTo>
                  <a:pt x="4029" y="2859"/>
                  <a:pt x="4041" y="2859"/>
                  <a:pt x="4047" y="2864"/>
                </a:cubicBezTo>
                <a:cubicBezTo>
                  <a:pt x="4052" y="2864"/>
                  <a:pt x="4058" y="2869"/>
                  <a:pt x="4070" y="2869"/>
                </a:cubicBezTo>
                <a:cubicBezTo>
                  <a:pt x="4070" y="2876"/>
                  <a:pt x="4075" y="2882"/>
                  <a:pt x="4081" y="2887"/>
                </a:cubicBezTo>
                <a:cubicBezTo>
                  <a:pt x="4086" y="2893"/>
                  <a:pt x="4092" y="2904"/>
                  <a:pt x="4104" y="2916"/>
                </a:cubicBezTo>
                <a:cubicBezTo>
                  <a:pt x="4110" y="2938"/>
                  <a:pt x="4120" y="2961"/>
                  <a:pt x="4126" y="2989"/>
                </a:cubicBezTo>
                <a:cubicBezTo>
                  <a:pt x="4149" y="3108"/>
                  <a:pt x="4149" y="3234"/>
                  <a:pt x="4144" y="3354"/>
                </a:cubicBezTo>
                <a:lnTo>
                  <a:pt x="4144" y="3375"/>
                </a:lnTo>
                <a:lnTo>
                  <a:pt x="4144" y="3393"/>
                </a:lnTo>
                <a:lnTo>
                  <a:pt x="4144" y="3404"/>
                </a:lnTo>
                <a:cubicBezTo>
                  <a:pt x="4144" y="3444"/>
                  <a:pt x="4183" y="3478"/>
                  <a:pt x="4217" y="3490"/>
                </a:cubicBezTo>
                <a:lnTo>
                  <a:pt x="4234" y="3490"/>
                </a:lnTo>
                <a:cubicBezTo>
                  <a:pt x="4257" y="3490"/>
                  <a:pt x="4275" y="3483"/>
                  <a:pt x="4291" y="3472"/>
                </a:cubicBezTo>
                <a:cubicBezTo>
                  <a:pt x="4302" y="3461"/>
                  <a:pt x="4314" y="3449"/>
                  <a:pt x="4325" y="3427"/>
                </a:cubicBezTo>
                <a:cubicBezTo>
                  <a:pt x="4336" y="3399"/>
                  <a:pt x="4343" y="3359"/>
                  <a:pt x="4348" y="3330"/>
                </a:cubicBezTo>
                <a:lnTo>
                  <a:pt x="4354" y="3302"/>
                </a:lnTo>
                <a:cubicBezTo>
                  <a:pt x="4365" y="3251"/>
                  <a:pt x="4377" y="3194"/>
                  <a:pt x="4388" y="3142"/>
                </a:cubicBezTo>
                <a:cubicBezTo>
                  <a:pt x="4416" y="3018"/>
                  <a:pt x="4445" y="2904"/>
                  <a:pt x="4479" y="2796"/>
                </a:cubicBezTo>
                <a:lnTo>
                  <a:pt x="4485" y="2779"/>
                </a:lnTo>
                <a:cubicBezTo>
                  <a:pt x="4535" y="2631"/>
                  <a:pt x="4587" y="2523"/>
                  <a:pt x="4643" y="2433"/>
                </a:cubicBezTo>
                <a:cubicBezTo>
                  <a:pt x="4677" y="2387"/>
                  <a:pt x="4706" y="2347"/>
                  <a:pt x="4745" y="2313"/>
                </a:cubicBezTo>
                <a:cubicBezTo>
                  <a:pt x="4763" y="2297"/>
                  <a:pt x="4791" y="2279"/>
                  <a:pt x="4813" y="2263"/>
                </a:cubicBezTo>
                <a:cubicBezTo>
                  <a:pt x="4831" y="2250"/>
                  <a:pt x="4854" y="2245"/>
                  <a:pt x="4876" y="2239"/>
                </a:cubicBezTo>
                <a:cubicBezTo>
                  <a:pt x="4894" y="2239"/>
                  <a:pt x="4910" y="2234"/>
                  <a:pt x="4928" y="2234"/>
                </a:cubicBezTo>
                <a:cubicBezTo>
                  <a:pt x="4939" y="2239"/>
                  <a:pt x="4950" y="2239"/>
                  <a:pt x="4962" y="2239"/>
                </a:cubicBezTo>
                <a:lnTo>
                  <a:pt x="4973" y="2245"/>
                </a:lnTo>
                <a:lnTo>
                  <a:pt x="4984" y="2256"/>
                </a:lnTo>
                <a:lnTo>
                  <a:pt x="4991" y="2268"/>
                </a:lnTo>
                <a:cubicBezTo>
                  <a:pt x="4996" y="2279"/>
                  <a:pt x="5001" y="2297"/>
                  <a:pt x="5007" y="2308"/>
                </a:cubicBezTo>
                <a:cubicBezTo>
                  <a:pt x="5012" y="2353"/>
                  <a:pt x="5012" y="2399"/>
                  <a:pt x="5012" y="2455"/>
                </a:cubicBezTo>
                <a:cubicBezTo>
                  <a:pt x="5007" y="2501"/>
                  <a:pt x="5001" y="2541"/>
                  <a:pt x="5001" y="2586"/>
                </a:cubicBezTo>
                <a:cubicBezTo>
                  <a:pt x="4996" y="2614"/>
                  <a:pt x="4991" y="2649"/>
                  <a:pt x="4991" y="2677"/>
                </a:cubicBezTo>
                <a:cubicBezTo>
                  <a:pt x="4984" y="2717"/>
                  <a:pt x="4991" y="2745"/>
                  <a:pt x="5007" y="2774"/>
                </a:cubicBezTo>
                <a:cubicBezTo>
                  <a:pt x="5025" y="2796"/>
                  <a:pt x="5052" y="2814"/>
                  <a:pt x="5086" y="2819"/>
                </a:cubicBezTo>
                <a:lnTo>
                  <a:pt x="5109" y="2819"/>
                </a:lnTo>
                <a:cubicBezTo>
                  <a:pt x="5132" y="2819"/>
                  <a:pt x="5154" y="2814"/>
                  <a:pt x="5177" y="2801"/>
                </a:cubicBezTo>
                <a:lnTo>
                  <a:pt x="5188" y="2790"/>
                </a:lnTo>
                <a:lnTo>
                  <a:pt x="5201" y="2779"/>
                </a:lnTo>
                <a:cubicBezTo>
                  <a:pt x="5211" y="2762"/>
                  <a:pt x="5222" y="2745"/>
                  <a:pt x="5229" y="2722"/>
                </a:cubicBezTo>
                <a:cubicBezTo>
                  <a:pt x="5251" y="2665"/>
                  <a:pt x="5280" y="2597"/>
                  <a:pt x="5331" y="2523"/>
                </a:cubicBezTo>
                <a:cubicBezTo>
                  <a:pt x="5427" y="2376"/>
                  <a:pt x="5547" y="2234"/>
                  <a:pt x="5689" y="2108"/>
                </a:cubicBezTo>
                <a:cubicBezTo>
                  <a:pt x="5746" y="2058"/>
                  <a:pt x="5825" y="1990"/>
                  <a:pt x="5917" y="1943"/>
                </a:cubicBezTo>
                <a:cubicBezTo>
                  <a:pt x="5933" y="1933"/>
                  <a:pt x="5956" y="1922"/>
                  <a:pt x="5990" y="1915"/>
                </a:cubicBezTo>
                <a:lnTo>
                  <a:pt x="6001" y="1915"/>
                </a:lnTo>
                <a:lnTo>
                  <a:pt x="6007" y="1922"/>
                </a:lnTo>
                <a:cubicBezTo>
                  <a:pt x="6013" y="1927"/>
                  <a:pt x="6013" y="1933"/>
                  <a:pt x="6013" y="1943"/>
                </a:cubicBezTo>
                <a:cubicBezTo>
                  <a:pt x="6019" y="1967"/>
                  <a:pt x="6019" y="1990"/>
                  <a:pt x="6019" y="2012"/>
                </a:cubicBezTo>
                <a:cubicBezTo>
                  <a:pt x="6007" y="2119"/>
                  <a:pt x="5979" y="2228"/>
                  <a:pt x="5951" y="2319"/>
                </a:cubicBezTo>
                <a:cubicBezTo>
                  <a:pt x="5938" y="2353"/>
                  <a:pt x="5967" y="2399"/>
                  <a:pt x="6001" y="2415"/>
                </a:cubicBezTo>
                <a:cubicBezTo>
                  <a:pt x="6013" y="2415"/>
                  <a:pt x="6024" y="2421"/>
                  <a:pt x="6035" y="2421"/>
                </a:cubicBezTo>
                <a:cubicBezTo>
                  <a:pt x="6064" y="2421"/>
                  <a:pt x="6087" y="2410"/>
                  <a:pt x="6103" y="2392"/>
                </a:cubicBezTo>
                <a:cubicBezTo>
                  <a:pt x="6116" y="2376"/>
                  <a:pt x="6132" y="2358"/>
                  <a:pt x="6150" y="2347"/>
                </a:cubicBezTo>
                <a:lnTo>
                  <a:pt x="6206" y="2297"/>
                </a:lnTo>
                <a:cubicBezTo>
                  <a:pt x="6274" y="2239"/>
                  <a:pt x="6342" y="2194"/>
                  <a:pt x="6428" y="2143"/>
                </a:cubicBezTo>
                <a:cubicBezTo>
                  <a:pt x="6518" y="2085"/>
                  <a:pt x="6609" y="2035"/>
                  <a:pt x="6706" y="1983"/>
                </a:cubicBezTo>
                <a:cubicBezTo>
                  <a:pt x="6922" y="1875"/>
                  <a:pt x="7098" y="1807"/>
                  <a:pt x="7268" y="1768"/>
                </a:cubicBezTo>
                <a:cubicBezTo>
                  <a:pt x="7343" y="1751"/>
                  <a:pt x="7404" y="1739"/>
                  <a:pt x="7467" y="1739"/>
                </a:cubicBezTo>
                <a:lnTo>
                  <a:pt x="7496" y="1739"/>
                </a:lnTo>
                <a:cubicBezTo>
                  <a:pt x="7530" y="1744"/>
                  <a:pt x="7558" y="1751"/>
                  <a:pt x="7587" y="1757"/>
                </a:cubicBezTo>
                <a:cubicBezTo>
                  <a:pt x="7603" y="1762"/>
                  <a:pt x="7621" y="1773"/>
                  <a:pt x="7638" y="1785"/>
                </a:cubicBezTo>
                <a:cubicBezTo>
                  <a:pt x="7650" y="1791"/>
                  <a:pt x="7661" y="1802"/>
                  <a:pt x="7672" y="1813"/>
                </a:cubicBezTo>
                <a:cubicBezTo>
                  <a:pt x="7684" y="1825"/>
                  <a:pt x="7689" y="1836"/>
                  <a:pt x="7700" y="1853"/>
                </a:cubicBezTo>
                <a:cubicBezTo>
                  <a:pt x="7706" y="1864"/>
                  <a:pt x="7711" y="1881"/>
                  <a:pt x="7718" y="1898"/>
                </a:cubicBezTo>
                <a:lnTo>
                  <a:pt x="7718" y="1938"/>
                </a:lnTo>
                <a:cubicBezTo>
                  <a:pt x="7718" y="1949"/>
                  <a:pt x="7711" y="1967"/>
                  <a:pt x="7711" y="1983"/>
                </a:cubicBezTo>
                <a:cubicBezTo>
                  <a:pt x="7700" y="2001"/>
                  <a:pt x="7695" y="2017"/>
                  <a:pt x="7684" y="2040"/>
                </a:cubicBezTo>
                <a:cubicBezTo>
                  <a:pt x="7661" y="2069"/>
                  <a:pt x="7632" y="2103"/>
                  <a:pt x="7593" y="2137"/>
                </a:cubicBezTo>
                <a:cubicBezTo>
                  <a:pt x="7479" y="2239"/>
                  <a:pt x="7348" y="2308"/>
                  <a:pt x="7223" y="2376"/>
                </a:cubicBezTo>
                <a:lnTo>
                  <a:pt x="7212" y="2381"/>
                </a:lnTo>
                <a:cubicBezTo>
                  <a:pt x="7144" y="2415"/>
                  <a:pt x="7081" y="2444"/>
                  <a:pt x="7013" y="2478"/>
                </a:cubicBezTo>
                <a:lnTo>
                  <a:pt x="6995" y="2484"/>
                </a:lnTo>
                <a:lnTo>
                  <a:pt x="6934" y="2512"/>
                </a:lnTo>
                <a:lnTo>
                  <a:pt x="6900" y="2529"/>
                </a:lnTo>
                <a:cubicBezTo>
                  <a:pt x="6837" y="2563"/>
                  <a:pt x="6769" y="2591"/>
                  <a:pt x="6706" y="2638"/>
                </a:cubicBezTo>
                <a:cubicBezTo>
                  <a:pt x="6678" y="2654"/>
                  <a:pt x="6667" y="2688"/>
                  <a:pt x="6667" y="2722"/>
                </a:cubicBezTo>
                <a:cubicBezTo>
                  <a:pt x="6667" y="2762"/>
                  <a:pt x="6701" y="2808"/>
                  <a:pt x="6746" y="2808"/>
                </a:cubicBezTo>
                <a:cubicBezTo>
                  <a:pt x="6769" y="2814"/>
                  <a:pt x="6791" y="2814"/>
                  <a:pt x="6819" y="2819"/>
                </a:cubicBezTo>
                <a:cubicBezTo>
                  <a:pt x="6832" y="2819"/>
                  <a:pt x="6843" y="2819"/>
                  <a:pt x="6859" y="2824"/>
                </a:cubicBezTo>
                <a:cubicBezTo>
                  <a:pt x="6871" y="2824"/>
                  <a:pt x="6888" y="2824"/>
                  <a:pt x="6905" y="2830"/>
                </a:cubicBezTo>
                <a:lnTo>
                  <a:pt x="6956" y="2830"/>
                </a:lnTo>
                <a:cubicBezTo>
                  <a:pt x="7008" y="2835"/>
                  <a:pt x="7058" y="2842"/>
                  <a:pt x="7115" y="2848"/>
                </a:cubicBezTo>
                <a:cubicBezTo>
                  <a:pt x="7257" y="2864"/>
                  <a:pt x="7411" y="2887"/>
                  <a:pt x="7558" y="2932"/>
                </a:cubicBezTo>
                <a:cubicBezTo>
                  <a:pt x="7621" y="2955"/>
                  <a:pt x="7677" y="2979"/>
                  <a:pt x="7729" y="3006"/>
                </a:cubicBezTo>
                <a:cubicBezTo>
                  <a:pt x="7752" y="3024"/>
                  <a:pt x="7769" y="3040"/>
                  <a:pt x="7792" y="3058"/>
                </a:cubicBezTo>
                <a:cubicBezTo>
                  <a:pt x="7797" y="3069"/>
                  <a:pt x="7808" y="3086"/>
                  <a:pt x="7814" y="3097"/>
                </a:cubicBezTo>
                <a:cubicBezTo>
                  <a:pt x="7820" y="3108"/>
                  <a:pt x="7826" y="3120"/>
                  <a:pt x="7831" y="3137"/>
                </a:cubicBezTo>
                <a:cubicBezTo>
                  <a:pt x="7831" y="3154"/>
                  <a:pt x="7837" y="3171"/>
                  <a:pt x="7837" y="3189"/>
                </a:cubicBezTo>
                <a:cubicBezTo>
                  <a:pt x="7831" y="3205"/>
                  <a:pt x="7831" y="3228"/>
                  <a:pt x="7820" y="3251"/>
                </a:cubicBezTo>
                <a:cubicBezTo>
                  <a:pt x="7814" y="3268"/>
                  <a:pt x="7808" y="3285"/>
                  <a:pt x="7797" y="3302"/>
                </a:cubicBezTo>
                <a:cubicBezTo>
                  <a:pt x="7786" y="3319"/>
                  <a:pt x="7769" y="3336"/>
                  <a:pt x="7752" y="3354"/>
                </a:cubicBezTo>
                <a:cubicBezTo>
                  <a:pt x="7718" y="3381"/>
                  <a:pt x="7684" y="3404"/>
                  <a:pt x="7650" y="3427"/>
                </a:cubicBezTo>
                <a:cubicBezTo>
                  <a:pt x="7564" y="3467"/>
                  <a:pt x="7473" y="3495"/>
                  <a:pt x="7365" y="3517"/>
                </a:cubicBezTo>
                <a:cubicBezTo>
                  <a:pt x="7218" y="3551"/>
                  <a:pt x="7058" y="3564"/>
                  <a:pt x="6900" y="3564"/>
                </a:cubicBezTo>
                <a:lnTo>
                  <a:pt x="6769" y="3564"/>
                </a:lnTo>
                <a:cubicBezTo>
                  <a:pt x="6661" y="3551"/>
                  <a:pt x="6570" y="3540"/>
                  <a:pt x="6496" y="3524"/>
                </a:cubicBezTo>
                <a:cubicBezTo>
                  <a:pt x="6491" y="3517"/>
                  <a:pt x="6478" y="3517"/>
                  <a:pt x="6467" y="3517"/>
                </a:cubicBezTo>
                <a:cubicBezTo>
                  <a:pt x="6422" y="3517"/>
                  <a:pt x="6371" y="3551"/>
                  <a:pt x="6347" y="3598"/>
                </a:cubicBezTo>
                <a:cubicBezTo>
                  <a:pt x="6331" y="3632"/>
                  <a:pt x="6331" y="3666"/>
                  <a:pt x="6342" y="3700"/>
                </a:cubicBezTo>
                <a:cubicBezTo>
                  <a:pt x="6354" y="3729"/>
                  <a:pt x="6382" y="3768"/>
                  <a:pt x="6410" y="3779"/>
                </a:cubicBezTo>
                <a:lnTo>
                  <a:pt x="6462" y="3797"/>
                </a:lnTo>
                <a:lnTo>
                  <a:pt x="6496" y="3808"/>
                </a:lnTo>
                <a:cubicBezTo>
                  <a:pt x="6518" y="3819"/>
                  <a:pt x="6541" y="3831"/>
                  <a:pt x="6564" y="3842"/>
                </a:cubicBezTo>
                <a:cubicBezTo>
                  <a:pt x="6598" y="3870"/>
                  <a:pt x="6632" y="3899"/>
                  <a:pt x="6667" y="3933"/>
                </a:cubicBezTo>
                <a:cubicBezTo>
                  <a:pt x="6688" y="3960"/>
                  <a:pt x="6712" y="3989"/>
                  <a:pt x="6735" y="4023"/>
                </a:cubicBezTo>
                <a:cubicBezTo>
                  <a:pt x="6746" y="4052"/>
                  <a:pt x="6757" y="4080"/>
                  <a:pt x="6763" y="4109"/>
                </a:cubicBezTo>
                <a:cubicBezTo>
                  <a:pt x="6769" y="4125"/>
                  <a:pt x="6769" y="4149"/>
                  <a:pt x="6769" y="4165"/>
                </a:cubicBezTo>
                <a:cubicBezTo>
                  <a:pt x="6769" y="4188"/>
                  <a:pt x="6763" y="4206"/>
                  <a:pt x="6757" y="4222"/>
                </a:cubicBezTo>
                <a:cubicBezTo>
                  <a:pt x="6751" y="4240"/>
                  <a:pt x="6740" y="4256"/>
                  <a:pt x="6729" y="4274"/>
                </a:cubicBezTo>
                <a:cubicBezTo>
                  <a:pt x="6717" y="4296"/>
                  <a:pt x="6701" y="4314"/>
                  <a:pt x="6683" y="4330"/>
                </a:cubicBezTo>
                <a:cubicBezTo>
                  <a:pt x="6654" y="4359"/>
                  <a:pt x="6620" y="4382"/>
                  <a:pt x="6581" y="4404"/>
                </a:cubicBezTo>
                <a:cubicBezTo>
                  <a:pt x="6536" y="4427"/>
                  <a:pt x="6484" y="4445"/>
                  <a:pt x="6428" y="4456"/>
                </a:cubicBezTo>
                <a:cubicBezTo>
                  <a:pt x="6371" y="4466"/>
                  <a:pt x="6308" y="4472"/>
                  <a:pt x="6240" y="4472"/>
                </a:cubicBezTo>
                <a:lnTo>
                  <a:pt x="6195" y="4472"/>
                </a:lnTo>
                <a:cubicBezTo>
                  <a:pt x="6058" y="4466"/>
                  <a:pt x="5917" y="4432"/>
                  <a:pt x="5752" y="4382"/>
                </a:cubicBezTo>
                <a:cubicBezTo>
                  <a:pt x="5615" y="4335"/>
                  <a:pt x="5484" y="4280"/>
                  <a:pt x="5376" y="4228"/>
                </a:cubicBezTo>
                <a:cubicBezTo>
                  <a:pt x="5366" y="4222"/>
                  <a:pt x="5348" y="4222"/>
                  <a:pt x="5337" y="4222"/>
                </a:cubicBezTo>
                <a:cubicBezTo>
                  <a:pt x="5314" y="4222"/>
                  <a:pt x="5297" y="4228"/>
                  <a:pt x="5285" y="4240"/>
                </a:cubicBezTo>
                <a:cubicBezTo>
                  <a:pt x="5251" y="4262"/>
                  <a:pt x="5229" y="4308"/>
                  <a:pt x="5246" y="4348"/>
                </a:cubicBezTo>
                <a:cubicBezTo>
                  <a:pt x="5280" y="4410"/>
                  <a:pt x="5303" y="4472"/>
                  <a:pt x="5319" y="4529"/>
                </a:cubicBezTo>
                <a:cubicBezTo>
                  <a:pt x="5325" y="4563"/>
                  <a:pt x="5325" y="4592"/>
                  <a:pt x="5325" y="4626"/>
                </a:cubicBezTo>
                <a:cubicBezTo>
                  <a:pt x="5325" y="4642"/>
                  <a:pt x="5319" y="4666"/>
                  <a:pt x="5314" y="4689"/>
                </a:cubicBezTo>
                <a:cubicBezTo>
                  <a:pt x="5308" y="4700"/>
                  <a:pt x="5303" y="4711"/>
                  <a:pt x="5297" y="4723"/>
                </a:cubicBezTo>
                <a:cubicBezTo>
                  <a:pt x="5291" y="4734"/>
                  <a:pt x="5285" y="4739"/>
                  <a:pt x="5274" y="4751"/>
                </a:cubicBezTo>
                <a:cubicBezTo>
                  <a:pt x="5263" y="4762"/>
                  <a:pt x="5251" y="4768"/>
                  <a:pt x="5235" y="4773"/>
                </a:cubicBezTo>
                <a:cubicBezTo>
                  <a:pt x="5211" y="4786"/>
                  <a:pt x="5188" y="4796"/>
                  <a:pt x="5166" y="4802"/>
                </a:cubicBezTo>
                <a:cubicBezTo>
                  <a:pt x="5120" y="4807"/>
                  <a:pt x="5075" y="4813"/>
                  <a:pt x="5030" y="4813"/>
                </a:cubicBezTo>
                <a:lnTo>
                  <a:pt x="4978" y="4813"/>
                </a:lnTo>
                <a:cubicBezTo>
                  <a:pt x="4888" y="4802"/>
                  <a:pt x="4797" y="4786"/>
                  <a:pt x="4695" y="4751"/>
                </a:cubicBezTo>
                <a:cubicBezTo>
                  <a:pt x="4581" y="4711"/>
                  <a:pt x="4472" y="4660"/>
                  <a:pt x="4377" y="4597"/>
                </a:cubicBezTo>
                <a:cubicBezTo>
                  <a:pt x="4309" y="4552"/>
                  <a:pt x="4251" y="4501"/>
                  <a:pt x="4206" y="4456"/>
                </a:cubicBezTo>
                <a:cubicBezTo>
                  <a:pt x="4165" y="4410"/>
                  <a:pt x="4131" y="4359"/>
                  <a:pt x="4110" y="4314"/>
                </a:cubicBezTo>
                <a:cubicBezTo>
                  <a:pt x="4092" y="4290"/>
                  <a:pt x="4075" y="4280"/>
                  <a:pt x="4052" y="4267"/>
                </a:cubicBezTo>
                <a:cubicBezTo>
                  <a:pt x="4036" y="4262"/>
                  <a:pt x="4018" y="4256"/>
                  <a:pt x="3995" y="4256"/>
                </a:cubicBezTo>
                <a:cubicBezTo>
                  <a:pt x="3979" y="4256"/>
                  <a:pt x="3968" y="4256"/>
                  <a:pt x="3950" y="4262"/>
                </a:cubicBezTo>
                <a:cubicBezTo>
                  <a:pt x="3882" y="4290"/>
                  <a:pt x="3842" y="4364"/>
                  <a:pt x="3871" y="4432"/>
                </a:cubicBezTo>
                <a:cubicBezTo>
                  <a:pt x="3934" y="4615"/>
                  <a:pt x="4081" y="4745"/>
                  <a:pt x="4194" y="4820"/>
                </a:cubicBezTo>
                <a:cubicBezTo>
                  <a:pt x="4240" y="4854"/>
                  <a:pt x="4291" y="4881"/>
                  <a:pt x="4336" y="4904"/>
                </a:cubicBezTo>
                <a:lnTo>
                  <a:pt x="4343" y="4904"/>
                </a:lnTo>
                <a:lnTo>
                  <a:pt x="4343" y="4910"/>
                </a:lnTo>
                <a:cubicBezTo>
                  <a:pt x="4382" y="4961"/>
                  <a:pt x="4416" y="5012"/>
                  <a:pt x="4450" y="5069"/>
                </a:cubicBezTo>
                <a:cubicBezTo>
                  <a:pt x="4519" y="5177"/>
                  <a:pt x="4581" y="5290"/>
                  <a:pt x="4643" y="5405"/>
                </a:cubicBezTo>
                <a:cubicBezTo>
                  <a:pt x="4666" y="5455"/>
                  <a:pt x="4689" y="5502"/>
                  <a:pt x="4711" y="5552"/>
                </a:cubicBezTo>
                <a:lnTo>
                  <a:pt x="4621" y="5604"/>
                </a:lnTo>
                <a:lnTo>
                  <a:pt x="4553" y="5638"/>
                </a:lnTo>
                <a:cubicBezTo>
                  <a:pt x="4377" y="5728"/>
                  <a:pt x="4223" y="5791"/>
                  <a:pt x="4075" y="5825"/>
                </a:cubicBezTo>
                <a:cubicBezTo>
                  <a:pt x="3973" y="5842"/>
                  <a:pt x="3876" y="5853"/>
                  <a:pt x="3780" y="5853"/>
                </a:cubicBezTo>
                <a:lnTo>
                  <a:pt x="3769" y="5853"/>
                </a:lnTo>
                <a:lnTo>
                  <a:pt x="3756" y="5814"/>
                </a:lnTo>
                <a:lnTo>
                  <a:pt x="3751" y="5780"/>
                </a:lnTo>
                <a:cubicBezTo>
                  <a:pt x="3711" y="5638"/>
                  <a:pt x="3661" y="5489"/>
                  <a:pt x="3609" y="5358"/>
                </a:cubicBezTo>
                <a:cubicBezTo>
                  <a:pt x="3564" y="5222"/>
                  <a:pt x="3507" y="5092"/>
                  <a:pt x="3449" y="4967"/>
                </a:cubicBezTo>
                <a:cubicBezTo>
                  <a:pt x="3444" y="4961"/>
                  <a:pt x="3444" y="4961"/>
                  <a:pt x="3444" y="4956"/>
                </a:cubicBezTo>
                <a:lnTo>
                  <a:pt x="3444" y="4949"/>
                </a:lnTo>
                <a:lnTo>
                  <a:pt x="3439" y="4949"/>
                </a:lnTo>
                <a:cubicBezTo>
                  <a:pt x="3422" y="4820"/>
                  <a:pt x="3388" y="4694"/>
                  <a:pt x="3347" y="4574"/>
                </a:cubicBezTo>
                <a:cubicBezTo>
                  <a:pt x="3336" y="4540"/>
                  <a:pt x="3297" y="4513"/>
                  <a:pt x="3257" y="4513"/>
                </a:cubicBezTo>
                <a:cubicBezTo>
                  <a:pt x="3245" y="4513"/>
                  <a:pt x="3234" y="4518"/>
                  <a:pt x="3229" y="4518"/>
                </a:cubicBezTo>
                <a:cubicBezTo>
                  <a:pt x="3205" y="4529"/>
                  <a:pt x="3184" y="4547"/>
                  <a:pt x="3171" y="4569"/>
                </a:cubicBezTo>
                <a:cubicBezTo>
                  <a:pt x="3160" y="4592"/>
                  <a:pt x="3160" y="4608"/>
                  <a:pt x="3171" y="4642"/>
                </a:cubicBezTo>
                <a:cubicBezTo>
                  <a:pt x="3177" y="4671"/>
                  <a:pt x="3189" y="4705"/>
                  <a:pt x="3194" y="4745"/>
                </a:cubicBezTo>
                <a:lnTo>
                  <a:pt x="3194" y="4751"/>
                </a:lnTo>
                <a:lnTo>
                  <a:pt x="3200" y="4757"/>
                </a:lnTo>
                <a:cubicBezTo>
                  <a:pt x="3252" y="5006"/>
                  <a:pt x="3268" y="5216"/>
                  <a:pt x="3263" y="5410"/>
                </a:cubicBezTo>
                <a:cubicBezTo>
                  <a:pt x="3252" y="5523"/>
                  <a:pt x="3239" y="5615"/>
                  <a:pt x="3211" y="5694"/>
                </a:cubicBezTo>
                <a:cubicBezTo>
                  <a:pt x="3194" y="5746"/>
                  <a:pt x="3171" y="5791"/>
                  <a:pt x="3149" y="5830"/>
                </a:cubicBezTo>
                <a:cubicBezTo>
                  <a:pt x="3126" y="5859"/>
                  <a:pt x="3103" y="5887"/>
                  <a:pt x="3081" y="5911"/>
                </a:cubicBezTo>
                <a:cubicBezTo>
                  <a:pt x="3058" y="5927"/>
                  <a:pt x="3040" y="5945"/>
                  <a:pt x="3019" y="5956"/>
                </a:cubicBezTo>
                <a:cubicBezTo>
                  <a:pt x="3006" y="5961"/>
                  <a:pt x="2995" y="5967"/>
                  <a:pt x="2979" y="5972"/>
                </a:cubicBezTo>
                <a:lnTo>
                  <a:pt x="2956" y="5972"/>
                </a:lnTo>
                <a:cubicBezTo>
                  <a:pt x="2945" y="5972"/>
                  <a:pt x="2933" y="5967"/>
                  <a:pt x="2927" y="5967"/>
                </a:cubicBezTo>
                <a:cubicBezTo>
                  <a:pt x="2916" y="5961"/>
                  <a:pt x="2904" y="5956"/>
                  <a:pt x="2893" y="5950"/>
                </a:cubicBezTo>
                <a:cubicBezTo>
                  <a:pt x="2877" y="5938"/>
                  <a:pt x="2859" y="5922"/>
                  <a:pt x="2843" y="5904"/>
                </a:cubicBezTo>
                <a:cubicBezTo>
                  <a:pt x="2819" y="5877"/>
                  <a:pt x="2796" y="5848"/>
                  <a:pt x="2780" y="5808"/>
                </a:cubicBezTo>
                <a:cubicBezTo>
                  <a:pt x="2762" y="5774"/>
                  <a:pt x="2746" y="5740"/>
                  <a:pt x="2734" y="5706"/>
                </a:cubicBezTo>
                <a:cubicBezTo>
                  <a:pt x="2717" y="5654"/>
                  <a:pt x="2665" y="5626"/>
                  <a:pt x="2609" y="5626"/>
                </a:cubicBezTo>
                <a:cubicBezTo>
                  <a:pt x="2552" y="5626"/>
                  <a:pt x="2507" y="5665"/>
                  <a:pt x="2495" y="5728"/>
                </a:cubicBezTo>
                <a:cubicBezTo>
                  <a:pt x="2461" y="5870"/>
                  <a:pt x="2427" y="5995"/>
                  <a:pt x="2393" y="6097"/>
                </a:cubicBezTo>
                <a:cubicBezTo>
                  <a:pt x="2342" y="6257"/>
                  <a:pt x="2285" y="6370"/>
                  <a:pt x="2229" y="6472"/>
                </a:cubicBezTo>
                <a:cubicBezTo>
                  <a:pt x="2195" y="6517"/>
                  <a:pt x="2166" y="6552"/>
                  <a:pt x="2138" y="6580"/>
                </a:cubicBezTo>
                <a:cubicBezTo>
                  <a:pt x="2120" y="6598"/>
                  <a:pt x="2098" y="6609"/>
                  <a:pt x="2075" y="6620"/>
                </a:cubicBezTo>
                <a:cubicBezTo>
                  <a:pt x="2064" y="6632"/>
                  <a:pt x="2046" y="6632"/>
                  <a:pt x="2035" y="6638"/>
                </a:cubicBezTo>
                <a:cubicBezTo>
                  <a:pt x="2018" y="6643"/>
                  <a:pt x="2007" y="6643"/>
                  <a:pt x="1990" y="6643"/>
                </a:cubicBezTo>
                <a:cubicBezTo>
                  <a:pt x="1978" y="6643"/>
                  <a:pt x="1962" y="6638"/>
                  <a:pt x="1949" y="6632"/>
                </a:cubicBezTo>
                <a:cubicBezTo>
                  <a:pt x="1938" y="6632"/>
                  <a:pt x="1928" y="6627"/>
                  <a:pt x="1915" y="6620"/>
                </a:cubicBezTo>
                <a:cubicBezTo>
                  <a:pt x="1910" y="6614"/>
                  <a:pt x="1899" y="6603"/>
                  <a:pt x="1893" y="6598"/>
                </a:cubicBezTo>
                <a:cubicBezTo>
                  <a:pt x="1881" y="6580"/>
                  <a:pt x="1870" y="6569"/>
                  <a:pt x="1859" y="6552"/>
                </a:cubicBezTo>
                <a:cubicBezTo>
                  <a:pt x="1842" y="6512"/>
                  <a:pt x="1831" y="6478"/>
                  <a:pt x="1820" y="6427"/>
                </a:cubicBezTo>
                <a:cubicBezTo>
                  <a:pt x="1808" y="6370"/>
                  <a:pt x="1802" y="6307"/>
                  <a:pt x="1791" y="6239"/>
                </a:cubicBezTo>
                <a:lnTo>
                  <a:pt x="1786" y="6189"/>
                </a:lnTo>
                <a:lnTo>
                  <a:pt x="1779" y="6142"/>
                </a:lnTo>
                <a:cubicBezTo>
                  <a:pt x="1779" y="6121"/>
                  <a:pt x="1773" y="6097"/>
                  <a:pt x="1773" y="6074"/>
                </a:cubicBezTo>
                <a:cubicBezTo>
                  <a:pt x="1768" y="6047"/>
                  <a:pt x="1768" y="6013"/>
                  <a:pt x="1763" y="5979"/>
                </a:cubicBezTo>
                <a:cubicBezTo>
                  <a:pt x="1757" y="5945"/>
                  <a:pt x="1739" y="5916"/>
                  <a:pt x="1705" y="5898"/>
                </a:cubicBezTo>
                <a:cubicBezTo>
                  <a:pt x="1694" y="5893"/>
                  <a:pt x="1683" y="5893"/>
                  <a:pt x="1666" y="5893"/>
                </a:cubicBezTo>
                <a:cubicBezTo>
                  <a:pt x="1637" y="5893"/>
                  <a:pt x="1608" y="5904"/>
                  <a:pt x="1592" y="5927"/>
                </a:cubicBezTo>
                <a:cubicBezTo>
                  <a:pt x="1540" y="5995"/>
                  <a:pt x="1490" y="6063"/>
                  <a:pt x="1445" y="6132"/>
                </a:cubicBezTo>
                <a:cubicBezTo>
                  <a:pt x="1416" y="6177"/>
                  <a:pt x="1382" y="6217"/>
                  <a:pt x="1353" y="6257"/>
                </a:cubicBezTo>
                <a:cubicBezTo>
                  <a:pt x="1274" y="6370"/>
                  <a:pt x="1149" y="6535"/>
                  <a:pt x="995" y="6677"/>
                </a:cubicBezTo>
                <a:cubicBezTo>
                  <a:pt x="921" y="6740"/>
                  <a:pt x="858" y="6785"/>
                  <a:pt x="802" y="6813"/>
                </a:cubicBezTo>
                <a:cubicBezTo>
                  <a:pt x="768" y="6831"/>
                  <a:pt x="734" y="6842"/>
                  <a:pt x="700" y="6853"/>
                </a:cubicBezTo>
                <a:cubicBezTo>
                  <a:pt x="682" y="6853"/>
                  <a:pt x="661" y="6858"/>
                  <a:pt x="637" y="6858"/>
                </a:cubicBezTo>
                <a:cubicBezTo>
                  <a:pt x="620" y="6853"/>
                  <a:pt x="598" y="6853"/>
                  <a:pt x="580" y="6848"/>
                </a:cubicBezTo>
                <a:cubicBezTo>
                  <a:pt x="564" y="6837"/>
                  <a:pt x="546" y="6831"/>
                  <a:pt x="530" y="6819"/>
                </a:cubicBezTo>
                <a:cubicBezTo>
                  <a:pt x="512" y="6808"/>
                  <a:pt x="490" y="6790"/>
                  <a:pt x="472" y="6774"/>
                </a:cubicBezTo>
                <a:cubicBezTo>
                  <a:pt x="462" y="6763"/>
                  <a:pt x="456" y="6745"/>
                  <a:pt x="444" y="6734"/>
                </a:cubicBezTo>
                <a:cubicBezTo>
                  <a:pt x="438" y="6717"/>
                  <a:pt x="433" y="6700"/>
                  <a:pt x="427" y="6677"/>
                </a:cubicBezTo>
                <a:cubicBezTo>
                  <a:pt x="422" y="6648"/>
                  <a:pt x="422" y="6620"/>
                  <a:pt x="422" y="6598"/>
                </a:cubicBezTo>
                <a:cubicBezTo>
                  <a:pt x="427" y="6546"/>
                  <a:pt x="433" y="6501"/>
                  <a:pt x="449" y="6449"/>
                </a:cubicBezTo>
                <a:cubicBezTo>
                  <a:pt x="483" y="6347"/>
                  <a:pt x="541" y="6245"/>
                  <a:pt x="614" y="6126"/>
                </a:cubicBezTo>
                <a:cubicBezTo>
                  <a:pt x="632" y="6103"/>
                  <a:pt x="643" y="6087"/>
                  <a:pt x="661" y="6063"/>
                </a:cubicBezTo>
                <a:lnTo>
                  <a:pt x="672" y="6052"/>
                </a:lnTo>
                <a:cubicBezTo>
                  <a:pt x="682" y="6029"/>
                  <a:pt x="700" y="6013"/>
                  <a:pt x="717" y="5990"/>
                </a:cubicBezTo>
                <a:lnTo>
                  <a:pt x="740" y="5961"/>
                </a:lnTo>
                <a:cubicBezTo>
                  <a:pt x="774" y="5916"/>
                  <a:pt x="813" y="5870"/>
                  <a:pt x="847" y="5825"/>
                </a:cubicBezTo>
                <a:cubicBezTo>
                  <a:pt x="871" y="5796"/>
                  <a:pt x="876" y="5767"/>
                  <a:pt x="865" y="5740"/>
                </a:cubicBezTo>
                <a:cubicBezTo>
                  <a:pt x="853" y="5706"/>
                  <a:pt x="819" y="5683"/>
                  <a:pt x="774" y="5683"/>
                </a:cubicBezTo>
                <a:cubicBezTo>
                  <a:pt x="734" y="5683"/>
                  <a:pt x="688" y="5688"/>
                  <a:pt x="643" y="5694"/>
                </a:cubicBezTo>
                <a:cubicBezTo>
                  <a:pt x="580" y="5699"/>
                  <a:pt x="501" y="5706"/>
                  <a:pt x="422" y="5706"/>
                </a:cubicBezTo>
                <a:lnTo>
                  <a:pt x="393" y="5706"/>
                </a:lnTo>
                <a:cubicBezTo>
                  <a:pt x="347" y="5706"/>
                  <a:pt x="313" y="5699"/>
                  <a:pt x="279" y="5688"/>
                </a:cubicBezTo>
                <a:cubicBezTo>
                  <a:pt x="268" y="5683"/>
                  <a:pt x="262" y="5683"/>
                  <a:pt x="251" y="5677"/>
                </a:cubicBezTo>
                <a:lnTo>
                  <a:pt x="239" y="5665"/>
                </a:lnTo>
                <a:lnTo>
                  <a:pt x="234" y="5654"/>
                </a:lnTo>
                <a:lnTo>
                  <a:pt x="234" y="5626"/>
                </a:lnTo>
                <a:cubicBezTo>
                  <a:pt x="239" y="5597"/>
                  <a:pt x="245" y="5563"/>
                  <a:pt x="257" y="5536"/>
                </a:cubicBezTo>
                <a:cubicBezTo>
                  <a:pt x="273" y="5489"/>
                  <a:pt x="291" y="5450"/>
                  <a:pt x="313" y="5410"/>
                </a:cubicBezTo>
                <a:cubicBezTo>
                  <a:pt x="347" y="5365"/>
                  <a:pt x="388" y="5313"/>
                  <a:pt x="438" y="5268"/>
                </a:cubicBezTo>
                <a:cubicBezTo>
                  <a:pt x="517" y="5200"/>
                  <a:pt x="603" y="5143"/>
                  <a:pt x="700" y="5092"/>
                </a:cubicBezTo>
                <a:cubicBezTo>
                  <a:pt x="740" y="5069"/>
                  <a:pt x="785" y="5051"/>
                  <a:pt x="824" y="5035"/>
                </a:cubicBezTo>
                <a:cubicBezTo>
                  <a:pt x="882" y="5017"/>
                  <a:pt x="927" y="5001"/>
                  <a:pt x="973" y="4990"/>
                </a:cubicBezTo>
                <a:cubicBezTo>
                  <a:pt x="1002" y="4983"/>
                  <a:pt x="1029" y="4978"/>
                  <a:pt x="1057" y="4978"/>
                </a:cubicBezTo>
                <a:cubicBezTo>
                  <a:pt x="1109" y="4972"/>
                  <a:pt x="1149" y="4938"/>
                  <a:pt x="1160" y="4888"/>
                </a:cubicBezTo>
                <a:cubicBezTo>
                  <a:pt x="1172" y="4825"/>
                  <a:pt x="1131" y="4768"/>
                  <a:pt x="1070" y="4757"/>
                </a:cubicBezTo>
                <a:cubicBezTo>
                  <a:pt x="1029" y="4745"/>
                  <a:pt x="995" y="4739"/>
                  <a:pt x="955" y="4728"/>
                </a:cubicBezTo>
                <a:cubicBezTo>
                  <a:pt x="905" y="4711"/>
                  <a:pt x="865" y="4689"/>
                  <a:pt x="824" y="4666"/>
                </a:cubicBezTo>
                <a:cubicBezTo>
                  <a:pt x="813" y="4655"/>
                  <a:pt x="797" y="4642"/>
                  <a:pt x="785" y="4631"/>
                </a:cubicBezTo>
                <a:cubicBezTo>
                  <a:pt x="779" y="4621"/>
                  <a:pt x="774" y="4615"/>
                  <a:pt x="768" y="4603"/>
                </a:cubicBezTo>
                <a:cubicBezTo>
                  <a:pt x="763" y="4597"/>
                  <a:pt x="763" y="4592"/>
                  <a:pt x="756" y="4586"/>
                </a:cubicBezTo>
                <a:lnTo>
                  <a:pt x="756" y="4569"/>
                </a:lnTo>
                <a:cubicBezTo>
                  <a:pt x="756" y="4558"/>
                  <a:pt x="763" y="4547"/>
                  <a:pt x="763" y="4540"/>
                </a:cubicBezTo>
                <a:cubicBezTo>
                  <a:pt x="768" y="4524"/>
                  <a:pt x="779" y="4513"/>
                  <a:pt x="785" y="4495"/>
                </a:cubicBezTo>
                <a:cubicBezTo>
                  <a:pt x="808" y="4466"/>
                  <a:pt x="831" y="4445"/>
                  <a:pt x="847" y="4421"/>
                </a:cubicBezTo>
                <a:cubicBezTo>
                  <a:pt x="876" y="4398"/>
                  <a:pt x="910" y="4376"/>
                  <a:pt x="939" y="4359"/>
                </a:cubicBezTo>
                <a:cubicBezTo>
                  <a:pt x="984" y="4342"/>
                  <a:pt x="1036" y="4325"/>
                  <a:pt x="1092" y="4308"/>
                </a:cubicBezTo>
                <a:cubicBezTo>
                  <a:pt x="1172" y="4290"/>
                  <a:pt x="1251" y="4285"/>
                  <a:pt x="1342" y="4285"/>
                </a:cubicBezTo>
                <a:lnTo>
                  <a:pt x="1427" y="4285"/>
                </a:lnTo>
                <a:cubicBezTo>
                  <a:pt x="1581" y="4296"/>
                  <a:pt x="1734" y="4319"/>
                  <a:pt x="1893" y="4359"/>
                </a:cubicBezTo>
                <a:lnTo>
                  <a:pt x="1904" y="4359"/>
                </a:lnTo>
                <a:cubicBezTo>
                  <a:pt x="1938" y="4359"/>
                  <a:pt x="1967" y="4342"/>
                  <a:pt x="1983" y="4314"/>
                </a:cubicBezTo>
                <a:cubicBezTo>
                  <a:pt x="1996" y="4285"/>
                  <a:pt x="1990" y="4233"/>
                  <a:pt x="1962" y="4211"/>
                </a:cubicBezTo>
                <a:cubicBezTo>
                  <a:pt x="1870" y="4149"/>
                  <a:pt x="1808" y="4091"/>
                  <a:pt x="1752" y="4035"/>
                </a:cubicBezTo>
                <a:cubicBezTo>
                  <a:pt x="1723" y="4001"/>
                  <a:pt x="1700" y="3973"/>
                  <a:pt x="1683" y="3944"/>
                </a:cubicBezTo>
                <a:cubicBezTo>
                  <a:pt x="1677" y="3926"/>
                  <a:pt x="1671" y="3915"/>
                  <a:pt x="1666" y="3899"/>
                </a:cubicBezTo>
                <a:lnTo>
                  <a:pt x="1666" y="3876"/>
                </a:lnTo>
                <a:lnTo>
                  <a:pt x="1671" y="3858"/>
                </a:lnTo>
                <a:lnTo>
                  <a:pt x="1671" y="3853"/>
                </a:lnTo>
                <a:lnTo>
                  <a:pt x="1677" y="3842"/>
                </a:lnTo>
                <a:cubicBezTo>
                  <a:pt x="1683" y="3836"/>
                  <a:pt x="1689" y="3831"/>
                  <a:pt x="1694" y="3824"/>
                </a:cubicBezTo>
                <a:cubicBezTo>
                  <a:pt x="1705" y="3813"/>
                  <a:pt x="1723" y="3808"/>
                  <a:pt x="1734" y="3797"/>
                </a:cubicBezTo>
                <a:cubicBezTo>
                  <a:pt x="1768" y="3785"/>
                  <a:pt x="1802" y="3774"/>
                  <a:pt x="1842" y="3763"/>
                </a:cubicBezTo>
                <a:cubicBezTo>
                  <a:pt x="1904" y="3750"/>
                  <a:pt x="1973" y="3740"/>
                  <a:pt x="2052" y="3740"/>
                </a:cubicBezTo>
                <a:cubicBezTo>
                  <a:pt x="2075" y="3740"/>
                  <a:pt x="2103" y="3740"/>
                  <a:pt x="2127" y="3745"/>
                </a:cubicBezTo>
                <a:cubicBezTo>
                  <a:pt x="2256" y="3750"/>
                  <a:pt x="2387" y="3779"/>
                  <a:pt x="2513" y="3819"/>
                </a:cubicBezTo>
                <a:cubicBezTo>
                  <a:pt x="2609" y="3853"/>
                  <a:pt x="2694" y="3887"/>
                  <a:pt x="2762" y="3939"/>
                </a:cubicBezTo>
                <a:cubicBezTo>
                  <a:pt x="2796" y="3960"/>
                  <a:pt x="2830" y="3984"/>
                  <a:pt x="2859" y="4012"/>
                </a:cubicBezTo>
                <a:cubicBezTo>
                  <a:pt x="2870" y="4023"/>
                  <a:pt x="2882" y="4029"/>
                  <a:pt x="2899" y="4029"/>
                </a:cubicBezTo>
                <a:cubicBezTo>
                  <a:pt x="2922" y="4029"/>
                  <a:pt x="2945" y="4018"/>
                  <a:pt x="2956" y="4001"/>
                </a:cubicBezTo>
                <a:cubicBezTo>
                  <a:pt x="2984" y="3973"/>
                  <a:pt x="2979" y="3926"/>
                  <a:pt x="2950" y="3899"/>
                </a:cubicBezTo>
                <a:cubicBezTo>
                  <a:pt x="2843" y="3797"/>
                  <a:pt x="2694" y="3716"/>
                  <a:pt x="2495" y="3660"/>
                </a:cubicBezTo>
                <a:cubicBezTo>
                  <a:pt x="2455" y="3648"/>
                  <a:pt x="2421" y="3637"/>
                  <a:pt x="2376" y="3626"/>
                </a:cubicBezTo>
                <a:cubicBezTo>
                  <a:pt x="2365" y="3603"/>
                  <a:pt x="2342" y="3585"/>
                  <a:pt x="2319" y="3585"/>
                </a:cubicBezTo>
                <a:cubicBezTo>
                  <a:pt x="2251" y="3580"/>
                  <a:pt x="2177" y="3564"/>
                  <a:pt x="2103" y="3540"/>
                </a:cubicBezTo>
                <a:cubicBezTo>
                  <a:pt x="2007" y="3506"/>
                  <a:pt x="1910" y="3456"/>
                  <a:pt x="1813" y="3393"/>
                </a:cubicBezTo>
                <a:cubicBezTo>
                  <a:pt x="1728" y="3336"/>
                  <a:pt x="1660" y="3279"/>
                  <a:pt x="1603" y="3217"/>
                </a:cubicBezTo>
                <a:cubicBezTo>
                  <a:pt x="1569" y="3176"/>
                  <a:pt x="1540" y="3142"/>
                  <a:pt x="1518" y="3103"/>
                </a:cubicBezTo>
                <a:cubicBezTo>
                  <a:pt x="1513" y="3086"/>
                  <a:pt x="1506" y="3069"/>
                  <a:pt x="1501" y="3047"/>
                </a:cubicBezTo>
                <a:cubicBezTo>
                  <a:pt x="1495" y="3040"/>
                  <a:pt x="1495" y="3029"/>
                  <a:pt x="1495" y="3024"/>
                </a:cubicBezTo>
                <a:cubicBezTo>
                  <a:pt x="1495" y="3018"/>
                  <a:pt x="1501" y="3013"/>
                  <a:pt x="1501" y="3006"/>
                </a:cubicBezTo>
                <a:lnTo>
                  <a:pt x="1506" y="2995"/>
                </a:lnTo>
                <a:cubicBezTo>
                  <a:pt x="1506" y="2989"/>
                  <a:pt x="1513" y="2989"/>
                  <a:pt x="1518" y="2984"/>
                </a:cubicBezTo>
                <a:cubicBezTo>
                  <a:pt x="1524" y="2979"/>
                  <a:pt x="1535" y="2972"/>
                  <a:pt x="1540" y="2966"/>
                </a:cubicBezTo>
                <a:cubicBezTo>
                  <a:pt x="1563" y="2955"/>
                  <a:pt x="1587" y="2950"/>
                  <a:pt x="1615" y="2944"/>
                </a:cubicBezTo>
                <a:cubicBezTo>
                  <a:pt x="1660" y="2932"/>
                  <a:pt x="1718" y="2932"/>
                  <a:pt x="1773" y="2932"/>
                </a:cubicBezTo>
                <a:lnTo>
                  <a:pt x="1847" y="2932"/>
                </a:lnTo>
                <a:cubicBezTo>
                  <a:pt x="1870" y="2932"/>
                  <a:pt x="1899" y="2932"/>
                  <a:pt x="1922" y="2938"/>
                </a:cubicBezTo>
                <a:lnTo>
                  <a:pt x="1938" y="2938"/>
                </a:lnTo>
                <a:cubicBezTo>
                  <a:pt x="1949" y="2938"/>
                  <a:pt x="1962" y="2938"/>
                  <a:pt x="1973" y="2932"/>
                </a:cubicBezTo>
                <a:cubicBezTo>
                  <a:pt x="1996" y="2927"/>
                  <a:pt x="2012" y="2910"/>
                  <a:pt x="2024" y="2887"/>
                </a:cubicBezTo>
                <a:cubicBezTo>
                  <a:pt x="2041" y="2853"/>
                  <a:pt x="2030" y="2808"/>
                  <a:pt x="2001" y="2785"/>
                </a:cubicBezTo>
                <a:cubicBezTo>
                  <a:pt x="1893" y="2699"/>
                  <a:pt x="1773" y="2638"/>
                  <a:pt x="1660" y="2580"/>
                </a:cubicBezTo>
                <a:lnTo>
                  <a:pt x="1608" y="2557"/>
                </a:lnTo>
                <a:cubicBezTo>
                  <a:pt x="1506" y="2507"/>
                  <a:pt x="1398" y="2449"/>
                  <a:pt x="1296" y="2387"/>
                </a:cubicBezTo>
                <a:cubicBezTo>
                  <a:pt x="1222" y="2336"/>
                  <a:pt x="1172" y="2290"/>
                  <a:pt x="1126" y="2245"/>
                </a:cubicBezTo>
                <a:cubicBezTo>
                  <a:pt x="1097" y="2211"/>
                  <a:pt x="1075" y="2177"/>
                  <a:pt x="1057" y="2148"/>
                </a:cubicBezTo>
                <a:cubicBezTo>
                  <a:pt x="1041" y="2108"/>
                  <a:pt x="1029" y="2074"/>
                  <a:pt x="1018" y="2035"/>
                </a:cubicBezTo>
                <a:cubicBezTo>
                  <a:pt x="1012" y="2001"/>
                  <a:pt x="1007" y="1972"/>
                  <a:pt x="1007" y="1943"/>
                </a:cubicBezTo>
                <a:cubicBezTo>
                  <a:pt x="1012" y="1927"/>
                  <a:pt x="1012" y="1909"/>
                  <a:pt x="1018" y="1888"/>
                </a:cubicBezTo>
                <a:cubicBezTo>
                  <a:pt x="1023" y="1875"/>
                  <a:pt x="1029" y="1864"/>
                  <a:pt x="1041" y="1847"/>
                </a:cubicBezTo>
                <a:cubicBezTo>
                  <a:pt x="1047" y="1836"/>
                  <a:pt x="1057" y="1825"/>
                  <a:pt x="1063" y="1819"/>
                </a:cubicBezTo>
                <a:cubicBezTo>
                  <a:pt x="1081" y="1802"/>
                  <a:pt x="1097" y="1791"/>
                  <a:pt x="1120" y="1778"/>
                </a:cubicBezTo>
                <a:cubicBezTo>
                  <a:pt x="1149" y="1768"/>
                  <a:pt x="1177" y="1757"/>
                  <a:pt x="1217" y="1744"/>
                </a:cubicBezTo>
                <a:cubicBezTo>
                  <a:pt x="1262" y="1739"/>
                  <a:pt x="1314" y="1733"/>
                  <a:pt x="1364" y="1733"/>
                </a:cubicBezTo>
                <a:lnTo>
                  <a:pt x="1398" y="1733"/>
                </a:lnTo>
                <a:cubicBezTo>
                  <a:pt x="1427" y="1739"/>
                  <a:pt x="1450" y="1739"/>
                  <a:pt x="1479" y="1744"/>
                </a:cubicBezTo>
                <a:lnTo>
                  <a:pt x="1490" y="1744"/>
                </a:lnTo>
                <a:cubicBezTo>
                  <a:pt x="1529" y="1744"/>
                  <a:pt x="1558" y="1728"/>
                  <a:pt x="1574" y="1694"/>
                </a:cubicBezTo>
                <a:cubicBezTo>
                  <a:pt x="1592" y="1660"/>
                  <a:pt x="1581" y="1620"/>
                  <a:pt x="1553" y="1592"/>
                </a:cubicBezTo>
                <a:cubicBezTo>
                  <a:pt x="1513" y="1547"/>
                  <a:pt x="1467" y="1513"/>
                  <a:pt x="1427" y="1472"/>
                </a:cubicBezTo>
                <a:lnTo>
                  <a:pt x="1353" y="1403"/>
                </a:lnTo>
                <a:cubicBezTo>
                  <a:pt x="1274" y="1330"/>
                  <a:pt x="1212" y="1267"/>
                  <a:pt x="1154" y="1206"/>
                </a:cubicBezTo>
                <a:cubicBezTo>
                  <a:pt x="1070" y="1109"/>
                  <a:pt x="1007" y="1023"/>
                  <a:pt x="955" y="938"/>
                </a:cubicBezTo>
                <a:cubicBezTo>
                  <a:pt x="933" y="887"/>
                  <a:pt x="910" y="836"/>
                  <a:pt x="899" y="779"/>
                </a:cubicBezTo>
                <a:cubicBezTo>
                  <a:pt x="892" y="739"/>
                  <a:pt x="887" y="700"/>
                  <a:pt x="887" y="666"/>
                </a:cubicBezTo>
                <a:cubicBezTo>
                  <a:pt x="892" y="626"/>
                  <a:pt x="899" y="592"/>
                  <a:pt x="910" y="551"/>
                </a:cubicBezTo>
                <a:cubicBezTo>
                  <a:pt x="927" y="512"/>
                  <a:pt x="944" y="472"/>
                  <a:pt x="973" y="432"/>
                </a:cubicBezTo>
                <a:cubicBezTo>
                  <a:pt x="1002" y="387"/>
                  <a:pt x="1029" y="353"/>
                  <a:pt x="1057" y="325"/>
                </a:cubicBezTo>
                <a:cubicBezTo>
                  <a:pt x="1086" y="302"/>
                  <a:pt x="1115" y="278"/>
                  <a:pt x="1143" y="262"/>
                </a:cubicBezTo>
                <a:cubicBezTo>
                  <a:pt x="1165" y="251"/>
                  <a:pt x="1194" y="239"/>
                  <a:pt x="1222" y="233"/>
                </a:cubicBezTo>
                <a:cubicBezTo>
                  <a:pt x="1257" y="228"/>
                  <a:pt x="1285" y="228"/>
                  <a:pt x="1325" y="228"/>
                </a:cubicBezTo>
                <a:cubicBezTo>
                  <a:pt x="1364" y="228"/>
                  <a:pt x="1404" y="239"/>
                  <a:pt x="1450" y="251"/>
                </a:cubicBezTo>
                <a:cubicBezTo>
                  <a:pt x="1518" y="273"/>
                  <a:pt x="1581" y="307"/>
                  <a:pt x="1649" y="347"/>
                </a:cubicBezTo>
                <a:cubicBezTo>
                  <a:pt x="1739" y="409"/>
                  <a:pt x="1820" y="483"/>
                  <a:pt x="1904" y="569"/>
                </a:cubicBezTo>
                <a:cubicBezTo>
                  <a:pt x="1978" y="653"/>
                  <a:pt x="2041" y="745"/>
                  <a:pt x="2093" y="836"/>
                </a:cubicBezTo>
                <a:cubicBezTo>
                  <a:pt x="2114" y="887"/>
                  <a:pt x="2138" y="938"/>
                  <a:pt x="2154" y="989"/>
                </a:cubicBezTo>
                <a:cubicBezTo>
                  <a:pt x="2166" y="1028"/>
                  <a:pt x="2206" y="1052"/>
                  <a:pt x="2256" y="1052"/>
                </a:cubicBezTo>
                <a:cubicBezTo>
                  <a:pt x="2285" y="1052"/>
                  <a:pt x="2308" y="1041"/>
                  <a:pt x="2324" y="1017"/>
                </a:cubicBezTo>
                <a:cubicBezTo>
                  <a:pt x="2342" y="1001"/>
                  <a:pt x="2353" y="978"/>
                  <a:pt x="2353" y="944"/>
                </a:cubicBezTo>
                <a:lnTo>
                  <a:pt x="2353" y="921"/>
                </a:lnTo>
                <a:cubicBezTo>
                  <a:pt x="2358" y="852"/>
                  <a:pt x="2371" y="784"/>
                  <a:pt x="2399" y="705"/>
                </a:cubicBezTo>
                <a:cubicBezTo>
                  <a:pt x="2427" y="614"/>
                  <a:pt x="2468" y="529"/>
                  <a:pt x="2518" y="456"/>
                </a:cubicBezTo>
                <a:cubicBezTo>
                  <a:pt x="2552" y="398"/>
                  <a:pt x="2592" y="353"/>
                  <a:pt x="2638" y="312"/>
                </a:cubicBezTo>
                <a:cubicBezTo>
                  <a:pt x="2665" y="285"/>
                  <a:pt x="2694" y="267"/>
                  <a:pt x="2723" y="251"/>
                </a:cubicBezTo>
                <a:cubicBezTo>
                  <a:pt x="2746" y="239"/>
                  <a:pt x="2762" y="233"/>
                  <a:pt x="2785" y="228"/>
                </a:cubicBezTo>
                <a:cubicBezTo>
                  <a:pt x="2802" y="222"/>
                  <a:pt x="2819" y="222"/>
                  <a:pt x="2843" y="222"/>
                </a:cubicBezTo>
                <a:close/>
                <a:moveTo>
                  <a:pt x="5036" y="6415"/>
                </a:moveTo>
                <a:cubicBezTo>
                  <a:pt x="5075" y="6558"/>
                  <a:pt x="5115" y="6700"/>
                  <a:pt x="5149" y="6848"/>
                </a:cubicBezTo>
                <a:cubicBezTo>
                  <a:pt x="5183" y="7007"/>
                  <a:pt x="5206" y="7172"/>
                  <a:pt x="5229" y="7336"/>
                </a:cubicBezTo>
                <a:cubicBezTo>
                  <a:pt x="5149" y="7370"/>
                  <a:pt x="5064" y="7404"/>
                  <a:pt x="4978" y="7422"/>
                </a:cubicBezTo>
                <a:cubicBezTo>
                  <a:pt x="4846" y="7449"/>
                  <a:pt x="4714" y="7458"/>
                  <a:pt x="4581" y="7458"/>
                </a:cubicBezTo>
                <a:cubicBezTo>
                  <a:pt x="4498" y="7458"/>
                  <a:pt x="4414" y="7455"/>
                  <a:pt x="4330" y="7450"/>
                </a:cubicBezTo>
                <a:lnTo>
                  <a:pt x="4314" y="7450"/>
                </a:lnTo>
                <a:cubicBezTo>
                  <a:pt x="4178" y="7438"/>
                  <a:pt x="4036" y="7427"/>
                  <a:pt x="3900" y="7422"/>
                </a:cubicBezTo>
                <a:cubicBezTo>
                  <a:pt x="3905" y="7330"/>
                  <a:pt x="3905" y="7240"/>
                  <a:pt x="3910" y="7149"/>
                </a:cubicBezTo>
                <a:lnTo>
                  <a:pt x="3910" y="7018"/>
                </a:lnTo>
                <a:cubicBezTo>
                  <a:pt x="3990" y="7007"/>
                  <a:pt x="4070" y="6995"/>
                  <a:pt x="4149" y="6973"/>
                </a:cubicBezTo>
                <a:cubicBezTo>
                  <a:pt x="4280" y="6933"/>
                  <a:pt x="4404" y="6876"/>
                  <a:pt x="4519" y="6808"/>
                </a:cubicBezTo>
                <a:cubicBezTo>
                  <a:pt x="4632" y="6745"/>
                  <a:pt x="4745" y="6672"/>
                  <a:pt x="4847" y="6586"/>
                </a:cubicBezTo>
                <a:cubicBezTo>
                  <a:pt x="4916" y="6535"/>
                  <a:pt x="4978" y="6478"/>
                  <a:pt x="5036" y="6415"/>
                </a:cubicBezTo>
                <a:close/>
                <a:moveTo>
                  <a:pt x="2830" y="0"/>
                </a:moveTo>
                <a:cubicBezTo>
                  <a:pt x="2768" y="0"/>
                  <a:pt x="2706" y="18"/>
                  <a:pt x="2649" y="46"/>
                </a:cubicBezTo>
                <a:cubicBezTo>
                  <a:pt x="2552" y="91"/>
                  <a:pt x="2468" y="165"/>
                  <a:pt x="2399" y="251"/>
                </a:cubicBezTo>
                <a:cubicBezTo>
                  <a:pt x="2324" y="341"/>
                  <a:pt x="2268" y="449"/>
                  <a:pt x="2222" y="558"/>
                </a:cubicBezTo>
                <a:cubicBezTo>
                  <a:pt x="2211" y="580"/>
                  <a:pt x="2206" y="603"/>
                  <a:pt x="2200" y="626"/>
                </a:cubicBezTo>
                <a:cubicBezTo>
                  <a:pt x="2138" y="535"/>
                  <a:pt x="2069" y="456"/>
                  <a:pt x="1996" y="381"/>
                </a:cubicBezTo>
                <a:cubicBezTo>
                  <a:pt x="1910" y="296"/>
                  <a:pt x="1820" y="228"/>
                  <a:pt x="1718" y="165"/>
                </a:cubicBezTo>
                <a:cubicBezTo>
                  <a:pt x="1632" y="115"/>
                  <a:pt x="1529" y="68"/>
                  <a:pt x="1422" y="52"/>
                </a:cubicBezTo>
                <a:cubicBezTo>
                  <a:pt x="1385" y="44"/>
                  <a:pt x="1348" y="40"/>
                  <a:pt x="1311" y="40"/>
                </a:cubicBezTo>
                <a:cubicBezTo>
                  <a:pt x="1246" y="40"/>
                  <a:pt x="1182" y="52"/>
                  <a:pt x="1120" y="74"/>
                </a:cubicBezTo>
                <a:cubicBezTo>
                  <a:pt x="1012" y="115"/>
                  <a:pt x="921" y="194"/>
                  <a:pt x="853" y="278"/>
                </a:cubicBezTo>
                <a:cubicBezTo>
                  <a:pt x="779" y="387"/>
                  <a:pt x="722" y="512"/>
                  <a:pt x="717" y="642"/>
                </a:cubicBezTo>
                <a:cubicBezTo>
                  <a:pt x="706" y="762"/>
                  <a:pt x="734" y="881"/>
                  <a:pt x="790" y="989"/>
                </a:cubicBezTo>
                <a:cubicBezTo>
                  <a:pt x="865" y="1143"/>
                  <a:pt x="978" y="1267"/>
                  <a:pt x="1092" y="1393"/>
                </a:cubicBezTo>
                <a:cubicBezTo>
                  <a:pt x="1149" y="1450"/>
                  <a:pt x="1206" y="1500"/>
                  <a:pt x="1262" y="1558"/>
                </a:cubicBezTo>
                <a:cubicBezTo>
                  <a:pt x="1251" y="1558"/>
                  <a:pt x="1240" y="1558"/>
                  <a:pt x="1228" y="1563"/>
                </a:cubicBezTo>
                <a:cubicBezTo>
                  <a:pt x="1138" y="1574"/>
                  <a:pt x="1047" y="1603"/>
                  <a:pt x="973" y="1654"/>
                </a:cubicBezTo>
                <a:cubicBezTo>
                  <a:pt x="899" y="1705"/>
                  <a:pt x="853" y="1785"/>
                  <a:pt x="831" y="1875"/>
                </a:cubicBezTo>
                <a:cubicBezTo>
                  <a:pt x="819" y="1927"/>
                  <a:pt x="819" y="1978"/>
                  <a:pt x="831" y="2029"/>
                </a:cubicBezTo>
                <a:cubicBezTo>
                  <a:pt x="837" y="2092"/>
                  <a:pt x="853" y="2148"/>
                  <a:pt x="876" y="2200"/>
                </a:cubicBezTo>
                <a:cubicBezTo>
                  <a:pt x="955" y="2387"/>
                  <a:pt x="1131" y="2512"/>
                  <a:pt x="1308" y="2609"/>
                </a:cubicBezTo>
                <a:cubicBezTo>
                  <a:pt x="1404" y="2665"/>
                  <a:pt x="1513" y="2711"/>
                  <a:pt x="1608" y="2762"/>
                </a:cubicBezTo>
                <a:cubicBezTo>
                  <a:pt x="1569" y="2774"/>
                  <a:pt x="1529" y="2779"/>
                  <a:pt x="1490" y="2796"/>
                </a:cubicBezTo>
                <a:cubicBezTo>
                  <a:pt x="1450" y="2814"/>
                  <a:pt x="1422" y="2835"/>
                  <a:pt x="1388" y="2864"/>
                </a:cubicBezTo>
                <a:cubicBezTo>
                  <a:pt x="1342" y="2910"/>
                  <a:pt x="1319" y="2972"/>
                  <a:pt x="1325" y="3034"/>
                </a:cubicBezTo>
                <a:cubicBezTo>
                  <a:pt x="1325" y="3103"/>
                  <a:pt x="1359" y="3171"/>
                  <a:pt x="1393" y="3228"/>
                </a:cubicBezTo>
                <a:cubicBezTo>
                  <a:pt x="1433" y="3291"/>
                  <a:pt x="1490" y="3347"/>
                  <a:pt x="1547" y="3399"/>
                </a:cubicBezTo>
                <a:cubicBezTo>
                  <a:pt x="1615" y="3467"/>
                  <a:pt x="1689" y="3517"/>
                  <a:pt x="1768" y="3564"/>
                </a:cubicBezTo>
                <a:cubicBezTo>
                  <a:pt x="1791" y="3580"/>
                  <a:pt x="1820" y="3592"/>
                  <a:pt x="1842" y="3603"/>
                </a:cubicBezTo>
                <a:cubicBezTo>
                  <a:pt x="1813" y="3609"/>
                  <a:pt x="1779" y="3614"/>
                  <a:pt x="1745" y="3626"/>
                </a:cubicBezTo>
                <a:cubicBezTo>
                  <a:pt x="1683" y="3643"/>
                  <a:pt x="1626" y="3671"/>
                  <a:pt x="1581" y="3716"/>
                </a:cubicBezTo>
                <a:cubicBezTo>
                  <a:pt x="1535" y="3763"/>
                  <a:pt x="1513" y="3819"/>
                  <a:pt x="1506" y="3881"/>
                </a:cubicBezTo>
                <a:cubicBezTo>
                  <a:pt x="1506" y="3950"/>
                  <a:pt x="1535" y="4012"/>
                  <a:pt x="1569" y="4070"/>
                </a:cubicBezTo>
                <a:cubicBezTo>
                  <a:pt x="1587" y="4091"/>
                  <a:pt x="1603" y="4109"/>
                  <a:pt x="1621" y="4131"/>
                </a:cubicBezTo>
                <a:cubicBezTo>
                  <a:pt x="1553" y="4120"/>
                  <a:pt x="1479" y="4115"/>
                  <a:pt x="1411" y="4109"/>
                </a:cubicBezTo>
                <a:cubicBezTo>
                  <a:pt x="1372" y="4107"/>
                  <a:pt x="1333" y="4105"/>
                  <a:pt x="1294" y="4105"/>
                </a:cubicBezTo>
                <a:cubicBezTo>
                  <a:pt x="1148" y="4105"/>
                  <a:pt x="1000" y="4126"/>
                  <a:pt x="865" y="4188"/>
                </a:cubicBezTo>
                <a:cubicBezTo>
                  <a:pt x="779" y="4228"/>
                  <a:pt x="706" y="4290"/>
                  <a:pt x="643" y="4364"/>
                </a:cubicBezTo>
                <a:cubicBezTo>
                  <a:pt x="580" y="4445"/>
                  <a:pt x="541" y="4552"/>
                  <a:pt x="569" y="4655"/>
                </a:cubicBezTo>
                <a:cubicBezTo>
                  <a:pt x="592" y="4723"/>
                  <a:pt x="637" y="4779"/>
                  <a:pt x="695" y="4825"/>
                </a:cubicBezTo>
                <a:cubicBezTo>
                  <a:pt x="586" y="4870"/>
                  <a:pt x="483" y="4927"/>
                  <a:pt x="388" y="4996"/>
                </a:cubicBezTo>
                <a:cubicBezTo>
                  <a:pt x="291" y="5064"/>
                  <a:pt x="205" y="5148"/>
                  <a:pt x="131" y="5245"/>
                </a:cubicBezTo>
                <a:cubicBezTo>
                  <a:pt x="69" y="5342"/>
                  <a:pt x="24" y="5450"/>
                  <a:pt x="6" y="5563"/>
                </a:cubicBezTo>
                <a:cubicBezTo>
                  <a:pt x="1" y="5586"/>
                  <a:pt x="1" y="5615"/>
                  <a:pt x="1" y="5638"/>
                </a:cubicBezTo>
                <a:cubicBezTo>
                  <a:pt x="1" y="5665"/>
                  <a:pt x="6" y="5688"/>
                  <a:pt x="13" y="5717"/>
                </a:cubicBezTo>
                <a:cubicBezTo>
                  <a:pt x="24" y="5757"/>
                  <a:pt x="52" y="5796"/>
                  <a:pt x="81" y="5830"/>
                </a:cubicBezTo>
                <a:cubicBezTo>
                  <a:pt x="131" y="5882"/>
                  <a:pt x="211" y="5904"/>
                  <a:pt x="286" y="5911"/>
                </a:cubicBezTo>
                <a:cubicBezTo>
                  <a:pt x="306" y="5912"/>
                  <a:pt x="327" y="5913"/>
                  <a:pt x="348" y="5913"/>
                </a:cubicBezTo>
                <a:cubicBezTo>
                  <a:pt x="412" y="5913"/>
                  <a:pt x="477" y="5906"/>
                  <a:pt x="541" y="5893"/>
                </a:cubicBezTo>
                <a:cubicBezTo>
                  <a:pt x="558" y="5893"/>
                  <a:pt x="575" y="5893"/>
                  <a:pt x="592" y="5887"/>
                </a:cubicBezTo>
                <a:cubicBezTo>
                  <a:pt x="580" y="5904"/>
                  <a:pt x="575" y="5922"/>
                  <a:pt x="564" y="5932"/>
                </a:cubicBezTo>
                <a:cubicBezTo>
                  <a:pt x="501" y="6029"/>
                  <a:pt x="438" y="6126"/>
                  <a:pt x="388" y="6223"/>
                </a:cubicBezTo>
                <a:cubicBezTo>
                  <a:pt x="336" y="6320"/>
                  <a:pt x="296" y="6427"/>
                  <a:pt x="279" y="6535"/>
                </a:cubicBezTo>
                <a:cubicBezTo>
                  <a:pt x="268" y="6580"/>
                  <a:pt x="268" y="6632"/>
                  <a:pt x="273" y="6683"/>
                </a:cubicBezTo>
                <a:cubicBezTo>
                  <a:pt x="279" y="6734"/>
                  <a:pt x="302" y="6779"/>
                  <a:pt x="325" y="6831"/>
                </a:cubicBezTo>
                <a:cubicBezTo>
                  <a:pt x="354" y="6871"/>
                  <a:pt x="388" y="6905"/>
                  <a:pt x="422" y="6933"/>
                </a:cubicBezTo>
                <a:cubicBezTo>
                  <a:pt x="462" y="6961"/>
                  <a:pt x="507" y="6984"/>
                  <a:pt x="552" y="7002"/>
                </a:cubicBezTo>
                <a:cubicBezTo>
                  <a:pt x="585" y="7011"/>
                  <a:pt x="620" y="7015"/>
                  <a:pt x="655" y="7015"/>
                </a:cubicBezTo>
                <a:cubicBezTo>
                  <a:pt x="705" y="7015"/>
                  <a:pt x="755" y="7006"/>
                  <a:pt x="802" y="6989"/>
                </a:cubicBezTo>
                <a:cubicBezTo>
                  <a:pt x="887" y="6961"/>
                  <a:pt x="973" y="6910"/>
                  <a:pt x="1047" y="6853"/>
                </a:cubicBezTo>
                <a:cubicBezTo>
                  <a:pt x="1126" y="6790"/>
                  <a:pt x="1206" y="6717"/>
                  <a:pt x="1274" y="6638"/>
                </a:cubicBezTo>
                <a:cubicBezTo>
                  <a:pt x="1370" y="6530"/>
                  <a:pt x="1461" y="6415"/>
                  <a:pt x="1553" y="6302"/>
                </a:cubicBezTo>
                <a:cubicBezTo>
                  <a:pt x="1558" y="6291"/>
                  <a:pt x="1569" y="6279"/>
                  <a:pt x="1581" y="6262"/>
                </a:cubicBezTo>
                <a:cubicBezTo>
                  <a:pt x="1581" y="6325"/>
                  <a:pt x="1587" y="6381"/>
                  <a:pt x="1598" y="6444"/>
                </a:cubicBezTo>
                <a:cubicBezTo>
                  <a:pt x="1615" y="6546"/>
                  <a:pt x="1643" y="6648"/>
                  <a:pt x="1705" y="6734"/>
                </a:cubicBezTo>
                <a:cubicBezTo>
                  <a:pt x="1768" y="6819"/>
                  <a:pt x="1870" y="6871"/>
                  <a:pt x="1973" y="6876"/>
                </a:cubicBezTo>
                <a:cubicBezTo>
                  <a:pt x="1992" y="6876"/>
                  <a:pt x="2011" y="6879"/>
                  <a:pt x="2028" y="6879"/>
                </a:cubicBezTo>
                <a:cubicBezTo>
                  <a:pt x="2036" y="6879"/>
                  <a:pt x="2044" y="6878"/>
                  <a:pt x="2052" y="6876"/>
                </a:cubicBezTo>
                <a:cubicBezTo>
                  <a:pt x="2080" y="6876"/>
                  <a:pt x="2109" y="6865"/>
                  <a:pt x="2132" y="6858"/>
                </a:cubicBezTo>
                <a:cubicBezTo>
                  <a:pt x="2177" y="6848"/>
                  <a:pt x="2217" y="6824"/>
                  <a:pt x="2256" y="6797"/>
                </a:cubicBezTo>
                <a:cubicBezTo>
                  <a:pt x="2337" y="6740"/>
                  <a:pt x="2399" y="6654"/>
                  <a:pt x="2455" y="6569"/>
                </a:cubicBezTo>
                <a:cubicBezTo>
                  <a:pt x="2507" y="6483"/>
                  <a:pt x="2547" y="6393"/>
                  <a:pt x="2586" y="6297"/>
                </a:cubicBezTo>
                <a:cubicBezTo>
                  <a:pt x="2615" y="6223"/>
                  <a:pt x="2638" y="6149"/>
                  <a:pt x="2660" y="6074"/>
                </a:cubicBezTo>
                <a:cubicBezTo>
                  <a:pt x="2665" y="6087"/>
                  <a:pt x="2678" y="6097"/>
                  <a:pt x="2689" y="6103"/>
                </a:cubicBezTo>
                <a:cubicBezTo>
                  <a:pt x="2723" y="6142"/>
                  <a:pt x="2768" y="6171"/>
                  <a:pt x="2819" y="6189"/>
                </a:cubicBezTo>
                <a:cubicBezTo>
                  <a:pt x="2862" y="6207"/>
                  <a:pt x="2909" y="6219"/>
                  <a:pt x="2957" y="6219"/>
                </a:cubicBezTo>
                <a:cubicBezTo>
                  <a:pt x="2966" y="6219"/>
                  <a:pt x="2975" y="6218"/>
                  <a:pt x="2984" y="6217"/>
                </a:cubicBezTo>
                <a:cubicBezTo>
                  <a:pt x="3047" y="6217"/>
                  <a:pt x="3103" y="6189"/>
                  <a:pt x="3155" y="6160"/>
                </a:cubicBezTo>
                <a:cubicBezTo>
                  <a:pt x="3177" y="6142"/>
                  <a:pt x="3200" y="6126"/>
                  <a:pt x="3223" y="6108"/>
                </a:cubicBezTo>
                <a:cubicBezTo>
                  <a:pt x="3252" y="6081"/>
                  <a:pt x="3274" y="6058"/>
                  <a:pt x="3297" y="6029"/>
                </a:cubicBezTo>
                <a:cubicBezTo>
                  <a:pt x="3359" y="5956"/>
                  <a:pt x="3399" y="5864"/>
                  <a:pt x="3433" y="5767"/>
                </a:cubicBezTo>
                <a:cubicBezTo>
                  <a:pt x="3462" y="5672"/>
                  <a:pt x="3478" y="5575"/>
                  <a:pt x="3478" y="5478"/>
                </a:cubicBezTo>
                <a:cubicBezTo>
                  <a:pt x="3484" y="5450"/>
                  <a:pt x="3484" y="5421"/>
                  <a:pt x="3484" y="5392"/>
                </a:cubicBezTo>
                <a:cubicBezTo>
                  <a:pt x="3490" y="5416"/>
                  <a:pt x="3496" y="5444"/>
                  <a:pt x="3501" y="5467"/>
                </a:cubicBezTo>
                <a:cubicBezTo>
                  <a:pt x="3530" y="5597"/>
                  <a:pt x="3546" y="5728"/>
                  <a:pt x="3564" y="5859"/>
                </a:cubicBezTo>
                <a:cubicBezTo>
                  <a:pt x="3575" y="5927"/>
                  <a:pt x="3586" y="6001"/>
                  <a:pt x="3593" y="6074"/>
                </a:cubicBezTo>
                <a:cubicBezTo>
                  <a:pt x="3604" y="6142"/>
                  <a:pt x="3604" y="6217"/>
                  <a:pt x="3609" y="6291"/>
                </a:cubicBezTo>
                <a:cubicBezTo>
                  <a:pt x="3638" y="6575"/>
                  <a:pt x="3638" y="6858"/>
                  <a:pt x="3627" y="7138"/>
                </a:cubicBezTo>
                <a:cubicBezTo>
                  <a:pt x="3609" y="7353"/>
                  <a:pt x="3586" y="7563"/>
                  <a:pt x="3559" y="7774"/>
                </a:cubicBezTo>
                <a:cubicBezTo>
                  <a:pt x="3541" y="7888"/>
                  <a:pt x="3525" y="7996"/>
                  <a:pt x="3501" y="8104"/>
                </a:cubicBezTo>
                <a:cubicBezTo>
                  <a:pt x="3490" y="8149"/>
                  <a:pt x="3478" y="8200"/>
                  <a:pt x="3467" y="8251"/>
                </a:cubicBezTo>
                <a:cubicBezTo>
                  <a:pt x="3456" y="8303"/>
                  <a:pt x="3444" y="8359"/>
                  <a:pt x="3433" y="8410"/>
                </a:cubicBezTo>
                <a:cubicBezTo>
                  <a:pt x="3422" y="8444"/>
                  <a:pt x="3433" y="8489"/>
                  <a:pt x="3456" y="8518"/>
                </a:cubicBezTo>
                <a:cubicBezTo>
                  <a:pt x="3473" y="8547"/>
                  <a:pt x="3507" y="8563"/>
                  <a:pt x="3541" y="8575"/>
                </a:cubicBezTo>
                <a:cubicBezTo>
                  <a:pt x="3547" y="8576"/>
                  <a:pt x="3553" y="8577"/>
                  <a:pt x="3559" y="8577"/>
                </a:cubicBezTo>
                <a:cubicBezTo>
                  <a:pt x="3589" y="8577"/>
                  <a:pt x="3620" y="8567"/>
                  <a:pt x="3643" y="8552"/>
                </a:cubicBezTo>
                <a:cubicBezTo>
                  <a:pt x="3654" y="8541"/>
                  <a:pt x="3661" y="8536"/>
                  <a:pt x="3672" y="8524"/>
                </a:cubicBezTo>
                <a:cubicBezTo>
                  <a:pt x="3683" y="8513"/>
                  <a:pt x="3695" y="8489"/>
                  <a:pt x="3700" y="8468"/>
                </a:cubicBezTo>
                <a:cubicBezTo>
                  <a:pt x="3751" y="8337"/>
                  <a:pt x="3785" y="8195"/>
                  <a:pt x="3814" y="8059"/>
                </a:cubicBezTo>
                <a:cubicBezTo>
                  <a:pt x="3842" y="7922"/>
                  <a:pt x="3859" y="7779"/>
                  <a:pt x="3876" y="7643"/>
                </a:cubicBezTo>
                <a:cubicBezTo>
                  <a:pt x="4131" y="7660"/>
                  <a:pt x="4382" y="7694"/>
                  <a:pt x="4637" y="7700"/>
                </a:cubicBezTo>
                <a:cubicBezTo>
                  <a:pt x="4847" y="7700"/>
                  <a:pt x="5064" y="7677"/>
                  <a:pt x="5256" y="7592"/>
                </a:cubicBezTo>
                <a:cubicBezTo>
                  <a:pt x="5274" y="7745"/>
                  <a:pt x="5285" y="7904"/>
                  <a:pt x="5297" y="8059"/>
                </a:cubicBezTo>
                <a:cubicBezTo>
                  <a:pt x="5297" y="8120"/>
                  <a:pt x="5342" y="8172"/>
                  <a:pt x="5405" y="8183"/>
                </a:cubicBezTo>
                <a:cubicBezTo>
                  <a:pt x="5413" y="8184"/>
                  <a:pt x="5421" y="8185"/>
                  <a:pt x="5429" y="8185"/>
                </a:cubicBezTo>
                <a:cubicBezTo>
                  <a:pt x="5455" y="8185"/>
                  <a:pt x="5480" y="8177"/>
                  <a:pt x="5502" y="8161"/>
                </a:cubicBezTo>
                <a:cubicBezTo>
                  <a:pt x="5529" y="8143"/>
                  <a:pt x="5558" y="8109"/>
                  <a:pt x="5558" y="8075"/>
                </a:cubicBezTo>
                <a:cubicBezTo>
                  <a:pt x="5576" y="7763"/>
                  <a:pt x="5552" y="7456"/>
                  <a:pt x="5507" y="7149"/>
                </a:cubicBezTo>
                <a:cubicBezTo>
                  <a:pt x="5461" y="6837"/>
                  <a:pt x="5382" y="6530"/>
                  <a:pt x="5285" y="6234"/>
                </a:cubicBezTo>
                <a:cubicBezTo>
                  <a:pt x="5188" y="5938"/>
                  <a:pt x="5059" y="5654"/>
                  <a:pt x="4905" y="5376"/>
                </a:cubicBezTo>
                <a:cubicBezTo>
                  <a:pt x="4842" y="5263"/>
                  <a:pt x="4774" y="5148"/>
                  <a:pt x="4695" y="5035"/>
                </a:cubicBezTo>
                <a:cubicBezTo>
                  <a:pt x="4779" y="5051"/>
                  <a:pt x="4871" y="5058"/>
                  <a:pt x="4956" y="5064"/>
                </a:cubicBezTo>
                <a:cubicBezTo>
                  <a:pt x="5036" y="5064"/>
                  <a:pt x="5115" y="5051"/>
                  <a:pt x="5188" y="5035"/>
                </a:cubicBezTo>
                <a:cubicBezTo>
                  <a:pt x="5319" y="4996"/>
                  <a:pt x="5439" y="4910"/>
                  <a:pt x="5490" y="4779"/>
                </a:cubicBezTo>
                <a:cubicBezTo>
                  <a:pt x="5524" y="4689"/>
                  <a:pt x="5524" y="4592"/>
                  <a:pt x="5502" y="4495"/>
                </a:cubicBezTo>
                <a:cubicBezTo>
                  <a:pt x="5655" y="4558"/>
                  <a:pt x="5809" y="4615"/>
                  <a:pt x="5967" y="4649"/>
                </a:cubicBezTo>
                <a:cubicBezTo>
                  <a:pt x="6073" y="4672"/>
                  <a:pt x="6179" y="4685"/>
                  <a:pt x="6287" y="4685"/>
                </a:cubicBezTo>
                <a:cubicBezTo>
                  <a:pt x="6307" y="4685"/>
                  <a:pt x="6327" y="4684"/>
                  <a:pt x="6347" y="4683"/>
                </a:cubicBezTo>
                <a:cubicBezTo>
                  <a:pt x="6473" y="4671"/>
                  <a:pt x="6598" y="4637"/>
                  <a:pt x="6706" y="4581"/>
                </a:cubicBezTo>
                <a:cubicBezTo>
                  <a:pt x="6763" y="4552"/>
                  <a:pt x="6808" y="4518"/>
                  <a:pt x="6853" y="4479"/>
                </a:cubicBezTo>
                <a:cubicBezTo>
                  <a:pt x="6893" y="4438"/>
                  <a:pt x="6922" y="4398"/>
                  <a:pt x="6950" y="4353"/>
                </a:cubicBezTo>
                <a:cubicBezTo>
                  <a:pt x="6973" y="4314"/>
                  <a:pt x="6984" y="4267"/>
                  <a:pt x="6995" y="4222"/>
                </a:cubicBezTo>
                <a:cubicBezTo>
                  <a:pt x="7008" y="4172"/>
                  <a:pt x="7008" y="4120"/>
                  <a:pt x="6995" y="4070"/>
                </a:cubicBezTo>
                <a:cubicBezTo>
                  <a:pt x="6984" y="3989"/>
                  <a:pt x="6956" y="3915"/>
                  <a:pt x="6911" y="3847"/>
                </a:cubicBezTo>
                <a:lnTo>
                  <a:pt x="6979" y="3847"/>
                </a:lnTo>
                <a:cubicBezTo>
                  <a:pt x="7194" y="3842"/>
                  <a:pt x="7417" y="3813"/>
                  <a:pt x="7621" y="3745"/>
                </a:cubicBezTo>
                <a:cubicBezTo>
                  <a:pt x="7803" y="3682"/>
                  <a:pt x="7991" y="3569"/>
                  <a:pt x="8070" y="3388"/>
                </a:cubicBezTo>
                <a:cubicBezTo>
                  <a:pt x="8086" y="3341"/>
                  <a:pt x="8099" y="3296"/>
                  <a:pt x="8104" y="3251"/>
                </a:cubicBezTo>
                <a:cubicBezTo>
                  <a:pt x="8115" y="3189"/>
                  <a:pt x="8109" y="3131"/>
                  <a:pt x="8093" y="3069"/>
                </a:cubicBezTo>
                <a:cubicBezTo>
                  <a:pt x="8075" y="2984"/>
                  <a:pt x="8018" y="2910"/>
                  <a:pt x="7950" y="2848"/>
                </a:cubicBezTo>
                <a:cubicBezTo>
                  <a:pt x="7865" y="2774"/>
                  <a:pt x="7758" y="2733"/>
                  <a:pt x="7655" y="2699"/>
                </a:cubicBezTo>
                <a:cubicBezTo>
                  <a:pt x="7553" y="2665"/>
                  <a:pt x="7445" y="2649"/>
                  <a:pt x="7343" y="2638"/>
                </a:cubicBezTo>
                <a:cubicBezTo>
                  <a:pt x="7275" y="2631"/>
                  <a:pt x="7200" y="2625"/>
                  <a:pt x="7132" y="2620"/>
                </a:cubicBezTo>
                <a:cubicBezTo>
                  <a:pt x="7268" y="2552"/>
                  <a:pt x="7399" y="2484"/>
                  <a:pt x="7524" y="2404"/>
                </a:cubicBezTo>
                <a:cubicBezTo>
                  <a:pt x="7609" y="2347"/>
                  <a:pt x="7689" y="2284"/>
                  <a:pt x="7752" y="2216"/>
                </a:cubicBezTo>
                <a:cubicBezTo>
                  <a:pt x="7814" y="2153"/>
                  <a:pt x="7860" y="2080"/>
                  <a:pt x="7876" y="1995"/>
                </a:cubicBezTo>
                <a:cubicBezTo>
                  <a:pt x="7910" y="1841"/>
                  <a:pt x="7814" y="1676"/>
                  <a:pt x="7666" y="1620"/>
                </a:cubicBezTo>
                <a:cubicBezTo>
                  <a:pt x="7603" y="1592"/>
                  <a:pt x="7535" y="1581"/>
                  <a:pt x="7462" y="1581"/>
                </a:cubicBezTo>
                <a:cubicBezTo>
                  <a:pt x="7365" y="1581"/>
                  <a:pt x="7263" y="1603"/>
                  <a:pt x="7173" y="1626"/>
                </a:cubicBezTo>
                <a:cubicBezTo>
                  <a:pt x="7047" y="1660"/>
                  <a:pt x="6927" y="1705"/>
                  <a:pt x="6808" y="1757"/>
                </a:cubicBezTo>
                <a:cubicBezTo>
                  <a:pt x="6688" y="1813"/>
                  <a:pt x="6570" y="1870"/>
                  <a:pt x="6450" y="1938"/>
                </a:cubicBezTo>
                <a:cubicBezTo>
                  <a:pt x="6365" y="1990"/>
                  <a:pt x="6279" y="2040"/>
                  <a:pt x="6195" y="2098"/>
                </a:cubicBezTo>
                <a:cubicBezTo>
                  <a:pt x="6200" y="2080"/>
                  <a:pt x="6200" y="2063"/>
                  <a:pt x="6206" y="2046"/>
                </a:cubicBezTo>
                <a:cubicBezTo>
                  <a:pt x="6211" y="1978"/>
                  <a:pt x="6218" y="1893"/>
                  <a:pt x="6184" y="1830"/>
                </a:cubicBezTo>
                <a:cubicBezTo>
                  <a:pt x="6166" y="1802"/>
                  <a:pt x="6150" y="1773"/>
                  <a:pt x="6127" y="1751"/>
                </a:cubicBezTo>
                <a:cubicBezTo>
                  <a:pt x="6098" y="1733"/>
                  <a:pt x="6064" y="1717"/>
                  <a:pt x="6030" y="1710"/>
                </a:cubicBezTo>
                <a:cubicBezTo>
                  <a:pt x="6021" y="1710"/>
                  <a:pt x="6013" y="1709"/>
                  <a:pt x="6005" y="1709"/>
                </a:cubicBezTo>
                <a:cubicBezTo>
                  <a:pt x="5946" y="1709"/>
                  <a:pt x="5891" y="1725"/>
                  <a:pt x="5836" y="1744"/>
                </a:cubicBezTo>
                <a:cubicBezTo>
                  <a:pt x="5678" y="1813"/>
                  <a:pt x="5547" y="1927"/>
                  <a:pt x="5427" y="2046"/>
                </a:cubicBezTo>
                <a:cubicBezTo>
                  <a:pt x="5359" y="2108"/>
                  <a:pt x="5297" y="2177"/>
                  <a:pt x="5240" y="2250"/>
                </a:cubicBezTo>
                <a:lnTo>
                  <a:pt x="5240" y="2234"/>
                </a:lnTo>
                <a:cubicBezTo>
                  <a:pt x="5229" y="2177"/>
                  <a:pt x="5195" y="2126"/>
                  <a:pt x="5154" y="2085"/>
                </a:cubicBezTo>
                <a:cubicBezTo>
                  <a:pt x="5097" y="2024"/>
                  <a:pt x="5010" y="2000"/>
                  <a:pt x="4926" y="2000"/>
                </a:cubicBezTo>
                <a:cubicBezTo>
                  <a:pt x="4902" y="2000"/>
                  <a:pt x="4877" y="2002"/>
                  <a:pt x="4854" y="2006"/>
                </a:cubicBezTo>
                <a:cubicBezTo>
                  <a:pt x="4826" y="2012"/>
                  <a:pt x="4802" y="2017"/>
                  <a:pt x="4774" y="2029"/>
                </a:cubicBezTo>
                <a:cubicBezTo>
                  <a:pt x="4752" y="2035"/>
                  <a:pt x="4729" y="2046"/>
                  <a:pt x="4706" y="2063"/>
                </a:cubicBezTo>
                <a:cubicBezTo>
                  <a:pt x="4666" y="2085"/>
                  <a:pt x="4626" y="2114"/>
                  <a:pt x="4592" y="2148"/>
                </a:cubicBezTo>
                <a:cubicBezTo>
                  <a:pt x="4558" y="2177"/>
                  <a:pt x="4530" y="2216"/>
                  <a:pt x="4501" y="2256"/>
                </a:cubicBezTo>
                <a:cubicBezTo>
                  <a:pt x="4513" y="2132"/>
                  <a:pt x="4519" y="2006"/>
                  <a:pt x="4506" y="1881"/>
                </a:cubicBezTo>
                <a:cubicBezTo>
                  <a:pt x="4485" y="1637"/>
                  <a:pt x="4404" y="1398"/>
                  <a:pt x="4268" y="1199"/>
                </a:cubicBezTo>
                <a:cubicBezTo>
                  <a:pt x="4212" y="1120"/>
                  <a:pt x="4144" y="1046"/>
                  <a:pt x="4063" y="989"/>
                </a:cubicBezTo>
                <a:cubicBezTo>
                  <a:pt x="4024" y="967"/>
                  <a:pt x="3984" y="944"/>
                  <a:pt x="3945" y="926"/>
                </a:cubicBezTo>
                <a:cubicBezTo>
                  <a:pt x="3893" y="910"/>
                  <a:pt x="3842" y="899"/>
                  <a:pt x="3790" y="899"/>
                </a:cubicBezTo>
                <a:cubicBezTo>
                  <a:pt x="3782" y="898"/>
                  <a:pt x="3774" y="898"/>
                  <a:pt x="3766" y="898"/>
                </a:cubicBezTo>
                <a:cubicBezTo>
                  <a:pt x="3679" y="898"/>
                  <a:pt x="3591" y="931"/>
                  <a:pt x="3518" y="978"/>
                </a:cubicBezTo>
                <a:cubicBezTo>
                  <a:pt x="3484" y="1007"/>
                  <a:pt x="3449" y="1035"/>
                  <a:pt x="3415" y="1069"/>
                </a:cubicBezTo>
                <a:cubicBezTo>
                  <a:pt x="3422" y="933"/>
                  <a:pt x="3422" y="797"/>
                  <a:pt x="3399" y="660"/>
                </a:cubicBezTo>
                <a:cubicBezTo>
                  <a:pt x="3376" y="517"/>
                  <a:pt x="3325" y="381"/>
                  <a:pt x="3245" y="257"/>
                </a:cubicBezTo>
                <a:cubicBezTo>
                  <a:pt x="3211" y="205"/>
                  <a:pt x="3166" y="154"/>
                  <a:pt x="3115" y="115"/>
                </a:cubicBezTo>
                <a:cubicBezTo>
                  <a:pt x="3064" y="68"/>
                  <a:pt x="3006" y="40"/>
                  <a:pt x="2945" y="18"/>
                </a:cubicBezTo>
                <a:cubicBezTo>
                  <a:pt x="2911" y="6"/>
                  <a:pt x="2870" y="0"/>
                  <a:pt x="283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8" name="Google Shape;283;p2"/>
          <p:cNvSpPr>
            <a:spLocks noChangeArrowheads="1"/>
          </p:cNvSpPr>
          <p:nvPr/>
        </p:nvSpPr>
        <p:spPr bwMode="auto">
          <a:xfrm>
            <a:off x="5797550" y="3819525"/>
            <a:ext cx="293688" cy="257175"/>
          </a:xfrm>
          <a:custGeom>
            <a:avLst/>
            <a:gdLst>
              <a:gd name="T0" fmla="*/ 0 w 7599"/>
              <a:gd name="T1" fmla="*/ 0 h 6637"/>
              <a:gd name="T2" fmla="*/ 7599 w 7599"/>
              <a:gd name="T3" fmla="*/ 6637 h 6637"/>
            </a:gdLst>
            <a:ahLst/>
            <a:cxnLst/>
            <a:rect l="T0" t="T1" r="T2" b="T3"/>
            <a:pathLst>
              <a:path w="7599" h="6637" extrusionOk="0">
                <a:moveTo>
                  <a:pt x="1677" y="950"/>
                </a:moveTo>
                <a:cubicBezTo>
                  <a:pt x="1695" y="950"/>
                  <a:pt x="1711" y="955"/>
                  <a:pt x="1729" y="961"/>
                </a:cubicBezTo>
                <a:cubicBezTo>
                  <a:pt x="1939" y="1079"/>
                  <a:pt x="2138" y="1256"/>
                  <a:pt x="2325" y="1495"/>
                </a:cubicBezTo>
                <a:cubicBezTo>
                  <a:pt x="2484" y="1687"/>
                  <a:pt x="2615" y="1910"/>
                  <a:pt x="2739" y="2182"/>
                </a:cubicBezTo>
                <a:cubicBezTo>
                  <a:pt x="2848" y="2416"/>
                  <a:pt x="2938" y="2665"/>
                  <a:pt x="3001" y="2933"/>
                </a:cubicBezTo>
                <a:cubicBezTo>
                  <a:pt x="3030" y="3051"/>
                  <a:pt x="3059" y="3177"/>
                  <a:pt x="3087" y="3318"/>
                </a:cubicBezTo>
                <a:cubicBezTo>
                  <a:pt x="3104" y="3426"/>
                  <a:pt x="3121" y="3534"/>
                  <a:pt x="3138" y="3636"/>
                </a:cubicBezTo>
                <a:lnTo>
                  <a:pt x="3143" y="3693"/>
                </a:lnTo>
                <a:cubicBezTo>
                  <a:pt x="3143" y="3717"/>
                  <a:pt x="3138" y="3738"/>
                  <a:pt x="3121" y="3756"/>
                </a:cubicBezTo>
                <a:cubicBezTo>
                  <a:pt x="3104" y="3779"/>
                  <a:pt x="3080" y="3796"/>
                  <a:pt x="3053" y="3796"/>
                </a:cubicBezTo>
                <a:cubicBezTo>
                  <a:pt x="2996" y="3796"/>
                  <a:pt x="2956" y="3762"/>
                  <a:pt x="2951" y="3704"/>
                </a:cubicBezTo>
                <a:cubicBezTo>
                  <a:pt x="2938" y="3631"/>
                  <a:pt x="2928" y="3563"/>
                  <a:pt x="2910" y="3489"/>
                </a:cubicBezTo>
                <a:lnTo>
                  <a:pt x="2904" y="3478"/>
                </a:lnTo>
                <a:cubicBezTo>
                  <a:pt x="2854" y="3239"/>
                  <a:pt x="2797" y="3029"/>
                  <a:pt x="2728" y="2830"/>
                </a:cubicBezTo>
                <a:cubicBezTo>
                  <a:pt x="2655" y="2602"/>
                  <a:pt x="2563" y="2392"/>
                  <a:pt x="2461" y="2199"/>
                </a:cubicBezTo>
                <a:cubicBezTo>
                  <a:pt x="2330" y="1949"/>
                  <a:pt x="2178" y="1722"/>
                  <a:pt x="2007" y="1529"/>
                </a:cubicBezTo>
                <a:cubicBezTo>
                  <a:pt x="1933" y="1449"/>
                  <a:pt x="1871" y="1393"/>
                  <a:pt x="1813" y="1336"/>
                </a:cubicBezTo>
                <a:cubicBezTo>
                  <a:pt x="1745" y="1273"/>
                  <a:pt x="1672" y="1216"/>
                  <a:pt x="1603" y="1154"/>
                </a:cubicBezTo>
                <a:cubicBezTo>
                  <a:pt x="1575" y="1136"/>
                  <a:pt x="1564" y="1108"/>
                  <a:pt x="1558" y="1079"/>
                </a:cubicBezTo>
                <a:cubicBezTo>
                  <a:pt x="1558" y="1045"/>
                  <a:pt x="1569" y="1011"/>
                  <a:pt x="1587" y="989"/>
                </a:cubicBezTo>
                <a:cubicBezTo>
                  <a:pt x="1609" y="966"/>
                  <a:pt x="1643" y="950"/>
                  <a:pt x="1677" y="950"/>
                </a:cubicBezTo>
                <a:close/>
                <a:moveTo>
                  <a:pt x="5632" y="2642"/>
                </a:moveTo>
                <a:cubicBezTo>
                  <a:pt x="5689" y="2642"/>
                  <a:pt x="5734" y="2676"/>
                  <a:pt x="5752" y="2728"/>
                </a:cubicBezTo>
                <a:cubicBezTo>
                  <a:pt x="5763" y="2762"/>
                  <a:pt x="5763" y="2796"/>
                  <a:pt x="5746" y="2830"/>
                </a:cubicBezTo>
                <a:cubicBezTo>
                  <a:pt x="5734" y="2859"/>
                  <a:pt x="5706" y="2881"/>
                  <a:pt x="5678" y="2893"/>
                </a:cubicBezTo>
                <a:cubicBezTo>
                  <a:pt x="5445" y="2972"/>
                  <a:pt x="5235" y="3040"/>
                  <a:pt x="5024" y="3125"/>
                </a:cubicBezTo>
                <a:cubicBezTo>
                  <a:pt x="4819" y="3211"/>
                  <a:pt x="4621" y="3302"/>
                  <a:pt x="4439" y="3398"/>
                </a:cubicBezTo>
                <a:cubicBezTo>
                  <a:pt x="4103" y="3568"/>
                  <a:pt x="3819" y="3745"/>
                  <a:pt x="3558" y="3932"/>
                </a:cubicBezTo>
                <a:cubicBezTo>
                  <a:pt x="3541" y="3943"/>
                  <a:pt x="3518" y="3955"/>
                  <a:pt x="3502" y="3955"/>
                </a:cubicBezTo>
                <a:cubicBezTo>
                  <a:pt x="3462" y="3955"/>
                  <a:pt x="3428" y="3938"/>
                  <a:pt x="3410" y="3909"/>
                </a:cubicBezTo>
                <a:cubicBezTo>
                  <a:pt x="3376" y="3859"/>
                  <a:pt x="3387" y="3796"/>
                  <a:pt x="3439" y="3762"/>
                </a:cubicBezTo>
                <a:cubicBezTo>
                  <a:pt x="3615" y="3631"/>
                  <a:pt x="3780" y="3518"/>
                  <a:pt x="3939" y="3421"/>
                </a:cubicBezTo>
                <a:cubicBezTo>
                  <a:pt x="4103" y="3318"/>
                  <a:pt x="4280" y="3222"/>
                  <a:pt x="4485" y="3114"/>
                </a:cubicBezTo>
                <a:cubicBezTo>
                  <a:pt x="4661" y="3023"/>
                  <a:pt x="4848" y="2933"/>
                  <a:pt x="5036" y="2859"/>
                </a:cubicBezTo>
                <a:cubicBezTo>
                  <a:pt x="5251" y="2768"/>
                  <a:pt x="5427" y="2699"/>
                  <a:pt x="5587" y="2647"/>
                </a:cubicBezTo>
                <a:cubicBezTo>
                  <a:pt x="5603" y="2647"/>
                  <a:pt x="5616" y="2642"/>
                  <a:pt x="5632" y="2642"/>
                </a:cubicBezTo>
                <a:close/>
                <a:moveTo>
                  <a:pt x="2928" y="3943"/>
                </a:moveTo>
                <a:cubicBezTo>
                  <a:pt x="2967" y="3943"/>
                  <a:pt x="3007" y="3972"/>
                  <a:pt x="3024" y="4006"/>
                </a:cubicBezTo>
                <a:cubicBezTo>
                  <a:pt x="3041" y="4058"/>
                  <a:pt x="3012" y="4114"/>
                  <a:pt x="2962" y="4137"/>
                </a:cubicBezTo>
                <a:cubicBezTo>
                  <a:pt x="2854" y="4182"/>
                  <a:pt x="2728" y="4239"/>
                  <a:pt x="2576" y="4318"/>
                </a:cubicBezTo>
                <a:lnTo>
                  <a:pt x="2592" y="4313"/>
                </a:lnTo>
                <a:cubicBezTo>
                  <a:pt x="2257" y="4483"/>
                  <a:pt x="1939" y="4700"/>
                  <a:pt x="1655" y="4955"/>
                </a:cubicBezTo>
                <a:cubicBezTo>
                  <a:pt x="1519" y="5080"/>
                  <a:pt x="1404" y="5199"/>
                  <a:pt x="1302" y="5319"/>
                </a:cubicBezTo>
                <a:cubicBezTo>
                  <a:pt x="1189" y="5455"/>
                  <a:pt x="1092" y="5597"/>
                  <a:pt x="1007" y="5716"/>
                </a:cubicBezTo>
                <a:cubicBezTo>
                  <a:pt x="995" y="5739"/>
                  <a:pt x="961" y="5750"/>
                  <a:pt x="939" y="5757"/>
                </a:cubicBezTo>
                <a:lnTo>
                  <a:pt x="932" y="5757"/>
                </a:lnTo>
                <a:cubicBezTo>
                  <a:pt x="905" y="5757"/>
                  <a:pt x="882" y="5745"/>
                  <a:pt x="864" y="5728"/>
                </a:cubicBezTo>
                <a:cubicBezTo>
                  <a:pt x="830" y="5700"/>
                  <a:pt x="819" y="5648"/>
                  <a:pt x="837" y="5608"/>
                </a:cubicBezTo>
                <a:cubicBezTo>
                  <a:pt x="887" y="5506"/>
                  <a:pt x="945" y="5409"/>
                  <a:pt x="1013" y="5301"/>
                </a:cubicBezTo>
                <a:cubicBezTo>
                  <a:pt x="1081" y="5205"/>
                  <a:pt x="1155" y="5120"/>
                  <a:pt x="1223" y="5041"/>
                </a:cubicBezTo>
                <a:cubicBezTo>
                  <a:pt x="1370" y="4876"/>
                  <a:pt x="1541" y="4722"/>
                  <a:pt x="1729" y="4585"/>
                </a:cubicBezTo>
                <a:cubicBezTo>
                  <a:pt x="1894" y="4461"/>
                  <a:pt x="2081" y="4347"/>
                  <a:pt x="2291" y="4234"/>
                </a:cubicBezTo>
                <a:cubicBezTo>
                  <a:pt x="2405" y="4171"/>
                  <a:pt x="2508" y="4120"/>
                  <a:pt x="2603" y="4074"/>
                </a:cubicBezTo>
                <a:cubicBezTo>
                  <a:pt x="2700" y="4029"/>
                  <a:pt x="2797" y="3989"/>
                  <a:pt x="2899" y="3950"/>
                </a:cubicBezTo>
                <a:cubicBezTo>
                  <a:pt x="2904" y="3943"/>
                  <a:pt x="2917" y="3943"/>
                  <a:pt x="2928" y="3943"/>
                </a:cubicBezTo>
                <a:close/>
                <a:moveTo>
                  <a:pt x="2603" y="0"/>
                </a:moveTo>
                <a:cubicBezTo>
                  <a:pt x="2587" y="0"/>
                  <a:pt x="2569" y="0"/>
                  <a:pt x="2553" y="6"/>
                </a:cubicBezTo>
                <a:cubicBezTo>
                  <a:pt x="2529" y="11"/>
                  <a:pt x="2508" y="22"/>
                  <a:pt x="2490" y="29"/>
                </a:cubicBezTo>
                <a:cubicBezTo>
                  <a:pt x="2461" y="45"/>
                  <a:pt x="2433" y="69"/>
                  <a:pt x="2398" y="90"/>
                </a:cubicBezTo>
                <a:cubicBezTo>
                  <a:pt x="2359" y="137"/>
                  <a:pt x="2319" y="182"/>
                  <a:pt x="2280" y="239"/>
                </a:cubicBezTo>
                <a:cubicBezTo>
                  <a:pt x="2235" y="313"/>
                  <a:pt x="2194" y="397"/>
                  <a:pt x="2160" y="483"/>
                </a:cubicBezTo>
                <a:cubicBezTo>
                  <a:pt x="2138" y="562"/>
                  <a:pt x="2120" y="631"/>
                  <a:pt x="2115" y="699"/>
                </a:cubicBezTo>
                <a:lnTo>
                  <a:pt x="2115" y="727"/>
                </a:lnTo>
                <a:cubicBezTo>
                  <a:pt x="2115" y="756"/>
                  <a:pt x="2109" y="779"/>
                  <a:pt x="2092" y="801"/>
                </a:cubicBezTo>
                <a:cubicBezTo>
                  <a:pt x="2075" y="819"/>
                  <a:pt x="2047" y="835"/>
                  <a:pt x="2023" y="835"/>
                </a:cubicBezTo>
                <a:cubicBezTo>
                  <a:pt x="1973" y="835"/>
                  <a:pt x="1928" y="806"/>
                  <a:pt x="1916" y="767"/>
                </a:cubicBezTo>
                <a:cubicBezTo>
                  <a:pt x="1905" y="716"/>
                  <a:pt x="1882" y="665"/>
                  <a:pt x="1860" y="614"/>
                </a:cubicBezTo>
                <a:cubicBezTo>
                  <a:pt x="1808" y="528"/>
                  <a:pt x="1745" y="438"/>
                  <a:pt x="1666" y="352"/>
                </a:cubicBezTo>
                <a:cubicBezTo>
                  <a:pt x="1587" y="261"/>
                  <a:pt x="1501" y="187"/>
                  <a:pt x="1417" y="131"/>
                </a:cubicBezTo>
                <a:cubicBezTo>
                  <a:pt x="1348" y="85"/>
                  <a:pt x="1280" y="56"/>
                  <a:pt x="1217" y="29"/>
                </a:cubicBezTo>
                <a:cubicBezTo>
                  <a:pt x="1171" y="17"/>
                  <a:pt x="1132" y="11"/>
                  <a:pt x="1087" y="6"/>
                </a:cubicBezTo>
                <a:cubicBezTo>
                  <a:pt x="1052" y="6"/>
                  <a:pt x="1024" y="6"/>
                  <a:pt x="990" y="11"/>
                </a:cubicBezTo>
                <a:cubicBezTo>
                  <a:pt x="961" y="22"/>
                  <a:pt x="932" y="35"/>
                  <a:pt x="911" y="45"/>
                </a:cubicBezTo>
                <a:cubicBezTo>
                  <a:pt x="877" y="63"/>
                  <a:pt x="853" y="80"/>
                  <a:pt x="825" y="103"/>
                </a:cubicBezTo>
                <a:cubicBezTo>
                  <a:pt x="791" y="137"/>
                  <a:pt x="762" y="171"/>
                  <a:pt x="735" y="210"/>
                </a:cubicBezTo>
                <a:cubicBezTo>
                  <a:pt x="711" y="250"/>
                  <a:pt x="688" y="290"/>
                  <a:pt x="677" y="336"/>
                </a:cubicBezTo>
                <a:cubicBezTo>
                  <a:pt x="666" y="370"/>
                  <a:pt x="654" y="410"/>
                  <a:pt x="654" y="444"/>
                </a:cubicBezTo>
                <a:cubicBezTo>
                  <a:pt x="654" y="483"/>
                  <a:pt x="654" y="523"/>
                  <a:pt x="660" y="562"/>
                </a:cubicBezTo>
                <a:cubicBezTo>
                  <a:pt x="677" y="614"/>
                  <a:pt x="694" y="665"/>
                  <a:pt x="722" y="716"/>
                </a:cubicBezTo>
                <a:cubicBezTo>
                  <a:pt x="769" y="806"/>
                  <a:pt x="830" y="892"/>
                  <a:pt x="916" y="984"/>
                </a:cubicBezTo>
                <a:cubicBezTo>
                  <a:pt x="979" y="1052"/>
                  <a:pt x="1042" y="1113"/>
                  <a:pt x="1121" y="1188"/>
                </a:cubicBezTo>
                <a:lnTo>
                  <a:pt x="1189" y="1250"/>
                </a:lnTo>
                <a:cubicBezTo>
                  <a:pt x="1234" y="1291"/>
                  <a:pt x="1273" y="1330"/>
                  <a:pt x="1314" y="1370"/>
                </a:cubicBezTo>
                <a:cubicBezTo>
                  <a:pt x="1348" y="1404"/>
                  <a:pt x="1354" y="1438"/>
                  <a:pt x="1336" y="1477"/>
                </a:cubicBezTo>
                <a:cubicBezTo>
                  <a:pt x="1325" y="1506"/>
                  <a:pt x="1291" y="1522"/>
                  <a:pt x="1257" y="1522"/>
                </a:cubicBezTo>
                <a:lnTo>
                  <a:pt x="1239" y="1522"/>
                </a:lnTo>
                <a:cubicBezTo>
                  <a:pt x="1217" y="1517"/>
                  <a:pt x="1189" y="1517"/>
                  <a:pt x="1166" y="1517"/>
                </a:cubicBezTo>
                <a:lnTo>
                  <a:pt x="1126" y="1517"/>
                </a:lnTo>
                <a:cubicBezTo>
                  <a:pt x="1081" y="1517"/>
                  <a:pt x="1029" y="1517"/>
                  <a:pt x="979" y="1529"/>
                </a:cubicBezTo>
                <a:cubicBezTo>
                  <a:pt x="945" y="1540"/>
                  <a:pt x="911" y="1546"/>
                  <a:pt x="882" y="1563"/>
                </a:cubicBezTo>
                <a:cubicBezTo>
                  <a:pt x="864" y="1574"/>
                  <a:pt x="848" y="1585"/>
                  <a:pt x="830" y="1597"/>
                </a:cubicBezTo>
                <a:cubicBezTo>
                  <a:pt x="819" y="1608"/>
                  <a:pt x="814" y="1619"/>
                  <a:pt x="803" y="1632"/>
                </a:cubicBezTo>
                <a:cubicBezTo>
                  <a:pt x="796" y="1642"/>
                  <a:pt x="791" y="1653"/>
                  <a:pt x="785" y="1671"/>
                </a:cubicBezTo>
                <a:cubicBezTo>
                  <a:pt x="780" y="1687"/>
                  <a:pt x="774" y="1705"/>
                  <a:pt x="774" y="1727"/>
                </a:cubicBezTo>
                <a:cubicBezTo>
                  <a:pt x="774" y="1756"/>
                  <a:pt x="774" y="1784"/>
                  <a:pt x="780" y="1818"/>
                </a:cubicBezTo>
                <a:cubicBezTo>
                  <a:pt x="791" y="1852"/>
                  <a:pt x="803" y="1892"/>
                  <a:pt x="819" y="1926"/>
                </a:cubicBezTo>
                <a:cubicBezTo>
                  <a:pt x="837" y="1960"/>
                  <a:pt x="859" y="1989"/>
                  <a:pt x="887" y="2023"/>
                </a:cubicBezTo>
                <a:cubicBezTo>
                  <a:pt x="932" y="2075"/>
                  <a:pt x="990" y="2120"/>
                  <a:pt x="1063" y="2165"/>
                </a:cubicBezTo>
                <a:cubicBezTo>
                  <a:pt x="1160" y="2227"/>
                  <a:pt x="1273" y="2285"/>
                  <a:pt x="1376" y="2335"/>
                </a:cubicBezTo>
                <a:lnTo>
                  <a:pt x="1427" y="2364"/>
                </a:lnTo>
                <a:cubicBezTo>
                  <a:pt x="1541" y="2421"/>
                  <a:pt x="1661" y="2484"/>
                  <a:pt x="1763" y="2563"/>
                </a:cubicBezTo>
                <a:cubicBezTo>
                  <a:pt x="1797" y="2586"/>
                  <a:pt x="1802" y="2631"/>
                  <a:pt x="1785" y="2671"/>
                </a:cubicBezTo>
                <a:cubicBezTo>
                  <a:pt x="1774" y="2688"/>
                  <a:pt x="1757" y="2705"/>
                  <a:pt x="1734" y="2716"/>
                </a:cubicBezTo>
                <a:cubicBezTo>
                  <a:pt x="1729" y="2716"/>
                  <a:pt x="1717" y="2723"/>
                  <a:pt x="1706" y="2723"/>
                </a:cubicBezTo>
                <a:cubicBezTo>
                  <a:pt x="1700" y="2723"/>
                  <a:pt x="1695" y="2723"/>
                  <a:pt x="1689" y="2716"/>
                </a:cubicBezTo>
                <a:cubicBezTo>
                  <a:pt x="1661" y="2716"/>
                  <a:pt x="1637" y="2716"/>
                  <a:pt x="1609" y="2710"/>
                </a:cubicBezTo>
                <a:lnTo>
                  <a:pt x="1541" y="2710"/>
                </a:lnTo>
                <a:cubicBezTo>
                  <a:pt x="1478" y="2710"/>
                  <a:pt x="1427" y="2716"/>
                  <a:pt x="1376" y="2723"/>
                </a:cubicBezTo>
                <a:cubicBezTo>
                  <a:pt x="1354" y="2733"/>
                  <a:pt x="1331" y="2739"/>
                  <a:pt x="1307" y="2750"/>
                </a:cubicBezTo>
                <a:cubicBezTo>
                  <a:pt x="1297" y="2750"/>
                  <a:pt x="1291" y="2757"/>
                  <a:pt x="1280" y="2768"/>
                </a:cubicBezTo>
                <a:cubicBezTo>
                  <a:pt x="1280" y="2768"/>
                  <a:pt x="1273" y="2773"/>
                  <a:pt x="1268" y="2778"/>
                </a:cubicBezTo>
                <a:lnTo>
                  <a:pt x="1262" y="2791"/>
                </a:lnTo>
                <a:lnTo>
                  <a:pt x="1262" y="2802"/>
                </a:lnTo>
                <a:lnTo>
                  <a:pt x="1262" y="2830"/>
                </a:lnTo>
                <a:cubicBezTo>
                  <a:pt x="1268" y="2847"/>
                  <a:pt x="1273" y="2870"/>
                  <a:pt x="1286" y="2886"/>
                </a:cubicBezTo>
                <a:cubicBezTo>
                  <a:pt x="1307" y="2920"/>
                  <a:pt x="1331" y="2961"/>
                  <a:pt x="1365" y="3001"/>
                </a:cubicBezTo>
                <a:cubicBezTo>
                  <a:pt x="1427" y="3063"/>
                  <a:pt x="1496" y="3119"/>
                  <a:pt x="1575" y="3177"/>
                </a:cubicBezTo>
                <a:cubicBezTo>
                  <a:pt x="1672" y="3234"/>
                  <a:pt x="1768" y="3284"/>
                  <a:pt x="1871" y="3318"/>
                </a:cubicBezTo>
                <a:cubicBezTo>
                  <a:pt x="1944" y="3342"/>
                  <a:pt x="2013" y="3358"/>
                  <a:pt x="2086" y="3363"/>
                </a:cubicBezTo>
                <a:cubicBezTo>
                  <a:pt x="2109" y="3370"/>
                  <a:pt x="2126" y="3381"/>
                  <a:pt x="2143" y="3410"/>
                </a:cubicBezTo>
                <a:cubicBezTo>
                  <a:pt x="2183" y="3415"/>
                  <a:pt x="2223" y="3426"/>
                  <a:pt x="2262" y="3438"/>
                </a:cubicBezTo>
                <a:cubicBezTo>
                  <a:pt x="2461" y="3500"/>
                  <a:pt x="2610" y="3580"/>
                  <a:pt x="2718" y="3683"/>
                </a:cubicBezTo>
                <a:cubicBezTo>
                  <a:pt x="2746" y="3711"/>
                  <a:pt x="2752" y="3756"/>
                  <a:pt x="2723" y="3785"/>
                </a:cubicBezTo>
                <a:cubicBezTo>
                  <a:pt x="2712" y="3801"/>
                  <a:pt x="2689" y="3807"/>
                  <a:pt x="2666" y="3807"/>
                </a:cubicBezTo>
                <a:cubicBezTo>
                  <a:pt x="2649" y="3807"/>
                  <a:pt x="2632" y="3801"/>
                  <a:pt x="2621" y="3790"/>
                </a:cubicBezTo>
                <a:cubicBezTo>
                  <a:pt x="2592" y="3767"/>
                  <a:pt x="2563" y="3738"/>
                  <a:pt x="2529" y="3717"/>
                </a:cubicBezTo>
                <a:cubicBezTo>
                  <a:pt x="2456" y="3670"/>
                  <a:pt x="2377" y="3631"/>
                  <a:pt x="2280" y="3597"/>
                </a:cubicBezTo>
                <a:cubicBezTo>
                  <a:pt x="2154" y="3557"/>
                  <a:pt x="2023" y="3534"/>
                  <a:pt x="1894" y="3523"/>
                </a:cubicBezTo>
                <a:lnTo>
                  <a:pt x="1813" y="3523"/>
                </a:lnTo>
                <a:cubicBezTo>
                  <a:pt x="1740" y="3523"/>
                  <a:pt x="1672" y="3528"/>
                  <a:pt x="1603" y="3541"/>
                </a:cubicBezTo>
                <a:cubicBezTo>
                  <a:pt x="1564" y="3552"/>
                  <a:pt x="1530" y="3563"/>
                  <a:pt x="1501" y="3575"/>
                </a:cubicBezTo>
                <a:cubicBezTo>
                  <a:pt x="1485" y="3586"/>
                  <a:pt x="1472" y="3597"/>
                  <a:pt x="1462" y="3602"/>
                </a:cubicBezTo>
                <a:cubicBezTo>
                  <a:pt x="1451" y="3609"/>
                  <a:pt x="1451" y="3614"/>
                  <a:pt x="1444" y="3620"/>
                </a:cubicBezTo>
                <a:lnTo>
                  <a:pt x="1433" y="3643"/>
                </a:lnTo>
                <a:lnTo>
                  <a:pt x="1433" y="3654"/>
                </a:lnTo>
                <a:lnTo>
                  <a:pt x="1433" y="3677"/>
                </a:lnTo>
                <a:cubicBezTo>
                  <a:pt x="1438" y="3693"/>
                  <a:pt x="1444" y="3711"/>
                  <a:pt x="1451" y="3722"/>
                </a:cubicBezTo>
                <a:cubicBezTo>
                  <a:pt x="1467" y="3751"/>
                  <a:pt x="1490" y="3785"/>
                  <a:pt x="1519" y="3819"/>
                </a:cubicBezTo>
                <a:cubicBezTo>
                  <a:pt x="1575" y="3875"/>
                  <a:pt x="1637" y="3932"/>
                  <a:pt x="1729" y="3995"/>
                </a:cubicBezTo>
                <a:cubicBezTo>
                  <a:pt x="1757" y="4018"/>
                  <a:pt x="1763" y="4063"/>
                  <a:pt x="1745" y="4092"/>
                </a:cubicBezTo>
                <a:cubicBezTo>
                  <a:pt x="1734" y="4120"/>
                  <a:pt x="1700" y="4142"/>
                  <a:pt x="1672" y="4142"/>
                </a:cubicBezTo>
                <a:cubicBezTo>
                  <a:pt x="1666" y="4142"/>
                  <a:pt x="1661" y="4142"/>
                  <a:pt x="1655" y="4137"/>
                </a:cubicBezTo>
                <a:cubicBezTo>
                  <a:pt x="1501" y="4103"/>
                  <a:pt x="1342" y="4079"/>
                  <a:pt x="1194" y="4069"/>
                </a:cubicBezTo>
                <a:lnTo>
                  <a:pt x="1110" y="4069"/>
                </a:lnTo>
                <a:cubicBezTo>
                  <a:pt x="1018" y="4069"/>
                  <a:pt x="932" y="4074"/>
                  <a:pt x="859" y="4092"/>
                </a:cubicBezTo>
                <a:cubicBezTo>
                  <a:pt x="803" y="4103"/>
                  <a:pt x="751" y="4120"/>
                  <a:pt x="706" y="4142"/>
                </a:cubicBezTo>
                <a:cubicBezTo>
                  <a:pt x="672" y="4160"/>
                  <a:pt x="643" y="4176"/>
                  <a:pt x="615" y="4199"/>
                </a:cubicBezTo>
                <a:cubicBezTo>
                  <a:pt x="591" y="4223"/>
                  <a:pt x="570" y="4250"/>
                  <a:pt x="552" y="4273"/>
                </a:cubicBezTo>
                <a:cubicBezTo>
                  <a:pt x="541" y="4291"/>
                  <a:pt x="536" y="4307"/>
                  <a:pt x="530" y="4318"/>
                </a:cubicBezTo>
                <a:cubicBezTo>
                  <a:pt x="523" y="4330"/>
                  <a:pt x="523" y="4341"/>
                  <a:pt x="523" y="4347"/>
                </a:cubicBezTo>
                <a:lnTo>
                  <a:pt x="523" y="4364"/>
                </a:lnTo>
                <a:cubicBezTo>
                  <a:pt x="523" y="4370"/>
                  <a:pt x="530" y="4381"/>
                  <a:pt x="530" y="4386"/>
                </a:cubicBezTo>
                <a:cubicBezTo>
                  <a:pt x="536" y="4393"/>
                  <a:pt x="541" y="4404"/>
                  <a:pt x="552" y="4409"/>
                </a:cubicBezTo>
                <a:cubicBezTo>
                  <a:pt x="564" y="4427"/>
                  <a:pt x="575" y="4438"/>
                  <a:pt x="591" y="4444"/>
                </a:cubicBezTo>
                <a:cubicBezTo>
                  <a:pt x="632" y="4472"/>
                  <a:pt x="672" y="4489"/>
                  <a:pt x="722" y="4506"/>
                </a:cubicBezTo>
                <a:cubicBezTo>
                  <a:pt x="756" y="4517"/>
                  <a:pt x="796" y="4529"/>
                  <a:pt x="837" y="4535"/>
                </a:cubicBezTo>
                <a:cubicBezTo>
                  <a:pt x="893" y="4546"/>
                  <a:pt x="932" y="4609"/>
                  <a:pt x="922" y="4666"/>
                </a:cubicBezTo>
                <a:cubicBezTo>
                  <a:pt x="916" y="4716"/>
                  <a:pt x="871" y="4756"/>
                  <a:pt x="825" y="4756"/>
                </a:cubicBezTo>
                <a:cubicBezTo>
                  <a:pt x="791" y="4761"/>
                  <a:pt x="762" y="4761"/>
                  <a:pt x="735" y="4768"/>
                </a:cubicBezTo>
                <a:cubicBezTo>
                  <a:pt x="688" y="4779"/>
                  <a:pt x="643" y="4795"/>
                  <a:pt x="591" y="4819"/>
                </a:cubicBezTo>
                <a:cubicBezTo>
                  <a:pt x="546" y="4836"/>
                  <a:pt x="507" y="4853"/>
                  <a:pt x="462" y="4870"/>
                </a:cubicBezTo>
                <a:cubicBezTo>
                  <a:pt x="371" y="4921"/>
                  <a:pt x="279" y="4984"/>
                  <a:pt x="206" y="5046"/>
                </a:cubicBezTo>
                <a:cubicBezTo>
                  <a:pt x="155" y="5097"/>
                  <a:pt x="114" y="5143"/>
                  <a:pt x="80" y="5194"/>
                </a:cubicBezTo>
                <a:cubicBezTo>
                  <a:pt x="58" y="5228"/>
                  <a:pt x="35" y="5267"/>
                  <a:pt x="19" y="5314"/>
                </a:cubicBezTo>
                <a:cubicBezTo>
                  <a:pt x="12" y="5348"/>
                  <a:pt x="1" y="5375"/>
                  <a:pt x="1" y="5404"/>
                </a:cubicBezTo>
                <a:lnTo>
                  <a:pt x="1" y="5432"/>
                </a:lnTo>
                <a:lnTo>
                  <a:pt x="6" y="5443"/>
                </a:lnTo>
                <a:lnTo>
                  <a:pt x="19" y="5455"/>
                </a:lnTo>
                <a:cubicBezTo>
                  <a:pt x="24" y="5461"/>
                  <a:pt x="35" y="5466"/>
                  <a:pt x="41" y="5466"/>
                </a:cubicBezTo>
                <a:cubicBezTo>
                  <a:pt x="75" y="5477"/>
                  <a:pt x="114" y="5484"/>
                  <a:pt x="161" y="5490"/>
                </a:cubicBezTo>
                <a:lnTo>
                  <a:pt x="189" y="5490"/>
                </a:lnTo>
                <a:cubicBezTo>
                  <a:pt x="263" y="5490"/>
                  <a:pt x="347" y="5477"/>
                  <a:pt x="410" y="5472"/>
                </a:cubicBezTo>
                <a:cubicBezTo>
                  <a:pt x="455" y="5466"/>
                  <a:pt x="496" y="5466"/>
                  <a:pt x="541" y="5461"/>
                </a:cubicBezTo>
                <a:cubicBezTo>
                  <a:pt x="586" y="5461"/>
                  <a:pt x="620" y="5484"/>
                  <a:pt x="632" y="5518"/>
                </a:cubicBezTo>
                <a:cubicBezTo>
                  <a:pt x="643" y="5545"/>
                  <a:pt x="638" y="5580"/>
                  <a:pt x="615" y="5608"/>
                </a:cubicBezTo>
                <a:cubicBezTo>
                  <a:pt x="581" y="5655"/>
                  <a:pt x="541" y="5700"/>
                  <a:pt x="507" y="5745"/>
                </a:cubicBezTo>
                <a:lnTo>
                  <a:pt x="478" y="5773"/>
                </a:lnTo>
                <a:cubicBezTo>
                  <a:pt x="467" y="5791"/>
                  <a:pt x="450" y="5813"/>
                  <a:pt x="433" y="5830"/>
                </a:cubicBezTo>
                <a:lnTo>
                  <a:pt x="428" y="5841"/>
                </a:lnTo>
                <a:cubicBezTo>
                  <a:pt x="410" y="5865"/>
                  <a:pt x="394" y="5886"/>
                  <a:pt x="381" y="5904"/>
                </a:cubicBezTo>
                <a:cubicBezTo>
                  <a:pt x="302" y="6030"/>
                  <a:pt x="251" y="6132"/>
                  <a:pt x="216" y="6234"/>
                </a:cubicBezTo>
                <a:cubicBezTo>
                  <a:pt x="200" y="6285"/>
                  <a:pt x="189" y="6330"/>
                  <a:pt x="182" y="6376"/>
                </a:cubicBezTo>
                <a:cubicBezTo>
                  <a:pt x="182" y="6405"/>
                  <a:pt x="182" y="6432"/>
                  <a:pt x="189" y="6461"/>
                </a:cubicBezTo>
                <a:cubicBezTo>
                  <a:pt x="195" y="6478"/>
                  <a:pt x="200" y="6495"/>
                  <a:pt x="211" y="6512"/>
                </a:cubicBezTo>
                <a:cubicBezTo>
                  <a:pt x="216" y="6529"/>
                  <a:pt x="229" y="6541"/>
                  <a:pt x="240" y="6557"/>
                </a:cubicBezTo>
                <a:cubicBezTo>
                  <a:pt x="257" y="6575"/>
                  <a:pt x="274" y="6586"/>
                  <a:pt x="297" y="6602"/>
                </a:cubicBezTo>
                <a:cubicBezTo>
                  <a:pt x="313" y="6609"/>
                  <a:pt x="331" y="6620"/>
                  <a:pt x="347" y="6626"/>
                </a:cubicBezTo>
                <a:cubicBezTo>
                  <a:pt x="365" y="6631"/>
                  <a:pt x="381" y="6636"/>
                  <a:pt x="399" y="6636"/>
                </a:cubicBezTo>
                <a:cubicBezTo>
                  <a:pt x="428" y="6636"/>
                  <a:pt x="450" y="6636"/>
                  <a:pt x="467" y="6631"/>
                </a:cubicBezTo>
                <a:cubicBezTo>
                  <a:pt x="501" y="6626"/>
                  <a:pt x="536" y="6615"/>
                  <a:pt x="564" y="6597"/>
                </a:cubicBezTo>
                <a:cubicBezTo>
                  <a:pt x="626" y="6563"/>
                  <a:pt x="688" y="6518"/>
                  <a:pt x="756" y="6455"/>
                </a:cubicBezTo>
                <a:cubicBezTo>
                  <a:pt x="911" y="6313"/>
                  <a:pt x="1035" y="6148"/>
                  <a:pt x="1121" y="6041"/>
                </a:cubicBezTo>
                <a:cubicBezTo>
                  <a:pt x="1149" y="5996"/>
                  <a:pt x="1178" y="5955"/>
                  <a:pt x="1205" y="5915"/>
                </a:cubicBezTo>
                <a:cubicBezTo>
                  <a:pt x="1257" y="5841"/>
                  <a:pt x="1307" y="5773"/>
                  <a:pt x="1359" y="5705"/>
                </a:cubicBezTo>
                <a:cubicBezTo>
                  <a:pt x="1376" y="5682"/>
                  <a:pt x="1404" y="5671"/>
                  <a:pt x="1433" y="5671"/>
                </a:cubicBezTo>
                <a:cubicBezTo>
                  <a:pt x="1444" y="5671"/>
                  <a:pt x="1462" y="5676"/>
                  <a:pt x="1472" y="5682"/>
                </a:cubicBezTo>
                <a:cubicBezTo>
                  <a:pt x="1501" y="5694"/>
                  <a:pt x="1519" y="5723"/>
                  <a:pt x="1524" y="5762"/>
                </a:cubicBezTo>
                <a:cubicBezTo>
                  <a:pt x="1530" y="5791"/>
                  <a:pt x="1535" y="5825"/>
                  <a:pt x="1541" y="5859"/>
                </a:cubicBezTo>
                <a:cubicBezTo>
                  <a:pt x="1541" y="5881"/>
                  <a:pt x="1541" y="5899"/>
                  <a:pt x="1546" y="5921"/>
                </a:cubicBezTo>
                <a:lnTo>
                  <a:pt x="1553" y="5972"/>
                </a:lnTo>
                <a:lnTo>
                  <a:pt x="1558" y="6017"/>
                </a:lnTo>
                <a:cubicBezTo>
                  <a:pt x="1564" y="6086"/>
                  <a:pt x="1569" y="6148"/>
                  <a:pt x="1587" y="6211"/>
                </a:cubicBezTo>
                <a:cubicBezTo>
                  <a:pt x="1598" y="6256"/>
                  <a:pt x="1609" y="6296"/>
                  <a:pt x="1627" y="6330"/>
                </a:cubicBezTo>
                <a:cubicBezTo>
                  <a:pt x="1637" y="6347"/>
                  <a:pt x="1643" y="6364"/>
                  <a:pt x="1655" y="6376"/>
                </a:cubicBezTo>
                <a:cubicBezTo>
                  <a:pt x="1666" y="6387"/>
                  <a:pt x="1672" y="6392"/>
                  <a:pt x="1682" y="6405"/>
                </a:cubicBezTo>
                <a:cubicBezTo>
                  <a:pt x="1695" y="6405"/>
                  <a:pt x="1706" y="6410"/>
                  <a:pt x="1711" y="6416"/>
                </a:cubicBezTo>
                <a:cubicBezTo>
                  <a:pt x="1729" y="6421"/>
                  <a:pt x="1740" y="6421"/>
                  <a:pt x="1757" y="6421"/>
                </a:cubicBezTo>
                <a:lnTo>
                  <a:pt x="1797" y="6421"/>
                </a:lnTo>
                <a:cubicBezTo>
                  <a:pt x="1813" y="6416"/>
                  <a:pt x="1831" y="6410"/>
                  <a:pt x="1842" y="6405"/>
                </a:cubicBezTo>
                <a:cubicBezTo>
                  <a:pt x="1865" y="6392"/>
                  <a:pt x="1882" y="6376"/>
                  <a:pt x="1899" y="6364"/>
                </a:cubicBezTo>
                <a:cubicBezTo>
                  <a:pt x="1933" y="6330"/>
                  <a:pt x="1962" y="6296"/>
                  <a:pt x="1989" y="6251"/>
                </a:cubicBezTo>
                <a:cubicBezTo>
                  <a:pt x="2052" y="6154"/>
                  <a:pt x="2109" y="6035"/>
                  <a:pt x="2160" y="5881"/>
                </a:cubicBezTo>
                <a:cubicBezTo>
                  <a:pt x="2194" y="5773"/>
                  <a:pt x="2228" y="5648"/>
                  <a:pt x="2262" y="5506"/>
                </a:cubicBezTo>
                <a:cubicBezTo>
                  <a:pt x="2274" y="5450"/>
                  <a:pt x="2319" y="5409"/>
                  <a:pt x="2371" y="5404"/>
                </a:cubicBezTo>
                <a:cubicBezTo>
                  <a:pt x="2433" y="5404"/>
                  <a:pt x="2484" y="5438"/>
                  <a:pt x="2501" y="5490"/>
                </a:cubicBezTo>
                <a:cubicBezTo>
                  <a:pt x="2513" y="5524"/>
                  <a:pt x="2524" y="5558"/>
                  <a:pt x="2542" y="5592"/>
                </a:cubicBezTo>
                <a:cubicBezTo>
                  <a:pt x="2563" y="5626"/>
                  <a:pt x="2587" y="5660"/>
                  <a:pt x="2610" y="5689"/>
                </a:cubicBezTo>
                <a:cubicBezTo>
                  <a:pt x="2626" y="5705"/>
                  <a:pt x="2637" y="5716"/>
                  <a:pt x="2655" y="5728"/>
                </a:cubicBezTo>
                <a:cubicBezTo>
                  <a:pt x="2666" y="5734"/>
                  <a:pt x="2678" y="5739"/>
                  <a:pt x="2689" y="5745"/>
                </a:cubicBezTo>
                <a:cubicBezTo>
                  <a:pt x="2700" y="5750"/>
                  <a:pt x="2712" y="5750"/>
                  <a:pt x="2718" y="5750"/>
                </a:cubicBezTo>
                <a:lnTo>
                  <a:pt x="2746" y="5750"/>
                </a:lnTo>
                <a:cubicBezTo>
                  <a:pt x="2757" y="5745"/>
                  <a:pt x="2768" y="5739"/>
                  <a:pt x="2780" y="5739"/>
                </a:cubicBezTo>
                <a:cubicBezTo>
                  <a:pt x="2802" y="5723"/>
                  <a:pt x="2825" y="5710"/>
                  <a:pt x="2842" y="5694"/>
                </a:cubicBezTo>
                <a:cubicBezTo>
                  <a:pt x="2870" y="5665"/>
                  <a:pt x="2893" y="5637"/>
                  <a:pt x="2917" y="5608"/>
                </a:cubicBezTo>
                <a:cubicBezTo>
                  <a:pt x="2938" y="5569"/>
                  <a:pt x="2962" y="5524"/>
                  <a:pt x="2978" y="5477"/>
                </a:cubicBezTo>
                <a:cubicBezTo>
                  <a:pt x="3001" y="5393"/>
                  <a:pt x="3019" y="5301"/>
                  <a:pt x="3024" y="5194"/>
                </a:cubicBezTo>
                <a:cubicBezTo>
                  <a:pt x="3035" y="4995"/>
                  <a:pt x="3012" y="4790"/>
                  <a:pt x="2962" y="4540"/>
                </a:cubicBezTo>
                <a:lnTo>
                  <a:pt x="2956" y="4529"/>
                </a:lnTo>
                <a:cubicBezTo>
                  <a:pt x="2951" y="4483"/>
                  <a:pt x="2944" y="4454"/>
                  <a:pt x="2933" y="4420"/>
                </a:cubicBezTo>
                <a:cubicBezTo>
                  <a:pt x="2928" y="4393"/>
                  <a:pt x="2928" y="4370"/>
                  <a:pt x="2938" y="4347"/>
                </a:cubicBezTo>
                <a:cubicBezTo>
                  <a:pt x="2951" y="4325"/>
                  <a:pt x="2967" y="4307"/>
                  <a:pt x="2990" y="4302"/>
                </a:cubicBezTo>
                <a:cubicBezTo>
                  <a:pt x="3001" y="4296"/>
                  <a:pt x="3012" y="4296"/>
                  <a:pt x="3024" y="4296"/>
                </a:cubicBezTo>
                <a:cubicBezTo>
                  <a:pt x="3064" y="4296"/>
                  <a:pt x="3104" y="4318"/>
                  <a:pt x="3114" y="4359"/>
                </a:cubicBezTo>
                <a:cubicBezTo>
                  <a:pt x="3155" y="4483"/>
                  <a:pt x="3189" y="4609"/>
                  <a:pt x="3211" y="4739"/>
                </a:cubicBezTo>
                <a:cubicBezTo>
                  <a:pt x="3269" y="4870"/>
                  <a:pt x="3326" y="5000"/>
                  <a:pt x="3376" y="5136"/>
                </a:cubicBezTo>
                <a:cubicBezTo>
                  <a:pt x="3421" y="5273"/>
                  <a:pt x="3473" y="5416"/>
                  <a:pt x="3513" y="5563"/>
                </a:cubicBezTo>
                <a:lnTo>
                  <a:pt x="3518" y="5592"/>
                </a:lnTo>
                <a:lnTo>
                  <a:pt x="3530" y="5631"/>
                </a:lnTo>
                <a:lnTo>
                  <a:pt x="3541" y="5631"/>
                </a:lnTo>
                <a:cubicBezTo>
                  <a:pt x="3644" y="5631"/>
                  <a:pt x="3740" y="5626"/>
                  <a:pt x="3843" y="5603"/>
                </a:cubicBezTo>
                <a:cubicBezTo>
                  <a:pt x="3990" y="5569"/>
                  <a:pt x="4144" y="5511"/>
                  <a:pt x="4320" y="5416"/>
                </a:cubicBezTo>
                <a:lnTo>
                  <a:pt x="4388" y="5382"/>
                </a:lnTo>
                <a:lnTo>
                  <a:pt x="4478" y="5335"/>
                </a:lnTo>
                <a:cubicBezTo>
                  <a:pt x="4456" y="5285"/>
                  <a:pt x="4433" y="5233"/>
                  <a:pt x="4410" y="5188"/>
                </a:cubicBezTo>
                <a:cubicBezTo>
                  <a:pt x="4349" y="5075"/>
                  <a:pt x="4280" y="4960"/>
                  <a:pt x="4212" y="4847"/>
                </a:cubicBezTo>
                <a:cubicBezTo>
                  <a:pt x="4178" y="4795"/>
                  <a:pt x="4144" y="4739"/>
                  <a:pt x="4110" y="4688"/>
                </a:cubicBezTo>
                <a:cubicBezTo>
                  <a:pt x="4058" y="4659"/>
                  <a:pt x="4008" y="4632"/>
                  <a:pt x="3956" y="4598"/>
                </a:cubicBezTo>
                <a:cubicBezTo>
                  <a:pt x="3848" y="4523"/>
                  <a:pt x="3701" y="4399"/>
                  <a:pt x="3633" y="4216"/>
                </a:cubicBezTo>
                <a:cubicBezTo>
                  <a:pt x="3609" y="4148"/>
                  <a:pt x="3644" y="4069"/>
                  <a:pt x="3717" y="4040"/>
                </a:cubicBezTo>
                <a:cubicBezTo>
                  <a:pt x="3728" y="4040"/>
                  <a:pt x="3746" y="4034"/>
                  <a:pt x="3762" y="4034"/>
                </a:cubicBezTo>
                <a:cubicBezTo>
                  <a:pt x="3780" y="4034"/>
                  <a:pt x="3803" y="4040"/>
                  <a:pt x="3819" y="4045"/>
                </a:cubicBezTo>
                <a:cubicBezTo>
                  <a:pt x="3843" y="4058"/>
                  <a:pt x="3859" y="4074"/>
                  <a:pt x="3871" y="4092"/>
                </a:cubicBezTo>
                <a:cubicBezTo>
                  <a:pt x="3899" y="4142"/>
                  <a:pt x="3927" y="4189"/>
                  <a:pt x="3967" y="4234"/>
                </a:cubicBezTo>
                <a:cubicBezTo>
                  <a:pt x="4019" y="4284"/>
                  <a:pt x="4076" y="4330"/>
                  <a:pt x="4144" y="4381"/>
                </a:cubicBezTo>
                <a:cubicBezTo>
                  <a:pt x="4240" y="4444"/>
                  <a:pt x="4349" y="4495"/>
                  <a:pt x="4462" y="4535"/>
                </a:cubicBezTo>
                <a:cubicBezTo>
                  <a:pt x="4559" y="4564"/>
                  <a:pt x="4655" y="4585"/>
                  <a:pt x="4745" y="4591"/>
                </a:cubicBezTo>
                <a:lnTo>
                  <a:pt x="4792" y="4591"/>
                </a:lnTo>
                <a:cubicBezTo>
                  <a:pt x="4842" y="4591"/>
                  <a:pt x="4887" y="4591"/>
                  <a:pt x="4928" y="4580"/>
                </a:cubicBezTo>
                <a:cubicBezTo>
                  <a:pt x="4955" y="4574"/>
                  <a:pt x="4979" y="4569"/>
                  <a:pt x="5002" y="4557"/>
                </a:cubicBezTo>
                <a:cubicBezTo>
                  <a:pt x="5013" y="4551"/>
                  <a:pt x="5024" y="4540"/>
                  <a:pt x="5041" y="4529"/>
                </a:cubicBezTo>
                <a:cubicBezTo>
                  <a:pt x="5047" y="4523"/>
                  <a:pt x="5058" y="4512"/>
                  <a:pt x="5065" y="4501"/>
                </a:cubicBezTo>
                <a:cubicBezTo>
                  <a:pt x="5070" y="4489"/>
                  <a:pt x="5075" y="4478"/>
                  <a:pt x="5081" y="4467"/>
                </a:cubicBezTo>
                <a:cubicBezTo>
                  <a:pt x="5086" y="4444"/>
                  <a:pt x="5092" y="4427"/>
                  <a:pt x="5092" y="4404"/>
                </a:cubicBezTo>
                <a:cubicBezTo>
                  <a:pt x="5092" y="4375"/>
                  <a:pt x="5086" y="4341"/>
                  <a:pt x="5081" y="4307"/>
                </a:cubicBezTo>
                <a:cubicBezTo>
                  <a:pt x="5070" y="4250"/>
                  <a:pt x="5047" y="4194"/>
                  <a:pt x="5013" y="4126"/>
                </a:cubicBezTo>
                <a:cubicBezTo>
                  <a:pt x="4996" y="4092"/>
                  <a:pt x="5018" y="4040"/>
                  <a:pt x="5047" y="4018"/>
                </a:cubicBezTo>
                <a:cubicBezTo>
                  <a:pt x="5065" y="4006"/>
                  <a:pt x="5081" y="4000"/>
                  <a:pt x="5099" y="4000"/>
                </a:cubicBezTo>
                <a:cubicBezTo>
                  <a:pt x="5115" y="4000"/>
                  <a:pt x="5126" y="4006"/>
                  <a:pt x="5144" y="4011"/>
                </a:cubicBezTo>
                <a:cubicBezTo>
                  <a:pt x="5251" y="4058"/>
                  <a:pt x="5382" y="4114"/>
                  <a:pt x="5513" y="4160"/>
                </a:cubicBezTo>
                <a:cubicBezTo>
                  <a:pt x="5684" y="4216"/>
                  <a:pt x="5826" y="4244"/>
                  <a:pt x="5962" y="4257"/>
                </a:cubicBezTo>
                <a:lnTo>
                  <a:pt x="6001" y="4257"/>
                </a:lnTo>
                <a:cubicBezTo>
                  <a:pt x="6070" y="4257"/>
                  <a:pt x="6132" y="4250"/>
                  <a:pt x="6195" y="4239"/>
                </a:cubicBezTo>
                <a:cubicBezTo>
                  <a:pt x="6251" y="4223"/>
                  <a:pt x="6303" y="4205"/>
                  <a:pt x="6348" y="4182"/>
                </a:cubicBezTo>
                <a:cubicBezTo>
                  <a:pt x="6382" y="4160"/>
                  <a:pt x="6416" y="4137"/>
                  <a:pt x="6445" y="4114"/>
                </a:cubicBezTo>
                <a:cubicBezTo>
                  <a:pt x="6468" y="4097"/>
                  <a:pt x="6479" y="4074"/>
                  <a:pt x="6497" y="4058"/>
                </a:cubicBezTo>
                <a:cubicBezTo>
                  <a:pt x="6507" y="4040"/>
                  <a:pt x="6513" y="4024"/>
                  <a:pt x="6524" y="4000"/>
                </a:cubicBezTo>
                <a:cubicBezTo>
                  <a:pt x="6531" y="3984"/>
                  <a:pt x="6531" y="3966"/>
                  <a:pt x="6536" y="3950"/>
                </a:cubicBezTo>
                <a:cubicBezTo>
                  <a:pt x="6536" y="3927"/>
                  <a:pt x="6531" y="3909"/>
                  <a:pt x="6531" y="3887"/>
                </a:cubicBezTo>
                <a:cubicBezTo>
                  <a:pt x="6518" y="3859"/>
                  <a:pt x="6507" y="3830"/>
                  <a:pt x="6497" y="3807"/>
                </a:cubicBezTo>
                <a:cubicBezTo>
                  <a:pt x="6479" y="3773"/>
                  <a:pt x="6456" y="3738"/>
                  <a:pt x="6434" y="3711"/>
                </a:cubicBezTo>
                <a:cubicBezTo>
                  <a:pt x="6400" y="3677"/>
                  <a:pt x="6366" y="3648"/>
                  <a:pt x="6326" y="3625"/>
                </a:cubicBezTo>
                <a:cubicBezTo>
                  <a:pt x="6308" y="3609"/>
                  <a:pt x="6285" y="3597"/>
                  <a:pt x="6263" y="3591"/>
                </a:cubicBezTo>
                <a:lnTo>
                  <a:pt x="6224" y="3575"/>
                </a:lnTo>
                <a:lnTo>
                  <a:pt x="6177" y="3557"/>
                </a:lnTo>
                <a:cubicBezTo>
                  <a:pt x="6143" y="3546"/>
                  <a:pt x="6121" y="3512"/>
                  <a:pt x="6109" y="3483"/>
                </a:cubicBezTo>
                <a:cubicBezTo>
                  <a:pt x="6098" y="3449"/>
                  <a:pt x="6098" y="3410"/>
                  <a:pt x="6115" y="3376"/>
                </a:cubicBezTo>
                <a:cubicBezTo>
                  <a:pt x="6138" y="3329"/>
                  <a:pt x="6183" y="3302"/>
                  <a:pt x="6235" y="3302"/>
                </a:cubicBezTo>
                <a:lnTo>
                  <a:pt x="6263" y="3302"/>
                </a:lnTo>
                <a:cubicBezTo>
                  <a:pt x="6337" y="3324"/>
                  <a:pt x="6422" y="3336"/>
                  <a:pt x="6536" y="3342"/>
                </a:cubicBezTo>
                <a:cubicBezTo>
                  <a:pt x="6576" y="3342"/>
                  <a:pt x="6621" y="3347"/>
                  <a:pt x="6660" y="3347"/>
                </a:cubicBezTo>
                <a:cubicBezTo>
                  <a:pt x="6825" y="3347"/>
                  <a:pt x="6985" y="3329"/>
                  <a:pt x="7132" y="3302"/>
                </a:cubicBezTo>
                <a:cubicBezTo>
                  <a:pt x="7240" y="3279"/>
                  <a:pt x="7331" y="3245"/>
                  <a:pt x="7410" y="3205"/>
                </a:cubicBezTo>
                <a:cubicBezTo>
                  <a:pt x="7451" y="3182"/>
                  <a:pt x="7485" y="3159"/>
                  <a:pt x="7513" y="3137"/>
                </a:cubicBezTo>
                <a:cubicBezTo>
                  <a:pt x="7530" y="3119"/>
                  <a:pt x="7547" y="3103"/>
                  <a:pt x="7564" y="3080"/>
                </a:cubicBezTo>
                <a:cubicBezTo>
                  <a:pt x="7570" y="3063"/>
                  <a:pt x="7581" y="3046"/>
                  <a:pt x="7588" y="3029"/>
                </a:cubicBezTo>
                <a:cubicBezTo>
                  <a:pt x="7593" y="3012"/>
                  <a:pt x="7598" y="2988"/>
                  <a:pt x="7598" y="2967"/>
                </a:cubicBezTo>
                <a:cubicBezTo>
                  <a:pt x="7598" y="2949"/>
                  <a:pt x="7598" y="2933"/>
                  <a:pt x="7593" y="2915"/>
                </a:cubicBezTo>
                <a:cubicBezTo>
                  <a:pt x="7593" y="2904"/>
                  <a:pt x="7588" y="2893"/>
                  <a:pt x="7581" y="2881"/>
                </a:cubicBezTo>
                <a:cubicBezTo>
                  <a:pt x="7575" y="2864"/>
                  <a:pt x="7564" y="2852"/>
                  <a:pt x="7553" y="2836"/>
                </a:cubicBezTo>
                <a:cubicBezTo>
                  <a:pt x="7536" y="2818"/>
                  <a:pt x="7513" y="2802"/>
                  <a:pt x="7496" y="2791"/>
                </a:cubicBezTo>
                <a:cubicBezTo>
                  <a:pt x="7444" y="2762"/>
                  <a:pt x="7388" y="2733"/>
                  <a:pt x="7326" y="2710"/>
                </a:cubicBezTo>
                <a:cubicBezTo>
                  <a:pt x="7178" y="2665"/>
                  <a:pt x="7024" y="2642"/>
                  <a:pt x="6877" y="2626"/>
                </a:cubicBezTo>
                <a:cubicBezTo>
                  <a:pt x="6825" y="2620"/>
                  <a:pt x="6775" y="2620"/>
                  <a:pt x="6723" y="2613"/>
                </a:cubicBezTo>
                <a:lnTo>
                  <a:pt x="6672" y="2608"/>
                </a:lnTo>
                <a:cubicBezTo>
                  <a:pt x="6655" y="2608"/>
                  <a:pt x="6638" y="2602"/>
                  <a:pt x="6621" y="2602"/>
                </a:cubicBezTo>
                <a:cubicBezTo>
                  <a:pt x="6610" y="2602"/>
                  <a:pt x="6599" y="2597"/>
                  <a:pt x="6581" y="2597"/>
                </a:cubicBezTo>
                <a:cubicBezTo>
                  <a:pt x="6558" y="2597"/>
                  <a:pt x="6531" y="2592"/>
                  <a:pt x="6507" y="2592"/>
                </a:cubicBezTo>
                <a:cubicBezTo>
                  <a:pt x="6468" y="2586"/>
                  <a:pt x="6434" y="2540"/>
                  <a:pt x="6434" y="2506"/>
                </a:cubicBezTo>
                <a:cubicBezTo>
                  <a:pt x="6428" y="2472"/>
                  <a:pt x="6445" y="2437"/>
                  <a:pt x="6473" y="2416"/>
                </a:cubicBezTo>
                <a:cubicBezTo>
                  <a:pt x="6531" y="2375"/>
                  <a:pt x="6599" y="2341"/>
                  <a:pt x="6667" y="2313"/>
                </a:cubicBezTo>
                <a:lnTo>
                  <a:pt x="6701" y="2296"/>
                </a:lnTo>
                <a:lnTo>
                  <a:pt x="6762" y="2267"/>
                </a:lnTo>
                <a:lnTo>
                  <a:pt x="6780" y="2256"/>
                </a:lnTo>
                <a:cubicBezTo>
                  <a:pt x="6843" y="2227"/>
                  <a:pt x="6911" y="2193"/>
                  <a:pt x="6979" y="2159"/>
                </a:cubicBezTo>
                <a:lnTo>
                  <a:pt x="6985" y="2154"/>
                </a:lnTo>
                <a:cubicBezTo>
                  <a:pt x="7116" y="2091"/>
                  <a:pt x="7240" y="2017"/>
                  <a:pt x="7360" y="1921"/>
                </a:cubicBezTo>
                <a:cubicBezTo>
                  <a:pt x="7394" y="1881"/>
                  <a:pt x="7423" y="1852"/>
                  <a:pt x="7444" y="1818"/>
                </a:cubicBezTo>
                <a:cubicBezTo>
                  <a:pt x="7457" y="1802"/>
                  <a:pt x="7468" y="1779"/>
                  <a:pt x="7473" y="1761"/>
                </a:cubicBezTo>
                <a:cubicBezTo>
                  <a:pt x="7478" y="1745"/>
                  <a:pt x="7485" y="1734"/>
                  <a:pt x="7485" y="1716"/>
                </a:cubicBezTo>
                <a:cubicBezTo>
                  <a:pt x="7485" y="1705"/>
                  <a:pt x="7485" y="1687"/>
                  <a:pt x="7478" y="1677"/>
                </a:cubicBezTo>
                <a:cubicBezTo>
                  <a:pt x="7478" y="1659"/>
                  <a:pt x="7473" y="1648"/>
                  <a:pt x="7462" y="1632"/>
                </a:cubicBezTo>
                <a:cubicBezTo>
                  <a:pt x="7457" y="1619"/>
                  <a:pt x="7451" y="1608"/>
                  <a:pt x="7439" y="1591"/>
                </a:cubicBezTo>
                <a:cubicBezTo>
                  <a:pt x="7428" y="1580"/>
                  <a:pt x="7417" y="1574"/>
                  <a:pt x="7405" y="1563"/>
                </a:cubicBezTo>
                <a:cubicBezTo>
                  <a:pt x="7388" y="1551"/>
                  <a:pt x="7371" y="1546"/>
                  <a:pt x="7354" y="1540"/>
                </a:cubicBezTo>
                <a:cubicBezTo>
                  <a:pt x="7326" y="1529"/>
                  <a:pt x="7297" y="1522"/>
                  <a:pt x="7258" y="1522"/>
                </a:cubicBezTo>
                <a:lnTo>
                  <a:pt x="7234" y="1522"/>
                </a:lnTo>
                <a:cubicBezTo>
                  <a:pt x="7172" y="1522"/>
                  <a:pt x="7103" y="1529"/>
                  <a:pt x="7035" y="1546"/>
                </a:cubicBezTo>
                <a:cubicBezTo>
                  <a:pt x="6865" y="1585"/>
                  <a:pt x="6683" y="1653"/>
                  <a:pt x="6468" y="1768"/>
                </a:cubicBezTo>
                <a:cubicBezTo>
                  <a:pt x="6377" y="1813"/>
                  <a:pt x="6280" y="1870"/>
                  <a:pt x="6195" y="1926"/>
                </a:cubicBezTo>
                <a:cubicBezTo>
                  <a:pt x="6109" y="1978"/>
                  <a:pt x="6041" y="2023"/>
                  <a:pt x="5973" y="2075"/>
                </a:cubicBezTo>
                <a:lnTo>
                  <a:pt x="5910" y="2125"/>
                </a:lnTo>
                <a:cubicBezTo>
                  <a:pt x="5899" y="2143"/>
                  <a:pt x="5883" y="2154"/>
                  <a:pt x="5871" y="2170"/>
                </a:cubicBezTo>
                <a:cubicBezTo>
                  <a:pt x="5854" y="2188"/>
                  <a:pt x="5826" y="2199"/>
                  <a:pt x="5802" y="2199"/>
                </a:cubicBezTo>
                <a:cubicBezTo>
                  <a:pt x="5786" y="2199"/>
                  <a:pt x="5774" y="2199"/>
                  <a:pt x="5763" y="2193"/>
                </a:cubicBezTo>
                <a:cubicBezTo>
                  <a:pt x="5734" y="2177"/>
                  <a:pt x="5706" y="2136"/>
                  <a:pt x="5718" y="2097"/>
                </a:cubicBezTo>
                <a:cubicBezTo>
                  <a:pt x="5746" y="2007"/>
                  <a:pt x="5774" y="1897"/>
                  <a:pt x="5786" y="1795"/>
                </a:cubicBezTo>
                <a:cubicBezTo>
                  <a:pt x="5786" y="1768"/>
                  <a:pt x="5786" y="1745"/>
                  <a:pt x="5781" y="1722"/>
                </a:cubicBezTo>
                <a:cubicBezTo>
                  <a:pt x="5781" y="1716"/>
                  <a:pt x="5774" y="1705"/>
                  <a:pt x="5774" y="1700"/>
                </a:cubicBezTo>
                <a:lnTo>
                  <a:pt x="5752" y="1700"/>
                </a:lnTo>
                <a:cubicBezTo>
                  <a:pt x="5723" y="1705"/>
                  <a:pt x="5700" y="1711"/>
                  <a:pt x="5678" y="1722"/>
                </a:cubicBezTo>
                <a:cubicBezTo>
                  <a:pt x="5587" y="1773"/>
                  <a:pt x="5513" y="1836"/>
                  <a:pt x="5451" y="1887"/>
                </a:cubicBezTo>
                <a:cubicBezTo>
                  <a:pt x="5314" y="2017"/>
                  <a:pt x="5194" y="2154"/>
                  <a:pt x="5099" y="2301"/>
                </a:cubicBezTo>
                <a:cubicBezTo>
                  <a:pt x="5047" y="2382"/>
                  <a:pt x="5013" y="2443"/>
                  <a:pt x="4990" y="2506"/>
                </a:cubicBezTo>
                <a:cubicBezTo>
                  <a:pt x="4984" y="2529"/>
                  <a:pt x="4979" y="2545"/>
                  <a:pt x="4962" y="2557"/>
                </a:cubicBezTo>
                <a:lnTo>
                  <a:pt x="4950" y="2568"/>
                </a:lnTo>
                <a:lnTo>
                  <a:pt x="4939" y="2579"/>
                </a:lnTo>
                <a:cubicBezTo>
                  <a:pt x="4921" y="2597"/>
                  <a:pt x="4900" y="2602"/>
                  <a:pt x="4871" y="2602"/>
                </a:cubicBezTo>
                <a:lnTo>
                  <a:pt x="4848" y="2602"/>
                </a:lnTo>
                <a:cubicBezTo>
                  <a:pt x="4819" y="2597"/>
                  <a:pt x="4792" y="2579"/>
                  <a:pt x="4774" y="2552"/>
                </a:cubicBezTo>
                <a:cubicBezTo>
                  <a:pt x="4758" y="2523"/>
                  <a:pt x="4751" y="2495"/>
                  <a:pt x="4751" y="2461"/>
                </a:cubicBezTo>
                <a:cubicBezTo>
                  <a:pt x="4758" y="2427"/>
                  <a:pt x="4758" y="2398"/>
                  <a:pt x="4763" y="2364"/>
                </a:cubicBezTo>
                <a:cubicBezTo>
                  <a:pt x="4769" y="2324"/>
                  <a:pt x="4774" y="2279"/>
                  <a:pt x="4780" y="2238"/>
                </a:cubicBezTo>
                <a:cubicBezTo>
                  <a:pt x="4780" y="2182"/>
                  <a:pt x="4780" y="2131"/>
                  <a:pt x="4769" y="2086"/>
                </a:cubicBezTo>
                <a:cubicBezTo>
                  <a:pt x="4769" y="2075"/>
                  <a:pt x="4763" y="2062"/>
                  <a:pt x="4758" y="2052"/>
                </a:cubicBezTo>
                <a:lnTo>
                  <a:pt x="4745" y="2034"/>
                </a:lnTo>
                <a:lnTo>
                  <a:pt x="4740" y="2028"/>
                </a:lnTo>
                <a:lnTo>
                  <a:pt x="4729" y="2023"/>
                </a:lnTo>
                <a:cubicBezTo>
                  <a:pt x="4717" y="2017"/>
                  <a:pt x="4706" y="2017"/>
                  <a:pt x="4695" y="2017"/>
                </a:cubicBezTo>
                <a:cubicBezTo>
                  <a:pt x="4677" y="2017"/>
                  <a:pt x="4655" y="2017"/>
                  <a:pt x="4638" y="2023"/>
                </a:cubicBezTo>
                <a:cubicBezTo>
                  <a:pt x="4621" y="2028"/>
                  <a:pt x="4598" y="2034"/>
                  <a:pt x="4580" y="2041"/>
                </a:cubicBezTo>
                <a:cubicBezTo>
                  <a:pt x="4553" y="2057"/>
                  <a:pt x="4530" y="2075"/>
                  <a:pt x="4507" y="2091"/>
                </a:cubicBezTo>
                <a:cubicBezTo>
                  <a:pt x="4473" y="2125"/>
                  <a:pt x="4439" y="2165"/>
                  <a:pt x="4410" y="2211"/>
                </a:cubicBezTo>
                <a:cubicBezTo>
                  <a:pt x="4354" y="2307"/>
                  <a:pt x="4302" y="2416"/>
                  <a:pt x="4252" y="2557"/>
                </a:cubicBezTo>
                <a:lnTo>
                  <a:pt x="4246" y="2574"/>
                </a:lnTo>
                <a:cubicBezTo>
                  <a:pt x="4212" y="2682"/>
                  <a:pt x="4178" y="2796"/>
                  <a:pt x="4150" y="2927"/>
                </a:cubicBezTo>
                <a:cubicBezTo>
                  <a:pt x="4137" y="2978"/>
                  <a:pt x="4132" y="3029"/>
                  <a:pt x="4121" y="3080"/>
                </a:cubicBezTo>
                <a:lnTo>
                  <a:pt x="4115" y="3108"/>
                </a:lnTo>
                <a:cubicBezTo>
                  <a:pt x="4110" y="3143"/>
                  <a:pt x="4098" y="3177"/>
                  <a:pt x="4087" y="3211"/>
                </a:cubicBezTo>
                <a:cubicBezTo>
                  <a:pt x="4081" y="3227"/>
                  <a:pt x="4069" y="3245"/>
                  <a:pt x="4053" y="3250"/>
                </a:cubicBezTo>
                <a:cubicBezTo>
                  <a:pt x="4042" y="3261"/>
                  <a:pt x="4019" y="3268"/>
                  <a:pt x="4001" y="3268"/>
                </a:cubicBezTo>
                <a:lnTo>
                  <a:pt x="3984" y="3268"/>
                </a:lnTo>
                <a:cubicBezTo>
                  <a:pt x="3950" y="3261"/>
                  <a:pt x="3911" y="3227"/>
                  <a:pt x="3911" y="3182"/>
                </a:cubicBezTo>
                <a:lnTo>
                  <a:pt x="3911" y="3171"/>
                </a:lnTo>
                <a:lnTo>
                  <a:pt x="3911" y="3153"/>
                </a:lnTo>
                <a:lnTo>
                  <a:pt x="3911" y="3132"/>
                </a:lnTo>
                <a:cubicBezTo>
                  <a:pt x="3911" y="3012"/>
                  <a:pt x="3916" y="2886"/>
                  <a:pt x="3893" y="2768"/>
                </a:cubicBezTo>
                <a:cubicBezTo>
                  <a:pt x="3882" y="2744"/>
                  <a:pt x="3877" y="2723"/>
                  <a:pt x="3864" y="2694"/>
                </a:cubicBezTo>
                <a:cubicBezTo>
                  <a:pt x="3859" y="2682"/>
                  <a:pt x="3854" y="2676"/>
                  <a:pt x="3848" y="2665"/>
                </a:cubicBezTo>
                <a:cubicBezTo>
                  <a:pt x="3843" y="2660"/>
                  <a:pt x="3837" y="2660"/>
                  <a:pt x="3830" y="2654"/>
                </a:cubicBezTo>
                <a:cubicBezTo>
                  <a:pt x="3825" y="2647"/>
                  <a:pt x="3819" y="2647"/>
                  <a:pt x="3814" y="2642"/>
                </a:cubicBezTo>
                <a:cubicBezTo>
                  <a:pt x="3803" y="2642"/>
                  <a:pt x="3796" y="2642"/>
                  <a:pt x="3785" y="2637"/>
                </a:cubicBezTo>
                <a:cubicBezTo>
                  <a:pt x="3769" y="2637"/>
                  <a:pt x="3751" y="2642"/>
                  <a:pt x="3740" y="2642"/>
                </a:cubicBezTo>
                <a:cubicBezTo>
                  <a:pt x="3717" y="2647"/>
                  <a:pt x="3706" y="2654"/>
                  <a:pt x="3689" y="2660"/>
                </a:cubicBezTo>
                <a:cubicBezTo>
                  <a:pt x="3667" y="2671"/>
                  <a:pt x="3649" y="2682"/>
                  <a:pt x="3633" y="2699"/>
                </a:cubicBezTo>
                <a:cubicBezTo>
                  <a:pt x="3609" y="2723"/>
                  <a:pt x="3586" y="2744"/>
                  <a:pt x="3570" y="2778"/>
                </a:cubicBezTo>
                <a:cubicBezTo>
                  <a:pt x="3530" y="2841"/>
                  <a:pt x="3496" y="2915"/>
                  <a:pt x="3462" y="3012"/>
                </a:cubicBezTo>
                <a:cubicBezTo>
                  <a:pt x="3410" y="3171"/>
                  <a:pt x="3376" y="3342"/>
                  <a:pt x="3371" y="3518"/>
                </a:cubicBezTo>
                <a:cubicBezTo>
                  <a:pt x="3365" y="3552"/>
                  <a:pt x="3365" y="3586"/>
                  <a:pt x="3365" y="3614"/>
                </a:cubicBezTo>
                <a:cubicBezTo>
                  <a:pt x="3371" y="3654"/>
                  <a:pt x="3342" y="3688"/>
                  <a:pt x="3308" y="3688"/>
                </a:cubicBezTo>
                <a:cubicBezTo>
                  <a:pt x="3269" y="3688"/>
                  <a:pt x="3234" y="3659"/>
                  <a:pt x="3234" y="3625"/>
                </a:cubicBezTo>
                <a:cubicBezTo>
                  <a:pt x="3234" y="3552"/>
                  <a:pt x="3234" y="3466"/>
                  <a:pt x="3245" y="3370"/>
                </a:cubicBezTo>
                <a:cubicBezTo>
                  <a:pt x="3258" y="3261"/>
                  <a:pt x="3274" y="3159"/>
                  <a:pt x="3297" y="3069"/>
                </a:cubicBezTo>
                <a:cubicBezTo>
                  <a:pt x="3331" y="2943"/>
                  <a:pt x="3365" y="2852"/>
                  <a:pt x="3405" y="2773"/>
                </a:cubicBezTo>
                <a:cubicBezTo>
                  <a:pt x="3455" y="2671"/>
                  <a:pt x="3513" y="2608"/>
                  <a:pt x="3575" y="2563"/>
                </a:cubicBezTo>
                <a:cubicBezTo>
                  <a:pt x="3609" y="2529"/>
                  <a:pt x="3649" y="2511"/>
                  <a:pt x="3683" y="2500"/>
                </a:cubicBezTo>
                <a:cubicBezTo>
                  <a:pt x="3717" y="2495"/>
                  <a:pt x="3757" y="2484"/>
                  <a:pt x="3791" y="2484"/>
                </a:cubicBezTo>
                <a:cubicBezTo>
                  <a:pt x="3809" y="2484"/>
                  <a:pt x="3825" y="2489"/>
                  <a:pt x="3837" y="2489"/>
                </a:cubicBezTo>
                <a:cubicBezTo>
                  <a:pt x="3882" y="2500"/>
                  <a:pt x="3922" y="2518"/>
                  <a:pt x="3950" y="2545"/>
                </a:cubicBezTo>
                <a:cubicBezTo>
                  <a:pt x="3961" y="2557"/>
                  <a:pt x="3974" y="2568"/>
                  <a:pt x="3979" y="2579"/>
                </a:cubicBezTo>
                <a:cubicBezTo>
                  <a:pt x="4008" y="2477"/>
                  <a:pt x="4024" y="2375"/>
                  <a:pt x="4042" y="2272"/>
                </a:cubicBezTo>
                <a:cubicBezTo>
                  <a:pt x="4069" y="2143"/>
                  <a:pt x="4081" y="2034"/>
                  <a:pt x="4087" y="1926"/>
                </a:cubicBezTo>
                <a:cubicBezTo>
                  <a:pt x="4092" y="1795"/>
                  <a:pt x="4087" y="1671"/>
                  <a:pt x="4064" y="1546"/>
                </a:cubicBezTo>
                <a:cubicBezTo>
                  <a:pt x="4035" y="1427"/>
                  <a:pt x="3995" y="1312"/>
                  <a:pt x="3945" y="1210"/>
                </a:cubicBezTo>
                <a:cubicBezTo>
                  <a:pt x="3899" y="1142"/>
                  <a:pt x="3859" y="1074"/>
                  <a:pt x="3809" y="1023"/>
                </a:cubicBezTo>
                <a:cubicBezTo>
                  <a:pt x="3774" y="989"/>
                  <a:pt x="3746" y="961"/>
                  <a:pt x="3706" y="932"/>
                </a:cubicBezTo>
                <a:cubicBezTo>
                  <a:pt x="3678" y="916"/>
                  <a:pt x="3654" y="903"/>
                  <a:pt x="3626" y="892"/>
                </a:cubicBezTo>
                <a:cubicBezTo>
                  <a:pt x="3604" y="887"/>
                  <a:pt x="3581" y="881"/>
                  <a:pt x="3558" y="881"/>
                </a:cubicBezTo>
                <a:cubicBezTo>
                  <a:pt x="3536" y="881"/>
                  <a:pt x="3518" y="881"/>
                  <a:pt x="3496" y="887"/>
                </a:cubicBezTo>
                <a:cubicBezTo>
                  <a:pt x="3473" y="892"/>
                  <a:pt x="3455" y="898"/>
                  <a:pt x="3434" y="909"/>
                </a:cubicBezTo>
                <a:cubicBezTo>
                  <a:pt x="3410" y="926"/>
                  <a:pt x="3382" y="943"/>
                  <a:pt x="3353" y="966"/>
                </a:cubicBezTo>
                <a:cubicBezTo>
                  <a:pt x="3319" y="1000"/>
                  <a:pt x="3279" y="1045"/>
                  <a:pt x="3245" y="1097"/>
                </a:cubicBezTo>
                <a:cubicBezTo>
                  <a:pt x="3206" y="1160"/>
                  <a:pt x="3172" y="1222"/>
                  <a:pt x="3138" y="1312"/>
                </a:cubicBezTo>
                <a:cubicBezTo>
                  <a:pt x="3121" y="1346"/>
                  <a:pt x="3080" y="1370"/>
                  <a:pt x="3041" y="1370"/>
                </a:cubicBezTo>
                <a:cubicBezTo>
                  <a:pt x="3024" y="1370"/>
                  <a:pt x="3007" y="1364"/>
                  <a:pt x="2996" y="1359"/>
                </a:cubicBezTo>
                <a:cubicBezTo>
                  <a:pt x="2973" y="1346"/>
                  <a:pt x="2951" y="1325"/>
                  <a:pt x="2944" y="1301"/>
                </a:cubicBezTo>
                <a:cubicBezTo>
                  <a:pt x="2933" y="1284"/>
                  <a:pt x="2933" y="1262"/>
                  <a:pt x="2938" y="1244"/>
                </a:cubicBezTo>
                <a:cubicBezTo>
                  <a:pt x="2938" y="1216"/>
                  <a:pt x="2938" y="1188"/>
                  <a:pt x="2944" y="1154"/>
                </a:cubicBezTo>
                <a:lnTo>
                  <a:pt x="2944" y="1108"/>
                </a:lnTo>
                <a:cubicBezTo>
                  <a:pt x="2951" y="1045"/>
                  <a:pt x="2956" y="984"/>
                  <a:pt x="2962" y="921"/>
                </a:cubicBezTo>
                <a:lnTo>
                  <a:pt x="2956" y="932"/>
                </a:lnTo>
                <a:cubicBezTo>
                  <a:pt x="2967" y="806"/>
                  <a:pt x="2973" y="614"/>
                  <a:pt x="2938" y="426"/>
                </a:cubicBezTo>
                <a:cubicBezTo>
                  <a:pt x="2917" y="352"/>
                  <a:pt x="2899" y="290"/>
                  <a:pt x="2870" y="234"/>
                </a:cubicBezTo>
                <a:cubicBezTo>
                  <a:pt x="2842" y="182"/>
                  <a:pt x="2814" y="142"/>
                  <a:pt x="2780" y="103"/>
                </a:cubicBezTo>
                <a:cubicBezTo>
                  <a:pt x="2757" y="80"/>
                  <a:pt x="2734" y="56"/>
                  <a:pt x="2705" y="40"/>
                </a:cubicBezTo>
                <a:cubicBezTo>
                  <a:pt x="2689" y="29"/>
                  <a:pt x="2671" y="17"/>
                  <a:pt x="2655" y="11"/>
                </a:cubicBezTo>
                <a:cubicBezTo>
                  <a:pt x="2637" y="6"/>
                  <a:pt x="2621" y="6"/>
                  <a:pt x="260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9" name="Google Shape;284;p2"/>
          <p:cNvSpPr>
            <a:spLocks noChangeArrowheads="1"/>
          </p:cNvSpPr>
          <p:nvPr/>
        </p:nvSpPr>
        <p:spPr bwMode="auto">
          <a:xfrm>
            <a:off x="5911850" y="3984625"/>
            <a:ext cx="88900" cy="158750"/>
          </a:xfrm>
          <a:custGeom>
            <a:avLst/>
            <a:gdLst>
              <a:gd name="T0" fmla="*/ 0 w 2285"/>
              <a:gd name="T1" fmla="*/ 0 h 4087"/>
              <a:gd name="T2" fmla="*/ 2285 w 2285"/>
              <a:gd name="T3" fmla="*/ 4087 h 4087"/>
            </a:gdLst>
            <a:ahLst/>
            <a:cxnLst/>
            <a:rect l="T0" t="T1" r="T2" b="T3"/>
            <a:pathLst>
              <a:path w="2285" h="4087" extrusionOk="0">
                <a:moveTo>
                  <a:pt x="711" y="1"/>
                </a:moveTo>
                <a:cubicBezTo>
                  <a:pt x="676" y="1"/>
                  <a:pt x="648" y="1"/>
                  <a:pt x="614" y="6"/>
                </a:cubicBezTo>
                <a:cubicBezTo>
                  <a:pt x="563" y="12"/>
                  <a:pt x="511" y="17"/>
                  <a:pt x="461" y="24"/>
                </a:cubicBezTo>
                <a:lnTo>
                  <a:pt x="393" y="35"/>
                </a:lnTo>
                <a:cubicBezTo>
                  <a:pt x="314" y="46"/>
                  <a:pt x="222" y="58"/>
                  <a:pt x="131" y="58"/>
                </a:cubicBezTo>
                <a:cubicBezTo>
                  <a:pt x="75" y="58"/>
                  <a:pt x="29" y="103"/>
                  <a:pt x="29" y="160"/>
                </a:cubicBezTo>
                <a:lnTo>
                  <a:pt x="29" y="171"/>
                </a:lnTo>
                <a:cubicBezTo>
                  <a:pt x="12" y="200"/>
                  <a:pt x="0" y="245"/>
                  <a:pt x="12" y="279"/>
                </a:cubicBezTo>
                <a:cubicBezTo>
                  <a:pt x="222" y="808"/>
                  <a:pt x="450" y="1438"/>
                  <a:pt x="540" y="2104"/>
                </a:cubicBezTo>
                <a:cubicBezTo>
                  <a:pt x="592" y="2472"/>
                  <a:pt x="592" y="2830"/>
                  <a:pt x="552" y="3171"/>
                </a:cubicBezTo>
                <a:lnTo>
                  <a:pt x="552" y="3182"/>
                </a:lnTo>
                <a:cubicBezTo>
                  <a:pt x="535" y="3279"/>
                  <a:pt x="518" y="3381"/>
                  <a:pt x="495" y="3478"/>
                </a:cubicBezTo>
                <a:cubicBezTo>
                  <a:pt x="466" y="3586"/>
                  <a:pt x="438" y="3683"/>
                  <a:pt x="404" y="3774"/>
                </a:cubicBezTo>
                <a:cubicBezTo>
                  <a:pt x="375" y="3791"/>
                  <a:pt x="353" y="3819"/>
                  <a:pt x="348" y="3842"/>
                </a:cubicBezTo>
                <a:cubicBezTo>
                  <a:pt x="341" y="3876"/>
                  <a:pt x="341" y="3904"/>
                  <a:pt x="359" y="3927"/>
                </a:cubicBezTo>
                <a:cubicBezTo>
                  <a:pt x="375" y="3956"/>
                  <a:pt x="398" y="3966"/>
                  <a:pt x="427" y="3979"/>
                </a:cubicBezTo>
                <a:cubicBezTo>
                  <a:pt x="603" y="4052"/>
                  <a:pt x="807" y="4086"/>
                  <a:pt x="1023" y="4086"/>
                </a:cubicBezTo>
                <a:cubicBezTo>
                  <a:pt x="1137" y="4086"/>
                  <a:pt x="1251" y="4081"/>
                  <a:pt x="1364" y="4063"/>
                </a:cubicBezTo>
                <a:cubicBezTo>
                  <a:pt x="1529" y="4035"/>
                  <a:pt x="1694" y="3990"/>
                  <a:pt x="1848" y="3921"/>
                </a:cubicBezTo>
                <a:cubicBezTo>
                  <a:pt x="2006" y="3853"/>
                  <a:pt x="2137" y="3767"/>
                  <a:pt x="2250" y="3665"/>
                </a:cubicBezTo>
                <a:cubicBezTo>
                  <a:pt x="2273" y="3649"/>
                  <a:pt x="2284" y="3620"/>
                  <a:pt x="2284" y="3591"/>
                </a:cubicBezTo>
                <a:cubicBezTo>
                  <a:pt x="2284" y="3563"/>
                  <a:pt x="2273" y="3535"/>
                  <a:pt x="2250" y="3512"/>
                </a:cubicBezTo>
                <a:cubicBezTo>
                  <a:pt x="2268" y="3381"/>
                  <a:pt x="2263" y="3245"/>
                  <a:pt x="2257" y="3132"/>
                </a:cubicBezTo>
                <a:cubicBezTo>
                  <a:pt x="2250" y="2972"/>
                  <a:pt x="2234" y="2813"/>
                  <a:pt x="2205" y="2642"/>
                </a:cubicBezTo>
                <a:cubicBezTo>
                  <a:pt x="2160" y="2342"/>
                  <a:pt x="2087" y="2035"/>
                  <a:pt x="1972" y="1729"/>
                </a:cubicBezTo>
                <a:cubicBezTo>
                  <a:pt x="1870" y="1427"/>
                  <a:pt x="1733" y="1137"/>
                  <a:pt x="1581" y="858"/>
                </a:cubicBezTo>
                <a:cubicBezTo>
                  <a:pt x="1432" y="597"/>
                  <a:pt x="1251" y="336"/>
                  <a:pt x="1035" y="85"/>
                </a:cubicBezTo>
                <a:lnTo>
                  <a:pt x="1017" y="63"/>
                </a:lnTo>
                <a:lnTo>
                  <a:pt x="1001" y="40"/>
                </a:lnTo>
                <a:cubicBezTo>
                  <a:pt x="983" y="24"/>
                  <a:pt x="955" y="12"/>
                  <a:pt x="927" y="12"/>
                </a:cubicBezTo>
                <a:cubicBezTo>
                  <a:pt x="910" y="12"/>
                  <a:pt x="893" y="17"/>
                  <a:pt x="876" y="24"/>
                </a:cubicBezTo>
                <a:cubicBezTo>
                  <a:pt x="870" y="17"/>
                  <a:pt x="859" y="12"/>
                  <a:pt x="847" y="12"/>
                </a:cubicBezTo>
                <a:cubicBezTo>
                  <a:pt x="802" y="6"/>
                  <a:pt x="757" y="1"/>
                  <a:pt x="711"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0" name="Google Shape;285;p2"/>
          <p:cNvSpPr>
            <a:spLocks noChangeArrowheads="1"/>
          </p:cNvSpPr>
          <p:nvPr/>
        </p:nvSpPr>
        <p:spPr bwMode="auto">
          <a:xfrm>
            <a:off x="5788025" y="3810000"/>
            <a:ext cx="314325" cy="333375"/>
          </a:xfrm>
          <a:custGeom>
            <a:avLst/>
            <a:gdLst>
              <a:gd name="T0" fmla="*/ 0 w 8110"/>
              <a:gd name="T1" fmla="*/ 0 h 8573"/>
              <a:gd name="T2" fmla="*/ 8110 w 8110"/>
              <a:gd name="T3" fmla="*/ 8573 h 8573"/>
            </a:gdLst>
            <a:ahLst/>
            <a:cxnLst/>
            <a:rect l="T0" t="T1" r="T2" b="T3"/>
            <a:pathLst>
              <a:path w="8110" h="8573" extrusionOk="0">
                <a:moveTo>
                  <a:pt x="1910" y="1167"/>
                </a:moveTo>
                <a:cubicBezTo>
                  <a:pt x="1876" y="1167"/>
                  <a:pt x="1842" y="1183"/>
                  <a:pt x="1820" y="1206"/>
                </a:cubicBezTo>
                <a:cubicBezTo>
                  <a:pt x="1802" y="1228"/>
                  <a:pt x="1791" y="1262"/>
                  <a:pt x="1791" y="1296"/>
                </a:cubicBezTo>
                <a:cubicBezTo>
                  <a:pt x="1797" y="1325"/>
                  <a:pt x="1808" y="1353"/>
                  <a:pt x="1836" y="1371"/>
                </a:cubicBezTo>
                <a:cubicBezTo>
                  <a:pt x="1905" y="1433"/>
                  <a:pt x="1978" y="1490"/>
                  <a:pt x="2046" y="1553"/>
                </a:cubicBezTo>
                <a:cubicBezTo>
                  <a:pt x="2104" y="1610"/>
                  <a:pt x="2166" y="1666"/>
                  <a:pt x="2240" y="1746"/>
                </a:cubicBezTo>
                <a:cubicBezTo>
                  <a:pt x="2411" y="1939"/>
                  <a:pt x="2563" y="2166"/>
                  <a:pt x="2694" y="2416"/>
                </a:cubicBezTo>
                <a:cubicBezTo>
                  <a:pt x="2796" y="2609"/>
                  <a:pt x="2888" y="2819"/>
                  <a:pt x="2961" y="3047"/>
                </a:cubicBezTo>
                <a:cubicBezTo>
                  <a:pt x="3030" y="3246"/>
                  <a:pt x="3087" y="3456"/>
                  <a:pt x="3137" y="3695"/>
                </a:cubicBezTo>
                <a:lnTo>
                  <a:pt x="3143" y="3706"/>
                </a:lnTo>
                <a:cubicBezTo>
                  <a:pt x="3161" y="3780"/>
                  <a:pt x="3171" y="3853"/>
                  <a:pt x="3184" y="3921"/>
                </a:cubicBezTo>
                <a:cubicBezTo>
                  <a:pt x="3189" y="3979"/>
                  <a:pt x="3229" y="4013"/>
                  <a:pt x="3286" y="4013"/>
                </a:cubicBezTo>
                <a:cubicBezTo>
                  <a:pt x="3313" y="4013"/>
                  <a:pt x="3337" y="3996"/>
                  <a:pt x="3354" y="3973"/>
                </a:cubicBezTo>
                <a:cubicBezTo>
                  <a:pt x="3371" y="3955"/>
                  <a:pt x="3376" y="3934"/>
                  <a:pt x="3376" y="3910"/>
                </a:cubicBezTo>
                <a:lnTo>
                  <a:pt x="3371" y="3853"/>
                </a:lnTo>
                <a:cubicBezTo>
                  <a:pt x="3354" y="3751"/>
                  <a:pt x="3337" y="3643"/>
                  <a:pt x="3320" y="3535"/>
                </a:cubicBezTo>
                <a:cubicBezTo>
                  <a:pt x="3292" y="3394"/>
                  <a:pt x="3263" y="3268"/>
                  <a:pt x="3234" y="3150"/>
                </a:cubicBezTo>
                <a:cubicBezTo>
                  <a:pt x="3171" y="2882"/>
                  <a:pt x="3081" y="2633"/>
                  <a:pt x="2972" y="2399"/>
                </a:cubicBezTo>
                <a:cubicBezTo>
                  <a:pt x="2848" y="2132"/>
                  <a:pt x="2717" y="1904"/>
                  <a:pt x="2558" y="1712"/>
                </a:cubicBezTo>
                <a:cubicBezTo>
                  <a:pt x="2371" y="1473"/>
                  <a:pt x="2172" y="1296"/>
                  <a:pt x="1962" y="1178"/>
                </a:cubicBezTo>
                <a:cubicBezTo>
                  <a:pt x="1944" y="1172"/>
                  <a:pt x="1928" y="1167"/>
                  <a:pt x="1910" y="1167"/>
                </a:cubicBezTo>
                <a:close/>
                <a:moveTo>
                  <a:pt x="5865" y="2859"/>
                </a:moveTo>
                <a:cubicBezTo>
                  <a:pt x="5849" y="2859"/>
                  <a:pt x="5836" y="2864"/>
                  <a:pt x="5820" y="2864"/>
                </a:cubicBezTo>
                <a:cubicBezTo>
                  <a:pt x="5660" y="2916"/>
                  <a:pt x="5484" y="2985"/>
                  <a:pt x="5269" y="3076"/>
                </a:cubicBezTo>
                <a:cubicBezTo>
                  <a:pt x="5081" y="3150"/>
                  <a:pt x="4894" y="3240"/>
                  <a:pt x="4718" y="3331"/>
                </a:cubicBezTo>
                <a:cubicBezTo>
                  <a:pt x="4513" y="3439"/>
                  <a:pt x="4336" y="3535"/>
                  <a:pt x="4172" y="3638"/>
                </a:cubicBezTo>
                <a:cubicBezTo>
                  <a:pt x="4013" y="3735"/>
                  <a:pt x="3848" y="3848"/>
                  <a:pt x="3672" y="3979"/>
                </a:cubicBezTo>
                <a:cubicBezTo>
                  <a:pt x="3620" y="4013"/>
                  <a:pt x="3609" y="4076"/>
                  <a:pt x="3643" y="4126"/>
                </a:cubicBezTo>
                <a:cubicBezTo>
                  <a:pt x="3661" y="4149"/>
                  <a:pt x="3695" y="4172"/>
                  <a:pt x="3735" y="4172"/>
                </a:cubicBezTo>
                <a:cubicBezTo>
                  <a:pt x="3751" y="4172"/>
                  <a:pt x="3774" y="4160"/>
                  <a:pt x="3791" y="4149"/>
                </a:cubicBezTo>
                <a:cubicBezTo>
                  <a:pt x="4052" y="3962"/>
                  <a:pt x="4336" y="3785"/>
                  <a:pt x="4672" y="3615"/>
                </a:cubicBezTo>
                <a:cubicBezTo>
                  <a:pt x="4854" y="3519"/>
                  <a:pt x="5052" y="3428"/>
                  <a:pt x="5257" y="3342"/>
                </a:cubicBezTo>
                <a:cubicBezTo>
                  <a:pt x="5468" y="3257"/>
                  <a:pt x="5678" y="3189"/>
                  <a:pt x="5911" y="3110"/>
                </a:cubicBezTo>
                <a:cubicBezTo>
                  <a:pt x="5939" y="3098"/>
                  <a:pt x="5967" y="3076"/>
                  <a:pt x="5979" y="3047"/>
                </a:cubicBezTo>
                <a:cubicBezTo>
                  <a:pt x="5996" y="3013"/>
                  <a:pt x="5996" y="2979"/>
                  <a:pt x="5985" y="2945"/>
                </a:cubicBezTo>
                <a:cubicBezTo>
                  <a:pt x="5967" y="2893"/>
                  <a:pt x="5922" y="2859"/>
                  <a:pt x="5865" y="2859"/>
                </a:cubicBezTo>
                <a:close/>
                <a:moveTo>
                  <a:pt x="3161" y="4160"/>
                </a:moveTo>
                <a:cubicBezTo>
                  <a:pt x="3150" y="4160"/>
                  <a:pt x="3137" y="4160"/>
                  <a:pt x="3132" y="4167"/>
                </a:cubicBezTo>
                <a:cubicBezTo>
                  <a:pt x="3030" y="4206"/>
                  <a:pt x="2933" y="4246"/>
                  <a:pt x="2836" y="4291"/>
                </a:cubicBezTo>
                <a:cubicBezTo>
                  <a:pt x="2741" y="4337"/>
                  <a:pt x="2638" y="4388"/>
                  <a:pt x="2524" y="4451"/>
                </a:cubicBezTo>
                <a:cubicBezTo>
                  <a:pt x="2314" y="4564"/>
                  <a:pt x="2127" y="4678"/>
                  <a:pt x="1962" y="4802"/>
                </a:cubicBezTo>
                <a:cubicBezTo>
                  <a:pt x="1774" y="4939"/>
                  <a:pt x="1603" y="5093"/>
                  <a:pt x="1456" y="5258"/>
                </a:cubicBezTo>
                <a:cubicBezTo>
                  <a:pt x="1388" y="5337"/>
                  <a:pt x="1314" y="5422"/>
                  <a:pt x="1246" y="5518"/>
                </a:cubicBezTo>
                <a:cubicBezTo>
                  <a:pt x="1178" y="5626"/>
                  <a:pt x="1120" y="5723"/>
                  <a:pt x="1070" y="5825"/>
                </a:cubicBezTo>
                <a:cubicBezTo>
                  <a:pt x="1052" y="5865"/>
                  <a:pt x="1063" y="5917"/>
                  <a:pt x="1097" y="5945"/>
                </a:cubicBezTo>
                <a:cubicBezTo>
                  <a:pt x="1115" y="5962"/>
                  <a:pt x="1138" y="5974"/>
                  <a:pt x="1165" y="5974"/>
                </a:cubicBezTo>
                <a:lnTo>
                  <a:pt x="1172" y="5974"/>
                </a:lnTo>
                <a:cubicBezTo>
                  <a:pt x="1194" y="5967"/>
                  <a:pt x="1228" y="5956"/>
                  <a:pt x="1240" y="5940"/>
                </a:cubicBezTo>
                <a:cubicBezTo>
                  <a:pt x="1325" y="5814"/>
                  <a:pt x="1422" y="5672"/>
                  <a:pt x="1535" y="5536"/>
                </a:cubicBezTo>
                <a:cubicBezTo>
                  <a:pt x="1637" y="5416"/>
                  <a:pt x="1752" y="5297"/>
                  <a:pt x="1888" y="5172"/>
                </a:cubicBezTo>
                <a:cubicBezTo>
                  <a:pt x="2127" y="4956"/>
                  <a:pt x="2393" y="4768"/>
                  <a:pt x="2672" y="4610"/>
                </a:cubicBezTo>
                <a:cubicBezTo>
                  <a:pt x="2723" y="4587"/>
                  <a:pt x="2768" y="4558"/>
                  <a:pt x="2820" y="4530"/>
                </a:cubicBezTo>
                <a:lnTo>
                  <a:pt x="2809" y="4535"/>
                </a:lnTo>
                <a:cubicBezTo>
                  <a:pt x="2961" y="4456"/>
                  <a:pt x="3087" y="4399"/>
                  <a:pt x="3195" y="4354"/>
                </a:cubicBezTo>
                <a:cubicBezTo>
                  <a:pt x="3245" y="4331"/>
                  <a:pt x="3274" y="4275"/>
                  <a:pt x="3257" y="4223"/>
                </a:cubicBezTo>
                <a:cubicBezTo>
                  <a:pt x="3240" y="4189"/>
                  <a:pt x="3200" y="4160"/>
                  <a:pt x="3161" y="4160"/>
                </a:cubicBezTo>
                <a:close/>
                <a:moveTo>
                  <a:pt x="4797" y="5752"/>
                </a:moveTo>
                <a:cubicBezTo>
                  <a:pt x="4860" y="5888"/>
                  <a:pt x="4916" y="6030"/>
                  <a:pt x="4962" y="6178"/>
                </a:cubicBezTo>
                <a:cubicBezTo>
                  <a:pt x="4848" y="6258"/>
                  <a:pt x="4740" y="6354"/>
                  <a:pt x="4632" y="6439"/>
                </a:cubicBezTo>
                <a:cubicBezTo>
                  <a:pt x="4507" y="6536"/>
                  <a:pt x="4383" y="6627"/>
                  <a:pt x="4246" y="6701"/>
                </a:cubicBezTo>
                <a:cubicBezTo>
                  <a:pt x="4144" y="6751"/>
                  <a:pt x="4036" y="6792"/>
                  <a:pt x="3927" y="6819"/>
                </a:cubicBezTo>
                <a:cubicBezTo>
                  <a:pt x="3916" y="6819"/>
                  <a:pt x="3911" y="6819"/>
                  <a:pt x="3900" y="6826"/>
                </a:cubicBezTo>
                <a:cubicBezTo>
                  <a:pt x="3900" y="6780"/>
                  <a:pt x="3900" y="6735"/>
                  <a:pt x="3893" y="6690"/>
                </a:cubicBezTo>
                <a:cubicBezTo>
                  <a:pt x="3882" y="6536"/>
                  <a:pt x="3871" y="6388"/>
                  <a:pt x="3848" y="6234"/>
                </a:cubicBezTo>
                <a:cubicBezTo>
                  <a:pt x="3837" y="6172"/>
                  <a:pt x="3819" y="6103"/>
                  <a:pt x="3808" y="6042"/>
                </a:cubicBezTo>
                <a:cubicBezTo>
                  <a:pt x="3877" y="6042"/>
                  <a:pt x="3950" y="6042"/>
                  <a:pt x="4018" y="6035"/>
                </a:cubicBezTo>
                <a:cubicBezTo>
                  <a:pt x="4121" y="6024"/>
                  <a:pt x="4223" y="6001"/>
                  <a:pt x="4320" y="5974"/>
                </a:cubicBezTo>
                <a:cubicBezTo>
                  <a:pt x="4411" y="5951"/>
                  <a:pt x="4496" y="5917"/>
                  <a:pt x="4582" y="5877"/>
                </a:cubicBezTo>
                <a:cubicBezTo>
                  <a:pt x="4661" y="5843"/>
                  <a:pt x="4729" y="5797"/>
                  <a:pt x="4797" y="5752"/>
                </a:cubicBezTo>
                <a:close/>
                <a:moveTo>
                  <a:pt x="2836" y="217"/>
                </a:moveTo>
                <a:cubicBezTo>
                  <a:pt x="2854" y="223"/>
                  <a:pt x="2870" y="223"/>
                  <a:pt x="2888" y="228"/>
                </a:cubicBezTo>
                <a:cubicBezTo>
                  <a:pt x="2904" y="234"/>
                  <a:pt x="2922" y="246"/>
                  <a:pt x="2938" y="257"/>
                </a:cubicBezTo>
                <a:cubicBezTo>
                  <a:pt x="2967" y="273"/>
                  <a:pt x="2990" y="297"/>
                  <a:pt x="3013" y="320"/>
                </a:cubicBezTo>
                <a:cubicBezTo>
                  <a:pt x="3047" y="359"/>
                  <a:pt x="3075" y="399"/>
                  <a:pt x="3103" y="451"/>
                </a:cubicBezTo>
                <a:cubicBezTo>
                  <a:pt x="3132" y="507"/>
                  <a:pt x="3155" y="569"/>
                  <a:pt x="3171" y="643"/>
                </a:cubicBezTo>
                <a:cubicBezTo>
                  <a:pt x="3200" y="792"/>
                  <a:pt x="3200" y="944"/>
                  <a:pt x="3195" y="1064"/>
                </a:cubicBezTo>
                <a:cubicBezTo>
                  <a:pt x="3195" y="1092"/>
                  <a:pt x="3195" y="1120"/>
                  <a:pt x="3189" y="1143"/>
                </a:cubicBezTo>
                <a:lnTo>
                  <a:pt x="3195" y="1138"/>
                </a:lnTo>
                <a:cubicBezTo>
                  <a:pt x="3189" y="1201"/>
                  <a:pt x="3184" y="1262"/>
                  <a:pt x="3177" y="1325"/>
                </a:cubicBezTo>
                <a:lnTo>
                  <a:pt x="3177" y="1371"/>
                </a:lnTo>
                <a:cubicBezTo>
                  <a:pt x="3171" y="1398"/>
                  <a:pt x="3171" y="1433"/>
                  <a:pt x="3171" y="1461"/>
                </a:cubicBezTo>
                <a:cubicBezTo>
                  <a:pt x="3166" y="1479"/>
                  <a:pt x="3166" y="1501"/>
                  <a:pt x="3177" y="1518"/>
                </a:cubicBezTo>
                <a:cubicBezTo>
                  <a:pt x="3184" y="1542"/>
                  <a:pt x="3206" y="1563"/>
                  <a:pt x="3229" y="1576"/>
                </a:cubicBezTo>
                <a:cubicBezTo>
                  <a:pt x="3240" y="1581"/>
                  <a:pt x="3257" y="1587"/>
                  <a:pt x="3274" y="1587"/>
                </a:cubicBezTo>
                <a:cubicBezTo>
                  <a:pt x="3313" y="1587"/>
                  <a:pt x="3354" y="1563"/>
                  <a:pt x="3371" y="1529"/>
                </a:cubicBezTo>
                <a:cubicBezTo>
                  <a:pt x="3405" y="1439"/>
                  <a:pt x="3439" y="1377"/>
                  <a:pt x="3478" y="1314"/>
                </a:cubicBezTo>
                <a:cubicBezTo>
                  <a:pt x="3512" y="1262"/>
                  <a:pt x="3552" y="1217"/>
                  <a:pt x="3586" y="1183"/>
                </a:cubicBezTo>
                <a:cubicBezTo>
                  <a:pt x="3615" y="1160"/>
                  <a:pt x="3643" y="1143"/>
                  <a:pt x="3667" y="1126"/>
                </a:cubicBezTo>
                <a:cubicBezTo>
                  <a:pt x="3688" y="1115"/>
                  <a:pt x="3706" y="1109"/>
                  <a:pt x="3729" y="1104"/>
                </a:cubicBezTo>
                <a:cubicBezTo>
                  <a:pt x="3751" y="1098"/>
                  <a:pt x="3769" y="1098"/>
                  <a:pt x="3791" y="1098"/>
                </a:cubicBezTo>
                <a:cubicBezTo>
                  <a:pt x="3814" y="1098"/>
                  <a:pt x="3837" y="1104"/>
                  <a:pt x="3859" y="1109"/>
                </a:cubicBezTo>
                <a:cubicBezTo>
                  <a:pt x="3887" y="1120"/>
                  <a:pt x="3911" y="1133"/>
                  <a:pt x="3939" y="1149"/>
                </a:cubicBezTo>
                <a:cubicBezTo>
                  <a:pt x="3979" y="1178"/>
                  <a:pt x="4007" y="1206"/>
                  <a:pt x="4042" y="1240"/>
                </a:cubicBezTo>
                <a:cubicBezTo>
                  <a:pt x="4092" y="1291"/>
                  <a:pt x="4132" y="1359"/>
                  <a:pt x="4178" y="1427"/>
                </a:cubicBezTo>
                <a:cubicBezTo>
                  <a:pt x="4228" y="1529"/>
                  <a:pt x="4268" y="1644"/>
                  <a:pt x="4297" y="1763"/>
                </a:cubicBezTo>
                <a:cubicBezTo>
                  <a:pt x="4320" y="1888"/>
                  <a:pt x="4325" y="2012"/>
                  <a:pt x="4320" y="2143"/>
                </a:cubicBezTo>
                <a:cubicBezTo>
                  <a:pt x="4314" y="2251"/>
                  <a:pt x="4302" y="2360"/>
                  <a:pt x="4275" y="2489"/>
                </a:cubicBezTo>
                <a:cubicBezTo>
                  <a:pt x="4263" y="2575"/>
                  <a:pt x="4246" y="2667"/>
                  <a:pt x="4223" y="2751"/>
                </a:cubicBezTo>
                <a:cubicBezTo>
                  <a:pt x="4223" y="2762"/>
                  <a:pt x="4217" y="2780"/>
                  <a:pt x="4217" y="2791"/>
                </a:cubicBezTo>
                <a:lnTo>
                  <a:pt x="4212" y="2791"/>
                </a:lnTo>
                <a:lnTo>
                  <a:pt x="4212" y="2796"/>
                </a:lnTo>
                <a:cubicBezTo>
                  <a:pt x="4207" y="2785"/>
                  <a:pt x="4194" y="2774"/>
                  <a:pt x="4183" y="2762"/>
                </a:cubicBezTo>
                <a:cubicBezTo>
                  <a:pt x="4155" y="2735"/>
                  <a:pt x="4115" y="2717"/>
                  <a:pt x="4070" y="2706"/>
                </a:cubicBezTo>
                <a:cubicBezTo>
                  <a:pt x="4058" y="2706"/>
                  <a:pt x="4042" y="2701"/>
                  <a:pt x="4024" y="2701"/>
                </a:cubicBezTo>
                <a:cubicBezTo>
                  <a:pt x="3990" y="2701"/>
                  <a:pt x="3950" y="2712"/>
                  <a:pt x="3916" y="2717"/>
                </a:cubicBezTo>
                <a:cubicBezTo>
                  <a:pt x="3882" y="2728"/>
                  <a:pt x="3842" y="2746"/>
                  <a:pt x="3808" y="2780"/>
                </a:cubicBezTo>
                <a:cubicBezTo>
                  <a:pt x="3746" y="2825"/>
                  <a:pt x="3688" y="2888"/>
                  <a:pt x="3638" y="2990"/>
                </a:cubicBezTo>
                <a:cubicBezTo>
                  <a:pt x="3598" y="3069"/>
                  <a:pt x="3564" y="3160"/>
                  <a:pt x="3530" y="3291"/>
                </a:cubicBezTo>
                <a:cubicBezTo>
                  <a:pt x="3507" y="3376"/>
                  <a:pt x="3491" y="3478"/>
                  <a:pt x="3478" y="3587"/>
                </a:cubicBezTo>
                <a:cubicBezTo>
                  <a:pt x="3467" y="3683"/>
                  <a:pt x="3467" y="3769"/>
                  <a:pt x="3467" y="3842"/>
                </a:cubicBezTo>
                <a:cubicBezTo>
                  <a:pt x="3473" y="3876"/>
                  <a:pt x="3502" y="3905"/>
                  <a:pt x="3541" y="3905"/>
                </a:cubicBezTo>
                <a:cubicBezTo>
                  <a:pt x="3575" y="3905"/>
                  <a:pt x="3604" y="3871"/>
                  <a:pt x="3598" y="3831"/>
                </a:cubicBezTo>
                <a:cubicBezTo>
                  <a:pt x="3598" y="3803"/>
                  <a:pt x="3598" y="3769"/>
                  <a:pt x="3604" y="3735"/>
                </a:cubicBezTo>
                <a:cubicBezTo>
                  <a:pt x="3609" y="3559"/>
                  <a:pt x="3643" y="3388"/>
                  <a:pt x="3695" y="3229"/>
                </a:cubicBezTo>
                <a:cubicBezTo>
                  <a:pt x="3729" y="3132"/>
                  <a:pt x="3763" y="3058"/>
                  <a:pt x="3803" y="2995"/>
                </a:cubicBezTo>
                <a:cubicBezTo>
                  <a:pt x="3825" y="2961"/>
                  <a:pt x="3842" y="2940"/>
                  <a:pt x="3866" y="2916"/>
                </a:cubicBezTo>
                <a:cubicBezTo>
                  <a:pt x="3882" y="2899"/>
                  <a:pt x="3900" y="2888"/>
                  <a:pt x="3922" y="2877"/>
                </a:cubicBezTo>
                <a:cubicBezTo>
                  <a:pt x="3939" y="2871"/>
                  <a:pt x="3950" y="2864"/>
                  <a:pt x="3973" y="2859"/>
                </a:cubicBezTo>
                <a:cubicBezTo>
                  <a:pt x="3984" y="2859"/>
                  <a:pt x="4002" y="2854"/>
                  <a:pt x="4018" y="2854"/>
                </a:cubicBezTo>
                <a:cubicBezTo>
                  <a:pt x="4029" y="2859"/>
                  <a:pt x="4036" y="2859"/>
                  <a:pt x="4047" y="2859"/>
                </a:cubicBezTo>
                <a:cubicBezTo>
                  <a:pt x="4052" y="2864"/>
                  <a:pt x="4058" y="2864"/>
                  <a:pt x="4063" y="2871"/>
                </a:cubicBezTo>
                <a:cubicBezTo>
                  <a:pt x="4070" y="2877"/>
                  <a:pt x="4076" y="2877"/>
                  <a:pt x="4081" y="2882"/>
                </a:cubicBezTo>
                <a:cubicBezTo>
                  <a:pt x="4087" y="2893"/>
                  <a:pt x="4092" y="2905"/>
                  <a:pt x="4097" y="2911"/>
                </a:cubicBezTo>
                <a:cubicBezTo>
                  <a:pt x="4110" y="2940"/>
                  <a:pt x="4115" y="2961"/>
                  <a:pt x="4126" y="2985"/>
                </a:cubicBezTo>
                <a:cubicBezTo>
                  <a:pt x="4149" y="3103"/>
                  <a:pt x="4144" y="3229"/>
                  <a:pt x="4144" y="3349"/>
                </a:cubicBezTo>
                <a:lnTo>
                  <a:pt x="4144" y="3370"/>
                </a:lnTo>
                <a:lnTo>
                  <a:pt x="4144" y="3388"/>
                </a:lnTo>
                <a:lnTo>
                  <a:pt x="4144" y="3399"/>
                </a:lnTo>
                <a:cubicBezTo>
                  <a:pt x="4144" y="3444"/>
                  <a:pt x="4178" y="3478"/>
                  <a:pt x="4217" y="3485"/>
                </a:cubicBezTo>
                <a:lnTo>
                  <a:pt x="4234" y="3485"/>
                </a:lnTo>
                <a:cubicBezTo>
                  <a:pt x="4252" y="3485"/>
                  <a:pt x="4275" y="3478"/>
                  <a:pt x="4286" y="3467"/>
                </a:cubicBezTo>
                <a:cubicBezTo>
                  <a:pt x="4302" y="3462"/>
                  <a:pt x="4314" y="3444"/>
                  <a:pt x="4320" y="3428"/>
                </a:cubicBezTo>
                <a:cubicBezTo>
                  <a:pt x="4331" y="3394"/>
                  <a:pt x="4343" y="3360"/>
                  <a:pt x="4348" y="3325"/>
                </a:cubicBezTo>
                <a:lnTo>
                  <a:pt x="4354" y="3297"/>
                </a:lnTo>
                <a:cubicBezTo>
                  <a:pt x="4365" y="3246"/>
                  <a:pt x="4370" y="3195"/>
                  <a:pt x="4383" y="3144"/>
                </a:cubicBezTo>
                <a:cubicBezTo>
                  <a:pt x="4411" y="3013"/>
                  <a:pt x="4445" y="2899"/>
                  <a:pt x="4479" y="2791"/>
                </a:cubicBezTo>
                <a:lnTo>
                  <a:pt x="4485" y="2774"/>
                </a:lnTo>
                <a:cubicBezTo>
                  <a:pt x="4535" y="2633"/>
                  <a:pt x="4587" y="2524"/>
                  <a:pt x="4643" y="2428"/>
                </a:cubicBezTo>
                <a:cubicBezTo>
                  <a:pt x="4672" y="2382"/>
                  <a:pt x="4706" y="2342"/>
                  <a:pt x="4740" y="2308"/>
                </a:cubicBezTo>
                <a:cubicBezTo>
                  <a:pt x="4763" y="2292"/>
                  <a:pt x="4786" y="2274"/>
                  <a:pt x="4813" y="2258"/>
                </a:cubicBezTo>
                <a:cubicBezTo>
                  <a:pt x="4831" y="2251"/>
                  <a:pt x="4848" y="2245"/>
                  <a:pt x="4871" y="2234"/>
                </a:cubicBezTo>
                <a:lnTo>
                  <a:pt x="4928" y="2234"/>
                </a:lnTo>
                <a:cubicBezTo>
                  <a:pt x="4939" y="2234"/>
                  <a:pt x="4950" y="2234"/>
                  <a:pt x="4962" y="2240"/>
                </a:cubicBezTo>
                <a:lnTo>
                  <a:pt x="4973" y="2245"/>
                </a:lnTo>
                <a:lnTo>
                  <a:pt x="4978" y="2251"/>
                </a:lnTo>
                <a:lnTo>
                  <a:pt x="4991" y="2269"/>
                </a:lnTo>
                <a:cubicBezTo>
                  <a:pt x="4996" y="2279"/>
                  <a:pt x="5002" y="2292"/>
                  <a:pt x="5002" y="2303"/>
                </a:cubicBezTo>
                <a:cubicBezTo>
                  <a:pt x="5013" y="2348"/>
                  <a:pt x="5013" y="2394"/>
                  <a:pt x="5013" y="2455"/>
                </a:cubicBezTo>
                <a:cubicBezTo>
                  <a:pt x="5007" y="2496"/>
                  <a:pt x="5002" y="2541"/>
                  <a:pt x="4996" y="2581"/>
                </a:cubicBezTo>
                <a:cubicBezTo>
                  <a:pt x="4996" y="2615"/>
                  <a:pt x="4991" y="2644"/>
                  <a:pt x="4984" y="2678"/>
                </a:cubicBezTo>
                <a:cubicBezTo>
                  <a:pt x="4984" y="2712"/>
                  <a:pt x="4991" y="2740"/>
                  <a:pt x="5007" y="2769"/>
                </a:cubicBezTo>
                <a:cubicBezTo>
                  <a:pt x="5025" y="2791"/>
                  <a:pt x="5052" y="2814"/>
                  <a:pt x="5081" y="2819"/>
                </a:cubicBezTo>
                <a:lnTo>
                  <a:pt x="5104" y="2819"/>
                </a:lnTo>
                <a:cubicBezTo>
                  <a:pt x="5133" y="2819"/>
                  <a:pt x="5154" y="2814"/>
                  <a:pt x="5172" y="2796"/>
                </a:cubicBezTo>
                <a:lnTo>
                  <a:pt x="5183" y="2785"/>
                </a:lnTo>
                <a:lnTo>
                  <a:pt x="5195" y="2774"/>
                </a:lnTo>
                <a:cubicBezTo>
                  <a:pt x="5212" y="2762"/>
                  <a:pt x="5217" y="2746"/>
                  <a:pt x="5223" y="2723"/>
                </a:cubicBezTo>
                <a:cubicBezTo>
                  <a:pt x="5246" y="2660"/>
                  <a:pt x="5280" y="2599"/>
                  <a:pt x="5332" y="2518"/>
                </a:cubicBezTo>
                <a:cubicBezTo>
                  <a:pt x="5427" y="2371"/>
                  <a:pt x="5547" y="2234"/>
                  <a:pt x="5684" y="2104"/>
                </a:cubicBezTo>
                <a:cubicBezTo>
                  <a:pt x="5746" y="2053"/>
                  <a:pt x="5820" y="1990"/>
                  <a:pt x="5911" y="1939"/>
                </a:cubicBezTo>
                <a:cubicBezTo>
                  <a:pt x="5933" y="1928"/>
                  <a:pt x="5956" y="1922"/>
                  <a:pt x="5985" y="1917"/>
                </a:cubicBezTo>
                <a:lnTo>
                  <a:pt x="6007" y="1917"/>
                </a:lnTo>
                <a:cubicBezTo>
                  <a:pt x="6007" y="1922"/>
                  <a:pt x="6014" y="1933"/>
                  <a:pt x="6014" y="1939"/>
                </a:cubicBezTo>
                <a:cubicBezTo>
                  <a:pt x="6019" y="1962"/>
                  <a:pt x="6019" y="1985"/>
                  <a:pt x="6019" y="2012"/>
                </a:cubicBezTo>
                <a:cubicBezTo>
                  <a:pt x="6007" y="2114"/>
                  <a:pt x="5979" y="2224"/>
                  <a:pt x="5951" y="2314"/>
                </a:cubicBezTo>
                <a:cubicBezTo>
                  <a:pt x="5939" y="2353"/>
                  <a:pt x="5967" y="2394"/>
                  <a:pt x="5996" y="2410"/>
                </a:cubicBezTo>
                <a:cubicBezTo>
                  <a:pt x="6007" y="2416"/>
                  <a:pt x="6024" y="2416"/>
                  <a:pt x="6035" y="2416"/>
                </a:cubicBezTo>
                <a:cubicBezTo>
                  <a:pt x="6059" y="2416"/>
                  <a:pt x="6087" y="2405"/>
                  <a:pt x="6104" y="2387"/>
                </a:cubicBezTo>
                <a:cubicBezTo>
                  <a:pt x="6116" y="2371"/>
                  <a:pt x="6132" y="2360"/>
                  <a:pt x="6143" y="2342"/>
                </a:cubicBezTo>
                <a:lnTo>
                  <a:pt x="6206" y="2292"/>
                </a:lnTo>
                <a:cubicBezTo>
                  <a:pt x="6274" y="2240"/>
                  <a:pt x="6342" y="2195"/>
                  <a:pt x="6428" y="2143"/>
                </a:cubicBezTo>
                <a:cubicBezTo>
                  <a:pt x="6513" y="2087"/>
                  <a:pt x="6610" y="2030"/>
                  <a:pt x="6701" y="1985"/>
                </a:cubicBezTo>
                <a:cubicBezTo>
                  <a:pt x="6916" y="1870"/>
                  <a:pt x="7098" y="1802"/>
                  <a:pt x="7268" y="1763"/>
                </a:cubicBezTo>
                <a:cubicBezTo>
                  <a:pt x="7336" y="1746"/>
                  <a:pt x="7405" y="1739"/>
                  <a:pt x="7467" y="1739"/>
                </a:cubicBezTo>
                <a:lnTo>
                  <a:pt x="7491" y="1739"/>
                </a:lnTo>
                <a:cubicBezTo>
                  <a:pt x="7530" y="1739"/>
                  <a:pt x="7559" y="1746"/>
                  <a:pt x="7587" y="1757"/>
                </a:cubicBezTo>
                <a:cubicBezTo>
                  <a:pt x="7604" y="1763"/>
                  <a:pt x="7621" y="1768"/>
                  <a:pt x="7638" y="1780"/>
                </a:cubicBezTo>
                <a:cubicBezTo>
                  <a:pt x="7650" y="1791"/>
                  <a:pt x="7661" y="1797"/>
                  <a:pt x="7672" y="1808"/>
                </a:cubicBezTo>
                <a:cubicBezTo>
                  <a:pt x="7684" y="1825"/>
                  <a:pt x="7690" y="1836"/>
                  <a:pt x="7695" y="1849"/>
                </a:cubicBezTo>
                <a:cubicBezTo>
                  <a:pt x="7706" y="1865"/>
                  <a:pt x="7711" y="1876"/>
                  <a:pt x="7711" y="1894"/>
                </a:cubicBezTo>
                <a:cubicBezTo>
                  <a:pt x="7718" y="1904"/>
                  <a:pt x="7718" y="1922"/>
                  <a:pt x="7718" y="1933"/>
                </a:cubicBezTo>
                <a:cubicBezTo>
                  <a:pt x="7718" y="1951"/>
                  <a:pt x="7711" y="1967"/>
                  <a:pt x="7706" y="1978"/>
                </a:cubicBezTo>
                <a:cubicBezTo>
                  <a:pt x="7701" y="1996"/>
                  <a:pt x="7690" y="2019"/>
                  <a:pt x="7677" y="2035"/>
                </a:cubicBezTo>
                <a:cubicBezTo>
                  <a:pt x="7656" y="2069"/>
                  <a:pt x="7627" y="2098"/>
                  <a:pt x="7593" y="2138"/>
                </a:cubicBezTo>
                <a:cubicBezTo>
                  <a:pt x="7480" y="2234"/>
                  <a:pt x="7349" y="2308"/>
                  <a:pt x="7218" y="2371"/>
                </a:cubicBezTo>
                <a:lnTo>
                  <a:pt x="7212" y="2376"/>
                </a:lnTo>
                <a:cubicBezTo>
                  <a:pt x="7144" y="2410"/>
                  <a:pt x="7076" y="2444"/>
                  <a:pt x="7013" y="2473"/>
                </a:cubicBezTo>
                <a:lnTo>
                  <a:pt x="6995" y="2484"/>
                </a:lnTo>
                <a:lnTo>
                  <a:pt x="6934" y="2513"/>
                </a:lnTo>
                <a:lnTo>
                  <a:pt x="6900" y="2530"/>
                </a:lnTo>
                <a:cubicBezTo>
                  <a:pt x="6832" y="2558"/>
                  <a:pt x="6764" y="2592"/>
                  <a:pt x="6706" y="2633"/>
                </a:cubicBezTo>
                <a:cubicBezTo>
                  <a:pt x="6678" y="2654"/>
                  <a:pt x="6661" y="2689"/>
                  <a:pt x="6667" y="2723"/>
                </a:cubicBezTo>
                <a:cubicBezTo>
                  <a:pt x="6667" y="2757"/>
                  <a:pt x="6701" y="2803"/>
                  <a:pt x="6740" y="2809"/>
                </a:cubicBezTo>
                <a:cubicBezTo>
                  <a:pt x="6764" y="2809"/>
                  <a:pt x="6791" y="2814"/>
                  <a:pt x="6814" y="2814"/>
                </a:cubicBezTo>
                <a:cubicBezTo>
                  <a:pt x="6832" y="2814"/>
                  <a:pt x="6843" y="2819"/>
                  <a:pt x="6854" y="2819"/>
                </a:cubicBezTo>
                <a:cubicBezTo>
                  <a:pt x="6871" y="2819"/>
                  <a:pt x="6888" y="2825"/>
                  <a:pt x="6905" y="2825"/>
                </a:cubicBezTo>
                <a:lnTo>
                  <a:pt x="6956" y="2830"/>
                </a:lnTo>
                <a:cubicBezTo>
                  <a:pt x="7008" y="2830"/>
                  <a:pt x="7058" y="2837"/>
                  <a:pt x="7110" y="2843"/>
                </a:cubicBezTo>
                <a:cubicBezTo>
                  <a:pt x="7257" y="2859"/>
                  <a:pt x="7411" y="2882"/>
                  <a:pt x="7559" y="2927"/>
                </a:cubicBezTo>
                <a:cubicBezTo>
                  <a:pt x="7621" y="2950"/>
                  <a:pt x="7677" y="2979"/>
                  <a:pt x="7729" y="3008"/>
                </a:cubicBezTo>
                <a:cubicBezTo>
                  <a:pt x="7746" y="3019"/>
                  <a:pt x="7769" y="3035"/>
                  <a:pt x="7786" y="3053"/>
                </a:cubicBezTo>
                <a:cubicBezTo>
                  <a:pt x="7797" y="3069"/>
                  <a:pt x="7808" y="3081"/>
                  <a:pt x="7814" y="3098"/>
                </a:cubicBezTo>
                <a:cubicBezTo>
                  <a:pt x="7821" y="3110"/>
                  <a:pt x="7826" y="3121"/>
                  <a:pt x="7831" y="3132"/>
                </a:cubicBezTo>
                <a:lnTo>
                  <a:pt x="7831" y="3184"/>
                </a:lnTo>
                <a:cubicBezTo>
                  <a:pt x="7831" y="3205"/>
                  <a:pt x="7826" y="3229"/>
                  <a:pt x="7821" y="3246"/>
                </a:cubicBezTo>
                <a:cubicBezTo>
                  <a:pt x="7814" y="3263"/>
                  <a:pt x="7803" y="3280"/>
                  <a:pt x="7797" y="3297"/>
                </a:cubicBezTo>
                <a:cubicBezTo>
                  <a:pt x="7780" y="3320"/>
                  <a:pt x="7763" y="3336"/>
                  <a:pt x="7746" y="3354"/>
                </a:cubicBezTo>
                <a:cubicBezTo>
                  <a:pt x="7718" y="3376"/>
                  <a:pt x="7684" y="3399"/>
                  <a:pt x="7643" y="3422"/>
                </a:cubicBezTo>
                <a:cubicBezTo>
                  <a:pt x="7564" y="3462"/>
                  <a:pt x="7473" y="3496"/>
                  <a:pt x="7365" y="3519"/>
                </a:cubicBezTo>
                <a:cubicBezTo>
                  <a:pt x="7218" y="3546"/>
                  <a:pt x="7058" y="3564"/>
                  <a:pt x="6893" y="3564"/>
                </a:cubicBezTo>
                <a:cubicBezTo>
                  <a:pt x="6854" y="3564"/>
                  <a:pt x="6809" y="3559"/>
                  <a:pt x="6769" y="3559"/>
                </a:cubicBezTo>
                <a:cubicBezTo>
                  <a:pt x="6655" y="3553"/>
                  <a:pt x="6570" y="3541"/>
                  <a:pt x="6496" y="3519"/>
                </a:cubicBezTo>
                <a:lnTo>
                  <a:pt x="6468" y="3519"/>
                </a:lnTo>
                <a:cubicBezTo>
                  <a:pt x="6416" y="3519"/>
                  <a:pt x="6371" y="3546"/>
                  <a:pt x="6348" y="3593"/>
                </a:cubicBezTo>
                <a:cubicBezTo>
                  <a:pt x="6331" y="3627"/>
                  <a:pt x="6331" y="3666"/>
                  <a:pt x="6342" y="3700"/>
                </a:cubicBezTo>
                <a:cubicBezTo>
                  <a:pt x="6354" y="3729"/>
                  <a:pt x="6376" y="3763"/>
                  <a:pt x="6410" y="3774"/>
                </a:cubicBezTo>
                <a:lnTo>
                  <a:pt x="6457" y="3792"/>
                </a:lnTo>
                <a:lnTo>
                  <a:pt x="6496" y="3808"/>
                </a:lnTo>
                <a:cubicBezTo>
                  <a:pt x="6518" y="3814"/>
                  <a:pt x="6536" y="3826"/>
                  <a:pt x="6559" y="3842"/>
                </a:cubicBezTo>
                <a:cubicBezTo>
                  <a:pt x="6599" y="3865"/>
                  <a:pt x="6633" y="3894"/>
                  <a:pt x="6667" y="3928"/>
                </a:cubicBezTo>
                <a:cubicBezTo>
                  <a:pt x="6689" y="3955"/>
                  <a:pt x="6712" y="3990"/>
                  <a:pt x="6730" y="4024"/>
                </a:cubicBezTo>
                <a:cubicBezTo>
                  <a:pt x="6740" y="4047"/>
                  <a:pt x="6751" y="4076"/>
                  <a:pt x="6764" y="4104"/>
                </a:cubicBezTo>
                <a:cubicBezTo>
                  <a:pt x="6764" y="4126"/>
                  <a:pt x="6769" y="4144"/>
                  <a:pt x="6769" y="4167"/>
                </a:cubicBezTo>
                <a:cubicBezTo>
                  <a:pt x="6764" y="4183"/>
                  <a:pt x="6764" y="4201"/>
                  <a:pt x="6757" y="4217"/>
                </a:cubicBezTo>
                <a:cubicBezTo>
                  <a:pt x="6746" y="4241"/>
                  <a:pt x="6740" y="4257"/>
                  <a:pt x="6730" y="4275"/>
                </a:cubicBezTo>
                <a:cubicBezTo>
                  <a:pt x="6712" y="4291"/>
                  <a:pt x="6701" y="4314"/>
                  <a:pt x="6678" y="4331"/>
                </a:cubicBezTo>
                <a:cubicBezTo>
                  <a:pt x="6649" y="4354"/>
                  <a:pt x="6615" y="4377"/>
                  <a:pt x="6581" y="4399"/>
                </a:cubicBezTo>
                <a:cubicBezTo>
                  <a:pt x="6536" y="4422"/>
                  <a:pt x="6484" y="4440"/>
                  <a:pt x="6428" y="4456"/>
                </a:cubicBezTo>
                <a:cubicBezTo>
                  <a:pt x="6365" y="4467"/>
                  <a:pt x="6303" y="4474"/>
                  <a:pt x="6234" y="4474"/>
                </a:cubicBezTo>
                <a:lnTo>
                  <a:pt x="6195" y="4474"/>
                </a:lnTo>
                <a:cubicBezTo>
                  <a:pt x="6059" y="4461"/>
                  <a:pt x="5917" y="4433"/>
                  <a:pt x="5746" y="4377"/>
                </a:cubicBezTo>
                <a:cubicBezTo>
                  <a:pt x="5615" y="4331"/>
                  <a:pt x="5484" y="4275"/>
                  <a:pt x="5377" y="4228"/>
                </a:cubicBezTo>
                <a:cubicBezTo>
                  <a:pt x="5359" y="4223"/>
                  <a:pt x="5348" y="4217"/>
                  <a:pt x="5332" y="4217"/>
                </a:cubicBezTo>
                <a:cubicBezTo>
                  <a:pt x="5314" y="4217"/>
                  <a:pt x="5298" y="4223"/>
                  <a:pt x="5280" y="4235"/>
                </a:cubicBezTo>
                <a:cubicBezTo>
                  <a:pt x="5251" y="4257"/>
                  <a:pt x="5229" y="4309"/>
                  <a:pt x="5246" y="4343"/>
                </a:cubicBezTo>
                <a:cubicBezTo>
                  <a:pt x="5280" y="4411"/>
                  <a:pt x="5303" y="4467"/>
                  <a:pt x="5314" y="4530"/>
                </a:cubicBezTo>
                <a:cubicBezTo>
                  <a:pt x="5319" y="4558"/>
                  <a:pt x="5325" y="4592"/>
                  <a:pt x="5325" y="4621"/>
                </a:cubicBezTo>
                <a:cubicBezTo>
                  <a:pt x="5325" y="4644"/>
                  <a:pt x="5319" y="4661"/>
                  <a:pt x="5314" y="4684"/>
                </a:cubicBezTo>
                <a:cubicBezTo>
                  <a:pt x="5308" y="4695"/>
                  <a:pt x="5303" y="4706"/>
                  <a:pt x="5298" y="4718"/>
                </a:cubicBezTo>
                <a:cubicBezTo>
                  <a:pt x="5291" y="4729"/>
                  <a:pt x="5280" y="4740"/>
                  <a:pt x="5274" y="4746"/>
                </a:cubicBezTo>
                <a:cubicBezTo>
                  <a:pt x="5257" y="4757"/>
                  <a:pt x="5246" y="4763"/>
                  <a:pt x="5235" y="4774"/>
                </a:cubicBezTo>
                <a:cubicBezTo>
                  <a:pt x="5212" y="4786"/>
                  <a:pt x="5188" y="4791"/>
                  <a:pt x="5161" y="4797"/>
                </a:cubicBezTo>
                <a:cubicBezTo>
                  <a:pt x="5120" y="4808"/>
                  <a:pt x="5075" y="4808"/>
                  <a:pt x="5025" y="4808"/>
                </a:cubicBezTo>
                <a:lnTo>
                  <a:pt x="4978" y="4808"/>
                </a:lnTo>
                <a:cubicBezTo>
                  <a:pt x="4888" y="4802"/>
                  <a:pt x="4792" y="4781"/>
                  <a:pt x="4695" y="4746"/>
                </a:cubicBezTo>
                <a:cubicBezTo>
                  <a:pt x="4582" y="4712"/>
                  <a:pt x="4473" y="4661"/>
                  <a:pt x="4377" y="4598"/>
                </a:cubicBezTo>
                <a:cubicBezTo>
                  <a:pt x="4309" y="4547"/>
                  <a:pt x="4252" y="4501"/>
                  <a:pt x="4200" y="4451"/>
                </a:cubicBezTo>
                <a:cubicBezTo>
                  <a:pt x="4160" y="4406"/>
                  <a:pt x="4132" y="4359"/>
                  <a:pt x="4104" y="4309"/>
                </a:cubicBezTo>
                <a:cubicBezTo>
                  <a:pt x="4092" y="4291"/>
                  <a:pt x="4076" y="4275"/>
                  <a:pt x="4052" y="4262"/>
                </a:cubicBezTo>
                <a:cubicBezTo>
                  <a:pt x="4036" y="4257"/>
                  <a:pt x="4013" y="4251"/>
                  <a:pt x="3995" y="4251"/>
                </a:cubicBezTo>
                <a:cubicBezTo>
                  <a:pt x="3979" y="4251"/>
                  <a:pt x="3961" y="4257"/>
                  <a:pt x="3950" y="4257"/>
                </a:cubicBezTo>
                <a:cubicBezTo>
                  <a:pt x="3877" y="4286"/>
                  <a:pt x="3842" y="4365"/>
                  <a:pt x="3866" y="4433"/>
                </a:cubicBezTo>
                <a:cubicBezTo>
                  <a:pt x="3934" y="4616"/>
                  <a:pt x="4081" y="4740"/>
                  <a:pt x="4189" y="4815"/>
                </a:cubicBezTo>
                <a:cubicBezTo>
                  <a:pt x="4241" y="4849"/>
                  <a:pt x="4286" y="4876"/>
                  <a:pt x="4336" y="4905"/>
                </a:cubicBezTo>
                <a:lnTo>
                  <a:pt x="4343" y="4905"/>
                </a:lnTo>
                <a:cubicBezTo>
                  <a:pt x="4377" y="4962"/>
                  <a:pt x="4411" y="5012"/>
                  <a:pt x="4445" y="5064"/>
                </a:cubicBezTo>
                <a:cubicBezTo>
                  <a:pt x="4513" y="5177"/>
                  <a:pt x="4582" y="5292"/>
                  <a:pt x="4643" y="5405"/>
                </a:cubicBezTo>
                <a:cubicBezTo>
                  <a:pt x="4666" y="5450"/>
                  <a:pt x="4689" y="5502"/>
                  <a:pt x="4711" y="5552"/>
                </a:cubicBezTo>
                <a:lnTo>
                  <a:pt x="4621" y="5599"/>
                </a:lnTo>
                <a:lnTo>
                  <a:pt x="4553" y="5633"/>
                </a:lnTo>
                <a:cubicBezTo>
                  <a:pt x="4377" y="5728"/>
                  <a:pt x="4223" y="5786"/>
                  <a:pt x="4076" y="5820"/>
                </a:cubicBezTo>
                <a:cubicBezTo>
                  <a:pt x="3973" y="5843"/>
                  <a:pt x="3877" y="5848"/>
                  <a:pt x="3774" y="5848"/>
                </a:cubicBezTo>
                <a:lnTo>
                  <a:pt x="3763" y="5848"/>
                </a:lnTo>
                <a:lnTo>
                  <a:pt x="3751" y="5809"/>
                </a:lnTo>
                <a:lnTo>
                  <a:pt x="3746" y="5780"/>
                </a:lnTo>
                <a:cubicBezTo>
                  <a:pt x="3706" y="5633"/>
                  <a:pt x="3654" y="5490"/>
                  <a:pt x="3609" y="5353"/>
                </a:cubicBezTo>
                <a:cubicBezTo>
                  <a:pt x="3559" y="5224"/>
                  <a:pt x="3507" y="5093"/>
                  <a:pt x="3444" y="4967"/>
                </a:cubicBezTo>
                <a:lnTo>
                  <a:pt x="3444" y="4962"/>
                </a:lnTo>
                <a:cubicBezTo>
                  <a:pt x="3444" y="4962"/>
                  <a:pt x="3444" y="4956"/>
                  <a:pt x="3439" y="4956"/>
                </a:cubicBezTo>
                <a:lnTo>
                  <a:pt x="3439" y="4944"/>
                </a:lnTo>
                <a:cubicBezTo>
                  <a:pt x="3416" y="4820"/>
                  <a:pt x="3388" y="4695"/>
                  <a:pt x="3347" y="4576"/>
                </a:cubicBezTo>
                <a:cubicBezTo>
                  <a:pt x="3337" y="4535"/>
                  <a:pt x="3297" y="4513"/>
                  <a:pt x="3257" y="4513"/>
                </a:cubicBezTo>
                <a:cubicBezTo>
                  <a:pt x="3245" y="4513"/>
                  <a:pt x="3234" y="4513"/>
                  <a:pt x="3223" y="4519"/>
                </a:cubicBezTo>
                <a:cubicBezTo>
                  <a:pt x="3200" y="4524"/>
                  <a:pt x="3184" y="4542"/>
                  <a:pt x="3171" y="4564"/>
                </a:cubicBezTo>
                <a:cubicBezTo>
                  <a:pt x="3161" y="4587"/>
                  <a:pt x="3161" y="4610"/>
                  <a:pt x="3166" y="4637"/>
                </a:cubicBezTo>
                <a:cubicBezTo>
                  <a:pt x="3177" y="4671"/>
                  <a:pt x="3184" y="4700"/>
                  <a:pt x="3189" y="4746"/>
                </a:cubicBezTo>
                <a:lnTo>
                  <a:pt x="3195" y="4757"/>
                </a:lnTo>
                <a:cubicBezTo>
                  <a:pt x="3245" y="5007"/>
                  <a:pt x="3268" y="5212"/>
                  <a:pt x="3257" y="5411"/>
                </a:cubicBezTo>
                <a:cubicBezTo>
                  <a:pt x="3252" y="5518"/>
                  <a:pt x="3234" y="5610"/>
                  <a:pt x="3211" y="5694"/>
                </a:cubicBezTo>
                <a:cubicBezTo>
                  <a:pt x="3195" y="5741"/>
                  <a:pt x="3171" y="5786"/>
                  <a:pt x="3150" y="5825"/>
                </a:cubicBezTo>
                <a:cubicBezTo>
                  <a:pt x="3126" y="5854"/>
                  <a:pt x="3103" y="5882"/>
                  <a:pt x="3075" y="5911"/>
                </a:cubicBezTo>
                <a:cubicBezTo>
                  <a:pt x="3058" y="5927"/>
                  <a:pt x="3035" y="5940"/>
                  <a:pt x="3013" y="5956"/>
                </a:cubicBezTo>
                <a:cubicBezTo>
                  <a:pt x="3001" y="5956"/>
                  <a:pt x="2990" y="5962"/>
                  <a:pt x="2979" y="5967"/>
                </a:cubicBezTo>
                <a:lnTo>
                  <a:pt x="2951" y="5967"/>
                </a:lnTo>
                <a:cubicBezTo>
                  <a:pt x="2945" y="5967"/>
                  <a:pt x="2933" y="5967"/>
                  <a:pt x="2922" y="5962"/>
                </a:cubicBezTo>
                <a:cubicBezTo>
                  <a:pt x="2911" y="5956"/>
                  <a:pt x="2899" y="5951"/>
                  <a:pt x="2888" y="5945"/>
                </a:cubicBezTo>
                <a:cubicBezTo>
                  <a:pt x="2870" y="5933"/>
                  <a:pt x="2859" y="5922"/>
                  <a:pt x="2843" y="5906"/>
                </a:cubicBezTo>
                <a:cubicBezTo>
                  <a:pt x="2820" y="5877"/>
                  <a:pt x="2796" y="5843"/>
                  <a:pt x="2775" y="5809"/>
                </a:cubicBezTo>
                <a:cubicBezTo>
                  <a:pt x="2757" y="5775"/>
                  <a:pt x="2746" y="5741"/>
                  <a:pt x="2734" y="5707"/>
                </a:cubicBezTo>
                <a:cubicBezTo>
                  <a:pt x="2717" y="5655"/>
                  <a:pt x="2666" y="5621"/>
                  <a:pt x="2604" y="5621"/>
                </a:cubicBezTo>
                <a:cubicBezTo>
                  <a:pt x="2552" y="5626"/>
                  <a:pt x="2507" y="5667"/>
                  <a:pt x="2490" y="5723"/>
                </a:cubicBezTo>
                <a:cubicBezTo>
                  <a:pt x="2456" y="5865"/>
                  <a:pt x="2427" y="5990"/>
                  <a:pt x="2393" y="6098"/>
                </a:cubicBezTo>
                <a:cubicBezTo>
                  <a:pt x="2342" y="6252"/>
                  <a:pt x="2285" y="6371"/>
                  <a:pt x="2222" y="6468"/>
                </a:cubicBezTo>
                <a:cubicBezTo>
                  <a:pt x="2195" y="6513"/>
                  <a:pt x="2166" y="6547"/>
                  <a:pt x="2132" y="6581"/>
                </a:cubicBezTo>
                <a:cubicBezTo>
                  <a:pt x="2115" y="6593"/>
                  <a:pt x="2098" y="6609"/>
                  <a:pt x="2075" y="6622"/>
                </a:cubicBezTo>
                <a:cubicBezTo>
                  <a:pt x="2064" y="6627"/>
                  <a:pt x="2046" y="6633"/>
                  <a:pt x="2030" y="6638"/>
                </a:cubicBezTo>
                <a:lnTo>
                  <a:pt x="1990" y="6638"/>
                </a:lnTo>
                <a:cubicBezTo>
                  <a:pt x="1973" y="6638"/>
                  <a:pt x="1962" y="6638"/>
                  <a:pt x="1944" y="6633"/>
                </a:cubicBezTo>
                <a:cubicBezTo>
                  <a:pt x="1939" y="6627"/>
                  <a:pt x="1928" y="6622"/>
                  <a:pt x="1915" y="6622"/>
                </a:cubicBezTo>
                <a:cubicBezTo>
                  <a:pt x="1905" y="6609"/>
                  <a:pt x="1899" y="6604"/>
                  <a:pt x="1888" y="6593"/>
                </a:cubicBezTo>
                <a:cubicBezTo>
                  <a:pt x="1876" y="6581"/>
                  <a:pt x="1870" y="6564"/>
                  <a:pt x="1860" y="6547"/>
                </a:cubicBezTo>
                <a:cubicBezTo>
                  <a:pt x="1842" y="6513"/>
                  <a:pt x="1831" y="6473"/>
                  <a:pt x="1820" y="6428"/>
                </a:cubicBezTo>
                <a:cubicBezTo>
                  <a:pt x="1802" y="6365"/>
                  <a:pt x="1797" y="6303"/>
                  <a:pt x="1791" y="6234"/>
                </a:cubicBezTo>
                <a:lnTo>
                  <a:pt x="1786" y="6189"/>
                </a:lnTo>
                <a:lnTo>
                  <a:pt x="1779" y="6138"/>
                </a:lnTo>
                <a:cubicBezTo>
                  <a:pt x="1774" y="6116"/>
                  <a:pt x="1774" y="6098"/>
                  <a:pt x="1768" y="6076"/>
                </a:cubicBezTo>
                <a:cubicBezTo>
                  <a:pt x="1768" y="6042"/>
                  <a:pt x="1763" y="6008"/>
                  <a:pt x="1757" y="5979"/>
                </a:cubicBezTo>
                <a:cubicBezTo>
                  <a:pt x="1752" y="5940"/>
                  <a:pt x="1734" y="5911"/>
                  <a:pt x="1705" y="5899"/>
                </a:cubicBezTo>
                <a:cubicBezTo>
                  <a:pt x="1695" y="5893"/>
                  <a:pt x="1677" y="5888"/>
                  <a:pt x="1666" y="5888"/>
                </a:cubicBezTo>
                <a:cubicBezTo>
                  <a:pt x="1637" y="5888"/>
                  <a:pt x="1609" y="5899"/>
                  <a:pt x="1592" y="5922"/>
                </a:cubicBezTo>
                <a:cubicBezTo>
                  <a:pt x="1540" y="5990"/>
                  <a:pt x="1490" y="6058"/>
                  <a:pt x="1438" y="6132"/>
                </a:cubicBezTo>
                <a:cubicBezTo>
                  <a:pt x="1411" y="6172"/>
                  <a:pt x="1382" y="6213"/>
                  <a:pt x="1354" y="6258"/>
                </a:cubicBezTo>
                <a:cubicBezTo>
                  <a:pt x="1268" y="6365"/>
                  <a:pt x="1144" y="6530"/>
                  <a:pt x="989" y="6672"/>
                </a:cubicBezTo>
                <a:cubicBezTo>
                  <a:pt x="921" y="6735"/>
                  <a:pt x="859" y="6780"/>
                  <a:pt x="797" y="6814"/>
                </a:cubicBezTo>
                <a:cubicBezTo>
                  <a:pt x="769" y="6832"/>
                  <a:pt x="734" y="6843"/>
                  <a:pt x="700" y="6848"/>
                </a:cubicBezTo>
                <a:cubicBezTo>
                  <a:pt x="683" y="6853"/>
                  <a:pt x="661" y="6853"/>
                  <a:pt x="632" y="6853"/>
                </a:cubicBezTo>
                <a:cubicBezTo>
                  <a:pt x="614" y="6853"/>
                  <a:pt x="598" y="6848"/>
                  <a:pt x="580" y="6843"/>
                </a:cubicBezTo>
                <a:cubicBezTo>
                  <a:pt x="564" y="6837"/>
                  <a:pt x="546" y="6826"/>
                  <a:pt x="530" y="6819"/>
                </a:cubicBezTo>
                <a:cubicBezTo>
                  <a:pt x="507" y="6803"/>
                  <a:pt x="490" y="6792"/>
                  <a:pt x="473" y="6774"/>
                </a:cubicBezTo>
                <a:cubicBezTo>
                  <a:pt x="462" y="6758"/>
                  <a:pt x="449" y="6746"/>
                  <a:pt x="444" y="6729"/>
                </a:cubicBezTo>
                <a:cubicBezTo>
                  <a:pt x="433" y="6712"/>
                  <a:pt x="428" y="6695"/>
                  <a:pt x="422" y="6678"/>
                </a:cubicBezTo>
                <a:cubicBezTo>
                  <a:pt x="422" y="6649"/>
                  <a:pt x="415" y="6622"/>
                  <a:pt x="415" y="6593"/>
                </a:cubicBezTo>
                <a:cubicBezTo>
                  <a:pt x="422" y="6547"/>
                  <a:pt x="433" y="6502"/>
                  <a:pt x="449" y="6451"/>
                </a:cubicBezTo>
                <a:cubicBezTo>
                  <a:pt x="484" y="6349"/>
                  <a:pt x="535" y="6247"/>
                  <a:pt x="614" y="6121"/>
                </a:cubicBezTo>
                <a:cubicBezTo>
                  <a:pt x="627" y="6103"/>
                  <a:pt x="643" y="6082"/>
                  <a:pt x="661" y="6058"/>
                </a:cubicBezTo>
                <a:lnTo>
                  <a:pt x="666" y="6047"/>
                </a:lnTo>
                <a:cubicBezTo>
                  <a:pt x="683" y="6030"/>
                  <a:pt x="700" y="6008"/>
                  <a:pt x="711" y="5990"/>
                </a:cubicBezTo>
                <a:lnTo>
                  <a:pt x="740" y="5962"/>
                </a:lnTo>
                <a:cubicBezTo>
                  <a:pt x="774" y="5917"/>
                  <a:pt x="814" y="5872"/>
                  <a:pt x="848" y="5825"/>
                </a:cubicBezTo>
                <a:cubicBezTo>
                  <a:pt x="871" y="5797"/>
                  <a:pt x="876" y="5762"/>
                  <a:pt x="865" y="5735"/>
                </a:cubicBezTo>
                <a:cubicBezTo>
                  <a:pt x="853" y="5701"/>
                  <a:pt x="819" y="5678"/>
                  <a:pt x="774" y="5678"/>
                </a:cubicBezTo>
                <a:cubicBezTo>
                  <a:pt x="729" y="5683"/>
                  <a:pt x="688" y="5683"/>
                  <a:pt x="643" y="5689"/>
                </a:cubicBezTo>
                <a:cubicBezTo>
                  <a:pt x="575" y="5694"/>
                  <a:pt x="496" y="5707"/>
                  <a:pt x="422" y="5707"/>
                </a:cubicBezTo>
                <a:lnTo>
                  <a:pt x="394" y="5707"/>
                </a:lnTo>
                <a:cubicBezTo>
                  <a:pt x="347" y="5701"/>
                  <a:pt x="308" y="5694"/>
                  <a:pt x="274" y="5683"/>
                </a:cubicBezTo>
                <a:cubicBezTo>
                  <a:pt x="268" y="5683"/>
                  <a:pt x="257" y="5678"/>
                  <a:pt x="252" y="5672"/>
                </a:cubicBezTo>
                <a:lnTo>
                  <a:pt x="239" y="5660"/>
                </a:lnTo>
                <a:lnTo>
                  <a:pt x="234" y="5649"/>
                </a:lnTo>
                <a:lnTo>
                  <a:pt x="234" y="5621"/>
                </a:lnTo>
                <a:cubicBezTo>
                  <a:pt x="234" y="5592"/>
                  <a:pt x="245" y="5565"/>
                  <a:pt x="252" y="5531"/>
                </a:cubicBezTo>
                <a:cubicBezTo>
                  <a:pt x="268" y="5484"/>
                  <a:pt x="291" y="5445"/>
                  <a:pt x="313" y="5411"/>
                </a:cubicBezTo>
                <a:cubicBezTo>
                  <a:pt x="347" y="5360"/>
                  <a:pt x="388" y="5314"/>
                  <a:pt x="439" y="5263"/>
                </a:cubicBezTo>
                <a:cubicBezTo>
                  <a:pt x="512" y="5201"/>
                  <a:pt x="604" y="5138"/>
                  <a:pt x="695" y="5087"/>
                </a:cubicBezTo>
                <a:cubicBezTo>
                  <a:pt x="740" y="5070"/>
                  <a:pt x="779" y="5053"/>
                  <a:pt x="824" y="5036"/>
                </a:cubicBezTo>
                <a:cubicBezTo>
                  <a:pt x="876" y="5012"/>
                  <a:pt x="921" y="4996"/>
                  <a:pt x="968" y="4985"/>
                </a:cubicBezTo>
                <a:cubicBezTo>
                  <a:pt x="995" y="4978"/>
                  <a:pt x="1024" y="4978"/>
                  <a:pt x="1058" y="4973"/>
                </a:cubicBezTo>
                <a:cubicBezTo>
                  <a:pt x="1104" y="4973"/>
                  <a:pt x="1149" y="4933"/>
                  <a:pt x="1155" y="4883"/>
                </a:cubicBezTo>
                <a:cubicBezTo>
                  <a:pt x="1165" y="4826"/>
                  <a:pt x="1126" y="4763"/>
                  <a:pt x="1070" y="4752"/>
                </a:cubicBezTo>
                <a:cubicBezTo>
                  <a:pt x="1029" y="4746"/>
                  <a:pt x="989" y="4734"/>
                  <a:pt x="955" y="4723"/>
                </a:cubicBezTo>
                <a:cubicBezTo>
                  <a:pt x="905" y="4706"/>
                  <a:pt x="865" y="4689"/>
                  <a:pt x="824" y="4661"/>
                </a:cubicBezTo>
                <a:cubicBezTo>
                  <a:pt x="808" y="4655"/>
                  <a:pt x="797" y="4644"/>
                  <a:pt x="785" y="4626"/>
                </a:cubicBezTo>
                <a:cubicBezTo>
                  <a:pt x="774" y="4621"/>
                  <a:pt x="769" y="4610"/>
                  <a:pt x="763" y="4603"/>
                </a:cubicBezTo>
                <a:cubicBezTo>
                  <a:pt x="763" y="4598"/>
                  <a:pt x="756" y="4587"/>
                  <a:pt x="756" y="4581"/>
                </a:cubicBezTo>
                <a:lnTo>
                  <a:pt x="756" y="4564"/>
                </a:lnTo>
                <a:cubicBezTo>
                  <a:pt x="756" y="4558"/>
                  <a:pt x="756" y="4547"/>
                  <a:pt x="763" y="4535"/>
                </a:cubicBezTo>
                <a:cubicBezTo>
                  <a:pt x="769" y="4524"/>
                  <a:pt x="774" y="4508"/>
                  <a:pt x="785" y="4490"/>
                </a:cubicBezTo>
                <a:cubicBezTo>
                  <a:pt x="803" y="4467"/>
                  <a:pt x="824" y="4440"/>
                  <a:pt x="848" y="4416"/>
                </a:cubicBezTo>
                <a:cubicBezTo>
                  <a:pt x="876" y="4393"/>
                  <a:pt x="905" y="4377"/>
                  <a:pt x="939" y="4359"/>
                </a:cubicBezTo>
                <a:cubicBezTo>
                  <a:pt x="984" y="4337"/>
                  <a:pt x="1036" y="4320"/>
                  <a:pt x="1092" y="4309"/>
                </a:cubicBezTo>
                <a:cubicBezTo>
                  <a:pt x="1165" y="4291"/>
                  <a:pt x="1251" y="4286"/>
                  <a:pt x="1343" y="4286"/>
                </a:cubicBezTo>
                <a:lnTo>
                  <a:pt x="1427" y="4286"/>
                </a:lnTo>
                <a:cubicBezTo>
                  <a:pt x="1575" y="4296"/>
                  <a:pt x="1734" y="4320"/>
                  <a:pt x="1888" y="4354"/>
                </a:cubicBezTo>
                <a:cubicBezTo>
                  <a:pt x="1894" y="4359"/>
                  <a:pt x="1899" y="4359"/>
                  <a:pt x="1905" y="4359"/>
                </a:cubicBezTo>
                <a:cubicBezTo>
                  <a:pt x="1933" y="4359"/>
                  <a:pt x="1967" y="4337"/>
                  <a:pt x="1978" y="4309"/>
                </a:cubicBezTo>
                <a:cubicBezTo>
                  <a:pt x="1996" y="4280"/>
                  <a:pt x="1990" y="4235"/>
                  <a:pt x="1956" y="4212"/>
                </a:cubicBezTo>
                <a:cubicBezTo>
                  <a:pt x="1870" y="4144"/>
                  <a:pt x="1808" y="4092"/>
                  <a:pt x="1752" y="4036"/>
                </a:cubicBezTo>
                <a:cubicBezTo>
                  <a:pt x="1723" y="4002"/>
                  <a:pt x="1700" y="3968"/>
                  <a:pt x="1684" y="3939"/>
                </a:cubicBezTo>
                <a:cubicBezTo>
                  <a:pt x="1677" y="3928"/>
                  <a:pt x="1671" y="3910"/>
                  <a:pt x="1666" y="3894"/>
                </a:cubicBezTo>
                <a:lnTo>
                  <a:pt x="1666" y="3871"/>
                </a:lnTo>
                <a:lnTo>
                  <a:pt x="1666" y="3860"/>
                </a:lnTo>
                <a:lnTo>
                  <a:pt x="1671" y="3853"/>
                </a:lnTo>
                <a:lnTo>
                  <a:pt x="1677" y="3837"/>
                </a:lnTo>
                <a:cubicBezTo>
                  <a:pt x="1684" y="3831"/>
                  <a:pt x="1684" y="3826"/>
                  <a:pt x="1689" y="3819"/>
                </a:cubicBezTo>
                <a:cubicBezTo>
                  <a:pt x="1705" y="3814"/>
                  <a:pt x="1718" y="3803"/>
                  <a:pt x="1734" y="3792"/>
                </a:cubicBezTo>
                <a:cubicBezTo>
                  <a:pt x="1763" y="3780"/>
                  <a:pt x="1797" y="3769"/>
                  <a:pt x="1836" y="3758"/>
                </a:cubicBezTo>
                <a:cubicBezTo>
                  <a:pt x="1905" y="3745"/>
                  <a:pt x="1973" y="3740"/>
                  <a:pt x="2046" y="3740"/>
                </a:cubicBezTo>
                <a:lnTo>
                  <a:pt x="2127" y="3740"/>
                </a:lnTo>
                <a:cubicBezTo>
                  <a:pt x="2256" y="3751"/>
                  <a:pt x="2387" y="3774"/>
                  <a:pt x="2513" y="3814"/>
                </a:cubicBezTo>
                <a:cubicBezTo>
                  <a:pt x="2610" y="3848"/>
                  <a:pt x="2689" y="3887"/>
                  <a:pt x="2762" y="3934"/>
                </a:cubicBezTo>
                <a:cubicBezTo>
                  <a:pt x="2796" y="3955"/>
                  <a:pt x="2825" y="3984"/>
                  <a:pt x="2854" y="4007"/>
                </a:cubicBezTo>
                <a:cubicBezTo>
                  <a:pt x="2865" y="4018"/>
                  <a:pt x="2882" y="4024"/>
                  <a:pt x="2899" y="4024"/>
                </a:cubicBezTo>
                <a:cubicBezTo>
                  <a:pt x="2922" y="4024"/>
                  <a:pt x="2945" y="4018"/>
                  <a:pt x="2956" y="4002"/>
                </a:cubicBezTo>
                <a:cubicBezTo>
                  <a:pt x="2985" y="3973"/>
                  <a:pt x="2979" y="3928"/>
                  <a:pt x="2951" y="3900"/>
                </a:cubicBezTo>
                <a:cubicBezTo>
                  <a:pt x="2843" y="3797"/>
                  <a:pt x="2694" y="3717"/>
                  <a:pt x="2495" y="3655"/>
                </a:cubicBezTo>
                <a:cubicBezTo>
                  <a:pt x="2456" y="3643"/>
                  <a:pt x="2416" y="3632"/>
                  <a:pt x="2376" y="3627"/>
                </a:cubicBezTo>
                <a:lnTo>
                  <a:pt x="2376" y="3621"/>
                </a:lnTo>
                <a:lnTo>
                  <a:pt x="2371" y="3621"/>
                </a:lnTo>
                <a:cubicBezTo>
                  <a:pt x="2359" y="3598"/>
                  <a:pt x="2342" y="3587"/>
                  <a:pt x="2319" y="3580"/>
                </a:cubicBezTo>
                <a:cubicBezTo>
                  <a:pt x="2246" y="3575"/>
                  <a:pt x="2177" y="3559"/>
                  <a:pt x="2104" y="3535"/>
                </a:cubicBezTo>
                <a:cubicBezTo>
                  <a:pt x="2001" y="3501"/>
                  <a:pt x="1905" y="3451"/>
                  <a:pt x="1808" y="3394"/>
                </a:cubicBezTo>
                <a:cubicBezTo>
                  <a:pt x="1729" y="3336"/>
                  <a:pt x="1660" y="3280"/>
                  <a:pt x="1598" y="3218"/>
                </a:cubicBezTo>
                <a:cubicBezTo>
                  <a:pt x="1564" y="3178"/>
                  <a:pt x="1540" y="3137"/>
                  <a:pt x="1519" y="3103"/>
                </a:cubicBezTo>
                <a:cubicBezTo>
                  <a:pt x="1506" y="3087"/>
                  <a:pt x="1501" y="3064"/>
                  <a:pt x="1495" y="3047"/>
                </a:cubicBezTo>
                <a:lnTo>
                  <a:pt x="1495" y="3019"/>
                </a:lnTo>
                <a:lnTo>
                  <a:pt x="1495" y="3008"/>
                </a:lnTo>
                <a:lnTo>
                  <a:pt x="1501" y="2995"/>
                </a:lnTo>
                <a:cubicBezTo>
                  <a:pt x="1506" y="2990"/>
                  <a:pt x="1513" y="2985"/>
                  <a:pt x="1513" y="2985"/>
                </a:cubicBezTo>
                <a:cubicBezTo>
                  <a:pt x="1524" y="2974"/>
                  <a:pt x="1530" y="2974"/>
                  <a:pt x="1540" y="2967"/>
                </a:cubicBezTo>
                <a:cubicBezTo>
                  <a:pt x="1564" y="2956"/>
                  <a:pt x="1587" y="2950"/>
                  <a:pt x="1609" y="2940"/>
                </a:cubicBezTo>
                <a:cubicBezTo>
                  <a:pt x="1660" y="2933"/>
                  <a:pt x="1711" y="2927"/>
                  <a:pt x="1774" y="2927"/>
                </a:cubicBezTo>
                <a:lnTo>
                  <a:pt x="1842" y="2927"/>
                </a:lnTo>
                <a:cubicBezTo>
                  <a:pt x="1870" y="2933"/>
                  <a:pt x="1894" y="2933"/>
                  <a:pt x="1922" y="2933"/>
                </a:cubicBezTo>
                <a:cubicBezTo>
                  <a:pt x="1928" y="2940"/>
                  <a:pt x="1933" y="2940"/>
                  <a:pt x="1939" y="2940"/>
                </a:cubicBezTo>
                <a:cubicBezTo>
                  <a:pt x="1950" y="2940"/>
                  <a:pt x="1962" y="2933"/>
                  <a:pt x="1967" y="2933"/>
                </a:cubicBezTo>
                <a:cubicBezTo>
                  <a:pt x="1990" y="2922"/>
                  <a:pt x="2007" y="2905"/>
                  <a:pt x="2018" y="2888"/>
                </a:cubicBezTo>
                <a:cubicBezTo>
                  <a:pt x="2035" y="2848"/>
                  <a:pt x="2030" y="2803"/>
                  <a:pt x="1996" y="2780"/>
                </a:cubicBezTo>
                <a:cubicBezTo>
                  <a:pt x="1894" y="2701"/>
                  <a:pt x="1774" y="2638"/>
                  <a:pt x="1660" y="2581"/>
                </a:cubicBezTo>
                <a:lnTo>
                  <a:pt x="1609" y="2552"/>
                </a:lnTo>
                <a:cubicBezTo>
                  <a:pt x="1506" y="2502"/>
                  <a:pt x="1393" y="2450"/>
                  <a:pt x="1296" y="2382"/>
                </a:cubicBezTo>
                <a:cubicBezTo>
                  <a:pt x="1223" y="2337"/>
                  <a:pt x="1165" y="2292"/>
                  <a:pt x="1120" y="2240"/>
                </a:cubicBezTo>
                <a:cubicBezTo>
                  <a:pt x="1092" y="2211"/>
                  <a:pt x="1075" y="2177"/>
                  <a:pt x="1052" y="2143"/>
                </a:cubicBezTo>
                <a:cubicBezTo>
                  <a:pt x="1036" y="2109"/>
                  <a:pt x="1024" y="2069"/>
                  <a:pt x="1013" y="2030"/>
                </a:cubicBezTo>
                <a:cubicBezTo>
                  <a:pt x="1007" y="2001"/>
                  <a:pt x="1007" y="1973"/>
                  <a:pt x="1007" y="1944"/>
                </a:cubicBezTo>
                <a:cubicBezTo>
                  <a:pt x="1007" y="1922"/>
                  <a:pt x="1013" y="1904"/>
                  <a:pt x="1018" y="1888"/>
                </a:cubicBezTo>
                <a:cubicBezTo>
                  <a:pt x="1024" y="1870"/>
                  <a:pt x="1029" y="1859"/>
                  <a:pt x="1036" y="1849"/>
                </a:cubicBezTo>
                <a:cubicBezTo>
                  <a:pt x="1047" y="1836"/>
                  <a:pt x="1052" y="1825"/>
                  <a:pt x="1063" y="1814"/>
                </a:cubicBezTo>
                <a:cubicBezTo>
                  <a:pt x="1081" y="1802"/>
                  <a:pt x="1097" y="1791"/>
                  <a:pt x="1115" y="1780"/>
                </a:cubicBezTo>
                <a:cubicBezTo>
                  <a:pt x="1144" y="1768"/>
                  <a:pt x="1178" y="1757"/>
                  <a:pt x="1217" y="1746"/>
                </a:cubicBezTo>
                <a:cubicBezTo>
                  <a:pt x="1262" y="1734"/>
                  <a:pt x="1314" y="1734"/>
                  <a:pt x="1359" y="1734"/>
                </a:cubicBezTo>
                <a:lnTo>
                  <a:pt x="1399" y="1734"/>
                </a:lnTo>
                <a:cubicBezTo>
                  <a:pt x="1422" y="1734"/>
                  <a:pt x="1450" y="1734"/>
                  <a:pt x="1472" y="1739"/>
                </a:cubicBezTo>
                <a:lnTo>
                  <a:pt x="1490" y="1739"/>
                </a:lnTo>
                <a:cubicBezTo>
                  <a:pt x="1524" y="1739"/>
                  <a:pt x="1558" y="1723"/>
                  <a:pt x="1569" y="1694"/>
                </a:cubicBezTo>
                <a:cubicBezTo>
                  <a:pt x="1587" y="1660"/>
                  <a:pt x="1581" y="1621"/>
                  <a:pt x="1547" y="1587"/>
                </a:cubicBezTo>
                <a:cubicBezTo>
                  <a:pt x="1506" y="1547"/>
                  <a:pt x="1467" y="1508"/>
                  <a:pt x="1422" y="1467"/>
                </a:cubicBezTo>
                <a:lnTo>
                  <a:pt x="1354" y="1405"/>
                </a:lnTo>
                <a:cubicBezTo>
                  <a:pt x="1275" y="1330"/>
                  <a:pt x="1212" y="1262"/>
                  <a:pt x="1149" y="1201"/>
                </a:cubicBezTo>
                <a:cubicBezTo>
                  <a:pt x="1063" y="1109"/>
                  <a:pt x="1002" y="1023"/>
                  <a:pt x="955" y="933"/>
                </a:cubicBezTo>
                <a:cubicBezTo>
                  <a:pt x="927" y="882"/>
                  <a:pt x="910" y="831"/>
                  <a:pt x="893" y="779"/>
                </a:cubicBezTo>
                <a:cubicBezTo>
                  <a:pt x="887" y="740"/>
                  <a:pt x="887" y="700"/>
                  <a:pt x="887" y="661"/>
                </a:cubicBezTo>
                <a:cubicBezTo>
                  <a:pt x="887" y="627"/>
                  <a:pt x="899" y="587"/>
                  <a:pt x="910" y="553"/>
                </a:cubicBezTo>
                <a:cubicBezTo>
                  <a:pt x="921" y="507"/>
                  <a:pt x="944" y="467"/>
                  <a:pt x="968" y="427"/>
                </a:cubicBezTo>
                <a:cubicBezTo>
                  <a:pt x="995" y="388"/>
                  <a:pt x="1024" y="354"/>
                  <a:pt x="1058" y="320"/>
                </a:cubicBezTo>
                <a:cubicBezTo>
                  <a:pt x="1086" y="297"/>
                  <a:pt x="1110" y="280"/>
                  <a:pt x="1144" y="262"/>
                </a:cubicBezTo>
                <a:cubicBezTo>
                  <a:pt x="1165" y="252"/>
                  <a:pt x="1194" y="239"/>
                  <a:pt x="1223" y="228"/>
                </a:cubicBezTo>
                <a:cubicBezTo>
                  <a:pt x="1257" y="223"/>
                  <a:pt x="1285" y="223"/>
                  <a:pt x="1320" y="223"/>
                </a:cubicBezTo>
                <a:cubicBezTo>
                  <a:pt x="1365" y="228"/>
                  <a:pt x="1404" y="234"/>
                  <a:pt x="1450" y="252"/>
                </a:cubicBezTo>
                <a:cubicBezTo>
                  <a:pt x="1513" y="273"/>
                  <a:pt x="1581" y="302"/>
                  <a:pt x="1650" y="348"/>
                </a:cubicBezTo>
                <a:cubicBezTo>
                  <a:pt x="1734" y="404"/>
                  <a:pt x="1820" y="478"/>
                  <a:pt x="1899" y="569"/>
                </a:cubicBezTo>
                <a:cubicBezTo>
                  <a:pt x="1978" y="655"/>
                  <a:pt x="2041" y="745"/>
                  <a:pt x="2086" y="831"/>
                </a:cubicBezTo>
                <a:cubicBezTo>
                  <a:pt x="2115" y="882"/>
                  <a:pt x="2138" y="933"/>
                  <a:pt x="2149" y="984"/>
                </a:cubicBezTo>
                <a:cubicBezTo>
                  <a:pt x="2161" y="1023"/>
                  <a:pt x="2206" y="1052"/>
                  <a:pt x="2256" y="1052"/>
                </a:cubicBezTo>
                <a:cubicBezTo>
                  <a:pt x="2280" y="1052"/>
                  <a:pt x="2308" y="1036"/>
                  <a:pt x="2325" y="1018"/>
                </a:cubicBezTo>
                <a:cubicBezTo>
                  <a:pt x="2342" y="996"/>
                  <a:pt x="2348" y="973"/>
                  <a:pt x="2348" y="944"/>
                </a:cubicBezTo>
                <a:lnTo>
                  <a:pt x="2348" y="916"/>
                </a:lnTo>
                <a:cubicBezTo>
                  <a:pt x="2353" y="848"/>
                  <a:pt x="2371" y="779"/>
                  <a:pt x="2393" y="700"/>
                </a:cubicBezTo>
                <a:cubicBezTo>
                  <a:pt x="2427" y="614"/>
                  <a:pt x="2468" y="530"/>
                  <a:pt x="2513" y="456"/>
                </a:cubicBezTo>
                <a:cubicBezTo>
                  <a:pt x="2552" y="399"/>
                  <a:pt x="2592" y="354"/>
                  <a:pt x="2631" y="307"/>
                </a:cubicBezTo>
                <a:cubicBezTo>
                  <a:pt x="2666" y="286"/>
                  <a:pt x="2694" y="262"/>
                  <a:pt x="2723" y="246"/>
                </a:cubicBezTo>
                <a:cubicBezTo>
                  <a:pt x="2741" y="239"/>
                  <a:pt x="2762" y="228"/>
                  <a:pt x="2786" y="223"/>
                </a:cubicBezTo>
                <a:cubicBezTo>
                  <a:pt x="2802" y="217"/>
                  <a:pt x="2820" y="217"/>
                  <a:pt x="2836" y="217"/>
                </a:cubicBezTo>
                <a:close/>
                <a:moveTo>
                  <a:pt x="5036" y="6410"/>
                </a:moveTo>
                <a:cubicBezTo>
                  <a:pt x="5075" y="6553"/>
                  <a:pt x="5115" y="6701"/>
                  <a:pt x="5143" y="6843"/>
                </a:cubicBezTo>
                <a:cubicBezTo>
                  <a:pt x="5178" y="7008"/>
                  <a:pt x="5206" y="7173"/>
                  <a:pt x="5229" y="7338"/>
                </a:cubicBezTo>
                <a:cubicBezTo>
                  <a:pt x="5149" y="7372"/>
                  <a:pt x="5064" y="7399"/>
                  <a:pt x="4978" y="7422"/>
                </a:cubicBezTo>
                <a:cubicBezTo>
                  <a:pt x="4838" y="7448"/>
                  <a:pt x="4698" y="7455"/>
                  <a:pt x="4557" y="7455"/>
                </a:cubicBezTo>
                <a:cubicBezTo>
                  <a:pt x="4482" y="7455"/>
                  <a:pt x="4406" y="7453"/>
                  <a:pt x="4331" y="7451"/>
                </a:cubicBezTo>
                <a:lnTo>
                  <a:pt x="4336" y="7451"/>
                </a:lnTo>
                <a:cubicBezTo>
                  <a:pt x="4333" y="7451"/>
                  <a:pt x="4331" y="7449"/>
                  <a:pt x="4327" y="7448"/>
                </a:cubicBezTo>
                <a:cubicBezTo>
                  <a:pt x="4323" y="7445"/>
                  <a:pt x="4319" y="7445"/>
                  <a:pt x="4314" y="7445"/>
                </a:cubicBezTo>
                <a:cubicBezTo>
                  <a:pt x="4314" y="7445"/>
                  <a:pt x="4314" y="7445"/>
                  <a:pt x="4314" y="7445"/>
                </a:cubicBezTo>
                <a:cubicBezTo>
                  <a:pt x="4172" y="7440"/>
                  <a:pt x="4036" y="7428"/>
                  <a:pt x="3893" y="7417"/>
                </a:cubicBezTo>
                <a:cubicBezTo>
                  <a:pt x="3900" y="7331"/>
                  <a:pt x="3905" y="7241"/>
                  <a:pt x="3905" y="7149"/>
                </a:cubicBezTo>
                <a:cubicBezTo>
                  <a:pt x="3911" y="7104"/>
                  <a:pt x="3905" y="7058"/>
                  <a:pt x="3905" y="7013"/>
                </a:cubicBezTo>
                <a:cubicBezTo>
                  <a:pt x="3990" y="7008"/>
                  <a:pt x="4070" y="6990"/>
                  <a:pt x="4149" y="6968"/>
                </a:cubicBezTo>
                <a:cubicBezTo>
                  <a:pt x="4275" y="6934"/>
                  <a:pt x="4399" y="6871"/>
                  <a:pt x="4519" y="6808"/>
                </a:cubicBezTo>
                <a:cubicBezTo>
                  <a:pt x="4632" y="6746"/>
                  <a:pt x="4740" y="6667"/>
                  <a:pt x="4842" y="6588"/>
                </a:cubicBezTo>
                <a:cubicBezTo>
                  <a:pt x="4910" y="6530"/>
                  <a:pt x="4978" y="6473"/>
                  <a:pt x="5036" y="6410"/>
                </a:cubicBezTo>
                <a:close/>
                <a:moveTo>
                  <a:pt x="2831" y="1"/>
                </a:moveTo>
                <a:cubicBezTo>
                  <a:pt x="2768" y="1"/>
                  <a:pt x="2706" y="13"/>
                  <a:pt x="2649" y="42"/>
                </a:cubicBezTo>
                <a:cubicBezTo>
                  <a:pt x="2547" y="87"/>
                  <a:pt x="2461" y="166"/>
                  <a:pt x="2393" y="252"/>
                </a:cubicBezTo>
                <a:cubicBezTo>
                  <a:pt x="2319" y="342"/>
                  <a:pt x="2263" y="444"/>
                  <a:pt x="2222" y="553"/>
                </a:cubicBezTo>
                <a:cubicBezTo>
                  <a:pt x="2211" y="575"/>
                  <a:pt x="2206" y="598"/>
                  <a:pt x="2195" y="621"/>
                </a:cubicBezTo>
                <a:cubicBezTo>
                  <a:pt x="2138" y="535"/>
                  <a:pt x="2064" y="451"/>
                  <a:pt x="1990" y="376"/>
                </a:cubicBezTo>
                <a:cubicBezTo>
                  <a:pt x="1910" y="297"/>
                  <a:pt x="1813" y="223"/>
                  <a:pt x="1718" y="166"/>
                </a:cubicBezTo>
                <a:cubicBezTo>
                  <a:pt x="1626" y="110"/>
                  <a:pt x="1524" y="69"/>
                  <a:pt x="1422" y="47"/>
                </a:cubicBezTo>
                <a:cubicBezTo>
                  <a:pt x="1384" y="40"/>
                  <a:pt x="1346" y="37"/>
                  <a:pt x="1308" y="37"/>
                </a:cubicBezTo>
                <a:cubicBezTo>
                  <a:pt x="1242" y="37"/>
                  <a:pt x="1176" y="47"/>
                  <a:pt x="1115" y="69"/>
                </a:cubicBezTo>
                <a:cubicBezTo>
                  <a:pt x="1007" y="110"/>
                  <a:pt x="921" y="189"/>
                  <a:pt x="853" y="280"/>
                </a:cubicBezTo>
                <a:cubicBezTo>
                  <a:pt x="774" y="382"/>
                  <a:pt x="722" y="507"/>
                  <a:pt x="711" y="637"/>
                </a:cubicBezTo>
                <a:cubicBezTo>
                  <a:pt x="706" y="758"/>
                  <a:pt x="734" y="876"/>
                  <a:pt x="790" y="984"/>
                </a:cubicBezTo>
                <a:cubicBezTo>
                  <a:pt x="865" y="1138"/>
                  <a:pt x="973" y="1269"/>
                  <a:pt x="1092" y="1388"/>
                </a:cubicBezTo>
                <a:cubicBezTo>
                  <a:pt x="1149" y="1445"/>
                  <a:pt x="1206" y="1501"/>
                  <a:pt x="1262" y="1553"/>
                </a:cubicBezTo>
                <a:cubicBezTo>
                  <a:pt x="1251" y="1553"/>
                  <a:pt x="1234" y="1558"/>
                  <a:pt x="1223" y="1558"/>
                </a:cubicBezTo>
                <a:cubicBezTo>
                  <a:pt x="1131" y="1569"/>
                  <a:pt x="1047" y="1598"/>
                  <a:pt x="973" y="1649"/>
                </a:cubicBezTo>
                <a:cubicBezTo>
                  <a:pt x="899" y="1705"/>
                  <a:pt x="848" y="1786"/>
                  <a:pt x="831" y="1870"/>
                </a:cubicBezTo>
                <a:cubicBezTo>
                  <a:pt x="819" y="1922"/>
                  <a:pt x="819" y="1978"/>
                  <a:pt x="824" y="2030"/>
                </a:cubicBezTo>
                <a:cubicBezTo>
                  <a:pt x="837" y="2087"/>
                  <a:pt x="848" y="2143"/>
                  <a:pt x="871" y="2195"/>
                </a:cubicBezTo>
                <a:cubicBezTo>
                  <a:pt x="955" y="2387"/>
                  <a:pt x="1131" y="2507"/>
                  <a:pt x="1309" y="2604"/>
                </a:cubicBezTo>
                <a:cubicBezTo>
                  <a:pt x="1404" y="2660"/>
                  <a:pt x="1506" y="2712"/>
                  <a:pt x="1609" y="2762"/>
                </a:cubicBezTo>
                <a:cubicBezTo>
                  <a:pt x="1569" y="2769"/>
                  <a:pt x="1530" y="2780"/>
                  <a:pt x="1490" y="2796"/>
                </a:cubicBezTo>
                <a:cubicBezTo>
                  <a:pt x="1450" y="2814"/>
                  <a:pt x="1416" y="2830"/>
                  <a:pt x="1388" y="2864"/>
                </a:cubicBezTo>
                <a:cubicBezTo>
                  <a:pt x="1336" y="2905"/>
                  <a:pt x="1320" y="2974"/>
                  <a:pt x="1320" y="3035"/>
                </a:cubicBezTo>
                <a:cubicBezTo>
                  <a:pt x="1320" y="3103"/>
                  <a:pt x="1354" y="3171"/>
                  <a:pt x="1388" y="3223"/>
                </a:cubicBezTo>
                <a:cubicBezTo>
                  <a:pt x="1433" y="3291"/>
                  <a:pt x="1485" y="3349"/>
                  <a:pt x="1540" y="3399"/>
                </a:cubicBezTo>
                <a:cubicBezTo>
                  <a:pt x="1609" y="3462"/>
                  <a:pt x="1689" y="3512"/>
                  <a:pt x="1768" y="3564"/>
                </a:cubicBezTo>
                <a:cubicBezTo>
                  <a:pt x="1791" y="3575"/>
                  <a:pt x="1813" y="3587"/>
                  <a:pt x="1842" y="3604"/>
                </a:cubicBezTo>
                <a:cubicBezTo>
                  <a:pt x="1808" y="3609"/>
                  <a:pt x="1779" y="3615"/>
                  <a:pt x="1745" y="3621"/>
                </a:cubicBezTo>
                <a:cubicBezTo>
                  <a:pt x="1684" y="3643"/>
                  <a:pt x="1626" y="3672"/>
                  <a:pt x="1575" y="3717"/>
                </a:cubicBezTo>
                <a:cubicBezTo>
                  <a:pt x="1530" y="3758"/>
                  <a:pt x="1506" y="3814"/>
                  <a:pt x="1506" y="3876"/>
                </a:cubicBezTo>
                <a:cubicBezTo>
                  <a:pt x="1501" y="3945"/>
                  <a:pt x="1535" y="4013"/>
                  <a:pt x="1569" y="4065"/>
                </a:cubicBezTo>
                <a:cubicBezTo>
                  <a:pt x="1587" y="4086"/>
                  <a:pt x="1598" y="4110"/>
                  <a:pt x="1615" y="4126"/>
                </a:cubicBezTo>
                <a:cubicBezTo>
                  <a:pt x="1547" y="4115"/>
                  <a:pt x="1479" y="4110"/>
                  <a:pt x="1411" y="4110"/>
                </a:cubicBezTo>
                <a:cubicBezTo>
                  <a:pt x="1373" y="4107"/>
                  <a:pt x="1335" y="4106"/>
                  <a:pt x="1297" y="4106"/>
                </a:cubicBezTo>
                <a:cubicBezTo>
                  <a:pt x="1150" y="4106"/>
                  <a:pt x="1001" y="4126"/>
                  <a:pt x="865" y="4189"/>
                </a:cubicBezTo>
                <a:cubicBezTo>
                  <a:pt x="774" y="4228"/>
                  <a:pt x="700" y="4286"/>
                  <a:pt x="643" y="4365"/>
                </a:cubicBezTo>
                <a:cubicBezTo>
                  <a:pt x="575" y="4445"/>
                  <a:pt x="541" y="4547"/>
                  <a:pt x="569" y="4650"/>
                </a:cubicBezTo>
                <a:cubicBezTo>
                  <a:pt x="586" y="4718"/>
                  <a:pt x="638" y="4781"/>
                  <a:pt x="688" y="4826"/>
                </a:cubicBezTo>
                <a:cubicBezTo>
                  <a:pt x="580" y="4865"/>
                  <a:pt x="478" y="4922"/>
                  <a:pt x="388" y="4991"/>
                </a:cubicBezTo>
                <a:cubicBezTo>
                  <a:pt x="291" y="5064"/>
                  <a:pt x="200" y="5149"/>
                  <a:pt x="132" y="5246"/>
                </a:cubicBezTo>
                <a:cubicBezTo>
                  <a:pt x="64" y="5337"/>
                  <a:pt x="18" y="5445"/>
                  <a:pt x="1" y="5558"/>
                </a:cubicBezTo>
                <a:lnTo>
                  <a:pt x="1" y="5638"/>
                </a:lnTo>
                <a:cubicBezTo>
                  <a:pt x="1" y="5660"/>
                  <a:pt x="6" y="5689"/>
                  <a:pt x="13" y="5712"/>
                </a:cubicBezTo>
                <a:cubicBezTo>
                  <a:pt x="24" y="5757"/>
                  <a:pt x="47" y="5797"/>
                  <a:pt x="81" y="5825"/>
                </a:cubicBezTo>
                <a:cubicBezTo>
                  <a:pt x="132" y="5882"/>
                  <a:pt x="211" y="5906"/>
                  <a:pt x="279" y="5911"/>
                </a:cubicBezTo>
                <a:cubicBezTo>
                  <a:pt x="295" y="5912"/>
                  <a:pt x="310" y="5913"/>
                  <a:pt x="326" y="5913"/>
                </a:cubicBezTo>
                <a:cubicBezTo>
                  <a:pt x="398" y="5913"/>
                  <a:pt x="472" y="5903"/>
                  <a:pt x="541" y="5893"/>
                </a:cubicBezTo>
                <a:cubicBezTo>
                  <a:pt x="559" y="5888"/>
                  <a:pt x="575" y="5888"/>
                  <a:pt x="593" y="5882"/>
                </a:cubicBezTo>
                <a:cubicBezTo>
                  <a:pt x="580" y="5899"/>
                  <a:pt x="569" y="5917"/>
                  <a:pt x="559" y="5933"/>
                </a:cubicBezTo>
                <a:cubicBezTo>
                  <a:pt x="501" y="6030"/>
                  <a:pt x="439" y="6121"/>
                  <a:pt x="388" y="6223"/>
                </a:cubicBezTo>
                <a:cubicBezTo>
                  <a:pt x="336" y="6320"/>
                  <a:pt x="291" y="6423"/>
                  <a:pt x="274" y="6536"/>
                </a:cubicBezTo>
                <a:cubicBezTo>
                  <a:pt x="268" y="6581"/>
                  <a:pt x="268" y="6633"/>
                  <a:pt x="274" y="6678"/>
                </a:cubicBezTo>
                <a:cubicBezTo>
                  <a:pt x="279" y="6729"/>
                  <a:pt x="297" y="6780"/>
                  <a:pt x="325" y="6826"/>
                </a:cubicBezTo>
                <a:cubicBezTo>
                  <a:pt x="347" y="6866"/>
                  <a:pt x="388" y="6900"/>
                  <a:pt x="422" y="6928"/>
                </a:cubicBezTo>
                <a:cubicBezTo>
                  <a:pt x="462" y="6963"/>
                  <a:pt x="501" y="6979"/>
                  <a:pt x="552" y="6997"/>
                </a:cubicBezTo>
                <a:cubicBezTo>
                  <a:pt x="585" y="7008"/>
                  <a:pt x="619" y="7013"/>
                  <a:pt x="654" y="7013"/>
                </a:cubicBezTo>
                <a:cubicBezTo>
                  <a:pt x="703" y="7013"/>
                  <a:pt x="752" y="7003"/>
                  <a:pt x="803" y="6990"/>
                </a:cubicBezTo>
                <a:cubicBezTo>
                  <a:pt x="887" y="6963"/>
                  <a:pt x="968" y="6911"/>
                  <a:pt x="1041" y="6853"/>
                </a:cubicBezTo>
                <a:cubicBezTo>
                  <a:pt x="1126" y="6785"/>
                  <a:pt x="1200" y="6712"/>
                  <a:pt x="1275" y="6633"/>
                </a:cubicBezTo>
                <a:cubicBezTo>
                  <a:pt x="1370" y="6530"/>
                  <a:pt x="1461" y="6417"/>
                  <a:pt x="1547" y="6303"/>
                </a:cubicBezTo>
                <a:cubicBezTo>
                  <a:pt x="1558" y="6286"/>
                  <a:pt x="1569" y="6274"/>
                  <a:pt x="1575" y="6263"/>
                </a:cubicBezTo>
                <a:cubicBezTo>
                  <a:pt x="1581" y="6320"/>
                  <a:pt x="1587" y="6383"/>
                  <a:pt x="1592" y="6439"/>
                </a:cubicBezTo>
                <a:cubicBezTo>
                  <a:pt x="1609" y="6541"/>
                  <a:pt x="1637" y="6649"/>
                  <a:pt x="1705" y="6729"/>
                </a:cubicBezTo>
                <a:cubicBezTo>
                  <a:pt x="1768" y="6814"/>
                  <a:pt x="1865" y="6866"/>
                  <a:pt x="1973" y="6877"/>
                </a:cubicBezTo>
                <a:lnTo>
                  <a:pt x="2052" y="6877"/>
                </a:lnTo>
                <a:cubicBezTo>
                  <a:pt x="2080" y="6871"/>
                  <a:pt x="2104" y="6866"/>
                  <a:pt x="2132" y="6860"/>
                </a:cubicBezTo>
                <a:cubicBezTo>
                  <a:pt x="2172" y="6843"/>
                  <a:pt x="2217" y="6819"/>
                  <a:pt x="2251" y="6792"/>
                </a:cubicBezTo>
                <a:cubicBezTo>
                  <a:pt x="2337" y="6735"/>
                  <a:pt x="2400" y="6649"/>
                  <a:pt x="2450" y="6564"/>
                </a:cubicBezTo>
                <a:cubicBezTo>
                  <a:pt x="2507" y="6478"/>
                  <a:pt x="2547" y="6388"/>
                  <a:pt x="2581" y="6297"/>
                </a:cubicBezTo>
                <a:cubicBezTo>
                  <a:pt x="2610" y="6223"/>
                  <a:pt x="2638" y="6150"/>
                  <a:pt x="2660" y="6076"/>
                </a:cubicBezTo>
                <a:cubicBezTo>
                  <a:pt x="2666" y="6082"/>
                  <a:pt x="2678" y="6092"/>
                  <a:pt x="2683" y="6103"/>
                </a:cubicBezTo>
                <a:cubicBezTo>
                  <a:pt x="2723" y="6138"/>
                  <a:pt x="2768" y="6166"/>
                  <a:pt x="2814" y="6189"/>
                </a:cubicBezTo>
                <a:cubicBezTo>
                  <a:pt x="2870" y="6213"/>
                  <a:pt x="2922" y="6218"/>
                  <a:pt x="2985" y="6218"/>
                </a:cubicBezTo>
                <a:cubicBezTo>
                  <a:pt x="3041" y="6213"/>
                  <a:pt x="3098" y="6189"/>
                  <a:pt x="3150" y="6155"/>
                </a:cubicBezTo>
                <a:cubicBezTo>
                  <a:pt x="3177" y="6144"/>
                  <a:pt x="3200" y="6121"/>
                  <a:pt x="3223" y="6103"/>
                </a:cubicBezTo>
                <a:cubicBezTo>
                  <a:pt x="3245" y="6082"/>
                  <a:pt x="3274" y="6058"/>
                  <a:pt x="3297" y="6030"/>
                </a:cubicBezTo>
                <a:cubicBezTo>
                  <a:pt x="3360" y="5951"/>
                  <a:pt x="3399" y="5859"/>
                  <a:pt x="3428" y="5762"/>
                </a:cubicBezTo>
                <a:cubicBezTo>
                  <a:pt x="3462" y="5672"/>
                  <a:pt x="3473" y="5576"/>
                  <a:pt x="3478" y="5479"/>
                </a:cubicBezTo>
                <a:lnTo>
                  <a:pt x="3478" y="5387"/>
                </a:lnTo>
                <a:cubicBezTo>
                  <a:pt x="3484" y="5416"/>
                  <a:pt x="3496" y="5439"/>
                  <a:pt x="3496" y="5462"/>
                </a:cubicBezTo>
                <a:cubicBezTo>
                  <a:pt x="3525" y="5592"/>
                  <a:pt x="3547" y="5723"/>
                  <a:pt x="3564" y="5854"/>
                </a:cubicBezTo>
                <a:cubicBezTo>
                  <a:pt x="3575" y="5927"/>
                  <a:pt x="3586" y="5996"/>
                  <a:pt x="3593" y="6069"/>
                </a:cubicBezTo>
                <a:cubicBezTo>
                  <a:pt x="3598" y="6144"/>
                  <a:pt x="3604" y="6218"/>
                  <a:pt x="3609" y="6292"/>
                </a:cubicBezTo>
                <a:cubicBezTo>
                  <a:pt x="3632" y="6570"/>
                  <a:pt x="3638" y="6853"/>
                  <a:pt x="3620" y="7138"/>
                </a:cubicBezTo>
                <a:cubicBezTo>
                  <a:pt x="3609" y="7349"/>
                  <a:pt x="3586" y="7564"/>
                  <a:pt x="3552" y="7774"/>
                </a:cubicBezTo>
                <a:cubicBezTo>
                  <a:pt x="3541" y="7883"/>
                  <a:pt x="3518" y="7991"/>
                  <a:pt x="3496" y="8099"/>
                </a:cubicBezTo>
                <a:cubicBezTo>
                  <a:pt x="3491" y="8149"/>
                  <a:pt x="3478" y="8201"/>
                  <a:pt x="3467" y="8246"/>
                </a:cubicBezTo>
                <a:cubicBezTo>
                  <a:pt x="3450" y="8303"/>
                  <a:pt x="3444" y="8354"/>
                  <a:pt x="3428" y="8411"/>
                </a:cubicBezTo>
                <a:cubicBezTo>
                  <a:pt x="3422" y="8445"/>
                  <a:pt x="3433" y="8485"/>
                  <a:pt x="3450" y="8513"/>
                </a:cubicBezTo>
                <a:cubicBezTo>
                  <a:pt x="3473" y="8542"/>
                  <a:pt x="3502" y="8565"/>
                  <a:pt x="3536" y="8570"/>
                </a:cubicBezTo>
                <a:cubicBezTo>
                  <a:pt x="3545" y="8572"/>
                  <a:pt x="3554" y="8572"/>
                  <a:pt x="3562" y="8572"/>
                </a:cubicBezTo>
                <a:cubicBezTo>
                  <a:pt x="3591" y="8572"/>
                  <a:pt x="3617" y="8565"/>
                  <a:pt x="3643" y="8547"/>
                </a:cubicBezTo>
                <a:cubicBezTo>
                  <a:pt x="3649" y="8542"/>
                  <a:pt x="3661" y="8531"/>
                  <a:pt x="3667" y="8524"/>
                </a:cubicBezTo>
                <a:cubicBezTo>
                  <a:pt x="3683" y="8508"/>
                  <a:pt x="3695" y="8485"/>
                  <a:pt x="3695" y="8468"/>
                </a:cubicBezTo>
                <a:cubicBezTo>
                  <a:pt x="3746" y="8332"/>
                  <a:pt x="3780" y="8195"/>
                  <a:pt x="3808" y="8054"/>
                </a:cubicBezTo>
                <a:cubicBezTo>
                  <a:pt x="3837" y="7917"/>
                  <a:pt x="3859" y="7781"/>
                  <a:pt x="3877" y="7638"/>
                </a:cubicBezTo>
                <a:cubicBezTo>
                  <a:pt x="4126" y="7655"/>
                  <a:pt x="4383" y="7695"/>
                  <a:pt x="4632" y="7695"/>
                </a:cubicBezTo>
                <a:cubicBezTo>
                  <a:pt x="4648" y="7695"/>
                  <a:pt x="4665" y="7696"/>
                  <a:pt x="4681" y="7696"/>
                </a:cubicBezTo>
                <a:cubicBezTo>
                  <a:pt x="4877" y="7696"/>
                  <a:pt x="5079" y="7665"/>
                  <a:pt x="5257" y="7587"/>
                </a:cubicBezTo>
                <a:cubicBezTo>
                  <a:pt x="5269" y="7747"/>
                  <a:pt x="5280" y="7899"/>
                  <a:pt x="5291" y="8059"/>
                </a:cubicBezTo>
                <a:cubicBezTo>
                  <a:pt x="5298" y="8115"/>
                  <a:pt x="5343" y="8167"/>
                  <a:pt x="5400" y="8178"/>
                </a:cubicBezTo>
                <a:cubicBezTo>
                  <a:pt x="5408" y="8179"/>
                  <a:pt x="5416" y="8180"/>
                  <a:pt x="5425" y="8180"/>
                </a:cubicBezTo>
                <a:cubicBezTo>
                  <a:pt x="5452" y="8180"/>
                  <a:pt x="5480" y="8173"/>
                  <a:pt x="5502" y="8156"/>
                </a:cubicBezTo>
                <a:cubicBezTo>
                  <a:pt x="5529" y="8138"/>
                  <a:pt x="5553" y="8104"/>
                  <a:pt x="5558" y="8070"/>
                </a:cubicBezTo>
                <a:cubicBezTo>
                  <a:pt x="5576" y="7763"/>
                  <a:pt x="5553" y="7451"/>
                  <a:pt x="5508" y="7144"/>
                </a:cubicBezTo>
                <a:cubicBezTo>
                  <a:pt x="5456" y="6837"/>
                  <a:pt x="5382" y="6530"/>
                  <a:pt x="5285" y="6229"/>
                </a:cubicBezTo>
                <a:cubicBezTo>
                  <a:pt x="5183" y="5933"/>
                  <a:pt x="5052" y="5649"/>
                  <a:pt x="4905" y="5377"/>
                </a:cubicBezTo>
                <a:cubicBezTo>
                  <a:pt x="4842" y="5258"/>
                  <a:pt x="4768" y="5143"/>
                  <a:pt x="4695" y="5030"/>
                </a:cubicBezTo>
                <a:cubicBezTo>
                  <a:pt x="4779" y="5053"/>
                  <a:pt x="4865" y="5059"/>
                  <a:pt x="4957" y="5059"/>
                </a:cubicBezTo>
                <a:cubicBezTo>
                  <a:pt x="4970" y="5060"/>
                  <a:pt x="4983" y="5060"/>
                  <a:pt x="4997" y="5060"/>
                </a:cubicBezTo>
                <a:cubicBezTo>
                  <a:pt x="5061" y="5060"/>
                  <a:pt x="5123" y="5049"/>
                  <a:pt x="5188" y="5030"/>
                </a:cubicBezTo>
                <a:cubicBezTo>
                  <a:pt x="5314" y="4996"/>
                  <a:pt x="5439" y="4905"/>
                  <a:pt x="5490" y="4781"/>
                </a:cubicBezTo>
                <a:cubicBezTo>
                  <a:pt x="5524" y="4684"/>
                  <a:pt x="5519" y="4587"/>
                  <a:pt x="5502" y="4490"/>
                </a:cubicBezTo>
                <a:cubicBezTo>
                  <a:pt x="5649" y="4558"/>
                  <a:pt x="5809" y="4610"/>
                  <a:pt x="5967" y="4644"/>
                </a:cubicBezTo>
                <a:cubicBezTo>
                  <a:pt x="6073" y="4667"/>
                  <a:pt x="6179" y="4680"/>
                  <a:pt x="6284" y="4680"/>
                </a:cubicBezTo>
                <a:cubicBezTo>
                  <a:pt x="6304" y="4680"/>
                  <a:pt x="6323" y="4679"/>
                  <a:pt x="6342" y="4678"/>
                </a:cubicBezTo>
                <a:cubicBezTo>
                  <a:pt x="6468" y="4671"/>
                  <a:pt x="6593" y="4637"/>
                  <a:pt x="6706" y="4576"/>
                </a:cubicBezTo>
                <a:cubicBezTo>
                  <a:pt x="6757" y="4547"/>
                  <a:pt x="6809" y="4513"/>
                  <a:pt x="6848" y="4474"/>
                </a:cubicBezTo>
                <a:cubicBezTo>
                  <a:pt x="6888" y="4440"/>
                  <a:pt x="6922" y="4399"/>
                  <a:pt x="6945" y="4354"/>
                </a:cubicBezTo>
                <a:cubicBezTo>
                  <a:pt x="6968" y="4314"/>
                  <a:pt x="6985" y="4262"/>
                  <a:pt x="6995" y="4217"/>
                </a:cubicBezTo>
                <a:cubicBezTo>
                  <a:pt x="7002" y="4167"/>
                  <a:pt x="7002" y="4115"/>
                  <a:pt x="6995" y="4065"/>
                </a:cubicBezTo>
                <a:cubicBezTo>
                  <a:pt x="6985" y="3984"/>
                  <a:pt x="6950" y="3910"/>
                  <a:pt x="6911" y="3842"/>
                </a:cubicBezTo>
                <a:lnTo>
                  <a:pt x="6979" y="3842"/>
                </a:lnTo>
                <a:cubicBezTo>
                  <a:pt x="7195" y="3842"/>
                  <a:pt x="7411" y="3814"/>
                  <a:pt x="7616" y="3740"/>
                </a:cubicBezTo>
                <a:cubicBezTo>
                  <a:pt x="7797" y="3677"/>
                  <a:pt x="7984" y="3570"/>
                  <a:pt x="8065" y="3383"/>
                </a:cubicBezTo>
                <a:cubicBezTo>
                  <a:pt x="8086" y="3342"/>
                  <a:pt x="8099" y="3291"/>
                  <a:pt x="8104" y="3246"/>
                </a:cubicBezTo>
                <a:cubicBezTo>
                  <a:pt x="8110" y="3184"/>
                  <a:pt x="8110" y="3126"/>
                  <a:pt x="8093" y="3069"/>
                </a:cubicBezTo>
                <a:cubicBezTo>
                  <a:pt x="8070" y="2979"/>
                  <a:pt x="8013" y="2905"/>
                  <a:pt x="7950" y="2848"/>
                </a:cubicBezTo>
                <a:cubicBezTo>
                  <a:pt x="7866" y="2774"/>
                  <a:pt x="7758" y="2728"/>
                  <a:pt x="7650" y="2701"/>
                </a:cubicBezTo>
                <a:cubicBezTo>
                  <a:pt x="7548" y="2667"/>
                  <a:pt x="7446" y="2649"/>
                  <a:pt x="7336" y="2638"/>
                </a:cubicBezTo>
                <a:cubicBezTo>
                  <a:pt x="7268" y="2626"/>
                  <a:pt x="7200" y="2620"/>
                  <a:pt x="7132" y="2620"/>
                </a:cubicBezTo>
                <a:cubicBezTo>
                  <a:pt x="7263" y="2552"/>
                  <a:pt x="7399" y="2479"/>
                  <a:pt x="7525" y="2399"/>
                </a:cubicBezTo>
                <a:cubicBezTo>
                  <a:pt x="7604" y="2348"/>
                  <a:pt x="7684" y="2285"/>
                  <a:pt x="7752" y="2211"/>
                </a:cubicBezTo>
                <a:cubicBezTo>
                  <a:pt x="7808" y="2149"/>
                  <a:pt x="7855" y="2075"/>
                  <a:pt x="7876" y="1996"/>
                </a:cubicBezTo>
                <a:cubicBezTo>
                  <a:pt x="7911" y="1836"/>
                  <a:pt x="7808" y="1678"/>
                  <a:pt x="7666" y="1615"/>
                </a:cubicBezTo>
                <a:cubicBezTo>
                  <a:pt x="7604" y="1587"/>
                  <a:pt x="7530" y="1581"/>
                  <a:pt x="7462" y="1581"/>
                </a:cubicBezTo>
                <a:cubicBezTo>
                  <a:pt x="7365" y="1581"/>
                  <a:pt x="7263" y="1598"/>
                  <a:pt x="7166" y="1626"/>
                </a:cubicBezTo>
                <a:cubicBezTo>
                  <a:pt x="7047" y="1655"/>
                  <a:pt x="6927" y="1700"/>
                  <a:pt x="6809" y="1752"/>
                </a:cubicBezTo>
                <a:cubicBezTo>
                  <a:pt x="6689" y="1808"/>
                  <a:pt x="6570" y="1870"/>
                  <a:pt x="6450" y="1939"/>
                </a:cubicBezTo>
                <a:cubicBezTo>
                  <a:pt x="6365" y="1985"/>
                  <a:pt x="6274" y="2041"/>
                  <a:pt x="6195" y="2098"/>
                </a:cubicBezTo>
                <a:cubicBezTo>
                  <a:pt x="6195" y="2080"/>
                  <a:pt x="6200" y="2059"/>
                  <a:pt x="6200" y="2041"/>
                </a:cubicBezTo>
                <a:cubicBezTo>
                  <a:pt x="6211" y="1973"/>
                  <a:pt x="6211" y="1894"/>
                  <a:pt x="6184" y="1825"/>
                </a:cubicBezTo>
                <a:cubicBezTo>
                  <a:pt x="6166" y="1797"/>
                  <a:pt x="6150" y="1768"/>
                  <a:pt x="6121" y="1752"/>
                </a:cubicBezTo>
                <a:cubicBezTo>
                  <a:pt x="6093" y="1728"/>
                  <a:pt x="6064" y="1718"/>
                  <a:pt x="6030" y="1712"/>
                </a:cubicBezTo>
                <a:cubicBezTo>
                  <a:pt x="6014" y="1709"/>
                  <a:pt x="5999" y="1708"/>
                  <a:pt x="5984" y="1708"/>
                </a:cubicBezTo>
                <a:cubicBezTo>
                  <a:pt x="5931" y="1708"/>
                  <a:pt x="5881" y="1723"/>
                  <a:pt x="5836" y="1739"/>
                </a:cubicBezTo>
                <a:cubicBezTo>
                  <a:pt x="5678" y="1808"/>
                  <a:pt x="5547" y="1928"/>
                  <a:pt x="5422" y="2046"/>
                </a:cubicBezTo>
                <a:cubicBezTo>
                  <a:pt x="5359" y="2109"/>
                  <a:pt x="5298" y="2177"/>
                  <a:pt x="5240" y="2245"/>
                </a:cubicBezTo>
                <a:cubicBezTo>
                  <a:pt x="5240" y="2240"/>
                  <a:pt x="5240" y="2240"/>
                  <a:pt x="5235" y="2234"/>
                </a:cubicBezTo>
                <a:cubicBezTo>
                  <a:pt x="5223" y="2177"/>
                  <a:pt x="5195" y="2127"/>
                  <a:pt x="5154" y="2080"/>
                </a:cubicBezTo>
                <a:cubicBezTo>
                  <a:pt x="5096" y="2022"/>
                  <a:pt x="5016" y="1998"/>
                  <a:pt x="4935" y="1998"/>
                </a:cubicBezTo>
                <a:cubicBezTo>
                  <a:pt x="4906" y="1998"/>
                  <a:pt x="4876" y="2001"/>
                  <a:pt x="4848" y="2007"/>
                </a:cubicBezTo>
                <a:cubicBezTo>
                  <a:pt x="4826" y="2012"/>
                  <a:pt x="4797" y="2019"/>
                  <a:pt x="4774" y="2024"/>
                </a:cubicBezTo>
                <a:cubicBezTo>
                  <a:pt x="4752" y="2035"/>
                  <a:pt x="4729" y="2046"/>
                  <a:pt x="4706" y="2059"/>
                </a:cubicBezTo>
                <a:cubicBezTo>
                  <a:pt x="4661" y="2080"/>
                  <a:pt x="4627" y="2109"/>
                  <a:pt x="4593" y="2143"/>
                </a:cubicBezTo>
                <a:cubicBezTo>
                  <a:pt x="4553" y="2177"/>
                  <a:pt x="4524" y="2211"/>
                  <a:pt x="4496" y="2251"/>
                </a:cubicBezTo>
                <a:cubicBezTo>
                  <a:pt x="4513" y="2127"/>
                  <a:pt x="4519" y="2001"/>
                  <a:pt x="4507" y="1876"/>
                </a:cubicBezTo>
                <a:cubicBezTo>
                  <a:pt x="4485" y="1637"/>
                  <a:pt x="4404" y="1393"/>
                  <a:pt x="4268" y="1201"/>
                </a:cubicBezTo>
                <a:cubicBezTo>
                  <a:pt x="4212" y="1120"/>
                  <a:pt x="4144" y="1041"/>
                  <a:pt x="4058" y="989"/>
                </a:cubicBezTo>
                <a:cubicBezTo>
                  <a:pt x="4024" y="962"/>
                  <a:pt x="3984" y="939"/>
                  <a:pt x="3939" y="928"/>
                </a:cubicBezTo>
                <a:cubicBezTo>
                  <a:pt x="3887" y="905"/>
                  <a:pt x="3842" y="899"/>
                  <a:pt x="3785" y="894"/>
                </a:cubicBezTo>
                <a:cubicBezTo>
                  <a:pt x="3688" y="894"/>
                  <a:pt x="3598" y="921"/>
                  <a:pt x="3518" y="978"/>
                </a:cubicBezTo>
                <a:cubicBezTo>
                  <a:pt x="3478" y="1002"/>
                  <a:pt x="3444" y="1030"/>
                  <a:pt x="3416" y="1064"/>
                </a:cubicBezTo>
                <a:cubicBezTo>
                  <a:pt x="3422" y="928"/>
                  <a:pt x="3416" y="792"/>
                  <a:pt x="3394" y="655"/>
                </a:cubicBezTo>
                <a:cubicBezTo>
                  <a:pt x="3371" y="512"/>
                  <a:pt x="3326" y="376"/>
                  <a:pt x="3245" y="257"/>
                </a:cubicBezTo>
                <a:cubicBezTo>
                  <a:pt x="3206" y="200"/>
                  <a:pt x="3161" y="149"/>
                  <a:pt x="3109" y="110"/>
                </a:cubicBezTo>
                <a:cubicBezTo>
                  <a:pt x="3064" y="69"/>
                  <a:pt x="3006" y="35"/>
                  <a:pt x="2945" y="18"/>
                </a:cubicBezTo>
                <a:cubicBezTo>
                  <a:pt x="2911" y="7"/>
                  <a:pt x="2870" y="1"/>
                  <a:pt x="283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1" name="Google Shape;286;p2"/>
          <p:cNvSpPr>
            <a:spLocks noChangeArrowheads="1"/>
          </p:cNvSpPr>
          <p:nvPr/>
        </p:nvSpPr>
        <p:spPr bwMode="auto">
          <a:xfrm>
            <a:off x="5640388" y="3911600"/>
            <a:ext cx="293687" cy="257175"/>
          </a:xfrm>
          <a:custGeom>
            <a:avLst/>
            <a:gdLst>
              <a:gd name="T0" fmla="*/ 0 w 7604"/>
              <a:gd name="T1" fmla="*/ 0 h 6639"/>
              <a:gd name="T2" fmla="*/ 7604 w 7604"/>
              <a:gd name="T3" fmla="*/ 6639 h 6639"/>
            </a:gdLst>
            <a:ahLst/>
            <a:cxnLst/>
            <a:rect l="T0" t="T1" r="T2" b="T3"/>
            <a:pathLst>
              <a:path w="7604" h="6639" extrusionOk="0">
                <a:moveTo>
                  <a:pt x="1682" y="950"/>
                </a:moveTo>
                <a:cubicBezTo>
                  <a:pt x="1700" y="950"/>
                  <a:pt x="1716" y="956"/>
                  <a:pt x="1729" y="961"/>
                </a:cubicBezTo>
                <a:cubicBezTo>
                  <a:pt x="1939" y="1081"/>
                  <a:pt x="2143" y="1257"/>
                  <a:pt x="2330" y="1496"/>
                </a:cubicBezTo>
                <a:cubicBezTo>
                  <a:pt x="2484" y="1689"/>
                  <a:pt x="2621" y="1916"/>
                  <a:pt x="2746" y="2183"/>
                </a:cubicBezTo>
                <a:cubicBezTo>
                  <a:pt x="2854" y="2416"/>
                  <a:pt x="2938" y="2671"/>
                  <a:pt x="3007" y="2933"/>
                </a:cubicBezTo>
                <a:cubicBezTo>
                  <a:pt x="3035" y="3053"/>
                  <a:pt x="3064" y="3177"/>
                  <a:pt x="3087" y="3326"/>
                </a:cubicBezTo>
                <a:cubicBezTo>
                  <a:pt x="3109" y="3428"/>
                  <a:pt x="3127" y="3536"/>
                  <a:pt x="3137" y="3644"/>
                </a:cubicBezTo>
                <a:lnTo>
                  <a:pt x="3143" y="3694"/>
                </a:lnTo>
                <a:cubicBezTo>
                  <a:pt x="3148" y="3717"/>
                  <a:pt x="3143" y="3740"/>
                  <a:pt x="3127" y="3762"/>
                </a:cubicBezTo>
                <a:cubicBezTo>
                  <a:pt x="3109" y="3780"/>
                  <a:pt x="3080" y="3796"/>
                  <a:pt x="3058" y="3796"/>
                </a:cubicBezTo>
                <a:cubicBezTo>
                  <a:pt x="3001" y="3796"/>
                  <a:pt x="2962" y="3762"/>
                  <a:pt x="2951" y="3712"/>
                </a:cubicBezTo>
                <a:cubicBezTo>
                  <a:pt x="2944" y="3638"/>
                  <a:pt x="2927" y="3564"/>
                  <a:pt x="2917" y="3489"/>
                </a:cubicBezTo>
                <a:lnTo>
                  <a:pt x="2910" y="3478"/>
                </a:lnTo>
                <a:cubicBezTo>
                  <a:pt x="2859" y="3240"/>
                  <a:pt x="2802" y="3030"/>
                  <a:pt x="2734" y="2836"/>
                </a:cubicBezTo>
                <a:cubicBezTo>
                  <a:pt x="2655" y="2603"/>
                  <a:pt x="2563" y="2393"/>
                  <a:pt x="2466" y="2201"/>
                </a:cubicBezTo>
                <a:cubicBezTo>
                  <a:pt x="2337" y="1950"/>
                  <a:pt x="2177" y="1723"/>
                  <a:pt x="2007" y="1530"/>
                </a:cubicBezTo>
                <a:cubicBezTo>
                  <a:pt x="1939" y="1451"/>
                  <a:pt x="1876" y="1393"/>
                  <a:pt x="1819" y="1336"/>
                </a:cubicBezTo>
                <a:cubicBezTo>
                  <a:pt x="1745" y="1273"/>
                  <a:pt x="1677" y="1217"/>
                  <a:pt x="1603" y="1160"/>
                </a:cubicBezTo>
                <a:cubicBezTo>
                  <a:pt x="1580" y="1137"/>
                  <a:pt x="1564" y="1110"/>
                  <a:pt x="1564" y="1081"/>
                </a:cubicBezTo>
                <a:cubicBezTo>
                  <a:pt x="1558" y="1047"/>
                  <a:pt x="1569" y="1018"/>
                  <a:pt x="1592" y="990"/>
                </a:cubicBezTo>
                <a:cubicBezTo>
                  <a:pt x="1614" y="966"/>
                  <a:pt x="1648" y="950"/>
                  <a:pt x="1682" y="950"/>
                </a:cubicBezTo>
                <a:close/>
                <a:moveTo>
                  <a:pt x="5632" y="2644"/>
                </a:moveTo>
                <a:cubicBezTo>
                  <a:pt x="5689" y="2644"/>
                  <a:pt x="5739" y="2678"/>
                  <a:pt x="5757" y="2728"/>
                </a:cubicBezTo>
                <a:cubicBezTo>
                  <a:pt x="5768" y="2763"/>
                  <a:pt x="5763" y="2797"/>
                  <a:pt x="5752" y="2831"/>
                </a:cubicBezTo>
                <a:cubicBezTo>
                  <a:pt x="5734" y="2859"/>
                  <a:pt x="5712" y="2883"/>
                  <a:pt x="5678" y="2893"/>
                </a:cubicBezTo>
                <a:cubicBezTo>
                  <a:pt x="5445" y="2973"/>
                  <a:pt x="5235" y="3041"/>
                  <a:pt x="5030" y="3127"/>
                </a:cubicBezTo>
                <a:cubicBezTo>
                  <a:pt x="4826" y="3211"/>
                  <a:pt x="4627" y="3303"/>
                  <a:pt x="4438" y="3399"/>
                </a:cubicBezTo>
                <a:cubicBezTo>
                  <a:pt x="4110" y="3575"/>
                  <a:pt x="3819" y="3746"/>
                  <a:pt x="3564" y="3933"/>
                </a:cubicBezTo>
                <a:cubicBezTo>
                  <a:pt x="3547" y="3950"/>
                  <a:pt x="3523" y="3956"/>
                  <a:pt x="3502" y="3956"/>
                </a:cubicBezTo>
                <a:cubicBezTo>
                  <a:pt x="3467" y="3956"/>
                  <a:pt x="3433" y="3939"/>
                  <a:pt x="3416" y="3911"/>
                </a:cubicBezTo>
                <a:cubicBezTo>
                  <a:pt x="3382" y="3859"/>
                  <a:pt x="3394" y="3796"/>
                  <a:pt x="3439" y="3762"/>
                </a:cubicBezTo>
                <a:cubicBezTo>
                  <a:pt x="3620" y="3633"/>
                  <a:pt x="3785" y="3518"/>
                  <a:pt x="3945" y="3421"/>
                </a:cubicBezTo>
                <a:cubicBezTo>
                  <a:pt x="4103" y="3319"/>
                  <a:pt x="4286" y="3223"/>
                  <a:pt x="4485" y="3114"/>
                </a:cubicBezTo>
                <a:cubicBezTo>
                  <a:pt x="4666" y="3024"/>
                  <a:pt x="4853" y="2938"/>
                  <a:pt x="5041" y="2859"/>
                </a:cubicBezTo>
                <a:cubicBezTo>
                  <a:pt x="5257" y="2768"/>
                  <a:pt x="5433" y="2700"/>
                  <a:pt x="5592" y="2649"/>
                </a:cubicBezTo>
                <a:cubicBezTo>
                  <a:pt x="5603" y="2649"/>
                  <a:pt x="5621" y="2644"/>
                  <a:pt x="5632" y="2644"/>
                </a:cubicBezTo>
                <a:close/>
                <a:moveTo>
                  <a:pt x="2933" y="3945"/>
                </a:moveTo>
                <a:cubicBezTo>
                  <a:pt x="2972" y="3945"/>
                  <a:pt x="3012" y="3974"/>
                  <a:pt x="3024" y="4013"/>
                </a:cubicBezTo>
                <a:cubicBezTo>
                  <a:pt x="3041" y="4058"/>
                  <a:pt x="3019" y="4115"/>
                  <a:pt x="2967" y="4137"/>
                </a:cubicBezTo>
                <a:cubicBezTo>
                  <a:pt x="2854" y="4184"/>
                  <a:pt x="2734" y="4239"/>
                  <a:pt x="2581" y="4320"/>
                </a:cubicBezTo>
                <a:lnTo>
                  <a:pt x="2597" y="4314"/>
                </a:lnTo>
                <a:cubicBezTo>
                  <a:pt x="2256" y="4485"/>
                  <a:pt x="1944" y="4706"/>
                  <a:pt x="1655" y="4962"/>
                </a:cubicBezTo>
                <a:cubicBezTo>
                  <a:pt x="1524" y="5081"/>
                  <a:pt x="1410" y="5201"/>
                  <a:pt x="1307" y="5320"/>
                </a:cubicBezTo>
                <a:cubicBezTo>
                  <a:pt x="1194" y="5456"/>
                  <a:pt x="1092" y="5598"/>
                  <a:pt x="1013" y="5723"/>
                </a:cubicBezTo>
                <a:cubicBezTo>
                  <a:pt x="995" y="5740"/>
                  <a:pt x="966" y="5752"/>
                  <a:pt x="945" y="5757"/>
                </a:cubicBezTo>
                <a:lnTo>
                  <a:pt x="939" y="5757"/>
                </a:lnTo>
                <a:cubicBezTo>
                  <a:pt x="910" y="5757"/>
                  <a:pt x="887" y="5746"/>
                  <a:pt x="871" y="5734"/>
                </a:cubicBezTo>
                <a:cubicBezTo>
                  <a:pt x="830" y="5700"/>
                  <a:pt x="825" y="5650"/>
                  <a:pt x="842" y="5610"/>
                </a:cubicBezTo>
                <a:cubicBezTo>
                  <a:pt x="887" y="5508"/>
                  <a:pt x="945" y="5411"/>
                  <a:pt x="1018" y="5309"/>
                </a:cubicBezTo>
                <a:cubicBezTo>
                  <a:pt x="1086" y="5206"/>
                  <a:pt x="1155" y="5120"/>
                  <a:pt x="1228" y="5041"/>
                </a:cubicBezTo>
                <a:cubicBezTo>
                  <a:pt x="1375" y="4876"/>
                  <a:pt x="1546" y="4724"/>
                  <a:pt x="1729" y="4587"/>
                </a:cubicBezTo>
                <a:cubicBezTo>
                  <a:pt x="1899" y="4467"/>
                  <a:pt x="2081" y="4349"/>
                  <a:pt x="2296" y="4234"/>
                </a:cubicBezTo>
                <a:cubicBezTo>
                  <a:pt x="2411" y="4171"/>
                  <a:pt x="2513" y="4121"/>
                  <a:pt x="2610" y="4076"/>
                </a:cubicBezTo>
                <a:cubicBezTo>
                  <a:pt x="2705" y="4035"/>
                  <a:pt x="2802" y="3990"/>
                  <a:pt x="2899" y="3950"/>
                </a:cubicBezTo>
                <a:cubicBezTo>
                  <a:pt x="2910" y="3950"/>
                  <a:pt x="2922" y="3945"/>
                  <a:pt x="2933" y="3945"/>
                </a:cubicBezTo>
                <a:close/>
                <a:moveTo>
                  <a:pt x="2610" y="1"/>
                </a:moveTo>
                <a:cubicBezTo>
                  <a:pt x="2592" y="1"/>
                  <a:pt x="2576" y="6"/>
                  <a:pt x="2558" y="6"/>
                </a:cubicBezTo>
                <a:cubicBezTo>
                  <a:pt x="2535" y="12"/>
                  <a:pt x="2513" y="24"/>
                  <a:pt x="2490" y="30"/>
                </a:cubicBezTo>
                <a:cubicBezTo>
                  <a:pt x="2461" y="46"/>
                  <a:pt x="2432" y="69"/>
                  <a:pt x="2405" y="98"/>
                </a:cubicBezTo>
                <a:cubicBezTo>
                  <a:pt x="2359" y="137"/>
                  <a:pt x="2319" y="182"/>
                  <a:pt x="2285" y="240"/>
                </a:cubicBezTo>
                <a:cubicBezTo>
                  <a:pt x="2235" y="313"/>
                  <a:pt x="2194" y="399"/>
                  <a:pt x="2166" y="489"/>
                </a:cubicBezTo>
                <a:cubicBezTo>
                  <a:pt x="2143" y="564"/>
                  <a:pt x="2126" y="632"/>
                  <a:pt x="2120" y="701"/>
                </a:cubicBezTo>
                <a:lnTo>
                  <a:pt x="2120" y="728"/>
                </a:lnTo>
                <a:cubicBezTo>
                  <a:pt x="2120" y="756"/>
                  <a:pt x="2109" y="780"/>
                  <a:pt x="2098" y="803"/>
                </a:cubicBezTo>
                <a:cubicBezTo>
                  <a:pt x="2075" y="819"/>
                  <a:pt x="2052" y="837"/>
                  <a:pt x="2023" y="837"/>
                </a:cubicBezTo>
                <a:cubicBezTo>
                  <a:pt x="1978" y="837"/>
                  <a:pt x="1933" y="808"/>
                  <a:pt x="1921" y="769"/>
                </a:cubicBezTo>
                <a:cubicBezTo>
                  <a:pt x="1905" y="717"/>
                  <a:pt x="1887" y="666"/>
                  <a:pt x="1860" y="620"/>
                </a:cubicBezTo>
                <a:cubicBezTo>
                  <a:pt x="1813" y="530"/>
                  <a:pt x="1745" y="439"/>
                  <a:pt x="1671" y="353"/>
                </a:cubicBezTo>
                <a:cubicBezTo>
                  <a:pt x="1587" y="263"/>
                  <a:pt x="1506" y="189"/>
                  <a:pt x="1416" y="132"/>
                </a:cubicBezTo>
                <a:cubicBezTo>
                  <a:pt x="1354" y="87"/>
                  <a:pt x="1285" y="58"/>
                  <a:pt x="1217" y="35"/>
                </a:cubicBezTo>
                <a:cubicBezTo>
                  <a:pt x="1178" y="19"/>
                  <a:pt x="1131" y="12"/>
                  <a:pt x="1092" y="6"/>
                </a:cubicBezTo>
                <a:cubicBezTo>
                  <a:pt x="1058" y="6"/>
                  <a:pt x="1024" y="12"/>
                  <a:pt x="995" y="19"/>
                </a:cubicBezTo>
                <a:cubicBezTo>
                  <a:pt x="961" y="24"/>
                  <a:pt x="932" y="35"/>
                  <a:pt x="910" y="46"/>
                </a:cubicBezTo>
                <a:cubicBezTo>
                  <a:pt x="882" y="64"/>
                  <a:pt x="853" y="80"/>
                  <a:pt x="830" y="103"/>
                </a:cubicBezTo>
                <a:cubicBezTo>
                  <a:pt x="796" y="137"/>
                  <a:pt x="769" y="171"/>
                  <a:pt x="740" y="211"/>
                </a:cubicBezTo>
                <a:cubicBezTo>
                  <a:pt x="711" y="250"/>
                  <a:pt x="694" y="297"/>
                  <a:pt x="677" y="336"/>
                </a:cubicBezTo>
                <a:cubicBezTo>
                  <a:pt x="666" y="376"/>
                  <a:pt x="659" y="410"/>
                  <a:pt x="654" y="444"/>
                </a:cubicBezTo>
                <a:cubicBezTo>
                  <a:pt x="654" y="484"/>
                  <a:pt x="659" y="523"/>
                  <a:pt x="666" y="564"/>
                </a:cubicBezTo>
                <a:cubicBezTo>
                  <a:pt x="677" y="615"/>
                  <a:pt x="700" y="672"/>
                  <a:pt x="722" y="722"/>
                </a:cubicBezTo>
                <a:cubicBezTo>
                  <a:pt x="774" y="808"/>
                  <a:pt x="837" y="893"/>
                  <a:pt x="921" y="990"/>
                </a:cubicBezTo>
                <a:cubicBezTo>
                  <a:pt x="979" y="1052"/>
                  <a:pt x="1047" y="1115"/>
                  <a:pt x="1120" y="1189"/>
                </a:cubicBezTo>
                <a:lnTo>
                  <a:pt x="1194" y="1251"/>
                </a:lnTo>
                <a:cubicBezTo>
                  <a:pt x="1234" y="1291"/>
                  <a:pt x="1280" y="1331"/>
                  <a:pt x="1320" y="1370"/>
                </a:cubicBezTo>
                <a:cubicBezTo>
                  <a:pt x="1354" y="1404"/>
                  <a:pt x="1359" y="1444"/>
                  <a:pt x="1341" y="1478"/>
                </a:cubicBezTo>
                <a:cubicBezTo>
                  <a:pt x="1325" y="1507"/>
                  <a:pt x="1296" y="1530"/>
                  <a:pt x="1262" y="1530"/>
                </a:cubicBezTo>
                <a:cubicBezTo>
                  <a:pt x="1257" y="1530"/>
                  <a:pt x="1251" y="1524"/>
                  <a:pt x="1246" y="1524"/>
                </a:cubicBezTo>
                <a:cubicBezTo>
                  <a:pt x="1217" y="1524"/>
                  <a:pt x="1194" y="1519"/>
                  <a:pt x="1165" y="1519"/>
                </a:cubicBezTo>
                <a:lnTo>
                  <a:pt x="1131" y="1519"/>
                </a:lnTo>
                <a:cubicBezTo>
                  <a:pt x="1081" y="1519"/>
                  <a:pt x="1035" y="1524"/>
                  <a:pt x="984" y="1530"/>
                </a:cubicBezTo>
                <a:cubicBezTo>
                  <a:pt x="945" y="1541"/>
                  <a:pt x="916" y="1553"/>
                  <a:pt x="887" y="1564"/>
                </a:cubicBezTo>
                <a:cubicBezTo>
                  <a:pt x="871" y="1575"/>
                  <a:pt x="848" y="1587"/>
                  <a:pt x="837" y="1598"/>
                </a:cubicBezTo>
                <a:cubicBezTo>
                  <a:pt x="825" y="1609"/>
                  <a:pt x="814" y="1621"/>
                  <a:pt x="808" y="1632"/>
                </a:cubicBezTo>
                <a:cubicBezTo>
                  <a:pt x="803" y="1643"/>
                  <a:pt x="790" y="1661"/>
                  <a:pt x="785" y="1672"/>
                </a:cubicBezTo>
                <a:cubicBezTo>
                  <a:pt x="785" y="1689"/>
                  <a:pt x="780" y="1711"/>
                  <a:pt x="780" y="1729"/>
                </a:cubicBezTo>
                <a:cubicBezTo>
                  <a:pt x="780" y="1757"/>
                  <a:pt x="780" y="1785"/>
                  <a:pt x="785" y="1819"/>
                </a:cubicBezTo>
                <a:cubicBezTo>
                  <a:pt x="796" y="1853"/>
                  <a:pt x="808" y="1894"/>
                  <a:pt x="825" y="1928"/>
                </a:cubicBezTo>
                <a:cubicBezTo>
                  <a:pt x="842" y="1962"/>
                  <a:pt x="864" y="1996"/>
                  <a:pt x="893" y="2023"/>
                </a:cubicBezTo>
                <a:cubicBezTo>
                  <a:pt x="939" y="2075"/>
                  <a:pt x="995" y="2120"/>
                  <a:pt x="1063" y="2167"/>
                </a:cubicBezTo>
                <a:cubicBezTo>
                  <a:pt x="1165" y="2235"/>
                  <a:pt x="1273" y="2285"/>
                  <a:pt x="1382" y="2337"/>
                </a:cubicBezTo>
                <a:lnTo>
                  <a:pt x="1427" y="2364"/>
                </a:lnTo>
                <a:cubicBezTo>
                  <a:pt x="1540" y="2422"/>
                  <a:pt x="1660" y="2484"/>
                  <a:pt x="1768" y="2563"/>
                </a:cubicBezTo>
                <a:cubicBezTo>
                  <a:pt x="1797" y="2587"/>
                  <a:pt x="1808" y="2632"/>
                  <a:pt x="1791" y="2671"/>
                </a:cubicBezTo>
                <a:cubicBezTo>
                  <a:pt x="1779" y="2694"/>
                  <a:pt x="1763" y="2712"/>
                  <a:pt x="1740" y="2718"/>
                </a:cubicBezTo>
                <a:cubicBezTo>
                  <a:pt x="1729" y="2723"/>
                  <a:pt x="1716" y="2723"/>
                  <a:pt x="1711" y="2723"/>
                </a:cubicBezTo>
                <a:lnTo>
                  <a:pt x="1695" y="2723"/>
                </a:lnTo>
                <a:cubicBezTo>
                  <a:pt x="1666" y="2718"/>
                  <a:pt x="1643" y="2718"/>
                  <a:pt x="1614" y="2712"/>
                </a:cubicBezTo>
                <a:lnTo>
                  <a:pt x="1540" y="2712"/>
                </a:lnTo>
                <a:cubicBezTo>
                  <a:pt x="1485" y="2712"/>
                  <a:pt x="1427" y="2718"/>
                  <a:pt x="1382" y="2723"/>
                </a:cubicBezTo>
                <a:cubicBezTo>
                  <a:pt x="1354" y="2734"/>
                  <a:pt x="1330" y="2739"/>
                  <a:pt x="1307" y="2752"/>
                </a:cubicBezTo>
                <a:cubicBezTo>
                  <a:pt x="1302" y="2757"/>
                  <a:pt x="1291" y="2763"/>
                  <a:pt x="1285" y="2768"/>
                </a:cubicBezTo>
                <a:cubicBezTo>
                  <a:pt x="1280" y="2768"/>
                  <a:pt x="1280" y="2773"/>
                  <a:pt x="1273" y="2780"/>
                </a:cubicBezTo>
                <a:lnTo>
                  <a:pt x="1268" y="2791"/>
                </a:lnTo>
                <a:cubicBezTo>
                  <a:pt x="1268" y="2797"/>
                  <a:pt x="1268" y="2802"/>
                  <a:pt x="1262" y="2802"/>
                </a:cubicBezTo>
                <a:cubicBezTo>
                  <a:pt x="1262" y="2814"/>
                  <a:pt x="1268" y="2825"/>
                  <a:pt x="1268" y="2831"/>
                </a:cubicBezTo>
                <a:cubicBezTo>
                  <a:pt x="1273" y="2854"/>
                  <a:pt x="1280" y="2870"/>
                  <a:pt x="1285" y="2888"/>
                </a:cubicBezTo>
                <a:cubicBezTo>
                  <a:pt x="1307" y="2922"/>
                  <a:pt x="1336" y="2962"/>
                  <a:pt x="1370" y="3001"/>
                </a:cubicBezTo>
                <a:cubicBezTo>
                  <a:pt x="1427" y="3064"/>
                  <a:pt x="1501" y="3121"/>
                  <a:pt x="1580" y="3177"/>
                </a:cubicBezTo>
                <a:cubicBezTo>
                  <a:pt x="1677" y="3240"/>
                  <a:pt x="1774" y="3285"/>
                  <a:pt x="1876" y="3319"/>
                </a:cubicBezTo>
                <a:cubicBezTo>
                  <a:pt x="1950" y="3348"/>
                  <a:pt x="2018" y="3360"/>
                  <a:pt x="2086" y="3365"/>
                </a:cubicBezTo>
                <a:cubicBezTo>
                  <a:pt x="2109" y="3371"/>
                  <a:pt x="2132" y="3387"/>
                  <a:pt x="2143" y="3410"/>
                </a:cubicBezTo>
                <a:cubicBezTo>
                  <a:pt x="2183" y="3421"/>
                  <a:pt x="2222" y="3428"/>
                  <a:pt x="2262" y="3439"/>
                </a:cubicBezTo>
                <a:cubicBezTo>
                  <a:pt x="2461" y="3502"/>
                  <a:pt x="2610" y="3581"/>
                  <a:pt x="2717" y="3683"/>
                </a:cubicBezTo>
                <a:cubicBezTo>
                  <a:pt x="2751" y="3712"/>
                  <a:pt x="2751" y="3757"/>
                  <a:pt x="2728" y="3785"/>
                </a:cubicBezTo>
                <a:cubicBezTo>
                  <a:pt x="2712" y="3803"/>
                  <a:pt x="2694" y="3809"/>
                  <a:pt x="2671" y="3809"/>
                </a:cubicBezTo>
                <a:cubicBezTo>
                  <a:pt x="2655" y="3809"/>
                  <a:pt x="2637" y="3803"/>
                  <a:pt x="2626" y="3791"/>
                </a:cubicBezTo>
                <a:cubicBezTo>
                  <a:pt x="2597" y="3769"/>
                  <a:pt x="2563" y="3740"/>
                  <a:pt x="2529" y="3717"/>
                </a:cubicBezTo>
                <a:cubicBezTo>
                  <a:pt x="2461" y="3672"/>
                  <a:pt x="2382" y="3633"/>
                  <a:pt x="2280" y="3599"/>
                </a:cubicBezTo>
                <a:cubicBezTo>
                  <a:pt x="2154" y="3558"/>
                  <a:pt x="2030" y="3536"/>
                  <a:pt x="1899" y="3524"/>
                </a:cubicBezTo>
                <a:lnTo>
                  <a:pt x="1819" y="3524"/>
                </a:lnTo>
                <a:cubicBezTo>
                  <a:pt x="1740" y="3524"/>
                  <a:pt x="1671" y="3530"/>
                  <a:pt x="1609" y="3541"/>
                </a:cubicBezTo>
                <a:cubicBezTo>
                  <a:pt x="1569" y="3552"/>
                  <a:pt x="1535" y="3564"/>
                  <a:pt x="1506" y="3581"/>
                </a:cubicBezTo>
                <a:cubicBezTo>
                  <a:pt x="1490" y="3586"/>
                  <a:pt x="1472" y="3599"/>
                  <a:pt x="1461" y="3609"/>
                </a:cubicBezTo>
                <a:cubicBezTo>
                  <a:pt x="1456" y="3615"/>
                  <a:pt x="1450" y="3620"/>
                  <a:pt x="1444" y="3626"/>
                </a:cubicBezTo>
                <a:lnTo>
                  <a:pt x="1438" y="3644"/>
                </a:lnTo>
                <a:lnTo>
                  <a:pt x="1433" y="3660"/>
                </a:lnTo>
                <a:cubicBezTo>
                  <a:pt x="1433" y="3667"/>
                  <a:pt x="1433" y="3672"/>
                  <a:pt x="1438" y="3678"/>
                </a:cubicBezTo>
                <a:cubicBezTo>
                  <a:pt x="1438" y="3694"/>
                  <a:pt x="1444" y="3712"/>
                  <a:pt x="1456" y="3723"/>
                </a:cubicBezTo>
                <a:cubicBezTo>
                  <a:pt x="1467" y="3757"/>
                  <a:pt x="1490" y="3785"/>
                  <a:pt x="1519" y="3819"/>
                </a:cubicBezTo>
                <a:cubicBezTo>
                  <a:pt x="1575" y="3877"/>
                  <a:pt x="1643" y="3933"/>
                  <a:pt x="1729" y="3995"/>
                </a:cubicBezTo>
                <a:cubicBezTo>
                  <a:pt x="1763" y="4019"/>
                  <a:pt x="1763" y="4064"/>
                  <a:pt x="1751" y="4098"/>
                </a:cubicBezTo>
                <a:cubicBezTo>
                  <a:pt x="1734" y="4121"/>
                  <a:pt x="1705" y="4144"/>
                  <a:pt x="1677" y="4144"/>
                </a:cubicBezTo>
                <a:lnTo>
                  <a:pt x="1660" y="4144"/>
                </a:lnTo>
                <a:cubicBezTo>
                  <a:pt x="1501" y="4103"/>
                  <a:pt x="1348" y="4081"/>
                  <a:pt x="1194" y="4069"/>
                </a:cubicBezTo>
                <a:lnTo>
                  <a:pt x="1110" y="4069"/>
                </a:lnTo>
                <a:cubicBezTo>
                  <a:pt x="1018" y="4069"/>
                  <a:pt x="939" y="4076"/>
                  <a:pt x="859" y="4092"/>
                </a:cubicBezTo>
                <a:cubicBezTo>
                  <a:pt x="803" y="4103"/>
                  <a:pt x="751" y="4121"/>
                  <a:pt x="706" y="4144"/>
                </a:cubicBezTo>
                <a:cubicBezTo>
                  <a:pt x="677" y="4160"/>
                  <a:pt x="649" y="4178"/>
                  <a:pt x="620" y="4205"/>
                </a:cubicBezTo>
                <a:cubicBezTo>
                  <a:pt x="598" y="4223"/>
                  <a:pt x="575" y="4252"/>
                  <a:pt x="552" y="4274"/>
                </a:cubicBezTo>
                <a:cubicBezTo>
                  <a:pt x="546" y="4291"/>
                  <a:pt x="541" y="4308"/>
                  <a:pt x="530" y="4320"/>
                </a:cubicBezTo>
                <a:cubicBezTo>
                  <a:pt x="530" y="4331"/>
                  <a:pt x="530" y="4342"/>
                  <a:pt x="523" y="4349"/>
                </a:cubicBezTo>
                <a:lnTo>
                  <a:pt x="530" y="4365"/>
                </a:lnTo>
                <a:cubicBezTo>
                  <a:pt x="530" y="4376"/>
                  <a:pt x="530" y="4383"/>
                  <a:pt x="535" y="4388"/>
                </a:cubicBezTo>
                <a:cubicBezTo>
                  <a:pt x="541" y="4394"/>
                  <a:pt x="546" y="4404"/>
                  <a:pt x="552" y="4410"/>
                </a:cubicBezTo>
                <a:cubicBezTo>
                  <a:pt x="564" y="4428"/>
                  <a:pt x="580" y="4439"/>
                  <a:pt x="598" y="4451"/>
                </a:cubicBezTo>
                <a:cubicBezTo>
                  <a:pt x="632" y="4473"/>
                  <a:pt x="677" y="4490"/>
                  <a:pt x="722" y="4507"/>
                </a:cubicBezTo>
                <a:cubicBezTo>
                  <a:pt x="762" y="4519"/>
                  <a:pt x="803" y="4530"/>
                  <a:pt x="837" y="4535"/>
                </a:cubicBezTo>
                <a:cubicBezTo>
                  <a:pt x="898" y="4546"/>
                  <a:pt x="939" y="4609"/>
                  <a:pt x="927" y="4672"/>
                </a:cubicBezTo>
                <a:cubicBezTo>
                  <a:pt x="916" y="4717"/>
                  <a:pt x="876" y="4758"/>
                  <a:pt x="825" y="4758"/>
                </a:cubicBezTo>
                <a:cubicBezTo>
                  <a:pt x="796" y="4763"/>
                  <a:pt x="769" y="4763"/>
                  <a:pt x="740" y="4769"/>
                </a:cubicBezTo>
                <a:cubicBezTo>
                  <a:pt x="694" y="4785"/>
                  <a:pt x="649" y="4797"/>
                  <a:pt x="591" y="4819"/>
                </a:cubicBezTo>
                <a:cubicBezTo>
                  <a:pt x="552" y="4837"/>
                  <a:pt x="507" y="4853"/>
                  <a:pt x="467" y="4871"/>
                </a:cubicBezTo>
                <a:cubicBezTo>
                  <a:pt x="370" y="4921"/>
                  <a:pt x="284" y="4984"/>
                  <a:pt x="205" y="5052"/>
                </a:cubicBezTo>
                <a:cubicBezTo>
                  <a:pt x="155" y="5099"/>
                  <a:pt x="114" y="5144"/>
                  <a:pt x="80" y="5194"/>
                </a:cubicBezTo>
                <a:cubicBezTo>
                  <a:pt x="58" y="5228"/>
                  <a:pt x="40" y="5269"/>
                  <a:pt x="24" y="5314"/>
                </a:cubicBezTo>
                <a:cubicBezTo>
                  <a:pt x="12" y="5348"/>
                  <a:pt x="6" y="5377"/>
                  <a:pt x="1" y="5405"/>
                </a:cubicBezTo>
                <a:cubicBezTo>
                  <a:pt x="1" y="5416"/>
                  <a:pt x="1" y="5427"/>
                  <a:pt x="6" y="5433"/>
                </a:cubicBezTo>
                <a:lnTo>
                  <a:pt x="6" y="5445"/>
                </a:lnTo>
                <a:lnTo>
                  <a:pt x="19" y="5456"/>
                </a:lnTo>
                <a:cubicBezTo>
                  <a:pt x="29" y="5461"/>
                  <a:pt x="35" y="5467"/>
                  <a:pt x="46" y="5474"/>
                </a:cubicBezTo>
                <a:cubicBezTo>
                  <a:pt x="80" y="5479"/>
                  <a:pt x="121" y="5485"/>
                  <a:pt x="160" y="5490"/>
                </a:cubicBezTo>
                <a:lnTo>
                  <a:pt x="189" y="5490"/>
                </a:lnTo>
                <a:cubicBezTo>
                  <a:pt x="268" y="5490"/>
                  <a:pt x="347" y="5479"/>
                  <a:pt x="415" y="5474"/>
                </a:cubicBezTo>
                <a:cubicBezTo>
                  <a:pt x="455" y="5467"/>
                  <a:pt x="501" y="5467"/>
                  <a:pt x="546" y="5461"/>
                </a:cubicBezTo>
                <a:cubicBezTo>
                  <a:pt x="586" y="5461"/>
                  <a:pt x="620" y="5485"/>
                  <a:pt x="632" y="5519"/>
                </a:cubicBezTo>
                <a:cubicBezTo>
                  <a:pt x="643" y="5553"/>
                  <a:pt x="638" y="5581"/>
                  <a:pt x="620" y="5610"/>
                </a:cubicBezTo>
                <a:cubicBezTo>
                  <a:pt x="580" y="5655"/>
                  <a:pt x="546" y="5700"/>
                  <a:pt x="507" y="5746"/>
                </a:cubicBezTo>
                <a:lnTo>
                  <a:pt x="484" y="5774"/>
                </a:lnTo>
                <a:cubicBezTo>
                  <a:pt x="467" y="5791"/>
                  <a:pt x="449" y="5815"/>
                  <a:pt x="439" y="5831"/>
                </a:cubicBezTo>
                <a:lnTo>
                  <a:pt x="428" y="5849"/>
                </a:lnTo>
                <a:cubicBezTo>
                  <a:pt x="415" y="5865"/>
                  <a:pt x="399" y="5888"/>
                  <a:pt x="387" y="5910"/>
                </a:cubicBezTo>
                <a:cubicBezTo>
                  <a:pt x="308" y="6030"/>
                  <a:pt x="257" y="6132"/>
                  <a:pt x="216" y="6235"/>
                </a:cubicBezTo>
                <a:cubicBezTo>
                  <a:pt x="200" y="6285"/>
                  <a:pt x="194" y="6331"/>
                  <a:pt x="189" y="6376"/>
                </a:cubicBezTo>
                <a:cubicBezTo>
                  <a:pt x="189" y="6405"/>
                  <a:pt x="189" y="6434"/>
                  <a:pt x="194" y="6462"/>
                </a:cubicBezTo>
                <a:cubicBezTo>
                  <a:pt x="200" y="6479"/>
                  <a:pt x="205" y="6496"/>
                  <a:pt x="211" y="6513"/>
                </a:cubicBezTo>
                <a:cubicBezTo>
                  <a:pt x="223" y="6531"/>
                  <a:pt x="234" y="6541"/>
                  <a:pt x="245" y="6558"/>
                </a:cubicBezTo>
                <a:cubicBezTo>
                  <a:pt x="263" y="6576"/>
                  <a:pt x="279" y="6586"/>
                  <a:pt x="297" y="6604"/>
                </a:cubicBezTo>
                <a:cubicBezTo>
                  <a:pt x="313" y="6615"/>
                  <a:pt x="331" y="6621"/>
                  <a:pt x="353" y="6626"/>
                </a:cubicBezTo>
                <a:cubicBezTo>
                  <a:pt x="370" y="6633"/>
                  <a:pt x="387" y="6638"/>
                  <a:pt x="404" y="6638"/>
                </a:cubicBezTo>
                <a:cubicBezTo>
                  <a:pt x="433" y="6638"/>
                  <a:pt x="449" y="6638"/>
                  <a:pt x="473" y="6633"/>
                </a:cubicBezTo>
                <a:cubicBezTo>
                  <a:pt x="507" y="6626"/>
                  <a:pt x="535" y="6615"/>
                  <a:pt x="569" y="6599"/>
                </a:cubicBezTo>
                <a:cubicBezTo>
                  <a:pt x="632" y="6565"/>
                  <a:pt x="688" y="6518"/>
                  <a:pt x="762" y="6456"/>
                </a:cubicBezTo>
                <a:cubicBezTo>
                  <a:pt x="916" y="6319"/>
                  <a:pt x="1041" y="6156"/>
                  <a:pt x="1120" y="6041"/>
                </a:cubicBezTo>
                <a:cubicBezTo>
                  <a:pt x="1155" y="6001"/>
                  <a:pt x="1183" y="5956"/>
                  <a:pt x="1212" y="5917"/>
                </a:cubicBezTo>
                <a:cubicBezTo>
                  <a:pt x="1262" y="5842"/>
                  <a:pt x="1307" y="5774"/>
                  <a:pt x="1365" y="5706"/>
                </a:cubicBezTo>
                <a:cubicBezTo>
                  <a:pt x="1375" y="5689"/>
                  <a:pt x="1404" y="5671"/>
                  <a:pt x="1433" y="5671"/>
                </a:cubicBezTo>
                <a:cubicBezTo>
                  <a:pt x="1450" y="5671"/>
                  <a:pt x="1461" y="5678"/>
                  <a:pt x="1478" y="5684"/>
                </a:cubicBezTo>
                <a:cubicBezTo>
                  <a:pt x="1506" y="5700"/>
                  <a:pt x="1524" y="5723"/>
                  <a:pt x="1530" y="5763"/>
                </a:cubicBezTo>
                <a:cubicBezTo>
                  <a:pt x="1535" y="5791"/>
                  <a:pt x="1540" y="5826"/>
                  <a:pt x="1540" y="5860"/>
                </a:cubicBezTo>
                <a:cubicBezTo>
                  <a:pt x="1546" y="5883"/>
                  <a:pt x="1546" y="5899"/>
                  <a:pt x="1546" y="5922"/>
                </a:cubicBezTo>
                <a:lnTo>
                  <a:pt x="1553" y="5973"/>
                </a:lnTo>
                <a:lnTo>
                  <a:pt x="1558" y="6019"/>
                </a:lnTo>
                <a:cubicBezTo>
                  <a:pt x="1569" y="6087"/>
                  <a:pt x="1575" y="6149"/>
                  <a:pt x="1587" y="6211"/>
                </a:cubicBezTo>
                <a:cubicBezTo>
                  <a:pt x="1598" y="6258"/>
                  <a:pt x="1614" y="6297"/>
                  <a:pt x="1626" y="6331"/>
                </a:cubicBezTo>
                <a:cubicBezTo>
                  <a:pt x="1637" y="6348"/>
                  <a:pt x="1648" y="6366"/>
                  <a:pt x="1660" y="6382"/>
                </a:cubicBezTo>
                <a:cubicBezTo>
                  <a:pt x="1671" y="6387"/>
                  <a:pt x="1677" y="6394"/>
                  <a:pt x="1689" y="6405"/>
                </a:cubicBezTo>
                <a:cubicBezTo>
                  <a:pt x="1695" y="6411"/>
                  <a:pt x="1705" y="6411"/>
                  <a:pt x="1716" y="6416"/>
                </a:cubicBezTo>
                <a:cubicBezTo>
                  <a:pt x="1729" y="6421"/>
                  <a:pt x="1745" y="6421"/>
                  <a:pt x="1757" y="6428"/>
                </a:cubicBezTo>
                <a:cubicBezTo>
                  <a:pt x="1774" y="6428"/>
                  <a:pt x="1785" y="6421"/>
                  <a:pt x="1802" y="6421"/>
                </a:cubicBezTo>
                <a:cubicBezTo>
                  <a:pt x="1819" y="6416"/>
                  <a:pt x="1831" y="6411"/>
                  <a:pt x="1847" y="6405"/>
                </a:cubicBezTo>
                <a:cubicBezTo>
                  <a:pt x="1865" y="6394"/>
                  <a:pt x="1887" y="6376"/>
                  <a:pt x="1905" y="6366"/>
                </a:cubicBezTo>
                <a:cubicBezTo>
                  <a:pt x="1933" y="6337"/>
                  <a:pt x="1962" y="6297"/>
                  <a:pt x="1996" y="6258"/>
                </a:cubicBezTo>
                <a:cubicBezTo>
                  <a:pt x="2057" y="6156"/>
                  <a:pt x="2109" y="6036"/>
                  <a:pt x="2160" y="5883"/>
                </a:cubicBezTo>
                <a:cubicBezTo>
                  <a:pt x="2194" y="5774"/>
                  <a:pt x="2228" y="5655"/>
                  <a:pt x="2262" y="5508"/>
                </a:cubicBezTo>
                <a:cubicBezTo>
                  <a:pt x="2280" y="5450"/>
                  <a:pt x="2319" y="5411"/>
                  <a:pt x="2376" y="5405"/>
                </a:cubicBezTo>
                <a:cubicBezTo>
                  <a:pt x="2439" y="5405"/>
                  <a:pt x="2484" y="5440"/>
                  <a:pt x="2501" y="5490"/>
                </a:cubicBezTo>
                <a:cubicBezTo>
                  <a:pt x="2518" y="5524"/>
                  <a:pt x="2529" y="5558"/>
                  <a:pt x="2547" y="5592"/>
                </a:cubicBezTo>
                <a:cubicBezTo>
                  <a:pt x="2569" y="5626"/>
                  <a:pt x="2586" y="5661"/>
                  <a:pt x="2615" y="5689"/>
                </a:cubicBezTo>
                <a:cubicBezTo>
                  <a:pt x="2626" y="5706"/>
                  <a:pt x="2644" y="5718"/>
                  <a:pt x="2660" y="5734"/>
                </a:cubicBezTo>
                <a:cubicBezTo>
                  <a:pt x="2671" y="5740"/>
                  <a:pt x="2683" y="5740"/>
                  <a:pt x="2694" y="5746"/>
                </a:cubicBezTo>
                <a:cubicBezTo>
                  <a:pt x="2705" y="5752"/>
                  <a:pt x="2712" y="5752"/>
                  <a:pt x="2723" y="5752"/>
                </a:cubicBezTo>
                <a:lnTo>
                  <a:pt x="2751" y="5752"/>
                </a:lnTo>
                <a:cubicBezTo>
                  <a:pt x="2762" y="5746"/>
                  <a:pt x="2773" y="5746"/>
                  <a:pt x="2786" y="5740"/>
                </a:cubicBezTo>
                <a:cubicBezTo>
                  <a:pt x="2807" y="5723"/>
                  <a:pt x="2831" y="5712"/>
                  <a:pt x="2848" y="5695"/>
                </a:cubicBezTo>
                <a:cubicBezTo>
                  <a:pt x="2876" y="5666"/>
                  <a:pt x="2899" y="5644"/>
                  <a:pt x="2917" y="5610"/>
                </a:cubicBezTo>
                <a:cubicBezTo>
                  <a:pt x="2944" y="5569"/>
                  <a:pt x="2962" y="5530"/>
                  <a:pt x="2978" y="5479"/>
                </a:cubicBezTo>
                <a:cubicBezTo>
                  <a:pt x="3007" y="5399"/>
                  <a:pt x="3024" y="5303"/>
                  <a:pt x="3030" y="5194"/>
                </a:cubicBezTo>
                <a:cubicBezTo>
                  <a:pt x="3035" y="5002"/>
                  <a:pt x="3019" y="4792"/>
                  <a:pt x="2967" y="4541"/>
                </a:cubicBezTo>
                <a:lnTo>
                  <a:pt x="2962" y="4530"/>
                </a:lnTo>
                <a:cubicBezTo>
                  <a:pt x="2956" y="4485"/>
                  <a:pt x="2944" y="4456"/>
                  <a:pt x="2938" y="4422"/>
                </a:cubicBezTo>
                <a:cubicBezTo>
                  <a:pt x="2927" y="4394"/>
                  <a:pt x="2933" y="4370"/>
                  <a:pt x="2938" y="4349"/>
                </a:cubicBezTo>
                <a:cubicBezTo>
                  <a:pt x="2951" y="4325"/>
                  <a:pt x="2972" y="4308"/>
                  <a:pt x="2996" y="4302"/>
                </a:cubicBezTo>
                <a:cubicBezTo>
                  <a:pt x="3007" y="4297"/>
                  <a:pt x="3012" y="4297"/>
                  <a:pt x="3024" y="4297"/>
                </a:cubicBezTo>
                <a:cubicBezTo>
                  <a:pt x="3069" y="4297"/>
                  <a:pt x="3103" y="4320"/>
                  <a:pt x="3114" y="4359"/>
                </a:cubicBezTo>
                <a:cubicBezTo>
                  <a:pt x="3161" y="4485"/>
                  <a:pt x="3189" y="4609"/>
                  <a:pt x="3211" y="4740"/>
                </a:cubicBezTo>
                <a:cubicBezTo>
                  <a:pt x="3274" y="4871"/>
                  <a:pt x="3326" y="5002"/>
                  <a:pt x="3376" y="5138"/>
                </a:cubicBezTo>
                <a:cubicBezTo>
                  <a:pt x="3428" y="5275"/>
                  <a:pt x="3478" y="5416"/>
                  <a:pt x="3518" y="5564"/>
                </a:cubicBezTo>
                <a:lnTo>
                  <a:pt x="3523" y="5592"/>
                </a:lnTo>
                <a:lnTo>
                  <a:pt x="3536" y="5632"/>
                </a:lnTo>
                <a:lnTo>
                  <a:pt x="3547" y="5637"/>
                </a:lnTo>
                <a:cubicBezTo>
                  <a:pt x="3649" y="5637"/>
                  <a:pt x="3746" y="5626"/>
                  <a:pt x="3842" y="5603"/>
                </a:cubicBezTo>
                <a:cubicBezTo>
                  <a:pt x="3995" y="5569"/>
                  <a:pt x="4144" y="5513"/>
                  <a:pt x="4325" y="5422"/>
                </a:cubicBezTo>
                <a:lnTo>
                  <a:pt x="4393" y="5382"/>
                </a:lnTo>
                <a:lnTo>
                  <a:pt x="4485" y="5337"/>
                </a:lnTo>
                <a:cubicBezTo>
                  <a:pt x="4462" y="5285"/>
                  <a:pt x="4438" y="5235"/>
                  <a:pt x="4410" y="5189"/>
                </a:cubicBezTo>
                <a:cubicBezTo>
                  <a:pt x="4348" y="5075"/>
                  <a:pt x="4286" y="4962"/>
                  <a:pt x="4218" y="4853"/>
                </a:cubicBezTo>
                <a:cubicBezTo>
                  <a:pt x="4183" y="4797"/>
                  <a:pt x="4149" y="4740"/>
                  <a:pt x="4110" y="4690"/>
                </a:cubicBezTo>
                <a:cubicBezTo>
                  <a:pt x="4058" y="4666"/>
                  <a:pt x="4013" y="4632"/>
                  <a:pt x="3961" y="4598"/>
                </a:cubicBezTo>
                <a:cubicBezTo>
                  <a:pt x="3848" y="4524"/>
                  <a:pt x="3701" y="4399"/>
                  <a:pt x="3638" y="4218"/>
                </a:cubicBezTo>
                <a:cubicBezTo>
                  <a:pt x="3609" y="4149"/>
                  <a:pt x="3649" y="4069"/>
                  <a:pt x="3717" y="4047"/>
                </a:cubicBezTo>
                <a:cubicBezTo>
                  <a:pt x="3735" y="4042"/>
                  <a:pt x="3746" y="4035"/>
                  <a:pt x="3762" y="4035"/>
                </a:cubicBezTo>
                <a:cubicBezTo>
                  <a:pt x="3785" y="4035"/>
                  <a:pt x="3803" y="4042"/>
                  <a:pt x="3825" y="4053"/>
                </a:cubicBezTo>
                <a:cubicBezTo>
                  <a:pt x="3842" y="4058"/>
                  <a:pt x="3859" y="4076"/>
                  <a:pt x="3877" y="4092"/>
                </a:cubicBezTo>
                <a:cubicBezTo>
                  <a:pt x="3898" y="4144"/>
                  <a:pt x="3933" y="4189"/>
                  <a:pt x="3973" y="4234"/>
                </a:cubicBezTo>
                <a:cubicBezTo>
                  <a:pt x="4018" y="4286"/>
                  <a:pt x="4076" y="4331"/>
                  <a:pt x="4144" y="4383"/>
                </a:cubicBezTo>
                <a:cubicBezTo>
                  <a:pt x="4239" y="4444"/>
                  <a:pt x="4348" y="4496"/>
                  <a:pt x="4462" y="4535"/>
                </a:cubicBezTo>
                <a:cubicBezTo>
                  <a:pt x="4564" y="4564"/>
                  <a:pt x="4661" y="4587"/>
                  <a:pt x="4751" y="4593"/>
                </a:cubicBezTo>
                <a:lnTo>
                  <a:pt x="4797" y="4593"/>
                </a:lnTo>
                <a:cubicBezTo>
                  <a:pt x="4848" y="4593"/>
                  <a:pt x="4887" y="4593"/>
                  <a:pt x="4934" y="4580"/>
                </a:cubicBezTo>
                <a:cubicBezTo>
                  <a:pt x="4955" y="4575"/>
                  <a:pt x="4984" y="4570"/>
                  <a:pt x="5002" y="4559"/>
                </a:cubicBezTo>
                <a:cubicBezTo>
                  <a:pt x="5018" y="4553"/>
                  <a:pt x="5030" y="4541"/>
                  <a:pt x="5041" y="4535"/>
                </a:cubicBezTo>
                <a:cubicBezTo>
                  <a:pt x="5052" y="4524"/>
                  <a:pt x="5058" y="4512"/>
                  <a:pt x="5064" y="4501"/>
                </a:cubicBezTo>
                <a:cubicBezTo>
                  <a:pt x="5075" y="4490"/>
                  <a:pt x="5081" y="4478"/>
                  <a:pt x="5086" y="4467"/>
                </a:cubicBezTo>
                <a:cubicBezTo>
                  <a:pt x="5086" y="4451"/>
                  <a:pt x="5092" y="4428"/>
                  <a:pt x="5092" y="4410"/>
                </a:cubicBezTo>
                <a:cubicBezTo>
                  <a:pt x="5092" y="4376"/>
                  <a:pt x="5092" y="4349"/>
                  <a:pt x="5086" y="4314"/>
                </a:cubicBezTo>
                <a:cubicBezTo>
                  <a:pt x="5070" y="4252"/>
                  <a:pt x="5052" y="4194"/>
                  <a:pt x="5018" y="4126"/>
                </a:cubicBezTo>
                <a:cubicBezTo>
                  <a:pt x="5002" y="4092"/>
                  <a:pt x="5018" y="4042"/>
                  <a:pt x="5052" y="4019"/>
                </a:cubicBezTo>
                <a:cubicBezTo>
                  <a:pt x="5064" y="4008"/>
                  <a:pt x="5086" y="4001"/>
                  <a:pt x="5104" y="4001"/>
                </a:cubicBezTo>
                <a:cubicBezTo>
                  <a:pt x="5115" y="4001"/>
                  <a:pt x="5133" y="4008"/>
                  <a:pt x="5144" y="4013"/>
                </a:cubicBezTo>
                <a:cubicBezTo>
                  <a:pt x="5251" y="4064"/>
                  <a:pt x="5382" y="4115"/>
                  <a:pt x="5519" y="4160"/>
                </a:cubicBezTo>
                <a:cubicBezTo>
                  <a:pt x="5684" y="4218"/>
                  <a:pt x="5825" y="4246"/>
                  <a:pt x="5967" y="4257"/>
                </a:cubicBezTo>
                <a:lnTo>
                  <a:pt x="6007" y="4257"/>
                </a:lnTo>
                <a:cubicBezTo>
                  <a:pt x="6075" y="4257"/>
                  <a:pt x="6138" y="4252"/>
                  <a:pt x="6200" y="4239"/>
                </a:cubicBezTo>
                <a:cubicBezTo>
                  <a:pt x="6251" y="4223"/>
                  <a:pt x="6303" y="4205"/>
                  <a:pt x="6348" y="4184"/>
                </a:cubicBezTo>
                <a:cubicBezTo>
                  <a:pt x="6387" y="4160"/>
                  <a:pt x="6421" y="4137"/>
                  <a:pt x="6450" y="4115"/>
                </a:cubicBezTo>
                <a:cubicBezTo>
                  <a:pt x="6468" y="4098"/>
                  <a:pt x="6484" y="4076"/>
                  <a:pt x="6502" y="4058"/>
                </a:cubicBezTo>
                <a:cubicBezTo>
                  <a:pt x="6507" y="4042"/>
                  <a:pt x="6518" y="4024"/>
                  <a:pt x="6524" y="4008"/>
                </a:cubicBezTo>
                <a:cubicBezTo>
                  <a:pt x="6530" y="3984"/>
                  <a:pt x="6536" y="3967"/>
                  <a:pt x="6536" y="3950"/>
                </a:cubicBezTo>
                <a:cubicBezTo>
                  <a:pt x="6536" y="3933"/>
                  <a:pt x="6536" y="3911"/>
                  <a:pt x="6530" y="3888"/>
                </a:cubicBezTo>
                <a:cubicBezTo>
                  <a:pt x="6524" y="3859"/>
                  <a:pt x="6513" y="3837"/>
                  <a:pt x="6502" y="3809"/>
                </a:cubicBezTo>
                <a:cubicBezTo>
                  <a:pt x="6479" y="3774"/>
                  <a:pt x="6462" y="3740"/>
                  <a:pt x="6434" y="3712"/>
                </a:cubicBezTo>
                <a:cubicBezTo>
                  <a:pt x="6405" y="3678"/>
                  <a:pt x="6371" y="3649"/>
                  <a:pt x="6331" y="3626"/>
                </a:cubicBezTo>
                <a:cubicBezTo>
                  <a:pt x="6308" y="3609"/>
                  <a:pt x="6285" y="3599"/>
                  <a:pt x="6263" y="3592"/>
                </a:cubicBezTo>
                <a:lnTo>
                  <a:pt x="6229" y="3575"/>
                </a:lnTo>
                <a:lnTo>
                  <a:pt x="6183" y="3558"/>
                </a:lnTo>
                <a:cubicBezTo>
                  <a:pt x="6149" y="3547"/>
                  <a:pt x="6121" y="3513"/>
                  <a:pt x="6109" y="3484"/>
                </a:cubicBezTo>
                <a:cubicBezTo>
                  <a:pt x="6098" y="3450"/>
                  <a:pt x="6104" y="3410"/>
                  <a:pt x="6115" y="3376"/>
                </a:cubicBezTo>
                <a:cubicBezTo>
                  <a:pt x="6138" y="3331"/>
                  <a:pt x="6190" y="3303"/>
                  <a:pt x="6240" y="3303"/>
                </a:cubicBezTo>
                <a:lnTo>
                  <a:pt x="6263" y="3303"/>
                </a:lnTo>
                <a:cubicBezTo>
                  <a:pt x="6342" y="3326"/>
                  <a:pt x="6428" y="3337"/>
                  <a:pt x="6536" y="3342"/>
                </a:cubicBezTo>
                <a:cubicBezTo>
                  <a:pt x="6581" y="3348"/>
                  <a:pt x="6620" y="3348"/>
                  <a:pt x="6667" y="3348"/>
                </a:cubicBezTo>
                <a:cubicBezTo>
                  <a:pt x="6830" y="3348"/>
                  <a:pt x="6985" y="3331"/>
                  <a:pt x="7132" y="3303"/>
                </a:cubicBezTo>
                <a:cubicBezTo>
                  <a:pt x="7240" y="3279"/>
                  <a:pt x="7336" y="3245"/>
                  <a:pt x="7417" y="3206"/>
                </a:cubicBezTo>
                <a:cubicBezTo>
                  <a:pt x="7451" y="3183"/>
                  <a:pt x="7485" y="3166"/>
                  <a:pt x="7519" y="3138"/>
                </a:cubicBezTo>
                <a:cubicBezTo>
                  <a:pt x="7536" y="3121"/>
                  <a:pt x="7553" y="3103"/>
                  <a:pt x="7564" y="3080"/>
                </a:cubicBezTo>
                <a:cubicBezTo>
                  <a:pt x="7575" y="3064"/>
                  <a:pt x="7581" y="3046"/>
                  <a:pt x="7593" y="3030"/>
                </a:cubicBezTo>
                <a:cubicBezTo>
                  <a:pt x="7598" y="3012"/>
                  <a:pt x="7598" y="2990"/>
                  <a:pt x="7604" y="2967"/>
                </a:cubicBezTo>
                <a:cubicBezTo>
                  <a:pt x="7604" y="2951"/>
                  <a:pt x="7604" y="2933"/>
                  <a:pt x="7598" y="2917"/>
                </a:cubicBezTo>
                <a:cubicBezTo>
                  <a:pt x="7593" y="2904"/>
                  <a:pt x="7593" y="2893"/>
                  <a:pt x="7587" y="2883"/>
                </a:cubicBezTo>
                <a:cubicBezTo>
                  <a:pt x="7575" y="2865"/>
                  <a:pt x="7570" y="2854"/>
                  <a:pt x="7559" y="2842"/>
                </a:cubicBezTo>
                <a:cubicBezTo>
                  <a:pt x="7536" y="2820"/>
                  <a:pt x="7519" y="2808"/>
                  <a:pt x="7496" y="2791"/>
                </a:cubicBezTo>
                <a:cubicBezTo>
                  <a:pt x="7451" y="2763"/>
                  <a:pt x="7394" y="2734"/>
                  <a:pt x="7326" y="2712"/>
                </a:cubicBezTo>
                <a:cubicBezTo>
                  <a:pt x="7184" y="2666"/>
                  <a:pt x="7024" y="2644"/>
                  <a:pt x="6882" y="2626"/>
                </a:cubicBezTo>
                <a:cubicBezTo>
                  <a:pt x="6830" y="2621"/>
                  <a:pt x="6775" y="2621"/>
                  <a:pt x="6723" y="2615"/>
                </a:cubicBezTo>
                <a:lnTo>
                  <a:pt x="6672" y="2610"/>
                </a:lnTo>
                <a:cubicBezTo>
                  <a:pt x="6655" y="2610"/>
                  <a:pt x="6644" y="2610"/>
                  <a:pt x="6626" y="2603"/>
                </a:cubicBezTo>
                <a:cubicBezTo>
                  <a:pt x="6615" y="2603"/>
                  <a:pt x="6599" y="2598"/>
                  <a:pt x="6586" y="2598"/>
                </a:cubicBezTo>
                <a:cubicBezTo>
                  <a:pt x="6558" y="2598"/>
                  <a:pt x="6536" y="2592"/>
                  <a:pt x="6513" y="2592"/>
                </a:cubicBezTo>
                <a:cubicBezTo>
                  <a:pt x="6468" y="2592"/>
                  <a:pt x="6439" y="2547"/>
                  <a:pt x="6434" y="2508"/>
                </a:cubicBezTo>
                <a:cubicBezTo>
                  <a:pt x="6434" y="2473"/>
                  <a:pt x="6445" y="2439"/>
                  <a:pt x="6473" y="2416"/>
                </a:cubicBezTo>
                <a:cubicBezTo>
                  <a:pt x="6536" y="2377"/>
                  <a:pt x="6604" y="2342"/>
                  <a:pt x="6667" y="2314"/>
                </a:cubicBezTo>
                <a:lnTo>
                  <a:pt x="6701" y="2296"/>
                </a:lnTo>
                <a:lnTo>
                  <a:pt x="6762" y="2269"/>
                </a:lnTo>
                <a:lnTo>
                  <a:pt x="6780" y="2257"/>
                </a:lnTo>
                <a:cubicBezTo>
                  <a:pt x="6848" y="2228"/>
                  <a:pt x="6916" y="2194"/>
                  <a:pt x="6979" y="2160"/>
                </a:cubicBezTo>
                <a:lnTo>
                  <a:pt x="6990" y="2154"/>
                </a:lnTo>
                <a:cubicBezTo>
                  <a:pt x="7116" y="2092"/>
                  <a:pt x="7246" y="2018"/>
                  <a:pt x="7360" y="1921"/>
                </a:cubicBezTo>
                <a:cubicBezTo>
                  <a:pt x="7399" y="1887"/>
                  <a:pt x="7428" y="1853"/>
                  <a:pt x="7451" y="1819"/>
                </a:cubicBezTo>
                <a:cubicBezTo>
                  <a:pt x="7462" y="1802"/>
                  <a:pt x="7473" y="1785"/>
                  <a:pt x="7478" y="1763"/>
                </a:cubicBezTo>
                <a:cubicBezTo>
                  <a:pt x="7485" y="1751"/>
                  <a:pt x="7485" y="1734"/>
                  <a:pt x="7491" y="1717"/>
                </a:cubicBezTo>
                <a:cubicBezTo>
                  <a:pt x="7491" y="1706"/>
                  <a:pt x="7485" y="1695"/>
                  <a:pt x="7485" y="1677"/>
                </a:cubicBezTo>
                <a:cubicBezTo>
                  <a:pt x="7478" y="1661"/>
                  <a:pt x="7473" y="1648"/>
                  <a:pt x="7467" y="1632"/>
                </a:cubicBezTo>
                <a:cubicBezTo>
                  <a:pt x="7462" y="1621"/>
                  <a:pt x="7451" y="1609"/>
                  <a:pt x="7439" y="1592"/>
                </a:cubicBezTo>
                <a:cubicBezTo>
                  <a:pt x="7433" y="1580"/>
                  <a:pt x="7417" y="1575"/>
                  <a:pt x="7405" y="1564"/>
                </a:cubicBezTo>
                <a:cubicBezTo>
                  <a:pt x="7388" y="1553"/>
                  <a:pt x="7371" y="1546"/>
                  <a:pt x="7354" y="1541"/>
                </a:cubicBezTo>
                <a:cubicBezTo>
                  <a:pt x="7326" y="1530"/>
                  <a:pt x="7297" y="1530"/>
                  <a:pt x="7263" y="1524"/>
                </a:cubicBezTo>
                <a:lnTo>
                  <a:pt x="7240" y="1524"/>
                </a:lnTo>
                <a:cubicBezTo>
                  <a:pt x="7178" y="1524"/>
                  <a:pt x="7110" y="1530"/>
                  <a:pt x="7035" y="1546"/>
                </a:cubicBezTo>
                <a:cubicBezTo>
                  <a:pt x="6865" y="1587"/>
                  <a:pt x="6689" y="1655"/>
                  <a:pt x="6473" y="1768"/>
                </a:cubicBezTo>
                <a:cubicBezTo>
                  <a:pt x="6376" y="1813"/>
                  <a:pt x="6285" y="1871"/>
                  <a:pt x="6195" y="1928"/>
                </a:cubicBezTo>
                <a:cubicBezTo>
                  <a:pt x="6109" y="1978"/>
                  <a:pt x="6041" y="2023"/>
                  <a:pt x="5978" y="2075"/>
                </a:cubicBezTo>
                <a:lnTo>
                  <a:pt x="5917" y="2126"/>
                </a:lnTo>
                <a:cubicBezTo>
                  <a:pt x="5899" y="2143"/>
                  <a:pt x="5888" y="2154"/>
                  <a:pt x="5870" y="2172"/>
                </a:cubicBezTo>
                <a:cubicBezTo>
                  <a:pt x="5854" y="2194"/>
                  <a:pt x="5831" y="2206"/>
                  <a:pt x="5802" y="2206"/>
                </a:cubicBezTo>
                <a:cubicBezTo>
                  <a:pt x="5791" y="2206"/>
                  <a:pt x="5780" y="2201"/>
                  <a:pt x="5768" y="2194"/>
                </a:cubicBezTo>
                <a:cubicBezTo>
                  <a:pt x="5734" y="2177"/>
                  <a:pt x="5705" y="2138"/>
                  <a:pt x="5718" y="2098"/>
                </a:cubicBezTo>
                <a:cubicBezTo>
                  <a:pt x="5746" y="2007"/>
                  <a:pt x="5780" y="1899"/>
                  <a:pt x="5786" y="1797"/>
                </a:cubicBezTo>
                <a:lnTo>
                  <a:pt x="5786" y="1723"/>
                </a:lnTo>
                <a:cubicBezTo>
                  <a:pt x="5780" y="1717"/>
                  <a:pt x="5780" y="1711"/>
                  <a:pt x="5774" y="1700"/>
                </a:cubicBezTo>
                <a:lnTo>
                  <a:pt x="5757" y="1700"/>
                </a:lnTo>
                <a:cubicBezTo>
                  <a:pt x="5723" y="1706"/>
                  <a:pt x="5700" y="1717"/>
                  <a:pt x="5684" y="1723"/>
                </a:cubicBezTo>
                <a:cubicBezTo>
                  <a:pt x="5592" y="1774"/>
                  <a:pt x="5513" y="1837"/>
                  <a:pt x="5456" y="1887"/>
                </a:cubicBezTo>
                <a:cubicBezTo>
                  <a:pt x="5319" y="2018"/>
                  <a:pt x="5201" y="2154"/>
                  <a:pt x="5099" y="2303"/>
                </a:cubicBezTo>
                <a:cubicBezTo>
                  <a:pt x="5052" y="2382"/>
                  <a:pt x="5018" y="2445"/>
                  <a:pt x="4996" y="2508"/>
                </a:cubicBezTo>
                <a:cubicBezTo>
                  <a:pt x="4989" y="2529"/>
                  <a:pt x="4979" y="2547"/>
                  <a:pt x="4968" y="2563"/>
                </a:cubicBezTo>
                <a:lnTo>
                  <a:pt x="4955" y="2569"/>
                </a:lnTo>
                <a:lnTo>
                  <a:pt x="4944" y="2581"/>
                </a:lnTo>
                <a:cubicBezTo>
                  <a:pt x="4921" y="2598"/>
                  <a:pt x="4899" y="2603"/>
                  <a:pt x="4876" y="2603"/>
                </a:cubicBezTo>
                <a:lnTo>
                  <a:pt x="4853" y="2603"/>
                </a:lnTo>
                <a:cubicBezTo>
                  <a:pt x="4819" y="2598"/>
                  <a:pt x="4797" y="2581"/>
                  <a:pt x="4774" y="2553"/>
                </a:cubicBezTo>
                <a:cubicBezTo>
                  <a:pt x="4758" y="2529"/>
                  <a:pt x="4751" y="2501"/>
                  <a:pt x="4758" y="2461"/>
                </a:cubicBezTo>
                <a:cubicBezTo>
                  <a:pt x="4758" y="2427"/>
                  <a:pt x="4763" y="2398"/>
                  <a:pt x="4768" y="2371"/>
                </a:cubicBezTo>
                <a:cubicBezTo>
                  <a:pt x="4774" y="2325"/>
                  <a:pt x="4774" y="2285"/>
                  <a:pt x="4779" y="2240"/>
                </a:cubicBezTo>
                <a:cubicBezTo>
                  <a:pt x="4785" y="2183"/>
                  <a:pt x="4779" y="2132"/>
                  <a:pt x="4774" y="2092"/>
                </a:cubicBezTo>
                <a:cubicBezTo>
                  <a:pt x="4768" y="2075"/>
                  <a:pt x="4763" y="2064"/>
                  <a:pt x="4763" y="2052"/>
                </a:cubicBezTo>
                <a:lnTo>
                  <a:pt x="4751" y="2036"/>
                </a:lnTo>
                <a:lnTo>
                  <a:pt x="4740" y="2030"/>
                </a:lnTo>
                <a:lnTo>
                  <a:pt x="4729" y="2023"/>
                </a:lnTo>
                <a:cubicBezTo>
                  <a:pt x="4717" y="2023"/>
                  <a:pt x="4706" y="2018"/>
                  <a:pt x="4695" y="2018"/>
                </a:cubicBezTo>
                <a:cubicBezTo>
                  <a:pt x="4677" y="2018"/>
                  <a:pt x="4661" y="2018"/>
                  <a:pt x="4643" y="2023"/>
                </a:cubicBezTo>
                <a:cubicBezTo>
                  <a:pt x="4621" y="2030"/>
                  <a:pt x="4603" y="2036"/>
                  <a:pt x="4580" y="2041"/>
                </a:cubicBezTo>
                <a:cubicBezTo>
                  <a:pt x="4558" y="2057"/>
                  <a:pt x="4535" y="2075"/>
                  <a:pt x="4512" y="2092"/>
                </a:cubicBezTo>
                <a:cubicBezTo>
                  <a:pt x="4478" y="2126"/>
                  <a:pt x="4444" y="2167"/>
                  <a:pt x="4417" y="2212"/>
                </a:cubicBezTo>
                <a:cubicBezTo>
                  <a:pt x="4354" y="2308"/>
                  <a:pt x="4302" y="2416"/>
                  <a:pt x="4252" y="2558"/>
                </a:cubicBezTo>
                <a:lnTo>
                  <a:pt x="4252" y="2576"/>
                </a:lnTo>
                <a:cubicBezTo>
                  <a:pt x="4212" y="2683"/>
                  <a:pt x="4183" y="2797"/>
                  <a:pt x="4155" y="2928"/>
                </a:cubicBezTo>
                <a:cubicBezTo>
                  <a:pt x="4144" y="2978"/>
                  <a:pt x="4132" y="3030"/>
                  <a:pt x="4121" y="3080"/>
                </a:cubicBezTo>
                <a:lnTo>
                  <a:pt x="4115" y="3114"/>
                </a:lnTo>
                <a:cubicBezTo>
                  <a:pt x="4110" y="3143"/>
                  <a:pt x="4103" y="3177"/>
                  <a:pt x="4092" y="3211"/>
                </a:cubicBezTo>
                <a:cubicBezTo>
                  <a:pt x="4081" y="3229"/>
                  <a:pt x="4076" y="3245"/>
                  <a:pt x="4058" y="3258"/>
                </a:cubicBezTo>
                <a:cubicBezTo>
                  <a:pt x="4042" y="3263"/>
                  <a:pt x="4024" y="3274"/>
                  <a:pt x="4008" y="3274"/>
                </a:cubicBezTo>
                <a:cubicBezTo>
                  <a:pt x="3995" y="3274"/>
                  <a:pt x="3990" y="3268"/>
                  <a:pt x="3990" y="3268"/>
                </a:cubicBezTo>
                <a:cubicBezTo>
                  <a:pt x="3950" y="3263"/>
                  <a:pt x="3911" y="3229"/>
                  <a:pt x="3911" y="3183"/>
                </a:cubicBezTo>
                <a:lnTo>
                  <a:pt x="3911" y="3172"/>
                </a:lnTo>
                <a:lnTo>
                  <a:pt x="3911" y="3155"/>
                </a:lnTo>
                <a:lnTo>
                  <a:pt x="3911" y="3132"/>
                </a:lnTo>
                <a:cubicBezTo>
                  <a:pt x="3916" y="3012"/>
                  <a:pt x="3916" y="2888"/>
                  <a:pt x="3893" y="2773"/>
                </a:cubicBezTo>
                <a:cubicBezTo>
                  <a:pt x="3888" y="2746"/>
                  <a:pt x="3882" y="2723"/>
                  <a:pt x="3871" y="2700"/>
                </a:cubicBezTo>
                <a:cubicBezTo>
                  <a:pt x="3864" y="2689"/>
                  <a:pt x="3859" y="2678"/>
                  <a:pt x="3848" y="2666"/>
                </a:cubicBezTo>
                <a:cubicBezTo>
                  <a:pt x="3842" y="2660"/>
                  <a:pt x="3842" y="2660"/>
                  <a:pt x="3837" y="2655"/>
                </a:cubicBezTo>
                <a:cubicBezTo>
                  <a:pt x="3830" y="2649"/>
                  <a:pt x="3825" y="2649"/>
                  <a:pt x="3814" y="2644"/>
                </a:cubicBezTo>
                <a:lnTo>
                  <a:pt x="3740" y="2644"/>
                </a:lnTo>
                <a:cubicBezTo>
                  <a:pt x="3722" y="2649"/>
                  <a:pt x="3706" y="2655"/>
                  <a:pt x="3688" y="2660"/>
                </a:cubicBezTo>
                <a:cubicBezTo>
                  <a:pt x="3672" y="2671"/>
                  <a:pt x="3654" y="2689"/>
                  <a:pt x="3638" y="2700"/>
                </a:cubicBezTo>
                <a:cubicBezTo>
                  <a:pt x="3615" y="2723"/>
                  <a:pt x="3592" y="2746"/>
                  <a:pt x="3570" y="2780"/>
                </a:cubicBezTo>
                <a:cubicBezTo>
                  <a:pt x="3530" y="2842"/>
                  <a:pt x="3496" y="2917"/>
                  <a:pt x="3462" y="3012"/>
                </a:cubicBezTo>
                <a:cubicBezTo>
                  <a:pt x="3410" y="3172"/>
                  <a:pt x="3382" y="3342"/>
                  <a:pt x="3371" y="3518"/>
                </a:cubicBezTo>
                <a:lnTo>
                  <a:pt x="3371" y="3620"/>
                </a:lnTo>
                <a:cubicBezTo>
                  <a:pt x="3371" y="3654"/>
                  <a:pt x="3347" y="3689"/>
                  <a:pt x="3308" y="3689"/>
                </a:cubicBezTo>
                <a:cubicBezTo>
                  <a:pt x="3274" y="3689"/>
                  <a:pt x="3240" y="3660"/>
                  <a:pt x="3240" y="3626"/>
                </a:cubicBezTo>
                <a:cubicBezTo>
                  <a:pt x="3234" y="3552"/>
                  <a:pt x="3240" y="3468"/>
                  <a:pt x="3251" y="3371"/>
                </a:cubicBezTo>
                <a:cubicBezTo>
                  <a:pt x="3263" y="3263"/>
                  <a:pt x="3279" y="3166"/>
                  <a:pt x="3302" y="3075"/>
                </a:cubicBezTo>
                <a:cubicBezTo>
                  <a:pt x="3337" y="2944"/>
                  <a:pt x="3365" y="2854"/>
                  <a:pt x="3410" y="2773"/>
                </a:cubicBezTo>
                <a:cubicBezTo>
                  <a:pt x="3462" y="2678"/>
                  <a:pt x="3512" y="2610"/>
                  <a:pt x="3575" y="2563"/>
                </a:cubicBezTo>
                <a:cubicBezTo>
                  <a:pt x="3615" y="2535"/>
                  <a:pt x="3649" y="2513"/>
                  <a:pt x="3688" y="2501"/>
                </a:cubicBezTo>
                <a:cubicBezTo>
                  <a:pt x="3722" y="2495"/>
                  <a:pt x="3757" y="2490"/>
                  <a:pt x="3796" y="2490"/>
                </a:cubicBezTo>
                <a:lnTo>
                  <a:pt x="3837" y="2490"/>
                </a:lnTo>
                <a:cubicBezTo>
                  <a:pt x="3882" y="2501"/>
                  <a:pt x="3927" y="2518"/>
                  <a:pt x="3956" y="2547"/>
                </a:cubicBezTo>
                <a:cubicBezTo>
                  <a:pt x="3967" y="2558"/>
                  <a:pt x="3973" y="2569"/>
                  <a:pt x="3984" y="2581"/>
                </a:cubicBezTo>
                <a:cubicBezTo>
                  <a:pt x="4008" y="2479"/>
                  <a:pt x="4029" y="2377"/>
                  <a:pt x="4047" y="2274"/>
                </a:cubicBezTo>
                <a:cubicBezTo>
                  <a:pt x="4069" y="2149"/>
                  <a:pt x="4087" y="2036"/>
                  <a:pt x="4092" y="1933"/>
                </a:cubicBezTo>
                <a:cubicBezTo>
                  <a:pt x="4098" y="1797"/>
                  <a:pt x="4087" y="1672"/>
                  <a:pt x="4063" y="1553"/>
                </a:cubicBezTo>
                <a:cubicBezTo>
                  <a:pt x="4035" y="1427"/>
                  <a:pt x="3995" y="1320"/>
                  <a:pt x="3945" y="1217"/>
                </a:cubicBezTo>
                <a:cubicBezTo>
                  <a:pt x="3905" y="1144"/>
                  <a:pt x="3859" y="1081"/>
                  <a:pt x="3814" y="1024"/>
                </a:cubicBezTo>
                <a:cubicBezTo>
                  <a:pt x="3780" y="990"/>
                  <a:pt x="3746" y="961"/>
                  <a:pt x="3712" y="939"/>
                </a:cubicBezTo>
                <a:cubicBezTo>
                  <a:pt x="3683" y="921"/>
                  <a:pt x="3654" y="905"/>
                  <a:pt x="3626" y="893"/>
                </a:cubicBezTo>
                <a:cubicBezTo>
                  <a:pt x="3604" y="887"/>
                  <a:pt x="3586" y="882"/>
                  <a:pt x="3564" y="882"/>
                </a:cubicBezTo>
                <a:lnTo>
                  <a:pt x="3557" y="882"/>
                </a:lnTo>
                <a:cubicBezTo>
                  <a:pt x="3541" y="882"/>
                  <a:pt x="3518" y="882"/>
                  <a:pt x="3502" y="887"/>
                </a:cubicBezTo>
                <a:cubicBezTo>
                  <a:pt x="3478" y="893"/>
                  <a:pt x="3455" y="898"/>
                  <a:pt x="3439" y="911"/>
                </a:cubicBezTo>
                <a:cubicBezTo>
                  <a:pt x="3410" y="927"/>
                  <a:pt x="3387" y="945"/>
                  <a:pt x="3360" y="966"/>
                </a:cubicBezTo>
                <a:cubicBezTo>
                  <a:pt x="3319" y="1001"/>
                  <a:pt x="3285" y="1047"/>
                  <a:pt x="3251" y="1097"/>
                </a:cubicBezTo>
                <a:cubicBezTo>
                  <a:pt x="3211" y="1160"/>
                  <a:pt x="3177" y="1228"/>
                  <a:pt x="3137" y="1314"/>
                </a:cubicBezTo>
                <a:cubicBezTo>
                  <a:pt x="3127" y="1348"/>
                  <a:pt x="3087" y="1370"/>
                  <a:pt x="3041" y="1370"/>
                </a:cubicBezTo>
                <a:cubicBezTo>
                  <a:pt x="3030" y="1370"/>
                  <a:pt x="3012" y="1370"/>
                  <a:pt x="3001" y="1359"/>
                </a:cubicBezTo>
                <a:cubicBezTo>
                  <a:pt x="2972" y="1348"/>
                  <a:pt x="2956" y="1325"/>
                  <a:pt x="2944" y="1302"/>
                </a:cubicBezTo>
                <a:cubicBezTo>
                  <a:pt x="2938" y="1286"/>
                  <a:pt x="2938" y="1262"/>
                  <a:pt x="2938" y="1246"/>
                </a:cubicBezTo>
                <a:cubicBezTo>
                  <a:pt x="2944" y="1217"/>
                  <a:pt x="2944" y="1189"/>
                  <a:pt x="2944" y="1155"/>
                </a:cubicBezTo>
                <a:lnTo>
                  <a:pt x="2951" y="1110"/>
                </a:lnTo>
                <a:cubicBezTo>
                  <a:pt x="2956" y="1047"/>
                  <a:pt x="2962" y="984"/>
                  <a:pt x="2962" y="921"/>
                </a:cubicBezTo>
                <a:lnTo>
                  <a:pt x="2956" y="932"/>
                </a:lnTo>
                <a:cubicBezTo>
                  <a:pt x="2967" y="808"/>
                  <a:pt x="2978" y="615"/>
                  <a:pt x="2938" y="428"/>
                </a:cubicBezTo>
                <a:cubicBezTo>
                  <a:pt x="2922" y="353"/>
                  <a:pt x="2899" y="291"/>
                  <a:pt x="2870" y="234"/>
                </a:cubicBezTo>
                <a:cubicBezTo>
                  <a:pt x="2848" y="182"/>
                  <a:pt x="2820" y="143"/>
                  <a:pt x="2780" y="103"/>
                </a:cubicBezTo>
                <a:cubicBezTo>
                  <a:pt x="2757" y="80"/>
                  <a:pt x="2734" y="58"/>
                  <a:pt x="2712" y="40"/>
                </a:cubicBezTo>
                <a:cubicBezTo>
                  <a:pt x="2694" y="30"/>
                  <a:pt x="2671" y="19"/>
                  <a:pt x="2655" y="12"/>
                </a:cubicBezTo>
                <a:cubicBezTo>
                  <a:pt x="2637" y="6"/>
                  <a:pt x="2626" y="6"/>
                  <a:pt x="2610"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2" name="Google Shape;287;p2"/>
          <p:cNvSpPr>
            <a:spLocks noChangeArrowheads="1"/>
          </p:cNvSpPr>
          <p:nvPr/>
        </p:nvSpPr>
        <p:spPr bwMode="auto">
          <a:xfrm>
            <a:off x="5754688" y="4076700"/>
            <a:ext cx="88900" cy="158750"/>
          </a:xfrm>
          <a:custGeom>
            <a:avLst/>
            <a:gdLst>
              <a:gd name="T0" fmla="*/ 0 w 2286"/>
              <a:gd name="T1" fmla="*/ 0 h 4086"/>
              <a:gd name="T2" fmla="*/ 2286 w 2286"/>
              <a:gd name="T3" fmla="*/ 4086 h 4086"/>
            </a:gdLst>
            <a:ahLst/>
            <a:cxnLst/>
            <a:rect l="T0" t="T1" r="T2" b="T3"/>
            <a:pathLst>
              <a:path w="2286" h="4086" extrusionOk="0">
                <a:moveTo>
                  <a:pt x="308" y="256"/>
                </a:moveTo>
                <a:cubicBezTo>
                  <a:pt x="354" y="364"/>
                  <a:pt x="388" y="472"/>
                  <a:pt x="422" y="580"/>
                </a:cubicBezTo>
                <a:cubicBezTo>
                  <a:pt x="388" y="472"/>
                  <a:pt x="349" y="364"/>
                  <a:pt x="308" y="256"/>
                </a:cubicBezTo>
                <a:close/>
                <a:moveTo>
                  <a:pt x="711" y="0"/>
                </a:moveTo>
                <a:cubicBezTo>
                  <a:pt x="683" y="0"/>
                  <a:pt x="649" y="6"/>
                  <a:pt x="621" y="6"/>
                </a:cubicBezTo>
                <a:cubicBezTo>
                  <a:pt x="570" y="12"/>
                  <a:pt x="519" y="18"/>
                  <a:pt x="467" y="29"/>
                </a:cubicBezTo>
                <a:lnTo>
                  <a:pt x="399" y="34"/>
                </a:lnTo>
                <a:cubicBezTo>
                  <a:pt x="320" y="46"/>
                  <a:pt x="229" y="57"/>
                  <a:pt x="132" y="57"/>
                </a:cubicBezTo>
                <a:cubicBezTo>
                  <a:pt x="81" y="57"/>
                  <a:pt x="35" y="102"/>
                  <a:pt x="35" y="160"/>
                </a:cubicBezTo>
                <a:lnTo>
                  <a:pt x="30" y="171"/>
                </a:lnTo>
                <a:cubicBezTo>
                  <a:pt x="13" y="199"/>
                  <a:pt x="1" y="244"/>
                  <a:pt x="19" y="278"/>
                </a:cubicBezTo>
                <a:cubicBezTo>
                  <a:pt x="223" y="807"/>
                  <a:pt x="451" y="1438"/>
                  <a:pt x="546" y="2103"/>
                </a:cubicBezTo>
                <a:cubicBezTo>
                  <a:pt x="593" y="2478"/>
                  <a:pt x="598" y="2835"/>
                  <a:pt x="559" y="3171"/>
                </a:cubicBezTo>
                <a:lnTo>
                  <a:pt x="553" y="3183"/>
                </a:lnTo>
                <a:cubicBezTo>
                  <a:pt x="541" y="3279"/>
                  <a:pt x="519" y="3381"/>
                  <a:pt x="496" y="3483"/>
                </a:cubicBezTo>
                <a:cubicBezTo>
                  <a:pt x="473" y="3585"/>
                  <a:pt x="439" y="3682"/>
                  <a:pt x="410" y="3774"/>
                </a:cubicBezTo>
                <a:cubicBezTo>
                  <a:pt x="376" y="3790"/>
                  <a:pt x="360" y="3819"/>
                  <a:pt x="354" y="3847"/>
                </a:cubicBezTo>
                <a:cubicBezTo>
                  <a:pt x="342" y="3876"/>
                  <a:pt x="349" y="3905"/>
                  <a:pt x="365" y="3933"/>
                </a:cubicBezTo>
                <a:cubicBezTo>
                  <a:pt x="376" y="3955"/>
                  <a:pt x="399" y="3973"/>
                  <a:pt x="428" y="3984"/>
                </a:cubicBezTo>
                <a:cubicBezTo>
                  <a:pt x="609" y="4052"/>
                  <a:pt x="808" y="4086"/>
                  <a:pt x="1031" y="4086"/>
                </a:cubicBezTo>
                <a:cubicBezTo>
                  <a:pt x="1138" y="4086"/>
                  <a:pt x="1251" y="4080"/>
                  <a:pt x="1371" y="4063"/>
                </a:cubicBezTo>
                <a:cubicBezTo>
                  <a:pt x="1535" y="4041"/>
                  <a:pt x="1695" y="3989"/>
                  <a:pt x="1854" y="3921"/>
                </a:cubicBezTo>
                <a:cubicBezTo>
                  <a:pt x="2007" y="3858"/>
                  <a:pt x="2143" y="3768"/>
                  <a:pt x="2258" y="3666"/>
                </a:cubicBezTo>
                <a:cubicBezTo>
                  <a:pt x="2274" y="3648"/>
                  <a:pt x="2285" y="3620"/>
                  <a:pt x="2285" y="3592"/>
                </a:cubicBezTo>
                <a:cubicBezTo>
                  <a:pt x="2285" y="3564"/>
                  <a:pt x="2274" y="3535"/>
                  <a:pt x="2258" y="3512"/>
                </a:cubicBezTo>
                <a:cubicBezTo>
                  <a:pt x="2269" y="3381"/>
                  <a:pt x="2269" y="3244"/>
                  <a:pt x="2263" y="3131"/>
                </a:cubicBezTo>
                <a:cubicBezTo>
                  <a:pt x="2251" y="2972"/>
                  <a:pt x="2235" y="2814"/>
                  <a:pt x="2212" y="2643"/>
                </a:cubicBezTo>
                <a:cubicBezTo>
                  <a:pt x="2167" y="2342"/>
                  <a:pt x="2087" y="2035"/>
                  <a:pt x="1978" y="1728"/>
                </a:cubicBezTo>
                <a:cubicBezTo>
                  <a:pt x="1871" y="1432"/>
                  <a:pt x="1740" y="1137"/>
                  <a:pt x="1581" y="858"/>
                </a:cubicBezTo>
                <a:cubicBezTo>
                  <a:pt x="1433" y="597"/>
                  <a:pt x="1251" y="336"/>
                  <a:pt x="1041" y="86"/>
                </a:cubicBezTo>
                <a:lnTo>
                  <a:pt x="1024" y="63"/>
                </a:lnTo>
                <a:lnTo>
                  <a:pt x="1002" y="40"/>
                </a:lnTo>
                <a:cubicBezTo>
                  <a:pt x="984" y="23"/>
                  <a:pt x="962" y="12"/>
                  <a:pt x="934" y="12"/>
                </a:cubicBezTo>
                <a:cubicBezTo>
                  <a:pt x="916" y="12"/>
                  <a:pt x="900" y="18"/>
                  <a:pt x="882" y="23"/>
                </a:cubicBezTo>
                <a:cubicBezTo>
                  <a:pt x="871" y="18"/>
                  <a:pt x="865" y="18"/>
                  <a:pt x="853" y="12"/>
                </a:cubicBezTo>
                <a:cubicBezTo>
                  <a:pt x="808" y="6"/>
                  <a:pt x="763" y="0"/>
                  <a:pt x="7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3" name="Google Shape;288;p2"/>
          <p:cNvSpPr>
            <a:spLocks noChangeArrowheads="1"/>
          </p:cNvSpPr>
          <p:nvPr/>
        </p:nvSpPr>
        <p:spPr bwMode="auto">
          <a:xfrm>
            <a:off x="5630863" y="3903663"/>
            <a:ext cx="314325" cy="331787"/>
          </a:xfrm>
          <a:custGeom>
            <a:avLst/>
            <a:gdLst>
              <a:gd name="T0" fmla="*/ 0 w 8115"/>
              <a:gd name="T1" fmla="*/ 0 h 8571"/>
              <a:gd name="T2" fmla="*/ 8115 w 8115"/>
              <a:gd name="T3" fmla="*/ 8571 h 8571"/>
            </a:gdLst>
            <a:ahLst/>
            <a:cxnLst/>
            <a:rect l="T0" t="T1" r="T2" b="T3"/>
            <a:pathLst>
              <a:path w="8115" h="8571" extrusionOk="0">
                <a:moveTo>
                  <a:pt x="1915" y="1165"/>
                </a:moveTo>
                <a:cubicBezTo>
                  <a:pt x="1881" y="1165"/>
                  <a:pt x="1847" y="1181"/>
                  <a:pt x="1825" y="1205"/>
                </a:cubicBezTo>
                <a:cubicBezTo>
                  <a:pt x="1802" y="1233"/>
                  <a:pt x="1791" y="1262"/>
                  <a:pt x="1797" y="1296"/>
                </a:cubicBezTo>
                <a:cubicBezTo>
                  <a:pt x="1797" y="1325"/>
                  <a:pt x="1813" y="1352"/>
                  <a:pt x="1836" y="1375"/>
                </a:cubicBezTo>
                <a:cubicBezTo>
                  <a:pt x="1910" y="1432"/>
                  <a:pt x="1978" y="1488"/>
                  <a:pt x="2052" y="1551"/>
                </a:cubicBezTo>
                <a:cubicBezTo>
                  <a:pt x="2109" y="1608"/>
                  <a:pt x="2172" y="1671"/>
                  <a:pt x="2240" y="1745"/>
                </a:cubicBezTo>
                <a:cubicBezTo>
                  <a:pt x="2410" y="1938"/>
                  <a:pt x="2570" y="2165"/>
                  <a:pt x="2699" y="2416"/>
                </a:cubicBezTo>
                <a:cubicBezTo>
                  <a:pt x="2796" y="2608"/>
                  <a:pt x="2888" y="2818"/>
                  <a:pt x="2967" y="3051"/>
                </a:cubicBezTo>
                <a:cubicBezTo>
                  <a:pt x="3035" y="3245"/>
                  <a:pt x="3092" y="3455"/>
                  <a:pt x="3143" y="3693"/>
                </a:cubicBezTo>
                <a:lnTo>
                  <a:pt x="3150" y="3704"/>
                </a:lnTo>
                <a:cubicBezTo>
                  <a:pt x="3160" y="3779"/>
                  <a:pt x="3177" y="3853"/>
                  <a:pt x="3184" y="3927"/>
                </a:cubicBezTo>
                <a:cubicBezTo>
                  <a:pt x="3195" y="3977"/>
                  <a:pt x="3234" y="4011"/>
                  <a:pt x="3291" y="4011"/>
                </a:cubicBezTo>
                <a:cubicBezTo>
                  <a:pt x="3313" y="4011"/>
                  <a:pt x="3342" y="3995"/>
                  <a:pt x="3360" y="3972"/>
                </a:cubicBezTo>
                <a:cubicBezTo>
                  <a:pt x="3376" y="3955"/>
                  <a:pt x="3381" y="3932"/>
                  <a:pt x="3376" y="3909"/>
                </a:cubicBezTo>
                <a:lnTo>
                  <a:pt x="3370" y="3859"/>
                </a:lnTo>
                <a:cubicBezTo>
                  <a:pt x="3360" y="3751"/>
                  <a:pt x="3342" y="3643"/>
                  <a:pt x="3320" y="3541"/>
                </a:cubicBezTo>
                <a:cubicBezTo>
                  <a:pt x="3297" y="3392"/>
                  <a:pt x="3268" y="3268"/>
                  <a:pt x="3240" y="3148"/>
                </a:cubicBezTo>
                <a:cubicBezTo>
                  <a:pt x="3171" y="2886"/>
                  <a:pt x="3087" y="2631"/>
                  <a:pt x="2979" y="2398"/>
                </a:cubicBezTo>
                <a:cubicBezTo>
                  <a:pt x="2854" y="2131"/>
                  <a:pt x="2717" y="1904"/>
                  <a:pt x="2563" y="1711"/>
                </a:cubicBezTo>
                <a:cubicBezTo>
                  <a:pt x="2376" y="1472"/>
                  <a:pt x="2172" y="1296"/>
                  <a:pt x="1962" y="1176"/>
                </a:cubicBezTo>
                <a:cubicBezTo>
                  <a:pt x="1949" y="1171"/>
                  <a:pt x="1933" y="1165"/>
                  <a:pt x="1915" y="1165"/>
                </a:cubicBezTo>
                <a:close/>
                <a:moveTo>
                  <a:pt x="5865" y="2859"/>
                </a:moveTo>
                <a:cubicBezTo>
                  <a:pt x="5854" y="2859"/>
                  <a:pt x="5836" y="2864"/>
                  <a:pt x="5825" y="2864"/>
                </a:cubicBezTo>
                <a:cubicBezTo>
                  <a:pt x="5666" y="2915"/>
                  <a:pt x="5490" y="2983"/>
                  <a:pt x="5274" y="3074"/>
                </a:cubicBezTo>
                <a:cubicBezTo>
                  <a:pt x="5086" y="3153"/>
                  <a:pt x="4899" y="3239"/>
                  <a:pt x="4718" y="3329"/>
                </a:cubicBezTo>
                <a:cubicBezTo>
                  <a:pt x="4519" y="3438"/>
                  <a:pt x="4336" y="3534"/>
                  <a:pt x="4178" y="3636"/>
                </a:cubicBezTo>
                <a:cubicBezTo>
                  <a:pt x="4018" y="3733"/>
                  <a:pt x="3853" y="3848"/>
                  <a:pt x="3672" y="3977"/>
                </a:cubicBezTo>
                <a:cubicBezTo>
                  <a:pt x="3627" y="4011"/>
                  <a:pt x="3615" y="4074"/>
                  <a:pt x="3649" y="4126"/>
                </a:cubicBezTo>
                <a:cubicBezTo>
                  <a:pt x="3666" y="4154"/>
                  <a:pt x="3700" y="4171"/>
                  <a:pt x="3735" y="4171"/>
                </a:cubicBezTo>
                <a:cubicBezTo>
                  <a:pt x="3756" y="4171"/>
                  <a:pt x="3780" y="4165"/>
                  <a:pt x="3797" y="4148"/>
                </a:cubicBezTo>
                <a:cubicBezTo>
                  <a:pt x="4052" y="3961"/>
                  <a:pt x="4343" y="3790"/>
                  <a:pt x="4671" y="3614"/>
                </a:cubicBezTo>
                <a:cubicBezTo>
                  <a:pt x="4860" y="3518"/>
                  <a:pt x="5059" y="3426"/>
                  <a:pt x="5263" y="3342"/>
                </a:cubicBezTo>
                <a:cubicBezTo>
                  <a:pt x="5468" y="3256"/>
                  <a:pt x="5678" y="3188"/>
                  <a:pt x="5911" y="3108"/>
                </a:cubicBezTo>
                <a:cubicBezTo>
                  <a:pt x="5945" y="3098"/>
                  <a:pt x="5967" y="3074"/>
                  <a:pt x="5985" y="3046"/>
                </a:cubicBezTo>
                <a:cubicBezTo>
                  <a:pt x="5996" y="3012"/>
                  <a:pt x="6001" y="2978"/>
                  <a:pt x="5990" y="2943"/>
                </a:cubicBezTo>
                <a:cubicBezTo>
                  <a:pt x="5972" y="2893"/>
                  <a:pt x="5922" y="2859"/>
                  <a:pt x="5865" y="2859"/>
                </a:cubicBezTo>
                <a:close/>
                <a:moveTo>
                  <a:pt x="2819" y="4532"/>
                </a:moveTo>
                <a:cubicBezTo>
                  <a:pt x="2819" y="4535"/>
                  <a:pt x="2818" y="4535"/>
                  <a:pt x="2815" y="4535"/>
                </a:cubicBezTo>
                <a:cubicBezTo>
                  <a:pt x="2816" y="4534"/>
                  <a:pt x="2818" y="4533"/>
                  <a:pt x="2819" y="4532"/>
                </a:cubicBezTo>
                <a:close/>
                <a:moveTo>
                  <a:pt x="3166" y="4160"/>
                </a:moveTo>
                <a:cubicBezTo>
                  <a:pt x="3155" y="4160"/>
                  <a:pt x="3143" y="4160"/>
                  <a:pt x="3132" y="4165"/>
                </a:cubicBezTo>
                <a:cubicBezTo>
                  <a:pt x="3035" y="4205"/>
                  <a:pt x="2938" y="4250"/>
                  <a:pt x="2843" y="4291"/>
                </a:cubicBezTo>
                <a:cubicBezTo>
                  <a:pt x="2746" y="4336"/>
                  <a:pt x="2644" y="4386"/>
                  <a:pt x="2529" y="4449"/>
                </a:cubicBezTo>
                <a:cubicBezTo>
                  <a:pt x="2314" y="4564"/>
                  <a:pt x="2132" y="4682"/>
                  <a:pt x="1962" y="4802"/>
                </a:cubicBezTo>
                <a:cubicBezTo>
                  <a:pt x="1779" y="4939"/>
                  <a:pt x="1608" y="5091"/>
                  <a:pt x="1461" y="5256"/>
                </a:cubicBezTo>
                <a:cubicBezTo>
                  <a:pt x="1388" y="5335"/>
                  <a:pt x="1319" y="5421"/>
                  <a:pt x="1251" y="5524"/>
                </a:cubicBezTo>
                <a:cubicBezTo>
                  <a:pt x="1178" y="5626"/>
                  <a:pt x="1120" y="5723"/>
                  <a:pt x="1075" y="5825"/>
                </a:cubicBezTo>
                <a:cubicBezTo>
                  <a:pt x="1058" y="5865"/>
                  <a:pt x="1063" y="5915"/>
                  <a:pt x="1104" y="5949"/>
                </a:cubicBezTo>
                <a:cubicBezTo>
                  <a:pt x="1120" y="5961"/>
                  <a:pt x="1143" y="5972"/>
                  <a:pt x="1172" y="5972"/>
                </a:cubicBezTo>
                <a:lnTo>
                  <a:pt x="1178" y="5972"/>
                </a:lnTo>
                <a:cubicBezTo>
                  <a:pt x="1199" y="5967"/>
                  <a:pt x="1228" y="5955"/>
                  <a:pt x="1246" y="5938"/>
                </a:cubicBezTo>
                <a:cubicBezTo>
                  <a:pt x="1325" y="5813"/>
                  <a:pt x="1427" y="5671"/>
                  <a:pt x="1540" y="5535"/>
                </a:cubicBezTo>
                <a:cubicBezTo>
                  <a:pt x="1643" y="5416"/>
                  <a:pt x="1757" y="5296"/>
                  <a:pt x="1888" y="5177"/>
                </a:cubicBezTo>
                <a:cubicBezTo>
                  <a:pt x="2132" y="4955"/>
                  <a:pt x="2393" y="4768"/>
                  <a:pt x="2678" y="4614"/>
                </a:cubicBezTo>
                <a:cubicBezTo>
                  <a:pt x="2720" y="4587"/>
                  <a:pt x="2768" y="4561"/>
                  <a:pt x="2815" y="4535"/>
                </a:cubicBezTo>
                <a:cubicBezTo>
                  <a:pt x="2815" y="4535"/>
                  <a:pt x="2814" y="4535"/>
                  <a:pt x="2814" y="4535"/>
                </a:cubicBezTo>
                <a:cubicBezTo>
                  <a:pt x="2814" y="4535"/>
                  <a:pt x="2815" y="4535"/>
                  <a:pt x="2815" y="4535"/>
                </a:cubicBezTo>
                <a:cubicBezTo>
                  <a:pt x="2815" y="4535"/>
                  <a:pt x="2815" y="4535"/>
                  <a:pt x="2815" y="4535"/>
                </a:cubicBezTo>
                <a:cubicBezTo>
                  <a:pt x="2819" y="4535"/>
                  <a:pt x="2820" y="4535"/>
                  <a:pt x="2825" y="4529"/>
                </a:cubicBezTo>
                <a:cubicBezTo>
                  <a:pt x="2823" y="4530"/>
                  <a:pt x="2821" y="4531"/>
                  <a:pt x="2819" y="4532"/>
                </a:cubicBezTo>
                <a:cubicBezTo>
                  <a:pt x="2819" y="4532"/>
                  <a:pt x="2819" y="4532"/>
                  <a:pt x="2819" y="4532"/>
                </a:cubicBezTo>
                <a:cubicBezTo>
                  <a:pt x="2970" y="4453"/>
                  <a:pt x="3088" y="4398"/>
                  <a:pt x="3200" y="4352"/>
                </a:cubicBezTo>
                <a:cubicBezTo>
                  <a:pt x="3252" y="4330"/>
                  <a:pt x="3274" y="4273"/>
                  <a:pt x="3257" y="4228"/>
                </a:cubicBezTo>
                <a:cubicBezTo>
                  <a:pt x="3245" y="4189"/>
                  <a:pt x="3205" y="4160"/>
                  <a:pt x="3166" y="4160"/>
                </a:cubicBezTo>
                <a:close/>
                <a:moveTo>
                  <a:pt x="4802" y="5750"/>
                </a:moveTo>
                <a:cubicBezTo>
                  <a:pt x="4860" y="5893"/>
                  <a:pt x="4916" y="6035"/>
                  <a:pt x="4967" y="6177"/>
                </a:cubicBezTo>
                <a:cubicBezTo>
                  <a:pt x="4847" y="6256"/>
                  <a:pt x="4745" y="6353"/>
                  <a:pt x="4632" y="6444"/>
                </a:cubicBezTo>
                <a:cubicBezTo>
                  <a:pt x="4513" y="6534"/>
                  <a:pt x="4382" y="6626"/>
                  <a:pt x="4246" y="6699"/>
                </a:cubicBezTo>
                <a:cubicBezTo>
                  <a:pt x="4144" y="6751"/>
                  <a:pt x="4041" y="6791"/>
                  <a:pt x="3927" y="6819"/>
                </a:cubicBezTo>
                <a:cubicBezTo>
                  <a:pt x="3921" y="6819"/>
                  <a:pt x="3910" y="6819"/>
                  <a:pt x="3905" y="6825"/>
                </a:cubicBezTo>
                <a:cubicBezTo>
                  <a:pt x="3905" y="6780"/>
                  <a:pt x="3900" y="6733"/>
                  <a:pt x="3900" y="6688"/>
                </a:cubicBezTo>
                <a:cubicBezTo>
                  <a:pt x="3887" y="6541"/>
                  <a:pt x="3871" y="6387"/>
                  <a:pt x="3848" y="6234"/>
                </a:cubicBezTo>
                <a:cubicBezTo>
                  <a:pt x="3837" y="6171"/>
                  <a:pt x="3825" y="6103"/>
                  <a:pt x="3814" y="6041"/>
                </a:cubicBezTo>
                <a:cubicBezTo>
                  <a:pt x="3882" y="6041"/>
                  <a:pt x="3950" y="6041"/>
                  <a:pt x="4018" y="6035"/>
                </a:cubicBezTo>
                <a:cubicBezTo>
                  <a:pt x="4121" y="6023"/>
                  <a:pt x="4223" y="6001"/>
                  <a:pt x="4325" y="5978"/>
                </a:cubicBezTo>
                <a:cubicBezTo>
                  <a:pt x="4411" y="5949"/>
                  <a:pt x="4501" y="5921"/>
                  <a:pt x="4587" y="5881"/>
                </a:cubicBezTo>
                <a:cubicBezTo>
                  <a:pt x="4661" y="5841"/>
                  <a:pt x="4734" y="5802"/>
                  <a:pt x="4802" y="5750"/>
                </a:cubicBezTo>
                <a:close/>
                <a:moveTo>
                  <a:pt x="2843" y="216"/>
                </a:moveTo>
                <a:cubicBezTo>
                  <a:pt x="2854" y="221"/>
                  <a:pt x="2870" y="221"/>
                  <a:pt x="2888" y="227"/>
                </a:cubicBezTo>
                <a:cubicBezTo>
                  <a:pt x="2904" y="234"/>
                  <a:pt x="2927" y="245"/>
                  <a:pt x="2945" y="255"/>
                </a:cubicBezTo>
                <a:cubicBezTo>
                  <a:pt x="2967" y="273"/>
                  <a:pt x="2990" y="295"/>
                  <a:pt x="3013" y="318"/>
                </a:cubicBezTo>
                <a:cubicBezTo>
                  <a:pt x="3053" y="358"/>
                  <a:pt x="3081" y="397"/>
                  <a:pt x="3103" y="449"/>
                </a:cubicBezTo>
                <a:cubicBezTo>
                  <a:pt x="3132" y="506"/>
                  <a:pt x="3155" y="568"/>
                  <a:pt x="3171" y="643"/>
                </a:cubicBezTo>
                <a:cubicBezTo>
                  <a:pt x="3200" y="790"/>
                  <a:pt x="3205" y="943"/>
                  <a:pt x="3195" y="1063"/>
                </a:cubicBezTo>
                <a:lnTo>
                  <a:pt x="3195" y="1136"/>
                </a:lnTo>
                <a:cubicBezTo>
                  <a:pt x="3195" y="1199"/>
                  <a:pt x="3189" y="1262"/>
                  <a:pt x="3184" y="1325"/>
                </a:cubicBezTo>
                <a:lnTo>
                  <a:pt x="3177" y="1370"/>
                </a:lnTo>
                <a:cubicBezTo>
                  <a:pt x="3177" y="1404"/>
                  <a:pt x="3177" y="1432"/>
                  <a:pt x="3171" y="1461"/>
                </a:cubicBezTo>
                <a:cubicBezTo>
                  <a:pt x="3171" y="1477"/>
                  <a:pt x="3171" y="1501"/>
                  <a:pt x="3177" y="1517"/>
                </a:cubicBezTo>
                <a:cubicBezTo>
                  <a:pt x="3189" y="1540"/>
                  <a:pt x="3205" y="1563"/>
                  <a:pt x="3229" y="1574"/>
                </a:cubicBezTo>
                <a:cubicBezTo>
                  <a:pt x="3245" y="1585"/>
                  <a:pt x="3263" y="1585"/>
                  <a:pt x="3274" y="1585"/>
                </a:cubicBezTo>
                <a:cubicBezTo>
                  <a:pt x="3320" y="1585"/>
                  <a:pt x="3360" y="1563"/>
                  <a:pt x="3370" y="1529"/>
                </a:cubicBezTo>
                <a:cubicBezTo>
                  <a:pt x="3410" y="1443"/>
                  <a:pt x="3444" y="1375"/>
                  <a:pt x="3484" y="1312"/>
                </a:cubicBezTo>
                <a:cubicBezTo>
                  <a:pt x="3518" y="1262"/>
                  <a:pt x="3552" y="1222"/>
                  <a:pt x="3593" y="1181"/>
                </a:cubicBezTo>
                <a:cubicBezTo>
                  <a:pt x="3620" y="1160"/>
                  <a:pt x="3643" y="1142"/>
                  <a:pt x="3672" y="1126"/>
                </a:cubicBezTo>
                <a:cubicBezTo>
                  <a:pt x="3688" y="1113"/>
                  <a:pt x="3711" y="1108"/>
                  <a:pt x="3735" y="1102"/>
                </a:cubicBezTo>
                <a:cubicBezTo>
                  <a:pt x="3751" y="1097"/>
                  <a:pt x="3774" y="1097"/>
                  <a:pt x="3797" y="1097"/>
                </a:cubicBezTo>
                <a:cubicBezTo>
                  <a:pt x="3814" y="1097"/>
                  <a:pt x="3842" y="1102"/>
                  <a:pt x="3859" y="1108"/>
                </a:cubicBezTo>
                <a:cubicBezTo>
                  <a:pt x="3887" y="1120"/>
                  <a:pt x="3916" y="1136"/>
                  <a:pt x="3945" y="1154"/>
                </a:cubicBezTo>
                <a:cubicBezTo>
                  <a:pt x="3979" y="1176"/>
                  <a:pt x="4013" y="1205"/>
                  <a:pt x="4047" y="1239"/>
                </a:cubicBezTo>
                <a:cubicBezTo>
                  <a:pt x="4092" y="1296"/>
                  <a:pt x="4138" y="1359"/>
                  <a:pt x="4178" y="1432"/>
                </a:cubicBezTo>
                <a:cubicBezTo>
                  <a:pt x="4228" y="1535"/>
                  <a:pt x="4275" y="1642"/>
                  <a:pt x="4296" y="1768"/>
                </a:cubicBezTo>
                <a:cubicBezTo>
                  <a:pt x="4320" y="1887"/>
                  <a:pt x="4331" y="2012"/>
                  <a:pt x="4325" y="2148"/>
                </a:cubicBezTo>
                <a:cubicBezTo>
                  <a:pt x="4320" y="2251"/>
                  <a:pt x="4302" y="2364"/>
                  <a:pt x="4280" y="2489"/>
                </a:cubicBezTo>
                <a:cubicBezTo>
                  <a:pt x="4262" y="2574"/>
                  <a:pt x="4246" y="2665"/>
                  <a:pt x="4228" y="2750"/>
                </a:cubicBezTo>
                <a:cubicBezTo>
                  <a:pt x="4223" y="2768"/>
                  <a:pt x="4223" y="2778"/>
                  <a:pt x="4217" y="2791"/>
                </a:cubicBezTo>
                <a:lnTo>
                  <a:pt x="4217" y="2796"/>
                </a:lnTo>
                <a:cubicBezTo>
                  <a:pt x="4206" y="2784"/>
                  <a:pt x="4200" y="2773"/>
                  <a:pt x="4189" y="2762"/>
                </a:cubicBezTo>
                <a:cubicBezTo>
                  <a:pt x="4160" y="2733"/>
                  <a:pt x="4115" y="2716"/>
                  <a:pt x="4070" y="2705"/>
                </a:cubicBezTo>
                <a:lnTo>
                  <a:pt x="4029" y="2705"/>
                </a:lnTo>
                <a:cubicBezTo>
                  <a:pt x="3990" y="2705"/>
                  <a:pt x="3955" y="2710"/>
                  <a:pt x="3921" y="2716"/>
                </a:cubicBezTo>
                <a:cubicBezTo>
                  <a:pt x="3882" y="2728"/>
                  <a:pt x="3848" y="2750"/>
                  <a:pt x="3808" y="2778"/>
                </a:cubicBezTo>
                <a:cubicBezTo>
                  <a:pt x="3745" y="2825"/>
                  <a:pt x="3695" y="2893"/>
                  <a:pt x="3643" y="2988"/>
                </a:cubicBezTo>
                <a:cubicBezTo>
                  <a:pt x="3598" y="3069"/>
                  <a:pt x="3570" y="3159"/>
                  <a:pt x="3535" y="3290"/>
                </a:cubicBezTo>
                <a:cubicBezTo>
                  <a:pt x="3512" y="3381"/>
                  <a:pt x="3496" y="3478"/>
                  <a:pt x="3484" y="3586"/>
                </a:cubicBezTo>
                <a:cubicBezTo>
                  <a:pt x="3473" y="3683"/>
                  <a:pt x="3467" y="3767"/>
                  <a:pt x="3473" y="3841"/>
                </a:cubicBezTo>
                <a:cubicBezTo>
                  <a:pt x="3473" y="3875"/>
                  <a:pt x="3507" y="3904"/>
                  <a:pt x="3541" y="3904"/>
                </a:cubicBezTo>
                <a:cubicBezTo>
                  <a:pt x="3580" y="3904"/>
                  <a:pt x="3604" y="3869"/>
                  <a:pt x="3604" y="3835"/>
                </a:cubicBezTo>
                <a:lnTo>
                  <a:pt x="3604" y="3733"/>
                </a:lnTo>
                <a:cubicBezTo>
                  <a:pt x="3615" y="3557"/>
                  <a:pt x="3643" y="3387"/>
                  <a:pt x="3695" y="3227"/>
                </a:cubicBezTo>
                <a:cubicBezTo>
                  <a:pt x="3729" y="3132"/>
                  <a:pt x="3763" y="3057"/>
                  <a:pt x="3803" y="2995"/>
                </a:cubicBezTo>
                <a:cubicBezTo>
                  <a:pt x="3825" y="2961"/>
                  <a:pt x="3848" y="2938"/>
                  <a:pt x="3871" y="2915"/>
                </a:cubicBezTo>
                <a:cubicBezTo>
                  <a:pt x="3887" y="2904"/>
                  <a:pt x="3905" y="2886"/>
                  <a:pt x="3921" y="2875"/>
                </a:cubicBezTo>
                <a:cubicBezTo>
                  <a:pt x="3939" y="2870"/>
                  <a:pt x="3955" y="2864"/>
                  <a:pt x="3973" y="2859"/>
                </a:cubicBezTo>
                <a:lnTo>
                  <a:pt x="4024" y="2859"/>
                </a:lnTo>
                <a:cubicBezTo>
                  <a:pt x="4029" y="2859"/>
                  <a:pt x="4041" y="2859"/>
                  <a:pt x="4047" y="2864"/>
                </a:cubicBezTo>
                <a:cubicBezTo>
                  <a:pt x="4058" y="2864"/>
                  <a:pt x="4063" y="2864"/>
                  <a:pt x="4070" y="2870"/>
                </a:cubicBezTo>
                <a:cubicBezTo>
                  <a:pt x="4075" y="2875"/>
                  <a:pt x="4075" y="2875"/>
                  <a:pt x="4081" y="2881"/>
                </a:cubicBezTo>
                <a:cubicBezTo>
                  <a:pt x="4092" y="2893"/>
                  <a:pt x="4097" y="2904"/>
                  <a:pt x="4104" y="2915"/>
                </a:cubicBezTo>
                <a:cubicBezTo>
                  <a:pt x="4115" y="2938"/>
                  <a:pt x="4121" y="2961"/>
                  <a:pt x="4126" y="2988"/>
                </a:cubicBezTo>
                <a:cubicBezTo>
                  <a:pt x="4149" y="3108"/>
                  <a:pt x="4149" y="3227"/>
                  <a:pt x="4144" y="3347"/>
                </a:cubicBezTo>
                <a:lnTo>
                  <a:pt x="4144" y="3370"/>
                </a:lnTo>
                <a:lnTo>
                  <a:pt x="4144" y="3387"/>
                </a:lnTo>
                <a:lnTo>
                  <a:pt x="4144" y="3398"/>
                </a:lnTo>
                <a:cubicBezTo>
                  <a:pt x="4144" y="3444"/>
                  <a:pt x="4183" y="3478"/>
                  <a:pt x="4223" y="3483"/>
                </a:cubicBezTo>
                <a:lnTo>
                  <a:pt x="4241" y="3483"/>
                </a:lnTo>
                <a:cubicBezTo>
                  <a:pt x="4257" y="3483"/>
                  <a:pt x="4275" y="3478"/>
                  <a:pt x="4291" y="3473"/>
                </a:cubicBezTo>
                <a:cubicBezTo>
                  <a:pt x="4309" y="3460"/>
                  <a:pt x="4314" y="3444"/>
                  <a:pt x="4325" y="3426"/>
                </a:cubicBezTo>
                <a:cubicBezTo>
                  <a:pt x="4336" y="3392"/>
                  <a:pt x="4343" y="3358"/>
                  <a:pt x="4348" y="3329"/>
                </a:cubicBezTo>
                <a:lnTo>
                  <a:pt x="4354" y="3295"/>
                </a:lnTo>
                <a:cubicBezTo>
                  <a:pt x="4365" y="3245"/>
                  <a:pt x="4377" y="3193"/>
                  <a:pt x="4388" y="3143"/>
                </a:cubicBezTo>
                <a:cubicBezTo>
                  <a:pt x="4416" y="3017"/>
                  <a:pt x="4445" y="2898"/>
                  <a:pt x="4485" y="2791"/>
                </a:cubicBezTo>
                <a:lnTo>
                  <a:pt x="4490" y="2773"/>
                </a:lnTo>
                <a:cubicBezTo>
                  <a:pt x="4535" y="2631"/>
                  <a:pt x="4587" y="2523"/>
                  <a:pt x="4650" y="2427"/>
                </a:cubicBezTo>
                <a:cubicBezTo>
                  <a:pt x="4677" y="2382"/>
                  <a:pt x="4711" y="2341"/>
                  <a:pt x="4745" y="2307"/>
                </a:cubicBezTo>
                <a:cubicBezTo>
                  <a:pt x="4768" y="2290"/>
                  <a:pt x="4791" y="2272"/>
                  <a:pt x="4813" y="2262"/>
                </a:cubicBezTo>
                <a:cubicBezTo>
                  <a:pt x="4836" y="2251"/>
                  <a:pt x="4854" y="2245"/>
                  <a:pt x="4876" y="2238"/>
                </a:cubicBezTo>
                <a:cubicBezTo>
                  <a:pt x="4894" y="2233"/>
                  <a:pt x="4910" y="2233"/>
                  <a:pt x="4928" y="2233"/>
                </a:cubicBezTo>
                <a:cubicBezTo>
                  <a:pt x="4939" y="2233"/>
                  <a:pt x="4950" y="2238"/>
                  <a:pt x="4962" y="2238"/>
                </a:cubicBezTo>
                <a:lnTo>
                  <a:pt x="4973" y="2245"/>
                </a:lnTo>
                <a:lnTo>
                  <a:pt x="4984" y="2251"/>
                </a:lnTo>
                <a:lnTo>
                  <a:pt x="4996" y="2267"/>
                </a:lnTo>
                <a:cubicBezTo>
                  <a:pt x="4996" y="2279"/>
                  <a:pt x="5001" y="2290"/>
                  <a:pt x="5007" y="2307"/>
                </a:cubicBezTo>
                <a:cubicBezTo>
                  <a:pt x="5012" y="2347"/>
                  <a:pt x="5018" y="2398"/>
                  <a:pt x="5012" y="2455"/>
                </a:cubicBezTo>
                <a:cubicBezTo>
                  <a:pt x="5012" y="2495"/>
                  <a:pt x="5007" y="2540"/>
                  <a:pt x="5001" y="2586"/>
                </a:cubicBezTo>
                <a:cubicBezTo>
                  <a:pt x="4996" y="2613"/>
                  <a:pt x="4996" y="2642"/>
                  <a:pt x="4991" y="2676"/>
                </a:cubicBezTo>
                <a:cubicBezTo>
                  <a:pt x="4984" y="2716"/>
                  <a:pt x="4991" y="2744"/>
                  <a:pt x="5007" y="2768"/>
                </a:cubicBezTo>
                <a:cubicBezTo>
                  <a:pt x="5030" y="2796"/>
                  <a:pt x="5052" y="2813"/>
                  <a:pt x="5086" y="2818"/>
                </a:cubicBezTo>
                <a:lnTo>
                  <a:pt x="5109" y="2818"/>
                </a:lnTo>
                <a:cubicBezTo>
                  <a:pt x="5132" y="2818"/>
                  <a:pt x="5161" y="2813"/>
                  <a:pt x="5177" y="2796"/>
                </a:cubicBezTo>
                <a:lnTo>
                  <a:pt x="5188" y="2784"/>
                </a:lnTo>
                <a:lnTo>
                  <a:pt x="5201" y="2778"/>
                </a:lnTo>
                <a:cubicBezTo>
                  <a:pt x="5212" y="2762"/>
                  <a:pt x="5222" y="2744"/>
                  <a:pt x="5229" y="2723"/>
                </a:cubicBezTo>
                <a:cubicBezTo>
                  <a:pt x="5251" y="2660"/>
                  <a:pt x="5285" y="2597"/>
                  <a:pt x="5332" y="2518"/>
                </a:cubicBezTo>
                <a:cubicBezTo>
                  <a:pt x="5434" y="2369"/>
                  <a:pt x="5552" y="2233"/>
                  <a:pt x="5689" y="2102"/>
                </a:cubicBezTo>
                <a:cubicBezTo>
                  <a:pt x="5746" y="2052"/>
                  <a:pt x="5825" y="1989"/>
                  <a:pt x="5917" y="1938"/>
                </a:cubicBezTo>
                <a:cubicBezTo>
                  <a:pt x="5933" y="1932"/>
                  <a:pt x="5956" y="1921"/>
                  <a:pt x="5990" y="1915"/>
                </a:cubicBezTo>
                <a:lnTo>
                  <a:pt x="6007" y="1915"/>
                </a:lnTo>
                <a:cubicBezTo>
                  <a:pt x="6013" y="1926"/>
                  <a:pt x="6013" y="1932"/>
                  <a:pt x="6019" y="1938"/>
                </a:cubicBezTo>
                <a:lnTo>
                  <a:pt x="6019" y="2012"/>
                </a:lnTo>
                <a:cubicBezTo>
                  <a:pt x="6013" y="2114"/>
                  <a:pt x="5979" y="2222"/>
                  <a:pt x="5951" y="2313"/>
                </a:cubicBezTo>
                <a:cubicBezTo>
                  <a:pt x="5938" y="2353"/>
                  <a:pt x="5967" y="2392"/>
                  <a:pt x="6001" y="2409"/>
                </a:cubicBezTo>
                <a:cubicBezTo>
                  <a:pt x="6013" y="2416"/>
                  <a:pt x="6024" y="2416"/>
                  <a:pt x="6035" y="2416"/>
                </a:cubicBezTo>
                <a:cubicBezTo>
                  <a:pt x="6064" y="2416"/>
                  <a:pt x="6087" y="2409"/>
                  <a:pt x="6103" y="2387"/>
                </a:cubicBezTo>
                <a:cubicBezTo>
                  <a:pt x="6121" y="2369"/>
                  <a:pt x="6132" y="2358"/>
                  <a:pt x="6150" y="2341"/>
                </a:cubicBezTo>
                <a:lnTo>
                  <a:pt x="6211" y="2290"/>
                </a:lnTo>
                <a:cubicBezTo>
                  <a:pt x="6274" y="2238"/>
                  <a:pt x="6342" y="2193"/>
                  <a:pt x="6428" y="2143"/>
                </a:cubicBezTo>
                <a:cubicBezTo>
                  <a:pt x="6518" y="2086"/>
                  <a:pt x="6609" y="2028"/>
                  <a:pt x="6706" y="1983"/>
                </a:cubicBezTo>
                <a:cubicBezTo>
                  <a:pt x="6922" y="1870"/>
                  <a:pt x="7098" y="1802"/>
                  <a:pt x="7268" y="1761"/>
                </a:cubicBezTo>
                <a:cubicBezTo>
                  <a:pt x="7343" y="1745"/>
                  <a:pt x="7411" y="1739"/>
                  <a:pt x="7473" y="1739"/>
                </a:cubicBezTo>
                <a:lnTo>
                  <a:pt x="7496" y="1739"/>
                </a:lnTo>
                <a:cubicBezTo>
                  <a:pt x="7530" y="1745"/>
                  <a:pt x="7559" y="1750"/>
                  <a:pt x="7587" y="1756"/>
                </a:cubicBezTo>
                <a:cubicBezTo>
                  <a:pt x="7604" y="1761"/>
                  <a:pt x="7621" y="1768"/>
                  <a:pt x="7638" y="1779"/>
                </a:cubicBezTo>
                <a:cubicBezTo>
                  <a:pt x="7650" y="1790"/>
                  <a:pt x="7666" y="1795"/>
                  <a:pt x="7672" y="1807"/>
                </a:cubicBezTo>
                <a:cubicBezTo>
                  <a:pt x="7684" y="1824"/>
                  <a:pt x="7695" y="1836"/>
                  <a:pt x="7700" y="1847"/>
                </a:cubicBezTo>
                <a:cubicBezTo>
                  <a:pt x="7706" y="1863"/>
                  <a:pt x="7711" y="1876"/>
                  <a:pt x="7718" y="1892"/>
                </a:cubicBezTo>
                <a:cubicBezTo>
                  <a:pt x="7718" y="1910"/>
                  <a:pt x="7724" y="1921"/>
                  <a:pt x="7724" y="1932"/>
                </a:cubicBezTo>
                <a:cubicBezTo>
                  <a:pt x="7718" y="1949"/>
                  <a:pt x="7718" y="1966"/>
                  <a:pt x="7711" y="1978"/>
                </a:cubicBezTo>
                <a:cubicBezTo>
                  <a:pt x="7706" y="2000"/>
                  <a:pt x="7695" y="2017"/>
                  <a:pt x="7684" y="2034"/>
                </a:cubicBezTo>
                <a:cubicBezTo>
                  <a:pt x="7661" y="2068"/>
                  <a:pt x="7632" y="2102"/>
                  <a:pt x="7593" y="2136"/>
                </a:cubicBezTo>
                <a:cubicBezTo>
                  <a:pt x="7479" y="2233"/>
                  <a:pt x="7349" y="2307"/>
                  <a:pt x="7223" y="2369"/>
                </a:cubicBezTo>
                <a:lnTo>
                  <a:pt x="7212" y="2375"/>
                </a:lnTo>
                <a:cubicBezTo>
                  <a:pt x="7149" y="2409"/>
                  <a:pt x="7081" y="2443"/>
                  <a:pt x="7013" y="2472"/>
                </a:cubicBezTo>
                <a:lnTo>
                  <a:pt x="6995" y="2484"/>
                </a:lnTo>
                <a:lnTo>
                  <a:pt x="6934" y="2511"/>
                </a:lnTo>
                <a:lnTo>
                  <a:pt x="6900" y="2529"/>
                </a:lnTo>
                <a:cubicBezTo>
                  <a:pt x="6837" y="2557"/>
                  <a:pt x="6769" y="2592"/>
                  <a:pt x="6706" y="2631"/>
                </a:cubicBezTo>
                <a:cubicBezTo>
                  <a:pt x="6678" y="2654"/>
                  <a:pt x="6667" y="2688"/>
                  <a:pt x="6667" y="2723"/>
                </a:cubicBezTo>
                <a:cubicBezTo>
                  <a:pt x="6672" y="2762"/>
                  <a:pt x="6701" y="2807"/>
                  <a:pt x="6746" y="2807"/>
                </a:cubicBezTo>
                <a:cubicBezTo>
                  <a:pt x="6769" y="2807"/>
                  <a:pt x="6791" y="2813"/>
                  <a:pt x="6819" y="2813"/>
                </a:cubicBezTo>
                <a:cubicBezTo>
                  <a:pt x="6832" y="2813"/>
                  <a:pt x="6848" y="2818"/>
                  <a:pt x="6859" y="2818"/>
                </a:cubicBezTo>
                <a:cubicBezTo>
                  <a:pt x="6877" y="2825"/>
                  <a:pt x="6888" y="2825"/>
                  <a:pt x="6905" y="2825"/>
                </a:cubicBezTo>
                <a:lnTo>
                  <a:pt x="6956" y="2830"/>
                </a:lnTo>
                <a:cubicBezTo>
                  <a:pt x="7008" y="2836"/>
                  <a:pt x="7063" y="2836"/>
                  <a:pt x="7115" y="2841"/>
                </a:cubicBezTo>
                <a:cubicBezTo>
                  <a:pt x="7257" y="2859"/>
                  <a:pt x="7417" y="2881"/>
                  <a:pt x="7559" y="2927"/>
                </a:cubicBezTo>
                <a:cubicBezTo>
                  <a:pt x="7627" y="2949"/>
                  <a:pt x="7684" y="2978"/>
                  <a:pt x="7729" y="3006"/>
                </a:cubicBezTo>
                <a:cubicBezTo>
                  <a:pt x="7752" y="3023"/>
                  <a:pt x="7769" y="3035"/>
                  <a:pt x="7792" y="3057"/>
                </a:cubicBezTo>
                <a:cubicBezTo>
                  <a:pt x="7803" y="3069"/>
                  <a:pt x="7808" y="3080"/>
                  <a:pt x="7820" y="3098"/>
                </a:cubicBezTo>
                <a:cubicBezTo>
                  <a:pt x="7826" y="3108"/>
                  <a:pt x="7826" y="3119"/>
                  <a:pt x="7831" y="3132"/>
                </a:cubicBezTo>
                <a:cubicBezTo>
                  <a:pt x="7837" y="3148"/>
                  <a:pt x="7837" y="3166"/>
                  <a:pt x="7837" y="3182"/>
                </a:cubicBezTo>
                <a:cubicBezTo>
                  <a:pt x="7831" y="3205"/>
                  <a:pt x="7831" y="3227"/>
                  <a:pt x="7826" y="3245"/>
                </a:cubicBezTo>
                <a:cubicBezTo>
                  <a:pt x="7814" y="3261"/>
                  <a:pt x="7808" y="3279"/>
                  <a:pt x="7797" y="3295"/>
                </a:cubicBezTo>
                <a:cubicBezTo>
                  <a:pt x="7786" y="3318"/>
                  <a:pt x="7769" y="3336"/>
                  <a:pt x="7752" y="3353"/>
                </a:cubicBezTo>
                <a:cubicBezTo>
                  <a:pt x="7718" y="3381"/>
                  <a:pt x="7689" y="3398"/>
                  <a:pt x="7650" y="3421"/>
                </a:cubicBezTo>
                <a:cubicBezTo>
                  <a:pt x="7569" y="3460"/>
                  <a:pt x="7473" y="3494"/>
                  <a:pt x="7365" y="3518"/>
                </a:cubicBezTo>
                <a:cubicBezTo>
                  <a:pt x="7218" y="3546"/>
                  <a:pt x="7063" y="3563"/>
                  <a:pt x="6900" y="3563"/>
                </a:cubicBezTo>
                <a:cubicBezTo>
                  <a:pt x="6853" y="3563"/>
                  <a:pt x="6814" y="3563"/>
                  <a:pt x="6769" y="3557"/>
                </a:cubicBezTo>
                <a:cubicBezTo>
                  <a:pt x="6661" y="3552"/>
                  <a:pt x="6575" y="3541"/>
                  <a:pt x="6496" y="3518"/>
                </a:cubicBezTo>
                <a:lnTo>
                  <a:pt x="6473" y="3518"/>
                </a:lnTo>
                <a:cubicBezTo>
                  <a:pt x="6423" y="3518"/>
                  <a:pt x="6371" y="3546"/>
                  <a:pt x="6348" y="3591"/>
                </a:cubicBezTo>
                <a:cubicBezTo>
                  <a:pt x="6337" y="3625"/>
                  <a:pt x="6331" y="3665"/>
                  <a:pt x="6342" y="3699"/>
                </a:cubicBezTo>
                <a:cubicBezTo>
                  <a:pt x="6354" y="3728"/>
                  <a:pt x="6382" y="3762"/>
                  <a:pt x="6416" y="3773"/>
                </a:cubicBezTo>
                <a:lnTo>
                  <a:pt x="6462" y="3790"/>
                </a:lnTo>
                <a:lnTo>
                  <a:pt x="6496" y="3807"/>
                </a:lnTo>
                <a:cubicBezTo>
                  <a:pt x="6518" y="3814"/>
                  <a:pt x="6541" y="3824"/>
                  <a:pt x="6564" y="3841"/>
                </a:cubicBezTo>
                <a:cubicBezTo>
                  <a:pt x="6604" y="3864"/>
                  <a:pt x="6638" y="3893"/>
                  <a:pt x="6667" y="3927"/>
                </a:cubicBezTo>
                <a:cubicBezTo>
                  <a:pt x="6695" y="3955"/>
                  <a:pt x="6712" y="3989"/>
                  <a:pt x="6735" y="4024"/>
                </a:cubicBezTo>
                <a:cubicBezTo>
                  <a:pt x="6746" y="4052"/>
                  <a:pt x="6757" y="4074"/>
                  <a:pt x="6763" y="4103"/>
                </a:cubicBezTo>
                <a:cubicBezTo>
                  <a:pt x="6769" y="4126"/>
                  <a:pt x="6769" y="4148"/>
                  <a:pt x="6769" y="4165"/>
                </a:cubicBezTo>
                <a:cubicBezTo>
                  <a:pt x="6769" y="4182"/>
                  <a:pt x="6763" y="4199"/>
                  <a:pt x="6757" y="4223"/>
                </a:cubicBezTo>
                <a:cubicBezTo>
                  <a:pt x="6751" y="4239"/>
                  <a:pt x="6740" y="4257"/>
                  <a:pt x="6735" y="4273"/>
                </a:cubicBezTo>
                <a:cubicBezTo>
                  <a:pt x="6717" y="4291"/>
                  <a:pt x="6701" y="4313"/>
                  <a:pt x="6683" y="4330"/>
                </a:cubicBezTo>
                <a:cubicBezTo>
                  <a:pt x="6654" y="4352"/>
                  <a:pt x="6620" y="4375"/>
                  <a:pt x="6581" y="4399"/>
                </a:cubicBezTo>
                <a:cubicBezTo>
                  <a:pt x="6536" y="4420"/>
                  <a:pt x="6484" y="4438"/>
                  <a:pt x="6433" y="4454"/>
                </a:cubicBezTo>
                <a:cubicBezTo>
                  <a:pt x="6371" y="4467"/>
                  <a:pt x="6308" y="4472"/>
                  <a:pt x="6240" y="4472"/>
                </a:cubicBezTo>
                <a:lnTo>
                  <a:pt x="6200" y="4472"/>
                </a:lnTo>
                <a:cubicBezTo>
                  <a:pt x="6058" y="4461"/>
                  <a:pt x="5917" y="4433"/>
                  <a:pt x="5752" y="4375"/>
                </a:cubicBezTo>
                <a:cubicBezTo>
                  <a:pt x="5615" y="4330"/>
                  <a:pt x="5490" y="4279"/>
                  <a:pt x="5377" y="4228"/>
                </a:cubicBezTo>
                <a:cubicBezTo>
                  <a:pt x="5366" y="4223"/>
                  <a:pt x="5348" y="4223"/>
                  <a:pt x="5337" y="4223"/>
                </a:cubicBezTo>
                <a:cubicBezTo>
                  <a:pt x="5319" y="4223"/>
                  <a:pt x="5297" y="4228"/>
                  <a:pt x="5285" y="4234"/>
                </a:cubicBezTo>
                <a:cubicBezTo>
                  <a:pt x="5251" y="4257"/>
                  <a:pt x="5235" y="4307"/>
                  <a:pt x="5251" y="4341"/>
                </a:cubicBezTo>
                <a:cubicBezTo>
                  <a:pt x="5285" y="4409"/>
                  <a:pt x="5303" y="4467"/>
                  <a:pt x="5319" y="4529"/>
                </a:cubicBezTo>
                <a:cubicBezTo>
                  <a:pt x="5325" y="4564"/>
                  <a:pt x="5332" y="4591"/>
                  <a:pt x="5325" y="4625"/>
                </a:cubicBezTo>
                <a:cubicBezTo>
                  <a:pt x="5325" y="4643"/>
                  <a:pt x="5325" y="4666"/>
                  <a:pt x="5319" y="4682"/>
                </a:cubicBezTo>
                <a:cubicBezTo>
                  <a:pt x="5314" y="4693"/>
                  <a:pt x="5308" y="4705"/>
                  <a:pt x="5297" y="4716"/>
                </a:cubicBezTo>
                <a:cubicBezTo>
                  <a:pt x="5291" y="4727"/>
                  <a:pt x="5285" y="4739"/>
                  <a:pt x="5274" y="4750"/>
                </a:cubicBezTo>
                <a:cubicBezTo>
                  <a:pt x="5263" y="4756"/>
                  <a:pt x="5251" y="4768"/>
                  <a:pt x="5235" y="4774"/>
                </a:cubicBezTo>
                <a:cubicBezTo>
                  <a:pt x="5217" y="4785"/>
                  <a:pt x="5188" y="4790"/>
                  <a:pt x="5167" y="4795"/>
                </a:cubicBezTo>
                <a:cubicBezTo>
                  <a:pt x="5120" y="4808"/>
                  <a:pt x="5081" y="4808"/>
                  <a:pt x="5030" y="4808"/>
                </a:cubicBezTo>
                <a:lnTo>
                  <a:pt x="4984" y="4808"/>
                </a:lnTo>
                <a:cubicBezTo>
                  <a:pt x="4894" y="4802"/>
                  <a:pt x="4797" y="4779"/>
                  <a:pt x="4695" y="4750"/>
                </a:cubicBezTo>
                <a:cubicBezTo>
                  <a:pt x="4581" y="4711"/>
                  <a:pt x="4472" y="4659"/>
                  <a:pt x="4377" y="4598"/>
                </a:cubicBezTo>
                <a:cubicBezTo>
                  <a:pt x="4309" y="4546"/>
                  <a:pt x="4251" y="4501"/>
                  <a:pt x="4206" y="4449"/>
                </a:cubicBezTo>
                <a:cubicBezTo>
                  <a:pt x="4166" y="4404"/>
                  <a:pt x="4131" y="4359"/>
                  <a:pt x="4110" y="4307"/>
                </a:cubicBezTo>
                <a:cubicBezTo>
                  <a:pt x="4092" y="4291"/>
                  <a:pt x="4075" y="4273"/>
                  <a:pt x="4058" y="4268"/>
                </a:cubicBezTo>
                <a:cubicBezTo>
                  <a:pt x="4036" y="4257"/>
                  <a:pt x="4018" y="4250"/>
                  <a:pt x="3995" y="4250"/>
                </a:cubicBezTo>
                <a:cubicBezTo>
                  <a:pt x="3979" y="4250"/>
                  <a:pt x="3968" y="4257"/>
                  <a:pt x="3950" y="4262"/>
                </a:cubicBezTo>
                <a:cubicBezTo>
                  <a:pt x="3882" y="4284"/>
                  <a:pt x="3848" y="4364"/>
                  <a:pt x="3871" y="4433"/>
                </a:cubicBezTo>
                <a:cubicBezTo>
                  <a:pt x="3934" y="4614"/>
                  <a:pt x="4081" y="4739"/>
                  <a:pt x="4194" y="4813"/>
                </a:cubicBezTo>
                <a:cubicBezTo>
                  <a:pt x="4241" y="4847"/>
                  <a:pt x="4291" y="4876"/>
                  <a:pt x="4336" y="4905"/>
                </a:cubicBezTo>
                <a:lnTo>
                  <a:pt x="4343" y="4905"/>
                </a:lnTo>
                <a:cubicBezTo>
                  <a:pt x="4382" y="4960"/>
                  <a:pt x="4416" y="5012"/>
                  <a:pt x="4451" y="5068"/>
                </a:cubicBezTo>
                <a:cubicBezTo>
                  <a:pt x="4519" y="5177"/>
                  <a:pt x="4581" y="5290"/>
                  <a:pt x="4643" y="5404"/>
                </a:cubicBezTo>
                <a:cubicBezTo>
                  <a:pt x="4671" y="5450"/>
                  <a:pt x="4695" y="5500"/>
                  <a:pt x="4718" y="5552"/>
                </a:cubicBezTo>
                <a:lnTo>
                  <a:pt x="4626" y="5597"/>
                </a:lnTo>
                <a:lnTo>
                  <a:pt x="4558" y="5637"/>
                </a:lnTo>
                <a:cubicBezTo>
                  <a:pt x="4377" y="5728"/>
                  <a:pt x="4228" y="5784"/>
                  <a:pt x="4075" y="5818"/>
                </a:cubicBezTo>
                <a:cubicBezTo>
                  <a:pt x="3979" y="5841"/>
                  <a:pt x="3882" y="5852"/>
                  <a:pt x="3780" y="5852"/>
                </a:cubicBezTo>
                <a:lnTo>
                  <a:pt x="3769" y="5847"/>
                </a:lnTo>
                <a:lnTo>
                  <a:pt x="3756" y="5807"/>
                </a:lnTo>
                <a:lnTo>
                  <a:pt x="3751" y="5779"/>
                </a:lnTo>
                <a:cubicBezTo>
                  <a:pt x="3711" y="5631"/>
                  <a:pt x="3661" y="5490"/>
                  <a:pt x="3609" y="5353"/>
                </a:cubicBezTo>
                <a:cubicBezTo>
                  <a:pt x="3564" y="5222"/>
                  <a:pt x="3507" y="5091"/>
                  <a:pt x="3450" y="4966"/>
                </a:cubicBezTo>
                <a:cubicBezTo>
                  <a:pt x="3450" y="4960"/>
                  <a:pt x="3444" y="4960"/>
                  <a:pt x="3444" y="4955"/>
                </a:cubicBezTo>
                <a:lnTo>
                  <a:pt x="3444" y="4944"/>
                </a:lnTo>
                <a:cubicBezTo>
                  <a:pt x="3422" y="4819"/>
                  <a:pt x="3388" y="4693"/>
                  <a:pt x="3347" y="4574"/>
                </a:cubicBezTo>
                <a:cubicBezTo>
                  <a:pt x="3336" y="4535"/>
                  <a:pt x="3302" y="4512"/>
                  <a:pt x="3257" y="4512"/>
                </a:cubicBezTo>
                <a:cubicBezTo>
                  <a:pt x="3245" y="4512"/>
                  <a:pt x="3240" y="4512"/>
                  <a:pt x="3229" y="4517"/>
                </a:cubicBezTo>
                <a:cubicBezTo>
                  <a:pt x="3205" y="4523"/>
                  <a:pt x="3184" y="4540"/>
                  <a:pt x="3171" y="4564"/>
                </a:cubicBezTo>
                <a:cubicBezTo>
                  <a:pt x="3166" y="4585"/>
                  <a:pt x="3160" y="4609"/>
                  <a:pt x="3171" y="4637"/>
                </a:cubicBezTo>
                <a:cubicBezTo>
                  <a:pt x="3177" y="4671"/>
                  <a:pt x="3189" y="4705"/>
                  <a:pt x="3195" y="4745"/>
                </a:cubicBezTo>
                <a:lnTo>
                  <a:pt x="3195" y="4750"/>
                </a:lnTo>
                <a:lnTo>
                  <a:pt x="3200" y="4756"/>
                </a:lnTo>
                <a:cubicBezTo>
                  <a:pt x="3252" y="5007"/>
                  <a:pt x="3268" y="5217"/>
                  <a:pt x="3263" y="5409"/>
                </a:cubicBezTo>
                <a:cubicBezTo>
                  <a:pt x="3257" y="5518"/>
                  <a:pt x="3240" y="5614"/>
                  <a:pt x="3211" y="5694"/>
                </a:cubicBezTo>
                <a:cubicBezTo>
                  <a:pt x="3195" y="5745"/>
                  <a:pt x="3177" y="5784"/>
                  <a:pt x="3150" y="5825"/>
                </a:cubicBezTo>
                <a:cubicBezTo>
                  <a:pt x="3132" y="5852"/>
                  <a:pt x="3109" y="5881"/>
                  <a:pt x="3081" y="5910"/>
                </a:cubicBezTo>
                <a:cubicBezTo>
                  <a:pt x="3064" y="5927"/>
                  <a:pt x="3040" y="5938"/>
                  <a:pt x="3019" y="5955"/>
                </a:cubicBezTo>
                <a:cubicBezTo>
                  <a:pt x="3006" y="5961"/>
                  <a:pt x="2995" y="5961"/>
                  <a:pt x="2979" y="5967"/>
                </a:cubicBezTo>
                <a:lnTo>
                  <a:pt x="2956" y="5967"/>
                </a:lnTo>
                <a:cubicBezTo>
                  <a:pt x="2945" y="5967"/>
                  <a:pt x="2938" y="5967"/>
                  <a:pt x="2927" y="5961"/>
                </a:cubicBezTo>
                <a:cubicBezTo>
                  <a:pt x="2916" y="5955"/>
                  <a:pt x="2904" y="5955"/>
                  <a:pt x="2893" y="5949"/>
                </a:cubicBezTo>
                <a:cubicBezTo>
                  <a:pt x="2877" y="5933"/>
                  <a:pt x="2859" y="5921"/>
                  <a:pt x="2848" y="5904"/>
                </a:cubicBezTo>
                <a:cubicBezTo>
                  <a:pt x="2819" y="5876"/>
                  <a:pt x="2802" y="5841"/>
                  <a:pt x="2780" y="5807"/>
                </a:cubicBezTo>
                <a:cubicBezTo>
                  <a:pt x="2762" y="5773"/>
                  <a:pt x="2751" y="5739"/>
                  <a:pt x="2734" y="5705"/>
                </a:cubicBezTo>
                <a:cubicBezTo>
                  <a:pt x="2717" y="5655"/>
                  <a:pt x="2672" y="5620"/>
                  <a:pt x="2609" y="5620"/>
                </a:cubicBezTo>
                <a:cubicBezTo>
                  <a:pt x="2552" y="5626"/>
                  <a:pt x="2513" y="5665"/>
                  <a:pt x="2495" y="5723"/>
                </a:cubicBezTo>
                <a:cubicBezTo>
                  <a:pt x="2461" y="5870"/>
                  <a:pt x="2427" y="5989"/>
                  <a:pt x="2393" y="6098"/>
                </a:cubicBezTo>
                <a:cubicBezTo>
                  <a:pt x="2342" y="6251"/>
                  <a:pt x="2290" y="6371"/>
                  <a:pt x="2229" y="6473"/>
                </a:cubicBezTo>
                <a:cubicBezTo>
                  <a:pt x="2195" y="6512"/>
                  <a:pt x="2166" y="6552"/>
                  <a:pt x="2138" y="6581"/>
                </a:cubicBezTo>
                <a:cubicBezTo>
                  <a:pt x="2120" y="6591"/>
                  <a:pt x="2098" y="6609"/>
                  <a:pt x="2080" y="6620"/>
                </a:cubicBezTo>
                <a:cubicBezTo>
                  <a:pt x="2064" y="6626"/>
                  <a:pt x="2052" y="6631"/>
                  <a:pt x="2035" y="6636"/>
                </a:cubicBezTo>
                <a:cubicBezTo>
                  <a:pt x="2018" y="6636"/>
                  <a:pt x="2007" y="6643"/>
                  <a:pt x="1990" y="6643"/>
                </a:cubicBezTo>
                <a:cubicBezTo>
                  <a:pt x="1978" y="6636"/>
                  <a:pt x="1962" y="6636"/>
                  <a:pt x="1949" y="6631"/>
                </a:cubicBezTo>
                <a:cubicBezTo>
                  <a:pt x="1938" y="6626"/>
                  <a:pt x="1928" y="6626"/>
                  <a:pt x="1922" y="6620"/>
                </a:cubicBezTo>
                <a:cubicBezTo>
                  <a:pt x="1910" y="6609"/>
                  <a:pt x="1904" y="6602"/>
                  <a:pt x="1893" y="6597"/>
                </a:cubicBezTo>
                <a:cubicBezTo>
                  <a:pt x="1881" y="6581"/>
                  <a:pt x="1870" y="6563"/>
                  <a:pt x="1859" y="6546"/>
                </a:cubicBezTo>
                <a:cubicBezTo>
                  <a:pt x="1847" y="6512"/>
                  <a:pt x="1831" y="6473"/>
                  <a:pt x="1820" y="6426"/>
                </a:cubicBezTo>
                <a:cubicBezTo>
                  <a:pt x="1808" y="6364"/>
                  <a:pt x="1802" y="6302"/>
                  <a:pt x="1791" y="6234"/>
                </a:cubicBezTo>
                <a:lnTo>
                  <a:pt x="1786" y="6188"/>
                </a:lnTo>
                <a:lnTo>
                  <a:pt x="1779" y="6137"/>
                </a:lnTo>
                <a:cubicBezTo>
                  <a:pt x="1779" y="6114"/>
                  <a:pt x="1773" y="6098"/>
                  <a:pt x="1773" y="6075"/>
                </a:cubicBezTo>
                <a:cubicBezTo>
                  <a:pt x="1773" y="6041"/>
                  <a:pt x="1768" y="6006"/>
                  <a:pt x="1763" y="5978"/>
                </a:cubicBezTo>
                <a:cubicBezTo>
                  <a:pt x="1757" y="5938"/>
                  <a:pt x="1739" y="5915"/>
                  <a:pt x="1711" y="5899"/>
                </a:cubicBezTo>
                <a:cubicBezTo>
                  <a:pt x="1694" y="5893"/>
                  <a:pt x="1683" y="5886"/>
                  <a:pt x="1666" y="5886"/>
                </a:cubicBezTo>
                <a:cubicBezTo>
                  <a:pt x="1637" y="5886"/>
                  <a:pt x="1608" y="5904"/>
                  <a:pt x="1598" y="5921"/>
                </a:cubicBezTo>
                <a:cubicBezTo>
                  <a:pt x="1540" y="5989"/>
                  <a:pt x="1495" y="6057"/>
                  <a:pt x="1445" y="6132"/>
                </a:cubicBezTo>
                <a:cubicBezTo>
                  <a:pt x="1416" y="6171"/>
                  <a:pt x="1388" y="6211"/>
                  <a:pt x="1353" y="6256"/>
                </a:cubicBezTo>
                <a:cubicBezTo>
                  <a:pt x="1274" y="6371"/>
                  <a:pt x="1149" y="6534"/>
                  <a:pt x="995" y="6671"/>
                </a:cubicBezTo>
                <a:cubicBezTo>
                  <a:pt x="921" y="6733"/>
                  <a:pt x="865" y="6780"/>
                  <a:pt x="802" y="6814"/>
                </a:cubicBezTo>
                <a:cubicBezTo>
                  <a:pt x="768" y="6830"/>
                  <a:pt x="740" y="6841"/>
                  <a:pt x="706" y="6848"/>
                </a:cubicBezTo>
                <a:cubicBezTo>
                  <a:pt x="682" y="6853"/>
                  <a:pt x="666" y="6853"/>
                  <a:pt x="637" y="6853"/>
                </a:cubicBezTo>
                <a:cubicBezTo>
                  <a:pt x="620" y="6853"/>
                  <a:pt x="603" y="6848"/>
                  <a:pt x="586" y="6841"/>
                </a:cubicBezTo>
                <a:cubicBezTo>
                  <a:pt x="564" y="6836"/>
                  <a:pt x="546" y="6830"/>
                  <a:pt x="530" y="6819"/>
                </a:cubicBezTo>
                <a:cubicBezTo>
                  <a:pt x="512" y="6801"/>
                  <a:pt x="496" y="6791"/>
                  <a:pt x="478" y="6773"/>
                </a:cubicBezTo>
                <a:cubicBezTo>
                  <a:pt x="467" y="6756"/>
                  <a:pt x="456" y="6746"/>
                  <a:pt x="444" y="6728"/>
                </a:cubicBezTo>
                <a:cubicBezTo>
                  <a:pt x="438" y="6711"/>
                  <a:pt x="433" y="6694"/>
                  <a:pt x="427" y="6677"/>
                </a:cubicBezTo>
                <a:cubicBezTo>
                  <a:pt x="422" y="6649"/>
                  <a:pt x="422" y="6620"/>
                  <a:pt x="422" y="6591"/>
                </a:cubicBezTo>
                <a:cubicBezTo>
                  <a:pt x="427" y="6546"/>
                  <a:pt x="433" y="6500"/>
                  <a:pt x="449" y="6450"/>
                </a:cubicBezTo>
                <a:cubicBezTo>
                  <a:pt x="490" y="6347"/>
                  <a:pt x="541" y="6245"/>
                  <a:pt x="620" y="6125"/>
                </a:cubicBezTo>
                <a:cubicBezTo>
                  <a:pt x="632" y="6103"/>
                  <a:pt x="648" y="6080"/>
                  <a:pt x="661" y="6064"/>
                </a:cubicBezTo>
                <a:lnTo>
                  <a:pt x="672" y="6046"/>
                </a:lnTo>
                <a:cubicBezTo>
                  <a:pt x="682" y="6030"/>
                  <a:pt x="700" y="6006"/>
                  <a:pt x="717" y="5989"/>
                </a:cubicBezTo>
                <a:lnTo>
                  <a:pt x="740" y="5961"/>
                </a:lnTo>
                <a:cubicBezTo>
                  <a:pt x="779" y="5915"/>
                  <a:pt x="813" y="5870"/>
                  <a:pt x="853" y="5825"/>
                </a:cubicBezTo>
                <a:cubicBezTo>
                  <a:pt x="871" y="5796"/>
                  <a:pt x="876" y="5768"/>
                  <a:pt x="865" y="5734"/>
                </a:cubicBezTo>
                <a:cubicBezTo>
                  <a:pt x="853" y="5700"/>
                  <a:pt x="819" y="5676"/>
                  <a:pt x="779" y="5676"/>
                </a:cubicBezTo>
                <a:cubicBezTo>
                  <a:pt x="734" y="5682"/>
                  <a:pt x="688" y="5682"/>
                  <a:pt x="648" y="5689"/>
                </a:cubicBezTo>
                <a:cubicBezTo>
                  <a:pt x="580" y="5694"/>
                  <a:pt x="501" y="5705"/>
                  <a:pt x="422" y="5705"/>
                </a:cubicBezTo>
                <a:lnTo>
                  <a:pt x="393" y="5705"/>
                </a:lnTo>
                <a:cubicBezTo>
                  <a:pt x="354" y="5700"/>
                  <a:pt x="313" y="5694"/>
                  <a:pt x="279" y="5689"/>
                </a:cubicBezTo>
                <a:cubicBezTo>
                  <a:pt x="268" y="5682"/>
                  <a:pt x="262" y="5676"/>
                  <a:pt x="252" y="5671"/>
                </a:cubicBezTo>
                <a:lnTo>
                  <a:pt x="239" y="5660"/>
                </a:lnTo>
                <a:lnTo>
                  <a:pt x="239" y="5648"/>
                </a:lnTo>
                <a:cubicBezTo>
                  <a:pt x="234" y="5642"/>
                  <a:pt x="234" y="5631"/>
                  <a:pt x="234" y="5626"/>
                </a:cubicBezTo>
                <a:cubicBezTo>
                  <a:pt x="239" y="5592"/>
                  <a:pt x="245" y="5563"/>
                  <a:pt x="257" y="5529"/>
                </a:cubicBezTo>
                <a:cubicBezTo>
                  <a:pt x="273" y="5484"/>
                  <a:pt x="291" y="5443"/>
                  <a:pt x="313" y="5409"/>
                </a:cubicBezTo>
                <a:cubicBezTo>
                  <a:pt x="347" y="5359"/>
                  <a:pt x="388" y="5314"/>
                  <a:pt x="438" y="5267"/>
                </a:cubicBezTo>
                <a:cubicBezTo>
                  <a:pt x="517" y="5199"/>
                  <a:pt x="603" y="5136"/>
                  <a:pt x="700" y="5086"/>
                </a:cubicBezTo>
                <a:cubicBezTo>
                  <a:pt x="740" y="5068"/>
                  <a:pt x="785" y="5052"/>
                  <a:pt x="824" y="5034"/>
                </a:cubicBezTo>
                <a:cubicBezTo>
                  <a:pt x="882" y="5012"/>
                  <a:pt x="927" y="5000"/>
                  <a:pt x="973" y="4984"/>
                </a:cubicBezTo>
                <a:cubicBezTo>
                  <a:pt x="1002" y="4978"/>
                  <a:pt x="1029" y="4978"/>
                  <a:pt x="1058" y="4973"/>
                </a:cubicBezTo>
                <a:cubicBezTo>
                  <a:pt x="1109" y="4973"/>
                  <a:pt x="1149" y="4932"/>
                  <a:pt x="1160" y="4887"/>
                </a:cubicBezTo>
                <a:cubicBezTo>
                  <a:pt x="1172" y="4824"/>
                  <a:pt x="1131" y="4761"/>
                  <a:pt x="1070" y="4750"/>
                </a:cubicBezTo>
                <a:cubicBezTo>
                  <a:pt x="1036" y="4745"/>
                  <a:pt x="995" y="4734"/>
                  <a:pt x="955" y="4722"/>
                </a:cubicBezTo>
                <a:cubicBezTo>
                  <a:pt x="910" y="4705"/>
                  <a:pt x="865" y="4688"/>
                  <a:pt x="831" y="4666"/>
                </a:cubicBezTo>
                <a:cubicBezTo>
                  <a:pt x="813" y="4654"/>
                  <a:pt x="797" y="4643"/>
                  <a:pt x="785" y="4632"/>
                </a:cubicBezTo>
                <a:cubicBezTo>
                  <a:pt x="779" y="4619"/>
                  <a:pt x="774" y="4609"/>
                  <a:pt x="768" y="4603"/>
                </a:cubicBezTo>
                <a:cubicBezTo>
                  <a:pt x="763" y="4598"/>
                  <a:pt x="763" y="4591"/>
                  <a:pt x="763" y="4580"/>
                </a:cubicBezTo>
                <a:lnTo>
                  <a:pt x="756" y="4564"/>
                </a:lnTo>
                <a:cubicBezTo>
                  <a:pt x="763" y="4557"/>
                  <a:pt x="763" y="4546"/>
                  <a:pt x="763" y="4535"/>
                </a:cubicBezTo>
                <a:cubicBezTo>
                  <a:pt x="774" y="4523"/>
                  <a:pt x="779" y="4506"/>
                  <a:pt x="790" y="4489"/>
                </a:cubicBezTo>
                <a:cubicBezTo>
                  <a:pt x="808" y="4467"/>
                  <a:pt x="831" y="4438"/>
                  <a:pt x="853" y="4420"/>
                </a:cubicBezTo>
                <a:cubicBezTo>
                  <a:pt x="882" y="4393"/>
                  <a:pt x="910" y="4375"/>
                  <a:pt x="939" y="4359"/>
                </a:cubicBezTo>
                <a:cubicBezTo>
                  <a:pt x="984" y="4336"/>
                  <a:pt x="1036" y="4318"/>
                  <a:pt x="1092" y="4307"/>
                </a:cubicBezTo>
                <a:cubicBezTo>
                  <a:pt x="1172" y="4291"/>
                  <a:pt x="1251" y="4284"/>
                  <a:pt x="1343" y="4284"/>
                </a:cubicBezTo>
                <a:lnTo>
                  <a:pt x="1427" y="4284"/>
                </a:lnTo>
                <a:cubicBezTo>
                  <a:pt x="1581" y="4296"/>
                  <a:pt x="1734" y="4318"/>
                  <a:pt x="1893" y="4359"/>
                </a:cubicBezTo>
                <a:lnTo>
                  <a:pt x="1910" y="4359"/>
                </a:lnTo>
                <a:cubicBezTo>
                  <a:pt x="1938" y="4359"/>
                  <a:pt x="1967" y="4336"/>
                  <a:pt x="1984" y="4313"/>
                </a:cubicBezTo>
                <a:cubicBezTo>
                  <a:pt x="1996" y="4279"/>
                  <a:pt x="1990" y="4234"/>
                  <a:pt x="1962" y="4210"/>
                </a:cubicBezTo>
                <a:cubicBezTo>
                  <a:pt x="1870" y="4148"/>
                  <a:pt x="1808" y="4092"/>
                  <a:pt x="1752" y="4034"/>
                </a:cubicBezTo>
                <a:cubicBezTo>
                  <a:pt x="1723" y="4000"/>
                  <a:pt x="1700" y="3966"/>
                  <a:pt x="1689" y="3938"/>
                </a:cubicBezTo>
                <a:cubicBezTo>
                  <a:pt x="1677" y="3927"/>
                  <a:pt x="1671" y="3909"/>
                  <a:pt x="1671" y="3893"/>
                </a:cubicBezTo>
                <a:cubicBezTo>
                  <a:pt x="1666" y="3887"/>
                  <a:pt x="1666" y="3882"/>
                  <a:pt x="1666" y="3875"/>
                </a:cubicBezTo>
                <a:lnTo>
                  <a:pt x="1671" y="3859"/>
                </a:lnTo>
                <a:lnTo>
                  <a:pt x="1671" y="3853"/>
                </a:lnTo>
                <a:lnTo>
                  <a:pt x="1677" y="3841"/>
                </a:lnTo>
                <a:cubicBezTo>
                  <a:pt x="1683" y="3835"/>
                  <a:pt x="1689" y="3830"/>
                  <a:pt x="1694" y="3824"/>
                </a:cubicBezTo>
                <a:cubicBezTo>
                  <a:pt x="1705" y="3814"/>
                  <a:pt x="1723" y="3801"/>
                  <a:pt x="1739" y="3796"/>
                </a:cubicBezTo>
                <a:cubicBezTo>
                  <a:pt x="1768" y="3779"/>
                  <a:pt x="1802" y="3767"/>
                  <a:pt x="1842" y="3756"/>
                </a:cubicBezTo>
                <a:cubicBezTo>
                  <a:pt x="1904" y="3745"/>
                  <a:pt x="1973" y="3739"/>
                  <a:pt x="2052" y="3739"/>
                </a:cubicBezTo>
                <a:lnTo>
                  <a:pt x="2132" y="3739"/>
                </a:lnTo>
                <a:cubicBezTo>
                  <a:pt x="2263" y="3751"/>
                  <a:pt x="2387" y="3773"/>
                  <a:pt x="2518" y="3814"/>
                </a:cubicBezTo>
                <a:cubicBezTo>
                  <a:pt x="2615" y="3848"/>
                  <a:pt x="2694" y="3887"/>
                  <a:pt x="2762" y="3932"/>
                </a:cubicBezTo>
                <a:cubicBezTo>
                  <a:pt x="2802" y="3955"/>
                  <a:pt x="2830" y="3984"/>
                  <a:pt x="2859" y="4006"/>
                </a:cubicBezTo>
                <a:cubicBezTo>
                  <a:pt x="2870" y="4018"/>
                  <a:pt x="2888" y="4024"/>
                  <a:pt x="2904" y="4024"/>
                </a:cubicBezTo>
                <a:cubicBezTo>
                  <a:pt x="2927" y="4024"/>
                  <a:pt x="2945" y="4018"/>
                  <a:pt x="2961" y="4000"/>
                </a:cubicBezTo>
                <a:cubicBezTo>
                  <a:pt x="2984" y="3972"/>
                  <a:pt x="2984" y="3927"/>
                  <a:pt x="2950" y="3898"/>
                </a:cubicBezTo>
                <a:cubicBezTo>
                  <a:pt x="2843" y="3796"/>
                  <a:pt x="2694" y="3717"/>
                  <a:pt x="2495" y="3654"/>
                </a:cubicBezTo>
                <a:cubicBezTo>
                  <a:pt x="2461" y="3643"/>
                  <a:pt x="2421" y="3636"/>
                  <a:pt x="2382" y="3625"/>
                </a:cubicBezTo>
                <a:lnTo>
                  <a:pt x="2376" y="3625"/>
                </a:lnTo>
                <a:cubicBezTo>
                  <a:pt x="2365" y="3597"/>
                  <a:pt x="2342" y="3586"/>
                  <a:pt x="2319" y="3580"/>
                </a:cubicBezTo>
                <a:cubicBezTo>
                  <a:pt x="2251" y="3575"/>
                  <a:pt x="2183" y="3563"/>
                  <a:pt x="2109" y="3534"/>
                </a:cubicBezTo>
                <a:cubicBezTo>
                  <a:pt x="2007" y="3500"/>
                  <a:pt x="1910" y="3455"/>
                  <a:pt x="1813" y="3392"/>
                </a:cubicBezTo>
                <a:cubicBezTo>
                  <a:pt x="1734" y="3336"/>
                  <a:pt x="1660" y="3279"/>
                  <a:pt x="1603" y="3216"/>
                </a:cubicBezTo>
                <a:cubicBezTo>
                  <a:pt x="1569" y="3177"/>
                  <a:pt x="1540" y="3143"/>
                  <a:pt x="1524" y="3103"/>
                </a:cubicBezTo>
                <a:cubicBezTo>
                  <a:pt x="1513" y="3085"/>
                  <a:pt x="1506" y="3069"/>
                  <a:pt x="1501" y="3046"/>
                </a:cubicBezTo>
                <a:cubicBezTo>
                  <a:pt x="1495" y="3040"/>
                  <a:pt x="1495" y="3029"/>
                  <a:pt x="1495" y="3017"/>
                </a:cubicBezTo>
                <a:cubicBezTo>
                  <a:pt x="1495" y="3017"/>
                  <a:pt x="1501" y="3012"/>
                  <a:pt x="1501" y="3006"/>
                </a:cubicBezTo>
                <a:lnTo>
                  <a:pt x="1506" y="2995"/>
                </a:lnTo>
                <a:cubicBezTo>
                  <a:pt x="1513" y="2988"/>
                  <a:pt x="1513" y="2983"/>
                  <a:pt x="1518" y="2983"/>
                </a:cubicBezTo>
                <a:cubicBezTo>
                  <a:pt x="1524" y="2978"/>
                  <a:pt x="1535" y="2972"/>
                  <a:pt x="1540" y="2967"/>
                </a:cubicBezTo>
                <a:cubicBezTo>
                  <a:pt x="1563" y="2954"/>
                  <a:pt x="1592" y="2949"/>
                  <a:pt x="1615" y="2938"/>
                </a:cubicBezTo>
                <a:cubicBezTo>
                  <a:pt x="1660" y="2933"/>
                  <a:pt x="1718" y="2927"/>
                  <a:pt x="1773" y="2927"/>
                </a:cubicBezTo>
                <a:lnTo>
                  <a:pt x="1847" y="2927"/>
                </a:lnTo>
                <a:cubicBezTo>
                  <a:pt x="1876" y="2933"/>
                  <a:pt x="1899" y="2933"/>
                  <a:pt x="1928" y="2938"/>
                </a:cubicBezTo>
                <a:lnTo>
                  <a:pt x="1944" y="2938"/>
                </a:lnTo>
                <a:cubicBezTo>
                  <a:pt x="1949" y="2938"/>
                  <a:pt x="1962" y="2938"/>
                  <a:pt x="1973" y="2933"/>
                </a:cubicBezTo>
                <a:cubicBezTo>
                  <a:pt x="1996" y="2927"/>
                  <a:pt x="2012" y="2909"/>
                  <a:pt x="2024" y="2886"/>
                </a:cubicBezTo>
                <a:cubicBezTo>
                  <a:pt x="2041" y="2847"/>
                  <a:pt x="2030" y="2802"/>
                  <a:pt x="2001" y="2778"/>
                </a:cubicBezTo>
                <a:cubicBezTo>
                  <a:pt x="1893" y="2699"/>
                  <a:pt x="1773" y="2637"/>
                  <a:pt x="1660" y="2579"/>
                </a:cubicBezTo>
                <a:lnTo>
                  <a:pt x="1615" y="2552"/>
                </a:lnTo>
                <a:cubicBezTo>
                  <a:pt x="1506" y="2500"/>
                  <a:pt x="1398" y="2450"/>
                  <a:pt x="1296" y="2382"/>
                </a:cubicBezTo>
                <a:cubicBezTo>
                  <a:pt x="1228" y="2335"/>
                  <a:pt x="1172" y="2290"/>
                  <a:pt x="1126" y="2238"/>
                </a:cubicBezTo>
                <a:cubicBezTo>
                  <a:pt x="1097" y="2211"/>
                  <a:pt x="1075" y="2177"/>
                  <a:pt x="1058" y="2143"/>
                </a:cubicBezTo>
                <a:cubicBezTo>
                  <a:pt x="1041" y="2109"/>
                  <a:pt x="1029" y="2068"/>
                  <a:pt x="1018" y="2034"/>
                </a:cubicBezTo>
                <a:cubicBezTo>
                  <a:pt x="1013" y="2000"/>
                  <a:pt x="1013" y="1972"/>
                  <a:pt x="1013" y="1944"/>
                </a:cubicBezTo>
                <a:cubicBezTo>
                  <a:pt x="1013" y="1926"/>
                  <a:pt x="1013" y="1904"/>
                  <a:pt x="1018" y="1887"/>
                </a:cubicBezTo>
                <a:cubicBezTo>
                  <a:pt x="1023" y="1876"/>
                  <a:pt x="1036" y="1858"/>
                  <a:pt x="1041" y="1847"/>
                </a:cubicBezTo>
                <a:cubicBezTo>
                  <a:pt x="1047" y="1836"/>
                  <a:pt x="1058" y="1824"/>
                  <a:pt x="1063" y="1813"/>
                </a:cubicBezTo>
                <a:cubicBezTo>
                  <a:pt x="1081" y="1802"/>
                  <a:pt x="1104" y="1790"/>
                  <a:pt x="1120" y="1779"/>
                </a:cubicBezTo>
                <a:cubicBezTo>
                  <a:pt x="1149" y="1768"/>
                  <a:pt x="1178" y="1756"/>
                  <a:pt x="1217" y="1745"/>
                </a:cubicBezTo>
                <a:cubicBezTo>
                  <a:pt x="1268" y="1739"/>
                  <a:pt x="1314" y="1734"/>
                  <a:pt x="1364" y="1734"/>
                </a:cubicBezTo>
                <a:lnTo>
                  <a:pt x="1398" y="1734"/>
                </a:lnTo>
                <a:cubicBezTo>
                  <a:pt x="1427" y="1734"/>
                  <a:pt x="1450" y="1739"/>
                  <a:pt x="1479" y="1739"/>
                </a:cubicBezTo>
                <a:cubicBezTo>
                  <a:pt x="1484" y="1739"/>
                  <a:pt x="1490" y="1745"/>
                  <a:pt x="1495" y="1745"/>
                </a:cubicBezTo>
                <a:cubicBezTo>
                  <a:pt x="1529" y="1745"/>
                  <a:pt x="1558" y="1722"/>
                  <a:pt x="1574" y="1693"/>
                </a:cubicBezTo>
                <a:cubicBezTo>
                  <a:pt x="1592" y="1659"/>
                  <a:pt x="1587" y="1619"/>
                  <a:pt x="1553" y="1585"/>
                </a:cubicBezTo>
                <a:cubicBezTo>
                  <a:pt x="1513" y="1546"/>
                  <a:pt x="1467" y="1506"/>
                  <a:pt x="1427" y="1466"/>
                </a:cubicBezTo>
                <a:lnTo>
                  <a:pt x="1353" y="1404"/>
                </a:lnTo>
                <a:cubicBezTo>
                  <a:pt x="1280" y="1330"/>
                  <a:pt x="1212" y="1267"/>
                  <a:pt x="1154" y="1205"/>
                </a:cubicBezTo>
                <a:cubicBezTo>
                  <a:pt x="1070" y="1108"/>
                  <a:pt x="1007" y="1023"/>
                  <a:pt x="961" y="937"/>
                </a:cubicBezTo>
                <a:cubicBezTo>
                  <a:pt x="933" y="887"/>
                  <a:pt x="910" y="830"/>
                  <a:pt x="899" y="779"/>
                </a:cubicBezTo>
                <a:cubicBezTo>
                  <a:pt x="892" y="738"/>
                  <a:pt x="887" y="699"/>
                  <a:pt x="887" y="659"/>
                </a:cubicBezTo>
                <a:cubicBezTo>
                  <a:pt x="892" y="625"/>
                  <a:pt x="899" y="591"/>
                  <a:pt x="910" y="551"/>
                </a:cubicBezTo>
                <a:cubicBezTo>
                  <a:pt x="927" y="512"/>
                  <a:pt x="944" y="465"/>
                  <a:pt x="973" y="426"/>
                </a:cubicBezTo>
                <a:cubicBezTo>
                  <a:pt x="1002" y="386"/>
                  <a:pt x="1029" y="352"/>
                  <a:pt x="1058" y="318"/>
                </a:cubicBezTo>
                <a:cubicBezTo>
                  <a:pt x="1086" y="295"/>
                  <a:pt x="1115" y="279"/>
                  <a:pt x="1143" y="261"/>
                </a:cubicBezTo>
                <a:cubicBezTo>
                  <a:pt x="1165" y="250"/>
                  <a:pt x="1194" y="239"/>
                  <a:pt x="1228" y="234"/>
                </a:cubicBezTo>
                <a:cubicBezTo>
                  <a:pt x="1257" y="227"/>
                  <a:pt x="1291" y="221"/>
                  <a:pt x="1325" y="221"/>
                </a:cubicBezTo>
                <a:cubicBezTo>
                  <a:pt x="1364" y="227"/>
                  <a:pt x="1411" y="234"/>
                  <a:pt x="1450" y="250"/>
                </a:cubicBezTo>
                <a:cubicBezTo>
                  <a:pt x="1518" y="273"/>
                  <a:pt x="1587" y="302"/>
                  <a:pt x="1649" y="347"/>
                </a:cubicBezTo>
                <a:cubicBezTo>
                  <a:pt x="1739" y="404"/>
                  <a:pt x="1820" y="478"/>
                  <a:pt x="1904" y="568"/>
                </a:cubicBezTo>
                <a:cubicBezTo>
                  <a:pt x="1978" y="654"/>
                  <a:pt x="2046" y="745"/>
                  <a:pt x="2093" y="835"/>
                </a:cubicBezTo>
                <a:cubicBezTo>
                  <a:pt x="2120" y="881"/>
                  <a:pt x="2138" y="932"/>
                  <a:pt x="2154" y="984"/>
                </a:cubicBezTo>
                <a:cubicBezTo>
                  <a:pt x="2166" y="1023"/>
                  <a:pt x="2211" y="1052"/>
                  <a:pt x="2256" y="1052"/>
                </a:cubicBezTo>
                <a:cubicBezTo>
                  <a:pt x="2285" y="1052"/>
                  <a:pt x="2308" y="1034"/>
                  <a:pt x="2331" y="1018"/>
                </a:cubicBezTo>
                <a:cubicBezTo>
                  <a:pt x="2342" y="995"/>
                  <a:pt x="2353" y="971"/>
                  <a:pt x="2353" y="943"/>
                </a:cubicBezTo>
                <a:lnTo>
                  <a:pt x="2353" y="916"/>
                </a:lnTo>
                <a:cubicBezTo>
                  <a:pt x="2359" y="847"/>
                  <a:pt x="2376" y="779"/>
                  <a:pt x="2399" y="704"/>
                </a:cubicBezTo>
                <a:cubicBezTo>
                  <a:pt x="2427" y="614"/>
                  <a:pt x="2468" y="528"/>
                  <a:pt x="2518" y="455"/>
                </a:cubicBezTo>
                <a:cubicBezTo>
                  <a:pt x="2558" y="397"/>
                  <a:pt x="2592" y="352"/>
                  <a:pt x="2638" y="313"/>
                </a:cubicBezTo>
                <a:cubicBezTo>
                  <a:pt x="2665" y="284"/>
                  <a:pt x="2694" y="261"/>
                  <a:pt x="2723" y="245"/>
                </a:cubicBezTo>
                <a:cubicBezTo>
                  <a:pt x="2746" y="239"/>
                  <a:pt x="2768" y="227"/>
                  <a:pt x="2791" y="221"/>
                </a:cubicBezTo>
                <a:cubicBezTo>
                  <a:pt x="2809" y="221"/>
                  <a:pt x="2825" y="216"/>
                  <a:pt x="2843" y="216"/>
                </a:cubicBezTo>
                <a:close/>
                <a:moveTo>
                  <a:pt x="5036" y="6410"/>
                </a:moveTo>
                <a:cubicBezTo>
                  <a:pt x="5081" y="6552"/>
                  <a:pt x="5115" y="6699"/>
                  <a:pt x="5149" y="6841"/>
                </a:cubicBezTo>
                <a:cubicBezTo>
                  <a:pt x="5183" y="7006"/>
                  <a:pt x="5212" y="7171"/>
                  <a:pt x="5229" y="7336"/>
                </a:cubicBezTo>
                <a:cubicBezTo>
                  <a:pt x="5149" y="7370"/>
                  <a:pt x="5064" y="7399"/>
                  <a:pt x="4978" y="7421"/>
                </a:cubicBezTo>
                <a:cubicBezTo>
                  <a:pt x="4843" y="7447"/>
                  <a:pt x="4702" y="7456"/>
                  <a:pt x="4562" y="7456"/>
                </a:cubicBezTo>
                <a:cubicBezTo>
                  <a:pt x="4485" y="7456"/>
                  <a:pt x="4407" y="7454"/>
                  <a:pt x="4331" y="7449"/>
                </a:cubicBezTo>
                <a:lnTo>
                  <a:pt x="4320" y="7449"/>
                </a:lnTo>
                <a:cubicBezTo>
                  <a:pt x="4314" y="7449"/>
                  <a:pt x="4314" y="7449"/>
                  <a:pt x="4309" y="7444"/>
                </a:cubicBezTo>
                <a:lnTo>
                  <a:pt x="4314" y="7449"/>
                </a:lnTo>
                <a:cubicBezTo>
                  <a:pt x="4178" y="7438"/>
                  <a:pt x="4036" y="7427"/>
                  <a:pt x="3900" y="7421"/>
                </a:cubicBezTo>
                <a:cubicBezTo>
                  <a:pt x="3905" y="7331"/>
                  <a:pt x="3910" y="7239"/>
                  <a:pt x="3910" y="7148"/>
                </a:cubicBezTo>
                <a:lnTo>
                  <a:pt x="3910" y="7018"/>
                </a:lnTo>
                <a:cubicBezTo>
                  <a:pt x="3990" y="7006"/>
                  <a:pt x="4070" y="6990"/>
                  <a:pt x="4149" y="6967"/>
                </a:cubicBezTo>
                <a:cubicBezTo>
                  <a:pt x="4280" y="6932"/>
                  <a:pt x="4404" y="6870"/>
                  <a:pt x="4519" y="6807"/>
                </a:cubicBezTo>
                <a:cubicBezTo>
                  <a:pt x="4637" y="6746"/>
                  <a:pt x="4745" y="6665"/>
                  <a:pt x="4847" y="6586"/>
                </a:cubicBezTo>
                <a:cubicBezTo>
                  <a:pt x="4916" y="6529"/>
                  <a:pt x="4978" y="6473"/>
                  <a:pt x="5036" y="6410"/>
                </a:cubicBezTo>
                <a:close/>
                <a:moveTo>
                  <a:pt x="2836" y="0"/>
                </a:moveTo>
                <a:cubicBezTo>
                  <a:pt x="2774" y="0"/>
                  <a:pt x="2712" y="11"/>
                  <a:pt x="2654" y="40"/>
                </a:cubicBezTo>
                <a:cubicBezTo>
                  <a:pt x="2552" y="85"/>
                  <a:pt x="2468" y="165"/>
                  <a:pt x="2399" y="250"/>
                </a:cubicBezTo>
                <a:cubicBezTo>
                  <a:pt x="2324" y="341"/>
                  <a:pt x="2269" y="444"/>
                  <a:pt x="2222" y="551"/>
                </a:cubicBezTo>
                <a:cubicBezTo>
                  <a:pt x="2217" y="575"/>
                  <a:pt x="2206" y="596"/>
                  <a:pt x="2200" y="620"/>
                </a:cubicBezTo>
                <a:cubicBezTo>
                  <a:pt x="2138" y="534"/>
                  <a:pt x="2069" y="455"/>
                  <a:pt x="1996" y="375"/>
                </a:cubicBezTo>
                <a:cubicBezTo>
                  <a:pt x="1910" y="295"/>
                  <a:pt x="1820" y="227"/>
                  <a:pt x="1723" y="165"/>
                </a:cubicBezTo>
                <a:cubicBezTo>
                  <a:pt x="1632" y="108"/>
                  <a:pt x="1529" y="69"/>
                  <a:pt x="1422" y="45"/>
                </a:cubicBezTo>
                <a:cubicBezTo>
                  <a:pt x="1389" y="40"/>
                  <a:pt x="1354" y="37"/>
                  <a:pt x="1319" y="37"/>
                </a:cubicBezTo>
                <a:cubicBezTo>
                  <a:pt x="1252" y="37"/>
                  <a:pt x="1184" y="48"/>
                  <a:pt x="1120" y="74"/>
                </a:cubicBezTo>
                <a:cubicBezTo>
                  <a:pt x="1013" y="114"/>
                  <a:pt x="921" y="187"/>
                  <a:pt x="858" y="279"/>
                </a:cubicBezTo>
                <a:cubicBezTo>
                  <a:pt x="779" y="381"/>
                  <a:pt x="722" y="506"/>
                  <a:pt x="717" y="636"/>
                </a:cubicBezTo>
                <a:cubicBezTo>
                  <a:pt x="711" y="761"/>
                  <a:pt x="740" y="875"/>
                  <a:pt x="790" y="989"/>
                </a:cubicBezTo>
                <a:cubicBezTo>
                  <a:pt x="865" y="1136"/>
                  <a:pt x="978" y="1267"/>
                  <a:pt x="1097" y="1386"/>
                </a:cubicBezTo>
                <a:cubicBezTo>
                  <a:pt x="1149" y="1443"/>
                  <a:pt x="1206" y="1501"/>
                  <a:pt x="1262" y="1551"/>
                </a:cubicBezTo>
                <a:cubicBezTo>
                  <a:pt x="1251" y="1556"/>
                  <a:pt x="1240" y="1556"/>
                  <a:pt x="1228" y="1556"/>
                </a:cubicBezTo>
                <a:cubicBezTo>
                  <a:pt x="1138" y="1569"/>
                  <a:pt x="1047" y="1597"/>
                  <a:pt x="973" y="1653"/>
                </a:cubicBezTo>
                <a:cubicBezTo>
                  <a:pt x="899" y="1705"/>
                  <a:pt x="853" y="1784"/>
                  <a:pt x="831" y="1870"/>
                </a:cubicBezTo>
                <a:cubicBezTo>
                  <a:pt x="819" y="1921"/>
                  <a:pt x="824" y="1978"/>
                  <a:pt x="831" y="2028"/>
                </a:cubicBezTo>
                <a:cubicBezTo>
                  <a:pt x="837" y="2086"/>
                  <a:pt x="853" y="2143"/>
                  <a:pt x="876" y="2193"/>
                </a:cubicBezTo>
                <a:cubicBezTo>
                  <a:pt x="955" y="2387"/>
                  <a:pt x="1138" y="2506"/>
                  <a:pt x="1308" y="2608"/>
                </a:cubicBezTo>
                <a:cubicBezTo>
                  <a:pt x="1411" y="2665"/>
                  <a:pt x="1513" y="2710"/>
                  <a:pt x="1615" y="2762"/>
                </a:cubicBezTo>
                <a:cubicBezTo>
                  <a:pt x="1569" y="2768"/>
                  <a:pt x="1529" y="2778"/>
                  <a:pt x="1490" y="2796"/>
                </a:cubicBezTo>
                <a:cubicBezTo>
                  <a:pt x="1450" y="2813"/>
                  <a:pt x="1422" y="2836"/>
                  <a:pt x="1388" y="2864"/>
                </a:cubicBezTo>
                <a:cubicBezTo>
                  <a:pt x="1343" y="2904"/>
                  <a:pt x="1325" y="2972"/>
                  <a:pt x="1325" y="3035"/>
                </a:cubicBezTo>
                <a:cubicBezTo>
                  <a:pt x="1325" y="3103"/>
                  <a:pt x="1359" y="3171"/>
                  <a:pt x="1393" y="3227"/>
                </a:cubicBezTo>
                <a:cubicBezTo>
                  <a:pt x="1433" y="3290"/>
                  <a:pt x="1490" y="3347"/>
                  <a:pt x="1547" y="3398"/>
                </a:cubicBezTo>
                <a:cubicBezTo>
                  <a:pt x="1615" y="3460"/>
                  <a:pt x="1694" y="3512"/>
                  <a:pt x="1773" y="3563"/>
                </a:cubicBezTo>
                <a:cubicBezTo>
                  <a:pt x="1797" y="3575"/>
                  <a:pt x="1820" y="3591"/>
                  <a:pt x="1842" y="3602"/>
                </a:cubicBezTo>
                <a:cubicBezTo>
                  <a:pt x="1813" y="3609"/>
                  <a:pt x="1779" y="3614"/>
                  <a:pt x="1752" y="3625"/>
                </a:cubicBezTo>
                <a:cubicBezTo>
                  <a:pt x="1689" y="3643"/>
                  <a:pt x="1626" y="3670"/>
                  <a:pt x="1581" y="3717"/>
                </a:cubicBezTo>
                <a:cubicBezTo>
                  <a:pt x="1535" y="3756"/>
                  <a:pt x="1513" y="3814"/>
                  <a:pt x="1506" y="3875"/>
                </a:cubicBezTo>
                <a:cubicBezTo>
                  <a:pt x="1506" y="3943"/>
                  <a:pt x="1535" y="4011"/>
                  <a:pt x="1574" y="4069"/>
                </a:cubicBezTo>
                <a:cubicBezTo>
                  <a:pt x="1587" y="4086"/>
                  <a:pt x="1603" y="4108"/>
                  <a:pt x="1621" y="4126"/>
                </a:cubicBezTo>
                <a:cubicBezTo>
                  <a:pt x="1553" y="4120"/>
                  <a:pt x="1484" y="4108"/>
                  <a:pt x="1411" y="4108"/>
                </a:cubicBezTo>
                <a:cubicBezTo>
                  <a:pt x="1373" y="4106"/>
                  <a:pt x="1336" y="4105"/>
                  <a:pt x="1298" y="4105"/>
                </a:cubicBezTo>
                <a:cubicBezTo>
                  <a:pt x="1151" y="4105"/>
                  <a:pt x="1002" y="4125"/>
                  <a:pt x="871" y="4189"/>
                </a:cubicBezTo>
                <a:cubicBezTo>
                  <a:pt x="779" y="4228"/>
                  <a:pt x="706" y="4284"/>
                  <a:pt x="643" y="4364"/>
                </a:cubicBezTo>
                <a:cubicBezTo>
                  <a:pt x="580" y="4444"/>
                  <a:pt x="541" y="4546"/>
                  <a:pt x="569" y="4648"/>
                </a:cubicBezTo>
                <a:cubicBezTo>
                  <a:pt x="592" y="4716"/>
                  <a:pt x="637" y="4779"/>
                  <a:pt x="695" y="4824"/>
                </a:cubicBezTo>
                <a:cubicBezTo>
                  <a:pt x="586" y="4864"/>
                  <a:pt x="483" y="4926"/>
                  <a:pt x="388" y="4995"/>
                </a:cubicBezTo>
                <a:cubicBezTo>
                  <a:pt x="291" y="5063"/>
                  <a:pt x="205" y="5149"/>
                  <a:pt x="137" y="5245"/>
                </a:cubicBezTo>
                <a:cubicBezTo>
                  <a:pt x="69" y="5335"/>
                  <a:pt x="24" y="5443"/>
                  <a:pt x="6" y="5558"/>
                </a:cubicBezTo>
                <a:cubicBezTo>
                  <a:pt x="1" y="5586"/>
                  <a:pt x="1" y="5608"/>
                  <a:pt x="1" y="5637"/>
                </a:cubicBezTo>
                <a:cubicBezTo>
                  <a:pt x="1" y="5660"/>
                  <a:pt x="6" y="5689"/>
                  <a:pt x="13" y="5710"/>
                </a:cubicBezTo>
                <a:cubicBezTo>
                  <a:pt x="24" y="5757"/>
                  <a:pt x="52" y="5796"/>
                  <a:pt x="81" y="5825"/>
                </a:cubicBezTo>
                <a:cubicBezTo>
                  <a:pt x="132" y="5881"/>
                  <a:pt x="211" y="5904"/>
                  <a:pt x="286" y="5910"/>
                </a:cubicBezTo>
                <a:cubicBezTo>
                  <a:pt x="301" y="5911"/>
                  <a:pt x="317" y="5911"/>
                  <a:pt x="332" y="5911"/>
                </a:cubicBezTo>
                <a:cubicBezTo>
                  <a:pt x="402" y="5911"/>
                  <a:pt x="472" y="5902"/>
                  <a:pt x="541" y="5893"/>
                </a:cubicBezTo>
                <a:cubicBezTo>
                  <a:pt x="558" y="5893"/>
                  <a:pt x="575" y="5886"/>
                  <a:pt x="592" y="5886"/>
                </a:cubicBezTo>
                <a:cubicBezTo>
                  <a:pt x="586" y="5899"/>
                  <a:pt x="575" y="5915"/>
                  <a:pt x="564" y="5933"/>
                </a:cubicBezTo>
                <a:cubicBezTo>
                  <a:pt x="501" y="6030"/>
                  <a:pt x="438" y="6120"/>
                  <a:pt x="388" y="6222"/>
                </a:cubicBezTo>
                <a:cubicBezTo>
                  <a:pt x="336" y="6319"/>
                  <a:pt x="297" y="6426"/>
                  <a:pt x="279" y="6534"/>
                </a:cubicBezTo>
                <a:cubicBezTo>
                  <a:pt x="268" y="6581"/>
                  <a:pt x="268" y="6631"/>
                  <a:pt x="273" y="6677"/>
                </a:cubicBezTo>
                <a:cubicBezTo>
                  <a:pt x="286" y="6728"/>
                  <a:pt x="302" y="6780"/>
                  <a:pt x="331" y="6825"/>
                </a:cubicBezTo>
                <a:cubicBezTo>
                  <a:pt x="354" y="6864"/>
                  <a:pt x="388" y="6898"/>
                  <a:pt x="427" y="6927"/>
                </a:cubicBezTo>
                <a:cubicBezTo>
                  <a:pt x="462" y="6961"/>
                  <a:pt x="507" y="6984"/>
                  <a:pt x="552" y="6995"/>
                </a:cubicBezTo>
                <a:cubicBezTo>
                  <a:pt x="587" y="7007"/>
                  <a:pt x="623" y="7012"/>
                  <a:pt x="658" y="7012"/>
                </a:cubicBezTo>
                <a:cubicBezTo>
                  <a:pt x="707" y="7012"/>
                  <a:pt x="756" y="7002"/>
                  <a:pt x="802" y="6990"/>
                </a:cubicBezTo>
                <a:cubicBezTo>
                  <a:pt x="892" y="6961"/>
                  <a:pt x="973" y="6909"/>
                  <a:pt x="1047" y="6853"/>
                </a:cubicBezTo>
                <a:cubicBezTo>
                  <a:pt x="1126" y="6791"/>
                  <a:pt x="1206" y="6711"/>
                  <a:pt x="1274" y="6636"/>
                </a:cubicBezTo>
                <a:cubicBezTo>
                  <a:pt x="1377" y="6529"/>
                  <a:pt x="1467" y="6416"/>
                  <a:pt x="1553" y="6302"/>
                </a:cubicBezTo>
                <a:cubicBezTo>
                  <a:pt x="1563" y="6285"/>
                  <a:pt x="1569" y="6274"/>
                  <a:pt x="1581" y="6261"/>
                </a:cubicBezTo>
                <a:cubicBezTo>
                  <a:pt x="1581" y="6319"/>
                  <a:pt x="1587" y="6381"/>
                  <a:pt x="1598" y="6444"/>
                </a:cubicBezTo>
                <a:cubicBezTo>
                  <a:pt x="1615" y="6541"/>
                  <a:pt x="1643" y="6649"/>
                  <a:pt x="1705" y="6728"/>
                </a:cubicBezTo>
                <a:cubicBezTo>
                  <a:pt x="1768" y="6814"/>
                  <a:pt x="1870" y="6870"/>
                  <a:pt x="1973" y="6875"/>
                </a:cubicBezTo>
                <a:lnTo>
                  <a:pt x="2059" y="6875"/>
                </a:lnTo>
                <a:cubicBezTo>
                  <a:pt x="2080" y="6870"/>
                  <a:pt x="2109" y="6864"/>
                  <a:pt x="2132" y="6859"/>
                </a:cubicBezTo>
                <a:cubicBezTo>
                  <a:pt x="2177" y="6841"/>
                  <a:pt x="2217" y="6819"/>
                  <a:pt x="2256" y="6796"/>
                </a:cubicBezTo>
                <a:cubicBezTo>
                  <a:pt x="2342" y="6733"/>
                  <a:pt x="2399" y="6649"/>
                  <a:pt x="2455" y="6563"/>
                </a:cubicBezTo>
                <a:cubicBezTo>
                  <a:pt x="2507" y="6478"/>
                  <a:pt x="2547" y="6387"/>
                  <a:pt x="2586" y="6296"/>
                </a:cubicBezTo>
                <a:cubicBezTo>
                  <a:pt x="2615" y="6222"/>
                  <a:pt x="2638" y="6148"/>
                  <a:pt x="2660" y="6075"/>
                </a:cubicBezTo>
                <a:cubicBezTo>
                  <a:pt x="2672" y="6086"/>
                  <a:pt x="2678" y="6091"/>
                  <a:pt x="2689" y="6103"/>
                </a:cubicBezTo>
                <a:cubicBezTo>
                  <a:pt x="2723" y="6137"/>
                  <a:pt x="2768" y="6171"/>
                  <a:pt x="2819" y="6188"/>
                </a:cubicBezTo>
                <a:cubicBezTo>
                  <a:pt x="2861" y="6207"/>
                  <a:pt x="2908" y="6218"/>
                  <a:pt x="2955" y="6218"/>
                </a:cubicBezTo>
                <a:cubicBezTo>
                  <a:pt x="2965" y="6218"/>
                  <a:pt x="2975" y="6217"/>
                  <a:pt x="2984" y="6216"/>
                </a:cubicBezTo>
                <a:cubicBezTo>
                  <a:pt x="3047" y="6211"/>
                  <a:pt x="3103" y="6188"/>
                  <a:pt x="3155" y="6159"/>
                </a:cubicBezTo>
                <a:cubicBezTo>
                  <a:pt x="3184" y="6143"/>
                  <a:pt x="3205" y="6125"/>
                  <a:pt x="3223" y="6103"/>
                </a:cubicBezTo>
                <a:cubicBezTo>
                  <a:pt x="3252" y="6080"/>
                  <a:pt x="3274" y="6057"/>
                  <a:pt x="3297" y="6030"/>
                </a:cubicBezTo>
                <a:cubicBezTo>
                  <a:pt x="3365" y="5949"/>
                  <a:pt x="3405" y="5859"/>
                  <a:pt x="3433" y="5762"/>
                </a:cubicBezTo>
                <a:cubicBezTo>
                  <a:pt x="3462" y="5671"/>
                  <a:pt x="3478" y="5574"/>
                  <a:pt x="3484" y="5477"/>
                </a:cubicBezTo>
                <a:lnTo>
                  <a:pt x="3484" y="5393"/>
                </a:lnTo>
                <a:cubicBezTo>
                  <a:pt x="3490" y="5416"/>
                  <a:pt x="3496" y="5438"/>
                  <a:pt x="3501" y="5461"/>
                </a:cubicBezTo>
                <a:cubicBezTo>
                  <a:pt x="3530" y="5592"/>
                  <a:pt x="3546" y="5723"/>
                  <a:pt x="3570" y="5852"/>
                </a:cubicBezTo>
                <a:cubicBezTo>
                  <a:pt x="3575" y="5927"/>
                  <a:pt x="3586" y="6001"/>
                  <a:pt x="3598" y="6069"/>
                </a:cubicBezTo>
                <a:cubicBezTo>
                  <a:pt x="3604" y="6143"/>
                  <a:pt x="3609" y="6216"/>
                  <a:pt x="3615" y="6290"/>
                </a:cubicBezTo>
                <a:cubicBezTo>
                  <a:pt x="3638" y="6568"/>
                  <a:pt x="3638" y="6853"/>
                  <a:pt x="3627" y="7137"/>
                </a:cubicBezTo>
                <a:cubicBezTo>
                  <a:pt x="3609" y="7352"/>
                  <a:pt x="3586" y="7564"/>
                  <a:pt x="3559" y="7774"/>
                </a:cubicBezTo>
                <a:cubicBezTo>
                  <a:pt x="3541" y="7882"/>
                  <a:pt x="3525" y="7989"/>
                  <a:pt x="3501" y="8097"/>
                </a:cubicBezTo>
                <a:cubicBezTo>
                  <a:pt x="3490" y="8149"/>
                  <a:pt x="3478" y="8199"/>
                  <a:pt x="3467" y="8246"/>
                </a:cubicBezTo>
                <a:cubicBezTo>
                  <a:pt x="3456" y="8302"/>
                  <a:pt x="3444" y="8359"/>
                  <a:pt x="3433" y="8409"/>
                </a:cubicBezTo>
                <a:cubicBezTo>
                  <a:pt x="3422" y="8443"/>
                  <a:pt x="3433" y="8484"/>
                  <a:pt x="3456" y="8512"/>
                </a:cubicBezTo>
                <a:cubicBezTo>
                  <a:pt x="3473" y="8540"/>
                  <a:pt x="3507" y="8563"/>
                  <a:pt x="3541" y="8569"/>
                </a:cubicBezTo>
                <a:cubicBezTo>
                  <a:pt x="3549" y="8570"/>
                  <a:pt x="3557" y="8571"/>
                  <a:pt x="3565" y="8571"/>
                </a:cubicBezTo>
                <a:cubicBezTo>
                  <a:pt x="3593" y="8571"/>
                  <a:pt x="3621" y="8564"/>
                  <a:pt x="3643" y="8546"/>
                </a:cubicBezTo>
                <a:cubicBezTo>
                  <a:pt x="3654" y="8540"/>
                  <a:pt x="3661" y="8529"/>
                  <a:pt x="3672" y="8524"/>
                </a:cubicBezTo>
                <a:cubicBezTo>
                  <a:pt x="3683" y="8506"/>
                  <a:pt x="3695" y="8490"/>
                  <a:pt x="3700" y="8467"/>
                </a:cubicBezTo>
                <a:cubicBezTo>
                  <a:pt x="3751" y="8330"/>
                  <a:pt x="3785" y="8194"/>
                  <a:pt x="3814" y="8052"/>
                </a:cubicBezTo>
                <a:cubicBezTo>
                  <a:pt x="3842" y="7916"/>
                  <a:pt x="3865" y="7779"/>
                  <a:pt x="3882" y="7637"/>
                </a:cubicBezTo>
                <a:cubicBezTo>
                  <a:pt x="4131" y="7654"/>
                  <a:pt x="4382" y="7693"/>
                  <a:pt x="4637" y="7693"/>
                </a:cubicBezTo>
                <a:cubicBezTo>
                  <a:pt x="4657" y="7694"/>
                  <a:pt x="4677" y="7694"/>
                  <a:pt x="4696" y="7694"/>
                </a:cubicBezTo>
                <a:cubicBezTo>
                  <a:pt x="4888" y="7694"/>
                  <a:pt x="5082" y="7664"/>
                  <a:pt x="5257" y="7586"/>
                </a:cubicBezTo>
                <a:cubicBezTo>
                  <a:pt x="5274" y="7745"/>
                  <a:pt x="5285" y="7898"/>
                  <a:pt x="5297" y="8058"/>
                </a:cubicBezTo>
                <a:cubicBezTo>
                  <a:pt x="5303" y="8115"/>
                  <a:pt x="5348" y="8165"/>
                  <a:pt x="5405" y="8178"/>
                </a:cubicBezTo>
                <a:cubicBezTo>
                  <a:pt x="5413" y="8179"/>
                  <a:pt x="5421" y="8179"/>
                  <a:pt x="5430" y="8179"/>
                </a:cubicBezTo>
                <a:cubicBezTo>
                  <a:pt x="5457" y="8179"/>
                  <a:pt x="5485" y="8172"/>
                  <a:pt x="5507" y="8154"/>
                </a:cubicBezTo>
                <a:cubicBezTo>
                  <a:pt x="5529" y="8137"/>
                  <a:pt x="5558" y="8103"/>
                  <a:pt x="5558" y="8075"/>
                </a:cubicBezTo>
                <a:cubicBezTo>
                  <a:pt x="5581" y="7762"/>
                  <a:pt x="5552" y="7449"/>
                  <a:pt x="5507" y="7148"/>
                </a:cubicBezTo>
                <a:cubicBezTo>
                  <a:pt x="5461" y="6836"/>
                  <a:pt x="5387" y="6529"/>
                  <a:pt x="5285" y="6227"/>
                </a:cubicBezTo>
                <a:cubicBezTo>
                  <a:pt x="5188" y="5933"/>
                  <a:pt x="5059" y="5648"/>
                  <a:pt x="4910" y="5375"/>
                </a:cubicBezTo>
                <a:cubicBezTo>
                  <a:pt x="4842" y="5256"/>
                  <a:pt x="4774" y="5143"/>
                  <a:pt x="4700" y="5034"/>
                </a:cubicBezTo>
                <a:cubicBezTo>
                  <a:pt x="4786" y="5052"/>
                  <a:pt x="4871" y="5057"/>
                  <a:pt x="4956" y="5057"/>
                </a:cubicBezTo>
                <a:cubicBezTo>
                  <a:pt x="4970" y="5058"/>
                  <a:pt x="4983" y="5059"/>
                  <a:pt x="4997" y="5059"/>
                </a:cubicBezTo>
                <a:cubicBezTo>
                  <a:pt x="5062" y="5059"/>
                  <a:pt x="5127" y="5048"/>
                  <a:pt x="5188" y="5029"/>
                </a:cubicBezTo>
                <a:cubicBezTo>
                  <a:pt x="5319" y="4995"/>
                  <a:pt x="5445" y="4905"/>
                  <a:pt x="5490" y="4779"/>
                </a:cubicBezTo>
                <a:cubicBezTo>
                  <a:pt x="5524" y="4682"/>
                  <a:pt x="5524" y="4585"/>
                  <a:pt x="5502" y="4489"/>
                </a:cubicBezTo>
                <a:cubicBezTo>
                  <a:pt x="5655" y="4557"/>
                  <a:pt x="5809" y="4609"/>
                  <a:pt x="5967" y="4648"/>
                </a:cubicBezTo>
                <a:cubicBezTo>
                  <a:pt x="6071" y="4667"/>
                  <a:pt x="6179" y="4678"/>
                  <a:pt x="6284" y="4678"/>
                </a:cubicBezTo>
                <a:cubicBezTo>
                  <a:pt x="6305" y="4678"/>
                  <a:pt x="6326" y="4678"/>
                  <a:pt x="6348" y="4677"/>
                </a:cubicBezTo>
                <a:cubicBezTo>
                  <a:pt x="6473" y="4671"/>
                  <a:pt x="6598" y="4637"/>
                  <a:pt x="6712" y="4574"/>
                </a:cubicBezTo>
                <a:cubicBezTo>
                  <a:pt x="6763" y="4546"/>
                  <a:pt x="6808" y="4517"/>
                  <a:pt x="6853" y="4472"/>
                </a:cubicBezTo>
                <a:cubicBezTo>
                  <a:pt x="6893" y="4438"/>
                  <a:pt x="6922" y="4399"/>
                  <a:pt x="6950" y="4352"/>
                </a:cubicBezTo>
                <a:cubicBezTo>
                  <a:pt x="6973" y="4313"/>
                  <a:pt x="6990" y="4262"/>
                  <a:pt x="6995" y="4216"/>
                </a:cubicBezTo>
                <a:cubicBezTo>
                  <a:pt x="7008" y="4165"/>
                  <a:pt x="7008" y="4114"/>
                  <a:pt x="6995" y="4063"/>
                </a:cubicBezTo>
                <a:cubicBezTo>
                  <a:pt x="6984" y="3984"/>
                  <a:pt x="6956" y="3909"/>
                  <a:pt x="6911" y="3841"/>
                </a:cubicBezTo>
                <a:lnTo>
                  <a:pt x="6979" y="3841"/>
                </a:lnTo>
                <a:cubicBezTo>
                  <a:pt x="7194" y="3841"/>
                  <a:pt x="7417" y="3814"/>
                  <a:pt x="7621" y="3739"/>
                </a:cubicBezTo>
                <a:cubicBezTo>
                  <a:pt x="7803" y="3683"/>
                  <a:pt x="7991" y="3568"/>
                  <a:pt x="8070" y="3381"/>
                </a:cubicBezTo>
                <a:cubicBezTo>
                  <a:pt x="8086" y="3342"/>
                  <a:pt x="8104" y="3290"/>
                  <a:pt x="8104" y="3245"/>
                </a:cubicBezTo>
                <a:cubicBezTo>
                  <a:pt x="8115" y="3182"/>
                  <a:pt x="8109" y="3125"/>
                  <a:pt x="8099" y="3069"/>
                </a:cubicBezTo>
                <a:cubicBezTo>
                  <a:pt x="8075" y="2983"/>
                  <a:pt x="8018" y="2904"/>
                  <a:pt x="7950" y="2847"/>
                </a:cubicBezTo>
                <a:cubicBezTo>
                  <a:pt x="7865" y="2773"/>
                  <a:pt x="7763" y="2728"/>
                  <a:pt x="7655" y="2699"/>
                </a:cubicBezTo>
                <a:cubicBezTo>
                  <a:pt x="7553" y="2665"/>
                  <a:pt x="7445" y="2648"/>
                  <a:pt x="7343" y="2637"/>
                </a:cubicBezTo>
                <a:cubicBezTo>
                  <a:pt x="7275" y="2626"/>
                  <a:pt x="7207" y="2620"/>
                  <a:pt x="7132" y="2620"/>
                </a:cubicBezTo>
                <a:cubicBezTo>
                  <a:pt x="7268" y="2552"/>
                  <a:pt x="7399" y="2484"/>
                  <a:pt x="7530" y="2398"/>
                </a:cubicBezTo>
                <a:cubicBezTo>
                  <a:pt x="7609" y="2347"/>
                  <a:pt x="7689" y="2285"/>
                  <a:pt x="7758" y="2211"/>
                </a:cubicBezTo>
                <a:cubicBezTo>
                  <a:pt x="7814" y="2154"/>
                  <a:pt x="7860" y="2075"/>
                  <a:pt x="7876" y="1994"/>
                </a:cubicBezTo>
                <a:cubicBezTo>
                  <a:pt x="7910" y="1836"/>
                  <a:pt x="7814" y="1677"/>
                  <a:pt x="7672" y="1614"/>
                </a:cubicBezTo>
                <a:cubicBezTo>
                  <a:pt x="7604" y="1591"/>
                  <a:pt x="7535" y="1580"/>
                  <a:pt x="7467" y="1580"/>
                </a:cubicBezTo>
                <a:cubicBezTo>
                  <a:pt x="7365" y="1580"/>
                  <a:pt x="7263" y="1597"/>
                  <a:pt x="7173" y="1625"/>
                </a:cubicBezTo>
                <a:cubicBezTo>
                  <a:pt x="7047" y="1653"/>
                  <a:pt x="6927" y="1705"/>
                  <a:pt x="6814" y="1756"/>
                </a:cubicBezTo>
                <a:cubicBezTo>
                  <a:pt x="6688" y="1807"/>
                  <a:pt x="6570" y="1870"/>
                  <a:pt x="6457" y="1938"/>
                </a:cubicBezTo>
                <a:cubicBezTo>
                  <a:pt x="6365" y="1989"/>
                  <a:pt x="6279" y="2041"/>
                  <a:pt x="6195" y="2097"/>
                </a:cubicBezTo>
                <a:cubicBezTo>
                  <a:pt x="6200" y="2080"/>
                  <a:pt x="6200" y="2062"/>
                  <a:pt x="6206" y="2041"/>
                </a:cubicBezTo>
                <a:cubicBezTo>
                  <a:pt x="6211" y="1972"/>
                  <a:pt x="6218" y="1892"/>
                  <a:pt x="6184" y="1829"/>
                </a:cubicBezTo>
                <a:cubicBezTo>
                  <a:pt x="6172" y="1795"/>
                  <a:pt x="6155" y="1768"/>
                  <a:pt x="6127" y="1750"/>
                </a:cubicBezTo>
                <a:cubicBezTo>
                  <a:pt x="6098" y="1727"/>
                  <a:pt x="6064" y="1716"/>
                  <a:pt x="6030" y="1711"/>
                </a:cubicBezTo>
                <a:cubicBezTo>
                  <a:pt x="6016" y="1708"/>
                  <a:pt x="6003" y="1707"/>
                  <a:pt x="5989" y="1707"/>
                </a:cubicBezTo>
                <a:cubicBezTo>
                  <a:pt x="5938" y="1707"/>
                  <a:pt x="5886" y="1722"/>
                  <a:pt x="5836" y="1745"/>
                </a:cubicBezTo>
                <a:cubicBezTo>
                  <a:pt x="5683" y="1807"/>
                  <a:pt x="5547" y="1926"/>
                  <a:pt x="5427" y="2046"/>
                </a:cubicBezTo>
                <a:cubicBezTo>
                  <a:pt x="5359" y="2109"/>
                  <a:pt x="5303" y="2177"/>
                  <a:pt x="5246" y="2245"/>
                </a:cubicBezTo>
                <a:cubicBezTo>
                  <a:pt x="5240" y="2245"/>
                  <a:pt x="5240" y="2238"/>
                  <a:pt x="5240" y="2233"/>
                </a:cubicBezTo>
                <a:cubicBezTo>
                  <a:pt x="5229" y="2177"/>
                  <a:pt x="5195" y="2125"/>
                  <a:pt x="5154" y="2080"/>
                </a:cubicBezTo>
                <a:cubicBezTo>
                  <a:pt x="5100" y="2021"/>
                  <a:pt x="5020" y="1997"/>
                  <a:pt x="4941" y="1997"/>
                </a:cubicBezTo>
                <a:cubicBezTo>
                  <a:pt x="4911" y="1997"/>
                  <a:pt x="4882" y="2000"/>
                  <a:pt x="4854" y="2007"/>
                </a:cubicBezTo>
                <a:cubicBezTo>
                  <a:pt x="4826" y="2012"/>
                  <a:pt x="4802" y="2017"/>
                  <a:pt x="4779" y="2023"/>
                </a:cubicBezTo>
                <a:cubicBezTo>
                  <a:pt x="4752" y="2034"/>
                  <a:pt x="4729" y="2046"/>
                  <a:pt x="4706" y="2057"/>
                </a:cubicBezTo>
                <a:cubicBezTo>
                  <a:pt x="4666" y="2080"/>
                  <a:pt x="4626" y="2114"/>
                  <a:pt x="4592" y="2143"/>
                </a:cubicBezTo>
                <a:cubicBezTo>
                  <a:pt x="4558" y="2177"/>
                  <a:pt x="4530" y="2211"/>
                  <a:pt x="4501" y="2251"/>
                </a:cubicBezTo>
                <a:cubicBezTo>
                  <a:pt x="4519" y="2125"/>
                  <a:pt x="4519" y="2000"/>
                  <a:pt x="4506" y="1876"/>
                </a:cubicBezTo>
                <a:cubicBezTo>
                  <a:pt x="4490" y="1637"/>
                  <a:pt x="4411" y="1398"/>
                  <a:pt x="4268" y="1199"/>
                </a:cubicBezTo>
                <a:cubicBezTo>
                  <a:pt x="4212" y="1120"/>
                  <a:pt x="4144" y="1045"/>
                  <a:pt x="4063" y="989"/>
                </a:cubicBezTo>
                <a:cubicBezTo>
                  <a:pt x="4024" y="961"/>
                  <a:pt x="3984" y="943"/>
                  <a:pt x="3945" y="926"/>
                </a:cubicBezTo>
                <a:cubicBezTo>
                  <a:pt x="3893" y="903"/>
                  <a:pt x="3842" y="898"/>
                  <a:pt x="3790" y="892"/>
                </a:cubicBezTo>
                <a:cubicBezTo>
                  <a:pt x="3695" y="892"/>
                  <a:pt x="3604" y="926"/>
                  <a:pt x="3525" y="977"/>
                </a:cubicBezTo>
                <a:cubicBezTo>
                  <a:pt x="3484" y="1000"/>
                  <a:pt x="3450" y="1034"/>
                  <a:pt x="3415" y="1063"/>
                </a:cubicBezTo>
                <a:cubicBezTo>
                  <a:pt x="3422" y="926"/>
                  <a:pt x="3422" y="790"/>
                  <a:pt x="3399" y="654"/>
                </a:cubicBezTo>
                <a:cubicBezTo>
                  <a:pt x="3376" y="512"/>
                  <a:pt x="3331" y="375"/>
                  <a:pt x="3245" y="255"/>
                </a:cubicBezTo>
                <a:cubicBezTo>
                  <a:pt x="3211" y="200"/>
                  <a:pt x="3166" y="153"/>
                  <a:pt x="3115" y="108"/>
                </a:cubicBezTo>
                <a:cubicBezTo>
                  <a:pt x="3064" y="69"/>
                  <a:pt x="3006" y="35"/>
                  <a:pt x="2950" y="17"/>
                </a:cubicBezTo>
                <a:cubicBezTo>
                  <a:pt x="2911" y="6"/>
                  <a:pt x="2870" y="0"/>
                  <a:pt x="283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4" name="Google Shape;289;p2"/>
          <p:cNvSpPr>
            <a:spLocks noChangeArrowheads="1"/>
          </p:cNvSpPr>
          <p:nvPr/>
        </p:nvSpPr>
        <p:spPr bwMode="auto">
          <a:xfrm>
            <a:off x="7539038" y="4221163"/>
            <a:ext cx="46037" cy="80962"/>
          </a:xfrm>
          <a:custGeom>
            <a:avLst/>
            <a:gdLst>
              <a:gd name="T0" fmla="*/ 0 w 1187"/>
              <a:gd name="T1" fmla="*/ 0 h 2075"/>
              <a:gd name="T2" fmla="*/ 1187 w 1187"/>
              <a:gd name="T3" fmla="*/ 2075 h 2075"/>
            </a:gdLst>
            <a:ahLst/>
            <a:cxnLst/>
            <a:rect l="T0" t="T1" r="T2" b="T3"/>
            <a:pathLst>
              <a:path w="1187" h="2075" extrusionOk="0">
                <a:moveTo>
                  <a:pt x="216" y="0"/>
                </a:moveTo>
                <a:lnTo>
                  <a:pt x="0" y="1897"/>
                </a:lnTo>
                <a:cubicBezTo>
                  <a:pt x="11" y="1897"/>
                  <a:pt x="22" y="1897"/>
                  <a:pt x="34" y="1897"/>
                </a:cubicBezTo>
                <a:cubicBezTo>
                  <a:pt x="431" y="1897"/>
                  <a:pt x="1187" y="2074"/>
                  <a:pt x="1187" y="2074"/>
                </a:cubicBezTo>
                <a:cubicBezTo>
                  <a:pt x="989" y="1778"/>
                  <a:pt x="1034" y="0"/>
                  <a:pt x="1034" y="0"/>
                </a:cubicBezTo>
                <a:cubicBezTo>
                  <a:pt x="1034" y="0"/>
                  <a:pt x="806" y="124"/>
                  <a:pt x="620" y="171"/>
                </a:cubicBezTo>
                <a:cubicBezTo>
                  <a:pt x="603" y="174"/>
                  <a:pt x="587" y="175"/>
                  <a:pt x="570" y="175"/>
                </a:cubicBezTo>
                <a:cubicBezTo>
                  <a:pt x="396" y="175"/>
                  <a:pt x="216" y="0"/>
                  <a:pt x="216"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5" name="Google Shape;290;p2"/>
          <p:cNvSpPr>
            <a:spLocks noChangeArrowheads="1"/>
          </p:cNvSpPr>
          <p:nvPr/>
        </p:nvSpPr>
        <p:spPr bwMode="auto">
          <a:xfrm>
            <a:off x="7440613" y="4011613"/>
            <a:ext cx="242887" cy="215900"/>
          </a:xfrm>
          <a:custGeom>
            <a:avLst/>
            <a:gdLst>
              <a:gd name="T0" fmla="*/ 0 w 6246"/>
              <a:gd name="T1" fmla="*/ 0 h 5587"/>
              <a:gd name="T2" fmla="*/ 6246 w 6246"/>
              <a:gd name="T3" fmla="*/ 5587 h 5587"/>
            </a:gdLst>
            <a:ahLst/>
            <a:cxnLst/>
            <a:rect l="T0" t="T1" r="T2" b="T3"/>
            <a:pathLst>
              <a:path w="6246" h="5587" extrusionOk="0">
                <a:moveTo>
                  <a:pt x="2954" y="1"/>
                </a:moveTo>
                <a:cubicBezTo>
                  <a:pt x="2909" y="6"/>
                  <a:pt x="2864" y="19"/>
                  <a:pt x="2818" y="30"/>
                </a:cubicBezTo>
                <a:cubicBezTo>
                  <a:pt x="2762" y="53"/>
                  <a:pt x="2716" y="75"/>
                  <a:pt x="2665" y="109"/>
                </a:cubicBezTo>
                <a:cubicBezTo>
                  <a:pt x="2608" y="155"/>
                  <a:pt x="2551" y="206"/>
                  <a:pt x="2500" y="263"/>
                </a:cubicBezTo>
                <a:cubicBezTo>
                  <a:pt x="2421" y="360"/>
                  <a:pt x="2358" y="462"/>
                  <a:pt x="2301" y="581"/>
                </a:cubicBezTo>
                <a:cubicBezTo>
                  <a:pt x="2227" y="728"/>
                  <a:pt x="2176" y="887"/>
                  <a:pt x="2142" y="1047"/>
                </a:cubicBezTo>
                <a:cubicBezTo>
                  <a:pt x="2125" y="1155"/>
                  <a:pt x="2120" y="1246"/>
                  <a:pt x="2120" y="1336"/>
                </a:cubicBezTo>
                <a:cubicBezTo>
                  <a:pt x="2120" y="1370"/>
                  <a:pt x="2107" y="1399"/>
                  <a:pt x="2086" y="1422"/>
                </a:cubicBezTo>
                <a:cubicBezTo>
                  <a:pt x="2057" y="1451"/>
                  <a:pt x="2017" y="1467"/>
                  <a:pt x="1978" y="1467"/>
                </a:cubicBezTo>
                <a:cubicBezTo>
                  <a:pt x="1937" y="1467"/>
                  <a:pt x="1897" y="1451"/>
                  <a:pt x="1876" y="1422"/>
                </a:cubicBezTo>
                <a:cubicBezTo>
                  <a:pt x="1813" y="1348"/>
                  <a:pt x="1745" y="1280"/>
                  <a:pt x="1671" y="1212"/>
                </a:cubicBezTo>
                <a:cubicBezTo>
                  <a:pt x="1591" y="1144"/>
                  <a:pt x="1517" y="1092"/>
                  <a:pt x="1438" y="1052"/>
                </a:cubicBezTo>
                <a:cubicBezTo>
                  <a:pt x="1386" y="1029"/>
                  <a:pt x="1336" y="1013"/>
                  <a:pt x="1284" y="1001"/>
                </a:cubicBezTo>
                <a:cubicBezTo>
                  <a:pt x="1255" y="995"/>
                  <a:pt x="1228" y="995"/>
                  <a:pt x="1199" y="995"/>
                </a:cubicBezTo>
                <a:lnTo>
                  <a:pt x="1181" y="995"/>
                </a:lnTo>
                <a:cubicBezTo>
                  <a:pt x="1153" y="995"/>
                  <a:pt x="1126" y="1001"/>
                  <a:pt x="1097" y="1013"/>
                </a:cubicBezTo>
                <a:cubicBezTo>
                  <a:pt x="1068" y="1024"/>
                  <a:pt x="1045" y="1035"/>
                  <a:pt x="1016" y="1052"/>
                </a:cubicBezTo>
                <a:cubicBezTo>
                  <a:pt x="982" y="1076"/>
                  <a:pt x="955" y="1103"/>
                  <a:pt x="926" y="1137"/>
                </a:cubicBezTo>
                <a:cubicBezTo>
                  <a:pt x="892" y="1178"/>
                  <a:pt x="864" y="1217"/>
                  <a:pt x="846" y="1257"/>
                </a:cubicBezTo>
                <a:cubicBezTo>
                  <a:pt x="830" y="1297"/>
                  <a:pt x="812" y="1336"/>
                  <a:pt x="801" y="1382"/>
                </a:cubicBezTo>
                <a:cubicBezTo>
                  <a:pt x="796" y="1438"/>
                  <a:pt x="790" y="1501"/>
                  <a:pt x="796" y="1569"/>
                </a:cubicBezTo>
                <a:cubicBezTo>
                  <a:pt x="806" y="1666"/>
                  <a:pt x="830" y="1763"/>
                  <a:pt x="869" y="1871"/>
                </a:cubicBezTo>
                <a:cubicBezTo>
                  <a:pt x="926" y="2018"/>
                  <a:pt x="995" y="2167"/>
                  <a:pt x="1085" y="2314"/>
                </a:cubicBezTo>
                <a:cubicBezTo>
                  <a:pt x="1113" y="2359"/>
                  <a:pt x="1091" y="2427"/>
                  <a:pt x="1057" y="2461"/>
                </a:cubicBezTo>
                <a:cubicBezTo>
                  <a:pt x="1034" y="2479"/>
                  <a:pt x="1006" y="2490"/>
                  <a:pt x="971" y="2490"/>
                </a:cubicBezTo>
                <a:cubicBezTo>
                  <a:pt x="961" y="2490"/>
                  <a:pt x="948" y="2490"/>
                  <a:pt x="937" y="2484"/>
                </a:cubicBezTo>
                <a:cubicBezTo>
                  <a:pt x="880" y="2467"/>
                  <a:pt x="824" y="2456"/>
                  <a:pt x="761" y="2439"/>
                </a:cubicBezTo>
                <a:cubicBezTo>
                  <a:pt x="699" y="2433"/>
                  <a:pt x="630" y="2427"/>
                  <a:pt x="573" y="2427"/>
                </a:cubicBezTo>
                <a:lnTo>
                  <a:pt x="512" y="2427"/>
                </a:lnTo>
                <a:cubicBezTo>
                  <a:pt x="444" y="2433"/>
                  <a:pt x="386" y="2450"/>
                  <a:pt x="329" y="2467"/>
                </a:cubicBezTo>
                <a:cubicBezTo>
                  <a:pt x="284" y="2484"/>
                  <a:pt x="245" y="2508"/>
                  <a:pt x="205" y="2529"/>
                </a:cubicBezTo>
                <a:cubicBezTo>
                  <a:pt x="171" y="2558"/>
                  <a:pt x="142" y="2587"/>
                  <a:pt x="114" y="2615"/>
                </a:cubicBezTo>
                <a:cubicBezTo>
                  <a:pt x="90" y="2644"/>
                  <a:pt x="69" y="2678"/>
                  <a:pt x="51" y="2712"/>
                </a:cubicBezTo>
                <a:cubicBezTo>
                  <a:pt x="35" y="2752"/>
                  <a:pt x="22" y="2791"/>
                  <a:pt x="11" y="2836"/>
                </a:cubicBezTo>
                <a:cubicBezTo>
                  <a:pt x="6" y="2876"/>
                  <a:pt x="0" y="2928"/>
                  <a:pt x="6" y="2973"/>
                </a:cubicBezTo>
                <a:cubicBezTo>
                  <a:pt x="11" y="3024"/>
                  <a:pt x="22" y="3069"/>
                  <a:pt x="40" y="3121"/>
                </a:cubicBezTo>
                <a:cubicBezTo>
                  <a:pt x="56" y="3172"/>
                  <a:pt x="85" y="3224"/>
                  <a:pt x="114" y="3274"/>
                </a:cubicBezTo>
                <a:cubicBezTo>
                  <a:pt x="159" y="3326"/>
                  <a:pt x="205" y="3376"/>
                  <a:pt x="255" y="3428"/>
                </a:cubicBezTo>
                <a:cubicBezTo>
                  <a:pt x="324" y="3484"/>
                  <a:pt x="397" y="3530"/>
                  <a:pt x="489" y="3575"/>
                </a:cubicBezTo>
                <a:cubicBezTo>
                  <a:pt x="528" y="3592"/>
                  <a:pt x="573" y="3609"/>
                  <a:pt x="620" y="3626"/>
                </a:cubicBezTo>
                <a:cubicBezTo>
                  <a:pt x="665" y="3644"/>
                  <a:pt x="699" y="3689"/>
                  <a:pt x="693" y="3740"/>
                </a:cubicBezTo>
                <a:cubicBezTo>
                  <a:pt x="693" y="3785"/>
                  <a:pt x="659" y="3843"/>
                  <a:pt x="607" y="3848"/>
                </a:cubicBezTo>
                <a:cubicBezTo>
                  <a:pt x="557" y="3854"/>
                  <a:pt x="512" y="3864"/>
                  <a:pt x="471" y="3877"/>
                </a:cubicBezTo>
                <a:cubicBezTo>
                  <a:pt x="437" y="3888"/>
                  <a:pt x="403" y="3905"/>
                  <a:pt x="369" y="3927"/>
                </a:cubicBezTo>
                <a:cubicBezTo>
                  <a:pt x="347" y="3945"/>
                  <a:pt x="318" y="3967"/>
                  <a:pt x="295" y="3995"/>
                </a:cubicBezTo>
                <a:cubicBezTo>
                  <a:pt x="279" y="4019"/>
                  <a:pt x="261" y="4047"/>
                  <a:pt x="245" y="4076"/>
                </a:cubicBezTo>
                <a:cubicBezTo>
                  <a:pt x="227" y="4115"/>
                  <a:pt x="216" y="4150"/>
                  <a:pt x="210" y="4184"/>
                </a:cubicBezTo>
                <a:cubicBezTo>
                  <a:pt x="205" y="4223"/>
                  <a:pt x="205" y="4263"/>
                  <a:pt x="205" y="4308"/>
                </a:cubicBezTo>
                <a:cubicBezTo>
                  <a:pt x="210" y="4354"/>
                  <a:pt x="221" y="4399"/>
                  <a:pt x="239" y="4444"/>
                </a:cubicBezTo>
                <a:cubicBezTo>
                  <a:pt x="255" y="4490"/>
                  <a:pt x="279" y="4541"/>
                  <a:pt x="313" y="4587"/>
                </a:cubicBezTo>
                <a:cubicBezTo>
                  <a:pt x="335" y="4621"/>
                  <a:pt x="369" y="4655"/>
                  <a:pt x="403" y="4690"/>
                </a:cubicBezTo>
                <a:cubicBezTo>
                  <a:pt x="437" y="4717"/>
                  <a:pt x="478" y="4740"/>
                  <a:pt x="517" y="4763"/>
                </a:cubicBezTo>
                <a:cubicBezTo>
                  <a:pt x="568" y="4785"/>
                  <a:pt x="620" y="4803"/>
                  <a:pt x="675" y="4814"/>
                </a:cubicBezTo>
                <a:cubicBezTo>
                  <a:pt x="738" y="4826"/>
                  <a:pt x="801" y="4831"/>
                  <a:pt x="875" y="4831"/>
                </a:cubicBezTo>
                <a:cubicBezTo>
                  <a:pt x="909" y="4831"/>
                  <a:pt x="943" y="4826"/>
                  <a:pt x="982" y="4826"/>
                </a:cubicBezTo>
                <a:cubicBezTo>
                  <a:pt x="1187" y="4808"/>
                  <a:pt x="1386" y="4758"/>
                  <a:pt x="1574" y="4711"/>
                </a:cubicBezTo>
                <a:cubicBezTo>
                  <a:pt x="1585" y="4706"/>
                  <a:pt x="1591" y="4706"/>
                  <a:pt x="1596" y="4706"/>
                </a:cubicBezTo>
                <a:cubicBezTo>
                  <a:pt x="1637" y="4706"/>
                  <a:pt x="1671" y="4729"/>
                  <a:pt x="1687" y="4763"/>
                </a:cubicBezTo>
                <a:cubicBezTo>
                  <a:pt x="1705" y="4792"/>
                  <a:pt x="1705" y="4831"/>
                  <a:pt x="1682" y="4865"/>
                </a:cubicBezTo>
                <a:cubicBezTo>
                  <a:pt x="1676" y="4876"/>
                  <a:pt x="1664" y="4894"/>
                  <a:pt x="1659" y="4905"/>
                </a:cubicBezTo>
                <a:cubicBezTo>
                  <a:pt x="1637" y="4955"/>
                  <a:pt x="1619" y="5002"/>
                  <a:pt x="1608" y="5047"/>
                </a:cubicBezTo>
                <a:cubicBezTo>
                  <a:pt x="1603" y="5086"/>
                  <a:pt x="1603" y="5120"/>
                  <a:pt x="1603" y="5160"/>
                </a:cubicBezTo>
                <a:cubicBezTo>
                  <a:pt x="1608" y="5189"/>
                  <a:pt x="1614" y="5223"/>
                  <a:pt x="1625" y="5257"/>
                </a:cubicBezTo>
                <a:cubicBezTo>
                  <a:pt x="1637" y="5286"/>
                  <a:pt x="1653" y="5320"/>
                  <a:pt x="1671" y="5343"/>
                </a:cubicBezTo>
                <a:cubicBezTo>
                  <a:pt x="1698" y="5382"/>
                  <a:pt x="1727" y="5411"/>
                  <a:pt x="1756" y="5440"/>
                </a:cubicBezTo>
                <a:cubicBezTo>
                  <a:pt x="1795" y="5467"/>
                  <a:pt x="1842" y="5496"/>
                  <a:pt x="1887" y="5519"/>
                </a:cubicBezTo>
                <a:cubicBezTo>
                  <a:pt x="1937" y="5547"/>
                  <a:pt x="1994" y="5564"/>
                  <a:pt x="2057" y="5576"/>
                </a:cubicBezTo>
                <a:cubicBezTo>
                  <a:pt x="2097" y="5581"/>
                  <a:pt x="2142" y="5587"/>
                  <a:pt x="2182" y="5587"/>
                </a:cubicBezTo>
                <a:cubicBezTo>
                  <a:pt x="2199" y="5587"/>
                  <a:pt x="2210" y="5587"/>
                  <a:pt x="2227" y="5581"/>
                </a:cubicBezTo>
                <a:cubicBezTo>
                  <a:pt x="2272" y="5576"/>
                  <a:pt x="2319" y="5569"/>
                  <a:pt x="2364" y="5553"/>
                </a:cubicBezTo>
                <a:cubicBezTo>
                  <a:pt x="2398" y="5542"/>
                  <a:pt x="2432" y="5524"/>
                  <a:pt x="2461" y="5501"/>
                </a:cubicBezTo>
                <a:cubicBezTo>
                  <a:pt x="2489" y="5479"/>
                  <a:pt x="2511" y="5461"/>
                  <a:pt x="2534" y="5440"/>
                </a:cubicBezTo>
                <a:cubicBezTo>
                  <a:pt x="2557" y="5406"/>
                  <a:pt x="2579" y="5377"/>
                  <a:pt x="2592" y="5348"/>
                </a:cubicBezTo>
                <a:cubicBezTo>
                  <a:pt x="2608" y="5309"/>
                  <a:pt x="2626" y="5262"/>
                  <a:pt x="2637" y="5223"/>
                </a:cubicBezTo>
                <a:cubicBezTo>
                  <a:pt x="2637" y="5201"/>
                  <a:pt x="2642" y="5183"/>
                  <a:pt x="2642" y="5167"/>
                </a:cubicBezTo>
                <a:cubicBezTo>
                  <a:pt x="2647" y="5110"/>
                  <a:pt x="2687" y="5070"/>
                  <a:pt x="2739" y="5070"/>
                </a:cubicBezTo>
                <a:cubicBezTo>
                  <a:pt x="2767" y="5075"/>
                  <a:pt x="2796" y="5086"/>
                  <a:pt x="2812" y="5104"/>
                </a:cubicBezTo>
                <a:cubicBezTo>
                  <a:pt x="2830" y="5126"/>
                  <a:pt x="2836" y="5144"/>
                  <a:pt x="2836" y="5172"/>
                </a:cubicBezTo>
                <a:cubicBezTo>
                  <a:pt x="2841" y="5212"/>
                  <a:pt x="2852" y="5257"/>
                  <a:pt x="2864" y="5303"/>
                </a:cubicBezTo>
                <a:cubicBezTo>
                  <a:pt x="2875" y="5325"/>
                  <a:pt x="2886" y="5348"/>
                  <a:pt x="2904" y="5371"/>
                </a:cubicBezTo>
                <a:cubicBezTo>
                  <a:pt x="2915" y="5393"/>
                  <a:pt x="2933" y="5411"/>
                  <a:pt x="2949" y="5427"/>
                </a:cubicBezTo>
                <a:cubicBezTo>
                  <a:pt x="2967" y="5440"/>
                  <a:pt x="2988" y="5451"/>
                  <a:pt x="3006" y="5461"/>
                </a:cubicBezTo>
                <a:cubicBezTo>
                  <a:pt x="3028" y="5474"/>
                  <a:pt x="3051" y="5479"/>
                  <a:pt x="3074" y="5485"/>
                </a:cubicBezTo>
                <a:cubicBezTo>
                  <a:pt x="3096" y="5490"/>
                  <a:pt x="3119" y="5490"/>
                  <a:pt x="3137" y="5490"/>
                </a:cubicBezTo>
                <a:lnTo>
                  <a:pt x="3153" y="5490"/>
                </a:lnTo>
                <a:cubicBezTo>
                  <a:pt x="3182" y="5485"/>
                  <a:pt x="3211" y="5479"/>
                  <a:pt x="3239" y="5474"/>
                </a:cubicBezTo>
                <a:cubicBezTo>
                  <a:pt x="3261" y="5461"/>
                  <a:pt x="3284" y="5451"/>
                  <a:pt x="3308" y="5433"/>
                </a:cubicBezTo>
                <a:cubicBezTo>
                  <a:pt x="3324" y="5422"/>
                  <a:pt x="3342" y="5406"/>
                  <a:pt x="3358" y="5388"/>
                </a:cubicBezTo>
                <a:cubicBezTo>
                  <a:pt x="3369" y="5377"/>
                  <a:pt x="3381" y="5359"/>
                  <a:pt x="3392" y="5337"/>
                </a:cubicBezTo>
                <a:cubicBezTo>
                  <a:pt x="3398" y="5314"/>
                  <a:pt x="3410" y="5291"/>
                  <a:pt x="3410" y="5269"/>
                </a:cubicBezTo>
                <a:cubicBezTo>
                  <a:pt x="3415" y="5246"/>
                  <a:pt x="3415" y="5217"/>
                  <a:pt x="3415" y="5189"/>
                </a:cubicBezTo>
                <a:cubicBezTo>
                  <a:pt x="3415" y="5167"/>
                  <a:pt x="3410" y="5144"/>
                  <a:pt x="3403" y="5120"/>
                </a:cubicBezTo>
                <a:cubicBezTo>
                  <a:pt x="3387" y="5092"/>
                  <a:pt x="3376" y="5070"/>
                  <a:pt x="3363" y="5041"/>
                </a:cubicBezTo>
                <a:cubicBezTo>
                  <a:pt x="3335" y="4979"/>
                  <a:pt x="3358" y="4910"/>
                  <a:pt x="3415" y="4882"/>
                </a:cubicBezTo>
                <a:cubicBezTo>
                  <a:pt x="3432" y="4876"/>
                  <a:pt x="3449" y="4871"/>
                  <a:pt x="3466" y="4871"/>
                </a:cubicBezTo>
                <a:cubicBezTo>
                  <a:pt x="3512" y="4871"/>
                  <a:pt x="3552" y="4894"/>
                  <a:pt x="3573" y="4934"/>
                </a:cubicBezTo>
                <a:cubicBezTo>
                  <a:pt x="3591" y="4968"/>
                  <a:pt x="3608" y="5002"/>
                  <a:pt x="3631" y="5036"/>
                </a:cubicBezTo>
                <a:cubicBezTo>
                  <a:pt x="3665" y="5086"/>
                  <a:pt x="3704" y="5133"/>
                  <a:pt x="3751" y="5172"/>
                </a:cubicBezTo>
                <a:cubicBezTo>
                  <a:pt x="3790" y="5206"/>
                  <a:pt x="3835" y="5235"/>
                  <a:pt x="3887" y="5257"/>
                </a:cubicBezTo>
                <a:cubicBezTo>
                  <a:pt x="3932" y="5280"/>
                  <a:pt x="3983" y="5296"/>
                  <a:pt x="4040" y="5309"/>
                </a:cubicBezTo>
                <a:cubicBezTo>
                  <a:pt x="4092" y="5320"/>
                  <a:pt x="4137" y="5320"/>
                  <a:pt x="4187" y="5320"/>
                </a:cubicBezTo>
                <a:lnTo>
                  <a:pt x="4244" y="5320"/>
                </a:lnTo>
                <a:cubicBezTo>
                  <a:pt x="4324" y="5309"/>
                  <a:pt x="4404" y="5291"/>
                  <a:pt x="4478" y="5269"/>
                </a:cubicBezTo>
                <a:cubicBezTo>
                  <a:pt x="4546" y="5241"/>
                  <a:pt x="4609" y="5206"/>
                  <a:pt x="4664" y="5167"/>
                </a:cubicBezTo>
                <a:cubicBezTo>
                  <a:pt x="4716" y="5133"/>
                  <a:pt x="4756" y="5092"/>
                  <a:pt x="4795" y="5052"/>
                </a:cubicBezTo>
                <a:cubicBezTo>
                  <a:pt x="4824" y="5018"/>
                  <a:pt x="4847" y="4984"/>
                  <a:pt x="4864" y="4950"/>
                </a:cubicBezTo>
                <a:cubicBezTo>
                  <a:pt x="4876" y="4916"/>
                  <a:pt x="4887" y="4887"/>
                  <a:pt x="4892" y="4860"/>
                </a:cubicBezTo>
                <a:cubicBezTo>
                  <a:pt x="4898" y="4831"/>
                  <a:pt x="4898" y="4808"/>
                  <a:pt x="4898" y="4780"/>
                </a:cubicBezTo>
                <a:cubicBezTo>
                  <a:pt x="4892" y="4745"/>
                  <a:pt x="4887" y="4711"/>
                  <a:pt x="4876" y="4683"/>
                </a:cubicBezTo>
                <a:cubicBezTo>
                  <a:pt x="4864" y="4649"/>
                  <a:pt x="4847" y="4609"/>
                  <a:pt x="4819" y="4575"/>
                </a:cubicBezTo>
                <a:cubicBezTo>
                  <a:pt x="4801" y="4553"/>
                  <a:pt x="4784" y="4530"/>
                  <a:pt x="4767" y="4512"/>
                </a:cubicBezTo>
                <a:cubicBezTo>
                  <a:pt x="4722" y="4462"/>
                  <a:pt x="4716" y="4383"/>
                  <a:pt x="4756" y="4320"/>
                </a:cubicBezTo>
                <a:cubicBezTo>
                  <a:pt x="4784" y="4280"/>
                  <a:pt x="4835" y="4246"/>
                  <a:pt x="4887" y="4246"/>
                </a:cubicBezTo>
                <a:cubicBezTo>
                  <a:pt x="4903" y="4246"/>
                  <a:pt x="4921" y="4252"/>
                  <a:pt x="4932" y="4257"/>
                </a:cubicBezTo>
                <a:cubicBezTo>
                  <a:pt x="5018" y="4291"/>
                  <a:pt x="5102" y="4315"/>
                  <a:pt x="5194" y="4331"/>
                </a:cubicBezTo>
                <a:cubicBezTo>
                  <a:pt x="5290" y="4349"/>
                  <a:pt x="5387" y="4360"/>
                  <a:pt x="5477" y="4360"/>
                </a:cubicBezTo>
                <a:cubicBezTo>
                  <a:pt x="5511" y="4360"/>
                  <a:pt x="5545" y="4354"/>
                  <a:pt x="5580" y="4354"/>
                </a:cubicBezTo>
                <a:cubicBezTo>
                  <a:pt x="5676" y="4342"/>
                  <a:pt x="5768" y="4325"/>
                  <a:pt x="5852" y="4297"/>
                </a:cubicBezTo>
                <a:cubicBezTo>
                  <a:pt x="5910" y="4268"/>
                  <a:pt x="5967" y="4240"/>
                  <a:pt x="6017" y="4212"/>
                </a:cubicBezTo>
                <a:cubicBezTo>
                  <a:pt x="6057" y="4178"/>
                  <a:pt x="6091" y="4150"/>
                  <a:pt x="6125" y="4110"/>
                </a:cubicBezTo>
                <a:cubicBezTo>
                  <a:pt x="6154" y="4076"/>
                  <a:pt x="6177" y="4042"/>
                  <a:pt x="6193" y="4001"/>
                </a:cubicBezTo>
                <a:cubicBezTo>
                  <a:pt x="6216" y="3961"/>
                  <a:pt x="6227" y="3916"/>
                  <a:pt x="6240" y="3871"/>
                </a:cubicBezTo>
                <a:cubicBezTo>
                  <a:pt x="6245" y="3830"/>
                  <a:pt x="6245" y="3791"/>
                  <a:pt x="6245" y="3751"/>
                </a:cubicBezTo>
                <a:cubicBezTo>
                  <a:pt x="6240" y="3701"/>
                  <a:pt x="6227" y="3654"/>
                  <a:pt x="6211" y="3604"/>
                </a:cubicBezTo>
                <a:cubicBezTo>
                  <a:pt x="6188" y="3547"/>
                  <a:pt x="6159" y="3496"/>
                  <a:pt x="6125" y="3444"/>
                </a:cubicBezTo>
                <a:cubicBezTo>
                  <a:pt x="6080" y="3382"/>
                  <a:pt x="6028" y="3331"/>
                  <a:pt x="5972" y="3274"/>
                </a:cubicBezTo>
                <a:cubicBezTo>
                  <a:pt x="5899" y="3217"/>
                  <a:pt x="5830" y="3172"/>
                  <a:pt x="5768" y="3138"/>
                </a:cubicBezTo>
                <a:cubicBezTo>
                  <a:pt x="5705" y="3109"/>
                  <a:pt x="5637" y="3093"/>
                  <a:pt x="5569" y="3075"/>
                </a:cubicBezTo>
                <a:lnTo>
                  <a:pt x="5551" y="3075"/>
                </a:lnTo>
                <a:cubicBezTo>
                  <a:pt x="5524" y="3069"/>
                  <a:pt x="5495" y="3058"/>
                  <a:pt x="5477" y="3035"/>
                </a:cubicBezTo>
                <a:cubicBezTo>
                  <a:pt x="5455" y="3019"/>
                  <a:pt x="5443" y="2985"/>
                  <a:pt x="5443" y="2956"/>
                </a:cubicBezTo>
                <a:cubicBezTo>
                  <a:pt x="5449" y="2910"/>
                  <a:pt x="5483" y="2865"/>
                  <a:pt x="5535" y="2854"/>
                </a:cubicBezTo>
                <a:cubicBezTo>
                  <a:pt x="5619" y="2836"/>
                  <a:pt x="5687" y="2814"/>
                  <a:pt x="5750" y="2797"/>
                </a:cubicBezTo>
                <a:cubicBezTo>
                  <a:pt x="5824" y="2763"/>
                  <a:pt x="5899" y="2728"/>
                  <a:pt x="5967" y="2683"/>
                </a:cubicBezTo>
                <a:cubicBezTo>
                  <a:pt x="6012" y="2649"/>
                  <a:pt x="6051" y="2615"/>
                  <a:pt x="6091" y="2576"/>
                </a:cubicBezTo>
                <a:cubicBezTo>
                  <a:pt x="6114" y="2542"/>
                  <a:pt x="6131" y="2513"/>
                  <a:pt x="6148" y="2479"/>
                </a:cubicBezTo>
                <a:cubicBezTo>
                  <a:pt x="6159" y="2450"/>
                  <a:pt x="6171" y="2422"/>
                  <a:pt x="6177" y="2388"/>
                </a:cubicBezTo>
                <a:cubicBezTo>
                  <a:pt x="6182" y="2353"/>
                  <a:pt x="6188" y="2319"/>
                  <a:pt x="6182" y="2285"/>
                </a:cubicBezTo>
                <a:cubicBezTo>
                  <a:pt x="6182" y="2251"/>
                  <a:pt x="6171" y="2212"/>
                  <a:pt x="6159" y="2178"/>
                </a:cubicBezTo>
                <a:cubicBezTo>
                  <a:pt x="6143" y="2138"/>
                  <a:pt x="6120" y="2098"/>
                  <a:pt x="6096" y="2058"/>
                </a:cubicBezTo>
                <a:cubicBezTo>
                  <a:pt x="6062" y="2018"/>
                  <a:pt x="6028" y="1978"/>
                  <a:pt x="5983" y="1939"/>
                </a:cubicBezTo>
                <a:cubicBezTo>
                  <a:pt x="5933" y="1894"/>
                  <a:pt x="5875" y="1860"/>
                  <a:pt x="5807" y="1826"/>
                </a:cubicBezTo>
                <a:cubicBezTo>
                  <a:pt x="5734" y="1792"/>
                  <a:pt x="5653" y="1763"/>
                  <a:pt x="5569" y="1745"/>
                </a:cubicBezTo>
                <a:cubicBezTo>
                  <a:pt x="5500" y="1734"/>
                  <a:pt x="5427" y="1729"/>
                  <a:pt x="5359" y="1729"/>
                </a:cubicBezTo>
                <a:cubicBezTo>
                  <a:pt x="5325" y="1729"/>
                  <a:pt x="5285" y="1729"/>
                  <a:pt x="5251" y="1734"/>
                </a:cubicBezTo>
                <a:cubicBezTo>
                  <a:pt x="5149" y="1745"/>
                  <a:pt x="5052" y="1768"/>
                  <a:pt x="4949" y="1797"/>
                </a:cubicBezTo>
                <a:cubicBezTo>
                  <a:pt x="4944" y="1802"/>
                  <a:pt x="4932" y="1802"/>
                  <a:pt x="4926" y="1802"/>
                </a:cubicBezTo>
                <a:cubicBezTo>
                  <a:pt x="4898" y="1802"/>
                  <a:pt x="4864" y="1785"/>
                  <a:pt x="4847" y="1757"/>
                </a:cubicBezTo>
                <a:cubicBezTo>
                  <a:pt x="4824" y="1729"/>
                  <a:pt x="4819" y="1695"/>
                  <a:pt x="4829" y="1666"/>
                </a:cubicBezTo>
                <a:cubicBezTo>
                  <a:pt x="4864" y="1580"/>
                  <a:pt x="4903" y="1496"/>
                  <a:pt x="4949" y="1399"/>
                </a:cubicBezTo>
                <a:cubicBezTo>
                  <a:pt x="5018" y="1246"/>
                  <a:pt x="5097" y="1076"/>
                  <a:pt x="5136" y="893"/>
                </a:cubicBezTo>
                <a:cubicBezTo>
                  <a:pt x="5142" y="830"/>
                  <a:pt x="5149" y="774"/>
                  <a:pt x="5149" y="722"/>
                </a:cubicBezTo>
                <a:cubicBezTo>
                  <a:pt x="5142" y="683"/>
                  <a:pt x="5131" y="643"/>
                  <a:pt x="5120" y="615"/>
                </a:cubicBezTo>
                <a:cubicBezTo>
                  <a:pt x="5108" y="581"/>
                  <a:pt x="5097" y="557"/>
                  <a:pt x="5074" y="530"/>
                </a:cubicBezTo>
                <a:cubicBezTo>
                  <a:pt x="5057" y="501"/>
                  <a:pt x="5034" y="478"/>
                  <a:pt x="5000" y="450"/>
                </a:cubicBezTo>
                <a:cubicBezTo>
                  <a:pt x="4971" y="421"/>
                  <a:pt x="4937" y="405"/>
                  <a:pt x="4903" y="381"/>
                </a:cubicBezTo>
                <a:cubicBezTo>
                  <a:pt x="4869" y="371"/>
                  <a:pt x="4842" y="360"/>
                  <a:pt x="4801" y="347"/>
                </a:cubicBezTo>
                <a:cubicBezTo>
                  <a:pt x="4774" y="347"/>
                  <a:pt x="4750" y="342"/>
                  <a:pt x="4722" y="342"/>
                </a:cubicBezTo>
                <a:lnTo>
                  <a:pt x="4688" y="342"/>
                </a:lnTo>
                <a:cubicBezTo>
                  <a:pt x="4630" y="353"/>
                  <a:pt x="4585" y="365"/>
                  <a:pt x="4528" y="381"/>
                </a:cubicBezTo>
                <a:cubicBezTo>
                  <a:pt x="4454" y="410"/>
                  <a:pt x="4381" y="450"/>
                  <a:pt x="4307" y="501"/>
                </a:cubicBezTo>
                <a:cubicBezTo>
                  <a:pt x="4216" y="570"/>
                  <a:pt x="4126" y="649"/>
                  <a:pt x="4040" y="746"/>
                </a:cubicBezTo>
                <a:cubicBezTo>
                  <a:pt x="3966" y="830"/>
                  <a:pt x="3903" y="927"/>
                  <a:pt x="3853" y="1035"/>
                </a:cubicBezTo>
                <a:cubicBezTo>
                  <a:pt x="3841" y="1063"/>
                  <a:pt x="3801" y="1081"/>
                  <a:pt x="3773" y="1092"/>
                </a:cubicBezTo>
                <a:lnTo>
                  <a:pt x="3751" y="1092"/>
                </a:lnTo>
                <a:cubicBezTo>
                  <a:pt x="3733" y="1092"/>
                  <a:pt x="3722" y="1092"/>
                  <a:pt x="3704" y="1087"/>
                </a:cubicBezTo>
                <a:cubicBezTo>
                  <a:pt x="3665" y="1076"/>
                  <a:pt x="3636" y="1042"/>
                  <a:pt x="3620" y="995"/>
                </a:cubicBezTo>
                <a:cubicBezTo>
                  <a:pt x="3591" y="893"/>
                  <a:pt x="3568" y="796"/>
                  <a:pt x="3546" y="694"/>
                </a:cubicBezTo>
                <a:lnTo>
                  <a:pt x="3546" y="683"/>
                </a:lnTo>
                <a:cubicBezTo>
                  <a:pt x="3523" y="570"/>
                  <a:pt x="3494" y="455"/>
                  <a:pt x="3455" y="347"/>
                </a:cubicBezTo>
                <a:cubicBezTo>
                  <a:pt x="3432" y="285"/>
                  <a:pt x="3403" y="229"/>
                  <a:pt x="3369" y="177"/>
                </a:cubicBezTo>
                <a:cubicBezTo>
                  <a:pt x="3347" y="148"/>
                  <a:pt x="3324" y="121"/>
                  <a:pt x="3301" y="98"/>
                </a:cubicBezTo>
                <a:cubicBezTo>
                  <a:pt x="3273" y="75"/>
                  <a:pt x="3245" y="58"/>
                  <a:pt x="3216" y="46"/>
                </a:cubicBezTo>
                <a:cubicBezTo>
                  <a:pt x="3182" y="30"/>
                  <a:pt x="3143" y="19"/>
                  <a:pt x="3103" y="6"/>
                </a:cubicBezTo>
                <a:cubicBezTo>
                  <a:pt x="3069" y="1"/>
                  <a:pt x="3028" y="1"/>
                  <a:pt x="2988"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6" name="Google Shape;291;p2"/>
          <p:cNvSpPr>
            <a:spLocks noChangeArrowheads="1"/>
          </p:cNvSpPr>
          <p:nvPr/>
        </p:nvSpPr>
        <p:spPr bwMode="auto">
          <a:xfrm>
            <a:off x="7448550" y="4175125"/>
            <a:ext cx="223838" cy="57150"/>
          </a:xfrm>
          <a:custGeom>
            <a:avLst/>
            <a:gdLst>
              <a:gd name="T0" fmla="*/ 0 w 5791"/>
              <a:gd name="T1" fmla="*/ 0 h 1449"/>
              <a:gd name="T2" fmla="*/ 5791 w 5791"/>
              <a:gd name="T3" fmla="*/ 1449 h 1449"/>
            </a:gdLst>
            <a:ahLst/>
            <a:cxnLst/>
            <a:rect l="T0" t="T1" r="T2" b="T3"/>
            <a:pathLst>
              <a:path w="5791" h="1449" extrusionOk="0">
                <a:moveTo>
                  <a:pt x="0" y="352"/>
                </a:moveTo>
                <a:cubicBezTo>
                  <a:pt x="0" y="352"/>
                  <a:pt x="0" y="358"/>
                  <a:pt x="6" y="358"/>
                </a:cubicBezTo>
                <a:cubicBezTo>
                  <a:pt x="11" y="363"/>
                  <a:pt x="18" y="375"/>
                  <a:pt x="23" y="381"/>
                </a:cubicBezTo>
                <a:cubicBezTo>
                  <a:pt x="23" y="375"/>
                  <a:pt x="18" y="369"/>
                  <a:pt x="18" y="358"/>
                </a:cubicBezTo>
                <a:cubicBezTo>
                  <a:pt x="11" y="358"/>
                  <a:pt x="6" y="352"/>
                  <a:pt x="0" y="352"/>
                </a:cubicBezTo>
                <a:close/>
                <a:moveTo>
                  <a:pt x="313" y="505"/>
                </a:moveTo>
                <a:lnTo>
                  <a:pt x="313" y="505"/>
                </a:lnTo>
                <a:cubicBezTo>
                  <a:pt x="313" y="534"/>
                  <a:pt x="307" y="562"/>
                  <a:pt x="307" y="591"/>
                </a:cubicBezTo>
                <a:cubicBezTo>
                  <a:pt x="313" y="562"/>
                  <a:pt x="313" y="534"/>
                  <a:pt x="313" y="505"/>
                </a:cubicBezTo>
                <a:close/>
                <a:moveTo>
                  <a:pt x="1427" y="460"/>
                </a:moveTo>
                <a:cubicBezTo>
                  <a:pt x="1427" y="494"/>
                  <a:pt x="1421" y="523"/>
                  <a:pt x="1421" y="557"/>
                </a:cubicBezTo>
                <a:cubicBezTo>
                  <a:pt x="1421" y="654"/>
                  <a:pt x="1421" y="750"/>
                  <a:pt x="1416" y="853"/>
                </a:cubicBezTo>
                <a:cubicBezTo>
                  <a:pt x="1421" y="835"/>
                  <a:pt x="1421" y="819"/>
                  <a:pt x="1421" y="801"/>
                </a:cubicBezTo>
                <a:cubicBezTo>
                  <a:pt x="1432" y="756"/>
                  <a:pt x="1450" y="709"/>
                  <a:pt x="1472" y="659"/>
                </a:cubicBezTo>
                <a:cubicBezTo>
                  <a:pt x="1477" y="648"/>
                  <a:pt x="1489" y="630"/>
                  <a:pt x="1495" y="619"/>
                </a:cubicBezTo>
                <a:cubicBezTo>
                  <a:pt x="1518" y="585"/>
                  <a:pt x="1518" y="546"/>
                  <a:pt x="1500" y="517"/>
                </a:cubicBezTo>
                <a:cubicBezTo>
                  <a:pt x="1484" y="489"/>
                  <a:pt x="1455" y="465"/>
                  <a:pt x="1427" y="460"/>
                </a:cubicBezTo>
                <a:close/>
                <a:moveTo>
                  <a:pt x="4700" y="0"/>
                </a:moveTo>
                <a:cubicBezTo>
                  <a:pt x="4648" y="0"/>
                  <a:pt x="4597" y="34"/>
                  <a:pt x="4569" y="74"/>
                </a:cubicBezTo>
                <a:cubicBezTo>
                  <a:pt x="4529" y="137"/>
                  <a:pt x="4535" y="216"/>
                  <a:pt x="4580" y="266"/>
                </a:cubicBezTo>
                <a:cubicBezTo>
                  <a:pt x="4597" y="284"/>
                  <a:pt x="4614" y="307"/>
                  <a:pt x="4632" y="329"/>
                </a:cubicBezTo>
                <a:cubicBezTo>
                  <a:pt x="4660" y="363"/>
                  <a:pt x="4677" y="403"/>
                  <a:pt x="4689" y="437"/>
                </a:cubicBezTo>
                <a:cubicBezTo>
                  <a:pt x="4700" y="465"/>
                  <a:pt x="4705" y="499"/>
                  <a:pt x="4711" y="534"/>
                </a:cubicBezTo>
                <a:cubicBezTo>
                  <a:pt x="4711" y="562"/>
                  <a:pt x="4711" y="585"/>
                  <a:pt x="4705" y="614"/>
                </a:cubicBezTo>
                <a:cubicBezTo>
                  <a:pt x="4700" y="641"/>
                  <a:pt x="4689" y="670"/>
                  <a:pt x="4677" y="704"/>
                </a:cubicBezTo>
                <a:cubicBezTo>
                  <a:pt x="4660" y="738"/>
                  <a:pt x="4637" y="772"/>
                  <a:pt x="4608" y="806"/>
                </a:cubicBezTo>
                <a:cubicBezTo>
                  <a:pt x="4569" y="846"/>
                  <a:pt x="4529" y="887"/>
                  <a:pt x="4477" y="921"/>
                </a:cubicBezTo>
                <a:cubicBezTo>
                  <a:pt x="4422" y="960"/>
                  <a:pt x="4359" y="995"/>
                  <a:pt x="4291" y="1023"/>
                </a:cubicBezTo>
                <a:cubicBezTo>
                  <a:pt x="4217" y="1045"/>
                  <a:pt x="4137" y="1063"/>
                  <a:pt x="4057" y="1074"/>
                </a:cubicBezTo>
                <a:lnTo>
                  <a:pt x="4000" y="1074"/>
                </a:lnTo>
                <a:cubicBezTo>
                  <a:pt x="3950" y="1074"/>
                  <a:pt x="3905" y="1074"/>
                  <a:pt x="3853" y="1063"/>
                </a:cubicBezTo>
                <a:cubicBezTo>
                  <a:pt x="3796" y="1050"/>
                  <a:pt x="3745" y="1034"/>
                  <a:pt x="3700" y="1011"/>
                </a:cubicBezTo>
                <a:cubicBezTo>
                  <a:pt x="3648" y="989"/>
                  <a:pt x="3603" y="960"/>
                  <a:pt x="3564" y="926"/>
                </a:cubicBezTo>
                <a:cubicBezTo>
                  <a:pt x="3517" y="887"/>
                  <a:pt x="3478" y="840"/>
                  <a:pt x="3444" y="790"/>
                </a:cubicBezTo>
                <a:cubicBezTo>
                  <a:pt x="3421" y="756"/>
                  <a:pt x="3404" y="722"/>
                  <a:pt x="3386" y="688"/>
                </a:cubicBezTo>
                <a:cubicBezTo>
                  <a:pt x="3365" y="648"/>
                  <a:pt x="3325" y="625"/>
                  <a:pt x="3279" y="625"/>
                </a:cubicBezTo>
                <a:cubicBezTo>
                  <a:pt x="3262" y="625"/>
                  <a:pt x="3245" y="630"/>
                  <a:pt x="3228" y="636"/>
                </a:cubicBezTo>
                <a:cubicBezTo>
                  <a:pt x="3171" y="664"/>
                  <a:pt x="3148" y="733"/>
                  <a:pt x="3176" y="795"/>
                </a:cubicBezTo>
                <a:cubicBezTo>
                  <a:pt x="3189" y="824"/>
                  <a:pt x="3200" y="846"/>
                  <a:pt x="3216" y="874"/>
                </a:cubicBezTo>
                <a:cubicBezTo>
                  <a:pt x="3223" y="898"/>
                  <a:pt x="3228" y="921"/>
                  <a:pt x="3228" y="943"/>
                </a:cubicBezTo>
                <a:cubicBezTo>
                  <a:pt x="3228" y="971"/>
                  <a:pt x="3228" y="1000"/>
                  <a:pt x="3223" y="1023"/>
                </a:cubicBezTo>
                <a:cubicBezTo>
                  <a:pt x="3223" y="1045"/>
                  <a:pt x="3211" y="1068"/>
                  <a:pt x="3205" y="1091"/>
                </a:cubicBezTo>
                <a:cubicBezTo>
                  <a:pt x="3194" y="1113"/>
                  <a:pt x="3182" y="1131"/>
                  <a:pt x="3171" y="1142"/>
                </a:cubicBezTo>
                <a:cubicBezTo>
                  <a:pt x="3155" y="1160"/>
                  <a:pt x="3137" y="1176"/>
                  <a:pt x="3121" y="1187"/>
                </a:cubicBezTo>
                <a:cubicBezTo>
                  <a:pt x="3097" y="1205"/>
                  <a:pt x="3074" y="1215"/>
                  <a:pt x="3052" y="1228"/>
                </a:cubicBezTo>
                <a:cubicBezTo>
                  <a:pt x="3024" y="1233"/>
                  <a:pt x="2995" y="1239"/>
                  <a:pt x="2966" y="1244"/>
                </a:cubicBezTo>
                <a:lnTo>
                  <a:pt x="2950" y="1244"/>
                </a:lnTo>
                <a:cubicBezTo>
                  <a:pt x="2932" y="1244"/>
                  <a:pt x="2909" y="1244"/>
                  <a:pt x="2887" y="1239"/>
                </a:cubicBezTo>
                <a:cubicBezTo>
                  <a:pt x="2864" y="1233"/>
                  <a:pt x="2841" y="1228"/>
                  <a:pt x="2819" y="1215"/>
                </a:cubicBezTo>
                <a:cubicBezTo>
                  <a:pt x="2801" y="1205"/>
                  <a:pt x="2780" y="1194"/>
                  <a:pt x="2762" y="1181"/>
                </a:cubicBezTo>
                <a:cubicBezTo>
                  <a:pt x="2746" y="1165"/>
                  <a:pt x="2728" y="1147"/>
                  <a:pt x="2717" y="1125"/>
                </a:cubicBezTo>
                <a:cubicBezTo>
                  <a:pt x="2699" y="1102"/>
                  <a:pt x="2688" y="1079"/>
                  <a:pt x="2677" y="1057"/>
                </a:cubicBezTo>
                <a:cubicBezTo>
                  <a:pt x="2665" y="1011"/>
                  <a:pt x="2654" y="966"/>
                  <a:pt x="2649" y="926"/>
                </a:cubicBezTo>
                <a:cubicBezTo>
                  <a:pt x="2649" y="898"/>
                  <a:pt x="2643" y="880"/>
                  <a:pt x="2625" y="858"/>
                </a:cubicBezTo>
                <a:cubicBezTo>
                  <a:pt x="2609" y="840"/>
                  <a:pt x="2580" y="829"/>
                  <a:pt x="2552" y="824"/>
                </a:cubicBezTo>
                <a:cubicBezTo>
                  <a:pt x="2500" y="824"/>
                  <a:pt x="2460" y="864"/>
                  <a:pt x="2455" y="921"/>
                </a:cubicBezTo>
                <a:cubicBezTo>
                  <a:pt x="2455" y="937"/>
                  <a:pt x="2450" y="955"/>
                  <a:pt x="2450" y="977"/>
                </a:cubicBezTo>
                <a:cubicBezTo>
                  <a:pt x="2439" y="1016"/>
                  <a:pt x="2421" y="1063"/>
                  <a:pt x="2405" y="1102"/>
                </a:cubicBezTo>
                <a:cubicBezTo>
                  <a:pt x="2392" y="1131"/>
                  <a:pt x="2370" y="1160"/>
                  <a:pt x="2347" y="1194"/>
                </a:cubicBezTo>
                <a:cubicBezTo>
                  <a:pt x="2324" y="1215"/>
                  <a:pt x="2302" y="1233"/>
                  <a:pt x="2274" y="1255"/>
                </a:cubicBezTo>
                <a:cubicBezTo>
                  <a:pt x="2245" y="1278"/>
                  <a:pt x="2211" y="1296"/>
                  <a:pt x="2177" y="1307"/>
                </a:cubicBezTo>
                <a:cubicBezTo>
                  <a:pt x="2132" y="1323"/>
                  <a:pt x="2085" y="1330"/>
                  <a:pt x="2040" y="1335"/>
                </a:cubicBezTo>
                <a:cubicBezTo>
                  <a:pt x="2023" y="1341"/>
                  <a:pt x="2012" y="1341"/>
                  <a:pt x="1995" y="1341"/>
                </a:cubicBezTo>
                <a:cubicBezTo>
                  <a:pt x="1955" y="1341"/>
                  <a:pt x="1910" y="1335"/>
                  <a:pt x="1870" y="1330"/>
                </a:cubicBezTo>
                <a:cubicBezTo>
                  <a:pt x="1807" y="1318"/>
                  <a:pt x="1750" y="1301"/>
                  <a:pt x="1700" y="1273"/>
                </a:cubicBezTo>
                <a:cubicBezTo>
                  <a:pt x="1655" y="1250"/>
                  <a:pt x="1608" y="1221"/>
                  <a:pt x="1569" y="1194"/>
                </a:cubicBezTo>
                <a:cubicBezTo>
                  <a:pt x="1540" y="1165"/>
                  <a:pt x="1511" y="1136"/>
                  <a:pt x="1484" y="1097"/>
                </a:cubicBezTo>
                <a:cubicBezTo>
                  <a:pt x="1466" y="1074"/>
                  <a:pt x="1450" y="1040"/>
                  <a:pt x="1438" y="1011"/>
                </a:cubicBezTo>
                <a:cubicBezTo>
                  <a:pt x="1427" y="977"/>
                  <a:pt x="1421" y="943"/>
                  <a:pt x="1416" y="914"/>
                </a:cubicBezTo>
                <a:lnTo>
                  <a:pt x="1416" y="1125"/>
                </a:lnTo>
                <a:cubicBezTo>
                  <a:pt x="1416" y="1147"/>
                  <a:pt x="1409" y="1170"/>
                  <a:pt x="1409" y="1194"/>
                </a:cubicBezTo>
                <a:cubicBezTo>
                  <a:pt x="1427" y="1210"/>
                  <a:pt x="1438" y="1228"/>
                  <a:pt x="1455" y="1250"/>
                </a:cubicBezTo>
                <a:cubicBezTo>
                  <a:pt x="1489" y="1284"/>
                  <a:pt x="1529" y="1318"/>
                  <a:pt x="1563" y="1341"/>
                </a:cubicBezTo>
                <a:cubicBezTo>
                  <a:pt x="1608" y="1375"/>
                  <a:pt x="1655" y="1398"/>
                  <a:pt x="1700" y="1415"/>
                </a:cubicBezTo>
                <a:cubicBezTo>
                  <a:pt x="1739" y="1432"/>
                  <a:pt x="1791" y="1443"/>
                  <a:pt x="1847" y="1449"/>
                </a:cubicBezTo>
                <a:lnTo>
                  <a:pt x="1899" y="1449"/>
                </a:lnTo>
                <a:cubicBezTo>
                  <a:pt x="1933" y="1449"/>
                  <a:pt x="1967" y="1449"/>
                  <a:pt x="1995" y="1443"/>
                </a:cubicBezTo>
                <a:cubicBezTo>
                  <a:pt x="2046" y="1438"/>
                  <a:pt x="2098" y="1420"/>
                  <a:pt x="2125" y="1409"/>
                </a:cubicBezTo>
                <a:cubicBezTo>
                  <a:pt x="2177" y="1386"/>
                  <a:pt x="2222" y="1364"/>
                  <a:pt x="2256" y="1341"/>
                </a:cubicBezTo>
                <a:cubicBezTo>
                  <a:pt x="2308" y="1307"/>
                  <a:pt x="2342" y="1278"/>
                  <a:pt x="2370" y="1250"/>
                </a:cubicBezTo>
                <a:cubicBezTo>
                  <a:pt x="2387" y="1239"/>
                  <a:pt x="2398" y="1221"/>
                  <a:pt x="2410" y="1205"/>
                </a:cubicBezTo>
                <a:cubicBezTo>
                  <a:pt x="2426" y="1181"/>
                  <a:pt x="2444" y="1165"/>
                  <a:pt x="2455" y="1142"/>
                </a:cubicBezTo>
                <a:cubicBezTo>
                  <a:pt x="2473" y="1113"/>
                  <a:pt x="2489" y="1085"/>
                  <a:pt x="2500" y="1050"/>
                </a:cubicBezTo>
                <a:cubicBezTo>
                  <a:pt x="2507" y="1068"/>
                  <a:pt x="2518" y="1085"/>
                  <a:pt x="2534" y="1097"/>
                </a:cubicBezTo>
                <a:cubicBezTo>
                  <a:pt x="2568" y="1142"/>
                  <a:pt x="2615" y="1181"/>
                  <a:pt x="2670" y="1210"/>
                </a:cubicBezTo>
                <a:cubicBezTo>
                  <a:pt x="2717" y="1239"/>
                  <a:pt x="2773" y="1262"/>
                  <a:pt x="2830" y="1273"/>
                </a:cubicBezTo>
                <a:cubicBezTo>
                  <a:pt x="2841" y="1278"/>
                  <a:pt x="2859" y="1278"/>
                  <a:pt x="2870" y="1284"/>
                </a:cubicBezTo>
                <a:lnTo>
                  <a:pt x="2870" y="1370"/>
                </a:lnTo>
                <a:cubicBezTo>
                  <a:pt x="2882" y="1375"/>
                  <a:pt x="2893" y="1375"/>
                  <a:pt x="2904" y="1375"/>
                </a:cubicBezTo>
                <a:cubicBezTo>
                  <a:pt x="2921" y="1375"/>
                  <a:pt x="2938" y="1370"/>
                  <a:pt x="2956" y="1370"/>
                </a:cubicBezTo>
                <a:cubicBezTo>
                  <a:pt x="3121" y="1330"/>
                  <a:pt x="3313" y="1228"/>
                  <a:pt x="3359" y="1205"/>
                </a:cubicBezTo>
                <a:lnTo>
                  <a:pt x="3359" y="1199"/>
                </a:lnTo>
                <a:cubicBezTo>
                  <a:pt x="3370" y="1125"/>
                  <a:pt x="3386" y="1057"/>
                  <a:pt x="3410" y="989"/>
                </a:cubicBezTo>
                <a:cubicBezTo>
                  <a:pt x="3427" y="1000"/>
                  <a:pt x="3444" y="1011"/>
                  <a:pt x="3461" y="1023"/>
                </a:cubicBezTo>
                <a:cubicBezTo>
                  <a:pt x="3564" y="1074"/>
                  <a:pt x="3671" y="1113"/>
                  <a:pt x="3779" y="1142"/>
                </a:cubicBezTo>
                <a:cubicBezTo>
                  <a:pt x="3858" y="1160"/>
                  <a:pt x="3944" y="1170"/>
                  <a:pt x="4018" y="1170"/>
                </a:cubicBezTo>
                <a:cubicBezTo>
                  <a:pt x="4047" y="1170"/>
                  <a:pt x="4068" y="1165"/>
                  <a:pt x="4097" y="1165"/>
                </a:cubicBezTo>
                <a:cubicBezTo>
                  <a:pt x="4154" y="1160"/>
                  <a:pt x="4212" y="1153"/>
                  <a:pt x="4262" y="1142"/>
                </a:cubicBezTo>
                <a:cubicBezTo>
                  <a:pt x="4330" y="1125"/>
                  <a:pt x="4393" y="1097"/>
                  <a:pt x="4443" y="1079"/>
                </a:cubicBezTo>
                <a:cubicBezTo>
                  <a:pt x="4546" y="1034"/>
                  <a:pt x="4637" y="977"/>
                  <a:pt x="4711" y="909"/>
                </a:cubicBezTo>
                <a:cubicBezTo>
                  <a:pt x="4773" y="853"/>
                  <a:pt x="4825" y="772"/>
                  <a:pt x="4853" y="688"/>
                </a:cubicBezTo>
                <a:cubicBezTo>
                  <a:pt x="4870" y="648"/>
                  <a:pt x="4876" y="607"/>
                  <a:pt x="4881" y="573"/>
                </a:cubicBezTo>
                <a:cubicBezTo>
                  <a:pt x="4887" y="534"/>
                  <a:pt x="4893" y="494"/>
                  <a:pt x="4893" y="449"/>
                </a:cubicBezTo>
                <a:cubicBezTo>
                  <a:pt x="4893" y="381"/>
                  <a:pt x="4887" y="318"/>
                  <a:pt x="4881" y="250"/>
                </a:cubicBezTo>
                <a:cubicBezTo>
                  <a:pt x="4928" y="266"/>
                  <a:pt x="4983" y="284"/>
                  <a:pt x="5064" y="295"/>
                </a:cubicBezTo>
                <a:cubicBezTo>
                  <a:pt x="5114" y="300"/>
                  <a:pt x="5159" y="307"/>
                  <a:pt x="5211" y="307"/>
                </a:cubicBezTo>
                <a:cubicBezTo>
                  <a:pt x="5262" y="307"/>
                  <a:pt x="5319" y="300"/>
                  <a:pt x="5387" y="295"/>
                </a:cubicBezTo>
                <a:cubicBezTo>
                  <a:pt x="5534" y="279"/>
                  <a:pt x="5671" y="232"/>
                  <a:pt x="5791" y="164"/>
                </a:cubicBezTo>
                <a:cubicBezTo>
                  <a:pt x="5751" y="159"/>
                  <a:pt x="5717" y="159"/>
                  <a:pt x="5678" y="159"/>
                </a:cubicBezTo>
                <a:cubicBezTo>
                  <a:pt x="5665" y="176"/>
                  <a:pt x="5643" y="187"/>
                  <a:pt x="5620" y="193"/>
                </a:cubicBezTo>
                <a:lnTo>
                  <a:pt x="5603" y="193"/>
                </a:lnTo>
                <a:cubicBezTo>
                  <a:pt x="5586" y="193"/>
                  <a:pt x="5563" y="187"/>
                  <a:pt x="5552" y="176"/>
                </a:cubicBezTo>
                <a:cubicBezTo>
                  <a:pt x="5518" y="159"/>
                  <a:pt x="5507" y="124"/>
                  <a:pt x="5507" y="90"/>
                </a:cubicBezTo>
                <a:cubicBezTo>
                  <a:pt x="5473" y="96"/>
                  <a:pt x="5432" y="103"/>
                  <a:pt x="5393" y="108"/>
                </a:cubicBezTo>
                <a:cubicBezTo>
                  <a:pt x="5358" y="108"/>
                  <a:pt x="5324" y="114"/>
                  <a:pt x="5290" y="114"/>
                </a:cubicBezTo>
                <a:cubicBezTo>
                  <a:pt x="5200" y="114"/>
                  <a:pt x="5103" y="103"/>
                  <a:pt x="5007" y="85"/>
                </a:cubicBezTo>
                <a:cubicBezTo>
                  <a:pt x="4915" y="69"/>
                  <a:pt x="4831" y="45"/>
                  <a:pt x="4745" y="11"/>
                </a:cubicBezTo>
                <a:cubicBezTo>
                  <a:pt x="4734" y="6"/>
                  <a:pt x="4716" y="0"/>
                  <a:pt x="470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7" name="Google Shape;292;p2"/>
          <p:cNvSpPr>
            <a:spLocks noChangeArrowheads="1"/>
          </p:cNvSpPr>
          <p:nvPr/>
        </p:nvSpPr>
        <p:spPr bwMode="auto">
          <a:xfrm>
            <a:off x="7667625" y="4178300"/>
            <a:ext cx="4763" cy="3175"/>
          </a:xfrm>
          <a:custGeom>
            <a:avLst/>
            <a:gdLst>
              <a:gd name="T0" fmla="*/ 0 w 114"/>
              <a:gd name="T1" fmla="*/ 0 h 108"/>
              <a:gd name="T2" fmla="*/ 114 w 114"/>
              <a:gd name="T3" fmla="*/ 108 h 108"/>
            </a:gdLst>
            <a:ahLst/>
            <a:cxnLst/>
            <a:rect l="T0" t="T1" r="T2" b="T3"/>
            <a:pathLst>
              <a:path w="114" h="108" extrusionOk="0">
                <a:moveTo>
                  <a:pt x="46" y="0"/>
                </a:moveTo>
                <a:cubicBezTo>
                  <a:pt x="35" y="29"/>
                  <a:pt x="17" y="63"/>
                  <a:pt x="6" y="92"/>
                </a:cubicBezTo>
                <a:cubicBezTo>
                  <a:pt x="1" y="97"/>
                  <a:pt x="1" y="97"/>
                  <a:pt x="1" y="103"/>
                </a:cubicBezTo>
                <a:cubicBezTo>
                  <a:pt x="40" y="103"/>
                  <a:pt x="74" y="103"/>
                  <a:pt x="114" y="108"/>
                </a:cubicBezTo>
                <a:cubicBezTo>
                  <a:pt x="85" y="74"/>
                  <a:pt x="62" y="34"/>
                  <a:pt x="46"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8" name="Google Shape;293;p2"/>
          <p:cNvSpPr>
            <a:spLocks noChangeArrowheads="1"/>
          </p:cNvSpPr>
          <p:nvPr/>
        </p:nvSpPr>
        <p:spPr bwMode="auto">
          <a:xfrm>
            <a:off x="7661275" y="4176713"/>
            <a:ext cx="7938" cy="6350"/>
          </a:xfrm>
          <a:custGeom>
            <a:avLst/>
            <a:gdLst>
              <a:gd name="T0" fmla="*/ 0 w 216"/>
              <a:gd name="T1" fmla="*/ 0 h 166"/>
              <a:gd name="T2" fmla="*/ 216 w 216"/>
              <a:gd name="T3" fmla="*/ 166 h 166"/>
            </a:gdLst>
            <a:ahLst/>
            <a:cxnLst/>
            <a:rect l="T0" t="T1" r="T2" b="T3"/>
            <a:pathLst>
              <a:path w="216" h="166" extrusionOk="0">
                <a:moveTo>
                  <a:pt x="205" y="1"/>
                </a:moveTo>
                <a:cubicBezTo>
                  <a:pt x="187" y="7"/>
                  <a:pt x="176" y="13"/>
                  <a:pt x="158" y="24"/>
                </a:cubicBezTo>
                <a:cubicBezTo>
                  <a:pt x="108" y="42"/>
                  <a:pt x="56" y="52"/>
                  <a:pt x="0" y="63"/>
                </a:cubicBezTo>
                <a:cubicBezTo>
                  <a:pt x="0" y="97"/>
                  <a:pt x="11" y="132"/>
                  <a:pt x="45" y="149"/>
                </a:cubicBezTo>
                <a:cubicBezTo>
                  <a:pt x="56" y="160"/>
                  <a:pt x="79" y="166"/>
                  <a:pt x="96" y="166"/>
                </a:cubicBezTo>
                <a:lnTo>
                  <a:pt x="113" y="166"/>
                </a:lnTo>
                <a:cubicBezTo>
                  <a:pt x="136" y="160"/>
                  <a:pt x="158" y="149"/>
                  <a:pt x="171" y="132"/>
                </a:cubicBezTo>
                <a:cubicBezTo>
                  <a:pt x="171" y="126"/>
                  <a:pt x="171" y="126"/>
                  <a:pt x="176" y="121"/>
                </a:cubicBezTo>
                <a:cubicBezTo>
                  <a:pt x="187" y="92"/>
                  <a:pt x="205" y="58"/>
                  <a:pt x="216" y="29"/>
                </a:cubicBezTo>
                <a:cubicBezTo>
                  <a:pt x="210" y="18"/>
                  <a:pt x="210" y="13"/>
                  <a:pt x="20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9" name="Google Shape;294;p2"/>
          <p:cNvSpPr>
            <a:spLocks noChangeArrowheads="1"/>
          </p:cNvSpPr>
          <p:nvPr/>
        </p:nvSpPr>
        <p:spPr bwMode="auto">
          <a:xfrm>
            <a:off x="7459663" y="4194175"/>
            <a:ext cx="12700" cy="7938"/>
          </a:xfrm>
          <a:custGeom>
            <a:avLst/>
            <a:gdLst>
              <a:gd name="T0" fmla="*/ 0 w 318"/>
              <a:gd name="T1" fmla="*/ 0 h 184"/>
              <a:gd name="T2" fmla="*/ 318 w 318"/>
              <a:gd name="T3" fmla="*/ 184 h 184"/>
            </a:gdLst>
            <a:ahLst/>
            <a:cxnLst/>
            <a:rect l="T0" t="T1" r="T2" b="T3"/>
            <a:pathLst>
              <a:path w="318" h="184" extrusionOk="0">
                <a:moveTo>
                  <a:pt x="6" y="1"/>
                </a:moveTo>
                <a:cubicBezTo>
                  <a:pt x="6" y="30"/>
                  <a:pt x="6" y="58"/>
                  <a:pt x="0" y="87"/>
                </a:cubicBezTo>
                <a:cubicBezTo>
                  <a:pt x="52" y="110"/>
                  <a:pt x="91" y="126"/>
                  <a:pt x="136" y="144"/>
                </a:cubicBezTo>
                <a:cubicBezTo>
                  <a:pt x="194" y="160"/>
                  <a:pt x="250" y="171"/>
                  <a:pt x="307" y="184"/>
                </a:cubicBezTo>
                <a:lnTo>
                  <a:pt x="318" y="76"/>
                </a:lnTo>
                <a:cubicBezTo>
                  <a:pt x="273" y="76"/>
                  <a:pt x="228" y="69"/>
                  <a:pt x="181" y="64"/>
                </a:cubicBezTo>
                <a:cubicBezTo>
                  <a:pt x="126" y="53"/>
                  <a:pt x="74" y="35"/>
                  <a:pt x="23" y="13"/>
                </a:cubicBezTo>
                <a:cubicBezTo>
                  <a:pt x="18" y="8"/>
                  <a:pt x="11" y="8"/>
                  <a:pt x="6"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0" name="Google Shape;295;p2"/>
          <p:cNvSpPr>
            <a:spLocks noChangeArrowheads="1"/>
          </p:cNvSpPr>
          <p:nvPr/>
        </p:nvSpPr>
        <p:spPr bwMode="auto">
          <a:xfrm>
            <a:off x="7472363" y="4194175"/>
            <a:ext cx="22225" cy="7938"/>
          </a:xfrm>
          <a:custGeom>
            <a:avLst/>
            <a:gdLst>
              <a:gd name="T0" fmla="*/ 0 w 599"/>
              <a:gd name="T1" fmla="*/ 0 h 201"/>
              <a:gd name="T2" fmla="*/ 599 w 599"/>
              <a:gd name="T3" fmla="*/ 201 h 201"/>
            </a:gdLst>
            <a:ahLst/>
            <a:cxnLst/>
            <a:rect l="T0" t="T1" r="T2" b="T3"/>
            <a:pathLst>
              <a:path w="599" h="201" extrusionOk="0">
                <a:moveTo>
                  <a:pt x="598" y="1"/>
                </a:moveTo>
                <a:lnTo>
                  <a:pt x="598" y="1"/>
                </a:lnTo>
                <a:cubicBezTo>
                  <a:pt x="462" y="35"/>
                  <a:pt x="319" y="64"/>
                  <a:pt x="182" y="76"/>
                </a:cubicBezTo>
                <a:cubicBezTo>
                  <a:pt x="143" y="76"/>
                  <a:pt x="109" y="81"/>
                  <a:pt x="75" y="81"/>
                </a:cubicBezTo>
                <a:cubicBezTo>
                  <a:pt x="53" y="81"/>
                  <a:pt x="35" y="76"/>
                  <a:pt x="12" y="76"/>
                </a:cubicBezTo>
                <a:lnTo>
                  <a:pt x="1" y="184"/>
                </a:lnTo>
                <a:cubicBezTo>
                  <a:pt x="58" y="189"/>
                  <a:pt x="114" y="195"/>
                  <a:pt x="171" y="195"/>
                </a:cubicBezTo>
                <a:cubicBezTo>
                  <a:pt x="195" y="200"/>
                  <a:pt x="211" y="200"/>
                  <a:pt x="229" y="200"/>
                </a:cubicBezTo>
                <a:cubicBezTo>
                  <a:pt x="360" y="200"/>
                  <a:pt x="484" y="178"/>
                  <a:pt x="591" y="144"/>
                </a:cubicBezTo>
                <a:cubicBezTo>
                  <a:pt x="591" y="98"/>
                  <a:pt x="591" y="53"/>
                  <a:pt x="598"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1" name="Google Shape;296;p2"/>
          <p:cNvSpPr>
            <a:spLocks noChangeArrowheads="1"/>
          </p:cNvSpPr>
          <p:nvPr/>
        </p:nvSpPr>
        <p:spPr bwMode="auto">
          <a:xfrm>
            <a:off x="7448550" y="4189413"/>
            <a:ext cx="55563" cy="31750"/>
          </a:xfrm>
          <a:custGeom>
            <a:avLst/>
            <a:gdLst>
              <a:gd name="T0" fmla="*/ 0 w 1410"/>
              <a:gd name="T1" fmla="*/ 0 h 837"/>
              <a:gd name="T2" fmla="*/ 1410 w 1410"/>
              <a:gd name="T3" fmla="*/ 837 h 837"/>
            </a:gdLst>
            <a:ahLst/>
            <a:cxnLst/>
            <a:rect l="T0" t="T1" r="T2" b="T3"/>
            <a:pathLst>
              <a:path w="1410" h="837" extrusionOk="0">
                <a:moveTo>
                  <a:pt x="1" y="1"/>
                </a:moveTo>
                <a:cubicBezTo>
                  <a:pt x="1" y="12"/>
                  <a:pt x="6" y="18"/>
                  <a:pt x="6" y="24"/>
                </a:cubicBezTo>
                <a:cubicBezTo>
                  <a:pt x="46" y="74"/>
                  <a:pt x="96" y="114"/>
                  <a:pt x="143" y="148"/>
                </a:cubicBezTo>
                <a:cubicBezTo>
                  <a:pt x="177" y="177"/>
                  <a:pt x="216" y="200"/>
                  <a:pt x="261" y="223"/>
                </a:cubicBezTo>
                <a:cubicBezTo>
                  <a:pt x="274" y="228"/>
                  <a:pt x="285" y="228"/>
                  <a:pt x="290" y="234"/>
                </a:cubicBezTo>
                <a:cubicBezTo>
                  <a:pt x="290" y="205"/>
                  <a:pt x="296" y="177"/>
                  <a:pt x="296" y="148"/>
                </a:cubicBezTo>
                <a:cubicBezTo>
                  <a:pt x="261" y="132"/>
                  <a:pt x="227" y="108"/>
                  <a:pt x="199" y="87"/>
                </a:cubicBezTo>
                <a:cubicBezTo>
                  <a:pt x="182" y="69"/>
                  <a:pt x="165" y="52"/>
                  <a:pt x="154" y="35"/>
                </a:cubicBezTo>
                <a:cubicBezTo>
                  <a:pt x="103" y="29"/>
                  <a:pt x="51" y="18"/>
                  <a:pt x="1" y="1"/>
                </a:cubicBezTo>
                <a:close/>
                <a:moveTo>
                  <a:pt x="1392" y="103"/>
                </a:moveTo>
                <a:cubicBezTo>
                  <a:pt x="1387" y="103"/>
                  <a:pt x="1381" y="103"/>
                  <a:pt x="1370" y="108"/>
                </a:cubicBezTo>
                <a:cubicBezTo>
                  <a:pt x="1313" y="121"/>
                  <a:pt x="1250" y="137"/>
                  <a:pt x="1194" y="148"/>
                </a:cubicBezTo>
                <a:cubicBezTo>
                  <a:pt x="1187" y="200"/>
                  <a:pt x="1187" y="245"/>
                  <a:pt x="1187" y="291"/>
                </a:cubicBezTo>
                <a:cubicBezTo>
                  <a:pt x="1211" y="279"/>
                  <a:pt x="1234" y="273"/>
                  <a:pt x="1250" y="262"/>
                </a:cubicBezTo>
                <a:cubicBezTo>
                  <a:pt x="1245" y="291"/>
                  <a:pt x="1245" y="325"/>
                  <a:pt x="1245" y="370"/>
                </a:cubicBezTo>
                <a:cubicBezTo>
                  <a:pt x="1250" y="472"/>
                  <a:pt x="1268" y="557"/>
                  <a:pt x="1297" y="638"/>
                </a:cubicBezTo>
                <a:cubicBezTo>
                  <a:pt x="1313" y="693"/>
                  <a:pt x="1336" y="734"/>
                  <a:pt x="1352" y="774"/>
                </a:cubicBezTo>
                <a:cubicBezTo>
                  <a:pt x="1370" y="796"/>
                  <a:pt x="1381" y="813"/>
                  <a:pt x="1392" y="837"/>
                </a:cubicBezTo>
                <a:cubicBezTo>
                  <a:pt x="1392" y="813"/>
                  <a:pt x="1399" y="790"/>
                  <a:pt x="1399" y="768"/>
                </a:cubicBezTo>
                <a:lnTo>
                  <a:pt x="1399" y="552"/>
                </a:lnTo>
                <a:lnTo>
                  <a:pt x="1399" y="496"/>
                </a:lnTo>
                <a:cubicBezTo>
                  <a:pt x="1404" y="393"/>
                  <a:pt x="1404" y="297"/>
                  <a:pt x="1404" y="200"/>
                </a:cubicBezTo>
                <a:cubicBezTo>
                  <a:pt x="1404" y="166"/>
                  <a:pt x="1410" y="137"/>
                  <a:pt x="1410" y="103"/>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2" name="Google Shape;297;p2"/>
          <p:cNvSpPr>
            <a:spLocks noChangeArrowheads="1"/>
          </p:cNvSpPr>
          <p:nvPr/>
        </p:nvSpPr>
        <p:spPr bwMode="auto">
          <a:xfrm>
            <a:off x="7434263" y="4111625"/>
            <a:ext cx="30162" cy="47625"/>
          </a:xfrm>
          <a:custGeom>
            <a:avLst/>
            <a:gdLst>
              <a:gd name="T0" fmla="*/ 0 w 762"/>
              <a:gd name="T1" fmla="*/ 0 h 1222"/>
              <a:gd name="T2" fmla="*/ 762 w 762"/>
              <a:gd name="T3" fmla="*/ 1222 h 1222"/>
            </a:gdLst>
            <a:ahLst/>
            <a:cxnLst/>
            <a:rect l="T0" t="T1" r="T2" b="T3"/>
            <a:pathLst>
              <a:path w="762" h="1222" extrusionOk="0">
                <a:moveTo>
                  <a:pt x="132" y="1"/>
                </a:moveTo>
                <a:cubicBezTo>
                  <a:pt x="92" y="1"/>
                  <a:pt x="58" y="23"/>
                  <a:pt x="46" y="62"/>
                </a:cubicBezTo>
                <a:cubicBezTo>
                  <a:pt x="30" y="119"/>
                  <a:pt x="12" y="177"/>
                  <a:pt x="6" y="239"/>
                </a:cubicBezTo>
                <a:cubicBezTo>
                  <a:pt x="1" y="301"/>
                  <a:pt x="6" y="369"/>
                  <a:pt x="12" y="415"/>
                </a:cubicBezTo>
                <a:cubicBezTo>
                  <a:pt x="17" y="460"/>
                  <a:pt x="35" y="518"/>
                  <a:pt x="51" y="574"/>
                </a:cubicBezTo>
                <a:cubicBezTo>
                  <a:pt x="75" y="631"/>
                  <a:pt x="103" y="688"/>
                  <a:pt x="137" y="744"/>
                </a:cubicBezTo>
                <a:cubicBezTo>
                  <a:pt x="166" y="790"/>
                  <a:pt x="205" y="835"/>
                  <a:pt x="245" y="880"/>
                </a:cubicBezTo>
                <a:cubicBezTo>
                  <a:pt x="290" y="932"/>
                  <a:pt x="342" y="977"/>
                  <a:pt x="387" y="1017"/>
                </a:cubicBezTo>
                <a:cubicBezTo>
                  <a:pt x="433" y="1051"/>
                  <a:pt x="478" y="1080"/>
                  <a:pt x="523" y="1108"/>
                </a:cubicBezTo>
                <a:cubicBezTo>
                  <a:pt x="489" y="1131"/>
                  <a:pt x="450" y="1171"/>
                  <a:pt x="415" y="1210"/>
                </a:cubicBezTo>
                <a:cubicBezTo>
                  <a:pt x="439" y="1216"/>
                  <a:pt x="460" y="1221"/>
                  <a:pt x="484" y="1221"/>
                </a:cubicBezTo>
                <a:cubicBezTo>
                  <a:pt x="512" y="1221"/>
                  <a:pt x="535" y="1221"/>
                  <a:pt x="557" y="1216"/>
                </a:cubicBezTo>
                <a:cubicBezTo>
                  <a:pt x="580" y="1210"/>
                  <a:pt x="604" y="1200"/>
                  <a:pt x="620" y="1187"/>
                </a:cubicBezTo>
                <a:cubicBezTo>
                  <a:pt x="643" y="1176"/>
                  <a:pt x="665" y="1160"/>
                  <a:pt x="683" y="1142"/>
                </a:cubicBezTo>
                <a:cubicBezTo>
                  <a:pt x="706" y="1119"/>
                  <a:pt x="717" y="1103"/>
                  <a:pt x="733" y="1080"/>
                </a:cubicBezTo>
                <a:cubicBezTo>
                  <a:pt x="745" y="1058"/>
                  <a:pt x="756" y="1035"/>
                  <a:pt x="762" y="1011"/>
                </a:cubicBezTo>
                <a:cubicBezTo>
                  <a:pt x="722" y="1000"/>
                  <a:pt x="683" y="983"/>
                  <a:pt x="649" y="966"/>
                </a:cubicBezTo>
                <a:cubicBezTo>
                  <a:pt x="557" y="921"/>
                  <a:pt x="484" y="875"/>
                  <a:pt x="415" y="819"/>
                </a:cubicBezTo>
                <a:cubicBezTo>
                  <a:pt x="365" y="767"/>
                  <a:pt x="319" y="717"/>
                  <a:pt x="274" y="665"/>
                </a:cubicBezTo>
                <a:cubicBezTo>
                  <a:pt x="245" y="615"/>
                  <a:pt x="216" y="563"/>
                  <a:pt x="200" y="512"/>
                </a:cubicBezTo>
                <a:cubicBezTo>
                  <a:pt x="182" y="460"/>
                  <a:pt x="171" y="415"/>
                  <a:pt x="166" y="364"/>
                </a:cubicBezTo>
                <a:cubicBezTo>
                  <a:pt x="160" y="319"/>
                  <a:pt x="166" y="267"/>
                  <a:pt x="171" y="227"/>
                </a:cubicBezTo>
                <a:cubicBezTo>
                  <a:pt x="182" y="182"/>
                  <a:pt x="195" y="143"/>
                  <a:pt x="211" y="103"/>
                </a:cubicBezTo>
                <a:cubicBezTo>
                  <a:pt x="211" y="96"/>
                  <a:pt x="216" y="91"/>
                  <a:pt x="222" y="85"/>
                </a:cubicBezTo>
                <a:cubicBezTo>
                  <a:pt x="216" y="74"/>
                  <a:pt x="216" y="62"/>
                  <a:pt x="211" y="51"/>
                </a:cubicBezTo>
                <a:cubicBezTo>
                  <a:pt x="200" y="28"/>
                  <a:pt x="182" y="12"/>
                  <a:pt x="160" y="6"/>
                </a:cubicBezTo>
                <a:cubicBezTo>
                  <a:pt x="148" y="1"/>
                  <a:pt x="137" y="1"/>
                  <a:pt x="132"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3" name="Google Shape;298;p2"/>
          <p:cNvSpPr>
            <a:spLocks noChangeArrowheads="1"/>
          </p:cNvSpPr>
          <p:nvPr/>
        </p:nvSpPr>
        <p:spPr bwMode="auto">
          <a:xfrm>
            <a:off x="7443788" y="4175125"/>
            <a:ext cx="3175" cy="3175"/>
          </a:xfrm>
          <a:custGeom>
            <a:avLst/>
            <a:gdLst>
              <a:gd name="T0" fmla="*/ 0 w 63"/>
              <a:gd name="T1" fmla="*/ 0 h 57"/>
              <a:gd name="T2" fmla="*/ 63 w 63"/>
              <a:gd name="T3" fmla="*/ 57 h 57"/>
            </a:gdLst>
            <a:ahLst/>
            <a:cxnLst/>
            <a:rect l="T0" t="T1" r="T2" b="T3"/>
            <a:pathLst>
              <a:path w="63" h="57" extrusionOk="0">
                <a:moveTo>
                  <a:pt x="0" y="1"/>
                </a:moveTo>
                <a:lnTo>
                  <a:pt x="0" y="1"/>
                </a:lnTo>
                <a:cubicBezTo>
                  <a:pt x="0" y="6"/>
                  <a:pt x="6" y="6"/>
                  <a:pt x="11" y="12"/>
                </a:cubicBezTo>
                <a:cubicBezTo>
                  <a:pt x="29" y="29"/>
                  <a:pt x="45" y="40"/>
                  <a:pt x="63" y="57"/>
                </a:cubicBezTo>
                <a:cubicBezTo>
                  <a:pt x="45" y="40"/>
                  <a:pt x="29" y="29"/>
                  <a:pt x="11" y="12"/>
                </a:cubicBezTo>
                <a:cubicBezTo>
                  <a:pt x="6" y="6"/>
                  <a:pt x="0" y="6"/>
                  <a:pt x="0"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4" name="Google Shape;299;p2"/>
          <p:cNvSpPr>
            <a:spLocks noChangeArrowheads="1"/>
          </p:cNvSpPr>
          <p:nvPr/>
        </p:nvSpPr>
        <p:spPr bwMode="auto">
          <a:xfrm>
            <a:off x="7446963" y="4178300"/>
            <a:ext cx="1587" cy="0"/>
          </a:xfrm>
          <a:custGeom>
            <a:avLst/>
            <a:gdLst>
              <a:gd name="T0" fmla="*/ 0 w 46"/>
              <a:gd name="T1" fmla="*/ 0 h 30"/>
              <a:gd name="T2" fmla="*/ 46 w 46"/>
              <a:gd name="T3" fmla="*/ 30 h 30"/>
            </a:gdLst>
            <a:ahLst/>
            <a:cxnLst/>
            <a:rect l="T0" t="T1" r="T2" b="T3"/>
            <a:pathLst>
              <a:path w="46" h="30" extrusionOk="0">
                <a:moveTo>
                  <a:pt x="1" y="1"/>
                </a:moveTo>
                <a:lnTo>
                  <a:pt x="1" y="1"/>
                </a:lnTo>
                <a:cubicBezTo>
                  <a:pt x="17" y="8"/>
                  <a:pt x="28" y="18"/>
                  <a:pt x="46" y="29"/>
                </a:cubicBezTo>
                <a:cubicBezTo>
                  <a:pt x="28" y="18"/>
                  <a:pt x="17" y="8"/>
                  <a:pt x="1" y="1"/>
                </a:cubicBezTo>
                <a:close/>
              </a:path>
            </a:pathLst>
          </a:custGeom>
          <a:solidFill>
            <a:srgbClr val="091214"/>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5" name="Google Shape;300;p2"/>
          <p:cNvSpPr>
            <a:spLocks noChangeArrowheads="1"/>
          </p:cNvSpPr>
          <p:nvPr/>
        </p:nvSpPr>
        <p:spPr bwMode="auto">
          <a:xfrm>
            <a:off x="7443788" y="4151313"/>
            <a:ext cx="23812" cy="28575"/>
          </a:xfrm>
          <a:custGeom>
            <a:avLst/>
            <a:gdLst>
              <a:gd name="T0" fmla="*/ 0 w 625"/>
              <a:gd name="T1" fmla="*/ 0 h 735"/>
              <a:gd name="T2" fmla="*/ 625 w 625"/>
              <a:gd name="T3" fmla="*/ 735 h 735"/>
            </a:gdLst>
            <a:ahLst/>
            <a:cxnLst/>
            <a:rect l="T0" t="T1" r="T2" b="T3"/>
            <a:pathLst>
              <a:path w="625" h="735" extrusionOk="0">
                <a:moveTo>
                  <a:pt x="528" y="0"/>
                </a:moveTo>
                <a:cubicBezTo>
                  <a:pt x="522" y="24"/>
                  <a:pt x="511" y="47"/>
                  <a:pt x="499" y="69"/>
                </a:cubicBezTo>
                <a:cubicBezTo>
                  <a:pt x="483" y="92"/>
                  <a:pt x="472" y="108"/>
                  <a:pt x="449" y="131"/>
                </a:cubicBezTo>
                <a:cubicBezTo>
                  <a:pt x="431" y="149"/>
                  <a:pt x="409" y="165"/>
                  <a:pt x="386" y="176"/>
                </a:cubicBezTo>
                <a:cubicBezTo>
                  <a:pt x="370" y="189"/>
                  <a:pt x="346" y="199"/>
                  <a:pt x="323" y="205"/>
                </a:cubicBezTo>
                <a:cubicBezTo>
                  <a:pt x="301" y="210"/>
                  <a:pt x="278" y="210"/>
                  <a:pt x="250" y="210"/>
                </a:cubicBezTo>
                <a:cubicBezTo>
                  <a:pt x="226" y="210"/>
                  <a:pt x="205" y="205"/>
                  <a:pt x="181" y="199"/>
                </a:cubicBezTo>
                <a:cubicBezTo>
                  <a:pt x="102" y="291"/>
                  <a:pt x="45" y="393"/>
                  <a:pt x="16" y="501"/>
                </a:cubicBezTo>
                <a:cubicBezTo>
                  <a:pt x="6" y="540"/>
                  <a:pt x="0" y="585"/>
                  <a:pt x="0" y="632"/>
                </a:cubicBezTo>
                <a:cubicBezTo>
                  <a:pt x="0" y="637"/>
                  <a:pt x="6" y="637"/>
                  <a:pt x="11" y="643"/>
                </a:cubicBezTo>
                <a:cubicBezTo>
                  <a:pt x="29" y="660"/>
                  <a:pt x="45" y="671"/>
                  <a:pt x="63" y="688"/>
                </a:cubicBezTo>
                <a:cubicBezTo>
                  <a:pt x="79" y="695"/>
                  <a:pt x="90" y="705"/>
                  <a:pt x="108" y="716"/>
                </a:cubicBezTo>
                <a:cubicBezTo>
                  <a:pt x="119" y="722"/>
                  <a:pt x="131" y="729"/>
                  <a:pt x="136" y="734"/>
                </a:cubicBezTo>
                <a:cubicBezTo>
                  <a:pt x="136" y="716"/>
                  <a:pt x="131" y="700"/>
                  <a:pt x="131" y="688"/>
                </a:cubicBezTo>
                <a:cubicBezTo>
                  <a:pt x="131" y="643"/>
                  <a:pt x="131" y="603"/>
                  <a:pt x="136" y="564"/>
                </a:cubicBezTo>
                <a:cubicBezTo>
                  <a:pt x="142" y="530"/>
                  <a:pt x="153" y="495"/>
                  <a:pt x="171" y="456"/>
                </a:cubicBezTo>
                <a:cubicBezTo>
                  <a:pt x="187" y="427"/>
                  <a:pt x="205" y="399"/>
                  <a:pt x="221" y="375"/>
                </a:cubicBezTo>
                <a:cubicBezTo>
                  <a:pt x="244" y="347"/>
                  <a:pt x="273" y="325"/>
                  <a:pt x="295" y="307"/>
                </a:cubicBezTo>
                <a:cubicBezTo>
                  <a:pt x="329" y="285"/>
                  <a:pt x="363" y="268"/>
                  <a:pt x="397" y="257"/>
                </a:cubicBezTo>
                <a:cubicBezTo>
                  <a:pt x="438" y="244"/>
                  <a:pt x="483" y="234"/>
                  <a:pt x="533" y="228"/>
                </a:cubicBezTo>
                <a:cubicBezTo>
                  <a:pt x="585" y="223"/>
                  <a:pt x="619" y="165"/>
                  <a:pt x="619" y="120"/>
                </a:cubicBezTo>
                <a:cubicBezTo>
                  <a:pt x="625" y="69"/>
                  <a:pt x="591" y="24"/>
                  <a:pt x="546" y="6"/>
                </a:cubicBezTo>
                <a:cubicBezTo>
                  <a:pt x="540" y="6"/>
                  <a:pt x="533" y="6"/>
                  <a:pt x="528"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6" name="Google Shape;301;p2"/>
          <p:cNvSpPr>
            <a:spLocks noChangeArrowheads="1"/>
          </p:cNvSpPr>
          <p:nvPr/>
        </p:nvSpPr>
        <p:spPr bwMode="auto">
          <a:xfrm>
            <a:off x="7443788" y="4175125"/>
            <a:ext cx="11112" cy="15875"/>
          </a:xfrm>
          <a:custGeom>
            <a:avLst/>
            <a:gdLst>
              <a:gd name="T0" fmla="*/ 0 w 284"/>
              <a:gd name="T1" fmla="*/ 0 h 387"/>
              <a:gd name="T2" fmla="*/ 284 w 284"/>
              <a:gd name="T3" fmla="*/ 387 h 387"/>
            </a:gdLst>
            <a:ahLst/>
            <a:cxnLst/>
            <a:rect l="T0" t="T1" r="T2" b="T3"/>
            <a:pathLst>
              <a:path w="284" h="387" extrusionOk="0">
                <a:moveTo>
                  <a:pt x="0" y="1"/>
                </a:moveTo>
                <a:cubicBezTo>
                  <a:pt x="0" y="69"/>
                  <a:pt x="11" y="137"/>
                  <a:pt x="29" y="193"/>
                </a:cubicBezTo>
                <a:cubicBezTo>
                  <a:pt x="40" y="222"/>
                  <a:pt x="51" y="250"/>
                  <a:pt x="68" y="274"/>
                </a:cubicBezTo>
                <a:cubicBezTo>
                  <a:pt x="79" y="302"/>
                  <a:pt x="97" y="324"/>
                  <a:pt x="113" y="347"/>
                </a:cubicBezTo>
                <a:cubicBezTo>
                  <a:pt x="119" y="347"/>
                  <a:pt x="124" y="353"/>
                  <a:pt x="131" y="353"/>
                </a:cubicBezTo>
                <a:cubicBezTo>
                  <a:pt x="181" y="370"/>
                  <a:pt x="233" y="381"/>
                  <a:pt x="284" y="387"/>
                </a:cubicBezTo>
                <a:cubicBezTo>
                  <a:pt x="267" y="370"/>
                  <a:pt x="250" y="353"/>
                  <a:pt x="239" y="336"/>
                </a:cubicBezTo>
                <a:cubicBezTo>
                  <a:pt x="205" y="290"/>
                  <a:pt x="181" y="239"/>
                  <a:pt x="165" y="193"/>
                </a:cubicBezTo>
                <a:cubicBezTo>
                  <a:pt x="153" y="159"/>
                  <a:pt x="142" y="132"/>
                  <a:pt x="136" y="103"/>
                </a:cubicBezTo>
                <a:cubicBezTo>
                  <a:pt x="131" y="98"/>
                  <a:pt x="119" y="91"/>
                  <a:pt x="108" y="85"/>
                </a:cubicBezTo>
                <a:cubicBezTo>
                  <a:pt x="90" y="74"/>
                  <a:pt x="79" y="64"/>
                  <a:pt x="63" y="57"/>
                </a:cubicBezTo>
                <a:cubicBezTo>
                  <a:pt x="45" y="40"/>
                  <a:pt x="29" y="29"/>
                  <a:pt x="11" y="12"/>
                </a:cubicBezTo>
                <a:cubicBezTo>
                  <a:pt x="6" y="6"/>
                  <a:pt x="0" y="6"/>
                  <a:pt x="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7" name="Google Shape;302;p2"/>
          <p:cNvSpPr>
            <a:spLocks noChangeArrowheads="1"/>
          </p:cNvSpPr>
          <p:nvPr/>
        </p:nvSpPr>
        <p:spPr bwMode="auto">
          <a:xfrm>
            <a:off x="7672388" y="4133850"/>
            <a:ext cx="15875" cy="22225"/>
          </a:xfrm>
          <a:custGeom>
            <a:avLst/>
            <a:gdLst>
              <a:gd name="T0" fmla="*/ 0 w 416"/>
              <a:gd name="T1" fmla="*/ 0 h 569"/>
              <a:gd name="T2" fmla="*/ 416 w 416"/>
              <a:gd name="T3" fmla="*/ 569 h 569"/>
            </a:gdLst>
            <a:ahLst/>
            <a:cxnLst/>
            <a:rect l="T0" t="T1" r="T2" b="T3"/>
            <a:pathLst>
              <a:path w="416" h="569" extrusionOk="0">
                <a:moveTo>
                  <a:pt x="85" y="1"/>
                </a:moveTo>
                <a:cubicBezTo>
                  <a:pt x="58" y="1"/>
                  <a:pt x="29" y="12"/>
                  <a:pt x="12" y="40"/>
                </a:cubicBezTo>
                <a:cubicBezTo>
                  <a:pt x="6" y="51"/>
                  <a:pt x="1" y="75"/>
                  <a:pt x="1" y="91"/>
                </a:cubicBezTo>
                <a:cubicBezTo>
                  <a:pt x="29" y="114"/>
                  <a:pt x="51" y="137"/>
                  <a:pt x="74" y="159"/>
                </a:cubicBezTo>
                <a:cubicBezTo>
                  <a:pt x="80" y="159"/>
                  <a:pt x="80" y="159"/>
                  <a:pt x="85" y="154"/>
                </a:cubicBezTo>
                <a:cubicBezTo>
                  <a:pt x="98" y="148"/>
                  <a:pt x="109" y="143"/>
                  <a:pt x="126" y="143"/>
                </a:cubicBezTo>
                <a:cubicBezTo>
                  <a:pt x="160" y="143"/>
                  <a:pt x="182" y="166"/>
                  <a:pt x="188" y="200"/>
                </a:cubicBezTo>
                <a:cubicBezTo>
                  <a:pt x="194" y="234"/>
                  <a:pt x="200" y="268"/>
                  <a:pt x="205" y="302"/>
                </a:cubicBezTo>
                <a:cubicBezTo>
                  <a:pt x="222" y="358"/>
                  <a:pt x="239" y="398"/>
                  <a:pt x="263" y="444"/>
                </a:cubicBezTo>
                <a:cubicBezTo>
                  <a:pt x="274" y="466"/>
                  <a:pt x="290" y="489"/>
                  <a:pt x="308" y="507"/>
                </a:cubicBezTo>
                <a:cubicBezTo>
                  <a:pt x="319" y="523"/>
                  <a:pt x="336" y="534"/>
                  <a:pt x="353" y="546"/>
                </a:cubicBezTo>
                <a:cubicBezTo>
                  <a:pt x="370" y="552"/>
                  <a:pt x="387" y="557"/>
                  <a:pt x="399" y="563"/>
                </a:cubicBezTo>
                <a:cubicBezTo>
                  <a:pt x="404" y="563"/>
                  <a:pt x="404" y="568"/>
                  <a:pt x="410" y="568"/>
                </a:cubicBezTo>
                <a:lnTo>
                  <a:pt x="410" y="518"/>
                </a:lnTo>
                <a:cubicBezTo>
                  <a:pt x="415" y="415"/>
                  <a:pt x="392" y="308"/>
                  <a:pt x="347" y="222"/>
                </a:cubicBezTo>
                <a:cubicBezTo>
                  <a:pt x="302" y="137"/>
                  <a:pt x="229" y="64"/>
                  <a:pt x="137" y="12"/>
                </a:cubicBezTo>
                <a:cubicBezTo>
                  <a:pt x="119" y="1"/>
                  <a:pt x="103" y="1"/>
                  <a:pt x="85"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8" name="Google Shape;303;p2"/>
          <p:cNvSpPr>
            <a:spLocks noChangeArrowheads="1"/>
          </p:cNvSpPr>
          <p:nvPr/>
        </p:nvSpPr>
        <p:spPr bwMode="auto">
          <a:xfrm>
            <a:off x="7675563" y="4140200"/>
            <a:ext cx="12700" cy="38100"/>
          </a:xfrm>
          <a:custGeom>
            <a:avLst/>
            <a:gdLst>
              <a:gd name="T0" fmla="*/ 0 w 347"/>
              <a:gd name="T1" fmla="*/ 0 h 979"/>
              <a:gd name="T2" fmla="*/ 347 w 347"/>
              <a:gd name="T3" fmla="*/ 979 h 979"/>
            </a:gdLst>
            <a:ahLst/>
            <a:cxnLst/>
            <a:rect l="T0" t="T1" r="T2" b="T3"/>
            <a:pathLst>
              <a:path w="347" h="979" extrusionOk="0">
                <a:moveTo>
                  <a:pt x="63" y="1"/>
                </a:moveTo>
                <a:cubicBezTo>
                  <a:pt x="46" y="1"/>
                  <a:pt x="35" y="6"/>
                  <a:pt x="22" y="12"/>
                </a:cubicBezTo>
                <a:cubicBezTo>
                  <a:pt x="17" y="17"/>
                  <a:pt x="17" y="17"/>
                  <a:pt x="11" y="17"/>
                </a:cubicBezTo>
                <a:cubicBezTo>
                  <a:pt x="40" y="46"/>
                  <a:pt x="63" y="80"/>
                  <a:pt x="85" y="108"/>
                </a:cubicBezTo>
                <a:cubicBezTo>
                  <a:pt x="119" y="160"/>
                  <a:pt x="148" y="211"/>
                  <a:pt x="171" y="268"/>
                </a:cubicBezTo>
                <a:cubicBezTo>
                  <a:pt x="187" y="318"/>
                  <a:pt x="200" y="365"/>
                  <a:pt x="205" y="415"/>
                </a:cubicBezTo>
                <a:cubicBezTo>
                  <a:pt x="205" y="455"/>
                  <a:pt x="205" y="494"/>
                  <a:pt x="200" y="535"/>
                </a:cubicBezTo>
                <a:cubicBezTo>
                  <a:pt x="187" y="580"/>
                  <a:pt x="176" y="625"/>
                  <a:pt x="153" y="665"/>
                </a:cubicBezTo>
                <a:cubicBezTo>
                  <a:pt x="137" y="706"/>
                  <a:pt x="114" y="740"/>
                  <a:pt x="85" y="774"/>
                </a:cubicBezTo>
                <a:cubicBezTo>
                  <a:pt x="56" y="808"/>
                  <a:pt x="29" y="835"/>
                  <a:pt x="0" y="859"/>
                </a:cubicBezTo>
                <a:cubicBezTo>
                  <a:pt x="6" y="887"/>
                  <a:pt x="22" y="916"/>
                  <a:pt x="40" y="938"/>
                </a:cubicBezTo>
                <a:cubicBezTo>
                  <a:pt x="51" y="955"/>
                  <a:pt x="56" y="966"/>
                  <a:pt x="69" y="979"/>
                </a:cubicBezTo>
                <a:cubicBezTo>
                  <a:pt x="80" y="972"/>
                  <a:pt x="85" y="961"/>
                  <a:pt x="97" y="955"/>
                </a:cubicBezTo>
                <a:cubicBezTo>
                  <a:pt x="131" y="921"/>
                  <a:pt x="171" y="876"/>
                  <a:pt x="205" y="824"/>
                </a:cubicBezTo>
                <a:cubicBezTo>
                  <a:pt x="239" y="779"/>
                  <a:pt x="261" y="728"/>
                  <a:pt x="284" y="677"/>
                </a:cubicBezTo>
                <a:cubicBezTo>
                  <a:pt x="318" y="603"/>
                  <a:pt x="336" y="518"/>
                  <a:pt x="347" y="426"/>
                </a:cubicBezTo>
                <a:cubicBezTo>
                  <a:pt x="341" y="426"/>
                  <a:pt x="341" y="421"/>
                  <a:pt x="336" y="421"/>
                </a:cubicBezTo>
                <a:cubicBezTo>
                  <a:pt x="324" y="415"/>
                  <a:pt x="307" y="410"/>
                  <a:pt x="290" y="404"/>
                </a:cubicBezTo>
                <a:cubicBezTo>
                  <a:pt x="273" y="392"/>
                  <a:pt x="256" y="381"/>
                  <a:pt x="245" y="365"/>
                </a:cubicBezTo>
                <a:cubicBezTo>
                  <a:pt x="227" y="347"/>
                  <a:pt x="211" y="324"/>
                  <a:pt x="200" y="302"/>
                </a:cubicBezTo>
                <a:cubicBezTo>
                  <a:pt x="176" y="256"/>
                  <a:pt x="159" y="216"/>
                  <a:pt x="142" y="160"/>
                </a:cubicBezTo>
                <a:cubicBezTo>
                  <a:pt x="137" y="126"/>
                  <a:pt x="131" y="92"/>
                  <a:pt x="125" y="58"/>
                </a:cubicBezTo>
                <a:cubicBezTo>
                  <a:pt x="119" y="24"/>
                  <a:pt x="97" y="1"/>
                  <a:pt x="63"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9" name="Google Shape;304;p2"/>
          <p:cNvSpPr>
            <a:spLocks noChangeArrowheads="1"/>
          </p:cNvSpPr>
          <p:nvPr/>
        </p:nvSpPr>
        <p:spPr bwMode="auto">
          <a:xfrm>
            <a:off x="7669213" y="4173538"/>
            <a:ext cx="7937" cy="7937"/>
          </a:xfrm>
          <a:custGeom>
            <a:avLst/>
            <a:gdLst>
              <a:gd name="T0" fmla="*/ 0 w 211"/>
              <a:gd name="T1" fmla="*/ 0 h 216"/>
              <a:gd name="T2" fmla="*/ 211 w 211"/>
              <a:gd name="T3" fmla="*/ 216 h 216"/>
            </a:gdLst>
            <a:ahLst/>
            <a:cxnLst/>
            <a:rect l="T0" t="T1" r="T2" b="T3"/>
            <a:pathLst>
              <a:path w="211" h="216" extrusionOk="0">
                <a:moveTo>
                  <a:pt x="142" y="1"/>
                </a:moveTo>
                <a:cubicBezTo>
                  <a:pt x="130" y="6"/>
                  <a:pt x="125" y="11"/>
                  <a:pt x="119" y="18"/>
                </a:cubicBezTo>
                <a:cubicBezTo>
                  <a:pt x="80" y="40"/>
                  <a:pt x="40" y="63"/>
                  <a:pt x="1" y="80"/>
                </a:cubicBezTo>
                <a:cubicBezTo>
                  <a:pt x="6" y="92"/>
                  <a:pt x="6" y="97"/>
                  <a:pt x="12" y="108"/>
                </a:cubicBezTo>
                <a:cubicBezTo>
                  <a:pt x="28" y="142"/>
                  <a:pt x="51" y="182"/>
                  <a:pt x="80" y="216"/>
                </a:cubicBezTo>
                <a:cubicBezTo>
                  <a:pt x="125" y="189"/>
                  <a:pt x="171" y="155"/>
                  <a:pt x="211" y="121"/>
                </a:cubicBezTo>
                <a:cubicBezTo>
                  <a:pt x="198" y="108"/>
                  <a:pt x="193" y="97"/>
                  <a:pt x="182" y="80"/>
                </a:cubicBezTo>
                <a:cubicBezTo>
                  <a:pt x="164" y="58"/>
                  <a:pt x="148" y="29"/>
                  <a:pt x="142"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0" name="Google Shape;305;p2"/>
          <p:cNvSpPr>
            <a:spLocks noChangeArrowheads="1"/>
          </p:cNvSpPr>
          <p:nvPr/>
        </p:nvSpPr>
        <p:spPr bwMode="auto">
          <a:xfrm>
            <a:off x="7580313" y="4279900"/>
            <a:ext cx="3175" cy="20638"/>
          </a:xfrm>
          <a:custGeom>
            <a:avLst/>
            <a:gdLst>
              <a:gd name="T0" fmla="*/ 0 w 108"/>
              <a:gd name="T1" fmla="*/ 0 h 496"/>
              <a:gd name="T2" fmla="*/ 108 w 108"/>
              <a:gd name="T3" fmla="*/ 496 h 496"/>
            </a:gdLst>
            <a:ahLst/>
            <a:cxnLst/>
            <a:rect l="T0" t="T1" r="T2" b="T3"/>
            <a:pathLst>
              <a:path w="108" h="496" extrusionOk="0">
                <a:moveTo>
                  <a:pt x="0" y="1"/>
                </a:moveTo>
                <a:cubicBezTo>
                  <a:pt x="17" y="211"/>
                  <a:pt x="45" y="388"/>
                  <a:pt x="85" y="496"/>
                </a:cubicBezTo>
                <a:cubicBezTo>
                  <a:pt x="102" y="478"/>
                  <a:pt x="108" y="456"/>
                  <a:pt x="102" y="427"/>
                </a:cubicBezTo>
                <a:cubicBezTo>
                  <a:pt x="92" y="354"/>
                  <a:pt x="68" y="273"/>
                  <a:pt x="51" y="200"/>
                </a:cubicBezTo>
                <a:cubicBezTo>
                  <a:pt x="34" y="142"/>
                  <a:pt x="23" y="92"/>
                  <a:pt x="6" y="35"/>
                </a:cubicBezTo>
                <a:cubicBezTo>
                  <a:pt x="6" y="24"/>
                  <a:pt x="6" y="13"/>
                  <a:pt x="0"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1" name="Google Shape;306;p2"/>
          <p:cNvSpPr>
            <a:spLocks noChangeArrowheads="1"/>
          </p:cNvSpPr>
          <p:nvPr/>
        </p:nvSpPr>
        <p:spPr bwMode="auto">
          <a:xfrm>
            <a:off x="7553325" y="4222750"/>
            <a:ext cx="30163" cy="77788"/>
          </a:xfrm>
          <a:custGeom>
            <a:avLst/>
            <a:gdLst>
              <a:gd name="T0" fmla="*/ 0 w 773"/>
              <a:gd name="T1" fmla="*/ 0 h 2036"/>
              <a:gd name="T2" fmla="*/ 773 w 773"/>
              <a:gd name="T3" fmla="*/ 2036 h 2036"/>
            </a:gdLst>
            <a:ahLst/>
            <a:cxnLst/>
            <a:rect l="T0" t="T1" r="T2" b="T3"/>
            <a:pathLst>
              <a:path w="773" h="2036" extrusionOk="0">
                <a:moveTo>
                  <a:pt x="643" y="1"/>
                </a:moveTo>
                <a:lnTo>
                  <a:pt x="643" y="1"/>
                </a:lnTo>
                <a:cubicBezTo>
                  <a:pt x="597" y="24"/>
                  <a:pt x="405" y="126"/>
                  <a:pt x="240" y="166"/>
                </a:cubicBezTo>
                <a:cubicBezTo>
                  <a:pt x="222" y="166"/>
                  <a:pt x="205" y="171"/>
                  <a:pt x="188" y="171"/>
                </a:cubicBezTo>
                <a:cubicBezTo>
                  <a:pt x="177" y="171"/>
                  <a:pt x="166" y="171"/>
                  <a:pt x="154" y="166"/>
                </a:cubicBezTo>
                <a:cubicBezTo>
                  <a:pt x="148" y="279"/>
                  <a:pt x="143" y="392"/>
                  <a:pt x="137" y="506"/>
                </a:cubicBezTo>
                <a:cubicBezTo>
                  <a:pt x="137" y="620"/>
                  <a:pt x="125" y="733"/>
                  <a:pt x="120" y="842"/>
                </a:cubicBezTo>
                <a:cubicBezTo>
                  <a:pt x="114" y="903"/>
                  <a:pt x="109" y="966"/>
                  <a:pt x="103" y="1023"/>
                </a:cubicBezTo>
                <a:lnTo>
                  <a:pt x="98" y="1057"/>
                </a:lnTo>
                <a:cubicBezTo>
                  <a:pt x="91" y="1092"/>
                  <a:pt x="91" y="1126"/>
                  <a:pt x="85" y="1154"/>
                </a:cubicBezTo>
                <a:cubicBezTo>
                  <a:pt x="75" y="1194"/>
                  <a:pt x="69" y="1233"/>
                  <a:pt x="64" y="1273"/>
                </a:cubicBezTo>
                <a:cubicBezTo>
                  <a:pt x="51" y="1307"/>
                  <a:pt x="46" y="1347"/>
                  <a:pt x="35" y="1387"/>
                </a:cubicBezTo>
                <a:cubicBezTo>
                  <a:pt x="17" y="1495"/>
                  <a:pt x="1" y="1603"/>
                  <a:pt x="12" y="1705"/>
                </a:cubicBezTo>
                <a:cubicBezTo>
                  <a:pt x="17" y="1756"/>
                  <a:pt x="30" y="1790"/>
                  <a:pt x="51" y="1818"/>
                </a:cubicBezTo>
                <a:cubicBezTo>
                  <a:pt x="64" y="1836"/>
                  <a:pt x="80" y="1852"/>
                  <a:pt x="103" y="1870"/>
                </a:cubicBezTo>
                <a:cubicBezTo>
                  <a:pt x="109" y="1876"/>
                  <a:pt x="125" y="1881"/>
                  <a:pt x="132" y="1887"/>
                </a:cubicBezTo>
                <a:cubicBezTo>
                  <a:pt x="137" y="1887"/>
                  <a:pt x="148" y="1892"/>
                  <a:pt x="154" y="1892"/>
                </a:cubicBezTo>
                <a:cubicBezTo>
                  <a:pt x="205" y="1904"/>
                  <a:pt x="250" y="1910"/>
                  <a:pt x="295" y="1915"/>
                </a:cubicBezTo>
                <a:cubicBezTo>
                  <a:pt x="324" y="1915"/>
                  <a:pt x="342" y="1921"/>
                  <a:pt x="358" y="1921"/>
                </a:cubicBezTo>
                <a:cubicBezTo>
                  <a:pt x="387" y="1921"/>
                  <a:pt x="415" y="1926"/>
                  <a:pt x="444" y="1926"/>
                </a:cubicBezTo>
                <a:cubicBezTo>
                  <a:pt x="495" y="1938"/>
                  <a:pt x="546" y="1955"/>
                  <a:pt x="609" y="1983"/>
                </a:cubicBezTo>
                <a:cubicBezTo>
                  <a:pt x="636" y="1994"/>
                  <a:pt x="654" y="2007"/>
                  <a:pt x="677" y="2018"/>
                </a:cubicBezTo>
                <a:cubicBezTo>
                  <a:pt x="688" y="2028"/>
                  <a:pt x="705" y="2035"/>
                  <a:pt x="717" y="2035"/>
                </a:cubicBezTo>
                <a:cubicBezTo>
                  <a:pt x="733" y="2035"/>
                  <a:pt x="745" y="2028"/>
                  <a:pt x="756" y="2023"/>
                </a:cubicBezTo>
                <a:cubicBezTo>
                  <a:pt x="762" y="2018"/>
                  <a:pt x="767" y="2012"/>
                  <a:pt x="773" y="2007"/>
                </a:cubicBezTo>
                <a:cubicBezTo>
                  <a:pt x="733" y="1899"/>
                  <a:pt x="705" y="1722"/>
                  <a:pt x="688" y="1512"/>
                </a:cubicBezTo>
                <a:cubicBezTo>
                  <a:pt x="677" y="1461"/>
                  <a:pt x="665" y="1409"/>
                  <a:pt x="660" y="1359"/>
                </a:cubicBezTo>
                <a:cubicBezTo>
                  <a:pt x="649" y="1302"/>
                  <a:pt x="643" y="1251"/>
                  <a:pt x="643" y="1194"/>
                </a:cubicBezTo>
                <a:cubicBezTo>
                  <a:pt x="620" y="978"/>
                  <a:pt x="609" y="779"/>
                  <a:pt x="602" y="596"/>
                </a:cubicBezTo>
                <a:cubicBezTo>
                  <a:pt x="602" y="370"/>
                  <a:pt x="615" y="176"/>
                  <a:pt x="64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2" name="Google Shape;307;p2"/>
          <p:cNvSpPr>
            <a:spLocks noChangeArrowheads="1"/>
          </p:cNvSpPr>
          <p:nvPr/>
        </p:nvSpPr>
        <p:spPr bwMode="auto">
          <a:xfrm>
            <a:off x="7440613" y="4114800"/>
            <a:ext cx="242887" cy="112713"/>
          </a:xfrm>
          <a:custGeom>
            <a:avLst/>
            <a:gdLst>
              <a:gd name="T0" fmla="*/ 0 w 6246"/>
              <a:gd name="T1" fmla="*/ 0 h 2893"/>
              <a:gd name="T2" fmla="*/ 6246 w 6246"/>
              <a:gd name="T3" fmla="*/ 2893 h 2893"/>
            </a:gdLst>
            <a:ahLst/>
            <a:cxnLst/>
            <a:rect l="T0" t="T1" r="T2" b="T3"/>
            <a:pathLst>
              <a:path w="6246" h="2893" extrusionOk="0">
                <a:moveTo>
                  <a:pt x="62" y="0"/>
                </a:moveTo>
                <a:cubicBezTo>
                  <a:pt x="56" y="6"/>
                  <a:pt x="51" y="11"/>
                  <a:pt x="51" y="18"/>
                </a:cubicBezTo>
                <a:cubicBezTo>
                  <a:pt x="35" y="58"/>
                  <a:pt x="22" y="97"/>
                  <a:pt x="11" y="142"/>
                </a:cubicBezTo>
                <a:cubicBezTo>
                  <a:pt x="6" y="182"/>
                  <a:pt x="0" y="234"/>
                  <a:pt x="6" y="279"/>
                </a:cubicBezTo>
                <a:cubicBezTo>
                  <a:pt x="11" y="330"/>
                  <a:pt x="22" y="375"/>
                  <a:pt x="40" y="427"/>
                </a:cubicBezTo>
                <a:cubicBezTo>
                  <a:pt x="56" y="478"/>
                  <a:pt x="85" y="530"/>
                  <a:pt x="114" y="580"/>
                </a:cubicBezTo>
                <a:cubicBezTo>
                  <a:pt x="159" y="632"/>
                  <a:pt x="205" y="682"/>
                  <a:pt x="255" y="734"/>
                </a:cubicBezTo>
                <a:cubicBezTo>
                  <a:pt x="324" y="790"/>
                  <a:pt x="397" y="836"/>
                  <a:pt x="489" y="881"/>
                </a:cubicBezTo>
                <a:cubicBezTo>
                  <a:pt x="523" y="898"/>
                  <a:pt x="562" y="915"/>
                  <a:pt x="602" y="926"/>
                </a:cubicBezTo>
                <a:cubicBezTo>
                  <a:pt x="607" y="932"/>
                  <a:pt x="614" y="932"/>
                  <a:pt x="620" y="932"/>
                </a:cubicBezTo>
                <a:cubicBezTo>
                  <a:pt x="665" y="950"/>
                  <a:pt x="699" y="995"/>
                  <a:pt x="693" y="1046"/>
                </a:cubicBezTo>
                <a:cubicBezTo>
                  <a:pt x="693" y="1091"/>
                  <a:pt x="659" y="1149"/>
                  <a:pt x="607" y="1154"/>
                </a:cubicBezTo>
                <a:cubicBezTo>
                  <a:pt x="557" y="1160"/>
                  <a:pt x="512" y="1170"/>
                  <a:pt x="471" y="1183"/>
                </a:cubicBezTo>
                <a:cubicBezTo>
                  <a:pt x="437" y="1194"/>
                  <a:pt x="403" y="1211"/>
                  <a:pt x="369" y="1233"/>
                </a:cubicBezTo>
                <a:cubicBezTo>
                  <a:pt x="347" y="1251"/>
                  <a:pt x="318" y="1273"/>
                  <a:pt x="295" y="1301"/>
                </a:cubicBezTo>
                <a:cubicBezTo>
                  <a:pt x="279" y="1325"/>
                  <a:pt x="261" y="1353"/>
                  <a:pt x="245" y="1382"/>
                </a:cubicBezTo>
                <a:cubicBezTo>
                  <a:pt x="227" y="1421"/>
                  <a:pt x="216" y="1456"/>
                  <a:pt x="210" y="1490"/>
                </a:cubicBezTo>
                <a:cubicBezTo>
                  <a:pt x="205" y="1529"/>
                  <a:pt x="205" y="1569"/>
                  <a:pt x="205" y="1614"/>
                </a:cubicBezTo>
                <a:cubicBezTo>
                  <a:pt x="205" y="1626"/>
                  <a:pt x="210" y="1642"/>
                  <a:pt x="210" y="1660"/>
                </a:cubicBezTo>
                <a:cubicBezTo>
                  <a:pt x="216" y="1689"/>
                  <a:pt x="227" y="1716"/>
                  <a:pt x="239" y="1750"/>
                </a:cubicBezTo>
                <a:cubicBezTo>
                  <a:pt x="255" y="1796"/>
                  <a:pt x="279" y="1847"/>
                  <a:pt x="313" y="1893"/>
                </a:cubicBezTo>
                <a:cubicBezTo>
                  <a:pt x="324" y="1910"/>
                  <a:pt x="341" y="1927"/>
                  <a:pt x="358" y="1944"/>
                </a:cubicBezTo>
                <a:cubicBezTo>
                  <a:pt x="369" y="1961"/>
                  <a:pt x="386" y="1978"/>
                  <a:pt x="403" y="1996"/>
                </a:cubicBezTo>
                <a:cubicBezTo>
                  <a:pt x="431" y="2017"/>
                  <a:pt x="465" y="2041"/>
                  <a:pt x="500" y="2057"/>
                </a:cubicBezTo>
                <a:cubicBezTo>
                  <a:pt x="505" y="2064"/>
                  <a:pt x="512" y="2064"/>
                  <a:pt x="517" y="2069"/>
                </a:cubicBezTo>
                <a:cubicBezTo>
                  <a:pt x="568" y="2091"/>
                  <a:pt x="620" y="2109"/>
                  <a:pt x="675" y="2120"/>
                </a:cubicBezTo>
                <a:cubicBezTo>
                  <a:pt x="722" y="2125"/>
                  <a:pt x="767" y="2132"/>
                  <a:pt x="812" y="2132"/>
                </a:cubicBezTo>
                <a:cubicBezTo>
                  <a:pt x="835" y="2132"/>
                  <a:pt x="853" y="2137"/>
                  <a:pt x="875" y="2137"/>
                </a:cubicBezTo>
                <a:cubicBezTo>
                  <a:pt x="909" y="2137"/>
                  <a:pt x="943" y="2132"/>
                  <a:pt x="982" y="2132"/>
                </a:cubicBezTo>
                <a:cubicBezTo>
                  <a:pt x="1119" y="2120"/>
                  <a:pt x="1262" y="2091"/>
                  <a:pt x="1398" y="2057"/>
                </a:cubicBezTo>
                <a:cubicBezTo>
                  <a:pt x="1454" y="2046"/>
                  <a:pt x="1517" y="2030"/>
                  <a:pt x="1574" y="2017"/>
                </a:cubicBezTo>
                <a:cubicBezTo>
                  <a:pt x="1585" y="2012"/>
                  <a:pt x="1591" y="2012"/>
                  <a:pt x="1596" y="2012"/>
                </a:cubicBezTo>
                <a:lnTo>
                  <a:pt x="1614" y="2012"/>
                </a:lnTo>
                <a:cubicBezTo>
                  <a:pt x="1642" y="2017"/>
                  <a:pt x="1671" y="2041"/>
                  <a:pt x="1687" y="2069"/>
                </a:cubicBezTo>
                <a:cubicBezTo>
                  <a:pt x="1705" y="2098"/>
                  <a:pt x="1705" y="2137"/>
                  <a:pt x="1682" y="2171"/>
                </a:cubicBezTo>
                <a:cubicBezTo>
                  <a:pt x="1676" y="2182"/>
                  <a:pt x="1664" y="2200"/>
                  <a:pt x="1659" y="2211"/>
                </a:cubicBezTo>
                <a:cubicBezTo>
                  <a:pt x="1637" y="2261"/>
                  <a:pt x="1619" y="2308"/>
                  <a:pt x="1608" y="2353"/>
                </a:cubicBezTo>
                <a:cubicBezTo>
                  <a:pt x="1608" y="2371"/>
                  <a:pt x="1608" y="2387"/>
                  <a:pt x="1603" y="2405"/>
                </a:cubicBezTo>
                <a:lnTo>
                  <a:pt x="1603" y="2461"/>
                </a:lnTo>
                <a:lnTo>
                  <a:pt x="1603" y="2466"/>
                </a:lnTo>
                <a:cubicBezTo>
                  <a:pt x="1608" y="2495"/>
                  <a:pt x="1614" y="2529"/>
                  <a:pt x="1625" y="2563"/>
                </a:cubicBezTo>
                <a:cubicBezTo>
                  <a:pt x="1637" y="2592"/>
                  <a:pt x="1653" y="2626"/>
                  <a:pt x="1671" y="2649"/>
                </a:cubicBezTo>
                <a:cubicBezTo>
                  <a:pt x="1698" y="2688"/>
                  <a:pt x="1727" y="2717"/>
                  <a:pt x="1756" y="2746"/>
                </a:cubicBezTo>
                <a:cubicBezTo>
                  <a:pt x="1795" y="2773"/>
                  <a:pt x="1842" y="2802"/>
                  <a:pt x="1887" y="2825"/>
                </a:cubicBezTo>
                <a:cubicBezTo>
                  <a:pt x="1937" y="2853"/>
                  <a:pt x="1994" y="2870"/>
                  <a:pt x="2057" y="2882"/>
                </a:cubicBezTo>
                <a:cubicBezTo>
                  <a:pt x="2097" y="2887"/>
                  <a:pt x="2142" y="2893"/>
                  <a:pt x="2182" y="2893"/>
                </a:cubicBezTo>
                <a:cubicBezTo>
                  <a:pt x="2199" y="2893"/>
                  <a:pt x="2210" y="2893"/>
                  <a:pt x="2227" y="2887"/>
                </a:cubicBezTo>
                <a:cubicBezTo>
                  <a:pt x="2272" y="2882"/>
                  <a:pt x="2319" y="2875"/>
                  <a:pt x="2364" y="2859"/>
                </a:cubicBezTo>
                <a:cubicBezTo>
                  <a:pt x="2398" y="2848"/>
                  <a:pt x="2432" y="2830"/>
                  <a:pt x="2461" y="2807"/>
                </a:cubicBezTo>
                <a:cubicBezTo>
                  <a:pt x="2489" y="2785"/>
                  <a:pt x="2511" y="2767"/>
                  <a:pt x="2534" y="2746"/>
                </a:cubicBezTo>
                <a:cubicBezTo>
                  <a:pt x="2557" y="2712"/>
                  <a:pt x="2579" y="2683"/>
                  <a:pt x="2592" y="2654"/>
                </a:cubicBezTo>
                <a:cubicBezTo>
                  <a:pt x="2608" y="2615"/>
                  <a:pt x="2626" y="2568"/>
                  <a:pt x="2637" y="2529"/>
                </a:cubicBezTo>
                <a:cubicBezTo>
                  <a:pt x="2637" y="2507"/>
                  <a:pt x="2642" y="2489"/>
                  <a:pt x="2642" y="2473"/>
                </a:cubicBezTo>
                <a:cubicBezTo>
                  <a:pt x="2647" y="2416"/>
                  <a:pt x="2687" y="2376"/>
                  <a:pt x="2739" y="2376"/>
                </a:cubicBezTo>
                <a:cubicBezTo>
                  <a:pt x="2767" y="2381"/>
                  <a:pt x="2796" y="2392"/>
                  <a:pt x="2812" y="2410"/>
                </a:cubicBezTo>
                <a:cubicBezTo>
                  <a:pt x="2830" y="2432"/>
                  <a:pt x="2836" y="2450"/>
                  <a:pt x="2836" y="2478"/>
                </a:cubicBezTo>
                <a:cubicBezTo>
                  <a:pt x="2841" y="2518"/>
                  <a:pt x="2852" y="2563"/>
                  <a:pt x="2864" y="2609"/>
                </a:cubicBezTo>
                <a:cubicBezTo>
                  <a:pt x="2875" y="2631"/>
                  <a:pt x="2886" y="2654"/>
                  <a:pt x="2904" y="2677"/>
                </a:cubicBezTo>
                <a:cubicBezTo>
                  <a:pt x="2915" y="2699"/>
                  <a:pt x="2933" y="2717"/>
                  <a:pt x="2949" y="2733"/>
                </a:cubicBezTo>
                <a:cubicBezTo>
                  <a:pt x="2967" y="2746"/>
                  <a:pt x="2988" y="2757"/>
                  <a:pt x="3006" y="2767"/>
                </a:cubicBezTo>
                <a:cubicBezTo>
                  <a:pt x="3028" y="2780"/>
                  <a:pt x="3051" y="2785"/>
                  <a:pt x="3074" y="2791"/>
                </a:cubicBezTo>
                <a:cubicBezTo>
                  <a:pt x="3096" y="2796"/>
                  <a:pt x="3119" y="2796"/>
                  <a:pt x="3137" y="2796"/>
                </a:cubicBezTo>
                <a:lnTo>
                  <a:pt x="3153" y="2796"/>
                </a:lnTo>
                <a:cubicBezTo>
                  <a:pt x="3182" y="2791"/>
                  <a:pt x="3211" y="2785"/>
                  <a:pt x="3239" y="2780"/>
                </a:cubicBezTo>
                <a:cubicBezTo>
                  <a:pt x="3261" y="2767"/>
                  <a:pt x="3284" y="2757"/>
                  <a:pt x="3308" y="2739"/>
                </a:cubicBezTo>
                <a:cubicBezTo>
                  <a:pt x="3324" y="2728"/>
                  <a:pt x="3342" y="2712"/>
                  <a:pt x="3358" y="2694"/>
                </a:cubicBezTo>
                <a:cubicBezTo>
                  <a:pt x="3369" y="2683"/>
                  <a:pt x="3381" y="2665"/>
                  <a:pt x="3392" y="2643"/>
                </a:cubicBezTo>
                <a:cubicBezTo>
                  <a:pt x="3398" y="2620"/>
                  <a:pt x="3410" y="2597"/>
                  <a:pt x="3410" y="2575"/>
                </a:cubicBezTo>
                <a:cubicBezTo>
                  <a:pt x="3415" y="2552"/>
                  <a:pt x="3415" y="2523"/>
                  <a:pt x="3415" y="2495"/>
                </a:cubicBezTo>
                <a:cubicBezTo>
                  <a:pt x="3415" y="2473"/>
                  <a:pt x="3410" y="2450"/>
                  <a:pt x="3403" y="2426"/>
                </a:cubicBezTo>
                <a:cubicBezTo>
                  <a:pt x="3387" y="2398"/>
                  <a:pt x="3376" y="2376"/>
                  <a:pt x="3363" y="2347"/>
                </a:cubicBezTo>
                <a:cubicBezTo>
                  <a:pt x="3335" y="2285"/>
                  <a:pt x="3358" y="2216"/>
                  <a:pt x="3415" y="2188"/>
                </a:cubicBezTo>
                <a:cubicBezTo>
                  <a:pt x="3432" y="2182"/>
                  <a:pt x="3449" y="2177"/>
                  <a:pt x="3466" y="2177"/>
                </a:cubicBezTo>
                <a:cubicBezTo>
                  <a:pt x="3512" y="2177"/>
                  <a:pt x="3552" y="2200"/>
                  <a:pt x="3573" y="2240"/>
                </a:cubicBezTo>
                <a:cubicBezTo>
                  <a:pt x="3591" y="2274"/>
                  <a:pt x="3608" y="2308"/>
                  <a:pt x="3631" y="2342"/>
                </a:cubicBezTo>
                <a:cubicBezTo>
                  <a:pt x="3665" y="2392"/>
                  <a:pt x="3704" y="2439"/>
                  <a:pt x="3751" y="2478"/>
                </a:cubicBezTo>
                <a:cubicBezTo>
                  <a:pt x="3790" y="2512"/>
                  <a:pt x="3835" y="2541"/>
                  <a:pt x="3887" y="2563"/>
                </a:cubicBezTo>
                <a:cubicBezTo>
                  <a:pt x="3932" y="2586"/>
                  <a:pt x="3983" y="2602"/>
                  <a:pt x="4040" y="2615"/>
                </a:cubicBezTo>
                <a:cubicBezTo>
                  <a:pt x="4092" y="2626"/>
                  <a:pt x="4137" y="2626"/>
                  <a:pt x="4187" y="2626"/>
                </a:cubicBezTo>
                <a:lnTo>
                  <a:pt x="4244" y="2626"/>
                </a:lnTo>
                <a:cubicBezTo>
                  <a:pt x="4324" y="2615"/>
                  <a:pt x="4404" y="2597"/>
                  <a:pt x="4478" y="2575"/>
                </a:cubicBezTo>
                <a:cubicBezTo>
                  <a:pt x="4546" y="2547"/>
                  <a:pt x="4609" y="2512"/>
                  <a:pt x="4664" y="2473"/>
                </a:cubicBezTo>
                <a:cubicBezTo>
                  <a:pt x="4716" y="2439"/>
                  <a:pt x="4756" y="2398"/>
                  <a:pt x="4795" y="2358"/>
                </a:cubicBezTo>
                <a:cubicBezTo>
                  <a:pt x="4824" y="2324"/>
                  <a:pt x="4847" y="2290"/>
                  <a:pt x="4864" y="2256"/>
                </a:cubicBezTo>
                <a:cubicBezTo>
                  <a:pt x="4876" y="2222"/>
                  <a:pt x="4887" y="2193"/>
                  <a:pt x="4892" y="2166"/>
                </a:cubicBezTo>
                <a:cubicBezTo>
                  <a:pt x="4898" y="2137"/>
                  <a:pt x="4898" y="2114"/>
                  <a:pt x="4898" y="2086"/>
                </a:cubicBezTo>
                <a:cubicBezTo>
                  <a:pt x="4892" y="2051"/>
                  <a:pt x="4887" y="2017"/>
                  <a:pt x="4876" y="1989"/>
                </a:cubicBezTo>
                <a:cubicBezTo>
                  <a:pt x="4864" y="1955"/>
                  <a:pt x="4847" y="1915"/>
                  <a:pt x="4819" y="1881"/>
                </a:cubicBezTo>
                <a:cubicBezTo>
                  <a:pt x="4801" y="1859"/>
                  <a:pt x="4784" y="1836"/>
                  <a:pt x="4767" y="1818"/>
                </a:cubicBezTo>
                <a:cubicBezTo>
                  <a:pt x="4722" y="1768"/>
                  <a:pt x="4716" y="1689"/>
                  <a:pt x="4756" y="1626"/>
                </a:cubicBezTo>
                <a:cubicBezTo>
                  <a:pt x="4784" y="1586"/>
                  <a:pt x="4835" y="1552"/>
                  <a:pt x="4887" y="1552"/>
                </a:cubicBezTo>
                <a:cubicBezTo>
                  <a:pt x="4903" y="1552"/>
                  <a:pt x="4921" y="1558"/>
                  <a:pt x="4932" y="1563"/>
                </a:cubicBezTo>
                <a:cubicBezTo>
                  <a:pt x="5018" y="1597"/>
                  <a:pt x="5102" y="1621"/>
                  <a:pt x="5194" y="1637"/>
                </a:cubicBezTo>
                <a:cubicBezTo>
                  <a:pt x="5290" y="1655"/>
                  <a:pt x="5387" y="1666"/>
                  <a:pt x="5477" y="1666"/>
                </a:cubicBezTo>
                <a:cubicBezTo>
                  <a:pt x="5511" y="1666"/>
                  <a:pt x="5545" y="1660"/>
                  <a:pt x="5580" y="1660"/>
                </a:cubicBezTo>
                <a:cubicBezTo>
                  <a:pt x="5619" y="1655"/>
                  <a:pt x="5660" y="1648"/>
                  <a:pt x="5694" y="1642"/>
                </a:cubicBezTo>
                <a:cubicBezTo>
                  <a:pt x="5750" y="1631"/>
                  <a:pt x="5802" y="1621"/>
                  <a:pt x="5852" y="1603"/>
                </a:cubicBezTo>
                <a:cubicBezTo>
                  <a:pt x="5870" y="1592"/>
                  <a:pt x="5881" y="1586"/>
                  <a:pt x="5899" y="1580"/>
                </a:cubicBezTo>
                <a:cubicBezTo>
                  <a:pt x="5938" y="1563"/>
                  <a:pt x="5978" y="1540"/>
                  <a:pt x="6017" y="1518"/>
                </a:cubicBezTo>
                <a:cubicBezTo>
                  <a:pt x="6023" y="1511"/>
                  <a:pt x="6028" y="1506"/>
                  <a:pt x="6040" y="1501"/>
                </a:cubicBezTo>
                <a:cubicBezTo>
                  <a:pt x="6069" y="1477"/>
                  <a:pt x="6096" y="1450"/>
                  <a:pt x="6125" y="1416"/>
                </a:cubicBezTo>
                <a:cubicBezTo>
                  <a:pt x="6154" y="1382"/>
                  <a:pt x="6177" y="1348"/>
                  <a:pt x="6193" y="1307"/>
                </a:cubicBezTo>
                <a:cubicBezTo>
                  <a:pt x="6216" y="1267"/>
                  <a:pt x="6227" y="1222"/>
                  <a:pt x="6240" y="1177"/>
                </a:cubicBezTo>
                <a:cubicBezTo>
                  <a:pt x="6245" y="1136"/>
                  <a:pt x="6245" y="1097"/>
                  <a:pt x="6245" y="1057"/>
                </a:cubicBezTo>
                <a:cubicBezTo>
                  <a:pt x="6240" y="1007"/>
                  <a:pt x="6227" y="960"/>
                  <a:pt x="6211" y="910"/>
                </a:cubicBezTo>
                <a:cubicBezTo>
                  <a:pt x="6188" y="853"/>
                  <a:pt x="6159" y="802"/>
                  <a:pt x="6125" y="750"/>
                </a:cubicBezTo>
                <a:cubicBezTo>
                  <a:pt x="6103" y="722"/>
                  <a:pt x="6080" y="688"/>
                  <a:pt x="6051" y="659"/>
                </a:cubicBezTo>
                <a:cubicBezTo>
                  <a:pt x="6028" y="637"/>
                  <a:pt x="6006" y="614"/>
                  <a:pt x="5978" y="591"/>
                </a:cubicBezTo>
                <a:cubicBezTo>
                  <a:pt x="5978" y="609"/>
                  <a:pt x="5983" y="625"/>
                  <a:pt x="6001" y="643"/>
                </a:cubicBezTo>
                <a:cubicBezTo>
                  <a:pt x="5994" y="666"/>
                  <a:pt x="5994" y="688"/>
                  <a:pt x="5994" y="711"/>
                </a:cubicBezTo>
                <a:cubicBezTo>
                  <a:pt x="5983" y="745"/>
                  <a:pt x="5972" y="779"/>
                  <a:pt x="5960" y="813"/>
                </a:cubicBezTo>
                <a:cubicBezTo>
                  <a:pt x="5938" y="864"/>
                  <a:pt x="5910" y="905"/>
                  <a:pt x="5875" y="944"/>
                </a:cubicBezTo>
                <a:cubicBezTo>
                  <a:pt x="5836" y="995"/>
                  <a:pt x="5784" y="1041"/>
                  <a:pt x="5734" y="1080"/>
                </a:cubicBezTo>
                <a:cubicBezTo>
                  <a:pt x="5676" y="1120"/>
                  <a:pt x="5608" y="1149"/>
                  <a:pt x="5535" y="1183"/>
                </a:cubicBezTo>
                <a:cubicBezTo>
                  <a:pt x="5438" y="1217"/>
                  <a:pt x="5335" y="1239"/>
                  <a:pt x="5228" y="1251"/>
                </a:cubicBezTo>
                <a:cubicBezTo>
                  <a:pt x="5183" y="1251"/>
                  <a:pt x="5142" y="1256"/>
                  <a:pt x="5097" y="1256"/>
                </a:cubicBezTo>
                <a:cubicBezTo>
                  <a:pt x="5005" y="1256"/>
                  <a:pt x="4910" y="1245"/>
                  <a:pt x="4813" y="1233"/>
                </a:cubicBezTo>
                <a:cubicBezTo>
                  <a:pt x="4745" y="1222"/>
                  <a:pt x="4671" y="1205"/>
                  <a:pt x="4596" y="1183"/>
                </a:cubicBezTo>
                <a:cubicBezTo>
                  <a:pt x="4540" y="1165"/>
                  <a:pt x="4489" y="1149"/>
                  <a:pt x="4433" y="1131"/>
                </a:cubicBezTo>
                <a:lnTo>
                  <a:pt x="4358" y="1102"/>
                </a:lnTo>
                <a:cubicBezTo>
                  <a:pt x="4352" y="1102"/>
                  <a:pt x="4341" y="1097"/>
                  <a:pt x="4336" y="1097"/>
                </a:cubicBezTo>
                <a:cubicBezTo>
                  <a:pt x="4313" y="1097"/>
                  <a:pt x="4289" y="1109"/>
                  <a:pt x="4273" y="1125"/>
                </a:cubicBezTo>
                <a:cubicBezTo>
                  <a:pt x="4262" y="1131"/>
                  <a:pt x="4255" y="1149"/>
                  <a:pt x="4250" y="1160"/>
                </a:cubicBezTo>
                <a:cubicBezTo>
                  <a:pt x="4244" y="1177"/>
                  <a:pt x="4244" y="1211"/>
                  <a:pt x="4255" y="1228"/>
                </a:cubicBezTo>
                <a:cubicBezTo>
                  <a:pt x="4341" y="1348"/>
                  <a:pt x="4433" y="1466"/>
                  <a:pt x="4489" y="1608"/>
                </a:cubicBezTo>
                <a:cubicBezTo>
                  <a:pt x="4506" y="1648"/>
                  <a:pt x="4512" y="1689"/>
                  <a:pt x="4517" y="1728"/>
                </a:cubicBezTo>
                <a:cubicBezTo>
                  <a:pt x="4523" y="1762"/>
                  <a:pt x="4523" y="1791"/>
                  <a:pt x="4517" y="1818"/>
                </a:cubicBezTo>
                <a:cubicBezTo>
                  <a:pt x="4512" y="1841"/>
                  <a:pt x="4506" y="1870"/>
                  <a:pt x="4494" y="1893"/>
                </a:cubicBezTo>
                <a:cubicBezTo>
                  <a:pt x="4478" y="1915"/>
                  <a:pt x="4467" y="1944"/>
                  <a:pt x="4444" y="1967"/>
                </a:cubicBezTo>
                <a:cubicBezTo>
                  <a:pt x="4415" y="2001"/>
                  <a:pt x="4386" y="2023"/>
                  <a:pt x="4358" y="2046"/>
                </a:cubicBezTo>
                <a:cubicBezTo>
                  <a:pt x="4318" y="2075"/>
                  <a:pt x="4279" y="2098"/>
                  <a:pt x="4239" y="2114"/>
                </a:cubicBezTo>
                <a:cubicBezTo>
                  <a:pt x="4187" y="2132"/>
                  <a:pt x="4142" y="2143"/>
                  <a:pt x="4097" y="2148"/>
                </a:cubicBezTo>
                <a:lnTo>
                  <a:pt x="4045" y="2148"/>
                </a:lnTo>
                <a:cubicBezTo>
                  <a:pt x="4011" y="2148"/>
                  <a:pt x="3983" y="2148"/>
                  <a:pt x="3955" y="2143"/>
                </a:cubicBezTo>
                <a:cubicBezTo>
                  <a:pt x="3914" y="2137"/>
                  <a:pt x="3880" y="2125"/>
                  <a:pt x="3835" y="2109"/>
                </a:cubicBezTo>
                <a:cubicBezTo>
                  <a:pt x="3801" y="2091"/>
                  <a:pt x="3773" y="2069"/>
                  <a:pt x="3744" y="2046"/>
                </a:cubicBezTo>
                <a:cubicBezTo>
                  <a:pt x="3722" y="2023"/>
                  <a:pt x="3699" y="2001"/>
                  <a:pt x="3676" y="1978"/>
                </a:cubicBezTo>
                <a:cubicBezTo>
                  <a:pt x="3642" y="1921"/>
                  <a:pt x="3614" y="1859"/>
                  <a:pt x="3597" y="1818"/>
                </a:cubicBezTo>
                <a:cubicBezTo>
                  <a:pt x="3568" y="1757"/>
                  <a:pt x="3534" y="1694"/>
                  <a:pt x="3505" y="1631"/>
                </a:cubicBezTo>
                <a:cubicBezTo>
                  <a:pt x="3489" y="1603"/>
                  <a:pt x="3466" y="1586"/>
                  <a:pt x="3432" y="1586"/>
                </a:cubicBezTo>
                <a:cubicBezTo>
                  <a:pt x="3403" y="1586"/>
                  <a:pt x="3381" y="1597"/>
                  <a:pt x="3358" y="1626"/>
                </a:cubicBezTo>
                <a:cubicBezTo>
                  <a:pt x="3308" y="1700"/>
                  <a:pt x="3290" y="1791"/>
                  <a:pt x="3267" y="1876"/>
                </a:cubicBezTo>
                <a:cubicBezTo>
                  <a:pt x="3261" y="1927"/>
                  <a:pt x="3245" y="1989"/>
                  <a:pt x="3222" y="2046"/>
                </a:cubicBezTo>
                <a:cubicBezTo>
                  <a:pt x="3216" y="2064"/>
                  <a:pt x="3205" y="2080"/>
                  <a:pt x="3193" y="2098"/>
                </a:cubicBezTo>
                <a:cubicBezTo>
                  <a:pt x="3188" y="2103"/>
                  <a:pt x="3177" y="2114"/>
                  <a:pt x="3171" y="2120"/>
                </a:cubicBezTo>
                <a:cubicBezTo>
                  <a:pt x="3153" y="2125"/>
                  <a:pt x="3143" y="2137"/>
                  <a:pt x="3125" y="2143"/>
                </a:cubicBezTo>
                <a:lnTo>
                  <a:pt x="3091" y="2143"/>
                </a:lnTo>
                <a:cubicBezTo>
                  <a:pt x="3074" y="2125"/>
                  <a:pt x="3069" y="2109"/>
                  <a:pt x="3062" y="2098"/>
                </a:cubicBezTo>
                <a:cubicBezTo>
                  <a:pt x="3046" y="2041"/>
                  <a:pt x="3035" y="1983"/>
                  <a:pt x="3028" y="1927"/>
                </a:cubicBezTo>
                <a:lnTo>
                  <a:pt x="3023" y="1881"/>
                </a:lnTo>
                <a:cubicBezTo>
                  <a:pt x="3017" y="1836"/>
                  <a:pt x="3012" y="1802"/>
                  <a:pt x="3001" y="1768"/>
                </a:cubicBezTo>
                <a:cubicBezTo>
                  <a:pt x="2988" y="1728"/>
                  <a:pt x="2960" y="1700"/>
                  <a:pt x="2926" y="1689"/>
                </a:cubicBezTo>
                <a:cubicBezTo>
                  <a:pt x="2920" y="1689"/>
                  <a:pt x="2909" y="1682"/>
                  <a:pt x="2898" y="1682"/>
                </a:cubicBezTo>
                <a:cubicBezTo>
                  <a:pt x="2864" y="1682"/>
                  <a:pt x="2841" y="1694"/>
                  <a:pt x="2823" y="1711"/>
                </a:cubicBezTo>
                <a:cubicBezTo>
                  <a:pt x="2789" y="1750"/>
                  <a:pt x="2762" y="1784"/>
                  <a:pt x="2733" y="1825"/>
                </a:cubicBezTo>
                <a:lnTo>
                  <a:pt x="2710" y="1847"/>
                </a:lnTo>
                <a:cubicBezTo>
                  <a:pt x="2694" y="1870"/>
                  <a:pt x="2671" y="1893"/>
                  <a:pt x="2653" y="1921"/>
                </a:cubicBezTo>
                <a:cubicBezTo>
                  <a:pt x="2585" y="2001"/>
                  <a:pt x="2506" y="2091"/>
                  <a:pt x="2403" y="2171"/>
                </a:cubicBezTo>
                <a:cubicBezTo>
                  <a:pt x="2369" y="2188"/>
                  <a:pt x="2346" y="2206"/>
                  <a:pt x="2319" y="2216"/>
                </a:cubicBezTo>
                <a:cubicBezTo>
                  <a:pt x="2301" y="2222"/>
                  <a:pt x="2285" y="2227"/>
                  <a:pt x="2267" y="2227"/>
                </a:cubicBezTo>
                <a:lnTo>
                  <a:pt x="2233" y="2227"/>
                </a:lnTo>
                <a:cubicBezTo>
                  <a:pt x="2227" y="2227"/>
                  <a:pt x="2217" y="2222"/>
                  <a:pt x="2204" y="2216"/>
                </a:cubicBezTo>
                <a:cubicBezTo>
                  <a:pt x="2193" y="2211"/>
                  <a:pt x="2182" y="2206"/>
                  <a:pt x="2170" y="2193"/>
                </a:cubicBezTo>
                <a:cubicBezTo>
                  <a:pt x="2148" y="2177"/>
                  <a:pt x="2131" y="2154"/>
                  <a:pt x="2114" y="2132"/>
                </a:cubicBezTo>
                <a:cubicBezTo>
                  <a:pt x="2102" y="2120"/>
                  <a:pt x="2097" y="2109"/>
                  <a:pt x="2091" y="2098"/>
                </a:cubicBezTo>
                <a:cubicBezTo>
                  <a:pt x="2086" y="2080"/>
                  <a:pt x="2080" y="2064"/>
                  <a:pt x="2080" y="2051"/>
                </a:cubicBezTo>
                <a:cubicBezTo>
                  <a:pt x="2073" y="1983"/>
                  <a:pt x="2080" y="1915"/>
                  <a:pt x="2086" y="1847"/>
                </a:cubicBezTo>
                <a:lnTo>
                  <a:pt x="2091" y="1773"/>
                </a:lnTo>
                <a:cubicBezTo>
                  <a:pt x="2091" y="1723"/>
                  <a:pt x="2091" y="1676"/>
                  <a:pt x="2086" y="1637"/>
                </a:cubicBezTo>
                <a:cubicBezTo>
                  <a:pt x="2080" y="1597"/>
                  <a:pt x="2068" y="1563"/>
                  <a:pt x="2046" y="1540"/>
                </a:cubicBezTo>
                <a:cubicBezTo>
                  <a:pt x="2023" y="1511"/>
                  <a:pt x="1989" y="1501"/>
                  <a:pt x="1955" y="1501"/>
                </a:cubicBezTo>
                <a:cubicBezTo>
                  <a:pt x="1903" y="1501"/>
                  <a:pt x="1847" y="1524"/>
                  <a:pt x="1801" y="1546"/>
                </a:cubicBezTo>
                <a:cubicBezTo>
                  <a:pt x="1761" y="1569"/>
                  <a:pt x="1727" y="1586"/>
                  <a:pt x="1693" y="1608"/>
                </a:cubicBezTo>
                <a:lnTo>
                  <a:pt x="1676" y="1621"/>
                </a:lnTo>
                <a:lnTo>
                  <a:pt x="1653" y="1631"/>
                </a:lnTo>
                <a:cubicBezTo>
                  <a:pt x="1630" y="1642"/>
                  <a:pt x="1614" y="1655"/>
                  <a:pt x="1591" y="1666"/>
                </a:cubicBezTo>
                <a:cubicBezTo>
                  <a:pt x="1511" y="1694"/>
                  <a:pt x="1420" y="1711"/>
                  <a:pt x="1318" y="1723"/>
                </a:cubicBezTo>
                <a:lnTo>
                  <a:pt x="1307" y="1728"/>
                </a:lnTo>
                <a:lnTo>
                  <a:pt x="1187" y="1728"/>
                </a:lnTo>
                <a:cubicBezTo>
                  <a:pt x="1126" y="1728"/>
                  <a:pt x="1068" y="1728"/>
                  <a:pt x="1011" y="1716"/>
                </a:cubicBezTo>
                <a:cubicBezTo>
                  <a:pt x="948" y="1705"/>
                  <a:pt x="898" y="1689"/>
                  <a:pt x="853" y="1671"/>
                </a:cubicBezTo>
                <a:cubicBezTo>
                  <a:pt x="824" y="1655"/>
                  <a:pt x="796" y="1637"/>
                  <a:pt x="772" y="1621"/>
                </a:cubicBezTo>
                <a:cubicBezTo>
                  <a:pt x="756" y="1608"/>
                  <a:pt x="744" y="1592"/>
                  <a:pt x="733" y="1574"/>
                </a:cubicBezTo>
                <a:cubicBezTo>
                  <a:pt x="722" y="1563"/>
                  <a:pt x="716" y="1546"/>
                  <a:pt x="710" y="1535"/>
                </a:cubicBezTo>
                <a:cubicBezTo>
                  <a:pt x="699" y="1511"/>
                  <a:pt x="693" y="1490"/>
                  <a:pt x="693" y="1466"/>
                </a:cubicBezTo>
                <a:lnTo>
                  <a:pt x="693" y="1393"/>
                </a:lnTo>
                <a:cubicBezTo>
                  <a:pt x="704" y="1341"/>
                  <a:pt x="722" y="1296"/>
                  <a:pt x="744" y="1245"/>
                </a:cubicBezTo>
                <a:cubicBezTo>
                  <a:pt x="767" y="1194"/>
                  <a:pt x="801" y="1143"/>
                  <a:pt x="841" y="1091"/>
                </a:cubicBezTo>
                <a:cubicBezTo>
                  <a:pt x="880" y="1046"/>
                  <a:pt x="921" y="1007"/>
                  <a:pt x="961" y="960"/>
                </a:cubicBezTo>
                <a:cubicBezTo>
                  <a:pt x="1011" y="915"/>
                  <a:pt x="1057" y="864"/>
                  <a:pt x="1102" y="813"/>
                </a:cubicBezTo>
                <a:cubicBezTo>
                  <a:pt x="1108" y="802"/>
                  <a:pt x="1108" y="785"/>
                  <a:pt x="1108" y="774"/>
                </a:cubicBezTo>
                <a:cubicBezTo>
                  <a:pt x="1102" y="756"/>
                  <a:pt x="1091" y="745"/>
                  <a:pt x="1074" y="734"/>
                </a:cubicBezTo>
                <a:cubicBezTo>
                  <a:pt x="989" y="700"/>
                  <a:pt x="898" y="693"/>
                  <a:pt x="812" y="688"/>
                </a:cubicBezTo>
                <a:cubicBezTo>
                  <a:pt x="767" y="688"/>
                  <a:pt x="722" y="682"/>
                  <a:pt x="682" y="677"/>
                </a:cubicBezTo>
                <a:cubicBezTo>
                  <a:pt x="625" y="666"/>
                  <a:pt x="562" y="643"/>
                  <a:pt x="483" y="609"/>
                </a:cubicBezTo>
                <a:cubicBezTo>
                  <a:pt x="403" y="569"/>
                  <a:pt x="329" y="523"/>
                  <a:pt x="261" y="472"/>
                </a:cubicBezTo>
                <a:cubicBezTo>
                  <a:pt x="205" y="420"/>
                  <a:pt x="159" y="375"/>
                  <a:pt x="125" y="325"/>
                </a:cubicBezTo>
                <a:cubicBezTo>
                  <a:pt x="103" y="291"/>
                  <a:pt x="80" y="250"/>
                  <a:pt x="62" y="210"/>
                </a:cubicBezTo>
                <a:cubicBezTo>
                  <a:pt x="51" y="176"/>
                  <a:pt x="45" y="142"/>
                  <a:pt x="40" y="108"/>
                </a:cubicBezTo>
                <a:lnTo>
                  <a:pt x="40" y="86"/>
                </a:lnTo>
                <a:cubicBezTo>
                  <a:pt x="45" y="69"/>
                  <a:pt x="51" y="52"/>
                  <a:pt x="56" y="29"/>
                </a:cubicBezTo>
                <a:cubicBezTo>
                  <a:pt x="56" y="24"/>
                  <a:pt x="62" y="11"/>
                  <a:pt x="62"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3" name="Google Shape;308;p2"/>
          <p:cNvSpPr>
            <a:spLocks noChangeArrowheads="1"/>
          </p:cNvSpPr>
          <p:nvPr/>
        </p:nvSpPr>
        <p:spPr bwMode="auto">
          <a:xfrm>
            <a:off x="7431088" y="4000500"/>
            <a:ext cx="263525" cy="303213"/>
          </a:xfrm>
          <a:custGeom>
            <a:avLst/>
            <a:gdLst>
              <a:gd name="T0" fmla="*/ 0 w 6785"/>
              <a:gd name="T1" fmla="*/ 0 h 7857"/>
              <a:gd name="T2" fmla="*/ 6785 w 6785"/>
              <a:gd name="T3" fmla="*/ 7857 h 7857"/>
            </a:gdLst>
            <a:ahLst/>
            <a:cxnLst/>
            <a:rect l="T0" t="T1" r="T2" b="T3"/>
            <a:pathLst>
              <a:path w="6785" h="7857" extrusionOk="0">
                <a:moveTo>
                  <a:pt x="3244" y="279"/>
                </a:moveTo>
                <a:cubicBezTo>
                  <a:pt x="3284" y="279"/>
                  <a:pt x="3325" y="279"/>
                  <a:pt x="3359" y="284"/>
                </a:cubicBezTo>
                <a:cubicBezTo>
                  <a:pt x="3399" y="297"/>
                  <a:pt x="3438" y="308"/>
                  <a:pt x="3472" y="324"/>
                </a:cubicBezTo>
                <a:cubicBezTo>
                  <a:pt x="3501" y="336"/>
                  <a:pt x="3529" y="353"/>
                  <a:pt x="3557" y="376"/>
                </a:cubicBezTo>
                <a:cubicBezTo>
                  <a:pt x="3580" y="399"/>
                  <a:pt x="3609" y="426"/>
                  <a:pt x="3625" y="455"/>
                </a:cubicBezTo>
                <a:cubicBezTo>
                  <a:pt x="3659" y="507"/>
                  <a:pt x="3688" y="563"/>
                  <a:pt x="3711" y="625"/>
                </a:cubicBezTo>
                <a:cubicBezTo>
                  <a:pt x="3750" y="733"/>
                  <a:pt x="3779" y="848"/>
                  <a:pt x="3802" y="961"/>
                </a:cubicBezTo>
                <a:lnTo>
                  <a:pt x="3802" y="972"/>
                </a:lnTo>
                <a:cubicBezTo>
                  <a:pt x="3824" y="1074"/>
                  <a:pt x="3847" y="1171"/>
                  <a:pt x="3876" y="1268"/>
                </a:cubicBezTo>
                <a:cubicBezTo>
                  <a:pt x="3892" y="1320"/>
                  <a:pt x="3921" y="1354"/>
                  <a:pt x="3960" y="1365"/>
                </a:cubicBezTo>
                <a:cubicBezTo>
                  <a:pt x="3978" y="1370"/>
                  <a:pt x="3989" y="1370"/>
                  <a:pt x="4007" y="1370"/>
                </a:cubicBezTo>
                <a:lnTo>
                  <a:pt x="4029" y="1370"/>
                </a:lnTo>
                <a:cubicBezTo>
                  <a:pt x="4063" y="1359"/>
                  <a:pt x="4097" y="1341"/>
                  <a:pt x="4109" y="1313"/>
                </a:cubicBezTo>
                <a:cubicBezTo>
                  <a:pt x="4159" y="1205"/>
                  <a:pt x="4222" y="1108"/>
                  <a:pt x="4296" y="1024"/>
                </a:cubicBezTo>
                <a:cubicBezTo>
                  <a:pt x="4382" y="927"/>
                  <a:pt x="4472" y="848"/>
                  <a:pt x="4563" y="779"/>
                </a:cubicBezTo>
                <a:cubicBezTo>
                  <a:pt x="4637" y="728"/>
                  <a:pt x="4710" y="688"/>
                  <a:pt x="4784" y="659"/>
                </a:cubicBezTo>
                <a:cubicBezTo>
                  <a:pt x="4841" y="643"/>
                  <a:pt x="4886" y="631"/>
                  <a:pt x="4944" y="620"/>
                </a:cubicBezTo>
                <a:lnTo>
                  <a:pt x="4978" y="620"/>
                </a:lnTo>
                <a:cubicBezTo>
                  <a:pt x="5006" y="620"/>
                  <a:pt x="5030" y="625"/>
                  <a:pt x="5057" y="625"/>
                </a:cubicBezTo>
                <a:cubicBezTo>
                  <a:pt x="5098" y="638"/>
                  <a:pt x="5125" y="649"/>
                  <a:pt x="5159" y="659"/>
                </a:cubicBezTo>
                <a:cubicBezTo>
                  <a:pt x="5193" y="683"/>
                  <a:pt x="5227" y="699"/>
                  <a:pt x="5256" y="728"/>
                </a:cubicBezTo>
                <a:cubicBezTo>
                  <a:pt x="5290" y="756"/>
                  <a:pt x="5313" y="779"/>
                  <a:pt x="5330" y="808"/>
                </a:cubicBezTo>
                <a:cubicBezTo>
                  <a:pt x="5347" y="835"/>
                  <a:pt x="5364" y="859"/>
                  <a:pt x="5376" y="893"/>
                </a:cubicBezTo>
                <a:cubicBezTo>
                  <a:pt x="5387" y="921"/>
                  <a:pt x="5398" y="961"/>
                  <a:pt x="5405" y="1000"/>
                </a:cubicBezTo>
                <a:cubicBezTo>
                  <a:pt x="5405" y="1052"/>
                  <a:pt x="5398" y="1108"/>
                  <a:pt x="5392" y="1171"/>
                </a:cubicBezTo>
                <a:cubicBezTo>
                  <a:pt x="5353" y="1354"/>
                  <a:pt x="5274" y="1524"/>
                  <a:pt x="5200" y="1677"/>
                </a:cubicBezTo>
                <a:cubicBezTo>
                  <a:pt x="5159" y="1774"/>
                  <a:pt x="5120" y="1853"/>
                  <a:pt x="5085" y="1944"/>
                </a:cubicBezTo>
                <a:cubicBezTo>
                  <a:pt x="5075" y="1973"/>
                  <a:pt x="5080" y="2007"/>
                  <a:pt x="5103" y="2035"/>
                </a:cubicBezTo>
                <a:cubicBezTo>
                  <a:pt x="5120" y="2063"/>
                  <a:pt x="5154" y="2080"/>
                  <a:pt x="5182" y="2080"/>
                </a:cubicBezTo>
                <a:cubicBezTo>
                  <a:pt x="5188" y="2080"/>
                  <a:pt x="5200" y="2080"/>
                  <a:pt x="5205" y="2075"/>
                </a:cubicBezTo>
                <a:cubicBezTo>
                  <a:pt x="5308" y="2046"/>
                  <a:pt x="5405" y="2023"/>
                  <a:pt x="5507" y="2012"/>
                </a:cubicBezTo>
                <a:cubicBezTo>
                  <a:pt x="5541" y="2007"/>
                  <a:pt x="5581" y="2007"/>
                  <a:pt x="5615" y="2007"/>
                </a:cubicBezTo>
                <a:cubicBezTo>
                  <a:pt x="5683" y="2007"/>
                  <a:pt x="5756" y="2012"/>
                  <a:pt x="5825" y="2023"/>
                </a:cubicBezTo>
                <a:cubicBezTo>
                  <a:pt x="5909" y="2041"/>
                  <a:pt x="5990" y="2070"/>
                  <a:pt x="6063" y="2104"/>
                </a:cubicBezTo>
                <a:cubicBezTo>
                  <a:pt x="6131" y="2138"/>
                  <a:pt x="6189" y="2172"/>
                  <a:pt x="6245" y="2217"/>
                </a:cubicBezTo>
                <a:cubicBezTo>
                  <a:pt x="6284" y="2256"/>
                  <a:pt x="6318" y="2296"/>
                  <a:pt x="6352" y="2336"/>
                </a:cubicBezTo>
                <a:cubicBezTo>
                  <a:pt x="6376" y="2376"/>
                  <a:pt x="6399" y="2416"/>
                  <a:pt x="6415" y="2456"/>
                </a:cubicBezTo>
                <a:cubicBezTo>
                  <a:pt x="6427" y="2490"/>
                  <a:pt x="6433" y="2529"/>
                  <a:pt x="6438" y="2563"/>
                </a:cubicBezTo>
                <a:cubicBezTo>
                  <a:pt x="6444" y="2597"/>
                  <a:pt x="6438" y="2631"/>
                  <a:pt x="6433" y="2666"/>
                </a:cubicBezTo>
                <a:cubicBezTo>
                  <a:pt x="6427" y="2700"/>
                  <a:pt x="6415" y="2728"/>
                  <a:pt x="6404" y="2757"/>
                </a:cubicBezTo>
                <a:cubicBezTo>
                  <a:pt x="6387" y="2791"/>
                  <a:pt x="6370" y="2820"/>
                  <a:pt x="6347" y="2854"/>
                </a:cubicBezTo>
                <a:cubicBezTo>
                  <a:pt x="6307" y="2893"/>
                  <a:pt x="6268" y="2927"/>
                  <a:pt x="6223" y="2961"/>
                </a:cubicBezTo>
                <a:cubicBezTo>
                  <a:pt x="6155" y="3006"/>
                  <a:pt x="6080" y="3041"/>
                  <a:pt x="6006" y="3075"/>
                </a:cubicBezTo>
                <a:cubicBezTo>
                  <a:pt x="5943" y="3098"/>
                  <a:pt x="5875" y="3114"/>
                  <a:pt x="5791" y="3132"/>
                </a:cubicBezTo>
                <a:cubicBezTo>
                  <a:pt x="5739" y="3143"/>
                  <a:pt x="5705" y="3188"/>
                  <a:pt x="5699" y="3234"/>
                </a:cubicBezTo>
                <a:cubicBezTo>
                  <a:pt x="5699" y="3263"/>
                  <a:pt x="5711" y="3297"/>
                  <a:pt x="5733" y="3313"/>
                </a:cubicBezTo>
                <a:cubicBezTo>
                  <a:pt x="5751" y="3336"/>
                  <a:pt x="5773" y="3347"/>
                  <a:pt x="5807" y="3353"/>
                </a:cubicBezTo>
                <a:lnTo>
                  <a:pt x="5825" y="3353"/>
                </a:lnTo>
                <a:cubicBezTo>
                  <a:pt x="5893" y="3371"/>
                  <a:pt x="5961" y="3387"/>
                  <a:pt x="6024" y="3416"/>
                </a:cubicBezTo>
                <a:cubicBezTo>
                  <a:pt x="6086" y="3450"/>
                  <a:pt x="6155" y="3495"/>
                  <a:pt x="6228" y="3552"/>
                </a:cubicBezTo>
                <a:cubicBezTo>
                  <a:pt x="6284" y="3609"/>
                  <a:pt x="6336" y="3660"/>
                  <a:pt x="6381" y="3722"/>
                </a:cubicBezTo>
                <a:cubicBezTo>
                  <a:pt x="6415" y="3774"/>
                  <a:pt x="6444" y="3825"/>
                  <a:pt x="6467" y="3882"/>
                </a:cubicBezTo>
                <a:cubicBezTo>
                  <a:pt x="6483" y="3932"/>
                  <a:pt x="6496" y="3979"/>
                  <a:pt x="6501" y="4029"/>
                </a:cubicBezTo>
                <a:cubicBezTo>
                  <a:pt x="6501" y="4069"/>
                  <a:pt x="6501" y="4108"/>
                  <a:pt x="6496" y="4149"/>
                </a:cubicBezTo>
                <a:cubicBezTo>
                  <a:pt x="6483" y="4194"/>
                  <a:pt x="6472" y="4239"/>
                  <a:pt x="6449" y="4279"/>
                </a:cubicBezTo>
                <a:cubicBezTo>
                  <a:pt x="6433" y="4320"/>
                  <a:pt x="6410" y="4354"/>
                  <a:pt x="6381" y="4388"/>
                </a:cubicBezTo>
                <a:cubicBezTo>
                  <a:pt x="6347" y="4428"/>
                  <a:pt x="6313" y="4456"/>
                  <a:pt x="6273" y="4490"/>
                </a:cubicBezTo>
                <a:cubicBezTo>
                  <a:pt x="6223" y="4518"/>
                  <a:pt x="6166" y="4546"/>
                  <a:pt x="6108" y="4575"/>
                </a:cubicBezTo>
                <a:cubicBezTo>
                  <a:pt x="6024" y="4603"/>
                  <a:pt x="5932" y="4620"/>
                  <a:pt x="5836" y="4632"/>
                </a:cubicBezTo>
                <a:cubicBezTo>
                  <a:pt x="5801" y="4632"/>
                  <a:pt x="5767" y="4638"/>
                  <a:pt x="5733" y="4638"/>
                </a:cubicBezTo>
                <a:cubicBezTo>
                  <a:pt x="5643" y="4638"/>
                  <a:pt x="5546" y="4627"/>
                  <a:pt x="5450" y="4609"/>
                </a:cubicBezTo>
                <a:cubicBezTo>
                  <a:pt x="5358" y="4593"/>
                  <a:pt x="5274" y="4569"/>
                  <a:pt x="5188" y="4535"/>
                </a:cubicBezTo>
                <a:cubicBezTo>
                  <a:pt x="5177" y="4530"/>
                  <a:pt x="5159" y="4530"/>
                  <a:pt x="5143" y="4530"/>
                </a:cubicBezTo>
                <a:cubicBezTo>
                  <a:pt x="5091" y="4530"/>
                  <a:pt x="5040" y="4558"/>
                  <a:pt x="5012" y="4598"/>
                </a:cubicBezTo>
                <a:cubicBezTo>
                  <a:pt x="4972" y="4661"/>
                  <a:pt x="4978" y="4740"/>
                  <a:pt x="5023" y="4790"/>
                </a:cubicBezTo>
                <a:cubicBezTo>
                  <a:pt x="5040" y="4808"/>
                  <a:pt x="5057" y="4831"/>
                  <a:pt x="5075" y="4853"/>
                </a:cubicBezTo>
                <a:cubicBezTo>
                  <a:pt x="5098" y="4887"/>
                  <a:pt x="5120" y="4927"/>
                  <a:pt x="5132" y="4961"/>
                </a:cubicBezTo>
                <a:cubicBezTo>
                  <a:pt x="5143" y="4989"/>
                  <a:pt x="5148" y="5023"/>
                  <a:pt x="5154" y="5058"/>
                </a:cubicBezTo>
                <a:cubicBezTo>
                  <a:pt x="5154" y="5086"/>
                  <a:pt x="5154" y="5109"/>
                  <a:pt x="5148" y="5138"/>
                </a:cubicBezTo>
                <a:cubicBezTo>
                  <a:pt x="5143" y="5165"/>
                  <a:pt x="5132" y="5194"/>
                  <a:pt x="5120" y="5223"/>
                </a:cubicBezTo>
                <a:cubicBezTo>
                  <a:pt x="5103" y="5262"/>
                  <a:pt x="5080" y="5296"/>
                  <a:pt x="5051" y="5330"/>
                </a:cubicBezTo>
                <a:cubicBezTo>
                  <a:pt x="5012" y="5370"/>
                  <a:pt x="4972" y="5411"/>
                  <a:pt x="4920" y="5445"/>
                </a:cubicBezTo>
                <a:cubicBezTo>
                  <a:pt x="4865" y="5484"/>
                  <a:pt x="4802" y="5519"/>
                  <a:pt x="4734" y="5547"/>
                </a:cubicBezTo>
                <a:cubicBezTo>
                  <a:pt x="4660" y="5569"/>
                  <a:pt x="4580" y="5587"/>
                  <a:pt x="4500" y="5598"/>
                </a:cubicBezTo>
                <a:lnTo>
                  <a:pt x="4443" y="5598"/>
                </a:lnTo>
                <a:cubicBezTo>
                  <a:pt x="4393" y="5598"/>
                  <a:pt x="4348" y="5598"/>
                  <a:pt x="4296" y="5587"/>
                </a:cubicBezTo>
                <a:cubicBezTo>
                  <a:pt x="4239" y="5574"/>
                  <a:pt x="4188" y="5558"/>
                  <a:pt x="4143" y="5535"/>
                </a:cubicBezTo>
                <a:cubicBezTo>
                  <a:pt x="4091" y="5513"/>
                  <a:pt x="4046" y="5484"/>
                  <a:pt x="4007" y="5450"/>
                </a:cubicBezTo>
                <a:cubicBezTo>
                  <a:pt x="3960" y="5411"/>
                  <a:pt x="3921" y="5364"/>
                  <a:pt x="3887" y="5314"/>
                </a:cubicBezTo>
                <a:cubicBezTo>
                  <a:pt x="3864" y="5280"/>
                  <a:pt x="3847" y="5246"/>
                  <a:pt x="3829" y="5212"/>
                </a:cubicBezTo>
                <a:cubicBezTo>
                  <a:pt x="3808" y="5172"/>
                  <a:pt x="3768" y="5149"/>
                  <a:pt x="3722" y="5149"/>
                </a:cubicBezTo>
                <a:cubicBezTo>
                  <a:pt x="3705" y="5149"/>
                  <a:pt x="3688" y="5154"/>
                  <a:pt x="3671" y="5160"/>
                </a:cubicBezTo>
                <a:cubicBezTo>
                  <a:pt x="3614" y="5188"/>
                  <a:pt x="3591" y="5257"/>
                  <a:pt x="3619" y="5319"/>
                </a:cubicBezTo>
                <a:cubicBezTo>
                  <a:pt x="3632" y="5348"/>
                  <a:pt x="3643" y="5370"/>
                  <a:pt x="3659" y="5398"/>
                </a:cubicBezTo>
                <a:cubicBezTo>
                  <a:pt x="3666" y="5422"/>
                  <a:pt x="3671" y="5445"/>
                  <a:pt x="3671" y="5467"/>
                </a:cubicBezTo>
                <a:cubicBezTo>
                  <a:pt x="3671" y="5495"/>
                  <a:pt x="3671" y="5524"/>
                  <a:pt x="3666" y="5547"/>
                </a:cubicBezTo>
                <a:cubicBezTo>
                  <a:pt x="3659" y="5569"/>
                  <a:pt x="3654" y="5592"/>
                  <a:pt x="3648" y="5615"/>
                </a:cubicBezTo>
                <a:cubicBezTo>
                  <a:pt x="3637" y="5637"/>
                  <a:pt x="3625" y="5655"/>
                  <a:pt x="3614" y="5671"/>
                </a:cubicBezTo>
                <a:cubicBezTo>
                  <a:pt x="3598" y="5684"/>
                  <a:pt x="3580" y="5700"/>
                  <a:pt x="3564" y="5711"/>
                </a:cubicBezTo>
                <a:cubicBezTo>
                  <a:pt x="3540" y="5729"/>
                  <a:pt x="3517" y="5739"/>
                  <a:pt x="3495" y="5752"/>
                </a:cubicBezTo>
                <a:cubicBezTo>
                  <a:pt x="3467" y="5757"/>
                  <a:pt x="3438" y="5763"/>
                  <a:pt x="3409" y="5768"/>
                </a:cubicBezTo>
                <a:lnTo>
                  <a:pt x="3393" y="5768"/>
                </a:lnTo>
                <a:cubicBezTo>
                  <a:pt x="3375" y="5768"/>
                  <a:pt x="3352" y="5768"/>
                  <a:pt x="3330" y="5763"/>
                </a:cubicBezTo>
                <a:cubicBezTo>
                  <a:pt x="3307" y="5757"/>
                  <a:pt x="3284" y="5752"/>
                  <a:pt x="3262" y="5739"/>
                </a:cubicBezTo>
                <a:cubicBezTo>
                  <a:pt x="3244" y="5729"/>
                  <a:pt x="3223" y="5718"/>
                  <a:pt x="3205" y="5705"/>
                </a:cubicBezTo>
                <a:cubicBezTo>
                  <a:pt x="3189" y="5689"/>
                  <a:pt x="3171" y="5671"/>
                  <a:pt x="3160" y="5649"/>
                </a:cubicBezTo>
                <a:cubicBezTo>
                  <a:pt x="3142" y="5626"/>
                  <a:pt x="3131" y="5603"/>
                  <a:pt x="3120" y="5581"/>
                </a:cubicBezTo>
                <a:cubicBezTo>
                  <a:pt x="3108" y="5535"/>
                  <a:pt x="3097" y="5490"/>
                  <a:pt x="3092" y="5450"/>
                </a:cubicBezTo>
                <a:cubicBezTo>
                  <a:pt x="3092" y="5422"/>
                  <a:pt x="3086" y="5404"/>
                  <a:pt x="3068" y="5382"/>
                </a:cubicBezTo>
                <a:cubicBezTo>
                  <a:pt x="3052" y="5359"/>
                  <a:pt x="3023" y="5353"/>
                  <a:pt x="2995" y="5348"/>
                </a:cubicBezTo>
                <a:cubicBezTo>
                  <a:pt x="2943" y="5348"/>
                  <a:pt x="2903" y="5388"/>
                  <a:pt x="2898" y="5445"/>
                </a:cubicBezTo>
                <a:cubicBezTo>
                  <a:pt x="2898" y="5461"/>
                  <a:pt x="2893" y="5479"/>
                  <a:pt x="2893" y="5501"/>
                </a:cubicBezTo>
                <a:cubicBezTo>
                  <a:pt x="2882" y="5540"/>
                  <a:pt x="2864" y="5587"/>
                  <a:pt x="2848" y="5626"/>
                </a:cubicBezTo>
                <a:cubicBezTo>
                  <a:pt x="2835" y="5655"/>
                  <a:pt x="2813" y="5684"/>
                  <a:pt x="2790" y="5718"/>
                </a:cubicBezTo>
                <a:cubicBezTo>
                  <a:pt x="2767" y="5739"/>
                  <a:pt x="2745" y="5757"/>
                  <a:pt x="2717" y="5779"/>
                </a:cubicBezTo>
                <a:cubicBezTo>
                  <a:pt x="2688" y="5802"/>
                  <a:pt x="2654" y="5820"/>
                  <a:pt x="2620" y="5831"/>
                </a:cubicBezTo>
                <a:cubicBezTo>
                  <a:pt x="2575" y="5847"/>
                  <a:pt x="2528" y="5854"/>
                  <a:pt x="2483" y="5859"/>
                </a:cubicBezTo>
                <a:cubicBezTo>
                  <a:pt x="2466" y="5865"/>
                  <a:pt x="2455" y="5865"/>
                  <a:pt x="2438" y="5865"/>
                </a:cubicBezTo>
                <a:cubicBezTo>
                  <a:pt x="2398" y="5865"/>
                  <a:pt x="2353" y="5859"/>
                  <a:pt x="2313" y="5854"/>
                </a:cubicBezTo>
                <a:cubicBezTo>
                  <a:pt x="2250" y="5842"/>
                  <a:pt x="2193" y="5825"/>
                  <a:pt x="2143" y="5797"/>
                </a:cubicBezTo>
                <a:cubicBezTo>
                  <a:pt x="2098" y="5774"/>
                  <a:pt x="2051" y="5745"/>
                  <a:pt x="2012" y="5718"/>
                </a:cubicBezTo>
                <a:cubicBezTo>
                  <a:pt x="1983" y="5689"/>
                  <a:pt x="1954" y="5660"/>
                  <a:pt x="1927" y="5621"/>
                </a:cubicBezTo>
                <a:cubicBezTo>
                  <a:pt x="1909" y="5598"/>
                  <a:pt x="1893" y="5564"/>
                  <a:pt x="1881" y="5535"/>
                </a:cubicBezTo>
                <a:cubicBezTo>
                  <a:pt x="1870" y="5501"/>
                  <a:pt x="1864" y="5467"/>
                  <a:pt x="1859" y="5438"/>
                </a:cubicBezTo>
                <a:cubicBezTo>
                  <a:pt x="1859" y="5398"/>
                  <a:pt x="1859" y="5364"/>
                  <a:pt x="1864" y="5325"/>
                </a:cubicBezTo>
                <a:cubicBezTo>
                  <a:pt x="1875" y="5280"/>
                  <a:pt x="1893" y="5233"/>
                  <a:pt x="1915" y="5183"/>
                </a:cubicBezTo>
                <a:cubicBezTo>
                  <a:pt x="1920" y="5172"/>
                  <a:pt x="1932" y="5154"/>
                  <a:pt x="1938" y="5143"/>
                </a:cubicBezTo>
                <a:cubicBezTo>
                  <a:pt x="1961" y="5109"/>
                  <a:pt x="1961" y="5070"/>
                  <a:pt x="1943" y="5041"/>
                </a:cubicBezTo>
                <a:cubicBezTo>
                  <a:pt x="1927" y="5007"/>
                  <a:pt x="1893" y="4984"/>
                  <a:pt x="1852" y="4984"/>
                </a:cubicBezTo>
                <a:cubicBezTo>
                  <a:pt x="1847" y="4984"/>
                  <a:pt x="1841" y="4984"/>
                  <a:pt x="1836" y="4989"/>
                </a:cubicBezTo>
                <a:cubicBezTo>
                  <a:pt x="1642" y="5036"/>
                  <a:pt x="1443" y="5086"/>
                  <a:pt x="1238" y="5104"/>
                </a:cubicBezTo>
                <a:cubicBezTo>
                  <a:pt x="1199" y="5104"/>
                  <a:pt x="1165" y="5109"/>
                  <a:pt x="1131" y="5109"/>
                </a:cubicBezTo>
                <a:cubicBezTo>
                  <a:pt x="1057" y="5109"/>
                  <a:pt x="994" y="5104"/>
                  <a:pt x="931" y="5092"/>
                </a:cubicBezTo>
                <a:cubicBezTo>
                  <a:pt x="876" y="5081"/>
                  <a:pt x="824" y="5063"/>
                  <a:pt x="773" y="5041"/>
                </a:cubicBezTo>
                <a:cubicBezTo>
                  <a:pt x="734" y="5018"/>
                  <a:pt x="693" y="4995"/>
                  <a:pt x="659" y="4968"/>
                </a:cubicBezTo>
                <a:cubicBezTo>
                  <a:pt x="625" y="4933"/>
                  <a:pt x="591" y="4899"/>
                  <a:pt x="569" y="4865"/>
                </a:cubicBezTo>
                <a:cubicBezTo>
                  <a:pt x="535" y="4819"/>
                  <a:pt x="511" y="4768"/>
                  <a:pt x="495" y="4722"/>
                </a:cubicBezTo>
                <a:cubicBezTo>
                  <a:pt x="477" y="4677"/>
                  <a:pt x="466" y="4632"/>
                  <a:pt x="461" y="4586"/>
                </a:cubicBezTo>
                <a:cubicBezTo>
                  <a:pt x="461" y="4541"/>
                  <a:pt x="461" y="4501"/>
                  <a:pt x="466" y="4456"/>
                </a:cubicBezTo>
                <a:cubicBezTo>
                  <a:pt x="472" y="4428"/>
                  <a:pt x="483" y="4393"/>
                  <a:pt x="501" y="4354"/>
                </a:cubicBezTo>
                <a:cubicBezTo>
                  <a:pt x="517" y="4325"/>
                  <a:pt x="535" y="4297"/>
                  <a:pt x="551" y="4273"/>
                </a:cubicBezTo>
                <a:cubicBezTo>
                  <a:pt x="574" y="4245"/>
                  <a:pt x="603" y="4223"/>
                  <a:pt x="625" y="4205"/>
                </a:cubicBezTo>
                <a:cubicBezTo>
                  <a:pt x="659" y="4183"/>
                  <a:pt x="693" y="4166"/>
                  <a:pt x="727" y="4155"/>
                </a:cubicBezTo>
                <a:cubicBezTo>
                  <a:pt x="768" y="4142"/>
                  <a:pt x="813" y="4132"/>
                  <a:pt x="863" y="4126"/>
                </a:cubicBezTo>
                <a:cubicBezTo>
                  <a:pt x="915" y="4121"/>
                  <a:pt x="949" y="4063"/>
                  <a:pt x="949" y="4018"/>
                </a:cubicBezTo>
                <a:cubicBezTo>
                  <a:pt x="955" y="3967"/>
                  <a:pt x="921" y="3922"/>
                  <a:pt x="876" y="3904"/>
                </a:cubicBezTo>
                <a:cubicBezTo>
                  <a:pt x="829" y="3887"/>
                  <a:pt x="784" y="3870"/>
                  <a:pt x="745" y="3853"/>
                </a:cubicBezTo>
                <a:cubicBezTo>
                  <a:pt x="653" y="3808"/>
                  <a:pt x="580" y="3762"/>
                  <a:pt x="511" y="3706"/>
                </a:cubicBezTo>
                <a:cubicBezTo>
                  <a:pt x="461" y="3654"/>
                  <a:pt x="409" y="3604"/>
                  <a:pt x="370" y="3552"/>
                </a:cubicBezTo>
                <a:cubicBezTo>
                  <a:pt x="341" y="3502"/>
                  <a:pt x="312" y="3450"/>
                  <a:pt x="296" y="3399"/>
                </a:cubicBezTo>
                <a:cubicBezTo>
                  <a:pt x="278" y="3347"/>
                  <a:pt x="267" y="3302"/>
                  <a:pt x="262" y="3251"/>
                </a:cubicBezTo>
                <a:cubicBezTo>
                  <a:pt x="256" y="3206"/>
                  <a:pt x="262" y="3154"/>
                  <a:pt x="267" y="3114"/>
                </a:cubicBezTo>
                <a:cubicBezTo>
                  <a:pt x="278" y="3069"/>
                  <a:pt x="291" y="3030"/>
                  <a:pt x="307" y="2990"/>
                </a:cubicBezTo>
                <a:cubicBezTo>
                  <a:pt x="325" y="2956"/>
                  <a:pt x="346" y="2922"/>
                  <a:pt x="370" y="2893"/>
                </a:cubicBezTo>
                <a:cubicBezTo>
                  <a:pt x="398" y="2865"/>
                  <a:pt x="427" y="2836"/>
                  <a:pt x="461" y="2807"/>
                </a:cubicBezTo>
                <a:cubicBezTo>
                  <a:pt x="501" y="2786"/>
                  <a:pt x="540" y="2762"/>
                  <a:pt x="585" y="2745"/>
                </a:cubicBezTo>
                <a:cubicBezTo>
                  <a:pt x="642" y="2728"/>
                  <a:pt x="700" y="2711"/>
                  <a:pt x="768" y="2705"/>
                </a:cubicBezTo>
                <a:lnTo>
                  <a:pt x="829" y="2705"/>
                </a:lnTo>
                <a:cubicBezTo>
                  <a:pt x="886" y="2705"/>
                  <a:pt x="955" y="2711"/>
                  <a:pt x="1017" y="2717"/>
                </a:cubicBezTo>
                <a:cubicBezTo>
                  <a:pt x="1080" y="2734"/>
                  <a:pt x="1136" y="2745"/>
                  <a:pt x="1193" y="2762"/>
                </a:cubicBezTo>
                <a:cubicBezTo>
                  <a:pt x="1204" y="2768"/>
                  <a:pt x="1217" y="2768"/>
                  <a:pt x="1227" y="2768"/>
                </a:cubicBezTo>
                <a:cubicBezTo>
                  <a:pt x="1262" y="2768"/>
                  <a:pt x="1290" y="2757"/>
                  <a:pt x="1313" y="2739"/>
                </a:cubicBezTo>
                <a:cubicBezTo>
                  <a:pt x="1353" y="2705"/>
                  <a:pt x="1369" y="2637"/>
                  <a:pt x="1341" y="2592"/>
                </a:cubicBezTo>
                <a:cubicBezTo>
                  <a:pt x="1251" y="2445"/>
                  <a:pt x="1182" y="2296"/>
                  <a:pt x="1125" y="2149"/>
                </a:cubicBezTo>
                <a:cubicBezTo>
                  <a:pt x="1086" y="2041"/>
                  <a:pt x="1062" y="1944"/>
                  <a:pt x="1052" y="1847"/>
                </a:cubicBezTo>
                <a:cubicBezTo>
                  <a:pt x="1046" y="1779"/>
                  <a:pt x="1052" y="1716"/>
                  <a:pt x="1057" y="1660"/>
                </a:cubicBezTo>
                <a:cubicBezTo>
                  <a:pt x="1068" y="1614"/>
                  <a:pt x="1086" y="1575"/>
                  <a:pt x="1102" y="1535"/>
                </a:cubicBezTo>
                <a:cubicBezTo>
                  <a:pt x="1120" y="1495"/>
                  <a:pt x="1148" y="1456"/>
                  <a:pt x="1182" y="1415"/>
                </a:cubicBezTo>
                <a:cubicBezTo>
                  <a:pt x="1211" y="1381"/>
                  <a:pt x="1238" y="1354"/>
                  <a:pt x="1272" y="1330"/>
                </a:cubicBezTo>
                <a:cubicBezTo>
                  <a:pt x="1301" y="1313"/>
                  <a:pt x="1324" y="1302"/>
                  <a:pt x="1353" y="1291"/>
                </a:cubicBezTo>
                <a:cubicBezTo>
                  <a:pt x="1382" y="1279"/>
                  <a:pt x="1409" y="1273"/>
                  <a:pt x="1437" y="1273"/>
                </a:cubicBezTo>
                <a:lnTo>
                  <a:pt x="1455" y="1273"/>
                </a:lnTo>
                <a:cubicBezTo>
                  <a:pt x="1484" y="1273"/>
                  <a:pt x="1511" y="1273"/>
                  <a:pt x="1540" y="1279"/>
                </a:cubicBezTo>
                <a:cubicBezTo>
                  <a:pt x="1592" y="1291"/>
                  <a:pt x="1642" y="1307"/>
                  <a:pt x="1694" y="1330"/>
                </a:cubicBezTo>
                <a:cubicBezTo>
                  <a:pt x="1773" y="1370"/>
                  <a:pt x="1847" y="1422"/>
                  <a:pt x="1927" y="1490"/>
                </a:cubicBezTo>
                <a:cubicBezTo>
                  <a:pt x="2001" y="1551"/>
                  <a:pt x="2069" y="1626"/>
                  <a:pt x="2132" y="1700"/>
                </a:cubicBezTo>
                <a:cubicBezTo>
                  <a:pt x="2153" y="1729"/>
                  <a:pt x="2193" y="1745"/>
                  <a:pt x="2234" y="1745"/>
                </a:cubicBezTo>
                <a:cubicBezTo>
                  <a:pt x="2273" y="1745"/>
                  <a:pt x="2313" y="1729"/>
                  <a:pt x="2342" y="1700"/>
                </a:cubicBezTo>
                <a:cubicBezTo>
                  <a:pt x="2363" y="1677"/>
                  <a:pt x="2376" y="1648"/>
                  <a:pt x="2376" y="1614"/>
                </a:cubicBezTo>
                <a:cubicBezTo>
                  <a:pt x="2376" y="1524"/>
                  <a:pt x="2381" y="1433"/>
                  <a:pt x="2398" y="1325"/>
                </a:cubicBezTo>
                <a:cubicBezTo>
                  <a:pt x="2432" y="1165"/>
                  <a:pt x="2483" y="1006"/>
                  <a:pt x="2557" y="859"/>
                </a:cubicBezTo>
                <a:cubicBezTo>
                  <a:pt x="2614" y="740"/>
                  <a:pt x="2677" y="638"/>
                  <a:pt x="2756" y="541"/>
                </a:cubicBezTo>
                <a:cubicBezTo>
                  <a:pt x="2807" y="484"/>
                  <a:pt x="2864" y="433"/>
                  <a:pt x="2921" y="387"/>
                </a:cubicBezTo>
                <a:cubicBezTo>
                  <a:pt x="2972" y="353"/>
                  <a:pt x="3018" y="331"/>
                  <a:pt x="3074" y="308"/>
                </a:cubicBezTo>
                <a:cubicBezTo>
                  <a:pt x="3120" y="297"/>
                  <a:pt x="3165" y="284"/>
                  <a:pt x="3210" y="279"/>
                </a:cubicBezTo>
                <a:close/>
                <a:moveTo>
                  <a:pt x="3244" y="1"/>
                </a:moveTo>
                <a:cubicBezTo>
                  <a:pt x="3176" y="1"/>
                  <a:pt x="3103" y="12"/>
                  <a:pt x="3029" y="29"/>
                </a:cubicBezTo>
                <a:cubicBezTo>
                  <a:pt x="2909" y="63"/>
                  <a:pt x="2801" y="126"/>
                  <a:pt x="2704" y="205"/>
                </a:cubicBezTo>
                <a:cubicBezTo>
                  <a:pt x="2609" y="279"/>
                  <a:pt x="2528" y="370"/>
                  <a:pt x="2460" y="467"/>
                </a:cubicBezTo>
                <a:cubicBezTo>
                  <a:pt x="2387" y="575"/>
                  <a:pt x="2324" y="688"/>
                  <a:pt x="2273" y="801"/>
                </a:cubicBezTo>
                <a:cubicBezTo>
                  <a:pt x="2216" y="932"/>
                  <a:pt x="2171" y="1069"/>
                  <a:pt x="2143" y="1205"/>
                </a:cubicBezTo>
                <a:cubicBezTo>
                  <a:pt x="2132" y="1234"/>
                  <a:pt x="2125" y="1262"/>
                  <a:pt x="2119" y="1291"/>
                </a:cubicBezTo>
                <a:cubicBezTo>
                  <a:pt x="2012" y="1194"/>
                  <a:pt x="1893" y="1115"/>
                  <a:pt x="1757" y="1052"/>
                </a:cubicBezTo>
                <a:cubicBezTo>
                  <a:pt x="1668" y="1016"/>
                  <a:pt x="1573" y="995"/>
                  <a:pt x="1476" y="995"/>
                </a:cubicBezTo>
                <a:cubicBezTo>
                  <a:pt x="1448" y="995"/>
                  <a:pt x="1420" y="997"/>
                  <a:pt x="1392" y="1000"/>
                </a:cubicBezTo>
                <a:cubicBezTo>
                  <a:pt x="1267" y="1013"/>
                  <a:pt x="1148" y="1074"/>
                  <a:pt x="1052" y="1160"/>
                </a:cubicBezTo>
                <a:cubicBezTo>
                  <a:pt x="994" y="1205"/>
                  <a:pt x="949" y="1268"/>
                  <a:pt x="910" y="1330"/>
                </a:cubicBezTo>
                <a:cubicBezTo>
                  <a:pt x="870" y="1388"/>
                  <a:pt x="836" y="1456"/>
                  <a:pt x="818" y="1524"/>
                </a:cubicBezTo>
                <a:cubicBezTo>
                  <a:pt x="773" y="1660"/>
                  <a:pt x="779" y="1808"/>
                  <a:pt x="795" y="1950"/>
                </a:cubicBezTo>
                <a:cubicBezTo>
                  <a:pt x="818" y="2091"/>
                  <a:pt x="870" y="2228"/>
                  <a:pt x="926" y="2359"/>
                </a:cubicBezTo>
                <a:cubicBezTo>
                  <a:pt x="944" y="2398"/>
                  <a:pt x="960" y="2432"/>
                  <a:pt x="978" y="2466"/>
                </a:cubicBezTo>
                <a:cubicBezTo>
                  <a:pt x="931" y="2461"/>
                  <a:pt x="883" y="2458"/>
                  <a:pt x="836" y="2458"/>
                </a:cubicBezTo>
                <a:cubicBezTo>
                  <a:pt x="739" y="2458"/>
                  <a:pt x="642" y="2470"/>
                  <a:pt x="551" y="2501"/>
                </a:cubicBezTo>
                <a:cubicBezTo>
                  <a:pt x="370" y="2558"/>
                  <a:pt x="205" y="2676"/>
                  <a:pt x="113" y="2847"/>
                </a:cubicBezTo>
                <a:cubicBezTo>
                  <a:pt x="23" y="3012"/>
                  <a:pt x="0" y="3206"/>
                  <a:pt x="45" y="3387"/>
                </a:cubicBezTo>
                <a:cubicBezTo>
                  <a:pt x="68" y="3484"/>
                  <a:pt x="108" y="3575"/>
                  <a:pt x="160" y="3654"/>
                </a:cubicBezTo>
                <a:cubicBezTo>
                  <a:pt x="222" y="3751"/>
                  <a:pt x="301" y="3830"/>
                  <a:pt x="386" y="3904"/>
                </a:cubicBezTo>
                <a:cubicBezTo>
                  <a:pt x="432" y="3938"/>
                  <a:pt x="477" y="3972"/>
                  <a:pt x="529" y="4001"/>
                </a:cubicBezTo>
                <a:cubicBezTo>
                  <a:pt x="506" y="4013"/>
                  <a:pt x="483" y="4029"/>
                  <a:pt x="461" y="4047"/>
                </a:cubicBezTo>
                <a:cubicBezTo>
                  <a:pt x="364" y="4121"/>
                  <a:pt x="296" y="4234"/>
                  <a:pt x="262" y="4347"/>
                </a:cubicBezTo>
                <a:cubicBezTo>
                  <a:pt x="181" y="4603"/>
                  <a:pt x="278" y="4882"/>
                  <a:pt x="449" y="5075"/>
                </a:cubicBezTo>
                <a:cubicBezTo>
                  <a:pt x="618" y="5255"/>
                  <a:pt x="867" y="5325"/>
                  <a:pt x="1109" y="5325"/>
                </a:cubicBezTo>
                <a:cubicBezTo>
                  <a:pt x="1118" y="5325"/>
                  <a:pt x="1127" y="5325"/>
                  <a:pt x="1136" y="5325"/>
                </a:cubicBezTo>
                <a:cubicBezTo>
                  <a:pt x="1324" y="5319"/>
                  <a:pt x="1506" y="5285"/>
                  <a:pt x="1682" y="5240"/>
                </a:cubicBezTo>
                <a:cubicBezTo>
                  <a:pt x="1676" y="5268"/>
                  <a:pt x="1671" y="5302"/>
                  <a:pt x="1665" y="5336"/>
                </a:cubicBezTo>
                <a:cubicBezTo>
                  <a:pt x="1654" y="5416"/>
                  <a:pt x="1665" y="5506"/>
                  <a:pt x="1694" y="5587"/>
                </a:cubicBezTo>
                <a:cubicBezTo>
                  <a:pt x="1750" y="5752"/>
                  <a:pt x="1875" y="5881"/>
                  <a:pt x="2029" y="5956"/>
                </a:cubicBezTo>
                <a:cubicBezTo>
                  <a:pt x="2153" y="6025"/>
                  <a:pt x="2296" y="6057"/>
                  <a:pt x="2441" y="6057"/>
                </a:cubicBezTo>
                <a:cubicBezTo>
                  <a:pt x="2474" y="6057"/>
                  <a:pt x="2507" y="6055"/>
                  <a:pt x="2541" y="6052"/>
                </a:cubicBezTo>
                <a:cubicBezTo>
                  <a:pt x="2670" y="6035"/>
                  <a:pt x="2790" y="5978"/>
                  <a:pt x="2887" y="5894"/>
                </a:cubicBezTo>
                <a:cubicBezTo>
                  <a:pt x="2864" y="6269"/>
                  <a:pt x="2819" y="6638"/>
                  <a:pt x="2751" y="7006"/>
                </a:cubicBezTo>
                <a:cubicBezTo>
                  <a:pt x="2717" y="7195"/>
                  <a:pt x="2677" y="7381"/>
                  <a:pt x="2636" y="7564"/>
                </a:cubicBezTo>
                <a:cubicBezTo>
                  <a:pt x="2631" y="7593"/>
                  <a:pt x="2631" y="7620"/>
                  <a:pt x="2643" y="7649"/>
                </a:cubicBezTo>
                <a:cubicBezTo>
                  <a:pt x="2654" y="7672"/>
                  <a:pt x="2677" y="7688"/>
                  <a:pt x="2704" y="7695"/>
                </a:cubicBezTo>
                <a:cubicBezTo>
                  <a:pt x="2713" y="7698"/>
                  <a:pt x="2723" y="7700"/>
                  <a:pt x="2733" y="7700"/>
                </a:cubicBezTo>
                <a:cubicBezTo>
                  <a:pt x="2775" y="7700"/>
                  <a:pt x="2822" y="7673"/>
                  <a:pt x="2835" y="7632"/>
                </a:cubicBezTo>
                <a:cubicBezTo>
                  <a:pt x="2853" y="7559"/>
                  <a:pt x="2869" y="7478"/>
                  <a:pt x="2887" y="7405"/>
                </a:cubicBezTo>
                <a:lnTo>
                  <a:pt x="2882" y="7405"/>
                </a:lnTo>
                <a:cubicBezTo>
                  <a:pt x="2932" y="7166"/>
                  <a:pt x="2966" y="6911"/>
                  <a:pt x="2995" y="6626"/>
                </a:cubicBezTo>
                <a:cubicBezTo>
                  <a:pt x="3011" y="6461"/>
                  <a:pt x="3029" y="6297"/>
                  <a:pt x="3034" y="6120"/>
                </a:cubicBezTo>
                <a:cubicBezTo>
                  <a:pt x="3040" y="6024"/>
                  <a:pt x="3045" y="5928"/>
                  <a:pt x="3052" y="5831"/>
                </a:cubicBezTo>
                <a:cubicBezTo>
                  <a:pt x="3068" y="5842"/>
                  <a:pt x="3086" y="5859"/>
                  <a:pt x="3103" y="5870"/>
                </a:cubicBezTo>
                <a:cubicBezTo>
                  <a:pt x="3148" y="5910"/>
                  <a:pt x="3205" y="5939"/>
                  <a:pt x="3273" y="5956"/>
                </a:cubicBezTo>
                <a:cubicBezTo>
                  <a:pt x="3313" y="5962"/>
                  <a:pt x="3352" y="5967"/>
                  <a:pt x="3386" y="5967"/>
                </a:cubicBezTo>
                <a:cubicBezTo>
                  <a:pt x="3420" y="5967"/>
                  <a:pt x="3454" y="5962"/>
                  <a:pt x="3489" y="5956"/>
                </a:cubicBezTo>
                <a:cubicBezTo>
                  <a:pt x="3551" y="5944"/>
                  <a:pt x="3619" y="5922"/>
                  <a:pt x="3677" y="5881"/>
                </a:cubicBezTo>
                <a:cubicBezTo>
                  <a:pt x="3688" y="5870"/>
                  <a:pt x="3700" y="5859"/>
                  <a:pt x="3711" y="5854"/>
                </a:cubicBezTo>
                <a:cubicBezTo>
                  <a:pt x="3705" y="6109"/>
                  <a:pt x="3693" y="6393"/>
                  <a:pt x="3705" y="6678"/>
                </a:cubicBezTo>
                <a:cubicBezTo>
                  <a:pt x="3711" y="6882"/>
                  <a:pt x="3727" y="7064"/>
                  <a:pt x="3750" y="7240"/>
                </a:cubicBezTo>
                <a:cubicBezTo>
                  <a:pt x="3761" y="7320"/>
                  <a:pt x="3779" y="7399"/>
                  <a:pt x="3790" y="7478"/>
                </a:cubicBezTo>
                <a:cubicBezTo>
                  <a:pt x="3819" y="7586"/>
                  <a:pt x="3853" y="7695"/>
                  <a:pt x="3892" y="7791"/>
                </a:cubicBezTo>
                <a:cubicBezTo>
                  <a:pt x="3911" y="7833"/>
                  <a:pt x="3954" y="7856"/>
                  <a:pt x="3996" y="7856"/>
                </a:cubicBezTo>
                <a:cubicBezTo>
                  <a:pt x="4005" y="7856"/>
                  <a:pt x="4014" y="7855"/>
                  <a:pt x="4023" y="7853"/>
                </a:cubicBezTo>
                <a:cubicBezTo>
                  <a:pt x="4080" y="7837"/>
                  <a:pt x="4120" y="7774"/>
                  <a:pt x="4109" y="7717"/>
                </a:cubicBezTo>
                <a:cubicBezTo>
                  <a:pt x="4063" y="7546"/>
                  <a:pt x="4018" y="7381"/>
                  <a:pt x="3978" y="7205"/>
                </a:cubicBezTo>
                <a:cubicBezTo>
                  <a:pt x="3944" y="7035"/>
                  <a:pt x="3915" y="6859"/>
                  <a:pt x="3898" y="6689"/>
                </a:cubicBezTo>
                <a:lnTo>
                  <a:pt x="3898" y="6683"/>
                </a:lnTo>
                <a:cubicBezTo>
                  <a:pt x="3870" y="6348"/>
                  <a:pt x="3870" y="6007"/>
                  <a:pt x="3876" y="5666"/>
                </a:cubicBezTo>
                <a:cubicBezTo>
                  <a:pt x="3939" y="5718"/>
                  <a:pt x="4007" y="5757"/>
                  <a:pt x="4080" y="5791"/>
                </a:cubicBezTo>
                <a:cubicBezTo>
                  <a:pt x="4177" y="5836"/>
                  <a:pt x="4273" y="5859"/>
                  <a:pt x="4375" y="5870"/>
                </a:cubicBezTo>
                <a:cubicBezTo>
                  <a:pt x="4402" y="5873"/>
                  <a:pt x="4429" y="5875"/>
                  <a:pt x="4457" y="5875"/>
                </a:cubicBezTo>
                <a:cubicBezTo>
                  <a:pt x="4529" y="5875"/>
                  <a:pt x="4603" y="5866"/>
                  <a:pt x="4676" y="5854"/>
                </a:cubicBezTo>
                <a:cubicBezTo>
                  <a:pt x="4773" y="5836"/>
                  <a:pt x="4870" y="5808"/>
                  <a:pt x="4961" y="5763"/>
                </a:cubicBezTo>
                <a:cubicBezTo>
                  <a:pt x="5046" y="5723"/>
                  <a:pt x="5132" y="5671"/>
                  <a:pt x="5205" y="5609"/>
                </a:cubicBezTo>
                <a:cubicBezTo>
                  <a:pt x="5274" y="5547"/>
                  <a:pt x="5330" y="5479"/>
                  <a:pt x="5376" y="5398"/>
                </a:cubicBezTo>
                <a:cubicBezTo>
                  <a:pt x="5426" y="5308"/>
                  <a:pt x="5455" y="5217"/>
                  <a:pt x="5466" y="5115"/>
                </a:cubicBezTo>
                <a:cubicBezTo>
                  <a:pt x="5473" y="5075"/>
                  <a:pt x="5466" y="5023"/>
                  <a:pt x="5466" y="4978"/>
                </a:cubicBezTo>
                <a:cubicBezTo>
                  <a:pt x="5461" y="4961"/>
                  <a:pt x="5461" y="4944"/>
                  <a:pt x="5455" y="4927"/>
                </a:cubicBezTo>
                <a:cubicBezTo>
                  <a:pt x="5533" y="4938"/>
                  <a:pt x="5613" y="4945"/>
                  <a:pt x="5694" y="4945"/>
                </a:cubicBezTo>
                <a:cubicBezTo>
                  <a:pt x="5737" y="4945"/>
                  <a:pt x="5781" y="4943"/>
                  <a:pt x="5825" y="4939"/>
                </a:cubicBezTo>
                <a:cubicBezTo>
                  <a:pt x="5893" y="4933"/>
                  <a:pt x="5956" y="4927"/>
                  <a:pt x="6024" y="4910"/>
                </a:cubicBezTo>
                <a:cubicBezTo>
                  <a:pt x="6092" y="4899"/>
                  <a:pt x="6155" y="4876"/>
                  <a:pt x="6223" y="4853"/>
                </a:cubicBezTo>
                <a:cubicBezTo>
                  <a:pt x="6342" y="4808"/>
                  <a:pt x="6449" y="4734"/>
                  <a:pt x="6541" y="4648"/>
                </a:cubicBezTo>
                <a:cubicBezTo>
                  <a:pt x="6637" y="4546"/>
                  <a:pt x="6711" y="4422"/>
                  <a:pt x="6751" y="4286"/>
                </a:cubicBezTo>
                <a:cubicBezTo>
                  <a:pt x="6785" y="4149"/>
                  <a:pt x="6785" y="3995"/>
                  <a:pt x="6740" y="3859"/>
                </a:cubicBezTo>
                <a:cubicBezTo>
                  <a:pt x="6700" y="3728"/>
                  <a:pt x="6625" y="3609"/>
                  <a:pt x="6535" y="3502"/>
                </a:cubicBezTo>
                <a:cubicBezTo>
                  <a:pt x="6483" y="3450"/>
                  <a:pt x="6433" y="3399"/>
                  <a:pt x="6370" y="3353"/>
                </a:cubicBezTo>
                <a:cubicBezTo>
                  <a:pt x="6318" y="3308"/>
                  <a:pt x="6257" y="3274"/>
                  <a:pt x="6189" y="3245"/>
                </a:cubicBezTo>
                <a:cubicBezTo>
                  <a:pt x="6182" y="3240"/>
                  <a:pt x="6182" y="3240"/>
                  <a:pt x="6176" y="3234"/>
                </a:cubicBezTo>
                <a:cubicBezTo>
                  <a:pt x="6291" y="3182"/>
                  <a:pt x="6393" y="3114"/>
                  <a:pt x="6478" y="3024"/>
                </a:cubicBezTo>
                <a:cubicBezTo>
                  <a:pt x="6541" y="2956"/>
                  <a:pt x="6591" y="2876"/>
                  <a:pt x="6620" y="2786"/>
                </a:cubicBezTo>
                <a:cubicBezTo>
                  <a:pt x="6648" y="2700"/>
                  <a:pt x="6654" y="2615"/>
                  <a:pt x="6643" y="2524"/>
                </a:cubicBezTo>
                <a:cubicBezTo>
                  <a:pt x="6637" y="2445"/>
                  <a:pt x="6603" y="2364"/>
                  <a:pt x="6569" y="2291"/>
                </a:cubicBezTo>
                <a:cubicBezTo>
                  <a:pt x="6523" y="2211"/>
                  <a:pt x="6467" y="2143"/>
                  <a:pt x="6404" y="2080"/>
                </a:cubicBezTo>
                <a:cubicBezTo>
                  <a:pt x="6325" y="2012"/>
                  <a:pt x="6239" y="1960"/>
                  <a:pt x="6148" y="1915"/>
                </a:cubicBezTo>
                <a:cubicBezTo>
                  <a:pt x="6046" y="1870"/>
                  <a:pt x="5943" y="1842"/>
                  <a:pt x="5841" y="1819"/>
                </a:cubicBezTo>
                <a:cubicBezTo>
                  <a:pt x="5770" y="1806"/>
                  <a:pt x="5700" y="1800"/>
                  <a:pt x="5629" y="1800"/>
                </a:cubicBezTo>
                <a:cubicBezTo>
                  <a:pt x="5541" y="1800"/>
                  <a:pt x="5452" y="1809"/>
                  <a:pt x="5364" y="1824"/>
                </a:cubicBezTo>
                <a:cubicBezTo>
                  <a:pt x="5392" y="1774"/>
                  <a:pt x="5416" y="1716"/>
                  <a:pt x="5439" y="1666"/>
                </a:cubicBezTo>
                <a:cubicBezTo>
                  <a:pt x="5500" y="1540"/>
                  <a:pt x="5552" y="1415"/>
                  <a:pt x="5586" y="1279"/>
                </a:cubicBezTo>
                <a:cubicBezTo>
                  <a:pt x="5620" y="1149"/>
                  <a:pt x="5631" y="1013"/>
                  <a:pt x="5602" y="876"/>
                </a:cubicBezTo>
                <a:cubicBezTo>
                  <a:pt x="5586" y="814"/>
                  <a:pt x="5557" y="751"/>
                  <a:pt x="5523" y="694"/>
                </a:cubicBezTo>
                <a:cubicBezTo>
                  <a:pt x="5478" y="631"/>
                  <a:pt x="5426" y="575"/>
                  <a:pt x="5371" y="529"/>
                </a:cubicBezTo>
                <a:cubicBezTo>
                  <a:pt x="5268" y="444"/>
                  <a:pt x="5137" y="404"/>
                  <a:pt x="5006" y="392"/>
                </a:cubicBezTo>
                <a:cubicBezTo>
                  <a:pt x="4998" y="392"/>
                  <a:pt x="4989" y="392"/>
                  <a:pt x="4980" y="392"/>
                </a:cubicBezTo>
                <a:cubicBezTo>
                  <a:pt x="4863" y="392"/>
                  <a:pt x="4742" y="424"/>
                  <a:pt x="4637" y="473"/>
                </a:cubicBezTo>
                <a:cubicBezTo>
                  <a:pt x="4511" y="523"/>
                  <a:pt x="4404" y="604"/>
                  <a:pt x="4301" y="683"/>
                </a:cubicBezTo>
                <a:cubicBezTo>
                  <a:pt x="4217" y="756"/>
                  <a:pt x="4136" y="842"/>
                  <a:pt x="4063" y="927"/>
                </a:cubicBezTo>
                <a:lnTo>
                  <a:pt x="4052" y="876"/>
                </a:lnTo>
                <a:cubicBezTo>
                  <a:pt x="4029" y="745"/>
                  <a:pt x="3994" y="620"/>
                  <a:pt x="3949" y="501"/>
                </a:cubicBezTo>
                <a:cubicBezTo>
                  <a:pt x="3910" y="387"/>
                  <a:pt x="3847" y="279"/>
                  <a:pt x="3761" y="194"/>
                </a:cubicBezTo>
                <a:cubicBezTo>
                  <a:pt x="3716" y="148"/>
                  <a:pt x="3666" y="114"/>
                  <a:pt x="3609" y="85"/>
                </a:cubicBezTo>
                <a:cubicBezTo>
                  <a:pt x="3574" y="69"/>
                  <a:pt x="3546" y="51"/>
                  <a:pt x="3512" y="40"/>
                </a:cubicBezTo>
                <a:cubicBezTo>
                  <a:pt x="3467" y="29"/>
                  <a:pt x="3427" y="17"/>
                  <a:pt x="3386" y="12"/>
                </a:cubicBezTo>
                <a:cubicBezTo>
                  <a:pt x="3341" y="6"/>
                  <a:pt x="3296" y="1"/>
                  <a:pt x="324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4" name="Google Shape;309;p2"/>
          <p:cNvSpPr>
            <a:spLocks noChangeArrowheads="1"/>
          </p:cNvSpPr>
          <p:nvPr/>
        </p:nvSpPr>
        <p:spPr bwMode="auto">
          <a:xfrm>
            <a:off x="8137525" y="4219575"/>
            <a:ext cx="46038" cy="80963"/>
          </a:xfrm>
          <a:custGeom>
            <a:avLst/>
            <a:gdLst>
              <a:gd name="T0" fmla="*/ 0 w 1184"/>
              <a:gd name="T1" fmla="*/ 0 h 2081"/>
              <a:gd name="T2" fmla="*/ 1184 w 1184"/>
              <a:gd name="T3" fmla="*/ 2081 h 2081"/>
            </a:gdLst>
            <a:ahLst/>
            <a:cxnLst/>
            <a:rect l="T0" t="T1" r="T2" b="T3"/>
            <a:pathLst>
              <a:path w="1184" h="2081" extrusionOk="0">
                <a:moveTo>
                  <a:pt x="211" y="0"/>
                </a:moveTo>
                <a:lnTo>
                  <a:pt x="1" y="1899"/>
                </a:lnTo>
                <a:cubicBezTo>
                  <a:pt x="13" y="1898"/>
                  <a:pt x="25" y="1898"/>
                  <a:pt x="37" y="1898"/>
                </a:cubicBezTo>
                <a:cubicBezTo>
                  <a:pt x="435" y="1898"/>
                  <a:pt x="1183" y="2080"/>
                  <a:pt x="1183" y="2080"/>
                </a:cubicBezTo>
                <a:cubicBezTo>
                  <a:pt x="990" y="1779"/>
                  <a:pt x="1029" y="1"/>
                  <a:pt x="1029" y="0"/>
                </a:cubicBezTo>
                <a:cubicBezTo>
                  <a:pt x="1029" y="0"/>
                  <a:pt x="801" y="126"/>
                  <a:pt x="614" y="171"/>
                </a:cubicBezTo>
                <a:cubicBezTo>
                  <a:pt x="597" y="175"/>
                  <a:pt x="580" y="177"/>
                  <a:pt x="562" y="177"/>
                </a:cubicBezTo>
                <a:cubicBezTo>
                  <a:pt x="393" y="177"/>
                  <a:pt x="211" y="0"/>
                  <a:pt x="2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5" name="Google Shape;310;p2"/>
          <p:cNvSpPr>
            <a:spLocks noChangeArrowheads="1"/>
          </p:cNvSpPr>
          <p:nvPr/>
        </p:nvSpPr>
        <p:spPr bwMode="auto">
          <a:xfrm>
            <a:off x="8039100" y="4008438"/>
            <a:ext cx="242888" cy="215900"/>
          </a:xfrm>
          <a:custGeom>
            <a:avLst/>
            <a:gdLst>
              <a:gd name="T0" fmla="*/ 0 w 6246"/>
              <a:gd name="T1" fmla="*/ 0 h 5587"/>
              <a:gd name="T2" fmla="*/ 6246 w 6246"/>
              <a:gd name="T3" fmla="*/ 5587 h 5587"/>
            </a:gdLst>
            <a:ahLst/>
            <a:cxnLst/>
            <a:rect l="T0" t="T1" r="T2" b="T3"/>
            <a:pathLst>
              <a:path w="6246" h="5587" extrusionOk="0">
                <a:moveTo>
                  <a:pt x="2949" y="0"/>
                </a:moveTo>
                <a:cubicBezTo>
                  <a:pt x="2904" y="6"/>
                  <a:pt x="2859" y="18"/>
                  <a:pt x="2813" y="34"/>
                </a:cubicBezTo>
                <a:cubicBezTo>
                  <a:pt x="2757" y="52"/>
                  <a:pt x="2711" y="81"/>
                  <a:pt x="2660" y="115"/>
                </a:cubicBezTo>
                <a:cubicBezTo>
                  <a:pt x="2603" y="160"/>
                  <a:pt x="2547" y="210"/>
                  <a:pt x="2495" y="268"/>
                </a:cubicBezTo>
                <a:cubicBezTo>
                  <a:pt x="2422" y="359"/>
                  <a:pt x="2353" y="467"/>
                  <a:pt x="2296" y="580"/>
                </a:cubicBezTo>
                <a:cubicBezTo>
                  <a:pt x="2222" y="734"/>
                  <a:pt x="2172" y="887"/>
                  <a:pt x="2143" y="1046"/>
                </a:cubicBezTo>
                <a:cubicBezTo>
                  <a:pt x="2120" y="1159"/>
                  <a:pt x="2115" y="1251"/>
                  <a:pt x="2115" y="1342"/>
                </a:cubicBezTo>
                <a:cubicBezTo>
                  <a:pt x="2115" y="1369"/>
                  <a:pt x="2104" y="1404"/>
                  <a:pt x="2081" y="1427"/>
                </a:cubicBezTo>
                <a:cubicBezTo>
                  <a:pt x="2052" y="1455"/>
                  <a:pt x="2012" y="1472"/>
                  <a:pt x="1973" y="1472"/>
                </a:cubicBezTo>
                <a:cubicBezTo>
                  <a:pt x="1933" y="1472"/>
                  <a:pt x="1899" y="1455"/>
                  <a:pt x="1871" y="1427"/>
                </a:cubicBezTo>
                <a:cubicBezTo>
                  <a:pt x="1813" y="1353"/>
                  <a:pt x="1745" y="1279"/>
                  <a:pt x="1671" y="1211"/>
                </a:cubicBezTo>
                <a:cubicBezTo>
                  <a:pt x="1586" y="1149"/>
                  <a:pt x="1512" y="1097"/>
                  <a:pt x="1433" y="1052"/>
                </a:cubicBezTo>
                <a:cubicBezTo>
                  <a:pt x="1381" y="1029"/>
                  <a:pt x="1336" y="1012"/>
                  <a:pt x="1279" y="1001"/>
                </a:cubicBezTo>
                <a:cubicBezTo>
                  <a:pt x="1251" y="1001"/>
                  <a:pt x="1223" y="994"/>
                  <a:pt x="1194" y="994"/>
                </a:cubicBezTo>
                <a:lnTo>
                  <a:pt x="1176" y="994"/>
                </a:lnTo>
                <a:cubicBezTo>
                  <a:pt x="1149" y="1001"/>
                  <a:pt x="1120" y="1007"/>
                  <a:pt x="1092" y="1012"/>
                </a:cubicBezTo>
                <a:cubicBezTo>
                  <a:pt x="1063" y="1023"/>
                  <a:pt x="1040" y="1041"/>
                  <a:pt x="1018" y="1052"/>
                </a:cubicBezTo>
                <a:cubicBezTo>
                  <a:pt x="984" y="1080"/>
                  <a:pt x="950" y="1109"/>
                  <a:pt x="921" y="1138"/>
                </a:cubicBezTo>
                <a:cubicBezTo>
                  <a:pt x="887" y="1177"/>
                  <a:pt x="864" y="1222"/>
                  <a:pt x="842" y="1262"/>
                </a:cubicBezTo>
                <a:cubicBezTo>
                  <a:pt x="825" y="1296"/>
                  <a:pt x="814" y="1335"/>
                  <a:pt x="801" y="1382"/>
                </a:cubicBezTo>
                <a:cubicBezTo>
                  <a:pt x="790" y="1444"/>
                  <a:pt x="790" y="1506"/>
                  <a:pt x="790" y="1569"/>
                </a:cubicBezTo>
                <a:cubicBezTo>
                  <a:pt x="801" y="1665"/>
                  <a:pt x="825" y="1768"/>
                  <a:pt x="864" y="1875"/>
                </a:cubicBezTo>
                <a:cubicBezTo>
                  <a:pt x="921" y="2024"/>
                  <a:pt x="995" y="2171"/>
                  <a:pt x="1081" y="2313"/>
                </a:cubicBezTo>
                <a:cubicBezTo>
                  <a:pt x="1108" y="2365"/>
                  <a:pt x="1092" y="2426"/>
                  <a:pt x="1052" y="2460"/>
                </a:cubicBezTo>
                <a:cubicBezTo>
                  <a:pt x="1029" y="2484"/>
                  <a:pt x="1000" y="2495"/>
                  <a:pt x="972" y="2495"/>
                </a:cubicBezTo>
                <a:cubicBezTo>
                  <a:pt x="961" y="2495"/>
                  <a:pt x="945" y="2495"/>
                  <a:pt x="932" y="2489"/>
                </a:cubicBezTo>
                <a:cubicBezTo>
                  <a:pt x="876" y="2473"/>
                  <a:pt x="819" y="2455"/>
                  <a:pt x="762" y="2444"/>
                </a:cubicBezTo>
                <a:cubicBezTo>
                  <a:pt x="694" y="2433"/>
                  <a:pt x="631" y="2426"/>
                  <a:pt x="570" y="2426"/>
                </a:cubicBezTo>
                <a:cubicBezTo>
                  <a:pt x="546" y="2426"/>
                  <a:pt x="529" y="2426"/>
                  <a:pt x="507" y="2433"/>
                </a:cubicBezTo>
                <a:cubicBezTo>
                  <a:pt x="444" y="2439"/>
                  <a:pt x="381" y="2450"/>
                  <a:pt x="324" y="2467"/>
                </a:cubicBezTo>
                <a:cubicBezTo>
                  <a:pt x="279" y="2489"/>
                  <a:pt x="240" y="2507"/>
                  <a:pt x="205" y="2535"/>
                </a:cubicBezTo>
                <a:cubicBezTo>
                  <a:pt x="171" y="2557"/>
                  <a:pt x="137" y="2586"/>
                  <a:pt x="109" y="2615"/>
                </a:cubicBezTo>
                <a:cubicBezTo>
                  <a:pt x="85" y="2643"/>
                  <a:pt x="69" y="2677"/>
                  <a:pt x="46" y="2717"/>
                </a:cubicBezTo>
                <a:cubicBezTo>
                  <a:pt x="29" y="2751"/>
                  <a:pt x="17" y="2796"/>
                  <a:pt x="6" y="2835"/>
                </a:cubicBezTo>
                <a:cubicBezTo>
                  <a:pt x="1" y="2882"/>
                  <a:pt x="1" y="2927"/>
                  <a:pt x="1" y="2972"/>
                </a:cubicBezTo>
                <a:cubicBezTo>
                  <a:pt x="6" y="3024"/>
                  <a:pt x="17" y="3074"/>
                  <a:pt x="35" y="3120"/>
                </a:cubicBezTo>
                <a:cubicBezTo>
                  <a:pt x="51" y="3176"/>
                  <a:pt x="80" y="3223"/>
                  <a:pt x="114" y="3273"/>
                </a:cubicBezTo>
                <a:cubicBezTo>
                  <a:pt x="154" y="3331"/>
                  <a:pt x="200" y="3381"/>
                  <a:pt x="256" y="3427"/>
                </a:cubicBezTo>
                <a:cubicBezTo>
                  <a:pt x="319" y="3483"/>
                  <a:pt x="399" y="3530"/>
                  <a:pt x="484" y="3575"/>
                </a:cubicBezTo>
                <a:cubicBezTo>
                  <a:pt x="523" y="3598"/>
                  <a:pt x="570" y="3614"/>
                  <a:pt x="615" y="3632"/>
                </a:cubicBezTo>
                <a:cubicBezTo>
                  <a:pt x="665" y="3648"/>
                  <a:pt x="694" y="3695"/>
                  <a:pt x="694" y="3745"/>
                </a:cubicBezTo>
                <a:cubicBezTo>
                  <a:pt x="688" y="3790"/>
                  <a:pt x="654" y="3842"/>
                  <a:pt x="604" y="3847"/>
                </a:cubicBezTo>
                <a:cubicBezTo>
                  <a:pt x="552" y="3853"/>
                  <a:pt x="507" y="3865"/>
                  <a:pt x="467" y="3876"/>
                </a:cubicBezTo>
                <a:cubicBezTo>
                  <a:pt x="433" y="3892"/>
                  <a:pt x="399" y="3910"/>
                  <a:pt x="370" y="3926"/>
                </a:cubicBezTo>
                <a:cubicBezTo>
                  <a:pt x="342" y="3950"/>
                  <a:pt x="319" y="3973"/>
                  <a:pt x="297" y="3995"/>
                </a:cubicBezTo>
                <a:cubicBezTo>
                  <a:pt x="274" y="4023"/>
                  <a:pt x="256" y="4046"/>
                  <a:pt x="240" y="4081"/>
                </a:cubicBezTo>
                <a:cubicBezTo>
                  <a:pt x="222" y="4115"/>
                  <a:pt x="211" y="4149"/>
                  <a:pt x="205" y="4183"/>
                </a:cubicBezTo>
                <a:cubicBezTo>
                  <a:pt x="200" y="4222"/>
                  <a:pt x="200" y="4267"/>
                  <a:pt x="200" y="4308"/>
                </a:cubicBezTo>
                <a:cubicBezTo>
                  <a:pt x="205" y="4353"/>
                  <a:pt x="216" y="4398"/>
                  <a:pt x="234" y="4445"/>
                </a:cubicBezTo>
                <a:cubicBezTo>
                  <a:pt x="250" y="4495"/>
                  <a:pt x="279" y="4540"/>
                  <a:pt x="308" y="4592"/>
                </a:cubicBezTo>
                <a:cubicBezTo>
                  <a:pt x="336" y="4626"/>
                  <a:pt x="365" y="4660"/>
                  <a:pt x="399" y="4689"/>
                </a:cubicBezTo>
                <a:cubicBezTo>
                  <a:pt x="433" y="4717"/>
                  <a:pt x="473" y="4745"/>
                  <a:pt x="512" y="4762"/>
                </a:cubicBezTo>
                <a:cubicBezTo>
                  <a:pt x="563" y="4786"/>
                  <a:pt x="615" y="4802"/>
                  <a:pt x="677" y="4813"/>
                </a:cubicBezTo>
                <a:cubicBezTo>
                  <a:pt x="733" y="4825"/>
                  <a:pt x="801" y="4831"/>
                  <a:pt x="870" y="4831"/>
                </a:cubicBezTo>
                <a:cubicBezTo>
                  <a:pt x="904" y="4831"/>
                  <a:pt x="938" y="4831"/>
                  <a:pt x="979" y="4825"/>
                </a:cubicBezTo>
                <a:cubicBezTo>
                  <a:pt x="1183" y="4807"/>
                  <a:pt x="1388" y="4762"/>
                  <a:pt x="1575" y="4711"/>
                </a:cubicBezTo>
                <a:lnTo>
                  <a:pt x="1598" y="4711"/>
                </a:lnTo>
                <a:cubicBezTo>
                  <a:pt x="1632" y="4711"/>
                  <a:pt x="1666" y="4728"/>
                  <a:pt x="1682" y="4762"/>
                </a:cubicBezTo>
                <a:cubicBezTo>
                  <a:pt x="1700" y="4797"/>
                  <a:pt x="1700" y="4831"/>
                  <a:pt x="1677" y="4865"/>
                </a:cubicBezTo>
                <a:cubicBezTo>
                  <a:pt x="1671" y="4881"/>
                  <a:pt x="1661" y="4893"/>
                  <a:pt x="1654" y="4910"/>
                </a:cubicBezTo>
                <a:cubicBezTo>
                  <a:pt x="1632" y="4956"/>
                  <a:pt x="1614" y="5007"/>
                  <a:pt x="1609" y="5052"/>
                </a:cubicBezTo>
                <a:cubicBezTo>
                  <a:pt x="1603" y="5092"/>
                  <a:pt x="1598" y="5127"/>
                  <a:pt x="1598" y="5161"/>
                </a:cubicBezTo>
                <a:cubicBezTo>
                  <a:pt x="1603" y="5195"/>
                  <a:pt x="1609" y="5229"/>
                  <a:pt x="1620" y="5263"/>
                </a:cubicBezTo>
                <a:cubicBezTo>
                  <a:pt x="1637" y="5290"/>
                  <a:pt x="1648" y="5319"/>
                  <a:pt x="1666" y="5348"/>
                </a:cubicBezTo>
                <a:cubicBezTo>
                  <a:pt x="1695" y="5382"/>
                  <a:pt x="1722" y="5410"/>
                  <a:pt x="1751" y="5439"/>
                </a:cubicBezTo>
                <a:cubicBezTo>
                  <a:pt x="1790" y="5473"/>
                  <a:pt x="1836" y="5495"/>
                  <a:pt x="1881" y="5523"/>
                </a:cubicBezTo>
                <a:cubicBezTo>
                  <a:pt x="1939" y="5547"/>
                  <a:pt x="1995" y="5563"/>
                  <a:pt x="2052" y="5575"/>
                </a:cubicBezTo>
                <a:cubicBezTo>
                  <a:pt x="2097" y="5586"/>
                  <a:pt x="2138" y="5586"/>
                  <a:pt x="2177" y="5586"/>
                </a:cubicBezTo>
                <a:lnTo>
                  <a:pt x="2222" y="5586"/>
                </a:lnTo>
                <a:cubicBezTo>
                  <a:pt x="2274" y="5581"/>
                  <a:pt x="2314" y="5570"/>
                  <a:pt x="2359" y="5558"/>
                </a:cubicBezTo>
                <a:cubicBezTo>
                  <a:pt x="2393" y="5541"/>
                  <a:pt x="2427" y="5523"/>
                  <a:pt x="2456" y="5507"/>
                </a:cubicBezTo>
                <a:cubicBezTo>
                  <a:pt x="2484" y="5484"/>
                  <a:pt x="2513" y="5461"/>
                  <a:pt x="2529" y="5439"/>
                </a:cubicBezTo>
                <a:cubicBezTo>
                  <a:pt x="2552" y="5410"/>
                  <a:pt x="2574" y="5376"/>
                  <a:pt x="2592" y="5348"/>
                </a:cubicBezTo>
                <a:cubicBezTo>
                  <a:pt x="2608" y="5308"/>
                  <a:pt x="2621" y="5268"/>
                  <a:pt x="2632" y="5222"/>
                </a:cubicBezTo>
                <a:cubicBezTo>
                  <a:pt x="2632" y="5206"/>
                  <a:pt x="2637" y="5182"/>
                  <a:pt x="2637" y="5166"/>
                </a:cubicBezTo>
                <a:cubicBezTo>
                  <a:pt x="2642" y="5114"/>
                  <a:pt x="2683" y="5075"/>
                  <a:pt x="2734" y="5075"/>
                </a:cubicBezTo>
                <a:cubicBezTo>
                  <a:pt x="2762" y="5075"/>
                  <a:pt x="2791" y="5086"/>
                  <a:pt x="2807" y="5109"/>
                </a:cubicBezTo>
                <a:cubicBezTo>
                  <a:pt x="2825" y="5127"/>
                  <a:pt x="2831" y="5148"/>
                  <a:pt x="2831" y="5172"/>
                </a:cubicBezTo>
                <a:cubicBezTo>
                  <a:pt x="2836" y="5217"/>
                  <a:pt x="2847" y="5263"/>
                  <a:pt x="2859" y="5303"/>
                </a:cubicBezTo>
                <a:cubicBezTo>
                  <a:pt x="2870" y="5331"/>
                  <a:pt x="2881" y="5353"/>
                  <a:pt x="2899" y="5376"/>
                </a:cubicBezTo>
                <a:cubicBezTo>
                  <a:pt x="2910" y="5393"/>
                  <a:pt x="2927" y="5410"/>
                  <a:pt x="2944" y="5427"/>
                </a:cubicBezTo>
                <a:cubicBezTo>
                  <a:pt x="2962" y="5444"/>
                  <a:pt x="2983" y="5455"/>
                  <a:pt x="3001" y="5468"/>
                </a:cubicBezTo>
                <a:cubicBezTo>
                  <a:pt x="3024" y="5478"/>
                  <a:pt x="3046" y="5484"/>
                  <a:pt x="3069" y="5489"/>
                </a:cubicBezTo>
                <a:cubicBezTo>
                  <a:pt x="3092" y="5489"/>
                  <a:pt x="3114" y="5495"/>
                  <a:pt x="3132" y="5495"/>
                </a:cubicBezTo>
                <a:lnTo>
                  <a:pt x="3154" y="5495"/>
                </a:lnTo>
                <a:cubicBezTo>
                  <a:pt x="3177" y="5489"/>
                  <a:pt x="3206" y="5484"/>
                  <a:pt x="3234" y="5473"/>
                </a:cubicBezTo>
                <a:cubicBezTo>
                  <a:pt x="3256" y="5461"/>
                  <a:pt x="3279" y="5450"/>
                  <a:pt x="3303" y="5439"/>
                </a:cubicBezTo>
                <a:cubicBezTo>
                  <a:pt x="3319" y="5427"/>
                  <a:pt x="3337" y="5410"/>
                  <a:pt x="3353" y="5393"/>
                </a:cubicBezTo>
                <a:cubicBezTo>
                  <a:pt x="3365" y="5376"/>
                  <a:pt x="3376" y="5358"/>
                  <a:pt x="3387" y="5342"/>
                </a:cubicBezTo>
                <a:cubicBezTo>
                  <a:pt x="3393" y="5319"/>
                  <a:pt x="3405" y="5297"/>
                  <a:pt x="3410" y="5274"/>
                </a:cubicBezTo>
                <a:cubicBezTo>
                  <a:pt x="3410" y="5245"/>
                  <a:pt x="3416" y="5222"/>
                  <a:pt x="3410" y="5188"/>
                </a:cubicBezTo>
                <a:cubicBezTo>
                  <a:pt x="3410" y="5166"/>
                  <a:pt x="3405" y="5143"/>
                  <a:pt x="3399" y="5120"/>
                </a:cubicBezTo>
                <a:cubicBezTo>
                  <a:pt x="3387" y="5098"/>
                  <a:pt x="3371" y="5069"/>
                  <a:pt x="3358" y="5046"/>
                </a:cubicBezTo>
                <a:cubicBezTo>
                  <a:pt x="3331" y="4983"/>
                  <a:pt x="3353" y="4915"/>
                  <a:pt x="3410" y="4888"/>
                </a:cubicBezTo>
                <a:cubicBezTo>
                  <a:pt x="3427" y="4876"/>
                  <a:pt x="3444" y="4870"/>
                  <a:pt x="3461" y="4870"/>
                </a:cubicBezTo>
                <a:cubicBezTo>
                  <a:pt x="3507" y="4870"/>
                  <a:pt x="3552" y="4899"/>
                  <a:pt x="3570" y="4933"/>
                </a:cubicBezTo>
                <a:cubicBezTo>
                  <a:pt x="3586" y="4972"/>
                  <a:pt x="3604" y="5007"/>
                  <a:pt x="3626" y="5041"/>
                </a:cubicBezTo>
                <a:cubicBezTo>
                  <a:pt x="3660" y="5086"/>
                  <a:pt x="3699" y="5132"/>
                  <a:pt x="3746" y="5172"/>
                </a:cubicBezTo>
                <a:cubicBezTo>
                  <a:pt x="3791" y="5206"/>
                  <a:pt x="3836" y="5234"/>
                  <a:pt x="3882" y="5263"/>
                </a:cubicBezTo>
                <a:cubicBezTo>
                  <a:pt x="3927" y="5285"/>
                  <a:pt x="3979" y="5303"/>
                  <a:pt x="4035" y="5313"/>
                </a:cubicBezTo>
                <a:cubicBezTo>
                  <a:pt x="4087" y="5319"/>
                  <a:pt x="4132" y="5324"/>
                  <a:pt x="4183" y="5324"/>
                </a:cubicBezTo>
                <a:lnTo>
                  <a:pt x="4239" y="5324"/>
                </a:lnTo>
                <a:cubicBezTo>
                  <a:pt x="4320" y="5313"/>
                  <a:pt x="4399" y="5297"/>
                  <a:pt x="4473" y="5268"/>
                </a:cubicBezTo>
                <a:cubicBezTo>
                  <a:pt x="4541" y="5245"/>
                  <a:pt x="4604" y="5211"/>
                  <a:pt x="4666" y="5172"/>
                </a:cubicBezTo>
                <a:cubicBezTo>
                  <a:pt x="4711" y="5137"/>
                  <a:pt x="4756" y="5098"/>
                  <a:pt x="4790" y="5052"/>
                </a:cubicBezTo>
                <a:cubicBezTo>
                  <a:pt x="4819" y="5017"/>
                  <a:pt x="4842" y="4983"/>
                  <a:pt x="4859" y="4949"/>
                </a:cubicBezTo>
                <a:cubicBezTo>
                  <a:pt x="4876" y="4922"/>
                  <a:pt x="4882" y="4893"/>
                  <a:pt x="4893" y="4859"/>
                </a:cubicBezTo>
                <a:lnTo>
                  <a:pt x="4893" y="4779"/>
                </a:lnTo>
                <a:cubicBezTo>
                  <a:pt x="4887" y="4745"/>
                  <a:pt x="4882" y="4711"/>
                  <a:pt x="4871" y="4683"/>
                </a:cubicBezTo>
                <a:cubicBezTo>
                  <a:pt x="4859" y="4649"/>
                  <a:pt x="4842" y="4615"/>
                  <a:pt x="4814" y="4574"/>
                </a:cubicBezTo>
                <a:cubicBezTo>
                  <a:pt x="4803" y="4558"/>
                  <a:pt x="4785" y="4535"/>
                  <a:pt x="4763" y="4513"/>
                </a:cubicBezTo>
                <a:cubicBezTo>
                  <a:pt x="4717" y="4461"/>
                  <a:pt x="4711" y="4382"/>
                  <a:pt x="4751" y="4325"/>
                </a:cubicBezTo>
                <a:cubicBezTo>
                  <a:pt x="4779" y="4280"/>
                  <a:pt x="4831" y="4251"/>
                  <a:pt x="4882" y="4251"/>
                </a:cubicBezTo>
                <a:cubicBezTo>
                  <a:pt x="4899" y="4251"/>
                  <a:pt x="4916" y="4257"/>
                  <a:pt x="4934" y="4262"/>
                </a:cubicBezTo>
                <a:cubicBezTo>
                  <a:pt x="5013" y="4291"/>
                  <a:pt x="5097" y="4319"/>
                  <a:pt x="5194" y="4336"/>
                </a:cubicBezTo>
                <a:cubicBezTo>
                  <a:pt x="5285" y="4353"/>
                  <a:pt x="5382" y="4359"/>
                  <a:pt x="5472" y="4359"/>
                </a:cubicBezTo>
                <a:lnTo>
                  <a:pt x="5575" y="4359"/>
                </a:lnTo>
                <a:cubicBezTo>
                  <a:pt x="5671" y="4348"/>
                  <a:pt x="5763" y="4325"/>
                  <a:pt x="5847" y="4296"/>
                </a:cubicBezTo>
                <a:cubicBezTo>
                  <a:pt x="5910" y="4274"/>
                  <a:pt x="5962" y="4246"/>
                  <a:pt x="6012" y="4212"/>
                </a:cubicBezTo>
                <a:cubicBezTo>
                  <a:pt x="6052" y="4183"/>
                  <a:pt x="6086" y="4149"/>
                  <a:pt x="6120" y="4115"/>
                </a:cubicBezTo>
                <a:cubicBezTo>
                  <a:pt x="6149" y="4081"/>
                  <a:pt x="6172" y="4041"/>
                  <a:pt x="6195" y="4007"/>
                </a:cubicBezTo>
                <a:cubicBezTo>
                  <a:pt x="6211" y="3967"/>
                  <a:pt x="6222" y="3921"/>
                  <a:pt x="6235" y="3876"/>
                </a:cubicBezTo>
                <a:cubicBezTo>
                  <a:pt x="6240" y="3836"/>
                  <a:pt x="6245" y="3797"/>
                  <a:pt x="6240" y="3751"/>
                </a:cubicBezTo>
                <a:cubicBezTo>
                  <a:pt x="6235" y="3706"/>
                  <a:pt x="6222" y="3661"/>
                  <a:pt x="6206" y="3609"/>
                </a:cubicBezTo>
                <a:cubicBezTo>
                  <a:pt x="6183" y="3551"/>
                  <a:pt x="6154" y="3496"/>
                  <a:pt x="6120" y="3444"/>
                </a:cubicBezTo>
                <a:cubicBezTo>
                  <a:pt x="6075" y="3388"/>
                  <a:pt x="6025" y="3331"/>
                  <a:pt x="5967" y="3279"/>
                </a:cubicBezTo>
                <a:cubicBezTo>
                  <a:pt x="5894" y="3223"/>
                  <a:pt x="5831" y="3176"/>
                  <a:pt x="5763" y="3142"/>
                </a:cubicBezTo>
                <a:cubicBezTo>
                  <a:pt x="5700" y="3115"/>
                  <a:pt x="5637" y="3092"/>
                  <a:pt x="5564" y="3081"/>
                </a:cubicBezTo>
                <a:lnTo>
                  <a:pt x="5547" y="3074"/>
                </a:lnTo>
                <a:cubicBezTo>
                  <a:pt x="5519" y="3069"/>
                  <a:pt x="5490" y="3063"/>
                  <a:pt x="5472" y="3040"/>
                </a:cubicBezTo>
                <a:cubicBezTo>
                  <a:pt x="5450" y="3018"/>
                  <a:pt x="5438" y="2990"/>
                  <a:pt x="5445" y="2961"/>
                </a:cubicBezTo>
                <a:cubicBezTo>
                  <a:pt x="5445" y="2910"/>
                  <a:pt x="5485" y="2870"/>
                  <a:pt x="5530" y="2859"/>
                </a:cubicBezTo>
                <a:cubicBezTo>
                  <a:pt x="5615" y="2835"/>
                  <a:pt x="5684" y="2819"/>
                  <a:pt x="5745" y="2796"/>
                </a:cubicBezTo>
                <a:cubicBezTo>
                  <a:pt x="5825" y="2767"/>
                  <a:pt x="5894" y="2728"/>
                  <a:pt x="5962" y="2688"/>
                </a:cubicBezTo>
                <a:cubicBezTo>
                  <a:pt x="6007" y="2654"/>
                  <a:pt x="6046" y="2615"/>
                  <a:pt x="6086" y="2575"/>
                </a:cubicBezTo>
                <a:cubicBezTo>
                  <a:pt x="6109" y="2546"/>
                  <a:pt x="6127" y="2512"/>
                  <a:pt x="6143" y="2484"/>
                </a:cubicBezTo>
                <a:cubicBezTo>
                  <a:pt x="6161" y="2455"/>
                  <a:pt x="6166" y="2421"/>
                  <a:pt x="6177" y="2392"/>
                </a:cubicBezTo>
                <a:cubicBezTo>
                  <a:pt x="6183" y="2353"/>
                  <a:pt x="6183" y="2319"/>
                  <a:pt x="6177" y="2285"/>
                </a:cubicBezTo>
                <a:cubicBezTo>
                  <a:pt x="6177" y="2250"/>
                  <a:pt x="6166" y="2216"/>
                  <a:pt x="6154" y="2177"/>
                </a:cubicBezTo>
                <a:cubicBezTo>
                  <a:pt x="6138" y="2137"/>
                  <a:pt x="6120" y="2103"/>
                  <a:pt x="6093" y="2064"/>
                </a:cubicBezTo>
                <a:cubicBezTo>
                  <a:pt x="6064" y="2017"/>
                  <a:pt x="6025" y="1978"/>
                  <a:pt x="5984" y="1938"/>
                </a:cubicBezTo>
                <a:cubicBezTo>
                  <a:pt x="5928" y="1899"/>
                  <a:pt x="5870" y="1859"/>
                  <a:pt x="5808" y="1825"/>
                </a:cubicBezTo>
                <a:cubicBezTo>
                  <a:pt x="5729" y="1791"/>
                  <a:pt x="5650" y="1768"/>
                  <a:pt x="5564" y="1751"/>
                </a:cubicBezTo>
                <a:cubicBezTo>
                  <a:pt x="5495" y="1739"/>
                  <a:pt x="5427" y="1734"/>
                  <a:pt x="5354" y="1734"/>
                </a:cubicBezTo>
                <a:lnTo>
                  <a:pt x="5246" y="1734"/>
                </a:lnTo>
                <a:cubicBezTo>
                  <a:pt x="5149" y="1751"/>
                  <a:pt x="5047" y="1768"/>
                  <a:pt x="4950" y="1802"/>
                </a:cubicBezTo>
                <a:lnTo>
                  <a:pt x="4921" y="1802"/>
                </a:lnTo>
                <a:cubicBezTo>
                  <a:pt x="4893" y="1802"/>
                  <a:pt x="4859" y="1785"/>
                  <a:pt x="4842" y="1757"/>
                </a:cubicBezTo>
                <a:cubicBezTo>
                  <a:pt x="4819" y="1728"/>
                  <a:pt x="4814" y="1694"/>
                  <a:pt x="4824" y="1665"/>
                </a:cubicBezTo>
                <a:cubicBezTo>
                  <a:pt x="4859" y="1581"/>
                  <a:pt x="4899" y="1495"/>
                  <a:pt x="4944" y="1404"/>
                </a:cubicBezTo>
                <a:cubicBezTo>
                  <a:pt x="5013" y="1251"/>
                  <a:pt x="5092" y="1080"/>
                  <a:pt x="5131" y="899"/>
                </a:cubicBezTo>
                <a:cubicBezTo>
                  <a:pt x="5144" y="836"/>
                  <a:pt x="5144" y="773"/>
                  <a:pt x="5144" y="722"/>
                </a:cubicBezTo>
                <a:cubicBezTo>
                  <a:pt x="5138" y="682"/>
                  <a:pt x="5126" y="648"/>
                  <a:pt x="5120" y="614"/>
                </a:cubicBezTo>
                <a:cubicBezTo>
                  <a:pt x="5104" y="585"/>
                  <a:pt x="5092" y="558"/>
                  <a:pt x="5075" y="529"/>
                </a:cubicBezTo>
                <a:cubicBezTo>
                  <a:pt x="5052" y="506"/>
                  <a:pt x="5029" y="478"/>
                  <a:pt x="5002" y="449"/>
                </a:cubicBezTo>
                <a:cubicBezTo>
                  <a:pt x="4968" y="427"/>
                  <a:pt x="4939" y="404"/>
                  <a:pt x="4905" y="388"/>
                </a:cubicBezTo>
                <a:cubicBezTo>
                  <a:pt x="4871" y="370"/>
                  <a:pt x="4837" y="359"/>
                  <a:pt x="4797" y="353"/>
                </a:cubicBezTo>
                <a:cubicBezTo>
                  <a:pt x="4774" y="347"/>
                  <a:pt x="4745" y="347"/>
                  <a:pt x="4717" y="347"/>
                </a:cubicBezTo>
                <a:lnTo>
                  <a:pt x="4683" y="347"/>
                </a:lnTo>
                <a:cubicBezTo>
                  <a:pt x="4632" y="353"/>
                  <a:pt x="4580" y="364"/>
                  <a:pt x="4530" y="381"/>
                </a:cubicBezTo>
                <a:cubicBezTo>
                  <a:pt x="4449" y="415"/>
                  <a:pt x="4381" y="449"/>
                  <a:pt x="4302" y="506"/>
                </a:cubicBezTo>
                <a:cubicBezTo>
                  <a:pt x="4211" y="574"/>
                  <a:pt x="4121" y="653"/>
                  <a:pt x="4035" y="745"/>
                </a:cubicBezTo>
                <a:cubicBezTo>
                  <a:pt x="3967" y="836"/>
                  <a:pt x="3904" y="933"/>
                  <a:pt x="3853" y="1035"/>
                </a:cubicBezTo>
                <a:cubicBezTo>
                  <a:pt x="3836" y="1063"/>
                  <a:pt x="3802" y="1086"/>
                  <a:pt x="3768" y="1091"/>
                </a:cubicBezTo>
                <a:cubicBezTo>
                  <a:pt x="3762" y="1091"/>
                  <a:pt x="3751" y="1097"/>
                  <a:pt x="3746" y="1097"/>
                </a:cubicBezTo>
                <a:cubicBezTo>
                  <a:pt x="3728" y="1097"/>
                  <a:pt x="3717" y="1091"/>
                  <a:pt x="3706" y="1091"/>
                </a:cubicBezTo>
                <a:cubicBezTo>
                  <a:pt x="3660" y="1075"/>
                  <a:pt x="3631" y="1046"/>
                  <a:pt x="3620" y="994"/>
                </a:cubicBezTo>
                <a:cubicBezTo>
                  <a:pt x="3586" y="899"/>
                  <a:pt x="3563" y="797"/>
                  <a:pt x="3541" y="694"/>
                </a:cubicBezTo>
                <a:lnTo>
                  <a:pt x="3541" y="682"/>
                </a:lnTo>
                <a:cubicBezTo>
                  <a:pt x="3518" y="574"/>
                  <a:pt x="3489" y="461"/>
                  <a:pt x="3455" y="353"/>
                </a:cubicBezTo>
                <a:cubicBezTo>
                  <a:pt x="3427" y="285"/>
                  <a:pt x="3399" y="233"/>
                  <a:pt x="3365" y="176"/>
                </a:cubicBezTo>
                <a:cubicBezTo>
                  <a:pt x="3348" y="149"/>
                  <a:pt x="3319" y="126"/>
                  <a:pt x="3297" y="97"/>
                </a:cubicBezTo>
                <a:cubicBezTo>
                  <a:pt x="3268" y="81"/>
                  <a:pt x="3245" y="63"/>
                  <a:pt x="3217" y="47"/>
                </a:cubicBezTo>
                <a:cubicBezTo>
                  <a:pt x="3177" y="29"/>
                  <a:pt x="3137" y="18"/>
                  <a:pt x="3098" y="13"/>
                </a:cubicBezTo>
                <a:cubicBezTo>
                  <a:pt x="3064" y="6"/>
                  <a:pt x="3024" y="0"/>
                  <a:pt x="298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6" name="Google Shape;311;p2"/>
          <p:cNvSpPr>
            <a:spLocks noChangeArrowheads="1"/>
          </p:cNvSpPr>
          <p:nvPr/>
        </p:nvSpPr>
        <p:spPr bwMode="auto">
          <a:xfrm>
            <a:off x="8039100" y="4116388"/>
            <a:ext cx="26988" cy="38100"/>
          </a:xfrm>
          <a:custGeom>
            <a:avLst/>
            <a:gdLst>
              <a:gd name="T0" fmla="*/ 0 w 694"/>
              <a:gd name="T1" fmla="*/ 0 h 1006"/>
              <a:gd name="T2" fmla="*/ 694 w 694"/>
              <a:gd name="T3" fmla="*/ 1006 h 1006"/>
            </a:gdLst>
            <a:ahLst/>
            <a:cxnLst/>
            <a:rect l="T0" t="T1" r="T2" b="T3"/>
            <a:pathLst>
              <a:path w="694" h="1006" extrusionOk="0">
                <a:moveTo>
                  <a:pt x="649" y="869"/>
                </a:moveTo>
                <a:cubicBezTo>
                  <a:pt x="677" y="892"/>
                  <a:pt x="694" y="927"/>
                  <a:pt x="694" y="966"/>
                </a:cubicBezTo>
                <a:cubicBezTo>
                  <a:pt x="694" y="977"/>
                  <a:pt x="688" y="995"/>
                  <a:pt x="683" y="1006"/>
                </a:cubicBezTo>
                <a:cubicBezTo>
                  <a:pt x="688" y="995"/>
                  <a:pt x="694" y="977"/>
                  <a:pt x="694" y="966"/>
                </a:cubicBezTo>
                <a:cubicBezTo>
                  <a:pt x="694" y="927"/>
                  <a:pt x="677" y="892"/>
                  <a:pt x="649" y="869"/>
                </a:cubicBezTo>
                <a:close/>
                <a:moveTo>
                  <a:pt x="370" y="733"/>
                </a:moveTo>
                <a:cubicBezTo>
                  <a:pt x="399" y="751"/>
                  <a:pt x="433" y="772"/>
                  <a:pt x="473" y="790"/>
                </a:cubicBezTo>
                <a:cubicBezTo>
                  <a:pt x="433" y="772"/>
                  <a:pt x="399" y="751"/>
                  <a:pt x="370" y="733"/>
                </a:cubicBezTo>
                <a:close/>
                <a:moveTo>
                  <a:pt x="132" y="523"/>
                </a:moveTo>
                <a:cubicBezTo>
                  <a:pt x="166" y="568"/>
                  <a:pt x="205" y="609"/>
                  <a:pt x="256" y="648"/>
                </a:cubicBezTo>
                <a:cubicBezTo>
                  <a:pt x="263" y="654"/>
                  <a:pt x="268" y="659"/>
                  <a:pt x="274" y="665"/>
                </a:cubicBezTo>
                <a:cubicBezTo>
                  <a:pt x="268" y="659"/>
                  <a:pt x="263" y="654"/>
                  <a:pt x="256" y="648"/>
                </a:cubicBezTo>
                <a:cubicBezTo>
                  <a:pt x="205" y="609"/>
                  <a:pt x="166" y="568"/>
                  <a:pt x="132" y="523"/>
                </a:cubicBezTo>
                <a:close/>
                <a:moveTo>
                  <a:pt x="46" y="370"/>
                </a:moveTo>
                <a:cubicBezTo>
                  <a:pt x="58" y="404"/>
                  <a:pt x="80" y="444"/>
                  <a:pt x="98" y="478"/>
                </a:cubicBezTo>
                <a:cubicBezTo>
                  <a:pt x="80" y="444"/>
                  <a:pt x="58" y="404"/>
                  <a:pt x="46" y="370"/>
                </a:cubicBezTo>
                <a:close/>
                <a:moveTo>
                  <a:pt x="24" y="1"/>
                </a:moveTo>
                <a:cubicBezTo>
                  <a:pt x="17" y="17"/>
                  <a:pt x="12" y="40"/>
                  <a:pt x="6" y="56"/>
                </a:cubicBezTo>
                <a:cubicBezTo>
                  <a:pt x="1" y="103"/>
                  <a:pt x="1" y="148"/>
                  <a:pt x="1" y="193"/>
                </a:cubicBezTo>
                <a:cubicBezTo>
                  <a:pt x="1" y="221"/>
                  <a:pt x="6" y="245"/>
                  <a:pt x="12" y="268"/>
                </a:cubicBezTo>
                <a:cubicBezTo>
                  <a:pt x="6" y="245"/>
                  <a:pt x="1" y="221"/>
                  <a:pt x="1" y="193"/>
                </a:cubicBezTo>
                <a:cubicBezTo>
                  <a:pt x="1" y="148"/>
                  <a:pt x="1" y="103"/>
                  <a:pt x="6" y="56"/>
                </a:cubicBezTo>
                <a:cubicBezTo>
                  <a:pt x="12" y="40"/>
                  <a:pt x="17" y="17"/>
                  <a:pt x="24"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7" name="Google Shape;312;p2"/>
          <p:cNvSpPr>
            <a:spLocks noChangeArrowheads="1"/>
          </p:cNvSpPr>
          <p:nvPr/>
        </p:nvSpPr>
        <p:spPr bwMode="auto">
          <a:xfrm>
            <a:off x="8280400" y="4152900"/>
            <a:ext cx="1588" cy="4763"/>
          </a:xfrm>
          <a:custGeom>
            <a:avLst/>
            <a:gdLst>
              <a:gd name="T0" fmla="*/ 0 w 12"/>
              <a:gd name="T1" fmla="*/ 0 h 138"/>
              <a:gd name="T2" fmla="*/ 12 w 12"/>
              <a:gd name="T3" fmla="*/ 138 h 138"/>
            </a:gdLst>
            <a:ahLst/>
            <a:cxnLst/>
            <a:rect l="T0" t="T1" r="T2" b="T3"/>
            <a:pathLst>
              <a:path w="12" h="138" extrusionOk="0">
                <a:moveTo>
                  <a:pt x="1" y="1"/>
                </a:moveTo>
                <a:cubicBezTo>
                  <a:pt x="6" y="13"/>
                  <a:pt x="6" y="19"/>
                  <a:pt x="6" y="30"/>
                </a:cubicBezTo>
                <a:cubicBezTo>
                  <a:pt x="11" y="69"/>
                  <a:pt x="6" y="103"/>
                  <a:pt x="6" y="137"/>
                </a:cubicBezTo>
                <a:cubicBezTo>
                  <a:pt x="6" y="103"/>
                  <a:pt x="11" y="69"/>
                  <a:pt x="6" y="30"/>
                </a:cubicBezTo>
                <a:cubicBezTo>
                  <a:pt x="6" y="19"/>
                  <a:pt x="6" y="13"/>
                  <a:pt x="1"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8" name="Google Shape;313;p2"/>
          <p:cNvSpPr>
            <a:spLocks noChangeArrowheads="1"/>
          </p:cNvSpPr>
          <p:nvPr/>
        </p:nvSpPr>
        <p:spPr bwMode="auto">
          <a:xfrm>
            <a:off x="8051800" y="4157663"/>
            <a:ext cx="12700" cy="4762"/>
          </a:xfrm>
          <a:custGeom>
            <a:avLst/>
            <a:gdLst>
              <a:gd name="T0" fmla="*/ 0 w 342"/>
              <a:gd name="T1" fmla="*/ 0 h 159"/>
              <a:gd name="T2" fmla="*/ 342 w 342"/>
              <a:gd name="T3" fmla="*/ 159 h 159"/>
            </a:gdLst>
            <a:ahLst/>
            <a:cxnLst/>
            <a:rect l="T0" t="T1" r="T2" b="T3"/>
            <a:pathLst>
              <a:path w="342" h="159" extrusionOk="0">
                <a:moveTo>
                  <a:pt x="51" y="113"/>
                </a:moveTo>
                <a:cubicBezTo>
                  <a:pt x="29" y="124"/>
                  <a:pt x="17" y="142"/>
                  <a:pt x="0" y="158"/>
                </a:cubicBezTo>
                <a:cubicBezTo>
                  <a:pt x="17" y="142"/>
                  <a:pt x="29" y="124"/>
                  <a:pt x="51" y="113"/>
                </a:cubicBezTo>
                <a:close/>
                <a:moveTo>
                  <a:pt x="341" y="0"/>
                </a:moveTo>
                <a:cubicBezTo>
                  <a:pt x="329" y="11"/>
                  <a:pt x="318" y="16"/>
                  <a:pt x="302" y="16"/>
                </a:cubicBezTo>
                <a:cubicBezTo>
                  <a:pt x="278" y="22"/>
                  <a:pt x="255" y="22"/>
                  <a:pt x="239" y="27"/>
                </a:cubicBezTo>
                <a:cubicBezTo>
                  <a:pt x="255" y="22"/>
                  <a:pt x="278" y="22"/>
                  <a:pt x="302" y="16"/>
                </a:cubicBezTo>
                <a:cubicBezTo>
                  <a:pt x="318" y="16"/>
                  <a:pt x="329" y="11"/>
                  <a:pt x="341"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9" name="Google Shape;314;p2"/>
          <p:cNvSpPr>
            <a:spLocks noChangeArrowheads="1"/>
          </p:cNvSpPr>
          <p:nvPr/>
        </p:nvSpPr>
        <p:spPr bwMode="auto">
          <a:xfrm>
            <a:off x="8051800" y="4162425"/>
            <a:ext cx="0" cy="1588"/>
          </a:xfrm>
          <a:custGeom>
            <a:avLst/>
            <a:gdLst>
              <a:gd name="T0" fmla="*/ 0 w 7"/>
              <a:gd name="T1" fmla="*/ 0 h 6"/>
              <a:gd name="T2" fmla="*/ 7 w 7"/>
              <a:gd name="T3" fmla="*/ 6 h 6"/>
            </a:gdLst>
            <a:ahLst/>
            <a:cxnLst/>
            <a:rect l="T0" t="T1" r="T2" b="T3"/>
            <a:pathLst>
              <a:path w="7" h="6" extrusionOk="0">
                <a:moveTo>
                  <a:pt x="6" y="0"/>
                </a:moveTo>
                <a:cubicBezTo>
                  <a:pt x="1" y="0"/>
                  <a:pt x="1" y="6"/>
                  <a:pt x="1" y="6"/>
                </a:cubicBezTo>
                <a:lnTo>
                  <a:pt x="6" y="0"/>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0" name="Google Shape;315;p2"/>
          <p:cNvSpPr>
            <a:spLocks noChangeArrowheads="1"/>
          </p:cNvSpPr>
          <p:nvPr/>
        </p:nvSpPr>
        <p:spPr bwMode="auto">
          <a:xfrm>
            <a:off x="8047038" y="4176713"/>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1" name="Google Shape;316;p2"/>
          <p:cNvSpPr>
            <a:spLocks noChangeArrowheads="1"/>
          </p:cNvSpPr>
          <p:nvPr/>
        </p:nvSpPr>
        <p:spPr bwMode="auto">
          <a:xfrm>
            <a:off x="8047038" y="4168775"/>
            <a:ext cx="0" cy="7938"/>
          </a:xfrm>
          <a:custGeom>
            <a:avLst/>
            <a:gdLst>
              <a:gd name="T0" fmla="*/ 0 w 12"/>
              <a:gd name="T1" fmla="*/ 0 h 200"/>
              <a:gd name="T2" fmla="*/ 12 w 12"/>
              <a:gd name="T3" fmla="*/ 200 h 200"/>
            </a:gdLst>
            <a:ahLst/>
            <a:cxnLst/>
            <a:rect l="T0" t="T1" r="T2" b="T3"/>
            <a:pathLst>
              <a:path w="12" h="200" extrusionOk="0">
                <a:moveTo>
                  <a:pt x="12" y="0"/>
                </a:moveTo>
                <a:lnTo>
                  <a:pt x="12" y="0"/>
                </a:lnTo>
                <a:cubicBezTo>
                  <a:pt x="12" y="11"/>
                  <a:pt x="6" y="18"/>
                  <a:pt x="6" y="29"/>
                </a:cubicBezTo>
                <a:cubicBezTo>
                  <a:pt x="12" y="18"/>
                  <a:pt x="12" y="11"/>
                  <a:pt x="12" y="0"/>
                </a:cubicBezTo>
                <a:close/>
                <a:moveTo>
                  <a:pt x="1" y="154"/>
                </a:moveTo>
                <a:cubicBezTo>
                  <a:pt x="1" y="171"/>
                  <a:pt x="6" y="182"/>
                  <a:pt x="6" y="199"/>
                </a:cubicBezTo>
                <a:cubicBezTo>
                  <a:pt x="6" y="182"/>
                  <a:pt x="6" y="171"/>
                  <a:pt x="1" y="154"/>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2" name="Google Shape;317;p2"/>
          <p:cNvSpPr>
            <a:spLocks noChangeArrowheads="1"/>
          </p:cNvSpPr>
          <p:nvPr/>
        </p:nvSpPr>
        <p:spPr bwMode="auto">
          <a:xfrm>
            <a:off x="8047038" y="4176713"/>
            <a:ext cx="1587" cy="1587"/>
          </a:xfrm>
          <a:custGeom>
            <a:avLst/>
            <a:gdLst>
              <a:gd name="T0" fmla="*/ 0 w 17"/>
              <a:gd name="T1" fmla="*/ 0 h 51"/>
              <a:gd name="T2" fmla="*/ 17 w 17"/>
              <a:gd name="T3" fmla="*/ 51 h 51"/>
            </a:gdLst>
            <a:ahLst/>
            <a:cxnLst/>
            <a:rect l="T0" t="T1" r="T2" b="T3"/>
            <a:pathLst>
              <a:path w="17" h="51" extrusionOk="0">
                <a:moveTo>
                  <a:pt x="0" y="0"/>
                </a:moveTo>
                <a:lnTo>
                  <a:pt x="0" y="0"/>
                </a:lnTo>
                <a:cubicBezTo>
                  <a:pt x="6" y="17"/>
                  <a:pt x="11" y="34"/>
                  <a:pt x="17" y="51"/>
                </a:cubicBezTo>
                <a:cubicBezTo>
                  <a:pt x="11" y="34"/>
                  <a:pt x="6" y="17"/>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3" name="Google Shape;318;p2"/>
          <p:cNvSpPr>
            <a:spLocks noChangeArrowheads="1"/>
          </p:cNvSpPr>
          <p:nvPr/>
        </p:nvSpPr>
        <p:spPr bwMode="auto">
          <a:xfrm>
            <a:off x="8224838" y="4173538"/>
            <a:ext cx="4762" cy="0"/>
          </a:xfrm>
          <a:custGeom>
            <a:avLst/>
            <a:gdLst>
              <a:gd name="T0" fmla="*/ 0 w 114"/>
              <a:gd name="T1" fmla="*/ 0 h 24"/>
              <a:gd name="T2" fmla="*/ 114 w 114"/>
              <a:gd name="T3" fmla="*/ 24 h 24"/>
            </a:gdLst>
            <a:ahLst/>
            <a:cxnLst/>
            <a:rect l="T0" t="T1" r="T2" b="T3"/>
            <a:pathLst>
              <a:path w="114" h="24" extrusionOk="0">
                <a:moveTo>
                  <a:pt x="80" y="0"/>
                </a:moveTo>
                <a:cubicBezTo>
                  <a:pt x="51" y="0"/>
                  <a:pt x="22" y="11"/>
                  <a:pt x="1" y="23"/>
                </a:cubicBezTo>
                <a:cubicBezTo>
                  <a:pt x="22" y="11"/>
                  <a:pt x="51" y="0"/>
                  <a:pt x="80" y="0"/>
                </a:cubicBezTo>
                <a:cubicBezTo>
                  <a:pt x="91" y="0"/>
                  <a:pt x="103" y="0"/>
                  <a:pt x="114" y="6"/>
                </a:cubicBezTo>
                <a:cubicBezTo>
                  <a:pt x="103" y="0"/>
                  <a:pt x="91" y="0"/>
                  <a:pt x="8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4" name="Google Shape;319;p2"/>
          <p:cNvSpPr>
            <a:spLocks noChangeArrowheads="1"/>
          </p:cNvSpPr>
          <p:nvPr/>
        </p:nvSpPr>
        <p:spPr bwMode="auto">
          <a:xfrm>
            <a:off x="8237538" y="4175125"/>
            <a:ext cx="19050" cy="1588"/>
          </a:xfrm>
          <a:custGeom>
            <a:avLst/>
            <a:gdLst>
              <a:gd name="T0" fmla="*/ 0 w 519"/>
              <a:gd name="T1" fmla="*/ 0 h 46"/>
              <a:gd name="T2" fmla="*/ 519 w 519"/>
              <a:gd name="T3" fmla="*/ 46 h 46"/>
            </a:gdLst>
            <a:ahLst/>
            <a:cxnLst/>
            <a:rect l="T0" t="T1" r="T2" b="T3"/>
            <a:pathLst>
              <a:path w="519" h="46" extrusionOk="0">
                <a:moveTo>
                  <a:pt x="0" y="1"/>
                </a:moveTo>
                <a:lnTo>
                  <a:pt x="0" y="1"/>
                </a:lnTo>
                <a:cubicBezTo>
                  <a:pt x="29" y="6"/>
                  <a:pt x="63" y="17"/>
                  <a:pt x="97" y="23"/>
                </a:cubicBezTo>
                <a:cubicBezTo>
                  <a:pt x="188" y="40"/>
                  <a:pt x="285" y="46"/>
                  <a:pt x="375" y="46"/>
                </a:cubicBezTo>
                <a:lnTo>
                  <a:pt x="478" y="46"/>
                </a:lnTo>
                <a:cubicBezTo>
                  <a:pt x="495" y="40"/>
                  <a:pt x="506" y="40"/>
                  <a:pt x="518" y="40"/>
                </a:cubicBezTo>
                <a:cubicBezTo>
                  <a:pt x="506" y="40"/>
                  <a:pt x="495" y="40"/>
                  <a:pt x="478" y="46"/>
                </a:cubicBezTo>
                <a:lnTo>
                  <a:pt x="375" y="46"/>
                </a:lnTo>
                <a:cubicBezTo>
                  <a:pt x="285" y="46"/>
                  <a:pt x="188" y="40"/>
                  <a:pt x="97" y="23"/>
                </a:cubicBezTo>
                <a:cubicBezTo>
                  <a:pt x="63" y="17"/>
                  <a:pt x="29" y="6"/>
                  <a:pt x="0"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5" name="Google Shape;320;p2"/>
          <p:cNvSpPr>
            <a:spLocks noChangeArrowheads="1"/>
          </p:cNvSpPr>
          <p:nvPr/>
        </p:nvSpPr>
        <p:spPr bwMode="auto">
          <a:xfrm>
            <a:off x="8235950" y="4175125"/>
            <a:ext cx="1588" cy="0"/>
          </a:xfrm>
          <a:custGeom>
            <a:avLst/>
            <a:gdLst>
              <a:gd name="T0" fmla="*/ 0 w 23"/>
              <a:gd name="T1" fmla="*/ 0 h 6"/>
              <a:gd name="T2" fmla="*/ 23 w 23"/>
              <a:gd name="T3" fmla="*/ 6 h 6"/>
            </a:gdLst>
            <a:ahLst/>
            <a:cxnLst/>
            <a:rect l="T0" t="T1" r="T2" b="T3"/>
            <a:pathLst>
              <a:path w="23" h="6" extrusionOk="0">
                <a:moveTo>
                  <a:pt x="0" y="0"/>
                </a:moveTo>
                <a:cubicBezTo>
                  <a:pt x="6" y="0"/>
                  <a:pt x="17" y="6"/>
                  <a:pt x="22" y="6"/>
                </a:cubicBezTo>
                <a:cubicBezTo>
                  <a:pt x="17" y="6"/>
                  <a:pt x="6" y="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6" name="Google Shape;321;p2"/>
          <p:cNvSpPr>
            <a:spLocks noChangeArrowheads="1"/>
          </p:cNvSpPr>
          <p:nvPr/>
        </p:nvSpPr>
        <p:spPr bwMode="auto">
          <a:xfrm>
            <a:off x="8223250" y="4179888"/>
            <a:ext cx="3175" cy="4762"/>
          </a:xfrm>
          <a:custGeom>
            <a:avLst/>
            <a:gdLst>
              <a:gd name="T0" fmla="*/ 0 w 75"/>
              <a:gd name="T1" fmla="*/ 0 h 121"/>
              <a:gd name="T2" fmla="*/ 75 w 75"/>
              <a:gd name="T3" fmla="*/ 121 h 121"/>
            </a:gdLst>
            <a:ahLst/>
            <a:cxnLst/>
            <a:rect l="T0" t="T1" r="T2" b="T3"/>
            <a:pathLst>
              <a:path w="75" h="121" extrusionOk="0">
                <a:moveTo>
                  <a:pt x="1" y="1"/>
                </a:moveTo>
                <a:cubicBezTo>
                  <a:pt x="6" y="30"/>
                  <a:pt x="17" y="58"/>
                  <a:pt x="35" y="76"/>
                </a:cubicBezTo>
                <a:cubicBezTo>
                  <a:pt x="51" y="92"/>
                  <a:pt x="62" y="110"/>
                  <a:pt x="75" y="121"/>
                </a:cubicBezTo>
                <a:cubicBezTo>
                  <a:pt x="62" y="110"/>
                  <a:pt x="51" y="92"/>
                  <a:pt x="35" y="76"/>
                </a:cubicBezTo>
                <a:cubicBezTo>
                  <a:pt x="17" y="58"/>
                  <a:pt x="6" y="30"/>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7" name="Google Shape;322;p2"/>
          <p:cNvSpPr>
            <a:spLocks noChangeArrowheads="1"/>
          </p:cNvSpPr>
          <p:nvPr/>
        </p:nvSpPr>
        <p:spPr bwMode="auto">
          <a:xfrm>
            <a:off x="8050213" y="4183063"/>
            <a:ext cx="0" cy="1587"/>
          </a:xfrm>
          <a:custGeom>
            <a:avLst/>
            <a:gdLst>
              <a:gd name="T0" fmla="*/ 0 w 18"/>
              <a:gd name="T1" fmla="*/ 0 h 35"/>
              <a:gd name="T2" fmla="*/ 18 w 18"/>
              <a:gd name="T3" fmla="*/ 35 h 35"/>
            </a:gdLst>
            <a:ahLst/>
            <a:cxnLst/>
            <a:rect l="T0" t="T1" r="T2" b="T3"/>
            <a:pathLst>
              <a:path w="18" h="35" extrusionOk="0">
                <a:moveTo>
                  <a:pt x="1" y="1"/>
                </a:moveTo>
                <a:cubicBezTo>
                  <a:pt x="6" y="12"/>
                  <a:pt x="12" y="23"/>
                  <a:pt x="17" y="35"/>
                </a:cubicBezTo>
                <a:cubicBezTo>
                  <a:pt x="12" y="23"/>
                  <a:pt x="6" y="12"/>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8" name="Google Shape;323;p2"/>
          <p:cNvSpPr>
            <a:spLocks noChangeArrowheads="1"/>
          </p:cNvSpPr>
          <p:nvPr/>
        </p:nvSpPr>
        <p:spPr bwMode="auto">
          <a:xfrm>
            <a:off x="8053388" y="4187825"/>
            <a:ext cx="3175" cy="3175"/>
          </a:xfrm>
          <a:custGeom>
            <a:avLst/>
            <a:gdLst>
              <a:gd name="T0" fmla="*/ 0 w 86"/>
              <a:gd name="T1" fmla="*/ 0 h 74"/>
              <a:gd name="T2" fmla="*/ 86 w 86"/>
              <a:gd name="T3" fmla="*/ 74 h 74"/>
            </a:gdLst>
            <a:ahLst/>
            <a:cxnLst/>
            <a:rect l="T0" t="T1" r="T2" b="T3"/>
            <a:pathLst>
              <a:path w="86" h="74" extrusionOk="0">
                <a:moveTo>
                  <a:pt x="1" y="1"/>
                </a:moveTo>
                <a:cubicBezTo>
                  <a:pt x="13" y="12"/>
                  <a:pt x="24" y="28"/>
                  <a:pt x="41" y="45"/>
                </a:cubicBezTo>
                <a:cubicBezTo>
                  <a:pt x="57" y="56"/>
                  <a:pt x="68" y="62"/>
                  <a:pt x="86" y="74"/>
                </a:cubicBezTo>
                <a:cubicBezTo>
                  <a:pt x="68" y="62"/>
                  <a:pt x="57" y="56"/>
                  <a:pt x="41" y="40"/>
                </a:cubicBezTo>
                <a:cubicBezTo>
                  <a:pt x="24" y="28"/>
                  <a:pt x="13" y="12"/>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9" name="Google Shape;324;p2"/>
          <p:cNvSpPr>
            <a:spLocks noChangeArrowheads="1"/>
          </p:cNvSpPr>
          <p:nvPr/>
        </p:nvSpPr>
        <p:spPr bwMode="auto">
          <a:xfrm>
            <a:off x="8053388" y="4187825"/>
            <a:ext cx="0" cy="0"/>
          </a:xfrm>
          <a:custGeom>
            <a:avLst/>
            <a:gdLst>
              <a:gd name="T0" fmla="*/ 0 w 23"/>
              <a:gd name="T1" fmla="*/ 0 h 24"/>
              <a:gd name="T2" fmla="*/ 23 w 23"/>
              <a:gd name="T3" fmla="*/ 24 h 24"/>
            </a:gdLst>
            <a:ahLst/>
            <a:cxnLst/>
            <a:rect l="T0" t="T1" r="T2" b="T3"/>
            <a:pathLst>
              <a:path w="23" h="24" extrusionOk="0">
                <a:moveTo>
                  <a:pt x="0" y="0"/>
                </a:moveTo>
                <a:cubicBezTo>
                  <a:pt x="6" y="6"/>
                  <a:pt x="11" y="16"/>
                  <a:pt x="22" y="23"/>
                </a:cubicBezTo>
                <a:cubicBezTo>
                  <a:pt x="11" y="16"/>
                  <a:pt x="6" y="6"/>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0" name="Google Shape;325;p2"/>
          <p:cNvSpPr>
            <a:spLocks noChangeArrowheads="1"/>
          </p:cNvSpPr>
          <p:nvPr/>
        </p:nvSpPr>
        <p:spPr bwMode="auto">
          <a:xfrm>
            <a:off x="8101013" y="4194175"/>
            <a:ext cx="128587" cy="14288"/>
          </a:xfrm>
          <a:custGeom>
            <a:avLst/>
            <a:gdLst>
              <a:gd name="T0" fmla="*/ 0 w 3303"/>
              <a:gd name="T1" fmla="*/ 0 h 383"/>
              <a:gd name="T2" fmla="*/ 3303 w 3303"/>
              <a:gd name="T3" fmla="*/ 383 h 383"/>
            </a:gdLst>
            <a:ahLst/>
            <a:cxnLst/>
            <a:rect l="T0" t="T1" r="T2" b="T3"/>
            <a:pathLst>
              <a:path w="3303" h="383" extrusionOk="0">
                <a:moveTo>
                  <a:pt x="3296" y="1"/>
                </a:moveTo>
                <a:lnTo>
                  <a:pt x="3296" y="76"/>
                </a:lnTo>
                <a:cubicBezTo>
                  <a:pt x="3296" y="53"/>
                  <a:pt x="3302" y="29"/>
                  <a:pt x="3296" y="1"/>
                </a:cubicBezTo>
                <a:close/>
                <a:moveTo>
                  <a:pt x="1137" y="297"/>
                </a:moveTo>
                <a:lnTo>
                  <a:pt x="1137" y="297"/>
                </a:lnTo>
                <a:cubicBezTo>
                  <a:pt x="1103" y="297"/>
                  <a:pt x="1080" y="314"/>
                  <a:pt x="1063" y="336"/>
                </a:cubicBezTo>
                <a:cubicBezTo>
                  <a:pt x="1080" y="314"/>
                  <a:pt x="1108" y="297"/>
                  <a:pt x="1137" y="297"/>
                </a:cubicBezTo>
                <a:close/>
                <a:moveTo>
                  <a:pt x="12" y="274"/>
                </a:moveTo>
                <a:cubicBezTo>
                  <a:pt x="1" y="314"/>
                  <a:pt x="1" y="349"/>
                  <a:pt x="1" y="383"/>
                </a:cubicBezTo>
                <a:cubicBezTo>
                  <a:pt x="1" y="349"/>
                  <a:pt x="6" y="314"/>
                  <a:pt x="12" y="274"/>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1" name="Google Shape;326;p2"/>
          <p:cNvSpPr>
            <a:spLocks noChangeArrowheads="1"/>
          </p:cNvSpPr>
          <p:nvPr/>
        </p:nvSpPr>
        <p:spPr bwMode="auto">
          <a:xfrm>
            <a:off x="8151813" y="4224338"/>
            <a:ext cx="28575" cy="74612"/>
          </a:xfrm>
          <a:custGeom>
            <a:avLst/>
            <a:gdLst>
              <a:gd name="T0" fmla="*/ 0 w 723"/>
              <a:gd name="T1" fmla="*/ 0 h 1910"/>
              <a:gd name="T2" fmla="*/ 723 w 723"/>
              <a:gd name="T3" fmla="*/ 1910 h 1910"/>
            </a:gdLst>
            <a:ahLst/>
            <a:cxnLst/>
            <a:rect l="T0" t="T1" r="T2" b="T3"/>
            <a:pathLst>
              <a:path w="723" h="1910" extrusionOk="0">
                <a:moveTo>
                  <a:pt x="552" y="0"/>
                </a:moveTo>
                <a:cubicBezTo>
                  <a:pt x="541" y="11"/>
                  <a:pt x="529" y="22"/>
                  <a:pt x="518" y="29"/>
                </a:cubicBezTo>
                <a:cubicBezTo>
                  <a:pt x="460" y="68"/>
                  <a:pt x="399" y="97"/>
                  <a:pt x="331" y="108"/>
                </a:cubicBezTo>
                <a:cubicBezTo>
                  <a:pt x="297" y="113"/>
                  <a:pt x="263" y="119"/>
                  <a:pt x="229" y="119"/>
                </a:cubicBezTo>
                <a:cubicBezTo>
                  <a:pt x="205" y="119"/>
                  <a:pt x="177" y="113"/>
                  <a:pt x="148" y="108"/>
                </a:cubicBezTo>
                <a:cubicBezTo>
                  <a:pt x="148" y="205"/>
                  <a:pt x="143" y="295"/>
                  <a:pt x="143" y="381"/>
                </a:cubicBezTo>
                <a:cubicBezTo>
                  <a:pt x="137" y="494"/>
                  <a:pt x="126" y="608"/>
                  <a:pt x="119" y="722"/>
                </a:cubicBezTo>
                <a:cubicBezTo>
                  <a:pt x="114" y="784"/>
                  <a:pt x="109" y="840"/>
                  <a:pt x="103" y="903"/>
                </a:cubicBezTo>
                <a:lnTo>
                  <a:pt x="98" y="932"/>
                </a:lnTo>
                <a:cubicBezTo>
                  <a:pt x="92" y="966"/>
                  <a:pt x="92" y="1000"/>
                  <a:pt x="85" y="1034"/>
                </a:cubicBezTo>
                <a:cubicBezTo>
                  <a:pt x="80" y="1074"/>
                  <a:pt x="69" y="1108"/>
                  <a:pt x="64" y="1147"/>
                </a:cubicBezTo>
                <a:cubicBezTo>
                  <a:pt x="51" y="1188"/>
                  <a:pt x="46" y="1228"/>
                  <a:pt x="40" y="1262"/>
                </a:cubicBezTo>
                <a:cubicBezTo>
                  <a:pt x="17" y="1375"/>
                  <a:pt x="1" y="1477"/>
                  <a:pt x="12" y="1585"/>
                </a:cubicBezTo>
                <a:cubicBezTo>
                  <a:pt x="24" y="1631"/>
                  <a:pt x="35" y="1671"/>
                  <a:pt x="51" y="1699"/>
                </a:cubicBezTo>
                <a:cubicBezTo>
                  <a:pt x="64" y="1716"/>
                  <a:pt x="80" y="1734"/>
                  <a:pt x="103" y="1750"/>
                </a:cubicBezTo>
                <a:cubicBezTo>
                  <a:pt x="109" y="1755"/>
                  <a:pt x="126" y="1761"/>
                  <a:pt x="132" y="1761"/>
                </a:cubicBezTo>
                <a:cubicBezTo>
                  <a:pt x="143" y="1768"/>
                  <a:pt x="148" y="1768"/>
                  <a:pt x="154" y="1773"/>
                </a:cubicBezTo>
                <a:cubicBezTo>
                  <a:pt x="205" y="1784"/>
                  <a:pt x="250" y="1789"/>
                  <a:pt x="297" y="1789"/>
                </a:cubicBezTo>
                <a:cubicBezTo>
                  <a:pt x="324" y="1795"/>
                  <a:pt x="342" y="1795"/>
                  <a:pt x="358" y="1795"/>
                </a:cubicBezTo>
                <a:cubicBezTo>
                  <a:pt x="387" y="1802"/>
                  <a:pt x="415" y="1802"/>
                  <a:pt x="444" y="1807"/>
                </a:cubicBezTo>
                <a:cubicBezTo>
                  <a:pt x="495" y="1813"/>
                  <a:pt x="552" y="1836"/>
                  <a:pt x="615" y="1858"/>
                </a:cubicBezTo>
                <a:cubicBezTo>
                  <a:pt x="638" y="1870"/>
                  <a:pt x="660" y="1886"/>
                  <a:pt x="677" y="1897"/>
                </a:cubicBezTo>
                <a:cubicBezTo>
                  <a:pt x="694" y="1904"/>
                  <a:pt x="706" y="1910"/>
                  <a:pt x="722" y="1910"/>
                </a:cubicBezTo>
                <a:cubicBezTo>
                  <a:pt x="688" y="1818"/>
                  <a:pt x="660" y="1721"/>
                  <a:pt x="638" y="1631"/>
                </a:cubicBezTo>
                <a:cubicBezTo>
                  <a:pt x="620" y="1545"/>
                  <a:pt x="604" y="1466"/>
                  <a:pt x="591" y="1386"/>
                </a:cubicBezTo>
                <a:cubicBezTo>
                  <a:pt x="570" y="1215"/>
                  <a:pt x="552" y="1029"/>
                  <a:pt x="546" y="824"/>
                </a:cubicBezTo>
                <a:cubicBezTo>
                  <a:pt x="535" y="546"/>
                  <a:pt x="546" y="255"/>
                  <a:pt x="552" y="6"/>
                </a:cubicBezTo>
                <a:lnTo>
                  <a:pt x="552"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2" name="Google Shape;327;p2"/>
          <p:cNvSpPr>
            <a:spLocks noChangeArrowheads="1"/>
          </p:cNvSpPr>
          <p:nvPr/>
        </p:nvSpPr>
        <p:spPr bwMode="auto">
          <a:xfrm>
            <a:off x="8039100" y="4113213"/>
            <a:ext cx="242888" cy="111125"/>
          </a:xfrm>
          <a:custGeom>
            <a:avLst/>
            <a:gdLst>
              <a:gd name="T0" fmla="*/ 0 w 6246"/>
              <a:gd name="T1" fmla="*/ 0 h 2888"/>
              <a:gd name="T2" fmla="*/ 6246 w 6246"/>
              <a:gd name="T3" fmla="*/ 2888 h 2888"/>
            </a:gdLst>
            <a:ahLst/>
            <a:cxnLst/>
            <a:rect l="T0" t="T1" r="T2" b="T3"/>
            <a:pathLst>
              <a:path w="6246" h="2888" extrusionOk="0">
                <a:moveTo>
                  <a:pt x="58" y="0"/>
                </a:moveTo>
                <a:cubicBezTo>
                  <a:pt x="51" y="7"/>
                  <a:pt x="51" y="12"/>
                  <a:pt x="46" y="18"/>
                </a:cubicBezTo>
                <a:cubicBezTo>
                  <a:pt x="40" y="34"/>
                  <a:pt x="29" y="57"/>
                  <a:pt x="24" y="81"/>
                </a:cubicBezTo>
                <a:cubicBezTo>
                  <a:pt x="17" y="97"/>
                  <a:pt x="12" y="120"/>
                  <a:pt x="6" y="136"/>
                </a:cubicBezTo>
                <a:cubicBezTo>
                  <a:pt x="1" y="183"/>
                  <a:pt x="1" y="228"/>
                  <a:pt x="1" y="273"/>
                </a:cubicBezTo>
                <a:cubicBezTo>
                  <a:pt x="1" y="301"/>
                  <a:pt x="6" y="325"/>
                  <a:pt x="12" y="348"/>
                </a:cubicBezTo>
                <a:cubicBezTo>
                  <a:pt x="17" y="375"/>
                  <a:pt x="24" y="398"/>
                  <a:pt x="35" y="421"/>
                </a:cubicBezTo>
                <a:cubicBezTo>
                  <a:pt x="35" y="432"/>
                  <a:pt x="40" y="443"/>
                  <a:pt x="46" y="450"/>
                </a:cubicBezTo>
                <a:cubicBezTo>
                  <a:pt x="58" y="484"/>
                  <a:pt x="80" y="524"/>
                  <a:pt x="98" y="558"/>
                </a:cubicBezTo>
                <a:cubicBezTo>
                  <a:pt x="103" y="563"/>
                  <a:pt x="109" y="569"/>
                  <a:pt x="114" y="574"/>
                </a:cubicBezTo>
                <a:cubicBezTo>
                  <a:pt x="120" y="587"/>
                  <a:pt x="126" y="592"/>
                  <a:pt x="132" y="603"/>
                </a:cubicBezTo>
                <a:cubicBezTo>
                  <a:pt x="166" y="648"/>
                  <a:pt x="205" y="689"/>
                  <a:pt x="256" y="728"/>
                </a:cubicBezTo>
                <a:cubicBezTo>
                  <a:pt x="263" y="734"/>
                  <a:pt x="268" y="739"/>
                  <a:pt x="274" y="745"/>
                </a:cubicBezTo>
                <a:cubicBezTo>
                  <a:pt x="302" y="768"/>
                  <a:pt x="336" y="791"/>
                  <a:pt x="370" y="813"/>
                </a:cubicBezTo>
                <a:cubicBezTo>
                  <a:pt x="399" y="831"/>
                  <a:pt x="433" y="852"/>
                  <a:pt x="473" y="870"/>
                </a:cubicBezTo>
                <a:cubicBezTo>
                  <a:pt x="473" y="870"/>
                  <a:pt x="478" y="876"/>
                  <a:pt x="484" y="876"/>
                </a:cubicBezTo>
                <a:cubicBezTo>
                  <a:pt x="523" y="899"/>
                  <a:pt x="570" y="915"/>
                  <a:pt x="615" y="933"/>
                </a:cubicBezTo>
                <a:cubicBezTo>
                  <a:pt x="625" y="938"/>
                  <a:pt x="638" y="944"/>
                  <a:pt x="649" y="949"/>
                </a:cubicBezTo>
                <a:cubicBezTo>
                  <a:pt x="677" y="972"/>
                  <a:pt x="694" y="1007"/>
                  <a:pt x="694" y="1046"/>
                </a:cubicBezTo>
                <a:cubicBezTo>
                  <a:pt x="694" y="1057"/>
                  <a:pt x="688" y="1075"/>
                  <a:pt x="683" y="1086"/>
                </a:cubicBezTo>
                <a:cubicBezTo>
                  <a:pt x="672" y="1103"/>
                  <a:pt x="660" y="1120"/>
                  <a:pt x="643" y="1132"/>
                </a:cubicBezTo>
                <a:cubicBezTo>
                  <a:pt x="631" y="1143"/>
                  <a:pt x="620" y="1148"/>
                  <a:pt x="604" y="1148"/>
                </a:cubicBezTo>
                <a:cubicBezTo>
                  <a:pt x="580" y="1154"/>
                  <a:pt x="557" y="1154"/>
                  <a:pt x="541" y="1159"/>
                </a:cubicBezTo>
                <a:cubicBezTo>
                  <a:pt x="512" y="1166"/>
                  <a:pt x="489" y="1172"/>
                  <a:pt x="467" y="1182"/>
                </a:cubicBezTo>
                <a:cubicBezTo>
                  <a:pt x="433" y="1193"/>
                  <a:pt x="399" y="1211"/>
                  <a:pt x="370" y="1227"/>
                </a:cubicBezTo>
                <a:cubicBezTo>
                  <a:pt x="365" y="1234"/>
                  <a:pt x="358" y="1240"/>
                  <a:pt x="353" y="1245"/>
                </a:cubicBezTo>
                <a:cubicBezTo>
                  <a:pt x="331" y="1256"/>
                  <a:pt x="319" y="1274"/>
                  <a:pt x="302" y="1290"/>
                </a:cubicBezTo>
                <a:lnTo>
                  <a:pt x="297" y="1296"/>
                </a:lnTo>
                <a:cubicBezTo>
                  <a:pt x="285" y="1308"/>
                  <a:pt x="274" y="1324"/>
                  <a:pt x="263" y="1342"/>
                </a:cubicBezTo>
                <a:cubicBezTo>
                  <a:pt x="256" y="1353"/>
                  <a:pt x="245" y="1364"/>
                  <a:pt x="240" y="1382"/>
                </a:cubicBezTo>
                <a:cubicBezTo>
                  <a:pt x="229" y="1405"/>
                  <a:pt x="222" y="1432"/>
                  <a:pt x="211" y="1455"/>
                </a:cubicBezTo>
                <a:cubicBezTo>
                  <a:pt x="211" y="1466"/>
                  <a:pt x="211" y="1473"/>
                  <a:pt x="205" y="1484"/>
                </a:cubicBezTo>
                <a:cubicBezTo>
                  <a:pt x="200" y="1523"/>
                  <a:pt x="200" y="1568"/>
                  <a:pt x="200" y="1609"/>
                </a:cubicBezTo>
                <a:cubicBezTo>
                  <a:pt x="205" y="1626"/>
                  <a:pt x="205" y="1637"/>
                  <a:pt x="205" y="1654"/>
                </a:cubicBezTo>
                <a:cubicBezTo>
                  <a:pt x="211" y="1671"/>
                  <a:pt x="216" y="1688"/>
                  <a:pt x="222" y="1705"/>
                </a:cubicBezTo>
                <a:cubicBezTo>
                  <a:pt x="222" y="1717"/>
                  <a:pt x="229" y="1733"/>
                  <a:pt x="234" y="1746"/>
                </a:cubicBezTo>
                <a:cubicBezTo>
                  <a:pt x="240" y="1768"/>
                  <a:pt x="250" y="1791"/>
                  <a:pt x="263" y="1814"/>
                </a:cubicBezTo>
                <a:cubicBezTo>
                  <a:pt x="268" y="1825"/>
                  <a:pt x="274" y="1836"/>
                  <a:pt x="279" y="1848"/>
                </a:cubicBezTo>
                <a:cubicBezTo>
                  <a:pt x="290" y="1859"/>
                  <a:pt x="297" y="1875"/>
                  <a:pt x="308" y="1893"/>
                </a:cubicBezTo>
                <a:cubicBezTo>
                  <a:pt x="319" y="1904"/>
                  <a:pt x="324" y="1916"/>
                  <a:pt x="336" y="1927"/>
                </a:cubicBezTo>
                <a:cubicBezTo>
                  <a:pt x="342" y="1933"/>
                  <a:pt x="347" y="1943"/>
                  <a:pt x="358" y="1950"/>
                </a:cubicBezTo>
                <a:cubicBezTo>
                  <a:pt x="370" y="1961"/>
                  <a:pt x="381" y="1978"/>
                  <a:pt x="399" y="1990"/>
                </a:cubicBezTo>
                <a:cubicBezTo>
                  <a:pt x="415" y="2006"/>
                  <a:pt x="426" y="2012"/>
                  <a:pt x="444" y="2024"/>
                </a:cubicBezTo>
                <a:cubicBezTo>
                  <a:pt x="467" y="2040"/>
                  <a:pt x="489" y="2053"/>
                  <a:pt x="512" y="2063"/>
                </a:cubicBezTo>
                <a:cubicBezTo>
                  <a:pt x="518" y="2069"/>
                  <a:pt x="518" y="2069"/>
                  <a:pt x="523" y="2069"/>
                </a:cubicBezTo>
                <a:cubicBezTo>
                  <a:pt x="570" y="2092"/>
                  <a:pt x="620" y="2103"/>
                  <a:pt x="677" y="2114"/>
                </a:cubicBezTo>
                <a:cubicBezTo>
                  <a:pt x="733" y="2126"/>
                  <a:pt x="801" y="2132"/>
                  <a:pt x="870" y="2132"/>
                </a:cubicBezTo>
                <a:cubicBezTo>
                  <a:pt x="904" y="2132"/>
                  <a:pt x="938" y="2132"/>
                  <a:pt x="979" y="2126"/>
                </a:cubicBezTo>
                <a:cubicBezTo>
                  <a:pt x="1120" y="2114"/>
                  <a:pt x="1257" y="2087"/>
                  <a:pt x="1393" y="2058"/>
                </a:cubicBezTo>
                <a:cubicBezTo>
                  <a:pt x="1456" y="2040"/>
                  <a:pt x="1512" y="2029"/>
                  <a:pt x="1575" y="2012"/>
                </a:cubicBezTo>
                <a:lnTo>
                  <a:pt x="1598" y="2012"/>
                </a:lnTo>
                <a:cubicBezTo>
                  <a:pt x="1620" y="2012"/>
                  <a:pt x="1648" y="2024"/>
                  <a:pt x="1666" y="2040"/>
                </a:cubicBezTo>
                <a:cubicBezTo>
                  <a:pt x="1671" y="2046"/>
                  <a:pt x="1677" y="2058"/>
                  <a:pt x="1682" y="2063"/>
                </a:cubicBezTo>
                <a:cubicBezTo>
                  <a:pt x="1688" y="2074"/>
                  <a:pt x="1695" y="2080"/>
                  <a:pt x="1695" y="2092"/>
                </a:cubicBezTo>
                <a:lnTo>
                  <a:pt x="1695" y="2121"/>
                </a:lnTo>
                <a:cubicBezTo>
                  <a:pt x="1695" y="2137"/>
                  <a:pt x="1688" y="2155"/>
                  <a:pt x="1677" y="2166"/>
                </a:cubicBezTo>
                <a:cubicBezTo>
                  <a:pt x="1671" y="2182"/>
                  <a:pt x="1661" y="2194"/>
                  <a:pt x="1654" y="2211"/>
                </a:cubicBezTo>
                <a:cubicBezTo>
                  <a:pt x="1648" y="2228"/>
                  <a:pt x="1637" y="2245"/>
                  <a:pt x="1632" y="2263"/>
                </a:cubicBezTo>
                <a:cubicBezTo>
                  <a:pt x="1620" y="2297"/>
                  <a:pt x="1614" y="2325"/>
                  <a:pt x="1609" y="2353"/>
                </a:cubicBezTo>
                <a:cubicBezTo>
                  <a:pt x="1603" y="2393"/>
                  <a:pt x="1598" y="2428"/>
                  <a:pt x="1598" y="2462"/>
                </a:cubicBezTo>
                <a:cubicBezTo>
                  <a:pt x="1603" y="2478"/>
                  <a:pt x="1603" y="2496"/>
                  <a:pt x="1609" y="2512"/>
                </a:cubicBezTo>
                <a:cubicBezTo>
                  <a:pt x="1614" y="2530"/>
                  <a:pt x="1614" y="2546"/>
                  <a:pt x="1620" y="2564"/>
                </a:cubicBezTo>
                <a:cubicBezTo>
                  <a:pt x="1637" y="2591"/>
                  <a:pt x="1648" y="2620"/>
                  <a:pt x="1666" y="2649"/>
                </a:cubicBezTo>
                <a:cubicBezTo>
                  <a:pt x="1677" y="2659"/>
                  <a:pt x="1688" y="2672"/>
                  <a:pt x="1695" y="2683"/>
                </a:cubicBezTo>
                <a:cubicBezTo>
                  <a:pt x="1711" y="2706"/>
                  <a:pt x="1734" y="2722"/>
                  <a:pt x="1751" y="2740"/>
                </a:cubicBezTo>
                <a:cubicBezTo>
                  <a:pt x="1763" y="2751"/>
                  <a:pt x="1774" y="2756"/>
                  <a:pt x="1785" y="2769"/>
                </a:cubicBezTo>
                <a:cubicBezTo>
                  <a:pt x="1813" y="2785"/>
                  <a:pt x="1847" y="2808"/>
                  <a:pt x="1881" y="2819"/>
                </a:cubicBezTo>
                <a:cubicBezTo>
                  <a:pt x="1892" y="2824"/>
                  <a:pt x="1905" y="2830"/>
                  <a:pt x="1916" y="2837"/>
                </a:cubicBezTo>
                <a:cubicBezTo>
                  <a:pt x="1961" y="2853"/>
                  <a:pt x="2007" y="2871"/>
                  <a:pt x="2052" y="2876"/>
                </a:cubicBezTo>
                <a:cubicBezTo>
                  <a:pt x="2063" y="2882"/>
                  <a:pt x="2070" y="2882"/>
                  <a:pt x="2081" y="2882"/>
                </a:cubicBezTo>
                <a:cubicBezTo>
                  <a:pt x="2091" y="2882"/>
                  <a:pt x="2109" y="2887"/>
                  <a:pt x="2120" y="2887"/>
                </a:cubicBezTo>
                <a:lnTo>
                  <a:pt x="2222" y="2887"/>
                </a:lnTo>
                <a:cubicBezTo>
                  <a:pt x="2262" y="2882"/>
                  <a:pt x="2296" y="2876"/>
                  <a:pt x="2325" y="2864"/>
                </a:cubicBezTo>
                <a:cubicBezTo>
                  <a:pt x="2336" y="2864"/>
                  <a:pt x="2348" y="2859"/>
                  <a:pt x="2359" y="2859"/>
                </a:cubicBezTo>
                <a:cubicBezTo>
                  <a:pt x="2393" y="2842"/>
                  <a:pt x="2427" y="2824"/>
                  <a:pt x="2456" y="2808"/>
                </a:cubicBezTo>
                <a:cubicBezTo>
                  <a:pt x="2479" y="2790"/>
                  <a:pt x="2495" y="2774"/>
                  <a:pt x="2513" y="2756"/>
                </a:cubicBezTo>
                <a:cubicBezTo>
                  <a:pt x="2518" y="2751"/>
                  <a:pt x="2524" y="2745"/>
                  <a:pt x="2529" y="2740"/>
                </a:cubicBezTo>
                <a:cubicBezTo>
                  <a:pt x="2535" y="2740"/>
                  <a:pt x="2535" y="2734"/>
                  <a:pt x="2535" y="2734"/>
                </a:cubicBezTo>
                <a:cubicBezTo>
                  <a:pt x="2558" y="2706"/>
                  <a:pt x="2574" y="2677"/>
                  <a:pt x="2592" y="2649"/>
                </a:cubicBezTo>
                <a:cubicBezTo>
                  <a:pt x="2603" y="2620"/>
                  <a:pt x="2615" y="2591"/>
                  <a:pt x="2621" y="2557"/>
                </a:cubicBezTo>
                <a:cubicBezTo>
                  <a:pt x="2626" y="2546"/>
                  <a:pt x="2626" y="2535"/>
                  <a:pt x="2632" y="2523"/>
                </a:cubicBezTo>
                <a:cubicBezTo>
                  <a:pt x="2632" y="2507"/>
                  <a:pt x="2637" y="2483"/>
                  <a:pt x="2637" y="2467"/>
                </a:cubicBezTo>
                <a:cubicBezTo>
                  <a:pt x="2637" y="2462"/>
                  <a:pt x="2642" y="2449"/>
                  <a:pt x="2642" y="2444"/>
                </a:cubicBezTo>
                <a:cubicBezTo>
                  <a:pt x="2649" y="2433"/>
                  <a:pt x="2655" y="2421"/>
                  <a:pt x="2660" y="2415"/>
                </a:cubicBezTo>
                <a:cubicBezTo>
                  <a:pt x="2677" y="2393"/>
                  <a:pt x="2700" y="2376"/>
                  <a:pt x="2734" y="2376"/>
                </a:cubicBezTo>
                <a:cubicBezTo>
                  <a:pt x="2752" y="2376"/>
                  <a:pt x="2762" y="2376"/>
                  <a:pt x="2773" y="2381"/>
                </a:cubicBezTo>
                <a:cubicBezTo>
                  <a:pt x="2779" y="2387"/>
                  <a:pt x="2791" y="2393"/>
                  <a:pt x="2797" y="2393"/>
                </a:cubicBezTo>
                <a:cubicBezTo>
                  <a:pt x="2797" y="2399"/>
                  <a:pt x="2802" y="2404"/>
                  <a:pt x="2807" y="2410"/>
                </a:cubicBezTo>
                <a:cubicBezTo>
                  <a:pt x="2825" y="2428"/>
                  <a:pt x="2831" y="2449"/>
                  <a:pt x="2831" y="2473"/>
                </a:cubicBezTo>
                <a:cubicBezTo>
                  <a:pt x="2836" y="2507"/>
                  <a:pt x="2842" y="2541"/>
                  <a:pt x="2854" y="2575"/>
                </a:cubicBezTo>
                <a:cubicBezTo>
                  <a:pt x="2854" y="2586"/>
                  <a:pt x="2859" y="2591"/>
                  <a:pt x="2859" y="2604"/>
                </a:cubicBezTo>
                <a:cubicBezTo>
                  <a:pt x="2870" y="2632"/>
                  <a:pt x="2881" y="2654"/>
                  <a:pt x="2899" y="2677"/>
                </a:cubicBezTo>
                <a:cubicBezTo>
                  <a:pt x="2904" y="2683"/>
                  <a:pt x="2910" y="2694"/>
                  <a:pt x="2915" y="2700"/>
                </a:cubicBezTo>
                <a:cubicBezTo>
                  <a:pt x="2927" y="2711"/>
                  <a:pt x="2933" y="2722"/>
                  <a:pt x="2944" y="2728"/>
                </a:cubicBezTo>
                <a:lnTo>
                  <a:pt x="2949" y="2734"/>
                </a:lnTo>
                <a:cubicBezTo>
                  <a:pt x="2967" y="2745"/>
                  <a:pt x="2983" y="2756"/>
                  <a:pt x="3001" y="2769"/>
                </a:cubicBezTo>
                <a:cubicBezTo>
                  <a:pt x="3024" y="2779"/>
                  <a:pt x="3046" y="2785"/>
                  <a:pt x="3069" y="2790"/>
                </a:cubicBezTo>
                <a:lnTo>
                  <a:pt x="3086" y="2790"/>
                </a:lnTo>
                <a:cubicBezTo>
                  <a:pt x="3103" y="2790"/>
                  <a:pt x="3120" y="2796"/>
                  <a:pt x="3132" y="2796"/>
                </a:cubicBezTo>
                <a:lnTo>
                  <a:pt x="3154" y="2796"/>
                </a:lnTo>
                <a:cubicBezTo>
                  <a:pt x="3166" y="2790"/>
                  <a:pt x="3177" y="2790"/>
                  <a:pt x="3195" y="2785"/>
                </a:cubicBezTo>
                <a:cubicBezTo>
                  <a:pt x="3206" y="2785"/>
                  <a:pt x="3217" y="2779"/>
                  <a:pt x="3234" y="2774"/>
                </a:cubicBezTo>
                <a:cubicBezTo>
                  <a:pt x="3256" y="2762"/>
                  <a:pt x="3279" y="2751"/>
                  <a:pt x="3303" y="2740"/>
                </a:cubicBezTo>
                <a:cubicBezTo>
                  <a:pt x="3308" y="2734"/>
                  <a:pt x="3319" y="2728"/>
                  <a:pt x="3324" y="2722"/>
                </a:cubicBezTo>
                <a:cubicBezTo>
                  <a:pt x="3337" y="2711"/>
                  <a:pt x="3342" y="2706"/>
                  <a:pt x="3353" y="2694"/>
                </a:cubicBezTo>
                <a:cubicBezTo>
                  <a:pt x="3353" y="2694"/>
                  <a:pt x="3353" y="2688"/>
                  <a:pt x="3358" y="2688"/>
                </a:cubicBezTo>
                <a:cubicBezTo>
                  <a:pt x="3371" y="2672"/>
                  <a:pt x="3376" y="2659"/>
                  <a:pt x="3387" y="2643"/>
                </a:cubicBezTo>
                <a:cubicBezTo>
                  <a:pt x="3393" y="2620"/>
                  <a:pt x="3405" y="2598"/>
                  <a:pt x="3410" y="2575"/>
                </a:cubicBezTo>
                <a:lnTo>
                  <a:pt x="3410" y="2552"/>
                </a:lnTo>
                <a:cubicBezTo>
                  <a:pt x="3416" y="2530"/>
                  <a:pt x="3416" y="2512"/>
                  <a:pt x="3410" y="2489"/>
                </a:cubicBezTo>
                <a:cubicBezTo>
                  <a:pt x="3410" y="2478"/>
                  <a:pt x="3410" y="2462"/>
                  <a:pt x="3405" y="2449"/>
                </a:cubicBezTo>
                <a:cubicBezTo>
                  <a:pt x="3405" y="2438"/>
                  <a:pt x="3399" y="2433"/>
                  <a:pt x="3399" y="2421"/>
                </a:cubicBezTo>
                <a:cubicBezTo>
                  <a:pt x="3387" y="2399"/>
                  <a:pt x="3371" y="2370"/>
                  <a:pt x="3358" y="2347"/>
                </a:cubicBezTo>
                <a:cubicBezTo>
                  <a:pt x="3331" y="2284"/>
                  <a:pt x="3353" y="2216"/>
                  <a:pt x="3410" y="2189"/>
                </a:cubicBezTo>
                <a:cubicBezTo>
                  <a:pt x="3421" y="2182"/>
                  <a:pt x="3433" y="2177"/>
                  <a:pt x="3444" y="2177"/>
                </a:cubicBezTo>
                <a:cubicBezTo>
                  <a:pt x="3450" y="2177"/>
                  <a:pt x="3455" y="2171"/>
                  <a:pt x="3461" y="2171"/>
                </a:cubicBezTo>
                <a:cubicBezTo>
                  <a:pt x="3502" y="2171"/>
                  <a:pt x="3536" y="2194"/>
                  <a:pt x="3558" y="2223"/>
                </a:cubicBezTo>
                <a:cubicBezTo>
                  <a:pt x="3563" y="2223"/>
                  <a:pt x="3563" y="2228"/>
                  <a:pt x="3570" y="2234"/>
                </a:cubicBezTo>
                <a:cubicBezTo>
                  <a:pt x="3586" y="2273"/>
                  <a:pt x="3604" y="2308"/>
                  <a:pt x="3626" y="2342"/>
                </a:cubicBezTo>
                <a:cubicBezTo>
                  <a:pt x="3643" y="2359"/>
                  <a:pt x="3654" y="2376"/>
                  <a:pt x="3672" y="2393"/>
                </a:cubicBezTo>
                <a:cubicBezTo>
                  <a:pt x="3694" y="2421"/>
                  <a:pt x="3717" y="2449"/>
                  <a:pt x="3746" y="2473"/>
                </a:cubicBezTo>
                <a:cubicBezTo>
                  <a:pt x="3751" y="2478"/>
                  <a:pt x="3757" y="2478"/>
                  <a:pt x="3757" y="2483"/>
                </a:cubicBezTo>
                <a:cubicBezTo>
                  <a:pt x="3796" y="2512"/>
                  <a:pt x="3836" y="2541"/>
                  <a:pt x="3882" y="2564"/>
                </a:cubicBezTo>
                <a:cubicBezTo>
                  <a:pt x="3911" y="2575"/>
                  <a:pt x="3945" y="2591"/>
                  <a:pt x="3984" y="2598"/>
                </a:cubicBezTo>
                <a:cubicBezTo>
                  <a:pt x="4001" y="2604"/>
                  <a:pt x="4018" y="2609"/>
                  <a:pt x="4035" y="2614"/>
                </a:cubicBezTo>
                <a:cubicBezTo>
                  <a:pt x="4087" y="2620"/>
                  <a:pt x="4132" y="2625"/>
                  <a:pt x="4183" y="2625"/>
                </a:cubicBezTo>
                <a:lnTo>
                  <a:pt x="4239" y="2625"/>
                </a:lnTo>
                <a:cubicBezTo>
                  <a:pt x="4268" y="2620"/>
                  <a:pt x="4291" y="2614"/>
                  <a:pt x="4320" y="2614"/>
                </a:cubicBezTo>
                <a:cubicBezTo>
                  <a:pt x="4370" y="2604"/>
                  <a:pt x="4422" y="2586"/>
                  <a:pt x="4473" y="2569"/>
                </a:cubicBezTo>
                <a:cubicBezTo>
                  <a:pt x="4541" y="2546"/>
                  <a:pt x="4604" y="2512"/>
                  <a:pt x="4666" y="2473"/>
                </a:cubicBezTo>
                <a:cubicBezTo>
                  <a:pt x="4672" y="2467"/>
                  <a:pt x="4677" y="2462"/>
                  <a:pt x="4683" y="2455"/>
                </a:cubicBezTo>
                <a:cubicBezTo>
                  <a:pt x="4722" y="2421"/>
                  <a:pt x="4763" y="2393"/>
                  <a:pt x="4790" y="2353"/>
                </a:cubicBezTo>
                <a:cubicBezTo>
                  <a:pt x="4808" y="2336"/>
                  <a:pt x="4819" y="2318"/>
                  <a:pt x="4837" y="2297"/>
                </a:cubicBezTo>
                <a:cubicBezTo>
                  <a:pt x="4842" y="2279"/>
                  <a:pt x="4853" y="2268"/>
                  <a:pt x="4859" y="2250"/>
                </a:cubicBezTo>
                <a:cubicBezTo>
                  <a:pt x="4871" y="2223"/>
                  <a:pt x="4882" y="2194"/>
                  <a:pt x="4893" y="2160"/>
                </a:cubicBezTo>
                <a:lnTo>
                  <a:pt x="4893" y="2155"/>
                </a:lnTo>
                <a:lnTo>
                  <a:pt x="4893" y="2080"/>
                </a:lnTo>
                <a:cubicBezTo>
                  <a:pt x="4893" y="2058"/>
                  <a:pt x="4887" y="2035"/>
                  <a:pt x="4882" y="2012"/>
                </a:cubicBezTo>
                <a:cubicBezTo>
                  <a:pt x="4876" y="2001"/>
                  <a:pt x="4876" y="1995"/>
                  <a:pt x="4871" y="1984"/>
                </a:cubicBezTo>
                <a:cubicBezTo>
                  <a:pt x="4859" y="1950"/>
                  <a:pt x="4842" y="1916"/>
                  <a:pt x="4814" y="1875"/>
                </a:cubicBezTo>
                <a:cubicBezTo>
                  <a:pt x="4814" y="1870"/>
                  <a:pt x="4808" y="1864"/>
                  <a:pt x="4803" y="1859"/>
                </a:cubicBezTo>
                <a:cubicBezTo>
                  <a:pt x="4790" y="1848"/>
                  <a:pt x="4779" y="1830"/>
                  <a:pt x="4763" y="1814"/>
                </a:cubicBezTo>
                <a:cubicBezTo>
                  <a:pt x="4745" y="1796"/>
                  <a:pt x="4734" y="1768"/>
                  <a:pt x="4729" y="1739"/>
                </a:cubicBezTo>
                <a:cubicBezTo>
                  <a:pt x="4717" y="1699"/>
                  <a:pt x="4729" y="1660"/>
                  <a:pt x="4751" y="1626"/>
                </a:cubicBezTo>
                <a:cubicBezTo>
                  <a:pt x="4763" y="1603"/>
                  <a:pt x="4779" y="1586"/>
                  <a:pt x="4803" y="1575"/>
                </a:cubicBezTo>
                <a:cubicBezTo>
                  <a:pt x="4824" y="1563"/>
                  <a:pt x="4853" y="1552"/>
                  <a:pt x="4882" y="1552"/>
                </a:cubicBezTo>
                <a:cubicBezTo>
                  <a:pt x="4893" y="1552"/>
                  <a:pt x="4905" y="1552"/>
                  <a:pt x="4916" y="1558"/>
                </a:cubicBezTo>
                <a:lnTo>
                  <a:pt x="4934" y="1558"/>
                </a:lnTo>
                <a:cubicBezTo>
                  <a:pt x="4979" y="1581"/>
                  <a:pt x="5024" y="1592"/>
                  <a:pt x="5075" y="1609"/>
                </a:cubicBezTo>
                <a:cubicBezTo>
                  <a:pt x="5081" y="1609"/>
                  <a:pt x="5092" y="1615"/>
                  <a:pt x="5097" y="1615"/>
                </a:cubicBezTo>
                <a:cubicBezTo>
                  <a:pt x="5126" y="1620"/>
                  <a:pt x="5160" y="1631"/>
                  <a:pt x="5194" y="1637"/>
                </a:cubicBezTo>
                <a:cubicBezTo>
                  <a:pt x="5285" y="1654"/>
                  <a:pt x="5382" y="1660"/>
                  <a:pt x="5472" y="1660"/>
                </a:cubicBezTo>
                <a:lnTo>
                  <a:pt x="5575" y="1660"/>
                </a:lnTo>
                <a:cubicBezTo>
                  <a:pt x="5592" y="1654"/>
                  <a:pt x="5603" y="1654"/>
                  <a:pt x="5615" y="1654"/>
                </a:cubicBezTo>
                <a:cubicBezTo>
                  <a:pt x="5700" y="1643"/>
                  <a:pt x="5774" y="1620"/>
                  <a:pt x="5847" y="1597"/>
                </a:cubicBezTo>
                <a:cubicBezTo>
                  <a:pt x="5910" y="1575"/>
                  <a:pt x="5962" y="1547"/>
                  <a:pt x="6012" y="1513"/>
                </a:cubicBezTo>
                <a:cubicBezTo>
                  <a:pt x="6030" y="1500"/>
                  <a:pt x="6041" y="1489"/>
                  <a:pt x="6059" y="1478"/>
                </a:cubicBezTo>
                <a:cubicBezTo>
                  <a:pt x="6086" y="1376"/>
                  <a:pt x="6138" y="1274"/>
                  <a:pt x="6217" y="1182"/>
                </a:cubicBezTo>
                <a:cubicBezTo>
                  <a:pt x="6222" y="1177"/>
                  <a:pt x="6229" y="1172"/>
                  <a:pt x="6240" y="1159"/>
                </a:cubicBezTo>
                <a:cubicBezTo>
                  <a:pt x="6240" y="1125"/>
                  <a:pt x="6245" y="1091"/>
                  <a:pt x="6240" y="1052"/>
                </a:cubicBezTo>
                <a:cubicBezTo>
                  <a:pt x="6240" y="1041"/>
                  <a:pt x="6240" y="1035"/>
                  <a:pt x="6235" y="1023"/>
                </a:cubicBezTo>
                <a:cubicBezTo>
                  <a:pt x="6222" y="1012"/>
                  <a:pt x="6206" y="1001"/>
                  <a:pt x="6195" y="989"/>
                </a:cubicBezTo>
                <a:cubicBezTo>
                  <a:pt x="6143" y="949"/>
                  <a:pt x="6093" y="904"/>
                  <a:pt x="6046" y="852"/>
                </a:cubicBezTo>
                <a:cubicBezTo>
                  <a:pt x="6025" y="825"/>
                  <a:pt x="5996" y="791"/>
                  <a:pt x="5973" y="762"/>
                </a:cubicBezTo>
                <a:cubicBezTo>
                  <a:pt x="5967" y="779"/>
                  <a:pt x="5962" y="797"/>
                  <a:pt x="5956" y="813"/>
                </a:cubicBezTo>
                <a:cubicBezTo>
                  <a:pt x="5933" y="859"/>
                  <a:pt x="5905" y="904"/>
                  <a:pt x="5870" y="944"/>
                </a:cubicBezTo>
                <a:cubicBezTo>
                  <a:pt x="5831" y="989"/>
                  <a:pt x="5779" y="1035"/>
                  <a:pt x="5729" y="1075"/>
                </a:cubicBezTo>
                <a:cubicBezTo>
                  <a:pt x="5671" y="1114"/>
                  <a:pt x="5609" y="1148"/>
                  <a:pt x="5530" y="1177"/>
                </a:cubicBezTo>
                <a:cubicBezTo>
                  <a:pt x="5433" y="1211"/>
                  <a:pt x="5330" y="1234"/>
                  <a:pt x="5223" y="1245"/>
                </a:cubicBezTo>
                <a:cubicBezTo>
                  <a:pt x="5178" y="1251"/>
                  <a:pt x="5138" y="1251"/>
                  <a:pt x="5092" y="1251"/>
                </a:cubicBezTo>
                <a:cubicBezTo>
                  <a:pt x="5002" y="1251"/>
                  <a:pt x="4905" y="1245"/>
                  <a:pt x="4814" y="1227"/>
                </a:cubicBezTo>
                <a:cubicBezTo>
                  <a:pt x="4740" y="1217"/>
                  <a:pt x="4666" y="1200"/>
                  <a:pt x="4593" y="1182"/>
                </a:cubicBezTo>
                <a:cubicBezTo>
                  <a:pt x="4541" y="1166"/>
                  <a:pt x="4484" y="1148"/>
                  <a:pt x="4433" y="1125"/>
                </a:cubicBezTo>
                <a:lnTo>
                  <a:pt x="4354" y="1103"/>
                </a:lnTo>
                <a:cubicBezTo>
                  <a:pt x="4347" y="1098"/>
                  <a:pt x="4336" y="1098"/>
                  <a:pt x="4331" y="1098"/>
                </a:cubicBezTo>
                <a:cubicBezTo>
                  <a:pt x="4308" y="1098"/>
                  <a:pt x="4286" y="1103"/>
                  <a:pt x="4273" y="1120"/>
                </a:cubicBezTo>
                <a:cubicBezTo>
                  <a:pt x="4257" y="1132"/>
                  <a:pt x="4252" y="1143"/>
                  <a:pt x="4245" y="1154"/>
                </a:cubicBezTo>
                <a:cubicBezTo>
                  <a:pt x="4239" y="1177"/>
                  <a:pt x="4239" y="1206"/>
                  <a:pt x="4252" y="1222"/>
                </a:cubicBezTo>
                <a:cubicBezTo>
                  <a:pt x="4342" y="1342"/>
                  <a:pt x="4428" y="1466"/>
                  <a:pt x="4484" y="1603"/>
                </a:cubicBezTo>
                <a:cubicBezTo>
                  <a:pt x="4501" y="1649"/>
                  <a:pt x="4512" y="1688"/>
                  <a:pt x="4518" y="1728"/>
                </a:cubicBezTo>
                <a:cubicBezTo>
                  <a:pt x="4518" y="1762"/>
                  <a:pt x="4518" y="1791"/>
                  <a:pt x="4512" y="1819"/>
                </a:cubicBezTo>
                <a:cubicBezTo>
                  <a:pt x="4507" y="1841"/>
                  <a:pt x="4501" y="1864"/>
                  <a:pt x="4490" y="1888"/>
                </a:cubicBezTo>
                <a:cubicBezTo>
                  <a:pt x="4478" y="1916"/>
                  <a:pt x="4462" y="1938"/>
                  <a:pt x="4439" y="1967"/>
                </a:cubicBezTo>
                <a:cubicBezTo>
                  <a:pt x="4410" y="1995"/>
                  <a:pt x="4381" y="2024"/>
                  <a:pt x="4354" y="2046"/>
                </a:cubicBezTo>
                <a:cubicBezTo>
                  <a:pt x="4320" y="2069"/>
                  <a:pt x="4279" y="2092"/>
                  <a:pt x="4234" y="2108"/>
                </a:cubicBezTo>
                <a:cubicBezTo>
                  <a:pt x="4183" y="2126"/>
                  <a:pt x="4137" y="2137"/>
                  <a:pt x="4092" y="2143"/>
                </a:cubicBezTo>
                <a:cubicBezTo>
                  <a:pt x="4069" y="2143"/>
                  <a:pt x="4058" y="2148"/>
                  <a:pt x="4040" y="2148"/>
                </a:cubicBezTo>
                <a:cubicBezTo>
                  <a:pt x="4013" y="2148"/>
                  <a:pt x="3979" y="2143"/>
                  <a:pt x="3950" y="2137"/>
                </a:cubicBezTo>
                <a:cubicBezTo>
                  <a:pt x="3911" y="2132"/>
                  <a:pt x="3877" y="2121"/>
                  <a:pt x="3836" y="2103"/>
                </a:cubicBezTo>
                <a:cubicBezTo>
                  <a:pt x="3796" y="2087"/>
                  <a:pt x="3768" y="2069"/>
                  <a:pt x="3740" y="2046"/>
                </a:cubicBezTo>
                <a:cubicBezTo>
                  <a:pt x="3717" y="2024"/>
                  <a:pt x="3694" y="2001"/>
                  <a:pt x="3678" y="1972"/>
                </a:cubicBezTo>
                <a:cubicBezTo>
                  <a:pt x="3638" y="1916"/>
                  <a:pt x="3609" y="1859"/>
                  <a:pt x="3592" y="1819"/>
                </a:cubicBezTo>
                <a:cubicBezTo>
                  <a:pt x="3563" y="1751"/>
                  <a:pt x="3536" y="1688"/>
                  <a:pt x="3502" y="1626"/>
                </a:cubicBezTo>
                <a:cubicBezTo>
                  <a:pt x="3489" y="1603"/>
                  <a:pt x="3461" y="1586"/>
                  <a:pt x="3427" y="1581"/>
                </a:cubicBezTo>
                <a:cubicBezTo>
                  <a:pt x="3399" y="1581"/>
                  <a:pt x="3376" y="1597"/>
                  <a:pt x="3358" y="1620"/>
                </a:cubicBezTo>
                <a:cubicBezTo>
                  <a:pt x="3303" y="1694"/>
                  <a:pt x="3285" y="1785"/>
                  <a:pt x="3268" y="1870"/>
                </a:cubicBezTo>
                <a:cubicBezTo>
                  <a:pt x="3256" y="1927"/>
                  <a:pt x="3240" y="1990"/>
                  <a:pt x="3217" y="2046"/>
                </a:cubicBezTo>
                <a:cubicBezTo>
                  <a:pt x="3211" y="2063"/>
                  <a:pt x="3200" y="2080"/>
                  <a:pt x="3188" y="2092"/>
                </a:cubicBezTo>
                <a:cubicBezTo>
                  <a:pt x="3182" y="2103"/>
                  <a:pt x="3172" y="2108"/>
                  <a:pt x="3166" y="2114"/>
                </a:cubicBezTo>
                <a:cubicBezTo>
                  <a:pt x="3148" y="2126"/>
                  <a:pt x="3137" y="2132"/>
                  <a:pt x="3120" y="2137"/>
                </a:cubicBezTo>
                <a:cubicBezTo>
                  <a:pt x="3114" y="2143"/>
                  <a:pt x="3109" y="2143"/>
                  <a:pt x="3109" y="2143"/>
                </a:cubicBezTo>
                <a:lnTo>
                  <a:pt x="3086" y="2143"/>
                </a:lnTo>
                <a:cubicBezTo>
                  <a:pt x="3075" y="2121"/>
                  <a:pt x="3069" y="2108"/>
                  <a:pt x="3058" y="2098"/>
                </a:cubicBezTo>
                <a:cubicBezTo>
                  <a:pt x="3041" y="2040"/>
                  <a:pt x="3035" y="1978"/>
                  <a:pt x="3024" y="1927"/>
                </a:cubicBezTo>
                <a:lnTo>
                  <a:pt x="3017" y="1882"/>
                </a:lnTo>
                <a:cubicBezTo>
                  <a:pt x="3012" y="1836"/>
                  <a:pt x="3007" y="1796"/>
                  <a:pt x="2996" y="1762"/>
                </a:cubicBezTo>
                <a:cubicBezTo>
                  <a:pt x="2983" y="1723"/>
                  <a:pt x="2962" y="1694"/>
                  <a:pt x="2927" y="1688"/>
                </a:cubicBezTo>
                <a:cubicBezTo>
                  <a:pt x="2915" y="1683"/>
                  <a:pt x="2904" y="1683"/>
                  <a:pt x="2893" y="1683"/>
                </a:cubicBezTo>
                <a:cubicBezTo>
                  <a:pt x="2865" y="1683"/>
                  <a:pt x="2836" y="1694"/>
                  <a:pt x="2820" y="1712"/>
                </a:cubicBezTo>
                <a:cubicBezTo>
                  <a:pt x="2786" y="1746"/>
                  <a:pt x="2757" y="1785"/>
                  <a:pt x="2728" y="1819"/>
                </a:cubicBezTo>
                <a:lnTo>
                  <a:pt x="2705" y="1848"/>
                </a:lnTo>
                <a:cubicBezTo>
                  <a:pt x="2689" y="1870"/>
                  <a:pt x="2671" y="1893"/>
                  <a:pt x="2649" y="1916"/>
                </a:cubicBezTo>
                <a:cubicBezTo>
                  <a:pt x="2581" y="1995"/>
                  <a:pt x="2501" y="2092"/>
                  <a:pt x="2398" y="2166"/>
                </a:cubicBezTo>
                <a:cubicBezTo>
                  <a:pt x="2370" y="2189"/>
                  <a:pt x="2342" y="2205"/>
                  <a:pt x="2314" y="2216"/>
                </a:cubicBezTo>
                <a:cubicBezTo>
                  <a:pt x="2296" y="2223"/>
                  <a:pt x="2280" y="2223"/>
                  <a:pt x="2262" y="2228"/>
                </a:cubicBezTo>
                <a:lnTo>
                  <a:pt x="2233" y="2228"/>
                </a:lnTo>
                <a:cubicBezTo>
                  <a:pt x="2222" y="2223"/>
                  <a:pt x="2211" y="2223"/>
                  <a:pt x="2199" y="2216"/>
                </a:cubicBezTo>
                <a:cubicBezTo>
                  <a:pt x="2188" y="2211"/>
                  <a:pt x="2177" y="2200"/>
                  <a:pt x="2165" y="2194"/>
                </a:cubicBezTo>
                <a:cubicBezTo>
                  <a:pt x="2143" y="2171"/>
                  <a:pt x="2126" y="2155"/>
                  <a:pt x="2109" y="2132"/>
                </a:cubicBezTo>
                <a:cubicBezTo>
                  <a:pt x="2097" y="2121"/>
                  <a:pt x="2091" y="2108"/>
                  <a:pt x="2086" y="2092"/>
                </a:cubicBezTo>
                <a:cubicBezTo>
                  <a:pt x="2081" y="2080"/>
                  <a:pt x="2081" y="2063"/>
                  <a:pt x="2075" y="2046"/>
                </a:cubicBezTo>
                <a:cubicBezTo>
                  <a:pt x="2070" y="1978"/>
                  <a:pt x="2075" y="1909"/>
                  <a:pt x="2081" y="1848"/>
                </a:cubicBezTo>
                <a:lnTo>
                  <a:pt x="2086" y="1773"/>
                </a:lnTo>
                <a:cubicBezTo>
                  <a:pt x="2086" y="1717"/>
                  <a:pt x="2086" y="1678"/>
                  <a:pt x="2081" y="1637"/>
                </a:cubicBezTo>
                <a:cubicBezTo>
                  <a:pt x="2081" y="1597"/>
                  <a:pt x="2063" y="1558"/>
                  <a:pt x="2041" y="1534"/>
                </a:cubicBezTo>
                <a:cubicBezTo>
                  <a:pt x="2018" y="1513"/>
                  <a:pt x="1989" y="1500"/>
                  <a:pt x="1950" y="1500"/>
                </a:cubicBezTo>
                <a:cubicBezTo>
                  <a:pt x="1899" y="1500"/>
                  <a:pt x="1842" y="1523"/>
                  <a:pt x="1797" y="1547"/>
                </a:cubicBezTo>
                <a:cubicBezTo>
                  <a:pt x="1763" y="1563"/>
                  <a:pt x="1722" y="1586"/>
                  <a:pt x="1688" y="1603"/>
                </a:cubicBezTo>
                <a:lnTo>
                  <a:pt x="1671" y="1615"/>
                </a:lnTo>
                <a:lnTo>
                  <a:pt x="1648" y="1631"/>
                </a:lnTo>
                <a:cubicBezTo>
                  <a:pt x="1626" y="1643"/>
                  <a:pt x="1609" y="1654"/>
                  <a:pt x="1586" y="1660"/>
                </a:cubicBezTo>
                <a:cubicBezTo>
                  <a:pt x="1506" y="1688"/>
                  <a:pt x="1422" y="1712"/>
                  <a:pt x="1313" y="1723"/>
                </a:cubicBezTo>
                <a:lnTo>
                  <a:pt x="1302" y="1723"/>
                </a:lnTo>
                <a:cubicBezTo>
                  <a:pt x="1286" y="1723"/>
                  <a:pt x="1262" y="1728"/>
                  <a:pt x="1245" y="1728"/>
                </a:cubicBezTo>
                <a:lnTo>
                  <a:pt x="1183" y="1728"/>
                </a:lnTo>
                <a:cubicBezTo>
                  <a:pt x="1126" y="1728"/>
                  <a:pt x="1063" y="1723"/>
                  <a:pt x="1006" y="1712"/>
                </a:cubicBezTo>
                <a:cubicBezTo>
                  <a:pt x="945" y="1699"/>
                  <a:pt x="893" y="1688"/>
                  <a:pt x="848" y="1665"/>
                </a:cubicBezTo>
                <a:cubicBezTo>
                  <a:pt x="819" y="1654"/>
                  <a:pt x="790" y="1637"/>
                  <a:pt x="767" y="1620"/>
                </a:cubicBezTo>
                <a:cubicBezTo>
                  <a:pt x="756" y="1603"/>
                  <a:pt x="740" y="1592"/>
                  <a:pt x="728" y="1575"/>
                </a:cubicBezTo>
                <a:cubicBezTo>
                  <a:pt x="717" y="1563"/>
                  <a:pt x="711" y="1547"/>
                  <a:pt x="706" y="1529"/>
                </a:cubicBezTo>
                <a:cubicBezTo>
                  <a:pt x="694" y="1507"/>
                  <a:pt x="688" y="1484"/>
                  <a:pt x="688" y="1466"/>
                </a:cubicBezTo>
                <a:cubicBezTo>
                  <a:pt x="688" y="1439"/>
                  <a:pt x="688" y="1416"/>
                  <a:pt x="694" y="1387"/>
                </a:cubicBezTo>
                <a:cubicBezTo>
                  <a:pt x="699" y="1342"/>
                  <a:pt x="717" y="1290"/>
                  <a:pt x="740" y="1240"/>
                </a:cubicBezTo>
                <a:cubicBezTo>
                  <a:pt x="767" y="1188"/>
                  <a:pt x="796" y="1137"/>
                  <a:pt x="835" y="1091"/>
                </a:cubicBezTo>
                <a:cubicBezTo>
                  <a:pt x="876" y="1046"/>
                  <a:pt x="916" y="1001"/>
                  <a:pt x="955" y="962"/>
                </a:cubicBezTo>
                <a:cubicBezTo>
                  <a:pt x="1006" y="910"/>
                  <a:pt x="1052" y="865"/>
                  <a:pt x="1097" y="807"/>
                </a:cubicBezTo>
                <a:cubicBezTo>
                  <a:pt x="1103" y="797"/>
                  <a:pt x="1108" y="779"/>
                  <a:pt x="1103" y="768"/>
                </a:cubicBezTo>
                <a:cubicBezTo>
                  <a:pt x="1097" y="750"/>
                  <a:pt x="1092" y="739"/>
                  <a:pt x="1069" y="734"/>
                </a:cubicBezTo>
                <a:cubicBezTo>
                  <a:pt x="984" y="694"/>
                  <a:pt x="893" y="689"/>
                  <a:pt x="808" y="682"/>
                </a:cubicBezTo>
                <a:cubicBezTo>
                  <a:pt x="762" y="682"/>
                  <a:pt x="717" y="682"/>
                  <a:pt x="677" y="677"/>
                </a:cubicBezTo>
                <a:cubicBezTo>
                  <a:pt x="620" y="666"/>
                  <a:pt x="557" y="642"/>
                  <a:pt x="478" y="608"/>
                </a:cubicBezTo>
                <a:cubicBezTo>
                  <a:pt x="399" y="569"/>
                  <a:pt x="324" y="518"/>
                  <a:pt x="256" y="467"/>
                </a:cubicBezTo>
                <a:cubicBezTo>
                  <a:pt x="200" y="416"/>
                  <a:pt x="160" y="370"/>
                  <a:pt x="120" y="319"/>
                </a:cubicBezTo>
                <a:cubicBezTo>
                  <a:pt x="98" y="285"/>
                  <a:pt x="74" y="251"/>
                  <a:pt x="58" y="205"/>
                </a:cubicBezTo>
                <a:cubicBezTo>
                  <a:pt x="46" y="177"/>
                  <a:pt x="40" y="143"/>
                  <a:pt x="35" y="109"/>
                </a:cubicBezTo>
                <a:lnTo>
                  <a:pt x="35" y="86"/>
                </a:lnTo>
                <a:cubicBezTo>
                  <a:pt x="40" y="63"/>
                  <a:pt x="46" y="46"/>
                  <a:pt x="51" y="29"/>
                </a:cubicBezTo>
                <a:cubicBezTo>
                  <a:pt x="58" y="18"/>
                  <a:pt x="58" y="7"/>
                  <a:pt x="58"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3" name="Google Shape;328;p2"/>
          <p:cNvSpPr>
            <a:spLocks noChangeArrowheads="1"/>
          </p:cNvSpPr>
          <p:nvPr/>
        </p:nvSpPr>
        <p:spPr bwMode="auto">
          <a:xfrm>
            <a:off x="8029575" y="3997325"/>
            <a:ext cx="263525" cy="304800"/>
          </a:xfrm>
          <a:custGeom>
            <a:avLst/>
            <a:gdLst>
              <a:gd name="T0" fmla="*/ 0 w 6791"/>
              <a:gd name="T1" fmla="*/ 0 h 7856"/>
              <a:gd name="T2" fmla="*/ 6791 w 6791"/>
              <a:gd name="T3" fmla="*/ 7856 h 7856"/>
            </a:gdLst>
            <a:ahLst/>
            <a:cxnLst/>
            <a:rect l="T0" t="T1" r="T2" b="T3"/>
            <a:pathLst>
              <a:path w="6791" h="7856" extrusionOk="0">
                <a:moveTo>
                  <a:pt x="3244" y="278"/>
                </a:moveTo>
                <a:cubicBezTo>
                  <a:pt x="3285" y="278"/>
                  <a:pt x="3325" y="284"/>
                  <a:pt x="3359" y="291"/>
                </a:cubicBezTo>
                <a:cubicBezTo>
                  <a:pt x="3398" y="296"/>
                  <a:pt x="3438" y="307"/>
                  <a:pt x="3478" y="325"/>
                </a:cubicBezTo>
                <a:cubicBezTo>
                  <a:pt x="3506" y="341"/>
                  <a:pt x="3529" y="359"/>
                  <a:pt x="3558" y="375"/>
                </a:cubicBezTo>
                <a:cubicBezTo>
                  <a:pt x="3580" y="404"/>
                  <a:pt x="3609" y="427"/>
                  <a:pt x="3626" y="454"/>
                </a:cubicBezTo>
                <a:cubicBezTo>
                  <a:pt x="3660" y="511"/>
                  <a:pt x="3688" y="563"/>
                  <a:pt x="3716" y="631"/>
                </a:cubicBezTo>
                <a:cubicBezTo>
                  <a:pt x="3750" y="739"/>
                  <a:pt x="3779" y="852"/>
                  <a:pt x="3802" y="960"/>
                </a:cubicBezTo>
                <a:lnTo>
                  <a:pt x="3802" y="972"/>
                </a:lnTo>
                <a:cubicBezTo>
                  <a:pt x="3824" y="1075"/>
                  <a:pt x="3847" y="1177"/>
                  <a:pt x="3881" y="1272"/>
                </a:cubicBezTo>
                <a:cubicBezTo>
                  <a:pt x="3892" y="1324"/>
                  <a:pt x="3921" y="1353"/>
                  <a:pt x="3967" y="1369"/>
                </a:cubicBezTo>
                <a:cubicBezTo>
                  <a:pt x="3978" y="1369"/>
                  <a:pt x="3989" y="1375"/>
                  <a:pt x="4007" y="1375"/>
                </a:cubicBezTo>
                <a:cubicBezTo>
                  <a:pt x="4012" y="1375"/>
                  <a:pt x="4023" y="1369"/>
                  <a:pt x="4029" y="1369"/>
                </a:cubicBezTo>
                <a:cubicBezTo>
                  <a:pt x="4063" y="1364"/>
                  <a:pt x="4097" y="1347"/>
                  <a:pt x="4114" y="1313"/>
                </a:cubicBezTo>
                <a:cubicBezTo>
                  <a:pt x="4165" y="1211"/>
                  <a:pt x="4228" y="1114"/>
                  <a:pt x="4296" y="1023"/>
                </a:cubicBezTo>
                <a:cubicBezTo>
                  <a:pt x="4382" y="931"/>
                  <a:pt x="4472" y="852"/>
                  <a:pt x="4563" y="784"/>
                </a:cubicBezTo>
                <a:cubicBezTo>
                  <a:pt x="4642" y="727"/>
                  <a:pt x="4710" y="687"/>
                  <a:pt x="4791" y="659"/>
                </a:cubicBezTo>
                <a:cubicBezTo>
                  <a:pt x="4841" y="642"/>
                  <a:pt x="4893" y="631"/>
                  <a:pt x="4944" y="625"/>
                </a:cubicBezTo>
                <a:lnTo>
                  <a:pt x="4978" y="625"/>
                </a:lnTo>
                <a:cubicBezTo>
                  <a:pt x="5006" y="625"/>
                  <a:pt x="5035" y="625"/>
                  <a:pt x="5058" y="631"/>
                </a:cubicBezTo>
                <a:cubicBezTo>
                  <a:pt x="5098" y="637"/>
                  <a:pt x="5132" y="648"/>
                  <a:pt x="5160" y="666"/>
                </a:cubicBezTo>
                <a:cubicBezTo>
                  <a:pt x="5200" y="682"/>
                  <a:pt x="5229" y="705"/>
                  <a:pt x="5263" y="727"/>
                </a:cubicBezTo>
                <a:cubicBezTo>
                  <a:pt x="5290" y="756"/>
                  <a:pt x="5313" y="784"/>
                  <a:pt x="5336" y="807"/>
                </a:cubicBezTo>
                <a:cubicBezTo>
                  <a:pt x="5353" y="836"/>
                  <a:pt x="5365" y="863"/>
                  <a:pt x="5376" y="892"/>
                </a:cubicBezTo>
                <a:cubicBezTo>
                  <a:pt x="5387" y="926"/>
                  <a:pt x="5399" y="960"/>
                  <a:pt x="5405" y="1000"/>
                </a:cubicBezTo>
                <a:cubicBezTo>
                  <a:pt x="5405" y="1051"/>
                  <a:pt x="5405" y="1114"/>
                  <a:pt x="5392" y="1177"/>
                </a:cubicBezTo>
                <a:cubicBezTo>
                  <a:pt x="5353" y="1358"/>
                  <a:pt x="5274" y="1529"/>
                  <a:pt x="5205" y="1682"/>
                </a:cubicBezTo>
                <a:cubicBezTo>
                  <a:pt x="5160" y="1773"/>
                  <a:pt x="5120" y="1859"/>
                  <a:pt x="5085" y="1943"/>
                </a:cubicBezTo>
                <a:cubicBezTo>
                  <a:pt x="5075" y="1972"/>
                  <a:pt x="5080" y="2006"/>
                  <a:pt x="5103" y="2035"/>
                </a:cubicBezTo>
                <a:cubicBezTo>
                  <a:pt x="5120" y="2063"/>
                  <a:pt x="5154" y="2080"/>
                  <a:pt x="5182" y="2080"/>
                </a:cubicBezTo>
                <a:lnTo>
                  <a:pt x="5211" y="2080"/>
                </a:lnTo>
                <a:cubicBezTo>
                  <a:pt x="5308" y="2046"/>
                  <a:pt x="5410" y="2022"/>
                  <a:pt x="5507" y="2012"/>
                </a:cubicBezTo>
                <a:lnTo>
                  <a:pt x="5615" y="2012"/>
                </a:lnTo>
                <a:cubicBezTo>
                  <a:pt x="5688" y="2012"/>
                  <a:pt x="5756" y="2017"/>
                  <a:pt x="5830" y="2029"/>
                </a:cubicBezTo>
                <a:cubicBezTo>
                  <a:pt x="5911" y="2046"/>
                  <a:pt x="5990" y="2069"/>
                  <a:pt x="6063" y="2103"/>
                </a:cubicBezTo>
                <a:cubicBezTo>
                  <a:pt x="6131" y="2137"/>
                  <a:pt x="6189" y="2177"/>
                  <a:pt x="6245" y="2216"/>
                </a:cubicBezTo>
                <a:cubicBezTo>
                  <a:pt x="6286" y="2256"/>
                  <a:pt x="6325" y="2295"/>
                  <a:pt x="6354" y="2342"/>
                </a:cubicBezTo>
                <a:cubicBezTo>
                  <a:pt x="6381" y="2381"/>
                  <a:pt x="6399" y="2415"/>
                  <a:pt x="6415" y="2455"/>
                </a:cubicBezTo>
                <a:cubicBezTo>
                  <a:pt x="6427" y="2494"/>
                  <a:pt x="6438" y="2528"/>
                  <a:pt x="6444" y="2568"/>
                </a:cubicBezTo>
                <a:cubicBezTo>
                  <a:pt x="6444" y="2597"/>
                  <a:pt x="6444" y="2631"/>
                  <a:pt x="6438" y="2670"/>
                </a:cubicBezTo>
                <a:cubicBezTo>
                  <a:pt x="6427" y="2699"/>
                  <a:pt x="6422" y="2733"/>
                  <a:pt x="6404" y="2762"/>
                </a:cubicBezTo>
                <a:cubicBezTo>
                  <a:pt x="6388" y="2790"/>
                  <a:pt x="6370" y="2824"/>
                  <a:pt x="6347" y="2853"/>
                </a:cubicBezTo>
                <a:cubicBezTo>
                  <a:pt x="6307" y="2893"/>
                  <a:pt x="6268" y="2932"/>
                  <a:pt x="6223" y="2966"/>
                </a:cubicBezTo>
                <a:cubicBezTo>
                  <a:pt x="6155" y="3006"/>
                  <a:pt x="6086" y="3045"/>
                  <a:pt x="6006" y="3074"/>
                </a:cubicBezTo>
                <a:cubicBezTo>
                  <a:pt x="5945" y="3097"/>
                  <a:pt x="5876" y="3113"/>
                  <a:pt x="5791" y="3137"/>
                </a:cubicBezTo>
                <a:cubicBezTo>
                  <a:pt x="5746" y="3148"/>
                  <a:pt x="5706" y="3188"/>
                  <a:pt x="5706" y="3239"/>
                </a:cubicBezTo>
                <a:cubicBezTo>
                  <a:pt x="5699" y="3268"/>
                  <a:pt x="5711" y="3296"/>
                  <a:pt x="5733" y="3318"/>
                </a:cubicBezTo>
                <a:cubicBezTo>
                  <a:pt x="5751" y="3341"/>
                  <a:pt x="5780" y="3347"/>
                  <a:pt x="5808" y="3352"/>
                </a:cubicBezTo>
                <a:lnTo>
                  <a:pt x="5825" y="3359"/>
                </a:lnTo>
                <a:cubicBezTo>
                  <a:pt x="5898" y="3370"/>
                  <a:pt x="5961" y="3393"/>
                  <a:pt x="6024" y="3420"/>
                </a:cubicBezTo>
                <a:cubicBezTo>
                  <a:pt x="6086" y="3454"/>
                  <a:pt x="6155" y="3501"/>
                  <a:pt x="6228" y="3557"/>
                </a:cubicBezTo>
                <a:cubicBezTo>
                  <a:pt x="6286" y="3609"/>
                  <a:pt x="6336" y="3666"/>
                  <a:pt x="6381" y="3722"/>
                </a:cubicBezTo>
                <a:cubicBezTo>
                  <a:pt x="6415" y="3774"/>
                  <a:pt x="6444" y="3829"/>
                  <a:pt x="6467" y="3887"/>
                </a:cubicBezTo>
                <a:cubicBezTo>
                  <a:pt x="6483" y="3939"/>
                  <a:pt x="6496" y="3984"/>
                  <a:pt x="6501" y="4029"/>
                </a:cubicBezTo>
                <a:cubicBezTo>
                  <a:pt x="6506" y="4075"/>
                  <a:pt x="6501" y="4114"/>
                  <a:pt x="6496" y="4154"/>
                </a:cubicBezTo>
                <a:cubicBezTo>
                  <a:pt x="6483" y="4199"/>
                  <a:pt x="6472" y="4239"/>
                  <a:pt x="6456" y="4285"/>
                </a:cubicBezTo>
                <a:cubicBezTo>
                  <a:pt x="6433" y="4319"/>
                  <a:pt x="6410" y="4353"/>
                  <a:pt x="6381" y="4393"/>
                </a:cubicBezTo>
                <a:cubicBezTo>
                  <a:pt x="6347" y="4427"/>
                  <a:pt x="6313" y="4461"/>
                  <a:pt x="6273" y="4490"/>
                </a:cubicBezTo>
                <a:cubicBezTo>
                  <a:pt x="6223" y="4524"/>
                  <a:pt x="6171" y="4552"/>
                  <a:pt x="6108" y="4574"/>
                </a:cubicBezTo>
                <a:cubicBezTo>
                  <a:pt x="6024" y="4603"/>
                  <a:pt x="5932" y="4626"/>
                  <a:pt x="5836" y="4637"/>
                </a:cubicBezTo>
                <a:lnTo>
                  <a:pt x="5733" y="4637"/>
                </a:lnTo>
                <a:cubicBezTo>
                  <a:pt x="5643" y="4637"/>
                  <a:pt x="5546" y="4631"/>
                  <a:pt x="5455" y="4614"/>
                </a:cubicBezTo>
                <a:cubicBezTo>
                  <a:pt x="5358" y="4597"/>
                  <a:pt x="5274" y="4569"/>
                  <a:pt x="5195" y="4535"/>
                </a:cubicBezTo>
                <a:cubicBezTo>
                  <a:pt x="5177" y="4535"/>
                  <a:pt x="5160" y="4529"/>
                  <a:pt x="5143" y="4529"/>
                </a:cubicBezTo>
                <a:cubicBezTo>
                  <a:pt x="5092" y="4529"/>
                  <a:pt x="5040" y="4558"/>
                  <a:pt x="5012" y="4603"/>
                </a:cubicBezTo>
                <a:cubicBezTo>
                  <a:pt x="4972" y="4660"/>
                  <a:pt x="4978" y="4739"/>
                  <a:pt x="5024" y="4791"/>
                </a:cubicBezTo>
                <a:cubicBezTo>
                  <a:pt x="5046" y="4813"/>
                  <a:pt x="5064" y="4836"/>
                  <a:pt x="5075" y="4852"/>
                </a:cubicBezTo>
                <a:cubicBezTo>
                  <a:pt x="5103" y="4893"/>
                  <a:pt x="5120" y="4927"/>
                  <a:pt x="5132" y="4961"/>
                </a:cubicBezTo>
                <a:cubicBezTo>
                  <a:pt x="5143" y="4989"/>
                  <a:pt x="5148" y="5023"/>
                  <a:pt x="5154" y="5057"/>
                </a:cubicBezTo>
                <a:cubicBezTo>
                  <a:pt x="5160" y="5085"/>
                  <a:pt x="5154" y="5114"/>
                  <a:pt x="5154" y="5137"/>
                </a:cubicBezTo>
                <a:cubicBezTo>
                  <a:pt x="5143" y="5171"/>
                  <a:pt x="5132" y="5200"/>
                  <a:pt x="5120" y="5227"/>
                </a:cubicBezTo>
                <a:cubicBezTo>
                  <a:pt x="5103" y="5261"/>
                  <a:pt x="5080" y="5295"/>
                  <a:pt x="5051" y="5330"/>
                </a:cubicBezTo>
                <a:cubicBezTo>
                  <a:pt x="5017" y="5376"/>
                  <a:pt x="4972" y="5415"/>
                  <a:pt x="4927" y="5450"/>
                </a:cubicBezTo>
                <a:cubicBezTo>
                  <a:pt x="4865" y="5489"/>
                  <a:pt x="4802" y="5523"/>
                  <a:pt x="4734" y="5546"/>
                </a:cubicBezTo>
                <a:cubicBezTo>
                  <a:pt x="4660" y="5575"/>
                  <a:pt x="4581" y="5591"/>
                  <a:pt x="4500" y="5602"/>
                </a:cubicBezTo>
                <a:lnTo>
                  <a:pt x="4444" y="5602"/>
                </a:lnTo>
                <a:cubicBezTo>
                  <a:pt x="4393" y="5602"/>
                  <a:pt x="4348" y="5597"/>
                  <a:pt x="4296" y="5591"/>
                </a:cubicBezTo>
                <a:cubicBezTo>
                  <a:pt x="4240" y="5581"/>
                  <a:pt x="4188" y="5563"/>
                  <a:pt x="4143" y="5541"/>
                </a:cubicBezTo>
                <a:cubicBezTo>
                  <a:pt x="4097" y="5512"/>
                  <a:pt x="4052" y="5484"/>
                  <a:pt x="4007" y="5450"/>
                </a:cubicBezTo>
                <a:cubicBezTo>
                  <a:pt x="3960" y="5410"/>
                  <a:pt x="3921" y="5364"/>
                  <a:pt x="3887" y="5319"/>
                </a:cubicBezTo>
                <a:cubicBezTo>
                  <a:pt x="3865" y="5285"/>
                  <a:pt x="3847" y="5250"/>
                  <a:pt x="3831" y="5211"/>
                </a:cubicBezTo>
                <a:cubicBezTo>
                  <a:pt x="3813" y="5177"/>
                  <a:pt x="3768" y="5148"/>
                  <a:pt x="3722" y="5148"/>
                </a:cubicBezTo>
                <a:cubicBezTo>
                  <a:pt x="3705" y="5148"/>
                  <a:pt x="3688" y="5154"/>
                  <a:pt x="3671" y="5166"/>
                </a:cubicBezTo>
                <a:cubicBezTo>
                  <a:pt x="3614" y="5193"/>
                  <a:pt x="3592" y="5261"/>
                  <a:pt x="3619" y="5324"/>
                </a:cubicBezTo>
                <a:cubicBezTo>
                  <a:pt x="3632" y="5347"/>
                  <a:pt x="3648" y="5376"/>
                  <a:pt x="3660" y="5398"/>
                </a:cubicBezTo>
                <a:cubicBezTo>
                  <a:pt x="3666" y="5421"/>
                  <a:pt x="3671" y="5444"/>
                  <a:pt x="3671" y="5466"/>
                </a:cubicBezTo>
                <a:cubicBezTo>
                  <a:pt x="3677" y="5500"/>
                  <a:pt x="3671" y="5523"/>
                  <a:pt x="3671" y="5552"/>
                </a:cubicBezTo>
                <a:cubicBezTo>
                  <a:pt x="3666" y="5575"/>
                  <a:pt x="3654" y="5597"/>
                  <a:pt x="3648" y="5620"/>
                </a:cubicBezTo>
                <a:cubicBezTo>
                  <a:pt x="3637" y="5636"/>
                  <a:pt x="3626" y="5654"/>
                  <a:pt x="3614" y="5671"/>
                </a:cubicBezTo>
                <a:cubicBezTo>
                  <a:pt x="3598" y="5688"/>
                  <a:pt x="3580" y="5705"/>
                  <a:pt x="3564" y="5717"/>
                </a:cubicBezTo>
                <a:cubicBezTo>
                  <a:pt x="3540" y="5728"/>
                  <a:pt x="3517" y="5739"/>
                  <a:pt x="3495" y="5751"/>
                </a:cubicBezTo>
                <a:cubicBezTo>
                  <a:pt x="3467" y="5762"/>
                  <a:pt x="3438" y="5767"/>
                  <a:pt x="3415" y="5773"/>
                </a:cubicBezTo>
                <a:lnTo>
                  <a:pt x="3393" y="5773"/>
                </a:lnTo>
                <a:cubicBezTo>
                  <a:pt x="3375" y="5773"/>
                  <a:pt x="3353" y="5767"/>
                  <a:pt x="3330" y="5767"/>
                </a:cubicBezTo>
                <a:cubicBezTo>
                  <a:pt x="3307" y="5762"/>
                  <a:pt x="3285" y="5756"/>
                  <a:pt x="3262" y="5746"/>
                </a:cubicBezTo>
                <a:cubicBezTo>
                  <a:pt x="3244" y="5733"/>
                  <a:pt x="3223" y="5722"/>
                  <a:pt x="3205" y="5705"/>
                </a:cubicBezTo>
                <a:cubicBezTo>
                  <a:pt x="3188" y="5688"/>
                  <a:pt x="3171" y="5671"/>
                  <a:pt x="3160" y="5654"/>
                </a:cubicBezTo>
                <a:cubicBezTo>
                  <a:pt x="3142" y="5631"/>
                  <a:pt x="3131" y="5609"/>
                  <a:pt x="3120" y="5581"/>
                </a:cubicBezTo>
                <a:cubicBezTo>
                  <a:pt x="3108" y="5541"/>
                  <a:pt x="3097" y="5495"/>
                  <a:pt x="3092" y="5450"/>
                </a:cubicBezTo>
                <a:cubicBezTo>
                  <a:pt x="3092" y="5426"/>
                  <a:pt x="3086" y="5405"/>
                  <a:pt x="3068" y="5387"/>
                </a:cubicBezTo>
                <a:cubicBezTo>
                  <a:pt x="3052" y="5364"/>
                  <a:pt x="3023" y="5353"/>
                  <a:pt x="2995" y="5353"/>
                </a:cubicBezTo>
                <a:cubicBezTo>
                  <a:pt x="2944" y="5353"/>
                  <a:pt x="2903" y="5392"/>
                  <a:pt x="2898" y="5444"/>
                </a:cubicBezTo>
                <a:cubicBezTo>
                  <a:pt x="2898" y="5460"/>
                  <a:pt x="2893" y="5484"/>
                  <a:pt x="2893" y="5500"/>
                </a:cubicBezTo>
                <a:cubicBezTo>
                  <a:pt x="2882" y="5546"/>
                  <a:pt x="2869" y="5586"/>
                  <a:pt x="2853" y="5626"/>
                </a:cubicBezTo>
                <a:cubicBezTo>
                  <a:pt x="2835" y="5654"/>
                  <a:pt x="2813" y="5688"/>
                  <a:pt x="2790" y="5717"/>
                </a:cubicBezTo>
                <a:cubicBezTo>
                  <a:pt x="2774" y="5739"/>
                  <a:pt x="2745" y="5762"/>
                  <a:pt x="2717" y="5785"/>
                </a:cubicBezTo>
                <a:cubicBezTo>
                  <a:pt x="2688" y="5801"/>
                  <a:pt x="2654" y="5819"/>
                  <a:pt x="2620" y="5836"/>
                </a:cubicBezTo>
                <a:cubicBezTo>
                  <a:pt x="2575" y="5848"/>
                  <a:pt x="2535" y="5859"/>
                  <a:pt x="2483" y="5864"/>
                </a:cubicBezTo>
                <a:lnTo>
                  <a:pt x="2438" y="5864"/>
                </a:lnTo>
                <a:cubicBezTo>
                  <a:pt x="2399" y="5864"/>
                  <a:pt x="2358" y="5864"/>
                  <a:pt x="2313" y="5853"/>
                </a:cubicBezTo>
                <a:cubicBezTo>
                  <a:pt x="2256" y="5841"/>
                  <a:pt x="2200" y="5825"/>
                  <a:pt x="2142" y="5796"/>
                </a:cubicBezTo>
                <a:cubicBezTo>
                  <a:pt x="2097" y="5773"/>
                  <a:pt x="2051" y="5751"/>
                  <a:pt x="2012" y="5717"/>
                </a:cubicBezTo>
                <a:cubicBezTo>
                  <a:pt x="1983" y="5688"/>
                  <a:pt x="1956" y="5660"/>
                  <a:pt x="1927" y="5626"/>
                </a:cubicBezTo>
                <a:cubicBezTo>
                  <a:pt x="1909" y="5597"/>
                  <a:pt x="1898" y="5568"/>
                  <a:pt x="1881" y="5541"/>
                </a:cubicBezTo>
                <a:cubicBezTo>
                  <a:pt x="1870" y="5507"/>
                  <a:pt x="1864" y="5473"/>
                  <a:pt x="1859" y="5439"/>
                </a:cubicBezTo>
                <a:cubicBezTo>
                  <a:pt x="1859" y="5405"/>
                  <a:pt x="1859" y="5370"/>
                  <a:pt x="1870" y="5330"/>
                </a:cubicBezTo>
                <a:cubicBezTo>
                  <a:pt x="1875" y="5285"/>
                  <a:pt x="1893" y="5234"/>
                  <a:pt x="1915" y="5188"/>
                </a:cubicBezTo>
                <a:cubicBezTo>
                  <a:pt x="1922" y="5171"/>
                  <a:pt x="1932" y="5159"/>
                  <a:pt x="1938" y="5143"/>
                </a:cubicBezTo>
                <a:cubicBezTo>
                  <a:pt x="1961" y="5109"/>
                  <a:pt x="1961" y="5075"/>
                  <a:pt x="1943" y="5040"/>
                </a:cubicBezTo>
                <a:cubicBezTo>
                  <a:pt x="1927" y="5006"/>
                  <a:pt x="1893" y="4989"/>
                  <a:pt x="1859" y="4989"/>
                </a:cubicBezTo>
                <a:lnTo>
                  <a:pt x="1836" y="4989"/>
                </a:lnTo>
                <a:cubicBezTo>
                  <a:pt x="1642" y="5040"/>
                  <a:pt x="1444" y="5085"/>
                  <a:pt x="1240" y="5103"/>
                </a:cubicBezTo>
                <a:cubicBezTo>
                  <a:pt x="1199" y="5109"/>
                  <a:pt x="1165" y="5109"/>
                  <a:pt x="1131" y="5109"/>
                </a:cubicBezTo>
                <a:cubicBezTo>
                  <a:pt x="1062" y="5109"/>
                  <a:pt x="994" y="5103"/>
                  <a:pt x="938" y="5091"/>
                </a:cubicBezTo>
                <a:cubicBezTo>
                  <a:pt x="876" y="5080"/>
                  <a:pt x="824" y="5064"/>
                  <a:pt x="773" y="5040"/>
                </a:cubicBezTo>
                <a:cubicBezTo>
                  <a:pt x="734" y="5023"/>
                  <a:pt x="694" y="4995"/>
                  <a:pt x="660" y="4972"/>
                </a:cubicBezTo>
                <a:cubicBezTo>
                  <a:pt x="626" y="4938"/>
                  <a:pt x="597" y="4904"/>
                  <a:pt x="569" y="4870"/>
                </a:cubicBezTo>
                <a:cubicBezTo>
                  <a:pt x="540" y="4818"/>
                  <a:pt x="511" y="4773"/>
                  <a:pt x="495" y="4723"/>
                </a:cubicBezTo>
                <a:cubicBezTo>
                  <a:pt x="477" y="4676"/>
                  <a:pt x="466" y="4631"/>
                  <a:pt x="461" y="4586"/>
                </a:cubicBezTo>
                <a:cubicBezTo>
                  <a:pt x="461" y="4545"/>
                  <a:pt x="461" y="4500"/>
                  <a:pt x="466" y="4461"/>
                </a:cubicBezTo>
                <a:cubicBezTo>
                  <a:pt x="472" y="4427"/>
                  <a:pt x="483" y="4393"/>
                  <a:pt x="501" y="4359"/>
                </a:cubicBezTo>
                <a:cubicBezTo>
                  <a:pt x="517" y="4324"/>
                  <a:pt x="535" y="4301"/>
                  <a:pt x="558" y="4273"/>
                </a:cubicBezTo>
                <a:cubicBezTo>
                  <a:pt x="580" y="4251"/>
                  <a:pt x="603" y="4228"/>
                  <a:pt x="631" y="4204"/>
                </a:cubicBezTo>
                <a:cubicBezTo>
                  <a:pt x="660" y="4188"/>
                  <a:pt x="694" y="4170"/>
                  <a:pt x="728" y="4159"/>
                </a:cubicBezTo>
                <a:cubicBezTo>
                  <a:pt x="768" y="4143"/>
                  <a:pt x="813" y="4131"/>
                  <a:pt x="865" y="4125"/>
                </a:cubicBezTo>
                <a:cubicBezTo>
                  <a:pt x="915" y="4120"/>
                  <a:pt x="949" y="4068"/>
                  <a:pt x="955" y="4023"/>
                </a:cubicBezTo>
                <a:cubicBezTo>
                  <a:pt x="955" y="3973"/>
                  <a:pt x="926" y="3926"/>
                  <a:pt x="876" y="3910"/>
                </a:cubicBezTo>
                <a:cubicBezTo>
                  <a:pt x="831" y="3892"/>
                  <a:pt x="784" y="3876"/>
                  <a:pt x="745" y="3853"/>
                </a:cubicBezTo>
                <a:cubicBezTo>
                  <a:pt x="653" y="3808"/>
                  <a:pt x="580" y="3761"/>
                  <a:pt x="517" y="3705"/>
                </a:cubicBezTo>
                <a:cubicBezTo>
                  <a:pt x="461" y="3659"/>
                  <a:pt x="415" y="3609"/>
                  <a:pt x="375" y="3551"/>
                </a:cubicBezTo>
                <a:cubicBezTo>
                  <a:pt x="341" y="3501"/>
                  <a:pt x="312" y="3454"/>
                  <a:pt x="296" y="3398"/>
                </a:cubicBezTo>
                <a:cubicBezTo>
                  <a:pt x="278" y="3352"/>
                  <a:pt x="267" y="3302"/>
                  <a:pt x="262" y="3250"/>
                </a:cubicBezTo>
                <a:cubicBezTo>
                  <a:pt x="262" y="3205"/>
                  <a:pt x="262" y="3160"/>
                  <a:pt x="267" y="3113"/>
                </a:cubicBezTo>
                <a:cubicBezTo>
                  <a:pt x="278" y="3074"/>
                  <a:pt x="290" y="3029"/>
                  <a:pt x="307" y="2995"/>
                </a:cubicBezTo>
                <a:cubicBezTo>
                  <a:pt x="330" y="2955"/>
                  <a:pt x="346" y="2921"/>
                  <a:pt x="370" y="2893"/>
                </a:cubicBezTo>
                <a:cubicBezTo>
                  <a:pt x="398" y="2864"/>
                  <a:pt x="432" y="2835"/>
                  <a:pt x="466" y="2813"/>
                </a:cubicBezTo>
                <a:cubicBezTo>
                  <a:pt x="501" y="2785"/>
                  <a:pt x="540" y="2767"/>
                  <a:pt x="585" y="2751"/>
                </a:cubicBezTo>
                <a:cubicBezTo>
                  <a:pt x="642" y="2728"/>
                  <a:pt x="705" y="2717"/>
                  <a:pt x="768" y="2704"/>
                </a:cubicBezTo>
                <a:lnTo>
                  <a:pt x="831" y="2704"/>
                </a:lnTo>
                <a:cubicBezTo>
                  <a:pt x="892" y="2704"/>
                  <a:pt x="955" y="2711"/>
                  <a:pt x="1023" y="2722"/>
                </a:cubicBezTo>
                <a:cubicBezTo>
                  <a:pt x="1080" y="2733"/>
                  <a:pt x="1137" y="2751"/>
                  <a:pt x="1193" y="2767"/>
                </a:cubicBezTo>
                <a:cubicBezTo>
                  <a:pt x="1206" y="2773"/>
                  <a:pt x="1222" y="2773"/>
                  <a:pt x="1233" y="2773"/>
                </a:cubicBezTo>
                <a:cubicBezTo>
                  <a:pt x="1261" y="2773"/>
                  <a:pt x="1290" y="2762"/>
                  <a:pt x="1313" y="2738"/>
                </a:cubicBezTo>
                <a:cubicBezTo>
                  <a:pt x="1353" y="2704"/>
                  <a:pt x="1369" y="2643"/>
                  <a:pt x="1342" y="2591"/>
                </a:cubicBezTo>
                <a:cubicBezTo>
                  <a:pt x="1256" y="2449"/>
                  <a:pt x="1182" y="2302"/>
                  <a:pt x="1125" y="2153"/>
                </a:cubicBezTo>
                <a:cubicBezTo>
                  <a:pt x="1086" y="2046"/>
                  <a:pt x="1062" y="1943"/>
                  <a:pt x="1051" y="1847"/>
                </a:cubicBezTo>
                <a:cubicBezTo>
                  <a:pt x="1051" y="1784"/>
                  <a:pt x="1051" y="1722"/>
                  <a:pt x="1062" y="1660"/>
                </a:cubicBezTo>
                <a:cubicBezTo>
                  <a:pt x="1075" y="1613"/>
                  <a:pt x="1086" y="1574"/>
                  <a:pt x="1103" y="1540"/>
                </a:cubicBezTo>
                <a:cubicBezTo>
                  <a:pt x="1125" y="1500"/>
                  <a:pt x="1148" y="1455"/>
                  <a:pt x="1182" y="1416"/>
                </a:cubicBezTo>
                <a:cubicBezTo>
                  <a:pt x="1211" y="1387"/>
                  <a:pt x="1245" y="1358"/>
                  <a:pt x="1279" y="1335"/>
                </a:cubicBezTo>
                <a:cubicBezTo>
                  <a:pt x="1301" y="1319"/>
                  <a:pt x="1324" y="1307"/>
                  <a:pt x="1353" y="1290"/>
                </a:cubicBezTo>
                <a:cubicBezTo>
                  <a:pt x="1381" y="1285"/>
                  <a:pt x="1410" y="1279"/>
                  <a:pt x="1437" y="1272"/>
                </a:cubicBezTo>
                <a:lnTo>
                  <a:pt x="1455" y="1272"/>
                </a:lnTo>
                <a:cubicBezTo>
                  <a:pt x="1484" y="1272"/>
                  <a:pt x="1512" y="1272"/>
                  <a:pt x="1540" y="1279"/>
                </a:cubicBezTo>
                <a:cubicBezTo>
                  <a:pt x="1592" y="1290"/>
                  <a:pt x="1642" y="1307"/>
                  <a:pt x="1694" y="1335"/>
                </a:cubicBezTo>
                <a:cubicBezTo>
                  <a:pt x="1773" y="1375"/>
                  <a:pt x="1847" y="1427"/>
                  <a:pt x="1932" y="1489"/>
                </a:cubicBezTo>
                <a:cubicBezTo>
                  <a:pt x="2006" y="1557"/>
                  <a:pt x="2074" y="1631"/>
                  <a:pt x="2132" y="1705"/>
                </a:cubicBezTo>
                <a:cubicBezTo>
                  <a:pt x="2160" y="1733"/>
                  <a:pt x="2194" y="1750"/>
                  <a:pt x="2234" y="1750"/>
                </a:cubicBezTo>
                <a:cubicBezTo>
                  <a:pt x="2273" y="1750"/>
                  <a:pt x="2313" y="1733"/>
                  <a:pt x="2342" y="1705"/>
                </a:cubicBezTo>
                <a:cubicBezTo>
                  <a:pt x="2365" y="1682"/>
                  <a:pt x="2376" y="1647"/>
                  <a:pt x="2376" y="1620"/>
                </a:cubicBezTo>
                <a:cubicBezTo>
                  <a:pt x="2376" y="1529"/>
                  <a:pt x="2381" y="1437"/>
                  <a:pt x="2404" y="1324"/>
                </a:cubicBezTo>
                <a:cubicBezTo>
                  <a:pt x="2433" y="1165"/>
                  <a:pt x="2483" y="1012"/>
                  <a:pt x="2557" y="858"/>
                </a:cubicBezTo>
                <a:cubicBezTo>
                  <a:pt x="2614" y="745"/>
                  <a:pt x="2683" y="637"/>
                  <a:pt x="2756" y="546"/>
                </a:cubicBezTo>
                <a:cubicBezTo>
                  <a:pt x="2808" y="488"/>
                  <a:pt x="2864" y="438"/>
                  <a:pt x="2921" y="393"/>
                </a:cubicBezTo>
                <a:cubicBezTo>
                  <a:pt x="2972" y="359"/>
                  <a:pt x="3018" y="330"/>
                  <a:pt x="3074" y="312"/>
                </a:cubicBezTo>
                <a:cubicBezTo>
                  <a:pt x="3120" y="296"/>
                  <a:pt x="3165" y="284"/>
                  <a:pt x="3210" y="278"/>
                </a:cubicBezTo>
                <a:close/>
                <a:moveTo>
                  <a:pt x="3251" y="0"/>
                </a:moveTo>
                <a:cubicBezTo>
                  <a:pt x="3176" y="0"/>
                  <a:pt x="3103" y="11"/>
                  <a:pt x="3029" y="34"/>
                </a:cubicBezTo>
                <a:cubicBezTo>
                  <a:pt x="2910" y="68"/>
                  <a:pt x="2808" y="131"/>
                  <a:pt x="2706" y="205"/>
                </a:cubicBezTo>
                <a:cubicBezTo>
                  <a:pt x="2614" y="278"/>
                  <a:pt x="2528" y="375"/>
                  <a:pt x="2460" y="472"/>
                </a:cubicBezTo>
                <a:cubicBezTo>
                  <a:pt x="2387" y="574"/>
                  <a:pt x="2324" y="687"/>
                  <a:pt x="2273" y="802"/>
                </a:cubicBezTo>
                <a:cubicBezTo>
                  <a:pt x="2216" y="931"/>
                  <a:pt x="2171" y="1068"/>
                  <a:pt x="2142" y="1204"/>
                </a:cubicBezTo>
                <a:cubicBezTo>
                  <a:pt x="2137" y="1233"/>
                  <a:pt x="2132" y="1261"/>
                  <a:pt x="2126" y="1290"/>
                </a:cubicBezTo>
                <a:cubicBezTo>
                  <a:pt x="2012" y="1193"/>
                  <a:pt x="1893" y="1114"/>
                  <a:pt x="1757" y="1057"/>
                </a:cubicBezTo>
                <a:cubicBezTo>
                  <a:pt x="1664" y="1016"/>
                  <a:pt x="1564" y="997"/>
                  <a:pt x="1463" y="997"/>
                </a:cubicBezTo>
                <a:cubicBezTo>
                  <a:pt x="1440" y="997"/>
                  <a:pt x="1416" y="998"/>
                  <a:pt x="1392" y="1000"/>
                </a:cubicBezTo>
                <a:cubicBezTo>
                  <a:pt x="1267" y="1017"/>
                  <a:pt x="1154" y="1075"/>
                  <a:pt x="1057" y="1159"/>
                </a:cubicBezTo>
                <a:cubicBezTo>
                  <a:pt x="1001" y="1211"/>
                  <a:pt x="949" y="1267"/>
                  <a:pt x="910" y="1330"/>
                </a:cubicBezTo>
                <a:cubicBezTo>
                  <a:pt x="870" y="1387"/>
                  <a:pt x="841" y="1461"/>
                  <a:pt x="818" y="1529"/>
                </a:cubicBezTo>
                <a:cubicBezTo>
                  <a:pt x="773" y="1665"/>
                  <a:pt x="779" y="1812"/>
                  <a:pt x="802" y="1954"/>
                </a:cubicBezTo>
                <a:cubicBezTo>
                  <a:pt x="824" y="2097"/>
                  <a:pt x="870" y="2234"/>
                  <a:pt x="933" y="2363"/>
                </a:cubicBezTo>
                <a:cubicBezTo>
                  <a:pt x="944" y="2398"/>
                  <a:pt x="960" y="2432"/>
                  <a:pt x="983" y="2466"/>
                </a:cubicBezTo>
                <a:cubicBezTo>
                  <a:pt x="943" y="2463"/>
                  <a:pt x="902" y="2461"/>
                  <a:pt x="861" y="2461"/>
                </a:cubicBezTo>
                <a:cubicBezTo>
                  <a:pt x="755" y="2461"/>
                  <a:pt x="650" y="2473"/>
                  <a:pt x="551" y="2507"/>
                </a:cubicBezTo>
                <a:cubicBezTo>
                  <a:pt x="370" y="2563"/>
                  <a:pt x="205" y="2683"/>
                  <a:pt x="115" y="2853"/>
                </a:cubicBezTo>
                <a:cubicBezTo>
                  <a:pt x="23" y="3018"/>
                  <a:pt x="0" y="3205"/>
                  <a:pt x="46" y="3393"/>
                </a:cubicBezTo>
                <a:cubicBezTo>
                  <a:pt x="68" y="3483"/>
                  <a:pt x="108" y="3574"/>
                  <a:pt x="160" y="3654"/>
                </a:cubicBezTo>
                <a:cubicBezTo>
                  <a:pt x="222" y="3750"/>
                  <a:pt x="301" y="3836"/>
                  <a:pt x="393" y="3904"/>
                </a:cubicBezTo>
                <a:cubicBezTo>
                  <a:pt x="432" y="3944"/>
                  <a:pt x="477" y="3973"/>
                  <a:pt x="529" y="4000"/>
                </a:cubicBezTo>
                <a:cubicBezTo>
                  <a:pt x="506" y="4018"/>
                  <a:pt x="483" y="4034"/>
                  <a:pt x="461" y="4052"/>
                </a:cubicBezTo>
                <a:cubicBezTo>
                  <a:pt x="364" y="4125"/>
                  <a:pt x="296" y="4233"/>
                  <a:pt x="262" y="4348"/>
                </a:cubicBezTo>
                <a:cubicBezTo>
                  <a:pt x="188" y="4603"/>
                  <a:pt x="278" y="4886"/>
                  <a:pt x="456" y="5075"/>
                </a:cubicBezTo>
                <a:cubicBezTo>
                  <a:pt x="619" y="5260"/>
                  <a:pt x="866" y="5324"/>
                  <a:pt x="1107" y="5324"/>
                </a:cubicBezTo>
                <a:cubicBezTo>
                  <a:pt x="1117" y="5324"/>
                  <a:pt x="1127" y="5324"/>
                  <a:pt x="1137" y="5324"/>
                </a:cubicBezTo>
                <a:cubicBezTo>
                  <a:pt x="1324" y="5324"/>
                  <a:pt x="1506" y="5290"/>
                  <a:pt x="1683" y="5240"/>
                </a:cubicBezTo>
                <a:cubicBezTo>
                  <a:pt x="1676" y="5274"/>
                  <a:pt x="1671" y="5302"/>
                  <a:pt x="1665" y="5336"/>
                </a:cubicBezTo>
                <a:cubicBezTo>
                  <a:pt x="1654" y="5421"/>
                  <a:pt x="1665" y="5512"/>
                  <a:pt x="1694" y="5591"/>
                </a:cubicBezTo>
                <a:cubicBezTo>
                  <a:pt x="1751" y="5756"/>
                  <a:pt x="1875" y="5882"/>
                  <a:pt x="2029" y="5961"/>
                </a:cubicBezTo>
                <a:cubicBezTo>
                  <a:pt x="2156" y="6024"/>
                  <a:pt x="2295" y="6059"/>
                  <a:pt x="2436" y="6059"/>
                </a:cubicBezTo>
                <a:cubicBezTo>
                  <a:pt x="2471" y="6059"/>
                  <a:pt x="2506" y="6057"/>
                  <a:pt x="2541" y="6052"/>
                </a:cubicBezTo>
                <a:cubicBezTo>
                  <a:pt x="2672" y="6035"/>
                  <a:pt x="2790" y="5984"/>
                  <a:pt x="2887" y="5898"/>
                </a:cubicBezTo>
                <a:cubicBezTo>
                  <a:pt x="2864" y="6268"/>
                  <a:pt x="2819" y="6643"/>
                  <a:pt x="2751" y="7007"/>
                </a:cubicBezTo>
                <a:cubicBezTo>
                  <a:pt x="2717" y="7194"/>
                  <a:pt x="2677" y="7382"/>
                  <a:pt x="2638" y="7569"/>
                </a:cubicBezTo>
                <a:cubicBezTo>
                  <a:pt x="2631" y="7597"/>
                  <a:pt x="2631" y="7621"/>
                  <a:pt x="2643" y="7648"/>
                </a:cubicBezTo>
                <a:cubicBezTo>
                  <a:pt x="2654" y="7671"/>
                  <a:pt x="2677" y="7689"/>
                  <a:pt x="2706" y="7700"/>
                </a:cubicBezTo>
                <a:cubicBezTo>
                  <a:pt x="2715" y="7703"/>
                  <a:pt x="2726" y="7704"/>
                  <a:pt x="2736" y="7704"/>
                </a:cubicBezTo>
                <a:cubicBezTo>
                  <a:pt x="2779" y="7704"/>
                  <a:pt x="2822" y="7678"/>
                  <a:pt x="2835" y="7632"/>
                </a:cubicBezTo>
                <a:cubicBezTo>
                  <a:pt x="2853" y="7558"/>
                  <a:pt x="2869" y="7484"/>
                  <a:pt x="2887" y="7404"/>
                </a:cubicBezTo>
                <a:lnTo>
                  <a:pt x="2882" y="7404"/>
                </a:lnTo>
                <a:cubicBezTo>
                  <a:pt x="2932" y="7171"/>
                  <a:pt x="2966" y="6916"/>
                  <a:pt x="3000" y="6625"/>
                </a:cubicBezTo>
                <a:cubicBezTo>
                  <a:pt x="3018" y="6467"/>
                  <a:pt x="3029" y="6296"/>
                  <a:pt x="3040" y="6121"/>
                </a:cubicBezTo>
                <a:cubicBezTo>
                  <a:pt x="3047" y="6024"/>
                  <a:pt x="3047" y="5932"/>
                  <a:pt x="3052" y="5836"/>
                </a:cubicBezTo>
                <a:lnTo>
                  <a:pt x="3052" y="5830"/>
                </a:lnTo>
                <a:cubicBezTo>
                  <a:pt x="3068" y="5848"/>
                  <a:pt x="3086" y="5864"/>
                  <a:pt x="3103" y="5875"/>
                </a:cubicBezTo>
                <a:cubicBezTo>
                  <a:pt x="3149" y="5909"/>
                  <a:pt x="3210" y="5943"/>
                  <a:pt x="3273" y="5956"/>
                </a:cubicBezTo>
                <a:cubicBezTo>
                  <a:pt x="3313" y="5966"/>
                  <a:pt x="3353" y="5972"/>
                  <a:pt x="3388" y="5972"/>
                </a:cubicBezTo>
                <a:cubicBezTo>
                  <a:pt x="3422" y="5972"/>
                  <a:pt x="3456" y="5966"/>
                  <a:pt x="3490" y="5961"/>
                </a:cubicBezTo>
                <a:cubicBezTo>
                  <a:pt x="3558" y="5950"/>
                  <a:pt x="3619" y="5921"/>
                  <a:pt x="3677" y="5882"/>
                </a:cubicBezTo>
                <a:cubicBezTo>
                  <a:pt x="3688" y="5875"/>
                  <a:pt x="3700" y="5864"/>
                  <a:pt x="3711" y="5853"/>
                </a:cubicBezTo>
                <a:lnTo>
                  <a:pt x="3711" y="5859"/>
                </a:lnTo>
                <a:cubicBezTo>
                  <a:pt x="3705" y="6108"/>
                  <a:pt x="3694" y="6399"/>
                  <a:pt x="3705" y="6677"/>
                </a:cubicBezTo>
                <a:cubicBezTo>
                  <a:pt x="3711" y="6882"/>
                  <a:pt x="3729" y="7068"/>
                  <a:pt x="3750" y="7239"/>
                </a:cubicBezTo>
                <a:cubicBezTo>
                  <a:pt x="3763" y="7319"/>
                  <a:pt x="3779" y="7398"/>
                  <a:pt x="3797" y="7484"/>
                </a:cubicBezTo>
                <a:cubicBezTo>
                  <a:pt x="3819" y="7587"/>
                  <a:pt x="3853" y="7694"/>
                  <a:pt x="3899" y="7797"/>
                </a:cubicBezTo>
                <a:cubicBezTo>
                  <a:pt x="3912" y="7834"/>
                  <a:pt x="3953" y="7856"/>
                  <a:pt x="3996" y="7856"/>
                </a:cubicBezTo>
                <a:cubicBezTo>
                  <a:pt x="4005" y="7856"/>
                  <a:pt x="4014" y="7855"/>
                  <a:pt x="4023" y="7853"/>
                </a:cubicBezTo>
                <a:cubicBezTo>
                  <a:pt x="4080" y="7842"/>
                  <a:pt x="4125" y="7779"/>
                  <a:pt x="4109" y="7716"/>
                </a:cubicBezTo>
                <a:cubicBezTo>
                  <a:pt x="4063" y="7546"/>
                  <a:pt x="4018" y="7382"/>
                  <a:pt x="3978" y="7212"/>
                </a:cubicBezTo>
                <a:cubicBezTo>
                  <a:pt x="3944" y="7041"/>
                  <a:pt x="3915" y="6864"/>
                  <a:pt x="3904" y="6688"/>
                </a:cubicBezTo>
                <a:cubicBezTo>
                  <a:pt x="3876" y="6347"/>
                  <a:pt x="3876" y="6006"/>
                  <a:pt x="3881" y="5665"/>
                </a:cubicBezTo>
                <a:cubicBezTo>
                  <a:pt x="3944" y="5717"/>
                  <a:pt x="4012" y="5762"/>
                  <a:pt x="4086" y="5796"/>
                </a:cubicBezTo>
                <a:cubicBezTo>
                  <a:pt x="4177" y="5836"/>
                  <a:pt x="4274" y="5859"/>
                  <a:pt x="4376" y="5870"/>
                </a:cubicBezTo>
                <a:cubicBezTo>
                  <a:pt x="4412" y="5874"/>
                  <a:pt x="4448" y="5876"/>
                  <a:pt x="4484" y="5876"/>
                </a:cubicBezTo>
                <a:cubicBezTo>
                  <a:pt x="4550" y="5876"/>
                  <a:pt x="4615" y="5869"/>
                  <a:pt x="4676" y="5859"/>
                </a:cubicBezTo>
                <a:cubicBezTo>
                  <a:pt x="4773" y="5841"/>
                  <a:pt x="4870" y="5807"/>
                  <a:pt x="4961" y="5767"/>
                </a:cubicBezTo>
                <a:cubicBezTo>
                  <a:pt x="5046" y="5728"/>
                  <a:pt x="5132" y="5671"/>
                  <a:pt x="5205" y="5609"/>
                </a:cubicBezTo>
                <a:cubicBezTo>
                  <a:pt x="5274" y="5552"/>
                  <a:pt x="5336" y="5478"/>
                  <a:pt x="5381" y="5398"/>
                </a:cubicBezTo>
                <a:cubicBezTo>
                  <a:pt x="5426" y="5313"/>
                  <a:pt x="5460" y="5222"/>
                  <a:pt x="5467" y="5120"/>
                </a:cubicBezTo>
                <a:cubicBezTo>
                  <a:pt x="5473" y="5075"/>
                  <a:pt x="5467" y="5030"/>
                  <a:pt x="5467" y="4983"/>
                </a:cubicBezTo>
                <a:cubicBezTo>
                  <a:pt x="5460" y="4967"/>
                  <a:pt x="5460" y="4949"/>
                  <a:pt x="5455" y="4933"/>
                </a:cubicBezTo>
                <a:cubicBezTo>
                  <a:pt x="5535" y="4943"/>
                  <a:pt x="5611" y="4947"/>
                  <a:pt x="5689" y="4947"/>
                </a:cubicBezTo>
                <a:cubicBezTo>
                  <a:pt x="5734" y="4947"/>
                  <a:pt x="5779" y="4946"/>
                  <a:pt x="5825" y="4944"/>
                </a:cubicBezTo>
                <a:cubicBezTo>
                  <a:pt x="5893" y="4938"/>
                  <a:pt x="5956" y="4927"/>
                  <a:pt x="6024" y="4915"/>
                </a:cubicBezTo>
                <a:cubicBezTo>
                  <a:pt x="6092" y="4899"/>
                  <a:pt x="6155" y="4875"/>
                  <a:pt x="6223" y="4852"/>
                </a:cubicBezTo>
                <a:cubicBezTo>
                  <a:pt x="6341" y="4807"/>
                  <a:pt x="6449" y="4739"/>
                  <a:pt x="6541" y="4648"/>
                </a:cubicBezTo>
                <a:cubicBezTo>
                  <a:pt x="6637" y="4552"/>
                  <a:pt x="6711" y="4421"/>
                  <a:pt x="6751" y="4290"/>
                </a:cubicBezTo>
                <a:cubicBezTo>
                  <a:pt x="6790" y="4149"/>
                  <a:pt x="6785" y="4000"/>
                  <a:pt x="6740" y="3864"/>
                </a:cubicBezTo>
                <a:cubicBezTo>
                  <a:pt x="6700" y="3727"/>
                  <a:pt x="6626" y="3609"/>
                  <a:pt x="6535" y="3506"/>
                </a:cubicBezTo>
                <a:cubicBezTo>
                  <a:pt x="6490" y="3449"/>
                  <a:pt x="6433" y="3398"/>
                  <a:pt x="6376" y="3352"/>
                </a:cubicBezTo>
                <a:cubicBezTo>
                  <a:pt x="6320" y="3313"/>
                  <a:pt x="6257" y="3273"/>
                  <a:pt x="6189" y="3244"/>
                </a:cubicBezTo>
                <a:cubicBezTo>
                  <a:pt x="6189" y="3244"/>
                  <a:pt x="6183" y="3239"/>
                  <a:pt x="6176" y="3239"/>
                </a:cubicBezTo>
                <a:cubicBezTo>
                  <a:pt x="6291" y="3188"/>
                  <a:pt x="6393" y="3120"/>
                  <a:pt x="6478" y="3029"/>
                </a:cubicBezTo>
                <a:cubicBezTo>
                  <a:pt x="6541" y="2955"/>
                  <a:pt x="6592" y="2875"/>
                  <a:pt x="6620" y="2790"/>
                </a:cubicBezTo>
                <a:cubicBezTo>
                  <a:pt x="6648" y="2704"/>
                  <a:pt x="6654" y="2614"/>
                  <a:pt x="6648" y="2528"/>
                </a:cubicBezTo>
                <a:cubicBezTo>
                  <a:pt x="6637" y="2444"/>
                  <a:pt x="6609" y="2363"/>
                  <a:pt x="6569" y="2290"/>
                </a:cubicBezTo>
                <a:cubicBezTo>
                  <a:pt x="6524" y="2216"/>
                  <a:pt x="6467" y="2142"/>
                  <a:pt x="6404" y="2085"/>
                </a:cubicBezTo>
                <a:cubicBezTo>
                  <a:pt x="6325" y="2017"/>
                  <a:pt x="6239" y="1961"/>
                  <a:pt x="6149" y="1915"/>
                </a:cubicBezTo>
                <a:cubicBezTo>
                  <a:pt x="6052" y="1870"/>
                  <a:pt x="5950" y="1841"/>
                  <a:pt x="5842" y="1825"/>
                </a:cubicBezTo>
                <a:cubicBezTo>
                  <a:pt x="5765" y="1810"/>
                  <a:pt x="5686" y="1803"/>
                  <a:pt x="5606" y="1803"/>
                </a:cubicBezTo>
                <a:cubicBezTo>
                  <a:pt x="5526" y="1803"/>
                  <a:pt x="5447" y="1810"/>
                  <a:pt x="5370" y="1825"/>
                </a:cubicBezTo>
                <a:cubicBezTo>
                  <a:pt x="5392" y="1773"/>
                  <a:pt x="5415" y="1722"/>
                  <a:pt x="5444" y="1671"/>
                </a:cubicBezTo>
                <a:cubicBezTo>
                  <a:pt x="5501" y="1545"/>
                  <a:pt x="5552" y="1416"/>
                  <a:pt x="5586" y="1285"/>
                </a:cubicBezTo>
                <a:cubicBezTo>
                  <a:pt x="5620" y="1154"/>
                  <a:pt x="5631" y="1012"/>
                  <a:pt x="5604" y="881"/>
                </a:cubicBezTo>
                <a:cubicBezTo>
                  <a:pt x="5586" y="813"/>
                  <a:pt x="5557" y="750"/>
                  <a:pt x="5523" y="693"/>
                </a:cubicBezTo>
                <a:cubicBezTo>
                  <a:pt x="5484" y="631"/>
                  <a:pt x="5426" y="580"/>
                  <a:pt x="5370" y="529"/>
                </a:cubicBezTo>
                <a:cubicBezTo>
                  <a:pt x="5268" y="449"/>
                  <a:pt x="5137" y="404"/>
                  <a:pt x="5012" y="398"/>
                </a:cubicBezTo>
                <a:cubicBezTo>
                  <a:pt x="4996" y="397"/>
                  <a:pt x="4980" y="396"/>
                  <a:pt x="4964" y="396"/>
                </a:cubicBezTo>
                <a:cubicBezTo>
                  <a:pt x="4849" y="396"/>
                  <a:pt x="4737" y="432"/>
                  <a:pt x="4637" y="472"/>
                </a:cubicBezTo>
                <a:cubicBezTo>
                  <a:pt x="4513" y="522"/>
                  <a:pt x="4404" y="603"/>
                  <a:pt x="4301" y="687"/>
                </a:cubicBezTo>
                <a:cubicBezTo>
                  <a:pt x="4217" y="761"/>
                  <a:pt x="4138" y="841"/>
                  <a:pt x="4069" y="931"/>
                </a:cubicBezTo>
                <a:lnTo>
                  <a:pt x="4057" y="876"/>
                </a:lnTo>
                <a:cubicBezTo>
                  <a:pt x="4029" y="750"/>
                  <a:pt x="4001" y="625"/>
                  <a:pt x="3955" y="501"/>
                </a:cubicBezTo>
                <a:cubicBezTo>
                  <a:pt x="3910" y="386"/>
                  <a:pt x="3847" y="278"/>
                  <a:pt x="3763" y="194"/>
                </a:cubicBezTo>
                <a:cubicBezTo>
                  <a:pt x="3716" y="154"/>
                  <a:pt x="3666" y="113"/>
                  <a:pt x="3609" y="86"/>
                </a:cubicBezTo>
                <a:cubicBezTo>
                  <a:pt x="3580" y="68"/>
                  <a:pt x="3546" y="57"/>
                  <a:pt x="3512" y="45"/>
                </a:cubicBezTo>
                <a:cubicBezTo>
                  <a:pt x="3472" y="29"/>
                  <a:pt x="3427" y="23"/>
                  <a:pt x="3388" y="18"/>
                </a:cubicBezTo>
                <a:cubicBezTo>
                  <a:pt x="3341" y="5"/>
                  <a:pt x="3296" y="0"/>
                  <a:pt x="325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4" name="Google Shape;329;p2"/>
          <p:cNvSpPr>
            <a:spLocks noChangeArrowheads="1"/>
          </p:cNvSpPr>
          <p:nvPr/>
        </p:nvSpPr>
        <p:spPr bwMode="auto">
          <a:xfrm>
            <a:off x="8367713" y="4221163"/>
            <a:ext cx="46037" cy="80962"/>
          </a:xfrm>
          <a:custGeom>
            <a:avLst/>
            <a:gdLst>
              <a:gd name="T0" fmla="*/ 0 w 1183"/>
              <a:gd name="T1" fmla="*/ 0 h 2075"/>
              <a:gd name="T2" fmla="*/ 1183 w 1183"/>
              <a:gd name="T3" fmla="*/ 2075 h 2075"/>
            </a:gdLst>
            <a:ahLst/>
            <a:cxnLst/>
            <a:rect l="T0" t="T1" r="T2" b="T3"/>
            <a:pathLst>
              <a:path w="1183" h="2075" extrusionOk="0">
                <a:moveTo>
                  <a:pt x="210" y="0"/>
                </a:moveTo>
                <a:lnTo>
                  <a:pt x="0" y="1897"/>
                </a:lnTo>
                <a:cubicBezTo>
                  <a:pt x="11" y="1897"/>
                  <a:pt x="22" y="1897"/>
                  <a:pt x="34" y="1897"/>
                </a:cubicBezTo>
                <a:cubicBezTo>
                  <a:pt x="430" y="1897"/>
                  <a:pt x="1183" y="2074"/>
                  <a:pt x="1183" y="2074"/>
                </a:cubicBezTo>
                <a:cubicBezTo>
                  <a:pt x="989" y="1778"/>
                  <a:pt x="1028" y="0"/>
                  <a:pt x="1028" y="0"/>
                </a:cubicBezTo>
                <a:cubicBezTo>
                  <a:pt x="1028" y="0"/>
                  <a:pt x="801" y="124"/>
                  <a:pt x="614" y="171"/>
                </a:cubicBezTo>
                <a:cubicBezTo>
                  <a:pt x="598" y="174"/>
                  <a:pt x="582" y="175"/>
                  <a:pt x="566" y="175"/>
                </a:cubicBezTo>
                <a:cubicBezTo>
                  <a:pt x="396" y="175"/>
                  <a:pt x="210" y="0"/>
                  <a:pt x="21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5" name="Google Shape;330;p2"/>
          <p:cNvSpPr>
            <a:spLocks noChangeArrowheads="1"/>
          </p:cNvSpPr>
          <p:nvPr/>
        </p:nvSpPr>
        <p:spPr bwMode="auto">
          <a:xfrm>
            <a:off x="8270875" y="4011613"/>
            <a:ext cx="241300" cy="215900"/>
          </a:xfrm>
          <a:custGeom>
            <a:avLst/>
            <a:gdLst>
              <a:gd name="T0" fmla="*/ 0 w 6245"/>
              <a:gd name="T1" fmla="*/ 0 h 5587"/>
              <a:gd name="T2" fmla="*/ 6245 w 6245"/>
              <a:gd name="T3" fmla="*/ 5587 h 5587"/>
            </a:gdLst>
            <a:ahLst/>
            <a:cxnLst/>
            <a:rect l="T0" t="T1" r="T2" b="T3"/>
            <a:pathLst>
              <a:path w="6245" h="5587" extrusionOk="0">
                <a:moveTo>
                  <a:pt x="2949" y="1"/>
                </a:moveTo>
                <a:cubicBezTo>
                  <a:pt x="2904" y="6"/>
                  <a:pt x="2859" y="19"/>
                  <a:pt x="2812" y="30"/>
                </a:cubicBezTo>
                <a:cubicBezTo>
                  <a:pt x="2762" y="53"/>
                  <a:pt x="2710" y="75"/>
                  <a:pt x="2660" y="109"/>
                </a:cubicBezTo>
                <a:cubicBezTo>
                  <a:pt x="2602" y="155"/>
                  <a:pt x="2546" y="206"/>
                  <a:pt x="2495" y="263"/>
                </a:cubicBezTo>
                <a:cubicBezTo>
                  <a:pt x="2421" y="360"/>
                  <a:pt x="2353" y="462"/>
                  <a:pt x="2295" y="581"/>
                </a:cubicBezTo>
                <a:cubicBezTo>
                  <a:pt x="2227" y="728"/>
                  <a:pt x="2171" y="887"/>
                  <a:pt x="2143" y="1047"/>
                </a:cubicBezTo>
                <a:cubicBezTo>
                  <a:pt x="2120" y="1155"/>
                  <a:pt x="2114" y="1246"/>
                  <a:pt x="2114" y="1336"/>
                </a:cubicBezTo>
                <a:cubicBezTo>
                  <a:pt x="2114" y="1370"/>
                  <a:pt x="2103" y="1399"/>
                  <a:pt x="2080" y="1422"/>
                </a:cubicBezTo>
                <a:cubicBezTo>
                  <a:pt x="2051" y="1451"/>
                  <a:pt x="2012" y="1467"/>
                  <a:pt x="1972" y="1467"/>
                </a:cubicBezTo>
                <a:cubicBezTo>
                  <a:pt x="1933" y="1467"/>
                  <a:pt x="1899" y="1451"/>
                  <a:pt x="1875" y="1422"/>
                </a:cubicBezTo>
                <a:cubicBezTo>
                  <a:pt x="1813" y="1348"/>
                  <a:pt x="1745" y="1280"/>
                  <a:pt x="1671" y="1212"/>
                </a:cubicBezTo>
                <a:cubicBezTo>
                  <a:pt x="1592" y="1144"/>
                  <a:pt x="1511" y="1092"/>
                  <a:pt x="1432" y="1052"/>
                </a:cubicBezTo>
                <a:cubicBezTo>
                  <a:pt x="1380" y="1029"/>
                  <a:pt x="1335" y="1013"/>
                  <a:pt x="1278" y="1001"/>
                </a:cubicBezTo>
                <a:cubicBezTo>
                  <a:pt x="1251" y="995"/>
                  <a:pt x="1228" y="995"/>
                  <a:pt x="1194" y="995"/>
                </a:cubicBezTo>
                <a:lnTo>
                  <a:pt x="1176" y="995"/>
                </a:lnTo>
                <a:cubicBezTo>
                  <a:pt x="1149" y="995"/>
                  <a:pt x="1120" y="1001"/>
                  <a:pt x="1091" y="1013"/>
                </a:cubicBezTo>
                <a:cubicBezTo>
                  <a:pt x="1063" y="1024"/>
                  <a:pt x="1039" y="1035"/>
                  <a:pt x="1018" y="1052"/>
                </a:cubicBezTo>
                <a:cubicBezTo>
                  <a:pt x="984" y="1076"/>
                  <a:pt x="949" y="1103"/>
                  <a:pt x="921" y="1137"/>
                </a:cubicBezTo>
                <a:cubicBezTo>
                  <a:pt x="887" y="1178"/>
                  <a:pt x="864" y="1217"/>
                  <a:pt x="842" y="1257"/>
                </a:cubicBezTo>
                <a:cubicBezTo>
                  <a:pt x="824" y="1297"/>
                  <a:pt x="813" y="1336"/>
                  <a:pt x="801" y="1382"/>
                </a:cubicBezTo>
                <a:cubicBezTo>
                  <a:pt x="790" y="1438"/>
                  <a:pt x="790" y="1501"/>
                  <a:pt x="790" y="1569"/>
                </a:cubicBezTo>
                <a:cubicBezTo>
                  <a:pt x="801" y="1666"/>
                  <a:pt x="824" y="1763"/>
                  <a:pt x="864" y="1871"/>
                </a:cubicBezTo>
                <a:cubicBezTo>
                  <a:pt x="921" y="2018"/>
                  <a:pt x="994" y="2167"/>
                  <a:pt x="1080" y="2314"/>
                </a:cubicBezTo>
                <a:cubicBezTo>
                  <a:pt x="1108" y="2359"/>
                  <a:pt x="1091" y="2427"/>
                  <a:pt x="1052" y="2461"/>
                </a:cubicBezTo>
                <a:cubicBezTo>
                  <a:pt x="1034" y="2479"/>
                  <a:pt x="1000" y="2490"/>
                  <a:pt x="971" y="2490"/>
                </a:cubicBezTo>
                <a:cubicBezTo>
                  <a:pt x="960" y="2490"/>
                  <a:pt x="944" y="2490"/>
                  <a:pt x="932" y="2484"/>
                </a:cubicBezTo>
                <a:cubicBezTo>
                  <a:pt x="876" y="2467"/>
                  <a:pt x="819" y="2456"/>
                  <a:pt x="761" y="2439"/>
                </a:cubicBezTo>
                <a:cubicBezTo>
                  <a:pt x="693" y="2433"/>
                  <a:pt x="630" y="2427"/>
                  <a:pt x="569" y="2427"/>
                </a:cubicBezTo>
                <a:lnTo>
                  <a:pt x="506" y="2427"/>
                </a:lnTo>
                <a:cubicBezTo>
                  <a:pt x="443" y="2433"/>
                  <a:pt x="381" y="2450"/>
                  <a:pt x="323" y="2467"/>
                </a:cubicBezTo>
                <a:cubicBezTo>
                  <a:pt x="284" y="2484"/>
                  <a:pt x="239" y="2508"/>
                  <a:pt x="205" y="2529"/>
                </a:cubicBezTo>
                <a:cubicBezTo>
                  <a:pt x="171" y="2558"/>
                  <a:pt x="137" y="2587"/>
                  <a:pt x="113" y="2615"/>
                </a:cubicBezTo>
                <a:cubicBezTo>
                  <a:pt x="85" y="2644"/>
                  <a:pt x="68" y="2678"/>
                  <a:pt x="45" y="2712"/>
                </a:cubicBezTo>
                <a:cubicBezTo>
                  <a:pt x="29" y="2752"/>
                  <a:pt x="17" y="2791"/>
                  <a:pt x="6" y="2836"/>
                </a:cubicBezTo>
                <a:cubicBezTo>
                  <a:pt x="0" y="2876"/>
                  <a:pt x="0" y="2928"/>
                  <a:pt x="0" y="2973"/>
                </a:cubicBezTo>
                <a:cubicBezTo>
                  <a:pt x="6" y="3024"/>
                  <a:pt x="17" y="3069"/>
                  <a:pt x="34" y="3121"/>
                </a:cubicBezTo>
                <a:cubicBezTo>
                  <a:pt x="51" y="3172"/>
                  <a:pt x="79" y="3224"/>
                  <a:pt x="113" y="3274"/>
                </a:cubicBezTo>
                <a:cubicBezTo>
                  <a:pt x="153" y="3326"/>
                  <a:pt x="199" y="3376"/>
                  <a:pt x="255" y="3428"/>
                </a:cubicBezTo>
                <a:cubicBezTo>
                  <a:pt x="323" y="3484"/>
                  <a:pt x="398" y="3530"/>
                  <a:pt x="483" y="3575"/>
                </a:cubicBezTo>
                <a:cubicBezTo>
                  <a:pt x="523" y="3592"/>
                  <a:pt x="569" y="3609"/>
                  <a:pt x="614" y="3626"/>
                </a:cubicBezTo>
                <a:cubicBezTo>
                  <a:pt x="664" y="3644"/>
                  <a:pt x="693" y="3689"/>
                  <a:pt x="693" y="3740"/>
                </a:cubicBezTo>
                <a:cubicBezTo>
                  <a:pt x="688" y="3785"/>
                  <a:pt x="654" y="3843"/>
                  <a:pt x="603" y="3848"/>
                </a:cubicBezTo>
                <a:cubicBezTo>
                  <a:pt x="551" y="3854"/>
                  <a:pt x="506" y="3864"/>
                  <a:pt x="467" y="3877"/>
                </a:cubicBezTo>
                <a:cubicBezTo>
                  <a:pt x="433" y="3888"/>
                  <a:pt x="398" y="3905"/>
                  <a:pt x="370" y="3927"/>
                </a:cubicBezTo>
                <a:cubicBezTo>
                  <a:pt x="341" y="3945"/>
                  <a:pt x="318" y="3967"/>
                  <a:pt x="296" y="3995"/>
                </a:cubicBezTo>
                <a:cubicBezTo>
                  <a:pt x="273" y="4019"/>
                  <a:pt x="255" y="4047"/>
                  <a:pt x="239" y="4076"/>
                </a:cubicBezTo>
                <a:cubicBezTo>
                  <a:pt x="228" y="4115"/>
                  <a:pt x="216" y="4150"/>
                  <a:pt x="205" y="4184"/>
                </a:cubicBezTo>
                <a:cubicBezTo>
                  <a:pt x="199" y="4223"/>
                  <a:pt x="199" y="4263"/>
                  <a:pt x="199" y="4308"/>
                </a:cubicBezTo>
                <a:cubicBezTo>
                  <a:pt x="205" y="4354"/>
                  <a:pt x="216" y="4399"/>
                  <a:pt x="233" y="4444"/>
                </a:cubicBezTo>
                <a:cubicBezTo>
                  <a:pt x="250" y="4490"/>
                  <a:pt x="278" y="4541"/>
                  <a:pt x="307" y="4587"/>
                </a:cubicBezTo>
                <a:cubicBezTo>
                  <a:pt x="336" y="4621"/>
                  <a:pt x="364" y="4655"/>
                  <a:pt x="398" y="4690"/>
                </a:cubicBezTo>
                <a:cubicBezTo>
                  <a:pt x="438" y="4717"/>
                  <a:pt x="472" y="4740"/>
                  <a:pt x="517" y="4763"/>
                </a:cubicBezTo>
                <a:cubicBezTo>
                  <a:pt x="562" y="4785"/>
                  <a:pt x="619" y="4803"/>
                  <a:pt x="677" y="4814"/>
                </a:cubicBezTo>
                <a:cubicBezTo>
                  <a:pt x="739" y="4826"/>
                  <a:pt x="801" y="4831"/>
                  <a:pt x="869" y="4831"/>
                </a:cubicBezTo>
                <a:cubicBezTo>
                  <a:pt x="903" y="4831"/>
                  <a:pt x="944" y="4826"/>
                  <a:pt x="978" y="4826"/>
                </a:cubicBezTo>
                <a:cubicBezTo>
                  <a:pt x="1183" y="4808"/>
                  <a:pt x="1387" y="4758"/>
                  <a:pt x="1574" y="4711"/>
                </a:cubicBezTo>
                <a:cubicBezTo>
                  <a:pt x="1580" y="4706"/>
                  <a:pt x="1585" y="4706"/>
                  <a:pt x="1597" y="4706"/>
                </a:cubicBezTo>
                <a:cubicBezTo>
                  <a:pt x="1631" y="4706"/>
                  <a:pt x="1665" y="4729"/>
                  <a:pt x="1682" y="4763"/>
                </a:cubicBezTo>
                <a:cubicBezTo>
                  <a:pt x="1700" y="4792"/>
                  <a:pt x="1700" y="4831"/>
                  <a:pt x="1676" y="4865"/>
                </a:cubicBezTo>
                <a:cubicBezTo>
                  <a:pt x="1671" y="4876"/>
                  <a:pt x="1665" y="4894"/>
                  <a:pt x="1653" y="4905"/>
                </a:cubicBezTo>
                <a:cubicBezTo>
                  <a:pt x="1631" y="4955"/>
                  <a:pt x="1614" y="5002"/>
                  <a:pt x="1608" y="5047"/>
                </a:cubicBezTo>
                <a:cubicBezTo>
                  <a:pt x="1603" y="5086"/>
                  <a:pt x="1597" y="5120"/>
                  <a:pt x="1603" y="5160"/>
                </a:cubicBezTo>
                <a:cubicBezTo>
                  <a:pt x="1603" y="5189"/>
                  <a:pt x="1614" y="5223"/>
                  <a:pt x="1626" y="5257"/>
                </a:cubicBezTo>
                <a:cubicBezTo>
                  <a:pt x="1637" y="5286"/>
                  <a:pt x="1648" y="5320"/>
                  <a:pt x="1671" y="5343"/>
                </a:cubicBezTo>
                <a:cubicBezTo>
                  <a:pt x="1694" y="5382"/>
                  <a:pt x="1721" y="5411"/>
                  <a:pt x="1755" y="5440"/>
                </a:cubicBezTo>
                <a:cubicBezTo>
                  <a:pt x="1790" y="5467"/>
                  <a:pt x="1836" y="5496"/>
                  <a:pt x="1881" y="5519"/>
                </a:cubicBezTo>
                <a:cubicBezTo>
                  <a:pt x="1938" y="5547"/>
                  <a:pt x="1994" y="5564"/>
                  <a:pt x="2057" y="5576"/>
                </a:cubicBezTo>
                <a:cubicBezTo>
                  <a:pt x="2096" y="5581"/>
                  <a:pt x="2137" y="5587"/>
                  <a:pt x="2177" y="5587"/>
                </a:cubicBezTo>
                <a:cubicBezTo>
                  <a:pt x="2193" y="5587"/>
                  <a:pt x="2211" y="5587"/>
                  <a:pt x="2222" y="5581"/>
                </a:cubicBezTo>
                <a:cubicBezTo>
                  <a:pt x="2274" y="5576"/>
                  <a:pt x="2313" y="5569"/>
                  <a:pt x="2358" y="5553"/>
                </a:cubicBezTo>
                <a:cubicBezTo>
                  <a:pt x="2392" y="5542"/>
                  <a:pt x="2426" y="5524"/>
                  <a:pt x="2460" y="5501"/>
                </a:cubicBezTo>
                <a:cubicBezTo>
                  <a:pt x="2484" y="5479"/>
                  <a:pt x="2512" y="5461"/>
                  <a:pt x="2534" y="5440"/>
                </a:cubicBezTo>
                <a:cubicBezTo>
                  <a:pt x="2557" y="5406"/>
                  <a:pt x="2574" y="5377"/>
                  <a:pt x="2591" y="5348"/>
                </a:cubicBezTo>
                <a:cubicBezTo>
                  <a:pt x="2608" y="5309"/>
                  <a:pt x="2620" y="5262"/>
                  <a:pt x="2631" y="5223"/>
                </a:cubicBezTo>
                <a:cubicBezTo>
                  <a:pt x="2631" y="5201"/>
                  <a:pt x="2636" y="5183"/>
                  <a:pt x="2636" y="5167"/>
                </a:cubicBezTo>
                <a:cubicBezTo>
                  <a:pt x="2642" y="5110"/>
                  <a:pt x="2683" y="5070"/>
                  <a:pt x="2733" y="5070"/>
                </a:cubicBezTo>
                <a:cubicBezTo>
                  <a:pt x="2767" y="5075"/>
                  <a:pt x="2791" y="5086"/>
                  <a:pt x="2807" y="5104"/>
                </a:cubicBezTo>
                <a:cubicBezTo>
                  <a:pt x="2825" y="5126"/>
                  <a:pt x="2830" y="5144"/>
                  <a:pt x="2830" y="5172"/>
                </a:cubicBezTo>
                <a:cubicBezTo>
                  <a:pt x="2836" y="5212"/>
                  <a:pt x="2846" y="5257"/>
                  <a:pt x="2859" y="5303"/>
                </a:cubicBezTo>
                <a:cubicBezTo>
                  <a:pt x="2870" y="5325"/>
                  <a:pt x="2881" y="5348"/>
                  <a:pt x="2898" y="5371"/>
                </a:cubicBezTo>
                <a:cubicBezTo>
                  <a:pt x="2909" y="5393"/>
                  <a:pt x="2927" y="5411"/>
                  <a:pt x="2943" y="5427"/>
                </a:cubicBezTo>
                <a:cubicBezTo>
                  <a:pt x="2961" y="5440"/>
                  <a:pt x="2983" y="5451"/>
                  <a:pt x="3006" y="5461"/>
                </a:cubicBezTo>
                <a:cubicBezTo>
                  <a:pt x="3024" y="5474"/>
                  <a:pt x="3046" y="5479"/>
                  <a:pt x="3074" y="5485"/>
                </a:cubicBezTo>
                <a:cubicBezTo>
                  <a:pt x="3092" y="5490"/>
                  <a:pt x="3114" y="5490"/>
                  <a:pt x="3137" y="5490"/>
                </a:cubicBezTo>
                <a:lnTo>
                  <a:pt x="3153" y="5490"/>
                </a:lnTo>
                <a:cubicBezTo>
                  <a:pt x="3182" y="5485"/>
                  <a:pt x="3205" y="5479"/>
                  <a:pt x="3234" y="5474"/>
                </a:cubicBezTo>
                <a:cubicBezTo>
                  <a:pt x="3256" y="5461"/>
                  <a:pt x="3279" y="5451"/>
                  <a:pt x="3302" y="5433"/>
                </a:cubicBezTo>
                <a:cubicBezTo>
                  <a:pt x="3318" y="5422"/>
                  <a:pt x="3336" y="5406"/>
                  <a:pt x="3352" y="5388"/>
                </a:cubicBezTo>
                <a:cubicBezTo>
                  <a:pt x="3365" y="5377"/>
                  <a:pt x="3376" y="5359"/>
                  <a:pt x="3386" y="5337"/>
                </a:cubicBezTo>
                <a:cubicBezTo>
                  <a:pt x="3399" y="5314"/>
                  <a:pt x="3404" y="5291"/>
                  <a:pt x="3410" y="5269"/>
                </a:cubicBezTo>
                <a:cubicBezTo>
                  <a:pt x="3415" y="5246"/>
                  <a:pt x="3415" y="5217"/>
                  <a:pt x="3415" y="5189"/>
                </a:cubicBezTo>
                <a:cubicBezTo>
                  <a:pt x="3410" y="5167"/>
                  <a:pt x="3404" y="5144"/>
                  <a:pt x="3399" y="5120"/>
                </a:cubicBezTo>
                <a:cubicBezTo>
                  <a:pt x="3386" y="5092"/>
                  <a:pt x="3376" y="5070"/>
                  <a:pt x="3358" y="5041"/>
                </a:cubicBezTo>
                <a:cubicBezTo>
                  <a:pt x="3331" y="4979"/>
                  <a:pt x="3352" y="4910"/>
                  <a:pt x="3410" y="4882"/>
                </a:cubicBezTo>
                <a:cubicBezTo>
                  <a:pt x="3426" y="4876"/>
                  <a:pt x="3444" y="4871"/>
                  <a:pt x="3467" y="4871"/>
                </a:cubicBezTo>
                <a:cubicBezTo>
                  <a:pt x="3512" y="4871"/>
                  <a:pt x="3551" y="4894"/>
                  <a:pt x="3569" y="4934"/>
                </a:cubicBezTo>
                <a:cubicBezTo>
                  <a:pt x="3586" y="4968"/>
                  <a:pt x="3609" y="5002"/>
                  <a:pt x="3631" y="5036"/>
                </a:cubicBezTo>
                <a:cubicBezTo>
                  <a:pt x="3665" y="5086"/>
                  <a:pt x="3699" y="5133"/>
                  <a:pt x="3745" y="5172"/>
                </a:cubicBezTo>
                <a:cubicBezTo>
                  <a:pt x="3790" y="5206"/>
                  <a:pt x="3835" y="5235"/>
                  <a:pt x="3882" y="5257"/>
                </a:cubicBezTo>
                <a:cubicBezTo>
                  <a:pt x="3927" y="5280"/>
                  <a:pt x="3978" y="5296"/>
                  <a:pt x="4034" y="5309"/>
                </a:cubicBezTo>
                <a:cubicBezTo>
                  <a:pt x="4086" y="5320"/>
                  <a:pt x="4137" y="5320"/>
                  <a:pt x="4183" y="5320"/>
                </a:cubicBezTo>
                <a:lnTo>
                  <a:pt x="4244" y="5320"/>
                </a:lnTo>
                <a:cubicBezTo>
                  <a:pt x="4319" y="5309"/>
                  <a:pt x="4398" y="5291"/>
                  <a:pt x="4477" y="5269"/>
                </a:cubicBezTo>
                <a:cubicBezTo>
                  <a:pt x="4540" y="5241"/>
                  <a:pt x="4603" y="5206"/>
                  <a:pt x="4666" y="5167"/>
                </a:cubicBezTo>
                <a:cubicBezTo>
                  <a:pt x="4711" y="5133"/>
                  <a:pt x="4756" y="5092"/>
                  <a:pt x="4797" y="5052"/>
                </a:cubicBezTo>
                <a:cubicBezTo>
                  <a:pt x="4818" y="5018"/>
                  <a:pt x="4842" y="4984"/>
                  <a:pt x="4865" y="4950"/>
                </a:cubicBezTo>
                <a:cubicBezTo>
                  <a:pt x="4876" y="4916"/>
                  <a:pt x="4881" y="4887"/>
                  <a:pt x="4892" y="4860"/>
                </a:cubicBezTo>
                <a:cubicBezTo>
                  <a:pt x="4892" y="4831"/>
                  <a:pt x="4899" y="4808"/>
                  <a:pt x="4899" y="4780"/>
                </a:cubicBezTo>
                <a:cubicBezTo>
                  <a:pt x="4892" y="4745"/>
                  <a:pt x="4881" y="4711"/>
                  <a:pt x="4876" y="4683"/>
                </a:cubicBezTo>
                <a:cubicBezTo>
                  <a:pt x="4858" y="4649"/>
                  <a:pt x="4842" y="4609"/>
                  <a:pt x="4818" y="4575"/>
                </a:cubicBezTo>
                <a:cubicBezTo>
                  <a:pt x="4802" y="4553"/>
                  <a:pt x="4784" y="4530"/>
                  <a:pt x="4768" y="4512"/>
                </a:cubicBezTo>
                <a:cubicBezTo>
                  <a:pt x="4716" y="4462"/>
                  <a:pt x="4711" y="4383"/>
                  <a:pt x="4750" y="4320"/>
                </a:cubicBezTo>
                <a:cubicBezTo>
                  <a:pt x="4779" y="4280"/>
                  <a:pt x="4831" y="4246"/>
                  <a:pt x="4881" y="4246"/>
                </a:cubicBezTo>
                <a:cubicBezTo>
                  <a:pt x="4899" y="4246"/>
                  <a:pt x="4915" y="4252"/>
                  <a:pt x="4933" y="4257"/>
                </a:cubicBezTo>
                <a:cubicBezTo>
                  <a:pt x="5012" y="4291"/>
                  <a:pt x="5103" y="4315"/>
                  <a:pt x="5193" y="4331"/>
                </a:cubicBezTo>
                <a:cubicBezTo>
                  <a:pt x="5290" y="4349"/>
                  <a:pt x="5382" y="4360"/>
                  <a:pt x="5472" y="4360"/>
                </a:cubicBezTo>
                <a:cubicBezTo>
                  <a:pt x="5506" y="4360"/>
                  <a:pt x="5540" y="4354"/>
                  <a:pt x="5574" y="4354"/>
                </a:cubicBezTo>
                <a:cubicBezTo>
                  <a:pt x="5671" y="4342"/>
                  <a:pt x="5768" y="4325"/>
                  <a:pt x="5854" y="4297"/>
                </a:cubicBezTo>
                <a:cubicBezTo>
                  <a:pt x="5909" y="4268"/>
                  <a:pt x="5961" y="4240"/>
                  <a:pt x="6012" y="4212"/>
                </a:cubicBezTo>
                <a:cubicBezTo>
                  <a:pt x="6051" y="4178"/>
                  <a:pt x="6092" y="4150"/>
                  <a:pt x="6119" y="4110"/>
                </a:cubicBezTo>
                <a:cubicBezTo>
                  <a:pt x="6148" y="4076"/>
                  <a:pt x="6171" y="4042"/>
                  <a:pt x="6194" y="4001"/>
                </a:cubicBezTo>
                <a:cubicBezTo>
                  <a:pt x="6211" y="3961"/>
                  <a:pt x="6229" y="3916"/>
                  <a:pt x="6239" y="3871"/>
                </a:cubicBezTo>
                <a:cubicBezTo>
                  <a:pt x="6239" y="3830"/>
                  <a:pt x="6245" y="3791"/>
                  <a:pt x="6239" y="3751"/>
                </a:cubicBezTo>
                <a:cubicBezTo>
                  <a:pt x="6234" y="3701"/>
                  <a:pt x="6222" y="3654"/>
                  <a:pt x="6205" y="3604"/>
                </a:cubicBezTo>
                <a:cubicBezTo>
                  <a:pt x="6182" y="3547"/>
                  <a:pt x="6154" y="3496"/>
                  <a:pt x="6119" y="3444"/>
                </a:cubicBezTo>
                <a:cubicBezTo>
                  <a:pt x="6080" y="3382"/>
                  <a:pt x="6029" y="3331"/>
                  <a:pt x="5967" y="3274"/>
                </a:cubicBezTo>
                <a:cubicBezTo>
                  <a:pt x="5893" y="3217"/>
                  <a:pt x="5830" y="3172"/>
                  <a:pt x="5762" y="3138"/>
                </a:cubicBezTo>
                <a:cubicBezTo>
                  <a:pt x="5699" y="3109"/>
                  <a:pt x="5637" y="3093"/>
                  <a:pt x="5568" y="3075"/>
                </a:cubicBezTo>
                <a:lnTo>
                  <a:pt x="5547" y="3075"/>
                </a:lnTo>
                <a:cubicBezTo>
                  <a:pt x="5518" y="3069"/>
                  <a:pt x="5495" y="3058"/>
                  <a:pt x="5472" y="3035"/>
                </a:cubicBezTo>
                <a:cubicBezTo>
                  <a:pt x="5450" y="3019"/>
                  <a:pt x="5444" y="2985"/>
                  <a:pt x="5444" y="2956"/>
                </a:cubicBezTo>
                <a:cubicBezTo>
                  <a:pt x="5444" y="2910"/>
                  <a:pt x="5484" y="2865"/>
                  <a:pt x="5529" y="2854"/>
                </a:cubicBezTo>
                <a:cubicBezTo>
                  <a:pt x="5620" y="2836"/>
                  <a:pt x="5683" y="2814"/>
                  <a:pt x="5744" y="2797"/>
                </a:cubicBezTo>
                <a:cubicBezTo>
                  <a:pt x="5825" y="2763"/>
                  <a:pt x="5899" y="2728"/>
                  <a:pt x="5961" y="2683"/>
                </a:cubicBezTo>
                <a:cubicBezTo>
                  <a:pt x="6006" y="2649"/>
                  <a:pt x="6051" y="2615"/>
                  <a:pt x="6085" y="2576"/>
                </a:cubicBezTo>
                <a:cubicBezTo>
                  <a:pt x="6109" y="2542"/>
                  <a:pt x="6132" y="2513"/>
                  <a:pt x="6148" y="2479"/>
                </a:cubicBezTo>
                <a:cubicBezTo>
                  <a:pt x="6160" y="2450"/>
                  <a:pt x="6171" y="2422"/>
                  <a:pt x="6177" y="2388"/>
                </a:cubicBezTo>
                <a:cubicBezTo>
                  <a:pt x="6182" y="2353"/>
                  <a:pt x="6182" y="2319"/>
                  <a:pt x="6182" y="2285"/>
                </a:cubicBezTo>
                <a:cubicBezTo>
                  <a:pt x="6177" y="2251"/>
                  <a:pt x="6166" y="2212"/>
                  <a:pt x="6154" y="2178"/>
                </a:cubicBezTo>
                <a:cubicBezTo>
                  <a:pt x="6137" y="2138"/>
                  <a:pt x="6119" y="2098"/>
                  <a:pt x="6092" y="2058"/>
                </a:cubicBezTo>
                <a:cubicBezTo>
                  <a:pt x="6064" y="2018"/>
                  <a:pt x="6024" y="1978"/>
                  <a:pt x="5983" y="1939"/>
                </a:cubicBezTo>
                <a:cubicBezTo>
                  <a:pt x="5927" y="1894"/>
                  <a:pt x="5870" y="1860"/>
                  <a:pt x="5807" y="1826"/>
                </a:cubicBezTo>
                <a:cubicBezTo>
                  <a:pt x="5728" y="1792"/>
                  <a:pt x="5649" y="1763"/>
                  <a:pt x="5568" y="1745"/>
                </a:cubicBezTo>
                <a:cubicBezTo>
                  <a:pt x="5495" y="1734"/>
                  <a:pt x="5427" y="1729"/>
                  <a:pt x="5353" y="1729"/>
                </a:cubicBezTo>
                <a:cubicBezTo>
                  <a:pt x="5319" y="1729"/>
                  <a:pt x="5285" y="1729"/>
                  <a:pt x="5245" y="1734"/>
                </a:cubicBezTo>
                <a:cubicBezTo>
                  <a:pt x="5148" y="1745"/>
                  <a:pt x="5046" y="1768"/>
                  <a:pt x="4949" y="1797"/>
                </a:cubicBezTo>
                <a:cubicBezTo>
                  <a:pt x="4938" y="1802"/>
                  <a:pt x="4933" y="1802"/>
                  <a:pt x="4921" y="1802"/>
                </a:cubicBezTo>
                <a:cubicBezTo>
                  <a:pt x="4892" y="1802"/>
                  <a:pt x="4858" y="1785"/>
                  <a:pt x="4842" y="1757"/>
                </a:cubicBezTo>
                <a:cubicBezTo>
                  <a:pt x="4824" y="1729"/>
                  <a:pt x="4818" y="1695"/>
                  <a:pt x="4831" y="1666"/>
                </a:cubicBezTo>
                <a:cubicBezTo>
                  <a:pt x="4865" y="1580"/>
                  <a:pt x="4899" y="1496"/>
                  <a:pt x="4944" y="1399"/>
                </a:cubicBezTo>
                <a:cubicBezTo>
                  <a:pt x="5012" y="1246"/>
                  <a:pt x="5097" y="1076"/>
                  <a:pt x="5131" y="893"/>
                </a:cubicBezTo>
                <a:cubicBezTo>
                  <a:pt x="5143" y="830"/>
                  <a:pt x="5143" y="774"/>
                  <a:pt x="5143" y="722"/>
                </a:cubicBezTo>
                <a:cubicBezTo>
                  <a:pt x="5138" y="683"/>
                  <a:pt x="5131" y="643"/>
                  <a:pt x="5120" y="615"/>
                </a:cubicBezTo>
                <a:cubicBezTo>
                  <a:pt x="5103" y="581"/>
                  <a:pt x="5091" y="557"/>
                  <a:pt x="5075" y="530"/>
                </a:cubicBezTo>
                <a:cubicBezTo>
                  <a:pt x="5052" y="501"/>
                  <a:pt x="5028" y="478"/>
                  <a:pt x="5001" y="450"/>
                </a:cubicBezTo>
                <a:cubicBezTo>
                  <a:pt x="4967" y="421"/>
                  <a:pt x="4938" y="405"/>
                  <a:pt x="4904" y="381"/>
                </a:cubicBezTo>
                <a:cubicBezTo>
                  <a:pt x="4870" y="371"/>
                  <a:pt x="4836" y="360"/>
                  <a:pt x="4802" y="347"/>
                </a:cubicBezTo>
                <a:cubicBezTo>
                  <a:pt x="4773" y="347"/>
                  <a:pt x="4745" y="342"/>
                  <a:pt x="4716" y="342"/>
                </a:cubicBezTo>
                <a:lnTo>
                  <a:pt x="4682" y="342"/>
                </a:lnTo>
                <a:cubicBezTo>
                  <a:pt x="4632" y="353"/>
                  <a:pt x="4580" y="365"/>
                  <a:pt x="4529" y="381"/>
                </a:cubicBezTo>
                <a:cubicBezTo>
                  <a:pt x="4456" y="410"/>
                  <a:pt x="4381" y="450"/>
                  <a:pt x="4302" y="501"/>
                </a:cubicBezTo>
                <a:cubicBezTo>
                  <a:pt x="4210" y="570"/>
                  <a:pt x="4120" y="649"/>
                  <a:pt x="4040" y="746"/>
                </a:cubicBezTo>
                <a:cubicBezTo>
                  <a:pt x="3966" y="830"/>
                  <a:pt x="3903" y="927"/>
                  <a:pt x="3853" y="1035"/>
                </a:cubicBezTo>
                <a:cubicBezTo>
                  <a:pt x="3835" y="1063"/>
                  <a:pt x="3801" y="1081"/>
                  <a:pt x="3774" y="1092"/>
                </a:cubicBezTo>
                <a:lnTo>
                  <a:pt x="3745" y="1092"/>
                </a:lnTo>
                <a:cubicBezTo>
                  <a:pt x="3733" y="1092"/>
                  <a:pt x="3717" y="1092"/>
                  <a:pt x="3706" y="1087"/>
                </a:cubicBezTo>
                <a:cubicBezTo>
                  <a:pt x="3665" y="1076"/>
                  <a:pt x="3637" y="1042"/>
                  <a:pt x="3620" y="995"/>
                </a:cubicBezTo>
                <a:cubicBezTo>
                  <a:pt x="3586" y="893"/>
                  <a:pt x="3562" y="796"/>
                  <a:pt x="3546" y="694"/>
                </a:cubicBezTo>
                <a:lnTo>
                  <a:pt x="3541" y="683"/>
                </a:lnTo>
                <a:cubicBezTo>
                  <a:pt x="3517" y="570"/>
                  <a:pt x="3494" y="455"/>
                  <a:pt x="3455" y="347"/>
                </a:cubicBezTo>
                <a:cubicBezTo>
                  <a:pt x="3426" y="285"/>
                  <a:pt x="3404" y="229"/>
                  <a:pt x="3370" y="177"/>
                </a:cubicBezTo>
                <a:cubicBezTo>
                  <a:pt x="3347" y="148"/>
                  <a:pt x="3324" y="121"/>
                  <a:pt x="3296" y="98"/>
                </a:cubicBezTo>
                <a:cubicBezTo>
                  <a:pt x="3268" y="75"/>
                  <a:pt x="3245" y="58"/>
                  <a:pt x="3216" y="46"/>
                </a:cubicBezTo>
                <a:cubicBezTo>
                  <a:pt x="3176" y="30"/>
                  <a:pt x="3137" y="19"/>
                  <a:pt x="3097" y="6"/>
                </a:cubicBezTo>
                <a:cubicBezTo>
                  <a:pt x="3063" y="1"/>
                  <a:pt x="3029" y="1"/>
                  <a:pt x="2990"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6" name="Google Shape;331;p2"/>
          <p:cNvSpPr>
            <a:spLocks noChangeArrowheads="1"/>
          </p:cNvSpPr>
          <p:nvPr/>
        </p:nvSpPr>
        <p:spPr bwMode="auto">
          <a:xfrm>
            <a:off x="8310563" y="4192588"/>
            <a:ext cx="157162" cy="39687"/>
          </a:xfrm>
          <a:custGeom>
            <a:avLst/>
            <a:gdLst>
              <a:gd name="T0" fmla="*/ 0 w 4029"/>
              <a:gd name="T1" fmla="*/ 0 h 990"/>
              <a:gd name="T2" fmla="*/ 4029 w 4029"/>
              <a:gd name="T3" fmla="*/ 990 h 990"/>
            </a:gdLst>
            <a:ahLst/>
            <a:cxnLst/>
            <a:rect l="T0" t="T1" r="T2" b="T3"/>
            <a:pathLst>
              <a:path w="4029" h="990" extrusionOk="0">
                <a:moveTo>
                  <a:pt x="551" y="1"/>
                </a:moveTo>
                <a:cubicBezTo>
                  <a:pt x="539" y="1"/>
                  <a:pt x="534" y="1"/>
                  <a:pt x="528" y="6"/>
                </a:cubicBezTo>
                <a:cubicBezTo>
                  <a:pt x="358" y="46"/>
                  <a:pt x="182" y="92"/>
                  <a:pt x="0" y="114"/>
                </a:cubicBezTo>
                <a:cubicBezTo>
                  <a:pt x="0" y="155"/>
                  <a:pt x="0" y="200"/>
                  <a:pt x="6" y="245"/>
                </a:cubicBezTo>
                <a:cubicBezTo>
                  <a:pt x="153" y="240"/>
                  <a:pt x="284" y="211"/>
                  <a:pt x="403" y="160"/>
                </a:cubicBezTo>
                <a:cubicBezTo>
                  <a:pt x="403" y="189"/>
                  <a:pt x="397" y="223"/>
                  <a:pt x="403" y="268"/>
                </a:cubicBezTo>
                <a:cubicBezTo>
                  <a:pt x="403" y="370"/>
                  <a:pt x="420" y="455"/>
                  <a:pt x="449" y="536"/>
                </a:cubicBezTo>
                <a:cubicBezTo>
                  <a:pt x="471" y="591"/>
                  <a:pt x="488" y="632"/>
                  <a:pt x="512" y="672"/>
                </a:cubicBezTo>
                <a:cubicBezTo>
                  <a:pt x="534" y="711"/>
                  <a:pt x="562" y="751"/>
                  <a:pt x="596" y="791"/>
                </a:cubicBezTo>
                <a:cubicBezTo>
                  <a:pt x="625" y="825"/>
                  <a:pt x="664" y="859"/>
                  <a:pt x="699" y="882"/>
                </a:cubicBezTo>
                <a:cubicBezTo>
                  <a:pt x="744" y="916"/>
                  <a:pt x="790" y="939"/>
                  <a:pt x="840" y="956"/>
                </a:cubicBezTo>
                <a:cubicBezTo>
                  <a:pt x="874" y="973"/>
                  <a:pt x="926" y="984"/>
                  <a:pt x="982" y="990"/>
                </a:cubicBezTo>
                <a:lnTo>
                  <a:pt x="1034" y="990"/>
                </a:lnTo>
                <a:cubicBezTo>
                  <a:pt x="1068" y="990"/>
                  <a:pt x="1102" y="990"/>
                  <a:pt x="1136" y="984"/>
                </a:cubicBezTo>
                <a:cubicBezTo>
                  <a:pt x="1187" y="979"/>
                  <a:pt x="1233" y="961"/>
                  <a:pt x="1267" y="950"/>
                </a:cubicBezTo>
                <a:cubicBezTo>
                  <a:pt x="1318" y="927"/>
                  <a:pt x="1357" y="905"/>
                  <a:pt x="1398" y="882"/>
                </a:cubicBezTo>
                <a:cubicBezTo>
                  <a:pt x="1443" y="848"/>
                  <a:pt x="1477" y="819"/>
                  <a:pt x="1506" y="791"/>
                </a:cubicBezTo>
                <a:cubicBezTo>
                  <a:pt x="1522" y="780"/>
                  <a:pt x="1534" y="762"/>
                  <a:pt x="1545" y="746"/>
                </a:cubicBezTo>
                <a:cubicBezTo>
                  <a:pt x="1562" y="722"/>
                  <a:pt x="1580" y="706"/>
                  <a:pt x="1590" y="683"/>
                </a:cubicBezTo>
                <a:cubicBezTo>
                  <a:pt x="1614" y="654"/>
                  <a:pt x="1625" y="626"/>
                  <a:pt x="1637" y="591"/>
                </a:cubicBezTo>
                <a:cubicBezTo>
                  <a:pt x="1648" y="609"/>
                  <a:pt x="1659" y="626"/>
                  <a:pt x="1671" y="638"/>
                </a:cubicBezTo>
                <a:cubicBezTo>
                  <a:pt x="1710" y="683"/>
                  <a:pt x="1755" y="722"/>
                  <a:pt x="1807" y="751"/>
                </a:cubicBezTo>
                <a:cubicBezTo>
                  <a:pt x="1852" y="780"/>
                  <a:pt x="1910" y="803"/>
                  <a:pt x="1965" y="814"/>
                </a:cubicBezTo>
                <a:cubicBezTo>
                  <a:pt x="1983" y="819"/>
                  <a:pt x="1994" y="819"/>
                  <a:pt x="2012" y="825"/>
                </a:cubicBezTo>
                <a:lnTo>
                  <a:pt x="2005" y="911"/>
                </a:lnTo>
                <a:cubicBezTo>
                  <a:pt x="2017" y="916"/>
                  <a:pt x="2028" y="916"/>
                  <a:pt x="2039" y="916"/>
                </a:cubicBezTo>
                <a:cubicBezTo>
                  <a:pt x="2057" y="916"/>
                  <a:pt x="2073" y="911"/>
                  <a:pt x="2091" y="911"/>
                </a:cubicBezTo>
                <a:cubicBezTo>
                  <a:pt x="2256" y="871"/>
                  <a:pt x="2455" y="769"/>
                  <a:pt x="2495" y="746"/>
                </a:cubicBezTo>
                <a:lnTo>
                  <a:pt x="2495" y="740"/>
                </a:lnTo>
                <a:cubicBezTo>
                  <a:pt x="2511" y="666"/>
                  <a:pt x="2529" y="598"/>
                  <a:pt x="2545" y="530"/>
                </a:cubicBezTo>
                <a:cubicBezTo>
                  <a:pt x="2563" y="541"/>
                  <a:pt x="2579" y="552"/>
                  <a:pt x="2602" y="564"/>
                </a:cubicBezTo>
                <a:cubicBezTo>
                  <a:pt x="2699" y="615"/>
                  <a:pt x="2807" y="654"/>
                  <a:pt x="2920" y="683"/>
                </a:cubicBezTo>
                <a:cubicBezTo>
                  <a:pt x="3001" y="701"/>
                  <a:pt x="3080" y="711"/>
                  <a:pt x="3159" y="711"/>
                </a:cubicBezTo>
                <a:cubicBezTo>
                  <a:pt x="3182" y="711"/>
                  <a:pt x="3211" y="706"/>
                  <a:pt x="3232" y="706"/>
                </a:cubicBezTo>
                <a:cubicBezTo>
                  <a:pt x="3290" y="701"/>
                  <a:pt x="3347" y="694"/>
                  <a:pt x="3397" y="683"/>
                </a:cubicBezTo>
                <a:cubicBezTo>
                  <a:pt x="3466" y="666"/>
                  <a:pt x="3534" y="638"/>
                  <a:pt x="3580" y="620"/>
                </a:cubicBezTo>
                <a:cubicBezTo>
                  <a:pt x="3682" y="575"/>
                  <a:pt x="3772" y="518"/>
                  <a:pt x="3846" y="450"/>
                </a:cubicBezTo>
                <a:cubicBezTo>
                  <a:pt x="3909" y="394"/>
                  <a:pt x="3961" y="313"/>
                  <a:pt x="3995" y="229"/>
                </a:cubicBezTo>
                <a:cubicBezTo>
                  <a:pt x="4006" y="189"/>
                  <a:pt x="4017" y="148"/>
                  <a:pt x="4023" y="114"/>
                </a:cubicBezTo>
                <a:cubicBezTo>
                  <a:pt x="4029" y="80"/>
                  <a:pt x="4029" y="46"/>
                  <a:pt x="4029" y="6"/>
                </a:cubicBezTo>
                <a:cubicBezTo>
                  <a:pt x="3972" y="46"/>
                  <a:pt x="3909" y="75"/>
                  <a:pt x="3853" y="98"/>
                </a:cubicBezTo>
                <a:cubicBezTo>
                  <a:pt x="3853" y="114"/>
                  <a:pt x="3846" y="132"/>
                  <a:pt x="3846" y="155"/>
                </a:cubicBezTo>
                <a:cubicBezTo>
                  <a:pt x="3835" y="182"/>
                  <a:pt x="3830" y="211"/>
                  <a:pt x="3819" y="245"/>
                </a:cubicBezTo>
                <a:cubicBezTo>
                  <a:pt x="3796" y="279"/>
                  <a:pt x="3772" y="313"/>
                  <a:pt x="3751" y="347"/>
                </a:cubicBezTo>
                <a:cubicBezTo>
                  <a:pt x="3710" y="387"/>
                  <a:pt x="3665" y="428"/>
                  <a:pt x="3620" y="462"/>
                </a:cubicBezTo>
                <a:cubicBezTo>
                  <a:pt x="3557" y="501"/>
                  <a:pt x="3494" y="536"/>
                  <a:pt x="3431" y="564"/>
                </a:cubicBezTo>
                <a:cubicBezTo>
                  <a:pt x="3352" y="586"/>
                  <a:pt x="3273" y="604"/>
                  <a:pt x="3198" y="615"/>
                </a:cubicBezTo>
                <a:lnTo>
                  <a:pt x="3137" y="615"/>
                </a:lnTo>
                <a:cubicBezTo>
                  <a:pt x="3091" y="615"/>
                  <a:pt x="3040" y="615"/>
                  <a:pt x="2988" y="604"/>
                </a:cubicBezTo>
                <a:cubicBezTo>
                  <a:pt x="2932" y="591"/>
                  <a:pt x="2881" y="575"/>
                  <a:pt x="2836" y="552"/>
                </a:cubicBezTo>
                <a:cubicBezTo>
                  <a:pt x="2789" y="530"/>
                  <a:pt x="2744" y="501"/>
                  <a:pt x="2699" y="467"/>
                </a:cubicBezTo>
                <a:cubicBezTo>
                  <a:pt x="2653" y="428"/>
                  <a:pt x="2619" y="381"/>
                  <a:pt x="2585" y="331"/>
                </a:cubicBezTo>
                <a:cubicBezTo>
                  <a:pt x="2563" y="297"/>
                  <a:pt x="2540" y="263"/>
                  <a:pt x="2523" y="229"/>
                </a:cubicBezTo>
                <a:cubicBezTo>
                  <a:pt x="2505" y="189"/>
                  <a:pt x="2466" y="166"/>
                  <a:pt x="2421" y="166"/>
                </a:cubicBezTo>
                <a:cubicBezTo>
                  <a:pt x="2398" y="166"/>
                  <a:pt x="2380" y="171"/>
                  <a:pt x="2364" y="177"/>
                </a:cubicBezTo>
                <a:cubicBezTo>
                  <a:pt x="2306" y="205"/>
                  <a:pt x="2285" y="274"/>
                  <a:pt x="2312" y="336"/>
                </a:cubicBezTo>
                <a:cubicBezTo>
                  <a:pt x="2330" y="365"/>
                  <a:pt x="2340" y="387"/>
                  <a:pt x="2353" y="415"/>
                </a:cubicBezTo>
                <a:cubicBezTo>
                  <a:pt x="2358" y="439"/>
                  <a:pt x="2364" y="462"/>
                  <a:pt x="2369" y="484"/>
                </a:cubicBezTo>
                <a:cubicBezTo>
                  <a:pt x="2369" y="512"/>
                  <a:pt x="2369" y="541"/>
                  <a:pt x="2364" y="564"/>
                </a:cubicBezTo>
                <a:cubicBezTo>
                  <a:pt x="2358" y="586"/>
                  <a:pt x="2353" y="609"/>
                  <a:pt x="2340" y="632"/>
                </a:cubicBezTo>
                <a:cubicBezTo>
                  <a:pt x="2330" y="654"/>
                  <a:pt x="2319" y="672"/>
                  <a:pt x="2306" y="683"/>
                </a:cubicBezTo>
                <a:cubicBezTo>
                  <a:pt x="2290" y="701"/>
                  <a:pt x="2272" y="717"/>
                  <a:pt x="2256" y="728"/>
                </a:cubicBezTo>
                <a:cubicBezTo>
                  <a:pt x="2233" y="746"/>
                  <a:pt x="2210" y="756"/>
                  <a:pt x="2188" y="769"/>
                </a:cubicBezTo>
                <a:cubicBezTo>
                  <a:pt x="2159" y="774"/>
                  <a:pt x="2136" y="780"/>
                  <a:pt x="2107" y="785"/>
                </a:cubicBezTo>
                <a:lnTo>
                  <a:pt x="2091" y="785"/>
                </a:lnTo>
                <a:cubicBezTo>
                  <a:pt x="2068" y="785"/>
                  <a:pt x="2046" y="785"/>
                  <a:pt x="2028" y="780"/>
                </a:cubicBezTo>
                <a:cubicBezTo>
                  <a:pt x="2000" y="774"/>
                  <a:pt x="1978" y="769"/>
                  <a:pt x="1960" y="756"/>
                </a:cubicBezTo>
                <a:cubicBezTo>
                  <a:pt x="1937" y="746"/>
                  <a:pt x="1915" y="735"/>
                  <a:pt x="1897" y="722"/>
                </a:cubicBezTo>
                <a:cubicBezTo>
                  <a:pt x="1881" y="706"/>
                  <a:pt x="1863" y="688"/>
                  <a:pt x="1852" y="666"/>
                </a:cubicBezTo>
                <a:cubicBezTo>
                  <a:pt x="1835" y="643"/>
                  <a:pt x="1824" y="620"/>
                  <a:pt x="1813" y="598"/>
                </a:cubicBezTo>
                <a:cubicBezTo>
                  <a:pt x="1800" y="552"/>
                  <a:pt x="1790" y="507"/>
                  <a:pt x="1784" y="467"/>
                </a:cubicBezTo>
                <a:cubicBezTo>
                  <a:pt x="1784" y="439"/>
                  <a:pt x="1779" y="421"/>
                  <a:pt x="1761" y="399"/>
                </a:cubicBezTo>
                <a:cubicBezTo>
                  <a:pt x="1745" y="381"/>
                  <a:pt x="1721" y="370"/>
                  <a:pt x="1687" y="365"/>
                </a:cubicBezTo>
                <a:cubicBezTo>
                  <a:pt x="1637" y="365"/>
                  <a:pt x="1596" y="405"/>
                  <a:pt x="1590" y="462"/>
                </a:cubicBezTo>
                <a:cubicBezTo>
                  <a:pt x="1590" y="478"/>
                  <a:pt x="1585" y="496"/>
                  <a:pt x="1585" y="518"/>
                </a:cubicBezTo>
                <a:cubicBezTo>
                  <a:pt x="1574" y="557"/>
                  <a:pt x="1562" y="604"/>
                  <a:pt x="1545" y="643"/>
                </a:cubicBezTo>
                <a:cubicBezTo>
                  <a:pt x="1528" y="672"/>
                  <a:pt x="1511" y="701"/>
                  <a:pt x="1488" y="735"/>
                </a:cubicBezTo>
                <a:cubicBezTo>
                  <a:pt x="1466" y="756"/>
                  <a:pt x="1438" y="774"/>
                  <a:pt x="1414" y="796"/>
                </a:cubicBezTo>
                <a:cubicBezTo>
                  <a:pt x="1380" y="819"/>
                  <a:pt x="1346" y="837"/>
                  <a:pt x="1312" y="848"/>
                </a:cubicBezTo>
                <a:cubicBezTo>
                  <a:pt x="1267" y="864"/>
                  <a:pt x="1228" y="871"/>
                  <a:pt x="1176" y="876"/>
                </a:cubicBezTo>
                <a:cubicBezTo>
                  <a:pt x="1165" y="882"/>
                  <a:pt x="1147" y="882"/>
                  <a:pt x="1131" y="882"/>
                </a:cubicBezTo>
                <a:cubicBezTo>
                  <a:pt x="1091" y="882"/>
                  <a:pt x="1050" y="876"/>
                  <a:pt x="1011" y="871"/>
                </a:cubicBezTo>
                <a:cubicBezTo>
                  <a:pt x="948" y="859"/>
                  <a:pt x="892" y="842"/>
                  <a:pt x="835" y="814"/>
                </a:cubicBezTo>
                <a:cubicBezTo>
                  <a:pt x="790" y="791"/>
                  <a:pt x="744" y="762"/>
                  <a:pt x="709" y="735"/>
                </a:cubicBezTo>
                <a:cubicBezTo>
                  <a:pt x="675" y="706"/>
                  <a:pt x="648" y="677"/>
                  <a:pt x="625" y="638"/>
                </a:cubicBezTo>
                <a:cubicBezTo>
                  <a:pt x="602" y="615"/>
                  <a:pt x="591" y="581"/>
                  <a:pt x="580" y="552"/>
                </a:cubicBezTo>
                <a:cubicBezTo>
                  <a:pt x="568" y="518"/>
                  <a:pt x="557" y="484"/>
                  <a:pt x="557" y="455"/>
                </a:cubicBezTo>
                <a:cubicBezTo>
                  <a:pt x="551" y="415"/>
                  <a:pt x="557" y="381"/>
                  <a:pt x="562" y="342"/>
                </a:cubicBezTo>
                <a:cubicBezTo>
                  <a:pt x="568" y="297"/>
                  <a:pt x="585" y="250"/>
                  <a:pt x="607" y="200"/>
                </a:cubicBezTo>
                <a:cubicBezTo>
                  <a:pt x="619" y="189"/>
                  <a:pt x="625" y="171"/>
                  <a:pt x="630" y="160"/>
                </a:cubicBezTo>
                <a:cubicBezTo>
                  <a:pt x="654" y="126"/>
                  <a:pt x="654" y="87"/>
                  <a:pt x="636" y="58"/>
                </a:cubicBezTo>
                <a:cubicBezTo>
                  <a:pt x="619" y="24"/>
                  <a:pt x="585" y="1"/>
                  <a:pt x="55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7" name="Google Shape;332;p2"/>
          <p:cNvSpPr>
            <a:spLocks noChangeArrowheads="1"/>
          </p:cNvSpPr>
          <p:nvPr/>
        </p:nvSpPr>
        <p:spPr bwMode="auto">
          <a:xfrm>
            <a:off x="8466138" y="4178300"/>
            <a:ext cx="4762" cy="3175"/>
          </a:xfrm>
          <a:custGeom>
            <a:avLst/>
            <a:gdLst>
              <a:gd name="T0" fmla="*/ 0 w 116"/>
              <a:gd name="T1" fmla="*/ 0 h 87"/>
              <a:gd name="T2" fmla="*/ 116 w 116"/>
              <a:gd name="T3" fmla="*/ 87 h 87"/>
            </a:gdLst>
            <a:ahLst/>
            <a:cxnLst/>
            <a:rect l="T0" t="T1" r="T2" b="T3"/>
            <a:pathLst>
              <a:path w="116" h="87" extrusionOk="0">
                <a:moveTo>
                  <a:pt x="115" y="1"/>
                </a:moveTo>
                <a:cubicBezTo>
                  <a:pt x="81" y="30"/>
                  <a:pt x="41" y="58"/>
                  <a:pt x="1" y="87"/>
                </a:cubicBezTo>
                <a:cubicBezTo>
                  <a:pt x="41" y="58"/>
                  <a:pt x="81" y="30"/>
                  <a:pt x="115"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8" name="Google Shape;333;p2"/>
          <p:cNvSpPr>
            <a:spLocks noChangeArrowheads="1"/>
          </p:cNvSpPr>
          <p:nvPr/>
        </p:nvSpPr>
        <p:spPr bwMode="auto">
          <a:xfrm>
            <a:off x="8453438" y="4175125"/>
            <a:ext cx="17462" cy="12700"/>
          </a:xfrm>
          <a:custGeom>
            <a:avLst/>
            <a:gdLst>
              <a:gd name="T0" fmla="*/ 0 w 468"/>
              <a:gd name="T1" fmla="*/ 0 h 313"/>
              <a:gd name="T2" fmla="*/ 468 w 468"/>
              <a:gd name="T3" fmla="*/ 313 h 313"/>
            </a:gdLst>
            <a:ahLst/>
            <a:cxnLst/>
            <a:rect l="T0" t="T1" r="T2" b="T3"/>
            <a:pathLst>
              <a:path w="468" h="313" extrusionOk="0">
                <a:moveTo>
                  <a:pt x="171" y="0"/>
                </a:moveTo>
                <a:cubicBezTo>
                  <a:pt x="121" y="0"/>
                  <a:pt x="69" y="34"/>
                  <a:pt x="40" y="74"/>
                </a:cubicBezTo>
                <a:cubicBezTo>
                  <a:pt x="1" y="137"/>
                  <a:pt x="6" y="216"/>
                  <a:pt x="58" y="266"/>
                </a:cubicBezTo>
                <a:cubicBezTo>
                  <a:pt x="69" y="279"/>
                  <a:pt x="80" y="295"/>
                  <a:pt x="92" y="313"/>
                </a:cubicBezTo>
                <a:cubicBezTo>
                  <a:pt x="103" y="307"/>
                  <a:pt x="121" y="300"/>
                  <a:pt x="132" y="295"/>
                </a:cubicBezTo>
                <a:cubicBezTo>
                  <a:pt x="211" y="261"/>
                  <a:pt x="284" y="216"/>
                  <a:pt x="353" y="171"/>
                </a:cubicBezTo>
                <a:cubicBezTo>
                  <a:pt x="393" y="142"/>
                  <a:pt x="433" y="114"/>
                  <a:pt x="467" y="85"/>
                </a:cubicBezTo>
                <a:cubicBezTo>
                  <a:pt x="381" y="69"/>
                  <a:pt x="297" y="40"/>
                  <a:pt x="223" y="11"/>
                </a:cubicBezTo>
                <a:cubicBezTo>
                  <a:pt x="205" y="6"/>
                  <a:pt x="189" y="0"/>
                  <a:pt x="171"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9" name="Google Shape;334;p2"/>
          <p:cNvSpPr>
            <a:spLocks noChangeArrowheads="1"/>
          </p:cNvSpPr>
          <p:nvPr/>
        </p:nvSpPr>
        <p:spPr bwMode="auto">
          <a:xfrm>
            <a:off x="8456613" y="4178300"/>
            <a:ext cx="19050" cy="19050"/>
          </a:xfrm>
          <a:custGeom>
            <a:avLst/>
            <a:gdLst>
              <a:gd name="T0" fmla="*/ 0 w 500"/>
              <a:gd name="T1" fmla="*/ 0 h 473"/>
              <a:gd name="T2" fmla="*/ 500 w 500"/>
              <a:gd name="T3" fmla="*/ 473 h 473"/>
            </a:gdLst>
            <a:ahLst/>
            <a:cxnLst/>
            <a:rect l="T0" t="T1" r="T2" b="T3"/>
            <a:pathLst>
              <a:path w="500" h="473" extrusionOk="0">
                <a:moveTo>
                  <a:pt x="375" y="1"/>
                </a:moveTo>
                <a:cubicBezTo>
                  <a:pt x="341" y="30"/>
                  <a:pt x="301" y="58"/>
                  <a:pt x="261" y="87"/>
                </a:cubicBezTo>
                <a:cubicBezTo>
                  <a:pt x="192" y="132"/>
                  <a:pt x="119" y="177"/>
                  <a:pt x="40" y="211"/>
                </a:cubicBezTo>
                <a:cubicBezTo>
                  <a:pt x="29" y="216"/>
                  <a:pt x="11" y="223"/>
                  <a:pt x="0" y="229"/>
                </a:cubicBezTo>
                <a:cubicBezTo>
                  <a:pt x="6" y="234"/>
                  <a:pt x="11" y="240"/>
                  <a:pt x="16" y="245"/>
                </a:cubicBezTo>
                <a:cubicBezTo>
                  <a:pt x="40" y="279"/>
                  <a:pt x="56" y="319"/>
                  <a:pt x="74" y="353"/>
                </a:cubicBezTo>
                <a:cubicBezTo>
                  <a:pt x="79" y="381"/>
                  <a:pt x="90" y="415"/>
                  <a:pt x="97" y="450"/>
                </a:cubicBezTo>
                <a:lnTo>
                  <a:pt x="97" y="473"/>
                </a:lnTo>
                <a:cubicBezTo>
                  <a:pt x="153" y="450"/>
                  <a:pt x="216" y="421"/>
                  <a:pt x="273" y="381"/>
                </a:cubicBezTo>
                <a:lnTo>
                  <a:pt x="273" y="365"/>
                </a:lnTo>
                <a:cubicBezTo>
                  <a:pt x="278" y="297"/>
                  <a:pt x="273" y="234"/>
                  <a:pt x="261" y="166"/>
                </a:cubicBezTo>
                <a:cubicBezTo>
                  <a:pt x="312" y="182"/>
                  <a:pt x="370" y="200"/>
                  <a:pt x="449" y="211"/>
                </a:cubicBezTo>
                <a:cubicBezTo>
                  <a:pt x="465" y="211"/>
                  <a:pt x="483" y="216"/>
                  <a:pt x="499" y="216"/>
                </a:cubicBezTo>
                <a:cubicBezTo>
                  <a:pt x="483" y="189"/>
                  <a:pt x="465" y="160"/>
                  <a:pt x="449" y="126"/>
                </a:cubicBezTo>
                <a:cubicBezTo>
                  <a:pt x="426" y="87"/>
                  <a:pt x="409" y="46"/>
                  <a:pt x="397" y="6"/>
                </a:cubicBezTo>
                <a:cubicBezTo>
                  <a:pt x="391" y="6"/>
                  <a:pt x="391" y="1"/>
                  <a:pt x="39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0" name="Google Shape;335;p2"/>
          <p:cNvSpPr>
            <a:spLocks noChangeArrowheads="1"/>
          </p:cNvSpPr>
          <p:nvPr/>
        </p:nvSpPr>
        <p:spPr bwMode="auto">
          <a:xfrm>
            <a:off x="8502650" y="4133850"/>
            <a:ext cx="15875" cy="34925"/>
          </a:xfrm>
          <a:custGeom>
            <a:avLst/>
            <a:gdLst>
              <a:gd name="T0" fmla="*/ 0 w 387"/>
              <a:gd name="T1" fmla="*/ 0 h 888"/>
              <a:gd name="T2" fmla="*/ 387 w 387"/>
              <a:gd name="T3" fmla="*/ 888 h 888"/>
            </a:gdLst>
            <a:ahLst/>
            <a:cxnLst/>
            <a:rect l="T0" t="T1" r="T2" b="T3"/>
            <a:pathLst>
              <a:path w="387" h="888" extrusionOk="0">
                <a:moveTo>
                  <a:pt x="58" y="1"/>
                </a:moveTo>
                <a:cubicBezTo>
                  <a:pt x="40" y="1"/>
                  <a:pt x="24" y="6"/>
                  <a:pt x="12" y="12"/>
                </a:cubicBezTo>
                <a:cubicBezTo>
                  <a:pt x="6" y="46"/>
                  <a:pt x="6" y="80"/>
                  <a:pt x="1" y="114"/>
                </a:cubicBezTo>
                <a:cubicBezTo>
                  <a:pt x="46" y="159"/>
                  <a:pt x="85" y="205"/>
                  <a:pt x="119" y="250"/>
                </a:cubicBezTo>
                <a:cubicBezTo>
                  <a:pt x="154" y="302"/>
                  <a:pt x="182" y="353"/>
                  <a:pt x="205" y="410"/>
                </a:cubicBezTo>
                <a:cubicBezTo>
                  <a:pt x="222" y="460"/>
                  <a:pt x="234" y="507"/>
                  <a:pt x="239" y="557"/>
                </a:cubicBezTo>
                <a:cubicBezTo>
                  <a:pt x="245" y="597"/>
                  <a:pt x="239" y="636"/>
                  <a:pt x="239" y="677"/>
                </a:cubicBezTo>
                <a:cubicBezTo>
                  <a:pt x="229" y="722"/>
                  <a:pt x="211" y="767"/>
                  <a:pt x="194" y="807"/>
                </a:cubicBezTo>
                <a:cubicBezTo>
                  <a:pt x="188" y="814"/>
                  <a:pt x="188" y="819"/>
                  <a:pt x="188" y="819"/>
                </a:cubicBezTo>
                <a:cubicBezTo>
                  <a:pt x="216" y="848"/>
                  <a:pt x="250" y="870"/>
                  <a:pt x="290" y="887"/>
                </a:cubicBezTo>
                <a:cubicBezTo>
                  <a:pt x="302" y="864"/>
                  <a:pt x="308" y="841"/>
                  <a:pt x="319" y="819"/>
                </a:cubicBezTo>
                <a:cubicBezTo>
                  <a:pt x="358" y="733"/>
                  <a:pt x="381" y="631"/>
                  <a:pt x="387" y="518"/>
                </a:cubicBezTo>
                <a:cubicBezTo>
                  <a:pt x="387" y="415"/>
                  <a:pt x="365" y="308"/>
                  <a:pt x="324" y="222"/>
                </a:cubicBezTo>
                <a:cubicBezTo>
                  <a:pt x="279" y="137"/>
                  <a:pt x="205" y="64"/>
                  <a:pt x="109" y="12"/>
                </a:cubicBezTo>
                <a:cubicBezTo>
                  <a:pt x="92" y="1"/>
                  <a:pt x="74" y="1"/>
                  <a:pt x="58"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1" name="Google Shape;336;p2"/>
          <p:cNvSpPr>
            <a:spLocks noChangeArrowheads="1"/>
          </p:cNvSpPr>
          <p:nvPr/>
        </p:nvSpPr>
        <p:spPr bwMode="auto">
          <a:xfrm>
            <a:off x="8485188" y="4184650"/>
            <a:ext cx="1587" cy="1588"/>
          </a:xfrm>
          <a:custGeom>
            <a:avLst/>
            <a:gdLst>
              <a:gd name="T0" fmla="*/ 0 w 56"/>
              <a:gd name="T1" fmla="*/ 0 h 63"/>
              <a:gd name="T2" fmla="*/ 56 w 56"/>
              <a:gd name="T3" fmla="*/ 63 h 63"/>
            </a:gdLst>
            <a:ahLst/>
            <a:cxnLst/>
            <a:rect l="T0" t="T1" r="T2" b="T3"/>
            <a:pathLst>
              <a:path w="56" h="63" extrusionOk="0">
                <a:moveTo>
                  <a:pt x="0" y="0"/>
                </a:moveTo>
                <a:cubicBezTo>
                  <a:pt x="16" y="23"/>
                  <a:pt x="34" y="41"/>
                  <a:pt x="56" y="63"/>
                </a:cubicBezTo>
                <a:cubicBezTo>
                  <a:pt x="34" y="41"/>
                  <a:pt x="16" y="23"/>
                  <a:pt x="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2" name="Google Shape;337;p2"/>
          <p:cNvSpPr>
            <a:spLocks noChangeArrowheads="1"/>
          </p:cNvSpPr>
          <p:nvPr/>
        </p:nvSpPr>
        <p:spPr bwMode="auto">
          <a:xfrm>
            <a:off x="8482013" y="4135438"/>
            <a:ext cx="31750" cy="50800"/>
          </a:xfrm>
          <a:custGeom>
            <a:avLst/>
            <a:gdLst>
              <a:gd name="T0" fmla="*/ 0 w 846"/>
              <a:gd name="T1" fmla="*/ 0 h 1336"/>
              <a:gd name="T2" fmla="*/ 846 w 846"/>
              <a:gd name="T3" fmla="*/ 1336 h 1336"/>
            </a:gdLst>
            <a:ahLst/>
            <a:cxnLst/>
            <a:rect l="T0" t="T1" r="T2" b="T3"/>
            <a:pathLst>
              <a:path w="846" h="1336" extrusionOk="0">
                <a:moveTo>
                  <a:pt x="568" y="1"/>
                </a:moveTo>
                <a:lnTo>
                  <a:pt x="568" y="1"/>
                </a:lnTo>
                <a:cubicBezTo>
                  <a:pt x="557" y="12"/>
                  <a:pt x="551" y="19"/>
                  <a:pt x="546" y="29"/>
                </a:cubicBezTo>
                <a:cubicBezTo>
                  <a:pt x="534" y="40"/>
                  <a:pt x="528" y="64"/>
                  <a:pt x="528" y="80"/>
                </a:cubicBezTo>
                <a:cubicBezTo>
                  <a:pt x="539" y="87"/>
                  <a:pt x="551" y="98"/>
                  <a:pt x="557" y="103"/>
                </a:cubicBezTo>
                <a:cubicBezTo>
                  <a:pt x="562" y="69"/>
                  <a:pt x="562" y="35"/>
                  <a:pt x="568" y="1"/>
                </a:cubicBezTo>
                <a:close/>
                <a:moveTo>
                  <a:pt x="744" y="808"/>
                </a:moveTo>
                <a:cubicBezTo>
                  <a:pt x="722" y="842"/>
                  <a:pt x="704" y="876"/>
                  <a:pt x="675" y="905"/>
                </a:cubicBezTo>
                <a:cubicBezTo>
                  <a:pt x="648" y="945"/>
                  <a:pt x="607" y="973"/>
                  <a:pt x="568" y="1007"/>
                </a:cubicBezTo>
                <a:cubicBezTo>
                  <a:pt x="517" y="1035"/>
                  <a:pt x="465" y="1063"/>
                  <a:pt x="410" y="1092"/>
                </a:cubicBezTo>
                <a:cubicBezTo>
                  <a:pt x="324" y="1120"/>
                  <a:pt x="227" y="1137"/>
                  <a:pt x="130" y="1149"/>
                </a:cubicBezTo>
                <a:cubicBezTo>
                  <a:pt x="96" y="1149"/>
                  <a:pt x="62" y="1155"/>
                  <a:pt x="28" y="1155"/>
                </a:cubicBezTo>
                <a:lnTo>
                  <a:pt x="0" y="1155"/>
                </a:lnTo>
                <a:cubicBezTo>
                  <a:pt x="17" y="1183"/>
                  <a:pt x="34" y="1217"/>
                  <a:pt x="56" y="1246"/>
                </a:cubicBezTo>
                <a:cubicBezTo>
                  <a:pt x="62" y="1257"/>
                  <a:pt x="69" y="1262"/>
                  <a:pt x="74" y="1273"/>
                </a:cubicBezTo>
                <a:cubicBezTo>
                  <a:pt x="90" y="1296"/>
                  <a:pt x="108" y="1314"/>
                  <a:pt x="130" y="1336"/>
                </a:cubicBezTo>
                <a:cubicBezTo>
                  <a:pt x="347" y="1314"/>
                  <a:pt x="546" y="1223"/>
                  <a:pt x="688" y="1086"/>
                </a:cubicBezTo>
                <a:cubicBezTo>
                  <a:pt x="727" y="1052"/>
                  <a:pt x="761" y="1007"/>
                  <a:pt x="795" y="955"/>
                </a:cubicBezTo>
                <a:cubicBezTo>
                  <a:pt x="812" y="932"/>
                  <a:pt x="830" y="905"/>
                  <a:pt x="846" y="876"/>
                </a:cubicBezTo>
                <a:cubicBezTo>
                  <a:pt x="806" y="859"/>
                  <a:pt x="772" y="837"/>
                  <a:pt x="744" y="808"/>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3" name="Google Shape;338;p2"/>
          <p:cNvSpPr>
            <a:spLocks noChangeArrowheads="1"/>
          </p:cNvSpPr>
          <p:nvPr/>
        </p:nvSpPr>
        <p:spPr bwMode="auto">
          <a:xfrm>
            <a:off x="8472488" y="4178300"/>
            <a:ext cx="14287" cy="9525"/>
          </a:xfrm>
          <a:custGeom>
            <a:avLst/>
            <a:gdLst>
              <a:gd name="T0" fmla="*/ 0 w 376"/>
              <a:gd name="T1" fmla="*/ 0 h 218"/>
              <a:gd name="T2" fmla="*/ 376 w 376"/>
              <a:gd name="T3" fmla="*/ 218 h 218"/>
            </a:gdLst>
            <a:ahLst/>
            <a:cxnLst/>
            <a:rect l="T0" t="T1" r="T2" b="T3"/>
            <a:pathLst>
              <a:path w="376" h="218" extrusionOk="0">
                <a:moveTo>
                  <a:pt x="1" y="0"/>
                </a:moveTo>
                <a:lnTo>
                  <a:pt x="1" y="0"/>
                </a:lnTo>
                <a:cubicBezTo>
                  <a:pt x="13" y="40"/>
                  <a:pt x="30" y="81"/>
                  <a:pt x="53" y="120"/>
                </a:cubicBezTo>
                <a:cubicBezTo>
                  <a:pt x="69" y="154"/>
                  <a:pt x="87" y="183"/>
                  <a:pt x="103" y="210"/>
                </a:cubicBezTo>
                <a:cubicBezTo>
                  <a:pt x="137" y="210"/>
                  <a:pt x="166" y="217"/>
                  <a:pt x="200" y="217"/>
                </a:cubicBezTo>
                <a:cubicBezTo>
                  <a:pt x="252" y="217"/>
                  <a:pt x="308" y="210"/>
                  <a:pt x="370" y="205"/>
                </a:cubicBezTo>
                <a:lnTo>
                  <a:pt x="376" y="205"/>
                </a:lnTo>
                <a:cubicBezTo>
                  <a:pt x="354" y="183"/>
                  <a:pt x="336" y="165"/>
                  <a:pt x="320" y="142"/>
                </a:cubicBezTo>
                <a:cubicBezTo>
                  <a:pt x="315" y="131"/>
                  <a:pt x="308" y="126"/>
                  <a:pt x="302" y="115"/>
                </a:cubicBezTo>
                <a:cubicBezTo>
                  <a:pt x="280" y="86"/>
                  <a:pt x="263" y="52"/>
                  <a:pt x="246" y="24"/>
                </a:cubicBezTo>
                <a:cubicBezTo>
                  <a:pt x="166" y="18"/>
                  <a:pt x="81" y="13"/>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4" name="Google Shape;339;p2"/>
          <p:cNvSpPr>
            <a:spLocks noChangeArrowheads="1"/>
          </p:cNvSpPr>
          <p:nvPr/>
        </p:nvSpPr>
        <p:spPr bwMode="auto">
          <a:xfrm>
            <a:off x="8275638" y="4181475"/>
            <a:ext cx="6350" cy="11113"/>
          </a:xfrm>
          <a:custGeom>
            <a:avLst/>
            <a:gdLst>
              <a:gd name="T0" fmla="*/ 0 w 189"/>
              <a:gd name="T1" fmla="*/ 0 h 290"/>
              <a:gd name="T2" fmla="*/ 189 w 189"/>
              <a:gd name="T3" fmla="*/ 290 h 290"/>
            </a:gdLst>
            <a:ahLst/>
            <a:cxnLst/>
            <a:rect l="T0" t="T1" r="T2" b="T3"/>
            <a:pathLst>
              <a:path w="189" h="290" extrusionOk="0">
                <a:moveTo>
                  <a:pt x="74" y="1"/>
                </a:moveTo>
                <a:cubicBezTo>
                  <a:pt x="52" y="17"/>
                  <a:pt x="23" y="35"/>
                  <a:pt x="0" y="46"/>
                </a:cubicBezTo>
                <a:cubicBezTo>
                  <a:pt x="5" y="69"/>
                  <a:pt x="18" y="91"/>
                  <a:pt x="29" y="109"/>
                </a:cubicBezTo>
                <a:cubicBezTo>
                  <a:pt x="45" y="137"/>
                  <a:pt x="63" y="164"/>
                  <a:pt x="79" y="188"/>
                </a:cubicBezTo>
                <a:cubicBezTo>
                  <a:pt x="108" y="227"/>
                  <a:pt x="142" y="261"/>
                  <a:pt x="176" y="290"/>
                </a:cubicBezTo>
                <a:cubicBezTo>
                  <a:pt x="181" y="245"/>
                  <a:pt x="188" y="199"/>
                  <a:pt x="188" y="154"/>
                </a:cubicBezTo>
                <a:cubicBezTo>
                  <a:pt x="165" y="114"/>
                  <a:pt x="142" y="69"/>
                  <a:pt x="125" y="28"/>
                </a:cubicBezTo>
                <a:cubicBezTo>
                  <a:pt x="108" y="17"/>
                  <a:pt x="91" y="12"/>
                  <a:pt x="7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5" name="Google Shape;340;p2"/>
          <p:cNvSpPr>
            <a:spLocks noChangeArrowheads="1"/>
          </p:cNvSpPr>
          <p:nvPr/>
        </p:nvSpPr>
        <p:spPr bwMode="auto">
          <a:xfrm>
            <a:off x="8288338" y="4194175"/>
            <a:ext cx="3175" cy="4763"/>
          </a:xfrm>
          <a:custGeom>
            <a:avLst/>
            <a:gdLst>
              <a:gd name="T0" fmla="*/ 0 w 98"/>
              <a:gd name="T1" fmla="*/ 0 h 125"/>
              <a:gd name="T2" fmla="*/ 98 w 98"/>
              <a:gd name="T3" fmla="*/ 125 h 125"/>
            </a:gdLst>
            <a:ahLst/>
            <a:cxnLst/>
            <a:rect l="T0" t="T1" r="T2" b="T3"/>
            <a:pathLst>
              <a:path w="98" h="125" extrusionOk="0">
                <a:moveTo>
                  <a:pt x="6" y="0"/>
                </a:moveTo>
                <a:cubicBezTo>
                  <a:pt x="6" y="29"/>
                  <a:pt x="6" y="56"/>
                  <a:pt x="0" y="85"/>
                </a:cubicBezTo>
                <a:cubicBezTo>
                  <a:pt x="6" y="90"/>
                  <a:pt x="17" y="90"/>
                  <a:pt x="24" y="97"/>
                </a:cubicBezTo>
                <a:cubicBezTo>
                  <a:pt x="45" y="108"/>
                  <a:pt x="69" y="119"/>
                  <a:pt x="92" y="124"/>
                </a:cubicBezTo>
                <a:cubicBezTo>
                  <a:pt x="92" y="97"/>
                  <a:pt x="92" y="68"/>
                  <a:pt x="97" y="40"/>
                </a:cubicBezTo>
                <a:cubicBezTo>
                  <a:pt x="85" y="40"/>
                  <a:pt x="80" y="34"/>
                  <a:pt x="74" y="34"/>
                </a:cubicBezTo>
                <a:cubicBezTo>
                  <a:pt x="51" y="22"/>
                  <a:pt x="29" y="11"/>
                  <a:pt x="6"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6" name="Google Shape;341;p2"/>
          <p:cNvSpPr>
            <a:spLocks noChangeArrowheads="1"/>
          </p:cNvSpPr>
          <p:nvPr/>
        </p:nvSpPr>
        <p:spPr bwMode="auto">
          <a:xfrm>
            <a:off x="8269288" y="4122738"/>
            <a:ext cx="28575" cy="31750"/>
          </a:xfrm>
          <a:custGeom>
            <a:avLst/>
            <a:gdLst>
              <a:gd name="T0" fmla="*/ 0 w 735"/>
              <a:gd name="T1" fmla="*/ 0 h 824"/>
              <a:gd name="T2" fmla="*/ 735 w 735"/>
              <a:gd name="T3" fmla="*/ 824 h 824"/>
            </a:gdLst>
            <a:ahLst/>
            <a:cxnLst/>
            <a:rect l="T0" t="T1" r="T2" b="T3"/>
            <a:pathLst>
              <a:path w="735" h="824" extrusionOk="0">
                <a:moveTo>
                  <a:pt x="58" y="0"/>
                </a:moveTo>
                <a:cubicBezTo>
                  <a:pt x="35" y="13"/>
                  <a:pt x="18" y="23"/>
                  <a:pt x="0" y="29"/>
                </a:cubicBezTo>
                <a:cubicBezTo>
                  <a:pt x="7" y="29"/>
                  <a:pt x="13" y="34"/>
                  <a:pt x="13" y="34"/>
                </a:cubicBezTo>
                <a:cubicBezTo>
                  <a:pt x="29" y="40"/>
                  <a:pt x="41" y="47"/>
                  <a:pt x="52" y="52"/>
                </a:cubicBezTo>
                <a:cubicBezTo>
                  <a:pt x="52" y="34"/>
                  <a:pt x="52" y="18"/>
                  <a:pt x="58" y="0"/>
                </a:cubicBezTo>
                <a:close/>
                <a:moveTo>
                  <a:pt x="587" y="722"/>
                </a:moveTo>
                <a:lnTo>
                  <a:pt x="587" y="722"/>
                </a:lnTo>
                <a:cubicBezTo>
                  <a:pt x="592" y="756"/>
                  <a:pt x="592" y="784"/>
                  <a:pt x="598" y="819"/>
                </a:cubicBezTo>
                <a:cubicBezTo>
                  <a:pt x="621" y="819"/>
                  <a:pt x="648" y="824"/>
                  <a:pt x="677" y="824"/>
                </a:cubicBezTo>
                <a:lnTo>
                  <a:pt x="706" y="824"/>
                </a:lnTo>
                <a:cubicBezTo>
                  <a:pt x="716" y="819"/>
                  <a:pt x="723" y="819"/>
                  <a:pt x="734" y="819"/>
                </a:cubicBezTo>
                <a:cubicBezTo>
                  <a:pt x="723" y="790"/>
                  <a:pt x="700" y="768"/>
                  <a:pt x="666" y="756"/>
                </a:cubicBezTo>
                <a:cubicBezTo>
                  <a:pt x="637" y="745"/>
                  <a:pt x="609" y="739"/>
                  <a:pt x="587" y="72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7" name="Google Shape;342;p2"/>
          <p:cNvSpPr>
            <a:spLocks noChangeArrowheads="1"/>
          </p:cNvSpPr>
          <p:nvPr/>
        </p:nvSpPr>
        <p:spPr bwMode="auto">
          <a:xfrm>
            <a:off x="8304213" y="4197350"/>
            <a:ext cx="0" cy="4763"/>
          </a:xfrm>
          <a:custGeom>
            <a:avLst/>
            <a:gdLst>
              <a:gd name="T0" fmla="*/ 0 w 8"/>
              <a:gd name="T1" fmla="*/ 0 h 109"/>
              <a:gd name="T2" fmla="*/ 8 w 8"/>
              <a:gd name="T3" fmla="*/ 109 h 109"/>
            </a:gdLst>
            <a:ahLst/>
            <a:cxnLst/>
            <a:rect l="T0" t="T1" r="T2" b="T3"/>
            <a:pathLst>
              <a:path w="8" h="109" extrusionOk="0">
                <a:moveTo>
                  <a:pt x="1" y="0"/>
                </a:moveTo>
                <a:lnTo>
                  <a:pt x="1" y="108"/>
                </a:lnTo>
                <a:cubicBezTo>
                  <a:pt x="1" y="74"/>
                  <a:pt x="1" y="34"/>
                  <a:pt x="8"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8" name="Google Shape;343;p2"/>
          <p:cNvSpPr>
            <a:spLocks noChangeArrowheads="1"/>
          </p:cNvSpPr>
          <p:nvPr/>
        </p:nvSpPr>
        <p:spPr bwMode="auto">
          <a:xfrm>
            <a:off x="8291513" y="4195763"/>
            <a:ext cx="12700" cy="6350"/>
          </a:xfrm>
          <a:custGeom>
            <a:avLst/>
            <a:gdLst>
              <a:gd name="T0" fmla="*/ 0 w 335"/>
              <a:gd name="T1" fmla="*/ 0 h 172"/>
              <a:gd name="T2" fmla="*/ 335 w 335"/>
              <a:gd name="T3" fmla="*/ 172 h 172"/>
            </a:gdLst>
            <a:ahLst/>
            <a:cxnLst/>
            <a:rect l="T0" t="T1" r="T2" b="T3"/>
            <a:pathLst>
              <a:path w="335" h="172" extrusionOk="0">
                <a:moveTo>
                  <a:pt x="6" y="1"/>
                </a:moveTo>
                <a:cubicBezTo>
                  <a:pt x="1" y="29"/>
                  <a:pt x="1" y="58"/>
                  <a:pt x="1" y="85"/>
                </a:cubicBezTo>
                <a:cubicBezTo>
                  <a:pt x="28" y="103"/>
                  <a:pt x="62" y="114"/>
                  <a:pt x="96" y="126"/>
                </a:cubicBezTo>
                <a:cubicBezTo>
                  <a:pt x="171" y="148"/>
                  <a:pt x="250" y="166"/>
                  <a:pt x="335" y="171"/>
                </a:cubicBezTo>
                <a:lnTo>
                  <a:pt x="335" y="63"/>
                </a:lnTo>
                <a:cubicBezTo>
                  <a:pt x="267" y="63"/>
                  <a:pt x="205" y="58"/>
                  <a:pt x="143" y="46"/>
                </a:cubicBezTo>
                <a:cubicBezTo>
                  <a:pt x="91" y="35"/>
                  <a:pt x="46" y="24"/>
                  <a:pt x="6"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9" name="Google Shape;344;p2"/>
          <p:cNvSpPr>
            <a:spLocks noChangeArrowheads="1"/>
          </p:cNvSpPr>
          <p:nvPr/>
        </p:nvSpPr>
        <p:spPr bwMode="auto">
          <a:xfrm>
            <a:off x="8291513" y="4154488"/>
            <a:ext cx="6350" cy="6350"/>
          </a:xfrm>
          <a:custGeom>
            <a:avLst/>
            <a:gdLst>
              <a:gd name="T0" fmla="*/ 0 w 154"/>
              <a:gd name="T1" fmla="*/ 0 h 172"/>
              <a:gd name="T2" fmla="*/ 154 w 154"/>
              <a:gd name="T3" fmla="*/ 172 h 172"/>
            </a:gdLst>
            <a:ahLst/>
            <a:cxnLst/>
            <a:rect l="T0" t="T1" r="T2" b="T3"/>
            <a:pathLst>
              <a:path w="154" h="172" extrusionOk="0">
                <a:moveTo>
                  <a:pt x="6" y="1"/>
                </a:moveTo>
                <a:cubicBezTo>
                  <a:pt x="11" y="58"/>
                  <a:pt x="11" y="115"/>
                  <a:pt x="0" y="171"/>
                </a:cubicBezTo>
                <a:cubicBezTo>
                  <a:pt x="22" y="166"/>
                  <a:pt x="40" y="160"/>
                  <a:pt x="63" y="160"/>
                </a:cubicBezTo>
                <a:cubicBezTo>
                  <a:pt x="114" y="155"/>
                  <a:pt x="148" y="97"/>
                  <a:pt x="153" y="52"/>
                </a:cubicBezTo>
                <a:cubicBezTo>
                  <a:pt x="153" y="35"/>
                  <a:pt x="148" y="18"/>
                  <a:pt x="142" y="1"/>
                </a:cubicBezTo>
                <a:cubicBezTo>
                  <a:pt x="131" y="1"/>
                  <a:pt x="124" y="1"/>
                  <a:pt x="114" y="6"/>
                </a:cubicBezTo>
                <a:lnTo>
                  <a:pt x="85" y="6"/>
                </a:lnTo>
                <a:cubicBezTo>
                  <a:pt x="56" y="6"/>
                  <a:pt x="29" y="1"/>
                  <a:pt x="6"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0" name="Google Shape;345;p2"/>
          <p:cNvSpPr>
            <a:spLocks noChangeArrowheads="1"/>
          </p:cNvSpPr>
          <p:nvPr/>
        </p:nvSpPr>
        <p:spPr bwMode="auto">
          <a:xfrm>
            <a:off x="8277225" y="4181475"/>
            <a:ext cx="34925" cy="20638"/>
          </a:xfrm>
          <a:custGeom>
            <a:avLst/>
            <a:gdLst>
              <a:gd name="T0" fmla="*/ 0 w 871"/>
              <a:gd name="T1" fmla="*/ 0 h 558"/>
              <a:gd name="T2" fmla="*/ 871 w 871"/>
              <a:gd name="T3" fmla="*/ 558 h 558"/>
            </a:gdLst>
            <a:ahLst/>
            <a:cxnLst/>
            <a:rect l="T0" t="T1" r="T2" b="T3"/>
            <a:pathLst>
              <a:path w="871" h="558" extrusionOk="0">
                <a:moveTo>
                  <a:pt x="35" y="1"/>
                </a:moveTo>
                <a:cubicBezTo>
                  <a:pt x="24" y="6"/>
                  <a:pt x="13" y="17"/>
                  <a:pt x="1" y="24"/>
                </a:cubicBezTo>
                <a:cubicBezTo>
                  <a:pt x="18" y="35"/>
                  <a:pt x="35" y="40"/>
                  <a:pt x="52" y="51"/>
                </a:cubicBezTo>
                <a:cubicBezTo>
                  <a:pt x="47" y="35"/>
                  <a:pt x="40" y="17"/>
                  <a:pt x="35" y="1"/>
                </a:cubicBezTo>
                <a:close/>
                <a:moveTo>
                  <a:pt x="115" y="177"/>
                </a:moveTo>
                <a:cubicBezTo>
                  <a:pt x="115" y="222"/>
                  <a:pt x="108" y="268"/>
                  <a:pt x="103" y="313"/>
                </a:cubicBezTo>
                <a:cubicBezTo>
                  <a:pt x="121" y="331"/>
                  <a:pt x="142" y="347"/>
                  <a:pt x="160" y="358"/>
                </a:cubicBezTo>
                <a:cubicBezTo>
                  <a:pt x="189" y="381"/>
                  <a:pt x="223" y="404"/>
                  <a:pt x="262" y="421"/>
                </a:cubicBezTo>
                <a:cubicBezTo>
                  <a:pt x="268" y="392"/>
                  <a:pt x="268" y="365"/>
                  <a:pt x="268" y="336"/>
                </a:cubicBezTo>
                <a:cubicBezTo>
                  <a:pt x="252" y="318"/>
                  <a:pt x="234" y="307"/>
                  <a:pt x="217" y="297"/>
                </a:cubicBezTo>
                <a:cubicBezTo>
                  <a:pt x="183" y="262"/>
                  <a:pt x="155" y="228"/>
                  <a:pt x="126" y="194"/>
                </a:cubicBezTo>
                <a:cubicBezTo>
                  <a:pt x="126" y="187"/>
                  <a:pt x="121" y="182"/>
                  <a:pt x="115" y="177"/>
                </a:cubicBezTo>
                <a:close/>
                <a:moveTo>
                  <a:pt x="865" y="426"/>
                </a:moveTo>
                <a:cubicBezTo>
                  <a:pt x="842" y="426"/>
                  <a:pt x="819" y="433"/>
                  <a:pt x="797" y="433"/>
                </a:cubicBezTo>
                <a:cubicBezTo>
                  <a:pt x="763" y="433"/>
                  <a:pt x="729" y="438"/>
                  <a:pt x="695" y="438"/>
                </a:cubicBezTo>
                <a:cubicBezTo>
                  <a:pt x="688" y="472"/>
                  <a:pt x="688" y="512"/>
                  <a:pt x="688" y="546"/>
                </a:cubicBezTo>
                <a:cubicBezTo>
                  <a:pt x="722" y="552"/>
                  <a:pt x="756" y="552"/>
                  <a:pt x="790" y="552"/>
                </a:cubicBezTo>
                <a:cubicBezTo>
                  <a:pt x="808" y="557"/>
                  <a:pt x="824" y="557"/>
                  <a:pt x="848" y="557"/>
                </a:cubicBezTo>
                <a:lnTo>
                  <a:pt x="871" y="557"/>
                </a:lnTo>
                <a:cubicBezTo>
                  <a:pt x="865" y="512"/>
                  <a:pt x="865" y="467"/>
                  <a:pt x="865" y="426"/>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1" name="Google Shape;346;p2"/>
          <p:cNvSpPr>
            <a:spLocks noChangeArrowheads="1"/>
          </p:cNvSpPr>
          <p:nvPr/>
        </p:nvSpPr>
        <p:spPr bwMode="auto">
          <a:xfrm>
            <a:off x="8266113" y="4111625"/>
            <a:ext cx="6350" cy="31750"/>
          </a:xfrm>
          <a:custGeom>
            <a:avLst/>
            <a:gdLst>
              <a:gd name="T0" fmla="*/ 0 w 160"/>
              <a:gd name="T1" fmla="*/ 0 h 791"/>
              <a:gd name="T2" fmla="*/ 160 w 160"/>
              <a:gd name="T3" fmla="*/ 791 h 791"/>
            </a:gdLst>
            <a:ahLst/>
            <a:cxnLst/>
            <a:rect l="T0" t="T1" r="T2" b="T3"/>
            <a:pathLst>
              <a:path w="160" h="791" extrusionOk="0">
                <a:moveTo>
                  <a:pt x="97" y="1"/>
                </a:moveTo>
                <a:cubicBezTo>
                  <a:pt x="63" y="1"/>
                  <a:pt x="29" y="23"/>
                  <a:pt x="11" y="62"/>
                </a:cubicBezTo>
                <a:cubicBezTo>
                  <a:pt x="11" y="69"/>
                  <a:pt x="6" y="74"/>
                  <a:pt x="6" y="85"/>
                </a:cubicBezTo>
                <a:cubicBezTo>
                  <a:pt x="24" y="74"/>
                  <a:pt x="40" y="62"/>
                  <a:pt x="58" y="57"/>
                </a:cubicBezTo>
                <a:cubicBezTo>
                  <a:pt x="79" y="46"/>
                  <a:pt x="103" y="28"/>
                  <a:pt x="126" y="17"/>
                </a:cubicBezTo>
                <a:cubicBezTo>
                  <a:pt x="131" y="12"/>
                  <a:pt x="131" y="12"/>
                  <a:pt x="137" y="6"/>
                </a:cubicBezTo>
                <a:lnTo>
                  <a:pt x="126" y="6"/>
                </a:lnTo>
                <a:cubicBezTo>
                  <a:pt x="114" y="1"/>
                  <a:pt x="108" y="1"/>
                  <a:pt x="97" y="1"/>
                </a:cubicBezTo>
                <a:close/>
                <a:moveTo>
                  <a:pt x="0" y="518"/>
                </a:moveTo>
                <a:lnTo>
                  <a:pt x="0" y="518"/>
                </a:lnTo>
                <a:cubicBezTo>
                  <a:pt x="6" y="534"/>
                  <a:pt x="18" y="552"/>
                  <a:pt x="24" y="574"/>
                </a:cubicBezTo>
                <a:cubicBezTo>
                  <a:pt x="45" y="631"/>
                  <a:pt x="74" y="688"/>
                  <a:pt x="108" y="744"/>
                </a:cubicBezTo>
                <a:cubicBezTo>
                  <a:pt x="114" y="762"/>
                  <a:pt x="126" y="773"/>
                  <a:pt x="137" y="790"/>
                </a:cubicBezTo>
                <a:cubicBezTo>
                  <a:pt x="142" y="773"/>
                  <a:pt x="148" y="756"/>
                  <a:pt x="154" y="739"/>
                </a:cubicBezTo>
                <a:cubicBezTo>
                  <a:pt x="154" y="717"/>
                  <a:pt x="160" y="688"/>
                  <a:pt x="160" y="665"/>
                </a:cubicBezTo>
                <a:cubicBezTo>
                  <a:pt x="148" y="654"/>
                  <a:pt x="137" y="636"/>
                  <a:pt x="137" y="615"/>
                </a:cubicBezTo>
                <a:lnTo>
                  <a:pt x="131" y="608"/>
                </a:lnTo>
                <a:cubicBezTo>
                  <a:pt x="97" y="580"/>
                  <a:pt x="63" y="552"/>
                  <a:pt x="29" y="529"/>
                </a:cubicBezTo>
                <a:cubicBezTo>
                  <a:pt x="18" y="523"/>
                  <a:pt x="11" y="523"/>
                  <a:pt x="0" y="518"/>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2" name="Google Shape;347;p2"/>
          <p:cNvSpPr>
            <a:spLocks noChangeArrowheads="1"/>
          </p:cNvSpPr>
          <p:nvPr/>
        </p:nvSpPr>
        <p:spPr bwMode="auto">
          <a:xfrm>
            <a:off x="8272463" y="4138613"/>
            <a:ext cx="1587" cy="0"/>
          </a:xfrm>
          <a:custGeom>
            <a:avLst/>
            <a:gdLst>
              <a:gd name="T0" fmla="*/ 0 w 35"/>
              <a:gd name="T1" fmla="*/ 0 h 35"/>
              <a:gd name="T2" fmla="*/ 35 w 35"/>
              <a:gd name="T3" fmla="*/ 35 h 35"/>
            </a:gdLst>
            <a:ahLst/>
            <a:cxnLst/>
            <a:rect l="T0" t="T1" r="T2" b="T3"/>
            <a:pathLst>
              <a:path w="35" h="35" extrusionOk="0">
                <a:moveTo>
                  <a:pt x="0" y="0"/>
                </a:moveTo>
                <a:lnTo>
                  <a:pt x="0" y="0"/>
                </a:lnTo>
                <a:cubicBezTo>
                  <a:pt x="11" y="13"/>
                  <a:pt x="22" y="24"/>
                  <a:pt x="34" y="35"/>
                </a:cubicBezTo>
                <a:cubicBezTo>
                  <a:pt x="22" y="24"/>
                  <a:pt x="11" y="13"/>
                  <a:pt x="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3" name="Google Shape;348;p2"/>
          <p:cNvSpPr>
            <a:spLocks noChangeArrowheads="1"/>
          </p:cNvSpPr>
          <p:nvPr/>
        </p:nvSpPr>
        <p:spPr bwMode="auto">
          <a:xfrm>
            <a:off x="8270875" y="4135438"/>
            <a:ext cx="1588" cy="3175"/>
          </a:xfrm>
          <a:custGeom>
            <a:avLst/>
            <a:gdLst>
              <a:gd name="T0" fmla="*/ 0 w 58"/>
              <a:gd name="T1" fmla="*/ 0 h 57"/>
              <a:gd name="T2" fmla="*/ 58 w 58"/>
              <a:gd name="T3" fmla="*/ 57 h 57"/>
            </a:gdLst>
            <a:ahLst/>
            <a:cxnLst/>
            <a:rect l="T0" t="T1" r="T2" b="T3"/>
            <a:pathLst>
              <a:path w="58" h="57" extrusionOk="0">
                <a:moveTo>
                  <a:pt x="1" y="1"/>
                </a:moveTo>
                <a:lnTo>
                  <a:pt x="1" y="1"/>
                </a:lnTo>
                <a:cubicBezTo>
                  <a:pt x="24" y="17"/>
                  <a:pt x="40" y="35"/>
                  <a:pt x="58" y="56"/>
                </a:cubicBezTo>
                <a:cubicBezTo>
                  <a:pt x="40" y="35"/>
                  <a:pt x="24" y="17"/>
                  <a:pt x="1" y="1"/>
                </a:cubicBez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4" name="Google Shape;349;p2"/>
          <p:cNvSpPr>
            <a:spLocks noChangeArrowheads="1"/>
          </p:cNvSpPr>
          <p:nvPr/>
        </p:nvSpPr>
        <p:spPr bwMode="auto">
          <a:xfrm>
            <a:off x="8280400" y="4151313"/>
            <a:ext cx="1588" cy="9525"/>
          </a:xfrm>
          <a:custGeom>
            <a:avLst/>
            <a:gdLst>
              <a:gd name="T0" fmla="*/ 0 w 19"/>
              <a:gd name="T1" fmla="*/ 0 h 217"/>
              <a:gd name="T2" fmla="*/ 19 w 19"/>
              <a:gd name="T3" fmla="*/ 217 h 217"/>
            </a:gdLst>
            <a:ahLst/>
            <a:cxnLst/>
            <a:rect l="T0" t="T1" r="T2" b="T3"/>
            <a:pathLst>
              <a:path w="19" h="217" extrusionOk="0">
                <a:moveTo>
                  <a:pt x="18" y="153"/>
                </a:moveTo>
                <a:lnTo>
                  <a:pt x="18" y="153"/>
                </a:lnTo>
                <a:cubicBezTo>
                  <a:pt x="18" y="160"/>
                  <a:pt x="13" y="166"/>
                  <a:pt x="13" y="171"/>
                </a:cubicBezTo>
                <a:cubicBezTo>
                  <a:pt x="13" y="187"/>
                  <a:pt x="7" y="200"/>
                  <a:pt x="0" y="216"/>
                </a:cubicBezTo>
                <a:cubicBezTo>
                  <a:pt x="7" y="200"/>
                  <a:pt x="13" y="187"/>
                  <a:pt x="13" y="171"/>
                </a:cubicBezTo>
                <a:cubicBezTo>
                  <a:pt x="13" y="166"/>
                  <a:pt x="18" y="160"/>
                  <a:pt x="18" y="153"/>
                </a:cubicBezTo>
                <a:close/>
                <a:moveTo>
                  <a:pt x="13" y="1"/>
                </a:moveTo>
                <a:lnTo>
                  <a:pt x="13" y="17"/>
                </a:ln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5" name="Google Shape;350;p2"/>
          <p:cNvSpPr>
            <a:spLocks noChangeArrowheads="1"/>
          </p:cNvSpPr>
          <p:nvPr/>
        </p:nvSpPr>
        <p:spPr bwMode="auto">
          <a:xfrm>
            <a:off x="8275638" y="4168775"/>
            <a:ext cx="0" cy="0"/>
          </a:xfrm>
          <a:custGeom>
            <a:avLst/>
            <a:gdLst>
              <a:gd name="T0" fmla="*/ 0 w 12"/>
              <a:gd name="T1" fmla="*/ 0 h 13"/>
              <a:gd name="T2" fmla="*/ 12 w 12"/>
              <a:gd name="T3" fmla="*/ 13 h 13"/>
            </a:gdLst>
            <a:ahLst/>
            <a:cxnLst/>
            <a:rect l="T0" t="T1" r="T2" b="T3"/>
            <a:pathLst>
              <a:path w="12" h="13" extrusionOk="0">
                <a:moveTo>
                  <a:pt x="0" y="12"/>
                </a:moveTo>
                <a:lnTo>
                  <a:pt x="0" y="12"/>
                </a:lnTo>
                <a:close/>
                <a:moveTo>
                  <a:pt x="11" y="0"/>
                </a:moveTo>
                <a:cubicBezTo>
                  <a:pt x="6" y="0"/>
                  <a:pt x="0" y="7"/>
                  <a:pt x="0" y="12"/>
                </a:cubicBezTo>
                <a:cubicBezTo>
                  <a:pt x="0" y="7"/>
                  <a:pt x="6" y="0"/>
                  <a:pt x="11" y="0"/>
                </a:cubicBez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6" name="Google Shape;351;p2"/>
          <p:cNvSpPr>
            <a:spLocks noChangeArrowheads="1"/>
          </p:cNvSpPr>
          <p:nvPr/>
        </p:nvSpPr>
        <p:spPr bwMode="auto">
          <a:xfrm>
            <a:off x="8270875" y="4135438"/>
            <a:ext cx="11113" cy="34925"/>
          </a:xfrm>
          <a:custGeom>
            <a:avLst/>
            <a:gdLst>
              <a:gd name="T0" fmla="*/ 0 w 269"/>
              <a:gd name="T1" fmla="*/ 0 h 893"/>
              <a:gd name="T2" fmla="*/ 269 w 269"/>
              <a:gd name="T3" fmla="*/ 893 h 893"/>
            </a:gdLst>
            <a:ahLst/>
            <a:cxnLst/>
            <a:rect l="T0" t="T1" r="T2" b="T3"/>
            <a:pathLst>
              <a:path w="269" h="893" extrusionOk="0">
                <a:moveTo>
                  <a:pt x="1" y="1"/>
                </a:moveTo>
                <a:cubicBezTo>
                  <a:pt x="1" y="22"/>
                  <a:pt x="12" y="40"/>
                  <a:pt x="24" y="51"/>
                </a:cubicBezTo>
                <a:cubicBezTo>
                  <a:pt x="24" y="74"/>
                  <a:pt x="18" y="103"/>
                  <a:pt x="18" y="125"/>
                </a:cubicBezTo>
                <a:cubicBezTo>
                  <a:pt x="12" y="142"/>
                  <a:pt x="6" y="159"/>
                  <a:pt x="1" y="176"/>
                </a:cubicBezTo>
                <a:cubicBezTo>
                  <a:pt x="24" y="205"/>
                  <a:pt x="53" y="239"/>
                  <a:pt x="74" y="266"/>
                </a:cubicBezTo>
                <a:cubicBezTo>
                  <a:pt x="121" y="318"/>
                  <a:pt x="171" y="363"/>
                  <a:pt x="223" y="403"/>
                </a:cubicBezTo>
                <a:cubicBezTo>
                  <a:pt x="234" y="415"/>
                  <a:pt x="250" y="426"/>
                  <a:pt x="263" y="437"/>
                </a:cubicBezTo>
                <a:lnTo>
                  <a:pt x="263" y="421"/>
                </a:lnTo>
                <a:cubicBezTo>
                  <a:pt x="257" y="392"/>
                  <a:pt x="245" y="358"/>
                  <a:pt x="234" y="324"/>
                </a:cubicBezTo>
                <a:cubicBezTo>
                  <a:pt x="211" y="266"/>
                  <a:pt x="182" y="211"/>
                  <a:pt x="148" y="159"/>
                </a:cubicBezTo>
                <a:cubicBezTo>
                  <a:pt x="132" y="137"/>
                  <a:pt x="114" y="114"/>
                  <a:pt x="92" y="91"/>
                </a:cubicBezTo>
                <a:cubicBezTo>
                  <a:pt x="80" y="80"/>
                  <a:pt x="69" y="69"/>
                  <a:pt x="58" y="56"/>
                </a:cubicBezTo>
                <a:cubicBezTo>
                  <a:pt x="40" y="35"/>
                  <a:pt x="24" y="17"/>
                  <a:pt x="1" y="1"/>
                </a:cubicBezTo>
                <a:close/>
                <a:moveTo>
                  <a:pt x="268" y="573"/>
                </a:moveTo>
                <a:cubicBezTo>
                  <a:pt x="257" y="586"/>
                  <a:pt x="250" y="591"/>
                  <a:pt x="245" y="596"/>
                </a:cubicBezTo>
                <a:cubicBezTo>
                  <a:pt x="166" y="688"/>
                  <a:pt x="114" y="790"/>
                  <a:pt x="87" y="892"/>
                </a:cubicBezTo>
                <a:cubicBezTo>
                  <a:pt x="98" y="880"/>
                  <a:pt x="108" y="869"/>
                  <a:pt x="126" y="858"/>
                </a:cubicBezTo>
                <a:cubicBezTo>
                  <a:pt x="126" y="853"/>
                  <a:pt x="132" y="846"/>
                  <a:pt x="137" y="846"/>
                </a:cubicBezTo>
                <a:cubicBezTo>
                  <a:pt x="137" y="841"/>
                  <a:pt x="143" y="835"/>
                  <a:pt x="148" y="830"/>
                </a:cubicBezTo>
                <a:cubicBezTo>
                  <a:pt x="177" y="790"/>
                  <a:pt x="200" y="756"/>
                  <a:pt x="223" y="722"/>
                </a:cubicBezTo>
                <a:cubicBezTo>
                  <a:pt x="234" y="693"/>
                  <a:pt x="245" y="665"/>
                  <a:pt x="250" y="636"/>
                </a:cubicBezTo>
                <a:cubicBezTo>
                  <a:pt x="257" y="620"/>
                  <a:pt x="263" y="607"/>
                  <a:pt x="263" y="591"/>
                </a:cubicBezTo>
                <a:cubicBezTo>
                  <a:pt x="263" y="586"/>
                  <a:pt x="268" y="580"/>
                  <a:pt x="268" y="573"/>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7" name="Google Shape;352;p2"/>
          <p:cNvSpPr>
            <a:spLocks noChangeArrowheads="1"/>
          </p:cNvSpPr>
          <p:nvPr/>
        </p:nvSpPr>
        <p:spPr bwMode="auto">
          <a:xfrm>
            <a:off x="8264525" y="4111625"/>
            <a:ext cx="26988" cy="71438"/>
          </a:xfrm>
          <a:custGeom>
            <a:avLst/>
            <a:gdLst>
              <a:gd name="T0" fmla="*/ 0 w 717"/>
              <a:gd name="T1" fmla="*/ 0 h 1847"/>
              <a:gd name="T2" fmla="*/ 717 w 717"/>
              <a:gd name="T3" fmla="*/ 1847 h 1847"/>
            </a:gdLst>
            <a:ahLst/>
            <a:cxnLst/>
            <a:rect l="T0" t="T1" r="T2" b="T3"/>
            <a:pathLst>
              <a:path w="717" h="1847" extrusionOk="0">
                <a:moveTo>
                  <a:pt x="171" y="0"/>
                </a:moveTo>
                <a:cubicBezTo>
                  <a:pt x="165" y="6"/>
                  <a:pt x="165" y="6"/>
                  <a:pt x="160" y="11"/>
                </a:cubicBezTo>
                <a:cubicBezTo>
                  <a:pt x="137" y="22"/>
                  <a:pt x="113" y="40"/>
                  <a:pt x="92" y="51"/>
                </a:cubicBezTo>
                <a:cubicBezTo>
                  <a:pt x="74" y="56"/>
                  <a:pt x="58" y="68"/>
                  <a:pt x="40" y="79"/>
                </a:cubicBezTo>
                <a:cubicBezTo>
                  <a:pt x="29" y="124"/>
                  <a:pt x="18" y="176"/>
                  <a:pt x="11" y="233"/>
                </a:cubicBezTo>
                <a:cubicBezTo>
                  <a:pt x="0" y="295"/>
                  <a:pt x="6" y="363"/>
                  <a:pt x="18" y="409"/>
                </a:cubicBezTo>
                <a:cubicBezTo>
                  <a:pt x="18" y="438"/>
                  <a:pt x="29" y="472"/>
                  <a:pt x="34" y="512"/>
                </a:cubicBezTo>
                <a:cubicBezTo>
                  <a:pt x="45" y="517"/>
                  <a:pt x="52" y="517"/>
                  <a:pt x="63" y="523"/>
                </a:cubicBezTo>
                <a:cubicBezTo>
                  <a:pt x="97" y="546"/>
                  <a:pt x="131" y="574"/>
                  <a:pt x="165" y="602"/>
                </a:cubicBezTo>
                <a:lnTo>
                  <a:pt x="171" y="609"/>
                </a:lnTo>
                <a:cubicBezTo>
                  <a:pt x="194" y="625"/>
                  <a:pt x="210" y="643"/>
                  <a:pt x="228" y="664"/>
                </a:cubicBezTo>
                <a:cubicBezTo>
                  <a:pt x="239" y="677"/>
                  <a:pt x="250" y="688"/>
                  <a:pt x="262" y="699"/>
                </a:cubicBezTo>
                <a:cubicBezTo>
                  <a:pt x="284" y="722"/>
                  <a:pt x="302" y="745"/>
                  <a:pt x="318" y="767"/>
                </a:cubicBezTo>
                <a:cubicBezTo>
                  <a:pt x="352" y="819"/>
                  <a:pt x="381" y="874"/>
                  <a:pt x="404" y="932"/>
                </a:cubicBezTo>
                <a:cubicBezTo>
                  <a:pt x="415" y="966"/>
                  <a:pt x="427" y="1000"/>
                  <a:pt x="433" y="1029"/>
                </a:cubicBezTo>
                <a:lnTo>
                  <a:pt x="433" y="1045"/>
                </a:lnTo>
                <a:cubicBezTo>
                  <a:pt x="467" y="1063"/>
                  <a:pt x="495" y="1086"/>
                  <a:pt x="529" y="1102"/>
                </a:cubicBezTo>
                <a:cubicBezTo>
                  <a:pt x="495" y="1125"/>
                  <a:pt x="467" y="1147"/>
                  <a:pt x="438" y="1181"/>
                </a:cubicBezTo>
                <a:cubicBezTo>
                  <a:pt x="438" y="1188"/>
                  <a:pt x="433" y="1194"/>
                  <a:pt x="433" y="1199"/>
                </a:cubicBezTo>
                <a:cubicBezTo>
                  <a:pt x="433" y="1215"/>
                  <a:pt x="427" y="1228"/>
                  <a:pt x="420" y="1244"/>
                </a:cubicBezTo>
                <a:cubicBezTo>
                  <a:pt x="415" y="1273"/>
                  <a:pt x="404" y="1301"/>
                  <a:pt x="393" y="1330"/>
                </a:cubicBezTo>
                <a:cubicBezTo>
                  <a:pt x="370" y="1364"/>
                  <a:pt x="347" y="1398"/>
                  <a:pt x="318" y="1438"/>
                </a:cubicBezTo>
                <a:cubicBezTo>
                  <a:pt x="313" y="1443"/>
                  <a:pt x="307" y="1449"/>
                  <a:pt x="307" y="1454"/>
                </a:cubicBezTo>
                <a:cubicBezTo>
                  <a:pt x="302" y="1454"/>
                  <a:pt x="296" y="1461"/>
                  <a:pt x="296" y="1466"/>
                </a:cubicBezTo>
                <a:cubicBezTo>
                  <a:pt x="278" y="1477"/>
                  <a:pt x="268" y="1488"/>
                  <a:pt x="257" y="1500"/>
                </a:cubicBezTo>
                <a:lnTo>
                  <a:pt x="257" y="1506"/>
                </a:lnTo>
                <a:cubicBezTo>
                  <a:pt x="228" y="1614"/>
                  <a:pt x="228" y="1727"/>
                  <a:pt x="268" y="1829"/>
                </a:cubicBezTo>
                <a:cubicBezTo>
                  <a:pt x="268" y="1836"/>
                  <a:pt x="268" y="1841"/>
                  <a:pt x="273" y="1847"/>
                </a:cubicBezTo>
                <a:cubicBezTo>
                  <a:pt x="296" y="1836"/>
                  <a:pt x="325" y="1818"/>
                  <a:pt x="347" y="1802"/>
                </a:cubicBezTo>
                <a:cubicBezTo>
                  <a:pt x="359" y="1795"/>
                  <a:pt x="370" y="1784"/>
                  <a:pt x="381" y="1779"/>
                </a:cubicBezTo>
                <a:cubicBezTo>
                  <a:pt x="375" y="1750"/>
                  <a:pt x="370" y="1721"/>
                  <a:pt x="364" y="1693"/>
                </a:cubicBezTo>
                <a:cubicBezTo>
                  <a:pt x="364" y="1648"/>
                  <a:pt x="364" y="1608"/>
                  <a:pt x="370" y="1569"/>
                </a:cubicBezTo>
                <a:cubicBezTo>
                  <a:pt x="381" y="1535"/>
                  <a:pt x="393" y="1500"/>
                  <a:pt x="404" y="1461"/>
                </a:cubicBezTo>
                <a:cubicBezTo>
                  <a:pt x="420" y="1432"/>
                  <a:pt x="438" y="1404"/>
                  <a:pt x="461" y="1380"/>
                </a:cubicBezTo>
                <a:cubicBezTo>
                  <a:pt x="483" y="1352"/>
                  <a:pt x="506" y="1330"/>
                  <a:pt x="535" y="1312"/>
                </a:cubicBezTo>
                <a:cubicBezTo>
                  <a:pt x="563" y="1290"/>
                  <a:pt x="598" y="1273"/>
                  <a:pt x="632" y="1262"/>
                </a:cubicBezTo>
                <a:cubicBezTo>
                  <a:pt x="653" y="1256"/>
                  <a:pt x="677" y="1249"/>
                  <a:pt x="705" y="1244"/>
                </a:cubicBezTo>
                <a:cubicBezTo>
                  <a:pt x="716" y="1188"/>
                  <a:pt x="716" y="1131"/>
                  <a:pt x="711" y="1074"/>
                </a:cubicBezTo>
                <a:cubicBezTo>
                  <a:pt x="705" y="1039"/>
                  <a:pt x="705" y="1011"/>
                  <a:pt x="700" y="977"/>
                </a:cubicBezTo>
                <a:cubicBezTo>
                  <a:pt x="682" y="971"/>
                  <a:pt x="666" y="966"/>
                  <a:pt x="648" y="960"/>
                </a:cubicBezTo>
                <a:cubicBezTo>
                  <a:pt x="563" y="915"/>
                  <a:pt x="488" y="869"/>
                  <a:pt x="420" y="813"/>
                </a:cubicBezTo>
                <a:cubicBezTo>
                  <a:pt x="364" y="761"/>
                  <a:pt x="318" y="711"/>
                  <a:pt x="278" y="659"/>
                </a:cubicBezTo>
                <a:cubicBezTo>
                  <a:pt x="244" y="609"/>
                  <a:pt x="216" y="557"/>
                  <a:pt x="199" y="506"/>
                </a:cubicBezTo>
                <a:cubicBezTo>
                  <a:pt x="182" y="454"/>
                  <a:pt x="171" y="409"/>
                  <a:pt x="165" y="358"/>
                </a:cubicBezTo>
                <a:lnTo>
                  <a:pt x="165" y="307"/>
                </a:lnTo>
                <a:cubicBezTo>
                  <a:pt x="154" y="302"/>
                  <a:pt x="142" y="295"/>
                  <a:pt x="126" y="289"/>
                </a:cubicBezTo>
                <a:cubicBezTo>
                  <a:pt x="126" y="289"/>
                  <a:pt x="120" y="284"/>
                  <a:pt x="113" y="284"/>
                </a:cubicBezTo>
                <a:cubicBezTo>
                  <a:pt x="131" y="278"/>
                  <a:pt x="148" y="268"/>
                  <a:pt x="171" y="255"/>
                </a:cubicBezTo>
                <a:lnTo>
                  <a:pt x="171" y="221"/>
                </a:lnTo>
                <a:cubicBezTo>
                  <a:pt x="182" y="176"/>
                  <a:pt x="194" y="137"/>
                  <a:pt x="210" y="97"/>
                </a:cubicBezTo>
                <a:cubicBezTo>
                  <a:pt x="216" y="90"/>
                  <a:pt x="216" y="85"/>
                  <a:pt x="223" y="79"/>
                </a:cubicBezTo>
                <a:cubicBezTo>
                  <a:pt x="223" y="68"/>
                  <a:pt x="216" y="56"/>
                  <a:pt x="210" y="45"/>
                </a:cubicBezTo>
                <a:cubicBezTo>
                  <a:pt x="205" y="22"/>
                  <a:pt x="188" y="11"/>
                  <a:pt x="17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8" name="Google Shape;353;p2"/>
          <p:cNvSpPr>
            <a:spLocks noChangeArrowheads="1"/>
          </p:cNvSpPr>
          <p:nvPr/>
        </p:nvSpPr>
        <p:spPr bwMode="auto">
          <a:xfrm>
            <a:off x="8408988" y="4279900"/>
            <a:ext cx="4762" cy="20638"/>
          </a:xfrm>
          <a:custGeom>
            <a:avLst/>
            <a:gdLst>
              <a:gd name="T0" fmla="*/ 0 w 114"/>
              <a:gd name="T1" fmla="*/ 0 h 496"/>
              <a:gd name="T2" fmla="*/ 114 w 114"/>
              <a:gd name="T3" fmla="*/ 496 h 496"/>
            </a:gdLst>
            <a:ahLst/>
            <a:cxnLst/>
            <a:rect l="T0" t="T1" r="T2" b="T3"/>
            <a:pathLst>
              <a:path w="114" h="496" extrusionOk="0">
                <a:moveTo>
                  <a:pt x="1" y="1"/>
                </a:moveTo>
                <a:cubicBezTo>
                  <a:pt x="24" y="211"/>
                  <a:pt x="52" y="388"/>
                  <a:pt x="92" y="496"/>
                </a:cubicBezTo>
                <a:cubicBezTo>
                  <a:pt x="103" y="478"/>
                  <a:pt x="114" y="456"/>
                  <a:pt x="108" y="427"/>
                </a:cubicBezTo>
                <a:cubicBezTo>
                  <a:pt x="92" y="354"/>
                  <a:pt x="69" y="273"/>
                  <a:pt x="52" y="200"/>
                </a:cubicBezTo>
                <a:cubicBezTo>
                  <a:pt x="40" y="142"/>
                  <a:pt x="24" y="92"/>
                  <a:pt x="11" y="35"/>
                </a:cubicBezTo>
                <a:cubicBezTo>
                  <a:pt x="6" y="24"/>
                  <a:pt x="6" y="13"/>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9" name="Google Shape;354;p2"/>
          <p:cNvSpPr>
            <a:spLocks noChangeArrowheads="1"/>
          </p:cNvSpPr>
          <p:nvPr/>
        </p:nvSpPr>
        <p:spPr bwMode="auto">
          <a:xfrm>
            <a:off x="8383588" y="4222750"/>
            <a:ext cx="30162" cy="77788"/>
          </a:xfrm>
          <a:custGeom>
            <a:avLst/>
            <a:gdLst>
              <a:gd name="T0" fmla="*/ 0 w 779"/>
              <a:gd name="T1" fmla="*/ 0 h 2036"/>
              <a:gd name="T2" fmla="*/ 779 w 779"/>
              <a:gd name="T3" fmla="*/ 2036 h 2036"/>
            </a:gdLst>
            <a:ahLst/>
            <a:cxnLst/>
            <a:rect l="T0" t="T1" r="T2" b="T3"/>
            <a:pathLst>
              <a:path w="779" h="2036" extrusionOk="0">
                <a:moveTo>
                  <a:pt x="643" y="1"/>
                </a:moveTo>
                <a:cubicBezTo>
                  <a:pt x="603" y="24"/>
                  <a:pt x="404" y="126"/>
                  <a:pt x="239" y="166"/>
                </a:cubicBezTo>
                <a:cubicBezTo>
                  <a:pt x="221" y="166"/>
                  <a:pt x="205" y="171"/>
                  <a:pt x="187" y="171"/>
                </a:cubicBezTo>
                <a:cubicBezTo>
                  <a:pt x="176" y="171"/>
                  <a:pt x="165" y="171"/>
                  <a:pt x="153" y="166"/>
                </a:cubicBezTo>
                <a:cubicBezTo>
                  <a:pt x="148" y="279"/>
                  <a:pt x="148" y="392"/>
                  <a:pt x="142" y="506"/>
                </a:cubicBezTo>
                <a:cubicBezTo>
                  <a:pt x="137" y="620"/>
                  <a:pt x="131" y="733"/>
                  <a:pt x="119" y="842"/>
                </a:cubicBezTo>
                <a:cubicBezTo>
                  <a:pt x="113" y="903"/>
                  <a:pt x="108" y="966"/>
                  <a:pt x="103" y="1023"/>
                </a:cubicBezTo>
                <a:lnTo>
                  <a:pt x="97" y="1057"/>
                </a:lnTo>
                <a:cubicBezTo>
                  <a:pt x="97" y="1092"/>
                  <a:pt x="92" y="1126"/>
                  <a:pt x="85" y="1154"/>
                </a:cubicBezTo>
                <a:cubicBezTo>
                  <a:pt x="79" y="1194"/>
                  <a:pt x="68" y="1233"/>
                  <a:pt x="63" y="1273"/>
                </a:cubicBezTo>
                <a:cubicBezTo>
                  <a:pt x="51" y="1307"/>
                  <a:pt x="45" y="1347"/>
                  <a:pt x="40" y="1387"/>
                </a:cubicBezTo>
                <a:cubicBezTo>
                  <a:pt x="17" y="1495"/>
                  <a:pt x="0" y="1603"/>
                  <a:pt x="17" y="1705"/>
                </a:cubicBezTo>
                <a:cubicBezTo>
                  <a:pt x="23" y="1756"/>
                  <a:pt x="34" y="1790"/>
                  <a:pt x="51" y="1818"/>
                </a:cubicBezTo>
                <a:cubicBezTo>
                  <a:pt x="63" y="1836"/>
                  <a:pt x="79" y="1852"/>
                  <a:pt x="103" y="1870"/>
                </a:cubicBezTo>
                <a:cubicBezTo>
                  <a:pt x="108" y="1876"/>
                  <a:pt x="126" y="1881"/>
                  <a:pt x="131" y="1887"/>
                </a:cubicBezTo>
                <a:cubicBezTo>
                  <a:pt x="142" y="1887"/>
                  <a:pt x="148" y="1892"/>
                  <a:pt x="160" y="1892"/>
                </a:cubicBezTo>
                <a:cubicBezTo>
                  <a:pt x="205" y="1904"/>
                  <a:pt x="250" y="1910"/>
                  <a:pt x="296" y="1915"/>
                </a:cubicBezTo>
                <a:cubicBezTo>
                  <a:pt x="323" y="1915"/>
                  <a:pt x="341" y="1921"/>
                  <a:pt x="358" y="1921"/>
                </a:cubicBezTo>
                <a:cubicBezTo>
                  <a:pt x="386" y="1921"/>
                  <a:pt x="415" y="1926"/>
                  <a:pt x="443" y="1926"/>
                </a:cubicBezTo>
                <a:cubicBezTo>
                  <a:pt x="494" y="1938"/>
                  <a:pt x="551" y="1955"/>
                  <a:pt x="614" y="1983"/>
                </a:cubicBezTo>
                <a:cubicBezTo>
                  <a:pt x="637" y="1994"/>
                  <a:pt x="659" y="2007"/>
                  <a:pt x="682" y="2018"/>
                </a:cubicBezTo>
                <a:cubicBezTo>
                  <a:pt x="693" y="2028"/>
                  <a:pt x="705" y="2035"/>
                  <a:pt x="722" y="2035"/>
                </a:cubicBezTo>
                <a:cubicBezTo>
                  <a:pt x="733" y="2035"/>
                  <a:pt x="745" y="2028"/>
                  <a:pt x="756" y="2023"/>
                </a:cubicBezTo>
                <a:cubicBezTo>
                  <a:pt x="767" y="2018"/>
                  <a:pt x="773" y="2012"/>
                  <a:pt x="779" y="2007"/>
                </a:cubicBezTo>
                <a:cubicBezTo>
                  <a:pt x="739" y="1899"/>
                  <a:pt x="711" y="1722"/>
                  <a:pt x="688" y="1512"/>
                </a:cubicBezTo>
                <a:cubicBezTo>
                  <a:pt x="682" y="1461"/>
                  <a:pt x="671" y="1409"/>
                  <a:pt x="659" y="1359"/>
                </a:cubicBezTo>
                <a:cubicBezTo>
                  <a:pt x="653" y="1302"/>
                  <a:pt x="648" y="1251"/>
                  <a:pt x="643" y="1194"/>
                </a:cubicBezTo>
                <a:cubicBezTo>
                  <a:pt x="619" y="978"/>
                  <a:pt x="608" y="779"/>
                  <a:pt x="608" y="596"/>
                </a:cubicBezTo>
                <a:cubicBezTo>
                  <a:pt x="603" y="370"/>
                  <a:pt x="614" y="176"/>
                  <a:pt x="64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0" name="Google Shape;355;p2"/>
          <p:cNvSpPr>
            <a:spLocks noChangeArrowheads="1"/>
          </p:cNvSpPr>
          <p:nvPr/>
        </p:nvSpPr>
        <p:spPr bwMode="auto">
          <a:xfrm>
            <a:off x="8270875" y="4114800"/>
            <a:ext cx="241300" cy="112713"/>
          </a:xfrm>
          <a:custGeom>
            <a:avLst/>
            <a:gdLst>
              <a:gd name="T0" fmla="*/ 0 w 6245"/>
              <a:gd name="T1" fmla="*/ 0 h 2893"/>
              <a:gd name="T2" fmla="*/ 6245 w 6245"/>
              <a:gd name="T3" fmla="*/ 2893 h 2893"/>
            </a:gdLst>
            <a:ahLst/>
            <a:cxnLst/>
            <a:rect l="T0" t="T1" r="T2" b="T3"/>
            <a:pathLst>
              <a:path w="6245" h="2893" extrusionOk="0">
                <a:moveTo>
                  <a:pt x="58" y="0"/>
                </a:moveTo>
                <a:cubicBezTo>
                  <a:pt x="51" y="6"/>
                  <a:pt x="51" y="11"/>
                  <a:pt x="45" y="18"/>
                </a:cubicBezTo>
                <a:cubicBezTo>
                  <a:pt x="29" y="58"/>
                  <a:pt x="17" y="97"/>
                  <a:pt x="6" y="142"/>
                </a:cubicBezTo>
                <a:lnTo>
                  <a:pt x="6" y="176"/>
                </a:lnTo>
                <a:cubicBezTo>
                  <a:pt x="0" y="194"/>
                  <a:pt x="0" y="210"/>
                  <a:pt x="0" y="228"/>
                </a:cubicBezTo>
                <a:lnTo>
                  <a:pt x="0" y="279"/>
                </a:lnTo>
                <a:cubicBezTo>
                  <a:pt x="6" y="330"/>
                  <a:pt x="17" y="375"/>
                  <a:pt x="34" y="427"/>
                </a:cubicBezTo>
                <a:cubicBezTo>
                  <a:pt x="51" y="478"/>
                  <a:pt x="79" y="530"/>
                  <a:pt x="113" y="580"/>
                </a:cubicBezTo>
                <a:cubicBezTo>
                  <a:pt x="153" y="632"/>
                  <a:pt x="199" y="682"/>
                  <a:pt x="255" y="734"/>
                </a:cubicBezTo>
                <a:cubicBezTo>
                  <a:pt x="323" y="790"/>
                  <a:pt x="398" y="836"/>
                  <a:pt x="483" y="881"/>
                </a:cubicBezTo>
                <a:cubicBezTo>
                  <a:pt x="501" y="887"/>
                  <a:pt x="517" y="892"/>
                  <a:pt x="535" y="898"/>
                </a:cubicBezTo>
                <a:cubicBezTo>
                  <a:pt x="557" y="915"/>
                  <a:pt x="585" y="921"/>
                  <a:pt x="614" y="932"/>
                </a:cubicBezTo>
                <a:cubicBezTo>
                  <a:pt x="648" y="944"/>
                  <a:pt x="671" y="966"/>
                  <a:pt x="682" y="995"/>
                </a:cubicBezTo>
                <a:cubicBezTo>
                  <a:pt x="688" y="1012"/>
                  <a:pt x="693" y="1029"/>
                  <a:pt x="693" y="1046"/>
                </a:cubicBezTo>
                <a:cubicBezTo>
                  <a:pt x="688" y="1091"/>
                  <a:pt x="654" y="1149"/>
                  <a:pt x="603" y="1154"/>
                </a:cubicBezTo>
                <a:cubicBezTo>
                  <a:pt x="580" y="1154"/>
                  <a:pt x="562" y="1160"/>
                  <a:pt x="540" y="1165"/>
                </a:cubicBezTo>
                <a:cubicBezTo>
                  <a:pt x="512" y="1170"/>
                  <a:pt x="488" y="1177"/>
                  <a:pt x="467" y="1183"/>
                </a:cubicBezTo>
                <a:cubicBezTo>
                  <a:pt x="433" y="1194"/>
                  <a:pt x="398" y="1211"/>
                  <a:pt x="370" y="1233"/>
                </a:cubicBezTo>
                <a:cubicBezTo>
                  <a:pt x="341" y="1251"/>
                  <a:pt x="318" y="1273"/>
                  <a:pt x="296" y="1301"/>
                </a:cubicBezTo>
                <a:cubicBezTo>
                  <a:pt x="273" y="1325"/>
                  <a:pt x="255" y="1353"/>
                  <a:pt x="239" y="1382"/>
                </a:cubicBezTo>
                <a:cubicBezTo>
                  <a:pt x="228" y="1421"/>
                  <a:pt x="216" y="1456"/>
                  <a:pt x="205" y="1490"/>
                </a:cubicBezTo>
                <a:cubicBezTo>
                  <a:pt x="199" y="1529"/>
                  <a:pt x="199" y="1569"/>
                  <a:pt x="199" y="1614"/>
                </a:cubicBezTo>
                <a:cubicBezTo>
                  <a:pt x="205" y="1642"/>
                  <a:pt x="210" y="1671"/>
                  <a:pt x="216" y="1700"/>
                </a:cubicBezTo>
                <a:cubicBezTo>
                  <a:pt x="221" y="1716"/>
                  <a:pt x="228" y="1734"/>
                  <a:pt x="233" y="1750"/>
                </a:cubicBezTo>
                <a:cubicBezTo>
                  <a:pt x="250" y="1791"/>
                  <a:pt x="273" y="1836"/>
                  <a:pt x="296" y="1876"/>
                </a:cubicBezTo>
                <a:cubicBezTo>
                  <a:pt x="302" y="1881"/>
                  <a:pt x="307" y="1886"/>
                  <a:pt x="307" y="1893"/>
                </a:cubicBezTo>
                <a:cubicBezTo>
                  <a:pt x="336" y="1927"/>
                  <a:pt x="364" y="1961"/>
                  <a:pt x="398" y="1996"/>
                </a:cubicBezTo>
                <a:cubicBezTo>
                  <a:pt x="415" y="2006"/>
                  <a:pt x="433" y="2017"/>
                  <a:pt x="449" y="2035"/>
                </a:cubicBezTo>
                <a:cubicBezTo>
                  <a:pt x="472" y="2046"/>
                  <a:pt x="494" y="2057"/>
                  <a:pt x="517" y="2069"/>
                </a:cubicBezTo>
                <a:cubicBezTo>
                  <a:pt x="523" y="2069"/>
                  <a:pt x="528" y="2075"/>
                  <a:pt x="540" y="2075"/>
                </a:cubicBezTo>
                <a:cubicBezTo>
                  <a:pt x="580" y="2098"/>
                  <a:pt x="625" y="2109"/>
                  <a:pt x="677" y="2120"/>
                </a:cubicBezTo>
                <a:cubicBezTo>
                  <a:pt x="739" y="2132"/>
                  <a:pt x="801" y="2137"/>
                  <a:pt x="869" y="2137"/>
                </a:cubicBezTo>
                <a:lnTo>
                  <a:pt x="876" y="2137"/>
                </a:lnTo>
                <a:cubicBezTo>
                  <a:pt x="910" y="2137"/>
                  <a:pt x="944" y="2132"/>
                  <a:pt x="978" y="2132"/>
                </a:cubicBezTo>
                <a:cubicBezTo>
                  <a:pt x="1000" y="2132"/>
                  <a:pt x="1023" y="2125"/>
                  <a:pt x="1046" y="2125"/>
                </a:cubicBezTo>
                <a:cubicBezTo>
                  <a:pt x="1228" y="2103"/>
                  <a:pt x="1404" y="2057"/>
                  <a:pt x="1574" y="2017"/>
                </a:cubicBezTo>
                <a:cubicBezTo>
                  <a:pt x="1580" y="2012"/>
                  <a:pt x="1585" y="2012"/>
                  <a:pt x="1597" y="2012"/>
                </a:cubicBezTo>
                <a:cubicBezTo>
                  <a:pt x="1631" y="2012"/>
                  <a:pt x="1665" y="2035"/>
                  <a:pt x="1682" y="2069"/>
                </a:cubicBezTo>
                <a:cubicBezTo>
                  <a:pt x="1700" y="2098"/>
                  <a:pt x="1700" y="2137"/>
                  <a:pt x="1676" y="2171"/>
                </a:cubicBezTo>
                <a:cubicBezTo>
                  <a:pt x="1671" y="2182"/>
                  <a:pt x="1665" y="2200"/>
                  <a:pt x="1653" y="2211"/>
                </a:cubicBezTo>
                <a:cubicBezTo>
                  <a:pt x="1631" y="2261"/>
                  <a:pt x="1614" y="2308"/>
                  <a:pt x="1608" y="2353"/>
                </a:cubicBezTo>
                <a:cubicBezTo>
                  <a:pt x="1603" y="2392"/>
                  <a:pt x="1597" y="2426"/>
                  <a:pt x="1603" y="2466"/>
                </a:cubicBezTo>
                <a:cubicBezTo>
                  <a:pt x="1603" y="2495"/>
                  <a:pt x="1614" y="2529"/>
                  <a:pt x="1626" y="2563"/>
                </a:cubicBezTo>
                <a:cubicBezTo>
                  <a:pt x="1637" y="2592"/>
                  <a:pt x="1648" y="2626"/>
                  <a:pt x="1671" y="2649"/>
                </a:cubicBezTo>
                <a:cubicBezTo>
                  <a:pt x="1694" y="2688"/>
                  <a:pt x="1721" y="2717"/>
                  <a:pt x="1755" y="2746"/>
                </a:cubicBezTo>
                <a:cubicBezTo>
                  <a:pt x="1790" y="2773"/>
                  <a:pt x="1836" y="2802"/>
                  <a:pt x="1881" y="2825"/>
                </a:cubicBezTo>
                <a:cubicBezTo>
                  <a:pt x="1938" y="2853"/>
                  <a:pt x="1994" y="2870"/>
                  <a:pt x="2057" y="2882"/>
                </a:cubicBezTo>
                <a:cubicBezTo>
                  <a:pt x="2096" y="2887"/>
                  <a:pt x="2137" y="2893"/>
                  <a:pt x="2177" y="2893"/>
                </a:cubicBezTo>
                <a:cubicBezTo>
                  <a:pt x="2193" y="2893"/>
                  <a:pt x="2211" y="2893"/>
                  <a:pt x="2222" y="2887"/>
                </a:cubicBezTo>
                <a:cubicBezTo>
                  <a:pt x="2274" y="2882"/>
                  <a:pt x="2313" y="2875"/>
                  <a:pt x="2358" y="2859"/>
                </a:cubicBezTo>
                <a:cubicBezTo>
                  <a:pt x="2392" y="2848"/>
                  <a:pt x="2426" y="2830"/>
                  <a:pt x="2460" y="2807"/>
                </a:cubicBezTo>
                <a:cubicBezTo>
                  <a:pt x="2484" y="2785"/>
                  <a:pt x="2512" y="2767"/>
                  <a:pt x="2534" y="2746"/>
                </a:cubicBezTo>
                <a:cubicBezTo>
                  <a:pt x="2557" y="2712"/>
                  <a:pt x="2574" y="2683"/>
                  <a:pt x="2591" y="2654"/>
                </a:cubicBezTo>
                <a:cubicBezTo>
                  <a:pt x="2608" y="2615"/>
                  <a:pt x="2620" y="2568"/>
                  <a:pt x="2631" y="2529"/>
                </a:cubicBezTo>
                <a:cubicBezTo>
                  <a:pt x="2631" y="2507"/>
                  <a:pt x="2636" y="2489"/>
                  <a:pt x="2636" y="2473"/>
                </a:cubicBezTo>
                <a:cubicBezTo>
                  <a:pt x="2642" y="2416"/>
                  <a:pt x="2683" y="2376"/>
                  <a:pt x="2733" y="2376"/>
                </a:cubicBezTo>
                <a:cubicBezTo>
                  <a:pt x="2767" y="2381"/>
                  <a:pt x="2791" y="2392"/>
                  <a:pt x="2807" y="2410"/>
                </a:cubicBezTo>
                <a:cubicBezTo>
                  <a:pt x="2825" y="2432"/>
                  <a:pt x="2830" y="2450"/>
                  <a:pt x="2830" y="2478"/>
                </a:cubicBezTo>
                <a:cubicBezTo>
                  <a:pt x="2836" y="2518"/>
                  <a:pt x="2846" y="2563"/>
                  <a:pt x="2859" y="2609"/>
                </a:cubicBezTo>
                <a:cubicBezTo>
                  <a:pt x="2870" y="2631"/>
                  <a:pt x="2881" y="2654"/>
                  <a:pt x="2898" y="2677"/>
                </a:cubicBezTo>
                <a:cubicBezTo>
                  <a:pt x="2909" y="2699"/>
                  <a:pt x="2927" y="2717"/>
                  <a:pt x="2943" y="2733"/>
                </a:cubicBezTo>
                <a:cubicBezTo>
                  <a:pt x="2961" y="2746"/>
                  <a:pt x="2983" y="2757"/>
                  <a:pt x="3006" y="2767"/>
                </a:cubicBezTo>
                <a:cubicBezTo>
                  <a:pt x="3024" y="2780"/>
                  <a:pt x="3046" y="2785"/>
                  <a:pt x="3074" y="2791"/>
                </a:cubicBezTo>
                <a:cubicBezTo>
                  <a:pt x="3092" y="2796"/>
                  <a:pt x="3114" y="2796"/>
                  <a:pt x="3137" y="2796"/>
                </a:cubicBezTo>
                <a:lnTo>
                  <a:pt x="3153" y="2796"/>
                </a:lnTo>
                <a:cubicBezTo>
                  <a:pt x="3182" y="2791"/>
                  <a:pt x="3205" y="2785"/>
                  <a:pt x="3234" y="2780"/>
                </a:cubicBezTo>
                <a:cubicBezTo>
                  <a:pt x="3256" y="2767"/>
                  <a:pt x="3279" y="2757"/>
                  <a:pt x="3302" y="2739"/>
                </a:cubicBezTo>
                <a:cubicBezTo>
                  <a:pt x="3318" y="2728"/>
                  <a:pt x="3336" y="2712"/>
                  <a:pt x="3352" y="2694"/>
                </a:cubicBezTo>
                <a:cubicBezTo>
                  <a:pt x="3365" y="2683"/>
                  <a:pt x="3376" y="2665"/>
                  <a:pt x="3386" y="2643"/>
                </a:cubicBezTo>
                <a:cubicBezTo>
                  <a:pt x="3399" y="2620"/>
                  <a:pt x="3404" y="2597"/>
                  <a:pt x="3410" y="2575"/>
                </a:cubicBezTo>
                <a:cubicBezTo>
                  <a:pt x="3415" y="2552"/>
                  <a:pt x="3415" y="2523"/>
                  <a:pt x="3415" y="2495"/>
                </a:cubicBezTo>
                <a:cubicBezTo>
                  <a:pt x="3410" y="2473"/>
                  <a:pt x="3404" y="2450"/>
                  <a:pt x="3399" y="2426"/>
                </a:cubicBezTo>
                <a:cubicBezTo>
                  <a:pt x="3386" y="2398"/>
                  <a:pt x="3376" y="2376"/>
                  <a:pt x="3358" y="2347"/>
                </a:cubicBezTo>
                <a:cubicBezTo>
                  <a:pt x="3331" y="2285"/>
                  <a:pt x="3352" y="2216"/>
                  <a:pt x="3410" y="2188"/>
                </a:cubicBezTo>
                <a:cubicBezTo>
                  <a:pt x="3426" y="2182"/>
                  <a:pt x="3444" y="2177"/>
                  <a:pt x="3467" y="2177"/>
                </a:cubicBezTo>
                <a:cubicBezTo>
                  <a:pt x="3512" y="2177"/>
                  <a:pt x="3551" y="2200"/>
                  <a:pt x="3569" y="2240"/>
                </a:cubicBezTo>
                <a:cubicBezTo>
                  <a:pt x="3586" y="2274"/>
                  <a:pt x="3609" y="2308"/>
                  <a:pt x="3631" y="2342"/>
                </a:cubicBezTo>
                <a:cubicBezTo>
                  <a:pt x="3665" y="2392"/>
                  <a:pt x="3699" y="2439"/>
                  <a:pt x="3745" y="2478"/>
                </a:cubicBezTo>
                <a:cubicBezTo>
                  <a:pt x="3790" y="2512"/>
                  <a:pt x="3835" y="2541"/>
                  <a:pt x="3882" y="2563"/>
                </a:cubicBezTo>
                <a:cubicBezTo>
                  <a:pt x="3927" y="2586"/>
                  <a:pt x="3978" y="2602"/>
                  <a:pt x="4034" y="2615"/>
                </a:cubicBezTo>
                <a:cubicBezTo>
                  <a:pt x="4086" y="2626"/>
                  <a:pt x="4137" y="2626"/>
                  <a:pt x="4183" y="2626"/>
                </a:cubicBezTo>
                <a:lnTo>
                  <a:pt x="4244" y="2626"/>
                </a:lnTo>
                <a:cubicBezTo>
                  <a:pt x="4319" y="2615"/>
                  <a:pt x="4398" y="2597"/>
                  <a:pt x="4477" y="2575"/>
                </a:cubicBezTo>
                <a:cubicBezTo>
                  <a:pt x="4540" y="2547"/>
                  <a:pt x="4603" y="2512"/>
                  <a:pt x="4666" y="2473"/>
                </a:cubicBezTo>
                <a:cubicBezTo>
                  <a:pt x="4711" y="2439"/>
                  <a:pt x="4756" y="2398"/>
                  <a:pt x="4797" y="2358"/>
                </a:cubicBezTo>
                <a:cubicBezTo>
                  <a:pt x="4818" y="2324"/>
                  <a:pt x="4842" y="2290"/>
                  <a:pt x="4865" y="2256"/>
                </a:cubicBezTo>
                <a:cubicBezTo>
                  <a:pt x="4876" y="2222"/>
                  <a:pt x="4881" y="2193"/>
                  <a:pt x="4892" y="2166"/>
                </a:cubicBezTo>
                <a:cubicBezTo>
                  <a:pt x="4892" y="2143"/>
                  <a:pt x="4899" y="2125"/>
                  <a:pt x="4899" y="2109"/>
                </a:cubicBezTo>
                <a:lnTo>
                  <a:pt x="4899" y="2086"/>
                </a:lnTo>
                <a:cubicBezTo>
                  <a:pt x="4892" y="2051"/>
                  <a:pt x="4881" y="2017"/>
                  <a:pt x="4876" y="1989"/>
                </a:cubicBezTo>
                <a:cubicBezTo>
                  <a:pt x="4858" y="1955"/>
                  <a:pt x="4842" y="1915"/>
                  <a:pt x="4818" y="1881"/>
                </a:cubicBezTo>
                <a:cubicBezTo>
                  <a:pt x="4813" y="1876"/>
                  <a:pt x="4808" y="1870"/>
                  <a:pt x="4802" y="1865"/>
                </a:cubicBezTo>
                <a:cubicBezTo>
                  <a:pt x="4790" y="1847"/>
                  <a:pt x="4779" y="1831"/>
                  <a:pt x="4768" y="1818"/>
                </a:cubicBezTo>
                <a:cubicBezTo>
                  <a:pt x="4716" y="1768"/>
                  <a:pt x="4711" y="1689"/>
                  <a:pt x="4750" y="1626"/>
                </a:cubicBezTo>
                <a:cubicBezTo>
                  <a:pt x="4779" y="1586"/>
                  <a:pt x="4831" y="1552"/>
                  <a:pt x="4881" y="1552"/>
                </a:cubicBezTo>
                <a:cubicBezTo>
                  <a:pt x="4899" y="1552"/>
                  <a:pt x="4915" y="1558"/>
                  <a:pt x="4933" y="1563"/>
                </a:cubicBezTo>
                <a:cubicBezTo>
                  <a:pt x="5007" y="1592"/>
                  <a:pt x="5091" y="1621"/>
                  <a:pt x="5177" y="1637"/>
                </a:cubicBezTo>
                <a:lnTo>
                  <a:pt x="5193" y="1637"/>
                </a:lnTo>
                <a:cubicBezTo>
                  <a:pt x="5193" y="1637"/>
                  <a:pt x="5193" y="1642"/>
                  <a:pt x="5199" y="1642"/>
                </a:cubicBezTo>
                <a:cubicBezTo>
                  <a:pt x="5279" y="1655"/>
                  <a:pt x="5364" y="1660"/>
                  <a:pt x="5444" y="1666"/>
                </a:cubicBezTo>
                <a:lnTo>
                  <a:pt x="5472" y="1666"/>
                </a:lnTo>
                <a:cubicBezTo>
                  <a:pt x="5506" y="1666"/>
                  <a:pt x="5540" y="1660"/>
                  <a:pt x="5574" y="1660"/>
                </a:cubicBezTo>
                <a:cubicBezTo>
                  <a:pt x="5671" y="1648"/>
                  <a:pt x="5768" y="1631"/>
                  <a:pt x="5854" y="1603"/>
                </a:cubicBezTo>
                <a:cubicBezTo>
                  <a:pt x="5909" y="1574"/>
                  <a:pt x="5961" y="1546"/>
                  <a:pt x="6012" y="1518"/>
                </a:cubicBezTo>
                <a:cubicBezTo>
                  <a:pt x="6051" y="1484"/>
                  <a:pt x="6092" y="1456"/>
                  <a:pt x="6119" y="1416"/>
                </a:cubicBezTo>
                <a:cubicBezTo>
                  <a:pt x="6148" y="1387"/>
                  <a:pt x="6166" y="1353"/>
                  <a:pt x="6188" y="1319"/>
                </a:cubicBezTo>
                <a:cubicBezTo>
                  <a:pt x="6188" y="1319"/>
                  <a:pt x="6188" y="1314"/>
                  <a:pt x="6194" y="1307"/>
                </a:cubicBezTo>
                <a:cubicBezTo>
                  <a:pt x="6211" y="1267"/>
                  <a:pt x="6229" y="1222"/>
                  <a:pt x="6239" y="1177"/>
                </a:cubicBezTo>
                <a:cubicBezTo>
                  <a:pt x="6239" y="1136"/>
                  <a:pt x="6245" y="1097"/>
                  <a:pt x="6239" y="1057"/>
                </a:cubicBezTo>
                <a:cubicBezTo>
                  <a:pt x="6234" y="1007"/>
                  <a:pt x="6222" y="960"/>
                  <a:pt x="6205" y="910"/>
                </a:cubicBezTo>
                <a:cubicBezTo>
                  <a:pt x="6182" y="853"/>
                  <a:pt x="6154" y="802"/>
                  <a:pt x="6119" y="750"/>
                </a:cubicBezTo>
                <a:cubicBezTo>
                  <a:pt x="6085" y="705"/>
                  <a:pt x="6046" y="659"/>
                  <a:pt x="6001" y="614"/>
                </a:cubicBezTo>
                <a:cubicBezTo>
                  <a:pt x="5995" y="609"/>
                  <a:pt x="5983" y="598"/>
                  <a:pt x="5972" y="591"/>
                </a:cubicBezTo>
                <a:cubicBezTo>
                  <a:pt x="5978" y="609"/>
                  <a:pt x="5983" y="625"/>
                  <a:pt x="5995" y="643"/>
                </a:cubicBezTo>
                <a:cubicBezTo>
                  <a:pt x="5995" y="666"/>
                  <a:pt x="5990" y="688"/>
                  <a:pt x="5990" y="711"/>
                </a:cubicBezTo>
                <a:cubicBezTo>
                  <a:pt x="5983" y="745"/>
                  <a:pt x="5972" y="779"/>
                  <a:pt x="5956" y="813"/>
                </a:cubicBezTo>
                <a:cubicBezTo>
                  <a:pt x="5933" y="864"/>
                  <a:pt x="5904" y="905"/>
                  <a:pt x="5870" y="944"/>
                </a:cubicBezTo>
                <a:cubicBezTo>
                  <a:pt x="5830" y="995"/>
                  <a:pt x="5785" y="1041"/>
                  <a:pt x="5728" y="1080"/>
                </a:cubicBezTo>
                <a:cubicBezTo>
                  <a:pt x="5671" y="1120"/>
                  <a:pt x="5608" y="1149"/>
                  <a:pt x="5534" y="1183"/>
                </a:cubicBezTo>
                <a:cubicBezTo>
                  <a:pt x="5432" y="1217"/>
                  <a:pt x="5330" y="1239"/>
                  <a:pt x="5222" y="1251"/>
                </a:cubicBezTo>
                <a:cubicBezTo>
                  <a:pt x="5183" y="1251"/>
                  <a:pt x="5138" y="1256"/>
                  <a:pt x="5091" y="1256"/>
                </a:cubicBezTo>
                <a:cubicBezTo>
                  <a:pt x="5001" y="1256"/>
                  <a:pt x="4910" y="1245"/>
                  <a:pt x="4813" y="1233"/>
                </a:cubicBezTo>
                <a:cubicBezTo>
                  <a:pt x="4739" y="1222"/>
                  <a:pt x="4666" y="1205"/>
                  <a:pt x="4592" y="1183"/>
                </a:cubicBezTo>
                <a:cubicBezTo>
                  <a:pt x="4540" y="1165"/>
                  <a:pt x="4483" y="1149"/>
                  <a:pt x="4432" y="1131"/>
                </a:cubicBezTo>
                <a:lnTo>
                  <a:pt x="4353" y="1102"/>
                </a:lnTo>
                <a:cubicBezTo>
                  <a:pt x="4347" y="1102"/>
                  <a:pt x="4341" y="1097"/>
                  <a:pt x="4330" y="1097"/>
                </a:cubicBezTo>
                <a:cubicBezTo>
                  <a:pt x="4307" y="1097"/>
                  <a:pt x="4291" y="1109"/>
                  <a:pt x="4273" y="1125"/>
                </a:cubicBezTo>
                <a:cubicBezTo>
                  <a:pt x="4262" y="1131"/>
                  <a:pt x="4251" y="1149"/>
                  <a:pt x="4251" y="1160"/>
                </a:cubicBezTo>
                <a:cubicBezTo>
                  <a:pt x="4239" y="1177"/>
                  <a:pt x="4239" y="1211"/>
                  <a:pt x="4257" y="1228"/>
                </a:cubicBezTo>
                <a:cubicBezTo>
                  <a:pt x="4341" y="1348"/>
                  <a:pt x="4427" y="1466"/>
                  <a:pt x="4483" y="1608"/>
                </a:cubicBezTo>
                <a:cubicBezTo>
                  <a:pt x="4501" y="1648"/>
                  <a:pt x="4512" y="1689"/>
                  <a:pt x="4517" y="1728"/>
                </a:cubicBezTo>
                <a:cubicBezTo>
                  <a:pt x="4517" y="1762"/>
                  <a:pt x="4517" y="1791"/>
                  <a:pt x="4512" y="1818"/>
                </a:cubicBezTo>
                <a:cubicBezTo>
                  <a:pt x="4506" y="1841"/>
                  <a:pt x="4501" y="1870"/>
                  <a:pt x="4490" y="1893"/>
                </a:cubicBezTo>
                <a:cubicBezTo>
                  <a:pt x="4477" y="1915"/>
                  <a:pt x="4461" y="1944"/>
                  <a:pt x="4438" y="1967"/>
                </a:cubicBezTo>
                <a:cubicBezTo>
                  <a:pt x="4415" y="2001"/>
                  <a:pt x="4387" y="2023"/>
                  <a:pt x="4353" y="2046"/>
                </a:cubicBezTo>
                <a:cubicBezTo>
                  <a:pt x="4319" y="2075"/>
                  <a:pt x="4278" y="2098"/>
                  <a:pt x="4233" y="2114"/>
                </a:cubicBezTo>
                <a:cubicBezTo>
                  <a:pt x="4183" y="2132"/>
                  <a:pt x="4137" y="2143"/>
                  <a:pt x="4092" y="2148"/>
                </a:cubicBezTo>
                <a:lnTo>
                  <a:pt x="4040" y="2148"/>
                </a:lnTo>
                <a:cubicBezTo>
                  <a:pt x="4012" y="2148"/>
                  <a:pt x="3984" y="2148"/>
                  <a:pt x="3950" y="2143"/>
                </a:cubicBezTo>
                <a:cubicBezTo>
                  <a:pt x="3916" y="2137"/>
                  <a:pt x="3876" y="2125"/>
                  <a:pt x="3835" y="2109"/>
                </a:cubicBezTo>
                <a:cubicBezTo>
                  <a:pt x="3801" y="2091"/>
                  <a:pt x="3767" y="2069"/>
                  <a:pt x="3740" y="2046"/>
                </a:cubicBezTo>
                <a:cubicBezTo>
                  <a:pt x="3717" y="2023"/>
                  <a:pt x="3693" y="2001"/>
                  <a:pt x="3677" y="1978"/>
                </a:cubicBezTo>
                <a:cubicBezTo>
                  <a:pt x="3637" y="1921"/>
                  <a:pt x="3609" y="1859"/>
                  <a:pt x="3591" y="1818"/>
                </a:cubicBezTo>
                <a:cubicBezTo>
                  <a:pt x="3562" y="1757"/>
                  <a:pt x="3535" y="1694"/>
                  <a:pt x="3501" y="1631"/>
                </a:cubicBezTo>
                <a:cubicBezTo>
                  <a:pt x="3489" y="1603"/>
                  <a:pt x="3460" y="1586"/>
                  <a:pt x="3433" y="1586"/>
                </a:cubicBezTo>
                <a:cubicBezTo>
                  <a:pt x="3399" y="1586"/>
                  <a:pt x="3376" y="1597"/>
                  <a:pt x="3358" y="1626"/>
                </a:cubicBezTo>
                <a:cubicBezTo>
                  <a:pt x="3302" y="1700"/>
                  <a:pt x="3284" y="1791"/>
                  <a:pt x="3268" y="1876"/>
                </a:cubicBezTo>
                <a:cubicBezTo>
                  <a:pt x="3256" y="1927"/>
                  <a:pt x="3245" y="1989"/>
                  <a:pt x="3216" y="2046"/>
                </a:cubicBezTo>
                <a:cubicBezTo>
                  <a:pt x="3211" y="2064"/>
                  <a:pt x="3200" y="2080"/>
                  <a:pt x="3187" y="2098"/>
                </a:cubicBezTo>
                <a:cubicBezTo>
                  <a:pt x="3182" y="2103"/>
                  <a:pt x="3176" y="2114"/>
                  <a:pt x="3166" y="2120"/>
                </a:cubicBezTo>
                <a:cubicBezTo>
                  <a:pt x="3153" y="2125"/>
                  <a:pt x="3137" y="2137"/>
                  <a:pt x="3119" y="2143"/>
                </a:cubicBezTo>
                <a:lnTo>
                  <a:pt x="3085" y="2143"/>
                </a:lnTo>
                <a:cubicBezTo>
                  <a:pt x="3074" y="2125"/>
                  <a:pt x="3069" y="2109"/>
                  <a:pt x="3063" y="2098"/>
                </a:cubicBezTo>
                <a:cubicBezTo>
                  <a:pt x="3040" y="2041"/>
                  <a:pt x="3035" y="1983"/>
                  <a:pt x="3024" y="1927"/>
                </a:cubicBezTo>
                <a:lnTo>
                  <a:pt x="3017" y="1881"/>
                </a:lnTo>
                <a:cubicBezTo>
                  <a:pt x="3011" y="1836"/>
                  <a:pt x="3006" y="1802"/>
                  <a:pt x="2995" y="1768"/>
                </a:cubicBezTo>
                <a:cubicBezTo>
                  <a:pt x="2983" y="1728"/>
                  <a:pt x="2961" y="1700"/>
                  <a:pt x="2927" y="1689"/>
                </a:cubicBezTo>
                <a:cubicBezTo>
                  <a:pt x="2915" y="1689"/>
                  <a:pt x="2904" y="1682"/>
                  <a:pt x="2893" y="1682"/>
                </a:cubicBezTo>
                <a:cubicBezTo>
                  <a:pt x="2864" y="1682"/>
                  <a:pt x="2836" y="1694"/>
                  <a:pt x="2819" y="1711"/>
                </a:cubicBezTo>
                <a:cubicBezTo>
                  <a:pt x="2791" y="1750"/>
                  <a:pt x="2756" y="1784"/>
                  <a:pt x="2728" y="1825"/>
                </a:cubicBezTo>
                <a:lnTo>
                  <a:pt x="2705" y="1847"/>
                </a:lnTo>
                <a:cubicBezTo>
                  <a:pt x="2688" y="1870"/>
                  <a:pt x="2671" y="1893"/>
                  <a:pt x="2649" y="1921"/>
                </a:cubicBezTo>
                <a:cubicBezTo>
                  <a:pt x="2586" y="2001"/>
                  <a:pt x="2500" y="2091"/>
                  <a:pt x="2398" y="2171"/>
                </a:cubicBezTo>
                <a:cubicBezTo>
                  <a:pt x="2369" y="2188"/>
                  <a:pt x="2342" y="2206"/>
                  <a:pt x="2313" y="2216"/>
                </a:cubicBezTo>
                <a:cubicBezTo>
                  <a:pt x="2295" y="2222"/>
                  <a:pt x="2285" y="2227"/>
                  <a:pt x="2261" y="2227"/>
                </a:cubicBezTo>
                <a:lnTo>
                  <a:pt x="2233" y="2227"/>
                </a:lnTo>
                <a:cubicBezTo>
                  <a:pt x="2222" y="2227"/>
                  <a:pt x="2211" y="2222"/>
                  <a:pt x="2205" y="2216"/>
                </a:cubicBezTo>
                <a:cubicBezTo>
                  <a:pt x="2188" y="2211"/>
                  <a:pt x="2177" y="2206"/>
                  <a:pt x="2165" y="2193"/>
                </a:cubicBezTo>
                <a:cubicBezTo>
                  <a:pt x="2143" y="2177"/>
                  <a:pt x="2125" y="2154"/>
                  <a:pt x="2109" y="2132"/>
                </a:cubicBezTo>
                <a:cubicBezTo>
                  <a:pt x="2096" y="2120"/>
                  <a:pt x="2091" y="2109"/>
                  <a:pt x="2085" y="2098"/>
                </a:cubicBezTo>
                <a:cubicBezTo>
                  <a:pt x="2080" y="2080"/>
                  <a:pt x="2080" y="2064"/>
                  <a:pt x="2075" y="2051"/>
                </a:cubicBezTo>
                <a:cubicBezTo>
                  <a:pt x="2075" y="1983"/>
                  <a:pt x="2075" y="1915"/>
                  <a:pt x="2080" y="1847"/>
                </a:cubicBezTo>
                <a:lnTo>
                  <a:pt x="2085" y="1773"/>
                </a:lnTo>
                <a:cubicBezTo>
                  <a:pt x="2091" y="1723"/>
                  <a:pt x="2085" y="1676"/>
                  <a:pt x="2085" y="1637"/>
                </a:cubicBezTo>
                <a:cubicBezTo>
                  <a:pt x="2080" y="1597"/>
                  <a:pt x="2062" y="1563"/>
                  <a:pt x="2040" y="1540"/>
                </a:cubicBezTo>
                <a:cubicBezTo>
                  <a:pt x="2017" y="1511"/>
                  <a:pt x="1989" y="1501"/>
                  <a:pt x="1949" y="1501"/>
                </a:cubicBezTo>
                <a:cubicBezTo>
                  <a:pt x="1899" y="1501"/>
                  <a:pt x="1847" y="1524"/>
                  <a:pt x="1796" y="1546"/>
                </a:cubicBezTo>
                <a:cubicBezTo>
                  <a:pt x="1762" y="1569"/>
                  <a:pt x="1721" y="1586"/>
                  <a:pt x="1687" y="1608"/>
                </a:cubicBezTo>
                <a:lnTo>
                  <a:pt x="1671" y="1621"/>
                </a:lnTo>
                <a:lnTo>
                  <a:pt x="1648" y="1631"/>
                </a:lnTo>
                <a:cubicBezTo>
                  <a:pt x="1631" y="1642"/>
                  <a:pt x="1608" y="1655"/>
                  <a:pt x="1585" y="1666"/>
                </a:cubicBezTo>
                <a:cubicBezTo>
                  <a:pt x="1506" y="1694"/>
                  <a:pt x="1421" y="1711"/>
                  <a:pt x="1319" y="1723"/>
                </a:cubicBezTo>
                <a:lnTo>
                  <a:pt x="1301" y="1728"/>
                </a:lnTo>
                <a:lnTo>
                  <a:pt x="1183" y="1728"/>
                </a:lnTo>
                <a:cubicBezTo>
                  <a:pt x="1125" y="1728"/>
                  <a:pt x="1063" y="1728"/>
                  <a:pt x="1005" y="1716"/>
                </a:cubicBezTo>
                <a:cubicBezTo>
                  <a:pt x="944" y="1705"/>
                  <a:pt x="892" y="1689"/>
                  <a:pt x="847" y="1671"/>
                </a:cubicBezTo>
                <a:cubicBezTo>
                  <a:pt x="819" y="1655"/>
                  <a:pt x="795" y="1637"/>
                  <a:pt x="774" y="1621"/>
                </a:cubicBezTo>
                <a:cubicBezTo>
                  <a:pt x="756" y="1608"/>
                  <a:pt x="739" y="1592"/>
                  <a:pt x="727" y="1574"/>
                </a:cubicBezTo>
                <a:cubicBezTo>
                  <a:pt x="722" y="1563"/>
                  <a:pt x="711" y="1546"/>
                  <a:pt x="705" y="1535"/>
                </a:cubicBezTo>
                <a:cubicBezTo>
                  <a:pt x="693" y="1511"/>
                  <a:pt x="693" y="1490"/>
                  <a:pt x="688" y="1466"/>
                </a:cubicBezTo>
                <a:cubicBezTo>
                  <a:pt x="688" y="1443"/>
                  <a:pt x="688" y="1416"/>
                  <a:pt x="693" y="1393"/>
                </a:cubicBezTo>
                <a:cubicBezTo>
                  <a:pt x="699" y="1341"/>
                  <a:pt x="716" y="1296"/>
                  <a:pt x="739" y="1245"/>
                </a:cubicBezTo>
                <a:cubicBezTo>
                  <a:pt x="767" y="1194"/>
                  <a:pt x="795" y="1143"/>
                  <a:pt x="835" y="1091"/>
                </a:cubicBezTo>
                <a:cubicBezTo>
                  <a:pt x="876" y="1046"/>
                  <a:pt x="915" y="1007"/>
                  <a:pt x="960" y="960"/>
                </a:cubicBezTo>
                <a:cubicBezTo>
                  <a:pt x="1005" y="915"/>
                  <a:pt x="1057" y="864"/>
                  <a:pt x="1097" y="813"/>
                </a:cubicBezTo>
                <a:cubicBezTo>
                  <a:pt x="1108" y="802"/>
                  <a:pt x="1108" y="785"/>
                  <a:pt x="1102" y="774"/>
                </a:cubicBezTo>
                <a:cubicBezTo>
                  <a:pt x="1102" y="756"/>
                  <a:pt x="1091" y="745"/>
                  <a:pt x="1068" y="734"/>
                </a:cubicBezTo>
                <a:cubicBezTo>
                  <a:pt x="989" y="700"/>
                  <a:pt x="898" y="693"/>
                  <a:pt x="808" y="688"/>
                </a:cubicBezTo>
                <a:cubicBezTo>
                  <a:pt x="761" y="688"/>
                  <a:pt x="722" y="682"/>
                  <a:pt x="677" y="677"/>
                </a:cubicBezTo>
                <a:cubicBezTo>
                  <a:pt x="619" y="666"/>
                  <a:pt x="557" y="643"/>
                  <a:pt x="478" y="609"/>
                </a:cubicBezTo>
                <a:cubicBezTo>
                  <a:pt x="398" y="569"/>
                  <a:pt x="323" y="523"/>
                  <a:pt x="255" y="472"/>
                </a:cubicBezTo>
                <a:cubicBezTo>
                  <a:pt x="199" y="420"/>
                  <a:pt x="160" y="375"/>
                  <a:pt x="119" y="325"/>
                </a:cubicBezTo>
                <a:cubicBezTo>
                  <a:pt x="97" y="291"/>
                  <a:pt x="79" y="250"/>
                  <a:pt x="63" y="210"/>
                </a:cubicBezTo>
                <a:cubicBezTo>
                  <a:pt x="51" y="176"/>
                  <a:pt x="40" y="142"/>
                  <a:pt x="34" y="108"/>
                </a:cubicBezTo>
                <a:lnTo>
                  <a:pt x="34" y="86"/>
                </a:lnTo>
                <a:cubicBezTo>
                  <a:pt x="40" y="69"/>
                  <a:pt x="45" y="52"/>
                  <a:pt x="51" y="29"/>
                </a:cubicBezTo>
                <a:cubicBezTo>
                  <a:pt x="58" y="24"/>
                  <a:pt x="58" y="11"/>
                  <a:pt x="58"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1" name="Google Shape;356;p2"/>
          <p:cNvSpPr>
            <a:spLocks noChangeArrowheads="1"/>
          </p:cNvSpPr>
          <p:nvPr/>
        </p:nvSpPr>
        <p:spPr bwMode="auto">
          <a:xfrm>
            <a:off x="8261350" y="4000500"/>
            <a:ext cx="261938" cy="303213"/>
          </a:xfrm>
          <a:custGeom>
            <a:avLst/>
            <a:gdLst>
              <a:gd name="T0" fmla="*/ 0 w 6791"/>
              <a:gd name="T1" fmla="*/ 0 h 7857"/>
              <a:gd name="T2" fmla="*/ 6791 w 6791"/>
              <a:gd name="T3" fmla="*/ 7857 h 7857"/>
            </a:gdLst>
            <a:ahLst/>
            <a:cxnLst/>
            <a:rect l="T0" t="T1" r="T2" b="T3"/>
            <a:pathLst>
              <a:path w="6791" h="7857" extrusionOk="0">
                <a:moveTo>
                  <a:pt x="3252" y="279"/>
                </a:moveTo>
                <a:cubicBezTo>
                  <a:pt x="3286" y="279"/>
                  <a:pt x="3325" y="279"/>
                  <a:pt x="3359" y="284"/>
                </a:cubicBezTo>
                <a:cubicBezTo>
                  <a:pt x="3399" y="297"/>
                  <a:pt x="3438" y="308"/>
                  <a:pt x="3478" y="324"/>
                </a:cubicBezTo>
                <a:cubicBezTo>
                  <a:pt x="3507" y="336"/>
                  <a:pt x="3530" y="353"/>
                  <a:pt x="3558" y="376"/>
                </a:cubicBezTo>
                <a:cubicBezTo>
                  <a:pt x="3586" y="399"/>
                  <a:pt x="3609" y="426"/>
                  <a:pt x="3632" y="455"/>
                </a:cubicBezTo>
                <a:cubicBezTo>
                  <a:pt x="3666" y="507"/>
                  <a:pt x="3688" y="563"/>
                  <a:pt x="3717" y="625"/>
                </a:cubicBezTo>
                <a:cubicBezTo>
                  <a:pt x="3751" y="733"/>
                  <a:pt x="3779" y="848"/>
                  <a:pt x="3803" y="961"/>
                </a:cubicBezTo>
                <a:lnTo>
                  <a:pt x="3808" y="972"/>
                </a:lnTo>
                <a:cubicBezTo>
                  <a:pt x="3824" y="1074"/>
                  <a:pt x="3848" y="1171"/>
                  <a:pt x="3882" y="1268"/>
                </a:cubicBezTo>
                <a:cubicBezTo>
                  <a:pt x="3899" y="1320"/>
                  <a:pt x="3927" y="1354"/>
                  <a:pt x="3968" y="1365"/>
                </a:cubicBezTo>
                <a:cubicBezTo>
                  <a:pt x="3979" y="1370"/>
                  <a:pt x="3995" y="1370"/>
                  <a:pt x="4007" y="1370"/>
                </a:cubicBezTo>
                <a:lnTo>
                  <a:pt x="4036" y="1370"/>
                </a:lnTo>
                <a:cubicBezTo>
                  <a:pt x="4063" y="1359"/>
                  <a:pt x="4097" y="1341"/>
                  <a:pt x="4115" y="1313"/>
                </a:cubicBezTo>
                <a:cubicBezTo>
                  <a:pt x="4165" y="1205"/>
                  <a:pt x="4228" y="1108"/>
                  <a:pt x="4302" y="1024"/>
                </a:cubicBezTo>
                <a:cubicBezTo>
                  <a:pt x="4382" y="927"/>
                  <a:pt x="4472" y="848"/>
                  <a:pt x="4564" y="779"/>
                </a:cubicBezTo>
                <a:cubicBezTo>
                  <a:pt x="4643" y="728"/>
                  <a:pt x="4718" y="688"/>
                  <a:pt x="4791" y="659"/>
                </a:cubicBezTo>
                <a:cubicBezTo>
                  <a:pt x="4842" y="643"/>
                  <a:pt x="4894" y="631"/>
                  <a:pt x="4944" y="620"/>
                </a:cubicBezTo>
                <a:lnTo>
                  <a:pt x="4978" y="620"/>
                </a:lnTo>
                <a:cubicBezTo>
                  <a:pt x="5007" y="620"/>
                  <a:pt x="5035" y="625"/>
                  <a:pt x="5064" y="625"/>
                </a:cubicBezTo>
                <a:cubicBezTo>
                  <a:pt x="5098" y="638"/>
                  <a:pt x="5132" y="649"/>
                  <a:pt x="5166" y="659"/>
                </a:cubicBezTo>
                <a:cubicBezTo>
                  <a:pt x="5200" y="683"/>
                  <a:pt x="5229" y="699"/>
                  <a:pt x="5263" y="728"/>
                </a:cubicBezTo>
                <a:cubicBezTo>
                  <a:pt x="5290" y="756"/>
                  <a:pt x="5314" y="779"/>
                  <a:pt x="5337" y="808"/>
                </a:cubicBezTo>
                <a:cubicBezTo>
                  <a:pt x="5353" y="835"/>
                  <a:pt x="5365" y="859"/>
                  <a:pt x="5382" y="893"/>
                </a:cubicBezTo>
                <a:cubicBezTo>
                  <a:pt x="5393" y="921"/>
                  <a:pt x="5400" y="961"/>
                  <a:pt x="5405" y="1000"/>
                </a:cubicBezTo>
                <a:cubicBezTo>
                  <a:pt x="5405" y="1052"/>
                  <a:pt x="5405" y="1108"/>
                  <a:pt x="5393" y="1171"/>
                </a:cubicBezTo>
                <a:cubicBezTo>
                  <a:pt x="5359" y="1354"/>
                  <a:pt x="5274" y="1524"/>
                  <a:pt x="5206" y="1677"/>
                </a:cubicBezTo>
                <a:cubicBezTo>
                  <a:pt x="5161" y="1774"/>
                  <a:pt x="5120" y="1853"/>
                  <a:pt x="5093" y="1944"/>
                </a:cubicBezTo>
                <a:cubicBezTo>
                  <a:pt x="5080" y="1973"/>
                  <a:pt x="5086" y="2007"/>
                  <a:pt x="5104" y="2035"/>
                </a:cubicBezTo>
                <a:cubicBezTo>
                  <a:pt x="5120" y="2063"/>
                  <a:pt x="5154" y="2080"/>
                  <a:pt x="5183" y="2080"/>
                </a:cubicBezTo>
                <a:cubicBezTo>
                  <a:pt x="5195" y="2080"/>
                  <a:pt x="5200" y="2080"/>
                  <a:pt x="5211" y="2075"/>
                </a:cubicBezTo>
                <a:cubicBezTo>
                  <a:pt x="5308" y="2046"/>
                  <a:pt x="5410" y="2023"/>
                  <a:pt x="5507" y="2012"/>
                </a:cubicBezTo>
                <a:cubicBezTo>
                  <a:pt x="5547" y="2007"/>
                  <a:pt x="5581" y="2007"/>
                  <a:pt x="5615" y="2007"/>
                </a:cubicBezTo>
                <a:cubicBezTo>
                  <a:pt x="5689" y="2007"/>
                  <a:pt x="5757" y="2012"/>
                  <a:pt x="5830" y="2023"/>
                </a:cubicBezTo>
                <a:cubicBezTo>
                  <a:pt x="5911" y="2041"/>
                  <a:pt x="5990" y="2070"/>
                  <a:pt x="6069" y="2104"/>
                </a:cubicBezTo>
                <a:cubicBezTo>
                  <a:pt x="6132" y="2138"/>
                  <a:pt x="6189" y="2172"/>
                  <a:pt x="6245" y="2217"/>
                </a:cubicBezTo>
                <a:cubicBezTo>
                  <a:pt x="6286" y="2256"/>
                  <a:pt x="6326" y="2296"/>
                  <a:pt x="6354" y="2336"/>
                </a:cubicBezTo>
                <a:cubicBezTo>
                  <a:pt x="6381" y="2376"/>
                  <a:pt x="6399" y="2416"/>
                  <a:pt x="6416" y="2456"/>
                </a:cubicBezTo>
                <a:cubicBezTo>
                  <a:pt x="6428" y="2490"/>
                  <a:pt x="6439" y="2529"/>
                  <a:pt x="6444" y="2563"/>
                </a:cubicBezTo>
                <a:cubicBezTo>
                  <a:pt x="6444" y="2597"/>
                  <a:pt x="6444" y="2631"/>
                  <a:pt x="6439" y="2666"/>
                </a:cubicBezTo>
                <a:cubicBezTo>
                  <a:pt x="6433" y="2700"/>
                  <a:pt x="6422" y="2728"/>
                  <a:pt x="6410" y="2757"/>
                </a:cubicBezTo>
                <a:cubicBezTo>
                  <a:pt x="6394" y="2791"/>
                  <a:pt x="6371" y="2820"/>
                  <a:pt x="6347" y="2854"/>
                </a:cubicBezTo>
                <a:cubicBezTo>
                  <a:pt x="6313" y="2893"/>
                  <a:pt x="6268" y="2927"/>
                  <a:pt x="6223" y="2961"/>
                </a:cubicBezTo>
                <a:cubicBezTo>
                  <a:pt x="6161" y="3006"/>
                  <a:pt x="6087" y="3041"/>
                  <a:pt x="6006" y="3075"/>
                </a:cubicBezTo>
                <a:cubicBezTo>
                  <a:pt x="5945" y="3098"/>
                  <a:pt x="5882" y="3114"/>
                  <a:pt x="5791" y="3132"/>
                </a:cubicBezTo>
                <a:cubicBezTo>
                  <a:pt x="5746" y="3143"/>
                  <a:pt x="5706" y="3188"/>
                  <a:pt x="5706" y="3234"/>
                </a:cubicBezTo>
                <a:cubicBezTo>
                  <a:pt x="5706" y="3263"/>
                  <a:pt x="5712" y="3297"/>
                  <a:pt x="5734" y="3313"/>
                </a:cubicBezTo>
                <a:cubicBezTo>
                  <a:pt x="5751" y="3336"/>
                  <a:pt x="5780" y="3347"/>
                  <a:pt x="5809" y="3353"/>
                </a:cubicBezTo>
                <a:lnTo>
                  <a:pt x="5830" y="3353"/>
                </a:lnTo>
                <a:cubicBezTo>
                  <a:pt x="5899" y="3371"/>
                  <a:pt x="5961" y="3387"/>
                  <a:pt x="6024" y="3416"/>
                </a:cubicBezTo>
                <a:cubicBezTo>
                  <a:pt x="6092" y="3450"/>
                  <a:pt x="6155" y="3495"/>
                  <a:pt x="6229" y="3552"/>
                </a:cubicBezTo>
                <a:cubicBezTo>
                  <a:pt x="6291" y="3609"/>
                  <a:pt x="6342" y="3660"/>
                  <a:pt x="6381" y="3722"/>
                </a:cubicBezTo>
                <a:cubicBezTo>
                  <a:pt x="6416" y="3774"/>
                  <a:pt x="6444" y="3825"/>
                  <a:pt x="6467" y="3882"/>
                </a:cubicBezTo>
                <a:cubicBezTo>
                  <a:pt x="6484" y="3932"/>
                  <a:pt x="6496" y="3979"/>
                  <a:pt x="6501" y="4029"/>
                </a:cubicBezTo>
                <a:cubicBezTo>
                  <a:pt x="6507" y="4069"/>
                  <a:pt x="6501" y="4108"/>
                  <a:pt x="6501" y="4149"/>
                </a:cubicBezTo>
                <a:cubicBezTo>
                  <a:pt x="6491" y="4194"/>
                  <a:pt x="6473" y="4239"/>
                  <a:pt x="6456" y="4279"/>
                </a:cubicBezTo>
                <a:cubicBezTo>
                  <a:pt x="6433" y="4320"/>
                  <a:pt x="6410" y="4354"/>
                  <a:pt x="6381" y="4388"/>
                </a:cubicBezTo>
                <a:cubicBezTo>
                  <a:pt x="6354" y="4428"/>
                  <a:pt x="6313" y="4456"/>
                  <a:pt x="6274" y="4490"/>
                </a:cubicBezTo>
                <a:cubicBezTo>
                  <a:pt x="6223" y="4518"/>
                  <a:pt x="6171" y="4546"/>
                  <a:pt x="6116" y="4575"/>
                </a:cubicBezTo>
                <a:cubicBezTo>
                  <a:pt x="6030" y="4603"/>
                  <a:pt x="5933" y="4620"/>
                  <a:pt x="5836" y="4632"/>
                </a:cubicBezTo>
                <a:cubicBezTo>
                  <a:pt x="5802" y="4632"/>
                  <a:pt x="5768" y="4638"/>
                  <a:pt x="5734" y="4638"/>
                </a:cubicBezTo>
                <a:cubicBezTo>
                  <a:pt x="5644" y="4638"/>
                  <a:pt x="5552" y="4627"/>
                  <a:pt x="5455" y="4609"/>
                </a:cubicBezTo>
                <a:cubicBezTo>
                  <a:pt x="5365" y="4593"/>
                  <a:pt x="5274" y="4569"/>
                  <a:pt x="5195" y="4535"/>
                </a:cubicBezTo>
                <a:cubicBezTo>
                  <a:pt x="5177" y="4530"/>
                  <a:pt x="5161" y="4530"/>
                  <a:pt x="5143" y="4530"/>
                </a:cubicBezTo>
                <a:cubicBezTo>
                  <a:pt x="5093" y="4530"/>
                  <a:pt x="5041" y="4558"/>
                  <a:pt x="5012" y="4598"/>
                </a:cubicBezTo>
                <a:cubicBezTo>
                  <a:pt x="4973" y="4661"/>
                  <a:pt x="4978" y="4740"/>
                  <a:pt x="5030" y="4790"/>
                </a:cubicBezTo>
                <a:cubicBezTo>
                  <a:pt x="5046" y="4808"/>
                  <a:pt x="5064" y="4831"/>
                  <a:pt x="5080" y="4853"/>
                </a:cubicBezTo>
                <a:cubicBezTo>
                  <a:pt x="5104" y="4887"/>
                  <a:pt x="5120" y="4927"/>
                  <a:pt x="5138" y="4961"/>
                </a:cubicBezTo>
                <a:cubicBezTo>
                  <a:pt x="5143" y="4989"/>
                  <a:pt x="5154" y="5023"/>
                  <a:pt x="5161" y="5058"/>
                </a:cubicBezTo>
                <a:cubicBezTo>
                  <a:pt x="5161" y="5086"/>
                  <a:pt x="5154" y="5109"/>
                  <a:pt x="5154" y="5138"/>
                </a:cubicBezTo>
                <a:cubicBezTo>
                  <a:pt x="5143" y="5165"/>
                  <a:pt x="5138" y="5194"/>
                  <a:pt x="5120" y="5223"/>
                </a:cubicBezTo>
                <a:cubicBezTo>
                  <a:pt x="5104" y="5262"/>
                  <a:pt x="5080" y="5296"/>
                  <a:pt x="5059" y="5330"/>
                </a:cubicBezTo>
                <a:cubicBezTo>
                  <a:pt x="5018" y="5370"/>
                  <a:pt x="4973" y="5411"/>
                  <a:pt x="4928" y="5445"/>
                </a:cubicBezTo>
                <a:cubicBezTo>
                  <a:pt x="4865" y="5484"/>
                  <a:pt x="4802" y="5519"/>
                  <a:pt x="4739" y="5547"/>
                </a:cubicBezTo>
                <a:cubicBezTo>
                  <a:pt x="4660" y="5569"/>
                  <a:pt x="4581" y="5587"/>
                  <a:pt x="4506" y="5598"/>
                </a:cubicBezTo>
                <a:lnTo>
                  <a:pt x="4445" y="5598"/>
                </a:lnTo>
                <a:cubicBezTo>
                  <a:pt x="4399" y="5598"/>
                  <a:pt x="4348" y="5598"/>
                  <a:pt x="4296" y="5587"/>
                </a:cubicBezTo>
                <a:cubicBezTo>
                  <a:pt x="4240" y="5574"/>
                  <a:pt x="4189" y="5558"/>
                  <a:pt x="4144" y="5535"/>
                </a:cubicBezTo>
                <a:cubicBezTo>
                  <a:pt x="4097" y="5513"/>
                  <a:pt x="4052" y="5484"/>
                  <a:pt x="4007" y="5450"/>
                </a:cubicBezTo>
                <a:cubicBezTo>
                  <a:pt x="3961" y="5411"/>
                  <a:pt x="3927" y="5364"/>
                  <a:pt x="3893" y="5314"/>
                </a:cubicBezTo>
                <a:cubicBezTo>
                  <a:pt x="3871" y="5280"/>
                  <a:pt x="3848" y="5246"/>
                  <a:pt x="3831" y="5212"/>
                </a:cubicBezTo>
                <a:cubicBezTo>
                  <a:pt x="3813" y="5172"/>
                  <a:pt x="3774" y="5149"/>
                  <a:pt x="3729" y="5149"/>
                </a:cubicBezTo>
                <a:cubicBezTo>
                  <a:pt x="3706" y="5149"/>
                  <a:pt x="3688" y="5154"/>
                  <a:pt x="3672" y="5160"/>
                </a:cubicBezTo>
                <a:cubicBezTo>
                  <a:pt x="3614" y="5188"/>
                  <a:pt x="3593" y="5257"/>
                  <a:pt x="3620" y="5319"/>
                </a:cubicBezTo>
                <a:cubicBezTo>
                  <a:pt x="3638" y="5348"/>
                  <a:pt x="3648" y="5370"/>
                  <a:pt x="3661" y="5398"/>
                </a:cubicBezTo>
                <a:cubicBezTo>
                  <a:pt x="3666" y="5422"/>
                  <a:pt x="3672" y="5445"/>
                  <a:pt x="3677" y="5467"/>
                </a:cubicBezTo>
                <a:cubicBezTo>
                  <a:pt x="3677" y="5495"/>
                  <a:pt x="3677" y="5524"/>
                  <a:pt x="3672" y="5547"/>
                </a:cubicBezTo>
                <a:cubicBezTo>
                  <a:pt x="3666" y="5569"/>
                  <a:pt x="3661" y="5592"/>
                  <a:pt x="3648" y="5615"/>
                </a:cubicBezTo>
                <a:cubicBezTo>
                  <a:pt x="3638" y="5637"/>
                  <a:pt x="3627" y="5655"/>
                  <a:pt x="3614" y="5671"/>
                </a:cubicBezTo>
                <a:cubicBezTo>
                  <a:pt x="3598" y="5684"/>
                  <a:pt x="3580" y="5700"/>
                  <a:pt x="3564" y="5711"/>
                </a:cubicBezTo>
                <a:cubicBezTo>
                  <a:pt x="3541" y="5729"/>
                  <a:pt x="3518" y="5739"/>
                  <a:pt x="3496" y="5752"/>
                </a:cubicBezTo>
                <a:cubicBezTo>
                  <a:pt x="3467" y="5757"/>
                  <a:pt x="3444" y="5763"/>
                  <a:pt x="3415" y="5768"/>
                </a:cubicBezTo>
                <a:lnTo>
                  <a:pt x="3399" y="5768"/>
                </a:lnTo>
                <a:cubicBezTo>
                  <a:pt x="3376" y="5768"/>
                  <a:pt x="3354" y="5768"/>
                  <a:pt x="3336" y="5763"/>
                </a:cubicBezTo>
                <a:cubicBezTo>
                  <a:pt x="3308" y="5757"/>
                  <a:pt x="3286" y="5752"/>
                  <a:pt x="3268" y="5739"/>
                </a:cubicBezTo>
                <a:cubicBezTo>
                  <a:pt x="3245" y="5729"/>
                  <a:pt x="3228" y="5718"/>
                  <a:pt x="3205" y="5705"/>
                </a:cubicBezTo>
                <a:cubicBezTo>
                  <a:pt x="3189" y="5689"/>
                  <a:pt x="3171" y="5671"/>
                  <a:pt x="3160" y="5649"/>
                </a:cubicBezTo>
                <a:cubicBezTo>
                  <a:pt x="3143" y="5626"/>
                  <a:pt x="3132" y="5603"/>
                  <a:pt x="3121" y="5581"/>
                </a:cubicBezTo>
                <a:cubicBezTo>
                  <a:pt x="3108" y="5535"/>
                  <a:pt x="3098" y="5490"/>
                  <a:pt x="3092" y="5450"/>
                </a:cubicBezTo>
                <a:cubicBezTo>
                  <a:pt x="3092" y="5422"/>
                  <a:pt x="3087" y="5404"/>
                  <a:pt x="3069" y="5382"/>
                </a:cubicBezTo>
                <a:cubicBezTo>
                  <a:pt x="3053" y="5359"/>
                  <a:pt x="3029" y="5353"/>
                  <a:pt x="2995" y="5348"/>
                </a:cubicBezTo>
                <a:cubicBezTo>
                  <a:pt x="2945" y="5348"/>
                  <a:pt x="2904" y="5388"/>
                  <a:pt x="2898" y="5445"/>
                </a:cubicBezTo>
                <a:cubicBezTo>
                  <a:pt x="2898" y="5461"/>
                  <a:pt x="2893" y="5479"/>
                  <a:pt x="2893" y="5501"/>
                </a:cubicBezTo>
                <a:cubicBezTo>
                  <a:pt x="2882" y="5540"/>
                  <a:pt x="2870" y="5587"/>
                  <a:pt x="2853" y="5626"/>
                </a:cubicBezTo>
                <a:cubicBezTo>
                  <a:pt x="2836" y="5655"/>
                  <a:pt x="2819" y="5684"/>
                  <a:pt x="2796" y="5718"/>
                </a:cubicBezTo>
                <a:cubicBezTo>
                  <a:pt x="2774" y="5739"/>
                  <a:pt x="2746" y="5757"/>
                  <a:pt x="2722" y="5779"/>
                </a:cubicBezTo>
                <a:cubicBezTo>
                  <a:pt x="2688" y="5802"/>
                  <a:pt x="2654" y="5820"/>
                  <a:pt x="2620" y="5831"/>
                </a:cubicBezTo>
                <a:cubicBezTo>
                  <a:pt x="2575" y="5847"/>
                  <a:pt x="2536" y="5854"/>
                  <a:pt x="2484" y="5859"/>
                </a:cubicBezTo>
                <a:cubicBezTo>
                  <a:pt x="2473" y="5865"/>
                  <a:pt x="2455" y="5865"/>
                  <a:pt x="2439" y="5865"/>
                </a:cubicBezTo>
                <a:cubicBezTo>
                  <a:pt x="2399" y="5865"/>
                  <a:pt x="2358" y="5859"/>
                  <a:pt x="2313" y="5854"/>
                </a:cubicBezTo>
                <a:cubicBezTo>
                  <a:pt x="2256" y="5842"/>
                  <a:pt x="2200" y="5825"/>
                  <a:pt x="2143" y="5797"/>
                </a:cubicBezTo>
                <a:cubicBezTo>
                  <a:pt x="2098" y="5774"/>
                  <a:pt x="2052" y="5745"/>
                  <a:pt x="2017" y="5718"/>
                </a:cubicBezTo>
                <a:cubicBezTo>
                  <a:pt x="1983" y="5689"/>
                  <a:pt x="1956" y="5660"/>
                  <a:pt x="1933" y="5621"/>
                </a:cubicBezTo>
                <a:cubicBezTo>
                  <a:pt x="1910" y="5598"/>
                  <a:pt x="1899" y="5564"/>
                  <a:pt x="1888" y="5535"/>
                </a:cubicBezTo>
                <a:cubicBezTo>
                  <a:pt x="1876" y="5501"/>
                  <a:pt x="1865" y="5467"/>
                  <a:pt x="1865" y="5438"/>
                </a:cubicBezTo>
                <a:cubicBezTo>
                  <a:pt x="1859" y="5398"/>
                  <a:pt x="1865" y="5364"/>
                  <a:pt x="1870" y="5325"/>
                </a:cubicBezTo>
                <a:cubicBezTo>
                  <a:pt x="1881" y="5280"/>
                  <a:pt x="1893" y="5233"/>
                  <a:pt x="1915" y="5183"/>
                </a:cubicBezTo>
                <a:cubicBezTo>
                  <a:pt x="1927" y="5172"/>
                  <a:pt x="1933" y="5154"/>
                  <a:pt x="1944" y="5143"/>
                </a:cubicBezTo>
                <a:cubicBezTo>
                  <a:pt x="1962" y="5109"/>
                  <a:pt x="1962" y="5070"/>
                  <a:pt x="1944" y="5041"/>
                </a:cubicBezTo>
                <a:cubicBezTo>
                  <a:pt x="1927" y="5007"/>
                  <a:pt x="1893" y="4984"/>
                  <a:pt x="1859" y="4984"/>
                </a:cubicBezTo>
                <a:cubicBezTo>
                  <a:pt x="1847" y="4984"/>
                  <a:pt x="1842" y="4984"/>
                  <a:pt x="1836" y="4989"/>
                </a:cubicBezTo>
                <a:cubicBezTo>
                  <a:pt x="1649" y="5036"/>
                  <a:pt x="1445" y="5086"/>
                  <a:pt x="1240" y="5104"/>
                </a:cubicBezTo>
                <a:cubicBezTo>
                  <a:pt x="1206" y="5104"/>
                  <a:pt x="1165" y="5109"/>
                  <a:pt x="1131" y="5109"/>
                </a:cubicBezTo>
                <a:cubicBezTo>
                  <a:pt x="1063" y="5109"/>
                  <a:pt x="1001" y="5104"/>
                  <a:pt x="939" y="5092"/>
                </a:cubicBezTo>
                <a:cubicBezTo>
                  <a:pt x="881" y="5081"/>
                  <a:pt x="824" y="5063"/>
                  <a:pt x="779" y="5041"/>
                </a:cubicBezTo>
                <a:cubicBezTo>
                  <a:pt x="734" y="5018"/>
                  <a:pt x="700" y="4995"/>
                  <a:pt x="660" y="4968"/>
                </a:cubicBezTo>
                <a:cubicBezTo>
                  <a:pt x="626" y="4933"/>
                  <a:pt x="598" y="4899"/>
                  <a:pt x="569" y="4865"/>
                </a:cubicBezTo>
                <a:cubicBezTo>
                  <a:pt x="540" y="4819"/>
                  <a:pt x="512" y="4768"/>
                  <a:pt x="495" y="4722"/>
                </a:cubicBezTo>
                <a:cubicBezTo>
                  <a:pt x="478" y="4677"/>
                  <a:pt x="467" y="4632"/>
                  <a:pt x="461" y="4586"/>
                </a:cubicBezTo>
                <a:cubicBezTo>
                  <a:pt x="461" y="4541"/>
                  <a:pt x="461" y="4501"/>
                  <a:pt x="467" y="4456"/>
                </a:cubicBezTo>
                <a:cubicBezTo>
                  <a:pt x="478" y="4428"/>
                  <a:pt x="490" y="4393"/>
                  <a:pt x="501" y="4354"/>
                </a:cubicBezTo>
                <a:cubicBezTo>
                  <a:pt x="517" y="4325"/>
                  <a:pt x="535" y="4297"/>
                  <a:pt x="558" y="4273"/>
                </a:cubicBezTo>
                <a:cubicBezTo>
                  <a:pt x="580" y="4245"/>
                  <a:pt x="603" y="4223"/>
                  <a:pt x="632" y="4205"/>
                </a:cubicBezTo>
                <a:cubicBezTo>
                  <a:pt x="660" y="4183"/>
                  <a:pt x="695" y="4166"/>
                  <a:pt x="729" y="4155"/>
                </a:cubicBezTo>
                <a:cubicBezTo>
                  <a:pt x="768" y="4142"/>
                  <a:pt x="813" y="4132"/>
                  <a:pt x="865" y="4126"/>
                </a:cubicBezTo>
                <a:cubicBezTo>
                  <a:pt x="916" y="4121"/>
                  <a:pt x="955" y="4063"/>
                  <a:pt x="955" y="4018"/>
                </a:cubicBezTo>
                <a:cubicBezTo>
                  <a:pt x="955" y="3967"/>
                  <a:pt x="926" y="3922"/>
                  <a:pt x="876" y="3904"/>
                </a:cubicBezTo>
                <a:cubicBezTo>
                  <a:pt x="831" y="3887"/>
                  <a:pt x="785" y="3870"/>
                  <a:pt x="745" y="3853"/>
                </a:cubicBezTo>
                <a:cubicBezTo>
                  <a:pt x="660" y="3808"/>
                  <a:pt x="585" y="3762"/>
                  <a:pt x="517" y="3706"/>
                </a:cubicBezTo>
                <a:cubicBezTo>
                  <a:pt x="461" y="3654"/>
                  <a:pt x="415" y="3604"/>
                  <a:pt x="375" y="3552"/>
                </a:cubicBezTo>
                <a:cubicBezTo>
                  <a:pt x="341" y="3502"/>
                  <a:pt x="313" y="3450"/>
                  <a:pt x="296" y="3399"/>
                </a:cubicBezTo>
                <a:cubicBezTo>
                  <a:pt x="279" y="3347"/>
                  <a:pt x="268" y="3302"/>
                  <a:pt x="262" y="3251"/>
                </a:cubicBezTo>
                <a:cubicBezTo>
                  <a:pt x="262" y="3206"/>
                  <a:pt x="262" y="3154"/>
                  <a:pt x="268" y="3114"/>
                </a:cubicBezTo>
                <a:cubicBezTo>
                  <a:pt x="279" y="3069"/>
                  <a:pt x="291" y="3030"/>
                  <a:pt x="307" y="2990"/>
                </a:cubicBezTo>
                <a:cubicBezTo>
                  <a:pt x="330" y="2956"/>
                  <a:pt x="354" y="2922"/>
                  <a:pt x="375" y="2893"/>
                </a:cubicBezTo>
                <a:cubicBezTo>
                  <a:pt x="399" y="2865"/>
                  <a:pt x="433" y="2836"/>
                  <a:pt x="467" y="2807"/>
                </a:cubicBezTo>
                <a:cubicBezTo>
                  <a:pt x="501" y="2786"/>
                  <a:pt x="540" y="2762"/>
                  <a:pt x="585" y="2745"/>
                </a:cubicBezTo>
                <a:cubicBezTo>
                  <a:pt x="643" y="2728"/>
                  <a:pt x="705" y="2711"/>
                  <a:pt x="768" y="2705"/>
                </a:cubicBezTo>
                <a:lnTo>
                  <a:pt x="831" y="2705"/>
                </a:lnTo>
                <a:cubicBezTo>
                  <a:pt x="892" y="2705"/>
                  <a:pt x="955" y="2711"/>
                  <a:pt x="1023" y="2717"/>
                </a:cubicBezTo>
                <a:cubicBezTo>
                  <a:pt x="1081" y="2734"/>
                  <a:pt x="1138" y="2745"/>
                  <a:pt x="1194" y="2762"/>
                </a:cubicBezTo>
                <a:cubicBezTo>
                  <a:pt x="1206" y="2768"/>
                  <a:pt x="1222" y="2768"/>
                  <a:pt x="1233" y="2768"/>
                </a:cubicBezTo>
                <a:cubicBezTo>
                  <a:pt x="1262" y="2768"/>
                  <a:pt x="1296" y="2757"/>
                  <a:pt x="1314" y="2739"/>
                </a:cubicBezTo>
                <a:cubicBezTo>
                  <a:pt x="1353" y="2705"/>
                  <a:pt x="1370" y="2637"/>
                  <a:pt x="1342" y="2592"/>
                </a:cubicBezTo>
                <a:cubicBezTo>
                  <a:pt x="1256" y="2445"/>
                  <a:pt x="1183" y="2296"/>
                  <a:pt x="1126" y="2149"/>
                </a:cubicBezTo>
                <a:cubicBezTo>
                  <a:pt x="1086" y="2041"/>
                  <a:pt x="1063" y="1944"/>
                  <a:pt x="1052" y="1847"/>
                </a:cubicBezTo>
                <a:cubicBezTo>
                  <a:pt x="1052" y="1779"/>
                  <a:pt x="1052" y="1716"/>
                  <a:pt x="1063" y="1660"/>
                </a:cubicBezTo>
                <a:cubicBezTo>
                  <a:pt x="1075" y="1614"/>
                  <a:pt x="1086" y="1575"/>
                  <a:pt x="1104" y="1535"/>
                </a:cubicBezTo>
                <a:cubicBezTo>
                  <a:pt x="1126" y="1495"/>
                  <a:pt x="1149" y="1456"/>
                  <a:pt x="1183" y="1415"/>
                </a:cubicBezTo>
                <a:cubicBezTo>
                  <a:pt x="1211" y="1381"/>
                  <a:pt x="1246" y="1354"/>
                  <a:pt x="1280" y="1330"/>
                </a:cubicBezTo>
                <a:cubicBezTo>
                  <a:pt x="1301" y="1313"/>
                  <a:pt x="1325" y="1302"/>
                  <a:pt x="1353" y="1291"/>
                </a:cubicBezTo>
                <a:cubicBezTo>
                  <a:pt x="1382" y="1279"/>
                  <a:pt x="1411" y="1273"/>
                  <a:pt x="1438" y="1273"/>
                </a:cubicBezTo>
                <a:lnTo>
                  <a:pt x="1456" y="1273"/>
                </a:lnTo>
                <a:cubicBezTo>
                  <a:pt x="1490" y="1273"/>
                  <a:pt x="1513" y="1273"/>
                  <a:pt x="1540" y="1279"/>
                </a:cubicBezTo>
                <a:cubicBezTo>
                  <a:pt x="1597" y="1291"/>
                  <a:pt x="1649" y="1307"/>
                  <a:pt x="1694" y="1330"/>
                </a:cubicBezTo>
                <a:cubicBezTo>
                  <a:pt x="1773" y="1370"/>
                  <a:pt x="1854" y="1422"/>
                  <a:pt x="1933" y="1490"/>
                </a:cubicBezTo>
                <a:cubicBezTo>
                  <a:pt x="2007" y="1551"/>
                  <a:pt x="2075" y="1626"/>
                  <a:pt x="2137" y="1700"/>
                </a:cubicBezTo>
                <a:cubicBezTo>
                  <a:pt x="2161" y="1729"/>
                  <a:pt x="2195" y="1745"/>
                  <a:pt x="2234" y="1745"/>
                </a:cubicBezTo>
                <a:cubicBezTo>
                  <a:pt x="2274" y="1745"/>
                  <a:pt x="2313" y="1729"/>
                  <a:pt x="2342" y="1700"/>
                </a:cubicBezTo>
                <a:cubicBezTo>
                  <a:pt x="2365" y="1677"/>
                  <a:pt x="2376" y="1648"/>
                  <a:pt x="2376" y="1614"/>
                </a:cubicBezTo>
                <a:cubicBezTo>
                  <a:pt x="2376" y="1524"/>
                  <a:pt x="2382" y="1433"/>
                  <a:pt x="2405" y="1325"/>
                </a:cubicBezTo>
                <a:cubicBezTo>
                  <a:pt x="2433" y="1165"/>
                  <a:pt x="2489" y="1006"/>
                  <a:pt x="2557" y="859"/>
                </a:cubicBezTo>
                <a:cubicBezTo>
                  <a:pt x="2615" y="740"/>
                  <a:pt x="2683" y="638"/>
                  <a:pt x="2757" y="541"/>
                </a:cubicBezTo>
                <a:cubicBezTo>
                  <a:pt x="2808" y="484"/>
                  <a:pt x="2864" y="433"/>
                  <a:pt x="2922" y="387"/>
                </a:cubicBezTo>
                <a:cubicBezTo>
                  <a:pt x="2972" y="353"/>
                  <a:pt x="3024" y="331"/>
                  <a:pt x="3074" y="308"/>
                </a:cubicBezTo>
                <a:cubicBezTo>
                  <a:pt x="3121" y="297"/>
                  <a:pt x="3166" y="284"/>
                  <a:pt x="3211" y="279"/>
                </a:cubicBezTo>
                <a:close/>
                <a:moveTo>
                  <a:pt x="3252" y="1"/>
                </a:moveTo>
                <a:cubicBezTo>
                  <a:pt x="3177" y="1"/>
                  <a:pt x="3103" y="12"/>
                  <a:pt x="3035" y="29"/>
                </a:cubicBezTo>
                <a:cubicBezTo>
                  <a:pt x="2911" y="63"/>
                  <a:pt x="2808" y="126"/>
                  <a:pt x="2712" y="205"/>
                </a:cubicBezTo>
                <a:cubicBezTo>
                  <a:pt x="2615" y="279"/>
                  <a:pt x="2536" y="370"/>
                  <a:pt x="2461" y="467"/>
                </a:cubicBezTo>
                <a:cubicBezTo>
                  <a:pt x="2387" y="575"/>
                  <a:pt x="2331" y="688"/>
                  <a:pt x="2274" y="801"/>
                </a:cubicBezTo>
                <a:cubicBezTo>
                  <a:pt x="2217" y="932"/>
                  <a:pt x="2172" y="1069"/>
                  <a:pt x="2143" y="1205"/>
                </a:cubicBezTo>
                <a:cubicBezTo>
                  <a:pt x="2137" y="1234"/>
                  <a:pt x="2132" y="1262"/>
                  <a:pt x="2127" y="1291"/>
                </a:cubicBezTo>
                <a:cubicBezTo>
                  <a:pt x="2012" y="1194"/>
                  <a:pt x="1893" y="1115"/>
                  <a:pt x="1757" y="1052"/>
                </a:cubicBezTo>
                <a:cubicBezTo>
                  <a:pt x="1668" y="1016"/>
                  <a:pt x="1573" y="995"/>
                  <a:pt x="1477" y="995"/>
                </a:cubicBezTo>
                <a:cubicBezTo>
                  <a:pt x="1449" y="995"/>
                  <a:pt x="1421" y="997"/>
                  <a:pt x="1393" y="1000"/>
                </a:cubicBezTo>
                <a:cubicBezTo>
                  <a:pt x="1267" y="1013"/>
                  <a:pt x="1154" y="1074"/>
                  <a:pt x="1057" y="1160"/>
                </a:cubicBezTo>
                <a:cubicBezTo>
                  <a:pt x="1001" y="1205"/>
                  <a:pt x="950" y="1268"/>
                  <a:pt x="910" y="1330"/>
                </a:cubicBezTo>
                <a:cubicBezTo>
                  <a:pt x="871" y="1388"/>
                  <a:pt x="842" y="1456"/>
                  <a:pt x="819" y="1524"/>
                </a:cubicBezTo>
                <a:cubicBezTo>
                  <a:pt x="779" y="1660"/>
                  <a:pt x="779" y="1808"/>
                  <a:pt x="802" y="1950"/>
                </a:cubicBezTo>
                <a:cubicBezTo>
                  <a:pt x="824" y="2091"/>
                  <a:pt x="876" y="2228"/>
                  <a:pt x="933" y="2359"/>
                </a:cubicBezTo>
                <a:cubicBezTo>
                  <a:pt x="950" y="2398"/>
                  <a:pt x="967" y="2432"/>
                  <a:pt x="984" y="2466"/>
                </a:cubicBezTo>
                <a:cubicBezTo>
                  <a:pt x="935" y="2461"/>
                  <a:pt x="886" y="2458"/>
                  <a:pt x="838" y="2458"/>
                </a:cubicBezTo>
                <a:cubicBezTo>
                  <a:pt x="739" y="2458"/>
                  <a:pt x="643" y="2470"/>
                  <a:pt x="551" y="2501"/>
                </a:cubicBezTo>
                <a:cubicBezTo>
                  <a:pt x="370" y="2558"/>
                  <a:pt x="205" y="2676"/>
                  <a:pt x="115" y="2847"/>
                </a:cubicBezTo>
                <a:cubicBezTo>
                  <a:pt x="24" y="3012"/>
                  <a:pt x="0" y="3206"/>
                  <a:pt x="47" y="3387"/>
                </a:cubicBezTo>
                <a:cubicBezTo>
                  <a:pt x="69" y="3484"/>
                  <a:pt x="108" y="3575"/>
                  <a:pt x="160" y="3654"/>
                </a:cubicBezTo>
                <a:cubicBezTo>
                  <a:pt x="223" y="3751"/>
                  <a:pt x="302" y="3830"/>
                  <a:pt x="393" y="3904"/>
                </a:cubicBezTo>
                <a:cubicBezTo>
                  <a:pt x="433" y="3938"/>
                  <a:pt x="483" y="3972"/>
                  <a:pt x="530" y="4001"/>
                </a:cubicBezTo>
                <a:cubicBezTo>
                  <a:pt x="506" y="4013"/>
                  <a:pt x="483" y="4029"/>
                  <a:pt x="461" y="4047"/>
                </a:cubicBezTo>
                <a:cubicBezTo>
                  <a:pt x="365" y="4121"/>
                  <a:pt x="296" y="4234"/>
                  <a:pt x="262" y="4347"/>
                </a:cubicBezTo>
                <a:cubicBezTo>
                  <a:pt x="189" y="4603"/>
                  <a:pt x="279" y="4882"/>
                  <a:pt x="456" y="5075"/>
                </a:cubicBezTo>
                <a:cubicBezTo>
                  <a:pt x="620" y="5255"/>
                  <a:pt x="873" y="5325"/>
                  <a:pt x="1116" y="5325"/>
                </a:cubicBezTo>
                <a:cubicBezTo>
                  <a:pt x="1125" y="5325"/>
                  <a:pt x="1134" y="5325"/>
                  <a:pt x="1143" y="5325"/>
                </a:cubicBezTo>
                <a:cubicBezTo>
                  <a:pt x="1325" y="5319"/>
                  <a:pt x="1506" y="5285"/>
                  <a:pt x="1683" y="5240"/>
                </a:cubicBezTo>
                <a:cubicBezTo>
                  <a:pt x="1676" y="5268"/>
                  <a:pt x="1671" y="5302"/>
                  <a:pt x="1666" y="5336"/>
                </a:cubicBezTo>
                <a:cubicBezTo>
                  <a:pt x="1655" y="5416"/>
                  <a:pt x="1666" y="5506"/>
                  <a:pt x="1694" y="5587"/>
                </a:cubicBezTo>
                <a:cubicBezTo>
                  <a:pt x="1751" y="5752"/>
                  <a:pt x="1876" y="5881"/>
                  <a:pt x="2030" y="5956"/>
                </a:cubicBezTo>
                <a:cubicBezTo>
                  <a:pt x="2158" y="6025"/>
                  <a:pt x="2299" y="6057"/>
                  <a:pt x="2442" y="6057"/>
                </a:cubicBezTo>
                <a:cubicBezTo>
                  <a:pt x="2475" y="6057"/>
                  <a:pt x="2508" y="6055"/>
                  <a:pt x="2541" y="6052"/>
                </a:cubicBezTo>
                <a:cubicBezTo>
                  <a:pt x="2672" y="6035"/>
                  <a:pt x="2791" y="5978"/>
                  <a:pt x="2888" y="5894"/>
                </a:cubicBezTo>
                <a:cubicBezTo>
                  <a:pt x="2870" y="6269"/>
                  <a:pt x="2819" y="6638"/>
                  <a:pt x="2751" y="7006"/>
                </a:cubicBezTo>
                <a:lnTo>
                  <a:pt x="2757" y="7006"/>
                </a:lnTo>
                <a:cubicBezTo>
                  <a:pt x="2717" y="7195"/>
                  <a:pt x="2677" y="7381"/>
                  <a:pt x="2638" y="7564"/>
                </a:cubicBezTo>
                <a:cubicBezTo>
                  <a:pt x="2631" y="7593"/>
                  <a:pt x="2631" y="7620"/>
                  <a:pt x="2643" y="7649"/>
                </a:cubicBezTo>
                <a:cubicBezTo>
                  <a:pt x="2660" y="7672"/>
                  <a:pt x="2677" y="7688"/>
                  <a:pt x="2706" y="7695"/>
                </a:cubicBezTo>
                <a:cubicBezTo>
                  <a:pt x="2716" y="7698"/>
                  <a:pt x="2726" y="7700"/>
                  <a:pt x="2736" y="7700"/>
                </a:cubicBezTo>
                <a:cubicBezTo>
                  <a:pt x="2781" y="7700"/>
                  <a:pt x="2827" y="7673"/>
                  <a:pt x="2836" y="7632"/>
                </a:cubicBezTo>
                <a:cubicBezTo>
                  <a:pt x="2853" y="7559"/>
                  <a:pt x="2870" y="7478"/>
                  <a:pt x="2888" y="7405"/>
                </a:cubicBezTo>
                <a:lnTo>
                  <a:pt x="2882" y="7405"/>
                </a:lnTo>
                <a:cubicBezTo>
                  <a:pt x="2933" y="7166"/>
                  <a:pt x="2972" y="6911"/>
                  <a:pt x="3001" y="6626"/>
                </a:cubicBezTo>
                <a:cubicBezTo>
                  <a:pt x="3018" y="6461"/>
                  <a:pt x="3029" y="6297"/>
                  <a:pt x="3040" y="6120"/>
                </a:cubicBezTo>
                <a:cubicBezTo>
                  <a:pt x="3047" y="6024"/>
                  <a:pt x="3047" y="5928"/>
                  <a:pt x="3053" y="5831"/>
                </a:cubicBezTo>
                <a:cubicBezTo>
                  <a:pt x="3069" y="5842"/>
                  <a:pt x="3087" y="5859"/>
                  <a:pt x="3103" y="5870"/>
                </a:cubicBezTo>
                <a:cubicBezTo>
                  <a:pt x="3149" y="5910"/>
                  <a:pt x="3211" y="5939"/>
                  <a:pt x="3273" y="5956"/>
                </a:cubicBezTo>
                <a:cubicBezTo>
                  <a:pt x="3313" y="5962"/>
                  <a:pt x="3354" y="5967"/>
                  <a:pt x="3393" y="5967"/>
                </a:cubicBezTo>
                <a:cubicBezTo>
                  <a:pt x="3422" y="5967"/>
                  <a:pt x="3456" y="5962"/>
                  <a:pt x="3490" y="5956"/>
                </a:cubicBezTo>
                <a:cubicBezTo>
                  <a:pt x="3558" y="5944"/>
                  <a:pt x="3620" y="5922"/>
                  <a:pt x="3683" y="5881"/>
                </a:cubicBezTo>
                <a:cubicBezTo>
                  <a:pt x="3695" y="5870"/>
                  <a:pt x="3700" y="5859"/>
                  <a:pt x="3711" y="5854"/>
                </a:cubicBezTo>
                <a:lnTo>
                  <a:pt x="3711" y="5859"/>
                </a:lnTo>
                <a:lnTo>
                  <a:pt x="3717" y="5854"/>
                </a:lnTo>
                <a:cubicBezTo>
                  <a:pt x="3706" y="6109"/>
                  <a:pt x="3700" y="6393"/>
                  <a:pt x="3706" y="6678"/>
                </a:cubicBezTo>
                <a:cubicBezTo>
                  <a:pt x="3717" y="6882"/>
                  <a:pt x="3729" y="7064"/>
                  <a:pt x="3751" y="7240"/>
                </a:cubicBezTo>
                <a:cubicBezTo>
                  <a:pt x="3763" y="7320"/>
                  <a:pt x="3779" y="7399"/>
                  <a:pt x="3797" y="7478"/>
                </a:cubicBezTo>
                <a:cubicBezTo>
                  <a:pt x="3819" y="7586"/>
                  <a:pt x="3853" y="7695"/>
                  <a:pt x="3899" y="7791"/>
                </a:cubicBezTo>
                <a:cubicBezTo>
                  <a:pt x="3913" y="7833"/>
                  <a:pt x="3958" y="7856"/>
                  <a:pt x="3998" y="7856"/>
                </a:cubicBezTo>
                <a:cubicBezTo>
                  <a:pt x="4007" y="7856"/>
                  <a:pt x="4016" y="7855"/>
                  <a:pt x="4024" y="7853"/>
                </a:cubicBezTo>
                <a:cubicBezTo>
                  <a:pt x="4081" y="7837"/>
                  <a:pt x="4126" y="7774"/>
                  <a:pt x="4109" y="7717"/>
                </a:cubicBezTo>
                <a:cubicBezTo>
                  <a:pt x="4070" y="7546"/>
                  <a:pt x="4018" y="7381"/>
                  <a:pt x="3984" y="7205"/>
                </a:cubicBezTo>
                <a:cubicBezTo>
                  <a:pt x="3944" y="7035"/>
                  <a:pt x="3921" y="6859"/>
                  <a:pt x="3905" y="6689"/>
                </a:cubicBezTo>
                <a:lnTo>
                  <a:pt x="3905" y="6683"/>
                </a:lnTo>
                <a:cubicBezTo>
                  <a:pt x="3876" y="6348"/>
                  <a:pt x="3876" y="6007"/>
                  <a:pt x="3882" y="5666"/>
                </a:cubicBezTo>
                <a:cubicBezTo>
                  <a:pt x="3944" y="5718"/>
                  <a:pt x="4013" y="5757"/>
                  <a:pt x="4086" y="5791"/>
                </a:cubicBezTo>
                <a:cubicBezTo>
                  <a:pt x="4178" y="5836"/>
                  <a:pt x="4280" y="5859"/>
                  <a:pt x="4377" y="5870"/>
                </a:cubicBezTo>
                <a:cubicBezTo>
                  <a:pt x="4405" y="5873"/>
                  <a:pt x="4434" y="5875"/>
                  <a:pt x="4462" y="5875"/>
                </a:cubicBezTo>
                <a:cubicBezTo>
                  <a:pt x="4536" y="5875"/>
                  <a:pt x="4608" y="5866"/>
                  <a:pt x="4677" y="5854"/>
                </a:cubicBezTo>
                <a:cubicBezTo>
                  <a:pt x="4774" y="5836"/>
                  <a:pt x="4870" y="5808"/>
                  <a:pt x="4962" y="5763"/>
                </a:cubicBezTo>
                <a:cubicBezTo>
                  <a:pt x="5052" y="5723"/>
                  <a:pt x="5132" y="5671"/>
                  <a:pt x="5206" y="5609"/>
                </a:cubicBezTo>
                <a:cubicBezTo>
                  <a:pt x="5274" y="5547"/>
                  <a:pt x="5337" y="5479"/>
                  <a:pt x="5382" y="5398"/>
                </a:cubicBezTo>
                <a:cubicBezTo>
                  <a:pt x="5427" y="5308"/>
                  <a:pt x="5461" y="5217"/>
                  <a:pt x="5473" y="5115"/>
                </a:cubicBezTo>
                <a:cubicBezTo>
                  <a:pt x="5473" y="5075"/>
                  <a:pt x="5473" y="5023"/>
                  <a:pt x="5468" y="4978"/>
                </a:cubicBezTo>
                <a:cubicBezTo>
                  <a:pt x="5468" y="4961"/>
                  <a:pt x="5461" y="4944"/>
                  <a:pt x="5455" y="4927"/>
                </a:cubicBezTo>
                <a:cubicBezTo>
                  <a:pt x="5537" y="4938"/>
                  <a:pt x="5619" y="4945"/>
                  <a:pt x="5699" y="4945"/>
                </a:cubicBezTo>
                <a:cubicBezTo>
                  <a:pt x="5741" y="4945"/>
                  <a:pt x="5784" y="4943"/>
                  <a:pt x="5825" y="4939"/>
                </a:cubicBezTo>
                <a:cubicBezTo>
                  <a:pt x="5893" y="4933"/>
                  <a:pt x="5956" y="4927"/>
                  <a:pt x="6024" y="4910"/>
                </a:cubicBezTo>
                <a:cubicBezTo>
                  <a:pt x="6092" y="4899"/>
                  <a:pt x="6161" y="4876"/>
                  <a:pt x="6223" y="4853"/>
                </a:cubicBezTo>
                <a:cubicBezTo>
                  <a:pt x="6342" y="4808"/>
                  <a:pt x="6456" y="4734"/>
                  <a:pt x="6541" y="4648"/>
                </a:cubicBezTo>
                <a:cubicBezTo>
                  <a:pt x="6643" y="4546"/>
                  <a:pt x="6717" y="4422"/>
                  <a:pt x="6751" y="4286"/>
                </a:cubicBezTo>
                <a:cubicBezTo>
                  <a:pt x="6791" y="4149"/>
                  <a:pt x="6785" y="3995"/>
                  <a:pt x="6740" y="3859"/>
                </a:cubicBezTo>
                <a:cubicBezTo>
                  <a:pt x="6701" y="3728"/>
                  <a:pt x="6627" y="3609"/>
                  <a:pt x="6536" y="3502"/>
                </a:cubicBezTo>
                <a:cubicBezTo>
                  <a:pt x="6491" y="3450"/>
                  <a:pt x="6433" y="3399"/>
                  <a:pt x="6376" y="3353"/>
                </a:cubicBezTo>
                <a:cubicBezTo>
                  <a:pt x="6320" y="3308"/>
                  <a:pt x="6257" y="3274"/>
                  <a:pt x="6195" y="3245"/>
                </a:cubicBezTo>
                <a:cubicBezTo>
                  <a:pt x="6189" y="3240"/>
                  <a:pt x="6184" y="3240"/>
                  <a:pt x="6177" y="3234"/>
                </a:cubicBezTo>
                <a:cubicBezTo>
                  <a:pt x="6291" y="3182"/>
                  <a:pt x="6394" y="3114"/>
                  <a:pt x="6478" y="3024"/>
                </a:cubicBezTo>
                <a:cubicBezTo>
                  <a:pt x="6541" y="2956"/>
                  <a:pt x="6593" y="2876"/>
                  <a:pt x="6627" y="2786"/>
                </a:cubicBezTo>
                <a:cubicBezTo>
                  <a:pt x="6654" y="2700"/>
                  <a:pt x="6654" y="2615"/>
                  <a:pt x="6649" y="2524"/>
                </a:cubicBezTo>
                <a:cubicBezTo>
                  <a:pt x="6638" y="2445"/>
                  <a:pt x="6609" y="2364"/>
                  <a:pt x="6570" y="2291"/>
                </a:cubicBezTo>
                <a:cubicBezTo>
                  <a:pt x="6525" y="2211"/>
                  <a:pt x="6467" y="2143"/>
                  <a:pt x="6405" y="2080"/>
                </a:cubicBezTo>
                <a:cubicBezTo>
                  <a:pt x="6326" y="2012"/>
                  <a:pt x="6240" y="1960"/>
                  <a:pt x="6150" y="1915"/>
                </a:cubicBezTo>
                <a:cubicBezTo>
                  <a:pt x="6053" y="1870"/>
                  <a:pt x="5950" y="1842"/>
                  <a:pt x="5843" y="1819"/>
                </a:cubicBezTo>
                <a:cubicBezTo>
                  <a:pt x="5774" y="1806"/>
                  <a:pt x="5703" y="1800"/>
                  <a:pt x="5632" y="1800"/>
                </a:cubicBezTo>
                <a:cubicBezTo>
                  <a:pt x="5544" y="1800"/>
                  <a:pt x="5456" y="1809"/>
                  <a:pt x="5371" y="1824"/>
                </a:cubicBezTo>
                <a:cubicBezTo>
                  <a:pt x="5393" y="1774"/>
                  <a:pt x="5421" y="1716"/>
                  <a:pt x="5445" y="1666"/>
                </a:cubicBezTo>
                <a:cubicBezTo>
                  <a:pt x="5502" y="1540"/>
                  <a:pt x="5552" y="1415"/>
                  <a:pt x="5586" y="1279"/>
                </a:cubicBezTo>
                <a:cubicBezTo>
                  <a:pt x="5620" y="1149"/>
                  <a:pt x="5631" y="1013"/>
                  <a:pt x="5604" y="876"/>
                </a:cubicBezTo>
                <a:cubicBezTo>
                  <a:pt x="5592" y="814"/>
                  <a:pt x="5563" y="751"/>
                  <a:pt x="5524" y="694"/>
                </a:cubicBezTo>
                <a:cubicBezTo>
                  <a:pt x="5484" y="631"/>
                  <a:pt x="5427" y="575"/>
                  <a:pt x="5371" y="529"/>
                </a:cubicBezTo>
                <a:cubicBezTo>
                  <a:pt x="5269" y="444"/>
                  <a:pt x="5138" y="404"/>
                  <a:pt x="5012" y="392"/>
                </a:cubicBezTo>
                <a:cubicBezTo>
                  <a:pt x="5003" y="392"/>
                  <a:pt x="4994" y="392"/>
                  <a:pt x="4985" y="392"/>
                </a:cubicBezTo>
                <a:cubicBezTo>
                  <a:pt x="4864" y="392"/>
                  <a:pt x="4749" y="424"/>
                  <a:pt x="4637" y="473"/>
                </a:cubicBezTo>
                <a:cubicBezTo>
                  <a:pt x="4519" y="523"/>
                  <a:pt x="4404" y="604"/>
                  <a:pt x="4302" y="683"/>
                </a:cubicBezTo>
                <a:cubicBezTo>
                  <a:pt x="4217" y="756"/>
                  <a:pt x="4144" y="842"/>
                  <a:pt x="4070" y="927"/>
                </a:cubicBezTo>
                <a:lnTo>
                  <a:pt x="4058" y="876"/>
                </a:lnTo>
                <a:cubicBezTo>
                  <a:pt x="4029" y="745"/>
                  <a:pt x="4002" y="620"/>
                  <a:pt x="3955" y="501"/>
                </a:cubicBezTo>
                <a:cubicBezTo>
                  <a:pt x="3910" y="387"/>
                  <a:pt x="3848" y="279"/>
                  <a:pt x="3763" y="194"/>
                </a:cubicBezTo>
                <a:cubicBezTo>
                  <a:pt x="3717" y="148"/>
                  <a:pt x="3666" y="114"/>
                  <a:pt x="3614" y="85"/>
                </a:cubicBezTo>
                <a:cubicBezTo>
                  <a:pt x="3580" y="69"/>
                  <a:pt x="3546" y="51"/>
                  <a:pt x="3512" y="40"/>
                </a:cubicBezTo>
                <a:cubicBezTo>
                  <a:pt x="3473" y="29"/>
                  <a:pt x="3428" y="17"/>
                  <a:pt x="3388" y="12"/>
                </a:cubicBezTo>
                <a:cubicBezTo>
                  <a:pt x="3342" y="6"/>
                  <a:pt x="3297" y="1"/>
                  <a:pt x="325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2" name="Google Shape;357;p2"/>
          <p:cNvSpPr>
            <a:spLocks noChangeArrowheads="1"/>
          </p:cNvSpPr>
          <p:nvPr/>
        </p:nvSpPr>
        <p:spPr bwMode="auto">
          <a:xfrm>
            <a:off x="-2297113" y="4930775"/>
            <a:ext cx="5362576" cy="398463"/>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353" name="Google Shape;358;p2"/>
          <p:cNvSpPr>
            <a:spLocks noChangeArrowheads="1"/>
          </p:cNvSpPr>
          <p:nvPr/>
        </p:nvSpPr>
        <p:spPr bwMode="auto">
          <a:xfrm>
            <a:off x="1312863" y="4214813"/>
            <a:ext cx="739775" cy="8731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4" name="Google Shape;359;p2"/>
          <p:cNvSpPr>
            <a:spLocks noChangeArrowheads="1"/>
          </p:cNvSpPr>
          <p:nvPr/>
        </p:nvSpPr>
        <p:spPr bwMode="auto">
          <a:xfrm rot="10800000">
            <a:off x="-433388" y="4432300"/>
            <a:ext cx="1054101" cy="8731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5" name="Google Shape;360;p2"/>
          <p:cNvSpPr>
            <a:spLocks noChangeArrowheads="1"/>
          </p:cNvSpPr>
          <p:nvPr/>
        </p:nvSpPr>
        <p:spPr bwMode="auto">
          <a:xfrm rot="10800000" flipH="1">
            <a:off x="1719263" y="4138613"/>
            <a:ext cx="227012" cy="28575"/>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56" name="Google Shape;361;p2"/>
          <p:cNvSpPr>
            <a:spLocks noChangeArrowheads="1"/>
          </p:cNvSpPr>
          <p:nvPr/>
        </p:nvSpPr>
        <p:spPr bwMode="auto">
          <a:xfrm>
            <a:off x="-179388" y="4630738"/>
            <a:ext cx="373063" cy="20637"/>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57" name="Google Shape;362;p2"/>
          <p:cNvSpPr>
            <a:spLocks noChangeArrowheads="1"/>
          </p:cNvSpPr>
          <p:nvPr/>
        </p:nvSpPr>
        <p:spPr bwMode="auto">
          <a:xfrm>
            <a:off x="-2300288" y="5530850"/>
            <a:ext cx="12593638" cy="2233613"/>
          </a:xfrm>
          <a:prstGeom prst="roundRect">
            <a:avLst>
              <a:gd name="adj" fmla="val 16667"/>
            </a:avLst>
          </a:prstGeom>
          <a:solidFill>
            <a:schemeClr val="tx2"/>
          </a:solidFill>
          <a:ln w="9525">
            <a:noFill/>
            <a:round/>
            <a:headEnd/>
            <a:tailEnd/>
          </a:ln>
        </p:spPr>
        <p:txBody>
          <a:bodyPr lIns="91425" tIns="91425" rIns="91425" bIns="91425" anchor="ctr"/>
          <a:lstStyle/>
          <a:p>
            <a:pPr>
              <a:buClr>
                <a:srgbClr val="000000"/>
              </a:buClr>
              <a:buFont typeface="Arial" charset="0"/>
              <a:buNone/>
              <a:defRPr/>
            </a:pPr>
            <a:endParaRPr lang="el-GR"/>
          </a:p>
        </p:txBody>
      </p:sp>
      <p:sp>
        <p:nvSpPr>
          <p:cNvPr id="9" name="Google Shape;9;p2"/>
          <p:cNvSpPr txBox="1">
            <a:spLocks noGrp="1"/>
          </p:cNvSpPr>
          <p:nvPr>
            <p:ph type="ctrTitle"/>
          </p:nvPr>
        </p:nvSpPr>
        <p:spPr>
          <a:xfrm>
            <a:off x="710000" y="272150"/>
            <a:ext cx="4653300" cy="2091000"/>
          </a:xfrm>
          <a:prstGeom prst="rect">
            <a:avLst/>
          </a:prstGeom>
        </p:spPr>
        <p:txBody>
          <a:bodyPr spcFirstLastPara="1" anchor="ctr">
            <a:noAutofit/>
          </a:bodyPr>
          <a:lstStyle>
            <a:lvl1pPr lvl="0">
              <a:lnSpc>
                <a:spcPct val="80000"/>
              </a:lnSpc>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3" name="Google Shape;363;p2"/>
          <p:cNvSpPr txBox="1">
            <a:spLocks noGrp="1"/>
          </p:cNvSpPr>
          <p:nvPr>
            <p:ph type="subTitle" idx="1"/>
          </p:nvPr>
        </p:nvSpPr>
        <p:spPr>
          <a:xfrm>
            <a:off x="712622" y="2407950"/>
            <a:ext cx="4653300" cy="409500"/>
          </a:xfrm>
          <a:prstGeom prst="rect">
            <a:avLst/>
          </a:prstGeom>
        </p:spPr>
        <p:txBody>
          <a:bodyPr spcFirstLastPara="1" anchor="ctr">
            <a:noAutofit/>
          </a:bodyPr>
          <a:lstStyle>
            <a:lvl1pPr lvl="0">
              <a:lnSpc>
                <a:spcPct val="100000"/>
              </a:lnSpc>
              <a:spcBef>
                <a:spcPts val="0"/>
              </a:spcBef>
              <a:spcAft>
                <a:spcPts val="0"/>
              </a:spcAft>
              <a:buSzPts val="1400"/>
              <a:buNone/>
              <a:defRPr sz="18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925"/>
        <p:cNvGrpSpPr/>
        <p:nvPr/>
      </p:nvGrpSpPr>
      <p:grpSpPr>
        <a:xfrm>
          <a:off x="0" y="0"/>
          <a:ext cx="0" cy="0"/>
          <a:chOff x="0" y="0"/>
          <a:chExt cx="0" cy="0"/>
        </a:xfrm>
      </p:grpSpPr>
      <p:grpSp>
        <p:nvGrpSpPr>
          <p:cNvPr id="4" name="Google Shape;1928;p27"/>
          <p:cNvGrpSpPr>
            <a:grpSpLocks/>
          </p:cNvGrpSpPr>
          <p:nvPr/>
        </p:nvGrpSpPr>
        <p:grpSpPr bwMode="auto">
          <a:xfrm>
            <a:off x="-911225" y="2941638"/>
            <a:ext cx="10966450" cy="4044950"/>
            <a:chOff x="-230880" y="2726174"/>
            <a:chExt cx="9809825" cy="3619001"/>
          </a:xfrm>
        </p:grpSpPr>
        <p:sp>
          <p:nvSpPr>
            <p:cNvPr id="5" name="Google Shape;1929;p27"/>
            <p:cNvSpPr>
              <a:spLocks noChangeArrowheads="1"/>
            </p:cNvSpPr>
            <p:nvPr/>
          </p:nvSpPr>
          <p:spPr bwMode="auto">
            <a:xfrm flipH="1">
              <a:off x="13372" y="3255957"/>
              <a:ext cx="9565573" cy="1695874"/>
            </a:xfrm>
            <a:prstGeom prst="roundRect">
              <a:avLst>
                <a:gd name="adj" fmla="val 26208"/>
              </a:avLst>
            </a:prstGeom>
            <a:solidFill>
              <a:schemeClr val="accent1"/>
            </a:solidFill>
            <a:ln w="19050">
              <a:solidFill>
                <a:schemeClr val="accent1"/>
              </a:solidFill>
              <a:round/>
              <a:headEnd type="none" w="sm" len="sm"/>
              <a:tailEnd type="none" w="sm" len="sm"/>
            </a:ln>
          </p:spPr>
          <p:txBody>
            <a:bodyPr lIns="91425" tIns="91425" rIns="91425" bIns="91425" anchor="ctr"/>
            <a:lstStyle/>
            <a:p>
              <a:pPr>
                <a:buClr>
                  <a:srgbClr val="000000"/>
                </a:buClr>
                <a:buFont typeface="Arial" charset="0"/>
                <a:buNone/>
                <a:defRPr/>
              </a:pPr>
              <a:endParaRPr lang="el-GR"/>
            </a:p>
          </p:txBody>
        </p:sp>
        <p:sp>
          <p:nvSpPr>
            <p:cNvPr id="6" name="Google Shape;1930;p27"/>
            <p:cNvSpPr>
              <a:spLocks noChangeArrowheads="1"/>
            </p:cNvSpPr>
            <p:nvPr/>
          </p:nvSpPr>
          <p:spPr bwMode="auto">
            <a:xfrm flipH="1">
              <a:off x="-230880" y="4649301"/>
              <a:ext cx="9565573" cy="1695874"/>
            </a:xfrm>
            <a:prstGeom prst="roundRect">
              <a:avLst>
                <a:gd name="adj" fmla="val 16667"/>
              </a:avLst>
            </a:prstGeom>
            <a:solidFill>
              <a:schemeClr val="tx2"/>
            </a:solidFill>
            <a:ln w="9525">
              <a:noFill/>
              <a:round/>
              <a:headEnd/>
              <a:tailEnd/>
            </a:ln>
          </p:spPr>
          <p:txBody>
            <a:bodyPr lIns="91425" tIns="91425" rIns="91425" bIns="91425" anchor="ctr"/>
            <a:lstStyle/>
            <a:p>
              <a:pPr>
                <a:buClr>
                  <a:srgbClr val="000000"/>
                </a:buClr>
                <a:buFont typeface="Arial" charset="0"/>
                <a:buNone/>
                <a:defRPr/>
              </a:pPr>
              <a:endParaRPr lang="el-GR"/>
            </a:p>
          </p:txBody>
        </p:sp>
        <p:sp>
          <p:nvSpPr>
            <p:cNvPr id="7" name="Google Shape;1931;p27"/>
            <p:cNvSpPr>
              <a:spLocks noChangeArrowheads="1"/>
            </p:cNvSpPr>
            <p:nvPr/>
          </p:nvSpPr>
          <p:spPr bwMode="auto">
            <a:xfrm flipH="1">
              <a:off x="4878522" y="4204737"/>
              <a:ext cx="4453331" cy="1140525"/>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tx2"/>
            </a:solidFill>
            <a:ln w="9525">
              <a:solidFill>
                <a:schemeClr val="tx2"/>
              </a:solidFill>
              <a:round/>
              <a:headEnd/>
              <a:tailEnd/>
            </a:ln>
          </p:spPr>
          <p:txBody>
            <a:bodyPr/>
            <a:lstStyle/>
            <a:p>
              <a:pPr>
                <a:defRPr/>
              </a:pPr>
              <a:endParaRPr lang="el-GR"/>
            </a:p>
          </p:txBody>
        </p:sp>
        <p:sp>
          <p:nvSpPr>
            <p:cNvPr id="8" name="Google Shape;1932;p27"/>
            <p:cNvSpPr>
              <a:spLocks noChangeArrowheads="1"/>
            </p:cNvSpPr>
            <p:nvPr/>
          </p:nvSpPr>
          <p:spPr bwMode="auto">
            <a:xfrm flipH="1">
              <a:off x="1889281" y="3201984"/>
              <a:ext cx="3107107" cy="1299602"/>
            </a:xfrm>
            <a:custGeom>
              <a:avLst/>
              <a:gdLst>
                <a:gd name="T0" fmla="*/ 0 w 105602"/>
                <a:gd name="T1" fmla="*/ 0 h 44181"/>
                <a:gd name="T2" fmla="*/ 105602 w 105602"/>
                <a:gd name="T3" fmla="*/ 44181 h 44181"/>
              </a:gdLst>
              <a:ahLst/>
              <a:cxnLst/>
              <a:rect l="T0" t="T1" r="T2" b="T3"/>
              <a:pathLst>
                <a:path w="105602" h="44181" extrusionOk="0">
                  <a:moveTo>
                    <a:pt x="26753" y="5825"/>
                  </a:moveTo>
                  <a:cubicBezTo>
                    <a:pt x="26793" y="5825"/>
                    <a:pt x="26839" y="5848"/>
                    <a:pt x="26861" y="5870"/>
                  </a:cubicBezTo>
                  <a:cubicBezTo>
                    <a:pt x="26900" y="5899"/>
                    <a:pt x="26918" y="5944"/>
                    <a:pt x="26923" y="5996"/>
                  </a:cubicBezTo>
                  <a:cubicBezTo>
                    <a:pt x="26923" y="6041"/>
                    <a:pt x="26913" y="6087"/>
                    <a:pt x="26878" y="6121"/>
                  </a:cubicBezTo>
                  <a:cubicBezTo>
                    <a:pt x="26861" y="6148"/>
                    <a:pt x="26832" y="6166"/>
                    <a:pt x="26798" y="6177"/>
                  </a:cubicBezTo>
                  <a:lnTo>
                    <a:pt x="26771" y="6182"/>
                  </a:lnTo>
                  <a:cubicBezTo>
                    <a:pt x="26231" y="6279"/>
                    <a:pt x="25667" y="6337"/>
                    <a:pt x="25043" y="6347"/>
                  </a:cubicBezTo>
                  <a:cubicBezTo>
                    <a:pt x="24935" y="6353"/>
                    <a:pt x="24827" y="6353"/>
                    <a:pt x="24713" y="6353"/>
                  </a:cubicBezTo>
                  <a:cubicBezTo>
                    <a:pt x="24350" y="6353"/>
                    <a:pt x="23934" y="6342"/>
                    <a:pt x="23451" y="6319"/>
                  </a:cubicBezTo>
                  <a:lnTo>
                    <a:pt x="23184" y="6308"/>
                  </a:lnTo>
                  <a:cubicBezTo>
                    <a:pt x="22793" y="6292"/>
                    <a:pt x="22310" y="6268"/>
                    <a:pt x="21843" y="6263"/>
                  </a:cubicBezTo>
                  <a:lnTo>
                    <a:pt x="21662" y="6263"/>
                  </a:lnTo>
                  <a:cubicBezTo>
                    <a:pt x="21458" y="6263"/>
                    <a:pt x="21248" y="6268"/>
                    <a:pt x="21009" y="6274"/>
                  </a:cubicBezTo>
                  <a:cubicBezTo>
                    <a:pt x="20781" y="6292"/>
                    <a:pt x="20559" y="6313"/>
                    <a:pt x="20332" y="6353"/>
                  </a:cubicBezTo>
                  <a:cubicBezTo>
                    <a:pt x="19656" y="6489"/>
                    <a:pt x="19025" y="6740"/>
                    <a:pt x="18423" y="6984"/>
                  </a:cubicBezTo>
                  <a:lnTo>
                    <a:pt x="18332" y="7018"/>
                  </a:lnTo>
                  <a:cubicBezTo>
                    <a:pt x="18185" y="7076"/>
                    <a:pt x="18043" y="7132"/>
                    <a:pt x="17894" y="7189"/>
                  </a:cubicBezTo>
                  <a:cubicBezTo>
                    <a:pt x="17519" y="7325"/>
                    <a:pt x="17081" y="7485"/>
                    <a:pt x="16627" y="7587"/>
                  </a:cubicBezTo>
                  <a:cubicBezTo>
                    <a:pt x="16378" y="7643"/>
                    <a:pt x="16155" y="7677"/>
                    <a:pt x="15956" y="7700"/>
                  </a:cubicBezTo>
                  <a:cubicBezTo>
                    <a:pt x="15792" y="7717"/>
                    <a:pt x="15599" y="7724"/>
                    <a:pt x="15389" y="7724"/>
                  </a:cubicBezTo>
                  <a:lnTo>
                    <a:pt x="15332" y="7724"/>
                  </a:lnTo>
                  <a:cubicBezTo>
                    <a:pt x="14183" y="7717"/>
                    <a:pt x="13092" y="7485"/>
                    <a:pt x="11888" y="7212"/>
                  </a:cubicBezTo>
                  <a:lnTo>
                    <a:pt x="11553" y="7132"/>
                  </a:lnTo>
                  <a:cubicBezTo>
                    <a:pt x="10524" y="6893"/>
                    <a:pt x="9467" y="6649"/>
                    <a:pt x="8405" y="6570"/>
                  </a:cubicBezTo>
                  <a:lnTo>
                    <a:pt x="8416" y="6592"/>
                  </a:lnTo>
                  <a:cubicBezTo>
                    <a:pt x="8269" y="6564"/>
                    <a:pt x="8064" y="6552"/>
                    <a:pt x="7815" y="6552"/>
                  </a:cubicBezTo>
                  <a:cubicBezTo>
                    <a:pt x="7377" y="6552"/>
                    <a:pt x="6962" y="6586"/>
                    <a:pt x="6575" y="6654"/>
                  </a:cubicBezTo>
                  <a:cubicBezTo>
                    <a:pt x="6092" y="6751"/>
                    <a:pt x="5638" y="6898"/>
                    <a:pt x="5211" y="7103"/>
                  </a:cubicBezTo>
                  <a:cubicBezTo>
                    <a:pt x="5069" y="7171"/>
                    <a:pt x="4917" y="7257"/>
                    <a:pt x="4752" y="7359"/>
                  </a:cubicBezTo>
                  <a:cubicBezTo>
                    <a:pt x="4728" y="7370"/>
                    <a:pt x="4712" y="7376"/>
                    <a:pt x="4689" y="7376"/>
                  </a:cubicBezTo>
                  <a:cubicBezTo>
                    <a:pt x="4649" y="7376"/>
                    <a:pt x="4615" y="7359"/>
                    <a:pt x="4592" y="7325"/>
                  </a:cubicBezTo>
                  <a:cubicBezTo>
                    <a:pt x="4581" y="7302"/>
                    <a:pt x="4576" y="7273"/>
                    <a:pt x="4581" y="7239"/>
                  </a:cubicBezTo>
                  <a:cubicBezTo>
                    <a:pt x="4587" y="7212"/>
                    <a:pt x="4603" y="7189"/>
                    <a:pt x="4626" y="7171"/>
                  </a:cubicBezTo>
                  <a:cubicBezTo>
                    <a:pt x="5121" y="6871"/>
                    <a:pt x="5638" y="6649"/>
                    <a:pt x="6155" y="6512"/>
                  </a:cubicBezTo>
                  <a:cubicBezTo>
                    <a:pt x="6655" y="6382"/>
                    <a:pt x="7189" y="6313"/>
                    <a:pt x="7734" y="6308"/>
                  </a:cubicBezTo>
                  <a:lnTo>
                    <a:pt x="7842" y="6308"/>
                  </a:lnTo>
                  <a:cubicBezTo>
                    <a:pt x="8985" y="6308"/>
                    <a:pt x="10133" y="6536"/>
                    <a:pt x="11206" y="6774"/>
                  </a:cubicBezTo>
                  <a:lnTo>
                    <a:pt x="11411" y="6819"/>
                  </a:lnTo>
                  <a:lnTo>
                    <a:pt x="11502" y="6837"/>
                  </a:lnTo>
                  <a:lnTo>
                    <a:pt x="11649" y="6871"/>
                  </a:lnTo>
                  <a:lnTo>
                    <a:pt x="11660" y="6871"/>
                  </a:lnTo>
                  <a:cubicBezTo>
                    <a:pt x="12633" y="7087"/>
                    <a:pt x="13638" y="7308"/>
                    <a:pt x="14644" y="7393"/>
                  </a:cubicBezTo>
                  <a:lnTo>
                    <a:pt x="14667" y="7393"/>
                  </a:lnTo>
                  <a:cubicBezTo>
                    <a:pt x="14922" y="7410"/>
                    <a:pt x="15127" y="7417"/>
                    <a:pt x="15287" y="7417"/>
                  </a:cubicBezTo>
                  <a:cubicBezTo>
                    <a:pt x="15337" y="7417"/>
                    <a:pt x="15389" y="7417"/>
                    <a:pt x="15439" y="7410"/>
                  </a:cubicBezTo>
                  <a:cubicBezTo>
                    <a:pt x="15735" y="7404"/>
                    <a:pt x="16013" y="7376"/>
                    <a:pt x="16292" y="7331"/>
                  </a:cubicBezTo>
                  <a:cubicBezTo>
                    <a:pt x="16713" y="7246"/>
                    <a:pt x="17144" y="7115"/>
                    <a:pt x="17661" y="6916"/>
                  </a:cubicBezTo>
                  <a:cubicBezTo>
                    <a:pt x="17878" y="6830"/>
                    <a:pt x="18093" y="6746"/>
                    <a:pt x="18269" y="6667"/>
                  </a:cubicBezTo>
                  <a:lnTo>
                    <a:pt x="18287" y="6660"/>
                  </a:lnTo>
                  <a:lnTo>
                    <a:pt x="18303" y="6654"/>
                  </a:lnTo>
                  <a:lnTo>
                    <a:pt x="18315" y="6649"/>
                  </a:lnTo>
                  <a:lnTo>
                    <a:pt x="18360" y="6633"/>
                  </a:lnTo>
                  <a:cubicBezTo>
                    <a:pt x="18570" y="6547"/>
                    <a:pt x="18780" y="6462"/>
                    <a:pt x="18985" y="6382"/>
                  </a:cubicBezTo>
                  <a:cubicBezTo>
                    <a:pt x="19656" y="6132"/>
                    <a:pt x="20178" y="5996"/>
                    <a:pt x="20668" y="5938"/>
                  </a:cubicBezTo>
                  <a:cubicBezTo>
                    <a:pt x="20991" y="5899"/>
                    <a:pt x="21350" y="5893"/>
                    <a:pt x="21657" y="5893"/>
                  </a:cubicBezTo>
                  <a:lnTo>
                    <a:pt x="21707" y="5893"/>
                  </a:lnTo>
                  <a:cubicBezTo>
                    <a:pt x="22048" y="5893"/>
                    <a:pt x="22366" y="5899"/>
                    <a:pt x="22673" y="5917"/>
                  </a:cubicBezTo>
                  <a:cubicBezTo>
                    <a:pt x="22861" y="5922"/>
                    <a:pt x="23054" y="5933"/>
                    <a:pt x="23247" y="5938"/>
                  </a:cubicBezTo>
                  <a:lnTo>
                    <a:pt x="23286" y="5944"/>
                  </a:lnTo>
                  <a:lnTo>
                    <a:pt x="23383" y="5944"/>
                  </a:lnTo>
                  <a:lnTo>
                    <a:pt x="23435" y="5951"/>
                  </a:lnTo>
                  <a:cubicBezTo>
                    <a:pt x="23815" y="5967"/>
                    <a:pt x="24253" y="5985"/>
                    <a:pt x="24662" y="5990"/>
                  </a:cubicBezTo>
                  <a:lnTo>
                    <a:pt x="24713" y="5990"/>
                  </a:lnTo>
                  <a:cubicBezTo>
                    <a:pt x="25066" y="5990"/>
                    <a:pt x="25384" y="5978"/>
                    <a:pt x="25680" y="5956"/>
                  </a:cubicBezTo>
                  <a:cubicBezTo>
                    <a:pt x="26026" y="5927"/>
                    <a:pt x="26383" y="5882"/>
                    <a:pt x="26737" y="5831"/>
                  </a:cubicBezTo>
                  <a:cubicBezTo>
                    <a:pt x="26742" y="5825"/>
                    <a:pt x="26748" y="5825"/>
                    <a:pt x="26753" y="5825"/>
                  </a:cubicBezTo>
                  <a:close/>
                  <a:moveTo>
                    <a:pt x="42431" y="7194"/>
                  </a:moveTo>
                  <a:cubicBezTo>
                    <a:pt x="42772" y="7194"/>
                    <a:pt x="43129" y="7228"/>
                    <a:pt x="43511" y="7302"/>
                  </a:cubicBezTo>
                  <a:cubicBezTo>
                    <a:pt x="43999" y="7393"/>
                    <a:pt x="44510" y="7535"/>
                    <a:pt x="44914" y="7648"/>
                  </a:cubicBezTo>
                  <a:lnTo>
                    <a:pt x="44936" y="7655"/>
                  </a:lnTo>
                  <a:lnTo>
                    <a:pt x="45067" y="7689"/>
                  </a:lnTo>
                  <a:lnTo>
                    <a:pt x="45250" y="7740"/>
                  </a:lnTo>
                  <a:cubicBezTo>
                    <a:pt x="45515" y="7814"/>
                    <a:pt x="45822" y="7899"/>
                    <a:pt x="46113" y="7962"/>
                  </a:cubicBezTo>
                  <a:cubicBezTo>
                    <a:pt x="46425" y="8030"/>
                    <a:pt x="46721" y="8075"/>
                    <a:pt x="46999" y="8099"/>
                  </a:cubicBezTo>
                  <a:lnTo>
                    <a:pt x="47028" y="8099"/>
                  </a:lnTo>
                  <a:cubicBezTo>
                    <a:pt x="47198" y="8109"/>
                    <a:pt x="47340" y="8109"/>
                    <a:pt x="47471" y="8109"/>
                  </a:cubicBezTo>
                  <a:cubicBezTo>
                    <a:pt x="47875" y="8109"/>
                    <a:pt x="48284" y="8081"/>
                    <a:pt x="48681" y="8047"/>
                  </a:cubicBezTo>
                  <a:lnTo>
                    <a:pt x="48704" y="8047"/>
                  </a:lnTo>
                  <a:lnTo>
                    <a:pt x="48727" y="8041"/>
                  </a:lnTo>
                  <a:lnTo>
                    <a:pt x="48783" y="8041"/>
                  </a:lnTo>
                  <a:cubicBezTo>
                    <a:pt x="49119" y="8013"/>
                    <a:pt x="49470" y="7984"/>
                    <a:pt x="49824" y="7973"/>
                  </a:cubicBezTo>
                  <a:cubicBezTo>
                    <a:pt x="49874" y="7973"/>
                    <a:pt x="49914" y="8007"/>
                    <a:pt x="49914" y="8052"/>
                  </a:cubicBezTo>
                  <a:cubicBezTo>
                    <a:pt x="49914" y="8081"/>
                    <a:pt x="49908" y="8104"/>
                    <a:pt x="49892" y="8120"/>
                  </a:cubicBezTo>
                  <a:cubicBezTo>
                    <a:pt x="49874" y="8138"/>
                    <a:pt x="49858" y="8144"/>
                    <a:pt x="49835" y="8149"/>
                  </a:cubicBezTo>
                  <a:cubicBezTo>
                    <a:pt x="49483" y="8160"/>
                    <a:pt x="49113" y="8189"/>
                    <a:pt x="48817" y="8217"/>
                  </a:cubicBezTo>
                  <a:lnTo>
                    <a:pt x="48767" y="8217"/>
                  </a:lnTo>
                  <a:lnTo>
                    <a:pt x="48744" y="8223"/>
                  </a:lnTo>
                  <a:lnTo>
                    <a:pt x="48720" y="8223"/>
                  </a:lnTo>
                  <a:lnTo>
                    <a:pt x="48664" y="8228"/>
                  </a:lnTo>
                  <a:lnTo>
                    <a:pt x="48625" y="8235"/>
                  </a:lnTo>
                  <a:lnTo>
                    <a:pt x="48568" y="8240"/>
                  </a:lnTo>
                  <a:cubicBezTo>
                    <a:pt x="48397" y="8251"/>
                    <a:pt x="48203" y="8269"/>
                    <a:pt x="48022" y="8280"/>
                  </a:cubicBezTo>
                  <a:cubicBezTo>
                    <a:pt x="47807" y="8296"/>
                    <a:pt x="47602" y="8303"/>
                    <a:pt x="47397" y="8303"/>
                  </a:cubicBezTo>
                  <a:cubicBezTo>
                    <a:pt x="47306" y="8303"/>
                    <a:pt x="47215" y="8303"/>
                    <a:pt x="47125" y="8296"/>
                  </a:cubicBezTo>
                  <a:cubicBezTo>
                    <a:pt x="46829" y="8285"/>
                    <a:pt x="46533" y="8251"/>
                    <a:pt x="46244" y="8194"/>
                  </a:cubicBezTo>
                  <a:cubicBezTo>
                    <a:pt x="45822" y="8115"/>
                    <a:pt x="45386" y="8002"/>
                    <a:pt x="45033" y="7910"/>
                  </a:cubicBezTo>
                  <a:lnTo>
                    <a:pt x="45022" y="7905"/>
                  </a:lnTo>
                  <a:lnTo>
                    <a:pt x="45004" y="7899"/>
                  </a:lnTo>
                  <a:lnTo>
                    <a:pt x="44982" y="7894"/>
                  </a:lnTo>
                  <a:lnTo>
                    <a:pt x="44948" y="7887"/>
                  </a:lnTo>
                  <a:lnTo>
                    <a:pt x="44862" y="7865"/>
                  </a:lnTo>
                  <a:cubicBezTo>
                    <a:pt x="44755" y="7837"/>
                    <a:pt x="44652" y="7808"/>
                    <a:pt x="44550" y="7779"/>
                  </a:cubicBezTo>
                  <a:cubicBezTo>
                    <a:pt x="44049" y="7648"/>
                    <a:pt x="43459" y="7501"/>
                    <a:pt x="42829" y="7451"/>
                  </a:cubicBezTo>
                  <a:cubicBezTo>
                    <a:pt x="42703" y="7444"/>
                    <a:pt x="42601" y="7444"/>
                    <a:pt x="42522" y="7444"/>
                  </a:cubicBezTo>
                  <a:cubicBezTo>
                    <a:pt x="42266" y="7444"/>
                    <a:pt x="42022" y="7462"/>
                    <a:pt x="41783" y="7507"/>
                  </a:cubicBezTo>
                  <a:cubicBezTo>
                    <a:pt x="41544" y="7558"/>
                    <a:pt x="41300" y="7627"/>
                    <a:pt x="41038" y="7729"/>
                  </a:cubicBezTo>
                  <a:cubicBezTo>
                    <a:pt x="40862" y="7792"/>
                    <a:pt x="40686" y="7865"/>
                    <a:pt x="40527" y="7939"/>
                  </a:cubicBezTo>
                  <a:lnTo>
                    <a:pt x="40511" y="7944"/>
                  </a:lnTo>
                  <a:lnTo>
                    <a:pt x="40351" y="8013"/>
                  </a:lnTo>
                  <a:cubicBezTo>
                    <a:pt x="39908" y="8194"/>
                    <a:pt x="39430" y="8371"/>
                    <a:pt x="38942" y="8411"/>
                  </a:cubicBezTo>
                  <a:cubicBezTo>
                    <a:pt x="38867" y="8416"/>
                    <a:pt x="38794" y="8416"/>
                    <a:pt x="38709" y="8416"/>
                  </a:cubicBezTo>
                  <a:cubicBezTo>
                    <a:pt x="38232" y="8416"/>
                    <a:pt x="37760" y="8314"/>
                    <a:pt x="37317" y="8206"/>
                  </a:cubicBezTo>
                  <a:lnTo>
                    <a:pt x="37152" y="8160"/>
                  </a:lnTo>
                  <a:lnTo>
                    <a:pt x="37141" y="8160"/>
                  </a:lnTo>
                  <a:cubicBezTo>
                    <a:pt x="36692" y="8052"/>
                    <a:pt x="36237" y="7939"/>
                    <a:pt x="35765" y="7899"/>
                  </a:cubicBezTo>
                  <a:cubicBezTo>
                    <a:pt x="35657" y="7894"/>
                    <a:pt x="35572" y="7887"/>
                    <a:pt x="35492" y="7887"/>
                  </a:cubicBezTo>
                  <a:cubicBezTo>
                    <a:pt x="35418" y="7887"/>
                    <a:pt x="35345" y="7894"/>
                    <a:pt x="35271" y="7899"/>
                  </a:cubicBezTo>
                  <a:cubicBezTo>
                    <a:pt x="35083" y="7910"/>
                    <a:pt x="34907" y="7939"/>
                    <a:pt x="34736" y="7962"/>
                  </a:cubicBezTo>
                  <a:cubicBezTo>
                    <a:pt x="34430" y="8013"/>
                    <a:pt x="34112" y="8070"/>
                    <a:pt x="33737" y="8138"/>
                  </a:cubicBezTo>
                  <a:lnTo>
                    <a:pt x="33703" y="8144"/>
                  </a:lnTo>
                  <a:lnTo>
                    <a:pt x="33504" y="8183"/>
                  </a:lnTo>
                  <a:lnTo>
                    <a:pt x="33453" y="8194"/>
                  </a:lnTo>
                  <a:lnTo>
                    <a:pt x="33322" y="8217"/>
                  </a:lnTo>
                  <a:lnTo>
                    <a:pt x="33294" y="8223"/>
                  </a:lnTo>
                  <a:cubicBezTo>
                    <a:pt x="33071" y="8269"/>
                    <a:pt x="32470" y="8388"/>
                    <a:pt x="31941" y="8467"/>
                  </a:cubicBezTo>
                  <a:cubicBezTo>
                    <a:pt x="31390" y="8547"/>
                    <a:pt x="30844" y="8587"/>
                    <a:pt x="30333" y="8587"/>
                  </a:cubicBezTo>
                  <a:cubicBezTo>
                    <a:pt x="30196" y="8587"/>
                    <a:pt x="30066" y="8587"/>
                    <a:pt x="29941" y="8581"/>
                  </a:cubicBezTo>
                  <a:cubicBezTo>
                    <a:pt x="29913" y="8581"/>
                    <a:pt x="29879" y="8576"/>
                    <a:pt x="29845" y="8547"/>
                  </a:cubicBezTo>
                  <a:cubicBezTo>
                    <a:pt x="29816" y="8524"/>
                    <a:pt x="29798" y="8490"/>
                    <a:pt x="29798" y="8456"/>
                  </a:cubicBezTo>
                  <a:cubicBezTo>
                    <a:pt x="29798" y="8422"/>
                    <a:pt x="29811" y="8382"/>
                    <a:pt x="29839" y="8354"/>
                  </a:cubicBezTo>
                  <a:cubicBezTo>
                    <a:pt x="29861" y="8330"/>
                    <a:pt x="29890" y="8314"/>
                    <a:pt x="29918" y="8314"/>
                  </a:cubicBezTo>
                  <a:cubicBezTo>
                    <a:pt x="30026" y="8319"/>
                    <a:pt x="30134" y="8319"/>
                    <a:pt x="30236" y="8319"/>
                  </a:cubicBezTo>
                  <a:cubicBezTo>
                    <a:pt x="30526" y="8319"/>
                    <a:pt x="30828" y="8309"/>
                    <a:pt x="31140" y="8280"/>
                  </a:cubicBezTo>
                  <a:cubicBezTo>
                    <a:pt x="31492" y="8246"/>
                    <a:pt x="31838" y="8194"/>
                    <a:pt x="32213" y="8126"/>
                  </a:cubicBezTo>
                  <a:cubicBezTo>
                    <a:pt x="32560" y="8058"/>
                    <a:pt x="32913" y="7979"/>
                    <a:pt x="33202" y="7916"/>
                  </a:cubicBezTo>
                  <a:lnTo>
                    <a:pt x="33249" y="7905"/>
                  </a:lnTo>
                  <a:lnTo>
                    <a:pt x="33283" y="7899"/>
                  </a:lnTo>
                  <a:lnTo>
                    <a:pt x="33304" y="7894"/>
                  </a:lnTo>
                  <a:lnTo>
                    <a:pt x="33333" y="7882"/>
                  </a:lnTo>
                  <a:lnTo>
                    <a:pt x="33419" y="7865"/>
                  </a:lnTo>
                  <a:cubicBezTo>
                    <a:pt x="33521" y="7842"/>
                    <a:pt x="33629" y="7814"/>
                    <a:pt x="33737" y="7792"/>
                  </a:cubicBezTo>
                  <a:cubicBezTo>
                    <a:pt x="34044" y="7724"/>
                    <a:pt x="34305" y="7672"/>
                    <a:pt x="34544" y="7632"/>
                  </a:cubicBezTo>
                  <a:cubicBezTo>
                    <a:pt x="34810" y="7580"/>
                    <a:pt x="35095" y="7530"/>
                    <a:pt x="35390" y="7530"/>
                  </a:cubicBezTo>
                  <a:lnTo>
                    <a:pt x="35452" y="7530"/>
                  </a:lnTo>
                  <a:cubicBezTo>
                    <a:pt x="35725" y="7530"/>
                    <a:pt x="35992" y="7553"/>
                    <a:pt x="36237" y="7598"/>
                  </a:cubicBezTo>
                  <a:cubicBezTo>
                    <a:pt x="36504" y="7638"/>
                    <a:pt x="36760" y="7700"/>
                    <a:pt x="36999" y="7763"/>
                  </a:cubicBezTo>
                  <a:lnTo>
                    <a:pt x="37135" y="7797"/>
                  </a:lnTo>
                  <a:cubicBezTo>
                    <a:pt x="37385" y="7865"/>
                    <a:pt x="37572" y="7910"/>
                    <a:pt x="37771" y="7955"/>
                  </a:cubicBezTo>
                  <a:cubicBezTo>
                    <a:pt x="37964" y="8002"/>
                    <a:pt x="38260" y="8064"/>
                    <a:pt x="38549" y="8086"/>
                  </a:cubicBezTo>
                  <a:cubicBezTo>
                    <a:pt x="38607" y="8092"/>
                    <a:pt x="38669" y="8092"/>
                    <a:pt x="38731" y="8092"/>
                  </a:cubicBezTo>
                  <a:cubicBezTo>
                    <a:pt x="38890" y="8092"/>
                    <a:pt x="39061" y="8081"/>
                    <a:pt x="39237" y="8052"/>
                  </a:cubicBezTo>
                  <a:cubicBezTo>
                    <a:pt x="39578" y="7984"/>
                    <a:pt x="39902" y="7865"/>
                    <a:pt x="40283" y="7711"/>
                  </a:cubicBezTo>
                  <a:lnTo>
                    <a:pt x="40419" y="7661"/>
                  </a:lnTo>
                  <a:lnTo>
                    <a:pt x="40430" y="7655"/>
                  </a:lnTo>
                  <a:lnTo>
                    <a:pt x="40442" y="7655"/>
                  </a:lnTo>
                  <a:lnTo>
                    <a:pt x="40464" y="7643"/>
                  </a:lnTo>
                  <a:lnTo>
                    <a:pt x="40487" y="7632"/>
                  </a:lnTo>
                  <a:lnTo>
                    <a:pt x="40498" y="7627"/>
                  </a:lnTo>
                  <a:cubicBezTo>
                    <a:pt x="40663" y="7564"/>
                    <a:pt x="40823" y="7501"/>
                    <a:pt x="40981" y="7444"/>
                  </a:cubicBezTo>
                  <a:cubicBezTo>
                    <a:pt x="41226" y="7365"/>
                    <a:pt x="41442" y="7302"/>
                    <a:pt x="41641" y="7268"/>
                  </a:cubicBezTo>
                  <a:cubicBezTo>
                    <a:pt x="41675" y="7257"/>
                    <a:pt x="41709" y="7252"/>
                    <a:pt x="41743" y="7252"/>
                  </a:cubicBezTo>
                  <a:lnTo>
                    <a:pt x="41754" y="7246"/>
                  </a:lnTo>
                  <a:cubicBezTo>
                    <a:pt x="41948" y="7218"/>
                    <a:pt x="42158" y="7200"/>
                    <a:pt x="42386" y="7194"/>
                  </a:cubicBezTo>
                  <a:close/>
                  <a:moveTo>
                    <a:pt x="20298" y="10178"/>
                  </a:moveTo>
                  <a:cubicBezTo>
                    <a:pt x="20480" y="10178"/>
                    <a:pt x="20645" y="10189"/>
                    <a:pt x="20787" y="10206"/>
                  </a:cubicBezTo>
                  <a:cubicBezTo>
                    <a:pt x="21576" y="10302"/>
                    <a:pt x="22332" y="10604"/>
                    <a:pt x="22969" y="10887"/>
                  </a:cubicBezTo>
                  <a:cubicBezTo>
                    <a:pt x="23168" y="10979"/>
                    <a:pt x="23361" y="11070"/>
                    <a:pt x="23559" y="11160"/>
                  </a:cubicBezTo>
                  <a:lnTo>
                    <a:pt x="23577" y="11172"/>
                  </a:lnTo>
                  <a:cubicBezTo>
                    <a:pt x="24009" y="11377"/>
                    <a:pt x="24497" y="11603"/>
                    <a:pt x="25009" y="11786"/>
                  </a:cubicBezTo>
                  <a:lnTo>
                    <a:pt x="25025" y="11792"/>
                  </a:lnTo>
                  <a:lnTo>
                    <a:pt x="25025" y="11768"/>
                  </a:lnTo>
                  <a:lnTo>
                    <a:pt x="25032" y="11792"/>
                  </a:lnTo>
                  <a:cubicBezTo>
                    <a:pt x="25258" y="11871"/>
                    <a:pt x="25452" y="11928"/>
                    <a:pt x="25639" y="11968"/>
                  </a:cubicBezTo>
                  <a:cubicBezTo>
                    <a:pt x="25850" y="12013"/>
                    <a:pt x="26055" y="12041"/>
                    <a:pt x="26252" y="12059"/>
                  </a:cubicBezTo>
                  <a:cubicBezTo>
                    <a:pt x="26333" y="12064"/>
                    <a:pt x="26417" y="12070"/>
                    <a:pt x="26498" y="12070"/>
                  </a:cubicBezTo>
                  <a:cubicBezTo>
                    <a:pt x="26696" y="12070"/>
                    <a:pt x="26913" y="12053"/>
                    <a:pt x="27133" y="12013"/>
                  </a:cubicBezTo>
                  <a:cubicBezTo>
                    <a:pt x="27327" y="11973"/>
                    <a:pt x="27526" y="11917"/>
                    <a:pt x="27691" y="11865"/>
                  </a:cubicBezTo>
                  <a:cubicBezTo>
                    <a:pt x="27901" y="11802"/>
                    <a:pt x="28106" y="11740"/>
                    <a:pt x="28316" y="11672"/>
                  </a:cubicBezTo>
                  <a:lnTo>
                    <a:pt x="28720" y="11542"/>
                  </a:lnTo>
                  <a:lnTo>
                    <a:pt x="28822" y="11508"/>
                  </a:lnTo>
                  <a:lnTo>
                    <a:pt x="28969" y="11462"/>
                  </a:lnTo>
                  <a:lnTo>
                    <a:pt x="29105" y="11417"/>
                  </a:lnTo>
                  <a:cubicBezTo>
                    <a:pt x="29231" y="11377"/>
                    <a:pt x="29355" y="11337"/>
                    <a:pt x="29480" y="11297"/>
                  </a:cubicBezTo>
                  <a:cubicBezTo>
                    <a:pt x="30310" y="11036"/>
                    <a:pt x="31009" y="10837"/>
                    <a:pt x="31736" y="10724"/>
                  </a:cubicBezTo>
                  <a:cubicBezTo>
                    <a:pt x="32134" y="10661"/>
                    <a:pt x="32533" y="10627"/>
                    <a:pt x="32908" y="10621"/>
                  </a:cubicBezTo>
                  <a:lnTo>
                    <a:pt x="33003" y="10621"/>
                  </a:lnTo>
                  <a:cubicBezTo>
                    <a:pt x="33396" y="10621"/>
                    <a:pt x="33776" y="10649"/>
                    <a:pt x="34140" y="10701"/>
                  </a:cubicBezTo>
                  <a:cubicBezTo>
                    <a:pt x="34390" y="10735"/>
                    <a:pt x="34623" y="10774"/>
                    <a:pt x="34851" y="10826"/>
                  </a:cubicBezTo>
                  <a:cubicBezTo>
                    <a:pt x="35038" y="10866"/>
                    <a:pt x="35260" y="10916"/>
                    <a:pt x="35521" y="10984"/>
                  </a:cubicBezTo>
                  <a:cubicBezTo>
                    <a:pt x="35793" y="11058"/>
                    <a:pt x="36066" y="11133"/>
                    <a:pt x="36339" y="11212"/>
                  </a:cubicBezTo>
                  <a:lnTo>
                    <a:pt x="36441" y="11241"/>
                  </a:lnTo>
                  <a:lnTo>
                    <a:pt x="36543" y="11269"/>
                  </a:lnTo>
                  <a:lnTo>
                    <a:pt x="36663" y="11297"/>
                  </a:lnTo>
                  <a:cubicBezTo>
                    <a:pt x="36742" y="11325"/>
                    <a:pt x="36828" y="11348"/>
                    <a:pt x="36913" y="11372"/>
                  </a:cubicBezTo>
                  <a:cubicBezTo>
                    <a:pt x="37947" y="11650"/>
                    <a:pt x="38822" y="11854"/>
                    <a:pt x="39737" y="11922"/>
                  </a:cubicBezTo>
                  <a:cubicBezTo>
                    <a:pt x="39987" y="11939"/>
                    <a:pt x="40175" y="11944"/>
                    <a:pt x="40322" y="11944"/>
                  </a:cubicBezTo>
                  <a:cubicBezTo>
                    <a:pt x="40414" y="11944"/>
                    <a:pt x="40504" y="11944"/>
                    <a:pt x="40595" y="11939"/>
                  </a:cubicBezTo>
                  <a:cubicBezTo>
                    <a:pt x="40857" y="11928"/>
                    <a:pt x="41130" y="11899"/>
                    <a:pt x="41402" y="11860"/>
                  </a:cubicBezTo>
                  <a:cubicBezTo>
                    <a:pt x="41419" y="11860"/>
                    <a:pt x="41424" y="11871"/>
                    <a:pt x="41424" y="11883"/>
                  </a:cubicBezTo>
                  <a:cubicBezTo>
                    <a:pt x="41431" y="11899"/>
                    <a:pt x="41419" y="11910"/>
                    <a:pt x="41402" y="11910"/>
                  </a:cubicBezTo>
                  <a:cubicBezTo>
                    <a:pt x="41044" y="11968"/>
                    <a:pt x="40658" y="12002"/>
                    <a:pt x="40265" y="12002"/>
                  </a:cubicBezTo>
                  <a:cubicBezTo>
                    <a:pt x="39999" y="12002"/>
                    <a:pt x="39726" y="11985"/>
                    <a:pt x="39447" y="11957"/>
                  </a:cubicBezTo>
                  <a:cubicBezTo>
                    <a:pt x="38879" y="11899"/>
                    <a:pt x="38266" y="11792"/>
                    <a:pt x="37516" y="11616"/>
                  </a:cubicBezTo>
                  <a:cubicBezTo>
                    <a:pt x="37163" y="11530"/>
                    <a:pt x="36787" y="11427"/>
                    <a:pt x="36509" y="11359"/>
                  </a:cubicBezTo>
                  <a:lnTo>
                    <a:pt x="36459" y="11343"/>
                  </a:lnTo>
                  <a:lnTo>
                    <a:pt x="36430" y="11337"/>
                  </a:lnTo>
                  <a:lnTo>
                    <a:pt x="36407" y="11331"/>
                  </a:lnTo>
                  <a:lnTo>
                    <a:pt x="36322" y="11309"/>
                  </a:lnTo>
                  <a:cubicBezTo>
                    <a:pt x="36089" y="11246"/>
                    <a:pt x="35851" y="11189"/>
                    <a:pt x="35617" y="11126"/>
                  </a:cubicBezTo>
                  <a:lnTo>
                    <a:pt x="35601" y="11126"/>
                  </a:lnTo>
                  <a:lnTo>
                    <a:pt x="35583" y="11121"/>
                  </a:lnTo>
                  <a:lnTo>
                    <a:pt x="35567" y="11115"/>
                  </a:lnTo>
                  <a:cubicBezTo>
                    <a:pt x="35316" y="11052"/>
                    <a:pt x="34975" y="10968"/>
                    <a:pt x="34657" y="10911"/>
                  </a:cubicBezTo>
                  <a:cubicBezTo>
                    <a:pt x="34350" y="10853"/>
                    <a:pt x="34055" y="10814"/>
                    <a:pt x="33742" y="10792"/>
                  </a:cubicBezTo>
                  <a:lnTo>
                    <a:pt x="33760" y="10814"/>
                  </a:lnTo>
                  <a:cubicBezTo>
                    <a:pt x="33606" y="10785"/>
                    <a:pt x="33401" y="10769"/>
                    <a:pt x="33163" y="10769"/>
                  </a:cubicBezTo>
                  <a:cubicBezTo>
                    <a:pt x="32987" y="10769"/>
                    <a:pt x="32827" y="10774"/>
                    <a:pt x="32680" y="10785"/>
                  </a:cubicBezTo>
                  <a:cubicBezTo>
                    <a:pt x="32344" y="10808"/>
                    <a:pt x="32003" y="10853"/>
                    <a:pt x="31657" y="10916"/>
                  </a:cubicBezTo>
                  <a:cubicBezTo>
                    <a:pt x="31356" y="10973"/>
                    <a:pt x="31060" y="11042"/>
                    <a:pt x="30776" y="11121"/>
                  </a:cubicBezTo>
                  <a:cubicBezTo>
                    <a:pt x="30162" y="11286"/>
                    <a:pt x="29566" y="11496"/>
                    <a:pt x="28987" y="11695"/>
                  </a:cubicBezTo>
                  <a:lnTo>
                    <a:pt x="28958" y="11700"/>
                  </a:lnTo>
                  <a:lnTo>
                    <a:pt x="28946" y="11706"/>
                  </a:lnTo>
                  <a:cubicBezTo>
                    <a:pt x="28775" y="11768"/>
                    <a:pt x="28605" y="11826"/>
                    <a:pt x="28434" y="11883"/>
                  </a:cubicBezTo>
                  <a:cubicBezTo>
                    <a:pt x="28214" y="11957"/>
                    <a:pt x="27991" y="12036"/>
                    <a:pt x="27770" y="12104"/>
                  </a:cubicBezTo>
                  <a:lnTo>
                    <a:pt x="27731" y="12122"/>
                  </a:lnTo>
                  <a:cubicBezTo>
                    <a:pt x="27582" y="12167"/>
                    <a:pt x="27378" y="12235"/>
                    <a:pt x="27191" y="12269"/>
                  </a:cubicBezTo>
                  <a:cubicBezTo>
                    <a:pt x="26975" y="12314"/>
                    <a:pt x="26793" y="12337"/>
                    <a:pt x="26617" y="12343"/>
                  </a:cubicBezTo>
                  <a:cubicBezTo>
                    <a:pt x="26559" y="12348"/>
                    <a:pt x="26498" y="12348"/>
                    <a:pt x="26441" y="12348"/>
                  </a:cubicBezTo>
                  <a:cubicBezTo>
                    <a:pt x="26333" y="12348"/>
                    <a:pt x="26213" y="12343"/>
                    <a:pt x="26094" y="12332"/>
                  </a:cubicBezTo>
                  <a:cubicBezTo>
                    <a:pt x="25764" y="12308"/>
                    <a:pt x="25400" y="12235"/>
                    <a:pt x="25032" y="12122"/>
                  </a:cubicBezTo>
                  <a:cubicBezTo>
                    <a:pt x="24702" y="12019"/>
                    <a:pt x="24361" y="11888"/>
                    <a:pt x="23980" y="11729"/>
                  </a:cubicBezTo>
                  <a:cubicBezTo>
                    <a:pt x="23821" y="11661"/>
                    <a:pt x="23668" y="11587"/>
                    <a:pt x="23509" y="11519"/>
                  </a:cubicBezTo>
                  <a:lnTo>
                    <a:pt x="23423" y="11479"/>
                  </a:lnTo>
                  <a:lnTo>
                    <a:pt x="23349" y="11445"/>
                  </a:lnTo>
                  <a:cubicBezTo>
                    <a:pt x="22934" y="11257"/>
                    <a:pt x="22423" y="11024"/>
                    <a:pt x="21906" y="10848"/>
                  </a:cubicBezTo>
                  <a:cubicBezTo>
                    <a:pt x="21452" y="10695"/>
                    <a:pt x="21025" y="10604"/>
                    <a:pt x="20616" y="10564"/>
                  </a:cubicBezTo>
                  <a:cubicBezTo>
                    <a:pt x="20508" y="10559"/>
                    <a:pt x="20406" y="10553"/>
                    <a:pt x="20315" y="10553"/>
                  </a:cubicBezTo>
                  <a:cubicBezTo>
                    <a:pt x="20230" y="10553"/>
                    <a:pt x="20150" y="10559"/>
                    <a:pt x="20071" y="10564"/>
                  </a:cubicBezTo>
                  <a:cubicBezTo>
                    <a:pt x="19923" y="10575"/>
                    <a:pt x="19764" y="10593"/>
                    <a:pt x="19593" y="10621"/>
                  </a:cubicBezTo>
                  <a:cubicBezTo>
                    <a:pt x="19286" y="10683"/>
                    <a:pt x="18974" y="10774"/>
                    <a:pt x="18639" y="10900"/>
                  </a:cubicBezTo>
                  <a:cubicBezTo>
                    <a:pt x="18400" y="10984"/>
                    <a:pt x="18150" y="11087"/>
                    <a:pt x="17968" y="11160"/>
                  </a:cubicBezTo>
                  <a:lnTo>
                    <a:pt x="17934" y="11178"/>
                  </a:lnTo>
                  <a:lnTo>
                    <a:pt x="17912" y="11183"/>
                  </a:lnTo>
                  <a:lnTo>
                    <a:pt x="17781" y="11235"/>
                  </a:lnTo>
                  <a:lnTo>
                    <a:pt x="17650" y="11291"/>
                  </a:lnTo>
                  <a:cubicBezTo>
                    <a:pt x="17314" y="11422"/>
                    <a:pt x="16923" y="11576"/>
                    <a:pt x="16530" y="11684"/>
                  </a:cubicBezTo>
                  <a:cubicBezTo>
                    <a:pt x="16155" y="11786"/>
                    <a:pt x="15780" y="11865"/>
                    <a:pt x="15417" y="11917"/>
                  </a:cubicBezTo>
                  <a:cubicBezTo>
                    <a:pt x="14894" y="11996"/>
                    <a:pt x="14320" y="12036"/>
                    <a:pt x="13706" y="12036"/>
                  </a:cubicBezTo>
                  <a:cubicBezTo>
                    <a:pt x="13451" y="12036"/>
                    <a:pt x="13229" y="12030"/>
                    <a:pt x="13036" y="12019"/>
                  </a:cubicBezTo>
                  <a:cubicBezTo>
                    <a:pt x="12354" y="11991"/>
                    <a:pt x="11626" y="11928"/>
                    <a:pt x="10684" y="11808"/>
                  </a:cubicBezTo>
                  <a:cubicBezTo>
                    <a:pt x="10638" y="11802"/>
                    <a:pt x="10592" y="11768"/>
                    <a:pt x="10569" y="11734"/>
                  </a:cubicBezTo>
                  <a:cubicBezTo>
                    <a:pt x="10542" y="11689"/>
                    <a:pt x="10535" y="11644"/>
                    <a:pt x="10542" y="11592"/>
                  </a:cubicBezTo>
                  <a:cubicBezTo>
                    <a:pt x="10553" y="11547"/>
                    <a:pt x="10582" y="11501"/>
                    <a:pt x="10621" y="11474"/>
                  </a:cubicBezTo>
                  <a:cubicBezTo>
                    <a:pt x="10650" y="11456"/>
                    <a:pt x="10684" y="11451"/>
                    <a:pt x="10723" y="11451"/>
                  </a:cubicBezTo>
                  <a:lnTo>
                    <a:pt x="10763" y="11451"/>
                  </a:lnTo>
                  <a:cubicBezTo>
                    <a:pt x="11326" y="11513"/>
                    <a:pt x="11797" y="11564"/>
                    <a:pt x="12263" y="11598"/>
                  </a:cubicBezTo>
                  <a:lnTo>
                    <a:pt x="12281" y="11598"/>
                  </a:lnTo>
                  <a:cubicBezTo>
                    <a:pt x="12286" y="11598"/>
                    <a:pt x="12292" y="11598"/>
                    <a:pt x="12315" y="11603"/>
                  </a:cubicBezTo>
                  <a:lnTo>
                    <a:pt x="12303" y="11582"/>
                  </a:lnTo>
                  <a:cubicBezTo>
                    <a:pt x="12751" y="11632"/>
                    <a:pt x="13178" y="11655"/>
                    <a:pt x="13632" y="11655"/>
                  </a:cubicBezTo>
                  <a:cubicBezTo>
                    <a:pt x="13769" y="11655"/>
                    <a:pt x="13905" y="11655"/>
                    <a:pt x="14036" y="11650"/>
                  </a:cubicBezTo>
                  <a:cubicBezTo>
                    <a:pt x="14626" y="11632"/>
                    <a:pt x="15167" y="11576"/>
                    <a:pt x="15690" y="11479"/>
                  </a:cubicBezTo>
                  <a:lnTo>
                    <a:pt x="15741" y="11467"/>
                  </a:lnTo>
                  <a:cubicBezTo>
                    <a:pt x="16223" y="11372"/>
                    <a:pt x="16690" y="11241"/>
                    <a:pt x="17128" y="11070"/>
                  </a:cubicBezTo>
                  <a:cubicBezTo>
                    <a:pt x="17293" y="11007"/>
                    <a:pt x="17456" y="10945"/>
                    <a:pt x="17621" y="10876"/>
                  </a:cubicBezTo>
                  <a:lnTo>
                    <a:pt x="17661" y="10860"/>
                  </a:lnTo>
                  <a:lnTo>
                    <a:pt x="17689" y="10848"/>
                  </a:lnTo>
                  <a:lnTo>
                    <a:pt x="17718" y="10837"/>
                  </a:lnTo>
                  <a:cubicBezTo>
                    <a:pt x="17917" y="10758"/>
                    <a:pt x="18127" y="10672"/>
                    <a:pt x="18332" y="10593"/>
                  </a:cubicBezTo>
                  <a:cubicBezTo>
                    <a:pt x="18798" y="10422"/>
                    <a:pt x="19161" y="10315"/>
                    <a:pt x="19502" y="10252"/>
                  </a:cubicBezTo>
                  <a:cubicBezTo>
                    <a:pt x="19730" y="10212"/>
                    <a:pt x="19968" y="10184"/>
                    <a:pt x="20202" y="10178"/>
                  </a:cubicBezTo>
                  <a:close/>
                  <a:moveTo>
                    <a:pt x="54324" y="1"/>
                  </a:moveTo>
                  <a:cubicBezTo>
                    <a:pt x="50800" y="103"/>
                    <a:pt x="47141" y="171"/>
                    <a:pt x="43448" y="194"/>
                  </a:cubicBezTo>
                  <a:cubicBezTo>
                    <a:pt x="41675" y="205"/>
                    <a:pt x="39578" y="216"/>
                    <a:pt x="37038" y="216"/>
                  </a:cubicBezTo>
                  <a:cubicBezTo>
                    <a:pt x="34532" y="216"/>
                    <a:pt x="31799" y="205"/>
                    <a:pt x="29952" y="200"/>
                  </a:cubicBezTo>
                  <a:lnTo>
                    <a:pt x="29350" y="200"/>
                  </a:lnTo>
                  <a:lnTo>
                    <a:pt x="28885" y="194"/>
                  </a:lnTo>
                  <a:lnTo>
                    <a:pt x="27810" y="194"/>
                  </a:lnTo>
                  <a:cubicBezTo>
                    <a:pt x="25339" y="182"/>
                    <a:pt x="23577" y="177"/>
                    <a:pt x="21696" y="177"/>
                  </a:cubicBezTo>
                  <a:lnTo>
                    <a:pt x="21036" y="177"/>
                  </a:lnTo>
                  <a:cubicBezTo>
                    <a:pt x="17144" y="177"/>
                    <a:pt x="13928" y="216"/>
                    <a:pt x="10923" y="297"/>
                  </a:cubicBezTo>
                  <a:cubicBezTo>
                    <a:pt x="9103" y="347"/>
                    <a:pt x="7291" y="421"/>
                    <a:pt x="5541" y="512"/>
                  </a:cubicBezTo>
                  <a:cubicBezTo>
                    <a:pt x="4529" y="564"/>
                    <a:pt x="3671" y="609"/>
                    <a:pt x="2853" y="666"/>
                  </a:cubicBezTo>
                  <a:cubicBezTo>
                    <a:pt x="2387" y="693"/>
                    <a:pt x="1922" y="727"/>
                    <a:pt x="1455" y="762"/>
                  </a:cubicBezTo>
                  <a:lnTo>
                    <a:pt x="1405" y="762"/>
                  </a:lnTo>
                  <a:lnTo>
                    <a:pt x="1303" y="774"/>
                  </a:lnTo>
                  <a:lnTo>
                    <a:pt x="1211" y="779"/>
                  </a:lnTo>
                  <a:lnTo>
                    <a:pt x="1069" y="790"/>
                  </a:lnTo>
                  <a:cubicBezTo>
                    <a:pt x="1109" y="910"/>
                    <a:pt x="1166" y="1034"/>
                    <a:pt x="1256" y="1212"/>
                  </a:cubicBezTo>
                  <a:cubicBezTo>
                    <a:pt x="1324" y="1348"/>
                    <a:pt x="1285" y="1506"/>
                    <a:pt x="1159" y="1580"/>
                  </a:cubicBezTo>
                  <a:cubicBezTo>
                    <a:pt x="1120" y="1603"/>
                    <a:pt x="1069" y="1614"/>
                    <a:pt x="1023" y="1614"/>
                  </a:cubicBezTo>
                  <a:cubicBezTo>
                    <a:pt x="921" y="1614"/>
                    <a:pt x="831" y="1563"/>
                    <a:pt x="791" y="1484"/>
                  </a:cubicBezTo>
                  <a:lnTo>
                    <a:pt x="779" y="1472"/>
                  </a:lnTo>
                  <a:cubicBezTo>
                    <a:pt x="831" y="3955"/>
                    <a:pt x="836" y="6371"/>
                    <a:pt x="797" y="8860"/>
                  </a:cubicBezTo>
                  <a:cubicBezTo>
                    <a:pt x="745" y="12484"/>
                    <a:pt x="603" y="16001"/>
                    <a:pt x="438" y="19895"/>
                  </a:cubicBezTo>
                  <a:cubicBezTo>
                    <a:pt x="1069" y="19712"/>
                    <a:pt x="1654" y="19457"/>
                    <a:pt x="2171" y="19235"/>
                  </a:cubicBezTo>
                  <a:cubicBezTo>
                    <a:pt x="2774" y="18974"/>
                    <a:pt x="3325" y="18741"/>
                    <a:pt x="3910" y="18571"/>
                  </a:cubicBezTo>
                  <a:cubicBezTo>
                    <a:pt x="4251" y="18469"/>
                    <a:pt x="4558" y="18400"/>
                    <a:pt x="4848" y="18354"/>
                  </a:cubicBezTo>
                  <a:cubicBezTo>
                    <a:pt x="5143" y="18309"/>
                    <a:pt x="5478" y="18286"/>
                    <a:pt x="5893" y="18280"/>
                  </a:cubicBezTo>
                  <a:cubicBezTo>
                    <a:pt x="5961" y="18275"/>
                    <a:pt x="6029" y="18275"/>
                    <a:pt x="6092" y="18275"/>
                  </a:cubicBezTo>
                  <a:cubicBezTo>
                    <a:pt x="6689" y="18275"/>
                    <a:pt x="7285" y="18309"/>
                    <a:pt x="7978" y="18388"/>
                  </a:cubicBezTo>
                  <a:cubicBezTo>
                    <a:pt x="8240" y="18411"/>
                    <a:pt x="8496" y="18445"/>
                    <a:pt x="8757" y="18474"/>
                  </a:cubicBezTo>
                  <a:lnTo>
                    <a:pt x="8843" y="18485"/>
                  </a:lnTo>
                  <a:lnTo>
                    <a:pt x="8877" y="18485"/>
                  </a:lnTo>
                  <a:lnTo>
                    <a:pt x="8916" y="18490"/>
                  </a:lnTo>
                  <a:lnTo>
                    <a:pt x="8985" y="18503"/>
                  </a:lnTo>
                  <a:cubicBezTo>
                    <a:pt x="9286" y="18537"/>
                    <a:pt x="9638" y="18576"/>
                    <a:pt x="9962" y="18610"/>
                  </a:cubicBezTo>
                  <a:cubicBezTo>
                    <a:pt x="10564" y="18661"/>
                    <a:pt x="11059" y="18689"/>
                    <a:pt x="11490" y="18689"/>
                  </a:cubicBezTo>
                  <a:cubicBezTo>
                    <a:pt x="11621" y="18689"/>
                    <a:pt x="11769" y="18684"/>
                    <a:pt x="11928" y="18679"/>
                  </a:cubicBezTo>
                  <a:cubicBezTo>
                    <a:pt x="12286" y="18661"/>
                    <a:pt x="12627" y="18634"/>
                    <a:pt x="12968" y="18576"/>
                  </a:cubicBezTo>
                  <a:cubicBezTo>
                    <a:pt x="13309" y="18524"/>
                    <a:pt x="13655" y="18451"/>
                    <a:pt x="14020" y="18348"/>
                  </a:cubicBezTo>
                  <a:lnTo>
                    <a:pt x="14041" y="18348"/>
                  </a:lnTo>
                  <a:cubicBezTo>
                    <a:pt x="14110" y="18348"/>
                    <a:pt x="14178" y="18406"/>
                    <a:pt x="14190" y="18474"/>
                  </a:cubicBezTo>
                  <a:cubicBezTo>
                    <a:pt x="14196" y="18514"/>
                    <a:pt x="14183" y="18553"/>
                    <a:pt x="14167" y="18587"/>
                  </a:cubicBezTo>
                  <a:cubicBezTo>
                    <a:pt x="14138" y="18621"/>
                    <a:pt x="14104" y="18639"/>
                    <a:pt x="14065" y="18650"/>
                  </a:cubicBezTo>
                  <a:cubicBezTo>
                    <a:pt x="13928" y="18689"/>
                    <a:pt x="13837" y="18713"/>
                    <a:pt x="13752" y="18736"/>
                  </a:cubicBezTo>
                  <a:cubicBezTo>
                    <a:pt x="13087" y="18899"/>
                    <a:pt x="12376" y="18991"/>
                    <a:pt x="11649" y="19002"/>
                  </a:cubicBezTo>
                  <a:cubicBezTo>
                    <a:pt x="11570" y="19009"/>
                    <a:pt x="11484" y="19009"/>
                    <a:pt x="11405" y="19009"/>
                  </a:cubicBezTo>
                  <a:cubicBezTo>
                    <a:pt x="10894" y="19009"/>
                    <a:pt x="10337" y="18974"/>
                    <a:pt x="9661" y="18906"/>
                  </a:cubicBezTo>
                  <a:cubicBezTo>
                    <a:pt x="9388" y="18878"/>
                    <a:pt x="9116" y="18849"/>
                    <a:pt x="8843" y="18815"/>
                  </a:cubicBezTo>
                  <a:lnTo>
                    <a:pt x="8820" y="18815"/>
                  </a:lnTo>
                  <a:cubicBezTo>
                    <a:pt x="8570" y="18786"/>
                    <a:pt x="8098" y="18729"/>
                    <a:pt x="7666" y="18689"/>
                  </a:cubicBezTo>
                  <a:cubicBezTo>
                    <a:pt x="7092" y="18639"/>
                    <a:pt x="6575" y="18616"/>
                    <a:pt x="6087" y="18616"/>
                  </a:cubicBezTo>
                  <a:cubicBezTo>
                    <a:pt x="5916" y="18616"/>
                    <a:pt x="5751" y="18616"/>
                    <a:pt x="5604" y="18621"/>
                  </a:cubicBezTo>
                  <a:lnTo>
                    <a:pt x="5575" y="18621"/>
                  </a:lnTo>
                  <a:cubicBezTo>
                    <a:pt x="5268" y="18639"/>
                    <a:pt x="4972" y="18673"/>
                    <a:pt x="4717" y="18724"/>
                  </a:cubicBezTo>
                  <a:cubicBezTo>
                    <a:pt x="4439" y="18775"/>
                    <a:pt x="4177" y="18844"/>
                    <a:pt x="3905" y="18928"/>
                  </a:cubicBezTo>
                  <a:cubicBezTo>
                    <a:pt x="3695" y="18991"/>
                    <a:pt x="3478" y="19064"/>
                    <a:pt x="3257" y="19156"/>
                  </a:cubicBezTo>
                  <a:cubicBezTo>
                    <a:pt x="2950" y="19274"/>
                    <a:pt x="2638" y="19405"/>
                    <a:pt x="2347" y="19531"/>
                  </a:cubicBezTo>
                  <a:lnTo>
                    <a:pt x="2325" y="19542"/>
                  </a:lnTo>
                  <a:lnTo>
                    <a:pt x="2313" y="19542"/>
                  </a:lnTo>
                  <a:lnTo>
                    <a:pt x="2291" y="19560"/>
                  </a:lnTo>
                  <a:cubicBezTo>
                    <a:pt x="2064" y="19656"/>
                    <a:pt x="1780" y="19775"/>
                    <a:pt x="1518" y="19883"/>
                  </a:cubicBezTo>
                  <a:cubicBezTo>
                    <a:pt x="1143" y="20025"/>
                    <a:pt x="791" y="20150"/>
                    <a:pt x="433" y="20258"/>
                  </a:cubicBezTo>
                  <a:lnTo>
                    <a:pt x="416" y="20491"/>
                  </a:lnTo>
                  <a:lnTo>
                    <a:pt x="409" y="20661"/>
                  </a:lnTo>
                  <a:lnTo>
                    <a:pt x="393" y="20991"/>
                  </a:lnTo>
                  <a:cubicBezTo>
                    <a:pt x="325" y="22673"/>
                    <a:pt x="251" y="24469"/>
                    <a:pt x="188" y="26247"/>
                  </a:cubicBezTo>
                  <a:cubicBezTo>
                    <a:pt x="63" y="29714"/>
                    <a:pt x="7" y="32476"/>
                    <a:pt x="0" y="34941"/>
                  </a:cubicBezTo>
                  <a:cubicBezTo>
                    <a:pt x="0" y="36368"/>
                    <a:pt x="18" y="37828"/>
                    <a:pt x="52" y="39282"/>
                  </a:cubicBezTo>
                  <a:cubicBezTo>
                    <a:pt x="75" y="40152"/>
                    <a:pt x="97" y="40863"/>
                    <a:pt x="120" y="41448"/>
                  </a:cubicBezTo>
                  <a:lnTo>
                    <a:pt x="126" y="41493"/>
                  </a:lnTo>
                  <a:lnTo>
                    <a:pt x="126" y="41516"/>
                  </a:lnTo>
                  <a:cubicBezTo>
                    <a:pt x="154" y="41545"/>
                    <a:pt x="178" y="41566"/>
                    <a:pt x="188" y="41590"/>
                  </a:cubicBezTo>
                  <a:cubicBezTo>
                    <a:pt x="217" y="41629"/>
                    <a:pt x="233" y="41669"/>
                    <a:pt x="233" y="41708"/>
                  </a:cubicBezTo>
                  <a:lnTo>
                    <a:pt x="228" y="41817"/>
                  </a:lnTo>
                  <a:lnTo>
                    <a:pt x="223" y="41885"/>
                  </a:lnTo>
                  <a:lnTo>
                    <a:pt x="217" y="42015"/>
                  </a:lnTo>
                  <a:cubicBezTo>
                    <a:pt x="1689" y="42300"/>
                    <a:pt x="3262" y="42567"/>
                    <a:pt x="4893" y="42811"/>
                  </a:cubicBezTo>
                  <a:cubicBezTo>
                    <a:pt x="10138" y="43590"/>
                    <a:pt x="15366" y="44039"/>
                    <a:pt x="20429" y="44147"/>
                  </a:cubicBezTo>
                  <a:cubicBezTo>
                    <a:pt x="21445" y="44170"/>
                    <a:pt x="22378" y="44181"/>
                    <a:pt x="23202" y="44181"/>
                  </a:cubicBezTo>
                  <a:cubicBezTo>
                    <a:pt x="24867" y="44181"/>
                    <a:pt x="26538" y="44147"/>
                    <a:pt x="28179" y="44073"/>
                  </a:cubicBezTo>
                  <a:cubicBezTo>
                    <a:pt x="30787" y="43958"/>
                    <a:pt x="33373" y="43761"/>
                    <a:pt x="35856" y="43481"/>
                  </a:cubicBezTo>
                  <a:cubicBezTo>
                    <a:pt x="40141" y="42998"/>
                    <a:pt x="44311" y="42277"/>
                    <a:pt x="48261" y="41340"/>
                  </a:cubicBezTo>
                  <a:cubicBezTo>
                    <a:pt x="50364" y="40834"/>
                    <a:pt x="52402" y="40283"/>
                    <a:pt x="54324" y="39686"/>
                  </a:cubicBezTo>
                  <a:cubicBezTo>
                    <a:pt x="56255" y="39090"/>
                    <a:pt x="58177" y="38430"/>
                    <a:pt x="60046" y="37714"/>
                  </a:cubicBezTo>
                  <a:cubicBezTo>
                    <a:pt x="61069" y="37322"/>
                    <a:pt x="62182" y="36874"/>
                    <a:pt x="63438" y="36339"/>
                  </a:cubicBezTo>
                  <a:cubicBezTo>
                    <a:pt x="64296" y="35970"/>
                    <a:pt x="65154" y="35600"/>
                    <a:pt x="66013" y="35230"/>
                  </a:cubicBezTo>
                  <a:lnTo>
                    <a:pt x="66921" y="34839"/>
                  </a:lnTo>
                  <a:cubicBezTo>
                    <a:pt x="69171" y="33873"/>
                    <a:pt x="71570" y="32851"/>
                    <a:pt x="73967" y="31918"/>
                  </a:cubicBezTo>
                  <a:cubicBezTo>
                    <a:pt x="76690" y="30855"/>
                    <a:pt x="78951" y="30077"/>
                    <a:pt x="81088" y="29469"/>
                  </a:cubicBezTo>
                  <a:cubicBezTo>
                    <a:pt x="82525" y="29054"/>
                    <a:pt x="83713" y="28759"/>
                    <a:pt x="84820" y="28526"/>
                  </a:cubicBezTo>
                  <a:cubicBezTo>
                    <a:pt x="85593" y="28367"/>
                    <a:pt x="86378" y="28219"/>
                    <a:pt x="87156" y="28099"/>
                  </a:cubicBezTo>
                  <a:cubicBezTo>
                    <a:pt x="87088" y="28078"/>
                    <a:pt x="87025" y="28071"/>
                    <a:pt x="86957" y="28065"/>
                  </a:cubicBezTo>
                  <a:lnTo>
                    <a:pt x="86871" y="28060"/>
                  </a:lnTo>
                  <a:lnTo>
                    <a:pt x="86787" y="28054"/>
                  </a:lnTo>
                  <a:lnTo>
                    <a:pt x="86729" y="28049"/>
                  </a:lnTo>
                  <a:cubicBezTo>
                    <a:pt x="86304" y="28015"/>
                    <a:pt x="85911" y="27997"/>
                    <a:pt x="85531" y="27997"/>
                  </a:cubicBezTo>
                  <a:lnTo>
                    <a:pt x="85418" y="27997"/>
                  </a:lnTo>
                  <a:cubicBezTo>
                    <a:pt x="85098" y="27997"/>
                    <a:pt x="84736" y="28003"/>
                    <a:pt x="84343" y="28015"/>
                  </a:cubicBezTo>
                  <a:lnTo>
                    <a:pt x="84117" y="28020"/>
                  </a:lnTo>
                  <a:lnTo>
                    <a:pt x="83889" y="28026"/>
                  </a:lnTo>
                  <a:lnTo>
                    <a:pt x="83871" y="28031"/>
                  </a:lnTo>
                  <a:lnTo>
                    <a:pt x="83792" y="28031"/>
                  </a:lnTo>
                  <a:cubicBezTo>
                    <a:pt x="83530" y="28043"/>
                    <a:pt x="83241" y="28049"/>
                    <a:pt x="82963" y="28054"/>
                  </a:cubicBezTo>
                  <a:cubicBezTo>
                    <a:pt x="82724" y="28060"/>
                    <a:pt x="82491" y="28065"/>
                    <a:pt x="82258" y="28065"/>
                  </a:cubicBezTo>
                  <a:cubicBezTo>
                    <a:pt x="82042" y="28065"/>
                    <a:pt x="81900" y="28060"/>
                    <a:pt x="81764" y="28054"/>
                  </a:cubicBezTo>
                  <a:cubicBezTo>
                    <a:pt x="81104" y="28037"/>
                    <a:pt x="80366" y="27968"/>
                    <a:pt x="79439" y="27855"/>
                  </a:cubicBezTo>
                  <a:cubicBezTo>
                    <a:pt x="79234" y="27827"/>
                    <a:pt x="79024" y="27805"/>
                    <a:pt x="78820" y="27776"/>
                  </a:cubicBezTo>
                  <a:lnTo>
                    <a:pt x="78798" y="27771"/>
                  </a:lnTo>
                  <a:lnTo>
                    <a:pt x="78780" y="27771"/>
                  </a:lnTo>
                  <a:lnTo>
                    <a:pt x="78757" y="27764"/>
                  </a:lnTo>
                  <a:lnTo>
                    <a:pt x="78707" y="27758"/>
                  </a:lnTo>
                  <a:lnTo>
                    <a:pt x="78678" y="27758"/>
                  </a:lnTo>
                  <a:cubicBezTo>
                    <a:pt x="78138" y="27685"/>
                    <a:pt x="77530" y="27606"/>
                    <a:pt x="76923" y="27554"/>
                  </a:cubicBezTo>
                  <a:cubicBezTo>
                    <a:pt x="76570" y="27525"/>
                    <a:pt x="76155" y="27498"/>
                    <a:pt x="75757" y="27491"/>
                  </a:cubicBezTo>
                  <a:lnTo>
                    <a:pt x="75177" y="27491"/>
                  </a:lnTo>
                  <a:cubicBezTo>
                    <a:pt x="75001" y="27498"/>
                    <a:pt x="74820" y="27509"/>
                    <a:pt x="74626" y="27520"/>
                  </a:cubicBezTo>
                  <a:cubicBezTo>
                    <a:pt x="74371" y="27537"/>
                    <a:pt x="74047" y="27566"/>
                    <a:pt x="73582" y="27611"/>
                  </a:cubicBezTo>
                  <a:lnTo>
                    <a:pt x="73535" y="27617"/>
                  </a:lnTo>
                  <a:lnTo>
                    <a:pt x="73507" y="27617"/>
                  </a:lnTo>
                  <a:lnTo>
                    <a:pt x="73382" y="27627"/>
                  </a:lnTo>
                  <a:lnTo>
                    <a:pt x="73257" y="27640"/>
                  </a:lnTo>
                  <a:cubicBezTo>
                    <a:pt x="73172" y="27651"/>
                    <a:pt x="73092" y="27656"/>
                    <a:pt x="73007" y="27662"/>
                  </a:cubicBezTo>
                  <a:lnTo>
                    <a:pt x="72990" y="27662"/>
                  </a:lnTo>
                  <a:cubicBezTo>
                    <a:pt x="72632" y="27696"/>
                    <a:pt x="72143" y="27742"/>
                    <a:pt x="71660" y="27753"/>
                  </a:cubicBezTo>
                  <a:cubicBezTo>
                    <a:pt x="71490" y="27764"/>
                    <a:pt x="71314" y="27764"/>
                    <a:pt x="71127" y="27764"/>
                  </a:cubicBezTo>
                  <a:cubicBezTo>
                    <a:pt x="70739" y="27764"/>
                    <a:pt x="70416" y="27747"/>
                    <a:pt x="70120" y="27719"/>
                  </a:cubicBezTo>
                  <a:cubicBezTo>
                    <a:pt x="69899" y="27696"/>
                    <a:pt x="69661" y="27674"/>
                    <a:pt x="69433" y="27662"/>
                  </a:cubicBezTo>
                  <a:cubicBezTo>
                    <a:pt x="69155" y="27651"/>
                    <a:pt x="68825" y="27640"/>
                    <a:pt x="68421" y="27627"/>
                  </a:cubicBezTo>
                  <a:lnTo>
                    <a:pt x="68371" y="27627"/>
                  </a:lnTo>
                  <a:lnTo>
                    <a:pt x="68319" y="27622"/>
                  </a:lnTo>
                  <a:lnTo>
                    <a:pt x="68274" y="27622"/>
                  </a:lnTo>
                  <a:cubicBezTo>
                    <a:pt x="67574" y="27606"/>
                    <a:pt x="66779" y="27582"/>
                    <a:pt x="66024" y="27503"/>
                  </a:cubicBezTo>
                  <a:cubicBezTo>
                    <a:pt x="65728" y="27469"/>
                    <a:pt x="65460" y="27435"/>
                    <a:pt x="65222" y="27389"/>
                  </a:cubicBezTo>
                  <a:cubicBezTo>
                    <a:pt x="65035" y="27355"/>
                    <a:pt x="64819" y="27310"/>
                    <a:pt x="64608" y="27236"/>
                  </a:cubicBezTo>
                  <a:cubicBezTo>
                    <a:pt x="64335" y="27134"/>
                    <a:pt x="64046" y="26997"/>
                    <a:pt x="63944" y="26725"/>
                  </a:cubicBezTo>
                  <a:cubicBezTo>
                    <a:pt x="63921" y="26673"/>
                    <a:pt x="63910" y="26611"/>
                    <a:pt x="63915" y="26560"/>
                  </a:cubicBezTo>
                  <a:cubicBezTo>
                    <a:pt x="63915" y="26497"/>
                    <a:pt x="63921" y="26378"/>
                    <a:pt x="63960" y="26281"/>
                  </a:cubicBezTo>
                  <a:cubicBezTo>
                    <a:pt x="64012" y="26161"/>
                    <a:pt x="64057" y="26066"/>
                    <a:pt x="64125" y="25975"/>
                  </a:cubicBezTo>
                  <a:cubicBezTo>
                    <a:pt x="64199" y="25878"/>
                    <a:pt x="64285" y="25770"/>
                    <a:pt x="64387" y="25673"/>
                  </a:cubicBezTo>
                  <a:cubicBezTo>
                    <a:pt x="64631" y="25440"/>
                    <a:pt x="64888" y="25248"/>
                    <a:pt x="65188" y="25025"/>
                  </a:cubicBezTo>
                  <a:lnTo>
                    <a:pt x="65245" y="24980"/>
                  </a:lnTo>
                  <a:cubicBezTo>
                    <a:pt x="65449" y="24832"/>
                    <a:pt x="65665" y="24674"/>
                    <a:pt x="65848" y="24480"/>
                  </a:cubicBezTo>
                  <a:cubicBezTo>
                    <a:pt x="66142" y="24110"/>
                    <a:pt x="66375" y="23719"/>
                    <a:pt x="66580" y="23355"/>
                  </a:cubicBezTo>
                  <a:cubicBezTo>
                    <a:pt x="66729" y="23093"/>
                    <a:pt x="66887" y="22815"/>
                    <a:pt x="67052" y="22502"/>
                  </a:cubicBezTo>
                  <a:lnTo>
                    <a:pt x="67081" y="22452"/>
                  </a:lnTo>
                  <a:cubicBezTo>
                    <a:pt x="66813" y="22366"/>
                    <a:pt x="66620" y="22241"/>
                    <a:pt x="66512" y="22070"/>
                  </a:cubicBezTo>
                  <a:cubicBezTo>
                    <a:pt x="66399" y="21889"/>
                    <a:pt x="66399" y="21650"/>
                    <a:pt x="66506" y="21451"/>
                  </a:cubicBezTo>
                  <a:cubicBezTo>
                    <a:pt x="66620" y="21252"/>
                    <a:pt x="66831" y="21094"/>
                    <a:pt x="67086" y="21026"/>
                  </a:cubicBezTo>
                  <a:cubicBezTo>
                    <a:pt x="67206" y="20991"/>
                    <a:pt x="67336" y="20974"/>
                    <a:pt x="67472" y="20974"/>
                  </a:cubicBezTo>
                  <a:cubicBezTo>
                    <a:pt x="67586" y="20974"/>
                    <a:pt x="67689" y="20986"/>
                    <a:pt x="67791" y="21002"/>
                  </a:cubicBezTo>
                  <a:cubicBezTo>
                    <a:pt x="67751" y="20769"/>
                    <a:pt x="67745" y="20570"/>
                    <a:pt x="67768" y="20406"/>
                  </a:cubicBezTo>
                  <a:cubicBezTo>
                    <a:pt x="67773" y="20292"/>
                    <a:pt x="67807" y="20179"/>
                    <a:pt x="67854" y="20071"/>
                  </a:cubicBezTo>
                  <a:cubicBezTo>
                    <a:pt x="67881" y="20025"/>
                    <a:pt x="67899" y="19990"/>
                    <a:pt x="67922" y="19963"/>
                  </a:cubicBezTo>
                  <a:cubicBezTo>
                    <a:pt x="67949" y="19929"/>
                    <a:pt x="67978" y="19888"/>
                    <a:pt x="68017" y="19854"/>
                  </a:cubicBezTo>
                  <a:lnTo>
                    <a:pt x="68030" y="19849"/>
                  </a:lnTo>
                  <a:cubicBezTo>
                    <a:pt x="68052" y="19827"/>
                    <a:pt x="68069" y="19815"/>
                    <a:pt x="68086" y="19798"/>
                  </a:cubicBezTo>
                  <a:cubicBezTo>
                    <a:pt x="68114" y="19786"/>
                    <a:pt x="68143" y="19775"/>
                    <a:pt x="68166" y="19764"/>
                  </a:cubicBezTo>
                  <a:cubicBezTo>
                    <a:pt x="68206" y="19746"/>
                    <a:pt x="68251" y="19735"/>
                    <a:pt x="68297" y="19735"/>
                  </a:cubicBezTo>
                  <a:cubicBezTo>
                    <a:pt x="68308" y="19730"/>
                    <a:pt x="68324" y="19730"/>
                    <a:pt x="68337" y="19730"/>
                  </a:cubicBezTo>
                  <a:cubicBezTo>
                    <a:pt x="68416" y="19730"/>
                    <a:pt x="68502" y="19752"/>
                    <a:pt x="68581" y="19793"/>
                  </a:cubicBezTo>
                  <a:cubicBezTo>
                    <a:pt x="68683" y="19843"/>
                    <a:pt x="68780" y="19922"/>
                    <a:pt x="68859" y="20025"/>
                  </a:cubicBezTo>
                  <a:cubicBezTo>
                    <a:pt x="68877" y="20048"/>
                    <a:pt x="68888" y="20065"/>
                    <a:pt x="68904" y="20087"/>
                  </a:cubicBezTo>
                  <a:lnTo>
                    <a:pt x="68922" y="20053"/>
                  </a:lnTo>
                  <a:cubicBezTo>
                    <a:pt x="68979" y="19917"/>
                    <a:pt x="69013" y="19838"/>
                    <a:pt x="69047" y="19759"/>
                  </a:cubicBezTo>
                  <a:cubicBezTo>
                    <a:pt x="69103" y="19644"/>
                    <a:pt x="69149" y="19554"/>
                    <a:pt x="69200" y="19479"/>
                  </a:cubicBezTo>
                  <a:cubicBezTo>
                    <a:pt x="69263" y="19389"/>
                    <a:pt x="69320" y="19315"/>
                    <a:pt x="69388" y="19258"/>
                  </a:cubicBezTo>
                  <a:lnTo>
                    <a:pt x="69399" y="19247"/>
                  </a:lnTo>
                  <a:cubicBezTo>
                    <a:pt x="69433" y="19219"/>
                    <a:pt x="69467" y="19195"/>
                    <a:pt x="69501" y="19172"/>
                  </a:cubicBezTo>
                  <a:cubicBezTo>
                    <a:pt x="69558" y="19150"/>
                    <a:pt x="69603" y="19133"/>
                    <a:pt x="69661" y="19127"/>
                  </a:cubicBezTo>
                  <a:lnTo>
                    <a:pt x="69688" y="19127"/>
                  </a:lnTo>
                  <a:cubicBezTo>
                    <a:pt x="69768" y="19127"/>
                    <a:pt x="69848" y="19161"/>
                    <a:pt x="69921" y="19219"/>
                  </a:cubicBezTo>
                  <a:cubicBezTo>
                    <a:pt x="69973" y="19258"/>
                    <a:pt x="70024" y="19321"/>
                    <a:pt x="70070" y="19405"/>
                  </a:cubicBezTo>
                  <a:lnTo>
                    <a:pt x="70126" y="19321"/>
                  </a:lnTo>
                  <a:lnTo>
                    <a:pt x="70160" y="19264"/>
                  </a:lnTo>
                  <a:lnTo>
                    <a:pt x="70206" y="19190"/>
                  </a:lnTo>
                  <a:cubicBezTo>
                    <a:pt x="70296" y="19054"/>
                    <a:pt x="70388" y="18946"/>
                    <a:pt x="70479" y="18865"/>
                  </a:cubicBezTo>
                  <a:cubicBezTo>
                    <a:pt x="70581" y="18770"/>
                    <a:pt x="70677" y="18702"/>
                    <a:pt x="70768" y="18661"/>
                  </a:cubicBezTo>
                  <a:cubicBezTo>
                    <a:pt x="70854" y="18621"/>
                    <a:pt x="70956" y="18582"/>
                    <a:pt x="71070" y="18582"/>
                  </a:cubicBezTo>
                  <a:lnTo>
                    <a:pt x="71086" y="18582"/>
                  </a:lnTo>
                  <a:cubicBezTo>
                    <a:pt x="71149" y="18587"/>
                    <a:pt x="71200" y="18593"/>
                    <a:pt x="71240" y="18605"/>
                  </a:cubicBezTo>
                  <a:lnTo>
                    <a:pt x="71251" y="18610"/>
                  </a:lnTo>
                  <a:lnTo>
                    <a:pt x="71263" y="18616"/>
                  </a:lnTo>
                  <a:cubicBezTo>
                    <a:pt x="71290" y="18627"/>
                    <a:pt x="71308" y="18634"/>
                    <a:pt x="71325" y="18644"/>
                  </a:cubicBezTo>
                  <a:cubicBezTo>
                    <a:pt x="71353" y="18661"/>
                    <a:pt x="71376" y="18679"/>
                    <a:pt x="71400" y="18695"/>
                  </a:cubicBezTo>
                  <a:cubicBezTo>
                    <a:pt x="71490" y="18770"/>
                    <a:pt x="71547" y="18883"/>
                    <a:pt x="71575" y="18968"/>
                  </a:cubicBezTo>
                  <a:cubicBezTo>
                    <a:pt x="71586" y="18996"/>
                    <a:pt x="71592" y="19025"/>
                    <a:pt x="71597" y="19054"/>
                  </a:cubicBezTo>
                  <a:cubicBezTo>
                    <a:pt x="72695" y="18519"/>
                    <a:pt x="73826" y="18093"/>
                    <a:pt x="74962" y="17787"/>
                  </a:cubicBezTo>
                  <a:cubicBezTo>
                    <a:pt x="76036" y="17491"/>
                    <a:pt x="77217" y="17252"/>
                    <a:pt x="78576" y="17053"/>
                  </a:cubicBezTo>
                  <a:cubicBezTo>
                    <a:pt x="79667" y="16888"/>
                    <a:pt x="80786" y="16764"/>
                    <a:pt x="81684" y="16662"/>
                  </a:cubicBezTo>
                  <a:lnTo>
                    <a:pt x="81718" y="16656"/>
                  </a:lnTo>
                  <a:lnTo>
                    <a:pt x="82365" y="16581"/>
                  </a:lnTo>
                  <a:cubicBezTo>
                    <a:pt x="82530" y="16559"/>
                    <a:pt x="82696" y="16536"/>
                    <a:pt x="82861" y="16520"/>
                  </a:cubicBezTo>
                  <a:lnTo>
                    <a:pt x="82877" y="16520"/>
                  </a:lnTo>
                  <a:lnTo>
                    <a:pt x="83031" y="16497"/>
                  </a:lnTo>
                  <a:lnTo>
                    <a:pt x="83162" y="16486"/>
                  </a:lnTo>
                  <a:cubicBezTo>
                    <a:pt x="83394" y="16457"/>
                    <a:pt x="83627" y="16428"/>
                    <a:pt x="83860" y="16400"/>
                  </a:cubicBezTo>
                  <a:cubicBezTo>
                    <a:pt x="84235" y="16355"/>
                    <a:pt x="84502" y="16321"/>
                    <a:pt x="84775" y="16281"/>
                  </a:cubicBezTo>
                  <a:cubicBezTo>
                    <a:pt x="85292" y="16201"/>
                    <a:pt x="85969" y="16070"/>
                    <a:pt x="86588" y="15809"/>
                  </a:cubicBezTo>
                  <a:cubicBezTo>
                    <a:pt x="86815" y="15712"/>
                    <a:pt x="87002" y="15599"/>
                    <a:pt x="87173" y="15474"/>
                  </a:cubicBezTo>
                  <a:cubicBezTo>
                    <a:pt x="87275" y="15388"/>
                    <a:pt x="87366" y="15298"/>
                    <a:pt x="87440" y="15206"/>
                  </a:cubicBezTo>
                  <a:cubicBezTo>
                    <a:pt x="87497" y="15122"/>
                    <a:pt x="87542" y="15041"/>
                    <a:pt x="87576" y="14962"/>
                  </a:cubicBezTo>
                  <a:cubicBezTo>
                    <a:pt x="87605" y="14889"/>
                    <a:pt x="87628" y="14803"/>
                    <a:pt x="87645" y="14706"/>
                  </a:cubicBezTo>
                  <a:cubicBezTo>
                    <a:pt x="87650" y="14598"/>
                    <a:pt x="87650" y="14485"/>
                    <a:pt x="87634" y="14360"/>
                  </a:cubicBezTo>
                  <a:cubicBezTo>
                    <a:pt x="87610" y="14257"/>
                    <a:pt x="87587" y="14160"/>
                    <a:pt x="87553" y="14076"/>
                  </a:cubicBezTo>
                  <a:cubicBezTo>
                    <a:pt x="87508" y="13984"/>
                    <a:pt x="87463" y="13900"/>
                    <a:pt x="87400" y="13819"/>
                  </a:cubicBezTo>
                  <a:cubicBezTo>
                    <a:pt x="87327" y="13729"/>
                    <a:pt x="87235" y="13644"/>
                    <a:pt x="87133" y="13559"/>
                  </a:cubicBezTo>
                  <a:cubicBezTo>
                    <a:pt x="86957" y="13439"/>
                    <a:pt x="86758" y="13331"/>
                    <a:pt x="86519" y="13234"/>
                  </a:cubicBezTo>
                  <a:cubicBezTo>
                    <a:pt x="86008" y="13035"/>
                    <a:pt x="85486" y="12922"/>
                    <a:pt x="84980" y="12814"/>
                  </a:cubicBezTo>
                  <a:lnTo>
                    <a:pt x="84962" y="12809"/>
                  </a:lnTo>
                  <a:cubicBezTo>
                    <a:pt x="84820" y="12775"/>
                    <a:pt x="84696" y="12746"/>
                    <a:pt x="84576" y="12723"/>
                  </a:cubicBezTo>
                  <a:cubicBezTo>
                    <a:pt x="84201" y="12633"/>
                    <a:pt x="83917" y="12565"/>
                    <a:pt x="83621" y="12463"/>
                  </a:cubicBezTo>
                  <a:cubicBezTo>
                    <a:pt x="83377" y="12377"/>
                    <a:pt x="83116" y="12280"/>
                    <a:pt x="82895" y="12133"/>
                  </a:cubicBezTo>
                  <a:cubicBezTo>
                    <a:pt x="82780" y="12059"/>
                    <a:pt x="82667" y="11973"/>
                    <a:pt x="82575" y="11876"/>
                  </a:cubicBezTo>
                  <a:cubicBezTo>
                    <a:pt x="82485" y="11781"/>
                    <a:pt x="82405" y="11689"/>
                    <a:pt x="82331" y="11587"/>
                  </a:cubicBezTo>
                  <a:cubicBezTo>
                    <a:pt x="82258" y="11485"/>
                    <a:pt x="82195" y="11377"/>
                    <a:pt x="82139" y="11257"/>
                  </a:cubicBezTo>
                  <a:cubicBezTo>
                    <a:pt x="82098" y="11167"/>
                    <a:pt x="82059" y="11070"/>
                    <a:pt x="82042" y="10979"/>
                  </a:cubicBezTo>
                  <a:cubicBezTo>
                    <a:pt x="82019" y="10876"/>
                    <a:pt x="81996" y="10769"/>
                    <a:pt x="82008" y="10656"/>
                  </a:cubicBezTo>
                  <a:cubicBezTo>
                    <a:pt x="82014" y="10564"/>
                    <a:pt x="82019" y="10478"/>
                    <a:pt x="82048" y="10394"/>
                  </a:cubicBezTo>
                  <a:cubicBezTo>
                    <a:pt x="82076" y="10286"/>
                    <a:pt x="82110" y="10206"/>
                    <a:pt x="82145" y="10137"/>
                  </a:cubicBezTo>
                  <a:cubicBezTo>
                    <a:pt x="82190" y="10053"/>
                    <a:pt x="82241" y="9974"/>
                    <a:pt x="82297" y="9906"/>
                  </a:cubicBezTo>
                  <a:cubicBezTo>
                    <a:pt x="82423" y="9746"/>
                    <a:pt x="82575" y="9599"/>
                    <a:pt x="82775" y="9455"/>
                  </a:cubicBezTo>
                  <a:cubicBezTo>
                    <a:pt x="82951" y="9326"/>
                    <a:pt x="83155" y="9206"/>
                    <a:pt x="83366" y="9098"/>
                  </a:cubicBezTo>
                  <a:cubicBezTo>
                    <a:pt x="83844" y="8865"/>
                    <a:pt x="84361" y="8660"/>
                    <a:pt x="84957" y="8484"/>
                  </a:cubicBezTo>
                  <a:cubicBezTo>
                    <a:pt x="85889" y="8206"/>
                    <a:pt x="86905" y="7984"/>
                    <a:pt x="88258" y="7763"/>
                  </a:cubicBezTo>
                  <a:lnTo>
                    <a:pt x="88571" y="7711"/>
                  </a:lnTo>
                  <a:cubicBezTo>
                    <a:pt x="89048" y="7632"/>
                    <a:pt x="89394" y="7569"/>
                    <a:pt x="89753" y="7507"/>
                  </a:cubicBezTo>
                  <a:cubicBezTo>
                    <a:pt x="91099" y="7263"/>
                    <a:pt x="92202" y="7035"/>
                    <a:pt x="93213" y="6796"/>
                  </a:cubicBezTo>
                  <a:cubicBezTo>
                    <a:pt x="94474" y="6496"/>
                    <a:pt x="95583" y="6189"/>
                    <a:pt x="96606" y="5859"/>
                  </a:cubicBezTo>
                  <a:cubicBezTo>
                    <a:pt x="97725" y="5501"/>
                    <a:pt x="98822" y="5091"/>
                    <a:pt x="99861" y="4643"/>
                  </a:cubicBezTo>
                  <a:lnTo>
                    <a:pt x="99873" y="4637"/>
                  </a:lnTo>
                  <a:lnTo>
                    <a:pt x="99907" y="4626"/>
                  </a:lnTo>
                  <a:lnTo>
                    <a:pt x="99884" y="4614"/>
                  </a:lnTo>
                  <a:cubicBezTo>
                    <a:pt x="100516" y="4359"/>
                    <a:pt x="101112" y="4081"/>
                    <a:pt x="101702" y="3762"/>
                  </a:cubicBezTo>
                  <a:cubicBezTo>
                    <a:pt x="102237" y="3484"/>
                    <a:pt x="102748" y="3194"/>
                    <a:pt x="103220" y="2899"/>
                  </a:cubicBezTo>
                  <a:cubicBezTo>
                    <a:pt x="104021" y="2405"/>
                    <a:pt x="104822" y="1859"/>
                    <a:pt x="105601" y="1268"/>
                  </a:cubicBezTo>
                  <a:cubicBezTo>
                    <a:pt x="104618" y="1773"/>
                    <a:pt x="103618" y="2211"/>
                    <a:pt x="102554" y="2609"/>
                  </a:cubicBezTo>
                  <a:cubicBezTo>
                    <a:pt x="100311" y="3444"/>
                    <a:pt x="97980" y="4018"/>
                    <a:pt x="95594" y="4575"/>
                  </a:cubicBezTo>
                  <a:cubicBezTo>
                    <a:pt x="92719" y="5251"/>
                    <a:pt x="89810" y="5859"/>
                    <a:pt x="87002" y="6450"/>
                  </a:cubicBezTo>
                  <a:lnTo>
                    <a:pt x="86963" y="6455"/>
                  </a:lnTo>
                  <a:lnTo>
                    <a:pt x="86905" y="6467"/>
                  </a:lnTo>
                  <a:lnTo>
                    <a:pt x="86850" y="6478"/>
                  </a:lnTo>
                  <a:lnTo>
                    <a:pt x="86832" y="6484"/>
                  </a:lnTo>
                  <a:lnTo>
                    <a:pt x="86803" y="6489"/>
                  </a:lnTo>
                  <a:lnTo>
                    <a:pt x="86719" y="6507"/>
                  </a:lnTo>
                  <a:lnTo>
                    <a:pt x="86639" y="6523"/>
                  </a:lnTo>
                  <a:cubicBezTo>
                    <a:pt x="85656" y="6728"/>
                    <a:pt x="84673" y="6939"/>
                    <a:pt x="83684" y="7149"/>
                  </a:cubicBezTo>
                  <a:cubicBezTo>
                    <a:pt x="83462" y="7194"/>
                    <a:pt x="83218" y="7246"/>
                    <a:pt x="82968" y="7280"/>
                  </a:cubicBezTo>
                  <a:cubicBezTo>
                    <a:pt x="82775" y="7308"/>
                    <a:pt x="82559" y="7336"/>
                    <a:pt x="82320" y="7365"/>
                  </a:cubicBezTo>
                  <a:cubicBezTo>
                    <a:pt x="82087" y="7393"/>
                    <a:pt x="81854" y="7422"/>
                    <a:pt x="81621" y="7444"/>
                  </a:cubicBezTo>
                  <a:lnTo>
                    <a:pt x="81599" y="7451"/>
                  </a:lnTo>
                  <a:lnTo>
                    <a:pt x="81576" y="7451"/>
                  </a:lnTo>
                  <a:cubicBezTo>
                    <a:pt x="81274" y="7485"/>
                    <a:pt x="80973" y="7524"/>
                    <a:pt x="80673" y="7558"/>
                  </a:cubicBezTo>
                  <a:cubicBezTo>
                    <a:pt x="79570" y="7695"/>
                    <a:pt x="78297" y="7871"/>
                    <a:pt x="77110" y="8240"/>
                  </a:cubicBezTo>
                  <a:cubicBezTo>
                    <a:pt x="76570" y="8411"/>
                    <a:pt x="76144" y="8598"/>
                    <a:pt x="75780" y="8825"/>
                  </a:cubicBezTo>
                  <a:cubicBezTo>
                    <a:pt x="75575" y="8956"/>
                    <a:pt x="75399" y="9098"/>
                    <a:pt x="75252" y="9251"/>
                  </a:cubicBezTo>
                  <a:cubicBezTo>
                    <a:pt x="75184" y="9337"/>
                    <a:pt x="75143" y="9387"/>
                    <a:pt x="75116" y="9434"/>
                  </a:cubicBezTo>
                  <a:cubicBezTo>
                    <a:pt x="75087" y="9479"/>
                    <a:pt x="75053" y="9536"/>
                    <a:pt x="75013" y="9610"/>
                  </a:cubicBezTo>
                  <a:cubicBezTo>
                    <a:pt x="74962" y="9717"/>
                    <a:pt x="74928" y="9785"/>
                    <a:pt x="74904" y="9859"/>
                  </a:cubicBezTo>
                  <a:cubicBezTo>
                    <a:pt x="74888" y="9916"/>
                    <a:pt x="74870" y="9974"/>
                    <a:pt x="74859" y="10024"/>
                  </a:cubicBezTo>
                  <a:cubicBezTo>
                    <a:pt x="74843" y="10121"/>
                    <a:pt x="74831" y="10212"/>
                    <a:pt x="74831" y="10297"/>
                  </a:cubicBezTo>
                  <a:cubicBezTo>
                    <a:pt x="74843" y="10394"/>
                    <a:pt x="74859" y="10485"/>
                    <a:pt x="74883" y="10564"/>
                  </a:cubicBezTo>
                  <a:cubicBezTo>
                    <a:pt x="74911" y="10643"/>
                    <a:pt x="74951" y="10729"/>
                    <a:pt x="75001" y="10814"/>
                  </a:cubicBezTo>
                  <a:cubicBezTo>
                    <a:pt x="75075" y="10922"/>
                    <a:pt x="75166" y="11024"/>
                    <a:pt x="75279" y="11133"/>
                  </a:cubicBezTo>
                  <a:cubicBezTo>
                    <a:pt x="75479" y="11303"/>
                    <a:pt x="75706" y="11451"/>
                    <a:pt x="75995" y="11598"/>
                  </a:cubicBezTo>
                  <a:cubicBezTo>
                    <a:pt x="76422" y="11815"/>
                    <a:pt x="76860" y="11973"/>
                    <a:pt x="77309" y="12133"/>
                  </a:cubicBezTo>
                  <a:cubicBezTo>
                    <a:pt x="77661" y="12258"/>
                    <a:pt x="77973" y="12377"/>
                    <a:pt x="78274" y="12524"/>
                  </a:cubicBezTo>
                  <a:cubicBezTo>
                    <a:pt x="78439" y="12610"/>
                    <a:pt x="78581" y="12689"/>
                    <a:pt x="78712" y="12786"/>
                  </a:cubicBezTo>
                  <a:cubicBezTo>
                    <a:pt x="78769" y="12825"/>
                    <a:pt x="78820" y="12865"/>
                    <a:pt x="78872" y="12911"/>
                  </a:cubicBezTo>
                  <a:cubicBezTo>
                    <a:pt x="78917" y="12951"/>
                    <a:pt x="78962" y="12996"/>
                    <a:pt x="79002" y="13042"/>
                  </a:cubicBezTo>
                  <a:cubicBezTo>
                    <a:pt x="79087" y="13144"/>
                    <a:pt x="79150" y="13240"/>
                    <a:pt x="79184" y="13342"/>
                  </a:cubicBezTo>
                  <a:cubicBezTo>
                    <a:pt x="79200" y="13399"/>
                    <a:pt x="79218" y="13444"/>
                    <a:pt x="79218" y="13479"/>
                  </a:cubicBezTo>
                  <a:lnTo>
                    <a:pt x="79223" y="13519"/>
                  </a:lnTo>
                  <a:cubicBezTo>
                    <a:pt x="79223" y="13559"/>
                    <a:pt x="79229" y="13593"/>
                    <a:pt x="79223" y="13627"/>
                  </a:cubicBezTo>
                  <a:cubicBezTo>
                    <a:pt x="79218" y="13667"/>
                    <a:pt x="79212" y="13717"/>
                    <a:pt x="79200" y="13764"/>
                  </a:cubicBezTo>
                  <a:cubicBezTo>
                    <a:pt x="79184" y="13809"/>
                    <a:pt x="79161" y="13854"/>
                    <a:pt x="79139" y="13900"/>
                  </a:cubicBezTo>
                  <a:cubicBezTo>
                    <a:pt x="79092" y="13990"/>
                    <a:pt x="79030" y="14076"/>
                    <a:pt x="78951" y="14150"/>
                  </a:cubicBezTo>
                  <a:cubicBezTo>
                    <a:pt x="78854" y="14246"/>
                    <a:pt x="78741" y="14331"/>
                    <a:pt x="78599" y="14417"/>
                  </a:cubicBezTo>
                  <a:cubicBezTo>
                    <a:pt x="78445" y="14508"/>
                    <a:pt x="78303" y="14582"/>
                    <a:pt x="78156" y="14645"/>
                  </a:cubicBezTo>
                  <a:cubicBezTo>
                    <a:pt x="77826" y="14786"/>
                    <a:pt x="77451" y="14910"/>
                    <a:pt x="76979" y="15036"/>
                  </a:cubicBezTo>
                  <a:cubicBezTo>
                    <a:pt x="76110" y="15264"/>
                    <a:pt x="75177" y="15440"/>
                    <a:pt x="74201" y="15558"/>
                  </a:cubicBezTo>
                  <a:cubicBezTo>
                    <a:pt x="72866" y="15723"/>
                    <a:pt x="71507" y="15791"/>
                    <a:pt x="70194" y="15860"/>
                  </a:cubicBezTo>
                  <a:cubicBezTo>
                    <a:pt x="69648" y="15888"/>
                    <a:pt x="69069" y="15917"/>
                    <a:pt x="68507" y="15951"/>
                  </a:cubicBezTo>
                  <a:cubicBezTo>
                    <a:pt x="67676" y="16008"/>
                    <a:pt x="66688" y="16082"/>
                    <a:pt x="65677" y="16224"/>
                  </a:cubicBezTo>
                  <a:cubicBezTo>
                    <a:pt x="64597" y="16377"/>
                    <a:pt x="63734" y="16559"/>
                    <a:pt x="62950" y="16798"/>
                  </a:cubicBezTo>
                  <a:cubicBezTo>
                    <a:pt x="62620" y="16906"/>
                    <a:pt x="62284" y="17024"/>
                    <a:pt x="61956" y="17161"/>
                  </a:cubicBezTo>
                  <a:cubicBezTo>
                    <a:pt x="61636" y="17349"/>
                    <a:pt x="61364" y="17543"/>
                    <a:pt x="61109" y="17758"/>
                  </a:cubicBezTo>
                  <a:cubicBezTo>
                    <a:pt x="60926" y="17918"/>
                    <a:pt x="60773" y="18076"/>
                    <a:pt x="60631" y="18235"/>
                  </a:cubicBezTo>
                  <a:cubicBezTo>
                    <a:pt x="60483" y="18411"/>
                    <a:pt x="60341" y="18593"/>
                    <a:pt x="60222" y="18770"/>
                  </a:cubicBezTo>
                  <a:cubicBezTo>
                    <a:pt x="60063" y="19002"/>
                    <a:pt x="59921" y="19240"/>
                    <a:pt x="59801" y="19474"/>
                  </a:cubicBezTo>
                  <a:cubicBezTo>
                    <a:pt x="59671" y="19725"/>
                    <a:pt x="59551" y="19940"/>
                    <a:pt x="59404" y="20127"/>
                  </a:cubicBezTo>
                  <a:cubicBezTo>
                    <a:pt x="59296" y="20263"/>
                    <a:pt x="59165" y="20389"/>
                    <a:pt x="59011" y="20514"/>
                  </a:cubicBezTo>
                  <a:cubicBezTo>
                    <a:pt x="58977" y="20543"/>
                    <a:pt x="58943" y="20565"/>
                    <a:pt x="58909" y="20593"/>
                  </a:cubicBezTo>
                  <a:lnTo>
                    <a:pt x="58887" y="20616"/>
                  </a:lnTo>
                  <a:lnTo>
                    <a:pt x="58853" y="20638"/>
                  </a:lnTo>
                  <a:lnTo>
                    <a:pt x="58819" y="20661"/>
                  </a:lnTo>
                  <a:lnTo>
                    <a:pt x="58790" y="20690"/>
                  </a:lnTo>
                  <a:lnTo>
                    <a:pt x="58773" y="20701"/>
                  </a:lnTo>
                  <a:cubicBezTo>
                    <a:pt x="58670" y="20775"/>
                    <a:pt x="58580" y="20850"/>
                    <a:pt x="58483" y="20923"/>
                  </a:cubicBezTo>
                  <a:cubicBezTo>
                    <a:pt x="58205" y="21178"/>
                    <a:pt x="57967" y="21469"/>
                    <a:pt x="57733" y="21747"/>
                  </a:cubicBezTo>
                  <a:lnTo>
                    <a:pt x="57687" y="21804"/>
                  </a:lnTo>
                  <a:lnTo>
                    <a:pt x="57653" y="21844"/>
                  </a:lnTo>
                  <a:cubicBezTo>
                    <a:pt x="57608" y="21894"/>
                    <a:pt x="57568" y="21946"/>
                    <a:pt x="57529" y="21997"/>
                  </a:cubicBezTo>
                  <a:cubicBezTo>
                    <a:pt x="57375" y="22179"/>
                    <a:pt x="57204" y="22372"/>
                    <a:pt x="57005" y="22547"/>
                  </a:cubicBezTo>
                  <a:cubicBezTo>
                    <a:pt x="56847" y="22691"/>
                    <a:pt x="56682" y="22820"/>
                    <a:pt x="56511" y="22929"/>
                  </a:cubicBezTo>
                  <a:cubicBezTo>
                    <a:pt x="55835" y="23360"/>
                    <a:pt x="55040" y="23679"/>
                    <a:pt x="54148" y="23877"/>
                  </a:cubicBezTo>
                  <a:cubicBezTo>
                    <a:pt x="53432" y="24031"/>
                    <a:pt x="52716" y="24110"/>
                    <a:pt x="52022" y="24110"/>
                  </a:cubicBezTo>
                  <a:cubicBezTo>
                    <a:pt x="51846" y="24110"/>
                    <a:pt x="51659" y="24105"/>
                    <a:pt x="51471" y="24094"/>
                  </a:cubicBezTo>
                  <a:cubicBezTo>
                    <a:pt x="51017" y="24071"/>
                    <a:pt x="50630" y="24020"/>
                    <a:pt x="50261" y="23934"/>
                  </a:cubicBezTo>
                  <a:cubicBezTo>
                    <a:pt x="50181" y="23924"/>
                    <a:pt x="50107" y="23906"/>
                    <a:pt x="50034" y="23884"/>
                  </a:cubicBezTo>
                  <a:lnTo>
                    <a:pt x="50010" y="23877"/>
                  </a:lnTo>
                  <a:lnTo>
                    <a:pt x="49982" y="23872"/>
                  </a:lnTo>
                  <a:lnTo>
                    <a:pt x="49960" y="23866"/>
                  </a:lnTo>
                  <a:cubicBezTo>
                    <a:pt x="49835" y="23838"/>
                    <a:pt x="49682" y="23804"/>
                    <a:pt x="49533" y="23775"/>
                  </a:cubicBezTo>
                  <a:cubicBezTo>
                    <a:pt x="49278" y="23730"/>
                    <a:pt x="49034" y="23701"/>
                    <a:pt x="48806" y="23685"/>
                  </a:cubicBezTo>
                  <a:cubicBezTo>
                    <a:pt x="48596" y="23673"/>
                    <a:pt x="48408" y="23667"/>
                    <a:pt x="48255" y="23667"/>
                  </a:cubicBezTo>
                  <a:cubicBezTo>
                    <a:pt x="48085" y="23667"/>
                    <a:pt x="47914" y="23673"/>
                    <a:pt x="47755" y="23679"/>
                  </a:cubicBezTo>
                  <a:cubicBezTo>
                    <a:pt x="47414" y="23701"/>
                    <a:pt x="47073" y="23730"/>
                    <a:pt x="46772" y="23759"/>
                  </a:cubicBezTo>
                  <a:lnTo>
                    <a:pt x="46641" y="23769"/>
                  </a:lnTo>
                  <a:lnTo>
                    <a:pt x="46551" y="23775"/>
                  </a:lnTo>
                  <a:lnTo>
                    <a:pt x="46533" y="23775"/>
                  </a:lnTo>
                  <a:lnTo>
                    <a:pt x="46511" y="23782"/>
                  </a:lnTo>
                  <a:cubicBezTo>
                    <a:pt x="46334" y="23793"/>
                    <a:pt x="46011" y="23821"/>
                    <a:pt x="45715" y="23821"/>
                  </a:cubicBezTo>
                  <a:cubicBezTo>
                    <a:pt x="45612" y="23821"/>
                    <a:pt x="45522" y="23821"/>
                    <a:pt x="45442" y="23816"/>
                  </a:cubicBezTo>
                  <a:cubicBezTo>
                    <a:pt x="45215" y="23798"/>
                    <a:pt x="45038" y="23782"/>
                    <a:pt x="44875" y="23759"/>
                  </a:cubicBezTo>
                  <a:cubicBezTo>
                    <a:pt x="44681" y="23724"/>
                    <a:pt x="44493" y="23690"/>
                    <a:pt x="44311" y="23651"/>
                  </a:cubicBezTo>
                  <a:cubicBezTo>
                    <a:pt x="43942" y="23559"/>
                    <a:pt x="43572" y="23452"/>
                    <a:pt x="43243" y="23355"/>
                  </a:cubicBezTo>
                  <a:lnTo>
                    <a:pt x="43226" y="23355"/>
                  </a:lnTo>
                  <a:lnTo>
                    <a:pt x="43209" y="23349"/>
                  </a:lnTo>
                  <a:lnTo>
                    <a:pt x="43197" y="23344"/>
                  </a:lnTo>
                  <a:lnTo>
                    <a:pt x="43181" y="23338"/>
                  </a:lnTo>
                  <a:lnTo>
                    <a:pt x="43170" y="23338"/>
                  </a:lnTo>
                  <a:lnTo>
                    <a:pt x="43147" y="23326"/>
                  </a:lnTo>
                  <a:lnTo>
                    <a:pt x="43123" y="23321"/>
                  </a:lnTo>
                  <a:lnTo>
                    <a:pt x="43102" y="23315"/>
                  </a:lnTo>
                  <a:lnTo>
                    <a:pt x="43078" y="23310"/>
                  </a:lnTo>
                  <a:lnTo>
                    <a:pt x="43044" y="23298"/>
                  </a:lnTo>
                  <a:cubicBezTo>
                    <a:pt x="42720" y="23202"/>
                    <a:pt x="42391" y="23105"/>
                    <a:pt x="42067" y="23032"/>
                  </a:cubicBezTo>
                  <a:lnTo>
                    <a:pt x="41817" y="22974"/>
                  </a:lnTo>
                  <a:lnTo>
                    <a:pt x="41686" y="22940"/>
                  </a:lnTo>
                  <a:lnTo>
                    <a:pt x="41641" y="22929"/>
                  </a:lnTo>
                  <a:lnTo>
                    <a:pt x="41612" y="22923"/>
                  </a:lnTo>
                  <a:lnTo>
                    <a:pt x="41499" y="22901"/>
                  </a:lnTo>
                  <a:lnTo>
                    <a:pt x="41447" y="22883"/>
                  </a:lnTo>
                  <a:lnTo>
                    <a:pt x="41431" y="22883"/>
                  </a:lnTo>
                  <a:lnTo>
                    <a:pt x="41379" y="22867"/>
                  </a:lnTo>
                  <a:lnTo>
                    <a:pt x="41363" y="22867"/>
                  </a:lnTo>
                  <a:lnTo>
                    <a:pt x="41311" y="22849"/>
                  </a:lnTo>
                  <a:cubicBezTo>
                    <a:pt x="41180" y="22820"/>
                    <a:pt x="41049" y="22786"/>
                    <a:pt x="40920" y="22764"/>
                  </a:cubicBezTo>
                  <a:cubicBezTo>
                    <a:pt x="40579" y="22684"/>
                    <a:pt x="40170" y="22605"/>
                    <a:pt x="39737" y="22565"/>
                  </a:cubicBezTo>
                  <a:cubicBezTo>
                    <a:pt x="39624" y="22560"/>
                    <a:pt x="39527" y="22554"/>
                    <a:pt x="39441" y="22554"/>
                  </a:cubicBezTo>
                  <a:cubicBezTo>
                    <a:pt x="39379" y="22554"/>
                    <a:pt x="39323" y="22554"/>
                    <a:pt x="39265" y="22560"/>
                  </a:cubicBezTo>
                  <a:cubicBezTo>
                    <a:pt x="39118" y="22565"/>
                    <a:pt x="38969" y="22582"/>
                    <a:pt x="38799" y="22610"/>
                  </a:cubicBezTo>
                  <a:cubicBezTo>
                    <a:pt x="38397" y="22696"/>
                    <a:pt x="37998" y="22833"/>
                    <a:pt x="37652" y="22951"/>
                  </a:cubicBezTo>
                  <a:cubicBezTo>
                    <a:pt x="37243" y="23093"/>
                    <a:pt x="36834" y="23229"/>
                    <a:pt x="36425" y="23310"/>
                  </a:cubicBezTo>
                  <a:cubicBezTo>
                    <a:pt x="36192" y="23355"/>
                    <a:pt x="35981" y="23378"/>
                    <a:pt x="35788" y="23383"/>
                  </a:cubicBezTo>
                  <a:lnTo>
                    <a:pt x="35612" y="23383"/>
                  </a:lnTo>
                  <a:cubicBezTo>
                    <a:pt x="35431" y="23383"/>
                    <a:pt x="35253" y="23383"/>
                    <a:pt x="35090" y="23373"/>
                  </a:cubicBezTo>
                  <a:cubicBezTo>
                    <a:pt x="34629" y="23349"/>
                    <a:pt x="34162" y="23310"/>
                    <a:pt x="33703" y="23247"/>
                  </a:cubicBezTo>
                  <a:cubicBezTo>
                    <a:pt x="32919" y="23145"/>
                    <a:pt x="32134" y="22998"/>
                    <a:pt x="31447" y="22872"/>
                  </a:cubicBezTo>
                  <a:lnTo>
                    <a:pt x="31361" y="22854"/>
                  </a:lnTo>
                  <a:lnTo>
                    <a:pt x="31208" y="22827"/>
                  </a:lnTo>
                  <a:lnTo>
                    <a:pt x="31140" y="22815"/>
                  </a:lnTo>
                  <a:lnTo>
                    <a:pt x="31067" y="22798"/>
                  </a:lnTo>
                  <a:lnTo>
                    <a:pt x="30844" y="22759"/>
                  </a:lnTo>
                  <a:cubicBezTo>
                    <a:pt x="29952" y="22594"/>
                    <a:pt x="28992" y="22434"/>
                    <a:pt x="28014" y="22361"/>
                  </a:cubicBezTo>
                  <a:lnTo>
                    <a:pt x="28004" y="22361"/>
                  </a:lnTo>
                  <a:lnTo>
                    <a:pt x="27855" y="22355"/>
                  </a:lnTo>
                  <a:cubicBezTo>
                    <a:pt x="27605" y="22377"/>
                    <a:pt x="27356" y="22406"/>
                    <a:pt x="27105" y="22440"/>
                  </a:cubicBezTo>
                  <a:lnTo>
                    <a:pt x="26855" y="22468"/>
                  </a:lnTo>
                  <a:lnTo>
                    <a:pt x="26839" y="22468"/>
                  </a:lnTo>
                  <a:lnTo>
                    <a:pt x="26810" y="22474"/>
                  </a:lnTo>
                  <a:lnTo>
                    <a:pt x="26793" y="22474"/>
                  </a:lnTo>
                  <a:cubicBezTo>
                    <a:pt x="26207" y="22542"/>
                    <a:pt x="25549" y="22622"/>
                    <a:pt x="24912" y="22650"/>
                  </a:cubicBezTo>
                  <a:cubicBezTo>
                    <a:pt x="24662" y="22667"/>
                    <a:pt x="24435" y="22673"/>
                    <a:pt x="24180" y="22673"/>
                  </a:cubicBezTo>
                  <a:cubicBezTo>
                    <a:pt x="24025" y="22673"/>
                    <a:pt x="23907" y="22667"/>
                    <a:pt x="23805" y="22662"/>
                  </a:cubicBezTo>
                  <a:cubicBezTo>
                    <a:pt x="23451" y="22650"/>
                    <a:pt x="23082" y="22616"/>
                    <a:pt x="22866" y="22594"/>
                  </a:cubicBezTo>
                  <a:lnTo>
                    <a:pt x="22838" y="22594"/>
                  </a:lnTo>
                  <a:lnTo>
                    <a:pt x="22827" y="22588"/>
                  </a:lnTo>
                  <a:lnTo>
                    <a:pt x="22753" y="22582"/>
                  </a:lnTo>
                  <a:cubicBezTo>
                    <a:pt x="22412" y="22554"/>
                    <a:pt x="22071" y="22520"/>
                    <a:pt x="21730" y="22486"/>
                  </a:cubicBezTo>
                  <a:lnTo>
                    <a:pt x="21321" y="22452"/>
                  </a:lnTo>
                  <a:lnTo>
                    <a:pt x="21253" y="22445"/>
                  </a:lnTo>
                  <a:lnTo>
                    <a:pt x="21230" y="22440"/>
                  </a:lnTo>
                  <a:lnTo>
                    <a:pt x="21002" y="22418"/>
                  </a:lnTo>
                  <a:cubicBezTo>
                    <a:pt x="20844" y="22406"/>
                    <a:pt x="20679" y="22389"/>
                    <a:pt x="20519" y="22377"/>
                  </a:cubicBezTo>
                  <a:cubicBezTo>
                    <a:pt x="18025" y="22145"/>
                    <a:pt x="15366" y="21923"/>
                    <a:pt x="12729" y="21923"/>
                  </a:cubicBezTo>
                  <a:cubicBezTo>
                    <a:pt x="12349" y="21923"/>
                    <a:pt x="11979" y="21928"/>
                    <a:pt x="11644" y="21934"/>
                  </a:cubicBezTo>
                  <a:cubicBezTo>
                    <a:pt x="10933" y="21957"/>
                    <a:pt x="10354" y="21986"/>
                    <a:pt x="9814" y="22031"/>
                  </a:cubicBezTo>
                  <a:cubicBezTo>
                    <a:pt x="9229" y="22082"/>
                    <a:pt x="8660" y="22138"/>
                    <a:pt x="8132" y="22213"/>
                  </a:cubicBezTo>
                  <a:lnTo>
                    <a:pt x="8104" y="22213"/>
                  </a:lnTo>
                  <a:cubicBezTo>
                    <a:pt x="7996" y="22213"/>
                    <a:pt x="7905" y="22138"/>
                    <a:pt x="7894" y="22036"/>
                  </a:cubicBezTo>
                  <a:cubicBezTo>
                    <a:pt x="7883" y="21980"/>
                    <a:pt x="7899" y="21923"/>
                    <a:pt x="7933" y="21878"/>
                  </a:cubicBezTo>
                  <a:cubicBezTo>
                    <a:pt x="7962" y="21832"/>
                    <a:pt x="8012" y="21804"/>
                    <a:pt x="8064" y="21797"/>
                  </a:cubicBezTo>
                  <a:cubicBezTo>
                    <a:pt x="9360" y="21616"/>
                    <a:pt x="10700" y="21514"/>
                    <a:pt x="12166" y="21485"/>
                  </a:cubicBezTo>
                  <a:cubicBezTo>
                    <a:pt x="12399" y="21480"/>
                    <a:pt x="12695" y="21480"/>
                    <a:pt x="13099" y="21480"/>
                  </a:cubicBezTo>
                  <a:cubicBezTo>
                    <a:pt x="14144" y="21480"/>
                    <a:pt x="15224" y="21508"/>
                    <a:pt x="16297" y="21571"/>
                  </a:cubicBezTo>
                  <a:cubicBezTo>
                    <a:pt x="17490" y="21634"/>
                    <a:pt x="18770" y="21729"/>
                    <a:pt x="20440" y="21878"/>
                  </a:cubicBezTo>
                  <a:cubicBezTo>
                    <a:pt x="20752" y="21907"/>
                    <a:pt x="21070" y="21934"/>
                    <a:pt x="21389" y="21962"/>
                  </a:cubicBezTo>
                  <a:lnTo>
                    <a:pt x="21639" y="21986"/>
                  </a:lnTo>
                  <a:lnTo>
                    <a:pt x="21684" y="21986"/>
                  </a:lnTo>
                  <a:lnTo>
                    <a:pt x="21707" y="21991"/>
                  </a:lnTo>
                  <a:lnTo>
                    <a:pt x="22549" y="22065"/>
                  </a:lnTo>
                  <a:lnTo>
                    <a:pt x="23026" y="22111"/>
                  </a:lnTo>
                  <a:lnTo>
                    <a:pt x="23071" y="22111"/>
                  </a:lnTo>
                  <a:lnTo>
                    <a:pt x="23179" y="22122"/>
                  </a:lnTo>
                  <a:lnTo>
                    <a:pt x="23207" y="22127"/>
                  </a:lnTo>
                  <a:lnTo>
                    <a:pt x="23236" y="22127"/>
                  </a:lnTo>
                  <a:cubicBezTo>
                    <a:pt x="23361" y="22138"/>
                    <a:pt x="23480" y="22151"/>
                    <a:pt x="23593" y="22156"/>
                  </a:cubicBezTo>
                  <a:cubicBezTo>
                    <a:pt x="23826" y="22167"/>
                    <a:pt x="24049" y="22172"/>
                    <a:pt x="24253" y="22172"/>
                  </a:cubicBezTo>
                  <a:cubicBezTo>
                    <a:pt x="24332" y="22172"/>
                    <a:pt x="24406" y="22172"/>
                    <a:pt x="24486" y="22167"/>
                  </a:cubicBezTo>
                  <a:cubicBezTo>
                    <a:pt x="25310" y="22145"/>
                    <a:pt x="26128" y="22048"/>
                    <a:pt x="26855" y="21962"/>
                  </a:cubicBezTo>
                  <a:lnTo>
                    <a:pt x="26873" y="21957"/>
                  </a:lnTo>
                  <a:lnTo>
                    <a:pt x="26889" y="21957"/>
                  </a:lnTo>
                  <a:cubicBezTo>
                    <a:pt x="27668" y="21866"/>
                    <a:pt x="28469" y="21770"/>
                    <a:pt x="29276" y="21752"/>
                  </a:cubicBezTo>
                  <a:lnTo>
                    <a:pt x="29554" y="21752"/>
                  </a:lnTo>
                  <a:cubicBezTo>
                    <a:pt x="29929" y="21752"/>
                    <a:pt x="30259" y="21763"/>
                    <a:pt x="30571" y="21797"/>
                  </a:cubicBezTo>
                  <a:cubicBezTo>
                    <a:pt x="30753" y="21815"/>
                    <a:pt x="30941" y="21838"/>
                    <a:pt x="31122" y="21860"/>
                  </a:cubicBezTo>
                  <a:lnTo>
                    <a:pt x="31230" y="21872"/>
                  </a:lnTo>
                  <a:lnTo>
                    <a:pt x="31361" y="21883"/>
                  </a:lnTo>
                  <a:lnTo>
                    <a:pt x="31379" y="21889"/>
                  </a:lnTo>
                  <a:lnTo>
                    <a:pt x="31707" y="21923"/>
                  </a:lnTo>
                  <a:cubicBezTo>
                    <a:pt x="32402" y="22002"/>
                    <a:pt x="32976" y="22054"/>
                    <a:pt x="33549" y="22054"/>
                  </a:cubicBezTo>
                  <a:lnTo>
                    <a:pt x="33674" y="22054"/>
                  </a:lnTo>
                  <a:lnTo>
                    <a:pt x="33669" y="22031"/>
                  </a:lnTo>
                  <a:lnTo>
                    <a:pt x="33679" y="22031"/>
                  </a:lnTo>
                  <a:cubicBezTo>
                    <a:pt x="34282" y="22031"/>
                    <a:pt x="34896" y="21952"/>
                    <a:pt x="35515" y="21792"/>
                  </a:cubicBezTo>
                  <a:cubicBezTo>
                    <a:pt x="35617" y="21770"/>
                    <a:pt x="35720" y="21742"/>
                    <a:pt x="35822" y="21713"/>
                  </a:cubicBezTo>
                  <a:lnTo>
                    <a:pt x="35840" y="21707"/>
                  </a:lnTo>
                  <a:lnTo>
                    <a:pt x="35856" y="21707"/>
                  </a:lnTo>
                  <a:cubicBezTo>
                    <a:pt x="36095" y="21645"/>
                    <a:pt x="36328" y="21582"/>
                    <a:pt x="36561" y="21531"/>
                  </a:cubicBezTo>
                  <a:cubicBezTo>
                    <a:pt x="36918" y="21456"/>
                    <a:pt x="37203" y="21401"/>
                    <a:pt x="37464" y="21361"/>
                  </a:cubicBezTo>
                  <a:cubicBezTo>
                    <a:pt x="38413" y="21212"/>
                    <a:pt x="39407" y="21144"/>
                    <a:pt x="40504" y="21144"/>
                  </a:cubicBezTo>
                  <a:cubicBezTo>
                    <a:pt x="40737" y="21144"/>
                    <a:pt x="40959" y="21144"/>
                    <a:pt x="41175" y="21150"/>
                  </a:cubicBezTo>
                  <a:cubicBezTo>
                    <a:pt x="42266" y="21178"/>
                    <a:pt x="43278" y="21259"/>
                    <a:pt x="44261" y="21332"/>
                  </a:cubicBezTo>
                  <a:lnTo>
                    <a:pt x="44288" y="21338"/>
                  </a:lnTo>
                  <a:lnTo>
                    <a:pt x="44306" y="21338"/>
                  </a:lnTo>
                  <a:cubicBezTo>
                    <a:pt x="44545" y="21354"/>
                    <a:pt x="44778" y="21372"/>
                    <a:pt x="45011" y="21388"/>
                  </a:cubicBezTo>
                  <a:cubicBezTo>
                    <a:pt x="45709" y="21440"/>
                    <a:pt x="46294" y="21474"/>
                    <a:pt x="46879" y="21503"/>
                  </a:cubicBezTo>
                  <a:cubicBezTo>
                    <a:pt x="47363" y="21519"/>
                    <a:pt x="47773" y="21525"/>
                    <a:pt x="48130" y="21525"/>
                  </a:cubicBezTo>
                  <a:cubicBezTo>
                    <a:pt x="48340" y="21525"/>
                    <a:pt x="48544" y="21525"/>
                    <a:pt x="48744" y="21519"/>
                  </a:cubicBezTo>
                  <a:lnTo>
                    <a:pt x="48778" y="21519"/>
                  </a:lnTo>
                  <a:cubicBezTo>
                    <a:pt x="49465" y="21497"/>
                    <a:pt x="50084" y="21451"/>
                    <a:pt x="50670" y="21377"/>
                  </a:cubicBezTo>
                  <a:cubicBezTo>
                    <a:pt x="50988" y="21332"/>
                    <a:pt x="51318" y="21286"/>
                    <a:pt x="51613" y="21241"/>
                  </a:cubicBezTo>
                  <a:lnTo>
                    <a:pt x="51631" y="21241"/>
                  </a:lnTo>
                  <a:lnTo>
                    <a:pt x="51665" y="21236"/>
                  </a:lnTo>
                  <a:lnTo>
                    <a:pt x="51715" y="21230"/>
                  </a:lnTo>
                  <a:cubicBezTo>
                    <a:pt x="52300" y="21139"/>
                    <a:pt x="53068" y="21013"/>
                    <a:pt x="53813" y="20803"/>
                  </a:cubicBezTo>
                  <a:cubicBezTo>
                    <a:pt x="54353" y="20638"/>
                    <a:pt x="54784" y="20462"/>
                    <a:pt x="55164" y="20241"/>
                  </a:cubicBezTo>
                  <a:cubicBezTo>
                    <a:pt x="55386" y="20105"/>
                    <a:pt x="55573" y="19963"/>
                    <a:pt x="55733" y="19809"/>
                  </a:cubicBezTo>
                  <a:cubicBezTo>
                    <a:pt x="55846" y="19684"/>
                    <a:pt x="55943" y="19560"/>
                    <a:pt x="56029" y="19423"/>
                  </a:cubicBezTo>
                  <a:cubicBezTo>
                    <a:pt x="56091" y="19298"/>
                    <a:pt x="56142" y="19172"/>
                    <a:pt x="56176" y="19043"/>
                  </a:cubicBezTo>
                  <a:cubicBezTo>
                    <a:pt x="56216" y="18865"/>
                    <a:pt x="56233" y="18707"/>
                    <a:pt x="56233" y="18542"/>
                  </a:cubicBezTo>
                  <a:cubicBezTo>
                    <a:pt x="56221" y="18422"/>
                    <a:pt x="56205" y="18314"/>
                    <a:pt x="56181" y="18218"/>
                  </a:cubicBezTo>
                  <a:cubicBezTo>
                    <a:pt x="56147" y="18110"/>
                    <a:pt x="56108" y="18013"/>
                    <a:pt x="56050" y="17918"/>
                  </a:cubicBezTo>
                  <a:cubicBezTo>
                    <a:pt x="55977" y="17803"/>
                    <a:pt x="55898" y="17695"/>
                    <a:pt x="55801" y="17598"/>
                  </a:cubicBezTo>
                  <a:cubicBezTo>
                    <a:pt x="55620" y="17433"/>
                    <a:pt x="55415" y="17292"/>
                    <a:pt x="55148" y="17139"/>
                  </a:cubicBezTo>
                  <a:cubicBezTo>
                    <a:pt x="54869" y="16985"/>
                    <a:pt x="54574" y="16848"/>
                    <a:pt x="54353" y="16752"/>
                  </a:cubicBezTo>
                  <a:lnTo>
                    <a:pt x="54335" y="16741"/>
                  </a:lnTo>
                  <a:cubicBezTo>
                    <a:pt x="54199" y="16678"/>
                    <a:pt x="54073" y="16622"/>
                    <a:pt x="53954" y="16565"/>
                  </a:cubicBezTo>
                  <a:cubicBezTo>
                    <a:pt x="53613" y="16400"/>
                    <a:pt x="53255" y="16224"/>
                    <a:pt x="52942" y="15980"/>
                  </a:cubicBezTo>
                  <a:cubicBezTo>
                    <a:pt x="52716" y="15797"/>
                    <a:pt x="52528" y="15626"/>
                    <a:pt x="52375" y="15463"/>
                  </a:cubicBezTo>
                  <a:cubicBezTo>
                    <a:pt x="52221" y="15303"/>
                    <a:pt x="52113" y="15161"/>
                    <a:pt x="52027" y="15025"/>
                  </a:cubicBezTo>
                  <a:cubicBezTo>
                    <a:pt x="51966" y="14928"/>
                    <a:pt x="51925" y="14855"/>
                    <a:pt x="51886" y="14774"/>
                  </a:cubicBezTo>
                  <a:cubicBezTo>
                    <a:pt x="51857" y="14700"/>
                    <a:pt x="51830" y="14616"/>
                    <a:pt x="51801" y="14525"/>
                  </a:cubicBezTo>
                  <a:cubicBezTo>
                    <a:pt x="51767" y="14383"/>
                    <a:pt x="51749" y="14241"/>
                    <a:pt x="51761" y="14099"/>
                  </a:cubicBezTo>
                  <a:cubicBezTo>
                    <a:pt x="51783" y="13832"/>
                    <a:pt x="51903" y="13554"/>
                    <a:pt x="52096" y="13320"/>
                  </a:cubicBezTo>
                  <a:cubicBezTo>
                    <a:pt x="52244" y="13144"/>
                    <a:pt x="52426" y="12974"/>
                    <a:pt x="52636" y="12825"/>
                  </a:cubicBezTo>
                  <a:cubicBezTo>
                    <a:pt x="52858" y="12667"/>
                    <a:pt x="53102" y="12524"/>
                    <a:pt x="53386" y="12377"/>
                  </a:cubicBezTo>
                  <a:cubicBezTo>
                    <a:pt x="54068" y="12036"/>
                    <a:pt x="54767" y="11786"/>
                    <a:pt x="55363" y="11592"/>
                  </a:cubicBezTo>
                  <a:cubicBezTo>
                    <a:pt x="56426" y="11241"/>
                    <a:pt x="57489" y="10945"/>
                    <a:pt x="58512" y="10661"/>
                  </a:cubicBezTo>
                  <a:lnTo>
                    <a:pt x="58539" y="10649"/>
                  </a:lnTo>
                  <a:lnTo>
                    <a:pt x="58552" y="10649"/>
                  </a:lnTo>
                  <a:lnTo>
                    <a:pt x="58580" y="10638"/>
                  </a:lnTo>
                  <a:lnTo>
                    <a:pt x="58625" y="10627"/>
                  </a:lnTo>
                  <a:lnTo>
                    <a:pt x="58659" y="10615"/>
                  </a:lnTo>
                  <a:lnTo>
                    <a:pt x="58744" y="10593"/>
                  </a:lnTo>
                  <a:lnTo>
                    <a:pt x="58773" y="10587"/>
                  </a:lnTo>
                  <a:lnTo>
                    <a:pt x="58796" y="10581"/>
                  </a:lnTo>
                  <a:cubicBezTo>
                    <a:pt x="59182" y="10473"/>
                    <a:pt x="59767" y="10308"/>
                    <a:pt x="60307" y="10150"/>
                  </a:cubicBezTo>
                  <a:lnTo>
                    <a:pt x="60278" y="10137"/>
                  </a:lnTo>
                  <a:cubicBezTo>
                    <a:pt x="61120" y="9916"/>
                    <a:pt x="61864" y="9678"/>
                    <a:pt x="62557" y="9416"/>
                  </a:cubicBezTo>
                  <a:cubicBezTo>
                    <a:pt x="63057" y="9229"/>
                    <a:pt x="63711" y="8967"/>
                    <a:pt x="64324" y="8603"/>
                  </a:cubicBezTo>
                  <a:cubicBezTo>
                    <a:pt x="64649" y="8416"/>
                    <a:pt x="64893" y="8228"/>
                    <a:pt x="65103" y="8024"/>
                  </a:cubicBezTo>
                  <a:cubicBezTo>
                    <a:pt x="65216" y="7899"/>
                    <a:pt x="65313" y="7774"/>
                    <a:pt x="65387" y="7643"/>
                  </a:cubicBezTo>
                  <a:cubicBezTo>
                    <a:pt x="65439" y="7546"/>
                    <a:pt x="65478" y="7451"/>
                    <a:pt x="65507" y="7354"/>
                  </a:cubicBezTo>
                  <a:cubicBezTo>
                    <a:pt x="65523" y="7257"/>
                    <a:pt x="65535" y="7166"/>
                    <a:pt x="65535" y="7081"/>
                  </a:cubicBezTo>
                  <a:cubicBezTo>
                    <a:pt x="65529" y="6973"/>
                    <a:pt x="65512" y="6877"/>
                    <a:pt x="65484" y="6774"/>
                  </a:cubicBezTo>
                  <a:cubicBezTo>
                    <a:pt x="65439" y="6638"/>
                    <a:pt x="65381" y="6502"/>
                    <a:pt x="65297" y="6365"/>
                  </a:cubicBezTo>
                  <a:cubicBezTo>
                    <a:pt x="65154" y="6137"/>
                    <a:pt x="64967" y="5910"/>
                    <a:pt x="64710" y="5655"/>
                  </a:cubicBezTo>
                  <a:cubicBezTo>
                    <a:pt x="64603" y="5552"/>
                    <a:pt x="64513" y="5479"/>
                    <a:pt x="64427" y="5416"/>
                  </a:cubicBezTo>
                  <a:cubicBezTo>
                    <a:pt x="64319" y="5342"/>
                    <a:pt x="64211" y="5269"/>
                    <a:pt x="64091" y="5206"/>
                  </a:cubicBezTo>
                  <a:cubicBezTo>
                    <a:pt x="63432" y="4847"/>
                    <a:pt x="62699" y="4643"/>
                    <a:pt x="62011" y="4472"/>
                  </a:cubicBezTo>
                  <a:cubicBezTo>
                    <a:pt x="61319" y="4307"/>
                    <a:pt x="60614" y="4171"/>
                    <a:pt x="59994" y="4052"/>
                  </a:cubicBezTo>
                  <a:lnTo>
                    <a:pt x="59949" y="4041"/>
                  </a:lnTo>
                  <a:lnTo>
                    <a:pt x="59937" y="4041"/>
                  </a:lnTo>
                  <a:lnTo>
                    <a:pt x="59915" y="4035"/>
                  </a:lnTo>
                  <a:lnTo>
                    <a:pt x="59892" y="4035"/>
                  </a:lnTo>
                  <a:lnTo>
                    <a:pt x="59858" y="4024"/>
                  </a:lnTo>
                  <a:cubicBezTo>
                    <a:pt x="59182" y="3893"/>
                    <a:pt x="58421" y="3745"/>
                    <a:pt x="57687" y="3564"/>
                  </a:cubicBezTo>
                  <a:cubicBezTo>
                    <a:pt x="57062" y="3410"/>
                    <a:pt x="56404" y="3223"/>
                    <a:pt x="55795" y="2944"/>
                  </a:cubicBezTo>
                  <a:cubicBezTo>
                    <a:pt x="55392" y="2757"/>
                    <a:pt x="54880" y="2489"/>
                    <a:pt x="54500" y="2057"/>
                  </a:cubicBezTo>
                  <a:cubicBezTo>
                    <a:pt x="54199" y="1716"/>
                    <a:pt x="54028" y="1330"/>
                    <a:pt x="54005" y="973"/>
                  </a:cubicBezTo>
                  <a:cubicBezTo>
                    <a:pt x="53994" y="774"/>
                    <a:pt x="54028" y="586"/>
                    <a:pt x="54096" y="421"/>
                  </a:cubicBezTo>
                  <a:cubicBezTo>
                    <a:pt x="54159" y="273"/>
                    <a:pt x="54238" y="137"/>
                    <a:pt x="54329" y="24"/>
                  </a:cubicBezTo>
                  <a:lnTo>
                    <a:pt x="54324" y="6"/>
                  </a:lnTo>
                  <a:lnTo>
                    <a:pt x="54324"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 name="Google Shape;1933;p27"/>
            <p:cNvSpPr>
              <a:spLocks noChangeArrowheads="1"/>
            </p:cNvSpPr>
            <p:nvPr/>
          </p:nvSpPr>
          <p:spPr bwMode="auto">
            <a:xfrm flipH="1">
              <a:off x="2431747" y="3964702"/>
              <a:ext cx="2564642" cy="536885"/>
            </a:xfrm>
            <a:custGeom>
              <a:avLst/>
              <a:gdLst>
                <a:gd name="T0" fmla="*/ 0 w 87157"/>
                <a:gd name="T1" fmla="*/ 0 h 18250"/>
                <a:gd name="T2" fmla="*/ 87157 w 87157"/>
                <a:gd name="T3" fmla="*/ 18250 h 18250"/>
              </a:gdLst>
              <a:ahLst/>
              <a:cxnLst/>
              <a:rect l="T0" t="T1" r="T2" b="T3"/>
              <a:pathLst>
                <a:path w="87157" h="18250" extrusionOk="0">
                  <a:moveTo>
                    <a:pt x="32282" y="0"/>
                  </a:moveTo>
                  <a:cubicBezTo>
                    <a:pt x="28062" y="0"/>
                    <a:pt x="23948" y="1933"/>
                    <a:pt x="19696" y="2317"/>
                  </a:cubicBezTo>
                  <a:cubicBezTo>
                    <a:pt x="19122" y="2368"/>
                    <a:pt x="18549" y="2391"/>
                    <a:pt x="17977" y="2391"/>
                  </a:cubicBezTo>
                  <a:cubicBezTo>
                    <a:pt x="13857" y="2391"/>
                    <a:pt x="9769" y="1202"/>
                    <a:pt x="5638" y="833"/>
                  </a:cubicBezTo>
                  <a:cubicBezTo>
                    <a:pt x="5001" y="776"/>
                    <a:pt x="4352" y="746"/>
                    <a:pt x="3699" y="746"/>
                  </a:cubicBezTo>
                  <a:cubicBezTo>
                    <a:pt x="2516" y="746"/>
                    <a:pt x="1320" y="845"/>
                    <a:pt x="160" y="1061"/>
                  </a:cubicBezTo>
                  <a:cubicBezTo>
                    <a:pt x="57" y="4180"/>
                    <a:pt x="7" y="6726"/>
                    <a:pt x="0" y="9010"/>
                  </a:cubicBezTo>
                  <a:cubicBezTo>
                    <a:pt x="0" y="10437"/>
                    <a:pt x="18" y="11897"/>
                    <a:pt x="52" y="13351"/>
                  </a:cubicBezTo>
                  <a:cubicBezTo>
                    <a:pt x="75" y="14221"/>
                    <a:pt x="97" y="14932"/>
                    <a:pt x="120" y="15517"/>
                  </a:cubicBezTo>
                  <a:lnTo>
                    <a:pt x="126" y="15562"/>
                  </a:lnTo>
                  <a:lnTo>
                    <a:pt x="126" y="15585"/>
                  </a:lnTo>
                  <a:cubicBezTo>
                    <a:pt x="154" y="15614"/>
                    <a:pt x="178" y="15635"/>
                    <a:pt x="188" y="15659"/>
                  </a:cubicBezTo>
                  <a:cubicBezTo>
                    <a:pt x="217" y="15698"/>
                    <a:pt x="233" y="15738"/>
                    <a:pt x="233" y="15777"/>
                  </a:cubicBezTo>
                  <a:lnTo>
                    <a:pt x="228" y="15886"/>
                  </a:lnTo>
                  <a:lnTo>
                    <a:pt x="223" y="15954"/>
                  </a:lnTo>
                  <a:lnTo>
                    <a:pt x="217" y="16084"/>
                  </a:lnTo>
                  <a:cubicBezTo>
                    <a:pt x="1689" y="16369"/>
                    <a:pt x="3262" y="16636"/>
                    <a:pt x="4893" y="16880"/>
                  </a:cubicBezTo>
                  <a:cubicBezTo>
                    <a:pt x="10138" y="17659"/>
                    <a:pt x="15366" y="18108"/>
                    <a:pt x="20429" y="18216"/>
                  </a:cubicBezTo>
                  <a:cubicBezTo>
                    <a:pt x="21445" y="18239"/>
                    <a:pt x="22378" y="18250"/>
                    <a:pt x="23202" y="18250"/>
                  </a:cubicBezTo>
                  <a:cubicBezTo>
                    <a:pt x="24867" y="18250"/>
                    <a:pt x="26538" y="18216"/>
                    <a:pt x="28179" y="18142"/>
                  </a:cubicBezTo>
                  <a:cubicBezTo>
                    <a:pt x="30787" y="18027"/>
                    <a:pt x="33373" y="17830"/>
                    <a:pt x="35856" y="17550"/>
                  </a:cubicBezTo>
                  <a:cubicBezTo>
                    <a:pt x="40141" y="17067"/>
                    <a:pt x="44311" y="16346"/>
                    <a:pt x="48261" y="15409"/>
                  </a:cubicBezTo>
                  <a:cubicBezTo>
                    <a:pt x="50364" y="14903"/>
                    <a:pt x="52402" y="14352"/>
                    <a:pt x="54324" y="13755"/>
                  </a:cubicBezTo>
                  <a:cubicBezTo>
                    <a:pt x="56255" y="13159"/>
                    <a:pt x="58177" y="12499"/>
                    <a:pt x="60046" y="11783"/>
                  </a:cubicBezTo>
                  <a:cubicBezTo>
                    <a:pt x="61069" y="11391"/>
                    <a:pt x="62182" y="10943"/>
                    <a:pt x="63438" y="10408"/>
                  </a:cubicBezTo>
                  <a:cubicBezTo>
                    <a:pt x="64296" y="10039"/>
                    <a:pt x="65154" y="9669"/>
                    <a:pt x="66013" y="9299"/>
                  </a:cubicBezTo>
                  <a:lnTo>
                    <a:pt x="66921" y="8908"/>
                  </a:lnTo>
                  <a:cubicBezTo>
                    <a:pt x="69171" y="7942"/>
                    <a:pt x="71570" y="6920"/>
                    <a:pt x="73967" y="5987"/>
                  </a:cubicBezTo>
                  <a:cubicBezTo>
                    <a:pt x="76690" y="4924"/>
                    <a:pt x="78951" y="4146"/>
                    <a:pt x="81088" y="3538"/>
                  </a:cubicBezTo>
                  <a:cubicBezTo>
                    <a:pt x="82525" y="3123"/>
                    <a:pt x="83713" y="2828"/>
                    <a:pt x="84820" y="2595"/>
                  </a:cubicBezTo>
                  <a:cubicBezTo>
                    <a:pt x="85593" y="2436"/>
                    <a:pt x="86378" y="2288"/>
                    <a:pt x="87156" y="2168"/>
                  </a:cubicBezTo>
                  <a:cubicBezTo>
                    <a:pt x="87088" y="2147"/>
                    <a:pt x="87025" y="2140"/>
                    <a:pt x="86957" y="2134"/>
                  </a:cubicBezTo>
                  <a:lnTo>
                    <a:pt x="86871" y="2129"/>
                  </a:lnTo>
                  <a:lnTo>
                    <a:pt x="86787" y="2123"/>
                  </a:lnTo>
                  <a:lnTo>
                    <a:pt x="86729" y="2118"/>
                  </a:lnTo>
                  <a:cubicBezTo>
                    <a:pt x="86304" y="2084"/>
                    <a:pt x="85911" y="2066"/>
                    <a:pt x="85531" y="2066"/>
                  </a:cubicBezTo>
                  <a:lnTo>
                    <a:pt x="85418" y="2066"/>
                  </a:lnTo>
                  <a:cubicBezTo>
                    <a:pt x="85098" y="2066"/>
                    <a:pt x="84736" y="2072"/>
                    <a:pt x="84343" y="2084"/>
                  </a:cubicBezTo>
                  <a:lnTo>
                    <a:pt x="84117" y="2089"/>
                  </a:lnTo>
                  <a:lnTo>
                    <a:pt x="83889" y="2095"/>
                  </a:lnTo>
                  <a:lnTo>
                    <a:pt x="83871" y="2100"/>
                  </a:lnTo>
                  <a:lnTo>
                    <a:pt x="83792" y="2100"/>
                  </a:lnTo>
                  <a:cubicBezTo>
                    <a:pt x="83530" y="2112"/>
                    <a:pt x="83241" y="2118"/>
                    <a:pt x="82963" y="2123"/>
                  </a:cubicBezTo>
                  <a:cubicBezTo>
                    <a:pt x="82724" y="2129"/>
                    <a:pt x="82491" y="2134"/>
                    <a:pt x="82258" y="2134"/>
                  </a:cubicBezTo>
                  <a:cubicBezTo>
                    <a:pt x="82042" y="2134"/>
                    <a:pt x="81900" y="2129"/>
                    <a:pt x="81764" y="2123"/>
                  </a:cubicBezTo>
                  <a:cubicBezTo>
                    <a:pt x="81104" y="2106"/>
                    <a:pt x="80366" y="2037"/>
                    <a:pt x="79439" y="1924"/>
                  </a:cubicBezTo>
                  <a:cubicBezTo>
                    <a:pt x="79234" y="1896"/>
                    <a:pt x="79024" y="1874"/>
                    <a:pt x="78820" y="1845"/>
                  </a:cubicBezTo>
                  <a:lnTo>
                    <a:pt x="78798" y="1840"/>
                  </a:lnTo>
                  <a:lnTo>
                    <a:pt x="78780" y="1840"/>
                  </a:lnTo>
                  <a:lnTo>
                    <a:pt x="78757" y="1833"/>
                  </a:lnTo>
                  <a:lnTo>
                    <a:pt x="78707" y="1827"/>
                  </a:lnTo>
                  <a:lnTo>
                    <a:pt x="78678" y="1827"/>
                  </a:lnTo>
                  <a:cubicBezTo>
                    <a:pt x="78138" y="1754"/>
                    <a:pt x="77530" y="1675"/>
                    <a:pt x="76923" y="1623"/>
                  </a:cubicBezTo>
                  <a:cubicBezTo>
                    <a:pt x="76570" y="1594"/>
                    <a:pt x="76155" y="1567"/>
                    <a:pt x="75757" y="1560"/>
                  </a:cubicBezTo>
                  <a:lnTo>
                    <a:pt x="75177" y="1560"/>
                  </a:lnTo>
                  <a:cubicBezTo>
                    <a:pt x="75001" y="1567"/>
                    <a:pt x="74820" y="1578"/>
                    <a:pt x="74626" y="1589"/>
                  </a:cubicBezTo>
                  <a:cubicBezTo>
                    <a:pt x="74371" y="1606"/>
                    <a:pt x="74047" y="1635"/>
                    <a:pt x="73582" y="1680"/>
                  </a:cubicBezTo>
                  <a:lnTo>
                    <a:pt x="73535" y="1686"/>
                  </a:lnTo>
                  <a:lnTo>
                    <a:pt x="73507" y="1686"/>
                  </a:lnTo>
                  <a:lnTo>
                    <a:pt x="73382" y="1696"/>
                  </a:lnTo>
                  <a:lnTo>
                    <a:pt x="73257" y="1709"/>
                  </a:lnTo>
                  <a:cubicBezTo>
                    <a:pt x="73172" y="1720"/>
                    <a:pt x="73092" y="1725"/>
                    <a:pt x="73007" y="1731"/>
                  </a:cubicBezTo>
                  <a:lnTo>
                    <a:pt x="72990" y="1731"/>
                  </a:lnTo>
                  <a:cubicBezTo>
                    <a:pt x="72632" y="1765"/>
                    <a:pt x="72143" y="1811"/>
                    <a:pt x="71660" y="1822"/>
                  </a:cubicBezTo>
                  <a:cubicBezTo>
                    <a:pt x="71490" y="1833"/>
                    <a:pt x="71314" y="1833"/>
                    <a:pt x="71127" y="1833"/>
                  </a:cubicBezTo>
                  <a:cubicBezTo>
                    <a:pt x="70739" y="1833"/>
                    <a:pt x="70416" y="1816"/>
                    <a:pt x="70120" y="1788"/>
                  </a:cubicBezTo>
                  <a:cubicBezTo>
                    <a:pt x="69899" y="1765"/>
                    <a:pt x="69661" y="1743"/>
                    <a:pt x="69433" y="1731"/>
                  </a:cubicBezTo>
                  <a:cubicBezTo>
                    <a:pt x="69155" y="1720"/>
                    <a:pt x="68825" y="1709"/>
                    <a:pt x="68421" y="1696"/>
                  </a:cubicBezTo>
                  <a:lnTo>
                    <a:pt x="68371" y="1696"/>
                  </a:lnTo>
                  <a:lnTo>
                    <a:pt x="68319" y="1691"/>
                  </a:lnTo>
                  <a:lnTo>
                    <a:pt x="68274" y="1691"/>
                  </a:lnTo>
                  <a:cubicBezTo>
                    <a:pt x="68177" y="1691"/>
                    <a:pt x="68075" y="1686"/>
                    <a:pt x="67978" y="1686"/>
                  </a:cubicBezTo>
                  <a:cubicBezTo>
                    <a:pt x="66359" y="2242"/>
                    <a:pt x="64744" y="2787"/>
                    <a:pt x="63040" y="2884"/>
                  </a:cubicBezTo>
                  <a:cubicBezTo>
                    <a:pt x="62891" y="2893"/>
                    <a:pt x="62743" y="2897"/>
                    <a:pt x="62596" y="2897"/>
                  </a:cubicBezTo>
                  <a:cubicBezTo>
                    <a:pt x="59598" y="2897"/>
                    <a:pt x="56708" y="1253"/>
                    <a:pt x="53727" y="1253"/>
                  </a:cubicBezTo>
                  <a:cubicBezTo>
                    <a:pt x="53461" y="1253"/>
                    <a:pt x="53194" y="1266"/>
                    <a:pt x="52926" y="1294"/>
                  </a:cubicBezTo>
                  <a:cubicBezTo>
                    <a:pt x="50852" y="1510"/>
                    <a:pt x="48971" y="2646"/>
                    <a:pt x="46908" y="2981"/>
                  </a:cubicBezTo>
                  <a:cubicBezTo>
                    <a:pt x="46443" y="3056"/>
                    <a:pt x="45982" y="3090"/>
                    <a:pt x="45523" y="3090"/>
                  </a:cubicBezTo>
                  <a:cubicBezTo>
                    <a:pt x="41547" y="3090"/>
                    <a:pt x="37752" y="536"/>
                    <a:pt x="33703" y="78"/>
                  </a:cubicBezTo>
                  <a:cubicBezTo>
                    <a:pt x="33228" y="24"/>
                    <a:pt x="32754" y="0"/>
                    <a:pt x="32282"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 name="Google Shape;1934;p27"/>
            <p:cNvSpPr>
              <a:spLocks noChangeArrowheads="1"/>
            </p:cNvSpPr>
            <p:nvPr/>
          </p:nvSpPr>
          <p:spPr bwMode="auto">
            <a:xfrm flipH="1">
              <a:off x="189460" y="2738957"/>
              <a:ext cx="2860016" cy="1187396"/>
            </a:xfrm>
            <a:custGeom>
              <a:avLst/>
              <a:gdLst>
                <a:gd name="T0" fmla="*/ 0 w 97236"/>
                <a:gd name="T1" fmla="*/ 0 h 40368"/>
                <a:gd name="T2" fmla="*/ 97236 w 97236"/>
                <a:gd name="T3" fmla="*/ 40368 h 40368"/>
              </a:gdLst>
              <a:ahLst/>
              <a:cxnLst/>
              <a:rect l="T0" t="T1" r="T2" b="T3"/>
              <a:pathLst>
                <a:path w="97236" h="40368" extrusionOk="0">
                  <a:moveTo>
                    <a:pt x="59727" y="0"/>
                  </a:moveTo>
                  <a:cubicBezTo>
                    <a:pt x="59528" y="6"/>
                    <a:pt x="59324" y="22"/>
                    <a:pt x="59126" y="51"/>
                  </a:cubicBezTo>
                  <a:cubicBezTo>
                    <a:pt x="58880" y="90"/>
                    <a:pt x="58670" y="142"/>
                    <a:pt x="58484" y="200"/>
                  </a:cubicBezTo>
                  <a:cubicBezTo>
                    <a:pt x="58301" y="255"/>
                    <a:pt x="58125" y="318"/>
                    <a:pt x="57944" y="392"/>
                  </a:cubicBezTo>
                  <a:cubicBezTo>
                    <a:pt x="57545" y="568"/>
                    <a:pt x="57176" y="779"/>
                    <a:pt x="56853" y="1011"/>
                  </a:cubicBezTo>
                  <a:cubicBezTo>
                    <a:pt x="56528" y="1239"/>
                    <a:pt x="56194" y="1495"/>
                    <a:pt x="55778" y="1813"/>
                  </a:cubicBezTo>
                  <a:lnTo>
                    <a:pt x="55767" y="1824"/>
                  </a:lnTo>
                  <a:lnTo>
                    <a:pt x="55756" y="1836"/>
                  </a:lnTo>
                  <a:cubicBezTo>
                    <a:pt x="55221" y="2256"/>
                    <a:pt x="54694" y="2694"/>
                    <a:pt x="54188" y="3137"/>
                  </a:cubicBezTo>
                  <a:cubicBezTo>
                    <a:pt x="51977" y="5080"/>
                    <a:pt x="49931" y="7257"/>
                    <a:pt x="47954" y="9364"/>
                  </a:cubicBezTo>
                  <a:lnTo>
                    <a:pt x="47902" y="9421"/>
                  </a:lnTo>
                  <a:cubicBezTo>
                    <a:pt x="47289" y="10074"/>
                    <a:pt x="46658" y="10751"/>
                    <a:pt x="46027" y="11404"/>
                  </a:cubicBezTo>
                  <a:lnTo>
                    <a:pt x="45777" y="11666"/>
                  </a:lnTo>
                  <a:cubicBezTo>
                    <a:pt x="45772" y="11689"/>
                    <a:pt x="45767" y="11711"/>
                    <a:pt x="45754" y="11729"/>
                  </a:cubicBezTo>
                  <a:cubicBezTo>
                    <a:pt x="45732" y="11779"/>
                    <a:pt x="45686" y="11813"/>
                    <a:pt x="45630" y="11836"/>
                  </a:cubicBezTo>
                  <a:lnTo>
                    <a:pt x="45612" y="11836"/>
                  </a:lnTo>
                  <a:cubicBezTo>
                    <a:pt x="44159" y="13347"/>
                    <a:pt x="43005" y="14462"/>
                    <a:pt x="41880" y="15456"/>
                  </a:cubicBezTo>
                  <a:cubicBezTo>
                    <a:pt x="40283" y="16871"/>
                    <a:pt x="38799" y="17996"/>
                    <a:pt x="37345" y="18905"/>
                  </a:cubicBezTo>
                  <a:cubicBezTo>
                    <a:pt x="36459" y="19456"/>
                    <a:pt x="35623" y="19922"/>
                    <a:pt x="34794" y="20315"/>
                  </a:cubicBezTo>
                  <a:cubicBezTo>
                    <a:pt x="33748" y="20814"/>
                    <a:pt x="32675" y="21257"/>
                    <a:pt x="31612" y="21632"/>
                  </a:cubicBezTo>
                  <a:cubicBezTo>
                    <a:pt x="29583" y="22354"/>
                    <a:pt x="27361" y="22946"/>
                    <a:pt x="24815" y="23445"/>
                  </a:cubicBezTo>
                  <a:cubicBezTo>
                    <a:pt x="23986" y="23610"/>
                    <a:pt x="23259" y="23741"/>
                    <a:pt x="22588" y="23854"/>
                  </a:cubicBezTo>
                  <a:cubicBezTo>
                    <a:pt x="22208" y="23917"/>
                    <a:pt x="21702" y="24002"/>
                    <a:pt x="21207" y="24099"/>
                  </a:cubicBezTo>
                  <a:cubicBezTo>
                    <a:pt x="20519" y="24236"/>
                    <a:pt x="19968" y="24360"/>
                    <a:pt x="19475" y="24491"/>
                  </a:cubicBezTo>
                  <a:cubicBezTo>
                    <a:pt x="18815" y="24667"/>
                    <a:pt x="18281" y="24849"/>
                    <a:pt x="17797" y="25054"/>
                  </a:cubicBezTo>
                  <a:cubicBezTo>
                    <a:pt x="17395" y="25230"/>
                    <a:pt x="17081" y="25406"/>
                    <a:pt x="16809" y="25610"/>
                  </a:cubicBezTo>
                  <a:cubicBezTo>
                    <a:pt x="16685" y="25713"/>
                    <a:pt x="16577" y="25820"/>
                    <a:pt x="16491" y="25928"/>
                  </a:cubicBezTo>
                  <a:cubicBezTo>
                    <a:pt x="16440" y="26002"/>
                    <a:pt x="16394" y="26077"/>
                    <a:pt x="16360" y="26150"/>
                  </a:cubicBezTo>
                  <a:cubicBezTo>
                    <a:pt x="16344" y="26206"/>
                    <a:pt x="16326" y="26264"/>
                    <a:pt x="16315" y="26326"/>
                  </a:cubicBezTo>
                  <a:cubicBezTo>
                    <a:pt x="16309" y="26394"/>
                    <a:pt x="16309" y="26457"/>
                    <a:pt x="16315" y="26520"/>
                  </a:cubicBezTo>
                  <a:cubicBezTo>
                    <a:pt x="16331" y="26594"/>
                    <a:pt x="16354" y="26673"/>
                    <a:pt x="16389" y="26752"/>
                  </a:cubicBezTo>
                  <a:cubicBezTo>
                    <a:pt x="16440" y="26861"/>
                    <a:pt x="16509" y="26969"/>
                    <a:pt x="16593" y="27076"/>
                  </a:cubicBezTo>
                  <a:cubicBezTo>
                    <a:pt x="16685" y="27190"/>
                    <a:pt x="16769" y="27275"/>
                    <a:pt x="16855" y="27349"/>
                  </a:cubicBezTo>
                  <a:cubicBezTo>
                    <a:pt x="16997" y="27446"/>
                    <a:pt x="17150" y="27530"/>
                    <a:pt x="17349" y="27616"/>
                  </a:cubicBezTo>
                  <a:cubicBezTo>
                    <a:pt x="17821" y="27798"/>
                    <a:pt x="18321" y="27911"/>
                    <a:pt x="18809" y="28013"/>
                  </a:cubicBezTo>
                  <a:cubicBezTo>
                    <a:pt x="18929" y="28042"/>
                    <a:pt x="19042" y="28065"/>
                    <a:pt x="19150" y="28088"/>
                  </a:cubicBezTo>
                  <a:cubicBezTo>
                    <a:pt x="19509" y="28173"/>
                    <a:pt x="19827" y="28246"/>
                    <a:pt x="20144" y="28349"/>
                  </a:cubicBezTo>
                  <a:cubicBezTo>
                    <a:pt x="20412" y="28435"/>
                    <a:pt x="20690" y="28531"/>
                    <a:pt x="20946" y="28679"/>
                  </a:cubicBezTo>
                  <a:cubicBezTo>
                    <a:pt x="21224" y="28838"/>
                    <a:pt x="21440" y="29014"/>
                    <a:pt x="21599" y="29213"/>
                  </a:cubicBezTo>
                  <a:cubicBezTo>
                    <a:pt x="21679" y="29309"/>
                    <a:pt x="21741" y="29411"/>
                    <a:pt x="21799" y="29531"/>
                  </a:cubicBezTo>
                  <a:cubicBezTo>
                    <a:pt x="21861" y="29662"/>
                    <a:pt x="21906" y="29786"/>
                    <a:pt x="21923" y="29901"/>
                  </a:cubicBezTo>
                  <a:lnTo>
                    <a:pt x="21930" y="29929"/>
                  </a:lnTo>
                  <a:cubicBezTo>
                    <a:pt x="21940" y="30003"/>
                    <a:pt x="21957" y="30088"/>
                    <a:pt x="21957" y="30173"/>
                  </a:cubicBezTo>
                  <a:cubicBezTo>
                    <a:pt x="21964" y="30253"/>
                    <a:pt x="21964" y="30321"/>
                    <a:pt x="21957" y="30389"/>
                  </a:cubicBezTo>
                  <a:cubicBezTo>
                    <a:pt x="21946" y="30543"/>
                    <a:pt x="21917" y="30673"/>
                    <a:pt x="21878" y="30782"/>
                  </a:cubicBezTo>
                  <a:cubicBezTo>
                    <a:pt x="21827" y="30895"/>
                    <a:pt x="21781" y="31014"/>
                    <a:pt x="21702" y="31123"/>
                  </a:cubicBezTo>
                  <a:cubicBezTo>
                    <a:pt x="21634" y="31218"/>
                    <a:pt x="21554" y="31327"/>
                    <a:pt x="21452" y="31417"/>
                  </a:cubicBezTo>
                  <a:cubicBezTo>
                    <a:pt x="21321" y="31537"/>
                    <a:pt x="21196" y="31627"/>
                    <a:pt x="21077" y="31702"/>
                  </a:cubicBezTo>
                  <a:cubicBezTo>
                    <a:pt x="20957" y="31776"/>
                    <a:pt x="20826" y="31839"/>
                    <a:pt x="20684" y="31907"/>
                  </a:cubicBezTo>
                  <a:cubicBezTo>
                    <a:pt x="20417" y="32025"/>
                    <a:pt x="20128" y="32122"/>
                    <a:pt x="19809" y="32201"/>
                  </a:cubicBezTo>
                  <a:cubicBezTo>
                    <a:pt x="19156" y="32366"/>
                    <a:pt x="18497" y="32445"/>
                    <a:pt x="17941" y="32508"/>
                  </a:cubicBezTo>
                  <a:cubicBezTo>
                    <a:pt x="17729" y="32531"/>
                    <a:pt x="17519" y="32555"/>
                    <a:pt x="17309" y="32576"/>
                  </a:cubicBezTo>
                  <a:cubicBezTo>
                    <a:pt x="17162" y="32594"/>
                    <a:pt x="17020" y="32610"/>
                    <a:pt x="16884" y="32628"/>
                  </a:cubicBezTo>
                  <a:cubicBezTo>
                    <a:pt x="16496" y="32668"/>
                    <a:pt x="16110" y="32713"/>
                    <a:pt x="15724" y="32752"/>
                  </a:cubicBezTo>
                  <a:lnTo>
                    <a:pt x="15581" y="32765"/>
                  </a:lnTo>
                  <a:lnTo>
                    <a:pt x="15247" y="32804"/>
                  </a:lnTo>
                  <a:cubicBezTo>
                    <a:pt x="14047" y="32930"/>
                    <a:pt x="12963" y="33048"/>
                    <a:pt x="11872" y="33213"/>
                  </a:cubicBezTo>
                  <a:lnTo>
                    <a:pt x="11888" y="33213"/>
                  </a:lnTo>
                  <a:cubicBezTo>
                    <a:pt x="10734" y="33389"/>
                    <a:pt x="9843" y="33565"/>
                    <a:pt x="9008" y="33787"/>
                  </a:cubicBezTo>
                  <a:cubicBezTo>
                    <a:pt x="8456" y="33929"/>
                    <a:pt x="8007" y="34066"/>
                    <a:pt x="7581" y="34207"/>
                  </a:cubicBezTo>
                  <a:cubicBezTo>
                    <a:pt x="7149" y="34362"/>
                    <a:pt x="6724" y="34520"/>
                    <a:pt x="6320" y="34696"/>
                  </a:cubicBezTo>
                  <a:lnTo>
                    <a:pt x="6336" y="34690"/>
                  </a:lnTo>
                  <a:cubicBezTo>
                    <a:pt x="6055" y="34814"/>
                    <a:pt x="5758" y="34949"/>
                    <a:pt x="5455" y="35105"/>
                  </a:cubicBezTo>
                  <a:cubicBezTo>
                    <a:pt x="5444" y="35282"/>
                    <a:pt x="5410" y="35463"/>
                    <a:pt x="5353" y="35650"/>
                  </a:cubicBezTo>
                  <a:cubicBezTo>
                    <a:pt x="5337" y="35708"/>
                    <a:pt x="5303" y="35747"/>
                    <a:pt x="5258" y="35776"/>
                  </a:cubicBezTo>
                  <a:cubicBezTo>
                    <a:pt x="5229" y="35793"/>
                    <a:pt x="5195" y="35804"/>
                    <a:pt x="5155" y="35804"/>
                  </a:cubicBezTo>
                  <a:cubicBezTo>
                    <a:pt x="5143" y="35804"/>
                    <a:pt x="5127" y="35804"/>
                    <a:pt x="5109" y="35799"/>
                  </a:cubicBezTo>
                  <a:cubicBezTo>
                    <a:pt x="5053" y="35787"/>
                    <a:pt x="5007" y="35747"/>
                    <a:pt x="4985" y="35702"/>
                  </a:cubicBezTo>
                  <a:cubicBezTo>
                    <a:pt x="4956" y="35657"/>
                    <a:pt x="4951" y="35605"/>
                    <a:pt x="4962" y="35555"/>
                  </a:cubicBezTo>
                  <a:cubicBezTo>
                    <a:pt x="5012" y="35390"/>
                    <a:pt x="5041" y="35248"/>
                    <a:pt x="5059" y="35112"/>
                  </a:cubicBezTo>
                  <a:cubicBezTo>
                    <a:pt x="5069" y="35020"/>
                    <a:pt x="5069" y="34934"/>
                    <a:pt x="5059" y="34861"/>
                  </a:cubicBezTo>
                  <a:cubicBezTo>
                    <a:pt x="5053" y="34821"/>
                    <a:pt x="5046" y="34787"/>
                    <a:pt x="5035" y="34758"/>
                  </a:cubicBezTo>
                  <a:cubicBezTo>
                    <a:pt x="5024" y="34742"/>
                    <a:pt x="5019" y="34730"/>
                    <a:pt x="5007" y="34713"/>
                  </a:cubicBezTo>
                  <a:cubicBezTo>
                    <a:pt x="4996" y="34702"/>
                    <a:pt x="4990" y="34696"/>
                    <a:pt x="4978" y="34690"/>
                  </a:cubicBezTo>
                  <a:cubicBezTo>
                    <a:pt x="4973" y="34685"/>
                    <a:pt x="4962" y="34679"/>
                    <a:pt x="4951" y="34674"/>
                  </a:cubicBezTo>
                  <a:cubicBezTo>
                    <a:pt x="4939" y="34668"/>
                    <a:pt x="4928" y="34668"/>
                    <a:pt x="4917" y="34662"/>
                  </a:cubicBezTo>
                  <a:lnTo>
                    <a:pt x="4854" y="34662"/>
                  </a:lnTo>
                  <a:cubicBezTo>
                    <a:pt x="4820" y="34674"/>
                    <a:pt x="4786" y="34679"/>
                    <a:pt x="4752" y="34696"/>
                  </a:cubicBezTo>
                  <a:cubicBezTo>
                    <a:pt x="4700" y="34719"/>
                    <a:pt x="4644" y="34753"/>
                    <a:pt x="4598" y="34792"/>
                  </a:cubicBezTo>
                  <a:cubicBezTo>
                    <a:pt x="4524" y="34850"/>
                    <a:pt x="4456" y="34918"/>
                    <a:pt x="4388" y="35002"/>
                  </a:cubicBezTo>
                  <a:cubicBezTo>
                    <a:pt x="4303" y="35122"/>
                    <a:pt x="4223" y="35259"/>
                    <a:pt x="4160" y="35406"/>
                  </a:cubicBezTo>
                  <a:cubicBezTo>
                    <a:pt x="4120" y="35508"/>
                    <a:pt x="4086" y="35623"/>
                    <a:pt x="4058" y="35731"/>
                  </a:cubicBezTo>
                  <a:cubicBezTo>
                    <a:pt x="4041" y="35804"/>
                    <a:pt x="3973" y="35862"/>
                    <a:pt x="3894" y="35862"/>
                  </a:cubicBezTo>
                  <a:cubicBezTo>
                    <a:pt x="3826" y="35862"/>
                    <a:pt x="3740" y="35815"/>
                    <a:pt x="3723" y="35736"/>
                  </a:cubicBezTo>
                  <a:cubicBezTo>
                    <a:pt x="3700" y="35623"/>
                    <a:pt x="3672" y="35474"/>
                    <a:pt x="3614" y="35338"/>
                  </a:cubicBezTo>
                  <a:cubicBezTo>
                    <a:pt x="3592" y="35298"/>
                    <a:pt x="3575" y="35264"/>
                    <a:pt x="3553" y="35230"/>
                  </a:cubicBezTo>
                  <a:cubicBezTo>
                    <a:pt x="3541" y="35219"/>
                    <a:pt x="3535" y="35207"/>
                    <a:pt x="3524" y="35202"/>
                  </a:cubicBezTo>
                  <a:lnTo>
                    <a:pt x="3512" y="35196"/>
                  </a:lnTo>
                  <a:lnTo>
                    <a:pt x="3496" y="35196"/>
                  </a:lnTo>
                  <a:cubicBezTo>
                    <a:pt x="3472" y="35207"/>
                    <a:pt x="3462" y="35214"/>
                    <a:pt x="3444" y="35225"/>
                  </a:cubicBezTo>
                  <a:cubicBezTo>
                    <a:pt x="3417" y="35253"/>
                    <a:pt x="3382" y="35288"/>
                    <a:pt x="3348" y="35333"/>
                  </a:cubicBezTo>
                  <a:cubicBezTo>
                    <a:pt x="3262" y="35446"/>
                    <a:pt x="3194" y="35577"/>
                    <a:pt x="3126" y="35742"/>
                  </a:cubicBezTo>
                  <a:cubicBezTo>
                    <a:pt x="3052" y="35923"/>
                    <a:pt x="3001" y="36106"/>
                    <a:pt x="2973" y="36287"/>
                  </a:cubicBezTo>
                  <a:cubicBezTo>
                    <a:pt x="2956" y="36361"/>
                    <a:pt x="2877" y="36413"/>
                    <a:pt x="2808" y="36413"/>
                  </a:cubicBezTo>
                  <a:cubicBezTo>
                    <a:pt x="2757" y="36413"/>
                    <a:pt x="2688" y="36384"/>
                    <a:pt x="2660" y="36327"/>
                  </a:cubicBezTo>
                  <a:cubicBezTo>
                    <a:pt x="2591" y="36190"/>
                    <a:pt x="2530" y="36083"/>
                    <a:pt x="2455" y="35986"/>
                  </a:cubicBezTo>
                  <a:cubicBezTo>
                    <a:pt x="2410" y="35930"/>
                    <a:pt x="2365" y="35883"/>
                    <a:pt x="2319" y="35844"/>
                  </a:cubicBezTo>
                  <a:cubicBezTo>
                    <a:pt x="2291" y="35828"/>
                    <a:pt x="2257" y="35810"/>
                    <a:pt x="2229" y="35793"/>
                  </a:cubicBezTo>
                  <a:cubicBezTo>
                    <a:pt x="2211" y="35787"/>
                    <a:pt x="2195" y="35787"/>
                    <a:pt x="2177" y="35781"/>
                  </a:cubicBezTo>
                  <a:lnTo>
                    <a:pt x="2137" y="35781"/>
                  </a:lnTo>
                  <a:cubicBezTo>
                    <a:pt x="2121" y="35787"/>
                    <a:pt x="2109" y="35787"/>
                    <a:pt x="2098" y="35793"/>
                  </a:cubicBezTo>
                  <a:cubicBezTo>
                    <a:pt x="2087" y="35799"/>
                    <a:pt x="2075" y="35804"/>
                    <a:pt x="2064" y="35815"/>
                  </a:cubicBezTo>
                  <a:cubicBezTo>
                    <a:pt x="2041" y="35833"/>
                    <a:pt x="2024" y="35849"/>
                    <a:pt x="2012" y="35867"/>
                  </a:cubicBezTo>
                  <a:cubicBezTo>
                    <a:pt x="1985" y="35901"/>
                    <a:pt x="1967" y="35935"/>
                    <a:pt x="1951" y="35975"/>
                  </a:cubicBezTo>
                  <a:cubicBezTo>
                    <a:pt x="1927" y="36043"/>
                    <a:pt x="1904" y="36117"/>
                    <a:pt x="1899" y="36190"/>
                  </a:cubicBezTo>
                  <a:cubicBezTo>
                    <a:pt x="1888" y="36293"/>
                    <a:pt x="1888" y="36407"/>
                    <a:pt x="1904" y="36515"/>
                  </a:cubicBezTo>
                  <a:cubicBezTo>
                    <a:pt x="1927" y="36646"/>
                    <a:pt x="1961" y="36782"/>
                    <a:pt x="2012" y="36906"/>
                  </a:cubicBezTo>
                  <a:cubicBezTo>
                    <a:pt x="2035" y="36958"/>
                    <a:pt x="2006" y="37026"/>
                    <a:pt x="1972" y="37060"/>
                  </a:cubicBezTo>
                  <a:cubicBezTo>
                    <a:pt x="1944" y="37089"/>
                    <a:pt x="1899" y="37111"/>
                    <a:pt x="1859" y="37111"/>
                  </a:cubicBezTo>
                  <a:cubicBezTo>
                    <a:pt x="1848" y="37111"/>
                    <a:pt x="1831" y="37105"/>
                    <a:pt x="1820" y="37105"/>
                  </a:cubicBezTo>
                  <a:cubicBezTo>
                    <a:pt x="1694" y="37060"/>
                    <a:pt x="1569" y="37032"/>
                    <a:pt x="1445" y="37014"/>
                  </a:cubicBezTo>
                  <a:cubicBezTo>
                    <a:pt x="1398" y="37009"/>
                    <a:pt x="1348" y="37009"/>
                    <a:pt x="1296" y="37009"/>
                  </a:cubicBezTo>
                  <a:cubicBezTo>
                    <a:pt x="1235" y="37009"/>
                    <a:pt x="1172" y="37009"/>
                    <a:pt x="1115" y="37014"/>
                  </a:cubicBezTo>
                  <a:cubicBezTo>
                    <a:pt x="1035" y="37032"/>
                    <a:pt x="955" y="37055"/>
                    <a:pt x="881" y="37082"/>
                  </a:cubicBezTo>
                  <a:cubicBezTo>
                    <a:pt x="825" y="37111"/>
                    <a:pt x="774" y="37139"/>
                    <a:pt x="723" y="37179"/>
                  </a:cubicBezTo>
                  <a:cubicBezTo>
                    <a:pt x="689" y="37208"/>
                    <a:pt x="655" y="37242"/>
                    <a:pt x="626" y="37276"/>
                  </a:cubicBezTo>
                  <a:cubicBezTo>
                    <a:pt x="603" y="37310"/>
                    <a:pt x="587" y="37344"/>
                    <a:pt x="569" y="37373"/>
                  </a:cubicBezTo>
                  <a:cubicBezTo>
                    <a:pt x="564" y="37401"/>
                    <a:pt x="553" y="37430"/>
                    <a:pt x="546" y="37457"/>
                  </a:cubicBezTo>
                  <a:cubicBezTo>
                    <a:pt x="546" y="37486"/>
                    <a:pt x="546" y="37509"/>
                    <a:pt x="553" y="37532"/>
                  </a:cubicBezTo>
                  <a:cubicBezTo>
                    <a:pt x="558" y="37554"/>
                    <a:pt x="564" y="37577"/>
                    <a:pt x="569" y="37600"/>
                  </a:cubicBezTo>
                  <a:cubicBezTo>
                    <a:pt x="580" y="37628"/>
                    <a:pt x="598" y="37651"/>
                    <a:pt x="614" y="37669"/>
                  </a:cubicBezTo>
                  <a:cubicBezTo>
                    <a:pt x="637" y="37696"/>
                    <a:pt x="660" y="37725"/>
                    <a:pt x="689" y="37748"/>
                  </a:cubicBezTo>
                  <a:cubicBezTo>
                    <a:pt x="740" y="37782"/>
                    <a:pt x="797" y="37810"/>
                    <a:pt x="860" y="37839"/>
                  </a:cubicBezTo>
                  <a:cubicBezTo>
                    <a:pt x="955" y="37873"/>
                    <a:pt x="1064" y="37900"/>
                    <a:pt x="1188" y="37918"/>
                  </a:cubicBezTo>
                  <a:lnTo>
                    <a:pt x="1211" y="37918"/>
                  </a:lnTo>
                  <a:lnTo>
                    <a:pt x="1228" y="37924"/>
                  </a:lnTo>
                  <a:cubicBezTo>
                    <a:pt x="1274" y="37924"/>
                    <a:pt x="1314" y="37935"/>
                    <a:pt x="1342" y="37963"/>
                  </a:cubicBezTo>
                  <a:cubicBezTo>
                    <a:pt x="1371" y="37992"/>
                    <a:pt x="1387" y="38031"/>
                    <a:pt x="1387" y="38071"/>
                  </a:cubicBezTo>
                  <a:cubicBezTo>
                    <a:pt x="1387" y="38112"/>
                    <a:pt x="1371" y="38157"/>
                    <a:pt x="1342" y="38185"/>
                  </a:cubicBezTo>
                  <a:cubicBezTo>
                    <a:pt x="1319" y="38207"/>
                    <a:pt x="1280" y="38230"/>
                    <a:pt x="1245" y="38230"/>
                  </a:cubicBezTo>
                  <a:lnTo>
                    <a:pt x="1200" y="38225"/>
                  </a:lnTo>
                  <a:cubicBezTo>
                    <a:pt x="1143" y="38322"/>
                    <a:pt x="1091" y="38419"/>
                    <a:pt x="1041" y="38514"/>
                  </a:cubicBezTo>
                  <a:cubicBezTo>
                    <a:pt x="894" y="38787"/>
                    <a:pt x="729" y="39088"/>
                    <a:pt x="558" y="39384"/>
                  </a:cubicBezTo>
                  <a:lnTo>
                    <a:pt x="540" y="39418"/>
                  </a:lnTo>
                  <a:cubicBezTo>
                    <a:pt x="375" y="39697"/>
                    <a:pt x="205" y="39992"/>
                    <a:pt x="0" y="40253"/>
                  </a:cubicBezTo>
                  <a:cubicBezTo>
                    <a:pt x="438" y="40305"/>
                    <a:pt x="808" y="40339"/>
                    <a:pt x="1160" y="40367"/>
                  </a:cubicBezTo>
                  <a:cubicBezTo>
                    <a:pt x="1177" y="40344"/>
                    <a:pt x="1194" y="40321"/>
                    <a:pt x="1211" y="40299"/>
                  </a:cubicBezTo>
                  <a:lnTo>
                    <a:pt x="1222" y="40282"/>
                  </a:lnTo>
                  <a:lnTo>
                    <a:pt x="1235" y="40265"/>
                  </a:lnTo>
                  <a:lnTo>
                    <a:pt x="1285" y="40192"/>
                  </a:lnTo>
                  <a:lnTo>
                    <a:pt x="1337" y="40123"/>
                  </a:lnTo>
                  <a:cubicBezTo>
                    <a:pt x="1405" y="40037"/>
                    <a:pt x="1466" y="39953"/>
                    <a:pt x="1529" y="39867"/>
                  </a:cubicBezTo>
                  <a:cubicBezTo>
                    <a:pt x="1637" y="39714"/>
                    <a:pt x="1746" y="39560"/>
                    <a:pt x="1854" y="39407"/>
                  </a:cubicBezTo>
                  <a:lnTo>
                    <a:pt x="1916" y="39321"/>
                  </a:lnTo>
                  <a:lnTo>
                    <a:pt x="2092" y="39066"/>
                  </a:lnTo>
                  <a:cubicBezTo>
                    <a:pt x="2234" y="38862"/>
                    <a:pt x="2381" y="38657"/>
                    <a:pt x="2523" y="38453"/>
                  </a:cubicBezTo>
                  <a:cubicBezTo>
                    <a:pt x="2313" y="38424"/>
                    <a:pt x="2103" y="38390"/>
                    <a:pt x="1904" y="38350"/>
                  </a:cubicBezTo>
                  <a:cubicBezTo>
                    <a:pt x="1848" y="38344"/>
                    <a:pt x="1802" y="38327"/>
                    <a:pt x="1768" y="38282"/>
                  </a:cubicBezTo>
                  <a:cubicBezTo>
                    <a:pt x="1734" y="38248"/>
                    <a:pt x="1717" y="38191"/>
                    <a:pt x="1723" y="38139"/>
                  </a:cubicBezTo>
                  <a:cubicBezTo>
                    <a:pt x="1723" y="38089"/>
                    <a:pt x="1746" y="38037"/>
                    <a:pt x="1791" y="38003"/>
                  </a:cubicBezTo>
                  <a:cubicBezTo>
                    <a:pt x="1820" y="37981"/>
                    <a:pt x="1865" y="37958"/>
                    <a:pt x="1910" y="37958"/>
                  </a:cubicBezTo>
                  <a:lnTo>
                    <a:pt x="1933" y="37958"/>
                  </a:lnTo>
                  <a:cubicBezTo>
                    <a:pt x="2405" y="38044"/>
                    <a:pt x="2830" y="38094"/>
                    <a:pt x="3228" y="38105"/>
                  </a:cubicBezTo>
                  <a:lnTo>
                    <a:pt x="3558" y="38105"/>
                  </a:lnTo>
                  <a:cubicBezTo>
                    <a:pt x="3808" y="38105"/>
                    <a:pt x="4070" y="38100"/>
                    <a:pt x="4325" y="38089"/>
                  </a:cubicBezTo>
                  <a:cubicBezTo>
                    <a:pt x="5024" y="38037"/>
                    <a:pt x="5746" y="37941"/>
                    <a:pt x="6383" y="37855"/>
                  </a:cubicBezTo>
                  <a:lnTo>
                    <a:pt x="6643" y="37821"/>
                  </a:lnTo>
                  <a:lnTo>
                    <a:pt x="6666" y="37816"/>
                  </a:lnTo>
                  <a:cubicBezTo>
                    <a:pt x="7070" y="37764"/>
                    <a:pt x="7490" y="37708"/>
                    <a:pt x="7905" y="37674"/>
                  </a:cubicBezTo>
                  <a:cubicBezTo>
                    <a:pt x="8172" y="37645"/>
                    <a:pt x="8456" y="37622"/>
                    <a:pt x="8735" y="37622"/>
                  </a:cubicBezTo>
                  <a:cubicBezTo>
                    <a:pt x="8775" y="37622"/>
                    <a:pt x="8809" y="37628"/>
                    <a:pt x="8843" y="37628"/>
                  </a:cubicBezTo>
                  <a:cubicBezTo>
                    <a:pt x="9274" y="37635"/>
                    <a:pt x="9661" y="37669"/>
                    <a:pt x="10024" y="37725"/>
                  </a:cubicBezTo>
                  <a:cubicBezTo>
                    <a:pt x="10338" y="37771"/>
                    <a:pt x="10627" y="37821"/>
                    <a:pt x="10905" y="37884"/>
                  </a:cubicBezTo>
                  <a:cubicBezTo>
                    <a:pt x="11230" y="37952"/>
                    <a:pt x="11558" y="38031"/>
                    <a:pt x="11877" y="38105"/>
                  </a:cubicBezTo>
                  <a:cubicBezTo>
                    <a:pt x="12235" y="38191"/>
                    <a:pt x="12672" y="38299"/>
                    <a:pt x="13099" y="38385"/>
                  </a:cubicBezTo>
                  <a:cubicBezTo>
                    <a:pt x="13866" y="38526"/>
                    <a:pt x="14616" y="38611"/>
                    <a:pt x="15332" y="38640"/>
                  </a:cubicBezTo>
                  <a:cubicBezTo>
                    <a:pt x="15649" y="38651"/>
                    <a:pt x="15985" y="38657"/>
                    <a:pt x="16320" y="38657"/>
                  </a:cubicBezTo>
                  <a:cubicBezTo>
                    <a:pt x="16713" y="38657"/>
                    <a:pt x="17105" y="38651"/>
                    <a:pt x="17519" y="38634"/>
                  </a:cubicBezTo>
                  <a:cubicBezTo>
                    <a:pt x="17980" y="38616"/>
                    <a:pt x="18440" y="38595"/>
                    <a:pt x="18912" y="38566"/>
                  </a:cubicBezTo>
                  <a:cubicBezTo>
                    <a:pt x="19213" y="38548"/>
                    <a:pt x="19514" y="38537"/>
                    <a:pt x="19821" y="38521"/>
                  </a:cubicBezTo>
                  <a:cubicBezTo>
                    <a:pt x="20645" y="38487"/>
                    <a:pt x="21463" y="38435"/>
                    <a:pt x="22247" y="38385"/>
                  </a:cubicBezTo>
                  <a:lnTo>
                    <a:pt x="22195" y="38385"/>
                  </a:lnTo>
                  <a:cubicBezTo>
                    <a:pt x="23952" y="38270"/>
                    <a:pt x="25736" y="38117"/>
                    <a:pt x="27464" y="37963"/>
                  </a:cubicBezTo>
                  <a:lnTo>
                    <a:pt x="27532" y="37958"/>
                  </a:lnTo>
                  <a:cubicBezTo>
                    <a:pt x="28662" y="37855"/>
                    <a:pt x="29771" y="37759"/>
                    <a:pt x="30855" y="37674"/>
                  </a:cubicBezTo>
                  <a:cubicBezTo>
                    <a:pt x="33225" y="37486"/>
                    <a:pt x="36021" y="37294"/>
                    <a:pt x="38788" y="37294"/>
                  </a:cubicBezTo>
                  <a:cubicBezTo>
                    <a:pt x="38987" y="37294"/>
                    <a:pt x="39192" y="37294"/>
                    <a:pt x="39391" y="37299"/>
                  </a:cubicBezTo>
                  <a:cubicBezTo>
                    <a:pt x="40601" y="37310"/>
                    <a:pt x="41828" y="37355"/>
                    <a:pt x="43016" y="37401"/>
                  </a:cubicBezTo>
                  <a:lnTo>
                    <a:pt x="43073" y="37407"/>
                  </a:lnTo>
                  <a:lnTo>
                    <a:pt x="43511" y="37423"/>
                  </a:lnTo>
                  <a:lnTo>
                    <a:pt x="44322" y="37452"/>
                  </a:lnTo>
                  <a:cubicBezTo>
                    <a:pt x="45357" y="37491"/>
                    <a:pt x="46533" y="37543"/>
                    <a:pt x="47658" y="37577"/>
                  </a:cubicBezTo>
                  <a:cubicBezTo>
                    <a:pt x="49124" y="37617"/>
                    <a:pt x="50335" y="37640"/>
                    <a:pt x="51477" y="37640"/>
                  </a:cubicBezTo>
                  <a:cubicBezTo>
                    <a:pt x="53091" y="37640"/>
                    <a:pt x="54534" y="37594"/>
                    <a:pt x="55898" y="37509"/>
                  </a:cubicBezTo>
                  <a:lnTo>
                    <a:pt x="55943" y="37509"/>
                  </a:lnTo>
                  <a:lnTo>
                    <a:pt x="55955" y="37504"/>
                  </a:lnTo>
                  <a:cubicBezTo>
                    <a:pt x="56467" y="37470"/>
                    <a:pt x="56892" y="37435"/>
                    <a:pt x="57296" y="37396"/>
                  </a:cubicBezTo>
                  <a:cubicBezTo>
                    <a:pt x="57687" y="37355"/>
                    <a:pt x="58103" y="37310"/>
                    <a:pt x="58683" y="37242"/>
                  </a:cubicBezTo>
                  <a:cubicBezTo>
                    <a:pt x="59699" y="37116"/>
                    <a:pt x="60597" y="37021"/>
                    <a:pt x="61421" y="36946"/>
                  </a:cubicBezTo>
                  <a:cubicBezTo>
                    <a:pt x="64319" y="36673"/>
                    <a:pt x="67296" y="36515"/>
                    <a:pt x="70530" y="36447"/>
                  </a:cubicBezTo>
                  <a:cubicBezTo>
                    <a:pt x="71865" y="36418"/>
                    <a:pt x="73252" y="36400"/>
                    <a:pt x="74768" y="36400"/>
                  </a:cubicBezTo>
                  <a:cubicBezTo>
                    <a:pt x="76331" y="36400"/>
                    <a:pt x="77996" y="36418"/>
                    <a:pt x="79866" y="36447"/>
                  </a:cubicBezTo>
                  <a:cubicBezTo>
                    <a:pt x="81560" y="36475"/>
                    <a:pt x="83281" y="36515"/>
                    <a:pt x="84946" y="36554"/>
                  </a:cubicBezTo>
                  <a:lnTo>
                    <a:pt x="85156" y="36554"/>
                  </a:lnTo>
                  <a:cubicBezTo>
                    <a:pt x="86496" y="36589"/>
                    <a:pt x="87838" y="36617"/>
                    <a:pt x="89179" y="36639"/>
                  </a:cubicBezTo>
                  <a:cubicBezTo>
                    <a:pt x="90548" y="36668"/>
                    <a:pt x="92174" y="36696"/>
                    <a:pt x="93793" y="36702"/>
                  </a:cubicBezTo>
                  <a:cubicBezTo>
                    <a:pt x="94288" y="36707"/>
                    <a:pt x="94781" y="36707"/>
                    <a:pt x="95271" y="36707"/>
                  </a:cubicBezTo>
                  <a:lnTo>
                    <a:pt x="97186" y="36707"/>
                  </a:lnTo>
                  <a:cubicBezTo>
                    <a:pt x="97225" y="35821"/>
                    <a:pt x="97236" y="35139"/>
                    <a:pt x="97231" y="34498"/>
                  </a:cubicBezTo>
                  <a:cubicBezTo>
                    <a:pt x="97220" y="33753"/>
                    <a:pt x="97180" y="32998"/>
                    <a:pt x="97117" y="32259"/>
                  </a:cubicBezTo>
                  <a:cubicBezTo>
                    <a:pt x="97060" y="31674"/>
                    <a:pt x="96992" y="31076"/>
                    <a:pt x="96902" y="30486"/>
                  </a:cubicBezTo>
                  <a:cubicBezTo>
                    <a:pt x="96890" y="30418"/>
                    <a:pt x="96884" y="30355"/>
                    <a:pt x="96873" y="30292"/>
                  </a:cubicBezTo>
                  <a:cubicBezTo>
                    <a:pt x="96834" y="30053"/>
                    <a:pt x="96800" y="29804"/>
                    <a:pt x="96782" y="29554"/>
                  </a:cubicBezTo>
                  <a:cubicBezTo>
                    <a:pt x="96766" y="29282"/>
                    <a:pt x="96766" y="28997"/>
                    <a:pt x="96787" y="28713"/>
                  </a:cubicBezTo>
                  <a:cubicBezTo>
                    <a:pt x="96816" y="28304"/>
                    <a:pt x="96884" y="27884"/>
                    <a:pt x="96941" y="27509"/>
                  </a:cubicBezTo>
                  <a:cubicBezTo>
                    <a:pt x="96963" y="27349"/>
                    <a:pt x="96986" y="27195"/>
                    <a:pt x="97010" y="27037"/>
                  </a:cubicBezTo>
                  <a:cubicBezTo>
                    <a:pt x="97072" y="26570"/>
                    <a:pt x="97141" y="25957"/>
                    <a:pt x="97094" y="25338"/>
                  </a:cubicBezTo>
                  <a:cubicBezTo>
                    <a:pt x="97038" y="24792"/>
                    <a:pt x="96913" y="24257"/>
                    <a:pt x="96787" y="23741"/>
                  </a:cubicBezTo>
                  <a:cubicBezTo>
                    <a:pt x="96645" y="23132"/>
                    <a:pt x="96498" y="22508"/>
                    <a:pt x="96470" y="21871"/>
                  </a:cubicBezTo>
                  <a:cubicBezTo>
                    <a:pt x="96452" y="21582"/>
                    <a:pt x="96459" y="21270"/>
                    <a:pt x="96480" y="20905"/>
                  </a:cubicBezTo>
                  <a:cubicBezTo>
                    <a:pt x="96498" y="20604"/>
                    <a:pt x="96527" y="20292"/>
                    <a:pt x="96561" y="19967"/>
                  </a:cubicBezTo>
                  <a:cubicBezTo>
                    <a:pt x="96577" y="19803"/>
                    <a:pt x="96600" y="19633"/>
                    <a:pt x="96622" y="19463"/>
                  </a:cubicBezTo>
                  <a:cubicBezTo>
                    <a:pt x="96446" y="19382"/>
                    <a:pt x="96270" y="19292"/>
                    <a:pt x="96129" y="19217"/>
                  </a:cubicBezTo>
                  <a:cubicBezTo>
                    <a:pt x="95845" y="19070"/>
                    <a:pt x="95578" y="18922"/>
                    <a:pt x="95321" y="18768"/>
                  </a:cubicBezTo>
                  <a:cubicBezTo>
                    <a:pt x="94815" y="18462"/>
                    <a:pt x="94304" y="18121"/>
                    <a:pt x="93758" y="17724"/>
                  </a:cubicBezTo>
                  <a:cubicBezTo>
                    <a:pt x="91736" y="16263"/>
                    <a:pt x="89952" y="14569"/>
                    <a:pt x="88003" y="12678"/>
                  </a:cubicBezTo>
                  <a:cubicBezTo>
                    <a:pt x="87799" y="12479"/>
                    <a:pt x="87594" y="12280"/>
                    <a:pt x="87390" y="12081"/>
                  </a:cubicBezTo>
                  <a:lnTo>
                    <a:pt x="87343" y="12036"/>
                  </a:lnTo>
                  <a:cubicBezTo>
                    <a:pt x="86656" y="11370"/>
                    <a:pt x="85945" y="10677"/>
                    <a:pt x="85235" y="10006"/>
                  </a:cubicBezTo>
                  <a:lnTo>
                    <a:pt x="84901" y="9699"/>
                  </a:lnTo>
                  <a:lnTo>
                    <a:pt x="84764" y="9575"/>
                  </a:lnTo>
                  <a:lnTo>
                    <a:pt x="84571" y="9387"/>
                  </a:lnTo>
                  <a:lnTo>
                    <a:pt x="84526" y="9353"/>
                  </a:lnTo>
                  <a:cubicBezTo>
                    <a:pt x="84332" y="9166"/>
                    <a:pt x="84133" y="8983"/>
                    <a:pt x="83934" y="8802"/>
                  </a:cubicBezTo>
                  <a:cubicBezTo>
                    <a:pt x="83577" y="8478"/>
                    <a:pt x="83139" y="8097"/>
                    <a:pt x="82656" y="7756"/>
                  </a:cubicBezTo>
                  <a:cubicBezTo>
                    <a:pt x="82235" y="7467"/>
                    <a:pt x="81832" y="7257"/>
                    <a:pt x="81434" y="7108"/>
                  </a:cubicBezTo>
                  <a:cubicBezTo>
                    <a:pt x="81116" y="6995"/>
                    <a:pt x="80786" y="6927"/>
                    <a:pt x="80456" y="6898"/>
                  </a:cubicBezTo>
                  <a:cubicBezTo>
                    <a:pt x="80377" y="6893"/>
                    <a:pt x="80291" y="6887"/>
                    <a:pt x="80212" y="6887"/>
                  </a:cubicBezTo>
                  <a:cubicBezTo>
                    <a:pt x="79963" y="6887"/>
                    <a:pt x="79701" y="6916"/>
                    <a:pt x="79439" y="6961"/>
                  </a:cubicBezTo>
                  <a:cubicBezTo>
                    <a:pt x="79059" y="7035"/>
                    <a:pt x="78696" y="7155"/>
                    <a:pt x="78348" y="7318"/>
                  </a:cubicBezTo>
                  <a:cubicBezTo>
                    <a:pt x="77912" y="7530"/>
                    <a:pt x="77468" y="7824"/>
                    <a:pt x="77002" y="8217"/>
                  </a:cubicBezTo>
                  <a:cubicBezTo>
                    <a:pt x="76541" y="8608"/>
                    <a:pt x="76116" y="9035"/>
                    <a:pt x="75706" y="9455"/>
                  </a:cubicBezTo>
                  <a:cubicBezTo>
                    <a:pt x="75348" y="9814"/>
                    <a:pt x="74990" y="10182"/>
                    <a:pt x="74610" y="10518"/>
                  </a:cubicBezTo>
                  <a:cubicBezTo>
                    <a:pt x="75513" y="11388"/>
                    <a:pt x="76309" y="12183"/>
                    <a:pt x="77047" y="12951"/>
                  </a:cubicBezTo>
                  <a:cubicBezTo>
                    <a:pt x="77571" y="13489"/>
                    <a:pt x="77968" y="13916"/>
                    <a:pt x="78332" y="14320"/>
                  </a:cubicBezTo>
                  <a:cubicBezTo>
                    <a:pt x="78689" y="14723"/>
                    <a:pt x="79053" y="15144"/>
                    <a:pt x="79371" y="15513"/>
                  </a:cubicBezTo>
                  <a:lnTo>
                    <a:pt x="79399" y="15547"/>
                  </a:lnTo>
                  <a:lnTo>
                    <a:pt x="79446" y="15603"/>
                  </a:lnTo>
                  <a:cubicBezTo>
                    <a:pt x="79803" y="16019"/>
                    <a:pt x="80173" y="16450"/>
                    <a:pt x="80548" y="16854"/>
                  </a:cubicBezTo>
                  <a:cubicBezTo>
                    <a:pt x="80946" y="17274"/>
                    <a:pt x="81321" y="17643"/>
                    <a:pt x="81712" y="17990"/>
                  </a:cubicBezTo>
                  <a:cubicBezTo>
                    <a:pt x="81752" y="18031"/>
                    <a:pt x="81781" y="18087"/>
                    <a:pt x="81781" y="18149"/>
                  </a:cubicBezTo>
                  <a:cubicBezTo>
                    <a:pt x="81786" y="18217"/>
                    <a:pt x="81757" y="18286"/>
                    <a:pt x="81712" y="18331"/>
                  </a:cubicBezTo>
                  <a:cubicBezTo>
                    <a:pt x="81667" y="18372"/>
                    <a:pt x="81610" y="18399"/>
                    <a:pt x="81547" y="18399"/>
                  </a:cubicBezTo>
                  <a:cubicBezTo>
                    <a:pt x="81474" y="18399"/>
                    <a:pt x="81429" y="18372"/>
                    <a:pt x="81377" y="18331"/>
                  </a:cubicBezTo>
                  <a:cubicBezTo>
                    <a:pt x="80951" y="18002"/>
                    <a:pt x="80542" y="17632"/>
                    <a:pt x="80167" y="17240"/>
                  </a:cubicBezTo>
                  <a:cubicBezTo>
                    <a:pt x="79855" y="16916"/>
                    <a:pt x="79530" y="16558"/>
                    <a:pt x="79184" y="16149"/>
                  </a:cubicBezTo>
                  <a:cubicBezTo>
                    <a:pt x="79059" y="16007"/>
                    <a:pt x="78940" y="15859"/>
                    <a:pt x="78820" y="15718"/>
                  </a:cubicBezTo>
                  <a:lnTo>
                    <a:pt x="78764" y="15655"/>
                  </a:lnTo>
                  <a:cubicBezTo>
                    <a:pt x="78559" y="15411"/>
                    <a:pt x="78343" y="15160"/>
                    <a:pt x="78133" y="14916"/>
                  </a:cubicBezTo>
                  <a:cubicBezTo>
                    <a:pt x="77803" y="14541"/>
                    <a:pt x="77456" y="14155"/>
                    <a:pt x="77076" y="13746"/>
                  </a:cubicBezTo>
                  <a:cubicBezTo>
                    <a:pt x="75484" y="12030"/>
                    <a:pt x="73803" y="10410"/>
                    <a:pt x="72371" y="9057"/>
                  </a:cubicBezTo>
                  <a:cubicBezTo>
                    <a:pt x="71951" y="8660"/>
                    <a:pt x="71529" y="8262"/>
                    <a:pt x="71109" y="7864"/>
                  </a:cubicBezTo>
                  <a:lnTo>
                    <a:pt x="70791" y="7575"/>
                  </a:lnTo>
                  <a:cubicBezTo>
                    <a:pt x="70553" y="7347"/>
                    <a:pt x="70309" y="7121"/>
                    <a:pt x="70070" y="6893"/>
                  </a:cubicBezTo>
                  <a:cubicBezTo>
                    <a:pt x="69638" y="6478"/>
                    <a:pt x="69200" y="6051"/>
                    <a:pt x="68785" y="5631"/>
                  </a:cubicBezTo>
                  <a:lnTo>
                    <a:pt x="68489" y="5341"/>
                  </a:lnTo>
                  <a:cubicBezTo>
                    <a:pt x="67377" y="4239"/>
                    <a:pt x="66183" y="3080"/>
                    <a:pt x="64888" y="2091"/>
                  </a:cubicBezTo>
                  <a:lnTo>
                    <a:pt x="64875" y="2080"/>
                  </a:lnTo>
                  <a:lnTo>
                    <a:pt x="64859" y="2068"/>
                  </a:lnTo>
                  <a:cubicBezTo>
                    <a:pt x="63881" y="1341"/>
                    <a:pt x="63006" y="830"/>
                    <a:pt x="62119" y="465"/>
                  </a:cubicBezTo>
                  <a:lnTo>
                    <a:pt x="62108" y="465"/>
                  </a:lnTo>
                  <a:cubicBezTo>
                    <a:pt x="61785" y="336"/>
                    <a:pt x="61506" y="245"/>
                    <a:pt x="61233" y="176"/>
                  </a:cubicBezTo>
                  <a:cubicBezTo>
                    <a:pt x="60972" y="114"/>
                    <a:pt x="60705" y="63"/>
                    <a:pt x="60449" y="29"/>
                  </a:cubicBezTo>
                  <a:cubicBezTo>
                    <a:pt x="60228" y="6"/>
                    <a:pt x="60046" y="0"/>
                    <a:pt x="59869"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 name="Google Shape;1935;p27"/>
            <p:cNvSpPr/>
            <p:nvPr/>
          </p:nvSpPr>
          <p:spPr>
            <a:xfrm flipH="1">
              <a:off x="1983005" y="3307089"/>
              <a:ext cx="1053690" cy="563871"/>
            </a:xfrm>
            <a:custGeom>
              <a:avLst/>
              <a:gdLst/>
              <a:ahLst/>
              <a:cxnLst/>
              <a:rect l="l" t="t" r="r" b="b"/>
              <a:pathLst>
                <a:path w="35816" h="19128" extrusionOk="0">
                  <a:moveTo>
                    <a:pt x="35658" y="1"/>
                  </a:moveTo>
                  <a:cubicBezTo>
                    <a:pt x="35634" y="1"/>
                    <a:pt x="35617" y="6"/>
                    <a:pt x="35600" y="18"/>
                  </a:cubicBezTo>
                  <a:cubicBezTo>
                    <a:pt x="35521" y="63"/>
                    <a:pt x="35446" y="108"/>
                    <a:pt x="35367" y="148"/>
                  </a:cubicBezTo>
                  <a:cubicBezTo>
                    <a:pt x="35356" y="148"/>
                    <a:pt x="35338" y="142"/>
                    <a:pt x="35322" y="142"/>
                  </a:cubicBezTo>
                  <a:cubicBezTo>
                    <a:pt x="35299" y="142"/>
                    <a:pt x="35276" y="148"/>
                    <a:pt x="35259" y="160"/>
                  </a:cubicBezTo>
                  <a:cubicBezTo>
                    <a:pt x="35105" y="234"/>
                    <a:pt x="34958" y="318"/>
                    <a:pt x="34816" y="399"/>
                  </a:cubicBezTo>
                  <a:cubicBezTo>
                    <a:pt x="34793" y="381"/>
                    <a:pt x="34764" y="370"/>
                    <a:pt x="34737" y="370"/>
                  </a:cubicBezTo>
                  <a:cubicBezTo>
                    <a:pt x="34714" y="370"/>
                    <a:pt x="34691" y="376"/>
                    <a:pt x="34669" y="386"/>
                  </a:cubicBezTo>
                  <a:cubicBezTo>
                    <a:pt x="34242" y="637"/>
                    <a:pt x="33788" y="871"/>
                    <a:pt x="33282" y="1097"/>
                  </a:cubicBezTo>
                  <a:cubicBezTo>
                    <a:pt x="32862" y="1291"/>
                    <a:pt x="32401" y="1477"/>
                    <a:pt x="31821" y="1689"/>
                  </a:cubicBezTo>
                  <a:cubicBezTo>
                    <a:pt x="30668" y="2109"/>
                    <a:pt x="29474" y="2461"/>
                    <a:pt x="28355" y="2785"/>
                  </a:cubicBezTo>
                  <a:cubicBezTo>
                    <a:pt x="28179" y="2836"/>
                    <a:pt x="27997" y="2888"/>
                    <a:pt x="27821" y="2938"/>
                  </a:cubicBezTo>
                  <a:cubicBezTo>
                    <a:pt x="27400" y="3058"/>
                    <a:pt x="26969" y="3182"/>
                    <a:pt x="26542" y="3302"/>
                  </a:cubicBezTo>
                  <a:cubicBezTo>
                    <a:pt x="25866" y="3484"/>
                    <a:pt x="25191" y="3649"/>
                    <a:pt x="24617" y="3785"/>
                  </a:cubicBezTo>
                  <a:cubicBezTo>
                    <a:pt x="24032" y="3921"/>
                    <a:pt x="23434" y="4058"/>
                    <a:pt x="22860" y="4189"/>
                  </a:cubicBezTo>
                  <a:cubicBezTo>
                    <a:pt x="22167" y="4341"/>
                    <a:pt x="21451" y="4506"/>
                    <a:pt x="20752" y="4671"/>
                  </a:cubicBezTo>
                  <a:cubicBezTo>
                    <a:pt x="20639" y="4700"/>
                    <a:pt x="20525" y="4729"/>
                    <a:pt x="20411" y="4757"/>
                  </a:cubicBezTo>
                  <a:cubicBezTo>
                    <a:pt x="20229" y="4802"/>
                    <a:pt x="20048" y="4847"/>
                    <a:pt x="19865" y="4887"/>
                  </a:cubicBezTo>
                  <a:cubicBezTo>
                    <a:pt x="19639" y="4944"/>
                    <a:pt x="19400" y="4989"/>
                    <a:pt x="19173" y="5035"/>
                  </a:cubicBezTo>
                  <a:lnTo>
                    <a:pt x="19122" y="5041"/>
                  </a:lnTo>
                  <a:cubicBezTo>
                    <a:pt x="18559" y="5154"/>
                    <a:pt x="18087" y="5251"/>
                    <a:pt x="17615" y="5416"/>
                  </a:cubicBezTo>
                  <a:cubicBezTo>
                    <a:pt x="17349" y="5507"/>
                    <a:pt x="17116" y="5610"/>
                    <a:pt x="16899" y="5728"/>
                  </a:cubicBezTo>
                  <a:cubicBezTo>
                    <a:pt x="16684" y="5848"/>
                    <a:pt x="16474" y="5996"/>
                    <a:pt x="16292" y="6171"/>
                  </a:cubicBezTo>
                  <a:cubicBezTo>
                    <a:pt x="16156" y="6292"/>
                    <a:pt x="16036" y="6428"/>
                    <a:pt x="15939" y="6564"/>
                  </a:cubicBezTo>
                  <a:cubicBezTo>
                    <a:pt x="15860" y="6683"/>
                    <a:pt x="15797" y="6808"/>
                    <a:pt x="15769" y="6932"/>
                  </a:cubicBezTo>
                  <a:cubicBezTo>
                    <a:pt x="15706" y="7171"/>
                    <a:pt x="15752" y="7422"/>
                    <a:pt x="15889" y="7627"/>
                  </a:cubicBezTo>
                  <a:cubicBezTo>
                    <a:pt x="16020" y="7826"/>
                    <a:pt x="16206" y="7989"/>
                    <a:pt x="16479" y="8149"/>
                  </a:cubicBezTo>
                  <a:cubicBezTo>
                    <a:pt x="16757" y="8314"/>
                    <a:pt x="17059" y="8433"/>
                    <a:pt x="17292" y="8519"/>
                  </a:cubicBezTo>
                  <a:cubicBezTo>
                    <a:pt x="17593" y="8632"/>
                    <a:pt x="17900" y="8723"/>
                    <a:pt x="18189" y="8808"/>
                  </a:cubicBezTo>
                  <a:cubicBezTo>
                    <a:pt x="18320" y="8842"/>
                    <a:pt x="18457" y="8883"/>
                    <a:pt x="18587" y="8922"/>
                  </a:cubicBezTo>
                  <a:cubicBezTo>
                    <a:pt x="18735" y="8962"/>
                    <a:pt x="18877" y="9001"/>
                    <a:pt x="19025" y="9041"/>
                  </a:cubicBezTo>
                  <a:lnTo>
                    <a:pt x="19065" y="9053"/>
                  </a:lnTo>
                  <a:cubicBezTo>
                    <a:pt x="19246" y="9109"/>
                    <a:pt x="19434" y="9161"/>
                    <a:pt x="19605" y="9240"/>
                  </a:cubicBezTo>
                  <a:cubicBezTo>
                    <a:pt x="19888" y="9365"/>
                    <a:pt x="20167" y="9541"/>
                    <a:pt x="20434" y="9757"/>
                  </a:cubicBezTo>
                  <a:cubicBezTo>
                    <a:pt x="20684" y="9961"/>
                    <a:pt x="20900" y="10184"/>
                    <a:pt x="21065" y="10417"/>
                  </a:cubicBezTo>
                  <a:cubicBezTo>
                    <a:pt x="21168" y="10564"/>
                    <a:pt x="21247" y="10706"/>
                    <a:pt x="21304" y="10853"/>
                  </a:cubicBezTo>
                  <a:cubicBezTo>
                    <a:pt x="21338" y="10950"/>
                    <a:pt x="21360" y="11041"/>
                    <a:pt x="21372" y="11133"/>
                  </a:cubicBezTo>
                  <a:cubicBezTo>
                    <a:pt x="21372" y="11201"/>
                    <a:pt x="21372" y="11269"/>
                    <a:pt x="21365" y="11337"/>
                  </a:cubicBezTo>
                  <a:cubicBezTo>
                    <a:pt x="21349" y="11399"/>
                    <a:pt x="21331" y="11461"/>
                    <a:pt x="21310" y="11519"/>
                  </a:cubicBezTo>
                  <a:cubicBezTo>
                    <a:pt x="21275" y="11587"/>
                    <a:pt x="21236" y="11650"/>
                    <a:pt x="21189" y="11712"/>
                  </a:cubicBezTo>
                  <a:cubicBezTo>
                    <a:pt x="21116" y="11792"/>
                    <a:pt x="21037" y="11865"/>
                    <a:pt x="20940" y="11939"/>
                  </a:cubicBezTo>
                  <a:cubicBezTo>
                    <a:pt x="20764" y="12059"/>
                    <a:pt x="20570" y="12156"/>
                    <a:pt x="20303" y="12263"/>
                  </a:cubicBezTo>
                  <a:cubicBezTo>
                    <a:pt x="20274" y="12274"/>
                    <a:pt x="20253" y="12297"/>
                    <a:pt x="20235" y="12319"/>
                  </a:cubicBezTo>
                  <a:cubicBezTo>
                    <a:pt x="20145" y="12332"/>
                    <a:pt x="20053" y="12348"/>
                    <a:pt x="19957" y="12366"/>
                  </a:cubicBezTo>
                  <a:cubicBezTo>
                    <a:pt x="19820" y="12387"/>
                    <a:pt x="19684" y="12411"/>
                    <a:pt x="19548" y="12434"/>
                  </a:cubicBezTo>
                  <a:lnTo>
                    <a:pt x="19445" y="12445"/>
                  </a:lnTo>
                  <a:cubicBezTo>
                    <a:pt x="19138" y="12497"/>
                    <a:pt x="18826" y="12547"/>
                    <a:pt x="18514" y="12592"/>
                  </a:cubicBezTo>
                  <a:cubicBezTo>
                    <a:pt x="17775" y="12701"/>
                    <a:pt x="17093" y="12780"/>
                    <a:pt x="16440" y="12843"/>
                  </a:cubicBezTo>
                  <a:lnTo>
                    <a:pt x="16502" y="12843"/>
                  </a:lnTo>
                  <a:cubicBezTo>
                    <a:pt x="16201" y="12865"/>
                    <a:pt x="15899" y="12888"/>
                    <a:pt x="15604" y="12911"/>
                  </a:cubicBezTo>
                  <a:cubicBezTo>
                    <a:pt x="15314" y="12928"/>
                    <a:pt x="15031" y="12951"/>
                    <a:pt x="14746" y="12974"/>
                  </a:cubicBezTo>
                  <a:cubicBezTo>
                    <a:pt x="14172" y="13030"/>
                    <a:pt x="13610" y="13093"/>
                    <a:pt x="13081" y="13166"/>
                  </a:cubicBezTo>
                  <a:cubicBezTo>
                    <a:pt x="12018" y="13320"/>
                    <a:pt x="10979" y="13530"/>
                    <a:pt x="9985" y="13803"/>
                  </a:cubicBezTo>
                  <a:cubicBezTo>
                    <a:pt x="9120" y="14036"/>
                    <a:pt x="8217" y="14343"/>
                    <a:pt x="7297" y="14713"/>
                  </a:cubicBezTo>
                  <a:cubicBezTo>
                    <a:pt x="6581" y="15007"/>
                    <a:pt x="5819" y="15360"/>
                    <a:pt x="4979" y="15797"/>
                  </a:cubicBezTo>
                  <a:lnTo>
                    <a:pt x="4979" y="15746"/>
                  </a:lnTo>
                  <a:cubicBezTo>
                    <a:pt x="4966" y="15667"/>
                    <a:pt x="4944" y="15592"/>
                    <a:pt x="4921" y="15531"/>
                  </a:cubicBezTo>
                  <a:cubicBezTo>
                    <a:pt x="4898" y="15474"/>
                    <a:pt x="4859" y="15416"/>
                    <a:pt x="4803" y="15354"/>
                  </a:cubicBezTo>
                  <a:cubicBezTo>
                    <a:pt x="4756" y="15303"/>
                    <a:pt x="4694" y="15258"/>
                    <a:pt x="4632" y="15230"/>
                  </a:cubicBezTo>
                  <a:cubicBezTo>
                    <a:pt x="4598" y="15212"/>
                    <a:pt x="4564" y="15195"/>
                    <a:pt x="4523" y="15190"/>
                  </a:cubicBezTo>
                  <a:cubicBezTo>
                    <a:pt x="4473" y="15172"/>
                    <a:pt x="4421" y="15167"/>
                    <a:pt x="4387" y="15167"/>
                  </a:cubicBezTo>
                  <a:lnTo>
                    <a:pt x="4347" y="15167"/>
                  </a:lnTo>
                  <a:cubicBezTo>
                    <a:pt x="4291" y="15167"/>
                    <a:pt x="4216" y="15172"/>
                    <a:pt x="4148" y="15195"/>
                  </a:cubicBezTo>
                  <a:cubicBezTo>
                    <a:pt x="3995" y="15235"/>
                    <a:pt x="3859" y="15314"/>
                    <a:pt x="3746" y="15434"/>
                  </a:cubicBezTo>
                  <a:cubicBezTo>
                    <a:pt x="3649" y="15531"/>
                    <a:pt x="3563" y="15655"/>
                    <a:pt x="3478" y="15809"/>
                  </a:cubicBezTo>
                  <a:cubicBezTo>
                    <a:pt x="3461" y="15849"/>
                    <a:pt x="3444" y="15883"/>
                    <a:pt x="3427" y="15922"/>
                  </a:cubicBezTo>
                  <a:cubicBezTo>
                    <a:pt x="3364" y="15865"/>
                    <a:pt x="3285" y="15831"/>
                    <a:pt x="3200" y="15831"/>
                  </a:cubicBezTo>
                  <a:cubicBezTo>
                    <a:pt x="3172" y="15831"/>
                    <a:pt x="3148" y="15838"/>
                    <a:pt x="3120" y="15843"/>
                  </a:cubicBezTo>
                  <a:cubicBezTo>
                    <a:pt x="3017" y="15860"/>
                    <a:pt x="2933" y="15922"/>
                    <a:pt x="2847" y="15985"/>
                  </a:cubicBezTo>
                  <a:cubicBezTo>
                    <a:pt x="2779" y="16030"/>
                    <a:pt x="2716" y="16093"/>
                    <a:pt x="2642" y="16184"/>
                  </a:cubicBezTo>
                  <a:cubicBezTo>
                    <a:pt x="2558" y="16286"/>
                    <a:pt x="2490" y="16389"/>
                    <a:pt x="2427" y="16491"/>
                  </a:cubicBezTo>
                  <a:cubicBezTo>
                    <a:pt x="2359" y="16610"/>
                    <a:pt x="2302" y="16730"/>
                    <a:pt x="2267" y="16843"/>
                  </a:cubicBezTo>
                  <a:cubicBezTo>
                    <a:pt x="2257" y="16826"/>
                    <a:pt x="2246" y="16803"/>
                    <a:pt x="2233" y="16786"/>
                  </a:cubicBezTo>
                  <a:cubicBezTo>
                    <a:pt x="2188" y="16724"/>
                    <a:pt x="2126" y="16638"/>
                    <a:pt x="2041" y="16581"/>
                  </a:cubicBezTo>
                  <a:cubicBezTo>
                    <a:pt x="2029" y="16570"/>
                    <a:pt x="2023" y="16554"/>
                    <a:pt x="2012" y="16541"/>
                  </a:cubicBezTo>
                  <a:cubicBezTo>
                    <a:pt x="1966" y="16479"/>
                    <a:pt x="1853" y="16342"/>
                    <a:pt x="1688" y="16342"/>
                  </a:cubicBezTo>
                  <a:cubicBezTo>
                    <a:pt x="1666" y="16342"/>
                    <a:pt x="1637" y="16342"/>
                    <a:pt x="1614" y="16355"/>
                  </a:cubicBezTo>
                  <a:cubicBezTo>
                    <a:pt x="1483" y="16389"/>
                    <a:pt x="1393" y="16507"/>
                    <a:pt x="1336" y="16712"/>
                  </a:cubicBezTo>
                  <a:cubicBezTo>
                    <a:pt x="1318" y="16780"/>
                    <a:pt x="1336" y="16854"/>
                    <a:pt x="1386" y="16906"/>
                  </a:cubicBezTo>
                  <a:lnTo>
                    <a:pt x="1381" y="16916"/>
                  </a:lnTo>
                  <a:lnTo>
                    <a:pt x="1381" y="16929"/>
                  </a:lnTo>
                  <a:cubicBezTo>
                    <a:pt x="1352" y="17024"/>
                    <a:pt x="1347" y="17133"/>
                    <a:pt x="1352" y="17236"/>
                  </a:cubicBezTo>
                  <a:cubicBezTo>
                    <a:pt x="1359" y="17365"/>
                    <a:pt x="1381" y="17485"/>
                    <a:pt x="1427" y="17611"/>
                  </a:cubicBezTo>
                  <a:cubicBezTo>
                    <a:pt x="1352" y="17570"/>
                    <a:pt x="1268" y="17542"/>
                    <a:pt x="1176" y="17519"/>
                  </a:cubicBezTo>
                  <a:cubicBezTo>
                    <a:pt x="1080" y="17496"/>
                    <a:pt x="972" y="17485"/>
                    <a:pt x="870" y="17485"/>
                  </a:cubicBezTo>
                  <a:cubicBezTo>
                    <a:pt x="790" y="17485"/>
                    <a:pt x="705" y="17491"/>
                    <a:pt x="625" y="17508"/>
                  </a:cubicBezTo>
                  <a:cubicBezTo>
                    <a:pt x="460" y="17542"/>
                    <a:pt x="308" y="17627"/>
                    <a:pt x="200" y="17747"/>
                  </a:cubicBezTo>
                  <a:cubicBezTo>
                    <a:pt x="137" y="17821"/>
                    <a:pt x="91" y="17900"/>
                    <a:pt x="51" y="17997"/>
                  </a:cubicBezTo>
                  <a:cubicBezTo>
                    <a:pt x="23" y="18076"/>
                    <a:pt x="6" y="18173"/>
                    <a:pt x="1" y="18293"/>
                  </a:cubicBezTo>
                  <a:cubicBezTo>
                    <a:pt x="1" y="18343"/>
                    <a:pt x="17" y="18383"/>
                    <a:pt x="46" y="18417"/>
                  </a:cubicBezTo>
                  <a:cubicBezTo>
                    <a:pt x="80" y="18456"/>
                    <a:pt x="125" y="18474"/>
                    <a:pt x="171" y="18479"/>
                  </a:cubicBezTo>
                  <a:lnTo>
                    <a:pt x="182" y="18479"/>
                  </a:lnTo>
                  <a:cubicBezTo>
                    <a:pt x="188" y="18490"/>
                    <a:pt x="200" y="18503"/>
                    <a:pt x="211" y="18513"/>
                  </a:cubicBezTo>
                  <a:cubicBezTo>
                    <a:pt x="376" y="18655"/>
                    <a:pt x="546" y="18770"/>
                    <a:pt x="739" y="18854"/>
                  </a:cubicBezTo>
                  <a:cubicBezTo>
                    <a:pt x="932" y="18940"/>
                    <a:pt x="1137" y="19002"/>
                    <a:pt x="1359" y="19048"/>
                  </a:cubicBezTo>
                  <a:cubicBezTo>
                    <a:pt x="1625" y="19099"/>
                    <a:pt x="1910" y="19127"/>
                    <a:pt x="2222" y="19127"/>
                  </a:cubicBezTo>
                  <a:cubicBezTo>
                    <a:pt x="2393" y="19127"/>
                    <a:pt x="2563" y="19116"/>
                    <a:pt x="2750" y="19104"/>
                  </a:cubicBezTo>
                  <a:cubicBezTo>
                    <a:pt x="3172" y="19070"/>
                    <a:pt x="3615" y="19008"/>
                    <a:pt x="4189" y="18899"/>
                  </a:cubicBezTo>
                  <a:cubicBezTo>
                    <a:pt x="4353" y="18865"/>
                    <a:pt x="4523" y="18831"/>
                    <a:pt x="4688" y="18797"/>
                  </a:cubicBezTo>
                  <a:cubicBezTo>
                    <a:pt x="4927" y="18752"/>
                    <a:pt x="5171" y="18702"/>
                    <a:pt x="5410" y="18655"/>
                  </a:cubicBezTo>
                  <a:cubicBezTo>
                    <a:pt x="5734" y="18599"/>
                    <a:pt x="6075" y="18553"/>
                    <a:pt x="6427" y="18519"/>
                  </a:cubicBezTo>
                  <a:cubicBezTo>
                    <a:pt x="6836" y="18485"/>
                    <a:pt x="7251" y="18468"/>
                    <a:pt x="7660" y="18468"/>
                  </a:cubicBezTo>
                  <a:cubicBezTo>
                    <a:pt x="7956" y="18468"/>
                    <a:pt x="8262" y="18474"/>
                    <a:pt x="8558" y="18497"/>
                  </a:cubicBezTo>
                  <a:cubicBezTo>
                    <a:pt x="8899" y="18513"/>
                    <a:pt x="9246" y="18553"/>
                    <a:pt x="9621" y="18605"/>
                  </a:cubicBezTo>
                  <a:cubicBezTo>
                    <a:pt x="9797" y="18627"/>
                    <a:pt x="9967" y="18655"/>
                    <a:pt x="10143" y="18684"/>
                  </a:cubicBezTo>
                  <a:cubicBezTo>
                    <a:pt x="10229" y="18695"/>
                    <a:pt x="10314" y="18713"/>
                    <a:pt x="10399" y="18723"/>
                  </a:cubicBezTo>
                  <a:cubicBezTo>
                    <a:pt x="10428" y="18729"/>
                    <a:pt x="10455" y="18736"/>
                    <a:pt x="10489" y="18736"/>
                  </a:cubicBezTo>
                  <a:lnTo>
                    <a:pt x="10552" y="18747"/>
                  </a:lnTo>
                  <a:cubicBezTo>
                    <a:pt x="10575" y="18752"/>
                    <a:pt x="10599" y="18752"/>
                    <a:pt x="10615" y="18752"/>
                  </a:cubicBezTo>
                  <a:lnTo>
                    <a:pt x="10660" y="18752"/>
                  </a:lnTo>
                  <a:cubicBezTo>
                    <a:pt x="10678" y="18752"/>
                    <a:pt x="10694" y="18758"/>
                    <a:pt x="10712" y="18758"/>
                  </a:cubicBezTo>
                  <a:cubicBezTo>
                    <a:pt x="10728" y="18758"/>
                    <a:pt x="10735" y="18758"/>
                    <a:pt x="10746" y="18752"/>
                  </a:cubicBezTo>
                  <a:cubicBezTo>
                    <a:pt x="10751" y="18763"/>
                    <a:pt x="10757" y="18775"/>
                    <a:pt x="10769" y="18781"/>
                  </a:cubicBezTo>
                  <a:cubicBezTo>
                    <a:pt x="10803" y="18820"/>
                    <a:pt x="10854" y="18843"/>
                    <a:pt x="10905" y="18843"/>
                  </a:cubicBezTo>
                  <a:cubicBezTo>
                    <a:pt x="10950" y="18843"/>
                    <a:pt x="10990" y="18826"/>
                    <a:pt x="11024" y="18797"/>
                  </a:cubicBezTo>
                  <a:cubicBezTo>
                    <a:pt x="11252" y="18582"/>
                    <a:pt x="11478" y="18354"/>
                    <a:pt x="11695" y="18133"/>
                  </a:cubicBezTo>
                  <a:cubicBezTo>
                    <a:pt x="11837" y="17986"/>
                    <a:pt x="11984" y="17832"/>
                    <a:pt x="12133" y="17684"/>
                  </a:cubicBezTo>
                  <a:cubicBezTo>
                    <a:pt x="12558" y="17270"/>
                    <a:pt x="12928" y="16956"/>
                    <a:pt x="13292" y="16712"/>
                  </a:cubicBezTo>
                  <a:cubicBezTo>
                    <a:pt x="13626" y="16496"/>
                    <a:pt x="13979" y="16326"/>
                    <a:pt x="14331" y="16201"/>
                  </a:cubicBezTo>
                  <a:cubicBezTo>
                    <a:pt x="14785" y="16053"/>
                    <a:pt x="15291" y="15962"/>
                    <a:pt x="15923" y="15917"/>
                  </a:cubicBezTo>
                  <a:cubicBezTo>
                    <a:pt x="16201" y="15899"/>
                    <a:pt x="16490" y="15888"/>
                    <a:pt x="16809" y="15888"/>
                  </a:cubicBezTo>
                  <a:cubicBezTo>
                    <a:pt x="17479" y="15888"/>
                    <a:pt x="18150" y="15933"/>
                    <a:pt x="18781" y="15980"/>
                  </a:cubicBezTo>
                  <a:cubicBezTo>
                    <a:pt x="19178" y="16008"/>
                    <a:pt x="19571" y="16042"/>
                    <a:pt x="19968" y="16070"/>
                  </a:cubicBezTo>
                  <a:cubicBezTo>
                    <a:pt x="20604" y="16127"/>
                    <a:pt x="21258" y="16179"/>
                    <a:pt x="21905" y="16218"/>
                  </a:cubicBezTo>
                  <a:cubicBezTo>
                    <a:pt x="22422" y="16247"/>
                    <a:pt x="22872" y="16263"/>
                    <a:pt x="23287" y="16263"/>
                  </a:cubicBezTo>
                  <a:cubicBezTo>
                    <a:pt x="23877" y="16263"/>
                    <a:pt x="24412" y="16229"/>
                    <a:pt x="24911" y="16172"/>
                  </a:cubicBezTo>
                  <a:cubicBezTo>
                    <a:pt x="25395" y="16116"/>
                    <a:pt x="25826" y="16025"/>
                    <a:pt x="26235" y="15906"/>
                  </a:cubicBezTo>
                  <a:cubicBezTo>
                    <a:pt x="26684" y="15763"/>
                    <a:pt x="27071" y="15599"/>
                    <a:pt x="27418" y="15382"/>
                  </a:cubicBezTo>
                  <a:cubicBezTo>
                    <a:pt x="27605" y="15269"/>
                    <a:pt x="27787" y="15144"/>
                    <a:pt x="27946" y="15007"/>
                  </a:cubicBezTo>
                  <a:cubicBezTo>
                    <a:pt x="28094" y="14883"/>
                    <a:pt x="28241" y="14734"/>
                    <a:pt x="28396" y="14553"/>
                  </a:cubicBezTo>
                  <a:cubicBezTo>
                    <a:pt x="28509" y="14422"/>
                    <a:pt x="28611" y="14280"/>
                    <a:pt x="28690" y="14144"/>
                  </a:cubicBezTo>
                  <a:cubicBezTo>
                    <a:pt x="28771" y="13997"/>
                    <a:pt x="28832" y="13848"/>
                    <a:pt x="28873" y="13712"/>
                  </a:cubicBezTo>
                  <a:cubicBezTo>
                    <a:pt x="28947" y="13433"/>
                    <a:pt x="28947" y="13155"/>
                    <a:pt x="28866" y="12899"/>
                  </a:cubicBezTo>
                  <a:cubicBezTo>
                    <a:pt x="28827" y="12763"/>
                    <a:pt x="28771" y="12633"/>
                    <a:pt x="28702" y="12518"/>
                  </a:cubicBezTo>
                  <a:cubicBezTo>
                    <a:pt x="28627" y="12400"/>
                    <a:pt x="28537" y="12280"/>
                    <a:pt x="28441" y="12167"/>
                  </a:cubicBezTo>
                  <a:cubicBezTo>
                    <a:pt x="28327" y="12036"/>
                    <a:pt x="28202" y="11928"/>
                    <a:pt x="28094" y="11837"/>
                  </a:cubicBezTo>
                  <a:cubicBezTo>
                    <a:pt x="27986" y="11740"/>
                    <a:pt x="27866" y="11650"/>
                    <a:pt x="27714" y="11547"/>
                  </a:cubicBezTo>
                  <a:cubicBezTo>
                    <a:pt x="27457" y="11371"/>
                    <a:pt x="27168" y="11206"/>
                    <a:pt x="26799" y="11024"/>
                  </a:cubicBezTo>
                  <a:cubicBezTo>
                    <a:pt x="26054" y="10649"/>
                    <a:pt x="25286" y="10360"/>
                    <a:pt x="24633" y="10126"/>
                  </a:cubicBezTo>
                  <a:cubicBezTo>
                    <a:pt x="24338" y="10019"/>
                    <a:pt x="24042" y="9922"/>
                    <a:pt x="23741" y="9820"/>
                  </a:cubicBezTo>
                  <a:cubicBezTo>
                    <a:pt x="23542" y="9746"/>
                    <a:pt x="23337" y="9678"/>
                    <a:pt x="23133" y="9604"/>
                  </a:cubicBezTo>
                  <a:cubicBezTo>
                    <a:pt x="22962" y="9547"/>
                    <a:pt x="22736" y="9468"/>
                    <a:pt x="22514" y="9376"/>
                  </a:cubicBezTo>
                  <a:cubicBezTo>
                    <a:pt x="22383" y="9331"/>
                    <a:pt x="22218" y="9263"/>
                    <a:pt x="22060" y="9183"/>
                  </a:cubicBezTo>
                  <a:cubicBezTo>
                    <a:pt x="21866" y="9093"/>
                    <a:pt x="21685" y="8978"/>
                    <a:pt x="21530" y="8883"/>
                  </a:cubicBezTo>
                  <a:cubicBezTo>
                    <a:pt x="21310" y="8739"/>
                    <a:pt x="21116" y="8603"/>
                    <a:pt x="20940" y="8450"/>
                  </a:cubicBezTo>
                  <a:cubicBezTo>
                    <a:pt x="20786" y="8314"/>
                    <a:pt x="20667" y="8183"/>
                    <a:pt x="20576" y="8047"/>
                  </a:cubicBezTo>
                  <a:cubicBezTo>
                    <a:pt x="20525" y="7962"/>
                    <a:pt x="20479" y="7882"/>
                    <a:pt x="20452" y="7797"/>
                  </a:cubicBezTo>
                  <a:cubicBezTo>
                    <a:pt x="20434" y="7740"/>
                    <a:pt x="20423" y="7677"/>
                    <a:pt x="20418" y="7621"/>
                  </a:cubicBezTo>
                  <a:cubicBezTo>
                    <a:pt x="20411" y="7564"/>
                    <a:pt x="20418" y="7507"/>
                    <a:pt x="20423" y="7451"/>
                  </a:cubicBezTo>
                  <a:cubicBezTo>
                    <a:pt x="20439" y="7383"/>
                    <a:pt x="20463" y="7314"/>
                    <a:pt x="20491" y="7252"/>
                  </a:cubicBezTo>
                  <a:cubicBezTo>
                    <a:pt x="20542" y="7160"/>
                    <a:pt x="20599" y="7076"/>
                    <a:pt x="20673" y="6984"/>
                  </a:cubicBezTo>
                  <a:cubicBezTo>
                    <a:pt x="20814" y="6830"/>
                    <a:pt x="20985" y="6688"/>
                    <a:pt x="21213" y="6541"/>
                  </a:cubicBezTo>
                  <a:cubicBezTo>
                    <a:pt x="21491" y="6360"/>
                    <a:pt x="21809" y="6189"/>
                    <a:pt x="22212" y="6012"/>
                  </a:cubicBezTo>
                  <a:cubicBezTo>
                    <a:pt x="22559" y="5859"/>
                    <a:pt x="22941" y="5717"/>
                    <a:pt x="23411" y="5558"/>
                  </a:cubicBezTo>
                  <a:lnTo>
                    <a:pt x="23411" y="5558"/>
                  </a:lnTo>
                  <a:lnTo>
                    <a:pt x="23377" y="5563"/>
                  </a:lnTo>
                  <a:cubicBezTo>
                    <a:pt x="23877" y="5398"/>
                    <a:pt x="24394" y="5246"/>
                    <a:pt x="24895" y="5098"/>
                  </a:cubicBezTo>
                  <a:cubicBezTo>
                    <a:pt x="25139" y="5023"/>
                    <a:pt x="25388" y="4950"/>
                    <a:pt x="25634" y="4870"/>
                  </a:cubicBezTo>
                  <a:cubicBezTo>
                    <a:pt x="27253" y="4370"/>
                    <a:pt x="28480" y="3955"/>
                    <a:pt x="29605" y="3518"/>
                  </a:cubicBezTo>
                  <a:cubicBezTo>
                    <a:pt x="30458" y="3182"/>
                    <a:pt x="31281" y="2825"/>
                    <a:pt x="32044" y="2455"/>
                  </a:cubicBezTo>
                  <a:cubicBezTo>
                    <a:pt x="32787" y="2091"/>
                    <a:pt x="33510" y="1700"/>
                    <a:pt x="34185" y="1291"/>
                  </a:cubicBezTo>
                  <a:cubicBezTo>
                    <a:pt x="34192" y="1291"/>
                    <a:pt x="34197" y="1291"/>
                    <a:pt x="34202" y="1285"/>
                  </a:cubicBezTo>
                  <a:cubicBezTo>
                    <a:pt x="34402" y="1177"/>
                    <a:pt x="34601" y="1041"/>
                    <a:pt x="34850" y="847"/>
                  </a:cubicBezTo>
                  <a:lnTo>
                    <a:pt x="34861" y="842"/>
                  </a:lnTo>
                  <a:lnTo>
                    <a:pt x="34884" y="824"/>
                  </a:lnTo>
                  <a:cubicBezTo>
                    <a:pt x="34969" y="768"/>
                    <a:pt x="35055" y="706"/>
                    <a:pt x="35134" y="648"/>
                  </a:cubicBezTo>
                  <a:cubicBezTo>
                    <a:pt x="35214" y="591"/>
                    <a:pt x="35288" y="535"/>
                    <a:pt x="35362" y="478"/>
                  </a:cubicBezTo>
                  <a:cubicBezTo>
                    <a:pt x="35480" y="404"/>
                    <a:pt x="35600" y="331"/>
                    <a:pt x="35726" y="257"/>
                  </a:cubicBezTo>
                  <a:cubicBezTo>
                    <a:pt x="35787" y="216"/>
                    <a:pt x="35816" y="142"/>
                    <a:pt x="35782" y="74"/>
                  </a:cubicBezTo>
                  <a:cubicBezTo>
                    <a:pt x="35760" y="35"/>
                    <a:pt x="35708" y="1"/>
                    <a:pt x="35658" y="1"/>
                  </a:cubicBezTo>
                  <a:close/>
                </a:path>
              </a:pathLst>
            </a:custGeom>
            <a:solidFill>
              <a:schemeClr val="accent6"/>
            </a:solidFill>
            <a:ln>
              <a:noFill/>
            </a:ln>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2" name="Google Shape;1936;p27"/>
            <p:cNvSpPr>
              <a:spLocks noChangeArrowheads="1"/>
            </p:cNvSpPr>
            <p:nvPr/>
          </p:nvSpPr>
          <p:spPr bwMode="auto">
            <a:xfrm flipH="1">
              <a:off x="202240" y="2731855"/>
              <a:ext cx="1790705" cy="759876"/>
            </a:xfrm>
            <a:custGeom>
              <a:avLst/>
              <a:gdLst>
                <a:gd name="T0" fmla="*/ 0 w 60892"/>
                <a:gd name="T1" fmla="*/ 0 h 25815"/>
                <a:gd name="T2" fmla="*/ 60892 w 60892"/>
                <a:gd name="T3" fmla="*/ 25815 h 25815"/>
              </a:gdLst>
              <a:ahLst/>
              <a:cxnLst/>
              <a:rect l="T0" t="T1" r="T2" b="T3"/>
              <a:pathLst>
                <a:path w="60892" h="25815" extrusionOk="0">
                  <a:moveTo>
                    <a:pt x="45499" y="18633"/>
                  </a:moveTo>
                  <a:lnTo>
                    <a:pt x="45499" y="18633"/>
                  </a:lnTo>
                  <a:cubicBezTo>
                    <a:pt x="45539" y="18662"/>
                    <a:pt x="45578" y="18689"/>
                    <a:pt x="45618" y="18718"/>
                  </a:cubicBezTo>
                  <a:cubicBezTo>
                    <a:pt x="45851" y="18883"/>
                    <a:pt x="46061" y="19071"/>
                    <a:pt x="46221" y="19224"/>
                  </a:cubicBezTo>
                  <a:cubicBezTo>
                    <a:pt x="46170" y="19189"/>
                    <a:pt x="46113" y="19150"/>
                    <a:pt x="46056" y="19116"/>
                  </a:cubicBezTo>
                  <a:cubicBezTo>
                    <a:pt x="45880" y="18990"/>
                    <a:pt x="45720" y="18849"/>
                    <a:pt x="45578" y="18712"/>
                  </a:cubicBezTo>
                  <a:lnTo>
                    <a:pt x="45499" y="18633"/>
                  </a:lnTo>
                  <a:close/>
                  <a:moveTo>
                    <a:pt x="23963" y="0"/>
                  </a:moveTo>
                  <a:cubicBezTo>
                    <a:pt x="23878" y="0"/>
                    <a:pt x="23792" y="6"/>
                    <a:pt x="23708" y="6"/>
                  </a:cubicBezTo>
                  <a:cubicBezTo>
                    <a:pt x="23275" y="29"/>
                    <a:pt x="22809" y="126"/>
                    <a:pt x="22292" y="307"/>
                  </a:cubicBezTo>
                  <a:cubicBezTo>
                    <a:pt x="21861" y="461"/>
                    <a:pt x="21406" y="677"/>
                    <a:pt x="20917" y="972"/>
                  </a:cubicBezTo>
                  <a:cubicBezTo>
                    <a:pt x="20480" y="1233"/>
                    <a:pt x="20036" y="1540"/>
                    <a:pt x="19577" y="1904"/>
                  </a:cubicBezTo>
                  <a:cubicBezTo>
                    <a:pt x="18854" y="2473"/>
                    <a:pt x="18127" y="3142"/>
                    <a:pt x="17275" y="4029"/>
                  </a:cubicBezTo>
                  <a:cubicBezTo>
                    <a:pt x="16968" y="4348"/>
                    <a:pt x="16672" y="4666"/>
                    <a:pt x="16372" y="4996"/>
                  </a:cubicBezTo>
                  <a:cubicBezTo>
                    <a:pt x="15895" y="5518"/>
                    <a:pt x="15405" y="6035"/>
                    <a:pt x="14928" y="6546"/>
                  </a:cubicBezTo>
                  <a:cubicBezTo>
                    <a:pt x="12945" y="8649"/>
                    <a:pt x="10905" y="10700"/>
                    <a:pt x="8865" y="12638"/>
                  </a:cubicBezTo>
                  <a:cubicBezTo>
                    <a:pt x="7825" y="13621"/>
                    <a:pt x="6763" y="14598"/>
                    <a:pt x="5701" y="15547"/>
                  </a:cubicBezTo>
                  <a:cubicBezTo>
                    <a:pt x="5211" y="15985"/>
                    <a:pt x="4678" y="16451"/>
                    <a:pt x="4081" y="16968"/>
                  </a:cubicBezTo>
                  <a:cubicBezTo>
                    <a:pt x="3826" y="17183"/>
                    <a:pt x="3540" y="17434"/>
                    <a:pt x="3257" y="17666"/>
                  </a:cubicBezTo>
                  <a:lnTo>
                    <a:pt x="3081" y="17815"/>
                  </a:lnTo>
                  <a:cubicBezTo>
                    <a:pt x="2864" y="17996"/>
                    <a:pt x="2649" y="18178"/>
                    <a:pt x="2439" y="18366"/>
                  </a:cubicBezTo>
                  <a:cubicBezTo>
                    <a:pt x="2291" y="18502"/>
                    <a:pt x="2160" y="18633"/>
                    <a:pt x="2040" y="18769"/>
                  </a:cubicBezTo>
                  <a:lnTo>
                    <a:pt x="2019" y="18791"/>
                  </a:lnTo>
                  <a:cubicBezTo>
                    <a:pt x="1995" y="18814"/>
                    <a:pt x="1984" y="18825"/>
                    <a:pt x="1972" y="18843"/>
                  </a:cubicBezTo>
                  <a:lnTo>
                    <a:pt x="1967" y="18854"/>
                  </a:lnTo>
                  <a:lnTo>
                    <a:pt x="1956" y="18859"/>
                  </a:lnTo>
                  <a:cubicBezTo>
                    <a:pt x="1671" y="19105"/>
                    <a:pt x="1416" y="19320"/>
                    <a:pt x="1166" y="19548"/>
                  </a:cubicBezTo>
                  <a:cubicBezTo>
                    <a:pt x="887" y="19803"/>
                    <a:pt x="660" y="20042"/>
                    <a:pt x="472" y="20275"/>
                  </a:cubicBezTo>
                  <a:cubicBezTo>
                    <a:pt x="267" y="20530"/>
                    <a:pt x="131" y="20776"/>
                    <a:pt x="63" y="21007"/>
                  </a:cubicBezTo>
                  <a:cubicBezTo>
                    <a:pt x="0" y="21224"/>
                    <a:pt x="7" y="21445"/>
                    <a:pt x="92" y="21655"/>
                  </a:cubicBezTo>
                  <a:cubicBezTo>
                    <a:pt x="183" y="21894"/>
                    <a:pt x="416" y="22003"/>
                    <a:pt x="552" y="22042"/>
                  </a:cubicBezTo>
                  <a:cubicBezTo>
                    <a:pt x="682" y="22087"/>
                    <a:pt x="831" y="22105"/>
                    <a:pt x="1018" y="22105"/>
                  </a:cubicBezTo>
                  <a:cubicBezTo>
                    <a:pt x="1114" y="22105"/>
                    <a:pt x="1206" y="22098"/>
                    <a:pt x="1308" y="22093"/>
                  </a:cubicBezTo>
                  <a:cubicBezTo>
                    <a:pt x="1432" y="22087"/>
                    <a:pt x="1558" y="22077"/>
                    <a:pt x="1683" y="22064"/>
                  </a:cubicBezTo>
                  <a:lnTo>
                    <a:pt x="1705" y="22064"/>
                  </a:lnTo>
                  <a:cubicBezTo>
                    <a:pt x="1864" y="22053"/>
                    <a:pt x="2024" y="22037"/>
                    <a:pt x="2182" y="22030"/>
                  </a:cubicBezTo>
                  <a:lnTo>
                    <a:pt x="2205" y="22037"/>
                  </a:lnTo>
                  <a:cubicBezTo>
                    <a:pt x="2365" y="22037"/>
                    <a:pt x="2489" y="22048"/>
                    <a:pt x="2609" y="22071"/>
                  </a:cubicBezTo>
                  <a:cubicBezTo>
                    <a:pt x="2745" y="22111"/>
                    <a:pt x="2864" y="22156"/>
                    <a:pt x="2979" y="22213"/>
                  </a:cubicBezTo>
                  <a:cubicBezTo>
                    <a:pt x="3058" y="22258"/>
                    <a:pt x="3126" y="22310"/>
                    <a:pt x="3189" y="22360"/>
                  </a:cubicBezTo>
                  <a:cubicBezTo>
                    <a:pt x="3239" y="22417"/>
                    <a:pt x="3285" y="22473"/>
                    <a:pt x="3325" y="22536"/>
                  </a:cubicBezTo>
                  <a:cubicBezTo>
                    <a:pt x="3370" y="22622"/>
                    <a:pt x="3410" y="22707"/>
                    <a:pt x="3444" y="22803"/>
                  </a:cubicBezTo>
                  <a:cubicBezTo>
                    <a:pt x="3506" y="23026"/>
                    <a:pt x="3530" y="23264"/>
                    <a:pt x="3558" y="23491"/>
                  </a:cubicBezTo>
                  <a:cubicBezTo>
                    <a:pt x="3569" y="23611"/>
                    <a:pt x="3580" y="23724"/>
                    <a:pt x="3598" y="23837"/>
                  </a:cubicBezTo>
                  <a:cubicBezTo>
                    <a:pt x="3626" y="24008"/>
                    <a:pt x="3666" y="24178"/>
                    <a:pt x="3729" y="24343"/>
                  </a:cubicBezTo>
                  <a:cubicBezTo>
                    <a:pt x="3791" y="24519"/>
                    <a:pt x="3894" y="24684"/>
                    <a:pt x="4030" y="24826"/>
                  </a:cubicBezTo>
                  <a:cubicBezTo>
                    <a:pt x="4376" y="25190"/>
                    <a:pt x="4893" y="25321"/>
                    <a:pt x="5353" y="25400"/>
                  </a:cubicBezTo>
                  <a:cubicBezTo>
                    <a:pt x="5598" y="25446"/>
                    <a:pt x="5859" y="25463"/>
                    <a:pt x="6183" y="25463"/>
                  </a:cubicBezTo>
                  <a:lnTo>
                    <a:pt x="6297" y="25463"/>
                  </a:lnTo>
                  <a:cubicBezTo>
                    <a:pt x="6580" y="25457"/>
                    <a:pt x="6899" y="25434"/>
                    <a:pt x="7251" y="25395"/>
                  </a:cubicBezTo>
                  <a:cubicBezTo>
                    <a:pt x="7876" y="25315"/>
                    <a:pt x="8502" y="25185"/>
                    <a:pt x="9098" y="25059"/>
                  </a:cubicBezTo>
                  <a:lnTo>
                    <a:pt x="9116" y="25054"/>
                  </a:lnTo>
                  <a:lnTo>
                    <a:pt x="9184" y="25043"/>
                  </a:lnTo>
                  <a:lnTo>
                    <a:pt x="9212" y="25037"/>
                  </a:lnTo>
                  <a:cubicBezTo>
                    <a:pt x="9473" y="24980"/>
                    <a:pt x="9735" y="24923"/>
                    <a:pt x="10002" y="24872"/>
                  </a:cubicBezTo>
                  <a:cubicBezTo>
                    <a:pt x="10269" y="24820"/>
                    <a:pt x="10535" y="24775"/>
                    <a:pt x="10802" y="24730"/>
                  </a:cubicBezTo>
                  <a:lnTo>
                    <a:pt x="11104" y="24673"/>
                  </a:lnTo>
                  <a:cubicBezTo>
                    <a:pt x="12554" y="24417"/>
                    <a:pt x="14099" y="24162"/>
                    <a:pt x="15678" y="24110"/>
                  </a:cubicBezTo>
                  <a:cubicBezTo>
                    <a:pt x="15814" y="24110"/>
                    <a:pt x="15951" y="24104"/>
                    <a:pt x="16087" y="24104"/>
                  </a:cubicBezTo>
                  <a:cubicBezTo>
                    <a:pt x="16412" y="24104"/>
                    <a:pt x="16729" y="24117"/>
                    <a:pt x="17036" y="24133"/>
                  </a:cubicBezTo>
                  <a:cubicBezTo>
                    <a:pt x="17258" y="24151"/>
                    <a:pt x="17479" y="24173"/>
                    <a:pt x="17695" y="24201"/>
                  </a:cubicBezTo>
                  <a:cubicBezTo>
                    <a:pt x="17894" y="24230"/>
                    <a:pt x="18111" y="24269"/>
                    <a:pt x="18389" y="24338"/>
                  </a:cubicBezTo>
                  <a:cubicBezTo>
                    <a:pt x="18861" y="24458"/>
                    <a:pt x="19338" y="24610"/>
                    <a:pt x="19798" y="24758"/>
                  </a:cubicBezTo>
                  <a:lnTo>
                    <a:pt x="19816" y="24765"/>
                  </a:lnTo>
                  <a:cubicBezTo>
                    <a:pt x="20081" y="24855"/>
                    <a:pt x="20361" y="24940"/>
                    <a:pt x="20634" y="25025"/>
                  </a:cubicBezTo>
                  <a:cubicBezTo>
                    <a:pt x="21048" y="25150"/>
                    <a:pt x="21429" y="25242"/>
                    <a:pt x="21809" y="25315"/>
                  </a:cubicBezTo>
                  <a:cubicBezTo>
                    <a:pt x="22168" y="25384"/>
                    <a:pt x="22554" y="25423"/>
                    <a:pt x="22952" y="25440"/>
                  </a:cubicBezTo>
                  <a:cubicBezTo>
                    <a:pt x="23054" y="25440"/>
                    <a:pt x="23150" y="25446"/>
                    <a:pt x="23247" y="25446"/>
                  </a:cubicBezTo>
                  <a:cubicBezTo>
                    <a:pt x="23804" y="25446"/>
                    <a:pt x="24406" y="25384"/>
                    <a:pt x="25127" y="25258"/>
                  </a:cubicBezTo>
                  <a:cubicBezTo>
                    <a:pt x="25452" y="25201"/>
                    <a:pt x="25770" y="25133"/>
                    <a:pt x="26082" y="25071"/>
                  </a:cubicBezTo>
                  <a:lnTo>
                    <a:pt x="26315" y="25020"/>
                  </a:lnTo>
                  <a:cubicBezTo>
                    <a:pt x="26702" y="24940"/>
                    <a:pt x="27128" y="24894"/>
                    <a:pt x="27611" y="24878"/>
                  </a:cubicBezTo>
                  <a:lnTo>
                    <a:pt x="27747" y="24878"/>
                  </a:lnTo>
                  <a:cubicBezTo>
                    <a:pt x="28276" y="24878"/>
                    <a:pt x="28844" y="24917"/>
                    <a:pt x="29486" y="25009"/>
                  </a:cubicBezTo>
                  <a:cubicBezTo>
                    <a:pt x="30044" y="25082"/>
                    <a:pt x="30616" y="25185"/>
                    <a:pt x="31128" y="25281"/>
                  </a:cubicBezTo>
                  <a:lnTo>
                    <a:pt x="31481" y="25344"/>
                  </a:lnTo>
                  <a:cubicBezTo>
                    <a:pt x="31838" y="25405"/>
                    <a:pt x="32140" y="25457"/>
                    <a:pt x="32430" y="25508"/>
                  </a:cubicBezTo>
                  <a:cubicBezTo>
                    <a:pt x="32753" y="25560"/>
                    <a:pt x="33078" y="25594"/>
                    <a:pt x="33378" y="25633"/>
                  </a:cubicBezTo>
                  <a:lnTo>
                    <a:pt x="33390" y="25633"/>
                  </a:lnTo>
                  <a:cubicBezTo>
                    <a:pt x="33873" y="25690"/>
                    <a:pt x="34379" y="25746"/>
                    <a:pt x="34867" y="25787"/>
                  </a:cubicBezTo>
                  <a:cubicBezTo>
                    <a:pt x="35169" y="25804"/>
                    <a:pt x="35465" y="25815"/>
                    <a:pt x="35737" y="25815"/>
                  </a:cubicBezTo>
                  <a:cubicBezTo>
                    <a:pt x="35992" y="25815"/>
                    <a:pt x="36242" y="25809"/>
                    <a:pt x="36481" y="25793"/>
                  </a:cubicBezTo>
                  <a:cubicBezTo>
                    <a:pt x="37021" y="25746"/>
                    <a:pt x="37510" y="25633"/>
                    <a:pt x="37936" y="25452"/>
                  </a:cubicBezTo>
                  <a:cubicBezTo>
                    <a:pt x="38146" y="25360"/>
                    <a:pt x="38356" y="25235"/>
                    <a:pt x="38538" y="25088"/>
                  </a:cubicBezTo>
                  <a:cubicBezTo>
                    <a:pt x="38623" y="25020"/>
                    <a:pt x="38697" y="24935"/>
                    <a:pt x="38759" y="24860"/>
                  </a:cubicBezTo>
                  <a:cubicBezTo>
                    <a:pt x="38833" y="24775"/>
                    <a:pt x="38885" y="24668"/>
                    <a:pt x="38930" y="24571"/>
                  </a:cubicBezTo>
                  <a:cubicBezTo>
                    <a:pt x="38993" y="24440"/>
                    <a:pt x="39032" y="24287"/>
                    <a:pt x="39066" y="24156"/>
                  </a:cubicBezTo>
                  <a:lnTo>
                    <a:pt x="39089" y="24059"/>
                  </a:lnTo>
                  <a:cubicBezTo>
                    <a:pt x="39152" y="23821"/>
                    <a:pt x="39231" y="23611"/>
                    <a:pt x="39328" y="23423"/>
                  </a:cubicBezTo>
                  <a:cubicBezTo>
                    <a:pt x="39396" y="23304"/>
                    <a:pt x="39475" y="23202"/>
                    <a:pt x="39561" y="23105"/>
                  </a:cubicBezTo>
                  <a:cubicBezTo>
                    <a:pt x="39646" y="23026"/>
                    <a:pt x="39732" y="22958"/>
                    <a:pt x="39829" y="22889"/>
                  </a:cubicBezTo>
                  <a:cubicBezTo>
                    <a:pt x="39947" y="22821"/>
                    <a:pt x="40073" y="22764"/>
                    <a:pt x="40209" y="22719"/>
                  </a:cubicBezTo>
                  <a:cubicBezTo>
                    <a:pt x="40414" y="22662"/>
                    <a:pt x="40635" y="22628"/>
                    <a:pt x="40886" y="22617"/>
                  </a:cubicBezTo>
                  <a:lnTo>
                    <a:pt x="40936" y="22617"/>
                  </a:lnTo>
                  <a:cubicBezTo>
                    <a:pt x="41646" y="22617"/>
                    <a:pt x="42345" y="22775"/>
                    <a:pt x="43027" y="22929"/>
                  </a:cubicBezTo>
                  <a:cubicBezTo>
                    <a:pt x="43272" y="22985"/>
                    <a:pt x="43584" y="23053"/>
                    <a:pt x="43879" y="23110"/>
                  </a:cubicBezTo>
                  <a:cubicBezTo>
                    <a:pt x="43920" y="23116"/>
                    <a:pt x="43965" y="23128"/>
                    <a:pt x="44010" y="23133"/>
                  </a:cubicBezTo>
                  <a:lnTo>
                    <a:pt x="44073" y="23144"/>
                  </a:lnTo>
                  <a:cubicBezTo>
                    <a:pt x="44175" y="23162"/>
                    <a:pt x="44277" y="23178"/>
                    <a:pt x="44374" y="23202"/>
                  </a:cubicBezTo>
                  <a:lnTo>
                    <a:pt x="44663" y="23258"/>
                  </a:lnTo>
                  <a:lnTo>
                    <a:pt x="45027" y="23333"/>
                  </a:lnTo>
                  <a:cubicBezTo>
                    <a:pt x="45618" y="23446"/>
                    <a:pt x="46102" y="23530"/>
                    <a:pt x="46556" y="23593"/>
                  </a:cubicBezTo>
                  <a:cubicBezTo>
                    <a:pt x="47112" y="23667"/>
                    <a:pt x="47602" y="23708"/>
                    <a:pt x="48062" y="23708"/>
                  </a:cubicBezTo>
                  <a:lnTo>
                    <a:pt x="48158" y="23708"/>
                  </a:lnTo>
                  <a:cubicBezTo>
                    <a:pt x="48420" y="23701"/>
                    <a:pt x="48652" y="23684"/>
                    <a:pt x="48880" y="23656"/>
                  </a:cubicBezTo>
                  <a:cubicBezTo>
                    <a:pt x="49102" y="23627"/>
                    <a:pt x="49329" y="23571"/>
                    <a:pt x="49562" y="23491"/>
                  </a:cubicBezTo>
                  <a:cubicBezTo>
                    <a:pt x="49738" y="23428"/>
                    <a:pt x="49908" y="23338"/>
                    <a:pt x="50073" y="23213"/>
                  </a:cubicBezTo>
                  <a:cubicBezTo>
                    <a:pt x="50141" y="23168"/>
                    <a:pt x="50209" y="23105"/>
                    <a:pt x="50272" y="23031"/>
                  </a:cubicBezTo>
                  <a:cubicBezTo>
                    <a:pt x="50330" y="22968"/>
                    <a:pt x="50369" y="22900"/>
                    <a:pt x="50414" y="22821"/>
                  </a:cubicBezTo>
                  <a:cubicBezTo>
                    <a:pt x="50443" y="22764"/>
                    <a:pt x="50459" y="22701"/>
                    <a:pt x="50471" y="22651"/>
                  </a:cubicBezTo>
                  <a:lnTo>
                    <a:pt x="50477" y="22622"/>
                  </a:lnTo>
                  <a:cubicBezTo>
                    <a:pt x="50488" y="22565"/>
                    <a:pt x="50488" y="22507"/>
                    <a:pt x="50482" y="22452"/>
                  </a:cubicBezTo>
                  <a:lnTo>
                    <a:pt x="50482" y="22423"/>
                  </a:lnTo>
                  <a:cubicBezTo>
                    <a:pt x="50482" y="22360"/>
                    <a:pt x="50466" y="22310"/>
                    <a:pt x="50454" y="22269"/>
                  </a:cubicBezTo>
                  <a:cubicBezTo>
                    <a:pt x="50550" y="22337"/>
                    <a:pt x="50647" y="22412"/>
                    <a:pt x="50744" y="22480"/>
                  </a:cubicBezTo>
                  <a:lnTo>
                    <a:pt x="50960" y="22633"/>
                  </a:lnTo>
                  <a:cubicBezTo>
                    <a:pt x="51182" y="22787"/>
                    <a:pt x="51471" y="22992"/>
                    <a:pt x="51772" y="23184"/>
                  </a:cubicBezTo>
                  <a:cubicBezTo>
                    <a:pt x="52085" y="23383"/>
                    <a:pt x="52346" y="23530"/>
                    <a:pt x="52596" y="23650"/>
                  </a:cubicBezTo>
                  <a:cubicBezTo>
                    <a:pt x="52897" y="23792"/>
                    <a:pt x="53147" y="23884"/>
                    <a:pt x="53391" y="23929"/>
                  </a:cubicBezTo>
                  <a:cubicBezTo>
                    <a:pt x="53511" y="23952"/>
                    <a:pt x="53624" y="23963"/>
                    <a:pt x="53732" y="23963"/>
                  </a:cubicBezTo>
                  <a:cubicBezTo>
                    <a:pt x="53868" y="23963"/>
                    <a:pt x="53994" y="23946"/>
                    <a:pt x="54107" y="23912"/>
                  </a:cubicBezTo>
                  <a:cubicBezTo>
                    <a:pt x="54238" y="23866"/>
                    <a:pt x="54363" y="23798"/>
                    <a:pt x="54482" y="23701"/>
                  </a:cubicBezTo>
                  <a:cubicBezTo>
                    <a:pt x="54568" y="23633"/>
                    <a:pt x="54647" y="23537"/>
                    <a:pt x="54733" y="23406"/>
                  </a:cubicBezTo>
                  <a:cubicBezTo>
                    <a:pt x="54818" y="23281"/>
                    <a:pt x="54880" y="23144"/>
                    <a:pt x="54943" y="23013"/>
                  </a:cubicBezTo>
                  <a:cubicBezTo>
                    <a:pt x="54988" y="22917"/>
                    <a:pt x="55028" y="22838"/>
                    <a:pt x="55074" y="22758"/>
                  </a:cubicBezTo>
                  <a:cubicBezTo>
                    <a:pt x="55114" y="22685"/>
                    <a:pt x="55159" y="22610"/>
                    <a:pt x="55205" y="22548"/>
                  </a:cubicBezTo>
                  <a:cubicBezTo>
                    <a:pt x="55261" y="22480"/>
                    <a:pt x="55318" y="22417"/>
                    <a:pt x="55381" y="22366"/>
                  </a:cubicBezTo>
                  <a:cubicBezTo>
                    <a:pt x="55444" y="22321"/>
                    <a:pt x="55512" y="22281"/>
                    <a:pt x="55585" y="22247"/>
                  </a:cubicBezTo>
                  <a:cubicBezTo>
                    <a:pt x="55675" y="22213"/>
                    <a:pt x="55778" y="22190"/>
                    <a:pt x="55887" y="22173"/>
                  </a:cubicBezTo>
                  <a:cubicBezTo>
                    <a:pt x="55932" y="22167"/>
                    <a:pt x="55977" y="22167"/>
                    <a:pt x="56023" y="22167"/>
                  </a:cubicBezTo>
                  <a:cubicBezTo>
                    <a:pt x="56085" y="22167"/>
                    <a:pt x="56147" y="22173"/>
                    <a:pt x="56215" y="22179"/>
                  </a:cubicBezTo>
                  <a:cubicBezTo>
                    <a:pt x="56386" y="22207"/>
                    <a:pt x="56569" y="22258"/>
                    <a:pt x="56779" y="22344"/>
                  </a:cubicBezTo>
                  <a:cubicBezTo>
                    <a:pt x="56926" y="22405"/>
                    <a:pt x="57080" y="22473"/>
                    <a:pt x="57210" y="22536"/>
                  </a:cubicBezTo>
                  <a:cubicBezTo>
                    <a:pt x="57335" y="22599"/>
                    <a:pt x="57477" y="22667"/>
                    <a:pt x="57619" y="22724"/>
                  </a:cubicBezTo>
                  <a:cubicBezTo>
                    <a:pt x="57920" y="22855"/>
                    <a:pt x="58245" y="22958"/>
                    <a:pt x="58580" y="23031"/>
                  </a:cubicBezTo>
                  <a:cubicBezTo>
                    <a:pt x="58869" y="23094"/>
                    <a:pt x="59187" y="23139"/>
                    <a:pt x="59546" y="23168"/>
                  </a:cubicBezTo>
                  <a:cubicBezTo>
                    <a:pt x="59688" y="23178"/>
                    <a:pt x="59847" y="23184"/>
                    <a:pt x="60018" y="23189"/>
                  </a:cubicBezTo>
                  <a:lnTo>
                    <a:pt x="60159" y="23189"/>
                  </a:lnTo>
                  <a:cubicBezTo>
                    <a:pt x="60278" y="23189"/>
                    <a:pt x="60398" y="23184"/>
                    <a:pt x="60517" y="23184"/>
                  </a:cubicBezTo>
                  <a:lnTo>
                    <a:pt x="60540" y="23184"/>
                  </a:lnTo>
                  <a:cubicBezTo>
                    <a:pt x="60637" y="23178"/>
                    <a:pt x="60716" y="23105"/>
                    <a:pt x="60716" y="23013"/>
                  </a:cubicBezTo>
                  <a:cubicBezTo>
                    <a:pt x="60716" y="22974"/>
                    <a:pt x="60705" y="22940"/>
                    <a:pt x="60682" y="22906"/>
                  </a:cubicBezTo>
                  <a:cubicBezTo>
                    <a:pt x="60660" y="22389"/>
                    <a:pt x="60710" y="21867"/>
                    <a:pt x="60762" y="21382"/>
                  </a:cubicBezTo>
                  <a:lnTo>
                    <a:pt x="60784" y="21172"/>
                  </a:lnTo>
                  <a:cubicBezTo>
                    <a:pt x="60813" y="20968"/>
                    <a:pt x="60836" y="20763"/>
                    <a:pt x="60852" y="20559"/>
                  </a:cubicBezTo>
                  <a:cubicBezTo>
                    <a:pt x="60875" y="20286"/>
                    <a:pt x="60892" y="20002"/>
                    <a:pt x="60841" y="19724"/>
                  </a:cubicBezTo>
                  <a:cubicBezTo>
                    <a:pt x="60847" y="19627"/>
                    <a:pt x="60784" y="19541"/>
                    <a:pt x="60694" y="19520"/>
                  </a:cubicBezTo>
                  <a:cubicBezTo>
                    <a:pt x="60574" y="19491"/>
                    <a:pt x="60455" y="19451"/>
                    <a:pt x="60330" y="19400"/>
                  </a:cubicBezTo>
                  <a:cubicBezTo>
                    <a:pt x="60034" y="19275"/>
                    <a:pt x="59733" y="19087"/>
                    <a:pt x="59381" y="18825"/>
                  </a:cubicBezTo>
                  <a:cubicBezTo>
                    <a:pt x="59006" y="18531"/>
                    <a:pt x="58636" y="18201"/>
                    <a:pt x="58307" y="17905"/>
                  </a:cubicBezTo>
                  <a:cubicBezTo>
                    <a:pt x="58137" y="17752"/>
                    <a:pt x="57972" y="17598"/>
                    <a:pt x="57802" y="17451"/>
                  </a:cubicBezTo>
                  <a:cubicBezTo>
                    <a:pt x="57511" y="17196"/>
                    <a:pt x="57272" y="17007"/>
                    <a:pt x="57039" y="16848"/>
                  </a:cubicBezTo>
                  <a:cubicBezTo>
                    <a:pt x="56978" y="16803"/>
                    <a:pt x="56910" y="16758"/>
                    <a:pt x="56841" y="16712"/>
                  </a:cubicBezTo>
                  <a:cubicBezTo>
                    <a:pt x="56745" y="16650"/>
                    <a:pt x="56653" y="16582"/>
                    <a:pt x="56556" y="16519"/>
                  </a:cubicBezTo>
                  <a:cubicBezTo>
                    <a:pt x="56391" y="16399"/>
                    <a:pt x="56215" y="16275"/>
                    <a:pt x="56040" y="16139"/>
                  </a:cubicBezTo>
                  <a:cubicBezTo>
                    <a:pt x="55499" y="15723"/>
                    <a:pt x="54925" y="15246"/>
                    <a:pt x="54250" y="14639"/>
                  </a:cubicBezTo>
                  <a:cubicBezTo>
                    <a:pt x="53716" y="14161"/>
                    <a:pt x="53187" y="13672"/>
                    <a:pt x="52557" y="13087"/>
                  </a:cubicBezTo>
                  <a:cubicBezTo>
                    <a:pt x="52198" y="12757"/>
                    <a:pt x="51864" y="12405"/>
                    <a:pt x="51528" y="12048"/>
                  </a:cubicBezTo>
                  <a:cubicBezTo>
                    <a:pt x="51358" y="11859"/>
                    <a:pt x="51182" y="11678"/>
                    <a:pt x="51011" y="11490"/>
                  </a:cubicBezTo>
                  <a:cubicBezTo>
                    <a:pt x="50800" y="11263"/>
                    <a:pt x="50590" y="11036"/>
                    <a:pt x="50375" y="10808"/>
                  </a:cubicBezTo>
                  <a:cubicBezTo>
                    <a:pt x="49641" y="10036"/>
                    <a:pt x="48754" y="9132"/>
                    <a:pt x="47744" y="8365"/>
                  </a:cubicBezTo>
                  <a:cubicBezTo>
                    <a:pt x="47254" y="7996"/>
                    <a:pt x="46795" y="7705"/>
                    <a:pt x="46328" y="7479"/>
                  </a:cubicBezTo>
                  <a:cubicBezTo>
                    <a:pt x="45811" y="7228"/>
                    <a:pt x="45305" y="7063"/>
                    <a:pt x="44823" y="6989"/>
                  </a:cubicBezTo>
                  <a:cubicBezTo>
                    <a:pt x="44607" y="6961"/>
                    <a:pt x="44403" y="6944"/>
                    <a:pt x="44204" y="6944"/>
                  </a:cubicBezTo>
                  <a:lnTo>
                    <a:pt x="44039" y="6944"/>
                  </a:lnTo>
                  <a:cubicBezTo>
                    <a:pt x="43777" y="6961"/>
                    <a:pt x="43498" y="7002"/>
                    <a:pt x="43220" y="7075"/>
                  </a:cubicBezTo>
                  <a:cubicBezTo>
                    <a:pt x="42948" y="7143"/>
                    <a:pt x="42664" y="7246"/>
                    <a:pt x="42339" y="7393"/>
                  </a:cubicBezTo>
                  <a:cubicBezTo>
                    <a:pt x="42090" y="7506"/>
                    <a:pt x="41828" y="7649"/>
                    <a:pt x="41544" y="7831"/>
                  </a:cubicBezTo>
                  <a:cubicBezTo>
                    <a:pt x="41072" y="8127"/>
                    <a:pt x="40595" y="8495"/>
                    <a:pt x="40005" y="9019"/>
                  </a:cubicBezTo>
                  <a:cubicBezTo>
                    <a:pt x="39595" y="9376"/>
                    <a:pt x="39203" y="9763"/>
                    <a:pt x="38817" y="10131"/>
                  </a:cubicBezTo>
                  <a:lnTo>
                    <a:pt x="38806" y="10144"/>
                  </a:lnTo>
                  <a:lnTo>
                    <a:pt x="38594" y="10343"/>
                  </a:lnTo>
                  <a:cubicBezTo>
                    <a:pt x="38442" y="10496"/>
                    <a:pt x="38282" y="10643"/>
                    <a:pt x="38124" y="10792"/>
                  </a:cubicBezTo>
                  <a:cubicBezTo>
                    <a:pt x="37487" y="10115"/>
                    <a:pt x="36987" y="9586"/>
                    <a:pt x="36493" y="9087"/>
                  </a:cubicBezTo>
                  <a:cubicBezTo>
                    <a:pt x="35913" y="8495"/>
                    <a:pt x="35373" y="7962"/>
                    <a:pt x="34828" y="7450"/>
                  </a:cubicBezTo>
                  <a:cubicBezTo>
                    <a:pt x="34686" y="7314"/>
                    <a:pt x="34544" y="7183"/>
                    <a:pt x="34401" y="7052"/>
                  </a:cubicBezTo>
                  <a:lnTo>
                    <a:pt x="34322" y="6978"/>
                  </a:lnTo>
                  <a:cubicBezTo>
                    <a:pt x="34225" y="6887"/>
                    <a:pt x="34128" y="6803"/>
                    <a:pt x="34038" y="6711"/>
                  </a:cubicBezTo>
                  <a:cubicBezTo>
                    <a:pt x="33839" y="6524"/>
                    <a:pt x="33617" y="6307"/>
                    <a:pt x="33367" y="6058"/>
                  </a:cubicBezTo>
                  <a:cubicBezTo>
                    <a:pt x="33010" y="5706"/>
                    <a:pt x="32657" y="5336"/>
                    <a:pt x="32310" y="4983"/>
                  </a:cubicBezTo>
                  <a:lnTo>
                    <a:pt x="32294" y="4967"/>
                  </a:lnTo>
                  <a:cubicBezTo>
                    <a:pt x="31759" y="4411"/>
                    <a:pt x="31203" y="3842"/>
                    <a:pt x="30634" y="3302"/>
                  </a:cubicBezTo>
                  <a:cubicBezTo>
                    <a:pt x="29525" y="2239"/>
                    <a:pt x="28549" y="1489"/>
                    <a:pt x="27571" y="938"/>
                  </a:cubicBezTo>
                  <a:cubicBezTo>
                    <a:pt x="27225" y="745"/>
                    <a:pt x="26861" y="569"/>
                    <a:pt x="26452" y="404"/>
                  </a:cubicBezTo>
                  <a:cubicBezTo>
                    <a:pt x="26213" y="307"/>
                    <a:pt x="25997" y="233"/>
                    <a:pt x="25787" y="165"/>
                  </a:cubicBezTo>
                  <a:cubicBezTo>
                    <a:pt x="25543" y="92"/>
                    <a:pt x="25292" y="40"/>
                    <a:pt x="25043" y="23"/>
                  </a:cubicBezTo>
                  <a:lnTo>
                    <a:pt x="25025" y="23"/>
                  </a:lnTo>
                  <a:cubicBezTo>
                    <a:pt x="24957" y="23"/>
                    <a:pt x="24889" y="52"/>
                    <a:pt x="24838" y="108"/>
                  </a:cubicBezTo>
                  <a:cubicBezTo>
                    <a:pt x="24702" y="74"/>
                    <a:pt x="24555" y="46"/>
                    <a:pt x="24411" y="29"/>
                  </a:cubicBezTo>
                  <a:cubicBezTo>
                    <a:pt x="24275" y="12"/>
                    <a:pt x="24128" y="0"/>
                    <a:pt x="23963"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 name="Google Shape;1937;p27"/>
            <p:cNvSpPr>
              <a:spLocks noChangeArrowheads="1"/>
            </p:cNvSpPr>
            <p:nvPr/>
          </p:nvSpPr>
          <p:spPr bwMode="auto">
            <a:xfrm flipH="1">
              <a:off x="1717452" y="2825597"/>
              <a:ext cx="1742423" cy="964404"/>
            </a:xfrm>
            <a:custGeom>
              <a:avLst/>
              <a:gdLst>
                <a:gd name="T0" fmla="*/ 0 w 59222"/>
                <a:gd name="T1" fmla="*/ 0 h 32741"/>
                <a:gd name="T2" fmla="*/ 59222 w 59222"/>
                <a:gd name="T3" fmla="*/ 32741 h 32741"/>
              </a:gdLst>
              <a:ahLst/>
              <a:cxnLst/>
              <a:rect l="T0" t="T1" r="T2" b="T3"/>
              <a:pathLst>
                <a:path w="59222" h="32741" extrusionOk="0">
                  <a:moveTo>
                    <a:pt x="47999" y="0"/>
                  </a:moveTo>
                  <a:cubicBezTo>
                    <a:pt x="47669" y="0"/>
                    <a:pt x="47323" y="34"/>
                    <a:pt x="46959" y="97"/>
                  </a:cubicBezTo>
                  <a:cubicBezTo>
                    <a:pt x="46311" y="228"/>
                    <a:pt x="45641" y="454"/>
                    <a:pt x="44919" y="795"/>
                  </a:cubicBezTo>
                  <a:cubicBezTo>
                    <a:pt x="43504" y="1482"/>
                    <a:pt x="42209" y="2432"/>
                    <a:pt x="40998" y="3347"/>
                  </a:cubicBezTo>
                  <a:cubicBezTo>
                    <a:pt x="40868" y="3444"/>
                    <a:pt x="40732" y="3551"/>
                    <a:pt x="40595" y="3654"/>
                  </a:cubicBezTo>
                  <a:lnTo>
                    <a:pt x="40544" y="3688"/>
                  </a:lnTo>
                  <a:lnTo>
                    <a:pt x="40527" y="3705"/>
                  </a:lnTo>
                  <a:cubicBezTo>
                    <a:pt x="40111" y="4018"/>
                    <a:pt x="39686" y="4341"/>
                    <a:pt x="39259" y="4653"/>
                  </a:cubicBezTo>
                  <a:cubicBezTo>
                    <a:pt x="38703" y="5051"/>
                    <a:pt x="38128" y="5455"/>
                    <a:pt x="37617" y="5812"/>
                  </a:cubicBezTo>
                  <a:lnTo>
                    <a:pt x="37294" y="6046"/>
                  </a:lnTo>
                  <a:cubicBezTo>
                    <a:pt x="35760" y="7131"/>
                    <a:pt x="34100" y="8274"/>
                    <a:pt x="32406" y="9274"/>
                  </a:cubicBezTo>
                  <a:cubicBezTo>
                    <a:pt x="31486" y="9819"/>
                    <a:pt x="30651" y="10268"/>
                    <a:pt x="29849" y="10654"/>
                  </a:cubicBezTo>
                  <a:cubicBezTo>
                    <a:pt x="29372" y="10887"/>
                    <a:pt x="28946" y="11075"/>
                    <a:pt x="28548" y="11240"/>
                  </a:cubicBezTo>
                  <a:cubicBezTo>
                    <a:pt x="28139" y="11416"/>
                    <a:pt x="27713" y="11574"/>
                    <a:pt x="27242" y="11734"/>
                  </a:cubicBezTo>
                  <a:cubicBezTo>
                    <a:pt x="27218" y="11745"/>
                    <a:pt x="27197" y="11745"/>
                    <a:pt x="27173" y="11745"/>
                  </a:cubicBezTo>
                  <a:cubicBezTo>
                    <a:pt x="27082" y="11745"/>
                    <a:pt x="26992" y="11683"/>
                    <a:pt x="26963" y="11597"/>
                  </a:cubicBezTo>
                  <a:cubicBezTo>
                    <a:pt x="26929" y="11484"/>
                    <a:pt x="26992" y="11359"/>
                    <a:pt x="27105" y="11319"/>
                  </a:cubicBezTo>
                  <a:cubicBezTo>
                    <a:pt x="27861" y="11057"/>
                    <a:pt x="28645" y="10734"/>
                    <a:pt x="29503" y="10325"/>
                  </a:cubicBezTo>
                  <a:lnTo>
                    <a:pt x="29463" y="10336"/>
                  </a:lnTo>
                  <a:cubicBezTo>
                    <a:pt x="30986" y="9609"/>
                    <a:pt x="32571" y="8689"/>
                    <a:pt x="34446" y="7438"/>
                  </a:cubicBezTo>
                  <a:cubicBezTo>
                    <a:pt x="35168" y="6961"/>
                    <a:pt x="35936" y="6433"/>
                    <a:pt x="36851" y="5785"/>
                  </a:cubicBezTo>
                  <a:cubicBezTo>
                    <a:pt x="37152" y="5574"/>
                    <a:pt x="37452" y="5364"/>
                    <a:pt x="37748" y="5154"/>
                  </a:cubicBezTo>
                  <a:lnTo>
                    <a:pt x="38010" y="4967"/>
                  </a:lnTo>
                  <a:lnTo>
                    <a:pt x="38311" y="4755"/>
                  </a:lnTo>
                  <a:cubicBezTo>
                    <a:pt x="38543" y="4592"/>
                    <a:pt x="38816" y="4404"/>
                    <a:pt x="39083" y="4210"/>
                  </a:cubicBezTo>
                  <a:lnTo>
                    <a:pt x="39101" y="4194"/>
                  </a:lnTo>
                  <a:lnTo>
                    <a:pt x="39112" y="4188"/>
                  </a:lnTo>
                  <a:cubicBezTo>
                    <a:pt x="39095" y="4176"/>
                    <a:pt x="39072" y="4170"/>
                    <a:pt x="39054" y="4165"/>
                  </a:cubicBezTo>
                  <a:cubicBezTo>
                    <a:pt x="38873" y="4120"/>
                    <a:pt x="38692" y="4063"/>
                    <a:pt x="38509" y="3989"/>
                  </a:cubicBezTo>
                  <a:cubicBezTo>
                    <a:pt x="38197" y="3864"/>
                    <a:pt x="37879" y="3705"/>
                    <a:pt x="37475" y="3472"/>
                  </a:cubicBezTo>
                  <a:cubicBezTo>
                    <a:pt x="37328" y="3386"/>
                    <a:pt x="37179" y="3302"/>
                    <a:pt x="37032" y="3210"/>
                  </a:cubicBezTo>
                  <a:cubicBezTo>
                    <a:pt x="36510" y="2903"/>
                    <a:pt x="35975" y="2586"/>
                    <a:pt x="35395" y="2376"/>
                  </a:cubicBezTo>
                  <a:cubicBezTo>
                    <a:pt x="35078" y="2261"/>
                    <a:pt x="34731" y="2193"/>
                    <a:pt x="34378" y="2159"/>
                  </a:cubicBezTo>
                  <a:cubicBezTo>
                    <a:pt x="34270" y="2148"/>
                    <a:pt x="34157" y="2148"/>
                    <a:pt x="34049" y="2148"/>
                  </a:cubicBezTo>
                  <a:cubicBezTo>
                    <a:pt x="33743" y="2148"/>
                    <a:pt x="33429" y="2177"/>
                    <a:pt x="33111" y="2239"/>
                  </a:cubicBezTo>
                  <a:cubicBezTo>
                    <a:pt x="32600" y="2342"/>
                    <a:pt x="32083" y="2518"/>
                    <a:pt x="31532" y="2773"/>
                  </a:cubicBezTo>
                  <a:lnTo>
                    <a:pt x="31520" y="2778"/>
                  </a:lnTo>
                  <a:lnTo>
                    <a:pt x="31503" y="2790"/>
                  </a:lnTo>
                  <a:cubicBezTo>
                    <a:pt x="30906" y="3079"/>
                    <a:pt x="30287" y="3460"/>
                    <a:pt x="29610" y="3949"/>
                  </a:cubicBezTo>
                  <a:cubicBezTo>
                    <a:pt x="28855" y="4490"/>
                    <a:pt x="28133" y="5096"/>
                    <a:pt x="27428" y="5683"/>
                  </a:cubicBezTo>
                  <a:lnTo>
                    <a:pt x="27423" y="5688"/>
                  </a:lnTo>
                  <a:lnTo>
                    <a:pt x="27042" y="6006"/>
                  </a:lnTo>
                  <a:cubicBezTo>
                    <a:pt x="26696" y="6296"/>
                    <a:pt x="26292" y="6631"/>
                    <a:pt x="25883" y="6937"/>
                  </a:cubicBezTo>
                  <a:cubicBezTo>
                    <a:pt x="25411" y="7291"/>
                    <a:pt x="24905" y="7653"/>
                    <a:pt x="24338" y="8052"/>
                  </a:cubicBezTo>
                  <a:cubicBezTo>
                    <a:pt x="23127" y="8893"/>
                    <a:pt x="22036" y="9569"/>
                    <a:pt x="20997" y="10120"/>
                  </a:cubicBezTo>
                  <a:cubicBezTo>
                    <a:pt x="20371" y="10449"/>
                    <a:pt x="19786" y="10734"/>
                    <a:pt x="19206" y="10978"/>
                  </a:cubicBezTo>
                  <a:cubicBezTo>
                    <a:pt x="18894" y="11115"/>
                    <a:pt x="18587" y="11233"/>
                    <a:pt x="18291" y="11342"/>
                  </a:cubicBezTo>
                  <a:cubicBezTo>
                    <a:pt x="18025" y="11438"/>
                    <a:pt x="17735" y="11535"/>
                    <a:pt x="17354" y="11655"/>
                  </a:cubicBezTo>
                  <a:cubicBezTo>
                    <a:pt x="17331" y="11660"/>
                    <a:pt x="17309" y="11666"/>
                    <a:pt x="17286" y="11666"/>
                  </a:cubicBezTo>
                  <a:cubicBezTo>
                    <a:pt x="17189" y="11666"/>
                    <a:pt x="17105" y="11603"/>
                    <a:pt x="17076" y="11513"/>
                  </a:cubicBezTo>
                  <a:cubicBezTo>
                    <a:pt x="17058" y="11461"/>
                    <a:pt x="17064" y="11398"/>
                    <a:pt x="17087" y="11348"/>
                  </a:cubicBezTo>
                  <a:cubicBezTo>
                    <a:pt x="17116" y="11291"/>
                    <a:pt x="17161" y="11256"/>
                    <a:pt x="17218" y="11233"/>
                  </a:cubicBezTo>
                  <a:cubicBezTo>
                    <a:pt x="17638" y="11097"/>
                    <a:pt x="18087" y="10933"/>
                    <a:pt x="18553" y="10745"/>
                  </a:cubicBezTo>
                  <a:cubicBezTo>
                    <a:pt x="18968" y="10575"/>
                    <a:pt x="19395" y="10388"/>
                    <a:pt x="19820" y="10183"/>
                  </a:cubicBezTo>
                  <a:lnTo>
                    <a:pt x="19832" y="10176"/>
                  </a:lnTo>
                  <a:lnTo>
                    <a:pt x="19843" y="10171"/>
                  </a:lnTo>
                  <a:cubicBezTo>
                    <a:pt x="20349" y="9927"/>
                    <a:pt x="20843" y="9672"/>
                    <a:pt x="21320" y="9399"/>
                  </a:cubicBezTo>
                  <a:cubicBezTo>
                    <a:pt x="22343" y="8819"/>
                    <a:pt x="23429" y="8125"/>
                    <a:pt x="24627" y="7273"/>
                  </a:cubicBezTo>
                  <a:cubicBezTo>
                    <a:pt x="25070" y="6961"/>
                    <a:pt x="25542" y="6625"/>
                    <a:pt x="25991" y="6273"/>
                  </a:cubicBezTo>
                  <a:cubicBezTo>
                    <a:pt x="25611" y="6092"/>
                    <a:pt x="25236" y="5893"/>
                    <a:pt x="24850" y="5654"/>
                  </a:cubicBezTo>
                  <a:cubicBezTo>
                    <a:pt x="24730" y="5586"/>
                    <a:pt x="24611" y="5512"/>
                    <a:pt x="24491" y="5437"/>
                  </a:cubicBezTo>
                  <a:cubicBezTo>
                    <a:pt x="24286" y="5308"/>
                    <a:pt x="24026" y="5143"/>
                    <a:pt x="23775" y="5001"/>
                  </a:cubicBezTo>
                  <a:cubicBezTo>
                    <a:pt x="23474" y="4841"/>
                    <a:pt x="23219" y="4734"/>
                    <a:pt x="22962" y="4665"/>
                  </a:cubicBezTo>
                  <a:cubicBezTo>
                    <a:pt x="22888" y="4648"/>
                    <a:pt x="22798" y="4631"/>
                    <a:pt x="22707" y="4619"/>
                  </a:cubicBezTo>
                  <a:cubicBezTo>
                    <a:pt x="22633" y="4614"/>
                    <a:pt x="22560" y="4608"/>
                    <a:pt x="22485" y="4608"/>
                  </a:cubicBezTo>
                  <a:lnTo>
                    <a:pt x="22445" y="4608"/>
                  </a:lnTo>
                  <a:cubicBezTo>
                    <a:pt x="22355" y="4614"/>
                    <a:pt x="22241" y="4626"/>
                    <a:pt x="22138" y="4648"/>
                  </a:cubicBezTo>
                  <a:cubicBezTo>
                    <a:pt x="22065" y="4665"/>
                    <a:pt x="21997" y="4682"/>
                    <a:pt x="21928" y="4700"/>
                  </a:cubicBezTo>
                  <a:cubicBezTo>
                    <a:pt x="21747" y="4762"/>
                    <a:pt x="21611" y="4818"/>
                    <a:pt x="21485" y="4881"/>
                  </a:cubicBezTo>
                  <a:cubicBezTo>
                    <a:pt x="21367" y="4938"/>
                    <a:pt x="21247" y="5006"/>
                    <a:pt x="21133" y="5075"/>
                  </a:cubicBezTo>
                  <a:cubicBezTo>
                    <a:pt x="20861" y="5245"/>
                    <a:pt x="20593" y="5444"/>
                    <a:pt x="20344" y="5631"/>
                  </a:cubicBezTo>
                  <a:cubicBezTo>
                    <a:pt x="20201" y="5739"/>
                    <a:pt x="20071" y="5836"/>
                    <a:pt x="19935" y="5932"/>
                  </a:cubicBezTo>
                  <a:cubicBezTo>
                    <a:pt x="19519" y="6228"/>
                    <a:pt x="19144" y="6489"/>
                    <a:pt x="18786" y="6717"/>
                  </a:cubicBezTo>
                  <a:cubicBezTo>
                    <a:pt x="17991" y="7239"/>
                    <a:pt x="17247" y="7677"/>
                    <a:pt x="16518" y="8057"/>
                  </a:cubicBezTo>
                  <a:cubicBezTo>
                    <a:pt x="14991" y="8854"/>
                    <a:pt x="13320" y="9541"/>
                    <a:pt x="11553" y="10097"/>
                  </a:cubicBezTo>
                  <a:lnTo>
                    <a:pt x="11393" y="10149"/>
                  </a:lnTo>
                  <a:lnTo>
                    <a:pt x="11377" y="10155"/>
                  </a:lnTo>
                  <a:cubicBezTo>
                    <a:pt x="11132" y="10228"/>
                    <a:pt x="10882" y="10307"/>
                    <a:pt x="10632" y="10370"/>
                  </a:cubicBezTo>
                  <a:cubicBezTo>
                    <a:pt x="10491" y="10410"/>
                    <a:pt x="10337" y="10444"/>
                    <a:pt x="10155" y="10483"/>
                  </a:cubicBezTo>
                  <a:cubicBezTo>
                    <a:pt x="9859" y="10546"/>
                    <a:pt x="9558" y="10609"/>
                    <a:pt x="9263" y="10671"/>
                  </a:cubicBezTo>
                  <a:lnTo>
                    <a:pt x="8881" y="10745"/>
                  </a:lnTo>
                  <a:cubicBezTo>
                    <a:pt x="7677" y="11001"/>
                    <a:pt x="6665" y="11222"/>
                    <a:pt x="5660" y="11518"/>
                  </a:cubicBezTo>
                  <a:lnTo>
                    <a:pt x="5642" y="11524"/>
                  </a:lnTo>
                  <a:lnTo>
                    <a:pt x="5632" y="11524"/>
                  </a:lnTo>
                  <a:lnTo>
                    <a:pt x="5603" y="11529"/>
                  </a:lnTo>
                  <a:lnTo>
                    <a:pt x="5632" y="11529"/>
                  </a:lnTo>
                  <a:cubicBezTo>
                    <a:pt x="5104" y="11683"/>
                    <a:pt x="4700" y="11820"/>
                    <a:pt x="4325" y="11967"/>
                  </a:cubicBezTo>
                  <a:cubicBezTo>
                    <a:pt x="3887" y="12143"/>
                    <a:pt x="3535" y="12308"/>
                    <a:pt x="3229" y="12489"/>
                  </a:cubicBezTo>
                  <a:cubicBezTo>
                    <a:pt x="2983" y="12643"/>
                    <a:pt x="2791" y="12791"/>
                    <a:pt x="2626" y="12950"/>
                  </a:cubicBezTo>
                  <a:cubicBezTo>
                    <a:pt x="2534" y="13047"/>
                    <a:pt x="2461" y="13143"/>
                    <a:pt x="2398" y="13245"/>
                  </a:cubicBezTo>
                  <a:cubicBezTo>
                    <a:pt x="2359" y="13325"/>
                    <a:pt x="2330" y="13399"/>
                    <a:pt x="2308" y="13473"/>
                  </a:cubicBezTo>
                  <a:cubicBezTo>
                    <a:pt x="2296" y="13546"/>
                    <a:pt x="2285" y="13609"/>
                    <a:pt x="2285" y="13677"/>
                  </a:cubicBezTo>
                  <a:cubicBezTo>
                    <a:pt x="2290" y="13751"/>
                    <a:pt x="2301" y="13824"/>
                    <a:pt x="2324" y="13899"/>
                  </a:cubicBezTo>
                  <a:cubicBezTo>
                    <a:pt x="2359" y="14007"/>
                    <a:pt x="2404" y="14115"/>
                    <a:pt x="2466" y="14223"/>
                  </a:cubicBezTo>
                  <a:cubicBezTo>
                    <a:pt x="2552" y="14354"/>
                    <a:pt x="2649" y="14479"/>
                    <a:pt x="2768" y="14598"/>
                  </a:cubicBezTo>
                  <a:cubicBezTo>
                    <a:pt x="2944" y="14763"/>
                    <a:pt x="3154" y="14910"/>
                    <a:pt x="3405" y="15059"/>
                  </a:cubicBezTo>
                  <a:cubicBezTo>
                    <a:pt x="4126" y="15445"/>
                    <a:pt x="4916" y="15672"/>
                    <a:pt x="5671" y="15859"/>
                  </a:cubicBezTo>
                  <a:cubicBezTo>
                    <a:pt x="6024" y="15945"/>
                    <a:pt x="6399" y="16030"/>
                    <a:pt x="6819" y="16115"/>
                  </a:cubicBezTo>
                  <a:cubicBezTo>
                    <a:pt x="7126" y="16177"/>
                    <a:pt x="7433" y="16240"/>
                    <a:pt x="7740" y="16297"/>
                  </a:cubicBezTo>
                  <a:lnTo>
                    <a:pt x="7848" y="16320"/>
                  </a:lnTo>
                  <a:cubicBezTo>
                    <a:pt x="8165" y="16381"/>
                    <a:pt x="8485" y="16444"/>
                    <a:pt x="8797" y="16512"/>
                  </a:cubicBezTo>
                  <a:cubicBezTo>
                    <a:pt x="9484" y="16654"/>
                    <a:pt x="10058" y="16785"/>
                    <a:pt x="10632" y="16956"/>
                  </a:cubicBezTo>
                  <a:cubicBezTo>
                    <a:pt x="11058" y="17081"/>
                    <a:pt x="11616" y="17262"/>
                    <a:pt x="12127" y="17553"/>
                  </a:cubicBezTo>
                  <a:cubicBezTo>
                    <a:pt x="12371" y="17695"/>
                    <a:pt x="12553" y="17820"/>
                    <a:pt x="12694" y="17957"/>
                  </a:cubicBezTo>
                  <a:cubicBezTo>
                    <a:pt x="12854" y="18098"/>
                    <a:pt x="12973" y="18222"/>
                    <a:pt x="13082" y="18348"/>
                  </a:cubicBezTo>
                  <a:cubicBezTo>
                    <a:pt x="13314" y="18615"/>
                    <a:pt x="13484" y="18859"/>
                    <a:pt x="13599" y="19103"/>
                  </a:cubicBezTo>
                  <a:cubicBezTo>
                    <a:pt x="13655" y="19234"/>
                    <a:pt x="13701" y="19360"/>
                    <a:pt x="13730" y="19491"/>
                  </a:cubicBezTo>
                  <a:cubicBezTo>
                    <a:pt x="13757" y="19599"/>
                    <a:pt x="13769" y="19712"/>
                    <a:pt x="13775" y="19837"/>
                  </a:cubicBezTo>
                  <a:cubicBezTo>
                    <a:pt x="13785" y="20257"/>
                    <a:pt x="13593" y="20690"/>
                    <a:pt x="13234" y="21065"/>
                  </a:cubicBezTo>
                  <a:cubicBezTo>
                    <a:pt x="13053" y="21251"/>
                    <a:pt x="12836" y="21427"/>
                    <a:pt x="12598" y="21587"/>
                  </a:cubicBezTo>
                  <a:cubicBezTo>
                    <a:pt x="12337" y="21763"/>
                    <a:pt x="12052" y="21922"/>
                    <a:pt x="11763" y="22064"/>
                  </a:cubicBezTo>
                  <a:cubicBezTo>
                    <a:pt x="11178" y="22348"/>
                    <a:pt x="10530" y="22604"/>
                    <a:pt x="9666" y="22888"/>
                  </a:cubicBezTo>
                  <a:cubicBezTo>
                    <a:pt x="8587" y="23252"/>
                    <a:pt x="7467" y="23559"/>
                    <a:pt x="6387" y="23866"/>
                  </a:cubicBezTo>
                  <a:cubicBezTo>
                    <a:pt x="5876" y="24008"/>
                    <a:pt x="5291" y="24173"/>
                    <a:pt x="4734" y="24332"/>
                  </a:cubicBezTo>
                  <a:cubicBezTo>
                    <a:pt x="4052" y="24537"/>
                    <a:pt x="3319" y="24758"/>
                    <a:pt x="2597" y="25025"/>
                  </a:cubicBezTo>
                  <a:cubicBezTo>
                    <a:pt x="2097" y="25212"/>
                    <a:pt x="1517" y="25445"/>
                    <a:pt x="966" y="25769"/>
                  </a:cubicBezTo>
                  <a:cubicBezTo>
                    <a:pt x="706" y="25935"/>
                    <a:pt x="507" y="26087"/>
                    <a:pt x="336" y="26252"/>
                  </a:cubicBezTo>
                  <a:cubicBezTo>
                    <a:pt x="245" y="26355"/>
                    <a:pt x="171" y="26446"/>
                    <a:pt x="114" y="26548"/>
                  </a:cubicBezTo>
                  <a:cubicBezTo>
                    <a:pt x="74" y="26622"/>
                    <a:pt x="46" y="26695"/>
                    <a:pt x="24" y="26769"/>
                  </a:cubicBezTo>
                  <a:cubicBezTo>
                    <a:pt x="12" y="26837"/>
                    <a:pt x="1" y="26906"/>
                    <a:pt x="1" y="26974"/>
                  </a:cubicBezTo>
                  <a:cubicBezTo>
                    <a:pt x="6" y="27047"/>
                    <a:pt x="17" y="27121"/>
                    <a:pt x="40" y="27196"/>
                  </a:cubicBezTo>
                  <a:cubicBezTo>
                    <a:pt x="74" y="27304"/>
                    <a:pt x="119" y="27406"/>
                    <a:pt x="182" y="27514"/>
                  </a:cubicBezTo>
                  <a:cubicBezTo>
                    <a:pt x="297" y="27690"/>
                    <a:pt x="438" y="27860"/>
                    <a:pt x="620" y="28042"/>
                  </a:cubicBezTo>
                  <a:cubicBezTo>
                    <a:pt x="727" y="28151"/>
                    <a:pt x="848" y="28253"/>
                    <a:pt x="961" y="28343"/>
                  </a:cubicBezTo>
                  <a:cubicBezTo>
                    <a:pt x="1120" y="28474"/>
                    <a:pt x="1302" y="28599"/>
                    <a:pt x="1517" y="28718"/>
                  </a:cubicBezTo>
                  <a:cubicBezTo>
                    <a:pt x="1756" y="28849"/>
                    <a:pt x="2007" y="28962"/>
                    <a:pt x="2251" y="29077"/>
                  </a:cubicBezTo>
                  <a:cubicBezTo>
                    <a:pt x="2495" y="29190"/>
                    <a:pt x="2751" y="29303"/>
                    <a:pt x="2995" y="29434"/>
                  </a:cubicBezTo>
                  <a:cubicBezTo>
                    <a:pt x="3229" y="29565"/>
                    <a:pt x="3455" y="29690"/>
                    <a:pt x="3654" y="29855"/>
                  </a:cubicBezTo>
                  <a:cubicBezTo>
                    <a:pt x="3814" y="29979"/>
                    <a:pt x="4018" y="30155"/>
                    <a:pt x="4155" y="30378"/>
                  </a:cubicBezTo>
                  <a:lnTo>
                    <a:pt x="4171" y="30406"/>
                  </a:lnTo>
                  <a:cubicBezTo>
                    <a:pt x="4205" y="30462"/>
                    <a:pt x="4245" y="30530"/>
                    <a:pt x="4279" y="30599"/>
                  </a:cubicBezTo>
                  <a:cubicBezTo>
                    <a:pt x="4307" y="30656"/>
                    <a:pt x="4331" y="30719"/>
                    <a:pt x="4354" y="30781"/>
                  </a:cubicBezTo>
                  <a:cubicBezTo>
                    <a:pt x="4399" y="30923"/>
                    <a:pt x="4427" y="31054"/>
                    <a:pt x="4433" y="31178"/>
                  </a:cubicBezTo>
                  <a:cubicBezTo>
                    <a:pt x="4438" y="31315"/>
                    <a:pt x="4444" y="31474"/>
                    <a:pt x="4422" y="31634"/>
                  </a:cubicBezTo>
                  <a:cubicBezTo>
                    <a:pt x="4399" y="31765"/>
                    <a:pt x="4376" y="31917"/>
                    <a:pt x="4325" y="32059"/>
                  </a:cubicBezTo>
                  <a:cubicBezTo>
                    <a:pt x="4228" y="32316"/>
                    <a:pt x="4092" y="32554"/>
                    <a:pt x="3921" y="32741"/>
                  </a:cubicBezTo>
                  <a:cubicBezTo>
                    <a:pt x="4024" y="32696"/>
                    <a:pt x="4126" y="32639"/>
                    <a:pt x="4234" y="32571"/>
                  </a:cubicBezTo>
                  <a:cubicBezTo>
                    <a:pt x="4813" y="32242"/>
                    <a:pt x="5387" y="31878"/>
                    <a:pt x="5938" y="31531"/>
                  </a:cubicBezTo>
                  <a:lnTo>
                    <a:pt x="6484" y="31190"/>
                  </a:lnTo>
                  <a:cubicBezTo>
                    <a:pt x="7189" y="30753"/>
                    <a:pt x="7944" y="30292"/>
                    <a:pt x="8740" y="29900"/>
                  </a:cubicBezTo>
                  <a:cubicBezTo>
                    <a:pt x="9604" y="29473"/>
                    <a:pt x="10394" y="29173"/>
                    <a:pt x="11160" y="28974"/>
                  </a:cubicBezTo>
                  <a:cubicBezTo>
                    <a:pt x="12030" y="28752"/>
                    <a:pt x="12967" y="28582"/>
                    <a:pt x="13945" y="28463"/>
                  </a:cubicBezTo>
                  <a:cubicBezTo>
                    <a:pt x="15235" y="28309"/>
                    <a:pt x="16552" y="28241"/>
                    <a:pt x="17826" y="28172"/>
                  </a:cubicBezTo>
                  <a:lnTo>
                    <a:pt x="17877" y="28172"/>
                  </a:lnTo>
                  <a:cubicBezTo>
                    <a:pt x="18456" y="28138"/>
                    <a:pt x="19054" y="28110"/>
                    <a:pt x="19639" y="28070"/>
                  </a:cubicBezTo>
                  <a:cubicBezTo>
                    <a:pt x="21338" y="27957"/>
                    <a:pt x="23332" y="27758"/>
                    <a:pt x="25201" y="27184"/>
                  </a:cubicBezTo>
                  <a:cubicBezTo>
                    <a:pt x="25514" y="27081"/>
                    <a:pt x="25872" y="26951"/>
                    <a:pt x="26208" y="26746"/>
                  </a:cubicBezTo>
                  <a:cubicBezTo>
                    <a:pt x="26310" y="26678"/>
                    <a:pt x="26389" y="26616"/>
                    <a:pt x="26457" y="26541"/>
                  </a:cubicBezTo>
                  <a:cubicBezTo>
                    <a:pt x="26492" y="26502"/>
                    <a:pt x="26515" y="26468"/>
                    <a:pt x="26537" y="26434"/>
                  </a:cubicBezTo>
                  <a:cubicBezTo>
                    <a:pt x="26549" y="26405"/>
                    <a:pt x="26554" y="26383"/>
                    <a:pt x="26560" y="26360"/>
                  </a:cubicBezTo>
                  <a:cubicBezTo>
                    <a:pt x="26565" y="26349"/>
                    <a:pt x="26565" y="26331"/>
                    <a:pt x="26565" y="26320"/>
                  </a:cubicBezTo>
                  <a:cubicBezTo>
                    <a:pt x="26560" y="26297"/>
                    <a:pt x="26560" y="26275"/>
                    <a:pt x="26554" y="26252"/>
                  </a:cubicBezTo>
                  <a:cubicBezTo>
                    <a:pt x="26542" y="26218"/>
                    <a:pt x="26526" y="26184"/>
                    <a:pt x="26502" y="26155"/>
                  </a:cubicBezTo>
                  <a:cubicBezTo>
                    <a:pt x="26468" y="26105"/>
                    <a:pt x="26429" y="26059"/>
                    <a:pt x="26372" y="26003"/>
                  </a:cubicBezTo>
                  <a:cubicBezTo>
                    <a:pt x="26230" y="25883"/>
                    <a:pt x="26065" y="25775"/>
                    <a:pt x="25838" y="25655"/>
                  </a:cubicBezTo>
                  <a:cubicBezTo>
                    <a:pt x="25650" y="25565"/>
                    <a:pt x="25458" y="25479"/>
                    <a:pt x="25270" y="25411"/>
                  </a:cubicBezTo>
                  <a:cubicBezTo>
                    <a:pt x="25162" y="25371"/>
                    <a:pt x="25060" y="25332"/>
                    <a:pt x="24952" y="25292"/>
                  </a:cubicBezTo>
                  <a:lnTo>
                    <a:pt x="24923" y="25280"/>
                  </a:lnTo>
                  <a:cubicBezTo>
                    <a:pt x="24708" y="25201"/>
                    <a:pt x="24469" y="25116"/>
                    <a:pt x="24236" y="25019"/>
                  </a:cubicBezTo>
                  <a:cubicBezTo>
                    <a:pt x="23940" y="24894"/>
                    <a:pt x="23719" y="24792"/>
                    <a:pt x="23514" y="24678"/>
                  </a:cubicBezTo>
                  <a:cubicBezTo>
                    <a:pt x="23310" y="24571"/>
                    <a:pt x="23071" y="24434"/>
                    <a:pt x="22867" y="24252"/>
                  </a:cubicBezTo>
                  <a:cubicBezTo>
                    <a:pt x="22781" y="24178"/>
                    <a:pt x="22689" y="24099"/>
                    <a:pt x="22610" y="24008"/>
                  </a:cubicBezTo>
                  <a:cubicBezTo>
                    <a:pt x="22531" y="23911"/>
                    <a:pt x="22463" y="23821"/>
                    <a:pt x="22411" y="23729"/>
                  </a:cubicBezTo>
                  <a:cubicBezTo>
                    <a:pt x="22355" y="23627"/>
                    <a:pt x="22314" y="23530"/>
                    <a:pt x="22280" y="23428"/>
                  </a:cubicBezTo>
                  <a:cubicBezTo>
                    <a:pt x="22246" y="23320"/>
                    <a:pt x="22230" y="23212"/>
                    <a:pt x="22224" y="23092"/>
                  </a:cubicBezTo>
                  <a:cubicBezTo>
                    <a:pt x="22219" y="22979"/>
                    <a:pt x="22224" y="22859"/>
                    <a:pt x="22246" y="22735"/>
                  </a:cubicBezTo>
                  <a:cubicBezTo>
                    <a:pt x="22275" y="22599"/>
                    <a:pt x="22314" y="22468"/>
                    <a:pt x="22366" y="22348"/>
                  </a:cubicBezTo>
                  <a:cubicBezTo>
                    <a:pt x="22429" y="22218"/>
                    <a:pt x="22479" y="22104"/>
                    <a:pt x="22548" y="22001"/>
                  </a:cubicBezTo>
                  <a:cubicBezTo>
                    <a:pt x="22599" y="21922"/>
                    <a:pt x="22655" y="21849"/>
                    <a:pt x="22723" y="21775"/>
                  </a:cubicBezTo>
                  <a:cubicBezTo>
                    <a:pt x="22860" y="21616"/>
                    <a:pt x="23014" y="21474"/>
                    <a:pt x="23190" y="21354"/>
                  </a:cubicBezTo>
                  <a:cubicBezTo>
                    <a:pt x="23389" y="21217"/>
                    <a:pt x="23588" y="21099"/>
                    <a:pt x="23780" y="21007"/>
                  </a:cubicBezTo>
                  <a:cubicBezTo>
                    <a:pt x="24207" y="20803"/>
                    <a:pt x="24695" y="20627"/>
                    <a:pt x="25270" y="20480"/>
                  </a:cubicBezTo>
                  <a:cubicBezTo>
                    <a:pt x="26434" y="20178"/>
                    <a:pt x="27674" y="20019"/>
                    <a:pt x="28742" y="19900"/>
                  </a:cubicBezTo>
                  <a:cubicBezTo>
                    <a:pt x="28901" y="19877"/>
                    <a:pt x="29065" y="19859"/>
                    <a:pt x="29230" y="19843"/>
                  </a:cubicBezTo>
                  <a:lnTo>
                    <a:pt x="29259" y="19837"/>
                  </a:lnTo>
                  <a:lnTo>
                    <a:pt x="29321" y="19832"/>
                  </a:lnTo>
                  <a:cubicBezTo>
                    <a:pt x="29651" y="19798"/>
                    <a:pt x="29992" y="19757"/>
                    <a:pt x="30321" y="19717"/>
                  </a:cubicBezTo>
                  <a:cubicBezTo>
                    <a:pt x="30583" y="19683"/>
                    <a:pt x="30764" y="19654"/>
                    <a:pt x="30963" y="19620"/>
                  </a:cubicBezTo>
                  <a:cubicBezTo>
                    <a:pt x="31071" y="19604"/>
                    <a:pt x="31179" y="19581"/>
                    <a:pt x="31288" y="19559"/>
                  </a:cubicBezTo>
                  <a:lnTo>
                    <a:pt x="32004" y="19405"/>
                  </a:lnTo>
                  <a:cubicBezTo>
                    <a:pt x="32605" y="19279"/>
                    <a:pt x="33208" y="19155"/>
                    <a:pt x="33804" y="19030"/>
                  </a:cubicBezTo>
                  <a:lnTo>
                    <a:pt x="34231" y="18945"/>
                  </a:lnTo>
                  <a:cubicBezTo>
                    <a:pt x="35424" y="18694"/>
                    <a:pt x="36696" y="18434"/>
                    <a:pt x="37970" y="18167"/>
                  </a:cubicBezTo>
                  <a:cubicBezTo>
                    <a:pt x="39612" y="17813"/>
                    <a:pt x="41776" y="17348"/>
                    <a:pt x="43913" y="16837"/>
                  </a:cubicBezTo>
                  <a:cubicBezTo>
                    <a:pt x="45403" y="16478"/>
                    <a:pt x="47158" y="16035"/>
                    <a:pt x="48891" y="15495"/>
                  </a:cubicBezTo>
                  <a:lnTo>
                    <a:pt x="48846" y="15507"/>
                  </a:lnTo>
                  <a:cubicBezTo>
                    <a:pt x="51272" y="14745"/>
                    <a:pt x="53142" y="13927"/>
                    <a:pt x="54727" y="12922"/>
                  </a:cubicBezTo>
                  <a:lnTo>
                    <a:pt x="54738" y="12916"/>
                  </a:lnTo>
                  <a:lnTo>
                    <a:pt x="54721" y="12922"/>
                  </a:lnTo>
                  <a:cubicBezTo>
                    <a:pt x="54766" y="12898"/>
                    <a:pt x="54813" y="12870"/>
                    <a:pt x="54858" y="12836"/>
                  </a:cubicBezTo>
                  <a:cubicBezTo>
                    <a:pt x="55687" y="12143"/>
                    <a:pt x="56505" y="11398"/>
                    <a:pt x="57357" y="10575"/>
                  </a:cubicBezTo>
                  <a:cubicBezTo>
                    <a:pt x="57949" y="10000"/>
                    <a:pt x="58556" y="9392"/>
                    <a:pt x="59222" y="8710"/>
                  </a:cubicBezTo>
                  <a:cubicBezTo>
                    <a:pt x="58897" y="8484"/>
                    <a:pt x="58585" y="8251"/>
                    <a:pt x="58290" y="8012"/>
                  </a:cubicBezTo>
                  <a:cubicBezTo>
                    <a:pt x="57517" y="7381"/>
                    <a:pt x="56790" y="6677"/>
                    <a:pt x="56187" y="6080"/>
                  </a:cubicBezTo>
                  <a:cubicBezTo>
                    <a:pt x="56033" y="5927"/>
                    <a:pt x="55886" y="5778"/>
                    <a:pt x="55733" y="5631"/>
                  </a:cubicBezTo>
                  <a:lnTo>
                    <a:pt x="55647" y="5540"/>
                  </a:lnTo>
                  <a:cubicBezTo>
                    <a:pt x="55488" y="5381"/>
                    <a:pt x="55329" y="5227"/>
                    <a:pt x="55175" y="5069"/>
                  </a:cubicBezTo>
                  <a:cubicBezTo>
                    <a:pt x="55057" y="4955"/>
                    <a:pt x="54942" y="4836"/>
                    <a:pt x="54824" y="4721"/>
                  </a:cubicBezTo>
                  <a:lnTo>
                    <a:pt x="54789" y="4687"/>
                  </a:lnTo>
                  <a:cubicBezTo>
                    <a:pt x="54624" y="4529"/>
                    <a:pt x="54459" y="4364"/>
                    <a:pt x="54294" y="4204"/>
                  </a:cubicBezTo>
                  <a:cubicBezTo>
                    <a:pt x="54079" y="3984"/>
                    <a:pt x="53863" y="3756"/>
                    <a:pt x="53647" y="3535"/>
                  </a:cubicBezTo>
                  <a:cubicBezTo>
                    <a:pt x="52812" y="2665"/>
                    <a:pt x="51949" y="1773"/>
                    <a:pt x="50948" y="1057"/>
                  </a:cubicBezTo>
                  <a:cubicBezTo>
                    <a:pt x="50431" y="698"/>
                    <a:pt x="49943" y="438"/>
                    <a:pt x="49448" y="255"/>
                  </a:cubicBezTo>
                  <a:cubicBezTo>
                    <a:pt x="49067" y="126"/>
                    <a:pt x="48687" y="40"/>
                    <a:pt x="48312" y="5"/>
                  </a:cubicBezTo>
                  <a:cubicBezTo>
                    <a:pt x="48204" y="0"/>
                    <a:pt x="48102" y="0"/>
                    <a:pt x="47999" y="0"/>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 name="Google Shape;1938;p27"/>
            <p:cNvSpPr>
              <a:spLocks noChangeArrowheads="1"/>
            </p:cNvSpPr>
            <p:nvPr/>
          </p:nvSpPr>
          <p:spPr bwMode="auto">
            <a:xfrm flipH="1">
              <a:off x="2981312" y="3855336"/>
              <a:ext cx="41182" cy="11363"/>
            </a:xfrm>
            <a:custGeom>
              <a:avLst/>
              <a:gdLst>
                <a:gd name="T0" fmla="*/ 0 w 1409"/>
                <a:gd name="T1" fmla="*/ 0 h 411"/>
                <a:gd name="T2" fmla="*/ 1409 w 1409"/>
                <a:gd name="T3" fmla="*/ 411 h 411"/>
              </a:gdLst>
              <a:ahLst/>
              <a:cxnLst/>
              <a:rect l="T0" t="T1" r="T2" b="T3"/>
              <a:pathLst>
                <a:path w="1409" h="411" extrusionOk="0">
                  <a:moveTo>
                    <a:pt x="704" y="1"/>
                  </a:moveTo>
                  <a:cubicBezTo>
                    <a:pt x="596" y="1"/>
                    <a:pt x="488" y="17"/>
                    <a:pt x="381" y="40"/>
                  </a:cubicBezTo>
                  <a:cubicBezTo>
                    <a:pt x="278" y="57"/>
                    <a:pt x="176" y="91"/>
                    <a:pt x="79" y="137"/>
                  </a:cubicBezTo>
                  <a:cubicBezTo>
                    <a:pt x="51" y="148"/>
                    <a:pt x="34" y="166"/>
                    <a:pt x="17" y="193"/>
                  </a:cubicBezTo>
                  <a:cubicBezTo>
                    <a:pt x="0" y="216"/>
                    <a:pt x="0" y="250"/>
                    <a:pt x="11" y="279"/>
                  </a:cubicBezTo>
                  <a:cubicBezTo>
                    <a:pt x="17" y="308"/>
                    <a:pt x="40" y="329"/>
                    <a:pt x="63" y="342"/>
                  </a:cubicBezTo>
                  <a:cubicBezTo>
                    <a:pt x="77" y="349"/>
                    <a:pt x="98" y="356"/>
                    <a:pt x="117" y="356"/>
                  </a:cubicBezTo>
                  <a:cubicBezTo>
                    <a:pt x="128" y="356"/>
                    <a:pt x="139" y="353"/>
                    <a:pt x="147" y="347"/>
                  </a:cubicBezTo>
                  <a:cubicBezTo>
                    <a:pt x="221" y="313"/>
                    <a:pt x="302" y="290"/>
                    <a:pt x="381" y="279"/>
                  </a:cubicBezTo>
                  <a:cubicBezTo>
                    <a:pt x="444" y="268"/>
                    <a:pt x="507" y="264"/>
                    <a:pt x="571" y="264"/>
                  </a:cubicBezTo>
                  <a:cubicBezTo>
                    <a:pt x="611" y="264"/>
                    <a:pt x="652" y="266"/>
                    <a:pt x="693" y="268"/>
                  </a:cubicBezTo>
                  <a:cubicBezTo>
                    <a:pt x="779" y="279"/>
                    <a:pt x="858" y="295"/>
                    <a:pt x="943" y="319"/>
                  </a:cubicBezTo>
                  <a:cubicBezTo>
                    <a:pt x="1039" y="347"/>
                    <a:pt x="1125" y="392"/>
                    <a:pt x="1228" y="410"/>
                  </a:cubicBezTo>
                  <a:cubicBezTo>
                    <a:pt x="1233" y="410"/>
                    <a:pt x="1239" y="411"/>
                    <a:pt x="1245" y="411"/>
                  </a:cubicBezTo>
                  <a:cubicBezTo>
                    <a:pt x="1302" y="411"/>
                    <a:pt x="1354" y="387"/>
                    <a:pt x="1380" y="336"/>
                  </a:cubicBezTo>
                  <a:cubicBezTo>
                    <a:pt x="1409" y="284"/>
                    <a:pt x="1403" y="205"/>
                    <a:pt x="1352" y="166"/>
                  </a:cubicBezTo>
                  <a:cubicBezTo>
                    <a:pt x="1312" y="132"/>
                    <a:pt x="1267" y="103"/>
                    <a:pt x="1215" y="80"/>
                  </a:cubicBezTo>
                  <a:cubicBezTo>
                    <a:pt x="1165" y="64"/>
                    <a:pt x="1108" y="46"/>
                    <a:pt x="1052" y="35"/>
                  </a:cubicBezTo>
                  <a:cubicBezTo>
                    <a:pt x="943" y="12"/>
                    <a:pt x="829" y="6"/>
                    <a:pt x="716" y="1"/>
                  </a:cubicBezTo>
                  <a:close/>
                </a:path>
              </a:pathLst>
            </a:custGeom>
            <a:solidFill>
              <a:srgbClr val="FFB03B"/>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 name="Google Shape;1939;p27"/>
            <p:cNvSpPr>
              <a:spLocks noChangeArrowheads="1"/>
            </p:cNvSpPr>
            <p:nvPr/>
          </p:nvSpPr>
          <p:spPr bwMode="auto">
            <a:xfrm flipH="1">
              <a:off x="4973667" y="3244594"/>
              <a:ext cx="0" cy="36929"/>
            </a:xfrm>
            <a:custGeom>
              <a:avLst/>
              <a:gdLst>
                <a:gd name="T0" fmla="*/ 0 w 30"/>
                <a:gd name="T1" fmla="*/ 0 h 1269"/>
                <a:gd name="T2" fmla="*/ 30 w 30"/>
                <a:gd name="T3" fmla="*/ 1269 h 1269"/>
              </a:gdLst>
              <a:ahLst/>
              <a:cxnLst/>
              <a:rect l="T0" t="T1" r="T2" b="T3"/>
              <a:pathLst>
                <a:path w="30" h="1269" extrusionOk="0">
                  <a:moveTo>
                    <a:pt x="0" y="1"/>
                  </a:moveTo>
                  <a:lnTo>
                    <a:pt x="0" y="1"/>
                  </a:lnTo>
                  <a:cubicBezTo>
                    <a:pt x="8" y="274"/>
                    <a:pt x="13" y="547"/>
                    <a:pt x="19" y="822"/>
                  </a:cubicBezTo>
                  <a:cubicBezTo>
                    <a:pt x="14" y="548"/>
                    <a:pt x="8" y="273"/>
                    <a:pt x="0" y="1"/>
                  </a:cubicBezTo>
                  <a:close/>
                  <a:moveTo>
                    <a:pt x="19" y="822"/>
                  </a:moveTo>
                  <a:cubicBezTo>
                    <a:pt x="21" y="926"/>
                    <a:pt x="22" y="1029"/>
                    <a:pt x="24" y="1132"/>
                  </a:cubicBezTo>
                  <a:cubicBezTo>
                    <a:pt x="25" y="1142"/>
                    <a:pt x="26" y="1151"/>
                    <a:pt x="26" y="1161"/>
                  </a:cubicBezTo>
                  <a:cubicBezTo>
                    <a:pt x="24" y="1048"/>
                    <a:pt x="21" y="935"/>
                    <a:pt x="19" y="822"/>
                  </a:cubicBezTo>
                  <a:close/>
                  <a:moveTo>
                    <a:pt x="26" y="1161"/>
                  </a:moveTo>
                  <a:cubicBezTo>
                    <a:pt x="27" y="1197"/>
                    <a:pt x="28" y="1233"/>
                    <a:pt x="29" y="1269"/>
                  </a:cubicBezTo>
                  <a:cubicBezTo>
                    <a:pt x="29" y="1232"/>
                    <a:pt x="29" y="1197"/>
                    <a:pt x="26" y="116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 name="Google Shape;1940;p27"/>
            <p:cNvSpPr>
              <a:spLocks noChangeArrowheads="1"/>
            </p:cNvSpPr>
            <p:nvPr/>
          </p:nvSpPr>
          <p:spPr bwMode="auto">
            <a:xfrm flipH="1">
              <a:off x="2779663" y="4137982"/>
              <a:ext cx="53963" cy="21305"/>
            </a:xfrm>
            <a:custGeom>
              <a:avLst/>
              <a:gdLst>
                <a:gd name="T0" fmla="*/ 0 w 1848"/>
                <a:gd name="T1" fmla="*/ 0 h 723"/>
                <a:gd name="T2" fmla="*/ 1848 w 1848"/>
                <a:gd name="T3" fmla="*/ 723 h 723"/>
              </a:gdLst>
              <a:ahLst/>
              <a:cxnLst/>
              <a:rect l="T0" t="T1" r="T2" b="T3"/>
              <a:pathLst>
                <a:path w="1848" h="723" extrusionOk="0">
                  <a:moveTo>
                    <a:pt x="1842" y="1"/>
                  </a:moveTo>
                  <a:cubicBezTo>
                    <a:pt x="1231" y="238"/>
                    <a:pt x="620" y="476"/>
                    <a:pt x="9" y="719"/>
                  </a:cubicBezTo>
                  <a:cubicBezTo>
                    <a:pt x="17" y="716"/>
                    <a:pt x="24" y="715"/>
                    <a:pt x="29" y="711"/>
                  </a:cubicBezTo>
                  <a:cubicBezTo>
                    <a:pt x="636" y="473"/>
                    <a:pt x="1239" y="234"/>
                    <a:pt x="1847" y="1"/>
                  </a:cubicBezTo>
                  <a:close/>
                  <a:moveTo>
                    <a:pt x="9" y="719"/>
                  </a:moveTo>
                  <a:cubicBezTo>
                    <a:pt x="6" y="720"/>
                    <a:pt x="4" y="721"/>
                    <a:pt x="1" y="722"/>
                  </a:cubicBezTo>
                  <a:cubicBezTo>
                    <a:pt x="4" y="721"/>
                    <a:pt x="6" y="720"/>
                    <a:pt x="9" y="719"/>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 name="Google Shape;1941;p27"/>
            <p:cNvSpPr>
              <a:spLocks noChangeArrowheads="1"/>
            </p:cNvSpPr>
            <p:nvPr/>
          </p:nvSpPr>
          <p:spPr bwMode="auto">
            <a:xfrm flipH="1">
              <a:off x="2779663" y="4137982"/>
              <a:ext cx="53963" cy="21305"/>
            </a:xfrm>
            <a:custGeom>
              <a:avLst/>
              <a:gdLst>
                <a:gd name="T0" fmla="*/ 0 w 1842"/>
                <a:gd name="T1" fmla="*/ 0 h 723"/>
                <a:gd name="T2" fmla="*/ 1842 w 1842"/>
                <a:gd name="T3" fmla="*/ 723 h 723"/>
              </a:gdLst>
              <a:ahLst/>
              <a:cxnLst/>
              <a:rect l="T0" t="T1" r="T2" b="T3"/>
              <a:pathLst>
                <a:path w="1842" h="723" extrusionOk="0">
                  <a:moveTo>
                    <a:pt x="1836" y="1"/>
                  </a:moveTo>
                  <a:cubicBezTo>
                    <a:pt x="1223" y="234"/>
                    <a:pt x="614" y="478"/>
                    <a:pt x="1" y="722"/>
                  </a:cubicBezTo>
                  <a:cubicBezTo>
                    <a:pt x="614" y="478"/>
                    <a:pt x="1228" y="234"/>
                    <a:pt x="1842"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 name="Google Shape;1942;p27"/>
            <p:cNvSpPr>
              <a:spLocks noChangeArrowheads="1"/>
            </p:cNvSpPr>
            <p:nvPr/>
          </p:nvSpPr>
          <p:spPr bwMode="auto">
            <a:xfrm flipH="1">
              <a:off x="196560" y="3970383"/>
              <a:ext cx="4795568" cy="907590"/>
            </a:xfrm>
            <a:custGeom>
              <a:avLst/>
              <a:gdLst>
                <a:gd name="T0" fmla="*/ 0 w 162992"/>
                <a:gd name="T1" fmla="*/ 0 h 30890"/>
                <a:gd name="T2" fmla="*/ 162992 w 162992"/>
                <a:gd name="T3" fmla="*/ 30890 h 30890"/>
              </a:gdLst>
              <a:ahLst/>
              <a:cxnLst/>
              <a:rect l="T0" t="T1" r="T2" b="T3"/>
              <a:pathLst>
                <a:path w="162992" h="30890" extrusionOk="0">
                  <a:moveTo>
                    <a:pt x="127802" y="0"/>
                  </a:moveTo>
                  <a:cubicBezTo>
                    <a:pt x="126801" y="0"/>
                    <a:pt x="125744" y="40"/>
                    <a:pt x="124471" y="120"/>
                  </a:cubicBezTo>
                  <a:lnTo>
                    <a:pt x="124489" y="131"/>
                  </a:lnTo>
                  <a:cubicBezTo>
                    <a:pt x="123676" y="176"/>
                    <a:pt x="122772" y="250"/>
                    <a:pt x="122176" y="296"/>
                  </a:cubicBezTo>
                  <a:lnTo>
                    <a:pt x="122137" y="302"/>
                  </a:lnTo>
                  <a:lnTo>
                    <a:pt x="122051" y="307"/>
                  </a:lnTo>
                  <a:cubicBezTo>
                    <a:pt x="121363" y="365"/>
                    <a:pt x="120642" y="420"/>
                    <a:pt x="119937" y="472"/>
                  </a:cubicBezTo>
                  <a:cubicBezTo>
                    <a:pt x="118738" y="557"/>
                    <a:pt x="117443" y="637"/>
                    <a:pt x="116129" y="637"/>
                  </a:cubicBezTo>
                  <a:cubicBezTo>
                    <a:pt x="115993" y="637"/>
                    <a:pt x="115857" y="637"/>
                    <a:pt x="115727" y="632"/>
                  </a:cubicBezTo>
                  <a:cubicBezTo>
                    <a:pt x="114760" y="620"/>
                    <a:pt x="113800" y="564"/>
                    <a:pt x="112869" y="501"/>
                  </a:cubicBezTo>
                  <a:lnTo>
                    <a:pt x="112817" y="501"/>
                  </a:lnTo>
                  <a:cubicBezTo>
                    <a:pt x="112454" y="478"/>
                    <a:pt x="111902" y="444"/>
                    <a:pt x="111356" y="415"/>
                  </a:cubicBezTo>
                  <a:cubicBezTo>
                    <a:pt x="110652" y="375"/>
                    <a:pt x="109897" y="341"/>
                    <a:pt x="109135" y="341"/>
                  </a:cubicBezTo>
                  <a:lnTo>
                    <a:pt x="109038" y="341"/>
                  </a:lnTo>
                  <a:cubicBezTo>
                    <a:pt x="108374" y="341"/>
                    <a:pt x="107754" y="359"/>
                    <a:pt x="107141" y="399"/>
                  </a:cubicBezTo>
                  <a:cubicBezTo>
                    <a:pt x="106430" y="449"/>
                    <a:pt x="105828" y="517"/>
                    <a:pt x="105287" y="609"/>
                  </a:cubicBezTo>
                  <a:cubicBezTo>
                    <a:pt x="104981" y="659"/>
                    <a:pt x="104663" y="716"/>
                    <a:pt x="104327" y="785"/>
                  </a:cubicBezTo>
                  <a:cubicBezTo>
                    <a:pt x="104265" y="802"/>
                    <a:pt x="104196" y="819"/>
                    <a:pt x="104128" y="836"/>
                  </a:cubicBezTo>
                  <a:lnTo>
                    <a:pt x="104010" y="858"/>
                  </a:lnTo>
                  <a:lnTo>
                    <a:pt x="104004" y="864"/>
                  </a:lnTo>
                  <a:lnTo>
                    <a:pt x="103941" y="876"/>
                  </a:lnTo>
                  <a:cubicBezTo>
                    <a:pt x="103811" y="905"/>
                    <a:pt x="103680" y="932"/>
                    <a:pt x="103549" y="961"/>
                  </a:cubicBezTo>
                  <a:cubicBezTo>
                    <a:pt x="102913" y="1091"/>
                    <a:pt x="102339" y="1177"/>
                    <a:pt x="101794" y="1233"/>
                  </a:cubicBezTo>
                  <a:cubicBezTo>
                    <a:pt x="101230" y="1291"/>
                    <a:pt x="100713" y="1330"/>
                    <a:pt x="100220" y="1348"/>
                  </a:cubicBezTo>
                  <a:cubicBezTo>
                    <a:pt x="99777" y="1364"/>
                    <a:pt x="99305" y="1370"/>
                    <a:pt x="98765" y="1370"/>
                  </a:cubicBezTo>
                  <a:cubicBezTo>
                    <a:pt x="98287" y="1370"/>
                    <a:pt x="97787" y="1364"/>
                    <a:pt x="97316" y="1359"/>
                  </a:cubicBezTo>
                  <a:lnTo>
                    <a:pt x="97230" y="1359"/>
                  </a:lnTo>
                  <a:lnTo>
                    <a:pt x="97112" y="1353"/>
                  </a:lnTo>
                  <a:lnTo>
                    <a:pt x="96827" y="1353"/>
                  </a:lnTo>
                  <a:cubicBezTo>
                    <a:pt x="96384" y="1341"/>
                    <a:pt x="96008" y="1341"/>
                    <a:pt x="95651" y="1341"/>
                  </a:cubicBezTo>
                  <a:cubicBezTo>
                    <a:pt x="94793" y="1341"/>
                    <a:pt x="94077" y="1359"/>
                    <a:pt x="93412" y="1398"/>
                  </a:cubicBezTo>
                  <a:cubicBezTo>
                    <a:pt x="92611" y="1461"/>
                    <a:pt x="91820" y="1563"/>
                    <a:pt x="91088" y="1666"/>
                  </a:cubicBezTo>
                  <a:lnTo>
                    <a:pt x="90894" y="1694"/>
                  </a:lnTo>
                  <a:lnTo>
                    <a:pt x="90878" y="1694"/>
                  </a:lnTo>
                  <a:lnTo>
                    <a:pt x="90844" y="1700"/>
                  </a:lnTo>
                  <a:cubicBezTo>
                    <a:pt x="90225" y="1791"/>
                    <a:pt x="89520" y="1887"/>
                    <a:pt x="88838" y="1938"/>
                  </a:cubicBezTo>
                  <a:cubicBezTo>
                    <a:pt x="88696" y="1944"/>
                    <a:pt x="88554" y="1955"/>
                    <a:pt x="88411" y="1962"/>
                  </a:cubicBezTo>
                  <a:cubicBezTo>
                    <a:pt x="88400" y="1996"/>
                    <a:pt x="88395" y="2017"/>
                    <a:pt x="88384" y="2035"/>
                  </a:cubicBezTo>
                  <a:cubicBezTo>
                    <a:pt x="88361" y="2069"/>
                    <a:pt x="88326" y="2103"/>
                    <a:pt x="88287" y="2103"/>
                  </a:cubicBezTo>
                  <a:cubicBezTo>
                    <a:pt x="87167" y="2251"/>
                    <a:pt x="86037" y="2450"/>
                    <a:pt x="84912" y="2699"/>
                  </a:cubicBezTo>
                  <a:cubicBezTo>
                    <a:pt x="83747" y="2956"/>
                    <a:pt x="82701" y="3223"/>
                    <a:pt x="81712" y="3507"/>
                  </a:cubicBezTo>
                  <a:cubicBezTo>
                    <a:pt x="79690" y="4086"/>
                    <a:pt x="77553" y="4813"/>
                    <a:pt x="75177" y="5723"/>
                  </a:cubicBezTo>
                  <a:lnTo>
                    <a:pt x="75206" y="5723"/>
                  </a:lnTo>
                  <a:cubicBezTo>
                    <a:pt x="72313" y="6819"/>
                    <a:pt x="69438" y="8057"/>
                    <a:pt x="66666" y="9258"/>
                  </a:cubicBezTo>
                  <a:lnTo>
                    <a:pt x="66632" y="9274"/>
                  </a:lnTo>
                  <a:lnTo>
                    <a:pt x="66609" y="9279"/>
                  </a:lnTo>
                  <a:lnTo>
                    <a:pt x="65466" y="9774"/>
                  </a:lnTo>
                  <a:lnTo>
                    <a:pt x="65324" y="9837"/>
                  </a:lnTo>
                  <a:lnTo>
                    <a:pt x="65284" y="9854"/>
                  </a:lnTo>
                  <a:lnTo>
                    <a:pt x="65250" y="9864"/>
                  </a:lnTo>
                  <a:cubicBezTo>
                    <a:pt x="63836" y="10473"/>
                    <a:pt x="62376" y="11104"/>
                    <a:pt x="60897" y="11684"/>
                  </a:cubicBezTo>
                  <a:cubicBezTo>
                    <a:pt x="59352" y="12285"/>
                    <a:pt x="57847" y="12837"/>
                    <a:pt x="56420" y="13308"/>
                  </a:cubicBezTo>
                  <a:cubicBezTo>
                    <a:pt x="50976" y="15127"/>
                    <a:pt x="45266" y="16479"/>
                    <a:pt x="39436" y="17331"/>
                  </a:cubicBezTo>
                  <a:cubicBezTo>
                    <a:pt x="34083" y="18115"/>
                    <a:pt x="28594" y="18508"/>
                    <a:pt x="23105" y="18508"/>
                  </a:cubicBezTo>
                  <a:cubicBezTo>
                    <a:pt x="22741" y="18508"/>
                    <a:pt x="22384" y="18508"/>
                    <a:pt x="22019" y="18502"/>
                  </a:cubicBezTo>
                  <a:cubicBezTo>
                    <a:pt x="16229" y="18451"/>
                    <a:pt x="10370" y="17979"/>
                    <a:pt x="4608" y="17110"/>
                  </a:cubicBezTo>
                  <a:cubicBezTo>
                    <a:pt x="3069" y="16877"/>
                    <a:pt x="1534" y="16615"/>
                    <a:pt x="52" y="16337"/>
                  </a:cubicBezTo>
                  <a:cubicBezTo>
                    <a:pt x="34" y="16513"/>
                    <a:pt x="34" y="16683"/>
                    <a:pt x="29" y="16843"/>
                  </a:cubicBezTo>
                  <a:cubicBezTo>
                    <a:pt x="40" y="17058"/>
                    <a:pt x="47" y="17281"/>
                    <a:pt x="58" y="17501"/>
                  </a:cubicBezTo>
                  <a:cubicBezTo>
                    <a:pt x="58" y="17542"/>
                    <a:pt x="47" y="17582"/>
                    <a:pt x="18" y="17616"/>
                  </a:cubicBezTo>
                  <a:cubicBezTo>
                    <a:pt x="0" y="18826"/>
                    <a:pt x="18" y="20042"/>
                    <a:pt x="34" y="21218"/>
                  </a:cubicBezTo>
                  <a:lnTo>
                    <a:pt x="34" y="21259"/>
                  </a:lnTo>
                  <a:lnTo>
                    <a:pt x="34" y="21286"/>
                  </a:lnTo>
                  <a:lnTo>
                    <a:pt x="34" y="21327"/>
                  </a:lnTo>
                  <a:lnTo>
                    <a:pt x="34" y="21400"/>
                  </a:lnTo>
                  <a:lnTo>
                    <a:pt x="40" y="21576"/>
                  </a:lnTo>
                  <a:cubicBezTo>
                    <a:pt x="47" y="22219"/>
                    <a:pt x="68" y="23407"/>
                    <a:pt x="63" y="24480"/>
                  </a:cubicBezTo>
                  <a:lnTo>
                    <a:pt x="58" y="24668"/>
                  </a:lnTo>
                  <a:cubicBezTo>
                    <a:pt x="86" y="24702"/>
                    <a:pt x="97" y="24742"/>
                    <a:pt x="108" y="24792"/>
                  </a:cubicBezTo>
                  <a:cubicBezTo>
                    <a:pt x="194" y="25253"/>
                    <a:pt x="251" y="25736"/>
                    <a:pt x="278" y="26219"/>
                  </a:cubicBezTo>
                  <a:cubicBezTo>
                    <a:pt x="302" y="26622"/>
                    <a:pt x="307" y="27060"/>
                    <a:pt x="296" y="27606"/>
                  </a:cubicBezTo>
                  <a:cubicBezTo>
                    <a:pt x="291" y="27889"/>
                    <a:pt x="285" y="28173"/>
                    <a:pt x="278" y="28463"/>
                  </a:cubicBezTo>
                  <a:cubicBezTo>
                    <a:pt x="273" y="28639"/>
                    <a:pt x="268" y="28815"/>
                    <a:pt x="262" y="28991"/>
                  </a:cubicBezTo>
                  <a:cubicBezTo>
                    <a:pt x="262" y="29168"/>
                    <a:pt x="257" y="29344"/>
                    <a:pt x="251" y="29520"/>
                  </a:cubicBezTo>
                  <a:lnTo>
                    <a:pt x="251" y="29543"/>
                  </a:lnTo>
                  <a:lnTo>
                    <a:pt x="251" y="29605"/>
                  </a:lnTo>
                  <a:cubicBezTo>
                    <a:pt x="244" y="29867"/>
                    <a:pt x="244" y="30128"/>
                    <a:pt x="233" y="30383"/>
                  </a:cubicBezTo>
                  <a:cubicBezTo>
                    <a:pt x="233" y="30457"/>
                    <a:pt x="223" y="30514"/>
                    <a:pt x="183" y="30559"/>
                  </a:cubicBezTo>
                  <a:cubicBezTo>
                    <a:pt x="1552" y="30498"/>
                    <a:pt x="2932" y="30464"/>
                    <a:pt x="4274" y="30464"/>
                  </a:cubicBezTo>
                  <a:cubicBezTo>
                    <a:pt x="4655" y="30464"/>
                    <a:pt x="5030" y="30464"/>
                    <a:pt x="5393" y="30469"/>
                  </a:cubicBezTo>
                  <a:cubicBezTo>
                    <a:pt x="7467" y="30498"/>
                    <a:pt x="9559" y="30583"/>
                    <a:pt x="11581" y="30662"/>
                  </a:cubicBezTo>
                  <a:lnTo>
                    <a:pt x="11649" y="30662"/>
                  </a:lnTo>
                  <a:lnTo>
                    <a:pt x="12525" y="30696"/>
                  </a:lnTo>
                  <a:cubicBezTo>
                    <a:pt x="13928" y="30753"/>
                    <a:pt x="15002" y="30793"/>
                    <a:pt x="16121" y="30821"/>
                  </a:cubicBezTo>
                  <a:cubicBezTo>
                    <a:pt x="17314" y="30844"/>
                    <a:pt x="18497" y="30866"/>
                    <a:pt x="19746" y="30879"/>
                  </a:cubicBezTo>
                  <a:cubicBezTo>
                    <a:pt x="20849" y="30884"/>
                    <a:pt x="21878" y="30889"/>
                    <a:pt x="22814" y="30889"/>
                  </a:cubicBezTo>
                  <a:cubicBezTo>
                    <a:pt x="23997" y="30889"/>
                    <a:pt x="25298" y="30884"/>
                    <a:pt x="26679" y="30866"/>
                  </a:cubicBezTo>
                  <a:cubicBezTo>
                    <a:pt x="33464" y="30793"/>
                    <a:pt x="40311" y="30548"/>
                    <a:pt x="46931" y="30310"/>
                  </a:cubicBezTo>
                  <a:lnTo>
                    <a:pt x="47062" y="30310"/>
                  </a:lnTo>
                  <a:cubicBezTo>
                    <a:pt x="50744" y="30173"/>
                    <a:pt x="55324" y="30008"/>
                    <a:pt x="59693" y="29895"/>
                  </a:cubicBezTo>
                  <a:cubicBezTo>
                    <a:pt x="62478" y="29822"/>
                    <a:pt x="65256" y="29770"/>
                    <a:pt x="67944" y="29741"/>
                  </a:cubicBezTo>
                  <a:cubicBezTo>
                    <a:pt x="70791" y="29707"/>
                    <a:pt x="73575" y="29673"/>
                    <a:pt x="76218" y="29633"/>
                  </a:cubicBezTo>
                  <a:cubicBezTo>
                    <a:pt x="80627" y="29571"/>
                    <a:pt x="85269" y="29492"/>
                    <a:pt x="89003" y="29423"/>
                  </a:cubicBezTo>
                  <a:lnTo>
                    <a:pt x="89497" y="29418"/>
                  </a:lnTo>
                  <a:lnTo>
                    <a:pt x="89900" y="29407"/>
                  </a:lnTo>
                  <a:lnTo>
                    <a:pt x="92764" y="29361"/>
                  </a:lnTo>
                  <a:cubicBezTo>
                    <a:pt x="103674" y="29174"/>
                    <a:pt x="114363" y="29003"/>
                    <a:pt x="125159" y="29003"/>
                  </a:cubicBezTo>
                  <a:lnTo>
                    <a:pt x="125880" y="29003"/>
                  </a:lnTo>
                  <a:cubicBezTo>
                    <a:pt x="132063" y="29003"/>
                    <a:pt x="137479" y="29059"/>
                    <a:pt x="142433" y="29168"/>
                  </a:cubicBezTo>
                  <a:cubicBezTo>
                    <a:pt x="147775" y="29282"/>
                    <a:pt x="153008" y="29457"/>
                    <a:pt x="157986" y="29685"/>
                  </a:cubicBezTo>
                  <a:lnTo>
                    <a:pt x="158020" y="29685"/>
                  </a:lnTo>
                  <a:cubicBezTo>
                    <a:pt x="158037" y="29685"/>
                    <a:pt x="158059" y="29691"/>
                    <a:pt x="158082" y="29691"/>
                  </a:cubicBezTo>
                  <a:lnTo>
                    <a:pt x="158657" y="29719"/>
                  </a:lnTo>
                  <a:lnTo>
                    <a:pt x="158678" y="29719"/>
                  </a:lnTo>
                  <a:cubicBezTo>
                    <a:pt x="159486" y="29753"/>
                    <a:pt x="160299" y="29775"/>
                    <a:pt x="161083" y="29793"/>
                  </a:cubicBezTo>
                  <a:lnTo>
                    <a:pt x="161185" y="29793"/>
                  </a:lnTo>
                  <a:lnTo>
                    <a:pt x="161338" y="29798"/>
                  </a:lnTo>
                  <a:lnTo>
                    <a:pt x="161492" y="29798"/>
                  </a:lnTo>
                  <a:lnTo>
                    <a:pt x="161639" y="29804"/>
                  </a:lnTo>
                  <a:cubicBezTo>
                    <a:pt x="161941" y="29809"/>
                    <a:pt x="162231" y="29816"/>
                    <a:pt x="162526" y="29827"/>
                  </a:cubicBezTo>
                  <a:lnTo>
                    <a:pt x="162538" y="29775"/>
                  </a:lnTo>
                  <a:lnTo>
                    <a:pt x="162543" y="29753"/>
                  </a:lnTo>
                  <a:lnTo>
                    <a:pt x="162549" y="29719"/>
                  </a:lnTo>
                  <a:lnTo>
                    <a:pt x="162554" y="29685"/>
                  </a:lnTo>
                  <a:cubicBezTo>
                    <a:pt x="162475" y="29662"/>
                    <a:pt x="162407" y="29622"/>
                    <a:pt x="162367" y="29565"/>
                  </a:cubicBezTo>
                  <a:cubicBezTo>
                    <a:pt x="162339" y="29520"/>
                    <a:pt x="162321" y="29481"/>
                    <a:pt x="162321" y="29434"/>
                  </a:cubicBezTo>
                  <a:cubicBezTo>
                    <a:pt x="162367" y="28020"/>
                    <a:pt x="162401" y="26900"/>
                    <a:pt x="162418" y="25815"/>
                  </a:cubicBezTo>
                  <a:cubicBezTo>
                    <a:pt x="162441" y="24622"/>
                    <a:pt x="162452" y="23446"/>
                    <a:pt x="162452" y="22219"/>
                  </a:cubicBezTo>
                  <a:cubicBezTo>
                    <a:pt x="162452" y="20821"/>
                    <a:pt x="162446" y="19360"/>
                    <a:pt x="162436" y="18183"/>
                  </a:cubicBezTo>
                  <a:lnTo>
                    <a:pt x="162436" y="17952"/>
                  </a:lnTo>
                  <a:lnTo>
                    <a:pt x="162436" y="17883"/>
                  </a:lnTo>
                  <a:lnTo>
                    <a:pt x="162436" y="17837"/>
                  </a:lnTo>
                  <a:lnTo>
                    <a:pt x="162436" y="17792"/>
                  </a:lnTo>
                  <a:cubicBezTo>
                    <a:pt x="162418" y="15474"/>
                    <a:pt x="162407" y="13069"/>
                    <a:pt x="162441" y="10700"/>
                  </a:cubicBezTo>
                  <a:cubicBezTo>
                    <a:pt x="162497" y="6961"/>
                    <a:pt x="162674" y="3905"/>
                    <a:pt x="162992" y="1068"/>
                  </a:cubicBezTo>
                  <a:cubicBezTo>
                    <a:pt x="162924" y="1063"/>
                    <a:pt x="162867" y="1034"/>
                    <a:pt x="162827" y="989"/>
                  </a:cubicBezTo>
                  <a:cubicBezTo>
                    <a:pt x="162793" y="950"/>
                    <a:pt x="162777" y="898"/>
                    <a:pt x="162782" y="847"/>
                  </a:cubicBezTo>
                  <a:lnTo>
                    <a:pt x="162793" y="671"/>
                  </a:lnTo>
                  <a:cubicBezTo>
                    <a:pt x="162168" y="677"/>
                    <a:pt x="161508" y="693"/>
                    <a:pt x="160980" y="711"/>
                  </a:cubicBezTo>
                  <a:lnTo>
                    <a:pt x="160907" y="711"/>
                  </a:lnTo>
                  <a:lnTo>
                    <a:pt x="160855" y="716"/>
                  </a:lnTo>
                  <a:lnTo>
                    <a:pt x="160702" y="722"/>
                  </a:lnTo>
                  <a:lnTo>
                    <a:pt x="160288" y="734"/>
                  </a:lnTo>
                  <a:lnTo>
                    <a:pt x="160254" y="734"/>
                  </a:lnTo>
                  <a:lnTo>
                    <a:pt x="159958" y="745"/>
                  </a:lnTo>
                  <a:lnTo>
                    <a:pt x="159662" y="750"/>
                  </a:lnTo>
                  <a:lnTo>
                    <a:pt x="159373" y="761"/>
                  </a:lnTo>
                  <a:lnTo>
                    <a:pt x="159315" y="761"/>
                  </a:lnTo>
                  <a:lnTo>
                    <a:pt x="159253" y="768"/>
                  </a:lnTo>
                  <a:cubicBezTo>
                    <a:pt x="158599" y="785"/>
                    <a:pt x="157962" y="808"/>
                    <a:pt x="157327" y="819"/>
                  </a:cubicBezTo>
                  <a:cubicBezTo>
                    <a:pt x="156622" y="836"/>
                    <a:pt x="155696" y="853"/>
                    <a:pt x="154724" y="853"/>
                  </a:cubicBezTo>
                  <a:lnTo>
                    <a:pt x="154372" y="853"/>
                  </a:lnTo>
                  <a:cubicBezTo>
                    <a:pt x="151980" y="842"/>
                    <a:pt x="150025" y="734"/>
                    <a:pt x="148229" y="517"/>
                  </a:cubicBezTo>
                  <a:cubicBezTo>
                    <a:pt x="147973" y="489"/>
                    <a:pt x="147700" y="455"/>
                    <a:pt x="147434" y="415"/>
                  </a:cubicBezTo>
                  <a:lnTo>
                    <a:pt x="147264" y="393"/>
                  </a:lnTo>
                  <a:lnTo>
                    <a:pt x="147167" y="375"/>
                  </a:lnTo>
                  <a:lnTo>
                    <a:pt x="147133" y="370"/>
                  </a:lnTo>
                  <a:cubicBezTo>
                    <a:pt x="146973" y="347"/>
                    <a:pt x="146814" y="325"/>
                    <a:pt x="146650" y="307"/>
                  </a:cubicBezTo>
                  <a:cubicBezTo>
                    <a:pt x="146155" y="245"/>
                    <a:pt x="145740" y="210"/>
                    <a:pt x="145342" y="189"/>
                  </a:cubicBezTo>
                  <a:cubicBezTo>
                    <a:pt x="144985" y="176"/>
                    <a:pt x="144649" y="165"/>
                    <a:pt x="144332" y="165"/>
                  </a:cubicBezTo>
                  <a:cubicBezTo>
                    <a:pt x="144178" y="165"/>
                    <a:pt x="144030" y="171"/>
                    <a:pt x="143882" y="171"/>
                  </a:cubicBezTo>
                  <a:cubicBezTo>
                    <a:pt x="143479" y="182"/>
                    <a:pt x="143070" y="200"/>
                    <a:pt x="142632" y="228"/>
                  </a:cubicBezTo>
                  <a:cubicBezTo>
                    <a:pt x="141775" y="291"/>
                    <a:pt x="140899" y="375"/>
                    <a:pt x="140131" y="455"/>
                  </a:cubicBezTo>
                  <a:lnTo>
                    <a:pt x="140086" y="455"/>
                  </a:lnTo>
                  <a:lnTo>
                    <a:pt x="140052" y="461"/>
                  </a:lnTo>
                  <a:lnTo>
                    <a:pt x="140036" y="461"/>
                  </a:lnTo>
                  <a:lnTo>
                    <a:pt x="139973" y="467"/>
                  </a:lnTo>
                  <a:lnTo>
                    <a:pt x="139934" y="472"/>
                  </a:lnTo>
                  <a:cubicBezTo>
                    <a:pt x="139263" y="540"/>
                    <a:pt x="138342" y="637"/>
                    <a:pt x="137490" y="688"/>
                  </a:cubicBezTo>
                  <a:cubicBezTo>
                    <a:pt x="136858" y="722"/>
                    <a:pt x="136342" y="740"/>
                    <a:pt x="135853" y="740"/>
                  </a:cubicBezTo>
                  <a:cubicBezTo>
                    <a:pt x="135461" y="740"/>
                    <a:pt x="135114" y="727"/>
                    <a:pt x="134785" y="711"/>
                  </a:cubicBezTo>
                  <a:cubicBezTo>
                    <a:pt x="134274" y="677"/>
                    <a:pt x="133858" y="637"/>
                    <a:pt x="133483" y="585"/>
                  </a:cubicBezTo>
                  <a:cubicBezTo>
                    <a:pt x="133296" y="557"/>
                    <a:pt x="133013" y="517"/>
                    <a:pt x="132728" y="461"/>
                  </a:cubicBezTo>
                  <a:lnTo>
                    <a:pt x="132563" y="427"/>
                  </a:lnTo>
                  <a:lnTo>
                    <a:pt x="132478" y="415"/>
                  </a:lnTo>
                  <a:lnTo>
                    <a:pt x="132365" y="393"/>
                  </a:lnTo>
                  <a:lnTo>
                    <a:pt x="132331" y="381"/>
                  </a:lnTo>
                  <a:cubicBezTo>
                    <a:pt x="131620" y="250"/>
                    <a:pt x="130960" y="160"/>
                    <a:pt x="130319" y="108"/>
                  </a:cubicBezTo>
                  <a:cubicBezTo>
                    <a:pt x="129654" y="52"/>
                    <a:pt x="129024" y="18"/>
                    <a:pt x="128449" y="6"/>
                  </a:cubicBezTo>
                  <a:cubicBezTo>
                    <a:pt x="128233" y="0"/>
                    <a:pt x="128017" y="0"/>
                    <a:pt x="12780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 name="Google Shape;1943;p27"/>
            <p:cNvSpPr>
              <a:spLocks noChangeArrowheads="1"/>
            </p:cNvSpPr>
            <p:nvPr/>
          </p:nvSpPr>
          <p:spPr bwMode="auto">
            <a:xfrm flipH="1">
              <a:off x="1950343" y="3288625"/>
              <a:ext cx="2274948" cy="697382"/>
            </a:xfrm>
            <a:custGeom>
              <a:avLst/>
              <a:gdLst>
                <a:gd name="T0" fmla="*/ 0 w 77315"/>
                <a:gd name="T1" fmla="*/ 0 h 23717"/>
                <a:gd name="T2" fmla="*/ 77315 w 77315"/>
                <a:gd name="T3" fmla="*/ 23717 h 23717"/>
              </a:gdLst>
              <a:ahLst/>
              <a:cxnLst/>
              <a:rect l="T0" t="T1" r="T2" b="T3"/>
              <a:pathLst>
                <a:path w="77315" h="23717" extrusionOk="0">
                  <a:moveTo>
                    <a:pt x="77133" y="0"/>
                  </a:moveTo>
                  <a:cubicBezTo>
                    <a:pt x="77105" y="0"/>
                    <a:pt x="77076" y="6"/>
                    <a:pt x="77048" y="17"/>
                  </a:cubicBezTo>
                  <a:cubicBezTo>
                    <a:pt x="76786" y="119"/>
                    <a:pt x="76525" y="221"/>
                    <a:pt x="76263" y="318"/>
                  </a:cubicBezTo>
                  <a:cubicBezTo>
                    <a:pt x="75723" y="512"/>
                    <a:pt x="75172" y="699"/>
                    <a:pt x="74621" y="869"/>
                  </a:cubicBezTo>
                  <a:cubicBezTo>
                    <a:pt x="74031" y="1057"/>
                    <a:pt x="73434" y="1221"/>
                    <a:pt x="72831" y="1386"/>
                  </a:cubicBezTo>
                  <a:cubicBezTo>
                    <a:pt x="71689" y="1693"/>
                    <a:pt x="70530" y="1966"/>
                    <a:pt x="69371" y="2222"/>
                  </a:cubicBezTo>
                  <a:cubicBezTo>
                    <a:pt x="68212" y="2482"/>
                    <a:pt x="67047" y="2721"/>
                    <a:pt x="65882" y="2954"/>
                  </a:cubicBezTo>
                  <a:cubicBezTo>
                    <a:pt x="64700" y="3187"/>
                    <a:pt x="63523" y="3421"/>
                    <a:pt x="62348" y="3670"/>
                  </a:cubicBezTo>
                  <a:cubicBezTo>
                    <a:pt x="61626" y="3824"/>
                    <a:pt x="60910" y="3983"/>
                    <a:pt x="60194" y="4137"/>
                  </a:cubicBezTo>
                  <a:cubicBezTo>
                    <a:pt x="59615" y="4262"/>
                    <a:pt x="59035" y="4392"/>
                    <a:pt x="58461" y="4546"/>
                  </a:cubicBezTo>
                  <a:cubicBezTo>
                    <a:pt x="57836" y="4711"/>
                    <a:pt x="57216" y="4910"/>
                    <a:pt x="56614" y="5149"/>
                  </a:cubicBezTo>
                  <a:cubicBezTo>
                    <a:pt x="56069" y="5364"/>
                    <a:pt x="55545" y="5637"/>
                    <a:pt x="55068" y="5989"/>
                  </a:cubicBezTo>
                  <a:cubicBezTo>
                    <a:pt x="54910" y="6109"/>
                    <a:pt x="54761" y="6245"/>
                    <a:pt x="54632" y="6392"/>
                  </a:cubicBezTo>
                  <a:cubicBezTo>
                    <a:pt x="54488" y="6552"/>
                    <a:pt x="54364" y="6722"/>
                    <a:pt x="54273" y="6915"/>
                  </a:cubicBezTo>
                  <a:cubicBezTo>
                    <a:pt x="54228" y="7006"/>
                    <a:pt x="54188" y="7097"/>
                    <a:pt x="54160" y="7194"/>
                  </a:cubicBezTo>
                  <a:cubicBezTo>
                    <a:pt x="54126" y="7302"/>
                    <a:pt x="54108" y="7421"/>
                    <a:pt x="54091" y="7535"/>
                  </a:cubicBezTo>
                  <a:cubicBezTo>
                    <a:pt x="54079" y="7625"/>
                    <a:pt x="54086" y="7716"/>
                    <a:pt x="54091" y="7808"/>
                  </a:cubicBezTo>
                  <a:cubicBezTo>
                    <a:pt x="54097" y="7932"/>
                    <a:pt x="54113" y="8052"/>
                    <a:pt x="54147" y="8176"/>
                  </a:cubicBezTo>
                  <a:cubicBezTo>
                    <a:pt x="54199" y="8393"/>
                    <a:pt x="54296" y="8603"/>
                    <a:pt x="54404" y="8802"/>
                  </a:cubicBezTo>
                  <a:cubicBezTo>
                    <a:pt x="54467" y="8915"/>
                    <a:pt x="54540" y="9023"/>
                    <a:pt x="54614" y="9131"/>
                  </a:cubicBezTo>
                  <a:cubicBezTo>
                    <a:pt x="54716" y="9274"/>
                    <a:pt x="54824" y="9410"/>
                    <a:pt x="54944" y="9547"/>
                  </a:cubicBezTo>
                  <a:cubicBezTo>
                    <a:pt x="55052" y="9665"/>
                    <a:pt x="55177" y="9762"/>
                    <a:pt x="55301" y="9864"/>
                  </a:cubicBezTo>
                  <a:cubicBezTo>
                    <a:pt x="55438" y="9978"/>
                    <a:pt x="55592" y="10074"/>
                    <a:pt x="55739" y="10166"/>
                  </a:cubicBezTo>
                  <a:cubicBezTo>
                    <a:pt x="55949" y="10290"/>
                    <a:pt x="56171" y="10399"/>
                    <a:pt x="56363" y="10552"/>
                  </a:cubicBezTo>
                  <a:cubicBezTo>
                    <a:pt x="56392" y="10575"/>
                    <a:pt x="56415" y="10597"/>
                    <a:pt x="56439" y="10625"/>
                  </a:cubicBezTo>
                  <a:cubicBezTo>
                    <a:pt x="56444" y="10643"/>
                    <a:pt x="56455" y="10659"/>
                    <a:pt x="56460" y="10677"/>
                  </a:cubicBezTo>
                  <a:cubicBezTo>
                    <a:pt x="56466" y="10683"/>
                    <a:pt x="56466" y="10688"/>
                    <a:pt x="56466" y="10699"/>
                  </a:cubicBezTo>
                  <a:lnTo>
                    <a:pt x="56466" y="10745"/>
                  </a:lnTo>
                  <a:cubicBezTo>
                    <a:pt x="56449" y="10814"/>
                    <a:pt x="56426" y="10876"/>
                    <a:pt x="56404" y="10938"/>
                  </a:cubicBezTo>
                  <a:cubicBezTo>
                    <a:pt x="56318" y="11097"/>
                    <a:pt x="56222" y="11251"/>
                    <a:pt x="56114" y="11393"/>
                  </a:cubicBezTo>
                  <a:cubicBezTo>
                    <a:pt x="56017" y="11495"/>
                    <a:pt x="55909" y="11592"/>
                    <a:pt x="55796" y="11677"/>
                  </a:cubicBezTo>
                  <a:cubicBezTo>
                    <a:pt x="55529" y="11847"/>
                    <a:pt x="55245" y="11978"/>
                    <a:pt x="54949" y="12086"/>
                  </a:cubicBezTo>
                  <a:cubicBezTo>
                    <a:pt x="54443" y="12267"/>
                    <a:pt x="53921" y="12393"/>
                    <a:pt x="53397" y="12495"/>
                  </a:cubicBezTo>
                  <a:cubicBezTo>
                    <a:pt x="52807" y="12615"/>
                    <a:pt x="52211" y="12694"/>
                    <a:pt x="51614" y="12768"/>
                  </a:cubicBezTo>
                  <a:cubicBezTo>
                    <a:pt x="51125" y="12831"/>
                    <a:pt x="50636" y="12881"/>
                    <a:pt x="50148" y="12938"/>
                  </a:cubicBezTo>
                  <a:cubicBezTo>
                    <a:pt x="49914" y="12967"/>
                    <a:pt x="49688" y="13006"/>
                    <a:pt x="49460" y="13035"/>
                  </a:cubicBezTo>
                  <a:cubicBezTo>
                    <a:pt x="49130" y="13075"/>
                    <a:pt x="48807" y="13109"/>
                    <a:pt x="48477" y="13143"/>
                  </a:cubicBezTo>
                  <a:cubicBezTo>
                    <a:pt x="48469" y="13143"/>
                    <a:pt x="48458" y="13143"/>
                    <a:pt x="48446" y="13145"/>
                  </a:cubicBezTo>
                  <a:cubicBezTo>
                    <a:pt x="48447" y="13144"/>
                    <a:pt x="48447" y="13144"/>
                    <a:pt x="48448" y="13143"/>
                  </a:cubicBezTo>
                  <a:cubicBezTo>
                    <a:pt x="48446" y="13144"/>
                    <a:pt x="48443" y="13145"/>
                    <a:pt x="48440" y="13146"/>
                  </a:cubicBezTo>
                  <a:cubicBezTo>
                    <a:pt x="48439" y="13146"/>
                    <a:pt x="48438" y="13147"/>
                    <a:pt x="48437" y="13147"/>
                  </a:cubicBezTo>
                  <a:cubicBezTo>
                    <a:pt x="48430" y="13148"/>
                    <a:pt x="48424" y="13148"/>
                    <a:pt x="48420" y="13148"/>
                  </a:cubicBezTo>
                  <a:lnTo>
                    <a:pt x="48432" y="13148"/>
                  </a:lnTo>
                  <a:cubicBezTo>
                    <a:pt x="46783" y="13302"/>
                    <a:pt x="45130" y="13376"/>
                    <a:pt x="43483" y="13557"/>
                  </a:cubicBezTo>
                  <a:cubicBezTo>
                    <a:pt x="42636" y="13654"/>
                    <a:pt x="41800" y="13780"/>
                    <a:pt x="40971" y="13961"/>
                  </a:cubicBezTo>
                  <a:cubicBezTo>
                    <a:pt x="40142" y="14142"/>
                    <a:pt x="39323" y="14393"/>
                    <a:pt x="38539" y="14722"/>
                  </a:cubicBezTo>
                  <a:cubicBezTo>
                    <a:pt x="37800" y="15036"/>
                    <a:pt x="37107" y="15445"/>
                    <a:pt x="36465" y="15928"/>
                  </a:cubicBezTo>
                  <a:cubicBezTo>
                    <a:pt x="36153" y="16166"/>
                    <a:pt x="35857" y="16434"/>
                    <a:pt x="35584" y="16717"/>
                  </a:cubicBezTo>
                  <a:cubicBezTo>
                    <a:pt x="35424" y="16877"/>
                    <a:pt x="35272" y="17040"/>
                    <a:pt x="35118" y="17205"/>
                  </a:cubicBezTo>
                  <a:cubicBezTo>
                    <a:pt x="34970" y="17365"/>
                    <a:pt x="34823" y="17525"/>
                    <a:pt x="34669" y="17683"/>
                  </a:cubicBezTo>
                  <a:cubicBezTo>
                    <a:pt x="33686" y="18723"/>
                    <a:pt x="32675" y="19768"/>
                    <a:pt x="31498" y="20604"/>
                  </a:cubicBezTo>
                  <a:cubicBezTo>
                    <a:pt x="31209" y="20803"/>
                    <a:pt x="30913" y="20984"/>
                    <a:pt x="30601" y="21149"/>
                  </a:cubicBezTo>
                  <a:cubicBezTo>
                    <a:pt x="30276" y="21325"/>
                    <a:pt x="29941" y="21473"/>
                    <a:pt x="29594" y="21604"/>
                  </a:cubicBezTo>
                  <a:cubicBezTo>
                    <a:pt x="28884" y="21848"/>
                    <a:pt x="28157" y="22002"/>
                    <a:pt x="27412" y="22075"/>
                  </a:cubicBezTo>
                  <a:cubicBezTo>
                    <a:pt x="26983" y="22113"/>
                    <a:pt x="26556" y="22130"/>
                    <a:pt x="26129" y="22130"/>
                  </a:cubicBezTo>
                  <a:cubicBezTo>
                    <a:pt x="25849" y="22130"/>
                    <a:pt x="25569" y="22123"/>
                    <a:pt x="25288" y="22110"/>
                  </a:cubicBezTo>
                  <a:cubicBezTo>
                    <a:pt x="24861" y="22093"/>
                    <a:pt x="24441" y="22041"/>
                    <a:pt x="24021" y="22036"/>
                  </a:cubicBezTo>
                  <a:cubicBezTo>
                    <a:pt x="23970" y="22035"/>
                    <a:pt x="23918" y="22034"/>
                    <a:pt x="23867" y="22034"/>
                  </a:cubicBezTo>
                  <a:cubicBezTo>
                    <a:pt x="23464" y="22034"/>
                    <a:pt x="23066" y="22071"/>
                    <a:pt x="22668" y="22120"/>
                  </a:cubicBezTo>
                  <a:cubicBezTo>
                    <a:pt x="21826" y="22223"/>
                    <a:pt x="21003" y="22440"/>
                    <a:pt x="20179" y="22644"/>
                  </a:cubicBezTo>
                  <a:cubicBezTo>
                    <a:pt x="19332" y="22854"/>
                    <a:pt x="18474" y="23053"/>
                    <a:pt x="17606" y="23150"/>
                  </a:cubicBezTo>
                  <a:cubicBezTo>
                    <a:pt x="17333" y="23172"/>
                    <a:pt x="17060" y="23184"/>
                    <a:pt x="16787" y="23184"/>
                  </a:cubicBezTo>
                  <a:cubicBezTo>
                    <a:pt x="16457" y="23184"/>
                    <a:pt x="16133" y="23156"/>
                    <a:pt x="15810" y="23104"/>
                  </a:cubicBezTo>
                  <a:cubicBezTo>
                    <a:pt x="15600" y="23070"/>
                    <a:pt x="15400" y="23019"/>
                    <a:pt x="15196" y="22962"/>
                  </a:cubicBezTo>
                  <a:cubicBezTo>
                    <a:pt x="14946" y="22888"/>
                    <a:pt x="14701" y="22791"/>
                    <a:pt x="14457" y="22695"/>
                  </a:cubicBezTo>
                  <a:cubicBezTo>
                    <a:pt x="14008" y="22513"/>
                    <a:pt x="13565" y="22314"/>
                    <a:pt x="13116" y="22144"/>
                  </a:cubicBezTo>
                  <a:cubicBezTo>
                    <a:pt x="12912" y="22065"/>
                    <a:pt x="12702" y="22002"/>
                    <a:pt x="12492" y="21945"/>
                  </a:cubicBezTo>
                  <a:cubicBezTo>
                    <a:pt x="12246" y="21876"/>
                    <a:pt x="11997" y="21831"/>
                    <a:pt x="11752" y="21786"/>
                  </a:cubicBezTo>
                  <a:cubicBezTo>
                    <a:pt x="11270" y="21700"/>
                    <a:pt x="10780" y="21650"/>
                    <a:pt x="10297" y="21616"/>
                  </a:cubicBezTo>
                  <a:cubicBezTo>
                    <a:pt x="9941" y="21592"/>
                    <a:pt x="9586" y="21582"/>
                    <a:pt x="9230" y="21582"/>
                  </a:cubicBezTo>
                  <a:cubicBezTo>
                    <a:pt x="8569" y="21582"/>
                    <a:pt x="7910" y="21617"/>
                    <a:pt x="7252" y="21661"/>
                  </a:cubicBezTo>
                  <a:cubicBezTo>
                    <a:pt x="6254" y="21733"/>
                    <a:pt x="5263" y="21839"/>
                    <a:pt x="4266" y="21935"/>
                  </a:cubicBezTo>
                  <a:cubicBezTo>
                    <a:pt x="3146" y="22040"/>
                    <a:pt x="2020" y="22131"/>
                    <a:pt x="892" y="22131"/>
                  </a:cubicBezTo>
                  <a:cubicBezTo>
                    <a:pt x="673" y="22131"/>
                    <a:pt x="453" y="22128"/>
                    <a:pt x="234" y="22120"/>
                  </a:cubicBezTo>
                  <a:cubicBezTo>
                    <a:pt x="231" y="22120"/>
                    <a:pt x="228" y="22120"/>
                    <a:pt x="225" y="22120"/>
                  </a:cubicBezTo>
                  <a:cubicBezTo>
                    <a:pt x="110" y="22120"/>
                    <a:pt x="6" y="22215"/>
                    <a:pt x="6" y="22337"/>
                  </a:cubicBezTo>
                  <a:cubicBezTo>
                    <a:pt x="1" y="22456"/>
                    <a:pt x="98" y="22564"/>
                    <a:pt x="223" y="22564"/>
                  </a:cubicBezTo>
                  <a:cubicBezTo>
                    <a:pt x="486" y="22575"/>
                    <a:pt x="750" y="22580"/>
                    <a:pt x="1013" y="22580"/>
                  </a:cubicBezTo>
                  <a:cubicBezTo>
                    <a:pt x="2478" y="22580"/>
                    <a:pt x="3946" y="22420"/>
                    <a:pt x="5405" y="22280"/>
                  </a:cubicBezTo>
                  <a:lnTo>
                    <a:pt x="5343" y="22285"/>
                  </a:lnTo>
                  <a:cubicBezTo>
                    <a:pt x="6572" y="22170"/>
                    <a:pt x="7814" y="22057"/>
                    <a:pt x="9052" y="22057"/>
                  </a:cubicBezTo>
                  <a:cubicBezTo>
                    <a:pt x="9868" y="22057"/>
                    <a:pt x="10683" y="22106"/>
                    <a:pt x="11491" y="22235"/>
                  </a:cubicBezTo>
                  <a:cubicBezTo>
                    <a:pt x="11695" y="22269"/>
                    <a:pt x="11900" y="22314"/>
                    <a:pt x="12099" y="22359"/>
                  </a:cubicBezTo>
                  <a:cubicBezTo>
                    <a:pt x="12355" y="22416"/>
                    <a:pt x="12599" y="22490"/>
                    <a:pt x="12843" y="22581"/>
                  </a:cubicBezTo>
                  <a:cubicBezTo>
                    <a:pt x="13344" y="22757"/>
                    <a:pt x="13821" y="22985"/>
                    <a:pt x="14309" y="23190"/>
                  </a:cubicBezTo>
                  <a:cubicBezTo>
                    <a:pt x="14769" y="23382"/>
                    <a:pt x="15253" y="23547"/>
                    <a:pt x="15752" y="23627"/>
                  </a:cubicBezTo>
                  <a:cubicBezTo>
                    <a:pt x="16003" y="23667"/>
                    <a:pt x="16258" y="23689"/>
                    <a:pt x="16515" y="23706"/>
                  </a:cubicBezTo>
                  <a:cubicBezTo>
                    <a:pt x="16627" y="23714"/>
                    <a:pt x="16740" y="23717"/>
                    <a:pt x="16853" y="23717"/>
                  </a:cubicBezTo>
                  <a:cubicBezTo>
                    <a:pt x="16991" y="23717"/>
                    <a:pt x="17129" y="23712"/>
                    <a:pt x="17270" y="23706"/>
                  </a:cubicBezTo>
                  <a:cubicBezTo>
                    <a:pt x="18212" y="23661"/>
                    <a:pt x="19140" y="23450"/>
                    <a:pt x="20054" y="23235"/>
                  </a:cubicBezTo>
                  <a:cubicBezTo>
                    <a:pt x="20549" y="23116"/>
                    <a:pt x="21042" y="22996"/>
                    <a:pt x="21537" y="22888"/>
                  </a:cubicBezTo>
                  <a:cubicBezTo>
                    <a:pt x="22038" y="22780"/>
                    <a:pt x="22532" y="22695"/>
                    <a:pt x="23037" y="22639"/>
                  </a:cubicBezTo>
                  <a:cubicBezTo>
                    <a:pt x="23320" y="22615"/>
                    <a:pt x="23601" y="22602"/>
                    <a:pt x="23882" y="22602"/>
                  </a:cubicBezTo>
                  <a:cubicBezTo>
                    <a:pt x="24008" y="22602"/>
                    <a:pt x="24133" y="22605"/>
                    <a:pt x="24259" y="22610"/>
                  </a:cubicBezTo>
                  <a:cubicBezTo>
                    <a:pt x="24475" y="22621"/>
                    <a:pt x="24685" y="22650"/>
                    <a:pt x="24902" y="22660"/>
                  </a:cubicBezTo>
                  <a:cubicBezTo>
                    <a:pt x="25099" y="22678"/>
                    <a:pt x="25304" y="22689"/>
                    <a:pt x="25503" y="22700"/>
                  </a:cubicBezTo>
                  <a:cubicBezTo>
                    <a:pt x="25727" y="22710"/>
                    <a:pt x="25951" y="22716"/>
                    <a:pt x="26175" y="22716"/>
                  </a:cubicBezTo>
                  <a:cubicBezTo>
                    <a:pt x="26692" y="22716"/>
                    <a:pt x="27209" y="22688"/>
                    <a:pt x="27719" y="22632"/>
                  </a:cubicBezTo>
                  <a:cubicBezTo>
                    <a:pt x="28351" y="22564"/>
                    <a:pt x="28975" y="22434"/>
                    <a:pt x="29578" y="22235"/>
                  </a:cubicBezTo>
                  <a:cubicBezTo>
                    <a:pt x="30134" y="22052"/>
                    <a:pt x="30664" y="21814"/>
                    <a:pt x="31168" y="21530"/>
                  </a:cubicBezTo>
                  <a:cubicBezTo>
                    <a:pt x="31674" y="21234"/>
                    <a:pt x="32157" y="20888"/>
                    <a:pt x="32612" y="20525"/>
                  </a:cubicBezTo>
                  <a:cubicBezTo>
                    <a:pt x="33106" y="20121"/>
                    <a:pt x="33572" y="19683"/>
                    <a:pt x="34027" y="19229"/>
                  </a:cubicBezTo>
                  <a:cubicBezTo>
                    <a:pt x="34543" y="18723"/>
                    <a:pt x="35038" y="18194"/>
                    <a:pt x="35539" y="17666"/>
                  </a:cubicBezTo>
                  <a:cubicBezTo>
                    <a:pt x="35794" y="17399"/>
                    <a:pt x="36044" y="17126"/>
                    <a:pt x="36311" y="16870"/>
                  </a:cubicBezTo>
                  <a:cubicBezTo>
                    <a:pt x="36578" y="16620"/>
                    <a:pt x="36869" y="16393"/>
                    <a:pt x="37169" y="16183"/>
                  </a:cubicBezTo>
                  <a:cubicBezTo>
                    <a:pt x="37516" y="15944"/>
                    <a:pt x="37879" y="15734"/>
                    <a:pt x="38254" y="15547"/>
                  </a:cubicBezTo>
                  <a:cubicBezTo>
                    <a:pt x="38613" y="15364"/>
                    <a:pt x="38982" y="15212"/>
                    <a:pt x="39363" y="15070"/>
                  </a:cubicBezTo>
                  <a:cubicBezTo>
                    <a:pt x="40965" y="14501"/>
                    <a:pt x="42652" y="14257"/>
                    <a:pt x="44341" y="14097"/>
                  </a:cubicBezTo>
                  <a:cubicBezTo>
                    <a:pt x="45954" y="13945"/>
                    <a:pt x="47574" y="13870"/>
                    <a:pt x="49182" y="13694"/>
                  </a:cubicBezTo>
                  <a:cubicBezTo>
                    <a:pt x="49511" y="13654"/>
                    <a:pt x="49835" y="13609"/>
                    <a:pt x="50165" y="13563"/>
                  </a:cubicBezTo>
                  <a:cubicBezTo>
                    <a:pt x="50438" y="13529"/>
                    <a:pt x="50716" y="13502"/>
                    <a:pt x="50994" y="13467"/>
                  </a:cubicBezTo>
                  <a:cubicBezTo>
                    <a:pt x="51682" y="13387"/>
                    <a:pt x="52375" y="13308"/>
                    <a:pt x="53056" y="13195"/>
                  </a:cubicBezTo>
                  <a:cubicBezTo>
                    <a:pt x="53733" y="13080"/>
                    <a:pt x="54404" y="12933"/>
                    <a:pt x="55052" y="12711"/>
                  </a:cubicBezTo>
                  <a:cubicBezTo>
                    <a:pt x="55335" y="12621"/>
                    <a:pt x="55608" y="12506"/>
                    <a:pt x="55870" y="12364"/>
                  </a:cubicBezTo>
                  <a:cubicBezTo>
                    <a:pt x="56108" y="12240"/>
                    <a:pt x="56342" y="12075"/>
                    <a:pt x="56534" y="11876"/>
                  </a:cubicBezTo>
                  <a:cubicBezTo>
                    <a:pt x="56636" y="11768"/>
                    <a:pt x="56722" y="11643"/>
                    <a:pt x="56807" y="11517"/>
                  </a:cubicBezTo>
                  <a:cubicBezTo>
                    <a:pt x="56916" y="11365"/>
                    <a:pt x="56995" y="11200"/>
                    <a:pt x="57063" y="11029"/>
                  </a:cubicBezTo>
                  <a:cubicBezTo>
                    <a:pt x="57086" y="10961"/>
                    <a:pt x="57103" y="10882"/>
                    <a:pt x="57108" y="10814"/>
                  </a:cubicBezTo>
                  <a:cubicBezTo>
                    <a:pt x="57114" y="10740"/>
                    <a:pt x="57114" y="10683"/>
                    <a:pt x="57108" y="10609"/>
                  </a:cubicBezTo>
                  <a:cubicBezTo>
                    <a:pt x="57097" y="10494"/>
                    <a:pt x="57052" y="10381"/>
                    <a:pt x="56989" y="10284"/>
                  </a:cubicBezTo>
                  <a:cubicBezTo>
                    <a:pt x="56859" y="10074"/>
                    <a:pt x="56643" y="9938"/>
                    <a:pt x="56432" y="9813"/>
                  </a:cubicBezTo>
                  <a:cubicBezTo>
                    <a:pt x="56295" y="9728"/>
                    <a:pt x="56159" y="9649"/>
                    <a:pt x="56023" y="9568"/>
                  </a:cubicBezTo>
                  <a:cubicBezTo>
                    <a:pt x="55886" y="9484"/>
                    <a:pt x="55757" y="9393"/>
                    <a:pt x="55637" y="9296"/>
                  </a:cubicBezTo>
                  <a:cubicBezTo>
                    <a:pt x="55540" y="9211"/>
                    <a:pt x="55450" y="9120"/>
                    <a:pt x="55364" y="9023"/>
                  </a:cubicBezTo>
                  <a:cubicBezTo>
                    <a:pt x="55285" y="8933"/>
                    <a:pt x="55217" y="8836"/>
                    <a:pt x="55143" y="8734"/>
                  </a:cubicBezTo>
                  <a:cubicBezTo>
                    <a:pt x="55028" y="8558"/>
                    <a:pt x="54926" y="8375"/>
                    <a:pt x="54847" y="8176"/>
                  </a:cubicBezTo>
                  <a:cubicBezTo>
                    <a:pt x="54807" y="8063"/>
                    <a:pt x="54784" y="7950"/>
                    <a:pt x="54768" y="7830"/>
                  </a:cubicBezTo>
                  <a:cubicBezTo>
                    <a:pt x="54761" y="7733"/>
                    <a:pt x="54761" y="7637"/>
                    <a:pt x="54773" y="7535"/>
                  </a:cubicBezTo>
                  <a:cubicBezTo>
                    <a:pt x="54795" y="7438"/>
                    <a:pt x="54824" y="7341"/>
                    <a:pt x="54863" y="7245"/>
                  </a:cubicBezTo>
                  <a:cubicBezTo>
                    <a:pt x="54926" y="7126"/>
                    <a:pt x="55000" y="7011"/>
                    <a:pt x="55080" y="6909"/>
                  </a:cubicBezTo>
                  <a:cubicBezTo>
                    <a:pt x="55238" y="6733"/>
                    <a:pt x="55416" y="6580"/>
                    <a:pt x="55608" y="6437"/>
                  </a:cubicBezTo>
                  <a:cubicBezTo>
                    <a:pt x="56108" y="6096"/>
                    <a:pt x="56670" y="5852"/>
                    <a:pt x="57239" y="5642"/>
                  </a:cubicBezTo>
                  <a:cubicBezTo>
                    <a:pt x="58251" y="5285"/>
                    <a:pt x="59296" y="5034"/>
                    <a:pt x="60347" y="4808"/>
                  </a:cubicBezTo>
                  <a:cubicBezTo>
                    <a:pt x="60921" y="4682"/>
                    <a:pt x="61495" y="4557"/>
                    <a:pt x="62069" y="4433"/>
                  </a:cubicBezTo>
                  <a:cubicBezTo>
                    <a:pt x="63103" y="4205"/>
                    <a:pt x="64144" y="3983"/>
                    <a:pt x="65177" y="3756"/>
                  </a:cubicBezTo>
                  <a:cubicBezTo>
                    <a:pt x="67223" y="3301"/>
                    <a:pt x="69269" y="2852"/>
                    <a:pt x="71286" y="2296"/>
                  </a:cubicBezTo>
                  <a:cubicBezTo>
                    <a:pt x="72298" y="2017"/>
                    <a:pt x="73303" y="1716"/>
                    <a:pt x="74297" y="1375"/>
                  </a:cubicBezTo>
                  <a:cubicBezTo>
                    <a:pt x="75275" y="1045"/>
                    <a:pt x="76247" y="693"/>
                    <a:pt x="77202" y="313"/>
                  </a:cubicBezTo>
                  <a:cubicBezTo>
                    <a:pt x="77286" y="279"/>
                    <a:pt x="77315" y="164"/>
                    <a:pt x="77275" y="90"/>
                  </a:cubicBezTo>
                  <a:cubicBezTo>
                    <a:pt x="77252" y="51"/>
                    <a:pt x="77218" y="17"/>
                    <a:pt x="77173" y="6"/>
                  </a:cubicBezTo>
                  <a:cubicBezTo>
                    <a:pt x="77161" y="0"/>
                    <a:pt x="77144" y="0"/>
                    <a:pt x="7713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 name="Google Shape;1944;p27"/>
            <p:cNvSpPr>
              <a:spLocks noChangeArrowheads="1"/>
            </p:cNvSpPr>
            <p:nvPr/>
          </p:nvSpPr>
          <p:spPr bwMode="auto">
            <a:xfrm flipH="1">
              <a:off x="3488277" y="3649389"/>
              <a:ext cx="1093452" cy="95162"/>
            </a:xfrm>
            <a:custGeom>
              <a:avLst/>
              <a:gdLst>
                <a:gd name="T0" fmla="*/ 0 w 37145"/>
                <a:gd name="T1" fmla="*/ 0 h 3224"/>
                <a:gd name="T2" fmla="*/ 37145 w 37145"/>
                <a:gd name="T3" fmla="*/ 3224 h 3224"/>
              </a:gdLst>
              <a:ahLst/>
              <a:cxnLst/>
              <a:rect l="T0" t="T1" r="T2" b="T3"/>
              <a:pathLst>
                <a:path w="37145" h="3224" extrusionOk="0">
                  <a:moveTo>
                    <a:pt x="25395" y="1"/>
                  </a:moveTo>
                  <a:cubicBezTo>
                    <a:pt x="24808" y="18"/>
                    <a:pt x="24195" y="86"/>
                    <a:pt x="23531" y="205"/>
                  </a:cubicBezTo>
                  <a:cubicBezTo>
                    <a:pt x="22951" y="307"/>
                    <a:pt x="22348" y="467"/>
                    <a:pt x="21752" y="666"/>
                  </a:cubicBezTo>
                  <a:cubicBezTo>
                    <a:pt x="21530" y="740"/>
                    <a:pt x="21309" y="819"/>
                    <a:pt x="21110" y="892"/>
                  </a:cubicBezTo>
                  <a:lnTo>
                    <a:pt x="20922" y="966"/>
                  </a:lnTo>
                  <a:cubicBezTo>
                    <a:pt x="20661" y="1063"/>
                    <a:pt x="20383" y="1160"/>
                    <a:pt x="20064" y="1273"/>
                  </a:cubicBezTo>
                  <a:cubicBezTo>
                    <a:pt x="18917" y="1671"/>
                    <a:pt x="17546" y="2103"/>
                    <a:pt x="16087" y="2296"/>
                  </a:cubicBezTo>
                  <a:cubicBezTo>
                    <a:pt x="15547" y="2364"/>
                    <a:pt x="14996" y="2398"/>
                    <a:pt x="14456" y="2398"/>
                  </a:cubicBezTo>
                  <a:lnTo>
                    <a:pt x="14404" y="2398"/>
                  </a:lnTo>
                  <a:cubicBezTo>
                    <a:pt x="13864" y="2398"/>
                    <a:pt x="13291" y="2358"/>
                    <a:pt x="12666" y="2279"/>
                  </a:cubicBezTo>
                  <a:cubicBezTo>
                    <a:pt x="11648" y="2143"/>
                    <a:pt x="10672" y="1904"/>
                    <a:pt x="9671" y="1655"/>
                  </a:cubicBezTo>
                  <a:lnTo>
                    <a:pt x="9660" y="1655"/>
                  </a:lnTo>
                  <a:cubicBezTo>
                    <a:pt x="8637" y="1398"/>
                    <a:pt x="7586" y="1131"/>
                    <a:pt x="6534" y="944"/>
                  </a:cubicBezTo>
                  <a:cubicBezTo>
                    <a:pt x="5506" y="756"/>
                    <a:pt x="4603" y="666"/>
                    <a:pt x="3767" y="666"/>
                  </a:cubicBezTo>
                  <a:cubicBezTo>
                    <a:pt x="3643" y="666"/>
                    <a:pt x="3517" y="666"/>
                    <a:pt x="3397" y="671"/>
                  </a:cubicBezTo>
                  <a:cubicBezTo>
                    <a:pt x="2306" y="711"/>
                    <a:pt x="1239" y="926"/>
                    <a:pt x="221" y="1319"/>
                  </a:cubicBezTo>
                  <a:cubicBezTo>
                    <a:pt x="148" y="1348"/>
                    <a:pt x="85" y="1382"/>
                    <a:pt x="45" y="1456"/>
                  </a:cubicBezTo>
                  <a:cubicBezTo>
                    <a:pt x="6" y="1518"/>
                    <a:pt x="0" y="1597"/>
                    <a:pt x="17" y="1671"/>
                  </a:cubicBezTo>
                  <a:cubicBezTo>
                    <a:pt x="34" y="1745"/>
                    <a:pt x="85" y="1807"/>
                    <a:pt x="153" y="1847"/>
                  </a:cubicBezTo>
                  <a:cubicBezTo>
                    <a:pt x="199" y="1870"/>
                    <a:pt x="250" y="1887"/>
                    <a:pt x="302" y="1887"/>
                  </a:cubicBezTo>
                  <a:cubicBezTo>
                    <a:pt x="329" y="1887"/>
                    <a:pt x="352" y="1881"/>
                    <a:pt x="370" y="1876"/>
                  </a:cubicBezTo>
                  <a:cubicBezTo>
                    <a:pt x="1029" y="1621"/>
                    <a:pt x="1734" y="1443"/>
                    <a:pt x="2450" y="1348"/>
                  </a:cubicBezTo>
                  <a:cubicBezTo>
                    <a:pt x="2846" y="1302"/>
                    <a:pt x="3256" y="1273"/>
                    <a:pt x="3670" y="1273"/>
                  </a:cubicBezTo>
                  <a:cubicBezTo>
                    <a:pt x="4176" y="1273"/>
                    <a:pt x="4711" y="1314"/>
                    <a:pt x="5262" y="1382"/>
                  </a:cubicBezTo>
                  <a:cubicBezTo>
                    <a:pt x="6507" y="1546"/>
                    <a:pt x="7727" y="1865"/>
                    <a:pt x="8779" y="2148"/>
                  </a:cubicBezTo>
                  <a:lnTo>
                    <a:pt x="9228" y="2274"/>
                  </a:lnTo>
                  <a:cubicBezTo>
                    <a:pt x="10228" y="2552"/>
                    <a:pt x="11262" y="2836"/>
                    <a:pt x="12314" y="3006"/>
                  </a:cubicBezTo>
                  <a:cubicBezTo>
                    <a:pt x="13171" y="3148"/>
                    <a:pt x="14013" y="3223"/>
                    <a:pt x="14808" y="3223"/>
                  </a:cubicBezTo>
                  <a:cubicBezTo>
                    <a:pt x="15036" y="3223"/>
                    <a:pt x="15257" y="3216"/>
                    <a:pt x="15479" y="3205"/>
                  </a:cubicBezTo>
                  <a:cubicBezTo>
                    <a:pt x="16405" y="3160"/>
                    <a:pt x="17394" y="3006"/>
                    <a:pt x="18501" y="2739"/>
                  </a:cubicBezTo>
                  <a:cubicBezTo>
                    <a:pt x="19434" y="2518"/>
                    <a:pt x="20337" y="2228"/>
                    <a:pt x="21173" y="1944"/>
                  </a:cubicBezTo>
                  <a:cubicBezTo>
                    <a:pt x="21252" y="1921"/>
                    <a:pt x="21331" y="1893"/>
                    <a:pt x="21411" y="1865"/>
                  </a:cubicBezTo>
                  <a:lnTo>
                    <a:pt x="21456" y="1852"/>
                  </a:lnTo>
                  <a:cubicBezTo>
                    <a:pt x="21593" y="1802"/>
                    <a:pt x="21729" y="1757"/>
                    <a:pt x="21871" y="1711"/>
                  </a:cubicBezTo>
                  <a:cubicBezTo>
                    <a:pt x="22110" y="1637"/>
                    <a:pt x="22371" y="1563"/>
                    <a:pt x="22655" y="1490"/>
                  </a:cubicBezTo>
                  <a:cubicBezTo>
                    <a:pt x="23138" y="1364"/>
                    <a:pt x="23627" y="1267"/>
                    <a:pt x="24110" y="1205"/>
                  </a:cubicBezTo>
                  <a:cubicBezTo>
                    <a:pt x="24593" y="1149"/>
                    <a:pt x="25070" y="1120"/>
                    <a:pt x="25537" y="1120"/>
                  </a:cubicBezTo>
                  <a:cubicBezTo>
                    <a:pt x="25985" y="1120"/>
                    <a:pt x="26439" y="1149"/>
                    <a:pt x="26877" y="1199"/>
                  </a:cubicBezTo>
                  <a:cubicBezTo>
                    <a:pt x="27292" y="1262"/>
                    <a:pt x="27706" y="1341"/>
                    <a:pt x="28110" y="1443"/>
                  </a:cubicBezTo>
                  <a:cubicBezTo>
                    <a:pt x="28548" y="1552"/>
                    <a:pt x="28968" y="1700"/>
                    <a:pt x="29372" y="1842"/>
                  </a:cubicBezTo>
                  <a:cubicBezTo>
                    <a:pt x="30087" y="2091"/>
                    <a:pt x="30934" y="2376"/>
                    <a:pt x="31776" y="2597"/>
                  </a:cubicBezTo>
                  <a:cubicBezTo>
                    <a:pt x="32610" y="2819"/>
                    <a:pt x="33441" y="2956"/>
                    <a:pt x="34236" y="2995"/>
                  </a:cubicBezTo>
                  <a:cubicBezTo>
                    <a:pt x="34378" y="3006"/>
                    <a:pt x="34520" y="3006"/>
                    <a:pt x="34656" y="3006"/>
                  </a:cubicBezTo>
                  <a:cubicBezTo>
                    <a:pt x="34923" y="3006"/>
                    <a:pt x="35202" y="2995"/>
                    <a:pt x="35480" y="2972"/>
                  </a:cubicBezTo>
                  <a:cubicBezTo>
                    <a:pt x="35991" y="2922"/>
                    <a:pt x="36434" y="2841"/>
                    <a:pt x="36822" y="2723"/>
                  </a:cubicBezTo>
                  <a:cubicBezTo>
                    <a:pt x="37014" y="2665"/>
                    <a:pt x="37145" y="2500"/>
                    <a:pt x="37145" y="2308"/>
                  </a:cubicBezTo>
                  <a:cubicBezTo>
                    <a:pt x="37145" y="2193"/>
                    <a:pt x="37100" y="2086"/>
                    <a:pt x="37021" y="2001"/>
                  </a:cubicBezTo>
                  <a:cubicBezTo>
                    <a:pt x="36958" y="1938"/>
                    <a:pt x="36844" y="1876"/>
                    <a:pt x="36741" y="1876"/>
                  </a:cubicBezTo>
                  <a:lnTo>
                    <a:pt x="36714" y="1876"/>
                  </a:lnTo>
                  <a:cubicBezTo>
                    <a:pt x="36230" y="1938"/>
                    <a:pt x="35759" y="1989"/>
                    <a:pt x="35275" y="2001"/>
                  </a:cubicBezTo>
                  <a:cubicBezTo>
                    <a:pt x="35207" y="2007"/>
                    <a:pt x="35139" y="2007"/>
                    <a:pt x="35071" y="2007"/>
                  </a:cubicBezTo>
                  <a:cubicBezTo>
                    <a:pt x="34719" y="2007"/>
                    <a:pt x="34338" y="1983"/>
                    <a:pt x="33952" y="1933"/>
                  </a:cubicBezTo>
                  <a:cubicBezTo>
                    <a:pt x="32752" y="1768"/>
                    <a:pt x="31605" y="1404"/>
                    <a:pt x="30741" y="1102"/>
                  </a:cubicBezTo>
                  <a:cubicBezTo>
                    <a:pt x="30514" y="1023"/>
                    <a:pt x="30287" y="944"/>
                    <a:pt x="30053" y="858"/>
                  </a:cubicBezTo>
                  <a:cubicBezTo>
                    <a:pt x="29747" y="745"/>
                    <a:pt x="29389" y="620"/>
                    <a:pt x="29048" y="506"/>
                  </a:cubicBezTo>
                  <a:cubicBezTo>
                    <a:pt x="28491" y="325"/>
                    <a:pt x="27889" y="189"/>
                    <a:pt x="27263" y="103"/>
                  </a:cubicBezTo>
                  <a:cubicBezTo>
                    <a:pt x="26724" y="35"/>
                    <a:pt x="26195" y="1"/>
                    <a:pt x="25689"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 name="Google Shape;1945;p27"/>
            <p:cNvSpPr>
              <a:spLocks noChangeArrowheads="1"/>
            </p:cNvSpPr>
            <p:nvPr/>
          </p:nvSpPr>
          <p:spPr bwMode="auto">
            <a:xfrm flipH="1">
              <a:off x="3610403" y="3525819"/>
              <a:ext cx="1097712" cy="78119"/>
            </a:xfrm>
            <a:custGeom>
              <a:avLst/>
              <a:gdLst>
                <a:gd name="T0" fmla="*/ 0 w 37294"/>
                <a:gd name="T1" fmla="*/ 0 h 2672"/>
                <a:gd name="T2" fmla="*/ 37294 w 37294"/>
                <a:gd name="T3" fmla="*/ 2672 h 2672"/>
              </a:gdLst>
              <a:ahLst/>
              <a:cxnLst/>
              <a:rect l="T0" t="T1" r="T2" b="T3"/>
              <a:pathLst>
                <a:path w="37294" h="2672" extrusionOk="0">
                  <a:moveTo>
                    <a:pt x="11058" y="1"/>
                  </a:moveTo>
                  <a:cubicBezTo>
                    <a:pt x="10973" y="1"/>
                    <a:pt x="10887" y="1"/>
                    <a:pt x="10797" y="6"/>
                  </a:cubicBezTo>
                  <a:cubicBezTo>
                    <a:pt x="10376" y="24"/>
                    <a:pt x="9927" y="98"/>
                    <a:pt x="9416" y="234"/>
                  </a:cubicBezTo>
                  <a:cubicBezTo>
                    <a:pt x="8944" y="353"/>
                    <a:pt x="8461" y="501"/>
                    <a:pt x="8036" y="625"/>
                  </a:cubicBezTo>
                  <a:lnTo>
                    <a:pt x="7962" y="649"/>
                  </a:lnTo>
                  <a:cubicBezTo>
                    <a:pt x="6803" y="995"/>
                    <a:pt x="5609" y="1354"/>
                    <a:pt x="4370" y="1519"/>
                  </a:cubicBezTo>
                  <a:lnTo>
                    <a:pt x="4359" y="1524"/>
                  </a:lnTo>
                  <a:lnTo>
                    <a:pt x="4325" y="1524"/>
                  </a:lnTo>
                  <a:lnTo>
                    <a:pt x="4341" y="1530"/>
                  </a:lnTo>
                  <a:cubicBezTo>
                    <a:pt x="3950" y="1569"/>
                    <a:pt x="3591" y="1592"/>
                    <a:pt x="3245" y="1592"/>
                  </a:cubicBezTo>
                  <a:cubicBezTo>
                    <a:pt x="2943" y="1592"/>
                    <a:pt x="2649" y="1575"/>
                    <a:pt x="2364" y="1541"/>
                  </a:cubicBezTo>
                  <a:cubicBezTo>
                    <a:pt x="1870" y="1467"/>
                    <a:pt x="1398" y="1341"/>
                    <a:pt x="955" y="1166"/>
                  </a:cubicBezTo>
                  <a:cubicBezTo>
                    <a:pt x="756" y="1086"/>
                    <a:pt x="569" y="990"/>
                    <a:pt x="393" y="893"/>
                  </a:cubicBezTo>
                  <a:cubicBezTo>
                    <a:pt x="352" y="871"/>
                    <a:pt x="307" y="859"/>
                    <a:pt x="268" y="859"/>
                  </a:cubicBezTo>
                  <a:cubicBezTo>
                    <a:pt x="171" y="859"/>
                    <a:pt x="86" y="910"/>
                    <a:pt x="40" y="990"/>
                  </a:cubicBezTo>
                  <a:cubicBezTo>
                    <a:pt x="11" y="1047"/>
                    <a:pt x="0" y="1121"/>
                    <a:pt x="18" y="1189"/>
                  </a:cubicBezTo>
                  <a:cubicBezTo>
                    <a:pt x="40" y="1251"/>
                    <a:pt x="79" y="1307"/>
                    <a:pt x="137" y="1336"/>
                  </a:cubicBezTo>
                  <a:cubicBezTo>
                    <a:pt x="529" y="1553"/>
                    <a:pt x="939" y="1723"/>
                    <a:pt x="1359" y="1847"/>
                  </a:cubicBezTo>
                  <a:cubicBezTo>
                    <a:pt x="1750" y="1967"/>
                    <a:pt x="2182" y="2041"/>
                    <a:pt x="2683" y="2086"/>
                  </a:cubicBezTo>
                  <a:cubicBezTo>
                    <a:pt x="2875" y="2104"/>
                    <a:pt x="3080" y="2109"/>
                    <a:pt x="3284" y="2109"/>
                  </a:cubicBezTo>
                  <a:cubicBezTo>
                    <a:pt x="3887" y="2109"/>
                    <a:pt x="4535" y="2041"/>
                    <a:pt x="5314" y="1894"/>
                  </a:cubicBezTo>
                  <a:cubicBezTo>
                    <a:pt x="6177" y="1734"/>
                    <a:pt x="7029" y="1490"/>
                    <a:pt x="7853" y="1251"/>
                  </a:cubicBezTo>
                  <a:lnTo>
                    <a:pt x="7921" y="1234"/>
                  </a:lnTo>
                  <a:lnTo>
                    <a:pt x="8194" y="1160"/>
                  </a:lnTo>
                  <a:cubicBezTo>
                    <a:pt x="8501" y="1069"/>
                    <a:pt x="8831" y="979"/>
                    <a:pt x="9155" y="887"/>
                  </a:cubicBezTo>
                  <a:cubicBezTo>
                    <a:pt x="9575" y="774"/>
                    <a:pt x="9956" y="677"/>
                    <a:pt x="10349" y="625"/>
                  </a:cubicBezTo>
                  <a:cubicBezTo>
                    <a:pt x="10569" y="598"/>
                    <a:pt x="10792" y="586"/>
                    <a:pt x="11018" y="586"/>
                  </a:cubicBezTo>
                  <a:cubicBezTo>
                    <a:pt x="11257" y="586"/>
                    <a:pt x="11501" y="604"/>
                    <a:pt x="11740" y="632"/>
                  </a:cubicBezTo>
                  <a:cubicBezTo>
                    <a:pt x="12633" y="756"/>
                    <a:pt x="13478" y="1063"/>
                    <a:pt x="14257" y="1382"/>
                  </a:cubicBezTo>
                  <a:cubicBezTo>
                    <a:pt x="14422" y="1451"/>
                    <a:pt x="14587" y="1519"/>
                    <a:pt x="14747" y="1587"/>
                  </a:cubicBezTo>
                  <a:cubicBezTo>
                    <a:pt x="15348" y="1842"/>
                    <a:pt x="15962" y="2098"/>
                    <a:pt x="16581" y="2291"/>
                  </a:cubicBezTo>
                  <a:cubicBezTo>
                    <a:pt x="17372" y="2547"/>
                    <a:pt x="18149" y="2671"/>
                    <a:pt x="18883" y="2671"/>
                  </a:cubicBezTo>
                  <a:cubicBezTo>
                    <a:pt x="18974" y="2671"/>
                    <a:pt x="19059" y="2671"/>
                    <a:pt x="19150" y="2666"/>
                  </a:cubicBezTo>
                  <a:cubicBezTo>
                    <a:pt x="20168" y="2626"/>
                    <a:pt x="21144" y="2348"/>
                    <a:pt x="21883" y="2109"/>
                  </a:cubicBezTo>
                  <a:cubicBezTo>
                    <a:pt x="22036" y="2057"/>
                    <a:pt x="22190" y="2007"/>
                    <a:pt x="22350" y="1955"/>
                  </a:cubicBezTo>
                  <a:lnTo>
                    <a:pt x="22434" y="1928"/>
                  </a:lnTo>
                  <a:cubicBezTo>
                    <a:pt x="23087" y="1711"/>
                    <a:pt x="23764" y="1490"/>
                    <a:pt x="24451" y="1341"/>
                  </a:cubicBezTo>
                  <a:cubicBezTo>
                    <a:pt x="24622" y="1307"/>
                    <a:pt x="24797" y="1280"/>
                    <a:pt x="24986" y="1251"/>
                  </a:cubicBezTo>
                  <a:cubicBezTo>
                    <a:pt x="25235" y="1223"/>
                    <a:pt x="25492" y="1212"/>
                    <a:pt x="25736" y="1212"/>
                  </a:cubicBezTo>
                  <a:cubicBezTo>
                    <a:pt x="25974" y="1212"/>
                    <a:pt x="26213" y="1223"/>
                    <a:pt x="26441" y="1251"/>
                  </a:cubicBezTo>
                  <a:cubicBezTo>
                    <a:pt x="26622" y="1273"/>
                    <a:pt x="26804" y="1307"/>
                    <a:pt x="26997" y="1354"/>
                  </a:cubicBezTo>
                  <a:cubicBezTo>
                    <a:pt x="27173" y="1393"/>
                    <a:pt x="27349" y="1444"/>
                    <a:pt x="27498" y="1490"/>
                  </a:cubicBezTo>
                  <a:cubicBezTo>
                    <a:pt x="27559" y="1506"/>
                    <a:pt x="27627" y="1524"/>
                    <a:pt x="27690" y="1541"/>
                  </a:cubicBezTo>
                  <a:cubicBezTo>
                    <a:pt x="28162" y="1677"/>
                    <a:pt x="28611" y="1791"/>
                    <a:pt x="29048" y="1899"/>
                  </a:cubicBezTo>
                  <a:cubicBezTo>
                    <a:pt x="29969" y="2126"/>
                    <a:pt x="30793" y="2285"/>
                    <a:pt x="31560" y="2387"/>
                  </a:cubicBezTo>
                  <a:cubicBezTo>
                    <a:pt x="32298" y="2484"/>
                    <a:pt x="33026" y="2535"/>
                    <a:pt x="33725" y="2535"/>
                  </a:cubicBezTo>
                  <a:cubicBezTo>
                    <a:pt x="33861" y="2535"/>
                    <a:pt x="33997" y="2535"/>
                    <a:pt x="34134" y="2529"/>
                  </a:cubicBezTo>
                  <a:cubicBezTo>
                    <a:pt x="35032" y="2507"/>
                    <a:pt x="35993" y="2393"/>
                    <a:pt x="36981" y="2206"/>
                  </a:cubicBezTo>
                  <a:cubicBezTo>
                    <a:pt x="37071" y="2188"/>
                    <a:pt x="37157" y="2126"/>
                    <a:pt x="37214" y="2041"/>
                  </a:cubicBezTo>
                  <a:cubicBezTo>
                    <a:pt x="37270" y="1944"/>
                    <a:pt x="37294" y="1819"/>
                    <a:pt x="37265" y="1716"/>
                  </a:cubicBezTo>
                  <a:cubicBezTo>
                    <a:pt x="37242" y="1614"/>
                    <a:pt x="37168" y="1524"/>
                    <a:pt x="37078" y="1472"/>
                  </a:cubicBezTo>
                  <a:cubicBezTo>
                    <a:pt x="37021" y="1438"/>
                    <a:pt x="36958" y="1422"/>
                    <a:pt x="36884" y="1422"/>
                  </a:cubicBezTo>
                  <a:cubicBezTo>
                    <a:pt x="36850" y="1422"/>
                    <a:pt x="36816" y="1427"/>
                    <a:pt x="36782" y="1433"/>
                  </a:cubicBezTo>
                  <a:cubicBezTo>
                    <a:pt x="36396" y="1501"/>
                    <a:pt x="36055" y="1553"/>
                    <a:pt x="35736" y="1592"/>
                  </a:cubicBezTo>
                  <a:cubicBezTo>
                    <a:pt x="35060" y="1677"/>
                    <a:pt x="34390" y="1716"/>
                    <a:pt x="33753" y="1716"/>
                  </a:cubicBezTo>
                  <a:lnTo>
                    <a:pt x="33714" y="1716"/>
                  </a:lnTo>
                  <a:cubicBezTo>
                    <a:pt x="33100" y="1716"/>
                    <a:pt x="32441" y="1671"/>
                    <a:pt x="31770" y="1587"/>
                  </a:cubicBezTo>
                  <a:cubicBezTo>
                    <a:pt x="30929" y="1472"/>
                    <a:pt x="30014" y="1286"/>
                    <a:pt x="28901" y="1007"/>
                  </a:cubicBezTo>
                  <a:cubicBezTo>
                    <a:pt x="28616" y="932"/>
                    <a:pt x="28338" y="859"/>
                    <a:pt x="28060" y="785"/>
                  </a:cubicBezTo>
                  <a:cubicBezTo>
                    <a:pt x="27815" y="717"/>
                    <a:pt x="27571" y="654"/>
                    <a:pt x="27327" y="591"/>
                  </a:cubicBezTo>
                  <a:cubicBezTo>
                    <a:pt x="26850" y="467"/>
                    <a:pt x="26344" y="405"/>
                    <a:pt x="25815" y="399"/>
                  </a:cubicBezTo>
                  <a:lnTo>
                    <a:pt x="25759" y="399"/>
                  </a:lnTo>
                  <a:cubicBezTo>
                    <a:pt x="24980" y="399"/>
                    <a:pt x="24139" y="552"/>
                    <a:pt x="23116" y="882"/>
                  </a:cubicBezTo>
                  <a:cubicBezTo>
                    <a:pt x="22820" y="973"/>
                    <a:pt x="22531" y="1076"/>
                    <a:pt x="22213" y="1183"/>
                  </a:cubicBezTo>
                  <a:cubicBezTo>
                    <a:pt x="21668" y="1376"/>
                    <a:pt x="21104" y="1569"/>
                    <a:pt x="20543" y="1716"/>
                  </a:cubicBezTo>
                  <a:cubicBezTo>
                    <a:pt x="20202" y="1808"/>
                    <a:pt x="19854" y="1876"/>
                    <a:pt x="19520" y="1921"/>
                  </a:cubicBezTo>
                  <a:cubicBezTo>
                    <a:pt x="19269" y="1955"/>
                    <a:pt x="19014" y="1967"/>
                    <a:pt x="18763" y="1967"/>
                  </a:cubicBezTo>
                  <a:cubicBezTo>
                    <a:pt x="18508" y="1967"/>
                    <a:pt x="18246" y="1950"/>
                    <a:pt x="17991" y="1921"/>
                  </a:cubicBezTo>
                  <a:cubicBezTo>
                    <a:pt x="17121" y="1797"/>
                    <a:pt x="16303" y="1512"/>
                    <a:pt x="15621" y="1251"/>
                  </a:cubicBezTo>
                  <a:cubicBezTo>
                    <a:pt x="15428" y="1178"/>
                    <a:pt x="15235" y="1097"/>
                    <a:pt x="15036" y="1018"/>
                  </a:cubicBezTo>
                  <a:lnTo>
                    <a:pt x="14944" y="979"/>
                  </a:lnTo>
                  <a:cubicBezTo>
                    <a:pt x="14411" y="769"/>
                    <a:pt x="13866" y="546"/>
                    <a:pt x="13302" y="370"/>
                  </a:cubicBezTo>
                  <a:cubicBezTo>
                    <a:pt x="12513" y="126"/>
                    <a:pt x="11757" y="1"/>
                    <a:pt x="1105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1946;p27"/>
            <p:cNvSpPr>
              <a:spLocks noChangeArrowheads="1"/>
            </p:cNvSpPr>
            <p:nvPr/>
          </p:nvSpPr>
          <p:spPr bwMode="auto">
            <a:xfrm flipH="1">
              <a:off x="3459875" y="3417874"/>
              <a:ext cx="890382" cy="76698"/>
            </a:xfrm>
            <a:custGeom>
              <a:avLst/>
              <a:gdLst>
                <a:gd name="T0" fmla="*/ 0 w 30254"/>
                <a:gd name="T1" fmla="*/ 0 h 2626"/>
                <a:gd name="T2" fmla="*/ 30254 w 30254"/>
                <a:gd name="T3" fmla="*/ 2626 h 2626"/>
              </a:gdLst>
              <a:ahLst/>
              <a:cxnLst/>
              <a:rect l="T0" t="T1" r="T2" b="T3"/>
              <a:pathLst>
                <a:path w="30254" h="2626" extrusionOk="0">
                  <a:moveTo>
                    <a:pt x="21320" y="1"/>
                  </a:moveTo>
                  <a:cubicBezTo>
                    <a:pt x="20502" y="13"/>
                    <a:pt x="19724" y="268"/>
                    <a:pt x="18968" y="524"/>
                  </a:cubicBezTo>
                  <a:cubicBezTo>
                    <a:pt x="18383" y="717"/>
                    <a:pt x="17786" y="916"/>
                    <a:pt x="17172" y="1002"/>
                  </a:cubicBezTo>
                  <a:cubicBezTo>
                    <a:pt x="16922" y="1030"/>
                    <a:pt x="16655" y="1041"/>
                    <a:pt x="16377" y="1041"/>
                  </a:cubicBezTo>
                  <a:cubicBezTo>
                    <a:pt x="15939" y="1041"/>
                    <a:pt x="15462" y="1007"/>
                    <a:pt x="14888" y="933"/>
                  </a:cubicBezTo>
                  <a:cubicBezTo>
                    <a:pt x="14644" y="905"/>
                    <a:pt x="14399" y="871"/>
                    <a:pt x="14161" y="831"/>
                  </a:cubicBezTo>
                  <a:cubicBezTo>
                    <a:pt x="13683" y="763"/>
                    <a:pt x="13143" y="683"/>
                    <a:pt x="12621" y="638"/>
                  </a:cubicBezTo>
                  <a:cubicBezTo>
                    <a:pt x="12303" y="603"/>
                    <a:pt x="11990" y="593"/>
                    <a:pt x="11695" y="593"/>
                  </a:cubicBezTo>
                  <a:cubicBezTo>
                    <a:pt x="11155" y="593"/>
                    <a:pt x="10633" y="643"/>
                    <a:pt x="10149" y="740"/>
                  </a:cubicBezTo>
                  <a:cubicBezTo>
                    <a:pt x="9820" y="808"/>
                    <a:pt x="9490" y="910"/>
                    <a:pt x="9178" y="1013"/>
                  </a:cubicBezTo>
                  <a:cubicBezTo>
                    <a:pt x="9081" y="1047"/>
                    <a:pt x="8984" y="1075"/>
                    <a:pt x="8894" y="1104"/>
                  </a:cubicBezTo>
                  <a:cubicBezTo>
                    <a:pt x="8451" y="1240"/>
                    <a:pt x="8013" y="1371"/>
                    <a:pt x="7592" y="1484"/>
                  </a:cubicBezTo>
                  <a:cubicBezTo>
                    <a:pt x="6728" y="1723"/>
                    <a:pt x="5962" y="1883"/>
                    <a:pt x="5257" y="1973"/>
                  </a:cubicBezTo>
                  <a:cubicBezTo>
                    <a:pt x="4796" y="2030"/>
                    <a:pt x="4325" y="2059"/>
                    <a:pt x="3864" y="2059"/>
                  </a:cubicBezTo>
                  <a:cubicBezTo>
                    <a:pt x="3398" y="2059"/>
                    <a:pt x="2938" y="2030"/>
                    <a:pt x="2484" y="1973"/>
                  </a:cubicBezTo>
                  <a:cubicBezTo>
                    <a:pt x="1802" y="1883"/>
                    <a:pt x="1114" y="1729"/>
                    <a:pt x="371" y="1513"/>
                  </a:cubicBezTo>
                  <a:cubicBezTo>
                    <a:pt x="347" y="1508"/>
                    <a:pt x="324" y="1501"/>
                    <a:pt x="302" y="1501"/>
                  </a:cubicBezTo>
                  <a:cubicBezTo>
                    <a:pt x="182" y="1501"/>
                    <a:pt x="69" y="1587"/>
                    <a:pt x="40" y="1705"/>
                  </a:cubicBezTo>
                  <a:cubicBezTo>
                    <a:pt x="1" y="1849"/>
                    <a:pt x="85" y="1990"/>
                    <a:pt x="234" y="2030"/>
                  </a:cubicBezTo>
                  <a:cubicBezTo>
                    <a:pt x="1176" y="2308"/>
                    <a:pt x="2057" y="2484"/>
                    <a:pt x="2921" y="2575"/>
                  </a:cubicBezTo>
                  <a:cubicBezTo>
                    <a:pt x="3274" y="2610"/>
                    <a:pt x="3631" y="2626"/>
                    <a:pt x="3995" y="2626"/>
                  </a:cubicBezTo>
                  <a:cubicBezTo>
                    <a:pt x="4449" y="2626"/>
                    <a:pt x="4921" y="2599"/>
                    <a:pt x="5393" y="2541"/>
                  </a:cubicBezTo>
                  <a:cubicBezTo>
                    <a:pt x="6160" y="2450"/>
                    <a:pt x="6967" y="2292"/>
                    <a:pt x="7939" y="2035"/>
                  </a:cubicBezTo>
                  <a:cubicBezTo>
                    <a:pt x="8376" y="1922"/>
                    <a:pt x="8808" y="1797"/>
                    <a:pt x="9325" y="1644"/>
                  </a:cubicBezTo>
                  <a:lnTo>
                    <a:pt x="9450" y="1603"/>
                  </a:lnTo>
                  <a:lnTo>
                    <a:pt x="9461" y="1603"/>
                  </a:lnTo>
                  <a:cubicBezTo>
                    <a:pt x="9637" y="1547"/>
                    <a:pt x="9820" y="1495"/>
                    <a:pt x="9996" y="1450"/>
                  </a:cubicBezTo>
                  <a:cubicBezTo>
                    <a:pt x="10206" y="1398"/>
                    <a:pt x="10416" y="1359"/>
                    <a:pt x="10655" y="1330"/>
                  </a:cubicBezTo>
                  <a:cubicBezTo>
                    <a:pt x="10922" y="1296"/>
                    <a:pt x="11212" y="1280"/>
                    <a:pt x="11501" y="1280"/>
                  </a:cubicBezTo>
                  <a:cubicBezTo>
                    <a:pt x="11900" y="1280"/>
                    <a:pt x="12314" y="1308"/>
                    <a:pt x="12768" y="1364"/>
                  </a:cubicBezTo>
                  <a:cubicBezTo>
                    <a:pt x="13190" y="1422"/>
                    <a:pt x="13626" y="1501"/>
                    <a:pt x="13979" y="1564"/>
                  </a:cubicBezTo>
                  <a:cubicBezTo>
                    <a:pt x="14832" y="1712"/>
                    <a:pt x="15713" y="1865"/>
                    <a:pt x="16599" y="1865"/>
                  </a:cubicBezTo>
                  <a:cubicBezTo>
                    <a:pt x="16707" y="1865"/>
                    <a:pt x="16815" y="1859"/>
                    <a:pt x="16928" y="1854"/>
                  </a:cubicBezTo>
                  <a:cubicBezTo>
                    <a:pt x="17297" y="1836"/>
                    <a:pt x="17678" y="1791"/>
                    <a:pt x="18065" y="1712"/>
                  </a:cubicBezTo>
                  <a:cubicBezTo>
                    <a:pt x="18417" y="1637"/>
                    <a:pt x="18774" y="1542"/>
                    <a:pt x="19088" y="1450"/>
                  </a:cubicBezTo>
                  <a:lnTo>
                    <a:pt x="19144" y="1433"/>
                  </a:lnTo>
                  <a:cubicBezTo>
                    <a:pt x="19252" y="1405"/>
                    <a:pt x="19354" y="1377"/>
                    <a:pt x="19463" y="1343"/>
                  </a:cubicBezTo>
                  <a:cubicBezTo>
                    <a:pt x="19899" y="1217"/>
                    <a:pt x="20355" y="1086"/>
                    <a:pt x="20815" y="1018"/>
                  </a:cubicBezTo>
                  <a:cubicBezTo>
                    <a:pt x="20974" y="1002"/>
                    <a:pt x="21145" y="989"/>
                    <a:pt x="21310" y="989"/>
                  </a:cubicBezTo>
                  <a:cubicBezTo>
                    <a:pt x="21502" y="989"/>
                    <a:pt x="21696" y="1007"/>
                    <a:pt x="21895" y="1030"/>
                  </a:cubicBezTo>
                  <a:cubicBezTo>
                    <a:pt x="22349" y="1098"/>
                    <a:pt x="22797" y="1223"/>
                    <a:pt x="23235" y="1343"/>
                  </a:cubicBezTo>
                  <a:cubicBezTo>
                    <a:pt x="23411" y="1393"/>
                    <a:pt x="23582" y="1439"/>
                    <a:pt x="23752" y="1484"/>
                  </a:cubicBezTo>
                  <a:cubicBezTo>
                    <a:pt x="24480" y="1678"/>
                    <a:pt x="25128" y="1808"/>
                    <a:pt x="25736" y="1899"/>
                  </a:cubicBezTo>
                  <a:cubicBezTo>
                    <a:pt x="26309" y="1978"/>
                    <a:pt x="26861" y="2019"/>
                    <a:pt x="27384" y="2019"/>
                  </a:cubicBezTo>
                  <a:cubicBezTo>
                    <a:pt x="28299" y="2019"/>
                    <a:pt x="29157" y="1894"/>
                    <a:pt x="29930" y="1637"/>
                  </a:cubicBezTo>
                  <a:cubicBezTo>
                    <a:pt x="30049" y="1598"/>
                    <a:pt x="30134" y="1535"/>
                    <a:pt x="30185" y="1445"/>
                  </a:cubicBezTo>
                  <a:cubicBezTo>
                    <a:pt x="30237" y="1353"/>
                    <a:pt x="30253" y="1240"/>
                    <a:pt x="30224" y="1138"/>
                  </a:cubicBezTo>
                  <a:cubicBezTo>
                    <a:pt x="30179" y="955"/>
                    <a:pt x="30014" y="831"/>
                    <a:pt x="29821" y="831"/>
                  </a:cubicBezTo>
                  <a:cubicBezTo>
                    <a:pt x="29787" y="831"/>
                    <a:pt x="29753" y="831"/>
                    <a:pt x="29725" y="842"/>
                  </a:cubicBezTo>
                  <a:cubicBezTo>
                    <a:pt x="29378" y="921"/>
                    <a:pt x="29043" y="984"/>
                    <a:pt x="28719" y="1030"/>
                  </a:cubicBezTo>
                  <a:cubicBezTo>
                    <a:pt x="28338" y="1075"/>
                    <a:pt x="27969" y="1098"/>
                    <a:pt x="27611" y="1098"/>
                  </a:cubicBezTo>
                  <a:lnTo>
                    <a:pt x="27509" y="1092"/>
                  </a:lnTo>
                  <a:cubicBezTo>
                    <a:pt x="27156" y="1092"/>
                    <a:pt x="26776" y="1064"/>
                    <a:pt x="26355" y="1013"/>
                  </a:cubicBezTo>
                  <a:cubicBezTo>
                    <a:pt x="25406" y="876"/>
                    <a:pt x="24497" y="648"/>
                    <a:pt x="23804" y="462"/>
                  </a:cubicBezTo>
                  <a:cubicBezTo>
                    <a:pt x="23691" y="428"/>
                    <a:pt x="23576" y="393"/>
                    <a:pt x="23463" y="365"/>
                  </a:cubicBezTo>
                  <a:cubicBezTo>
                    <a:pt x="23156" y="273"/>
                    <a:pt x="22838" y="183"/>
                    <a:pt x="22519" y="121"/>
                  </a:cubicBezTo>
                  <a:cubicBezTo>
                    <a:pt x="22122" y="42"/>
                    <a:pt x="21735" y="1"/>
                    <a:pt x="2137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 name="Google Shape;1947;p27"/>
            <p:cNvSpPr>
              <a:spLocks noChangeArrowheads="1"/>
            </p:cNvSpPr>
            <p:nvPr/>
          </p:nvSpPr>
          <p:spPr bwMode="auto">
            <a:xfrm flipH="1">
              <a:off x="3076457" y="3943396"/>
              <a:ext cx="1745262" cy="308212"/>
            </a:xfrm>
            <a:custGeom>
              <a:avLst/>
              <a:gdLst>
                <a:gd name="T0" fmla="*/ 0 w 59317"/>
                <a:gd name="T1" fmla="*/ 0 h 10493"/>
                <a:gd name="T2" fmla="*/ 59317 w 59317"/>
                <a:gd name="T3" fmla="*/ 10493 h 10493"/>
              </a:gdLst>
              <a:ahLst/>
              <a:cxnLst/>
              <a:rect l="T0" t="T1" r="T2" b="T3"/>
              <a:pathLst>
                <a:path w="59317" h="10493" extrusionOk="0">
                  <a:moveTo>
                    <a:pt x="3995" y="0"/>
                  </a:moveTo>
                  <a:cubicBezTo>
                    <a:pt x="3028" y="0"/>
                    <a:pt x="2068" y="113"/>
                    <a:pt x="1131" y="352"/>
                  </a:cubicBezTo>
                  <a:cubicBezTo>
                    <a:pt x="819" y="431"/>
                    <a:pt x="505" y="522"/>
                    <a:pt x="198" y="630"/>
                  </a:cubicBezTo>
                  <a:cubicBezTo>
                    <a:pt x="125" y="653"/>
                    <a:pt x="56" y="738"/>
                    <a:pt x="28" y="813"/>
                  </a:cubicBezTo>
                  <a:cubicBezTo>
                    <a:pt x="0" y="892"/>
                    <a:pt x="6" y="977"/>
                    <a:pt x="40" y="1052"/>
                  </a:cubicBezTo>
                  <a:cubicBezTo>
                    <a:pt x="74" y="1131"/>
                    <a:pt x="142" y="1193"/>
                    <a:pt x="221" y="1222"/>
                  </a:cubicBezTo>
                  <a:cubicBezTo>
                    <a:pt x="258" y="1237"/>
                    <a:pt x="292" y="1243"/>
                    <a:pt x="326" y="1243"/>
                  </a:cubicBezTo>
                  <a:cubicBezTo>
                    <a:pt x="372" y="1243"/>
                    <a:pt x="417" y="1232"/>
                    <a:pt x="466" y="1215"/>
                  </a:cubicBezTo>
                  <a:cubicBezTo>
                    <a:pt x="573" y="1181"/>
                    <a:pt x="682" y="1147"/>
                    <a:pt x="790" y="1113"/>
                  </a:cubicBezTo>
                  <a:cubicBezTo>
                    <a:pt x="1671" y="852"/>
                    <a:pt x="2579" y="698"/>
                    <a:pt x="3500" y="659"/>
                  </a:cubicBezTo>
                  <a:cubicBezTo>
                    <a:pt x="3631" y="654"/>
                    <a:pt x="3761" y="652"/>
                    <a:pt x="3892" y="652"/>
                  </a:cubicBezTo>
                  <a:cubicBezTo>
                    <a:pt x="4931" y="652"/>
                    <a:pt x="5963" y="789"/>
                    <a:pt x="6977" y="1011"/>
                  </a:cubicBezTo>
                  <a:cubicBezTo>
                    <a:pt x="8086" y="1267"/>
                    <a:pt x="9165" y="1619"/>
                    <a:pt x="10234" y="1994"/>
                  </a:cubicBezTo>
                  <a:cubicBezTo>
                    <a:pt x="10785" y="2188"/>
                    <a:pt x="11336" y="2392"/>
                    <a:pt x="11881" y="2597"/>
                  </a:cubicBezTo>
                  <a:cubicBezTo>
                    <a:pt x="12450" y="2801"/>
                    <a:pt x="13017" y="3006"/>
                    <a:pt x="13597" y="3171"/>
                  </a:cubicBezTo>
                  <a:cubicBezTo>
                    <a:pt x="14711" y="3489"/>
                    <a:pt x="15865" y="3688"/>
                    <a:pt x="17024" y="3750"/>
                  </a:cubicBezTo>
                  <a:cubicBezTo>
                    <a:pt x="17258" y="3762"/>
                    <a:pt x="17493" y="3767"/>
                    <a:pt x="17727" y="3767"/>
                  </a:cubicBezTo>
                  <a:cubicBezTo>
                    <a:pt x="18653" y="3767"/>
                    <a:pt x="19578" y="3680"/>
                    <a:pt x="20484" y="3517"/>
                  </a:cubicBezTo>
                  <a:cubicBezTo>
                    <a:pt x="20961" y="3431"/>
                    <a:pt x="21428" y="3318"/>
                    <a:pt x="21900" y="3193"/>
                  </a:cubicBezTo>
                  <a:cubicBezTo>
                    <a:pt x="22359" y="3069"/>
                    <a:pt x="22820" y="2938"/>
                    <a:pt x="23287" y="2830"/>
                  </a:cubicBezTo>
                  <a:cubicBezTo>
                    <a:pt x="24121" y="2631"/>
                    <a:pt x="24974" y="2500"/>
                    <a:pt x="25831" y="2460"/>
                  </a:cubicBezTo>
                  <a:cubicBezTo>
                    <a:pt x="25926" y="2458"/>
                    <a:pt x="26020" y="2457"/>
                    <a:pt x="26115" y="2457"/>
                  </a:cubicBezTo>
                  <a:cubicBezTo>
                    <a:pt x="26906" y="2457"/>
                    <a:pt x="27692" y="2543"/>
                    <a:pt x="28469" y="2710"/>
                  </a:cubicBezTo>
                  <a:cubicBezTo>
                    <a:pt x="28962" y="2824"/>
                    <a:pt x="29451" y="2972"/>
                    <a:pt x="29928" y="3131"/>
                  </a:cubicBezTo>
                  <a:cubicBezTo>
                    <a:pt x="30486" y="3324"/>
                    <a:pt x="31031" y="3557"/>
                    <a:pt x="31593" y="3745"/>
                  </a:cubicBezTo>
                  <a:cubicBezTo>
                    <a:pt x="32156" y="3926"/>
                    <a:pt x="32741" y="4063"/>
                    <a:pt x="33327" y="4113"/>
                  </a:cubicBezTo>
                  <a:cubicBezTo>
                    <a:pt x="33449" y="4123"/>
                    <a:pt x="33570" y="4128"/>
                    <a:pt x="33691" y="4128"/>
                  </a:cubicBezTo>
                  <a:cubicBezTo>
                    <a:pt x="33856" y="4128"/>
                    <a:pt x="34020" y="4119"/>
                    <a:pt x="34184" y="4102"/>
                  </a:cubicBezTo>
                  <a:cubicBezTo>
                    <a:pt x="34503" y="4079"/>
                    <a:pt x="34810" y="4005"/>
                    <a:pt x="35110" y="3909"/>
                  </a:cubicBezTo>
                  <a:cubicBezTo>
                    <a:pt x="35168" y="3881"/>
                    <a:pt x="35213" y="3847"/>
                    <a:pt x="35247" y="3795"/>
                  </a:cubicBezTo>
                  <a:cubicBezTo>
                    <a:pt x="35304" y="3722"/>
                    <a:pt x="35322" y="3630"/>
                    <a:pt x="35309" y="3546"/>
                  </a:cubicBezTo>
                  <a:cubicBezTo>
                    <a:pt x="35284" y="3389"/>
                    <a:pt x="35138" y="3254"/>
                    <a:pt x="34978" y="3254"/>
                  </a:cubicBezTo>
                  <a:cubicBezTo>
                    <a:pt x="34958" y="3254"/>
                    <a:pt x="34938" y="3256"/>
                    <a:pt x="34918" y="3261"/>
                  </a:cubicBezTo>
                  <a:cubicBezTo>
                    <a:pt x="34633" y="3329"/>
                    <a:pt x="34344" y="3370"/>
                    <a:pt x="34053" y="3386"/>
                  </a:cubicBezTo>
                  <a:cubicBezTo>
                    <a:pt x="34016" y="3387"/>
                    <a:pt x="33978" y="3388"/>
                    <a:pt x="33940" y="3388"/>
                  </a:cubicBezTo>
                  <a:cubicBezTo>
                    <a:pt x="33524" y="3388"/>
                    <a:pt x="33108" y="3333"/>
                    <a:pt x="32696" y="3244"/>
                  </a:cubicBezTo>
                  <a:cubicBezTo>
                    <a:pt x="32139" y="3108"/>
                    <a:pt x="31599" y="2920"/>
                    <a:pt x="31065" y="2715"/>
                  </a:cubicBezTo>
                  <a:cubicBezTo>
                    <a:pt x="30525" y="2505"/>
                    <a:pt x="29985" y="2306"/>
                    <a:pt x="29423" y="2143"/>
                  </a:cubicBezTo>
                  <a:cubicBezTo>
                    <a:pt x="28417" y="1852"/>
                    <a:pt x="27378" y="1682"/>
                    <a:pt x="26332" y="1671"/>
                  </a:cubicBezTo>
                  <a:cubicBezTo>
                    <a:pt x="26292" y="1670"/>
                    <a:pt x="26252" y="1670"/>
                    <a:pt x="26212" y="1670"/>
                  </a:cubicBezTo>
                  <a:cubicBezTo>
                    <a:pt x="25178" y="1670"/>
                    <a:pt x="24156" y="1822"/>
                    <a:pt x="23156" y="2057"/>
                  </a:cubicBezTo>
                  <a:cubicBezTo>
                    <a:pt x="22571" y="2193"/>
                    <a:pt x="21996" y="2374"/>
                    <a:pt x="21411" y="2523"/>
                  </a:cubicBezTo>
                  <a:cubicBezTo>
                    <a:pt x="20837" y="2670"/>
                    <a:pt x="20252" y="2784"/>
                    <a:pt x="19660" y="2869"/>
                  </a:cubicBezTo>
                  <a:cubicBezTo>
                    <a:pt x="19178" y="2938"/>
                    <a:pt x="18689" y="2977"/>
                    <a:pt x="18207" y="3000"/>
                  </a:cubicBezTo>
                  <a:cubicBezTo>
                    <a:pt x="18057" y="3005"/>
                    <a:pt x="17908" y="3007"/>
                    <a:pt x="17759" y="3007"/>
                  </a:cubicBezTo>
                  <a:cubicBezTo>
                    <a:pt x="16677" y="3007"/>
                    <a:pt x="15606" y="2883"/>
                    <a:pt x="14552" y="2654"/>
                  </a:cubicBezTo>
                  <a:cubicBezTo>
                    <a:pt x="13990" y="2523"/>
                    <a:pt x="13433" y="2363"/>
                    <a:pt x="12881" y="2182"/>
                  </a:cubicBezTo>
                  <a:cubicBezTo>
                    <a:pt x="12319" y="1994"/>
                    <a:pt x="11763" y="1784"/>
                    <a:pt x="11200" y="1590"/>
                  </a:cubicBezTo>
                  <a:cubicBezTo>
                    <a:pt x="10120" y="1204"/>
                    <a:pt x="9029" y="840"/>
                    <a:pt x="7916" y="551"/>
                  </a:cubicBezTo>
                  <a:cubicBezTo>
                    <a:pt x="6825" y="273"/>
                    <a:pt x="5711" y="68"/>
                    <a:pt x="4580" y="11"/>
                  </a:cubicBezTo>
                  <a:cubicBezTo>
                    <a:pt x="4386" y="6"/>
                    <a:pt x="4187" y="0"/>
                    <a:pt x="3995" y="0"/>
                  </a:cubicBezTo>
                  <a:close/>
                  <a:moveTo>
                    <a:pt x="48509" y="2995"/>
                  </a:moveTo>
                  <a:cubicBezTo>
                    <a:pt x="48168" y="2995"/>
                    <a:pt x="47834" y="3017"/>
                    <a:pt x="47493" y="3063"/>
                  </a:cubicBezTo>
                  <a:cubicBezTo>
                    <a:pt x="46697" y="3176"/>
                    <a:pt x="45918" y="3426"/>
                    <a:pt x="45175" y="3727"/>
                  </a:cubicBezTo>
                  <a:cubicBezTo>
                    <a:pt x="44299" y="4086"/>
                    <a:pt x="43458" y="4522"/>
                    <a:pt x="42611" y="4949"/>
                  </a:cubicBezTo>
                  <a:cubicBezTo>
                    <a:pt x="42175" y="5165"/>
                    <a:pt x="41737" y="5375"/>
                    <a:pt x="41288" y="5574"/>
                  </a:cubicBezTo>
                  <a:cubicBezTo>
                    <a:pt x="40833" y="5778"/>
                    <a:pt x="40373" y="5977"/>
                    <a:pt x="39896" y="6125"/>
                  </a:cubicBezTo>
                  <a:cubicBezTo>
                    <a:pt x="39270" y="6307"/>
                    <a:pt x="38629" y="6404"/>
                    <a:pt x="37981" y="6432"/>
                  </a:cubicBezTo>
                  <a:cubicBezTo>
                    <a:pt x="37885" y="6434"/>
                    <a:pt x="37789" y="6436"/>
                    <a:pt x="37693" y="6436"/>
                  </a:cubicBezTo>
                  <a:cubicBezTo>
                    <a:pt x="36971" y="6436"/>
                    <a:pt x="36250" y="6362"/>
                    <a:pt x="35537" y="6256"/>
                  </a:cubicBezTo>
                  <a:cubicBezTo>
                    <a:pt x="34701" y="6125"/>
                    <a:pt x="33883" y="5943"/>
                    <a:pt x="33059" y="5784"/>
                  </a:cubicBezTo>
                  <a:cubicBezTo>
                    <a:pt x="31925" y="5557"/>
                    <a:pt x="30761" y="5359"/>
                    <a:pt x="29597" y="5359"/>
                  </a:cubicBezTo>
                  <a:cubicBezTo>
                    <a:pt x="29129" y="5359"/>
                    <a:pt x="28662" y="5391"/>
                    <a:pt x="28196" y="5466"/>
                  </a:cubicBezTo>
                  <a:cubicBezTo>
                    <a:pt x="27576" y="5568"/>
                    <a:pt x="26962" y="5767"/>
                    <a:pt x="26389" y="6035"/>
                  </a:cubicBezTo>
                  <a:cubicBezTo>
                    <a:pt x="26269" y="6091"/>
                    <a:pt x="26212" y="6234"/>
                    <a:pt x="26269" y="6358"/>
                  </a:cubicBezTo>
                  <a:cubicBezTo>
                    <a:pt x="26308" y="6447"/>
                    <a:pt x="26399" y="6505"/>
                    <a:pt x="26495" y="6505"/>
                  </a:cubicBezTo>
                  <a:cubicBezTo>
                    <a:pt x="26528" y="6505"/>
                    <a:pt x="26562" y="6498"/>
                    <a:pt x="26594" y="6483"/>
                  </a:cubicBezTo>
                  <a:cubicBezTo>
                    <a:pt x="26854" y="6358"/>
                    <a:pt x="27127" y="6250"/>
                    <a:pt x="27405" y="6166"/>
                  </a:cubicBezTo>
                  <a:cubicBezTo>
                    <a:pt x="27957" y="6001"/>
                    <a:pt x="28525" y="5915"/>
                    <a:pt x="29099" y="5886"/>
                  </a:cubicBezTo>
                  <a:cubicBezTo>
                    <a:pt x="29186" y="5883"/>
                    <a:pt x="29273" y="5882"/>
                    <a:pt x="29360" y="5882"/>
                  </a:cubicBezTo>
                  <a:cubicBezTo>
                    <a:pt x="30509" y="5882"/>
                    <a:pt x="31644" y="6117"/>
                    <a:pt x="32770" y="6370"/>
                  </a:cubicBezTo>
                  <a:cubicBezTo>
                    <a:pt x="33583" y="6552"/>
                    <a:pt x="34401" y="6751"/>
                    <a:pt x="35225" y="6909"/>
                  </a:cubicBezTo>
                  <a:cubicBezTo>
                    <a:pt x="36043" y="7068"/>
                    <a:pt x="36872" y="7182"/>
                    <a:pt x="37714" y="7188"/>
                  </a:cubicBezTo>
                  <a:cubicBezTo>
                    <a:pt x="37748" y="7189"/>
                    <a:pt x="37783" y="7189"/>
                    <a:pt x="37818" y="7189"/>
                  </a:cubicBezTo>
                  <a:cubicBezTo>
                    <a:pt x="38215" y="7189"/>
                    <a:pt x="38617" y="7161"/>
                    <a:pt x="39015" y="7108"/>
                  </a:cubicBezTo>
                  <a:cubicBezTo>
                    <a:pt x="39458" y="7052"/>
                    <a:pt x="39890" y="6943"/>
                    <a:pt x="40316" y="6813"/>
                  </a:cubicBezTo>
                  <a:cubicBezTo>
                    <a:pt x="40730" y="6688"/>
                    <a:pt x="41134" y="6528"/>
                    <a:pt x="41527" y="6358"/>
                  </a:cubicBezTo>
                  <a:cubicBezTo>
                    <a:pt x="41918" y="6193"/>
                    <a:pt x="42299" y="6017"/>
                    <a:pt x="42679" y="5836"/>
                  </a:cubicBezTo>
                  <a:cubicBezTo>
                    <a:pt x="43913" y="5251"/>
                    <a:pt x="45128" y="4597"/>
                    <a:pt x="46436" y="4194"/>
                  </a:cubicBezTo>
                  <a:cubicBezTo>
                    <a:pt x="47027" y="4018"/>
                    <a:pt x="47635" y="3903"/>
                    <a:pt x="48249" y="3869"/>
                  </a:cubicBezTo>
                  <a:cubicBezTo>
                    <a:pt x="48300" y="3868"/>
                    <a:pt x="48350" y="3867"/>
                    <a:pt x="48401" y="3867"/>
                  </a:cubicBezTo>
                  <a:cubicBezTo>
                    <a:pt x="48878" y="3867"/>
                    <a:pt x="49355" y="3914"/>
                    <a:pt x="49822" y="4018"/>
                  </a:cubicBezTo>
                  <a:cubicBezTo>
                    <a:pt x="50174" y="4097"/>
                    <a:pt x="50515" y="4210"/>
                    <a:pt x="50856" y="4341"/>
                  </a:cubicBezTo>
                  <a:cubicBezTo>
                    <a:pt x="51231" y="4488"/>
                    <a:pt x="51606" y="4653"/>
                    <a:pt x="51981" y="4807"/>
                  </a:cubicBezTo>
                  <a:cubicBezTo>
                    <a:pt x="52715" y="5102"/>
                    <a:pt x="53453" y="5381"/>
                    <a:pt x="54215" y="5602"/>
                  </a:cubicBezTo>
                  <a:cubicBezTo>
                    <a:pt x="54971" y="5825"/>
                    <a:pt x="55755" y="5977"/>
                    <a:pt x="56544" y="6012"/>
                  </a:cubicBezTo>
                  <a:cubicBezTo>
                    <a:pt x="56650" y="6016"/>
                    <a:pt x="56756" y="6018"/>
                    <a:pt x="56862" y="6018"/>
                  </a:cubicBezTo>
                  <a:cubicBezTo>
                    <a:pt x="57167" y="6018"/>
                    <a:pt x="57474" y="6000"/>
                    <a:pt x="57777" y="5966"/>
                  </a:cubicBezTo>
                  <a:cubicBezTo>
                    <a:pt x="58233" y="5915"/>
                    <a:pt x="58676" y="5812"/>
                    <a:pt x="59107" y="5676"/>
                  </a:cubicBezTo>
                  <a:cubicBezTo>
                    <a:pt x="59164" y="5647"/>
                    <a:pt x="59209" y="5613"/>
                    <a:pt x="59243" y="5563"/>
                  </a:cubicBezTo>
                  <a:cubicBezTo>
                    <a:pt x="59301" y="5489"/>
                    <a:pt x="59317" y="5398"/>
                    <a:pt x="59306" y="5306"/>
                  </a:cubicBezTo>
                  <a:cubicBezTo>
                    <a:pt x="59281" y="5150"/>
                    <a:pt x="59134" y="5016"/>
                    <a:pt x="58975" y="5016"/>
                  </a:cubicBezTo>
                  <a:cubicBezTo>
                    <a:pt x="58955" y="5016"/>
                    <a:pt x="58935" y="5018"/>
                    <a:pt x="58915" y="5023"/>
                  </a:cubicBezTo>
                  <a:cubicBezTo>
                    <a:pt x="58391" y="5143"/>
                    <a:pt x="57869" y="5222"/>
                    <a:pt x="57339" y="5245"/>
                  </a:cubicBezTo>
                  <a:cubicBezTo>
                    <a:pt x="57261" y="5248"/>
                    <a:pt x="57182" y="5249"/>
                    <a:pt x="57103" y="5249"/>
                  </a:cubicBezTo>
                  <a:cubicBezTo>
                    <a:pt x="56501" y="5249"/>
                    <a:pt x="55906" y="5176"/>
                    <a:pt x="55322" y="5046"/>
                  </a:cubicBezTo>
                  <a:cubicBezTo>
                    <a:pt x="54425" y="4841"/>
                    <a:pt x="53555" y="4517"/>
                    <a:pt x="52710" y="4160"/>
                  </a:cubicBezTo>
                  <a:cubicBezTo>
                    <a:pt x="52259" y="3977"/>
                    <a:pt x="51823" y="3784"/>
                    <a:pt x="51373" y="3596"/>
                  </a:cubicBezTo>
                  <a:cubicBezTo>
                    <a:pt x="50924" y="3409"/>
                    <a:pt x="50470" y="3261"/>
                    <a:pt x="49993" y="3153"/>
                  </a:cubicBezTo>
                  <a:cubicBezTo>
                    <a:pt x="49505" y="3045"/>
                    <a:pt x="49010" y="2995"/>
                    <a:pt x="48509" y="2995"/>
                  </a:cubicBezTo>
                  <a:close/>
                  <a:moveTo>
                    <a:pt x="6216" y="4915"/>
                  </a:moveTo>
                  <a:cubicBezTo>
                    <a:pt x="4971" y="4915"/>
                    <a:pt x="3733" y="5199"/>
                    <a:pt x="2613" y="5744"/>
                  </a:cubicBezTo>
                  <a:cubicBezTo>
                    <a:pt x="2489" y="5801"/>
                    <a:pt x="2427" y="5949"/>
                    <a:pt x="2482" y="6080"/>
                  </a:cubicBezTo>
                  <a:cubicBezTo>
                    <a:pt x="2525" y="6168"/>
                    <a:pt x="2620" y="6229"/>
                    <a:pt x="2717" y="6229"/>
                  </a:cubicBezTo>
                  <a:cubicBezTo>
                    <a:pt x="2751" y="6229"/>
                    <a:pt x="2786" y="6221"/>
                    <a:pt x="2818" y="6205"/>
                  </a:cubicBezTo>
                  <a:cubicBezTo>
                    <a:pt x="3182" y="6029"/>
                    <a:pt x="3563" y="5881"/>
                    <a:pt x="3949" y="5762"/>
                  </a:cubicBezTo>
                  <a:cubicBezTo>
                    <a:pt x="4574" y="5574"/>
                    <a:pt x="5210" y="5471"/>
                    <a:pt x="5858" y="5437"/>
                  </a:cubicBezTo>
                  <a:cubicBezTo>
                    <a:pt x="5948" y="5435"/>
                    <a:pt x="6038" y="5433"/>
                    <a:pt x="6128" y="5433"/>
                  </a:cubicBezTo>
                  <a:cubicBezTo>
                    <a:pt x="6725" y="5433"/>
                    <a:pt x="7316" y="5496"/>
                    <a:pt x="7898" y="5626"/>
                  </a:cubicBezTo>
                  <a:cubicBezTo>
                    <a:pt x="8598" y="5791"/>
                    <a:pt x="9274" y="6040"/>
                    <a:pt x="9909" y="6376"/>
                  </a:cubicBezTo>
                  <a:cubicBezTo>
                    <a:pt x="10177" y="6517"/>
                    <a:pt x="10444" y="6659"/>
                    <a:pt x="10717" y="6796"/>
                  </a:cubicBezTo>
                  <a:cubicBezTo>
                    <a:pt x="10972" y="6921"/>
                    <a:pt x="11239" y="7040"/>
                    <a:pt x="11506" y="7142"/>
                  </a:cubicBezTo>
                  <a:cubicBezTo>
                    <a:pt x="11984" y="7325"/>
                    <a:pt x="12479" y="7454"/>
                    <a:pt x="12978" y="7517"/>
                  </a:cubicBezTo>
                  <a:cubicBezTo>
                    <a:pt x="13221" y="7545"/>
                    <a:pt x="13465" y="7557"/>
                    <a:pt x="13708" y="7557"/>
                  </a:cubicBezTo>
                  <a:cubicBezTo>
                    <a:pt x="13965" y="7557"/>
                    <a:pt x="14222" y="7544"/>
                    <a:pt x="14478" y="7523"/>
                  </a:cubicBezTo>
                  <a:cubicBezTo>
                    <a:pt x="15109" y="7478"/>
                    <a:pt x="15740" y="7381"/>
                    <a:pt x="16359" y="7284"/>
                  </a:cubicBezTo>
                  <a:cubicBezTo>
                    <a:pt x="16507" y="7262"/>
                    <a:pt x="16610" y="7113"/>
                    <a:pt x="16586" y="6972"/>
                  </a:cubicBezTo>
                  <a:cubicBezTo>
                    <a:pt x="16566" y="6834"/>
                    <a:pt x="16448" y="6742"/>
                    <a:pt x="16318" y="6742"/>
                  </a:cubicBezTo>
                  <a:cubicBezTo>
                    <a:pt x="16303" y="6742"/>
                    <a:pt x="16289" y="6743"/>
                    <a:pt x="16274" y="6745"/>
                  </a:cubicBezTo>
                  <a:cubicBezTo>
                    <a:pt x="15553" y="6841"/>
                    <a:pt x="14831" y="6950"/>
                    <a:pt x="14103" y="6977"/>
                  </a:cubicBezTo>
                  <a:cubicBezTo>
                    <a:pt x="14016" y="6980"/>
                    <a:pt x="13929" y="6981"/>
                    <a:pt x="13842" y="6981"/>
                  </a:cubicBezTo>
                  <a:cubicBezTo>
                    <a:pt x="13402" y="6981"/>
                    <a:pt x="12967" y="6943"/>
                    <a:pt x="12540" y="6853"/>
                  </a:cubicBezTo>
                  <a:cubicBezTo>
                    <a:pt x="11785" y="6677"/>
                    <a:pt x="11074" y="6358"/>
                    <a:pt x="10387" y="5995"/>
                  </a:cubicBezTo>
                  <a:lnTo>
                    <a:pt x="10392" y="6001"/>
                  </a:lnTo>
                  <a:cubicBezTo>
                    <a:pt x="10098" y="5841"/>
                    <a:pt x="9796" y="5688"/>
                    <a:pt x="9489" y="5563"/>
                  </a:cubicBezTo>
                  <a:cubicBezTo>
                    <a:pt x="9177" y="5432"/>
                    <a:pt x="8853" y="5324"/>
                    <a:pt x="8524" y="5233"/>
                  </a:cubicBezTo>
                  <a:cubicBezTo>
                    <a:pt x="7882" y="5051"/>
                    <a:pt x="7222" y="4949"/>
                    <a:pt x="6557" y="4921"/>
                  </a:cubicBezTo>
                  <a:cubicBezTo>
                    <a:pt x="6444" y="4921"/>
                    <a:pt x="6330" y="4915"/>
                    <a:pt x="6216" y="4915"/>
                  </a:cubicBezTo>
                  <a:close/>
                  <a:moveTo>
                    <a:pt x="22348" y="7569"/>
                  </a:moveTo>
                  <a:cubicBezTo>
                    <a:pt x="22241" y="7569"/>
                    <a:pt x="22133" y="7569"/>
                    <a:pt x="22025" y="7580"/>
                  </a:cubicBezTo>
                  <a:cubicBezTo>
                    <a:pt x="21445" y="7619"/>
                    <a:pt x="20882" y="7813"/>
                    <a:pt x="20348" y="8023"/>
                  </a:cubicBezTo>
                  <a:cubicBezTo>
                    <a:pt x="19843" y="8228"/>
                    <a:pt x="19348" y="8455"/>
                    <a:pt x="18831" y="8620"/>
                  </a:cubicBezTo>
                  <a:cubicBezTo>
                    <a:pt x="18564" y="8699"/>
                    <a:pt x="18286" y="8750"/>
                    <a:pt x="18007" y="8768"/>
                  </a:cubicBezTo>
                  <a:cubicBezTo>
                    <a:pt x="17791" y="8768"/>
                    <a:pt x="17581" y="8750"/>
                    <a:pt x="17365" y="8705"/>
                  </a:cubicBezTo>
                  <a:cubicBezTo>
                    <a:pt x="17320" y="8694"/>
                    <a:pt x="17268" y="8682"/>
                    <a:pt x="17218" y="8665"/>
                  </a:cubicBezTo>
                  <a:cubicBezTo>
                    <a:pt x="17182" y="8657"/>
                    <a:pt x="17147" y="8651"/>
                    <a:pt x="17112" y="8651"/>
                  </a:cubicBezTo>
                  <a:cubicBezTo>
                    <a:pt x="17073" y="8651"/>
                    <a:pt x="17034" y="8658"/>
                    <a:pt x="16996" y="8676"/>
                  </a:cubicBezTo>
                  <a:cubicBezTo>
                    <a:pt x="16927" y="8705"/>
                    <a:pt x="16870" y="8768"/>
                    <a:pt x="16843" y="8841"/>
                  </a:cubicBezTo>
                  <a:cubicBezTo>
                    <a:pt x="16791" y="8983"/>
                    <a:pt x="16865" y="9171"/>
                    <a:pt x="17019" y="9216"/>
                  </a:cubicBezTo>
                  <a:cubicBezTo>
                    <a:pt x="17195" y="9268"/>
                    <a:pt x="17376" y="9308"/>
                    <a:pt x="17564" y="9330"/>
                  </a:cubicBezTo>
                  <a:cubicBezTo>
                    <a:pt x="17693" y="9345"/>
                    <a:pt x="17823" y="9353"/>
                    <a:pt x="17951" y="9353"/>
                  </a:cubicBezTo>
                  <a:cubicBezTo>
                    <a:pt x="18014" y="9353"/>
                    <a:pt x="18077" y="9351"/>
                    <a:pt x="18138" y="9347"/>
                  </a:cubicBezTo>
                  <a:cubicBezTo>
                    <a:pt x="18507" y="9330"/>
                    <a:pt x="18865" y="9250"/>
                    <a:pt x="19217" y="9143"/>
                  </a:cubicBezTo>
                  <a:cubicBezTo>
                    <a:pt x="19883" y="8938"/>
                    <a:pt x="20507" y="8626"/>
                    <a:pt x="21173" y="8421"/>
                  </a:cubicBezTo>
                  <a:cubicBezTo>
                    <a:pt x="21496" y="8324"/>
                    <a:pt x="21831" y="8262"/>
                    <a:pt x="22172" y="8239"/>
                  </a:cubicBezTo>
                  <a:cubicBezTo>
                    <a:pt x="22422" y="8239"/>
                    <a:pt x="22666" y="8262"/>
                    <a:pt x="22912" y="8307"/>
                  </a:cubicBezTo>
                  <a:cubicBezTo>
                    <a:pt x="23321" y="8409"/>
                    <a:pt x="23707" y="8569"/>
                    <a:pt x="24076" y="8762"/>
                  </a:cubicBezTo>
                  <a:cubicBezTo>
                    <a:pt x="24627" y="9064"/>
                    <a:pt x="25155" y="9405"/>
                    <a:pt x="25724" y="9683"/>
                  </a:cubicBezTo>
                  <a:cubicBezTo>
                    <a:pt x="26389" y="10000"/>
                    <a:pt x="27098" y="10216"/>
                    <a:pt x="27826" y="10352"/>
                  </a:cubicBezTo>
                  <a:cubicBezTo>
                    <a:pt x="28364" y="10451"/>
                    <a:pt x="28909" y="10493"/>
                    <a:pt x="29456" y="10493"/>
                  </a:cubicBezTo>
                  <a:cubicBezTo>
                    <a:pt x="29607" y="10493"/>
                    <a:pt x="29760" y="10489"/>
                    <a:pt x="29912" y="10483"/>
                  </a:cubicBezTo>
                  <a:cubicBezTo>
                    <a:pt x="30644" y="10455"/>
                    <a:pt x="31378" y="10376"/>
                    <a:pt x="32105" y="10262"/>
                  </a:cubicBezTo>
                  <a:cubicBezTo>
                    <a:pt x="32287" y="10234"/>
                    <a:pt x="32411" y="10058"/>
                    <a:pt x="32377" y="9875"/>
                  </a:cubicBezTo>
                  <a:cubicBezTo>
                    <a:pt x="32351" y="9704"/>
                    <a:pt x="32201" y="9594"/>
                    <a:pt x="32036" y="9594"/>
                  </a:cubicBezTo>
                  <a:cubicBezTo>
                    <a:pt x="32021" y="9594"/>
                    <a:pt x="32006" y="9595"/>
                    <a:pt x="31991" y="9597"/>
                  </a:cubicBezTo>
                  <a:cubicBezTo>
                    <a:pt x="31355" y="9683"/>
                    <a:pt x="30719" y="9756"/>
                    <a:pt x="30077" y="9780"/>
                  </a:cubicBezTo>
                  <a:cubicBezTo>
                    <a:pt x="29940" y="9784"/>
                    <a:pt x="29804" y="9787"/>
                    <a:pt x="29668" y="9787"/>
                  </a:cubicBezTo>
                  <a:cubicBezTo>
                    <a:pt x="28993" y="9787"/>
                    <a:pt x="28323" y="9728"/>
                    <a:pt x="27661" y="9586"/>
                  </a:cubicBezTo>
                  <a:cubicBezTo>
                    <a:pt x="26985" y="9426"/>
                    <a:pt x="26332" y="9188"/>
                    <a:pt x="25713" y="8864"/>
                  </a:cubicBezTo>
                  <a:cubicBezTo>
                    <a:pt x="25139" y="8558"/>
                    <a:pt x="24588" y="8199"/>
                    <a:pt x="23990" y="7932"/>
                  </a:cubicBezTo>
                  <a:cubicBezTo>
                    <a:pt x="23672" y="7795"/>
                    <a:pt x="23348" y="7693"/>
                    <a:pt x="23007" y="7625"/>
                  </a:cubicBezTo>
                  <a:cubicBezTo>
                    <a:pt x="22792" y="7585"/>
                    <a:pt x="22571" y="7569"/>
                    <a:pt x="22348" y="756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 name="Google Shape;1948;p27"/>
            <p:cNvSpPr>
              <a:spLocks noChangeArrowheads="1"/>
            </p:cNvSpPr>
            <p:nvPr/>
          </p:nvSpPr>
          <p:spPr bwMode="auto">
            <a:xfrm flipH="1">
              <a:off x="4023642" y="3358220"/>
              <a:ext cx="866241" cy="98003"/>
            </a:xfrm>
            <a:custGeom>
              <a:avLst/>
              <a:gdLst>
                <a:gd name="T0" fmla="*/ 0 w 29475"/>
                <a:gd name="T1" fmla="*/ 0 h 3313"/>
                <a:gd name="T2" fmla="*/ 29475 w 29475"/>
                <a:gd name="T3" fmla="*/ 3313 h 3313"/>
              </a:gdLst>
              <a:ahLst/>
              <a:cxnLst/>
              <a:rect l="T0" t="T1" r="T2" b="T3"/>
              <a:pathLst>
                <a:path w="29475" h="3313" extrusionOk="0">
                  <a:moveTo>
                    <a:pt x="28355" y="0"/>
                  </a:moveTo>
                  <a:cubicBezTo>
                    <a:pt x="28128" y="0"/>
                    <a:pt x="27896" y="11"/>
                    <a:pt x="27668" y="34"/>
                  </a:cubicBezTo>
                  <a:cubicBezTo>
                    <a:pt x="27253" y="74"/>
                    <a:pt x="26827" y="142"/>
                    <a:pt x="26321" y="257"/>
                  </a:cubicBezTo>
                  <a:cubicBezTo>
                    <a:pt x="25866" y="359"/>
                    <a:pt x="25418" y="478"/>
                    <a:pt x="24991" y="585"/>
                  </a:cubicBezTo>
                  <a:lnTo>
                    <a:pt x="24872" y="619"/>
                  </a:lnTo>
                  <a:lnTo>
                    <a:pt x="24793" y="643"/>
                  </a:lnTo>
                  <a:cubicBezTo>
                    <a:pt x="24639" y="682"/>
                    <a:pt x="24486" y="722"/>
                    <a:pt x="24332" y="761"/>
                  </a:cubicBezTo>
                  <a:cubicBezTo>
                    <a:pt x="24122" y="819"/>
                    <a:pt x="23894" y="858"/>
                    <a:pt x="23645" y="898"/>
                  </a:cubicBezTo>
                  <a:cubicBezTo>
                    <a:pt x="23367" y="926"/>
                    <a:pt x="23082" y="944"/>
                    <a:pt x="22775" y="944"/>
                  </a:cubicBezTo>
                  <a:cubicBezTo>
                    <a:pt x="22253" y="944"/>
                    <a:pt x="21759" y="898"/>
                    <a:pt x="21337" y="858"/>
                  </a:cubicBezTo>
                  <a:lnTo>
                    <a:pt x="21020" y="829"/>
                  </a:lnTo>
                  <a:cubicBezTo>
                    <a:pt x="20422" y="774"/>
                    <a:pt x="19809" y="711"/>
                    <a:pt x="19202" y="711"/>
                  </a:cubicBezTo>
                  <a:lnTo>
                    <a:pt x="19019" y="711"/>
                  </a:lnTo>
                  <a:cubicBezTo>
                    <a:pt x="18633" y="722"/>
                    <a:pt x="18229" y="761"/>
                    <a:pt x="17815" y="842"/>
                  </a:cubicBezTo>
                  <a:cubicBezTo>
                    <a:pt x="17497" y="904"/>
                    <a:pt x="17156" y="1000"/>
                    <a:pt x="16747" y="1154"/>
                  </a:cubicBezTo>
                  <a:cubicBezTo>
                    <a:pt x="16365" y="1301"/>
                    <a:pt x="15985" y="1477"/>
                    <a:pt x="15615" y="1648"/>
                  </a:cubicBezTo>
                  <a:lnTo>
                    <a:pt x="15599" y="1655"/>
                  </a:lnTo>
                  <a:cubicBezTo>
                    <a:pt x="15308" y="1791"/>
                    <a:pt x="15008" y="1927"/>
                    <a:pt x="14707" y="2051"/>
                  </a:cubicBezTo>
                  <a:cubicBezTo>
                    <a:pt x="14206" y="2250"/>
                    <a:pt x="13752" y="2376"/>
                    <a:pt x="13320" y="2432"/>
                  </a:cubicBezTo>
                  <a:cubicBezTo>
                    <a:pt x="13058" y="2466"/>
                    <a:pt x="12785" y="2478"/>
                    <a:pt x="12507" y="2478"/>
                  </a:cubicBezTo>
                  <a:cubicBezTo>
                    <a:pt x="12103" y="2478"/>
                    <a:pt x="11683" y="2450"/>
                    <a:pt x="11212" y="2392"/>
                  </a:cubicBezTo>
                  <a:cubicBezTo>
                    <a:pt x="10228" y="2256"/>
                    <a:pt x="9246" y="2023"/>
                    <a:pt x="8297" y="1802"/>
                  </a:cubicBezTo>
                  <a:cubicBezTo>
                    <a:pt x="7416" y="1592"/>
                    <a:pt x="6507" y="1375"/>
                    <a:pt x="5598" y="1239"/>
                  </a:cubicBezTo>
                  <a:cubicBezTo>
                    <a:pt x="5109" y="1165"/>
                    <a:pt x="4660" y="1120"/>
                    <a:pt x="4222" y="1102"/>
                  </a:cubicBezTo>
                  <a:cubicBezTo>
                    <a:pt x="4132" y="1097"/>
                    <a:pt x="4036" y="1097"/>
                    <a:pt x="3939" y="1097"/>
                  </a:cubicBezTo>
                  <a:cubicBezTo>
                    <a:pt x="3580" y="1097"/>
                    <a:pt x="3212" y="1125"/>
                    <a:pt x="2819" y="1177"/>
                  </a:cubicBezTo>
                  <a:cubicBezTo>
                    <a:pt x="1882" y="1301"/>
                    <a:pt x="973" y="1660"/>
                    <a:pt x="194" y="2222"/>
                  </a:cubicBezTo>
                  <a:cubicBezTo>
                    <a:pt x="120" y="2274"/>
                    <a:pt x="52" y="2336"/>
                    <a:pt x="23" y="2444"/>
                  </a:cubicBezTo>
                  <a:cubicBezTo>
                    <a:pt x="0" y="2534"/>
                    <a:pt x="12" y="2636"/>
                    <a:pt x="57" y="2717"/>
                  </a:cubicBezTo>
                  <a:cubicBezTo>
                    <a:pt x="102" y="2801"/>
                    <a:pt x="188" y="2864"/>
                    <a:pt x="280" y="2887"/>
                  </a:cubicBezTo>
                  <a:cubicBezTo>
                    <a:pt x="314" y="2898"/>
                    <a:pt x="348" y="2904"/>
                    <a:pt x="382" y="2904"/>
                  </a:cubicBezTo>
                  <a:cubicBezTo>
                    <a:pt x="450" y="2904"/>
                    <a:pt x="512" y="2887"/>
                    <a:pt x="552" y="2853"/>
                  </a:cubicBezTo>
                  <a:cubicBezTo>
                    <a:pt x="899" y="2602"/>
                    <a:pt x="1274" y="2398"/>
                    <a:pt x="1654" y="2234"/>
                  </a:cubicBezTo>
                  <a:cubicBezTo>
                    <a:pt x="2080" y="2069"/>
                    <a:pt x="2541" y="1949"/>
                    <a:pt x="3018" y="1886"/>
                  </a:cubicBezTo>
                  <a:cubicBezTo>
                    <a:pt x="3291" y="1852"/>
                    <a:pt x="3575" y="1841"/>
                    <a:pt x="3865" y="1841"/>
                  </a:cubicBezTo>
                  <a:cubicBezTo>
                    <a:pt x="4262" y="1841"/>
                    <a:pt x="4671" y="1870"/>
                    <a:pt x="5127" y="1920"/>
                  </a:cubicBezTo>
                  <a:cubicBezTo>
                    <a:pt x="6155" y="2064"/>
                    <a:pt x="7172" y="2319"/>
                    <a:pt x="8155" y="2563"/>
                  </a:cubicBezTo>
                  <a:cubicBezTo>
                    <a:pt x="9024" y="2785"/>
                    <a:pt x="9921" y="3006"/>
                    <a:pt x="10820" y="3155"/>
                  </a:cubicBezTo>
                  <a:cubicBezTo>
                    <a:pt x="11343" y="3239"/>
                    <a:pt x="11814" y="3284"/>
                    <a:pt x="12258" y="3307"/>
                  </a:cubicBezTo>
                  <a:cubicBezTo>
                    <a:pt x="12360" y="3307"/>
                    <a:pt x="12457" y="3313"/>
                    <a:pt x="12559" y="3313"/>
                  </a:cubicBezTo>
                  <a:cubicBezTo>
                    <a:pt x="12922" y="3313"/>
                    <a:pt x="13309" y="3284"/>
                    <a:pt x="13690" y="3228"/>
                  </a:cubicBezTo>
                  <a:cubicBezTo>
                    <a:pt x="14258" y="3148"/>
                    <a:pt x="14791" y="2943"/>
                    <a:pt x="15292" y="2746"/>
                  </a:cubicBezTo>
                  <a:cubicBezTo>
                    <a:pt x="15531" y="2643"/>
                    <a:pt x="15769" y="2534"/>
                    <a:pt x="16008" y="2432"/>
                  </a:cubicBezTo>
                  <a:lnTo>
                    <a:pt x="16042" y="2416"/>
                  </a:lnTo>
                  <a:lnTo>
                    <a:pt x="16082" y="2398"/>
                  </a:lnTo>
                  <a:cubicBezTo>
                    <a:pt x="16315" y="2295"/>
                    <a:pt x="16553" y="2188"/>
                    <a:pt x="16792" y="2091"/>
                  </a:cubicBezTo>
                  <a:cubicBezTo>
                    <a:pt x="17036" y="1995"/>
                    <a:pt x="17264" y="1915"/>
                    <a:pt x="17490" y="1847"/>
                  </a:cubicBezTo>
                  <a:cubicBezTo>
                    <a:pt x="17747" y="1773"/>
                    <a:pt x="18025" y="1710"/>
                    <a:pt x="18343" y="1665"/>
                  </a:cubicBezTo>
                  <a:cubicBezTo>
                    <a:pt x="18610" y="1637"/>
                    <a:pt x="18888" y="1626"/>
                    <a:pt x="19190" y="1626"/>
                  </a:cubicBezTo>
                  <a:cubicBezTo>
                    <a:pt x="19787" y="1626"/>
                    <a:pt x="20395" y="1682"/>
                    <a:pt x="20980" y="1739"/>
                  </a:cubicBezTo>
                  <a:cubicBezTo>
                    <a:pt x="21565" y="1791"/>
                    <a:pt x="22168" y="1852"/>
                    <a:pt x="22769" y="1852"/>
                  </a:cubicBezTo>
                  <a:cubicBezTo>
                    <a:pt x="22872" y="1852"/>
                    <a:pt x="22979" y="1847"/>
                    <a:pt x="23082" y="1847"/>
                  </a:cubicBezTo>
                  <a:cubicBezTo>
                    <a:pt x="23485" y="1830"/>
                    <a:pt x="23894" y="1779"/>
                    <a:pt x="24304" y="1694"/>
                  </a:cubicBezTo>
                  <a:cubicBezTo>
                    <a:pt x="24628" y="1626"/>
                    <a:pt x="24957" y="1529"/>
                    <a:pt x="25276" y="1432"/>
                  </a:cubicBezTo>
                  <a:cubicBezTo>
                    <a:pt x="25366" y="1404"/>
                    <a:pt x="25452" y="1382"/>
                    <a:pt x="25536" y="1353"/>
                  </a:cubicBezTo>
                  <a:cubicBezTo>
                    <a:pt x="25611" y="1330"/>
                    <a:pt x="25691" y="1307"/>
                    <a:pt x="25770" y="1285"/>
                  </a:cubicBezTo>
                  <a:lnTo>
                    <a:pt x="25804" y="1273"/>
                  </a:lnTo>
                  <a:lnTo>
                    <a:pt x="25827" y="1267"/>
                  </a:lnTo>
                  <a:cubicBezTo>
                    <a:pt x="26082" y="1194"/>
                    <a:pt x="26344" y="1114"/>
                    <a:pt x="26606" y="1046"/>
                  </a:cubicBezTo>
                  <a:cubicBezTo>
                    <a:pt x="26986" y="944"/>
                    <a:pt x="27361" y="870"/>
                    <a:pt x="27718" y="824"/>
                  </a:cubicBezTo>
                  <a:cubicBezTo>
                    <a:pt x="28048" y="784"/>
                    <a:pt x="28384" y="761"/>
                    <a:pt x="28714" y="761"/>
                  </a:cubicBezTo>
                  <a:cubicBezTo>
                    <a:pt x="28844" y="761"/>
                    <a:pt x="28974" y="768"/>
                    <a:pt x="29105" y="774"/>
                  </a:cubicBezTo>
                  <a:lnTo>
                    <a:pt x="29123" y="774"/>
                  </a:lnTo>
                  <a:cubicBezTo>
                    <a:pt x="29310" y="774"/>
                    <a:pt x="29475" y="603"/>
                    <a:pt x="29475" y="404"/>
                  </a:cubicBezTo>
                  <a:cubicBezTo>
                    <a:pt x="29475" y="313"/>
                    <a:pt x="29435" y="216"/>
                    <a:pt x="29367" y="148"/>
                  </a:cubicBezTo>
                  <a:cubicBezTo>
                    <a:pt x="29287" y="68"/>
                    <a:pt x="29197" y="45"/>
                    <a:pt x="29105" y="40"/>
                  </a:cubicBezTo>
                  <a:cubicBezTo>
                    <a:pt x="28856" y="11"/>
                    <a:pt x="28599" y="0"/>
                    <a:pt x="28355"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 name="Google Shape;1949;p27"/>
            <p:cNvSpPr>
              <a:spLocks noChangeArrowheads="1"/>
            </p:cNvSpPr>
            <p:nvPr/>
          </p:nvSpPr>
          <p:spPr bwMode="auto">
            <a:xfrm flipH="1">
              <a:off x="3465556" y="3322713"/>
              <a:ext cx="343656" cy="56813"/>
            </a:xfrm>
            <a:custGeom>
              <a:avLst/>
              <a:gdLst>
                <a:gd name="T0" fmla="*/ 0 w 11678"/>
                <a:gd name="T1" fmla="*/ 0 h 1915"/>
                <a:gd name="T2" fmla="*/ 11678 w 11678"/>
                <a:gd name="T3" fmla="*/ 1915 h 1915"/>
              </a:gdLst>
              <a:ahLst/>
              <a:cxnLst/>
              <a:rect l="T0" t="T1" r="T2" b="T3"/>
              <a:pathLst>
                <a:path w="11678" h="1915" extrusionOk="0">
                  <a:moveTo>
                    <a:pt x="2188" y="0"/>
                  </a:moveTo>
                  <a:cubicBezTo>
                    <a:pt x="2120" y="0"/>
                    <a:pt x="2052" y="0"/>
                    <a:pt x="1978" y="6"/>
                  </a:cubicBezTo>
                  <a:cubicBezTo>
                    <a:pt x="1415" y="29"/>
                    <a:pt x="836" y="153"/>
                    <a:pt x="211" y="381"/>
                  </a:cubicBezTo>
                  <a:cubicBezTo>
                    <a:pt x="126" y="409"/>
                    <a:pt x="80" y="443"/>
                    <a:pt x="46" y="506"/>
                  </a:cubicBezTo>
                  <a:cubicBezTo>
                    <a:pt x="6" y="562"/>
                    <a:pt x="1" y="636"/>
                    <a:pt x="17" y="704"/>
                  </a:cubicBezTo>
                  <a:cubicBezTo>
                    <a:pt x="46" y="818"/>
                    <a:pt x="161" y="908"/>
                    <a:pt x="274" y="908"/>
                  </a:cubicBezTo>
                  <a:cubicBezTo>
                    <a:pt x="297" y="908"/>
                    <a:pt x="319" y="908"/>
                    <a:pt x="342" y="897"/>
                  </a:cubicBezTo>
                  <a:cubicBezTo>
                    <a:pt x="756" y="750"/>
                    <a:pt x="1137" y="653"/>
                    <a:pt x="1524" y="602"/>
                  </a:cubicBezTo>
                  <a:cubicBezTo>
                    <a:pt x="1682" y="585"/>
                    <a:pt x="1847" y="574"/>
                    <a:pt x="2012" y="574"/>
                  </a:cubicBezTo>
                  <a:cubicBezTo>
                    <a:pt x="2206" y="574"/>
                    <a:pt x="2398" y="585"/>
                    <a:pt x="2598" y="614"/>
                  </a:cubicBezTo>
                  <a:cubicBezTo>
                    <a:pt x="3217" y="698"/>
                    <a:pt x="3825" y="903"/>
                    <a:pt x="4347" y="1091"/>
                  </a:cubicBezTo>
                  <a:cubicBezTo>
                    <a:pt x="4677" y="1210"/>
                    <a:pt x="5007" y="1324"/>
                    <a:pt x="5336" y="1438"/>
                  </a:cubicBezTo>
                  <a:cubicBezTo>
                    <a:pt x="5729" y="1568"/>
                    <a:pt x="6132" y="1676"/>
                    <a:pt x="6536" y="1750"/>
                  </a:cubicBezTo>
                  <a:cubicBezTo>
                    <a:pt x="7116" y="1863"/>
                    <a:pt x="7729" y="1915"/>
                    <a:pt x="8365" y="1915"/>
                  </a:cubicBezTo>
                  <a:cubicBezTo>
                    <a:pt x="8559" y="1915"/>
                    <a:pt x="8752" y="1915"/>
                    <a:pt x="8944" y="1904"/>
                  </a:cubicBezTo>
                  <a:cubicBezTo>
                    <a:pt x="9291" y="1886"/>
                    <a:pt x="9673" y="1847"/>
                    <a:pt x="10150" y="1784"/>
                  </a:cubicBezTo>
                  <a:cubicBezTo>
                    <a:pt x="10610" y="1727"/>
                    <a:pt x="11008" y="1653"/>
                    <a:pt x="11365" y="1563"/>
                  </a:cubicBezTo>
                  <a:cubicBezTo>
                    <a:pt x="11467" y="1534"/>
                    <a:pt x="11553" y="1466"/>
                    <a:pt x="11609" y="1375"/>
                  </a:cubicBezTo>
                  <a:cubicBezTo>
                    <a:pt x="11661" y="1283"/>
                    <a:pt x="11677" y="1176"/>
                    <a:pt x="11650" y="1073"/>
                  </a:cubicBezTo>
                  <a:cubicBezTo>
                    <a:pt x="11627" y="971"/>
                    <a:pt x="11559" y="881"/>
                    <a:pt x="11462" y="829"/>
                  </a:cubicBezTo>
                  <a:lnTo>
                    <a:pt x="11417" y="813"/>
                  </a:lnTo>
                  <a:lnTo>
                    <a:pt x="11371" y="790"/>
                  </a:lnTo>
                  <a:cubicBezTo>
                    <a:pt x="11336" y="784"/>
                    <a:pt x="11302" y="779"/>
                    <a:pt x="11268" y="779"/>
                  </a:cubicBezTo>
                  <a:cubicBezTo>
                    <a:pt x="11229" y="779"/>
                    <a:pt x="11200" y="784"/>
                    <a:pt x="11166" y="790"/>
                  </a:cubicBezTo>
                  <a:cubicBezTo>
                    <a:pt x="10974" y="813"/>
                    <a:pt x="10786" y="840"/>
                    <a:pt x="10593" y="869"/>
                  </a:cubicBezTo>
                  <a:lnTo>
                    <a:pt x="10541" y="881"/>
                  </a:lnTo>
                  <a:cubicBezTo>
                    <a:pt x="10348" y="908"/>
                    <a:pt x="10155" y="937"/>
                    <a:pt x="9962" y="960"/>
                  </a:cubicBezTo>
                  <a:cubicBezTo>
                    <a:pt x="9314" y="1039"/>
                    <a:pt x="8724" y="1079"/>
                    <a:pt x="8160" y="1079"/>
                  </a:cubicBezTo>
                  <a:cubicBezTo>
                    <a:pt x="7712" y="1079"/>
                    <a:pt x="7268" y="1052"/>
                    <a:pt x="6859" y="1005"/>
                  </a:cubicBezTo>
                  <a:cubicBezTo>
                    <a:pt x="6563" y="960"/>
                    <a:pt x="6263" y="908"/>
                    <a:pt x="5973" y="840"/>
                  </a:cubicBezTo>
                  <a:cubicBezTo>
                    <a:pt x="5723" y="779"/>
                    <a:pt x="5485" y="704"/>
                    <a:pt x="5246" y="636"/>
                  </a:cubicBezTo>
                  <a:lnTo>
                    <a:pt x="5070" y="580"/>
                  </a:lnTo>
                  <a:lnTo>
                    <a:pt x="4939" y="546"/>
                  </a:lnTo>
                  <a:lnTo>
                    <a:pt x="4916" y="533"/>
                  </a:lnTo>
                  <a:cubicBezTo>
                    <a:pt x="4456" y="397"/>
                    <a:pt x="3979" y="255"/>
                    <a:pt x="3507" y="153"/>
                  </a:cubicBezTo>
                  <a:cubicBezTo>
                    <a:pt x="3035" y="51"/>
                    <a:pt x="2603" y="0"/>
                    <a:pt x="218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 name="Google Shape;1950;p27"/>
            <p:cNvSpPr>
              <a:spLocks noChangeArrowheads="1"/>
            </p:cNvSpPr>
            <p:nvPr/>
          </p:nvSpPr>
          <p:spPr bwMode="auto">
            <a:xfrm flipH="1">
              <a:off x="192300" y="3897946"/>
              <a:ext cx="2916818" cy="130670"/>
            </a:xfrm>
            <a:custGeom>
              <a:avLst/>
              <a:gdLst>
                <a:gd name="T0" fmla="*/ 0 w 99173"/>
                <a:gd name="T1" fmla="*/ 0 h 4433"/>
                <a:gd name="T2" fmla="*/ 99173 w 99173"/>
                <a:gd name="T3" fmla="*/ 4433 h 4433"/>
              </a:gdLst>
              <a:ahLst/>
              <a:cxnLst/>
              <a:rect l="T0" t="T1" r="T2" b="T3"/>
              <a:pathLst>
                <a:path w="99173" h="4433" extrusionOk="0">
                  <a:moveTo>
                    <a:pt x="96377" y="0"/>
                  </a:moveTo>
                  <a:cubicBezTo>
                    <a:pt x="95718" y="0"/>
                    <a:pt x="95002" y="40"/>
                    <a:pt x="94116" y="137"/>
                  </a:cubicBezTo>
                  <a:cubicBezTo>
                    <a:pt x="93389" y="210"/>
                    <a:pt x="92650" y="319"/>
                    <a:pt x="91939" y="422"/>
                  </a:cubicBezTo>
                  <a:lnTo>
                    <a:pt x="91747" y="449"/>
                  </a:lnTo>
                  <a:cubicBezTo>
                    <a:pt x="91564" y="477"/>
                    <a:pt x="91383" y="506"/>
                    <a:pt x="91202" y="529"/>
                  </a:cubicBezTo>
                  <a:cubicBezTo>
                    <a:pt x="90615" y="619"/>
                    <a:pt x="90014" y="711"/>
                    <a:pt x="89416" y="779"/>
                  </a:cubicBezTo>
                  <a:cubicBezTo>
                    <a:pt x="88786" y="852"/>
                    <a:pt x="88207" y="899"/>
                    <a:pt x="87644" y="926"/>
                  </a:cubicBezTo>
                  <a:cubicBezTo>
                    <a:pt x="87240" y="949"/>
                    <a:pt x="86814" y="960"/>
                    <a:pt x="86343" y="960"/>
                  </a:cubicBezTo>
                  <a:cubicBezTo>
                    <a:pt x="86167" y="960"/>
                    <a:pt x="85996" y="955"/>
                    <a:pt x="85820" y="955"/>
                  </a:cubicBezTo>
                  <a:cubicBezTo>
                    <a:pt x="84593" y="938"/>
                    <a:pt x="83371" y="852"/>
                    <a:pt x="82217" y="762"/>
                  </a:cubicBezTo>
                  <a:lnTo>
                    <a:pt x="82183" y="762"/>
                  </a:lnTo>
                  <a:lnTo>
                    <a:pt x="82047" y="750"/>
                  </a:lnTo>
                  <a:lnTo>
                    <a:pt x="81921" y="739"/>
                  </a:lnTo>
                  <a:lnTo>
                    <a:pt x="81887" y="739"/>
                  </a:lnTo>
                  <a:lnTo>
                    <a:pt x="81257" y="687"/>
                  </a:lnTo>
                  <a:cubicBezTo>
                    <a:pt x="80632" y="637"/>
                    <a:pt x="79990" y="585"/>
                    <a:pt x="79353" y="540"/>
                  </a:cubicBezTo>
                  <a:cubicBezTo>
                    <a:pt x="79325" y="506"/>
                    <a:pt x="79280" y="467"/>
                    <a:pt x="79222" y="461"/>
                  </a:cubicBezTo>
                  <a:cubicBezTo>
                    <a:pt x="78905" y="427"/>
                    <a:pt x="78575" y="415"/>
                    <a:pt x="78296" y="415"/>
                  </a:cubicBezTo>
                  <a:cubicBezTo>
                    <a:pt x="78223" y="415"/>
                    <a:pt x="78155" y="409"/>
                    <a:pt x="78081" y="409"/>
                  </a:cubicBezTo>
                  <a:cubicBezTo>
                    <a:pt x="77864" y="409"/>
                    <a:pt x="77638" y="415"/>
                    <a:pt x="77387" y="427"/>
                  </a:cubicBezTo>
                  <a:cubicBezTo>
                    <a:pt x="77331" y="427"/>
                    <a:pt x="77274" y="427"/>
                    <a:pt x="77216" y="432"/>
                  </a:cubicBezTo>
                  <a:cubicBezTo>
                    <a:pt x="76888" y="422"/>
                    <a:pt x="76558" y="415"/>
                    <a:pt x="76245" y="415"/>
                  </a:cubicBezTo>
                  <a:cubicBezTo>
                    <a:pt x="75109" y="415"/>
                    <a:pt x="74074" y="477"/>
                    <a:pt x="73085" y="603"/>
                  </a:cubicBezTo>
                  <a:cubicBezTo>
                    <a:pt x="73006" y="614"/>
                    <a:pt x="72955" y="677"/>
                    <a:pt x="72955" y="750"/>
                  </a:cubicBezTo>
                  <a:cubicBezTo>
                    <a:pt x="72961" y="756"/>
                    <a:pt x="72961" y="768"/>
                    <a:pt x="72961" y="773"/>
                  </a:cubicBezTo>
                  <a:cubicBezTo>
                    <a:pt x="72648" y="784"/>
                    <a:pt x="72324" y="797"/>
                    <a:pt x="71994" y="797"/>
                  </a:cubicBezTo>
                  <a:lnTo>
                    <a:pt x="71921" y="802"/>
                  </a:lnTo>
                  <a:cubicBezTo>
                    <a:pt x="71768" y="802"/>
                    <a:pt x="71625" y="797"/>
                    <a:pt x="71489" y="784"/>
                  </a:cubicBezTo>
                  <a:cubicBezTo>
                    <a:pt x="71120" y="756"/>
                    <a:pt x="70745" y="694"/>
                    <a:pt x="70426" y="642"/>
                  </a:cubicBezTo>
                  <a:cubicBezTo>
                    <a:pt x="70284" y="614"/>
                    <a:pt x="70142" y="592"/>
                    <a:pt x="70001" y="563"/>
                  </a:cubicBezTo>
                  <a:lnTo>
                    <a:pt x="69875" y="540"/>
                  </a:lnTo>
                  <a:cubicBezTo>
                    <a:pt x="69716" y="512"/>
                    <a:pt x="69557" y="490"/>
                    <a:pt x="69392" y="461"/>
                  </a:cubicBezTo>
                  <a:lnTo>
                    <a:pt x="69290" y="443"/>
                  </a:lnTo>
                  <a:cubicBezTo>
                    <a:pt x="68886" y="375"/>
                    <a:pt x="68517" y="336"/>
                    <a:pt x="68160" y="325"/>
                  </a:cubicBezTo>
                  <a:cubicBezTo>
                    <a:pt x="68091" y="319"/>
                    <a:pt x="68023" y="319"/>
                    <a:pt x="67955" y="319"/>
                  </a:cubicBezTo>
                  <a:cubicBezTo>
                    <a:pt x="67847" y="319"/>
                    <a:pt x="67738" y="325"/>
                    <a:pt x="67630" y="330"/>
                  </a:cubicBezTo>
                  <a:cubicBezTo>
                    <a:pt x="67370" y="302"/>
                    <a:pt x="67097" y="291"/>
                    <a:pt x="66801" y="291"/>
                  </a:cubicBezTo>
                  <a:cubicBezTo>
                    <a:pt x="66102" y="291"/>
                    <a:pt x="65409" y="364"/>
                    <a:pt x="64738" y="432"/>
                  </a:cubicBezTo>
                  <a:cubicBezTo>
                    <a:pt x="64273" y="483"/>
                    <a:pt x="63744" y="540"/>
                    <a:pt x="63221" y="569"/>
                  </a:cubicBezTo>
                  <a:cubicBezTo>
                    <a:pt x="63022" y="574"/>
                    <a:pt x="62818" y="580"/>
                    <a:pt x="62590" y="580"/>
                  </a:cubicBezTo>
                  <a:cubicBezTo>
                    <a:pt x="62335" y="580"/>
                    <a:pt x="62062" y="574"/>
                    <a:pt x="61727" y="563"/>
                  </a:cubicBezTo>
                  <a:lnTo>
                    <a:pt x="61704" y="563"/>
                  </a:lnTo>
                  <a:cubicBezTo>
                    <a:pt x="61698" y="563"/>
                    <a:pt x="61693" y="563"/>
                    <a:pt x="61687" y="558"/>
                  </a:cubicBezTo>
                  <a:cubicBezTo>
                    <a:pt x="61005" y="529"/>
                    <a:pt x="60306" y="467"/>
                    <a:pt x="59631" y="409"/>
                  </a:cubicBezTo>
                  <a:cubicBezTo>
                    <a:pt x="59028" y="359"/>
                    <a:pt x="58403" y="302"/>
                    <a:pt x="57790" y="267"/>
                  </a:cubicBezTo>
                  <a:cubicBezTo>
                    <a:pt x="57483" y="257"/>
                    <a:pt x="57164" y="244"/>
                    <a:pt x="56823" y="244"/>
                  </a:cubicBezTo>
                  <a:cubicBezTo>
                    <a:pt x="56499" y="244"/>
                    <a:pt x="56169" y="251"/>
                    <a:pt x="55800" y="267"/>
                  </a:cubicBezTo>
                  <a:cubicBezTo>
                    <a:pt x="55346" y="285"/>
                    <a:pt x="54885" y="319"/>
                    <a:pt x="54442" y="341"/>
                  </a:cubicBezTo>
                  <a:cubicBezTo>
                    <a:pt x="54232" y="359"/>
                    <a:pt x="54027" y="370"/>
                    <a:pt x="53817" y="381"/>
                  </a:cubicBezTo>
                  <a:cubicBezTo>
                    <a:pt x="53555" y="398"/>
                    <a:pt x="53289" y="409"/>
                    <a:pt x="53027" y="422"/>
                  </a:cubicBezTo>
                  <a:cubicBezTo>
                    <a:pt x="52828" y="432"/>
                    <a:pt x="52629" y="438"/>
                    <a:pt x="52430" y="438"/>
                  </a:cubicBezTo>
                  <a:lnTo>
                    <a:pt x="52191" y="443"/>
                  </a:lnTo>
                  <a:cubicBezTo>
                    <a:pt x="51590" y="461"/>
                    <a:pt x="50982" y="495"/>
                    <a:pt x="50521" y="517"/>
                  </a:cubicBezTo>
                  <a:cubicBezTo>
                    <a:pt x="50316" y="529"/>
                    <a:pt x="50106" y="540"/>
                    <a:pt x="49902" y="551"/>
                  </a:cubicBezTo>
                  <a:lnTo>
                    <a:pt x="49686" y="563"/>
                  </a:lnTo>
                  <a:cubicBezTo>
                    <a:pt x="49487" y="580"/>
                    <a:pt x="49293" y="580"/>
                    <a:pt x="49072" y="580"/>
                  </a:cubicBezTo>
                  <a:lnTo>
                    <a:pt x="48936" y="580"/>
                  </a:lnTo>
                  <a:cubicBezTo>
                    <a:pt x="48567" y="580"/>
                    <a:pt x="48209" y="585"/>
                    <a:pt x="47861" y="660"/>
                  </a:cubicBezTo>
                  <a:cubicBezTo>
                    <a:pt x="47282" y="687"/>
                    <a:pt x="46799" y="700"/>
                    <a:pt x="46345" y="705"/>
                  </a:cubicBezTo>
                  <a:cubicBezTo>
                    <a:pt x="45975" y="711"/>
                    <a:pt x="45606" y="711"/>
                    <a:pt x="45236" y="711"/>
                  </a:cubicBezTo>
                  <a:lnTo>
                    <a:pt x="44595" y="711"/>
                  </a:lnTo>
                  <a:cubicBezTo>
                    <a:pt x="44391" y="716"/>
                    <a:pt x="44192" y="716"/>
                    <a:pt x="43987" y="722"/>
                  </a:cubicBezTo>
                  <a:cubicBezTo>
                    <a:pt x="43743" y="722"/>
                    <a:pt x="43492" y="728"/>
                    <a:pt x="43242" y="728"/>
                  </a:cubicBezTo>
                  <a:lnTo>
                    <a:pt x="42975" y="728"/>
                  </a:lnTo>
                  <a:cubicBezTo>
                    <a:pt x="42731" y="722"/>
                    <a:pt x="42487" y="716"/>
                    <a:pt x="42243" y="711"/>
                  </a:cubicBezTo>
                  <a:cubicBezTo>
                    <a:pt x="41976" y="705"/>
                    <a:pt x="41714" y="700"/>
                    <a:pt x="41446" y="700"/>
                  </a:cubicBezTo>
                  <a:lnTo>
                    <a:pt x="41168" y="700"/>
                  </a:lnTo>
                  <a:cubicBezTo>
                    <a:pt x="40373" y="700"/>
                    <a:pt x="39440" y="734"/>
                    <a:pt x="38561" y="989"/>
                  </a:cubicBezTo>
                  <a:lnTo>
                    <a:pt x="37782" y="989"/>
                  </a:lnTo>
                  <a:cubicBezTo>
                    <a:pt x="37470" y="989"/>
                    <a:pt x="37140" y="994"/>
                    <a:pt x="36776" y="1007"/>
                  </a:cubicBezTo>
                  <a:cubicBezTo>
                    <a:pt x="36174" y="1023"/>
                    <a:pt x="35514" y="1057"/>
                    <a:pt x="34764" y="1103"/>
                  </a:cubicBezTo>
                  <a:cubicBezTo>
                    <a:pt x="34184" y="1137"/>
                    <a:pt x="33542" y="1183"/>
                    <a:pt x="32752" y="1245"/>
                  </a:cubicBezTo>
                  <a:cubicBezTo>
                    <a:pt x="32485" y="1262"/>
                    <a:pt x="32225" y="1285"/>
                    <a:pt x="31957" y="1308"/>
                  </a:cubicBezTo>
                  <a:cubicBezTo>
                    <a:pt x="31554" y="1342"/>
                    <a:pt x="31150" y="1376"/>
                    <a:pt x="30741" y="1403"/>
                  </a:cubicBezTo>
                  <a:cubicBezTo>
                    <a:pt x="29792" y="1472"/>
                    <a:pt x="28826" y="1518"/>
                    <a:pt x="27889" y="1558"/>
                  </a:cubicBezTo>
                  <a:cubicBezTo>
                    <a:pt x="27656" y="1568"/>
                    <a:pt x="27428" y="1574"/>
                    <a:pt x="27201" y="1586"/>
                  </a:cubicBezTo>
                  <a:lnTo>
                    <a:pt x="27098" y="1592"/>
                  </a:lnTo>
                  <a:cubicBezTo>
                    <a:pt x="27019" y="1597"/>
                    <a:pt x="26940" y="1603"/>
                    <a:pt x="26860" y="1603"/>
                  </a:cubicBezTo>
                  <a:lnTo>
                    <a:pt x="26547" y="1603"/>
                  </a:lnTo>
                  <a:lnTo>
                    <a:pt x="26416" y="1597"/>
                  </a:lnTo>
                  <a:cubicBezTo>
                    <a:pt x="26287" y="1592"/>
                    <a:pt x="26161" y="1592"/>
                    <a:pt x="26036" y="1592"/>
                  </a:cubicBezTo>
                  <a:lnTo>
                    <a:pt x="25912" y="1592"/>
                  </a:lnTo>
                  <a:cubicBezTo>
                    <a:pt x="25878" y="1592"/>
                    <a:pt x="25844" y="1592"/>
                    <a:pt x="25810" y="1597"/>
                  </a:cubicBezTo>
                  <a:cubicBezTo>
                    <a:pt x="25797" y="1592"/>
                    <a:pt x="25786" y="1592"/>
                    <a:pt x="25781" y="1592"/>
                  </a:cubicBezTo>
                  <a:cubicBezTo>
                    <a:pt x="25474" y="1547"/>
                    <a:pt x="25173" y="1523"/>
                    <a:pt x="24889" y="1506"/>
                  </a:cubicBezTo>
                  <a:cubicBezTo>
                    <a:pt x="24575" y="1484"/>
                    <a:pt x="24258" y="1466"/>
                    <a:pt x="23951" y="1461"/>
                  </a:cubicBezTo>
                  <a:lnTo>
                    <a:pt x="23599" y="1461"/>
                  </a:lnTo>
                  <a:cubicBezTo>
                    <a:pt x="23088" y="1461"/>
                    <a:pt x="22571" y="1484"/>
                    <a:pt x="22065" y="1523"/>
                  </a:cubicBezTo>
                  <a:cubicBezTo>
                    <a:pt x="21774" y="1547"/>
                    <a:pt x="21485" y="1581"/>
                    <a:pt x="21178" y="1626"/>
                  </a:cubicBezTo>
                  <a:cubicBezTo>
                    <a:pt x="20911" y="1660"/>
                    <a:pt x="20593" y="1710"/>
                    <a:pt x="20274" y="1785"/>
                  </a:cubicBezTo>
                  <a:cubicBezTo>
                    <a:pt x="20121" y="1819"/>
                    <a:pt x="19973" y="1859"/>
                    <a:pt x="19820" y="1898"/>
                  </a:cubicBezTo>
                  <a:cubicBezTo>
                    <a:pt x="19411" y="2001"/>
                    <a:pt x="18991" y="2108"/>
                    <a:pt x="18559" y="2137"/>
                  </a:cubicBezTo>
                  <a:lnTo>
                    <a:pt x="18490" y="2137"/>
                  </a:lnTo>
                  <a:cubicBezTo>
                    <a:pt x="18246" y="2137"/>
                    <a:pt x="17995" y="2108"/>
                    <a:pt x="17712" y="2051"/>
                  </a:cubicBezTo>
                  <a:cubicBezTo>
                    <a:pt x="17331" y="1961"/>
                    <a:pt x="16951" y="1830"/>
                    <a:pt x="16587" y="1705"/>
                  </a:cubicBezTo>
                  <a:cubicBezTo>
                    <a:pt x="16439" y="1654"/>
                    <a:pt x="16291" y="1603"/>
                    <a:pt x="16138" y="1558"/>
                  </a:cubicBezTo>
                  <a:cubicBezTo>
                    <a:pt x="15871" y="1472"/>
                    <a:pt x="15598" y="1403"/>
                    <a:pt x="15331" y="1358"/>
                  </a:cubicBezTo>
                  <a:cubicBezTo>
                    <a:pt x="15075" y="1313"/>
                    <a:pt x="14797" y="1290"/>
                    <a:pt x="14484" y="1285"/>
                  </a:cubicBezTo>
                  <a:lnTo>
                    <a:pt x="14360" y="1285"/>
                  </a:lnTo>
                  <a:cubicBezTo>
                    <a:pt x="13762" y="1285"/>
                    <a:pt x="13161" y="1358"/>
                    <a:pt x="12574" y="1427"/>
                  </a:cubicBezTo>
                  <a:cubicBezTo>
                    <a:pt x="12126" y="1484"/>
                    <a:pt x="11661" y="1534"/>
                    <a:pt x="11194" y="1558"/>
                  </a:cubicBezTo>
                  <a:lnTo>
                    <a:pt x="11183" y="1558"/>
                  </a:lnTo>
                  <a:cubicBezTo>
                    <a:pt x="11081" y="1563"/>
                    <a:pt x="10984" y="1563"/>
                    <a:pt x="10882" y="1563"/>
                  </a:cubicBezTo>
                  <a:cubicBezTo>
                    <a:pt x="10626" y="1563"/>
                    <a:pt x="10387" y="1552"/>
                    <a:pt x="10154" y="1523"/>
                  </a:cubicBezTo>
                  <a:cubicBezTo>
                    <a:pt x="9983" y="1506"/>
                    <a:pt x="9820" y="1478"/>
                    <a:pt x="9637" y="1438"/>
                  </a:cubicBezTo>
                  <a:cubicBezTo>
                    <a:pt x="9461" y="1410"/>
                    <a:pt x="9274" y="1376"/>
                    <a:pt x="9046" y="1348"/>
                  </a:cubicBezTo>
                  <a:cubicBezTo>
                    <a:pt x="8302" y="1251"/>
                    <a:pt x="7541" y="1233"/>
                    <a:pt x="6802" y="1211"/>
                  </a:cubicBezTo>
                  <a:lnTo>
                    <a:pt x="6778" y="1211"/>
                  </a:lnTo>
                  <a:lnTo>
                    <a:pt x="6484" y="1206"/>
                  </a:lnTo>
                  <a:cubicBezTo>
                    <a:pt x="6193" y="1199"/>
                    <a:pt x="5899" y="1188"/>
                    <a:pt x="5603" y="1183"/>
                  </a:cubicBezTo>
                  <a:cubicBezTo>
                    <a:pt x="5205" y="1177"/>
                    <a:pt x="4813" y="1177"/>
                    <a:pt x="4415" y="1177"/>
                  </a:cubicBezTo>
                  <a:lnTo>
                    <a:pt x="4318" y="1177"/>
                  </a:lnTo>
                  <a:cubicBezTo>
                    <a:pt x="4160" y="1172"/>
                    <a:pt x="4000" y="1172"/>
                    <a:pt x="3846" y="1172"/>
                  </a:cubicBezTo>
                  <a:cubicBezTo>
                    <a:pt x="3660" y="1165"/>
                    <a:pt x="3478" y="1154"/>
                    <a:pt x="3290" y="1137"/>
                  </a:cubicBezTo>
                  <a:lnTo>
                    <a:pt x="3125" y="1120"/>
                  </a:lnTo>
                  <a:cubicBezTo>
                    <a:pt x="2852" y="1097"/>
                    <a:pt x="2568" y="1069"/>
                    <a:pt x="2290" y="1069"/>
                  </a:cubicBezTo>
                  <a:lnTo>
                    <a:pt x="2204" y="1069"/>
                  </a:lnTo>
                  <a:cubicBezTo>
                    <a:pt x="2102" y="1075"/>
                    <a:pt x="2005" y="1080"/>
                    <a:pt x="1915" y="1091"/>
                  </a:cubicBezTo>
                  <a:cubicBezTo>
                    <a:pt x="1910" y="1080"/>
                    <a:pt x="1903" y="1069"/>
                    <a:pt x="1898" y="1062"/>
                  </a:cubicBezTo>
                  <a:cubicBezTo>
                    <a:pt x="1863" y="1023"/>
                    <a:pt x="1813" y="1001"/>
                    <a:pt x="1761" y="1001"/>
                  </a:cubicBezTo>
                  <a:cubicBezTo>
                    <a:pt x="1716" y="1001"/>
                    <a:pt x="1682" y="1012"/>
                    <a:pt x="1659" y="1041"/>
                  </a:cubicBezTo>
                  <a:cubicBezTo>
                    <a:pt x="1562" y="1137"/>
                    <a:pt x="1454" y="1222"/>
                    <a:pt x="1352" y="1301"/>
                  </a:cubicBezTo>
                  <a:lnTo>
                    <a:pt x="1296" y="1348"/>
                  </a:lnTo>
                  <a:cubicBezTo>
                    <a:pt x="1137" y="1472"/>
                    <a:pt x="955" y="1620"/>
                    <a:pt x="778" y="1768"/>
                  </a:cubicBezTo>
                  <a:cubicBezTo>
                    <a:pt x="580" y="1943"/>
                    <a:pt x="426" y="2098"/>
                    <a:pt x="295" y="2263"/>
                  </a:cubicBezTo>
                  <a:cubicBezTo>
                    <a:pt x="239" y="2336"/>
                    <a:pt x="182" y="2415"/>
                    <a:pt x="142" y="2494"/>
                  </a:cubicBezTo>
                  <a:cubicBezTo>
                    <a:pt x="114" y="2546"/>
                    <a:pt x="91" y="2586"/>
                    <a:pt x="80" y="2631"/>
                  </a:cubicBezTo>
                  <a:cubicBezTo>
                    <a:pt x="56" y="2683"/>
                    <a:pt x="46" y="2733"/>
                    <a:pt x="35" y="2785"/>
                  </a:cubicBezTo>
                  <a:cubicBezTo>
                    <a:pt x="1" y="2961"/>
                    <a:pt x="56" y="3154"/>
                    <a:pt x="182" y="3291"/>
                  </a:cubicBezTo>
                  <a:cubicBezTo>
                    <a:pt x="256" y="3370"/>
                    <a:pt x="347" y="3427"/>
                    <a:pt x="437" y="3467"/>
                  </a:cubicBezTo>
                  <a:cubicBezTo>
                    <a:pt x="552" y="3524"/>
                    <a:pt x="676" y="3551"/>
                    <a:pt x="785" y="3575"/>
                  </a:cubicBezTo>
                  <a:cubicBezTo>
                    <a:pt x="1034" y="3626"/>
                    <a:pt x="1289" y="3648"/>
                    <a:pt x="1512" y="3660"/>
                  </a:cubicBezTo>
                  <a:lnTo>
                    <a:pt x="1608" y="3666"/>
                  </a:lnTo>
                  <a:cubicBezTo>
                    <a:pt x="1671" y="3671"/>
                    <a:pt x="1739" y="3671"/>
                    <a:pt x="1801" y="3677"/>
                  </a:cubicBezTo>
                  <a:cubicBezTo>
                    <a:pt x="1898" y="3682"/>
                    <a:pt x="1994" y="3695"/>
                    <a:pt x="2097" y="3705"/>
                  </a:cubicBezTo>
                  <a:cubicBezTo>
                    <a:pt x="2165" y="3711"/>
                    <a:pt x="2228" y="3716"/>
                    <a:pt x="2296" y="3722"/>
                  </a:cubicBezTo>
                  <a:cubicBezTo>
                    <a:pt x="3119" y="3797"/>
                    <a:pt x="4000" y="3831"/>
                    <a:pt x="4984" y="3831"/>
                  </a:cubicBezTo>
                  <a:cubicBezTo>
                    <a:pt x="5938" y="3831"/>
                    <a:pt x="6888" y="3797"/>
                    <a:pt x="7609" y="3768"/>
                  </a:cubicBezTo>
                  <a:lnTo>
                    <a:pt x="7631" y="3768"/>
                  </a:lnTo>
                  <a:lnTo>
                    <a:pt x="7654" y="3763"/>
                  </a:lnTo>
                  <a:lnTo>
                    <a:pt x="7711" y="3763"/>
                  </a:lnTo>
                  <a:lnTo>
                    <a:pt x="7774" y="3756"/>
                  </a:lnTo>
                  <a:cubicBezTo>
                    <a:pt x="7972" y="3750"/>
                    <a:pt x="8171" y="3745"/>
                    <a:pt x="8370" y="3734"/>
                  </a:cubicBezTo>
                  <a:lnTo>
                    <a:pt x="8347" y="3734"/>
                  </a:lnTo>
                  <a:lnTo>
                    <a:pt x="8512" y="3729"/>
                  </a:lnTo>
                  <a:lnTo>
                    <a:pt x="8865" y="3716"/>
                  </a:lnTo>
                  <a:lnTo>
                    <a:pt x="8881" y="3716"/>
                  </a:lnTo>
                  <a:cubicBezTo>
                    <a:pt x="9757" y="3682"/>
                    <a:pt x="10495" y="3654"/>
                    <a:pt x="11245" y="3648"/>
                  </a:cubicBezTo>
                  <a:cubicBezTo>
                    <a:pt x="11449" y="3643"/>
                    <a:pt x="11661" y="3643"/>
                    <a:pt x="11871" y="3643"/>
                  </a:cubicBezTo>
                  <a:cubicBezTo>
                    <a:pt x="12524" y="3643"/>
                    <a:pt x="13098" y="3660"/>
                    <a:pt x="13626" y="3688"/>
                  </a:cubicBezTo>
                  <a:cubicBezTo>
                    <a:pt x="14415" y="3740"/>
                    <a:pt x="15223" y="3847"/>
                    <a:pt x="15996" y="3950"/>
                  </a:cubicBezTo>
                  <a:cubicBezTo>
                    <a:pt x="16734" y="4052"/>
                    <a:pt x="17502" y="4154"/>
                    <a:pt x="18263" y="4206"/>
                  </a:cubicBezTo>
                  <a:cubicBezTo>
                    <a:pt x="18485" y="4222"/>
                    <a:pt x="18724" y="4233"/>
                    <a:pt x="18962" y="4240"/>
                  </a:cubicBezTo>
                  <a:lnTo>
                    <a:pt x="19723" y="4240"/>
                  </a:lnTo>
                  <a:cubicBezTo>
                    <a:pt x="20190" y="4245"/>
                    <a:pt x="20661" y="4285"/>
                    <a:pt x="21116" y="4319"/>
                  </a:cubicBezTo>
                  <a:lnTo>
                    <a:pt x="21207" y="4325"/>
                  </a:lnTo>
                  <a:lnTo>
                    <a:pt x="21405" y="4342"/>
                  </a:lnTo>
                  <a:cubicBezTo>
                    <a:pt x="21826" y="4376"/>
                    <a:pt x="22264" y="4404"/>
                    <a:pt x="22689" y="4421"/>
                  </a:cubicBezTo>
                  <a:cubicBezTo>
                    <a:pt x="22831" y="4427"/>
                    <a:pt x="22973" y="4432"/>
                    <a:pt x="23116" y="4432"/>
                  </a:cubicBezTo>
                  <a:cubicBezTo>
                    <a:pt x="23229" y="4432"/>
                    <a:pt x="23343" y="4427"/>
                    <a:pt x="23457" y="4427"/>
                  </a:cubicBezTo>
                  <a:lnTo>
                    <a:pt x="23468" y="4427"/>
                  </a:lnTo>
                  <a:cubicBezTo>
                    <a:pt x="23718" y="4416"/>
                    <a:pt x="23979" y="4411"/>
                    <a:pt x="24229" y="4364"/>
                  </a:cubicBezTo>
                  <a:cubicBezTo>
                    <a:pt x="24297" y="4353"/>
                    <a:pt x="24354" y="4314"/>
                    <a:pt x="24383" y="4256"/>
                  </a:cubicBezTo>
                  <a:cubicBezTo>
                    <a:pt x="24575" y="4217"/>
                    <a:pt x="24769" y="4183"/>
                    <a:pt x="24963" y="4143"/>
                  </a:cubicBezTo>
                  <a:cubicBezTo>
                    <a:pt x="26116" y="3939"/>
                    <a:pt x="27371" y="3802"/>
                    <a:pt x="28905" y="3722"/>
                  </a:cubicBezTo>
                  <a:cubicBezTo>
                    <a:pt x="30190" y="3660"/>
                    <a:pt x="31503" y="3643"/>
                    <a:pt x="32770" y="3632"/>
                  </a:cubicBezTo>
                  <a:lnTo>
                    <a:pt x="32923" y="3626"/>
                  </a:lnTo>
                  <a:lnTo>
                    <a:pt x="33486" y="3620"/>
                  </a:lnTo>
                  <a:cubicBezTo>
                    <a:pt x="33924" y="3614"/>
                    <a:pt x="34360" y="3609"/>
                    <a:pt x="34793" y="3609"/>
                  </a:cubicBezTo>
                  <a:cubicBezTo>
                    <a:pt x="35464" y="3598"/>
                    <a:pt x="36111" y="3592"/>
                    <a:pt x="36759" y="3564"/>
                  </a:cubicBezTo>
                  <a:cubicBezTo>
                    <a:pt x="37475" y="3524"/>
                    <a:pt x="38111" y="3461"/>
                    <a:pt x="38713" y="3365"/>
                  </a:cubicBezTo>
                  <a:cubicBezTo>
                    <a:pt x="38963" y="3325"/>
                    <a:pt x="39214" y="3273"/>
                    <a:pt x="39453" y="3228"/>
                  </a:cubicBezTo>
                  <a:lnTo>
                    <a:pt x="39686" y="3183"/>
                  </a:lnTo>
                  <a:cubicBezTo>
                    <a:pt x="39993" y="3120"/>
                    <a:pt x="40293" y="3063"/>
                    <a:pt x="40599" y="3006"/>
                  </a:cubicBezTo>
                  <a:lnTo>
                    <a:pt x="40617" y="3006"/>
                  </a:lnTo>
                  <a:lnTo>
                    <a:pt x="40640" y="3000"/>
                  </a:lnTo>
                  <a:cubicBezTo>
                    <a:pt x="41656" y="2819"/>
                    <a:pt x="42447" y="2699"/>
                    <a:pt x="43197" y="2631"/>
                  </a:cubicBezTo>
                  <a:cubicBezTo>
                    <a:pt x="43634" y="2586"/>
                    <a:pt x="44072" y="2557"/>
                    <a:pt x="44504" y="2546"/>
                  </a:cubicBezTo>
                  <a:lnTo>
                    <a:pt x="45504" y="2546"/>
                  </a:lnTo>
                  <a:lnTo>
                    <a:pt x="45679" y="2552"/>
                  </a:lnTo>
                  <a:lnTo>
                    <a:pt x="45868" y="2552"/>
                  </a:lnTo>
                  <a:cubicBezTo>
                    <a:pt x="45891" y="2552"/>
                    <a:pt x="45913" y="2546"/>
                    <a:pt x="45930" y="2541"/>
                  </a:cubicBezTo>
                  <a:cubicBezTo>
                    <a:pt x="46322" y="2529"/>
                    <a:pt x="46720" y="2518"/>
                    <a:pt x="47152" y="2518"/>
                  </a:cubicBezTo>
                  <a:cubicBezTo>
                    <a:pt x="48129" y="2518"/>
                    <a:pt x="49101" y="2557"/>
                    <a:pt x="50004" y="2597"/>
                  </a:cubicBezTo>
                  <a:lnTo>
                    <a:pt x="50363" y="2609"/>
                  </a:lnTo>
                  <a:cubicBezTo>
                    <a:pt x="51561" y="2659"/>
                    <a:pt x="52800" y="2711"/>
                    <a:pt x="54016" y="2711"/>
                  </a:cubicBezTo>
                  <a:lnTo>
                    <a:pt x="54334" y="2711"/>
                  </a:lnTo>
                  <a:cubicBezTo>
                    <a:pt x="55123" y="2706"/>
                    <a:pt x="55902" y="2665"/>
                    <a:pt x="56487" y="2625"/>
                  </a:cubicBezTo>
                  <a:cubicBezTo>
                    <a:pt x="57203" y="2586"/>
                    <a:pt x="57931" y="2529"/>
                    <a:pt x="58635" y="2473"/>
                  </a:cubicBezTo>
                  <a:cubicBezTo>
                    <a:pt x="60033" y="2370"/>
                    <a:pt x="61472" y="2256"/>
                    <a:pt x="62926" y="2239"/>
                  </a:cubicBezTo>
                  <a:cubicBezTo>
                    <a:pt x="63074" y="2234"/>
                    <a:pt x="63221" y="2234"/>
                    <a:pt x="63369" y="2234"/>
                  </a:cubicBezTo>
                  <a:cubicBezTo>
                    <a:pt x="63790" y="2234"/>
                    <a:pt x="64205" y="2245"/>
                    <a:pt x="64608" y="2263"/>
                  </a:cubicBezTo>
                  <a:lnTo>
                    <a:pt x="64567" y="2256"/>
                  </a:lnTo>
                  <a:cubicBezTo>
                    <a:pt x="65045" y="2279"/>
                    <a:pt x="65529" y="2319"/>
                    <a:pt x="65999" y="2358"/>
                  </a:cubicBezTo>
                  <a:lnTo>
                    <a:pt x="66091" y="2370"/>
                  </a:lnTo>
                  <a:cubicBezTo>
                    <a:pt x="66313" y="2387"/>
                    <a:pt x="66574" y="2410"/>
                    <a:pt x="66846" y="2439"/>
                  </a:cubicBezTo>
                  <a:cubicBezTo>
                    <a:pt x="66972" y="2455"/>
                    <a:pt x="67097" y="2473"/>
                    <a:pt x="67221" y="2484"/>
                  </a:cubicBezTo>
                  <a:lnTo>
                    <a:pt x="67324" y="2501"/>
                  </a:lnTo>
                  <a:cubicBezTo>
                    <a:pt x="67415" y="2512"/>
                    <a:pt x="67506" y="2529"/>
                    <a:pt x="67596" y="2535"/>
                  </a:cubicBezTo>
                  <a:lnTo>
                    <a:pt x="67625" y="2535"/>
                  </a:lnTo>
                  <a:cubicBezTo>
                    <a:pt x="67636" y="2535"/>
                    <a:pt x="67654" y="2535"/>
                    <a:pt x="67665" y="2529"/>
                  </a:cubicBezTo>
                  <a:cubicBezTo>
                    <a:pt x="67858" y="2597"/>
                    <a:pt x="68063" y="2659"/>
                    <a:pt x="68312" y="2728"/>
                  </a:cubicBezTo>
                  <a:cubicBezTo>
                    <a:pt x="68739" y="2848"/>
                    <a:pt x="69204" y="2944"/>
                    <a:pt x="69728" y="3018"/>
                  </a:cubicBezTo>
                  <a:cubicBezTo>
                    <a:pt x="70444" y="3126"/>
                    <a:pt x="71199" y="3176"/>
                    <a:pt x="72046" y="3176"/>
                  </a:cubicBezTo>
                  <a:cubicBezTo>
                    <a:pt x="72233" y="3176"/>
                    <a:pt x="72427" y="3171"/>
                    <a:pt x="72626" y="3165"/>
                  </a:cubicBezTo>
                  <a:cubicBezTo>
                    <a:pt x="74069" y="3126"/>
                    <a:pt x="75524" y="2950"/>
                    <a:pt x="76927" y="2779"/>
                  </a:cubicBezTo>
                  <a:cubicBezTo>
                    <a:pt x="77421" y="2717"/>
                    <a:pt x="77932" y="2654"/>
                    <a:pt x="78438" y="2604"/>
                  </a:cubicBezTo>
                  <a:cubicBezTo>
                    <a:pt x="79166" y="2518"/>
                    <a:pt x="79927" y="2484"/>
                    <a:pt x="80780" y="2484"/>
                  </a:cubicBezTo>
                  <a:cubicBezTo>
                    <a:pt x="82030" y="2484"/>
                    <a:pt x="83274" y="2569"/>
                    <a:pt x="84661" y="2672"/>
                  </a:cubicBezTo>
                  <a:lnTo>
                    <a:pt x="84803" y="2677"/>
                  </a:lnTo>
                  <a:cubicBezTo>
                    <a:pt x="85280" y="2717"/>
                    <a:pt x="85752" y="2751"/>
                    <a:pt x="86224" y="2779"/>
                  </a:cubicBezTo>
                  <a:cubicBezTo>
                    <a:pt x="86712" y="2814"/>
                    <a:pt x="87224" y="2835"/>
                    <a:pt x="87785" y="2853"/>
                  </a:cubicBezTo>
                  <a:cubicBezTo>
                    <a:pt x="88417" y="2869"/>
                    <a:pt x="89088" y="2882"/>
                    <a:pt x="89831" y="2882"/>
                  </a:cubicBezTo>
                  <a:cubicBezTo>
                    <a:pt x="90195" y="2882"/>
                    <a:pt x="90559" y="2876"/>
                    <a:pt x="90922" y="2876"/>
                  </a:cubicBezTo>
                  <a:cubicBezTo>
                    <a:pt x="91440" y="2869"/>
                    <a:pt x="91957" y="2859"/>
                    <a:pt x="92474" y="2853"/>
                  </a:cubicBezTo>
                  <a:cubicBezTo>
                    <a:pt x="93332" y="2842"/>
                    <a:pt x="94218" y="2824"/>
                    <a:pt x="95094" y="2824"/>
                  </a:cubicBezTo>
                  <a:cubicBezTo>
                    <a:pt x="96508" y="2824"/>
                    <a:pt x="97667" y="2864"/>
                    <a:pt x="98742" y="2938"/>
                  </a:cubicBezTo>
                  <a:cubicBezTo>
                    <a:pt x="98787" y="2938"/>
                    <a:pt x="98832" y="2910"/>
                    <a:pt x="98855" y="2882"/>
                  </a:cubicBezTo>
                  <a:cubicBezTo>
                    <a:pt x="98889" y="2848"/>
                    <a:pt x="98907" y="2801"/>
                    <a:pt x="98900" y="2762"/>
                  </a:cubicBezTo>
                  <a:cubicBezTo>
                    <a:pt x="98900" y="2740"/>
                    <a:pt x="98895" y="2722"/>
                    <a:pt x="98889" y="2699"/>
                  </a:cubicBezTo>
                  <a:cubicBezTo>
                    <a:pt x="98968" y="2518"/>
                    <a:pt x="99015" y="2324"/>
                    <a:pt x="99049" y="2160"/>
                  </a:cubicBezTo>
                  <a:cubicBezTo>
                    <a:pt x="99083" y="1990"/>
                    <a:pt x="99111" y="1802"/>
                    <a:pt x="99133" y="1581"/>
                  </a:cubicBezTo>
                  <a:cubicBezTo>
                    <a:pt x="99162" y="1342"/>
                    <a:pt x="99173" y="1154"/>
                    <a:pt x="99173" y="978"/>
                  </a:cubicBezTo>
                  <a:cubicBezTo>
                    <a:pt x="99173" y="790"/>
                    <a:pt x="99151" y="592"/>
                    <a:pt x="99105" y="370"/>
                  </a:cubicBezTo>
                  <a:cubicBezTo>
                    <a:pt x="99094" y="319"/>
                    <a:pt x="99043" y="273"/>
                    <a:pt x="99002" y="251"/>
                  </a:cubicBezTo>
                  <a:cubicBezTo>
                    <a:pt x="98968" y="233"/>
                    <a:pt x="98941" y="228"/>
                    <a:pt x="98907" y="228"/>
                  </a:cubicBezTo>
                  <a:cubicBezTo>
                    <a:pt x="98889" y="228"/>
                    <a:pt x="98866" y="233"/>
                    <a:pt x="98844" y="239"/>
                  </a:cubicBezTo>
                  <a:cubicBezTo>
                    <a:pt x="98815" y="244"/>
                    <a:pt x="98787" y="262"/>
                    <a:pt x="98764" y="285"/>
                  </a:cubicBezTo>
                  <a:cubicBezTo>
                    <a:pt x="98600" y="217"/>
                    <a:pt x="98435" y="165"/>
                    <a:pt x="98270" y="131"/>
                  </a:cubicBezTo>
                  <a:cubicBezTo>
                    <a:pt x="98076" y="97"/>
                    <a:pt x="97884" y="74"/>
                    <a:pt x="97673" y="57"/>
                  </a:cubicBezTo>
                  <a:cubicBezTo>
                    <a:pt x="97281" y="23"/>
                    <a:pt x="96883" y="0"/>
                    <a:pt x="96486"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1951;p27"/>
            <p:cNvSpPr>
              <a:spLocks noChangeArrowheads="1"/>
            </p:cNvSpPr>
            <p:nvPr/>
          </p:nvSpPr>
          <p:spPr bwMode="auto">
            <a:xfrm flipH="1">
              <a:off x="2998353" y="3160795"/>
              <a:ext cx="470043" cy="634887"/>
            </a:xfrm>
            <a:custGeom>
              <a:avLst/>
              <a:gdLst>
                <a:gd name="T0" fmla="*/ 0 w 15996"/>
                <a:gd name="T1" fmla="*/ 0 h 21605"/>
                <a:gd name="T2" fmla="*/ 15996 w 15996"/>
                <a:gd name="T3" fmla="*/ 21605 h 21605"/>
              </a:gdLst>
              <a:ahLst/>
              <a:cxnLst/>
              <a:rect l="T0" t="T1" r="T2" b="T3"/>
              <a:pathLst>
                <a:path w="15996" h="21605" extrusionOk="0">
                  <a:moveTo>
                    <a:pt x="5172" y="0"/>
                  </a:moveTo>
                  <a:cubicBezTo>
                    <a:pt x="5148" y="0"/>
                    <a:pt x="5125" y="12"/>
                    <a:pt x="5109" y="23"/>
                  </a:cubicBezTo>
                  <a:lnTo>
                    <a:pt x="5046" y="63"/>
                  </a:lnTo>
                  <a:lnTo>
                    <a:pt x="5023" y="63"/>
                  </a:lnTo>
                  <a:cubicBezTo>
                    <a:pt x="5007" y="63"/>
                    <a:pt x="4989" y="63"/>
                    <a:pt x="4973" y="74"/>
                  </a:cubicBezTo>
                  <a:cubicBezTo>
                    <a:pt x="4540" y="228"/>
                    <a:pt x="4194" y="381"/>
                    <a:pt x="3882" y="551"/>
                  </a:cubicBezTo>
                  <a:cubicBezTo>
                    <a:pt x="3427" y="797"/>
                    <a:pt x="3103" y="1046"/>
                    <a:pt x="2864" y="1335"/>
                  </a:cubicBezTo>
                  <a:cubicBezTo>
                    <a:pt x="2733" y="1489"/>
                    <a:pt x="2636" y="1671"/>
                    <a:pt x="2581" y="1854"/>
                  </a:cubicBezTo>
                  <a:cubicBezTo>
                    <a:pt x="2518" y="2046"/>
                    <a:pt x="2500" y="2250"/>
                    <a:pt x="2534" y="2455"/>
                  </a:cubicBezTo>
                  <a:cubicBezTo>
                    <a:pt x="2557" y="2614"/>
                    <a:pt x="2609" y="2780"/>
                    <a:pt x="2694" y="2927"/>
                  </a:cubicBezTo>
                  <a:cubicBezTo>
                    <a:pt x="2739" y="3006"/>
                    <a:pt x="2785" y="3074"/>
                    <a:pt x="2836" y="3137"/>
                  </a:cubicBezTo>
                  <a:cubicBezTo>
                    <a:pt x="2893" y="3217"/>
                    <a:pt x="2961" y="3285"/>
                    <a:pt x="3024" y="3341"/>
                  </a:cubicBezTo>
                  <a:cubicBezTo>
                    <a:pt x="3137" y="3449"/>
                    <a:pt x="3273" y="3558"/>
                    <a:pt x="3438" y="3660"/>
                  </a:cubicBezTo>
                  <a:cubicBezTo>
                    <a:pt x="3603" y="3756"/>
                    <a:pt x="3774" y="3847"/>
                    <a:pt x="3966" y="3933"/>
                  </a:cubicBezTo>
                  <a:cubicBezTo>
                    <a:pt x="4364" y="4104"/>
                    <a:pt x="4779" y="4222"/>
                    <a:pt x="5132" y="4314"/>
                  </a:cubicBezTo>
                  <a:cubicBezTo>
                    <a:pt x="5484" y="4404"/>
                    <a:pt x="5825" y="4479"/>
                    <a:pt x="6234" y="4563"/>
                  </a:cubicBezTo>
                  <a:cubicBezTo>
                    <a:pt x="6444" y="4608"/>
                    <a:pt x="6677" y="4655"/>
                    <a:pt x="6955" y="4723"/>
                  </a:cubicBezTo>
                  <a:lnTo>
                    <a:pt x="7013" y="4734"/>
                  </a:lnTo>
                  <a:cubicBezTo>
                    <a:pt x="7661" y="4881"/>
                    <a:pt x="8325" y="5035"/>
                    <a:pt x="8978" y="5211"/>
                  </a:cubicBezTo>
                  <a:cubicBezTo>
                    <a:pt x="9638" y="5387"/>
                    <a:pt x="10218" y="5575"/>
                    <a:pt x="10763" y="5774"/>
                  </a:cubicBezTo>
                  <a:cubicBezTo>
                    <a:pt x="11456" y="6029"/>
                    <a:pt x="12001" y="6279"/>
                    <a:pt x="12484" y="6564"/>
                  </a:cubicBezTo>
                  <a:cubicBezTo>
                    <a:pt x="12859" y="6785"/>
                    <a:pt x="13155" y="7013"/>
                    <a:pt x="13388" y="7251"/>
                  </a:cubicBezTo>
                  <a:cubicBezTo>
                    <a:pt x="13525" y="7393"/>
                    <a:pt x="13632" y="7535"/>
                    <a:pt x="13717" y="7684"/>
                  </a:cubicBezTo>
                  <a:cubicBezTo>
                    <a:pt x="13774" y="7791"/>
                    <a:pt x="13826" y="7904"/>
                    <a:pt x="13853" y="8018"/>
                  </a:cubicBezTo>
                  <a:cubicBezTo>
                    <a:pt x="13882" y="8120"/>
                    <a:pt x="13894" y="8229"/>
                    <a:pt x="13900" y="8331"/>
                  </a:cubicBezTo>
                  <a:cubicBezTo>
                    <a:pt x="13894" y="8450"/>
                    <a:pt x="13877" y="8563"/>
                    <a:pt x="13848" y="8678"/>
                  </a:cubicBezTo>
                  <a:cubicBezTo>
                    <a:pt x="13808" y="8836"/>
                    <a:pt x="13740" y="8990"/>
                    <a:pt x="13649" y="9150"/>
                  </a:cubicBezTo>
                  <a:cubicBezTo>
                    <a:pt x="13525" y="9354"/>
                    <a:pt x="13371" y="9546"/>
                    <a:pt x="13195" y="9722"/>
                  </a:cubicBezTo>
                  <a:cubicBezTo>
                    <a:pt x="12961" y="9945"/>
                    <a:pt x="12683" y="10144"/>
                    <a:pt x="12353" y="10336"/>
                  </a:cubicBezTo>
                  <a:cubicBezTo>
                    <a:pt x="11962" y="10558"/>
                    <a:pt x="11519" y="10752"/>
                    <a:pt x="10962" y="10944"/>
                  </a:cubicBezTo>
                  <a:cubicBezTo>
                    <a:pt x="10535" y="11098"/>
                    <a:pt x="10076" y="11235"/>
                    <a:pt x="9462" y="11400"/>
                  </a:cubicBezTo>
                  <a:lnTo>
                    <a:pt x="9444" y="11405"/>
                  </a:lnTo>
                  <a:cubicBezTo>
                    <a:pt x="9195" y="11468"/>
                    <a:pt x="8956" y="11529"/>
                    <a:pt x="8712" y="11592"/>
                  </a:cubicBezTo>
                  <a:cubicBezTo>
                    <a:pt x="8524" y="11644"/>
                    <a:pt x="8330" y="11689"/>
                    <a:pt x="8143" y="11741"/>
                  </a:cubicBezTo>
                  <a:cubicBezTo>
                    <a:pt x="7916" y="11797"/>
                    <a:pt x="7711" y="11854"/>
                    <a:pt x="7519" y="11904"/>
                  </a:cubicBezTo>
                  <a:cubicBezTo>
                    <a:pt x="7307" y="11967"/>
                    <a:pt x="7103" y="12035"/>
                    <a:pt x="6893" y="12103"/>
                  </a:cubicBezTo>
                  <a:cubicBezTo>
                    <a:pt x="5671" y="12496"/>
                    <a:pt x="4359" y="12934"/>
                    <a:pt x="3046" y="13411"/>
                  </a:cubicBezTo>
                  <a:cubicBezTo>
                    <a:pt x="2893" y="13467"/>
                    <a:pt x="2739" y="13519"/>
                    <a:pt x="2586" y="13564"/>
                  </a:cubicBezTo>
                  <a:lnTo>
                    <a:pt x="2500" y="13593"/>
                  </a:lnTo>
                  <a:cubicBezTo>
                    <a:pt x="2296" y="13661"/>
                    <a:pt x="2080" y="13729"/>
                    <a:pt x="1875" y="13803"/>
                  </a:cubicBezTo>
                  <a:cubicBezTo>
                    <a:pt x="1518" y="13934"/>
                    <a:pt x="1057" y="14120"/>
                    <a:pt x="677" y="14416"/>
                  </a:cubicBezTo>
                  <a:cubicBezTo>
                    <a:pt x="501" y="14553"/>
                    <a:pt x="359" y="14700"/>
                    <a:pt x="257" y="14865"/>
                  </a:cubicBezTo>
                  <a:cubicBezTo>
                    <a:pt x="171" y="15001"/>
                    <a:pt x="103" y="15150"/>
                    <a:pt x="63" y="15321"/>
                  </a:cubicBezTo>
                  <a:cubicBezTo>
                    <a:pt x="0" y="15547"/>
                    <a:pt x="24" y="15786"/>
                    <a:pt x="114" y="16002"/>
                  </a:cubicBezTo>
                  <a:cubicBezTo>
                    <a:pt x="194" y="16195"/>
                    <a:pt x="341" y="16383"/>
                    <a:pt x="551" y="16564"/>
                  </a:cubicBezTo>
                  <a:cubicBezTo>
                    <a:pt x="761" y="16746"/>
                    <a:pt x="1007" y="16889"/>
                    <a:pt x="1233" y="17018"/>
                  </a:cubicBezTo>
                  <a:cubicBezTo>
                    <a:pt x="1529" y="17183"/>
                    <a:pt x="1841" y="17338"/>
                    <a:pt x="2137" y="17485"/>
                  </a:cubicBezTo>
                  <a:cubicBezTo>
                    <a:pt x="2387" y="17605"/>
                    <a:pt x="2649" y="17729"/>
                    <a:pt x="2898" y="17865"/>
                  </a:cubicBezTo>
                  <a:cubicBezTo>
                    <a:pt x="2990" y="17912"/>
                    <a:pt x="3074" y="17962"/>
                    <a:pt x="3166" y="18014"/>
                  </a:cubicBezTo>
                  <a:cubicBezTo>
                    <a:pt x="3530" y="18235"/>
                    <a:pt x="3796" y="18434"/>
                    <a:pt x="4012" y="18655"/>
                  </a:cubicBezTo>
                  <a:cubicBezTo>
                    <a:pt x="4137" y="18780"/>
                    <a:pt x="4233" y="18911"/>
                    <a:pt x="4314" y="19048"/>
                  </a:cubicBezTo>
                  <a:cubicBezTo>
                    <a:pt x="4375" y="19161"/>
                    <a:pt x="4427" y="19281"/>
                    <a:pt x="4461" y="19400"/>
                  </a:cubicBezTo>
                  <a:cubicBezTo>
                    <a:pt x="4490" y="19514"/>
                    <a:pt x="4501" y="19633"/>
                    <a:pt x="4506" y="19758"/>
                  </a:cubicBezTo>
                  <a:cubicBezTo>
                    <a:pt x="4501" y="19900"/>
                    <a:pt x="4484" y="20042"/>
                    <a:pt x="4443" y="20196"/>
                  </a:cubicBezTo>
                  <a:cubicBezTo>
                    <a:pt x="4393" y="20354"/>
                    <a:pt x="4330" y="20514"/>
                    <a:pt x="4246" y="20661"/>
                  </a:cubicBezTo>
                  <a:cubicBezTo>
                    <a:pt x="4217" y="20707"/>
                    <a:pt x="4188" y="20752"/>
                    <a:pt x="4154" y="20797"/>
                  </a:cubicBezTo>
                  <a:lnTo>
                    <a:pt x="4149" y="20810"/>
                  </a:lnTo>
                  <a:cubicBezTo>
                    <a:pt x="4120" y="20849"/>
                    <a:pt x="4092" y="20889"/>
                    <a:pt x="4057" y="20923"/>
                  </a:cubicBezTo>
                  <a:cubicBezTo>
                    <a:pt x="4041" y="20939"/>
                    <a:pt x="4018" y="20957"/>
                    <a:pt x="4000" y="20973"/>
                  </a:cubicBezTo>
                  <a:cubicBezTo>
                    <a:pt x="3932" y="21025"/>
                    <a:pt x="3916" y="21122"/>
                    <a:pt x="3966" y="21190"/>
                  </a:cubicBezTo>
                  <a:cubicBezTo>
                    <a:pt x="3939" y="21207"/>
                    <a:pt x="3910" y="21230"/>
                    <a:pt x="3876" y="21246"/>
                  </a:cubicBezTo>
                  <a:cubicBezTo>
                    <a:pt x="3871" y="21253"/>
                    <a:pt x="3871" y="21253"/>
                    <a:pt x="3864" y="21253"/>
                  </a:cubicBezTo>
                  <a:lnTo>
                    <a:pt x="3858" y="21258"/>
                  </a:lnTo>
                  <a:cubicBezTo>
                    <a:pt x="3819" y="21280"/>
                    <a:pt x="3796" y="21303"/>
                    <a:pt x="3779" y="21348"/>
                  </a:cubicBezTo>
                  <a:cubicBezTo>
                    <a:pt x="3756" y="21389"/>
                    <a:pt x="3756" y="21445"/>
                    <a:pt x="3774" y="21485"/>
                  </a:cubicBezTo>
                  <a:cubicBezTo>
                    <a:pt x="3802" y="21553"/>
                    <a:pt x="3876" y="21605"/>
                    <a:pt x="3950" y="21605"/>
                  </a:cubicBezTo>
                  <a:cubicBezTo>
                    <a:pt x="3973" y="21605"/>
                    <a:pt x="3995" y="21599"/>
                    <a:pt x="4018" y="21587"/>
                  </a:cubicBezTo>
                  <a:cubicBezTo>
                    <a:pt x="4461" y="21382"/>
                    <a:pt x="4870" y="21059"/>
                    <a:pt x="5188" y="20650"/>
                  </a:cubicBezTo>
                  <a:cubicBezTo>
                    <a:pt x="5342" y="20451"/>
                    <a:pt x="5473" y="20230"/>
                    <a:pt x="5575" y="19997"/>
                  </a:cubicBezTo>
                  <a:cubicBezTo>
                    <a:pt x="5678" y="19764"/>
                    <a:pt x="5746" y="19507"/>
                    <a:pt x="5762" y="19263"/>
                  </a:cubicBezTo>
                  <a:cubicBezTo>
                    <a:pt x="5773" y="19150"/>
                    <a:pt x="5773" y="19030"/>
                    <a:pt x="5762" y="18900"/>
                  </a:cubicBezTo>
                  <a:cubicBezTo>
                    <a:pt x="5751" y="18791"/>
                    <a:pt x="5728" y="18667"/>
                    <a:pt x="5683" y="18519"/>
                  </a:cubicBezTo>
                  <a:cubicBezTo>
                    <a:pt x="5654" y="18416"/>
                    <a:pt x="5609" y="18309"/>
                    <a:pt x="5547" y="18201"/>
                  </a:cubicBezTo>
                  <a:cubicBezTo>
                    <a:pt x="5479" y="18070"/>
                    <a:pt x="5405" y="17962"/>
                    <a:pt x="5324" y="17860"/>
                  </a:cubicBezTo>
                  <a:cubicBezTo>
                    <a:pt x="5143" y="17644"/>
                    <a:pt x="4893" y="17485"/>
                    <a:pt x="4637" y="17338"/>
                  </a:cubicBezTo>
                  <a:cubicBezTo>
                    <a:pt x="4438" y="17218"/>
                    <a:pt x="4228" y="17104"/>
                    <a:pt x="4029" y="16997"/>
                  </a:cubicBezTo>
                  <a:cubicBezTo>
                    <a:pt x="3853" y="16900"/>
                    <a:pt x="3677" y="16803"/>
                    <a:pt x="3501" y="16701"/>
                  </a:cubicBezTo>
                  <a:cubicBezTo>
                    <a:pt x="3223" y="16536"/>
                    <a:pt x="2932" y="16349"/>
                    <a:pt x="2694" y="16116"/>
                  </a:cubicBezTo>
                  <a:cubicBezTo>
                    <a:pt x="2620" y="16037"/>
                    <a:pt x="2563" y="15956"/>
                    <a:pt x="2512" y="15882"/>
                  </a:cubicBezTo>
                  <a:cubicBezTo>
                    <a:pt x="2489" y="15837"/>
                    <a:pt x="2473" y="15786"/>
                    <a:pt x="2455" y="15741"/>
                  </a:cubicBezTo>
                  <a:cubicBezTo>
                    <a:pt x="2444" y="15696"/>
                    <a:pt x="2444" y="15662"/>
                    <a:pt x="2439" y="15621"/>
                  </a:cubicBezTo>
                  <a:cubicBezTo>
                    <a:pt x="2444" y="15581"/>
                    <a:pt x="2444" y="15542"/>
                    <a:pt x="2455" y="15497"/>
                  </a:cubicBezTo>
                  <a:cubicBezTo>
                    <a:pt x="2473" y="15445"/>
                    <a:pt x="2495" y="15389"/>
                    <a:pt x="2529" y="15337"/>
                  </a:cubicBezTo>
                  <a:cubicBezTo>
                    <a:pt x="2581" y="15252"/>
                    <a:pt x="2643" y="15172"/>
                    <a:pt x="2717" y="15093"/>
                  </a:cubicBezTo>
                  <a:cubicBezTo>
                    <a:pt x="2819" y="15001"/>
                    <a:pt x="2932" y="14917"/>
                    <a:pt x="3069" y="14836"/>
                  </a:cubicBezTo>
                  <a:cubicBezTo>
                    <a:pt x="3297" y="14712"/>
                    <a:pt x="3552" y="14616"/>
                    <a:pt x="3882" y="14524"/>
                  </a:cubicBezTo>
                  <a:cubicBezTo>
                    <a:pt x="4512" y="14359"/>
                    <a:pt x="5172" y="14291"/>
                    <a:pt x="5814" y="14217"/>
                  </a:cubicBezTo>
                  <a:cubicBezTo>
                    <a:pt x="6040" y="14195"/>
                    <a:pt x="6274" y="14172"/>
                    <a:pt x="6501" y="14138"/>
                  </a:cubicBezTo>
                  <a:cubicBezTo>
                    <a:pt x="6717" y="14115"/>
                    <a:pt x="6927" y="14075"/>
                    <a:pt x="7171" y="14030"/>
                  </a:cubicBezTo>
                  <a:cubicBezTo>
                    <a:pt x="7524" y="13968"/>
                    <a:pt x="7847" y="13905"/>
                    <a:pt x="8160" y="13842"/>
                  </a:cubicBezTo>
                  <a:cubicBezTo>
                    <a:pt x="8870" y="13700"/>
                    <a:pt x="9513" y="13548"/>
                    <a:pt x="10137" y="13370"/>
                  </a:cubicBezTo>
                  <a:cubicBezTo>
                    <a:pt x="10803" y="13189"/>
                    <a:pt x="11445" y="12974"/>
                    <a:pt x="12046" y="12735"/>
                  </a:cubicBezTo>
                  <a:cubicBezTo>
                    <a:pt x="12541" y="12536"/>
                    <a:pt x="12974" y="12342"/>
                    <a:pt x="13360" y="12138"/>
                  </a:cubicBezTo>
                  <a:cubicBezTo>
                    <a:pt x="14382" y="11604"/>
                    <a:pt x="15059" y="11036"/>
                    <a:pt x="15484" y="10354"/>
                  </a:cubicBezTo>
                  <a:cubicBezTo>
                    <a:pt x="15615" y="10149"/>
                    <a:pt x="15718" y="9934"/>
                    <a:pt x="15791" y="9729"/>
                  </a:cubicBezTo>
                  <a:cubicBezTo>
                    <a:pt x="15877" y="9501"/>
                    <a:pt x="15933" y="9263"/>
                    <a:pt x="15962" y="9019"/>
                  </a:cubicBezTo>
                  <a:cubicBezTo>
                    <a:pt x="15996" y="8780"/>
                    <a:pt x="15996" y="8518"/>
                    <a:pt x="15974" y="8235"/>
                  </a:cubicBezTo>
                  <a:cubicBezTo>
                    <a:pt x="15956" y="8018"/>
                    <a:pt x="15911" y="7797"/>
                    <a:pt x="15838" y="7558"/>
                  </a:cubicBezTo>
                  <a:cubicBezTo>
                    <a:pt x="15723" y="7172"/>
                    <a:pt x="15508" y="6797"/>
                    <a:pt x="15224" y="6473"/>
                  </a:cubicBezTo>
                  <a:cubicBezTo>
                    <a:pt x="14968" y="6183"/>
                    <a:pt x="14644" y="5916"/>
                    <a:pt x="14262" y="5677"/>
                  </a:cubicBezTo>
                  <a:cubicBezTo>
                    <a:pt x="13478" y="5200"/>
                    <a:pt x="12604" y="4922"/>
                    <a:pt x="11849" y="4711"/>
                  </a:cubicBezTo>
                  <a:cubicBezTo>
                    <a:pt x="11337" y="4569"/>
                    <a:pt x="10729" y="4404"/>
                    <a:pt x="10098" y="4285"/>
                  </a:cubicBezTo>
                  <a:cubicBezTo>
                    <a:pt x="9898" y="4246"/>
                    <a:pt x="9701" y="4206"/>
                    <a:pt x="9496" y="4165"/>
                  </a:cubicBezTo>
                  <a:cubicBezTo>
                    <a:pt x="9195" y="4109"/>
                    <a:pt x="8893" y="4052"/>
                    <a:pt x="8587" y="3989"/>
                  </a:cubicBezTo>
                  <a:cubicBezTo>
                    <a:pt x="7962" y="3865"/>
                    <a:pt x="7404" y="3734"/>
                    <a:pt x="6887" y="3592"/>
                  </a:cubicBezTo>
                  <a:cubicBezTo>
                    <a:pt x="6455" y="3478"/>
                    <a:pt x="6098" y="3365"/>
                    <a:pt x="5762" y="3239"/>
                  </a:cubicBezTo>
                  <a:cubicBezTo>
                    <a:pt x="5405" y="3103"/>
                    <a:pt x="5098" y="2961"/>
                    <a:pt x="4836" y="2808"/>
                  </a:cubicBezTo>
                  <a:cubicBezTo>
                    <a:pt x="4621" y="2677"/>
                    <a:pt x="4461" y="2557"/>
                    <a:pt x="4325" y="2421"/>
                  </a:cubicBezTo>
                  <a:cubicBezTo>
                    <a:pt x="4239" y="2336"/>
                    <a:pt x="4171" y="2245"/>
                    <a:pt x="4120" y="2154"/>
                  </a:cubicBezTo>
                  <a:cubicBezTo>
                    <a:pt x="4086" y="2092"/>
                    <a:pt x="4057" y="2024"/>
                    <a:pt x="4041" y="1961"/>
                  </a:cubicBezTo>
                  <a:cubicBezTo>
                    <a:pt x="4023" y="1899"/>
                    <a:pt x="4012" y="1830"/>
                    <a:pt x="4012" y="1768"/>
                  </a:cubicBezTo>
                  <a:cubicBezTo>
                    <a:pt x="4012" y="1689"/>
                    <a:pt x="4023" y="1615"/>
                    <a:pt x="4041" y="1540"/>
                  </a:cubicBezTo>
                  <a:cubicBezTo>
                    <a:pt x="4075" y="1438"/>
                    <a:pt x="4120" y="1335"/>
                    <a:pt x="4183" y="1222"/>
                  </a:cubicBezTo>
                  <a:cubicBezTo>
                    <a:pt x="4285" y="1057"/>
                    <a:pt x="4416" y="892"/>
                    <a:pt x="4592" y="722"/>
                  </a:cubicBezTo>
                  <a:cubicBezTo>
                    <a:pt x="4598" y="722"/>
                    <a:pt x="4598" y="716"/>
                    <a:pt x="4603" y="711"/>
                  </a:cubicBezTo>
                  <a:lnTo>
                    <a:pt x="4598" y="711"/>
                  </a:lnTo>
                  <a:lnTo>
                    <a:pt x="4608" y="705"/>
                  </a:lnTo>
                  <a:lnTo>
                    <a:pt x="4603" y="711"/>
                  </a:lnTo>
                  <a:cubicBezTo>
                    <a:pt x="4728" y="592"/>
                    <a:pt x="4865" y="472"/>
                    <a:pt x="5023" y="353"/>
                  </a:cubicBezTo>
                  <a:lnTo>
                    <a:pt x="5052" y="341"/>
                  </a:lnTo>
                  <a:lnTo>
                    <a:pt x="5080" y="330"/>
                  </a:lnTo>
                  <a:cubicBezTo>
                    <a:pt x="5114" y="319"/>
                    <a:pt x="5143" y="291"/>
                    <a:pt x="5154" y="257"/>
                  </a:cubicBezTo>
                  <a:lnTo>
                    <a:pt x="5234" y="194"/>
                  </a:lnTo>
                  <a:cubicBezTo>
                    <a:pt x="5256" y="183"/>
                    <a:pt x="5274" y="154"/>
                    <a:pt x="5279" y="126"/>
                  </a:cubicBezTo>
                  <a:cubicBezTo>
                    <a:pt x="5285" y="97"/>
                    <a:pt x="5274" y="68"/>
                    <a:pt x="5256" y="47"/>
                  </a:cubicBezTo>
                  <a:cubicBezTo>
                    <a:pt x="5240" y="18"/>
                    <a:pt x="5206" y="0"/>
                    <a:pt x="517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 name="Google Shape;1952;p27"/>
            <p:cNvSpPr>
              <a:spLocks noChangeArrowheads="1"/>
            </p:cNvSpPr>
            <p:nvPr/>
          </p:nvSpPr>
          <p:spPr bwMode="auto">
            <a:xfrm flipH="1">
              <a:off x="1846679" y="3207665"/>
              <a:ext cx="1469769" cy="562451"/>
            </a:xfrm>
            <a:custGeom>
              <a:avLst/>
              <a:gdLst>
                <a:gd name="T0" fmla="*/ 0 w 49920"/>
                <a:gd name="T1" fmla="*/ 0 h 19151"/>
                <a:gd name="T2" fmla="*/ 49920 w 49920"/>
                <a:gd name="T3" fmla="*/ 19151 h 19151"/>
              </a:gdLst>
              <a:ahLst/>
              <a:cxnLst/>
              <a:rect l="T0" t="T1" r="T2" b="T3"/>
              <a:pathLst>
                <a:path w="49920" h="19151" extrusionOk="0">
                  <a:moveTo>
                    <a:pt x="49829" y="1"/>
                  </a:moveTo>
                  <a:cubicBezTo>
                    <a:pt x="49812" y="1"/>
                    <a:pt x="49795" y="6"/>
                    <a:pt x="49778" y="12"/>
                  </a:cubicBezTo>
                  <a:cubicBezTo>
                    <a:pt x="48391" y="552"/>
                    <a:pt x="46903" y="1052"/>
                    <a:pt x="45238" y="1535"/>
                  </a:cubicBezTo>
                  <a:cubicBezTo>
                    <a:pt x="43885" y="1926"/>
                    <a:pt x="42442" y="2301"/>
                    <a:pt x="40703" y="2705"/>
                  </a:cubicBezTo>
                  <a:cubicBezTo>
                    <a:pt x="39180" y="3064"/>
                    <a:pt x="37595" y="3405"/>
                    <a:pt x="35993" y="3717"/>
                  </a:cubicBezTo>
                  <a:cubicBezTo>
                    <a:pt x="33123" y="4279"/>
                    <a:pt x="30191" y="4763"/>
                    <a:pt x="27355" y="5240"/>
                  </a:cubicBezTo>
                  <a:lnTo>
                    <a:pt x="26361" y="5404"/>
                  </a:lnTo>
                  <a:cubicBezTo>
                    <a:pt x="25555" y="5535"/>
                    <a:pt x="24753" y="5671"/>
                    <a:pt x="23945" y="5808"/>
                  </a:cubicBezTo>
                  <a:lnTo>
                    <a:pt x="23559" y="5876"/>
                  </a:lnTo>
                  <a:cubicBezTo>
                    <a:pt x="23213" y="5938"/>
                    <a:pt x="22854" y="6001"/>
                    <a:pt x="22503" y="6052"/>
                  </a:cubicBezTo>
                  <a:lnTo>
                    <a:pt x="22377" y="6075"/>
                  </a:lnTo>
                  <a:cubicBezTo>
                    <a:pt x="21668" y="6183"/>
                    <a:pt x="20929" y="6290"/>
                    <a:pt x="20213" y="6439"/>
                  </a:cubicBezTo>
                  <a:cubicBezTo>
                    <a:pt x="19179" y="6644"/>
                    <a:pt x="18343" y="6877"/>
                    <a:pt x="17598" y="7171"/>
                  </a:cubicBezTo>
                  <a:cubicBezTo>
                    <a:pt x="17178" y="7331"/>
                    <a:pt x="16798" y="7525"/>
                    <a:pt x="16457" y="7735"/>
                  </a:cubicBezTo>
                  <a:cubicBezTo>
                    <a:pt x="16292" y="7837"/>
                    <a:pt x="16145" y="7939"/>
                    <a:pt x="16002" y="8052"/>
                  </a:cubicBezTo>
                  <a:cubicBezTo>
                    <a:pt x="15865" y="8160"/>
                    <a:pt x="15729" y="8291"/>
                    <a:pt x="15587" y="8456"/>
                  </a:cubicBezTo>
                  <a:cubicBezTo>
                    <a:pt x="15382" y="8677"/>
                    <a:pt x="15224" y="8950"/>
                    <a:pt x="15122" y="9240"/>
                  </a:cubicBezTo>
                  <a:cubicBezTo>
                    <a:pt x="15076" y="9371"/>
                    <a:pt x="15041" y="9524"/>
                    <a:pt x="15025" y="9694"/>
                  </a:cubicBezTo>
                  <a:cubicBezTo>
                    <a:pt x="15002" y="9870"/>
                    <a:pt x="15007" y="10047"/>
                    <a:pt x="15047" y="10218"/>
                  </a:cubicBezTo>
                  <a:cubicBezTo>
                    <a:pt x="15110" y="10502"/>
                    <a:pt x="15269" y="10798"/>
                    <a:pt x="15524" y="11104"/>
                  </a:cubicBezTo>
                  <a:cubicBezTo>
                    <a:pt x="15712" y="11325"/>
                    <a:pt x="15928" y="11530"/>
                    <a:pt x="16138" y="11723"/>
                  </a:cubicBezTo>
                  <a:lnTo>
                    <a:pt x="16274" y="11848"/>
                  </a:lnTo>
                  <a:lnTo>
                    <a:pt x="16229" y="11803"/>
                  </a:lnTo>
                  <a:cubicBezTo>
                    <a:pt x="16428" y="11996"/>
                    <a:pt x="16638" y="12195"/>
                    <a:pt x="16792" y="12427"/>
                  </a:cubicBezTo>
                  <a:cubicBezTo>
                    <a:pt x="16827" y="12490"/>
                    <a:pt x="16854" y="12547"/>
                    <a:pt x="16877" y="12610"/>
                  </a:cubicBezTo>
                  <a:cubicBezTo>
                    <a:pt x="16882" y="12649"/>
                    <a:pt x="16888" y="12684"/>
                    <a:pt x="16895" y="12723"/>
                  </a:cubicBezTo>
                  <a:cubicBezTo>
                    <a:pt x="16895" y="12752"/>
                    <a:pt x="16888" y="12780"/>
                    <a:pt x="16882" y="12814"/>
                  </a:cubicBezTo>
                  <a:cubicBezTo>
                    <a:pt x="16872" y="12849"/>
                    <a:pt x="16861" y="12888"/>
                    <a:pt x="16843" y="12928"/>
                  </a:cubicBezTo>
                  <a:cubicBezTo>
                    <a:pt x="16803" y="12990"/>
                    <a:pt x="16752" y="13053"/>
                    <a:pt x="16696" y="13121"/>
                  </a:cubicBezTo>
                  <a:cubicBezTo>
                    <a:pt x="16576" y="13240"/>
                    <a:pt x="16428" y="13355"/>
                    <a:pt x="16247" y="13473"/>
                  </a:cubicBezTo>
                  <a:cubicBezTo>
                    <a:pt x="16070" y="13570"/>
                    <a:pt x="15877" y="13655"/>
                    <a:pt x="15661" y="13723"/>
                  </a:cubicBezTo>
                  <a:cubicBezTo>
                    <a:pt x="14951" y="13916"/>
                    <a:pt x="14207" y="13945"/>
                    <a:pt x="13491" y="13968"/>
                  </a:cubicBezTo>
                  <a:cubicBezTo>
                    <a:pt x="13082" y="13985"/>
                    <a:pt x="12660" y="13996"/>
                    <a:pt x="12251" y="14047"/>
                  </a:cubicBezTo>
                  <a:lnTo>
                    <a:pt x="12115" y="14058"/>
                  </a:lnTo>
                  <a:cubicBezTo>
                    <a:pt x="10632" y="14223"/>
                    <a:pt x="9104" y="14394"/>
                    <a:pt x="7638" y="14758"/>
                  </a:cubicBezTo>
                  <a:cubicBezTo>
                    <a:pt x="6950" y="14928"/>
                    <a:pt x="6251" y="15155"/>
                    <a:pt x="5558" y="15440"/>
                  </a:cubicBezTo>
                  <a:cubicBezTo>
                    <a:pt x="4939" y="15689"/>
                    <a:pt x="4314" y="15991"/>
                    <a:pt x="3649" y="16371"/>
                  </a:cubicBezTo>
                  <a:cubicBezTo>
                    <a:pt x="3080" y="16689"/>
                    <a:pt x="2495" y="17053"/>
                    <a:pt x="1865" y="17491"/>
                  </a:cubicBezTo>
                  <a:cubicBezTo>
                    <a:pt x="1285" y="17889"/>
                    <a:pt x="711" y="18320"/>
                    <a:pt x="160" y="18769"/>
                  </a:cubicBezTo>
                  <a:lnTo>
                    <a:pt x="126" y="18797"/>
                  </a:lnTo>
                  <a:lnTo>
                    <a:pt x="92" y="18820"/>
                  </a:lnTo>
                  <a:cubicBezTo>
                    <a:pt x="11" y="18889"/>
                    <a:pt x="1" y="19002"/>
                    <a:pt x="63" y="19082"/>
                  </a:cubicBezTo>
                  <a:cubicBezTo>
                    <a:pt x="97" y="19122"/>
                    <a:pt x="142" y="19144"/>
                    <a:pt x="189" y="19150"/>
                  </a:cubicBezTo>
                  <a:lnTo>
                    <a:pt x="205" y="19150"/>
                  </a:lnTo>
                  <a:cubicBezTo>
                    <a:pt x="245" y="19150"/>
                    <a:pt x="279" y="19138"/>
                    <a:pt x="325" y="19110"/>
                  </a:cubicBezTo>
                  <a:cubicBezTo>
                    <a:pt x="517" y="18973"/>
                    <a:pt x="706" y="18844"/>
                    <a:pt x="898" y="18707"/>
                  </a:cubicBezTo>
                  <a:lnTo>
                    <a:pt x="1109" y="18559"/>
                  </a:lnTo>
                  <a:cubicBezTo>
                    <a:pt x="1728" y="18235"/>
                    <a:pt x="2353" y="17934"/>
                    <a:pt x="2972" y="17672"/>
                  </a:cubicBezTo>
                  <a:cubicBezTo>
                    <a:pt x="3837" y="17297"/>
                    <a:pt x="4763" y="16968"/>
                    <a:pt x="5717" y="16689"/>
                  </a:cubicBezTo>
                  <a:cubicBezTo>
                    <a:pt x="6360" y="16508"/>
                    <a:pt x="7018" y="16348"/>
                    <a:pt x="7683" y="16212"/>
                  </a:cubicBezTo>
                  <a:cubicBezTo>
                    <a:pt x="8330" y="16088"/>
                    <a:pt x="9007" y="15980"/>
                    <a:pt x="9746" y="15899"/>
                  </a:cubicBezTo>
                  <a:cubicBezTo>
                    <a:pt x="10069" y="15860"/>
                    <a:pt x="10410" y="15826"/>
                    <a:pt x="10751" y="15802"/>
                  </a:cubicBezTo>
                  <a:cubicBezTo>
                    <a:pt x="10848" y="15797"/>
                    <a:pt x="10945" y="15797"/>
                    <a:pt x="11042" y="15792"/>
                  </a:cubicBezTo>
                  <a:lnTo>
                    <a:pt x="11235" y="15781"/>
                  </a:lnTo>
                  <a:cubicBezTo>
                    <a:pt x="12655" y="15707"/>
                    <a:pt x="13929" y="15616"/>
                    <a:pt x="15127" y="15508"/>
                  </a:cubicBezTo>
                  <a:cubicBezTo>
                    <a:pt x="16025" y="15427"/>
                    <a:pt x="16814" y="15343"/>
                    <a:pt x="17543" y="15241"/>
                  </a:cubicBezTo>
                  <a:cubicBezTo>
                    <a:pt x="18400" y="15127"/>
                    <a:pt x="19099" y="15002"/>
                    <a:pt x="19746" y="14860"/>
                  </a:cubicBezTo>
                  <a:cubicBezTo>
                    <a:pt x="20071" y="14786"/>
                    <a:pt x="20383" y="14701"/>
                    <a:pt x="20672" y="14609"/>
                  </a:cubicBezTo>
                  <a:cubicBezTo>
                    <a:pt x="20945" y="14525"/>
                    <a:pt x="21178" y="14433"/>
                    <a:pt x="21377" y="14336"/>
                  </a:cubicBezTo>
                  <a:cubicBezTo>
                    <a:pt x="21673" y="14189"/>
                    <a:pt x="22070" y="13951"/>
                    <a:pt x="22122" y="13536"/>
                  </a:cubicBezTo>
                  <a:cubicBezTo>
                    <a:pt x="22138" y="13428"/>
                    <a:pt x="22117" y="13297"/>
                    <a:pt x="22059" y="13150"/>
                  </a:cubicBezTo>
                  <a:cubicBezTo>
                    <a:pt x="21991" y="12985"/>
                    <a:pt x="21866" y="12854"/>
                    <a:pt x="21758" y="12763"/>
                  </a:cubicBezTo>
                  <a:cubicBezTo>
                    <a:pt x="21639" y="12655"/>
                    <a:pt x="21491" y="12576"/>
                    <a:pt x="21349" y="12508"/>
                  </a:cubicBezTo>
                  <a:cubicBezTo>
                    <a:pt x="21178" y="12422"/>
                    <a:pt x="20997" y="12359"/>
                    <a:pt x="20826" y="12303"/>
                  </a:cubicBezTo>
                  <a:cubicBezTo>
                    <a:pt x="20554" y="12212"/>
                    <a:pt x="20263" y="12133"/>
                    <a:pt x="19985" y="12064"/>
                  </a:cubicBezTo>
                  <a:cubicBezTo>
                    <a:pt x="19457" y="11923"/>
                    <a:pt x="18899" y="11774"/>
                    <a:pt x="18400" y="11519"/>
                  </a:cubicBezTo>
                  <a:cubicBezTo>
                    <a:pt x="18230" y="11422"/>
                    <a:pt x="18088" y="11325"/>
                    <a:pt x="17963" y="11212"/>
                  </a:cubicBezTo>
                  <a:cubicBezTo>
                    <a:pt x="17889" y="11138"/>
                    <a:pt x="17821" y="11053"/>
                    <a:pt x="17763" y="10968"/>
                  </a:cubicBezTo>
                  <a:cubicBezTo>
                    <a:pt x="17713" y="10888"/>
                    <a:pt x="17679" y="10803"/>
                    <a:pt x="17650" y="10712"/>
                  </a:cubicBezTo>
                  <a:cubicBezTo>
                    <a:pt x="17622" y="10609"/>
                    <a:pt x="17611" y="10512"/>
                    <a:pt x="17604" y="10410"/>
                  </a:cubicBezTo>
                  <a:cubicBezTo>
                    <a:pt x="17604" y="10263"/>
                    <a:pt x="17622" y="10103"/>
                    <a:pt x="17661" y="9938"/>
                  </a:cubicBezTo>
                  <a:cubicBezTo>
                    <a:pt x="17713" y="9723"/>
                    <a:pt x="17781" y="9536"/>
                    <a:pt x="17871" y="9359"/>
                  </a:cubicBezTo>
                  <a:cubicBezTo>
                    <a:pt x="17963" y="9183"/>
                    <a:pt x="18088" y="9018"/>
                    <a:pt x="18230" y="8860"/>
                  </a:cubicBezTo>
                  <a:cubicBezTo>
                    <a:pt x="18411" y="8671"/>
                    <a:pt x="18627" y="8501"/>
                    <a:pt x="18878" y="8343"/>
                  </a:cubicBezTo>
                  <a:cubicBezTo>
                    <a:pt x="19281" y="8104"/>
                    <a:pt x="19752" y="7905"/>
                    <a:pt x="20321" y="7735"/>
                  </a:cubicBezTo>
                  <a:lnTo>
                    <a:pt x="20344" y="7722"/>
                  </a:lnTo>
                  <a:cubicBezTo>
                    <a:pt x="21281" y="7462"/>
                    <a:pt x="22253" y="7320"/>
                    <a:pt x="23082" y="7223"/>
                  </a:cubicBezTo>
                  <a:cubicBezTo>
                    <a:pt x="23389" y="7184"/>
                    <a:pt x="23701" y="7149"/>
                    <a:pt x="24008" y="7115"/>
                  </a:cubicBezTo>
                  <a:lnTo>
                    <a:pt x="24417" y="7069"/>
                  </a:lnTo>
                  <a:cubicBezTo>
                    <a:pt x="24787" y="7029"/>
                    <a:pt x="25173" y="6984"/>
                    <a:pt x="25560" y="6922"/>
                  </a:cubicBezTo>
                  <a:cubicBezTo>
                    <a:pt x="25741" y="6893"/>
                    <a:pt x="25923" y="6854"/>
                    <a:pt x="26106" y="6819"/>
                  </a:cubicBezTo>
                  <a:lnTo>
                    <a:pt x="26242" y="6791"/>
                  </a:lnTo>
                  <a:cubicBezTo>
                    <a:pt x="26646" y="6706"/>
                    <a:pt x="27048" y="6626"/>
                    <a:pt x="27452" y="6547"/>
                  </a:cubicBezTo>
                  <a:cubicBezTo>
                    <a:pt x="28241" y="6387"/>
                    <a:pt x="29025" y="6234"/>
                    <a:pt x="29810" y="6080"/>
                  </a:cubicBezTo>
                  <a:cubicBezTo>
                    <a:pt x="31396" y="5768"/>
                    <a:pt x="32946" y="5461"/>
                    <a:pt x="34509" y="5143"/>
                  </a:cubicBezTo>
                  <a:cubicBezTo>
                    <a:pt x="35600" y="4916"/>
                    <a:pt x="36765" y="4666"/>
                    <a:pt x="38180" y="4354"/>
                  </a:cubicBezTo>
                  <a:cubicBezTo>
                    <a:pt x="39594" y="4047"/>
                    <a:pt x="40737" y="3774"/>
                    <a:pt x="41776" y="3507"/>
                  </a:cubicBezTo>
                  <a:cubicBezTo>
                    <a:pt x="43045" y="3177"/>
                    <a:pt x="44192" y="2830"/>
                    <a:pt x="45288" y="2450"/>
                  </a:cubicBezTo>
                  <a:cubicBezTo>
                    <a:pt x="45925" y="2228"/>
                    <a:pt x="46476" y="2007"/>
                    <a:pt x="46971" y="1779"/>
                  </a:cubicBezTo>
                  <a:cubicBezTo>
                    <a:pt x="47249" y="1654"/>
                    <a:pt x="47516" y="1517"/>
                    <a:pt x="47772" y="1375"/>
                  </a:cubicBezTo>
                  <a:cubicBezTo>
                    <a:pt x="47868" y="1325"/>
                    <a:pt x="47965" y="1262"/>
                    <a:pt x="48062" y="1205"/>
                  </a:cubicBezTo>
                  <a:lnTo>
                    <a:pt x="48130" y="1160"/>
                  </a:lnTo>
                  <a:cubicBezTo>
                    <a:pt x="48209" y="1108"/>
                    <a:pt x="48288" y="1058"/>
                    <a:pt x="48363" y="1000"/>
                  </a:cubicBezTo>
                  <a:cubicBezTo>
                    <a:pt x="48403" y="972"/>
                    <a:pt x="48437" y="950"/>
                    <a:pt x="48477" y="921"/>
                  </a:cubicBezTo>
                  <a:lnTo>
                    <a:pt x="48505" y="903"/>
                  </a:lnTo>
                  <a:lnTo>
                    <a:pt x="48534" y="887"/>
                  </a:lnTo>
                  <a:cubicBezTo>
                    <a:pt x="48584" y="864"/>
                    <a:pt x="48613" y="835"/>
                    <a:pt x="48624" y="790"/>
                  </a:cubicBezTo>
                  <a:cubicBezTo>
                    <a:pt x="48636" y="774"/>
                    <a:pt x="48636" y="751"/>
                    <a:pt x="48636" y="728"/>
                  </a:cubicBezTo>
                  <a:cubicBezTo>
                    <a:pt x="48931" y="620"/>
                    <a:pt x="49221" y="512"/>
                    <a:pt x="49505" y="399"/>
                  </a:cubicBezTo>
                  <a:cubicBezTo>
                    <a:pt x="49647" y="279"/>
                    <a:pt x="49788" y="153"/>
                    <a:pt x="49919" y="40"/>
                  </a:cubicBezTo>
                  <a:cubicBezTo>
                    <a:pt x="49898" y="17"/>
                    <a:pt x="49864" y="1"/>
                    <a:pt x="49829" y="1"/>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 name="Google Shape;1953;p27"/>
            <p:cNvSpPr>
              <a:spLocks noChangeArrowheads="1"/>
            </p:cNvSpPr>
            <p:nvPr/>
          </p:nvSpPr>
          <p:spPr bwMode="auto">
            <a:xfrm flipH="1">
              <a:off x="618320" y="3268740"/>
              <a:ext cx="41182" cy="45451"/>
            </a:xfrm>
            <a:custGeom>
              <a:avLst/>
              <a:gdLst>
                <a:gd name="T0" fmla="*/ 0 w 1422"/>
                <a:gd name="T1" fmla="*/ 0 h 1579"/>
                <a:gd name="T2" fmla="*/ 1422 w 1422"/>
                <a:gd name="T3" fmla="*/ 1579 h 1579"/>
              </a:gdLst>
              <a:ahLst/>
              <a:cxnLst/>
              <a:rect l="T0" t="T1" r="T2" b="T3"/>
              <a:pathLst>
                <a:path w="1422" h="1579" extrusionOk="0">
                  <a:moveTo>
                    <a:pt x="239" y="0"/>
                  </a:moveTo>
                  <a:cubicBezTo>
                    <a:pt x="171" y="6"/>
                    <a:pt x="113" y="34"/>
                    <a:pt x="68" y="80"/>
                  </a:cubicBezTo>
                  <a:cubicBezTo>
                    <a:pt x="23" y="131"/>
                    <a:pt x="0" y="200"/>
                    <a:pt x="6" y="262"/>
                  </a:cubicBezTo>
                  <a:cubicBezTo>
                    <a:pt x="11" y="318"/>
                    <a:pt x="34" y="392"/>
                    <a:pt x="86" y="433"/>
                  </a:cubicBezTo>
                  <a:cubicBezTo>
                    <a:pt x="199" y="517"/>
                    <a:pt x="301" y="614"/>
                    <a:pt x="393" y="722"/>
                  </a:cubicBezTo>
                  <a:cubicBezTo>
                    <a:pt x="488" y="842"/>
                    <a:pt x="580" y="971"/>
                    <a:pt x="671" y="1102"/>
                  </a:cubicBezTo>
                  <a:cubicBezTo>
                    <a:pt x="773" y="1244"/>
                    <a:pt x="870" y="1393"/>
                    <a:pt x="994" y="1511"/>
                  </a:cubicBezTo>
                  <a:cubicBezTo>
                    <a:pt x="1039" y="1557"/>
                    <a:pt x="1100" y="1578"/>
                    <a:pt x="1161" y="1578"/>
                  </a:cubicBezTo>
                  <a:cubicBezTo>
                    <a:pt x="1208" y="1578"/>
                    <a:pt x="1256" y="1565"/>
                    <a:pt x="1296" y="1540"/>
                  </a:cubicBezTo>
                  <a:cubicBezTo>
                    <a:pt x="1353" y="1506"/>
                    <a:pt x="1392" y="1449"/>
                    <a:pt x="1403" y="1381"/>
                  </a:cubicBezTo>
                  <a:cubicBezTo>
                    <a:pt x="1421" y="1312"/>
                    <a:pt x="1403" y="1256"/>
                    <a:pt x="1369" y="1199"/>
                  </a:cubicBezTo>
                  <a:cubicBezTo>
                    <a:pt x="1319" y="1097"/>
                    <a:pt x="1251" y="1005"/>
                    <a:pt x="1188" y="915"/>
                  </a:cubicBezTo>
                  <a:cubicBezTo>
                    <a:pt x="1120" y="813"/>
                    <a:pt x="1041" y="711"/>
                    <a:pt x="966" y="614"/>
                  </a:cubicBezTo>
                  <a:cubicBezTo>
                    <a:pt x="802" y="410"/>
                    <a:pt x="625" y="221"/>
                    <a:pt x="415" y="69"/>
                  </a:cubicBezTo>
                  <a:cubicBezTo>
                    <a:pt x="364" y="29"/>
                    <a:pt x="312" y="0"/>
                    <a:pt x="250"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 name="Google Shape;1954;p27"/>
            <p:cNvSpPr>
              <a:spLocks noChangeArrowheads="1"/>
            </p:cNvSpPr>
            <p:nvPr/>
          </p:nvSpPr>
          <p:spPr bwMode="auto">
            <a:xfrm flipH="1">
              <a:off x="638201" y="3292885"/>
              <a:ext cx="0" cy="1421"/>
            </a:xfrm>
            <a:custGeom>
              <a:avLst/>
              <a:gdLst>
                <a:gd name="T0" fmla="*/ 0 w 12"/>
                <a:gd name="T1" fmla="*/ 0 h 7"/>
                <a:gd name="T2" fmla="*/ 12 w 12"/>
                <a:gd name="T3" fmla="*/ 7 h 7"/>
              </a:gdLst>
              <a:ahLst/>
              <a:cxnLst/>
              <a:rect l="T0" t="T1" r="T2" b="T3"/>
              <a:pathLst>
                <a:path w="12" h="7" extrusionOk="0">
                  <a:moveTo>
                    <a:pt x="0" y="1"/>
                  </a:moveTo>
                  <a:cubicBezTo>
                    <a:pt x="6" y="1"/>
                    <a:pt x="6" y="6"/>
                    <a:pt x="11" y="6"/>
                  </a:cubicBezTo>
                  <a:cubicBezTo>
                    <a:pt x="6" y="6"/>
                    <a:pt x="6" y="1"/>
                    <a:pt x="0"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 name="Google Shape;1955;p27"/>
            <p:cNvSpPr>
              <a:spLocks noChangeArrowheads="1"/>
            </p:cNvSpPr>
            <p:nvPr/>
          </p:nvSpPr>
          <p:spPr bwMode="auto">
            <a:xfrm flipH="1">
              <a:off x="1714612" y="2824176"/>
              <a:ext cx="1428588" cy="428940"/>
            </a:xfrm>
            <a:custGeom>
              <a:avLst/>
              <a:gdLst>
                <a:gd name="T0" fmla="*/ 0 w 48563"/>
                <a:gd name="T1" fmla="*/ 0 h 14605"/>
                <a:gd name="T2" fmla="*/ 48563 w 48563"/>
                <a:gd name="T3" fmla="*/ 14605 h 14605"/>
              </a:gdLst>
              <a:ahLst/>
              <a:cxnLst/>
              <a:rect l="T0" t="T1" r="T2" b="T3"/>
              <a:pathLst>
                <a:path w="48563" h="14605" extrusionOk="0">
                  <a:moveTo>
                    <a:pt x="37385" y="0"/>
                  </a:moveTo>
                  <a:cubicBezTo>
                    <a:pt x="37220" y="0"/>
                    <a:pt x="37044" y="12"/>
                    <a:pt x="36845" y="29"/>
                  </a:cubicBezTo>
                  <a:cubicBezTo>
                    <a:pt x="36357" y="75"/>
                    <a:pt x="35851" y="177"/>
                    <a:pt x="35305" y="336"/>
                  </a:cubicBezTo>
                  <a:cubicBezTo>
                    <a:pt x="34817" y="477"/>
                    <a:pt x="34299" y="671"/>
                    <a:pt x="33732" y="927"/>
                  </a:cubicBezTo>
                  <a:cubicBezTo>
                    <a:pt x="33249" y="1148"/>
                    <a:pt x="32748" y="1410"/>
                    <a:pt x="32208" y="1728"/>
                  </a:cubicBezTo>
                  <a:cubicBezTo>
                    <a:pt x="31487" y="2148"/>
                    <a:pt x="30766" y="2638"/>
                    <a:pt x="30010" y="3223"/>
                  </a:cubicBezTo>
                  <a:cubicBezTo>
                    <a:pt x="29601" y="3535"/>
                    <a:pt x="29214" y="3853"/>
                    <a:pt x="28856" y="4166"/>
                  </a:cubicBezTo>
                  <a:cubicBezTo>
                    <a:pt x="28833" y="4160"/>
                    <a:pt x="28817" y="4149"/>
                    <a:pt x="28799" y="4143"/>
                  </a:cubicBezTo>
                  <a:lnTo>
                    <a:pt x="28765" y="4132"/>
                  </a:lnTo>
                  <a:cubicBezTo>
                    <a:pt x="28225" y="3910"/>
                    <a:pt x="27703" y="3621"/>
                    <a:pt x="27197" y="3348"/>
                  </a:cubicBezTo>
                  <a:lnTo>
                    <a:pt x="27134" y="3314"/>
                  </a:lnTo>
                  <a:cubicBezTo>
                    <a:pt x="26606" y="3024"/>
                    <a:pt x="26032" y="2722"/>
                    <a:pt x="25429" y="2484"/>
                  </a:cubicBezTo>
                  <a:cubicBezTo>
                    <a:pt x="25122" y="2365"/>
                    <a:pt x="24844" y="2273"/>
                    <a:pt x="24566" y="2211"/>
                  </a:cubicBezTo>
                  <a:cubicBezTo>
                    <a:pt x="24430" y="2182"/>
                    <a:pt x="24293" y="2160"/>
                    <a:pt x="24157" y="2137"/>
                  </a:cubicBezTo>
                  <a:lnTo>
                    <a:pt x="24134" y="2132"/>
                  </a:lnTo>
                  <a:cubicBezTo>
                    <a:pt x="23963" y="2108"/>
                    <a:pt x="23805" y="2087"/>
                    <a:pt x="23656" y="2074"/>
                  </a:cubicBezTo>
                  <a:cubicBezTo>
                    <a:pt x="23549" y="2063"/>
                    <a:pt x="23430" y="2063"/>
                    <a:pt x="23315" y="2063"/>
                  </a:cubicBezTo>
                  <a:cubicBezTo>
                    <a:pt x="22901" y="2063"/>
                    <a:pt x="22458" y="2121"/>
                    <a:pt x="21998" y="2239"/>
                  </a:cubicBezTo>
                  <a:cubicBezTo>
                    <a:pt x="21503" y="2370"/>
                    <a:pt x="20986" y="2586"/>
                    <a:pt x="20417" y="2893"/>
                  </a:cubicBezTo>
                  <a:cubicBezTo>
                    <a:pt x="19969" y="3131"/>
                    <a:pt x="19491" y="3427"/>
                    <a:pt x="18923" y="3831"/>
                  </a:cubicBezTo>
                  <a:cubicBezTo>
                    <a:pt x="18469" y="4149"/>
                    <a:pt x="18020" y="4495"/>
                    <a:pt x="17582" y="4825"/>
                  </a:cubicBezTo>
                  <a:cubicBezTo>
                    <a:pt x="17105" y="5189"/>
                    <a:pt x="16611" y="5564"/>
                    <a:pt x="16111" y="5911"/>
                  </a:cubicBezTo>
                  <a:cubicBezTo>
                    <a:pt x="15872" y="6076"/>
                    <a:pt x="15673" y="6212"/>
                    <a:pt x="15479" y="6325"/>
                  </a:cubicBezTo>
                  <a:cubicBezTo>
                    <a:pt x="15247" y="6223"/>
                    <a:pt x="15009" y="6103"/>
                    <a:pt x="14752" y="5956"/>
                  </a:cubicBezTo>
                  <a:cubicBezTo>
                    <a:pt x="14582" y="5853"/>
                    <a:pt x="14411" y="5740"/>
                    <a:pt x="14241" y="5632"/>
                  </a:cubicBezTo>
                  <a:cubicBezTo>
                    <a:pt x="14162" y="5581"/>
                    <a:pt x="14081" y="5530"/>
                    <a:pt x="14002" y="5478"/>
                  </a:cubicBezTo>
                  <a:cubicBezTo>
                    <a:pt x="13536" y="5189"/>
                    <a:pt x="12990" y="4865"/>
                    <a:pt x="12384" y="4734"/>
                  </a:cubicBezTo>
                  <a:cubicBezTo>
                    <a:pt x="12253" y="4705"/>
                    <a:pt x="12104" y="4683"/>
                    <a:pt x="11940" y="4678"/>
                  </a:cubicBezTo>
                  <a:cubicBezTo>
                    <a:pt x="11906" y="4671"/>
                    <a:pt x="11872" y="4671"/>
                    <a:pt x="11838" y="4671"/>
                  </a:cubicBezTo>
                  <a:cubicBezTo>
                    <a:pt x="11723" y="4671"/>
                    <a:pt x="11605" y="4683"/>
                    <a:pt x="11445" y="4705"/>
                  </a:cubicBezTo>
                  <a:cubicBezTo>
                    <a:pt x="11190" y="4739"/>
                    <a:pt x="10911" y="4831"/>
                    <a:pt x="10582" y="4985"/>
                  </a:cubicBezTo>
                  <a:cubicBezTo>
                    <a:pt x="10133" y="5195"/>
                    <a:pt x="9724" y="5496"/>
                    <a:pt x="9331" y="5791"/>
                  </a:cubicBezTo>
                  <a:cubicBezTo>
                    <a:pt x="9252" y="5848"/>
                    <a:pt x="9172" y="5905"/>
                    <a:pt x="9093" y="5967"/>
                  </a:cubicBezTo>
                  <a:cubicBezTo>
                    <a:pt x="8075" y="6700"/>
                    <a:pt x="6934" y="7280"/>
                    <a:pt x="5831" y="7836"/>
                  </a:cubicBezTo>
                  <a:lnTo>
                    <a:pt x="5552" y="7978"/>
                  </a:lnTo>
                  <a:cubicBezTo>
                    <a:pt x="5235" y="8138"/>
                    <a:pt x="4967" y="8274"/>
                    <a:pt x="4700" y="8416"/>
                  </a:cubicBezTo>
                  <a:cubicBezTo>
                    <a:pt x="4542" y="8502"/>
                    <a:pt x="4377" y="8586"/>
                    <a:pt x="4217" y="8678"/>
                  </a:cubicBezTo>
                  <a:lnTo>
                    <a:pt x="3996" y="8796"/>
                  </a:lnTo>
                  <a:cubicBezTo>
                    <a:pt x="3496" y="9069"/>
                    <a:pt x="2956" y="9360"/>
                    <a:pt x="2405" y="9593"/>
                  </a:cubicBezTo>
                  <a:cubicBezTo>
                    <a:pt x="2371" y="9609"/>
                    <a:pt x="2337" y="9621"/>
                    <a:pt x="2308" y="9638"/>
                  </a:cubicBezTo>
                  <a:lnTo>
                    <a:pt x="2331" y="9627"/>
                  </a:lnTo>
                  <a:lnTo>
                    <a:pt x="2353" y="9621"/>
                  </a:lnTo>
                  <a:cubicBezTo>
                    <a:pt x="1814" y="9837"/>
                    <a:pt x="1364" y="9968"/>
                    <a:pt x="939" y="10031"/>
                  </a:cubicBezTo>
                  <a:cubicBezTo>
                    <a:pt x="792" y="10052"/>
                    <a:pt x="648" y="10058"/>
                    <a:pt x="512" y="10058"/>
                  </a:cubicBezTo>
                  <a:cubicBezTo>
                    <a:pt x="433" y="10058"/>
                    <a:pt x="354" y="10058"/>
                    <a:pt x="273" y="10052"/>
                  </a:cubicBezTo>
                  <a:lnTo>
                    <a:pt x="262" y="10052"/>
                  </a:lnTo>
                  <a:cubicBezTo>
                    <a:pt x="183" y="10052"/>
                    <a:pt x="121" y="10110"/>
                    <a:pt x="97" y="10172"/>
                  </a:cubicBezTo>
                  <a:lnTo>
                    <a:pt x="87" y="10178"/>
                  </a:lnTo>
                  <a:cubicBezTo>
                    <a:pt x="47" y="10201"/>
                    <a:pt x="24" y="10235"/>
                    <a:pt x="13" y="10280"/>
                  </a:cubicBezTo>
                  <a:cubicBezTo>
                    <a:pt x="1" y="10320"/>
                    <a:pt x="7" y="10359"/>
                    <a:pt x="29" y="10388"/>
                  </a:cubicBezTo>
                  <a:cubicBezTo>
                    <a:pt x="92" y="10490"/>
                    <a:pt x="166" y="10587"/>
                    <a:pt x="246" y="10678"/>
                  </a:cubicBezTo>
                  <a:cubicBezTo>
                    <a:pt x="336" y="10781"/>
                    <a:pt x="444" y="10865"/>
                    <a:pt x="541" y="10939"/>
                  </a:cubicBezTo>
                  <a:cubicBezTo>
                    <a:pt x="734" y="11081"/>
                    <a:pt x="973" y="11190"/>
                    <a:pt x="1274" y="11269"/>
                  </a:cubicBezTo>
                  <a:cubicBezTo>
                    <a:pt x="1495" y="11326"/>
                    <a:pt x="1746" y="11360"/>
                    <a:pt x="2064" y="11371"/>
                  </a:cubicBezTo>
                  <a:cubicBezTo>
                    <a:pt x="2114" y="11377"/>
                    <a:pt x="2166" y="11377"/>
                    <a:pt x="2211" y="11377"/>
                  </a:cubicBezTo>
                  <a:cubicBezTo>
                    <a:pt x="2439" y="11377"/>
                    <a:pt x="2683" y="11360"/>
                    <a:pt x="2985" y="11319"/>
                  </a:cubicBezTo>
                  <a:cubicBezTo>
                    <a:pt x="3553" y="11251"/>
                    <a:pt x="4104" y="11127"/>
                    <a:pt x="4671" y="10996"/>
                  </a:cubicBezTo>
                  <a:cubicBezTo>
                    <a:pt x="4757" y="10973"/>
                    <a:pt x="4842" y="10957"/>
                    <a:pt x="4933" y="10939"/>
                  </a:cubicBezTo>
                  <a:cubicBezTo>
                    <a:pt x="5059" y="10910"/>
                    <a:pt x="5183" y="10883"/>
                    <a:pt x="5308" y="10849"/>
                  </a:cubicBezTo>
                  <a:cubicBezTo>
                    <a:pt x="5570" y="10786"/>
                    <a:pt x="5843" y="10718"/>
                    <a:pt x="6121" y="10678"/>
                  </a:cubicBezTo>
                  <a:cubicBezTo>
                    <a:pt x="6258" y="10661"/>
                    <a:pt x="6365" y="10655"/>
                    <a:pt x="6468" y="10655"/>
                  </a:cubicBezTo>
                  <a:cubicBezTo>
                    <a:pt x="6519" y="10655"/>
                    <a:pt x="6570" y="10655"/>
                    <a:pt x="6622" y="10661"/>
                  </a:cubicBezTo>
                  <a:cubicBezTo>
                    <a:pt x="6678" y="10671"/>
                    <a:pt x="6724" y="10684"/>
                    <a:pt x="6769" y="10695"/>
                  </a:cubicBezTo>
                  <a:cubicBezTo>
                    <a:pt x="6792" y="10706"/>
                    <a:pt x="6814" y="10718"/>
                    <a:pt x="6837" y="10729"/>
                  </a:cubicBezTo>
                  <a:cubicBezTo>
                    <a:pt x="6853" y="10746"/>
                    <a:pt x="6871" y="10757"/>
                    <a:pt x="6888" y="10774"/>
                  </a:cubicBezTo>
                  <a:cubicBezTo>
                    <a:pt x="6871" y="10791"/>
                    <a:pt x="6860" y="10808"/>
                    <a:pt x="6848" y="10826"/>
                  </a:cubicBezTo>
                  <a:lnTo>
                    <a:pt x="6832" y="10849"/>
                  </a:lnTo>
                  <a:cubicBezTo>
                    <a:pt x="6808" y="10876"/>
                    <a:pt x="6798" y="10922"/>
                    <a:pt x="6785" y="10957"/>
                  </a:cubicBezTo>
                  <a:lnTo>
                    <a:pt x="6780" y="10973"/>
                  </a:lnTo>
                  <a:lnTo>
                    <a:pt x="6763" y="10991"/>
                  </a:lnTo>
                  <a:cubicBezTo>
                    <a:pt x="6724" y="11012"/>
                    <a:pt x="6690" y="11036"/>
                    <a:pt x="6649" y="11059"/>
                  </a:cubicBezTo>
                  <a:cubicBezTo>
                    <a:pt x="6570" y="11098"/>
                    <a:pt x="6496" y="11138"/>
                    <a:pt x="6439" y="11190"/>
                  </a:cubicBezTo>
                  <a:cubicBezTo>
                    <a:pt x="6376" y="11246"/>
                    <a:pt x="6337" y="11303"/>
                    <a:pt x="6308" y="11366"/>
                  </a:cubicBezTo>
                  <a:cubicBezTo>
                    <a:pt x="6274" y="11439"/>
                    <a:pt x="6263" y="11513"/>
                    <a:pt x="6268" y="11604"/>
                  </a:cubicBezTo>
                  <a:cubicBezTo>
                    <a:pt x="6292" y="11933"/>
                    <a:pt x="6598" y="12121"/>
                    <a:pt x="6853" y="12223"/>
                  </a:cubicBezTo>
                  <a:cubicBezTo>
                    <a:pt x="7121" y="12331"/>
                    <a:pt x="7399" y="12383"/>
                    <a:pt x="7672" y="12428"/>
                  </a:cubicBezTo>
                  <a:lnTo>
                    <a:pt x="7706" y="12433"/>
                  </a:lnTo>
                  <a:cubicBezTo>
                    <a:pt x="7968" y="12478"/>
                    <a:pt x="8246" y="12513"/>
                    <a:pt x="8531" y="12525"/>
                  </a:cubicBezTo>
                  <a:cubicBezTo>
                    <a:pt x="8605" y="12530"/>
                    <a:pt x="8684" y="12530"/>
                    <a:pt x="8763" y="12530"/>
                  </a:cubicBezTo>
                  <a:cubicBezTo>
                    <a:pt x="8945" y="12530"/>
                    <a:pt x="9145" y="12519"/>
                    <a:pt x="9376" y="12502"/>
                  </a:cubicBezTo>
                  <a:cubicBezTo>
                    <a:pt x="10297" y="12428"/>
                    <a:pt x="11207" y="12184"/>
                    <a:pt x="12082" y="11945"/>
                  </a:cubicBezTo>
                  <a:cubicBezTo>
                    <a:pt x="12247" y="11899"/>
                    <a:pt x="12418" y="11854"/>
                    <a:pt x="12581" y="11809"/>
                  </a:cubicBezTo>
                  <a:cubicBezTo>
                    <a:pt x="12883" y="11728"/>
                    <a:pt x="13207" y="11649"/>
                    <a:pt x="13570" y="11565"/>
                  </a:cubicBezTo>
                  <a:cubicBezTo>
                    <a:pt x="13871" y="11497"/>
                    <a:pt x="14150" y="11445"/>
                    <a:pt x="14429" y="11405"/>
                  </a:cubicBezTo>
                  <a:cubicBezTo>
                    <a:pt x="14661" y="11377"/>
                    <a:pt x="14849" y="11360"/>
                    <a:pt x="15025" y="11360"/>
                  </a:cubicBezTo>
                  <a:cubicBezTo>
                    <a:pt x="15122" y="11360"/>
                    <a:pt x="15219" y="11366"/>
                    <a:pt x="15309" y="11377"/>
                  </a:cubicBezTo>
                  <a:cubicBezTo>
                    <a:pt x="15406" y="11387"/>
                    <a:pt x="15486" y="11411"/>
                    <a:pt x="15565" y="11434"/>
                  </a:cubicBezTo>
                  <a:cubicBezTo>
                    <a:pt x="15605" y="11456"/>
                    <a:pt x="15644" y="11473"/>
                    <a:pt x="15673" y="11497"/>
                  </a:cubicBezTo>
                  <a:cubicBezTo>
                    <a:pt x="15691" y="11513"/>
                    <a:pt x="15707" y="11524"/>
                    <a:pt x="15725" y="11542"/>
                  </a:cubicBezTo>
                  <a:cubicBezTo>
                    <a:pt x="15730" y="11552"/>
                    <a:pt x="15736" y="11570"/>
                    <a:pt x="15747" y="11581"/>
                  </a:cubicBezTo>
                  <a:cubicBezTo>
                    <a:pt x="15752" y="11604"/>
                    <a:pt x="15759" y="11626"/>
                    <a:pt x="15764" y="11644"/>
                  </a:cubicBezTo>
                  <a:lnTo>
                    <a:pt x="15764" y="11762"/>
                  </a:lnTo>
                  <a:cubicBezTo>
                    <a:pt x="15759" y="11791"/>
                    <a:pt x="15747" y="11825"/>
                    <a:pt x="15741" y="11859"/>
                  </a:cubicBezTo>
                  <a:cubicBezTo>
                    <a:pt x="15712" y="11911"/>
                    <a:pt x="15678" y="11962"/>
                    <a:pt x="15639" y="12019"/>
                  </a:cubicBezTo>
                  <a:lnTo>
                    <a:pt x="15616" y="12053"/>
                  </a:lnTo>
                  <a:lnTo>
                    <a:pt x="15565" y="12116"/>
                  </a:lnTo>
                  <a:cubicBezTo>
                    <a:pt x="15497" y="12200"/>
                    <a:pt x="15429" y="12281"/>
                    <a:pt x="15372" y="12360"/>
                  </a:cubicBezTo>
                  <a:cubicBezTo>
                    <a:pt x="15281" y="12502"/>
                    <a:pt x="15235" y="12683"/>
                    <a:pt x="15253" y="12848"/>
                  </a:cubicBezTo>
                  <a:cubicBezTo>
                    <a:pt x="15281" y="13099"/>
                    <a:pt x="15418" y="13309"/>
                    <a:pt x="15537" y="13462"/>
                  </a:cubicBezTo>
                  <a:cubicBezTo>
                    <a:pt x="15599" y="13542"/>
                    <a:pt x="15662" y="13616"/>
                    <a:pt x="15736" y="13684"/>
                  </a:cubicBezTo>
                  <a:cubicBezTo>
                    <a:pt x="15827" y="13774"/>
                    <a:pt x="15922" y="13849"/>
                    <a:pt x="16014" y="13910"/>
                  </a:cubicBezTo>
                  <a:cubicBezTo>
                    <a:pt x="16161" y="14013"/>
                    <a:pt x="16338" y="14104"/>
                    <a:pt x="16577" y="14195"/>
                  </a:cubicBezTo>
                  <a:cubicBezTo>
                    <a:pt x="16793" y="14280"/>
                    <a:pt x="17026" y="14354"/>
                    <a:pt x="17286" y="14411"/>
                  </a:cubicBezTo>
                  <a:cubicBezTo>
                    <a:pt x="17708" y="14508"/>
                    <a:pt x="18185" y="14565"/>
                    <a:pt x="18786" y="14592"/>
                  </a:cubicBezTo>
                  <a:cubicBezTo>
                    <a:pt x="18969" y="14605"/>
                    <a:pt x="19168" y="14605"/>
                    <a:pt x="19366" y="14605"/>
                  </a:cubicBezTo>
                  <a:cubicBezTo>
                    <a:pt x="19605" y="14605"/>
                    <a:pt x="19861" y="14599"/>
                    <a:pt x="20150" y="14587"/>
                  </a:cubicBezTo>
                  <a:cubicBezTo>
                    <a:pt x="20742" y="14558"/>
                    <a:pt x="21356" y="14497"/>
                    <a:pt x="21986" y="14395"/>
                  </a:cubicBezTo>
                  <a:cubicBezTo>
                    <a:pt x="23396" y="14167"/>
                    <a:pt x="24799" y="13747"/>
                    <a:pt x="26037" y="13372"/>
                  </a:cubicBezTo>
                  <a:lnTo>
                    <a:pt x="26202" y="13325"/>
                  </a:lnTo>
                  <a:lnTo>
                    <a:pt x="26226" y="13314"/>
                  </a:lnTo>
                  <a:cubicBezTo>
                    <a:pt x="27168" y="13036"/>
                    <a:pt x="28140" y="12740"/>
                    <a:pt x="29111" y="12507"/>
                  </a:cubicBezTo>
                  <a:cubicBezTo>
                    <a:pt x="29567" y="12399"/>
                    <a:pt x="30015" y="12315"/>
                    <a:pt x="30391" y="12240"/>
                  </a:cubicBezTo>
                  <a:cubicBezTo>
                    <a:pt x="30629" y="12195"/>
                    <a:pt x="30913" y="12144"/>
                    <a:pt x="31196" y="12110"/>
                  </a:cubicBezTo>
                  <a:cubicBezTo>
                    <a:pt x="31537" y="12064"/>
                    <a:pt x="31810" y="12048"/>
                    <a:pt x="32061" y="12048"/>
                  </a:cubicBezTo>
                  <a:cubicBezTo>
                    <a:pt x="32214" y="12048"/>
                    <a:pt x="32356" y="12053"/>
                    <a:pt x="32487" y="12069"/>
                  </a:cubicBezTo>
                  <a:cubicBezTo>
                    <a:pt x="32635" y="12087"/>
                    <a:pt x="32759" y="12121"/>
                    <a:pt x="32874" y="12161"/>
                  </a:cubicBezTo>
                  <a:cubicBezTo>
                    <a:pt x="32930" y="12184"/>
                    <a:pt x="32987" y="12213"/>
                    <a:pt x="33038" y="12247"/>
                  </a:cubicBezTo>
                  <a:cubicBezTo>
                    <a:pt x="33066" y="12268"/>
                    <a:pt x="33089" y="12297"/>
                    <a:pt x="33118" y="12326"/>
                  </a:cubicBezTo>
                  <a:cubicBezTo>
                    <a:pt x="33129" y="12349"/>
                    <a:pt x="33147" y="12376"/>
                    <a:pt x="33158" y="12405"/>
                  </a:cubicBezTo>
                  <a:cubicBezTo>
                    <a:pt x="33163" y="12417"/>
                    <a:pt x="33168" y="12433"/>
                    <a:pt x="33174" y="12451"/>
                  </a:cubicBezTo>
                  <a:lnTo>
                    <a:pt x="33174" y="12478"/>
                  </a:lnTo>
                  <a:cubicBezTo>
                    <a:pt x="33168" y="12496"/>
                    <a:pt x="33168" y="12507"/>
                    <a:pt x="33163" y="12519"/>
                  </a:cubicBezTo>
                  <a:cubicBezTo>
                    <a:pt x="33140" y="12570"/>
                    <a:pt x="33106" y="12622"/>
                    <a:pt x="33066" y="12678"/>
                  </a:cubicBezTo>
                  <a:lnTo>
                    <a:pt x="33044" y="12706"/>
                  </a:lnTo>
                  <a:cubicBezTo>
                    <a:pt x="32976" y="12798"/>
                    <a:pt x="32908" y="12882"/>
                    <a:pt x="32856" y="12979"/>
                  </a:cubicBezTo>
                  <a:cubicBezTo>
                    <a:pt x="32793" y="13081"/>
                    <a:pt x="32765" y="13212"/>
                    <a:pt x="32765" y="13377"/>
                  </a:cubicBezTo>
                  <a:cubicBezTo>
                    <a:pt x="32765" y="13621"/>
                    <a:pt x="32862" y="13849"/>
                    <a:pt x="33032" y="14002"/>
                  </a:cubicBezTo>
                  <a:cubicBezTo>
                    <a:pt x="33106" y="14070"/>
                    <a:pt x="33208" y="14127"/>
                    <a:pt x="33323" y="14167"/>
                  </a:cubicBezTo>
                  <a:cubicBezTo>
                    <a:pt x="33425" y="14206"/>
                    <a:pt x="33533" y="14224"/>
                    <a:pt x="33658" y="14235"/>
                  </a:cubicBezTo>
                  <a:cubicBezTo>
                    <a:pt x="33703" y="14240"/>
                    <a:pt x="33748" y="14240"/>
                    <a:pt x="33800" y="14240"/>
                  </a:cubicBezTo>
                  <a:cubicBezTo>
                    <a:pt x="33879" y="14240"/>
                    <a:pt x="33958" y="14235"/>
                    <a:pt x="34015" y="14230"/>
                  </a:cubicBezTo>
                  <a:cubicBezTo>
                    <a:pt x="34146" y="14224"/>
                    <a:pt x="34283" y="14201"/>
                    <a:pt x="34459" y="14167"/>
                  </a:cubicBezTo>
                  <a:cubicBezTo>
                    <a:pt x="34624" y="14133"/>
                    <a:pt x="34800" y="14088"/>
                    <a:pt x="34999" y="14030"/>
                  </a:cubicBezTo>
                  <a:cubicBezTo>
                    <a:pt x="35760" y="13939"/>
                    <a:pt x="36402" y="13854"/>
                    <a:pt x="37021" y="13763"/>
                  </a:cubicBezTo>
                  <a:cubicBezTo>
                    <a:pt x="38056" y="13610"/>
                    <a:pt x="38977" y="13445"/>
                    <a:pt x="39840" y="13252"/>
                  </a:cubicBezTo>
                  <a:cubicBezTo>
                    <a:pt x="40845" y="13031"/>
                    <a:pt x="41744" y="12785"/>
                    <a:pt x="42591" y="12507"/>
                  </a:cubicBezTo>
                  <a:cubicBezTo>
                    <a:pt x="43102" y="12342"/>
                    <a:pt x="43538" y="12189"/>
                    <a:pt x="43937" y="12030"/>
                  </a:cubicBezTo>
                  <a:cubicBezTo>
                    <a:pt x="44159" y="11945"/>
                    <a:pt x="44380" y="11854"/>
                    <a:pt x="44619" y="11752"/>
                  </a:cubicBezTo>
                  <a:cubicBezTo>
                    <a:pt x="44732" y="11701"/>
                    <a:pt x="44846" y="11649"/>
                    <a:pt x="44954" y="11599"/>
                  </a:cubicBezTo>
                  <a:lnTo>
                    <a:pt x="44988" y="11581"/>
                  </a:lnTo>
                  <a:lnTo>
                    <a:pt x="45011" y="11570"/>
                  </a:lnTo>
                  <a:cubicBezTo>
                    <a:pt x="45096" y="11531"/>
                    <a:pt x="45182" y="11490"/>
                    <a:pt x="45261" y="11456"/>
                  </a:cubicBezTo>
                  <a:lnTo>
                    <a:pt x="45397" y="11394"/>
                  </a:lnTo>
                  <a:lnTo>
                    <a:pt x="45414" y="11387"/>
                  </a:lnTo>
                  <a:lnTo>
                    <a:pt x="45573" y="11326"/>
                  </a:lnTo>
                  <a:cubicBezTo>
                    <a:pt x="45778" y="11246"/>
                    <a:pt x="45982" y="11167"/>
                    <a:pt x="46176" y="11064"/>
                  </a:cubicBezTo>
                  <a:cubicBezTo>
                    <a:pt x="46312" y="10996"/>
                    <a:pt x="46443" y="10910"/>
                    <a:pt x="46562" y="10802"/>
                  </a:cubicBezTo>
                  <a:cubicBezTo>
                    <a:pt x="46659" y="10723"/>
                    <a:pt x="46750" y="10626"/>
                    <a:pt x="46852" y="10496"/>
                  </a:cubicBezTo>
                  <a:cubicBezTo>
                    <a:pt x="46908" y="10445"/>
                    <a:pt x="46971" y="10399"/>
                    <a:pt x="47028" y="10348"/>
                  </a:cubicBezTo>
                  <a:cubicBezTo>
                    <a:pt x="47193" y="10212"/>
                    <a:pt x="47357" y="10065"/>
                    <a:pt x="47545" y="9887"/>
                  </a:cubicBezTo>
                  <a:cubicBezTo>
                    <a:pt x="47847" y="9598"/>
                    <a:pt x="48130" y="9286"/>
                    <a:pt x="48408" y="8979"/>
                  </a:cubicBezTo>
                  <a:lnTo>
                    <a:pt x="48511" y="8871"/>
                  </a:lnTo>
                  <a:cubicBezTo>
                    <a:pt x="48563" y="8809"/>
                    <a:pt x="48563" y="8717"/>
                    <a:pt x="48505" y="8667"/>
                  </a:cubicBezTo>
                  <a:cubicBezTo>
                    <a:pt x="48477" y="8638"/>
                    <a:pt x="48443" y="8626"/>
                    <a:pt x="48403" y="8626"/>
                  </a:cubicBezTo>
                  <a:cubicBezTo>
                    <a:pt x="48363" y="8626"/>
                    <a:pt x="48324" y="8638"/>
                    <a:pt x="48301" y="8667"/>
                  </a:cubicBezTo>
                  <a:lnTo>
                    <a:pt x="48278" y="8689"/>
                  </a:lnTo>
                  <a:lnTo>
                    <a:pt x="48261" y="8712"/>
                  </a:lnTo>
                  <a:cubicBezTo>
                    <a:pt x="48261" y="8706"/>
                    <a:pt x="48256" y="8701"/>
                    <a:pt x="48250" y="8694"/>
                  </a:cubicBezTo>
                  <a:cubicBezTo>
                    <a:pt x="48170" y="8620"/>
                    <a:pt x="48096" y="8541"/>
                    <a:pt x="48017" y="8468"/>
                  </a:cubicBezTo>
                  <a:cubicBezTo>
                    <a:pt x="47971" y="8421"/>
                    <a:pt x="47926" y="8376"/>
                    <a:pt x="47881" y="8331"/>
                  </a:cubicBezTo>
                  <a:cubicBezTo>
                    <a:pt x="47750" y="8195"/>
                    <a:pt x="47613" y="8064"/>
                    <a:pt x="47477" y="7933"/>
                  </a:cubicBezTo>
                  <a:cubicBezTo>
                    <a:pt x="47215" y="7684"/>
                    <a:pt x="46960" y="7433"/>
                    <a:pt x="46698" y="7183"/>
                  </a:cubicBezTo>
                  <a:cubicBezTo>
                    <a:pt x="46250" y="6745"/>
                    <a:pt x="45885" y="6370"/>
                    <a:pt x="45545" y="6001"/>
                  </a:cubicBezTo>
                  <a:cubicBezTo>
                    <a:pt x="45209" y="5632"/>
                    <a:pt x="44875" y="5251"/>
                    <a:pt x="44550" y="4882"/>
                  </a:cubicBezTo>
                  <a:cubicBezTo>
                    <a:pt x="44193" y="4473"/>
                    <a:pt x="43823" y="4052"/>
                    <a:pt x="43454" y="3643"/>
                  </a:cubicBezTo>
                  <a:cubicBezTo>
                    <a:pt x="43045" y="3199"/>
                    <a:pt x="42670" y="2819"/>
                    <a:pt x="42306" y="2467"/>
                  </a:cubicBezTo>
                  <a:cubicBezTo>
                    <a:pt x="41897" y="2080"/>
                    <a:pt x="41476" y="1723"/>
                    <a:pt x="41050" y="1405"/>
                  </a:cubicBezTo>
                  <a:cubicBezTo>
                    <a:pt x="40129" y="711"/>
                    <a:pt x="39215" y="273"/>
                    <a:pt x="38317" y="97"/>
                  </a:cubicBezTo>
                  <a:cubicBezTo>
                    <a:pt x="38073" y="46"/>
                    <a:pt x="37823" y="18"/>
                    <a:pt x="37567" y="7"/>
                  </a:cubicBezTo>
                  <a:cubicBezTo>
                    <a:pt x="37504" y="7"/>
                    <a:pt x="37448" y="0"/>
                    <a:pt x="37385" y="0"/>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 name="Google Shape;1956;p27"/>
            <p:cNvSpPr>
              <a:spLocks noChangeArrowheads="1"/>
            </p:cNvSpPr>
            <p:nvPr/>
          </p:nvSpPr>
          <p:spPr bwMode="auto">
            <a:xfrm flipH="1">
              <a:off x="1717452" y="3052850"/>
              <a:ext cx="51122" cy="31247"/>
            </a:xfrm>
            <a:custGeom>
              <a:avLst/>
              <a:gdLst>
                <a:gd name="T0" fmla="*/ 0 w 1751"/>
                <a:gd name="T1" fmla="*/ 0 h 1084"/>
                <a:gd name="T2" fmla="*/ 1751 w 1751"/>
                <a:gd name="T3" fmla="*/ 1084 h 1084"/>
              </a:gdLst>
              <a:ahLst/>
              <a:cxnLst/>
              <a:rect l="T0" t="T1" r="T2" b="T3"/>
              <a:pathLst>
                <a:path w="1751" h="1084" extrusionOk="0">
                  <a:moveTo>
                    <a:pt x="211" y="1"/>
                  </a:moveTo>
                  <a:cubicBezTo>
                    <a:pt x="160" y="1"/>
                    <a:pt x="114" y="24"/>
                    <a:pt x="75" y="58"/>
                  </a:cubicBezTo>
                  <a:cubicBezTo>
                    <a:pt x="1" y="131"/>
                    <a:pt x="1" y="257"/>
                    <a:pt x="75" y="331"/>
                  </a:cubicBezTo>
                  <a:cubicBezTo>
                    <a:pt x="245" y="496"/>
                    <a:pt x="439" y="621"/>
                    <a:pt x="643" y="729"/>
                  </a:cubicBezTo>
                  <a:cubicBezTo>
                    <a:pt x="853" y="831"/>
                    <a:pt x="1069" y="916"/>
                    <a:pt x="1286" y="1002"/>
                  </a:cubicBezTo>
                  <a:cubicBezTo>
                    <a:pt x="1347" y="1023"/>
                    <a:pt x="1415" y="1052"/>
                    <a:pt x="1478" y="1075"/>
                  </a:cubicBezTo>
                  <a:cubicBezTo>
                    <a:pt x="1495" y="1081"/>
                    <a:pt x="1512" y="1083"/>
                    <a:pt x="1529" y="1083"/>
                  </a:cubicBezTo>
                  <a:cubicBezTo>
                    <a:pt x="1546" y="1083"/>
                    <a:pt x="1563" y="1081"/>
                    <a:pt x="1580" y="1075"/>
                  </a:cubicBezTo>
                  <a:cubicBezTo>
                    <a:pt x="1627" y="1064"/>
                    <a:pt x="1672" y="1030"/>
                    <a:pt x="1700" y="984"/>
                  </a:cubicBezTo>
                  <a:cubicBezTo>
                    <a:pt x="1751" y="887"/>
                    <a:pt x="1711" y="774"/>
                    <a:pt x="1627" y="716"/>
                  </a:cubicBezTo>
                  <a:cubicBezTo>
                    <a:pt x="1422" y="592"/>
                    <a:pt x="1194" y="519"/>
                    <a:pt x="972" y="433"/>
                  </a:cubicBezTo>
                  <a:cubicBezTo>
                    <a:pt x="796" y="359"/>
                    <a:pt x="631" y="280"/>
                    <a:pt x="478" y="171"/>
                  </a:cubicBezTo>
                  <a:cubicBezTo>
                    <a:pt x="433" y="137"/>
                    <a:pt x="387" y="97"/>
                    <a:pt x="347" y="58"/>
                  </a:cubicBezTo>
                  <a:cubicBezTo>
                    <a:pt x="308" y="24"/>
                    <a:pt x="263" y="1"/>
                    <a:pt x="211" y="1"/>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 name="Google Shape;1957;p27"/>
            <p:cNvSpPr>
              <a:spLocks noChangeArrowheads="1"/>
            </p:cNvSpPr>
            <p:nvPr/>
          </p:nvSpPr>
          <p:spPr bwMode="auto">
            <a:xfrm flipH="1">
              <a:off x="3207103" y="3718984"/>
              <a:ext cx="944344" cy="186064"/>
            </a:xfrm>
            <a:custGeom>
              <a:avLst/>
              <a:gdLst>
                <a:gd name="T0" fmla="*/ 0 w 32106"/>
                <a:gd name="T1" fmla="*/ 0 h 6353"/>
                <a:gd name="T2" fmla="*/ 32106 w 32106"/>
                <a:gd name="T3" fmla="*/ 6353 h 6353"/>
              </a:gdLst>
              <a:ahLst/>
              <a:cxnLst/>
              <a:rect l="T0" t="T1" r="T2" b="T3"/>
              <a:pathLst>
                <a:path w="32106" h="6353" extrusionOk="0">
                  <a:moveTo>
                    <a:pt x="9137" y="4432"/>
                  </a:moveTo>
                  <a:lnTo>
                    <a:pt x="9137" y="4432"/>
                  </a:lnTo>
                  <a:cubicBezTo>
                    <a:pt x="9134" y="4433"/>
                    <a:pt x="9129" y="4434"/>
                    <a:pt x="9125" y="4435"/>
                  </a:cubicBezTo>
                  <a:lnTo>
                    <a:pt x="9137" y="4432"/>
                  </a:lnTo>
                  <a:close/>
                  <a:moveTo>
                    <a:pt x="4753" y="5210"/>
                  </a:moveTo>
                  <a:cubicBezTo>
                    <a:pt x="4762" y="5211"/>
                    <a:pt x="4771" y="5211"/>
                    <a:pt x="4780" y="5211"/>
                  </a:cubicBezTo>
                  <a:lnTo>
                    <a:pt x="4757" y="5211"/>
                  </a:lnTo>
                  <a:lnTo>
                    <a:pt x="4753" y="5210"/>
                  </a:lnTo>
                  <a:close/>
                  <a:moveTo>
                    <a:pt x="31980" y="0"/>
                  </a:moveTo>
                  <a:cubicBezTo>
                    <a:pt x="31946" y="0"/>
                    <a:pt x="31924" y="11"/>
                    <a:pt x="31901" y="34"/>
                  </a:cubicBezTo>
                  <a:cubicBezTo>
                    <a:pt x="31810" y="102"/>
                    <a:pt x="31725" y="176"/>
                    <a:pt x="31639" y="255"/>
                  </a:cubicBezTo>
                  <a:cubicBezTo>
                    <a:pt x="31544" y="295"/>
                    <a:pt x="31453" y="341"/>
                    <a:pt x="31361" y="386"/>
                  </a:cubicBezTo>
                  <a:cubicBezTo>
                    <a:pt x="31237" y="454"/>
                    <a:pt x="31112" y="528"/>
                    <a:pt x="30981" y="601"/>
                  </a:cubicBezTo>
                  <a:cubicBezTo>
                    <a:pt x="30742" y="738"/>
                    <a:pt x="30503" y="881"/>
                    <a:pt x="30265" y="1023"/>
                  </a:cubicBezTo>
                  <a:lnTo>
                    <a:pt x="30152" y="1091"/>
                  </a:lnTo>
                  <a:cubicBezTo>
                    <a:pt x="29719" y="1346"/>
                    <a:pt x="29276" y="1613"/>
                    <a:pt x="28827" y="1857"/>
                  </a:cubicBezTo>
                  <a:cubicBezTo>
                    <a:pt x="28424" y="2080"/>
                    <a:pt x="27998" y="2284"/>
                    <a:pt x="27589" y="2483"/>
                  </a:cubicBezTo>
                  <a:cubicBezTo>
                    <a:pt x="27083" y="2728"/>
                    <a:pt x="26559" y="2983"/>
                    <a:pt x="26066" y="3268"/>
                  </a:cubicBezTo>
                  <a:cubicBezTo>
                    <a:pt x="25987" y="3302"/>
                    <a:pt x="25901" y="3329"/>
                    <a:pt x="25822" y="3358"/>
                  </a:cubicBezTo>
                  <a:cubicBezTo>
                    <a:pt x="25714" y="3397"/>
                    <a:pt x="25605" y="3438"/>
                    <a:pt x="25497" y="3472"/>
                  </a:cubicBezTo>
                  <a:cubicBezTo>
                    <a:pt x="25230" y="3562"/>
                    <a:pt x="24941" y="3654"/>
                    <a:pt x="24639" y="3733"/>
                  </a:cubicBezTo>
                  <a:cubicBezTo>
                    <a:pt x="24133" y="3869"/>
                    <a:pt x="23600" y="3984"/>
                    <a:pt x="23014" y="4079"/>
                  </a:cubicBezTo>
                  <a:cubicBezTo>
                    <a:pt x="22066" y="4222"/>
                    <a:pt x="21054" y="4296"/>
                    <a:pt x="19929" y="4296"/>
                  </a:cubicBezTo>
                  <a:cubicBezTo>
                    <a:pt x="19407" y="4296"/>
                    <a:pt x="18861" y="4278"/>
                    <a:pt x="18258" y="4250"/>
                  </a:cubicBezTo>
                  <a:cubicBezTo>
                    <a:pt x="17429" y="4205"/>
                    <a:pt x="16616" y="4142"/>
                    <a:pt x="15849" y="4074"/>
                  </a:cubicBezTo>
                  <a:cubicBezTo>
                    <a:pt x="15649" y="4057"/>
                    <a:pt x="15452" y="4040"/>
                    <a:pt x="15253" y="4023"/>
                  </a:cubicBezTo>
                  <a:cubicBezTo>
                    <a:pt x="14644" y="3971"/>
                    <a:pt x="14020" y="3915"/>
                    <a:pt x="13399" y="3874"/>
                  </a:cubicBezTo>
                  <a:cubicBezTo>
                    <a:pt x="12997" y="3853"/>
                    <a:pt x="12581" y="3835"/>
                    <a:pt x="12172" y="3835"/>
                  </a:cubicBezTo>
                  <a:cubicBezTo>
                    <a:pt x="11388" y="3835"/>
                    <a:pt x="10582" y="3887"/>
                    <a:pt x="9780" y="3989"/>
                  </a:cubicBezTo>
                  <a:cubicBezTo>
                    <a:pt x="9229" y="4052"/>
                    <a:pt x="8649" y="4147"/>
                    <a:pt x="8012" y="4273"/>
                  </a:cubicBezTo>
                  <a:cubicBezTo>
                    <a:pt x="7740" y="4330"/>
                    <a:pt x="7445" y="4393"/>
                    <a:pt x="7110" y="4466"/>
                  </a:cubicBezTo>
                  <a:cubicBezTo>
                    <a:pt x="7041" y="4483"/>
                    <a:pt x="6968" y="4500"/>
                    <a:pt x="6894" y="4517"/>
                  </a:cubicBezTo>
                  <a:cubicBezTo>
                    <a:pt x="6690" y="4563"/>
                    <a:pt x="6473" y="4614"/>
                    <a:pt x="6263" y="4648"/>
                  </a:cubicBezTo>
                  <a:lnTo>
                    <a:pt x="6246" y="4653"/>
                  </a:lnTo>
                  <a:cubicBezTo>
                    <a:pt x="5864" y="4705"/>
                    <a:pt x="5455" y="4734"/>
                    <a:pt x="4990" y="4734"/>
                  </a:cubicBezTo>
                  <a:cubicBezTo>
                    <a:pt x="4859" y="4734"/>
                    <a:pt x="4734" y="4734"/>
                    <a:pt x="4603" y="4727"/>
                  </a:cubicBezTo>
                  <a:cubicBezTo>
                    <a:pt x="4052" y="4710"/>
                    <a:pt x="3496" y="4665"/>
                    <a:pt x="2973" y="4614"/>
                  </a:cubicBezTo>
                  <a:cubicBezTo>
                    <a:pt x="2706" y="4585"/>
                    <a:pt x="2433" y="4540"/>
                    <a:pt x="2177" y="4495"/>
                  </a:cubicBezTo>
                  <a:cubicBezTo>
                    <a:pt x="1985" y="4461"/>
                    <a:pt x="1791" y="4432"/>
                    <a:pt x="1592" y="4404"/>
                  </a:cubicBezTo>
                  <a:cubicBezTo>
                    <a:pt x="1330" y="4370"/>
                    <a:pt x="1098" y="4346"/>
                    <a:pt x="876" y="4341"/>
                  </a:cubicBezTo>
                  <a:lnTo>
                    <a:pt x="797" y="4341"/>
                  </a:lnTo>
                  <a:cubicBezTo>
                    <a:pt x="626" y="4341"/>
                    <a:pt x="444" y="4352"/>
                    <a:pt x="268" y="4386"/>
                  </a:cubicBezTo>
                  <a:lnTo>
                    <a:pt x="246" y="4375"/>
                  </a:lnTo>
                  <a:lnTo>
                    <a:pt x="223" y="4370"/>
                  </a:lnTo>
                  <a:lnTo>
                    <a:pt x="183" y="4370"/>
                  </a:lnTo>
                  <a:cubicBezTo>
                    <a:pt x="109" y="4370"/>
                    <a:pt x="34" y="4427"/>
                    <a:pt x="18" y="4500"/>
                  </a:cubicBezTo>
                  <a:cubicBezTo>
                    <a:pt x="0" y="4574"/>
                    <a:pt x="41" y="4659"/>
                    <a:pt x="115" y="4693"/>
                  </a:cubicBezTo>
                  <a:cubicBezTo>
                    <a:pt x="126" y="4700"/>
                    <a:pt x="144" y="4710"/>
                    <a:pt x="154" y="4721"/>
                  </a:cubicBezTo>
                  <a:cubicBezTo>
                    <a:pt x="183" y="4734"/>
                    <a:pt x="205" y="4739"/>
                    <a:pt x="234" y="4739"/>
                  </a:cubicBezTo>
                  <a:cubicBezTo>
                    <a:pt x="251" y="4739"/>
                    <a:pt x="262" y="4739"/>
                    <a:pt x="280" y="4734"/>
                  </a:cubicBezTo>
                  <a:cubicBezTo>
                    <a:pt x="2211" y="5211"/>
                    <a:pt x="3797" y="5495"/>
                    <a:pt x="5263" y="5613"/>
                  </a:cubicBezTo>
                  <a:cubicBezTo>
                    <a:pt x="5689" y="5654"/>
                    <a:pt x="6110" y="5671"/>
                    <a:pt x="6525" y="5676"/>
                  </a:cubicBezTo>
                  <a:lnTo>
                    <a:pt x="6609" y="5676"/>
                  </a:lnTo>
                  <a:cubicBezTo>
                    <a:pt x="6797" y="5676"/>
                    <a:pt x="6973" y="5671"/>
                    <a:pt x="7144" y="5654"/>
                  </a:cubicBezTo>
                  <a:cubicBezTo>
                    <a:pt x="7337" y="5636"/>
                    <a:pt x="7535" y="5602"/>
                    <a:pt x="7781" y="5552"/>
                  </a:cubicBezTo>
                  <a:cubicBezTo>
                    <a:pt x="8149" y="5477"/>
                    <a:pt x="8513" y="5369"/>
                    <a:pt x="8872" y="5261"/>
                  </a:cubicBezTo>
                  <a:cubicBezTo>
                    <a:pt x="9286" y="5136"/>
                    <a:pt x="9724" y="5012"/>
                    <a:pt x="10160" y="4938"/>
                  </a:cubicBezTo>
                  <a:cubicBezTo>
                    <a:pt x="10417" y="4897"/>
                    <a:pt x="10679" y="4881"/>
                    <a:pt x="10951" y="4881"/>
                  </a:cubicBezTo>
                  <a:cubicBezTo>
                    <a:pt x="11138" y="4881"/>
                    <a:pt x="11337" y="4892"/>
                    <a:pt x="11536" y="4910"/>
                  </a:cubicBezTo>
                  <a:cubicBezTo>
                    <a:pt x="12213" y="4978"/>
                    <a:pt x="12871" y="5136"/>
                    <a:pt x="13650" y="5347"/>
                  </a:cubicBezTo>
                  <a:cubicBezTo>
                    <a:pt x="13894" y="5416"/>
                    <a:pt x="14144" y="5489"/>
                    <a:pt x="14382" y="5563"/>
                  </a:cubicBezTo>
                  <a:cubicBezTo>
                    <a:pt x="14826" y="5694"/>
                    <a:pt x="15287" y="5830"/>
                    <a:pt x="15752" y="5932"/>
                  </a:cubicBezTo>
                  <a:cubicBezTo>
                    <a:pt x="16093" y="6001"/>
                    <a:pt x="16440" y="6046"/>
                    <a:pt x="16787" y="6063"/>
                  </a:cubicBezTo>
                  <a:cubicBezTo>
                    <a:pt x="16877" y="6069"/>
                    <a:pt x="16968" y="6069"/>
                    <a:pt x="17060" y="6069"/>
                  </a:cubicBezTo>
                  <a:cubicBezTo>
                    <a:pt x="17354" y="6069"/>
                    <a:pt x="17650" y="6046"/>
                    <a:pt x="17900" y="6029"/>
                  </a:cubicBezTo>
                  <a:cubicBezTo>
                    <a:pt x="18036" y="6017"/>
                    <a:pt x="18172" y="6001"/>
                    <a:pt x="18316" y="5988"/>
                  </a:cubicBezTo>
                  <a:cubicBezTo>
                    <a:pt x="18536" y="5966"/>
                    <a:pt x="18770" y="5949"/>
                    <a:pt x="18997" y="5932"/>
                  </a:cubicBezTo>
                  <a:cubicBezTo>
                    <a:pt x="19173" y="5920"/>
                    <a:pt x="19344" y="5915"/>
                    <a:pt x="19509" y="5915"/>
                  </a:cubicBezTo>
                  <a:cubicBezTo>
                    <a:pt x="19696" y="5915"/>
                    <a:pt x="19884" y="5920"/>
                    <a:pt x="20060" y="5938"/>
                  </a:cubicBezTo>
                  <a:cubicBezTo>
                    <a:pt x="20218" y="5954"/>
                    <a:pt x="20378" y="5983"/>
                    <a:pt x="20532" y="6011"/>
                  </a:cubicBezTo>
                  <a:lnTo>
                    <a:pt x="20588" y="6017"/>
                  </a:lnTo>
                  <a:cubicBezTo>
                    <a:pt x="20776" y="6051"/>
                    <a:pt x="20963" y="6080"/>
                    <a:pt x="21145" y="6108"/>
                  </a:cubicBezTo>
                  <a:cubicBezTo>
                    <a:pt x="21571" y="6177"/>
                    <a:pt x="21940" y="6227"/>
                    <a:pt x="22281" y="6268"/>
                  </a:cubicBezTo>
                  <a:cubicBezTo>
                    <a:pt x="22821" y="6324"/>
                    <a:pt x="23299" y="6352"/>
                    <a:pt x="23747" y="6352"/>
                  </a:cubicBezTo>
                  <a:cubicBezTo>
                    <a:pt x="24026" y="6352"/>
                    <a:pt x="24304" y="6342"/>
                    <a:pt x="24560" y="6318"/>
                  </a:cubicBezTo>
                  <a:cubicBezTo>
                    <a:pt x="24923" y="6284"/>
                    <a:pt x="25287" y="6222"/>
                    <a:pt x="25639" y="6137"/>
                  </a:cubicBezTo>
                  <a:cubicBezTo>
                    <a:pt x="25987" y="6046"/>
                    <a:pt x="26349" y="5915"/>
                    <a:pt x="26719" y="5744"/>
                  </a:cubicBezTo>
                  <a:cubicBezTo>
                    <a:pt x="27037" y="5591"/>
                    <a:pt x="27372" y="5381"/>
                    <a:pt x="27736" y="5109"/>
                  </a:cubicBezTo>
                  <a:cubicBezTo>
                    <a:pt x="27907" y="4983"/>
                    <a:pt x="28072" y="4847"/>
                    <a:pt x="28225" y="4721"/>
                  </a:cubicBezTo>
                  <a:cubicBezTo>
                    <a:pt x="28361" y="4608"/>
                    <a:pt x="28526" y="4472"/>
                    <a:pt x="28686" y="4330"/>
                  </a:cubicBezTo>
                  <a:cubicBezTo>
                    <a:pt x="28720" y="4296"/>
                    <a:pt x="28741" y="4250"/>
                    <a:pt x="28741" y="4199"/>
                  </a:cubicBezTo>
                  <a:cubicBezTo>
                    <a:pt x="28759" y="4188"/>
                    <a:pt x="28776" y="4170"/>
                    <a:pt x="28788" y="4147"/>
                  </a:cubicBezTo>
                  <a:lnTo>
                    <a:pt x="28833" y="4097"/>
                  </a:lnTo>
                  <a:cubicBezTo>
                    <a:pt x="28946" y="3949"/>
                    <a:pt x="29055" y="3824"/>
                    <a:pt x="29168" y="3699"/>
                  </a:cubicBezTo>
                  <a:cubicBezTo>
                    <a:pt x="29294" y="3562"/>
                    <a:pt x="29423" y="3431"/>
                    <a:pt x="29567" y="3284"/>
                  </a:cubicBezTo>
                  <a:cubicBezTo>
                    <a:pt x="29811" y="3034"/>
                    <a:pt x="30083" y="2756"/>
                    <a:pt x="30333" y="2460"/>
                  </a:cubicBezTo>
                  <a:cubicBezTo>
                    <a:pt x="30453" y="2318"/>
                    <a:pt x="30566" y="2177"/>
                    <a:pt x="30674" y="2028"/>
                  </a:cubicBezTo>
                  <a:cubicBezTo>
                    <a:pt x="30771" y="1892"/>
                    <a:pt x="30855" y="1755"/>
                    <a:pt x="30958" y="1590"/>
                  </a:cubicBezTo>
                  <a:lnTo>
                    <a:pt x="30992" y="1534"/>
                  </a:lnTo>
                  <a:cubicBezTo>
                    <a:pt x="31162" y="1267"/>
                    <a:pt x="31339" y="989"/>
                    <a:pt x="31537" y="732"/>
                  </a:cubicBezTo>
                  <a:cubicBezTo>
                    <a:pt x="31560" y="704"/>
                    <a:pt x="31583" y="682"/>
                    <a:pt x="31605" y="653"/>
                  </a:cubicBezTo>
                  <a:cubicBezTo>
                    <a:pt x="31686" y="601"/>
                    <a:pt x="31783" y="540"/>
                    <a:pt x="31867" y="465"/>
                  </a:cubicBezTo>
                  <a:cubicBezTo>
                    <a:pt x="31907" y="438"/>
                    <a:pt x="31924" y="386"/>
                    <a:pt x="31912" y="336"/>
                  </a:cubicBezTo>
                  <a:cubicBezTo>
                    <a:pt x="31959" y="295"/>
                    <a:pt x="32014" y="250"/>
                    <a:pt x="32066" y="210"/>
                  </a:cubicBezTo>
                  <a:cubicBezTo>
                    <a:pt x="32089" y="192"/>
                    <a:pt x="32100" y="165"/>
                    <a:pt x="32106" y="136"/>
                  </a:cubicBezTo>
                  <a:cubicBezTo>
                    <a:pt x="32106" y="102"/>
                    <a:pt x="32095" y="63"/>
                    <a:pt x="32072" y="40"/>
                  </a:cubicBezTo>
                  <a:cubicBezTo>
                    <a:pt x="32049" y="11"/>
                    <a:pt x="32014" y="0"/>
                    <a:pt x="3198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 name="Google Shape;1958;p27"/>
            <p:cNvSpPr>
              <a:spLocks noChangeArrowheads="1"/>
            </p:cNvSpPr>
            <p:nvPr/>
          </p:nvSpPr>
          <p:spPr bwMode="auto">
            <a:xfrm flipH="1">
              <a:off x="188039" y="3816987"/>
              <a:ext cx="2878477" cy="163338"/>
            </a:xfrm>
            <a:custGeom>
              <a:avLst/>
              <a:gdLst>
                <a:gd name="T0" fmla="*/ 0 w 97833"/>
                <a:gd name="T1" fmla="*/ 0 h 5563"/>
                <a:gd name="T2" fmla="*/ 97833 w 97833"/>
                <a:gd name="T3" fmla="*/ 5563 h 5563"/>
              </a:gdLst>
              <a:ahLst/>
              <a:cxnLst/>
              <a:rect l="T0" t="T1" r="T2" b="T3"/>
              <a:pathLst>
                <a:path w="97833" h="5563" extrusionOk="0">
                  <a:moveTo>
                    <a:pt x="76877" y="0"/>
                  </a:moveTo>
                  <a:cubicBezTo>
                    <a:pt x="76132" y="0"/>
                    <a:pt x="75445" y="6"/>
                    <a:pt x="74779" y="11"/>
                  </a:cubicBezTo>
                  <a:cubicBezTo>
                    <a:pt x="72575" y="40"/>
                    <a:pt x="70580" y="108"/>
                    <a:pt x="68689" y="233"/>
                  </a:cubicBezTo>
                  <a:cubicBezTo>
                    <a:pt x="68637" y="239"/>
                    <a:pt x="68592" y="278"/>
                    <a:pt x="68563" y="312"/>
                  </a:cubicBezTo>
                  <a:cubicBezTo>
                    <a:pt x="68131" y="325"/>
                    <a:pt x="67700" y="336"/>
                    <a:pt x="67273" y="352"/>
                  </a:cubicBezTo>
                  <a:cubicBezTo>
                    <a:pt x="66631" y="375"/>
                    <a:pt x="65954" y="409"/>
                    <a:pt x="65080" y="461"/>
                  </a:cubicBezTo>
                  <a:cubicBezTo>
                    <a:pt x="63363" y="551"/>
                    <a:pt x="61965" y="653"/>
                    <a:pt x="60693" y="779"/>
                  </a:cubicBezTo>
                  <a:cubicBezTo>
                    <a:pt x="60040" y="847"/>
                    <a:pt x="59374" y="921"/>
                    <a:pt x="58733" y="994"/>
                  </a:cubicBezTo>
                  <a:cubicBezTo>
                    <a:pt x="58392" y="1034"/>
                    <a:pt x="58051" y="1080"/>
                    <a:pt x="57710" y="1120"/>
                  </a:cubicBezTo>
                  <a:cubicBezTo>
                    <a:pt x="57533" y="1125"/>
                    <a:pt x="57363" y="1136"/>
                    <a:pt x="57192" y="1143"/>
                  </a:cubicBezTo>
                  <a:cubicBezTo>
                    <a:pt x="57108" y="1148"/>
                    <a:pt x="57022" y="1154"/>
                    <a:pt x="56937" y="1159"/>
                  </a:cubicBezTo>
                  <a:cubicBezTo>
                    <a:pt x="56636" y="1170"/>
                    <a:pt x="56358" y="1177"/>
                    <a:pt x="56090" y="1183"/>
                  </a:cubicBezTo>
                  <a:cubicBezTo>
                    <a:pt x="55568" y="1199"/>
                    <a:pt x="55022" y="1204"/>
                    <a:pt x="54459" y="1204"/>
                  </a:cubicBezTo>
                  <a:lnTo>
                    <a:pt x="54210" y="1204"/>
                  </a:lnTo>
                  <a:cubicBezTo>
                    <a:pt x="53113" y="1204"/>
                    <a:pt x="52028" y="1183"/>
                    <a:pt x="51204" y="1154"/>
                  </a:cubicBezTo>
                  <a:cubicBezTo>
                    <a:pt x="50129" y="1125"/>
                    <a:pt x="49044" y="1086"/>
                    <a:pt x="47987" y="1046"/>
                  </a:cubicBezTo>
                  <a:cubicBezTo>
                    <a:pt x="46908" y="1000"/>
                    <a:pt x="45783" y="960"/>
                    <a:pt x="44680" y="926"/>
                  </a:cubicBezTo>
                  <a:cubicBezTo>
                    <a:pt x="43811" y="904"/>
                    <a:pt x="42959" y="892"/>
                    <a:pt x="42146" y="892"/>
                  </a:cubicBezTo>
                  <a:lnTo>
                    <a:pt x="41555" y="892"/>
                  </a:lnTo>
                  <a:cubicBezTo>
                    <a:pt x="40595" y="898"/>
                    <a:pt x="39578" y="926"/>
                    <a:pt x="38441" y="973"/>
                  </a:cubicBezTo>
                  <a:cubicBezTo>
                    <a:pt x="37498" y="1012"/>
                    <a:pt x="36486" y="1068"/>
                    <a:pt x="35345" y="1143"/>
                  </a:cubicBezTo>
                  <a:cubicBezTo>
                    <a:pt x="34816" y="1177"/>
                    <a:pt x="34281" y="1217"/>
                    <a:pt x="33787" y="1256"/>
                  </a:cubicBezTo>
                  <a:cubicBezTo>
                    <a:pt x="33599" y="1273"/>
                    <a:pt x="33407" y="1290"/>
                    <a:pt x="33219" y="1307"/>
                  </a:cubicBezTo>
                  <a:cubicBezTo>
                    <a:pt x="32878" y="1335"/>
                    <a:pt x="32526" y="1364"/>
                    <a:pt x="32185" y="1387"/>
                  </a:cubicBezTo>
                  <a:lnTo>
                    <a:pt x="32196" y="1387"/>
                  </a:lnTo>
                  <a:cubicBezTo>
                    <a:pt x="31412" y="1432"/>
                    <a:pt x="30617" y="1438"/>
                    <a:pt x="29844" y="1450"/>
                  </a:cubicBezTo>
                  <a:cubicBezTo>
                    <a:pt x="28480" y="1466"/>
                    <a:pt x="27066" y="1484"/>
                    <a:pt x="25696" y="1699"/>
                  </a:cubicBezTo>
                  <a:lnTo>
                    <a:pt x="25668" y="1699"/>
                  </a:lnTo>
                  <a:cubicBezTo>
                    <a:pt x="25497" y="1694"/>
                    <a:pt x="25332" y="1694"/>
                    <a:pt x="25162" y="1694"/>
                  </a:cubicBezTo>
                  <a:cubicBezTo>
                    <a:pt x="23814" y="1694"/>
                    <a:pt x="22457" y="1825"/>
                    <a:pt x="21257" y="1944"/>
                  </a:cubicBezTo>
                  <a:lnTo>
                    <a:pt x="20871" y="1983"/>
                  </a:lnTo>
                  <a:cubicBezTo>
                    <a:pt x="19547" y="2114"/>
                    <a:pt x="18178" y="2250"/>
                    <a:pt x="16825" y="2279"/>
                  </a:cubicBezTo>
                  <a:lnTo>
                    <a:pt x="16423" y="2279"/>
                  </a:lnTo>
                  <a:cubicBezTo>
                    <a:pt x="15479" y="2279"/>
                    <a:pt x="14627" y="2216"/>
                    <a:pt x="13819" y="2091"/>
                  </a:cubicBezTo>
                  <a:cubicBezTo>
                    <a:pt x="13507" y="2040"/>
                    <a:pt x="13200" y="1983"/>
                    <a:pt x="12904" y="1909"/>
                  </a:cubicBezTo>
                  <a:cubicBezTo>
                    <a:pt x="12741" y="1875"/>
                    <a:pt x="12581" y="1830"/>
                    <a:pt x="12416" y="1791"/>
                  </a:cubicBezTo>
                  <a:cubicBezTo>
                    <a:pt x="12269" y="1750"/>
                    <a:pt x="12115" y="1710"/>
                    <a:pt x="11962" y="1671"/>
                  </a:cubicBezTo>
                  <a:cubicBezTo>
                    <a:pt x="11309" y="1518"/>
                    <a:pt x="10701" y="1409"/>
                    <a:pt x="10109" y="1341"/>
                  </a:cubicBezTo>
                  <a:cubicBezTo>
                    <a:pt x="9728" y="1301"/>
                    <a:pt x="9342" y="1279"/>
                    <a:pt x="8956" y="1279"/>
                  </a:cubicBezTo>
                  <a:cubicBezTo>
                    <a:pt x="8718" y="1279"/>
                    <a:pt x="8479" y="1290"/>
                    <a:pt x="8240" y="1301"/>
                  </a:cubicBezTo>
                  <a:cubicBezTo>
                    <a:pt x="7955" y="1324"/>
                    <a:pt x="7648" y="1353"/>
                    <a:pt x="7252" y="1409"/>
                  </a:cubicBezTo>
                  <a:cubicBezTo>
                    <a:pt x="6945" y="1455"/>
                    <a:pt x="6604" y="1495"/>
                    <a:pt x="6211" y="1534"/>
                  </a:cubicBezTo>
                  <a:lnTo>
                    <a:pt x="6229" y="1540"/>
                  </a:lnTo>
                  <a:lnTo>
                    <a:pt x="6206" y="1534"/>
                  </a:lnTo>
                  <a:lnTo>
                    <a:pt x="6188" y="1540"/>
                  </a:lnTo>
                  <a:cubicBezTo>
                    <a:pt x="5813" y="1574"/>
                    <a:pt x="5438" y="1603"/>
                    <a:pt x="5057" y="1620"/>
                  </a:cubicBezTo>
                  <a:cubicBezTo>
                    <a:pt x="4876" y="1631"/>
                    <a:pt x="4705" y="1637"/>
                    <a:pt x="4535" y="1637"/>
                  </a:cubicBezTo>
                  <a:lnTo>
                    <a:pt x="4524" y="1637"/>
                  </a:lnTo>
                  <a:cubicBezTo>
                    <a:pt x="4341" y="1637"/>
                    <a:pt x="4160" y="1626"/>
                    <a:pt x="3989" y="1608"/>
                  </a:cubicBezTo>
                  <a:cubicBezTo>
                    <a:pt x="3801" y="1592"/>
                    <a:pt x="3614" y="1568"/>
                    <a:pt x="3439" y="1545"/>
                  </a:cubicBezTo>
                  <a:cubicBezTo>
                    <a:pt x="3268" y="1529"/>
                    <a:pt x="3103" y="1506"/>
                    <a:pt x="2933" y="1489"/>
                  </a:cubicBezTo>
                  <a:cubicBezTo>
                    <a:pt x="2728" y="1472"/>
                    <a:pt x="2534" y="1461"/>
                    <a:pt x="2358" y="1461"/>
                  </a:cubicBezTo>
                  <a:cubicBezTo>
                    <a:pt x="2193" y="1461"/>
                    <a:pt x="2041" y="1472"/>
                    <a:pt x="1892" y="1489"/>
                  </a:cubicBezTo>
                  <a:cubicBezTo>
                    <a:pt x="1865" y="1489"/>
                    <a:pt x="1831" y="1511"/>
                    <a:pt x="1807" y="1540"/>
                  </a:cubicBezTo>
                  <a:cubicBezTo>
                    <a:pt x="1790" y="1545"/>
                    <a:pt x="1773" y="1552"/>
                    <a:pt x="1762" y="1563"/>
                  </a:cubicBezTo>
                  <a:cubicBezTo>
                    <a:pt x="1671" y="1642"/>
                    <a:pt x="1597" y="1739"/>
                    <a:pt x="1529" y="1830"/>
                  </a:cubicBezTo>
                  <a:lnTo>
                    <a:pt x="1524" y="1847"/>
                  </a:lnTo>
                  <a:cubicBezTo>
                    <a:pt x="1467" y="1920"/>
                    <a:pt x="1409" y="2001"/>
                    <a:pt x="1359" y="2080"/>
                  </a:cubicBezTo>
                  <a:lnTo>
                    <a:pt x="1312" y="2143"/>
                  </a:lnTo>
                  <a:cubicBezTo>
                    <a:pt x="1176" y="2347"/>
                    <a:pt x="1034" y="2557"/>
                    <a:pt x="892" y="2762"/>
                  </a:cubicBezTo>
                  <a:cubicBezTo>
                    <a:pt x="631" y="3160"/>
                    <a:pt x="365" y="3546"/>
                    <a:pt x="80" y="3916"/>
                  </a:cubicBezTo>
                  <a:cubicBezTo>
                    <a:pt x="35" y="3950"/>
                    <a:pt x="6" y="4007"/>
                    <a:pt x="0" y="4063"/>
                  </a:cubicBezTo>
                  <a:cubicBezTo>
                    <a:pt x="0" y="4109"/>
                    <a:pt x="17" y="4154"/>
                    <a:pt x="51" y="4188"/>
                  </a:cubicBezTo>
                  <a:cubicBezTo>
                    <a:pt x="80" y="4222"/>
                    <a:pt x="119" y="4239"/>
                    <a:pt x="176" y="4246"/>
                  </a:cubicBezTo>
                  <a:cubicBezTo>
                    <a:pt x="2086" y="4461"/>
                    <a:pt x="4081" y="4626"/>
                    <a:pt x="6274" y="4745"/>
                  </a:cubicBezTo>
                  <a:cubicBezTo>
                    <a:pt x="8506" y="4865"/>
                    <a:pt x="10717" y="4927"/>
                    <a:pt x="12400" y="4967"/>
                  </a:cubicBezTo>
                  <a:cubicBezTo>
                    <a:pt x="12707" y="4972"/>
                    <a:pt x="13013" y="4983"/>
                    <a:pt x="13313" y="4989"/>
                  </a:cubicBezTo>
                  <a:lnTo>
                    <a:pt x="13922" y="5001"/>
                  </a:lnTo>
                  <a:cubicBezTo>
                    <a:pt x="14365" y="5012"/>
                    <a:pt x="14842" y="5046"/>
                    <a:pt x="15434" y="5103"/>
                  </a:cubicBezTo>
                  <a:cubicBezTo>
                    <a:pt x="15967" y="5154"/>
                    <a:pt x="16507" y="5217"/>
                    <a:pt x="17030" y="5285"/>
                  </a:cubicBezTo>
                  <a:cubicBezTo>
                    <a:pt x="17491" y="5342"/>
                    <a:pt x="17968" y="5398"/>
                    <a:pt x="18434" y="5450"/>
                  </a:cubicBezTo>
                  <a:cubicBezTo>
                    <a:pt x="18968" y="5500"/>
                    <a:pt x="19463" y="5534"/>
                    <a:pt x="19940" y="5552"/>
                  </a:cubicBezTo>
                  <a:cubicBezTo>
                    <a:pt x="20121" y="5557"/>
                    <a:pt x="20320" y="5563"/>
                    <a:pt x="20525" y="5563"/>
                  </a:cubicBezTo>
                  <a:cubicBezTo>
                    <a:pt x="20809" y="5563"/>
                    <a:pt x="21110" y="5557"/>
                    <a:pt x="21456" y="5547"/>
                  </a:cubicBezTo>
                  <a:cubicBezTo>
                    <a:pt x="22571" y="5507"/>
                    <a:pt x="23678" y="5392"/>
                    <a:pt x="24514" y="5302"/>
                  </a:cubicBezTo>
                  <a:cubicBezTo>
                    <a:pt x="25162" y="5227"/>
                    <a:pt x="25815" y="5148"/>
                    <a:pt x="26446" y="5069"/>
                  </a:cubicBezTo>
                  <a:cubicBezTo>
                    <a:pt x="26861" y="5017"/>
                    <a:pt x="27270" y="4967"/>
                    <a:pt x="27679" y="4915"/>
                  </a:cubicBezTo>
                  <a:cubicBezTo>
                    <a:pt x="27906" y="4886"/>
                    <a:pt x="28139" y="4859"/>
                    <a:pt x="28372" y="4836"/>
                  </a:cubicBezTo>
                  <a:cubicBezTo>
                    <a:pt x="28663" y="4802"/>
                    <a:pt x="28957" y="4768"/>
                    <a:pt x="29253" y="4728"/>
                  </a:cubicBezTo>
                  <a:lnTo>
                    <a:pt x="29327" y="4723"/>
                  </a:lnTo>
                  <a:cubicBezTo>
                    <a:pt x="29799" y="4666"/>
                    <a:pt x="30292" y="4603"/>
                    <a:pt x="30776" y="4552"/>
                  </a:cubicBezTo>
                  <a:cubicBezTo>
                    <a:pt x="30845" y="4546"/>
                    <a:pt x="30918" y="4540"/>
                    <a:pt x="30992" y="4535"/>
                  </a:cubicBezTo>
                  <a:cubicBezTo>
                    <a:pt x="31157" y="4518"/>
                    <a:pt x="31327" y="4501"/>
                    <a:pt x="31492" y="4477"/>
                  </a:cubicBezTo>
                  <a:cubicBezTo>
                    <a:pt x="31537" y="4472"/>
                    <a:pt x="31571" y="4450"/>
                    <a:pt x="31605" y="4421"/>
                  </a:cubicBezTo>
                  <a:cubicBezTo>
                    <a:pt x="31640" y="4393"/>
                    <a:pt x="31663" y="4348"/>
                    <a:pt x="31674" y="4301"/>
                  </a:cubicBezTo>
                  <a:cubicBezTo>
                    <a:pt x="31826" y="4296"/>
                    <a:pt x="31986" y="4291"/>
                    <a:pt x="32156" y="4291"/>
                  </a:cubicBezTo>
                  <a:cubicBezTo>
                    <a:pt x="32458" y="4291"/>
                    <a:pt x="32765" y="4301"/>
                    <a:pt x="33061" y="4314"/>
                  </a:cubicBezTo>
                  <a:lnTo>
                    <a:pt x="33134" y="4314"/>
                  </a:lnTo>
                  <a:cubicBezTo>
                    <a:pt x="33344" y="4319"/>
                    <a:pt x="33594" y="4330"/>
                    <a:pt x="33845" y="4330"/>
                  </a:cubicBezTo>
                  <a:lnTo>
                    <a:pt x="33861" y="4330"/>
                  </a:lnTo>
                  <a:cubicBezTo>
                    <a:pt x="34105" y="4330"/>
                    <a:pt x="34356" y="4319"/>
                    <a:pt x="34600" y="4314"/>
                  </a:cubicBezTo>
                  <a:lnTo>
                    <a:pt x="34793" y="4307"/>
                  </a:lnTo>
                  <a:cubicBezTo>
                    <a:pt x="35878" y="4273"/>
                    <a:pt x="36981" y="4222"/>
                    <a:pt x="38044" y="4171"/>
                  </a:cubicBezTo>
                  <a:lnTo>
                    <a:pt x="38708" y="4136"/>
                  </a:lnTo>
                  <a:cubicBezTo>
                    <a:pt x="39282" y="4115"/>
                    <a:pt x="39964" y="4081"/>
                    <a:pt x="40664" y="4057"/>
                  </a:cubicBezTo>
                  <a:cubicBezTo>
                    <a:pt x="41270" y="4034"/>
                    <a:pt x="41891" y="4018"/>
                    <a:pt x="42487" y="4000"/>
                  </a:cubicBezTo>
                  <a:lnTo>
                    <a:pt x="42618" y="3995"/>
                  </a:lnTo>
                  <a:cubicBezTo>
                    <a:pt x="43942" y="3961"/>
                    <a:pt x="45238" y="3921"/>
                    <a:pt x="46521" y="3898"/>
                  </a:cubicBezTo>
                  <a:cubicBezTo>
                    <a:pt x="48044" y="3870"/>
                    <a:pt x="49289" y="3858"/>
                    <a:pt x="50436" y="3858"/>
                  </a:cubicBezTo>
                  <a:cubicBezTo>
                    <a:pt x="51448" y="3858"/>
                    <a:pt x="52476" y="3876"/>
                    <a:pt x="53476" y="3892"/>
                  </a:cubicBezTo>
                  <a:lnTo>
                    <a:pt x="54317" y="3910"/>
                  </a:lnTo>
                  <a:cubicBezTo>
                    <a:pt x="56040" y="3939"/>
                    <a:pt x="57881" y="3961"/>
                    <a:pt x="59710" y="3961"/>
                  </a:cubicBezTo>
                  <a:cubicBezTo>
                    <a:pt x="60540" y="3961"/>
                    <a:pt x="61301" y="3955"/>
                    <a:pt x="62046" y="3944"/>
                  </a:cubicBezTo>
                  <a:cubicBezTo>
                    <a:pt x="63125" y="3932"/>
                    <a:pt x="64126" y="3905"/>
                    <a:pt x="65102" y="3864"/>
                  </a:cubicBezTo>
                  <a:cubicBezTo>
                    <a:pt x="65136" y="3881"/>
                    <a:pt x="65177" y="3892"/>
                    <a:pt x="65217" y="3892"/>
                  </a:cubicBezTo>
                  <a:cubicBezTo>
                    <a:pt x="65227" y="3892"/>
                    <a:pt x="65245" y="3892"/>
                    <a:pt x="65256" y="3887"/>
                  </a:cubicBezTo>
                  <a:cubicBezTo>
                    <a:pt x="65347" y="3876"/>
                    <a:pt x="65443" y="3864"/>
                    <a:pt x="65534" y="3853"/>
                  </a:cubicBezTo>
                  <a:lnTo>
                    <a:pt x="65563" y="3847"/>
                  </a:lnTo>
                  <a:cubicBezTo>
                    <a:pt x="66171" y="3819"/>
                    <a:pt x="66773" y="3790"/>
                    <a:pt x="67352" y="3750"/>
                  </a:cubicBezTo>
                  <a:lnTo>
                    <a:pt x="67318" y="3750"/>
                  </a:lnTo>
                  <a:cubicBezTo>
                    <a:pt x="67671" y="3734"/>
                    <a:pt x="68018" y="3711"/>
                    <a:pt x="68364" y="3688"/>
                  </a:cubicBezTo>
                  <a:lnTo>
                    <a:pt x="68443" y="3682"/>
                  </a:lnTo>
                  <a:cubicBezTo>
                    <a:pt x="68796" y="3654"/>
                    <a:pt x="69159" y="3632"/>
                    <a:pt x="69512" y="3580"/>
                  </a:cubicBezTo>
                  <a:cubicBezTo>
                    <a:pt x="69529" y="3575"/>
                    <a:pt x="69546" y="3569"/>
                    <a:pt x="69563" y="3564"/>
                  </a:cubicBezTo>
                  <a:lnTo>
                    <a:pt x="70012" y="3564"/>
                  </a:lnTo>
                  <a:cubicBezTo>
                    <a:pt x="71330" y="3564"/>
                    <a:pt x="72649" y="3620"/>
                    <a:pt x="73769" y="3677"/>
                  </a:cubicBezTo>
                  <a:cubicBezTo>
                    <a:pt x="74359" y="3705"/>
                    <a:pt x="74955" y="3740"/>
                    <a:pt x="75547" y="3774"/>
                  </a:cubicBezTo>
                  <a:cubicBezTo>
                    <a:pt x="76950" y="3847"/>
                    <a:pt x="78399" y="3932"/>
                    <a:pt x="79825" y="3961"/>
                  </a:cubicBezTo>
                  <a:cubicBezTo>
                    <a:pt x="80206" y="3966"/>
                    <a:pt x="80587" y="3973"/>
                    <a:pt x="80968" y="3973"/>
                  </a:cubicBezTo>
                  <a:lnTo>
                    <a:pt x="81372" y="3978"/>
                  </a:lnTo>
                  <a:cubicBezTo>
                    <a:pt x="81768" y="3984"/>
                    <a:pt x="82167" y="3984"/>
                    <a:pt x="82565" y="3989"/>
                  </a:cubicBezTo>
                  <a:lnTo>
                    <a:pt x="82967" y="3995"/>
                  </a:lnTo>
                  <a:cubicBezTo>
                    <a:pt x="84099" y="4007"/>
                    <a:pt x="85122" y="4018"/>
                    <a:pt x="86161" y="4018"/>
                  </a:cubicBezTo>
                  <a:cubicBezTo>
                    <a:pt x="86360" y="4023"/>
                    <a:pt x="86559" y="4023"/>
                    <a:pt x="86752" y="4023"/>
                  </a:cubicBezTo>
                  <a:cubicBezTo>
                    <a:pt x="87645" y="4023"/>
                    <a:pt x="88519" y="4012"/>
                    <a:pt x="89355" y="4000"/>
                  </a:cubicBezTo>
                  <a:lnTo>
                    <a:pt x="89639" y="3995"/>
                  </a:lnTo>
                  <a:cubicBezTo>
                    <a:pt x="89917" y="3989"/>
                    <a:pt x="90202" y="3984"/>
                    <a:pt x="90480" y="3984"/>
                  </a:cubicBezTo>
                  <a:cubicBezTo>
                    <a:pt x="90604" y="3984"/>
                    <a:pt x="90730" y="3989"/>
                    <a:pt x="90861" y="3989"/>
                  </a:cubicBezTo>
                  <a:cubicBezTo>
                    <a:pt x="91338" y="4000"/>
                    <a:pt x="91810" y="4023"/>
                    <a:pt x="92327" y="4046"/>
                  </a:cubicBezTo>
                  <a:lnTo>
                    <a:pt x="92588" y="4063"/>
                  </a:lnTo>
                  <a:cubicBezTo>
                    <a:pt x="93304" y="4097"/>
                    <a:pt x="94037" y="4136"/>
                    <a:pt x="94764" y="4136"/>
                  </a:cubicBezTo>
                  <a:cubicBezTo>
                    <a:pt x="95781" y="4136"/>
                    <a:pt x="96612" y="4063"/>
                    <a:pt x="97383" y="3905"/>
                  </a:cubicBezTo>
                  <a:cubicBezTo>
                    <a:pt x="97457" y="3887"/>
                    <a:pt x="97520" y="3847"/>
                    <a:pt x="97559" y="3790"/>
                  </a:cubicBezTo>
                  <a:cubicBezTo>
                    <a:pt x="97606" y="3756"/>
                    <a:pt x="97662" y="3705"/>
                    <a:pt x="97674" y="3648"/>
                  </a:cubicBezTo>
                  <a:cubicBezTo>
                    <a:pt x="97703" y="3512"/>
                    <a:pt x="97719" y="3375"/>
                    <a:pt x="97730" y="3216"/>
                  </a:cubicBezTo>
                  <a:cubicBezTo>
                    <a:pt x="97737" y="3092"/>
                    <a:pt x="97742" y="2972"/>
                    <a:pt x="97742" y="2825"/>
                  </a:cubicBezTo>
                  <a:cubicBezTo>
                    <a:pt x="97748" y="2568"/>
                    <a:pt x="97748" y="2308"/>
                    <a:pt x="97742" y="2051"/>
                  </a:cubicBezTo>
                  <a:lnTo>
                    <a:pt x="97742" y="1920"/>
                  </a:lnTo>
                  <a:cubicBezTo>
                    <a:pt x="97737" y="1710"/>
                    <a:pt x="97730" y="1495"/>
                    <a:pt x="97737" y="1279"/>
                  </a:cubicBezTo>
                  <a:cubicBezTo>
                    <a:pt x="97742" y="1023"/>
                    <a:pt x="97776" y="756"/>
                    <a:pt x="97821" y="495"/>
                  </a:cubicBezTo>
                  <a:cubicBezTo>
                    <a:pt x="97832" y="443"/>
                    <a:pt x="97805" y="386"/>
                    <a:pt x="97776" y="352"/>
                  </a:cubicBezTo>
                  <a:cubicBezTo>
                    <a:pt x="97742" y="312"/>
                    <a:pt x="97690" y="284"/>
                    <a:pt x="97640" y="284"/>
                  </a:cubicBezTo>
                  <a:lnTo>
                    <a:pt x="97628" y="284"/>
                  </a:lnTo>
                  <a:cubicBezTo>
                    <a:pt x="97577" y="284"/>
                    <a:pt x="97532" y="302"/>
                    <a:pt x="97498" y="330"/>
                  </a:cubicBezTo>
                  <a:cubicBezTo>
                    <a:pt x="97486" y="341"/>
                    <a:pt x="97475" y="352"/>
                    <a:pt x="97464" y="364"/>
                  </a:cubicBezTo>
                  <a:cubicBezTo>
                    <a:pt x="97457" y="359"/>
                    <a:pt x="97452" y="359"/>
                    <a:pt x="97446" y="359"/>
                  </a:cubicBezTo>
                  <a:cubicBezTo>
                    <a:pt x="97396" y="341"/>
                    <a:pt x="97338" y="330"/>
                    <a:pt x="97287" y="325"/>
                  </a:cubicBezTo>
                  <a:cubicBezTo>
                    <a:pt x="97139" y="291"/>
                    <a:pt x="96992" y="284"/>
                    <a:pt x="96861" y="284"/>
                  </a:cubicBezTo>
                  <a:lnTo>
                    <a:pt x="95969" y="284"/>
                  </a:lnTo>
                  <a:lnTo>
                    <a:pt x="95793" y="278"/>
                  </a:lnTo>
                  <a:cubicBezTo>
                    <a:pt x="95401" y="278"/>
                    <a:pt x="94997" y="273"/>
                    <a:pt x="94605" y="257"/>
                  </a:cubicBezTo>
                  <a:cubicBezTo>
                    <a:pt x="94395" y="250"/>
                    <a:pt x="94184" y="239"/>
                    <a:pt x="93974" y="233"/>
                  </a:cubicBezTo>
                  <a:cubicBezTo>
                    <a:pt x="93730" y="222"/>
                    <a:pt x="93491" y="210"/>
                    <a:pt x="93247" y="205"/>
                  </a:cubicBezTo>
                  <a:cubicBezTo>
                    <a:pt x="92815" y="188"/>
                    <a:pt x="92395" y="182"/>
                    <a:pt x="91889" y="182"/>
                  </a:cubicBezTo>
                  <a:cubicBezTo>
                    <a:pt x="90008" y="182"/>
                    <a:pt x="88088" y="165"/>
                    <a:pt x="86184" y="131"/>
                  </a:cubicBezTo>
                  <a:cubicBezTo>
                    <a:pt x="84808" y="108"/>
                    <a:pt x="83434" y="86"/>
                    <a:pt x="82053" y="63"/>
                  </a:cubicBezTo>
                  <a:lnTo>
                    <a:pt x="80485" y="34"/>
                  </a:lnTo>
                  <a:cubicBezTo>
                    <a:pt x="79251" y="11"/>
                    <a:pt x="78036" y="0"/>
                    <a:pt x="76877"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 name="Google Shape;1959;p27"/>
            <p:cNvSpPr>
              <a:spLocks noChangeArrowheads="1"/>
            </p:cNvSpPr>
            <p:nvPr/>
          </p:nvSpPr>
          <p:spPr bwMode="auto">
            <a:xfrm flipH="1">
              <a:off x="90055" y="2726174"/>
              <a:ext cx="5271290" cy="1788195"/>
            </a:xfrm>
            <a:custGeom>
              <a:avLst/>
              <a:gdLst>
                <a:gd name="T0" fmla="*/ 0 w 179147"/>
                <a:gd name="T1" fmla="*/ 0 h 60783"/>
                <a:gd name="T2" fmla="*/ 179147 w 179147"/>
                <a:gd name="T3" fmla="*/ 60783 h 60783"/>
              </a:gdLst>
              <a:ahLst/>
              <a:cxnLst/>
              <a:rect l="T0" t="T1" r="T2" b="T3"/>
              <a:pathLst>
                <a:path w="179147" h="60783" extrusionOk="0">
                  <a:moveTo>
                    <a:pt x="143411" y="2501"/>
                  </a:moveTo>
                  <a:lnTo>
                    <a:pt x="143416" y="2507"/>
                  </a:lnTo>
                  <a:lnTo>
                    <a:pt x="143416" y="2501"/>
                  </a:lnTo>
                  <a:close/>
                  <a:moveTo>
                    <a:pt x="119312" y="16312"/>
                  </a:moveTo>
                  <a:cubicBezTo>
                    <a:pt x="119308" y="16314"/>
                    <a:pt x="119304" y="16317"/>
                    <a:pt x="119301" y="16320"/>
                  </a:cubicBezTo>
                  <a:cubicBezTo>
                    <a:pt x="119305" y="16317"/>
                    <a:pt x="119308" y="16315"/>
                    <a:pt x="119312" y="16312"/>
                  </a:cubicBezTo>
                  <a:close/>
                  <a:moveTo>
                    <a:pt x="39107" y="21963"/>
                  </a:moveTo>
                  <a:cubicBezTo>
                    <a:pt x="38753" y="22025"/>
                    <a:pt x="38402" y="22066"/>
                    <a:pt x="38050" y="22093"/>
                  </a:cubicBezTo>
                  <a:cubicBezTo>
                    <a:pt x="37709" y="22116"/>
                    <a:pt x="37368" y="22121"/>
                    <a:pt x="37032" y="22121"/>
                  </a:cubicBezTo>
                  <a:cubicBezTo>
                    <a:pt x="36367" y="22121"/>
                    <a:pt x="35703" y="22076"/>
                    <a:pt x="35043" y="22053"/>
                  </a:cubicBezTo>
                  <a:cubicBezTo>
                    <a:pt x="34702" y="22037"/>
                    <a:pt x="34368" y="22031"/>
                    <a:pt x="34027" y="22031"/>
                  </a:cubicBezTo>
                  <a:cubicBezTo>
                    <a:pt x="33697" y="22031"/>
                    <a:pt x="33367" y="22037"/>
                    <a:pt x="33038" y="22076"/>
                  </a:cubicBezTo>
                  <a:cubicBezTo>
                    <a:pt x="32458" y="22145"/>
                    <a:pt x="31895" y="22315"/>
                    <a:pt x="31350" y="22525"/>
                  </a:cubicBezTo>
                  <a:cubicBezTo>
                    <a:pt x="30906" y="22690"/>
                    <a:pt x="30469" y="22884"/>
                    <a:pt x="30025" y="23054"/>
                  </a:cubicBezTo>
                  <a:cubicBezTo>
                    <a:pt x="29582" y="23225"/>
                    <a:pt x="29128" y="23372"/>
                    <a:pt x="28662" y="23469"/>
                  </a:cubicBezTo>
                  <a:cubicBezTo>
                    <a:pt x="28383" y="23514"/>
                    <a:pt x="28100" y="23542"/>
                    <a:pt x="27815" y="23548"/>
                  </a:cubicBezTo>
                  <a:cubicBezTo>
                    <a:pt x="27751" y="23549"/>
                    <a:pt x="27687" y="23550"/>
                    <a:pt x="27622" y="23550"/>
                  </a:cubicBezTo>
                  <a:cubicBezTo>
                    <a:pt x="27429" y="23550"/>
                    <a:pt x="27233" y="23544"/>
                    <a:pt x="27037" y="23532"/>
                  </a:cubicBezTo>
                  <a:lnTo>
                    <a:pt x="27048" y="23532"/>
                  </a:lnTo>
                  <a:cubicBezTo>
                    <a:pt x="27045" y="23532"/>
                    <a:pt x="27041" y="23532"/>
                    <a:pt x="27035" y="23529"/>
                  </a:cubicBezTo>
                  <a:cubicBezTo>
                    <a:pt x="27034" y="23529"/>
                    <a:pt x="27034" y="23528"/>
                    <a:pt x="27033" y="23528"/>
                  </a:cubicBezTo>
                  <a:cubicBezTo>
                    <a:pt x="27034" y="23528"/>
                    <a:pt x="27034" y="23529"/>
                    <a:pt x="27035" y="23529"/>
                  </a:cubicBezTo>
                  <a:cubicBezTo>
                    <a:pt x="27032" y="23528"/>
                    <a:pt x="27029" y="23527"/>
                    <a:pt x="27026" y="23525"/>
                  </a:cubicBezTo>
                  <a:cubicBezTo>
                    <a:pt x="27028" y="23525"/>
                    <a:pt x="27030" y="23526"/>
                    <a:pt x="27033" y="23528"/>
                  </a:cubicBezTo>
                  <a:cubicBezTo>
                    <a:pt x="27030" y="23526"/>
                    <a:pt x="27028" y="23525"/>
                    <a:pt x="27025" y="23525"/>
                  </a:cubicBezTo>
                  <a:cubicBezTo>
                    <a:pt x="27025" y="23525"/>
                    <a:pt x="27026" y="23525"/>
                    <a:pt x="27026" y="23525"/>
                  </a:cubicBezTo>
                  <a:cubicBezTo>
                    <a:pt x="27024" y="23525"/>
                    <a:pt x="27022" y="23525"/>
                    <a:pt x="27020" y="23525"/>
                  </a:cubicBezTo>
                  <a:cubicBezTo>
                    <a:pt x="25855" y="23435"/>
                    <a:pt x="24719" y="23157"/>
                    <a:pt x="23576" y="22911"/>
                  </a:cubicBezTo>
                  <a:cubicBezTo>
                    <a:pt x="22481" y="22670"/>
                    <a:pt x="21364" y="22445"/>
                    <a:pt x="20231" y="22445"/>
                  </a:cubicBezTo>
                  <a:cubicBezTo>
                    <a:pt x="20189" y="22445"/>
                    <a:pt x="20146" y="22445"/>
                    <a:pt x="20104" y="22446"/>
                  </a:cubicBezTo>
                  <a:cubicBezTo>
                    <a:pt x="19571" y="22451"/>
                    <a:pt x="19042" y="22520"/>
                    <a:pt x="18519" y="22651"/>
                  </a:cubicBezTo>
                  <a:cubicBezTo>
                    <a:pt x="17979" y="22792"/>
                    <a:pt x="17468" y="23020"/>
                    <a:pt x="16991" y="23309"/>
                  </a:cubicBezTo>
                  <a:cubicBezTo>
                    <a:pt x="16933" y="23349"/>
                    <a:pt x="16922" y="23429"/>
                    <a:pt x="16957" y="23480"/>
                  </a:cubicBezTo>
                  <a:cubicBezTo>
                    <a:pt x="16981" y="23518"/>
                    <a:pt x="17017" y="23537"/>
                    <a:pt x="17056" y="23537"/>
                  </a:cubicBezTo>
                  <a:cubicBezTo>
                    <a:pt x="17080" y="23537"/>
                    <a:pt x="17105" y="23529"/>
                    <a:pt x="17127" y="23514"/>
                  </a:cubicBezTo>
                  <a:cubicBezTo>
                    <a:pt x="17274" y="23422"/>
                    <a:pt x="17428" y="23338"/>
                    <a:pt x="17587" y="23264"/>
                  </a:cubicBezTo>
                  <a:cubicBezTo>
                    <a:pt x="18019" y="23054"/>
                    <a:pt x="18473" y="22906"/>
                    <a:pt x="18945" y="22816"/>
                  </a:cubicBezTo>
                  <a:cubicBezTo>
                    <a:pt x="19348" y="22743"/>
                    <a:pt x="19756" y="22712"/>
                    <a:pt x="20165" y="22712"/>
                  </a:cubicBezTo>
                  <a:cubicBezTo>
                    <a:pt x="20373" y="22712"/>
                    <a:pt x="20582" y="22720"/>
                    <a:pt x="20791" y="22735"/>
                  </a:cubicBezTo>
                  <a:cubicBezTo>
                    <a:pt x="21963" y="22821"/>
                    <a:pt x="23110" y="23105"/>
                    <a:pt x="24253" y="23367"/>
                  </a:cubicBezTo>
                  <a:cubicBezTo>
                    <a:pt x="25383" y="23627"/>
                    <a:pt x="26531" y="23878"/>
                    <a:pt x="27702" y="23883"/>
                  </a:cubicBezTo>
                  <a:cubicBezTo>
                    <a:pt x="27738" y="23884"/>
                    <a:pt x="27775" y="23885"/>
                    <a:pt x="27812" y="23885"/>
                  </a:cubicBezTo>
                  <a:cubicBezTo>
                    <a:pt x="27985" y="23885"/>
                    <a:pt x="28158" y="23875"/>
                    <a:pt x="28326" y="23860"/>
                  </a:cubicBezTo>
                  <a:cubicBezTo>
                    <a:pt x="28554" y="23838"/>
                    <a:pt x="28782" y="23792"/>
                    <a:pt x="29003" y="23747"/>
                  </a:cubicBezTo>
                  <a:cubicBezTo>
                    <a:pt x="29435" y="23650"/>
                    <a:pt x="29855" y="23503"/>
                    <a:pt x="30269" y="23343"/>
                  </a:cubicBezTo>
                  <a:cubicBezTo>
                    <a:pt x="31071" y="23042"/>
                    <a:pt x="31856" y="22685"/>
                    <a:pt x="32702" y="22514"/>
                  </a:cubicBezTo>
                  <a:cubicBezTo>
                    <a:pt x="32929" y="22475"/>
                    <a:pt x="33151" y="22446"/>
                    <a:pt x="33379" y="22434"/>
                  </a:cubicBezTo>
                  <a:cubicBezTo>
                    <a:pt x="33657" y="22423"/>
                    <a:pt x="33935" y="22423"/>
                    <a:pt x="34213" y="22423"/>
                  </a:cubicBezTo>
                  <a:cubicBezTo>
                    <a:pt x="34748" y="22428"/>
                    <a:pt x="35281" y="22457"/>
                    <a:pt x="35821" y="22480"/>
                  </a:cubicBezTo>
                  <a:cubicBezTo>
                    <a:pt x="36285" y="22499"/>
                    <a:pt x="36752" y="22515"/>
                    <a:pt x="37216" y="22515"/>
                  </a:cubicBezTo>
                  <a:cubicBezTo>
                    <a:pt x="37282" y="22515"/>
                    <a:pt x="37347" y="22515"/>
                    <a:pt x="37413" y="22514"/>
                  </a:cubicBezTo>
                  <a:cubicBezTo>
                    <a:pt x="37987" y="22496"/>
                    <a:pt x="38561" y="22451"/>
                    <a:pt x="39123" y="22344"/>
                  </a:cubicBezTo>
                  <a:cubicBezTo>
                    <a:pt x="39141" y="22344"/>
                    <a:pt x="39157" y="22338"/>
                    <a:pt x="39175" y="22338"/>
                  </a:cubicBezTo>
                  <a:cubicBezTo>
                    <a:pt x="39209" y="22326"/>
                    <a:pt x="39236" y="22310"/>
                    <a:pt x="39259" y="22281"/>
                  </a:cubicBezTo>
                  <a:cubicBezTo>
                    <a:pt x="39288" y="22241"/>
                    <a:pt x="39304" y="22195"/>
                    <a:pt x="39304" y="22145"/>
                  </a:cubicBezTo>
                  <a:cubicBezTo>
                    <a:pt x="39299" y="22093"/>
                    <a:pt x="39277" y="22042"/>
                    <a:pt x="39243" y="22008"/>
                  </a:cubicBezTo>
                  <a:cubicBezTo>
                    <a:pt x="39209" y="21985"/>
                    <a:pt x="39163" y="21963"/>
                    <a:pt x="39123" y="21963"/>
                  </a:cubicBezTo>
                  <a:close/>
                  <a:moveTo>
                    <a:pt x="54801" y="23332"/>
                  </a:moveTo>
                  <a:cubicBezTo>
                    <a:pt x="54573" y="23332"/>
                    <a:pt x="54347" y="23349"/>
                    <a:pt x="54124" y="23383"/>
                  </a:cubicBezTo>
                  <a:cubicBezTo>
                    <a:pt x="53857" y="23422"/>
                    <a:pt x="53602" y="23497"/>
                    <a:pt x="53346" y="23582"/>
                  </a:cubicBezTo>
                  <a:cubicBezTo>
                    <a:pt x="53112" y="23668"/>
                    <a:pt x="52881" y="23758"/>
                    <a:pt x="52653" y="23855"/>
                  </a:cubicBezTo>
                  <a:cubicBezTo>
                    <a:pt x="52312" y="23991"/>
                    <a:pt x="51965" y="24117"/>
                    <a:pt x="51607" y="24185"/>
                  </a:cubicBezTo>
                  <a:cubicBezTo>
                    <a:pt x="51439" y="24214"/>
                    <a:pt x="51268" y="24231"/>
                    <a:pt x="51098" y="24231"/>
                  </a:cubicBezTo>
                  <a:cubicBezTo>
                    <a:pt x="51038" y="24231"/>
                    <a:pt x="50979" y="24229"/>
                    <a:pt x="50919" y="24224"/>
                  </a:cubicBezTo>
                  <a:cubicBezTo>
                    <a:pt x="50658" y="24201"/>
                    <a:pt x="50403" y="24151"/>
                    <a:pt x="50146" y="24093"/>
                  </a:cubicBezTo>
                  <a:cubicBezTo>
                    <a:pt x="49886" y="24036"/>
                    <a:pt x="49629" y="23968"/>
                    <a:pt x="49374" y="23900"/>
                  </a:cubicBezTo>
                  <a:cubicBezTo>
                    <a:pt x="49118" y="23838"/>
                    <a:pt x="48868" y="23776"/>
                    <a:pt x="48607" y="23729"/>
                  </a:cubicBezTo>
                  <a:cubicBezTo>
                    <a:pt x="48328" y="23684"/>
                    <a:pt x="48045" y="23661"/>
                    <a:pt x="47760" y="23661"/>
                  </a:cubicBezTo>
                  <a:cubicBezTo>
                    <a:pt x="47476" y="23668"/>
                    <a:pt x="47192" y="23713"/>
                    <a:pt x="46914" y="23763"/>
                  </a:cubicBezTo>
                  <a:cubicBezTo>
                    <a:pt x="46641" y="23815"/>
                    <a:pt x="46374" y="23873"/>
                    <a:pt x="46107" y="23928"/>
                  </a:cubicBezTo>
                  <a:cubicBezTo>
                    <a:pt x="45595" y="24043"/>
                    <a:pt x="45095" y="24167"/>
                    <a:pt x="44583" y="24264"/>
                  </a:cubicBezTo>
                  <a:cubicBezTo>
                    <a:pt x="44226" y="24327"/>
                    <a:pt x="43867" y="24384"/>
                    <a:pt x="43510" y="24418"/>
                  </a:cubicBezTo>
                  <a:cubicBezTo>
                    <a:pt x="43223" y="24446"/>
                    <a:pt x="42933" y="24457"/>
                    <a:pt x="42644" y="24457"/>
                  </a:cubicBezTo>
                  <a:cubicBezTo>
                    <a:pt x="42527" y="24457"/>
                    <a:pt x="42410" y="24455"/>
                    <a:pt x="42294" y="24452"/>
                  </a:cubicBezTo>
                  <a:cubicBezTo>
                    <a:pt x="42215" y="24452"/>
                    <a:pt x="42152" y="24531"/>
                    <a:pt x="42157" y="24605"/>
                  </a:cubicBezTo>
                  <a:cubicBezTo>
                    <a:pt x="42157" y="24644"/>
                    <a:pt x="42175" y="24678"/>
                    <a:pt x="42209" y="24707"/>
                  </a:cubicBezTo>
                  <a:cubicBezTo>
                    <a:pt x="42236" y="24736"/>
                    <a:pt x="42271" y="24741"/>
                    <a:pt x="42311" y="24741"/>
                  </a:cubicBezTo>
                  <a:cubicBezTo>
                    <a:pt x="42446" y="24747"/>
                    <a:pt x="42580" y="24750"/>
                    <a:pt x="42714" y="24750"/>
                  </a:cubicBezTo>
                  <a:cubicBezTo>
                    <a:pt x="43249" y="24750"/>
                    <a:pt x="43784" y="24705"/>
                    <a:pt x="44311" y="24628"/>
                  </a:cubicBezTo>
                  <a:cubicBezTo>
                    <a:pt x="44919" y="24537"/>
                    <a:pt x="45516" y="24411"/>
                    <a:pt x="46112" y="24298"/>
                  </a:cubicBezTo>
                  <a:lnTo>
                    <a:pt x="46107" y="24298"/>
                  </a:lnTo>
                  <a:cubicBezTo>
                    <a:pt x="46442" y="24235"/>
                    <a:pt x="46771" y="24179"/>
                    <a:pt x="47106" y="24122"/>
                  </a:cubicBezTo>
                  <a:cubicBezTo>
                    <a:pt x="47282" y="24093"/>
                    <a:pt x="47460" y="24070"/>
                    <a:pt x="47641" y="24059"/>
                  </a:cubicBezTo>
                  <a:cubicBezTo>
                    <a:pt x="47723" y="24054"/>
                    <a:pt x="47806" y="24051"/>
                    <a:pt x="47888" y="24051"/>
                  </a:cubicBezTo>
                  <a:cubicBezTo>
                    <a:pt x="47971" y="24051"/>
                    <a:pt x="48053" y="24054"/>
                    <a:pt x="48135" y="24059"/>
                  </a:cubicBezTo>
                  <a:cubicBezTo>
                    <a:pt x="48664" y="24099"/>
                    <a:pt x="49170" y="24235"/>
                    <a:pt x="49681" y="24366"/>
                  </a:cubicBezTo>
                  <a:cubicBezTo>
                    <a:pt x="50143" y="24475"/>
                    <a:pt x="50614" y="24578"/>
                    <a:pt x="51091" y="24578"/>
                  </a:cubicBezTo>
                  <a:cubicBezTo>
                    <a:pt x="51165" y="24578"/>
                    <a:pt x="51238" y="24576"/>
                    <a:pt x="51312" y="24571"/>
                  </a:cubicBezTo>
                  <a:cubicBezTo>
                    <a:pt x="51806" y="24531"/>
                    <a:pt x="52272" y="24361"/>
                    <a:pt x="52721" y="24173"/>
                  </a:cubicBezTo>
                  <a:cubicBezTo>
                    <a:pt x="52954" y="24070"/>
                    <a:pt x="53181" y="23975"/>
                    <a:pt x="53414" y="23883"/>
                  </a:cubicBezTo>
                  <a:cubicBezTo>
                    <a:pt x="53652" y="23792"/>
                    <a:pt x="53903" y="23718"/>
                    <a:pt x="54153" y="23668"/>
                  </a:cubicBezTo>
                  <a:cubicBezTo>
                    <a:pt x="54393" y="23624"/>
                    <a:pt x="54633" y="23605"/>
                    <a:pt x="54875" y="23605"/>
                  </a:cubicBezTo>
                  <a:cubicBezTo>
                    <a:pt x="54983" y="23605"/>
                    <a:pt x="55090" y="23609"/>
                    <a:pt x="55199" y="23616"/>
                  </a:cubicBezTo>
                  <a:cubicBezTo>
                    <a:pt x="55784" y="23656"/>
                    <a:pt x="56351" y="23792"/>
                    <a:pt x="56915" y="23941"/>
                  </a:cubicBezTo>
                  <a:cubicBezTo>
                    <a:pt x="57476" y="24088"/>
                    <a:pt x="58040" y="24248"/>
                    <a:pt x="58608" y="24355"/>
                  </a:cubicBezTo>
                  <a:cubicBezTo>
                    <a:pt x="58903" y="24411"/>
                    <a:pt x="59193" y="24445"/>
                    <a:pt x="59495" y="24458"/>
                  </a:cubicBezTo>
                  <a:cubicBezTo>
                    <a:pt x="59592" y="24461"/>
                    <a:pt x="59689" y="24463"/>
                    <a:pt x="59787" y="24463"/>
                  </a:cubicBezTo>
                  <a:cubicBezTo>
                    <a:pt x="59988" y="24463"/>
                    <a:pt x="60190" y="24455"/>
                    <a:pt x="60392" y="24440"/>
                  </a:cubicBezTo>
                  <a:cubicBezTo>
                    <a:pt x="60995" y="24400"/>
                    <a:pt x="61596" y="24327"/>
                    <a:pt x="62205" y="24309"/>
                  </a:cubicBezTo>
                  <a:cubicBezTo>
                    <a:pt x="62256" y="24303"/>
                    <a:pt x="62301" y="24258"/>
                    <a:pt x="62296" y="24201"/>
                  </a:cubicBezTo>
                  <a:cubicBezTo>
                    <a:pt x="62296" y="24151"/>
                    <a:pt x="62244" y="24111"/>
                    <a:pt x="62194" y="24111"/>
                  </a:cubicBezTo>
                  <a:cubicBezTo>
                    <a:pt x="61407" y="24134"/>
                    <a:pt x="60626" y="24250"/>
                    <a:pt x="59841" y="24250"/>
                  </a:cubicBezTo>
                  <a:cubicBezTo>
                    <a:pt x="59690" y="24250"/>
                    <a:pt x="59538" y="24245"/>
                    <a:pt x="59386" y="24235"/>
                  </a:cubicBezTo>
                  <a:cubicBezTo>
                    <a:pt x="59079" y="24213"/>
                    <a:pt x="58784" y="24162"/>
                    <a:pt x="58483" y="24099"/>
                  </a:cubicBezTo>
                  <a:cubicBezTo>
                    <a:pt x="58192" y="24036"/>
                    <a:pt x="57909" y="23963"/>
                    <a:pt x="57625" y="23883"/>
                  </a:cubicBezTo>
                  <a:cubicBezTo>
                    <a:pt x="57045" y="23724"/>
                    <a:pt x="56471" y="23548"/>
                    <a:pt x="55881" y="23440"/>
                  </a:cubicBezTo>
                  <a:cubicBezTo>
                    <a:pt x="55522" y="23372"/>
                    <a:pt x="55158" y="23332"/>
                    <a:pt x="54801" y="23332"/>
                  </a:cubicBezTo>
                  <a:close/>
                  <a:moveTo>
                    <a:pt x="72618" y="26308"/>
                  </a:moveTo>
                  <a:cubicBezTo>
                    <a:pt x="72617" y="26309"/>
                    <a:pt x="72615" y="26309"/>
                    <a:pt x="72614" y="26310"/>
                  </a:cubicBezTo>
                  <a:cubicBezTo>
                    <a:pt x="72615" y="26309"/>
                    <a:pt x="72617" y="26309"/>
                    <a:pt x="72618" y="26308"/>
                  </a:cubicBezTo>
                  <a:close/>
                  <a:moveTo>
                    <a:pt x="32668" y="26315"/>
                  </a:moveTo>
                  <a:cubicBezTo>
                    <a:pt x="32401" y="26315"/>
                    <a:pt x="32134" y="26338"/>
                    <a:pt x="31872" y="26389"/>
                  </a:cubicBezTo>
                  <a:cubicBezTo>
                    <a:pt x="31470" y="26464"/>
                    <a:pt x="31082" y="26588"/>
                    <a:pt x="30696" y="26736"/>
                  </a:cubicBezTo>
                  <a:cubicBezTo>
                    <a:pt x="30293" y="26889"/>
                    <a:pt x="29894" y="27060"/>
                    <a:pt x="29492" y="27214"/>
                  </a:cubicBezTo>
                  <a:cubicBezTo>
                    <a:pt x="29042" y="27384"/>
                    <a:pt x="28577" y="27514"/>
                    <a:pt x="28105" y="27605"/>
                  </a:cubicBezTo>
                  <a:cubicBezTo>
                    <a:pt x="28087" y="27611"/>
                    <a:pt x="28071" y="27616"/>
                    <a:pt x="28048" y="27616"/>
                  </a:cubicBezTo>
                  <a:lnTo>
                    <a:pt x="28060" y="27616"/>
                  </a:lnTo>
                  <a:cubicBezTo>
                    <a:pt x="27515" y="27718"/>
                    <a:pt x="26962" y="27770"/>
                    <a:pt x="26406" y="27786"/>
                  </a:cubicBezTo>
                  <a:cubicBezTo>
                    <a:pt x="26272" y="27791"/>
                    <a:pt x="26138" y="27793"/>
                    <a:pt x="26004" y="27793"/>
                  </a:cubicBezTo>
                  <a:cubicBezTo>
                    <a:pt x="25562" y="27793"/>
                    <a:pt x="25118" y="27772"/>
                    <a:pt x="24678" y="27741"/>
                  </a:cubicBezTo>
                  <a:cubicBezTo>
                    <a:pt x="24161" y="27702"/>
                    <a:pt x="23644" y="27645"/>
                    <a:pt x="23133" y="27589"/>
                  </a:cubicBezTo>
                  <a:cubicBezTo>
                    <a:pt x="23117" y="27587"/>
                    <a:pt x="23102" y="27585"/>
                    <a:pt x="23086" y="27585"/>
                  </a:cubicBezTo>
                  <a:cubicBezTo>
                    <a:pt x="23051" y="27585"/>
                    <a:pt x="23017" y="27592"/>
                    <a:pt x="22986" y="27616"/>
                  </a:cubicBezTo>
                  <a:cubicBezTo>
                    <a:pt x="22946" y="27645"/>
                    <a:pt x="22912" y="27691"/>
                    <a:pt x="22900" y="27741"/>
                  </a:cubicBezTo>
                  <a:cubicBezTo>
                    <a:pt x="22894" y="27793"/>
                    <a:pt x="22900" y="27844"/>
                    <a:pt x="22928" y="27889"/>
                  </a:cubicBezTo>
                  <a:cubicBezTo>
                    <a:pt x="22957" y="27930"/>
                    <a:pt x="23008" y="27964"/>
                    <a:pt x="23054" y="27969"/>
                  </a:cubicBezTo>
                  <a:cubicBezTo>
                    <a:pt x="23838" y="28066"/>
                    <a:pt x="24617" y="28145"/>
                    <a:pt x="25406" y="28185"/>
                  </a:cubicBezTo>
                  <a:cubicBezTo>
                    <a:pt x="25623" y="28194"/>
                    <a:pt x="25841" y="28199"/>
                    <a:pt x="26058" y="28199"/>
                  </a:cubicBezTo>
                  <a:cubicBezTo>
                    <a:pt x="26638" y="28199"/>
                    <a:pt x="27217" y="28163"/>
                    <a:pt x="27787" y="28077"/>
                  </a:cubicBezTo>
                  <a:cubicBezTo>
                    <a:pt x="28168" y="28025"/>
                    <a:pt x="28538" y="27946"/>
                    <a:pt x="28906" y="27844"/>
                  </a:cubicBezTo>
                  <a:cubicBezTo>
                    <a:pt x="29288" y="27736"/>
                    <a:pt x="29656" y="27600"/>
                    <a:pt x="30020" y="27452"/>
                  </a:cubicBezTo>
                  <a:cubicBezTo>
                    <a:pt x="30350" y="27321"/>
                    <a:pt x="30679" y="27180"/>
                    <a:pt x="31009" y="27060"/>
                  </a:cubicBezTo>
                  <a:cubicBezTo>
                    <a:pt x="31321" y="26946"/>
                    <a:pt x="31640" y="26850"/>
                    <a:pt x="31963" y="26781"/>
                  </a:cubicBezTo>
                  <a:cubicBezTo>
                    <a:pt x="32123" y="26758"/>
                    <a:pt x="32281" y="26736"/>
                    <a:pt x="32441" y="26724"/>
                  </a:cubicBezTo>
                  <a:cubicBezTo>
                    <a:pt x="32531" y="26719"/>
                    <a:pt x="32622" y="26716"/>
                    <a:pt x="32713" y="26716"/>
                  </a:cubicBezTo>
                  <a:cubicBezTo>
                    <a:pt x="32804" y="26716"/>
                    <a:pt x="32895" y="26719"/>
                    <a:pt x="32986" y="26724"/>
                  </a:cubicBezTo>
                  <a:cubicBezTo>
                    <a:pt x="33424" y="26764"/>
                    <a:pt x="33856" y="26866"/>
                    <a:pt x="34271" y="27009"/>
                  </a:cubicBezTo>
                  <a:cubicBezTo>
                    <a:pt x="34981" y="27253"/>
                    <a:pt x="35656" y="27589"/>
                    <a:pt x="36345" y="27883"/>
                  </a:cubicBezTo>
                  <a:cubicBezTo>
                    <a:pt x="36691" y="28032"/>
                    <a:pt x="37038" y="28168"/>
                    <a:pt x="37395" y="28276"/>
                  </a:cubicBezTo>
                  <a:cubicBezTo>
                    <a:pt x="37743" y="28389"/>
                    <a:pt x="38100" y="28463"/>
                    <a:pt x="38464" y="28497"/>
                  </a:cubicBezTo>
                  <a:cubicBezTo>
                    <a:pt x="38571" y="28504"/>
                    <a:pt x="38678" y="28509"/>
                    <a:pt x="38783" y="28509"/>
                  </a:cubicBezTo>
                  <a:cubicBezTo>
                    <a:pt x="38851" y="28509"/>
                    <a:pt x="38919" y="28507"/>
                    <a:pt x="38987" y="28502"/>
                  </a:cubicBezTo>
                  <a:cubicBezTo>
                    <a:pt x="39180" y="28497"/>
                    <a:pt x="39373" y="28468"/>
                    <a:pt x="39566" y="28429"/>
                  </a:cubicBezTo>
                  <a:cubicBezTo>
                    <a:pt x="39760" y="28389"/>
                    <a:pt x="39952" y="28327"/>
                    <a:pt x="40140" y="28264"/>
                  </a:cubicBezTo>
                  <a:cubicBezTo>
                    <a:pt x="40368" y="28190"/>
                    <a:pt x="40589" y="28117"/>
                    <a:pt x="40811" y="28043"/>
                  </a:cubicBezTo>
                  <a:cubicBezTo>
                    <a:pt x="41589" y="27776"/>
                    <a:pt x="42356" y="27497"/>
                    <a:pt x="43146" y="27282"/>
                  </a:cubicBezTo>
                  <a:cubicBezTo>
                    <a:pt x="43442" y="27201"/>
                    <a:pt x="43731" y="27133"/>
                    <a:pt x="44027" y="27077"/>
                  </a:cubicBezTo>
                  <a:cubicBezTo>
                    <a:pt x="44368" y="27015"/>
                    <a:pt x="44703" y="26968"/>
                    <a:pt x="45050" y="26946"/>
                  </a:cubicBezTo>
                  <a:cubicBezTo>
                    <a:pt x="45208" y="26936"/>
                    <a:pt x="45366" y="26932"/>
                    <a:pt x="45524" y="26932"/>
                  </a:cubicBezTo>
                  <a:cubicBezTo>
                    <a:pt x="45724" y="26932"/>
                    <a:pt x="45924" y="26939"/>
                    <a:pt x="46123" y="26952"/>
                  </a:cubicBezTo>
                  <a:cubicBezTo>
                    <a:pt x="46425" y="26975"/>
                    <a:pt x="46726" y="27015"/>
                    <a:pt x="47027" y="27071"/>
                  </a:cubicBezTo>
                  <a:cubicBezTo>
                    <a:pt x="47345" y="27128"/>
                    <a:pt x="47664" y="27207"/>
                    <a:pt x="47982" y="27287"/>
                  </a:cubicBezTo>
                  <a:cubicBezTo>
                    <a:pt x="48619" y="27446"/>
                    <a:pt x="49249" y="27623"/>
                    <a:pt x="49886" y="27770"/>
                  </a:cubicBezTo>
                  <a:cubicBezTo>
                    <a:pt x="50521" y="27923"/>
                    <a:pt x="51164" y="28054"/>
                    <a:pt x="51817" y="28117"/>
                  </a:cubicBezTo>
                  <a:cubicBezTo>
                    <a:pt x="52094" y="28146"/>
                    <a:pt x="52373" y="28161"/>
                    <a:pt x="52652" y="28161"/>
                  </a:cubicBezTo>
                  <a:cubicBezTo>
                    <a:pt x="53027" y="28161"/>
                    <a:pt x="53402" y="28133"/>
                    <a:pt x="53772" y="28071"/>
                  </a:cubicBezTo>
                  <a:cubicBezTo>
                    <a:pt x="53794" y="28066"/>
                    <a:pt x="53812" y="28054"/>
                    <a:pt x="53812" y="28032"/>
                  </a:cubicBezTo>
                  <a:cubicBezTo>
                    <a:pt x="53812" y="28016"/>
                    <a:pt x="53794" y="27997"/>
                    <a:pt x="53779" y="27997"/>
                  </a:cubicBezTo>
                  <a:cubicBezTo>
                    <a:pt x="53777" y="27997"/>
                    <a:pt x="53774" y="27997"/>
                    <a:pt x="53772" y="27998"/>
                  </a:cubicBezTo>
                  <a:cubicBezTo>
                    <a:pt x="53505" y="28037"/>
                    <a:pt x="53238" y="28066"/>
                    <a:pt x="52965" y="28077"/>
                  </a:cubicBezTo>
                  <a:cubicBezTo>
                    <a:pt x="52872" y="28081"/>
                    <a:pt x="52778" y="28082"/>
                    <a:pt x="52685" y="28082"/>
                  </a:cubicBezTo>
                  <a:cubicBezTo>
                    <a:pt x="52494" y="28082"/>
                    <a:pt x="52303" y="28075"/>
                    <a:pt x="52113" y="28059"/>
                  </a:cubicBezTo>
                  <a:lnTo>
                    <a:pt x="52118" y="28059"/>
                  </a:lnTo>
                  <a:cubicBezTo>
                    <a:pt x="51153" y="27986"/>
                    <a:pt x="50214" y="27759"/>
                    <a:pt x="49288" y="27508"/>
                  </a:cubicBezTo>
                  <a:cubicBezTo>
                    <a:pt x="48823" y="27384"/>
                    <a:pt x="48362" y="27248"/>
                    <a:pt x="47896" y="27128"/>
                  </a:cubicBezTo>
                  <a:cubicBezTo>
                    <a:pt x="47675" y="27065"/>
                    <a:pt x="47447" y="27009"/>
                    <a:pt x="47221" y="26963"/>
                  </a:cubicBezTo>
                  <a:cubicBezTo>
                    <a:pt x="46988" y="26912"/>
                    <a:pt x="46749" y="26866"/>
                    <a:pt x="46510" y="26839"/>
                  </a:cubicBezTo>
                  <a:cubicBezTo>
                    <a:pt x="46134" y="26786"/>
                    <a:pt x="45758" y="26758"/>
                    <a:pt x="45378" y="26758"/>
                  </a:cubicBezTo>
                  <a:cubicBezTo>
                    <a:pt x="45344" y="26758"/>
                    <a:pt x="45311" y="26758"/>
                    <a:pt x="45278" y="26758"/>
                  </a:cubicBezTo>
                  <a:cubicBezTo>
                    <a:pt x="44885" y="26764"/>
                    <a:pt x="44493" y="26798"/>
                    <a:pt x="44106" y="26860"/>
                  </a:cubicBezTo>
                  <a:cubicBezTo>
                    <a:pt x="43334" y="26980"/>
                    <a:pt x="42584" y="27201"/>
                    <a:pt x="41845" y="27440"/>
                  </a:cubicBezTo>
                  <a:cubicBezTo>
                    <a:pt x="41459" y="27560"/>
                    <a:pt x="41066" y="27691"/>
                    <a:pt x="40680" y="27810"/>
                  </a:cubicBezTo>
                  <a:cubicBezTo>
                    <a:pt x="40476" y="27878"/>
                    <a:pt x="40266" y="27941"/>
                    <a:pt x="40054" y="28003"/>
                  </a:cubicBezTo>
                  <a:cubicBezTo>
                    <a:pt x="39873" y="28059"/>
                    <a:pt x="39692" y="28111"/>
                    <a:pt x="39503" y="28151"/>
                  </a:cubicBezTo>
                  <a:cubicBezTo>
                    <a:pt x="39300" y="28187"/>
                    <a:pt x="39094" y="28206"/>
                    <a:pt x="38887" y="28206"/>
                  </a:cubicBezTo>
                  <a:cubicBezTo>
                    <a:pt x="38799" y="28206"/>
                    <a:pt x="38711" y="28202"/>
                    <a:pt x="38622" y="28196"/>
                  </a:cubicBezTo>
                  <a:cubicBezTo>
                    <a:pt x="38418" y="28179"/>
                    <a:pt x="38213" y="28151"/>
                    <a:pt x="38009" y="28106"/>
                  </a:cubicBezTo>
                  <a:cubicBezTo>
                    <a:pt x="37811" y="28059"/>
                    <a:pt x="37612" y="28003"/>
                    <a:pt x="37418" y="27935"/>
                  </a:cubicBezTo>
                  <a:cubicBezTo>
                    <a:pt x="37402" y="27935"/>
                    <a:pt x="37390" y="27930"/>
                    <a:pt x="37379" y="27923"/>
                  </a:cubicBezTo>
                  <a:cubicBezTo>
                    <a:pt x="37384" y="27923"/>
                    <a:pt x="37395" y="27930"/>
                    <a:pt x="37402" y="27930"/>
                  </a:cubicBezTo>
                  <a:cubicBezTo>
                    <a:pt x="36691" y="27684"/>
                    <a:pt x="36026" y="27332"/>
                    <a:pt x="35344" y="27025"/>
                  </a:cubicBezTo>
                  <a:cubicBezTo>
                    <a:pt x="34646" y="26713"/>
                    <a:pt x="33918" y="26435"/>
                    <a:pt x="33157" y="26344"/>
                  </a:cubicBezTo>
                  <a:cubicBezTo>
                    <a:pt x="32992" y="26327"/>
                    <a:pt x="32827" y="26315"/>
                    <a:pt x="32668" y="26315"/>
                  </a:cubicBezTo>
                  <a:close/>
                  <a:moveTo>
                    <a:pt x="71143" y="35498"/>
                  </a:moveTo>
                  <a:cubicBezTo>
                    <a:pt x="71143" y="35504"/>
                    <a:pt x="71143" y="35509"/>
                    <a:pt x="71138" y="35509"/>
                  </a:cubicBezTo>
                  <a:cubicBezTo>
                    <a:pt x="71140" y="35506"/>
                    <a:pt x="71141" y="35502"/>
                    <a:pt x="71143" y="35498"/>
                  </a:cubicBezTo>
                  <a:close/>
                  <a:moveTo>
                    <a:pt x="112576" y="3394"/>
                  </a:moveTo>
                  <a:cubicBezTo>
                    <a:pt x="112683" y="3394"/>
                    <a:pt x="112790" y="3397"/>
                    <a:pt x="112897" y="3404"/>
                  </a:cubicBezTo>
                  <a:cubicBezTo>
                    <a:pt x="113283" y="3438"/>
                    <a:pt x="113663" y="3524"/>
                    <a:pt x="114027" y="3648"/>
                  </a:cubicBezTo>
                  <a:cubicBezTo>
                    <a:pt x="114567" y="3847"/>
                    <a:pt x="115061" y="4125"/>
                    <a:pt x="115533" y="4455"/>
                  </a:cubicBezTo>
                  <a:cubicBezTo>
                    <a:pt x="116783" y="5342"/>
                    <a:pt x="117806" y="6506"/>
                    <a:pt x="118879" y="7597"/>
                  </a:cubicBezTo>
                  <a:cubicBezTo>
                    <a:pt x="119170" y="7888"/>
                    <a:pt x="119466" y="8177"/>
                    <a:pt x="119760" y="8468"/>
                  </a:cubicBezTo>
                  <a:cubicBezTo>
                    <a:pt x="120096" y="8803"/>
                    <a:pt x="120431" y="9137"/>
                    <a:pt x="120767" y="9473"/>
                  </a:cubicBezTo>
                  <a:cubicBezTo>
                    <a:pt x="121443" y="10144"/>
                    <a:pt x="122136" y="10802"/>
                    <a:pt x="122875" y="11405"/>
                  </a:cubicBezTo>
                  <a:cubicBezTo>
                    <a:pt x="123175" y="11649"/>
                    <a:pt x="123482" y="11877"/>
                    <a:pt x="123801" y="12098"/>
                  </a:cubicBezTo>
                  <a:cubicBezTo>
                    <a:pt x="123193" y="12729"/>
                    <a:pt x="122574" y="13354"/>
                    <a:pt x="121942" y="13962"/>
                  </a:cubicBezTo>
                  <a:cubicBezTo>
                    <a:pt x="121136" y="14746"/>
                    <a:pt x="120306" y="15502"/>
                    <a:pt x="119448" y="16223"/>
                  </a:cubicBezTo>
                  <a:cubicBezTo>
                    <a:pt x="119401" y="16250"/>
                    <a:pt x="119358" y="16281"/>
                    <a:pt x="119312" y="16312"/>
                  </a:cubicBezTo>
                  <a:cubicBezTo>
                    <a:pt x="119316" y="16310"/>
                    <a:pt x="119320" y="16309"/>
                    <a:pt x="119323" y="16309"/>
                  </a:cubicBezTo>
                  <a:cubicBezTo>
                    <a:pt x="117499" y="17463"/>
                    <a:pt x="115482" y="18258"/>
                    <a:pt x="113431" y="18900"/>
                  </a:cubicBezTo>
                  <a:cubicBezTo>
                    <a:pt x="113433" y="18900"/>
                    <a:pt x="113436" y="18900"/>
                    <a:pt x="113438" y="18900"/>
                  </a:cubicBezTo>
                  <a:cubicBezTo>
                    <a:pt x="111808" y="19406"/>
                    <a:pt x="110156" y="19829"/>
                    <a:pt x="108498" y="20224"/>
                  </a:cubicBezTo>
                  <a:cubicBezTo>
                    <a:pt x="106521" y="20702"/>
                    <a:pt x="104538" y="21133"/>
                    <a:pt x="102555" y="21554"/>
                  </a:cubicBezTo>
                  <a:cubicBezTo>
                    <a:pt x="100566" y="21974"/>
                    <a:pt x="98577" y="22383"/>
                    <a:pt x="96589" y="22798"/>
                  </a:cubicBezTo>
                  <a:cubicBezTo>
                    <a:pt x="96350" y="22850"/>
                    <a:pt x="96112" y="22895"/>
                    <a:pt x="95873" y="22945"/>
                  </a:cubicBezTo>
                  <a:cubicBezTo>
                    <a:pt x="95764" y="22968"/>
                    <a:pt x="95656" y="22992"/>
                    <a:pt x="95548" y="23013"/>
                  </a:cubicBezTo>
                  <a:cubicBezTo>
                    <a:pt x="95338" y="23047"/>
                    <a:pt x="95123" y="23076"/>
                    <a:pt x="94906" y="23105"/>
                  </a:cubicBezTo>
                  <a:cubicBezTo>
                    <a:pt x="94378" y="23173"/>
                    <a:pt x="93854" y="23230"/>
                    <a:pt x="93327" y="23286"/>
                  </a:cubicBezTo>
                  <a:cubicBezTo>
                    <a:pt x="92162" y="23422"/>
                    <a:pt x="90991" y="23577"/>
                    <a:pt x="89855" y="23873"/>
                  </a:cubicBezTo>
                  <a:cubicBezTo>
                    <a:pt x="89343" y="24002"/>
                    <a:pt x="88843" y="24167"/>
                    <a:pt x="88365" y="24395"/>
                  </a:cubicBezTo>
                  <a:cubicBezTo>
                    <a:pt x="88161" y="24497"/>
                    <a:pt x="87963" y="24616"/>
                    <a:pt x="87769" y="24747"/>
                  </a:cubicBezTo>
                  <a:cubicBezTo>
                    <a:pt x="87599" y="24867"/>
                    <a:pt x="87439" y="25009"/>
                    <a:pt x="87303" y="25161"/>
                  </a:cubicBezTo>
                  <a:cubicBezTo>
                    <a:pt x="87240" y="25236"/>
                    <a:pt x="87184" y="25315"/>
                    <a:pt x="87127" y="25394"/>
                  </a:cubicBezTo>
                  <a:cubicBezTo>
                    <a:pt x="87059" y="25502"/>
                    <a:pt x="87002" y="25622"/>
                    <a:pt x="86951" y="25741"/>
                  </a:cubicBezTo>
                  <a:cubicBezTo>
                    <a:pt x="86894" y="25861"/>
                    <a:pt x="86854" y="25992"/>
                    <a:pt x="86831" y="26128"/>
                  </a:cubicBezTo>
                  <a:cubicBezTo>
                    <a:pt x="86809" y="26247"/>
                    <a:pt x="86797" y="26361"/>
                    <a:pt x="86804" y="26485"/>
                  </a:cubicBezTo>
                  <a:cubicBezTo>
                    <a:pt x="86809" y="26600"/>
                    <a:pt x="86831" y="26708"/>
                    <a:pt x="86865" y="26821"/>
                  </a:cubicBezTo>
                  <a:cubicBezTo>
                    <a:pt x="86894" y="26929"/>
                    <a:pt x="86940" y="27025"/>
                    <a:pt x="86996" y="27122"/>
                  </a:cubicBezTo>
                  <a:cubicBezTo>
                    <a:pt x="87053" y="27225"/>
                    <a:pt x="87122" y="27316"/>
                    <a:pt x="87195" y="27401"/>
                  </a:cubicBezTo>
                  <a:cubicBezTo>
                    <a:pt x="87274" y="27492"/>
                    <a:pt x="87360" y="27571"/>
                    <a:pt x="87452" y="27645"/>
                  </a:cubicBezTo>
                  <a:cubicBezTo>
                    <a:pt x="87644" y="27815"/>
                    <a:pt x="87872" y="27951"/>
                    <a:pt x="88093" y="28077"/>
                  </a:cubicBezTo>
                  <a:cubicBezTo>
                    <a:pt x="88331" y="28202"/>
                    <a:pt x="88577" y="28310"/>
                    <a:pt x="88821" y="28412"/>
                  </a:cubicBezTo>
                  <a:cubicBezTo>
                    <a:pt x="89054" y="28509"/>
                    <a:pt x="89298" y="28599"/>
                    <a:pt x="89537" y="28685"/>
                  </a:cubicBezTo>
                  <a:cubicBezTo>
                    <a:pt x="89645" y="28725"/>
                    <a:pt x="89747" y="28764"/>
                    <a:pt x="89855" y="28804"/>
                  </a:cubicBezTo>
                  <a:cubicBezTo>
                    <a:pt x="90048" y="28877"/>
                    <a:pt x="90235" y="28958"/>
                    <a:pt x="90423" y="29048"/>
                  </a:cubicBezTo>
                  <a:cubicBezTo>
                    <a:pt x="90616" y="29150"/>
                    <a:pt x="90793" y="29259"/>
                    <a:pt x="90957" y="29396"/>
                  </a:cubicBezTo>
                  <a:cubicBezTo>
                    <a:pt x="91003" y="29446"/>
                    <a:pt x="91048" y="29491"/>
                    <a:pt x="91087" y="29548"/>
                  </a:cubicBezTo>
                  <a:cubicBezTo>
                    <a:pt x="91105" y="29583"/>
                    <a:pt x="91122" y="29611"/>
                    <a:pt x="91139" y="29651"/>
                  </a:cubicBezTo>
                  <a:cubicBezTo>
                    <a:pt x="91139" y="29668"/>
                    <a:pt x="91145" y="29690"/>
                    <a:pt x="91145" y="29713"/>
                  </a:cubicBezTo>
                  <a:lnTo>
                    <a:pt x="91145" y="29753"/>
                  </a:lnTo>
                  <a:cubicBezTo>
                    <a:pt x="91139" y="29776"/>
                    <a:pt x="91127" y="29798"/>
                    <a:pt x="91116" y="29827"/>
                  </a:cubicBezTo>
                  <a:cubicBezTo>
                    <a:pt x="91093" y="29861"/>
                    <a:pt x="91071" y="29900"/>
                    <a:pt x="91042" y="29934"/>
                  </a:cubicBezTo>
                  <a:cubicBezTo>
                    <a:pt x="90963" y="30015"/>
                    <a:pt x="90883" y="30078"/>
                    <a:pt x="90793" y="30139"/>
                  </a:cubicBezTo>
                  <a:cubicBezTo>
                    <a:pt x="90479" y="30333"/>
                    <a:pt x="90133" y="30464"/>
                    <a:pt x="89786" y="30577"/>
                  </a:cubicBezTo>
                  <a:cubicBezTo>
                    <a:pt x="87985" y="31128"/>
                    <a:pt x="86093" y="31332"/>
                    <a:pt x="84224" y="31458"/>
                  </a:cubicBezTo>
                  <a:cubicBezTo>
                    <a:pt x="82325" y="31589"/>
                    <a:pt x="80422" y="31634"/>
                    <a:pt x="78530" y="31856"/>
                  </a:cubicBezTo>
                  <a:cubicBezTo>
                    <a:pt x="77592" y="31964"/>
                    <a:pt x="76660" y="32129"/>
                    <a:pt x="75745" y="32367"/>
                  </a:cubicBezTo>
                  <a:cubicBezTo>
                    <a:pt x="74911" y="32583"/>
                    <a:pt x="74103" y="32907"/>
                    <a:pt x="73325" y="33288"/>
                  </a:cubicBezTo>
                  <a:cubicBezTo>
                    <a:pt x="72546" y="33674"/>
                    <a:pt x="71808" y="34122"/>
                    <a:pt x="71069" y="34583"/>
                  </a:cubicBezTo>
                  <a:cubicBezTo>
                    <a:pt x="70324" y="35048"/>
                    <a:pt x="69580" y="35526"/>
                    <a:pt x="68819" y="35964"/>
                  </a:cubicBezTo>
                  <a:cubicBezTo>
                    <a:pt x="68716" y="36026"/>
                    <a:pt x="68609" y="36084"/>
                    <a:pt x="68501" y="36139"/>
                  </a:cubicBezTo>
                  <a:cubicBezTo>
                    <a:pt x="68682" y="35942"/>
                    <a:pt x="68819" y="35703"/>
                    <a:pt x="68910" y="35452"/>
                  </a:cubicBezTo>
                  <a:cubicBezTo>
                    <a:pt x="68961" y="35316"/>
                    <a:pt x="68984" y="35168"/>
                    <a:pt x="69007" y="35027"/>
                  </a:cubicBezTo>
                  <a:cubicBezTo>
                    <a:pt x="69029" y="34873"/>
                    <a:pt x="69029" y="34725"/>
                    <a:pt x="69018" y="34571"/>
                  </a:cubicBezTo>
                  <a:cubicBezTo>
                    <a:pt x="69012" y="34442"/>
                    <a:pt x="68984" y="34305"/>
                    <a:pt x="68939" y="34174"/>
                  </a:cubicBezTo>
                  <a:cubicBezTo>
                    <a:pt x="68916" y="34112"/>
                    <a:pt x="68892" y="34049"/>
                    <a:pt x="68864" y="33986"/>
                  </a:cubicBezTo>
                  <a:cubicBezTo>
                    <a:pt x="68830" y="33912"/>
                    <a:pt x="68785" y="33839"/>
                    <a:pt x="68740" y="33771"/>
                  </a:cubicBezTo>
                  <a:cubicBezTo>
                    <a:pt x="68614" y="33566"/>
                    <a:pt x="68427" y="33396"/>
                    <a:pt x="68239" y="33241"/>
                  </a:cubicBezTo>
                  <a:cubicBezTo>
                    <a:pt x="68040" y="33078"/>
                    <a:pt x="67807" y="32952"/>
                    <a:pt x="67580" y="32827"/>
                  </a:cubicBezTo>
                  <a:cubicBezTo>
                    <a:pt x="67098" y="32566"/>
                    <a:pt x="66586" y="32367"/>
                    <a:pt x="66102" y="32105"/>
                  </a:cubicBezTo>
                  <a:cubicBezTo>
                    <a:pt x="65904" y="31998"/>
                    <a:pt x="65722" y="31878"/>
                    <a:pt x="65546" y="31736"/>
                  </a:cubicBezTo>
                  <a:cubicBezTo>
                    <a:pt x="65427" y="31639"/>
                    <a:pt x="65312" y="31537"/>
                    <a:pt x="65205" y="31435"/>
                  </a:cubicBezTo>
                  <a:cubicBezTo>
                    <a:pt x="65045" y="31271"/>
                    <a:pt x="64892" y="31100"/>
                    <a:pt x="64772" y="30907"/>
                  </a:cubicBezTo>
                  <a:cubicBezTo>
                    <a:pt x="64711" y="30804"/>
                    <a:pt x="64659" y="30702"/>
                    <a:pt x="64625" y="30589"/>
                  </a:cubicBezTo>
                  <a:cubicBezTo>
                    <a:pt x="64609" y="30514"/>
                    <a:pt x="64597" y="30440"/>
                    <a:pt x="64591" y="30367"/>
                  </a:cubicBezTo>
                  <a:cubicBezTo>
                    <a:pt x="64591" y="30299"/>
                    <a:pt x="64597" y="30230"/>
                    <a:pt x="64614" y="30162"/>
                  </a:cubicBezTo>
                  <a:cubicBezTo>
                    <a:pt x="64631" y="30083"/>
                    <a:pt x="64665" y="30015"/>
                    <a:pt x="64699" y="29941"/>
                  </a:cubicBezTo>
                  <a:cubicBezTo>
                    <a:pt x="64762" y="29832"/>
                    <a:pt x="64841" y="29737"/>
                    <a:pt x="64927" y="29645"/>
                  </a:cubicBezTo>
                  <a:cubicBezTo>
                    <a:pt x="65113" y="29457"/>
                    <a:pt x="65330" y="29304"/>
                    <a:pt x="65551" y="29168"/>
                  </a:cubicBezTo>
                  <a:cubicBezTo>
                    <a:pt x="66068" y="28861"/>
                    <a:pt x="66626" y="28628"/>
                    <a:pt x="67182" y="28423"/>
                  </a:cubicBezTo>
                  <a:cubicBezTo>
                    <a:pt x="67887" y="28156"/>
                    <a:pt x="68609" y="27941"/>
                    <a:pt x="69330" y="27725"/>
                  </a:cubicBezTo>
                  <a:lnTo>
                    <a:pt x="69319" y="27731"/>
                  </a:lnTo>
                  <a:cubicBezTo>
                    <a:pt x="70961" y="27248"/>
                    <a:pt x="72626" y="26826"/>
                    <a:pt x="74251" y="26286"/>
                  </a:cubicBezTo>
                  <a:cubicBezTo>
                    <a:pt x="74967" y="26048"/>
                    <a:pt x="75672" y="25787"/>
                    <a:pt x="76348" y="25457"/>
                  </a:cubicBezTo>
                  <a:cubicBezTo>
                    <a:pt x="76637" y="25321"/>
                    <a:pt x="76917" y="25161"/>
                    <a:pt x="77183" y="24985"/>
                  </a:cubicBezTo>
                  <a:cubicBezTo>
                    <a:pt x="77416" y="24833"/>
                    <a:pt x="77633" y="24657"/>
                    <a:pt x="77825" y="24458"/>
                  </a:cubicBezTo>
                  <a:cubicBezTo>
                    <a:pt x="78144" y="24128"/>
                    <a:pt x="78370" y="23695"/>
                    <a:pt x="78360" y="23230"/>
                  </a:cubicBezTo>
                  <a:cubicBezTo>
                    <a:pt x="78360" y="23110"/>
                    <a:pt x="78349" y="22997"/>
                    <a:pt x="78320" y="22884"/>
                  </a:cubicBezTo>
                  <a:cubicBezTo>
                    <a:pt x="78286" y="22753"/>
                    <a:pt x="78240" y="22622"/>
                    <a:pt x="78184" y="22496"/>
                  </a:cubicBezTo>
                  <a:cubicBezTo>
                    <a:pt x="78053" y="22218"/>
                    <a:pt x="77871" y="21969"/>
                    <a:pt x="77667" y="21741"/>
                  </a:cubicBezTo>
                  <a:cubicBezTo>
                    <a:pt x="77547" y="21599"/>
                    <a:pt x="77416" y="21474"/>
                    <a:pt x="77279" y="21343"/>
                  </a:cubicBezTo>
                  <a:cubicBezTo>
                    <a:pt x="77114" y="21190"/>
                    <a:pt x="76917" y="21059"/>
                    <a:pt x="76712" y="20946"/>
                  </a:cubicBezTo>
                  <a:cubicBezTo>
                    <a:pt x="76246" y="20679"/>
                    <a:pt x="75734" y="20497"/>
                    <a:pt x="75217" y="20343"/>
                  </a:cubicBezTo>
                  <a:cubicBezTo>
                    <a:pt x="74615" y="20167"/>
                    <a:pt x="74001" y="20031"/>
                    <a:pt x="73382" y="19900"/>
                  </a:cubicBezTo>
                  <a:cubicBezTo>
                    <a:pt x="72729" y="19764"/>
                    <a:pt x="72063" y="19645"/>
                    <a:pt x="71410" y="19508"/>
                  </a:cubicBezTo>
                  <a:cubicBezTo>
                    <a:pt x="71024" y="19428"/>
                    <a:pt x="70637" y="19343"/>
                    <a:pt x="70256" y="19252"/>
                  </a:cubicBezTo>
                  <a:cubicBezTo>
                    <a:pt x="69477" y="19058"/>
                    <a:pt x="68693" y="18832"/>
                    <a:pt x="67990" y="18445"/>
                  </a:cubicBezTo>
                  <a:cubicBezTo>
                    <a:pt x="67762" y="18315"/>
                    <a:pt x="67546" y="18167"/>
                    <a:pt x="67358" y="17991"/>
                  </a:cubicBezTo>
                  <a:cubicBezTo>
                    <a:pt x="67239" y="17872"/>
                    <a:pt x="67143" y="17752"/>
                    <a:pt x="67051" y="17616"/>
                  </a:cubicBezTo>
                  <a:cubicBezTo>
                    <a:pt x="66995" y="17513"/>
                    <a:pt x="66949" y="17406"/>
                    <a:pt x="66909" y="17292"/>
                  </a:cubicBezTo>
                  <a:cubicBezTo>
                    <a:pt x="66893" y="17217"/>
                    <a:pt x="66881" y="17144"/>
                    <a:pt x="66875" y="17070"/>
                  </a:cubicBezTo>
                  <a:cubicBezTo>
                    <a:pt x="66875" y="17002"/>
                    <a:pt x="66881" y="16934"/>
                    <a:pt x="66893" y="16866"/>
                  </a:cubicBezTo>
                  <a:cubicBezTo>
                    <a:pt x="66920" y="16786"/>
                    <a:pt x="66949" y="16713"/>
                    <a:pt x="66983" y="16638"/>
                  </a:cubicBezTo>
                  <a:cubicBezTo>
                    <a:pt x="67051" y="16536"/>
                    <a:pt x="67125" y="16440"/>
                    <a:pt x="67211" y="16349"/>
                  </a:cubicBezTo>
                  <a:cubicBezTo>
                    <a:pt x="67392" y="16167"/>
                    <a:pt x="67597" y="16019"/>
                    <a:pt x="67814" y="15888"/>
                  </a:cubicBezTo>
                  <a:cubicBezTo>
                    <a:pt x="68165" y="15683"/>
                    <a:pt x="68535" y="15513"/>
                    <a:pt x="68910" y="15365"/>
                  </a:cubicBezTo>
                  <a:cubicBezTo>
                    <a:pt x="69336" y="15195"/>
                    <a:pt x="69773" y="15053"/>
                    <a:pt x="70217" y="14922"/>
                  </a:cubicBezTo>
                  <a:cubicBezTo>
                    <a:pt x="70217" y="14917"/>
                    <a:pt x="70222" y="14917"/>
                    <a:pt x="70227" y="14917"/>
                  </a:cubicBezTo>
                  <a:cubicBezTo>
                    <a:pt x="70222" y="14917"/>
                    <a:pt x="70222" y="14917"/>
                    <a:pt x="70217" y="14922"/>
                  </a:cubicBezTo>
                  <a:cubicBezTo>
                    <a:pt x="70222" y="14917"/>
                    <a:pt x="70227" y="14917"/>
                    <a:pt x="70234" y="14917"/>
                  </a:cubicBezTo>
                  <a:lnTo>
                    <a:pt x="70227" y="14917"/>
                  </a:lnTo>
                  <a:cubicBezTo>
                    <a:pt x="70234" y="14917"/>
                    <a:pt x="70234" y="14917"/>
                    <a:pt x="70240" y="14911"/>
                  </a:cubicBezTo>
                  <a:cubicBezTo>
                    <a:pt x="71302" y="14604"/>
                    <a:pt x="72388" y="14366"/>
                    <a:pt x="73473" y="14143"/>
                  </a:cubicBezTo>
                  <a:cubicBezTo>
                    <a:pt x="73893" y="14059"/>
                    <a:pt x="74319" y="13973"/>
                    <a:pt x="74740" y="13883"/>
                  </a:cubicBezTo>
                  <a:cubicBezTo>
                    <a:pt x="74898" y="13842"/>
                    <a:pt x="75058" y="13808"/>
                    <a:pt x="75217" y="13768"/>
                  </a:cubicBezTo>
                  <a:cubicBezTo>
                    <a:pt x="75530" y="13689"/>
                    <a:pt x="75837" y="13587"/>
                    <a:pt x="76138" y="13490"/>
                  </a:cubicBezTo>
                  <a:cubicBezTo>
                    <a:pt x="77848" y="12956"/>
                    <a:pt x="79513" y="12281"/>
                    <a:pt x="81103" y="11450"/>
                  </a:cubicBezTo>
                  <a:cubicBezTo>
                    <a:pt x="81882" y="11046"/>
                    <a:pt x="82638" y="10592"/>
                    <a:pt x="83371" y="10115"/>
                  </a:cubicBezTo>
                  <a:cubicBezTo>
                    <a:pt x="83763" y="9860"/>
                    <a:pt x="84145" y="9598"/>
                    <a:pt x="84520" y="9325"/>
                  </a:cubicBezTo>
                  <a:cubicBezTo>
                    <a:pt x="84922" y="9042"/>
                    <a:pt x="85304" y="8728"/>
                    <a:pt x="85718" y="8468"/>
                  </a:cubicBezTo>
                  <a:cubicBezTo>
                    <a:pt x="85832" y="8399"/>
                    <a:pt x="85952" y="8337"/>
                    <a:pt x="86070" y="8274"/>
                  </a:cubicBezTo>
                  <a:cubicBezTo>
                    <a:pt x="86212" y="8200"/>
                    <a:pt x="86366" y="8143"/>
                    <a:pt x="86513" y="8098"/>
                  </a:cubicBezTo>
                  <a:cubicBezTo>
                    <a:pt x="86582" y="8075"/>
                    <a:pt x="86650" y="8058"/>
                    <a:pt x="86723" y="8046"/>
                  </a:cubicBezTo>
                  <a:cubicBezTo>
                    <a:pt x="86826" y="8024"/>
                    <a:pt x="86928" y="8012"/>
                    <a:pt x="87030" y="8007"/>
                  </a:cubicBezTo>
                  <a:cubicBezTo>
                    <a:pt x="87122" y="8007"/>
                    <a:pt x="87206" y="8007"/>
                    <a:pt x="87292" y="8019"/>
                  </a:cubicBezTo>
                  <a:cubicBezTo>
                    <a:pt x="87383" y="8024"/>
                    <a:pt x="87463" y="8041"/>
                    <a:pt x="87547" y="8058"/>
                  </a:cubicBezTo>
                  <a:cubicBezTo>
                    <a:pt x="87832" y="8138"/>
                    <a:pt x="88099" y="8258"/>
                    <a:pt x="88354" y="8399"/>
                  </a:cubicBezTo>
                  <a:cubicBezTo>
                    <a:pt x="88724" y="8604"/>
                    <a:pt x="89070" y="8830"/>
                    <a:pt x="89429" y="9053"/>
                  </a:cubicBezTo>
                  <a:cubicBezTo>
                    <a:pt x="89797" y="9274"/>
                    <a:pt x="90179" y="9485"/>
                    <a:pt x="90571" y="9666"/>
                  </a:cubicBezTo>
                  <a:cubicBezTo>
                    <a:pt x="90133" y="10013"/>
                    <a:pt x="89673" y="10337"/>
                    <a:pt x="89212" y="10666"/>
                  </a:cubicBezTo>
                  <a:cubicBezTo>
                    <a:pt x="88144" y="11421"/>
                    <a:pt x="87048" y="12144"/>
                    <a:pt x="85905" y="12792"/>
                  </a:cubicBezTo>
                  <a:cubicBezTo>
                    <a:pt x="85411" y="13070"/>
                    <a:pt x="84911" y="13331"/>
                    <a:pt x="84405" y="13576"/>
                  </a:cubicBezTo>
                  <a:cubicBezTo>
                    <a:pt x="83985" y="13774"/>
                    <a:pt x="83565" y="13962"/>
                    <a:pt x="83138" y="14133"/>
                  </a:cubicBezTo>
                  <a:cubicBezTo>
                    <a:pt x="82700" y="14314"/>
                    <a:pt x="82252" y="14479"/>
                    <a:pt x="81803" y="14626"/>
                  </a:cubicBezTo>
                  <a:cubicBezTo>
                    <a:pt x="81683" y="14667"/>
                    <a:pt x="81622" y="14791"/>
                    <a:pt x="81661" y="14906"/>
                  </a:cubicBezTo>
                  <a:cubicBezTo>
                    <a:pt x="81688" y="15000"/>
                    <a:pt x="81777" y="15059"/>
                    <a:pt x="81869" y="15059"/>
                  </a:cubicBezTo>
                  <a:cubicBezTo>
                    <a:pt x="81893" y="15059"/>
                    <a:pt x="81916" y="15056"/>
                    <a:pt x="81939" y="15048"/>
                  </a:cubicBezTo>
                  <a:cubicBezTo>
                    <a:pt x="82257" y="14951"/>
                    <a:pt x="82569" y="14849"/>
                    <a:pt x="82883" y="14735"/>
                  </a:cubicBezTo>
                  <a:cubicBezTo>
                    <a:pt x="83190" y="14621"/>
                    <a:pt x="83490" y="14502"/>
                    <a:pt x="83797" y="14371"/>
                  </a:cubicBezTo>
                  <a:cubicBezTo>
                    <a:pt x="84405" y="14115"/>
                    <a:pt x="84997" y="13826"/>
                    <a:pt x="85582" y="13513"/>
                  </a:cubicBezTo>
                  <a:cubicBezTo>
                    <a:pt x="86741" y="12900"/>
                    <a:pt x="87849" y="12195"/>
                    <a:pt x="88923" y="11450"/>
                  </a:cubicBezTo>
                  <a:cubicBezTo>
                    <a:pt x="89445" y="11087"/>
                    <a:pt x="89962" y="10718"/>
                    <a:pt x="90468" y="10337"/>
                  </a:cubicBezTo>
                  <a:cubicBezTo>
                    <a:pt x="90867" y="10036"/>
                    <a:pt x="91247" y="9717"/>
                    <a:pt x="91627" y="9404"/>
                  </a:cubicBezTo>
                  <a:cubicBezTo>
                    <a:pt x="92474" y="8701"/>
                    <a:pt x="93304" y="7985"/>
                    <a:pt x="94195" y="7342"/>
                  </a:cubicBezTo>
                  <a:cubicBezTo>
                    <a:pt x="94793" y="6910"/>
                    <a:pt x="95423" y="6512"/>
                    <a:pt x="96088" y="6183"/>
                  </a:cubicBezTo>
                  <a:cubicBezTo>
                    <a:pt x="96094" y="6183"/>
                    <a:pt x="96099" y="6178"/>
                    <a:pt x="96099" y="6178"/>
                  </a:cubicBezTo>
                  <a:lnTo>
                    <a:pt x="96094" y="6183"/>
                  </a:lnTo>
                  <a:cubicBezTo>
                    <a:pt x="96105" y="6178"/>
                    <a:pt x="96117" y="6171"/>
                    <a:pt x="96128" y="6166"/>
                  </a:cubicBezTo>
                  <a:cubicBezTo>
                    <a:pt x="96121" y="6169"/>
                    <a:pt x="96117" y="6170"/>
                    <a:pt x="96111" y="6172"/>
                  </a:cubicBezTo>
                  <a:cubicBezTo>
                    <a:pt x="96619" y="5936"/>
                    <a:pt x="97150" y="5745"/>
                    <a:pt x="97696" y="5632"/>
                  </a:cubicBezTo>
                  <a:cubicBezTo>
                    <a:pt x="98010" y="5572"/>
                    <a:pt x="98324" y="5541"/>
                    <a:pt x="98641" y="5541"/>
                  </a:cubicBezTo>
                  <a:cubicBezTo>
                    <a:pt x="98748" y="5541"/>
                    <a:pt x="98855" y="5545"/>
                    <a:pt x="98963" y="5552"/>
                  </a:cubicBezTo>
                  <a:cubicBezTo>
                    <a:pt x="99310" y="5586"/>
                    <a:pt x="99650" y="5654"/>
                    <a:pt x="99980" y="5769"/>
                  </a:cubicBezTo>
                  <a:cubicBezTo>
                    <a:pt x="100720" y="6035"/>
                    <a:pt x="101378" y="6478"/>
                    <a:pt x="102055" y="6865"/>
                  </a:cubicBezTo>
                  <a:cubicBezTo>
                    <a:pt x="102390" y="7057"/>
                    <a:pt x="102737" y="7240"/>
                    <a:pt x="103094" y="7382"/>
                  </a:cubicBezTo>
                  <a:cubicBezTo>
                    <a:pt x="103271" y="7456"/>
                    <a:pt x="103453" y="7513"/>
                    <a:pt x="103639" y="7563"/>
                  </a:cubicBezTo>
                  <a:cubicBezTo>
                    <a:pt x="103657" y="7569"/>
                    <a:pt x="103680" y="7569"/>
                    <a:pt x="103697" y="7576"/>
                  </a:cubicBezTo>
                  <a:cubicBezTo>
                    <a:pt x="103686" y="7587"/>
                    <a:pt x="103674" y="7592"/>
                    <a:pt x="103663" y="7597"/>
                  </a:cubicBezTo>
                  <a:cubicBezTo>
                    <a:pt x="103311" y="7854"/>
                    <a:pt x="102952" y="8103"/>
                    <a:pt x="102600" y="8353"/>
                  </a:cubicBezTo>
                  <a:cubicBezTo>
                    <a:pt x="102214" y="8633"/>
                    <a:pt x="101827" y="8905"/>
                    <a:pt x="101436" y="9178"/>
                  </a:cubicBezTo>
                  <a:cubicBezTo>
                    <a:pt x="100639" y="9740"/>
                    <a:pt x="99844" y="10291"/>
                    <a:pt x="99031" y="10831"/>
                  </a:cubicBezTo>
                  <a:cubicBezTo>
                    <a:pt x="97441" y="11888"/>
                    <a:pt x="95798" y="12887"/>
                    <a:pt x="94071" y="13718"/>
                  </a:cubicBezTo>
                  <a:cubicBezTo>
                    <a:pt x="93298" y="14093"/>
                    <a:pt x="92503" y="14429"/>
                    <a:pt x="91690" y="14712"/>
                  </a:cubicBezTo>
                  <a:cubicBezTo>
                    <a:pt x="91577" y="14752"/>
                    <a:pt x="91509" y="14877"/>
                    <a:pt x="91548" y="14990"/>
                  </a:cubicBezTo>
                  <a:cubicBezTo>
                    <a:pt x="91580" y="15082"/>
                    <a:pt x="91668" y="15144"/>
                    <a:pt x="91760" y="15144"/>
                  </a:cubicBezTo>
                  <a:cubicBezTo>
                    <a:pt x="91782" y="15144"/>
                    <a:pt x="91805" y="15140"/>
                    <a:pt x="91827" y="15132"/>
                  </a:cubicBezTo>
                  <a:cubicBezTo>
                    <a:pt x="92270" y="14979"/>
                    <a:pt x="92708" y="14814"/>
                    <a:pt x="93139" y="14639"/>
                  </a:cubicBezTo>
                  <a:cubicBezTo>
                    <a:pt x="93576" y="14456"/>
                    <a:pt x="94009" y="14258"/>
                    <a:pt x="94434" y="14047"/>
                  </a:cubicBezTo>
                  <a:cubicBezTo>
                    <a:pt x="95310" y="13627"/>
                    <a:pt x="96162" y="13160"/>
                    <a:pt x="96998" y="12667"/>
                  </a:cubicBezTo>
                  <a:cubicBezTo>
                    <a:pt x="98674" y="11672"/>
                    <a:pt x="100287" y="10564"/>
                    <a:pt x="101879" y="9439"/>
                  </a:cubicBezTo>
                  <a:cubicBezTo>
                    <a:pt x="102538" y="8979"/>
                    <a:pt x="103196" y="8518"/>
                    <a:pt x="103844" y="8046"/>
                  </a:cubicBezTo>
                  <a:cubicBezTo>
                    <a:pt x="104436" y="7621"/>
                    <a:pt x="105010" y="7177"/>
                    <a:pt x="105590" y="6740"/>
                  </a:cubicBezTo>
                  <a:cubicBezTo>
                    <a:pt x="106828" y="5803"/>
                    <a:pt x="108100" y="4875"/>
                    <a:pt x="109504" y="4194"/>
                  </a:cubicBezTo>
                  <a:cubicBezTo>
                    <a:pt x="110158" y="3881"/>
                    <a:pt x="110833" y="3632"/>
                    <a:pt x="111544" y="3490"/>
                  </a:cubicBezTo>
                  <a:cubicBezTo>
                    <a:pt x="111883" y="3428"/>
                    <a:pt x="112229" y="3394"/>
                    <a:pt x="112576" y="3394"/>
                  </a:cubicBezTo>
                  <a:close/>
                  <a:moveTo>
                    <a:pt x="72876" y="34020"/>
                  </a:moveTo>
                  <a:lnTo>
                    <a:pt x="72876" y="34020"/>
                  </a:lnTo>
                  <a:cubicBezTo>
                    <a:pt x="72831" y="34067"/>
                    <a:pt x="72785" y="34112"/>
                    <a:pt x="72745" y="34157"/>
                  </a:cubicBezTo>
                  <a:cubicBezTo>
                    <a:pt x="72506" y="34407"/>
                    <a:pt x="72307" y="34680"/>
                    <a:pt x="72120" y="34969"/>
                  </a:cubicBezTo>
                  <a:cubicBezTo>
                    <a:pt x="72018" y="35129"/>
                    <a:pt x="71921" y="35294"/>
                    <a:pt x="71830" y="35458"/>
                  </a:cubicBezTo>
                  <a:cubicBezTo>
                    <a:pt x="71745" y="35617"/>
                    <a:pt x="71659" y="35771"/>
                    <a:pt x="71564" y="35924"/>
                  </a:cubicBezTo>
                  <a:cubicBezTo>
                    <a:pt x="71518" y="35987"/>
                    <a:pt x="71467" y="36049"/>
                    <a:pt x="71415" y="36112"/>
                  </a:cubicBezTo>
                  <a:cubicBezTo>
                    <a:pt x="71359" y="36180"/>
                    <a:pt x="71297" y="36242"/>
                    <a:pt x="71228" y="36304"/>
                  </a:cubicBezTo>
                  <a:cubicBezTo>
                    <a:pt x="71092" y="36419"/>
                    <a:pt x="70943" y="36527"/>
                    <a:pt x="70802" y="36634"/>
                  </a:cubicBezTo>
                  <a:cubicBezTo>
                    <a:pt x="70762" y="36669"/>
                    <a:pt x="70717" y="36708"/>
                    <a:pt x="70671" y="36742"/>
                  </a:cubicBezTo>
                  <a:cubicBezTo>
                    <a:pt x="70712" y="36645"/>
                    <a:pt x="70751" y="36555"/>
                    <a:pt x="70785" y="36459"/>
                  </a:cubicBezTo>
                  <a:cubicBezTo>
                    <a:pt x="70841" y="36299"/>
                    <a:pt x="70904" y="36139"/>
                    <a:pt x="70961" y="35981"/>
                  </a:cubicBezTo>
                  <a:cubicBezTo>
                    <a:pt x="71017" y="35820"/>
                    <a:pt x="71077" y="35664"/>
                    <a:pt x="71138" y="35509"/>
                  </a:cubicBezTo>
                  <a:cubicBezTo>
                    <a:pt x="71143" y="35509"/>
                    <a:pt x="71143" y="35504"/>
                    <a:pt x="71148" y="35498"/>
                  </a:cubicBezTo>
                  <a:lnTo>
                    <a:pt x="71148" y="35492"/>
                  </a:lnTo>
                  <a:cubicBezTo>
                    <a:pt x="71194" y="35384"/>
                    <a:pt x="71245" y="35271"/>
                    <a:pt x="71297" y="35163"/>
                  </a:cubicBezTo>
                  <a:cubicBezTo>
                    <a:pt x="71347" y="35048"/>
                    <a:pt x="71399" y="34946"/>
                    <a:pt x="71462" y="34844"/>
                  </a:cubicBezTo>
                  <a:cubicBezTo>
                    <a:pt x="71927" y="34555"/>
                    <a:pt x="72399" y="34282"/>
                    <a:pt x="72876" y="34020"/>
                  </a:cubicBezTo>
                  <a:close/>
                  <a:moveTo>
                    <a:pt x="18263" y="34413"/>
                  </a:moveTo>
                  <a:cubicBezTo>
                    <a:pt x="17911" y="34418"/>
                    <a:pt x="17565" y="34442"/>
                    <a:pt x="17218" y="34492"/>
                  </a:cubicBezTo>
                  <a:cubicBezTo>
                    <a:pt x="16899" y="34537"/>
                    <a:pt x="16581" y="34618"/>
                    <a:pt x="16275" y="34708"/>
                  </a:cubicBezTo>
                  <a:cubicBezTo>
                    <a:pt x="15684" y="34885"/>
                    <a:pt x="15110" y="35123"/>
                    <a:pt x="14541" y="35368"/>
                  </a:cubicBezTo>
                  <a:cubicBezTo>
                    <a:pt x="13973" y="35617"/>
                    <a:pt x="13400" y="35861"/>
                    <a:pt x="12808" y="36049"/>
                  </a:cubicBezTo>
                  <a:cubicBezTo>
                    <a:pt x="12803" y="36049"/>
                    <a:pt x="12797" y="36055"/>
                    <a:pt x="12797" y="36055"/>
                  </a:cubicBezTo>
                  <a:cubicBezTo>
                    <a:pt x="11751" y="36373"/>
                    <a:pt x="10660" y="36532"/>
                    <a:pt x="9569" y="36583"/>
                  </a:cubicBezTo>
                  <a:lnTo>
                    <a:pt x="9547" y="36583"/>
                  </a:lnTo>
                  <a:cubicBezTo>
                    <a:pt x="9337" y="36591"/>
                    <a:pt x="9127" y="36596"/>
                    <a:pt x="8917" y="36596"/>
                  </a:cubicBezTo>
                  <a:cubicBezTo>
                    <a:pt x="8007" y="36596"/>
                    <a:pt x="7097" y="36512"/>
                    <a:pt x="6206" y="36322"/>
                  </a:cubicBezTo>
                  <a:cubicBezTo>
                    <a:pt x="5438" y="36152"/>
                    <a:pt x="4694" y="35908"/>
                    <a:pt x="3995" y="35554"/>
                  </a:cubicBezTo>
                  <a:cubicBezTo>
                    <a:pt x="3574" y="35339"/>
                    <a:pt x="3177" y="35083"/>
                    <a:pt x="2813" y="34776"/>
                  </a:cubicBezTo>
                  <a:cubicBezTo>
                    <a:pt x="2789" y="34758"/>
                    <a:pt x="2761" y="34750"/>
                    <a:pt x="2731" y="34750"/>
                  </a:cubicBezTo>
                  <a:cubicBezTo>
                    <a:pt x="2677" y="34750"/>
                    <a:pt x="2621" y="34778"/>
                    <a:pt x="2592" y="34822"/>
                  </a:cubicBezTo>
                  <a:cubicBezTo>
                    <a:pt x="2569" y="34856"/>
                    <a:pt x="2558" y="34896"/>
                    <a:pt x="2563" y="34935"/>
                  </a:cubicBezTo>
                  <a:cubicBezTo>
                    <a:pt x="2574" y="34980"/>
                    <a:pt x="2598" y="35014"/>
                    <a:pt x="2632" y="35043"/>
                  </a:cubicBezTo>
                  <a:cubicBezTo>
                    <a:pt x="3461" y="35730"/>
                    <a:pt x="4467" y="36191"/>
                    <a:pt x="5501" y="36487"/>
                  </a:cubicBezTo>
                  <a:cubicBezTo>
                    <a:pt x="6608" y="36800"/>
                    <a:pt x="7762" y="36930"/>
                    <a:pt x="8910" y="36936"/>
                  </a:cubicBezTo>
                  <a:cubicBezTo>
                    <a:pt x="8959" y="36936"/>
                    <a:pt x="9007" y="36937"/>
                    <a:pt x="9055" y="36937"/>
                  </a:cubicBezTo>
                  <a:cubicBezTo>
                    <a:pt x="10109" y="36937"/>
                    <a:pt x="11168" y="36823"/>
                    <a:pt x="12194" y="36583"/>
                  </a:cubicBezTo>
                  <a:cubicBezTo>
                    <a:pt x="12774" y="36446"/>
                    <a:pt x="13337" y="36259"/>
                    <a:pt x="13894" y="36037"/>
                  </a:cubicBezTo>
                  <a:cubicBezTo>
                    <a:pt x="14473" y="35805"/>
                    <a:pt x="15047" y="35538"/>
                    <a:pt x="15632" y="35310"/>
                  </a:cubicBezTo>
                  <a:cubicBezTo>
                    <a:pt x="15848" y="35231"/>
                    <a:pt x="16065" y="35151"/>
                    <a:pt x="16280" y="35083"/>
                  </a:cubicBezTo>
                  <a:cubicBezTo>
                    <a:pt x="16547" y="35003"/>
                    <a:pt x="16815" y="34935"/>
                    <a:pt x="17087" y="34885"/>
                  </a:cubicBezTo>
                  <a:cubicBezTo>
                    <a:pt x="17377" y="34828"/>
                    <a:pt x="17672" y="34799"/>
                    <a:pt x="17974" y="34783"/>
                  </a:cubicBezTo>
                  <a:cubicBezTo>
                    <a:pt x="18123" y="34778"/>
                    <a:pt x="18271" y="34775"/>
                    <a:pt x="18420" y="34775"/>
                  </a:cubicBezTo>
                  <a:cubicBezTo>
                    <a:pt x="18959" y="34775"/>
                    <a:pt x="19497" y="34806"/>
                    <a:pt x="20036" y="34851"/>
                  </a:cubicBezTo>
                  <a:cubicBezTo>
                    <a:pt x="20701" y="34912"/>
                    <a:pt x="21366" y="34998"/>
                    <a:pt x="22031" y="35066"/>
                  </a:cubicBezTo>
                  <a:cubicBezTo>
                    <a:pt x="22624" y="35128"/>
                    <a:pt x="23222" y="35170"/>
                    <a:pt x="23819" y="35170"/>
                  </a:cubicBezTo>
                  <a:cubicBezTo>
                    <a:pt x="23886" y="35170"/>
                    <a:pt x="23953" y="35170"/>
                    <a:pt x="24019" y="35168"/>
                  </a:cubicBezTo>
                  <a:cubicBezTo>
                    <a:pt x="24730" y="35151"/>
                    <a:pt x="25440" y="35066"/>
                    <a:pt x="26128" y="34890"/>
                  </a:cubicBezTo>
                  <a:cubicBezTo>
                    <a:pt x="26230" y="34867"/>
                    <a:pt x="26332" y="34838"/>
                    <a:pt x="26440" y="34810"/>
                  </a:cubicBezTo>
                  <a:cubicBezTo>
                    <a:pt x="26480" y="34793"/>
                    <a:pt x="26514" y="34776"/>
                    <a:pt x="26542" y="34742"/>
                  </a:cubicBezTo>
                  <a:cubicBezTo>
                    <a:pt x="26566" y="34708"/>
                    <a:pt x="26576" y="34663"/>
                    <a:pt x="26571" y="34623"/>
                  </a:cubicBezTo>
                  <a:cubicBezTo>
                    <a:pt x="26555" y="34554"/>
                    <a:pt x="26489" y="34488"/>
                    <a:pt x="26415" y="34488"/>
                  </a:cubicBezTo>
                  <a:cubicBezTo>
                    <a:pt x="26404" y="34488"/>
                    <a:pt x="26394" y="34489"/>
                    <a:pt x="26383" y="34492"/>
                  </a:cubicBezTo>
                  <a:cubicBezTo>
                    <a:pt x="26036" y="34583"/>
                    <a:pt x="25690" y="34657"/>
                    <a:pt x="25338" y="34714"/>
                  </a:cubicBezTo>
                  <a:cubicBezTo>
                    <a:pt x="24992" y="34770"/>
                    <a:pt x="24644" y="34799"/>
                    <a:pt x="24298" y="34817"/>
                  </a:cubicBezTo>
                  <a:cubicBezTo>
                    <a:pt x="24153" y="34823"/>
                    <a:pt x="24008" y="34825"/>
                    <a:pt x="23864" y="34825"/>
                  </a:cubicBezTo>
                  <a:cubicBezTo>
                    <a:pt x="23352" y="34825"/>
                    <a:pt x="22842" y="34791"/>
                    <a:pt x="22332" y="34742"/>
                  </a:cubicBezTo>
                  <a:cubicBezTo>
                    <a:pt x="21672" y="34680"/>
                    <a:pt x="21014" y="34594"/>
                    <a:pt x="20348" y="34521"/>
                  </a:cubicBezTo>
                  <a:cubicBezTo>
                    <a:pt x="19724" y="34458"/>
                    <a:pt x="19094" y="34413"/>
                    <a:pt x="18462" y="34413"/>
                  </a:cubicBezTo>
                  <a:close/>
                  <a:moveTo>
                    <a:pt x="134473" y="37925"/>
                  </a:moveTo>
                  <a:cubicBezTo>
                    <a:pt x="134472" y="37925"/>
                    <a:pt x="134471" y="37925"/>
                    <a:pt x="134470" y="37925"/>
                  </a:cubicBezTo>
                  <a:cubicBezTo>
                    <a:pt x="134471" y="37925"/>
                    <a:pt x="134471" y="37925"/>
                    <a:pt x="134472" y="37925"/>
                  </a:cubicBezTo>
                  <a:cubicBezTo>
                    <a:pt x="134472" y="37925"/>
                    <a:pt x="134472" y="37925"/>
                    <a:pt x="134473" y="37925"/>
                  </a:cubicBezTo>
                  <a:close/>
                  <a:moveTo>
                    <a:pt x="52834" y="37760"/>
                  </a:moveTo>
                  <a:cubicBezTo>
                    <a:pt x="52778" y="37822"/>
                    <a:pt x="52721" y="37891"/>
                    <a:pt x="52664" y="37959"/>
                  </a:cubicBezTo>
                  <a:cubicBezTo>
                    <a:pt x="52595" y="38038"/>
                    <a:pt x="52527" y="38124"/>
                    <a:pt x="52465" y="38208"/>
                  </a:cubicBezTo>
                  <a:cubicBezTo>
                    <a:pt x="52425" y="38260"/>
                    <a:pt x="52385" y="38311"/>
                    <a:pt x="52351" y="38362"/>
                  </a:cubicBezTo>
                  <a:cubicBezTo>
                    <a:pt x="52170" y="38345"/>
                    <a:pt x="51987" y="38339"/>
                    <a:pt x="51800" y="38339"/>
                  </a:cubicBezTo>
                  <a:cubicBezTo>
                    <a:pt x="51635" y="38339"/>
                    <a:pt x="51470" y="38350"/>
                    <a:pt x="51305" y="38379"/>
                  </a:cubicBezTo>
                  <a:cubicBezTo>
                    <a:pt x="51374" y="38282"/>
                    <a:pt x="51442" y="38185"/>
                    <a:pt x="51504" y="38095"/>
                  </a:cubicBezTo>
                  <a:cubicBezTo>
                    <a:pt x="51573" y="37993"/>
                    <a:pt x="51641" y="37891"/>
                    <a:pt x="51709" y="37794"/>
                  </a:cubicBezTo>
                  <a:cubicBezTo>
                    <a:pt x="51931" y="37776"/>
                    <a:pt x="52158" y="37765"/>
                    <a:pt x="52380" y="37760"/>
                  </a:cubicBezTo>
                  <a:close/>
                  <a:moveTo>
                    <a:pt x="53215" y="37754"/>
                  </a:moveTo>
                  <a:cubicBezTo>
                    <a:pt x="53584" y="37760"/>
                    <a:pt x="53954" y="37771"/>
                    <a:pt x="54323" y="37788"/>
                  </a:cubicBezTo>
                  <a:cubicBezTo>
                    <a:pt x="54221" y="37912"/>
                    <a:pt x="54119" y="38038"/>
                    <a:pt x="54011" y="38163"/>
                  </a:cubicBezTo>
                  <a:cubicBezTo>
                    <a:pt x="53943" y="38242"/>
                    <a:pt x="53875" y="38316"/>
                    <a:pt x="53807" y="38396"/>
                  </a:cubicBezTo>
                  <a:cubicBezTo>
                    <a:pt x="53772" y="38436"/>
                    <a:pt x="53738" y="38476"/>
                    <a:pt x="53704" y="38515"/>
                  </a:cubicBezTo>
                  <a:cubicBezTo>
                    <a:pt x="53686" y="38538"/>
                    <a:pt x="53670" y="38560"/>
                    <a:pt x="53652" y="38583"/>
                  </a:cubicBezTo>
                  <a:cubicBezTo>
                    <a:pt x="53448" y="38538"/>
                    <a:pt x="53238" y="38492"/>
                    <a:pt x="53033" y="38452"/>
                  </a:cubicBezTo>
                  <a:cubicBezTo>
                    <a:pt x="52926" y="38436"/>
                    <a:pt x="52823" y="38418"/>
                    <a:pt x="52716" y="38402"/>
                  </a:cubicBezTo>
                  <a:cubicBezTo>
                    <a:pt x="52721" y="38396"/>
                    <a:pt x="52726" y="38390"/>
                    <a:pt x="52732" y="38379"/>
                  </a:cubicBezTo>
                  <a:cubicBezTo>
                    <a:pt x="52800" y="38294"/>
                    <a:pt x="52868" y="38208"/>
                    <a:pt x="52942" y="38117"/>
                  </a:cubicBezTo>
                  <a:cubicBezTo>
                    <a:pt x="53033" y="37998"/>
                    <a:pt x="53125" y="37878"/>
                    <a:pt x="53215" y="37754"/>
                  </a:cubicBezTo>
                  <a:close/>
                  <a:moveTo>
                    <a:pt x="41623" y="38413"/>
                  </a:moveTo>
                  <a:cubicBezTo>
                    <a:pt x="41827" y="38413"/>
                    <a:pt x="42032" y="38413"/>
                    <a:pt x="42236" y="38418"/>
                  </a:cubicBezTo>
                  <a:cubicBezTo>
                    <a:pt x="42498" y="38424"/>
                    <a:pt x="42760" y="38447"/>
                    <a:pt x="43021" y="38470"/>
                  </a:cubicBezTo>
                  <a:cubicBezTo>
                    <a:pt x="43101" y="38481"/>
                    <a:pt x="43180" y="38486"/>
                    <a:pt x="43254" y="38499"/>
                  </a:cubicBezTo>
                  <a:cubicBezTo>
                    <a:pt x="43209" y="38533"/>
                    <a:pt x="43169" y="38572"/>
                    <a:pt x="43123" y="38606"/>
                  </a:cubicBezTo>
                  <a:cubicBezTo>
                    <a:pt x="43112" y="38623"/>
                    <a:pt x="43101" y="38641"/>
                    <a:pt x="43101" y="38657"/>
                  </a:cubicBezTo>
                  <a:cubicBezTo>
                    <a:pt x="42850" y="38612"/>
                    <a:pt x="42601" y="38572"/>
                    <a:pt x="42351" y="38533"/>
                  </a:cubicBezTo>
                  <a:cubicBezTo>
                    <a:pt x="42073" y="38492"/>
                    <a:pt x="41793" y="38452"/>
                    <a:pt x="41515" y="38418"/>
                  </a:cubicBezTo>
                  <a:cubicBezTo>
                    <a:pt x="41549" y="38418"/>
                    <a:pt x="41583" y="38413"/>
                    <a:pt x="41623" y="38413"/>
                  </a:cubicBezTo>
                  <a:close/>
                  <a:moveTo>
                    <a:pt x="43539" y="38526"/>
                  </a:moveTo>
                  <a:cubicBezTo>
                    <a:pt x="43817" y="38560"/>
                    <a:pt x="44095" y="38589"/>
                    <a:pt x="44373" y="38617"/>
                  </a:cubicBezTo>
                  <a:cubicBezTo>
                    <a:pt x="44459" y="38628"/>
                    <a:pt x="44549" y="38635"/>
                    <a:pt x="44641" y="38646"/>
                  </a:cubicBezTo>
                  <a:cubicBezTo>
                    <a:pt x="44555" y="38703"/>
                    <a:pt x="44470" y="38765"/>
                    <a:pt x="44384" y="38822"/>
                  </a:cubicBezTo>
                  <a:cubicBezTo>
                    <a:pt x="44368" y="38833"/>
                    <a:pt x="44350" y="38851"/>
                    <a:pt x="44345" y="38874"/>
                  </a:cubicBezTo>
                  <a:cubicBezTo>
                    <a:pt x="43998" y="38811"/>
                    <a:pt x="43657" y="38754"/>
                    <a:pt x="43311" y="38691"/>
                  </a:cubicBezTo>
                  <a:cubicBezTo>
                    <a:pt x="43334" y="38675"/>
                    <a:pt x="43356" y="38651"/>
                    <a:pt x="43385" y="38635"/>
                  </a:cubicBezTo>
                  <a:cubicBezTo>
                    <a:pt x="43430" y="38594"/>
                    <a:pt x="43482" y="38560"/>
                    <a:pt x="43539" y="38526"/>
                  </a:cubicBezTo>
                  <a:close/>
                  <a:moveTo>
                    <a:pt x="54647" y="37799"/>
                  </a:moveTo>
                  <a:cubicBezTo>
                    <a:pt x="54926" y="37817"/>
                    <a:pt x="55204" y="37828"/>
                    <a:pt x="55477" y="37844"/>
                  </a:cubicBezTo>
                  <a:cubicBezTo>
                    <a:pt x="55574" y="37851"/>
                    <a:pt x="55669" y="37862"/>
                    <a:pt x="55761" y="37867"/>
                  </a:cubicBezTo>
                  <a:cubicBezTo>
                    <a:pt x="55761" y="37867"/>
                    <a:pt x="55761" y="37873"/>
                    <a:pt x="55755" y="37873"/>
                  </a:cubicBezTo>
                  <a:cubicBezTo>
                    <a:pt x="55619" y="38049"/>
                    <a:pt x="55483" y="38219"/>
                    <a:pt x="55341" y="38384"/>
                  </a:cubicBezTo>
                  <a:cubicBezTo>
                    <a:pt x="55267" y="38476"/>
                    <a:pt x="55192" y="38560"/>
                    <a:pt x="55118" y="38651"/>
                  </a:cubicBezTo>
                  <a:cubicBezTo>
                    <a:pt x="55079" y="38696"/>
                    <a:pt x="55039" y="38748"/>
                    <a:pt x="55005" y="38799"/>
                  </a:cubicBezTo>
                  <a:cubicBezTo>
                    <a:pt x="54977" y="38827"/>
                    <a:pt x="54953" y="38862"/>
                    <a:pt x="54937" y="38896"/>
                  </a:cubicBezTo>
                  <a:cubicBezTo>
                    <a:pt x="54919" y="38890"/>
                    <a:pt x="54903" y="38885"/>
                    <a:pt x="54892" y="38885"/>
                  </a:cubicBezTo>
                  <a:cubicBezTo>
                    <a:pt x="54681" y="38822"/>
                    <a:pt x="54471" y="38777"/>
                    <a:pt x="54261" y="38725"/>
                  </a:cubicBezTo>
                  <a:cubicBezTo>
                    <a:pt x="54176" y="38709"/>
                    <a:pt x="54090" y="38686"/>
                    <a:pt x="53999" y="38662"/>
                  </a:cubicBezTo>
                  <a:lnTo>
                    <a:pt x="54051" y="38612"/>
                  </a:lnTo>
                  <a:cubicBezTo>
                    <a:pt x="54135" y="38504"/>
                    <a:pt x="54221" y="38396"/>
                    <a:pt x="54300" y="38287"/>
                  </a:cubicBezTo>
                  <a:cubicBezTo>
                    <a:pt x="54415" y="38129"/>
                    <a:pt x="54528" y="37964"/>
                    <a:pt x="54647" y="37799"/>
                  </a:cubicBezTo>
                  <a:close/>
                  <a:moveTo>
                    <a:pt x="51420" y="37810"/>
                  </a:moveTo>
                  <a:lnTo>
                    <a:pt x="51420" y="37810"/>
                  </a:lnTo>
                  <a:cubicBezTo>
                    <a:pt x="51368" y="37873"/>
                    <a:pt x="51318" y="37936"/>
                    <a:pt x="51266" y="37993"/>
                  </a:cubicBezTo>
                  <a:cubicBezTo>
                    <a:pt x="51158" y="38117"/>
                    <a:pt x="51050" y="38242"/>
                    <a:pt x="50959" y="38379"/>
                  </a:cubicBezTo>
                  <a:cubicBezTo>
                    <a:pt x="50943" y="38402"/>
                    <a:pt x="50937" y="38424"/>
                    <a:pt x="50937" y="38447"/>
                  </a:cubicBezTo>
                  <a:cubicBezTo>
                    <a:pt x="50857" y="38465"/>
                    <a:pt x="50778" y="38486"/>
                    <a:pt x="50704" y="38510"/>
                  </a:cubicBezTo>
                  <a:cubicBezTo>
                    <a:pt x="50358" y="38606"/>
                    <a:pt x="50022" y="38743"/>
                    <a:pt x="49687" y="38867"/>
                  </a:cubicBezTo>
                  <a:cubicBezTo>
                    <a:pt x="49658" y="38879"/>
                    <a:pt x="49629" y="38890"/>
                    <a:pt x="49601" y="38901"/>
                  </a:cubicBezTo>
                  <a:cubicBezTo>
                    <a:pt x="49676" y="38799"/>
                    <a:pt x="49744" y="38696"/>
                    <a:pt x="49812" y="38594"/>
                  </a:cubicBezTo>
                  <a:cubicBezTo>
                    <a:pt x="49948" y="38390"/>
                    <a:pt x="50085" y="38180"/>
                    <a:pt x="50238" y="37987"/>
                  </a:cubicBezTo>
                  <a:cubicBezTo>
                    <a:pt x="50248" y="37970"/>
                    <a:pt x="50266" y="37946"/>
                    <a:pt x="50283" y="37930"/>
                  </a:cubicBezTo>
                  <a:cubicBezTo>
                    <a:pt x="50658" y="37878"/>
                    <a:pt x="51039" y="37839"/>
                    <a:pt x="51420" y="37810"/>
                  </a:cubicBezTo>
                  <a:close/>
                  <a:moveTo>
                    <a:pt x="44958" y="38669"/>
                  </a:moveTo>
                  <a:cubicBezTo>
                    <a:pt x="45163" y="38686"/>
                    <a:pt x="45373" y="38696"/>
                    <a:pt x="45578" y="38703"/>
                  </a:cubicBezTo>
                  <a:cubicBezTo>
                    <a:pt x="45721" y="38703"/>
                    <a:pt x="45863" y="38703"/>
                    <a:pt x="46004" y="38696"/>
                  </a:cubicBezTo>
                  <a:cubicBezTo>
                    <a:pt x="45999" y="38703"/>
                    <a:pt x="45999" y="38709"/>
                    <a:pt x="45994" y="38709"/>
                  </a:cubicBezTo>
                  <a:cubicBezTo>
                    <a:pt x="45879" y="38811"/>
                    <a:pt x="45766" y="38913"/>
                    <a:pt x="45658" y="39021"/>
                  </a:cubicBezTo>
                  <a:cubicBezTo>
                    <a:pt x="45640" y="39032"/>
                    <a:pt x="45635" y="39055"/>
                    <a:pt x="45629" y="39072"/>
                  </a:cubicBezTo>
                  <a:cubicBezTo>
                    <a:pt x="45294" y="39027"/>
                    <a:pt x="44953" y="38976"/>
                    <a:pt x="44618" y="38919"/>
                  </a:cubicBezTo>
                  <a:cubicBezTo>
                    <a:pt x="44732" y="38840"/>
                    <a:pt x="44851" y="38759"/>
                    <a:pt x="44958" y="38669"/>
                  </a:cubicBezTo>
                  <a:close/>
                  <a:moveTo>
                    <a:pt x="71114" y="35055"/>
                  </a:moveTo>
                  <a:lnTo>
                    <a:pt x="71114" y="35055"/>
                  </a:lnTo>
                  <a:cubicBezTo>
                    <a:pt x="71069" y="35140"/>
                    <a:pt x="71024" y="35231"/>
                    <a:pt x="70978" y="35321"/>
                  </a:cubicBezTo>
                  <a:cubicBezTo>
                    <a:pt x="70870" y="35538"/>
                    <a:pt x="70768" y="35754"/>
                    <a:pt x="70665" y="35976"/>
                  </a:cubicBezTo>
                  <a:cubicBezTo>
                    <a:pt x="70568" y="36186"/>
                    <a:pt x="70478" y="36401"/>
                    <a:pt x="70376" y="36611"/>
                  </a:cubicBezTo>
                  <a:cubicBezTo>
                    <a:pt x="70324" y="36726"/>
                    <a:pt x="70279" y="36834"/>
                    <a:pt x="70227" y="36947"/>
                  </a:cubicBezTo>
                  <a:cubicBezTo>
                    <a:pt x="70206" y="36999"/>
                    <a:pt x="70182" y="37049"/>
                    <a:pt x="70166" y="37101"/>
                  </a:cubicBezTo>
                  <a:cubicBezTo>
                    <a:pt x="70137" y="37169"/>
                    <a:pt x="70109" y="37230"/>
                    <a:pt x="70091" y="37299"/>
                  </a:cubicBezTo>
                  <a:cubicBezTo>
                    <a:pt x="70086" y="37311"/>
                    <a:pt x="70086" y="37327"/>
                    <a:pt x="70086" y="37345"/>
                  </a:cubicBezTo>
                  <a:cubicBezTo>
                    <a:pt x="69927" y="37526"/>
                    <a:pt x="69779" y="37715"/>
                    <a:pt x="69626" y="37901"/>
                  </a:cubicBezTo>
                  <a:cubicBezTo>
                    <a:pt x="69443" y="38124"/>
                    <a:pt x="69251" y="38339"/>
                    <a:pt x="69041" y="38526"/>
                  </a:cubicBezTo>
                  <a:cubicBezTo>
                    <a:pt x="68740" y="38782"/>
                    <a:pt x="68393" y="38987"/>
                    <a:pt x="68040" y="39157"/>
                  </a:cubicBezTo>
                  <a:cubicBezTo>
                    <a:pt x="68052" y="39140"/>
                    <a:pt x="68063" y="39123"/>
                    <a:pt x="68074" y="39100"/>
                  </a:cubicBezTo>
                  <a:cubicBezTo>
                    <a:pt x="68165" y="38947"/>
                    <a:pt x="68250" y="38793"/>
                    <a:pt x="68336" y="38635"/>
                  </a:cubicBezTo>
                  <a:cubicBezTo>
                    <a:pt x="68495" y="38328"/>
                    <a:pt x="68648" y="38015"/>
                    <a:pt x="68796" y="37697"/>
                  </a:cubicBezTo>
                  <a:cubicBezTo>
                    <a:pt x="68944" y="37385"/>
                    <a:pt x="69091" y="37067"/>
                    <a:pt x="69233" y="36753"/>
                  </a:cubicBezTo>
                  <a:cubicBezTo>
                    <a:pt x="69353" y="36493"/>
                    <a:pt x="69477" y="36236"/>
                    <a:pt x="69603" y="35981"/>
                  </a:cubicBezTo>
                  <a:cubicBezTo>
                    <a:pt x="70114" y="35680"/>
                    <a:pt x="70615" y="35362"/>
                    <a:pt x="71114" y="35055"/>
                  </a:cubicBezTo>
                  <a:close/>
                  <a:moveTo>
                    <a:pt x="118391" y="39152"/>
                  </a:moveTo>
                  <a:lnTo>
                    <a:pt x="118391" y="39152"/>
                  </a:lnTo>
                  <a:cubicBezTo>
                    <a:pt x="118389" y="39156"/>
                    <a:pt x="118386" y="39160"/>
                    <a:pt x="118384" y="39164"/>
                  </a:cubicBezTo>
                  <a:cubicBezTo>
                    <a:pt x="118387" y="39160"/>
                    <a:pt x="118389" y="39156"/>
                    <a:pt x="118391" y="39152"/>
                  </a:cubicBezTo>
                  <a:close/>
                  <a:moveTo>
                    <a:pt x="47266" y="38578"/>
                  </a:moveTo>
                  <a:lnTo>
                    <a:pt x="47266" y="38578"/>
                  </a:lnTo>
                  <a:cubicBezTo>
                    <a:pt x="47232" y="38617"/>
                    <a:pt x="47198" y="38657"/>
                    <a:pt x="47169" y="38696"/>
                  </a:cubicBezTo>
                  <a:cubicBezTo>
                    <a:pt x="47106" y="38765"/>
                    <a:pt x="47050" y="38840"/>
                    <a:pt x="46988" y="38913"/>
                  </a:cubicBezTo>
                  <a:cubicBezTo>
                    <a:pt x="46930" y="38987"/>
                    <a:pt x="46880" y="39061"/>
                    <a:pt x="46823" y="39134"/>
                  </a:cubicBezTo>
                  <a:lnTo>
                    <a:pt x="46823" y="39129"/>
                  </a:lnTo>
                  <a:cubicBezTo>
                    <a:pt x="46805" y="39152"/>
                    <a:pt x="46783" y="39181"/>
                    <a:pt x="46765" y="39202"/>
                  </a:cubicBezTo>
                  <a:cubicBezTo>
                    <a:pt x="46459" y="39174"/>
                    <a:pt x="46157" y="39147"/>
                    <a:pt x="45857" y="39106"/>
                  </a:cubicBezTo>
                  <a:cubicBezTo>
                    <a:pt x="45942" y="39027"/>
                    <a:pt x="46033" y="38947"/>
                    <a:pt x="46118" y="38867"/>
                  </a:cubicBezTo>
                  <a:cubicBezTo>
                    <a:pt x="46186" y="38806"/>
                    <a:pt x="46254" y="38748"/>
                    <a:pt x="46317" y="38686"/>
                  </a:cubicBezTo>
                  <a:cubicBezTo>
                    <a:pt x="46459" y="38675"/>
                    <a:pt x="46607" y="38669"/>
                    <a:pt x="46749" y="38651"/>
                  </a:cubicBezTo>
                  <a:cubicBezTo>
                    <a:pt x="46920" y="38635"/>
                    <a:pt x="47095" y="38606"/>
                    <a:pt x="47266" y="38578"/>
                  </a:cubicBezTo>
                  <a:close/>
                  <a:moveTo>
                    <a:pt x="48346" y="38321"/>
                  </a:moveTo>
                  <a:lnTo>
                    <a:pt x="48346" y="38321"/>
                  </a:lnTo>
                  <a:cubicBezTo>
                    <a:pt x="48283" y="38418"/>
                    <a:pt x="48215" y="38510"/>
                    <a:pt x="48147" y="38601"/>
                  </a:cubicBezTo>
                  <a:cubicBezTo>
                    <a:pt x="48066" y="38703"/>
                    <a:pt x="47987" y="38806"/>
                    <a:pt x="47903" y="38901"/>
                  </a:cubicBezTo>
                  <a:cubicBezTo>
                    <a:pt x="47817" y="39003"/>
                    <a:pt x="47720" y="39100"/>
                    <a:pt x="47641" y="39202"/>
                  </a:cubicBezTo>
                  <a:cubicBezTo>
                    <a:pt x="47630" y="39215"/>
                    <a:pt x="47618" y="39231"/>
                    <a:pt x="47612" y="39249"/>
                  </a:cubicBezTo>
                  <a:cubicBezTo>
                    <a:pt x="47391" y="39242"/>
                    <a:pt x="47175" y="39231"/>
                    <a:pt x="46959" y="39220"/>
                  </a:cubicBezTo>
                  <a:cubicBezTo>
                    <a:pt x="46941" y="39220"/>
                    <a:pt x="46925" y="39215"/>
                    <a:pt x="46914" y="39215"/>
                  </a:cubicBezTo>
                  <a:cubicBezTo>
                    <a:pt x="46941" y="39181"/>
                    <a:pt x="46975" y="39147"/>
                    <a:pt x="47004" y="39118"/>
                  </a:cubicBezTo>
                  <a:cubicBezTo>
                    <a:pt x="47085" y="39037"/>
                    <a:pt x="47158" y="38964"/>
                    <a:pt x="47232" y="38885"/>
                  </a:cubicBezTo>
                  <a:cubicBezTo>
                    <a:pt x="47311" y="38811"/>
                    <a:pt x="47385" y="38731"/>
                    <a:pt x="47460" y="38657"/>
                  </a:cubicBezTo>
                  <a:cubicBezTo>
                    <a:pt x="47505" y="38612"/>
                    <a:pt x="47550" y="38560"/>
                    <a:pt x="47589" y="38510"/>
                  </a:cubicBezTo>
                  <a:cubicBezTo>
                    <a:pt x="47760" y="38476"/>
                    <a:pt x="47925" y="38436"/>
                    <a:pt x="48090" y="38396"/>
                  </a:cubicBezTo>
                  <a:cubicBezTo>
                    <a:pt x="48176" y="38373"/>
                    <a:pt x="48260" y="38350"/>
                    <a:pt x="48346" y="38321"/>
                  </a:cubicBezTo>
                  <a:close/>
                  <a:moveTo>
                    <a:pt x="49902" y="37987"/>
                  </a:moveTo>
                  <a:cubicBezTo>
                    <a:pt x="49805" y="38111"/>
                    <a:pt x="49715" y="38237"/>
                    <a:pt x="49624" y="38362"/>
                  </a:cubicBezTo>
                  <a:cubicBezTo>
                    <a:pt x="49459" y="38589"/>
                    <a:pt x="49294" y="38811"/>
                    <a:pt x="49130" y="39037"/>
                  </a:cubicBezTo>
                  <a:cubicBezTo>
                    <a:pt x="49123" y="39044"/>
                    <a:pt x="49123" y="39055"/>
                    <a:pt x="49118" y="39066"/>
                  </a:cubicBezTo>
                  <a:cubicBezTo>
                    <a:pt x="48971" y="39112"/>
                    <a:pt x="48817" y="39152"/>
                    <a:pt x="48664" y="39181"/>
                  </a:cubicBezTo>
                  <a:cubicBezTo>
                    <a:pt x="48533" y="39208"/>
                    <a:pt x="48397" y="39226"/>
                    <a:pt x="48266" y="39237"/>
                  </a:cubicBezTo>
                  <a:cubicBezTo>
                    <a:pt x="48169" y="39242"/>
                    <a:pt x="48079" y="39249"/>
                    <a:pt x="47982" y="39249"/>
                  </a:cubicBezTo>
                  <a:cubicBezTo>
                    <a:pt x="48021" y="39202"/>
                    <a:pt x="48061" y="39152"/>
                    <a:pt x="48101" y="39106"/>
                  </a:cubicBezTo>
                  <a:cubicBezTo>
                    <a:pt x="48186" y="38998"/>
                    <a:pt x="48266" y="38890"/>
                    <a:pt x="48346" y="38782"/>
                  </a:cubicBezTo>
                  <a:cubicBezTo>
                    <a:pt x="48476" y="38601"/>
                    <a:pt x="48596" y="38413"/>
                    <a:pt x="48721" y="38226"/>
                  </a:cubicBezTo>
                  <a:cubicBezTo>
                    <a:pt x="48727" y="38226"/>
                    <a:pt x="48737" y="38219"/>
                    <a:pt x="48748" y="38219"/>
                  </a:cubicBezTo>
                  <a:cubicBezTo>
                    <a:pt x="49005" y="38158"/>
                    <a:pt x="49260" y="38106"/>
                    <a:pt x="49522" y="38056"/>
                  </a:cubicBezTo>
                  <a:cubicBezTo>
                    <a:pt x="49653" y="38027"/>
                    <a:pt x="49778" y="38009"/>
                    <a:pt x="49902" y="37987"/>
                  </a:cubicBezTo>
                  <a:close/>
                  <a:moveTo>
                    <a:pt x="56079" y="37891"/>
                  </a:moveTo>
                  <a:cubicBezTo>
                    <a:pt x="56454" y="37912"/>
                    <a:pt x="56829" y="37941"/>
                    <a:pt x="57204" y="37970"/>
                  </a:cubicBezTo>
                  <a:cubicBezTo>
                    <a:pt x="57062" y="38124"/>
                    <a:pt x="56920" y="38276"/>
                    <a:pt x="56784" y="38436"/>
                  </a:cubicBezTo>
                  <a:cubicBezTo>
                    <a:pt x="56665" y="38567"/>
                    <a:pt x="56550" y="38696"/>
                    <a:pt x="56443" y="38833"/>
                  </a:cubicBezTo>
                  <a:cubicBezTo>
                    <a:pt x="56380" y="38913"/>
                    <a:pt x="56324" y="38992"/>
                    <a:pt x="56261" y="39078"/>
                  </a:cubicBezTo>
                  <a:cubicBezTo>
                    <a:pt x="56227" y="39134"/>
                    <a:pt x="56188" y="39192"/>
                    <a:pt x="56159" y="39254"/>
                  </a:cubicBezTo>
                  <a:cubicBezTo>
                    <a:pt x="55926" y="39186"/>
                    <a:pt x="55687" y="39118"/>
                    <a:pt x="55454" y="39044"/>
                  </a:cubicBezTo>
                  <a:cubicBezTo>
                    <a:pt x="55380" y="39021"/>
                    <a:pt x="55307" y="39003"/>
                    <a:pt x="55233" y="38982"/>
                  </a:cubicBezTo>
                  <a:cubicBezTo>
                    <a:pt x="55278" y="38930"/>
                    <a:pt x="55323" y="38879"/>
                    <a:pt x="55363" y="38827"/>
                  </a:cubicBezTo>
                  <a:cubicBezTo>
                    <a:pt x="55459" y="38714"/>
                    <a:pt x="55556" y="38594"/>
                    <a:pt x="55648" y="38470"/>
                  </a:cubicBezTo>
                  <a:cubicBezTo>
                    <a:pt x="55795" y="38282"/>
                    <a:pt x="55937" y="38083"/>
                    <a:pt x="56079" y="37891"/>
                  </a:cubicBezTo>
                  <a:close/>
                  <a:moveTo>
                    <a:pt x="62529" y="38106"/>
                  </a:moveTo>
                  <a:cubicBezTo>
                    <a:pt x="62438" y="38237"/>
                    <a:pt x="62346" y="38368"/>
                    <a:pt x="62244" y="38492"/>
                  </a:cubicBezTo>
                  <a:cubicBezTo>
                    <a:pt x="62120" y="38662"/>
                    <a:pt x="61984" y="38822"/>
                    <a:pt x="61853" y="38987"/>
                  </a:cubicBezTo>
                  <a:cubicBezTo>
                    <a:pt x="61784" y="39066"/>
                    <a:pt x="61722" y="39152"/>
                    <a:pt x="61654" y="39237"/>
                  </a:cubicBezTo>
                  <a:cubicBezTo>
                    <a:pt x="61591" y="39322"/>
                    <a:pt x="61534" y="39407"/>
                    <a:pt x="61489" y="39498"/>
                  </a:cubicBezTo>
                  <a:cubicBezTo>
                    <a:pt x="61324" y="39481"/>
                    <a:pt x="61159" y="39464"/>
                    <a:pt x="60988" y="39459"/>
                  </a:cubicBezTo>
                  <a:cubicBezTo>
                    <a:pt x="60818" y="39447"/>
                    <a:pt x="60647" y="39447"/>
                    <a:pt x="60477" y="39447"/>
                  </a:cubicBezTo>
                  <a:cubicBezTo>
                    <a:pt x="60528" y="39385"/>
                    <a:pt x="60579" y="39317"/>
                    <a:pt x="60631" y="39254"/>
                  </a:cubicBezTo>
                  <a:cubicBezTo>
                    <a:pt x="60744" y="39112"/>
                    <a:pt x="60864" y="38964"/>
                    <a:pt x="60977" y="38822"/>
                  </a:cubicBezTo>
                  <a:cubicBezTo>
                    <a:pt x="61176" y="38583"/>
                    <a:pt x="61386" y="38350"/>
                    <a:pt x="61614" y="38135"/>
                  </a:cubicBezTo>
                  <a:cubicBezTo>
                    <a:pt x="61921" y="38135"/>
                    <a:pt x="62228" y="38124"/>
                    <a:pt x="62529" y="38106"/>
                  </a:cubicBezTo>
                  <a:close/>
                  <a:moveTo>
                    <a:pt x="60301" y="38101"/>
                  </a:moveTo>
                  <a:cubicBezTo>
                    <a:pt x="60552" y="38117"/>
                    <a:pt x="60807" y="38124"/>
                    <a:pt x="61063" y="38129"/>
                  </a:cubicBezTo>
                  <a:cubicBezTo>
                    <a:pt x="61094" y="38132"/>
                    <a:pt x="61126" y="38132"/>
                    <a:pt x="61159" y="38132"/>
                  </a:cubicBezTo>
                  <a:cubicBezTo>
                    <a:pt x="61191" y="38132"/>
                    <a:pt x="61224" y="38132"/>
                    <a:pt x="61255" y="38135"/>
                  </a:cubicBezTo>
                  <a:cubicBezTo>
                    <a:pt x="61097" y="38294"/>
                    <a:pt x="60943" y="38465"/>
                    <a:pt x="60801" y="38641"/>
                  </a:cubicBezTo>
                  <a:cubicBezTo>
                    <a:pt x="60681" y="38782"/>
                    <a:pt x="60563" y="38924"/>
                    <a:pt x="60449" y="39072"/>
                  </a:cubicBezTo>
                  <a:cubicBezTo>
                    <a:pt x="60353" y="39197"/>
                    <a:pt x="60250" y="39322"/>
                    <a:pt x="60153" y="39453"/>
                  </a:cubicBezTo>
                  <a:cubicBezTo>
                    <a:pt x="59931" y="39464"/>
                    <a:pt x="59716" y="39475"/>
                    <a:pt x="59495" y="39493"/>
                  </a:cubicBezTo>
                  <a:cubicBezTo>
                    <a:pt x="59380" y="39504"/>
                    <a:pt x="59267" y="39509"/>
                    <a:pt x="59147" y="39522"/>
                  </a:cubicBezTo>
                  <a:cubicBezTo>
                    <a:pt x="59181" y="39475"/>
                    <a:pt x="59222" y="39430"/>
                    <a:pt x="59256" y="39385"/>
                  </a:cubicBezTo>
                  <a:cubicBezTo>
                    <a:pt x="59369" y="39226"/>
                    <a:pt x="59488" y="39072"/>
                    <a:pt x="59602" y="38913"/>
                  </a:cubicBezTo>
                  <a:cubicBezTo>
                    <a:pt x="59795" y="38646"/>
                    <a:pt x="59988" y="38379"/>
                    <a:pt x="60170" y="38106"/>
                  </a:cubicBezTo>
                  <a:lnTo>
                    <a:pt x="60238" y="38106"/>
                  </a:lnTo>
                  <a:cubicBezTo>
                    <a:pt x="60261" y="38101"/>
                    <a:pt x="60279" y="38101"/>
                    <a:pt x="60301" y="38101"/>
                  </a:cubicBezTo>
                  <a:close/>
                  <a:moveTo>
                    <a:pt x="57659" y="37998"/>
                  </a:moveTo>
                  <a:cubicBezTo>
                    <a:pt x="57966" y="38021"/>
                    <a:pt x="58273" y="38038"/>
                    <a:pt x="58580" y="38056"/>
                  </a:cubicBezTo>
                  <a:cubicBezTo>
                    <a:pt x="58619" y="38056"/>
                    <a:pt x="58659" y="38056"/>
                    <a:pt x="58704" y="38061"/>
                  </a:cubicBezTo>
                  <a:cubicBezTo>
                    <a:pt x="58499" y="38316"/>
                    <a:pt x="58289" y="38567"/>
                    <a:pt x="58079" y="38816"/>
                  </a:cubicBezTo>
                  <a:cubicBezTo>
                    <a:pt x="57971" y="38947"/>
                    <a:pt x="57864" y="39078"/>
                    <a:pt x="57761" y="39208"/>
                  </a:cubicBezTo>
                  <a:lnTo>
                    <a:pt x="57607" y="39412"/>
                  </a:lnTo>
                  <a:cubicBezTo>
                    <a:pt x="57573" y="39459"/>
                    <a:pt x="57545" y="39498"/>
                    <a:pt x="57517" y="39543"/>
                  </a:cubicBezTo>
                  <a:cubicBezTo>
                    <a:pt x="57221" y="39509"/>
                    <a:pt x="56925" y="39453"/>
                    <a:pt x="56631" y="39378"/>
                  </a:cubicBezTo>
                  <a:cubicBezTo>
                    <a:pt x="56608" y="39373"/>
                    <a:pt x="56579" y="39367"/>
                    <a:pt x="56556" y="39362"/>
                  </a:cubicBezTo>
                  <a:cubicBezTo>
                    <a:pt x="56597" y="39322"/>
                    <a:pt x="56636" y="39283"/>
                    <a:pt x="56676" y="39249"/>
                  </a:cubicBezTo>
                  <a:cubicBezTo>
                    <a:pt x="56778" y="39140"/>
                    <a:pt x="56870" y="39032"/>
                    <a:pt x="56954" y="38919"/>
                  </a:cubicBezTo>
                  <a:cubicBezTo>
                    <a:pt x="57130" y="38696"/>
                    <a:pt x="57290" y="38465"/>
                    <a:pt x="57460" y="38242"/>
                  </a:cubicBezTo>
                  <a:cubicBezTo>
                    <a:pt x="57528" y="38158"/>
                    <a:pt x="57591" y="38077"/>
                    <a:pt x="57659" y="37998"/>
                  </a:cubicBezTo>
                  <a:close/>
                  <a:moveTo>
                    <a:pt x="58989" y="38072"/>
                  </a:moveTo>
                  <a:cubicBezTo>
                    <a:pt x="59272" y="38083"/>
                    <a:pt x="59556" y="38095"/>
                    <a:pt x="59847" y="38101"/>
                  </a:cubicBezTo>
                  <a:cubicBezTo>
                    <a:pt x="59687" y="38316"/>
                    <a:pt x="59529" y="38533"/>
                    <a:pt x="59364" y="38748"/>
                  </a:cubicBezTo>
                  <a:cubicBezTo>
                    <a:pt x="59249" y="38896"/>
                    <a:pt x="59142" y="39044"/>
                    <a:pt x="59028" y="39192"/>
                  </a:cubicBezTo>
                  <a:cubicBezTo>
                    <a:pt x="58971" y="39271"/>
                    <a:pt x="58908" y="39344"/>
                    <a:pt x="58852" y="39425"/>
                  </a:cubicBezTo>
                  <a:cubicBezTo>
                    <a:pt x="58824" y="39470"/>
                    <a:pt x="58795" y="39509"/>
                    <a:pt x="58766" y="39549"/>
                  </a:cubicBezTo>
                  <a:cubicBezTo>
                    <a:pt x="58732" y="39556"/>
                    <a:pt x="58693" y="39556"/>
                    <a:pt x="58659" y="39561"/>
                  </a:cubicBezTo>
                  <a:cubicBezTo>
                    <a:pt x="58522" y="39572"/>
                    <a:pt x="58386" y="39577"/>
                    <a:pt x="58250" y="39583"/>
                  </a:cubicBezTo>
                  <a:cubicBezTo>
                    <a:pt x="58209" y="39585"/>
                    <a:pt x="58168" y="39586"/>
                    <a:pt x="58127" y="39586"/>
                  </a:cubicBezTo>
                  <a:cubicBezTo>
                    <a:pt x="58031" y="39586"/>
                    <a:pt x="57934" y="39581"/>
                    <a:pt x="57835" y="39577"/>
                  </a:cubicBezTo>
                  <a:cubicBezTo>
                    <a:pt x="57898" y="39498"/>
                    <a:pt x="57954" y="39425"/>
                    <a:pt x="58016" y="39344"/>
                  </a:cubicBezTo>
                  <a:cubicBezTo>
                    <a:pt x="58136" y="39197"/>
                    <a:pt x="58250" y="39044"/>
                    <a:pt x="58370" y="38890"/>
                  </a:cubicBezTo>
                  <a:cubicBezTo>
                    <a:pt x="58580" y="38617"/>
                    <a:pt x="58784" y="38345"/>
                    <a:pt x="58989" y="38072"/>
                  </a:cubicBezTo>
                  <a:close/>
                  <a:moveTo>
                    <a:pt x="69267" y="36180"/>
                  </a:moveTo>
                  <a:lnTo>
                    <a:pt x="69267" y="36180"/>
                  </a:lnTo>
                  <a:cubicBezTo>
                    <a:pt x="69194" y="36328"/>
                    <a:pt x="69120" y="36469"/>
                    <a:pt x="69046" y="36617"/>
                  </a:cubicBezTo>
                  <a:cubicBezTo>
                    <a:pt x="68892" y="36924"/>
                    <a:pt x="68745" y="37243"/>
                    <a:pt x="68586" y="37550"/>
                  </a:cubicBezTo>
                  <a:cubicBezTo>
                    <a:pt x="68427" y="37856"/>
                    <a:pt x="68262" y="38163"/>
                    <a:pt x="68092" y="38470"/>
                  </a:cubicBezTo>
                  <a:cubicBezTo>
                    <a:pt x="68006" y="38623"/>
                    <a:pt x="67916" y="38777"/>
                    <a:pt x="67825" y="38930"/>
                  </a:cubicBezTo>
                  <a:cubicBezTo>
                    <a:pt x="67785" y="39003"/>
                    <a:pt x="67739" y="39078"/>
                    <a:pt x="67694" y="39152"/>
                  </a:cubicBezTo>
                  <a:cubicBezTo>
                    <a:pt x="67654" y="39220"/>
                    <a:pt x="67609" y="39288"/>
                    <a:pt x="67568" y="39357"/>
                  </a:cubicBezTo>
                  <a:cubicBezTo>
                    <a:pt x="67222" y="39493"/>
                    <a:pt x="66870" y="39595"/>
                    <a:pt x="66506" y="39680"/>
                  </a:cubicBezTo>
                  <a:cubicBezTo>
                    <a:pt x="66518" y="39663"/>
                    <a:pt x="66534" y="39640"/>
                    <a:pt x="66545" y="39624"/>
                  </a:cubicBezTo>
                  <a:cubicBezTo>
                    <a:pt x="66626" y="39493"/>
                    <a:pt x="66705" y="39357"/>
                    <a:pt x="66779" y="39220"/>
                  </a:cubicBezTo>
                  <a:cubicBezTo>
                    <a:pt x="66938" y="38947"/>
                    <a:pt x="67098" y="38669"/>
                    <a:pt x="67245" y="38384"/>
                  </a:cubicBezTo>
                  <a:cubicBezTo>
                    <a:pt x="67392" y="38101"/>
                    <a:pt x="67546" y="37822"/>
                    <a:pt x="67688" y="37537"/>
                  </a:cubicBezTo>
                  <a:cubicBezTo>
                    <a:pt x="67807" y="37305"/>
                    <a:pt x="67921" y="37067"/>
                    <a:pt x="68029" y="36828"/>
                  </a:cubicBezTo>
                  <a:cubicBezTo>
                    <a:pt x="68189" y="36753"/>
                    <a:pt x="68347" y="36679"/>
                    <a:pt x="68501" y="36600"/>
                  </a:cubicBezTo>
                  <a:cubicBezTo>
                    <a:pt x="68761" y="36469"/>
                    <a:pt x="69012" y="36328"/>
                    <a:pt x="69267" y="36180"/>
                  </a:cubicBezTo>
                  <a:close/>
                  <a:moveTo>
                    <a:pt x="134848" y="38413"/>
                  </a:moveTo>
                  <a:lnTo>
                    <a:pt x="134848" y="38413"/>
                  </a:lnTo>
                  <a:cubicBezTo>
                    <a:pt x="134733" y="38567"/>
                    <a:pt x="134620" y="38725"/>
                    <a:pt x="134501" y="38874"/>
                  </a:cubicBezTo>
                  <a:cubicBezTo>
                    <a:pt x="134302" y="39134"/>
                    <a:pt x="134080" y="39385"/>
                    <a:pt x="133870" y="39635"/>
                  </a:cubicBezTo>
                  <a:cubicBezTo>
                    <a:pt x="133853" y="39651"/>
                    <a:pt x="133847" y="39674"/>
                    <a:pt x="133841" y="39697"/>
                  </a:cubicBezTo>
                  <a:cubicBezTo>
                    <a:pt x="133512" y="39685"/>
                    <a:pt x="133182" y="39680"/>
                    <a:pt x="132852" y="39674"/>
                  </a:cubicBezTo>
                  <a:lnTo>
                    <a:pt x="132784" y="39674"/>
                  </a:lnTo>
                  <a:cubicBezTo>
                    <a:pt x="132773" y="39674"/>
                    <a:pt x="132762" y="39680"/>
                    <a:pt x="132750" y="39680"/>
                  </a:cubicBezTo>
                  <a:lnTo>
                    <a:pt x="132750" y="39669"/>
                  </a:lnTo>
                  <a:cubicBezTo>
                    <a:pt x="132865" y="39538"/>
                    <a:pt x="132967" y="39402"/>
                    <a:pt x="133069" y="39265"/>
                  </a:cubicBezTo>
                  <a:cubicBezTo>
                    <a:pt x="133172" y="39123"/>
                    <a:pt x="133279" y="38987"/>
                    <a:pt x="133382" y="38851"/>
                  </a:cubicBezTo>
                  <a:cubicBezTo>
                    <a:pt x="133472" y="38731"/>
                    <a:pt x="133563" y="38612"/>
                    <a:pt x="133654" y="38492"/>
                  </a:cubicBezTo>
                  <a:cubicBezTo>
                    <a:pt x="134051" y="38470"/>
                    <a:pt x="134449" y="38441"/>
                    <a:pt x="134848" y="38413"/>
                  </a:cubicBezTo>
                  <a:close/>
                  <a:moveTo>
                    <a:pt x="133251" y="38510"/>
                  </a:moveTo>
                  <a:cubicBezTo>
                    <a:pt x="133222" y="38549"/>
                    <a:pt x="133188" y="38583"/>
                    <a:pt x="133159" y="38623"/>
                  </a:cubicBezTo>
                  <a:cubicBezTo>
                    <a:pt x="133051" y="38754"/>
                    <a:pt x="132944" y="38890"/>
                    <a:pt x="132831" y="39021"/>
                  </a:cubicBezTo>
                  <a:cubicBezTo>
                    <a:pt x="132721" y="39157"/>
                    <a:pt x="132608" y="39283"/>
                    <a:pt x="132495" y="39412"/>
                  </a:cubicBezTo>
                  <a:cubicBezTo>
                    <a:pt x="132421" y="39504"/>
                    <a:pt x="132341" y="39590"/>
                    <a:pt x="132273" y="39685"/>
                  </a:cubicBezTo>
                  <a:cubicBezTo>
                    <a:pt x="131932" y="39697"/>
                    <a:pt x="131596" y="39714"/>
                    <a:pt x="131262" y="39737"/>
                  </a:cubicBezTo>
                  <a:cubicBezTo>
                    <a:pt x="131223" y="39742"/>
                    <a:pt x="131185" y="39747"/>
                    <a:pt x="131148" y="39748"/>
                  </a:cubicBezTo>
                  <a:cubicBezTo>
                    <a:pt x="131262" y="39617"/>
                    <a:pt x="131365" y="39481"/>
                    <a:pt x="131467" y="39344"/>
                  </a:cubicBezTo>
                  <a:cubicBezTo>
                    <a:pt x="131654" y="39089"/>
                    <a:pt x="131819" y="38822"/>
                    <a:pt x="131995" y="38555"/>
                  </a:cubicBezTo>
                  <a:cubicBezTo>
                    <a:pt x="132415" y="38544"/>
                    <a:pt x="132836" y="38533"/>
                    <a:pt x="133251" y="38510"/>
                  </a:cubicBezTo>
                  <a:close/>
                  <a:moveTo>
                    <a:pt x="64234" y="37941"/>
                  </a:moveTo>
                  <a:lnTo>
                    <a:pt x="64234" y="37941"/>
                  </a:lnTo>
                  <a:cubicBezTo>
                    <a:pt x="64029" y="38248"/>
                    <a:pt x="63812" y="38549"/>
                    <a:pt x="63586" y="38840"/>
                  </a:cubicBezTo>
                  <a:cubicBezTo>
                    <a:pt x="63455" y="39010"/>
                    <a:pt x="63319" y="39181"/>
                    <a:pt x="63193" y="39351"/>
                  </a:cubicBezTo>
                  <a:cubicBezTo>
                    <a:pt x="63130" y="39441"/>
                    <a:pt x="63068" y="39532"/>
                    <a:pt x="63006" y="39624"/>
                  </a:cubicBezTo>
                  <a:cubicBezTo>
                    <a:pt x="62978" y="39669"/>
                    <a:pt x="62949" y="39719"/>
                    <a:pt x="62926" y="39766"/>
                  </a:cubicBezTo>
                  <a:cubicBezTo>
                    <a:pt x="62926" y="39771"/>
                    <a:pt x="62920" y="39777"/>
                    <a:pt x="62920" y="39782"/>
                  </a:cubicBezTo>
                  <a:cubicBezTo>
                    <a:pt x="62818" y="39760"/>
                    <a:pt x="62710" y="39737"/>
                    <a:pt x="62608" y="39714"/>
                  </a:cubicBezTo>
                  <a:cubicBezTo>
                    <a:pt x="62483" y="39685"/>
                    <a:pt x="62364" y="39651"/>
                    <a:pt x="62239" y="39624"/>
                  </a:cubicBezTo>
                  <a:cubicBezTo>
                    <a:pt x="62097" y="39590"/>
                    <a:pt x="61955" y="39567"/>
                    <a:pt x="61806" y="39543"/>
                  </a:cubicBezTo>
                  <a:cubicBezTo>
                    <a:pt x="61819" y="39532"/>
                    <a:pt x="61824" y="39522"/>
                    <a:pt x="61835" y="39509"/>
                  </a:cubicBezTo>
                  <a:cubicBezTo>
                    <a:pt x="61892" y="39436"/>
                    <a:pt x="61943" y="39362"/>
                    <a:pt x="62000" y="39294"/>
                  </a:cubicBezTo>
                  <a:cubicBezTo>
                    <a:pt x="62102" y="39157"/>
                    <a:pt x="62199" y="39021"/>
                    <a:pt x="62296" y="38885"/>
                  </a:cubicBezTo>
                  <a:cubicBezTo>
                    <a:pt x="62488" y="38617"/>
                    <a:pt x="62682" y="38356"/>
                    <a:pt x="62858" y="38090"/>
                  </a:cubicBezTo>
                  <a:cubicBezTo>
                    <a:pt x="62989" y="38077"/>
                    <a:pt x="63120" y="38072"/>
                    <a:pt x="63251" y="38061"/>
                  </a:cubicBezTo>
                  <a:cubicBezTo>
                    <a:pt x="63579" y="38032"/>
                    <a:pt x="63904" y="37987"/>
                    <a:pt x="64234" y="37941"/>
                  </a:cubicBezTo>
                  <a:close/>
                  <a:moveTo>
                    <a:pt x="136785" y="38226"/>
                  </a:moveTo>
                  <a:lnTo>
                    <a:pt x="136785" y="38226"/>
                  </a:lnTo>
                  <a:cubicBezTo>
                    <a:pt x="136739" y="38282"/>
                    <a:pt x="136694" y="38334"/>
                    <a:pt x="136649" y="38390"/>
                  </a:cubicBezTo>
                  <a:cubicBezTo>
                    <a:pt x="136506" y="38555"/>
                    <a:pt x="136359" y="38720"/>
                    <a:pt x="136206" y="38879"/>
                  </a:cubicBezTo>
                  <a:cubicBezTo>
                    <a:pt x="136057" y="39037"/>
                    <a:pt x="135904" y="39197"/>
                    <a:pt x="135756" y="39362"/>
                  </a:cubicBezTo>
                  <a:cubicBezTo>
                    <a:pt x="135682" y="39447"/>
                    <a:pt x="135614" y="39532"/>
                    <a:pt x="135546" y="39617"/>
                  </a:cubicBezTo>
                  <a:cubicBezTo>
                    <a:pt x="135506" y="39674"/>
                    <a:pt x="135467" y="39726"/>
                    <a:pt x="135427" y="39782"/>
                  </a:cubicBezTo>
                  <a:cubicBezTo>
                    <a:pt x="135081" y="39760"/>
                    <a:pt x="134728" y="39737"/>
                    <a:pt x="134381" y="39719"/>
                  </a:cubicBezTo>
                  <a:cubicBezTo>
                    <a:pt x="134308" y="39714"/>
                    <a:pt x="134234" y="39714"/>
                    <a:pt x="134160" y="39708"/>
                  </a:cubicBezTo>
                  <a:cubicBezTo>
                    <a:pt x="134353" y="39498"/>
                    <a:pt x="134535" y="39276"/>
                    <a:pt x="134706" y="39050"/>
                  </a:cubicBezTo>
                  <a:cubicBezTo>
                    <a:pt x="134869" y="38833"/>
                    <a:pt x="135023" y="38612"/>
                    <a:pt x="135176" y="38390"/>
                  </a:cubicBezTo>
                  <a:cubicBezTo>
                    <a:pt x="135257" y="38379"/>
                    <a:pt x="135336" y="38373"/>
                    <a:pt x="135415" y="38368"/>
                  </a:cubicBezTo>
                  <a:cubicBezTo>
                    <a:pt x="135876" y="38328"/>
                    <a:pt x="136330" y="38282"/>
                    <a:pt x="136785" y="38226"/>
                  </a:cubicBezTo>
                  <a:close/>
                  <a:moveTo>
                    <a:pt x="145729" y="37442"/>
                  </a:moveTo>
                  <a:lnTo>
                    <a:pt x="145729" y="37442"/>
                  </a:lnTo>
                  <a:cubicBezTo>
                    <a:pt x="145417" y="37844"/>
                    <a:pt x="145070" y="38226"/>
                    <a:pt x="144712" y="38594"/>
                  </a:cubicBezTo>
                  <a:cubicBezTo>
                    <a:pt x="144507" y="38811"/>
                    <a:pt x="144292" y="39021"/>
                    <a:pt x="144082" y="39237"/>
                  </a:cubicBezTo>
                  <a:cubicBezTo>
                    <a:pt x="143899" y="39419"/>
                    <a:pt x="143717" y="39601"/>
                    <a:pt x="143541" y="39787"/>
                  </a:cubicBezTo>
                  <a:cubicBezTo>
                    <a:pt x="143297" y="39777"/>
                    <a:pt x="143046" y="39771"/>
                    <a:pt x="142797" y="39771"/>
                  </a:cubicBezTo>
                  <a:cubicBezTo>
                    <a:pt x="142765" y="39771"/>
                    <a:pt x="142732" y="39770"/>
                    <a:pt x="142700" y="39770"/>
                  </a:cubicBezTo>
                  <a:cubicBezTo>
                    <a:pt x="142425" y="39770"/>
                    <a:pt x="142150" y="39790"/>
                    <a:pt x="141871" y="39811"/>
                  </a:cubicBezTo>
                  <a:cubicBezTo>
                    <a:pt x="141865" y="39811"/>
                    <a:pt x="141853" y="39811"/>
                    <a:pt x="141848" y="39816"/>
                  </a:cubicBezTo>
                  <a:cubicBezTo>
                    <a:pt x="141945" y="39714"/>
                    <a:pt x="142041" y="39612"/>
                    <a:pt x="142131" y="39504"/>
                  </a:cubicBezTo>
                  <a:cubicBezTo>
                    <a:pt x="142330" y="39283"/>
                    <a:pt x="142519" y="39055"/>
                    <a:pt x="142700" y="38822"/>
                  </a:cubicBezTo>
                  <a:cubicBezTo>
                    <a:pt x="143041" y="38402"/>
                    <a:pt x="143366" y="37970"/>
                    <a:pt x="143700" y="37550"/>
                  </a:cubicBezTo>
                  <a:cubicBezTo>
                    <a:pt x="144376" y="37510"/>
                    <a:pt x="145053" y="37469"/>
                    <a:pt x="145729" y="37442"/>
                  </a:cubicBezTo>
                  <a:close/>
                  <a:moveTo>
                    <a:pt x="174732" y="37550"/>
                  </a:moveTo>
                  <a:cubicBezTo>
                    <a:pt x="175168" y="37550"/>
                    <a:pt x="175606" y="37550"/>
                    <a:pt x="176038" y="37555"/>
                  </a:cubicBezTo>
                  <a:cubicBezTo>
                    <a:pt x="175726" y="38049"/>
                    <a:pt x="175396" y="38526"/>
                    <a:pt x="175050" y="39003"/>
                  </a:cubicBezTo>
                  <a:cubicBezTo>
                    <a:pt x="174856" y="39265"/>
                    <a:pt x="174657" y="39527"/>
                    <a:pt x="174459" y="39787"/>
                  </a:cubicBezTo>
                  <a:cubicBezTo>
                    <a:pt x="173799" y="39787"/>
                    <a:pt x="173140" y="39800"/>
                    <a:pt x="172482" y="39822"/>
                  </a:cubicBezTo>
                  <a:cubicBezTo>
                    <a:pt x="172589" y="39663"/>
                    <a:pt x="172692" y="39504"/>
                    <a:pt x="172794" y="39344"/>
                  </a:cubicBezTo>
                  <a:cubicBezTo>
                    <a:pt x="172925" y="39152"/>
                    <a:pt x="173061" y="38964"/>
                    <a:pt x="173198" y="38782"/>
                  </a:cubicBezTo>
                  <a:cubicBezTo>
                    <a:pt x="173374" y="38538"/>
                    <a:pt x="173560" y="38300"/>
                    <a:pt x="173749" y="38066"/>
                  </a:cubicBezTo>
                  <a:cubicBezTo>
                    <a:pt x="173896" y="37891"/>
                    <a:pt x="174038" y="37715"/>
                    <a:pt x="174192" y="37550"/>
                  </a:cubicBezTo>
                  <a:close/>
                  <a:moveTo>
                    <a:pt x="138654" y="37993"/>
                  </a:moveTo>
                  <a:lnTo>
                    <a:pt x="138654" y="37993"/>
                  </a:lnTo>
                  <a:cubicBezTo>
                    <a:pt x="138449" y="38294"/>
                    <a:pt x="138228" y="38578"/>
                    <a:pt x="138001" y="38856"/>
                  </a:cubicBezTo>
                  <a:cubicBezTo>
                    <a:pt x="137842" y="39055"/>
                    <a:pt x="137677" y="39249"/>
                    <a:pt x="137512" y="39441"/>
                  </a:cubicBezTo>
                  <a:cubicBezTo>
                    <a:pt x="137387" y="39590"/>
                    <a:pt x="137256" y="39742"/>
                    <a:pt x="137137" y="39902"/>
                  </a:cubicBezTo>
                  <a:cubicBezTo>
                    <a:pt x="136689" y="39873"/>
                    <a:pt x="136240" y="39839"/>
                    <a:pt x="135797" y="39811"/>
                  </a:cubicBezTo>
                  <a:cubicBezTo>
                    <a:pt x="135865" y="39732"/>
                    <a:pt x="135933" y="39651"/>
                    <a:pt x="136001" y="39572"/>
                  </a:cubicBezTo>
                  <a:cubicBezTo>
                    <a:pt x="136149" y="39407"/>
                    <a:pt x="136290" y="39242"/>
                    <a:pt x="136438" y="39078"/>
                  </a:cubicBezTo>
                  <a:cubicBezTo>
                    <a:pt x="136581" y="38919"/>
                    <a:pt x="136717" y="38759"/>
                    <a:pt x="136854" y="38594"/>
                  </a:cubicBezTo>
                  <a:cubicBezTo>
                    <a:pt x="136961" y="38458"/>
                    <a:pt x="137064" y="38321"/>
                    <a:pt x="137166" y="38174"/>
                  </a:cubicBezTo>
                  <a:cubicBezTo>
                    <a:pt x="137216" y="38169"/>
                    <a:pt x="137274" y="38163"/>
                    <a:pt x="137331" y="38158"/>
                  </a:cubicBezTo>
                  <a:cubicBezTo>
                    <a:pt x="137767" y="38101"/>
                    <a:pt x="138211" y="38043"/>
                    <a:pt x="138654" y="37993"/>
                  </a:cubicBezTo>
                  <a:close/>
                  <a:moveTo>
                    <a:pt x="155810" y="37271"/>
                  </a:moveTo>
                  <a:cubicBezTo>
                    <a:pt x="156485" y="37277"/>
                    <a:pt x="157161" y="37282"/>
                    <a:pt x="157838" y="37293"/>
                  </a:cubicBezTo>
                  <a:cubicBezTo>
                    <a:pt x="157486" y="37702"/>
                    <a:pt x="157127" y="38111"/>
                    <a:pt x="156752" y="38510"/>
                  </a:cubicBezTo>
                  <a:cubicBezTo>
                    <a:pt x="156526" y="38748"/>
                    <a:pt x="156298" y="38987"/>
                    <a:pt x="156065" y="39226"/>
                  </a:cubicBezTo>
                  <a:cubicBezTo>
                    <a:pt x="155855" y="39447"/>
                    <a:pt x="155633" y="39669"/>
                    <a:pt x="155435" y="39902"/>
                  </a:cubicBezTo>
                  <a:cubicBezTo>
                    <a:pt x="154837" y="39868"/>
                    <a:pt x="154235" y="39839"/>
                    <a:pt x="153639" y="39834"/>
                  </a:cubicBezTo>
                  <a:cubicBezTo>
                    <a:pt x="153667" y="39811"/>
                    <a:pt x="153696" y="39782"/>
                    <a:pt x="153718" y="39760"/>
                  </a:cubicBezTo>
                  <a:cubicBezTo>
                    <a:pt x="153838" y="39646"/>
                    <a:pt x="153946" y="39522"/>
                    <a:pt x="154059" y="39396"/>
                  </a:cubicBezTo>
                  <a:cubicBezTo>
                    <a:pt x="154281" y="39140"/>
                    <a:pt x="154491" y="38874"/>
                    <a:pt x="154696" y="38601"/>
                  </a:cubicBezTo>
                  <a:cubicBezTo>
                    <a:pt x="155053" y="38146"/>
                    <a:pt x="155406" y="37686"/>
                    <a:pt x="155810" y="37271"/>
                  </a:cubicBezTo>
                  <a:close/>
                  <a:moveTo>
                    <a:pt x="67665" y="36992"/>
                  </a:moveTo>
                  <a:lnTo>
                    <a:pt x="67665" y="36992"/>
                  </a:lnTo>
                  <a:cubicBezTo>
                    <a:pt x="67597" y="37117"/>
                    <a:pt x="67529" y="37248"/>
                    <a:pt x="67460" y="37374"/>
                  </a:cubicBezTo>
                  <a:cubicBezTo>
                    <a:pt x="67302" y="37652"/>
                    <a:pt x="67143" y="37925"/>
                    <a:pt x="66978" y="38197"/>
                  </a:cubicBezTo>
                  <a:cubicBezTo>
                    <a:pt x="66807" y="38470"/>
                    <a:pt x="66637" y="38737"/>
                    <a:pt x="66466" y="39010"/>
                  </a:cubicBezTo>
                  <a:cubicBezTo>
                    <a:pt x="66387" y="39140"/>
                    <a:pt x="66307" y="39271"/>
                    <a:pt x="66228" y="39407"/>
                  </a:cubicBezTo>
                  <a:cubicBezTo>
                    <a:pt x="66188" y="39475"/>
                    <a:pt x="66148" y="39549"/>
                    <a:pt x="66114" y="39624"/>
                  </a:cubicBezTo>
                  <a:cubicBezTo>
                    <a:pt x="66091" y="39674"/>
                    <a:pt x="66063" y="39719"/>
                    <a:pt x="66046" y="39771"/>
                  </a:cubicBezTo>
                  <a:cubicBezTo>
                    <a:pt x="65603" y="39850"/>
                    <a:pt x="65160" y="39897"/>
                    <a:pt x="64717" y="39908"/>
                  </a:cubicBezTo>
                  <a:cubicBezTo>
                    <a:pt x="64738" y="39879"/>
                    <a:pt x="64762" y="39850"/>
                    <a:pt x="64785" y="39816"/>
                  </a:cubicBezTo>
                  <a:cubicBezTo>
                    <a:pt x="64875" y="39703"/>
                    <a:pt x="64961" y="39577"/>
                    <a:pt x="65045" y="39459"/>
                  </a:cubicBezTo>
                  <a:cubicBezTo>
                    <a:pt x="65210" y="39220"/>
                    <a:pt x="65375" y="38982"/>
                    <a:pt x="65535" y="38737"/>
                  </a:cubicBezTo>
                  <a:cubicBezTo>
                    <a:pt x="65818" y="38316"/>
                    <a:pt x="66097" y="37885"/>
                    <a:pt x="66375" y="37458"/>
                  </a:cubicBezTo>
                  <a:cubicBezTo>
                    <a:pt x="66762" y="37340"/>
                    <a:pt x="67137" y="37203"/>
                    <a:pt x="67512" y="37055"/>
                  </a:cubicBezTo>
                  <a:cubicBezTo>
                    <a:pt x="67563" y="37033"/>
                    <a:pt x="67615" y="37015"/>
                    <a:pt x="67665" y="36992"/>
                  </a:cubicBezTo>
                  <a:close/>
                  <a:moveTo>
                    <a:pt x="171992" y="37537"/>
                  </a:moveTo>
                  <a:cubicBezTo>
                    <a:pt x="172220" y="37544"/>
                    <a:pt x="172453" y="37544"/>
                    <a:pt x="172679" y="37550"/>
                  </a:cubicBezTo>
                  <a:lnTo>
                    <a:pt x="173880" y="37550"/>
                  </a:lnTo>
                  <a:cubicBezTo>
                    <a:pt x="173788" y="37640"/>
                    <a:pt x="173702" y="37731"/>
                    <a:pt x="173618" y="37828"/>
                  </a:cubicBezTo>
                  <a:cubicBezTo>
                    <a:pt x="173436" y="38027"/>
                    <a:pt x="173259" y="38231"/>
                    <a:pt x="173083" y="38441"/>
                  </a:cubicBezTo>
                  <a:cubicBezTo>
                    <a:pt x="172913" y="38651"/>
                    <a:pt x="172742" y="38867"/>
                    <a:pt x="172577" y="39078"/>
                  </a:cubicBezTo>
                  <a:cubicBezTo>
                    <a:pt x="172407" y="39299"/>
                    <a:pt x="172231" y="39509"/>
                    <a:pt x="172073" y="39732"/>
                  </a:cubicBezTo>
                  <a:cubicBezTo>
                    <a:pt x="172055" y="39760"/>
                    <a:pt x="172049" y="39800"/>
                    <a:pt x="172049" y="39834"/>
                  </a:cubicBezTo>
                  <a:cubicBezTo>
                    <a:pt x="171680" y="39845"/>
                    <a:pt x="171310" y="39856"/>
                    <a:pt x="170941" y="39873"/>
                  </a:cubicBezTo>
                  <a:cubicBezTo>
                    <a:pt x="170691" y="39884"/>
                    <a:pt x="170442" y="39897"/>
                    <a:pt x="170197" y="39908"/>
                  </a:cubicBezTo>
                  <a:cubicBezTo>
                    <a:pt x="170203" y="39902"/>
                    <a:pt x="170208" y="39890"/>
                    <a:pt x="170214" y="39884"/>
                  </a:cubicBezTo>
                  <a:cubicBezTo>
                    <a:pt x="170305" y="39766"/>
                    <a:pt x="170395" y="39651"/>
                    <a:pt x="170487" y="39532"/>
                  </a:cubicBezTo>
                  <a:cubicBezTo>
                    <a:pt x="170657" y="39305"/>
                    <a:pt x="170833" y="39078"/>
                    <a:pt x="171003" y="38856"/>
                  </a:cubicBezTo>
                  <a:cubicBezTo>
                    <a:pt x="171339" y="38418"/>
                    <a:pt x="171663" y="37981"/>
                    <a:pt x="171992" y="37537"/>
                  </a:cubicBezTo>
                  <a:close/>
                  <a:moveTo>
                    <a:pt x="66041" y="37555"/>
                  </a:moveTo>
                  <a:lnTo>
                    <a:pt x="66041" y="37555"/>
                  </a:lnTo>
                  <a:cubicBezTo>
                    <a:pt x="65808" y="37901"/>
                    <a:pt x="65569" y="38248"/>
                    <a:pt x="65325" y="38589"/>
                  </a:cubicBezTo>
                  <a:cubicBezTo>
                    <a:pt x="65154" y="38822"/>
                    <a:pt x="64977" y="39055"/>
                    <a:pt x="64801" y="39288"/>
                  </a:cubicBezTo>
                  <a:cubicBezTo>
                    <a:pt x="64717" y="39402"/>
                    <a:pt x="64631" y="39509"/>
                    <a:pt x="64546" y="39624"/>
                  </a:cubicBezTo>
                  <a:cubicBezTo>
                    <a:pt x="64472" y="39719"/>
                    <a:pt x="64397" y="39816"/>
                    <a:pt x="64329" y="39913"/>
                  </a:cubicBezTo>
                  <a:cubicBezTo>
                    <a:pt x="64153" y="39913"/>
                    <a:pt x="63983" y="39908"/>
                    <a:pt x="63807" y="39897"/>
                  </a:cubicBezTo>
                  <a:cubicBezTo>
                    <a:pt x="63654" y="39884"/>
                    <a:pt x="63495" y="39868"/>
                    <a:pt x="63341" y="39845"/>
                  </a:cubicBezTo>
                  <a:cubicBezTo>
                    <a:pt x="63347" y="39839"/>
                    <a:pt x="63353" y="39834"/>
                    <a:pt x="63358" y="39828"/>
                  </a:cubicBezTo>
                  <a:cubicBezTo>
                    <a:pt x="63432" y="39732"/>
                    <a:pt x="63500" y="39635"/>
                    <a:pt x="63563" y="39538"/>
                  </a:cubicBezTo>
                  <a:cubicBezTo>
                    <a:pt x="63694" y="39339"/>
                    <a:pt x="63818" y="39140"/>
                    <a:pt x="63943" y="38942"/>
                  </a:cubicBezTo>
                  <a:cubicBezTo>
                    <a:pt x="64159" y="38589"/>
                    <a:pt x="64370" y="38237"/>
                    <a:pt x="64575" y="37885"/>
                  </a:cubicBezTo>
                  <a:cubicBezTo>
                    <a:pt x="64864" y="37833"/>
                    <a:pt x="65147" y="37776"/>
                    <a:pt x="65438" y="37715"/>
                  </a:cubicBezTo>
                  <a:cubicBezTo>
                    <a:pt x="65637" y="37663"/>
                    <a:pt x="65842" y="37612"/>
                    <a:pt x="66041" y="37555"/>
                  </a:cubicBezTo>
                  <a:close/>
                  <a:moveTo>
                    <a:pt x="131625" y="38567"/>
                  </a:moveTo>
                  <a:cubicBezTo>
                    <a:pt x="131501" y="38754"/>
                    <a:pt x="131370" y="38935"/>
                    <a:pt x="131239" y="39118"/>
                  </a:cubicBezTo>
                  <a:cubicBezTo>
                    <a:pt x="131142" y="39249"/>
                    <a:pt x="131040" y="39378"/>
                    <a:pt x="130932" y="39504"/>
                  </a:cubicBezTo>
                  <a:cubicBezTo>
                    <a:pt x="130846" y="39601"/>
                    <a:pt x="130762" y="39697"/>
                    <a:pt x="130676" y="39794"/>
                  </a:cubicBezTo>
                  <a:cubicBezTo>
                    <a:pt x="130614" y="39805"/>
                    <a:pt x="130552" y="39811"/>
                    <a:pt x="130494" y="39816"/>
                  </a:cubicBezTo>
                  <a:cubicBezTo>
                    <a:pt x="130233" y="39850"/>
                    <a:pt x="129972" y="39873"/>
                    <a:pt x="129710" y="39902"/>
                  </a:cubicBezTo>
                  <a:cubicBezTo>
                    <a:pt x="129558" y="39913"/>
                    <a:pt x="129403" y="39924"/>
                    <a:pt x="129251" y="39942"/>
                  </a:cubicBezTo>
                  <a:cubicBezTo>
                    <a:pt x="129256" y="39936"/>
                    <a:pt x="129262" y="39931"/>
                    <a:pt x="129262" y="39931"/>
                  </a:cubicBezTo>
                  <a:cubicBezTo>
                    <a:pt x="129387" y="39771"/>
                    <a:pt x="129506" y="39612"/>
                    <a:pt x="129626" y="39453"/>
                  </a:cubicBezTo>
                  <a:cubicBezTo>
                    <a:pt x="129830" y="39168"/>
                    <a:pt x="130028" y="38879"/>
                    <a:pt x="130222" y="38583"/>
                  </a:cubicBezTo>
                  <a:cubicBezTo>
                    <a:pt x="130688" y="38583"/>
                    <a:pt x="131160" y="38578"/>
                    <a:pt x="131625" y="38567"/>
                  </a:cubicBezTo>
                  <a:close/>
                  <a:moveTo>
                    <a:pt x="153309" y="37265"/>
                  </a:moveTo>
                  <a:cubicBezTo>
                    <a:pt x="154008" y="37265"/>
                    <a:pt x="154712" y="37265"/>
                    <a:pt x="155417" y="37271"/>
                  </a:cubicBezTo>
                  <a:cubicBezTo>
                    <a:pt x="155082" y="37623"/>
                    <a:pt x="154764" y="37993"/>
                    <a:pt x="154452" y="38362"/>
                  </a:cubicBezTo>
                  <a:cubicBezTo>
                    <a:pt x="154235" y="38617"/>
                    <a:pt x="154019" y="38867"/>
                    <a:pt x="153798" y="39118"/>
                  </a:cubicBezTo>
                  <a:cubicBezTo>
                    <a:pt x="153689" y="39237"/>
                    <a:pt x="153581" y="39362"/>
                    <a:pt x="153468" y="39481"/>
                  </a:cubicBezTo>
                  <a:cubicBezTo>
                    <a:pt x="153416" y="39543"/>
                    <a:pt x="153361" y="39606"/>
                    <a:pt x="153309" y="39669"/>
                  </a:cubicBezTo>
                  <a:cubicBezTo>
                    <a:pt x="153258" y="39719"/>
                    <a:pt x="153212" y="39777"/>
                    <a:pt x="153172" y="39828"/>
                  </a:cubicBezTo>
                  <a:cubicBezTo>
                    <a:pt x="153020" y="39828"/>
                    <a:pt x="152860" y="39834"/>
                    <a:pt x="152707" y="39834"/>
                  </a:cubicBezTo>
                  <a:cubicBezTo>
                    <a:pt x="152121" y="39845"/>
                    <a:pt x="151536" y="39884"/>
                    <a:pt x="150956" y="39947"/>
                  </a:cubicBezTo>
                  <a:cubicBezTo>
                    <a:pt x="150928" y="39947"/>
                    <a:pt x="150900" y="39953"/>
                    <a:pt x="150872" y="39958"/>
                  </a:cubicBezTo>
                  <a:cubicBezTo>
                    <a:pt x="151003" y="39811"/>
                    <a:pt x="151132" y="39669"/>
                    <a:pt x="151263" y="39527"/>
                  </a:cubicBezTo>
                  <a:cubicBezTo>
                    <a:pt x="151496" y="39271"/>
                    <a:pt x="151735" y="39016"/>
                    <a:pt x="151974" y="38754"/>
                  </a:cubicBezTo>
                  <a:cubicBezTo>
                    <a:pt x="152422" y="38266"/>
                    <a:pt x="152871" y="37771"/>
                    <a:pt x="153309" y="37265"/>
                  </a:cubicBezTo>
                  <a:close/>
                  <a:moveTo>
                    <a:pt x="140990" y="37760"/>
                  </a:moveTo>
                  <a:lnTo>
                    <a:pt x="140990" y="37760"/>
                  </a:lnTo>
                  <a:cubicBezTo>
                    <a:pt x="140699" y="38083"/>
                    <a:pt x="140416" y="38413"/>
                    <a:pt x="140138" y="38748"/>
                  </a:cubicBezTo>
                  <a:cubicBezTo>
                    <a:pt x="139808" y="39147"/>
                    <a:pt x="139495" y="39549"/>
                    <a:pt x="139217" y="39981"/>
                  </a:cubicBezTo>
                  <a:lnTo>
                    <a:pt x="139131" y="39981"/>
                  </a:lnTo>
                  <a:cubicBezTo>
                    <a:pt x="138632" y="39981"/>
                    <a:pt x="138131" y="39958"/>
                    <a:pt x="137638" y="39931"/>
                  </a:cubicBezTo>
                  <a:cubicBezTo>
                    <a:pt x="137688" y="39879"/>
                    <a:pt x="137740" y="39822"/>
                    <a:pt x="137796" y="39766"/>
                  </a:cubicBezTo>
                  <a:cubicBezTo>
                    <a:pt x="137972" y="39572"/>
                    <a:pt x="138149" y="39373"/>
                    <a:pt x="138313" y="39168"/>
                  </a:cubicBezTo>
                  <a:cubicBezTo>
                    <a:pt x="138643" y="38777"/>
                    <a:pt x="138944" y="38362"/>
                    <a:pt x="139217" y="37930"/>
                  </a:cubicBezTo>
                  <a:cubicBezTo>
                    <a:pt x="139257" y="37930"/>
                    <a:pt x="139291" y="37925"/>
                    <a:pt x="139330" y="37919"/>
                  </a:cubicBezTo>
                  <a:cubicBezTo>
                    <a:pt x="139881" y="37862"/>
                    <a:pt x="140439" y="37805"/>
                    <a:pt x="140990" y="37760"/>
                  </a:cubicBezTo>
                  <a:close/>
                  <a:moveTo>
                    <a:pt x="143376" y="37571"/>
                  </a:moveTo>
                  <a:lnTo>
                    <a:pt x="143376" y="37571"/>
                  </a:lnTo>
                  <a:cubicBezTo>
                    <a:pt x="143093" y="37919"/>
                    <a:pt x="142808" y="38271"/>
                    <a:pt x="142524" y="38617"/>
                  </a:cubicBezTo>
                  <a:cubicBezTo>
                    <a:pt x="142330" y="38845"/>
                    <a:pt x="142138" y="39072"/>
                    <a:pt x="141939" y="39288"/>
                  </a:cubicBezTo>
                  <a:cubicBezTo>
                    <a:pt x="141763" y="39481"/>
                    <a:pt x="141580" y="39669"/>
                    <a:pt x="141410" y="39862"/>
                  </a:cubicBezTo>
                  <a:cubicBezTo>
                    <a:pt x="141388" y="39868"/>
                    <a:pt x="141359" y="39868"/>
                    <a:pt x="141336" y="39873"/>
                  </a:cubicBezTo>
                  <a:cubicBezTo>
                    <a:pt x="141098" y="39902"/>
                    <a:pt x="140864" y="39924"/>
                    <a:pt x="140626" y="39942"/>
                  </a:cubicBezTo>
                  <a:cubicBezTo>
                    <a:pt x="140268" y="39965"/>
                    <a:pt x="139915" y="39976"/>
                    <a:pt x="139563" y="39981"/>
                  </a:cubicBezTo>
                  <a:cubicBezTo>
                    <a:pt x="139603" y="39924"/>
                    <a:pt x="139643" y="39868"/>
                    <a:pt x="139683" y="39811"/>
                  </a:cubicBezTo>
                  <a:cubicBezTo>
                    <a:pt x="140222" y="39078"/>
                    <a:pt x="140836" y="38402"/>
                    <a:pt x="141439" y="37720"/>
                  </a:cubicBezTo>
                  <a:cubicBezTo>
                    <a:pt x="142081" y="37663"/>
                    <a:pt x="142729" y="37618"/>
                    <a:pt x="143376" y="37571"/>
                  </a:cubicBezTo>
                  <a:close/>
                  <a:moveTo>
                    <a:pt x="148002" y="37350"/>
                  </a:moveTo>
                  <a:lnTo>
                    <a:pt x="148002" y="37350"/>
                  </a:lnTo>
                  <a:cubicBezTo>
                    <a:pt x="147644" y="37776"/>
                    <a:pt x="147269" y="38185"/>
                    <a:pt x="146888" y="38594"/>
                  </a:cubicBezTo>
                  <a:cubicBezTo>
                    <a:pt x="146655" y="38845"/>
                    <a:pt x="146416" y="39095"/>
                    <a:pt x="146178" y="39351"/>
                  </a:cubicBezTo>
                  <a:cubicBezTo>
                    <a:pt x="145979" y="39556"/>
                    <a:pt x="145779" y="39766"/>
                    <a:pt x="145593" y="39981"/>
                  </a:cubicBezTo>
                  <a:cubicBezTo>
                    <a:pt x="145359" y="39953"/>
                    <a:pt x="145121" y="39924"/>
                    <a:pt x="144888" y="39902"/>
                  </a:cubicBezTo>
                  <a:cubicBezTo>
                    <a:pt x="144559" y="39862"/>
                    <a:pt x="144229" y="39834"/>
                    <a:pt x="143893" y="39811"/>
                  </a:cubicBezTo>
                  <a:cubicBezTo>
                    <a:pt x="144024" y="39674"/>
                    <a:pt x="144150" y="39532"/>
                    <a:pt x="144279" y="39396"/>
                  </a:cubicBezTo>
                  <a:cubicBezTo>
                    <a:pt x="144502" y="39157"/>
                    <a:pt x="144723" y="38924"/>
                    <a:pt x="144939" y="38691"/>
                  </a:cubicBezTo>
                  <a:cubicBezTo>
                    <a:pt x="145149" y="38458"/>
                    <a:pt x="145359" y="38226"/>
                    <a:pt x="145564" y="37981"/>
                  </a:cubicBezTo>
                  <a:cubicBezTo>
                    <a:pt x="145711" y="37805"/>
                    <a:pt x="145854" y="37618"/>
                    <a:pt x="145996" y="37424"/>
                  </a:cubicBezTo>
                  <a:cubicBezTo>
                    <a:pt x="146666" y="37395"/>
                    <a:pt x="147337" y="37374"/>
                    <a:pt x="148002" y="37350"/>
                  </a:cubicBezTo>
                  <a:close/>
                  <a:moveTo>
                    <a:pt x="169618" y="37510"/>
                  </a:moveTo>
                  <a:cubicBezTo>
                    <a:pt x="170277" y="37521"/>
                    <a:pt x="170930" y="37526"/>
                    <a:pt x="171588" y="37537"/>
                  </a:cubicBezTo>
                  <a:cubicBezTo>
                    <a:pt x="171310" y="37891"/>
                    <a:pt x="171016" y="38242"/>
                    <a:pt x="170725" y="38589"/>
                  </a:cubicBezTo>
                  <a:cubicBezTo>
                    <a:pt x="170544" y="38806"/>
                    <a:pt x="170361" y="39027"/>
                    <a:pt x="170185" y="39249"/>
                  </a:cubicBezTo>
                  <a:cubicBezTo>
                    <a:pt x="170095" y="39362"/>
                    <a:pt x="170004" y="39475"/>
                    <a:pt x="169912" y="39595"/>
                  </a:cubicBezTo>
                  <a:cubicBezTo>
                    <a:pt x="169833" y="39703"/>
                    <a:pt x="169747" y="39816"/>
                    <a:pt x="169679" y="39931"/>
                  </a:cubicBezTo>
                  <a:cubicBezTo>
                    <a:pt x="168997" y="39965"/>
                    <a:pt x="168315" y="40004"/>
                    <a:pt x="167634" y="40044"/>
                  </a:cubicBezTo>
                  <a:cubicBezTo>
                    <a:pt x="167940" y="39692"/>
                    <a:pt x="168247" y="39339"/>
                    <a:pt x="168549" y="38976"/>
                  </a:cubicBezTo>
                  <a:cubicBezTo>
                    <a:pt x="168941" y="38510"/>
                    <a:pt x="169311" y="38032"/>
                    <a:pt x="169618" y="37510"/>
                  </a:cubicBezTo>
                  <a:close/>
                  <a:moveTo>
                    <a:pt x="158179" y="37299"/>
                  </a:moveTo>
                  <a:cubicBezTo>
                    <a:pt x="158850" y="37305"/>
                    <a:pt x="159514" y="37316"/>
                    <a:pt x="160185" y="37327"/>
                  </a:cubicBezTo>
                  <a:cubicBezTo>
                    <a:pt x="159781" y="37742"/>
                    <a:pt x="159390" y="38158"/>
                    <a:pt x="158997" y="38578"/>
                  </a:cubicBezTo>
                  <a:cubicBezTo>
                    <a:pt x="158753" y="38833"/>
                    <a:pt x="158514" y="39100"/>
                    <a:pt x="158275" y="39362"/>
                  </a:cubicBezTo>
                  <a:cubicBezTo>
                    <a:pt x="158071" y="39595"/>
                    <a:pt x="157866" y="39834"/>
                    <a:pt x="157673" y="40073"/>
                  </a:cubicBezTo>
                  <a:cubicBezTo>
                    <a:pt x="157190" y="40033"/>
                    <a:pt x="156707" y="39992"/>
                    <a:pt x="156224" y="39953"/>
                  </a:cubicBezTo>
                  <a:cubicBezTo>
                    <a:pt x="156110" y="39947"/>
                    <a:pt x="156002" y="39942"/>
                    <a:pt x="155894" y="39931"/>
                  </a:cubicBezTo>
                  <a:cubicBezTo>
                    <a:pt x="156031" y="39787"/>
                    <a:pt x="156162" y="39635"/>
                    <a:pt x="156298" y="39487"/>
                  </a:cubicBezTo>
                  <a:cubicBezTo>
                    <a:pt x="156514" y="39237"/>
                    <a:pt x="156736" y="38987"/>
                    <a:pt x="156951" y="38737"/>
                  </a:cubicBezTo>
                  <a:cubicBezTo>
                    <a:pt x="157366" y="38260"/>
                    <a:pt x="157775" y="37783"/>
                    <a:pt x="158179" y="37299"/>
                  </a:cubicBezTo>
                  <a:close/>
                  <a:moveTo>
                    <a:pt x="128307" y="38572"/>
                  </a:moveTo>
                  <a:cubicBezTo>
                    <a:pt x="128824" y="38583"/>
                    <a:pt x="129341" y="38583"/>
                    <a:pt x="129858" y="38583"/>
                  </a:cubicBezTo>
                  <a:cubicBezTo>
                    <a:pt x="129705" y="38799"/>
                    <a:pt x="129551" y="39010"/>
                    <a:pt x="129393" y="39220"/>
                  </a:cubicBezTo>
                  <a:cubicBezTo>
                    <a:pt x="129278" y="39367"/>
                    <a:pt x="129159" y="39515"/>
                    <a:pt x="129039" y="39658"/>
                  </a:cubicBezTo>
                  <a:lnTo>
                    <a:pt x="128847" y="39884"/>
                  </a:lnTo>
                  <a:cubicBezTo>
                    <a:pt x="128818" y="39918"/>
                    <a:pt x="128795" y="39947"/>
                    <a:pt x="128767" y="39981"/>
                  </a:cubicBezTo>
                  <a:cubicBezTo>
                    <a:pt x="128512" y="40004"/>
                    <a:pt x="128262" y="40021"/>
                    <a:pt x="128006" y="40038"/>
                  </a:cubicBezTo>
                  <a:cubicBezTo>
                    <a:pt x="127670" y="40060"/>
                    <a:pt x="127341" y="40078"/>
                    <a:pt x="127006" y="40094"/>
                  </a:cubicBezTo>
                  <a:cubicBezTo>
                    <a:pt x="127046" y="40044"/>
                    <a:pt x="127085" y="39999"/>
                    <a:pt x="127125" y="39947"/>
                  </a:cubicBezTo>
                  <a:cubicBezTo>
                    <a:pt x="127261" y="39782"/>
                    <a:pt x="127403" y="39617"/>
                    <a:pt x="127539" y="39453"/>
                  </a:cubicBezTo>
                  <a:cubicBezTo>
                    <a:pt x="127790" y="39152"/>
                    <a:pt x="128045" y="38856"/>
                    <a:pt x="128307" y="38572"/>
                  </a:cubicBezTo>
                  <a:close/>
                  <a:moveTo>
                    <a:pt x="126443" y="38526"/>
                  </a:moveTo>
                  <a:cubicBezTo>
                    <a:pt x="126836" y="38538"/>
                    <a:pt x="127232" y="38549"/>
                    <a:pt x="127625" y="38560"/>
                  </a:cubicBezTo>
                  <a:cubicBezTo>
                    <a:pt x="127704" y="38560"/>
                    <a:pt x="127785" y="38560"/>
                    <a:pt x="127869" y="38567"/>
                  </a:cubicBezTo>
                  <a:cubicBezTo>
                    <a:pt x="127665" y="38777"/>
                    <a:pt x="127466" y="38998"/>
                    <a:pt x="127266" y="39220"/>
                  </a:cubicBezTo>
                  <a:cubicBezTo>
                    <a:pt x="127130" y="39373"/>
                    <a:pt x="126994" y="39527"/>
                    <a:pt x="126864" y="39685"/>
                  </a:cubicBezTo>
                  <a:cubicBezTo>
                    <a:pt x="126744" y="39822"/>
                    <a:pt x="126613" y="39965"/>
                    <a:pt x="126511" y="40118"/>
                  </a:cubicBezTo>
                  <a:cubicBezTo>
                    <a:pt x="126073" y="40135"/>
                    <a:pt x="125637" y="40152"/>
                    <a:pt x="125194" y="40163"/>
                  </a:cubicBezTo>
                  <a:cubicBezTo>
                    <a:pt x="125215" y="40141"/>
                    <a:pt x="125239" y="40118"/>
                    <a:pt x="125262" y="40089"/>
                  </a:cubicBezTo>
                  <a:cubicBezTo>
                    <a:pt x="125414" y="39918"/>
                    <a:pt x="125562" y="39737"/>
                    <a:pt x="125710" y="39549"/>
                  </a:cubicBezTo>
                  <a:cubicBezTo>
                    <a:pt x="125965" y="39220"/>
                    <a:pt x="126210" y="38874"/>
                    <a:pt x="126443" y="38526"/>
                  </a:cubicBezTo>
                  <a:close/>
                  <a:moveTo>
                    <a:pt x="150360" y="37293"/>
                  </a:moveTo>
                  <a:lnTo>
                    <a:pt x="150360" y="37293"/>
                  </a:lnTo>
                  <a:cubicBezTo>
                    <a:pt x="150224" y="37430"/>
                    <a:pt x="150093" y="37566"/>
                    <a:pt x="149962" y="37708"/>
                  </a:cubicBezTo>
                  <a:cubicBezTo>
                    <a:pt x="149689" y="37993"/>
                    <a:pt x="149427" y="38287"/>
                    <a:pt x="149167" y="38583"/>
                  </a:cubicBezTo>
                  <a:cubicBezTo>
                    <a:pt x="148905" y="38879"/>
                    <a:pt x="148650" y="39181"/>
                    <a:pt x="148399" y="39481"/>
                  </a:cubicBezTo>
                  <a:cubicBezTo>
                    <a:pt x="148275" y="39629"/>
                    <a:pt x="148150" y="39771"/>
                    <a:pt x="148030" y="39924"/>
                  </a:cubicBezTo>
                  <a:lnTo>
                    <a:pt x="147825" y="40180"/>
                  </a:lnTo>
                  <a:cubicBezTo>
                    <a:pt x="147547" y="40169"/>
                    <a:pt x="147274" y="40146"/>
                    <a:pt x="146996" y="40123"/>
                  </a:cubicBezTo>
                  <a:cubicBezTo>
                    <a:pt x="146660" y="40094"/>
                    <a:pt x="146319" y="40060"/>
                    <a:pt x="145984" y="40021"/>
                  </a:cubicBezTo>
                  <a:cubicBezTo>
                    <a:pt x="146127" y="39873"/>
                    <a:pt x="146269" y="39726"/>
                    <a:pt x="146411" y="39572"/>
                  </a:cubicBezTo>
                  <a:cubicBezTo>
                    <a:pt x="146649" y="39322"/>
                    <a:pt x="146883" y="39066"/>
                    <a:pt x="147116" y="38811"/>
                  </a:cubicBezTo>
                  <a:cubicBezTo>
                    <a:pt x="147559" y="38334"/>
                    <a:pt x="147985" y="37839"/>
                    <a:pt x="148399" y="37340"/>
                  </a:cubicBezTo>
                  <a:cubicBezTo>
                    <a:pt x="149052" y="37322"/>
                    <a:pt x="149707" y="37305"/>
                    <a:pt x="150360" y="37293"/>
                  </a:cubicBezTo>
                  <a:close/>
                  <a:moveTo>
                    <a:pt x="167554" y="37476"/>
                  </a:moveTo>
                  <a:cubicBezTo>
                    <a:pt x="167913" y="37481"/>
                    <a:pt x="168270" y="37492"/>
                    <a:pt x="168622" y="37498"/>
                  </a:cubicBezTo>
                  <a:cubicBezTo>
                    <a:pt x="168845" y="37498"/>
                    <a:pt x="169066" y="37503"/>
                    <a:pt x="169288" y="37503"/>
                  </a:cubicBezTo>
                  <a:cubicBezTo>
                    <a:pt x="169180" y="37680"/>
                    <a:pt x="169066" y="37844"/>
                    <a:pt x="168947" y="38009"/>
                  </a:cubicBezTo>
                  <a:cubicBezTo>
                    <a:pt x="168669" y="38384"/>
                    <a:pt x="168362" y="38748"/>
                    <a:pt x="168055" y="39100"/>
                  </a:cubicBezTo>
                  <a:cubicBezTo>
                    <a:pt x="167777" y="39419"/>
                    <a:pt x="167486" y="39737"/>
                    <a:pt x="167219" y="40073"/>
                  </a:cubicBezTo>
                  <a:cubicBezTo>
                    <a:pt x="166600" y="40107"/>
                    <a:pt x="165981" y="40146"/>
                    <a:pt x="165356" y="40186"/>
                  </a:cubicBezTo>
                  <a:cubicBezTo>
                    <a:pt x="165367" y="40169"/>
                    <a:pt x="165383" y="40152"/>
                    <a:pt x="165396" y="40141"/>
                  </a:cubicBezTo>
                  <a:cubicBezTo>
                    <a:pt x="165503" y="40010"/>
                    <a:pt x="165611" y="39879"/>
                    <a:pt x="165713" y="39748"/>
                  </a:cubicBezTo>
                  <a:cubicBezTo>
                    <a:pt x="165913" y="39493"/>
                    <a:pt x="166117" y="39231"/>
                    <a:pt x="166316" y="38976"/>
                  </a:cubicBezTo>
                  <a:cubicBezTo>
                    <a:pt x="166720" y="38470"/>
                    <a:pt x="167122" y="37959"/>
                    <a:pt x="167554" y="37476"/>
                  </a:cubicBezTo>
                  <a:close/>
                  <a:moveTo>
                    <a:pt x="152946" y="37265"/>
                  </a:moveTo>
                  <a:cubicBezTo>
                    <a:pt x="152564" y="37697"/>
                    <a:pt x="152178" y="38117"/>
                    <a:pt x="151787" y="38538"/>
                  </a:cubicBezTo>
                  <a:cubicBezTo>
                    <a:pt x="151326" y="39027"/>
                    <a:pt x="150859" y="39509"/>
                    <a:pt x="150416" y="40010"/>
                  </a:cubicBezTo>
                  <a:cubicBezTo>
                    <a:pt x="150280" y="40033"/>
                    <a:pt x="150143" y="40049"/>
                    <a:pt x="150007" y="40073"/>
                  </a:cubicBezTo>
                  <a:cubicBezTo>
                    <a:pt x="149718" y="40118"/>
                    <a:pt x="149422" y="40146"/>
                    <a:pt x="149127" y="40169"/>
                  </a:cubicBezTo>
                  <a:cubicBezTo>
                    <a:pt x="148918" y="40182"/>
                    <a:pt x="148709" y="40188"/>
                    <a:pt x="148498" y="40188"/>
                  </a:cubicBezTo>
                  <a:cubicBezTo>
                    <a:pt x="148427" y="40188"/>
                    <a:pt x="148357" y="40187"/>
                    <a:pt x="148286" y="40186"/>
                  </a:cubicBezTo>
                  <a:cubicBezTo>
                    <a:pt x="148291" y="40186"/>
                    <a:pt x="148297" y="40180"/>
                    <a:pt x="148297" y="40175"/>
                  </a:cubicBezTo>
                  <a:cubicBezTo>
                    <a:pt x="148422" y="40033"/>
                    <a:pt x="148541" y="39879"/>
                    <a:pt x="148661" y="39732"/>
                  </a:cubicBezTo>
                  <a:cubicBezTo>
                    <a:pt x="148911" y="39430"/>
                    <a:pt x="149167" y="39123"/>
                    <a:pt x="149417" y="38822"/>
                  </a:cubicBezTo>
                  <a:cubicBezTo>
                    <a:pt x="149865" y="38300"/>
                    <a:pt x="150321" y="37783"/>
                    <a:pt x="150803" y="37288"/>
                  </a:cubicBezTo>
                  <a:cubicBezTo>
                    <a:pt x="151514" y="37277"/>
                    <a:pt x="152230" y="37271"/>
                    <a:pt x="152946" y="37265"/>
                  </a:cubicBezTo>
                  <a:close/>
                  <a:moveTo>
                    <a:pt x="124675" y="38465"/>
                  </a:moveTo>
                  <a:cubicBezTo>
                    <a:pt x="125131" y="38481"/>
                    <a:pt x="125585" y="38499"/>
                    <a:pt x="126039" y="38515"/>
                  </a:cubicBezTo>
                  <a:cubicBezTo>
                    <a:pt x="125847" y="38788"/>
                    <a:pt x="125653" y="39061"/>
                    <a:pt x="125443" y="39328"/>
                  </a:cubicBezTo>
                  <a:cubicBezTo>
                    <a:pt x="125307" y="39504"/>
                    <a:pt x="125159" y="39674"/>
                    <a:pt x="125016" y="39850"/>
                  </a:cubicBezTo>
                  <a:cubicBezTo>
                    <a:pt x="124948" y="39936"/>
                    <a:pt x="124880" y="40026"/>
                    <a:pt x="124806" y="40112"/>
                  </a:cubicBezTo>
                  <a:cubicBezTo>
                    <a:pt x="124790" y="40135"/>
                    <a:pt x="124772" y="40152"/>
                    <a:pt x="124761" y="40175"/>
                  </a:cubicBezTo>
                  <a:cubicBezTo>
                    <a:pt x="124266" y="40186"/>
                    <a:pt x="123778" y="40197"/>
                    <a:pt x="123290" y="40209"/>
                  </a:cubicBezTo>
                  <a:cubicBezTo>
                    <a:pt x="123352" y="40141"/>
                    <a:pt x="123408" y="40073"/>
                    <a:pt x="123466" y="40004"/>
                  </a:cubicBezTo>
                  <a:cubicBezTo>
                    <a:pt x="123625" y="39828"/>
                    <a:pt x="123778" y="39651"/>
                    <a:pt x="123932" y="39475"/>
                  </a:cubicBezTo>
                  <a:cubicBezTo>
                    <a:pt x="124198" y="39157"/>
                    <a:pt x="124460" y="38822"/>
                    <a:pt x="124675" y="38465"/>
                  </a:cubicBezTo>
                  <a:close/>
                  <a:moveTo>
                    <a:pt x="122902" y="38396"/>
                  </a:moveTo>
                  <a:cubicBezTo>
                    <a:pt x="123369" y="38413"/>
                    <a:pt x="123841" y="38431"/>
                    <a:pt x="124307" y="38452"/>
                  </a:cubicBezTo>
                  <a:cubicBezTo>
                    <a:pt x="124096" y="38771"/>
                    <a:pt x="123846" y="39066"/>
                    <a:pt x="123597" y="39357"/>
                  </a:cubicBezTo>
                  <a:cubicBezTo>
                    <a:pt x="123460" y="39515"/>
                    <a:pt x="123318" y="39669"/>
                    <a:pt x="123187" y="39834"/>
                  </a:cubicBezTo>
                  <a:cubicBezTo>
                    <a:pt x="123085" y="39953"/>
                    <a:pt x="122988" y="40078"/>
                    <a:pt x="122897" y="40214"/>
                  </a:cubicBezTo>
                  <a:cubicBezTo>
                    <a:pt x="122414" y="40220"/>
                    <a:pt x="121931" y="40225"/>
                    <a:pt x="121449" y="40231"/>
                  </a:cubicBezTo>
                  <a:cubicBezTo>
                    <a:pt x="121505" y="40163"/>
                    <a:pt x="121562" y="40089"/>
                    <a:pt x="121619" y="40021"/>
                  </a:cubicBezTo>
                  <a:cubicBezTo>
                    <a:pt x="121766" y="39834"/>
                    <a:pt x="121908" y="39646"/>
                    <a:pt x="122057" y="39459"/>
                  </a:cubicBezTo>
                  <a:cubicBezTo>
                    <a:pt x="122335" y="39100"/>
                    <a:pt x="122619" y="38748"/>
                    <a:pt x="122902" y="38396"/>
                  </a:cubicBezTo>
                  <a:close/>
                  <a:moveTo>
                    <a:pt x="160576" y="37333"/>
                  </a:moveTo>
                  <a:cubicBezTo>
                    <a:pt x="161184" y="37345"/>
                    <a:pt x="161798" y="37356"/>
                    <a:pt x="162412" y="37374"/>
                  </a:cubicBezTo>
                  <a:cubicBezTo>
                    <a:pt x="162264" y="37537"/>
                    <a:pt x="162110" y="37702"/>
                    <a:pt x="161958" y="37867"/>
                  </a:cubicBezTo>
                  <a:cubicBezTo>
                    <a:pt x="161714" y="38129"/>
                    <a:pt x="161475" y="38390"/>
                    <a:pt x="161231" y="38657"/>
                  </a:cubicBezTo>
                  <a:cubicBezTo>
                    <a:pt x="160985" y="38919"/>
                    <a:pt x="160753" y="39186"/>
                    <a:pt x="160520" y="39459"/>
                  </a:cubicBezTo>
                  <a:cubicBezTo>
                    <a:pt x="160406" y="39590"/>
                    <a:pt x="160292" y="39719"/>
                    <a:pt x="160185" y="39862"/>
                  </a:cubicBezTo>
                  <a:cubicBezTo>
                    <a:pt x="160127" y="39931"/>
                    <a:pt x="160072" y="40010"/>
                    <a:pt x="160020" y="40083"/>
                  </a:cubicBezTo>
                  <a:cubicBezTo>
                    <a:pt x="159997" y="40118"/>
                    <a:pt x="159969" y="40152"/>
                    <a:pt x="159946" y="40186"/>
                  </a:cubicBezTo>
                  <a:cubicBezTo>
                    <a:pt x="159935" y="40209"/>
                    <a:pt x="159917" y="40225"/>
                    <a:pt x="159907" y="40243"/>
                  </a:cubicBezTo>
                  <a:cubicBezTo>
                    <a:pt x="159849" y="40243"/>
                    <a:pt x="159792" y="40238"/>
                    <a:pt x="159736" y="40238"/>
                  </a:cubicBezTo>
                  <a:cubicBezTo>
                    <a:pt x="159191" y="40197"/>
                    <a:pt x="158645" y="40157"/>
                    <a:pt x="158094" y="40112"/>
                  </a:cubicBezTo>
                  <a:cubicBezTo>
                    <a:pt x="158236" y="39936"/>
                    <a:pt x="158378" y="39766"/>
                    <a:pt x="158520" y="39595"/>
                  </a:cubicBezTo>
                  <a:cubicBezTo>
                    <a:pt x="158747" y="39322"/>
                    <a:pt x="158981" y="39055"/>
                    <a:pt x="159219" y="38788"/>
                  </a:cubicBezTo>
                  <a:cubicBezTo>
                    <a:pt x="159656" y="38294"/>
                    <a:pt x="160117" y="37810"/>
                    <a:pt x="160576" y="37333"/>
                  </a:cubicBezTo>
                  <a:close/>
                  <a:moveTo>
                    <a:pt x="120954" y="38311"/>
                  </a:moveTo>
                  <a:cubicBezTo>
                    <a:pt x="121454" y="38334"/>
                    <a:pt x="121948" y="38356"/>
                    <a:pt x="122448" y="38373"/>
                  </a:cubicBezTo>
                  <a:cubicBezTo>
                    <a:pt x="122227" y="38646"/>
                    <a:pt x="122000" y="38913"/>
                    <a:pt x="121772" y="39181"/>
                  </a:cubicBezTo>
                  <a:cubicBezTo>
                    <a:pt x="121619" y="39357"/>
                    <a:pt x="121465" y="39538"/>
                    <a:pt x="121323" y="39726"/>
                  </a:cubicBezTo>
                  <a:cubicBezTo>
                    <a:pt x="121250" y="39822"/>
                    <a:pt x="121181" y="39913"/>
                    <a:pt x="121113" y="40015"/>
                  </a:cubicBezTo>
                  <a:cubicBezTo>
                    <a:pt x="121061" y="40083"/>
                    <a:pt x="121011" y="40163"/>
                    <a:pt x="120971" y="40243"/>
                  </a:cubicBezTo>
                  <a:cubicBezTo>
                    <a:pt x="120448" y="40248"/>
                    <a:pt x="119925" y="40254"/>
                    <a:pt x="119403" y="40265"/>
                  </a:cubicBezTo>
                  <a:cubicBezTo>
                    <a:pt x="119471" y="40191"/>
                    <a:pt x="119539" y="40118"/>
                    <a:pt x="119608" y="40044"/>
                  </a:cubicBezTo>
                  <a:cubicBezTo>
                    <a:pt x="119789" y="39834"/>
                    <a:pt x="119970" y="39612"/>
                    <a:pt x="120141" y="39396"/>
                  </a:cubicBezTo>
                  <a:cubicBezTo>
                    <a:pt x="120311" y="39181"/>
                    <a:pt x="120482" y="38964"/>
                    <a:pt x="120647" y="38748"/>
                  </a:cubicBezTo>
                  <a:cubicBezTo>
                    <a:pt x="120749" y="38606"/>
                    <a:pt x="120851" y="38458"/>
                    <a:pt x="120954" y="38311"/>
                  </a:cubicBezTo>
                  <a:close/>
                  <a:moveTo>
                    <a:pt x="118988" y="38242"/>
                  </a:moveTo>
                  <a:cubicBezTo>
                    <a:pt x="119175" y="38248"/>
                    <a:pt x="119369" y="38253"/>
                    <a:pt x="119556" y="38260"/>
                  </a:cubicBezTo>
                  <a:cubicBezTo>
                    <a:pt x="119931" y="38271"/>
                    <a:pt x="120311" y="38287"/>
                    <a:pt x="120693" y="38305"/>
                  </a:cubicBezTo>
                  <a:cubicBezTo>
                    <a:pt x="120618" y="38390"/>
                    <a:pt x="120545" y="38481"/>
                    <a:pt x="120476" y="38572"/>
                  </a:cubicBezTo>
                  <a:cubicBezTo>
                    <a:pt x="120300" y="38782"/>
                    <a:pt x="120124" y="38987"/>
                    <a:pt x="119936" y="39186"/>
                  </a:cubicBezTo>
                  <a:cubicBezTo>
                    <a:pt x="119749" y="39391"/>
                    <a:pt x="119561" y="39583"/>
                    <a:pt x="119374" y="39787"/>
                  </a:cubicBezTo>
                  <a:cubicBezTo>
                    <a:pt x="119283" y="39884"/>
                    <a:pt x="119193" y="39987"/>
                    <a:pt x="119102" y="40089"/>
                  </a:cubicBezTo>
                  <a:cubicBezTo>
                    <a:pt x="119044" y="40152"/>
                    <a:pt x="118994" y="40214"/>
                    <a:pt x="118942" y="40277"/>
                  </a:cubicBezTo>
                  <a:cubicBezTo>
                    <a:pt x="118721" y="40283"/>
                    <a:pt x="118504" y="40283"/>
                    <a:pt x="118283" y="40288"/>
                  </a:cubicBezTo>
                  <a:cubicBezTo>
                    <a:pt x="118050" y="40293"/>
                    <a:pt x="117817" y="40306"/>
                    <a:pt x="117584" y="40311"/>
                  </a:cubicBezTo>
                  <a:cubicBezTo>
                    <a:pt x="117681" y="40197"/>
                    <a:pt x="117772" y="40073"/>
                    <a:pt x="117863" y="39953"/>
                  </a:cubicBezTo>
                  <a:cubicBezTo>
                    <a:pt x="118047" y="39696"/>
                    <a:pt x="118216" y="39427"/>
                    <a:pt x="118384" y="39164"/>
                  </a:cubicBezTo>
                  <a:cubicBezTo>
                    <a:pt x="118381" y="39168"/>
                    <a:pt x="118377" y="39172"/>
                    <a:pt x="118374" y="39177"/>
                  </a:cubicBezTo>
                  <a:cubicBezTo>
                    <a:pt x="118576" y="38861"/>
                    <a:pt x="118774" y="38546"/>
                    <a:pt x="118988" y="38242"/>
                  </a:cubicBezTo>
                  <a:close/>
                  <a:moveTo>
                    <a:pt x="165197" y="37430"/>
                  </a:moveTo>
                  <a:cubicBezTo>
                    <a:pt x="165833" y="37442"/>
                    <a:pt x="166474" y="37453"/>
                    <a:pt x="167117" y="37469"/>
                  </a:cubicBezTo>
                  <a:cubicBezTo>
                    <a:pt x="166747" y="37873"/>
                    <a:pt x="166384" y="38287"/>
                    <a:pt x="166038" y="38709"/>
                  </a:cubicBezTo>
                  <a:cubicBezTo>
                    <a:pt x="165827" y="38958"/>
                    <a:pt x="165617" y="39208"/>
                    <a:pt x="165412" y="39459"/>
                  </a:cubicBezTo>
                  <a:cubicBezTo>
                    <a:pt x="165315" y="39583"/>
                    <a:pt x="165220" y="39708"/>
                    <a:pt x="165123" y="39834"/>
                  </a:cubicBezTo>
                  <a:cubicBezTo>
                    <a:pt x="165066" y="39908"/>
                    <a:pt x="165015" y="39981"/>
                    <a:pt x="164963" y="40055"/>
                  </a:cubicBezTo>
                  <a:cubicBezTo>
                    <a:pt x="164929" y="40107"/>
                    <a:pt x="164895" y="40157"/>
                    <a:pt x="164867" y="40214"/>
                  </a:cubicBezTo>
                  <a:cubicBezTo>
                    <a:pt x="164355" y="40243"/>
                    <a:pt x="163844" y="40272"/>
                    <a:pt x="163327" y="40299"/>
                  </a:cubicBezTo>
                  <a:cubicBezTo>
                    <a:pt x="163185" y="40306"/>
                    <a:pt x="163043" y="40311"/>
                    <a:pt x="162901" y="40317"/>
                  </a:cubicBezTo>
                  <a:cubicBezTo>
                    <a:pt x="162918" y="40299"/>
                    <a:pt x="162929" y="40283"/>
                    <a:pt x="162946" y="40265"/>
                  </a:cubicBezTo>
                  <a:cubicBezTo>
                    <a:pt x="163065" y="40135"/>
                    <a:pt x="163185" y="39999"/>
                    <a:pt x="163304" y="39862"/>
                  </a:cubicBezTo>
                  <a:cubicBezTo>
                    <a:pt x="163537" y="39595"/>
                    <a:pt x="163765" y="39322"/>
                    <a:pt x="163986" y="39050"/>
                  </a:cubicBezTo>
                  <a:cubicBezTo>
                    <a:pt x="164418" y="38533"/>
                    <a:pt x="164827" y="37998"/>
                    <a:pt x="165197" y="37430"/>
                  </a:cubicBezTo>
                  <a:close/>
                  <a:moveTo>
                    <a:pt x="162833" y="37379"/>
                  </a:moveTo>
                  <a:cubicBezTo>
                    <a:pt x="163486" y="37395"/>
                    <a:pt x="164145" y="37408"/>
                    <a:pt x="164798" y="37419"/>
                  </a:cubicBezTo>
                  <a:cubicBezTo>
                    <a:pt x="164730" y="37526"/>
                    <a:pt x="164656" y="37629"/>
                    <a:pt x="164583" y="37731"/>
                  </a:cubicBezTo>
                  <a:cubicBezTo>
                    <a:pt x="164236" y="38197"/>
                    <a:pt x="163861" y="38635"/>
                    <a:pt x="163481" y="39066"/>
                  </a:cubicBezTo>
                  <a:cubicBezTo>
                    <a:pt x="163282" y="39283"/>
                    <a:pt x="163088" y="39504"/>
                    <a:pt x="162901" y="39719"/>
                  </a:cubicBezTo>
                  <a:cubicBezTo>
                    <a:pt x="162799" y="39839"/>
                    <a:pt x="162702" y="39953"/>
                    <a:pt x="162611" y="40073"/>
                  </a:cubicBezTo>
                  <a:cubicBezTo>
                    <a:pt x="162543" y="40152"/>
                    <a:pt x="162480" y="40238"/>
                    <a:pt x="162417" y="40322"/>
                  </a:cubicBezTo>
                  <a:cubicBezTo>
                    <a:pt x="162299" y="40324"/>
                    <a:pt x="162180" y="40325"/>
                    <a:pt x="162062" y="40325"/>
                  </a:cubicBezTo>
                  <a:cubicBezTo>
                    <a:pt x="161497" y="40325"/>
                    <a:pt x="160930" y="40304"/>
                    <a:pt x="160366" y="40272"/>
                  </a:cubicBezTo>
                  <a:cubicBezTo>
                    <a:pt x="160400" y="40238"/>
                    <a:pt x="160434" y="40203"/>
                    <a:pt x="160463" y="40169"/>
                  </a:cubicBezTo>
                  <a:cubicBezTo>
                    <a:pt x="160576" y="40038"/>
                    <a:pt x="160691" y="39908"/>
                    <a:pt x="160804" y="39777"/>
                  </a:cubicBezTo>
                  <a:cubicBezTo>
                    <a:pt x="161032" y="39498"/>
                    <a:pt x="161258" y="39220"/>
                    <a:pt x="161486" y="38947"/>
                  </a:cubicBezTo>
                  <a:cubicBezTo>
                    <a:pt x="161714" y="38669"/>
                    <a:pt x="161947" y="38396"/>
                    <a:pt x="162179" y="38124"/>
                  </a:cubicBezTo>
                  <a:cubicBezTo>
                    <a:pt x="162395" y="37873"/>
                    <a:pt x="162611" y="37623"/>
                    <a:pt x="162833" y="37379"/>
                  </a:cubicBezTo>
                  <a:close/>
                  <a:moveTo>
                    <a:pt x="117533" y="38214"/>
                  </a:moveTo>
                  <a:cubicBezTo>
                    <a:pt x="117903" y="38214"/>
                    <a:pt x="118273" y="38226"/>
                    <a:pt x="118648" y="38231"/>
                  </a:cubicBezTo>
                  <a:cubicBezTo>
                    <a:pt x="118579" y="38328"/>
                    <a:pt x="118511" y="38418"/>
                    <a:pt x="118448" y="38515"/>
                  </a:cubicBezTo>
                  <a:cubicBezTo>
                    <a:pt x="118294" y="38737"/>
                    <a:pt x="118147" y="38964"/>
                    <a:pt x="117993" y="39186"/>
                  </a:cubicBezTo>
                  <a:cubicBezTo>
                    <a:pt x="117840" y="39402"/>
                    <a:pt x="117686" y="39624"/>
                    <a:pt x="117522" y="39834"/>
                  </a:cubicBezTo>
                  <a:cubicBezTo>
                    <a:pt x="117442" y="39942"/>
                    <a:pt x="117357" y="40049"/>
                    <a:pt x="117277" y="40152"/>
                  </a:cubicBezTo>
                  <a:cubicBezTo>
                    <a:pt x="117237" y="40203"/>
                    <a:pt x="117198" y="40248"/>
                    <a:pt x="117158" y="40299"/>
                  </a:cubicBezTo>
                  <a:cubicBezTo>
                    <a:pt x="117153" y="40306"/>
                    <a:pt x="117147" y="40317"/>
                    <a:pt x="117135" y="40328"/>
                  </a:cubicBezTo>
                  <a:cubicBezTo>
                    <a:pt x="116738" y="40345"/>
                    <a:pt x="116340" y="40362"/>
                    <a:pt x="115936" y="40379"/>
                  </a:cubicBezTo>
                  <a:cubicBezTo>
                    <a:pt x="115658" y="40396"/>
                    <a:pt x="115385" y="40413"/>
                    <a:pt x="115107" y="40430"/>
                  </a:cubicBezTo>
                  <a:cubicBezTo>
                    <a:pt x="115215" y="40299"/>
                    <a:pt x="115317" y="40169"/>
                    <a:pt x="115425" y="40038"/>
                  </a:cubicBezTo>
                  <a:cubicBezTo>
                    <a:pt x="115613" y="39805"/>
                    <a:pt x="115805" y="39572"/>
                    <a:pt x="116005" y="39339"/>
                  </a:cubicBezTo>
                  <a:cubicBezTo>
                    <a:pt x="116198" y="39106"/>
                    <a:pt x="116391" y="38874"/>
                    <a:pt x="116590" y="38641"/>
                  </a:cubicBezTo>
                  <a:cubicBezTo>
                    <a:pt x="116710" y="38499"/>
                    <a:pt x="116828" y="38356"/>
                    <a:pt x="116948" y="38214"/>
                  </a:cubicBezTo>
                  <a:close/>
                  <a:moveTo>
                    <a:pt x="116715" y="38214"/>
                  </a:moveTo>
                  <a:lnTo>
                    <a:pt x="116715" y="38214"/>
                  </a:lnTo>
                  <a:cubicBezTo>
                    <a:pt x="116629" y="38311"/>
                    <a:pt x="116545" y="38407"/>
                    <a:pt x="116459" y="38504"/>
                  </a:cubicBezTo>
                  <a:cubicBezTo>
                    <a:pt x="116261" y="38731"/>
                    <a:pt x="116056" y="38953"/>
                    <a:pt x="115852" y="39181"/>
                  </a:cubicBezTo>
                  <a:cubicBezTo>
                    <a:pt x="115653" y="39407"/>
                    <a:pt x="115448" y="39635"/>
                    <a:pt x="115244" y="39862"/>
                  </a:cubicBezTo>
                  <a:cubicBezTo>
                    <a:pt x="115068" y="40055"/>
                    <a:pt x="114890" y="40254"/>
                    <a:pt x="114727" y="40458"/>
                  </a:cubicBezTo>
                  <a:cubicBezTo>
                    <a:pt x="114323" y="40487"/>
                    <a:pt x="113919" y="40516"/>
                    <a:pt x="113521" y="40550"/>
                  </a:cubicBezTo>
                  <a:cubicBezTo>
                    <a:pt x="113363" y="40561"/>
                    <a:pt x="113209" y="40572"/>
                    <a:pt x="113049" y="40584"/>
                  </a:cubicBezTo>
                  <a:cubicBezTo>
                    <a:pt x="113124" y="40498"/>
                    <a:pt x="113193" y="40408"/>
                    <a:pt x="113266" y="40311"/>
                  </a:cubicBezTo>
                  <a:cubicBezTo>
                    <a:pt x="113448" y="40073"/>
                    <a:pt x="113629" y="39828"/>
                    <a:pt x="113806" y="39577"/>
                  </a:cubicBezTo>
                  <a:cubicBezTo>
                    <a:pt x="114101" y="39157"/>
                    <a:pt x="114379" y="38720"/>
                    <a:pt x="114612" y="38260"/>
                  </a:cubicBezTo>
                  <a:cubicBezTo>
                    <a:pt x="114897" y="38248"/>
                    <a:pt x="115181" y="38242"/>
                    <a:pt x="115465" y="38231"/>
                  </a:cubicBezTo>
                  <a:cubicBezTo>
                    <a:pt x="115879" y="38226"/>
                    <a:pt x="116301" y="38219"/>
                    <a:pt x="116715" y="38214"/>
                  </a:cubicBezTo>
                  <a:close/>
                  <a:moveTo>
                    <a:pt x="114345" y="38271"/>
                  </a:moveTo>
                  <a:lnTo>
                    <a:pt x="114345" y="38271"/>
                  </a:lnTo>
                  <a:cubicBezTo>
                    <a:pt x="114284" y="38384"/>
                    <a:pt x="114215" y="38504"/>
                    <a:pt x="114140" y="38617"/>
                  </a:cubicBezTo>
                  <a:cubicBezTo>
                    <a:pt x="113896" y="38998"/>
                    <a:pt x="113623" y="39367"/>
                    <a:pt x="113345" y="39726"/>
                  </a:cubicBezTo>
                  <a:cubicBezTo>
                    <a:pt x="113203" y="39908"/>
                    <a:pt x="113062" y="40089"/>
                    <a:pt x="112920" y="40272"/>
                  </a:cubicBezTo>
                  <a:cubicBezTo>
                    <a:pt x="112852" y="40362"/>
                    <a:pt x="112783" y="40453"/>
                    <a:pt x="112715" y="40544"/>
                  </a:cubicBezTo>
                  <a:cubicBezTo>
                    <a:pt x="112697" y="40566"/>
                    <a:pt x="112681" y="40595"/>
                    <a:pt x="112663" y="40618"/>
                  </a:cubicBezTo>
                  <a:cubicBezTo>
                    <a:pt x="112073" y="40663"/>
                    <a:pt x="111481" y="40708"/>
                    <a:pt x="110896" y="40754"/>
                  </a:cubicBezTo>
                  <a:cubicBezTo>
                    <a:pt x="110901" y="40749"/>
                    <a:pt x="110901" y="40742"/>
                    <a:pt x="110908" y="40737"/>
                  </a:cubicBezTo>
                  <a:cubicBezTo>
                    <a:pt x="110993" y="40600"/>
                    <a:pt x="111084" y="40464"/>
                    <a:pt x="111169" y="40328"/>
                  </a:cubicBezTo>
                  <a:cubicBezTo>
                    <a:pt x="111345" y="40049"/>
                    <a:pt x="111527" y="39777"/>
                    <a:pt x="111709" y="39504"/>
                  </a:cubicBezTo>
                  <a:cubicBezTo>
                    <a:pt x="111856" y="39294"/>
                    <a:pt x="112005" y="39084"/>
                    <a:pt x="112152" y="38879"/>
                  </a:cubicBezTo>
                  <a:cubicBezTo>
                    <a:pt x="112283" y="38703"/>
                    <a:pt x="112414" y="38526"/>
                    <a:pt x="112550" y="38356"/>
                  </a:cubicBezTo>
                  <a:cubicBezTo>
                    <a:pt x="113146" y="38321"/>
                    <a:pt x="113749" y="38294"/>
                    <a:pt x="114345" y="38271"/>
                  </a:cubicBezTo>
                  <a:close/>
                  <a:moveTo>
                    <a:pt x="86172" y="38538"/>
                  </a:moveTo>
                  <a:lnTo>
                    <a:pt x="86172" y="38538"/>
                  </a:lnTo>
                  <a:cubicBezTo>
                    <a:pt x="85973" y="38901"/>
                    <a:pt x="85752" y="39249"/>
                    <a:pt x="85514" y="39583"/>
                  </a:cubicBezTo>
                  <a:cubicBezTo>
                    <a:pt x="85360" y="39800"/>
                    <a:pt x="85201" y="40015"/>
                    <a:pt x="85042" y="40231"/>
                  </a:cubicBezTo>
                  <a:cubicBezTo>
                    <a:pt x="84963" y="40333"/>
                    <a:pt x="84882" y="40442"/>
                    <a:pt x="84803" y="40550"/>
                  </a:cubicBezTo>
                  <a:cubicBezTo>
                    <a:pt x="84764" y="40600"/>
                    <a:pt x="84724" y="40658"/>
                    <a:pt x="84683" y="40715"/>
                  </a:cubicBezTo>
                  <a:cubicBezTo>
                    <a:pt x="84678" y="40726"/>
                    <a:pt x="84672" y="40731"/>
                    <a:pt x="84667" y="40737"/>
                  </a:cubicBezTo>
                  <a:cubicBezTo>
                    <a:pt x="84604" y="40737"/>
                    <a:pt x="84541" y="40731"/>
                    <a:pt x="84486" y="40731"/>
                  </a:cubicBezTo>
                  <a:cubicBezTo>
                    <a:pt x="84059" y="40731"/>
                    <a:pt x="83639" y="40776"/>
                    <a:pt x="83217" y="40810"/>
                  </a:cubicBezTo>
                  <a:cubicBezTo>
                    <a:pt x="83303" y="40697"/>
                    <a:pt x="83382" y="40589"/>
                    <a:pt x="83463" y="40476"/>
                  </a:cubicBezTo>
                  <a:cubicBezTo>
                    <a:pt x="83610" y="40277"/>
                    <a:pt x="83752" y="40073"/>
                    <a:pt x="83894" y="39873"/>
                  </a:cubicBezTo>
                  <a:cubicBezTo>
                    <a:pt x="84155" y="39493"/>
                    <a:pt x="84411" y="39106"/>
                    <a:pt x="84667" y="38725"/>
                  </a:cubicBezTo>
                  <a:cubicBezTo>
                    <a:pt x="84809" y="38709"/>
                    <a:pt x="84945" y="38686"/>
                    <a:pt x="85087" y="38669"/>
                  </a:cubicBezTo>
                  <a:cubicBezTo>
                    <a:pt x="85451" y="38623"/>
                    <a:pt x="85808" y="38578"/>
                    <a:pt x="86172" y="38538"/>
                  </a:cubicBezTo>
                  <a:close/>
                  <a:moveTo>
                    <a:pt x="81320" y="38896"/>
                  </a:moveTo>
                  <a:cubicBezTo>
                    <a:pt x="81525" y="38913"/>
                    <a:pt x="81729" y="38924"/>
                    <a:pt x="81934" y="38930"/>
                  </a:cubicBezTo>
                  <a:cubicBezTo>
                    <a:pt x="81984" y="38931"/>
                    <a:pt x="82033" y="38932"/>
                    <a:pt x="82083" y="38932"/>
                  </a:cubicBezTo>
                  <a:cubicBezTo>
                    <a:pt x="82202" y="38932"/>
                    <a:pt x="82319" y="38928"/>
                    <a:pt x="82440" y="38924"/>
                  </a:cubicBezTo>
                  <a:cubicBezTo>
                    <a:pt x="82257" y="39220"/>
                    <a:pt x="82076" y="39515"/>
                    <a:pt x="81882" y="39800"/>
                  </a:cubicBezTo>
                  <a:cubicBezTo>
                    <a:pt x="81763" y="39987"/>
                    <a:pt x="81638" y="40169"/>
                    <a:pt x="81513" y="40351"/>
                  </a:cubicBezTo>
                  <a:cubicBezTo>
                    <a:pt x="81451" y="40442"/>
                    <a:pt x="81388" y="40532"/>
                    <a:pt x="81326" y="40623"/>
                  </a:cubicBezTo>
                  <a:cubicBezTo>
                    <a:pt x="81297" y="40668"/>
                    <a:pt x="81268" y="40708"/>
                    <a:pt x="81240" y="40749"/>
                  </a:cubicBezTo>
                  <a:cubicBezTo>
                    <a:pt x="81218" y="40783"/>
                    <a:pt x="81195" y="40817"/>
                    <a:pt x="81178" y="40857"/>
                  </a:cubicBezTo>
                  <a:cubicBezTo>
                    <a:pt x="81076" y="40851"/>
                    <a:pt x="80967" y="40851"/>
                    <a:pt x="80865" y="40851"/>
                  </a:cubicBezTo>
                  <a:cubicBezTo>
                    <a:pt x="80599" y="40839"/>
                    <a:pt x="80326" y="40828"/>
                    <a:pt x="80059" y="40810"/>
                  </a:cubicBezTo>
                  <a:cubicBezTo>
                    <a:pt x="80075" y="40788"/>
                    <a:pt x="80093" y="40771"/>
                    <a:pt x="80104" y="40754"/>
                  </a:cubicBezTo>
                  <a:cubicBezTo>
                    <a:pt x="80183" y="40658"/>
                    <a:pt x="80258" y="40561"/>
                    <a:pt x="80326" y="40464"/>
                  </a:cubicBezTo>
                  <a:cubicBezTo>
                    <a:pt x="80456" y="40283"/>
                    <a:pt x="80576" y="40094"/>
                    <a:pt x="80689" y="39908"/>
                  </a:cubicBezTo>
                  <a:cubicBezTo>
                    <a:pt x="80893" y="39567"/>
                    <a:pt x="81092" y="39220"/>
                    <a:pt x="81320" y="38896"/>
                  </a:cubicBezTo>
                  <a:close/>
                  <a:moveTo>
                    <a:pt x="84308" y="38771"/>
                  </a:moveTo>
                  <a:cubicBezTo>
                    <a:pt x="84093" y="39084"/>
                    <a:pt x="83883" y="39396"/>
                    <a:pt x="83667" y="39703"/>
                  </a:cubicBezTo>
                  <a:cubicBezTo>
                    <a:pt x="83531" y="39902"/>
                    <a:pt x="83395" y="40094"/>
                    <a:pt x="83258" y="40293"/>
                  </a:cubicBezTo>
                  <a:cubicBezTo>
                    <a:pt x="83133" y="40469"/>
                    <a:pt x="83013" y="40647"/>
                    <a:pt x="82894" y="40828"/>
                  </a:cubicBezTo>
                  <a:cubicBezTo>
                    <a:pt x="82445" y="40851"/>
                    <a:pt x="81990" y="40862"/>
                    <a:pt x="81536" y="40862"/>
                  </a:cubicBezTo>
                  <a:cubicBezTo>
                    <a:pt x="81547" y="40839"/>
                    <a:pt x="81564" y="40823"/>
                    <a:pt x="81575" y="40805"/>
                  </a:cubicBezTo>
                  <a:cubicBezTo>
                    <a:pt x="81643" y="40720"/>
                    <a:pt x="81706" y="40629"/>
                    <a:pt x="81769" y="40538"/>
                  </a:cubicBezTo>
                  <a:cubicBezTo>
                    <a:pt x="81894" y="40356"/>
                    <a:pt x="82013" y="40169"/>
                    <a:pt x="82126" y="39981"/>
                  </a:cubicBezTo>
                  <a:cubicBezTo>
                    <a:pt x="82349" y="39629"/>
                    <a:pt x="82553" y="39265"/>
                    <a:pt x="82763" y="38913"/>
                  </a:cubicBezTo>
                  <a:cubicBezTo>
                    <a:pt x="82996" y="38901"/>
                    <a:pt x="83224" y="38885"/>
                    <a:pt x="83450" y="38862"/>
                  </a:cubicBezTo>
                  <a:cubicBezTo>
                    <a:pt x="83735" y="38840"/>
                    <a:pt x="84019" y="38806"/>
                    <a:pt x="84308" y="38771"/>
                  </a:cubicBezTo>
                  <a:close/>
                  <a:moveTo>
                    <a:pt x="112288" y="38368"/>
                  </a:moveTo>
                  <a:lnTo>
                    <a:pt x="112288" y="38368"/>
                  </a:lnTo>
                  <a:cubicBezTo>
                    <a:pt x="112175" y="38515"/>
                    <a:pt x="112055" y="38662"/>
                    <a:pt x="111942" y="38811"/>
                  </a:cubicBezTo>
                  <a:cubicBezTo>
                    <a:pt x="111766" y="39044"/>
                    <a:pt x="111601" y="39288"/>
                    <a:pt x="111425" y="39522"/>
                  </a:cubicBezTo>
                  <a:cubicBezTo>
                    <a:pt x="111255" y="39760"/>
                    <a:pt x="111084" y="39999"/>
                    <a:pt x="110919" y="40238"/>
                  </a:cubicBezTo>
                  <a:cubicBezTo>
                    <a:pt x="110833" y="40356"/>
                    <a:pt x="110754" y="40476"/>
                    <a:pt x="110670" y="40595"/>
                  </a:cubicBezTo>
                  <a:cubicBezTo>
                    <a:pt x="110623" y="40658"/>
                    <a:pt x="110584" y="40720"/>
                    <a:pt x="110544" y="40783"/>
                  </a:cubicBezTo>
                  <a:cubicBezTo>
                    <a:pt x="110061" y="40817"/>
                    <a:pt x="109584" y="40851"/>
                    <a:pt x="109101" y="40885"/>
                  </a:cubicBezTo>
                  <a:cubicBezTo>
                    <a:pt x="109152" y="40805"/>
                    <a:pt x="109209" y="40720"/>
                    <a:pt x="109259" y="40640"/>
                  </a:cubicBezTo>
                  <a:cubicBezTo>
                    <a:pt x="109362" y="40487"/>
                    <a:pt x="109459" y="40340"/>
                    <a:pt x="109561" y="40191"/>
                  </a:cubicBezTo>
                  <a:cubicBezTo>
                    <a:pt x="109959" y="39612"/>
                    <a:pt x="110385" y="39050"/>
                    <a:pt x="110783" y="38470"/>
                  </a:cubicBezTo>
                  <a:cubicBezTo>
                    <a:pt x="110976" y="38452"/>
                    <a:pt x="111169" y="38441"/>
                    <a:pt x="111362" y="38424"/>
                  </a:cubicBezTo>
                  <a:cubicBezTo>
                    <a:pt x="111669" y="38407"/>
                    <a:pt x="111982" y="38390"/>
                    <a:pt x="112288" y="38368"/>
                  </a:cubicBezTo>
                  <a:close/>
                  <a:moveTo>
                    <a:pt x="87190" y="38470"/>
                  </a:moveTo>
                  <a:cubicBezTo>
                    <a:pt x="87418" y="38470"/>
                    <a:pt x="87644" y="38481"/>
                    <a:pt x="87877" y="38499"/>
                  </a:cubicBezTo>
                  <a:cubicBezTo>
                    <a:pt x="87895" y="38499"/>
                    <a:pt x="87917" y="38504"/>
                    <a:pt x="87940" y="38504"/>
                  </a:cubicBezTo>
                  <a:cubicBezTo>
                    <a:pt x="87696" y="38908"/>
                    <a:pt x="87428" y="39299"/>
                    <a:pt x="87156" y="39685"/>
                  </a:cubicBezTo>
                  <a:cubicBezTo>
                    <a:pt x="86996" y="39913"/>
                    <a:pt x="86831" y="40135"/>
                    <a:pt x="86678" y="40362"/>
                  </a:cubicBezTo>
                  <a:cubicBezTo>
                    <a:pt x="86599" y="40476"/>
                    <a:pt x="86524" y="40595"/>
                    <a:pt x="86451" y="40708"/>
                  </a:cubicBezTo>
                  <a:cubicBezTo>
                    <a:pt x="86417" y="40765"/>
                    <a:pt x="86377" y="40828"/>
                    <a:pt x="86343" y="40885"/>
                  </a:cubicBezTo>
                  <a:cubicBezTo>
                    <a:pt x="86337" y="40902"/>
                    <a:pt x="86327" y="40913"/>
                    <a:pt x="86320" y="40925"/>
                  </a:cubicBezTo>
                  <a:cubicBezTo>
                    <a:pt x="86127" y="40891"/>
                    <a:pt x="85928" y="40862"/>
                    <a:pt x="85735" y="40833"/>
                  </a:cubicBezTo>
                  <a:cubicBezTo>
                    <a:pt x="85496" y="40794"/>
                    <a:pt x="85263" y="40771"/>
                    <a:pt x="85024" y="40754"/>
                  </a:cubicBezTo>
                  <a:lnTo>
                    <a:pt x="85036" y="40742"/>
                  </a:lnTo>
                  <a:cubicBezTo>
                    <a:pt x="85116" y="40634"/>
                    <a:pt x="85195" y="40532"/>
                    <a:pt x="85275" y="40424"/>
                  </a:cubicBezTo>
                  <a:cubicBezTo>
                    <a:pt x="85433" y="40203"/>
                    <a:pt x="85593" y="39976"/>
                    <a:pt x="85740" y="39748"/>
                  </a:cubicBezTo>
                  <a:cubicBezTo>
                    <a:pt x="86002" y="39344"/>
                    <a:pt x="86252" y="38935"/>
                    <a:pt x="86468" y="38510"/>
                  </a:cubicBezTo>
                  <a:cubicBezTo>
                    <a:pt x="86548" y="38504"/>
                    <a:pt x="86621" y="38499"/>
                    <a:pt x="86695" y="38492"/>
                  </a:cubicBezTo>
                  <a:cubicBezTo>
                    <a:pt x="86860" y="38481"/>
                    <a:pt x="87025" y="38476"/>
                    <a:pt x="87190" y="38470"/>
                  </a:cubicBezTo>
                  <a:close/>
                  <a:moveTo>
                    <a:pt x="90912" y="39095"/>
                  </a:moveTo>
                  <a:cubicBezTo>
                    <a:pt x="91122" y="39140"/>
                    <a:pt x="91338" y="39192"/>
                    <a:pt x="91548" y="39231"/>
                  </a:cubicBezTo>
                  <a:cubicBezTo>
                    <a:pt x="91685" y="39260"/>
                    <a:pt x="91816" y="39283"/>
                    <a:pt x="91952" y="39305"/>
                  </a:cubicBezTo>
                  <a:cubicBezTo>
                    <a:pt x="91809" y="39556"/>
                    <a:pt x="91638" y="39787"/>
                    <a:pt x="91462" y="40015"/>
                  </a:cubicBezTo>
                  <a:cubicBezTo>
                    <a:pt x="91355" y="40152"/>
                    <a:pt x="91247" y="40283"/>
                    <a:pt x="91145" y="40419"/>
                  </a:cubicBezTo>
                  <a:cubicBezTo>
                    <a:pt x="91087" y="40487"/>
                    <a:pt x="91037" y="40555"/>
                    <a:pt x="90991" y="40623"/>
                  </a:cubicBezTo>
                  <a:cubicBezTo>
                    <a:pt x="90957" y="40668"/>
                    <a:pt x="90929" y="40715"/>
                    <a:pt x="90895" y="40765"/>
                  </a:cubicBezTo>
                  <a:cubicBezTo>
                    <a:pt x="90536" y="40765"/>
                    <a:pt x="90179" y="40828"/>
                    <a:pt x="89826" y="40902"/>
                  </a:cubicBezTo>
                  <a:cubicBezTo>
                    <a:pt x="89758" y="40913"/>
                    <a:pt x="89690" y="40930"/>
                    <a:pt x="89627" y="40941"/>
                  </a:cubicBezTo>
                  <a:cubicBezTo>
                    <a:pt x="89673" y="40891"/>
                    <a:pt x="89718" y="40839"/>
                    <a:pt x="89763" y="40783"/>
                  </a:cubicBezTo>
                  <a:cubicBezTo>
                    <a:pt x="89912" y="40600"/>
                    <a:pt x="90054" y="40419"/>
                    <a:pt x="90190" y="40225"/>
                  </a:cubicBezTo>
                  <a:cubicBezTo>
                    <a:pt x="90452" y="39862"/>
                    <a:pt x="90696" y="39487"/>
                    <a:pt x="90912" y="39095"/>
                  </a:cubicBezTo>
                  <a:close/>
                  <a:moveTo>
                    <a:pt x="92157" y="39339"/>
                  </a:moveTo>
                  <a:cubicBezTo>
                    <a:pt x="92537" y="39396"/>
                    <a:pt x="92923" y="39436"/>
                    <a:pt x="93309" y="39470"/>
                  </a:cubicBezTo>
                  <a:cubicBezTo>
                    <a:pt x="93190" y="39703"/>
                    <a:pt x="93049" y="39931"/>
                    <a:pt x="92907" y="40152"/>
                  </a:cubicBezTo>
                  <a:cubicBezTo>
                    <a:pt x="92810" y="40306"/>
                    <a:pt x="92713" y="40453"/>
                    <a:pt x="92616" y="40606"/>
                  </a:cubicBezTo>
                  <a:cubicBezTo>
                    <a:pt x="92537" y="40737"/>
                    <a:pt x="92463" y="40873"/>
                    <a:pt x="92395" y="41015"/>
                  </a:cubicBezTo>
                  <a:lnTo>
                    <a:pt x="92037" y="40913"/>
                  </a:lnTo>
                  <a:cubicBezTo>
                    <a:pt x="91803" y="40857"/>
                    <a:pt x="91565" y="40817"/>
                    <a:pt x="91326" y="40783"/>
                  </a:cubicBezTo>
                  <a:cubicBezTo>
                    <a:pt x="91281" y="40776"/>
                    <a:pt x="91236" y="40776"/>
                    <a:pt x="91190" y="40771"/>
                  </a:cubicBezTo>
                  <a:cubicBezTo>
                    <a:pt x="91236" y="40708"/>
                    <a:pt x="91281" y="40640"/>
                    <a:pt x="91332" y="40578"/>
                  </a:cubicBezTo>
                  <a:cubicBezTo>
                    <a:pt x="91434" y="40435"/>
                    <a:pt x="91536" y="40288"/>
                    <a:pt x="91645" y="40146"/>
                  </a:cubicBezTo>
                  <a:cubicBezTo>
                    <a:pt x="91741" y="40010"/>
                    <a:pt x="91843" y="39868"/>
                    <a:pt x="91934" y="39726"/>
                  </a:cubicBezTo>
                  <a:cubicBezTo>
                    <a:pt x="92013" y="39601"/>
                    <a:pt x="92082" y="39470"/>
                    <a:pt x="92157" y="39339"/>
                  </a:cubicBezTo>
                  <a:close/>
                  <a:moveTo>
                    <a:pt x="110419" y="38492"/>
                  </a:moveTo>
                  <a:lnTo>
                    <a:pt x="110419" y="38492"/>
                  </a:lnTo>
                  <a:cubicBezTo>
                    <a:pt x="110158" y="38856"/>
                    <a:pt x="109891" y="39208"/>
                    <a:pt x="109629" y="39572"/>
                  </a:cubicBezTo>
                  <a:cubicBezTo>
                    <a:pt x="109469" y="39794"/>
                    <a:pt x="109306" y="40021"/>
                    <a:pt x="109157" y="40248"/>
                  </a:cubicBezTo>
                  <a:cubicBezTo>
                    <a:pt x="109084" y="40362"/>
                    <a:pt x="109010" y="40476"/>
                    <a:pt x="108942" y="40589"/>
                  </a:cubicBezTo>
                  <a:cubicBezTo>
                    <a:pt x="108884" y="40692"/>
                    <a:pt x="108822" y="40799"/>
                    <a:pt x="108777" y="40907"/>
                  </a:cubicBezTo>
                  <a:cubicBezTo>
                    <a:pt x="108754" y="40907"/>
                    <a:pt x="108732" y="40913"/>
                    <a:pt x="108708" y="40913"/>
                  </a:cubicBezTo>
                  <a:lnTo>
                    <a:pt x="108732" y="40913"/>
                  </a:lnTo>
                  <a:cubicBezTo>
                    <a:pt x="108152" y="40947"/>
                    <a:pt x="107572" y="40981"/>
                    <a:pt x="106987" y="41015"/>
                  </a:cubicBezTo>
                  <a:cubicBezTo>
                    <a:pt x="107027" y="40964"/>
                    <a:pt x="107067" y="40913"/>
                    <a:pt x="107101" y="40862"/>
                  </a:cubicBezTo>
                  <a:cubicBezTo>
                    <a:pt x="107185" y="40749"/>
                    <a:pt x="107266" y="40634"/>
                    <a:pt x="107350" y="40521"/>
                  </a:cubicBezTo>
                  <a:cubicBezTo>
                    <a:pt x="107510" y="40299"/>
                    <a:pt x="107675" y="40078"/>
                    <a:pt x="107840" y="39862"/>
                  </a:cubicBezTo>
                  <a:cubicBezTo>
                    <a:pt x="108140" y="39459"/>
                    <a:pt x="108436" y="39055"/>
                    <a:pt x="108698" y="38628"/>
                  </a:cubicBezTo>
                  <a:cubicBezTo>
                    <a:pt x="109272" y="38578"/>
                    <a:pt x="109845" y="38538"/>
                    <a:pt x="110419" y="38492"/>
                  </a:cubicBezTo>
                  <a:close/>
                  <a:moveTo>
                    <a:pt x="108299" y="38657"/>
                  </a:moveTo>
                  <a:lnTo>
                    <a:pt x="108299" y="38657"/>
                  </a:lnTo>
                  <a:cubicBezTo>
                    <a:pt x="108283" y="38686"/>
                    <a:pt x="108265" y="38714"/>
                    <a:pt x="108242" y="38743"/>
                  </a:cubicBezTo>
                  <a:cubicBezTo>
                    <a:pt x="107987" y="39123"/>
                    <a:pt x="107697" y="39481"/>
                    <a:pt x="107413" y="39839"/>
                  </a:cubicBezTo>
                  <a:cubicBezTo>
                    <a:pt x="107266" y="40021"/>
                    <a:pt x="107124" y="40203"/>
                    <a:pt x="106981" y="40390"/>
                  </a:cubicBezTo>
                  <a:cubicBezTo>
                    <a:pt x="106907" y="40482"/>
                    <a:pt x="106839" y="40578"/>
                    <a:pt x="106771" y="40674"/>
                  </a:cubicBezTo>
                  <a:cubicBezTo>
                    <a:pt x="106708" y="40776"/>
                    <a:pt x="106640" y="40873"/>
                    <a:pt x="106595" y="40988"/>
                  </a:cubicBezTo>
                  <a:cubicBezTo>
                    <a:pt x="106589" y="41004"/>
                    <a:pt x="106589" y="41015"/>
                    <a:pt x="106584" y="41033"/>
                  </a:cubicBezTo>
                  <a:cubicBezTo>
                    <a:pt x="106094" y="41056"/>
                    <a:pt x="105606" y="41078"/>
                    <a:pt x="105112" y="41090"/>
                  </a:cubicBezTo>
                  <a:cubicBezTo>
                    <a:pt x="105134" y="41061"/>
                    <a:pt x="105157" y="41027"/>
                    <a:pt x="105180" y="40999"/>
                  </a:cubicBezTo>
                  <a:cubicBezTo>
                    <a:pt x="105254" y="40891"/>
                    <a:pt x="105322" y="40776"/>
                    <a:pt x="105396" y="40668"/>
                  </a:cubicBezTo>
                  <a:cubicBezTo>
                    <a:pt x="105464" y="40555"/>
                    <a:pt x="105538" y="40448"/>
                    <a:pt x="105606" y="40333"/>
                  </a:cubicBezTo>
                  <a:cubicBezTo>
                    <a:pt x="105680" y="40214"/>
                    <a:pt x="105753" y="40101"/>
                    <a:pt x="105834" y="39981"/>
                  </a:cubicBezTo>
                  <a:cubicBezTo>
                    <a:pt x="105981" y="39753"/>
                    <a:pt x="106128" y="39532"/>
                    <a:pt x="106277" y="39305"/>
                  </a:cubicBezTo>
                  <a:cubicBezTo>
                    <a:pt x="106390" y="39134"/>
                    <a:pt x="106498" y="38969"/>
                    <a:pt x="106612" y="38799"/>
                  </a:cubicBezTo>
                  <a:cubicBezTo>
                    <a:pt x="107174" y="38754"/>
                    <a:pt x="107738" y="38703"/>
                    <a:pt x="108299" y="38657"/>
                  </a:cubicBezTo>
                  <a:close/>
                  <a:moveTo>
                    <a:pt x="102663" y="39129"/>
                  </a:moveTo>
                  <a:lnTo>
                    <a:pt x="102663" y="39129"/>
                  </a:lnTo>
                  <a:cubicBezTo>
                    <a:pt x="102527" y="39447"/>
                    <a:pt x="102351" y="39748"/>
                    <a:pt x="102168" y="40038"/>
                  </a:cubicBezTo>
                  <a:cubicBezTo>
                    <a:pt x="102044" y="40238"/>
                    <a:pt x="101918" y="40424"/>
                    <a:pt x="101793" y="40618"/>
                  </a:cubicBezTo>
                  <a:cubicBezTo>
                    <a:pt x="101730" y="40715"/>
                    <a:pt x="101669" y="40810"/>
                    <a:pt x="101606" y="40913"/>
                  </a:cubicBezTo>
                  <a:cubicBezTo>
                    <a:pt x="101567" y="40981"/>
                    <a:pt x="101532" y="41049"/>
                    <a:pt x="101498" y="41124"/>
                  </a:cubicBezTo>
                  <a:cubicBezTo>
                    <a:pt x="101140" y="41112"/>
                    <a:pt x="100788" y="41106"/>
                    <a:pt x="100429" y="41095"/>
                  </a:cubicBezTo>
                  <a:lnTo>
                    <a:pt x="100373" y="41095"/>
                  </a:lnTo>
                  <a:cubicBezTo>
                    <a:pt x="100379" y="41083"/>
                    <a:pt x="100390" y="41072"/>
                    <a:pt x="100395" y="41056"/>
                  </a:cubicBezTo>
                  <a:cubicBezTo>
                    <a:pt x="100458" y="40964"/>
                    <a:pt x="100515" y="40873"/>
                    <a:pt x="100578" y="40783"/>
                  </a:cubicBezTo>
                  <a:cubicBezTo>
                    <a:pt x="100696" y="40595"/>
                    <a:pt x="100822" y="40401"/>
                    <a:pt x="100941" y="40214"/>
                  </a:cubicBezTo>
                  <a:cubicBezTo>
                    <a:pt x="101061" y="40026"/>
                    <a:pt x="101174" y="39845"/>
                    <a:pt x="101281" y="39651"/>
                  </a:cubicBezTo>
                  <a:cubicBezTo>
                    <a:pt x="101367" y="39509"/>
                    <a:pt x="101441" y="39362"/>
                    <a:pt x="101515" y="39208"/>
                  </a:cubicBezTo>
                  <a:cubicBezTo>
                    <a:pt x="101895" y="39181"/>
                    <a:pt x="102282" y="39157"/>
                    <a:pt x="102663" y="39129"/>
                  </a:cubicBezTo>
                  <a:close/>
                  <a:moveTo>
                    <a:pt x="106435" y="38816"/>
                  </a:moveTo>
                  <a:lnTo>
                    <a:pt x="106435" y="38816"/>
                  </a:lnTo>
                  <a:cubicBezTo>
                    <a:pt x="106356" y="38924"/>
                    <a:pt x="106271" y="39032"/>
                    <a:pt x="106191" y="39134"/>
                  </a:cubicBezTo>
                  <a:cubicBezTo>
                    <a:pt x="106021" y="39357"/>
                    <a:pt x="105862" y="39583"/>
                    <a:pt x="105697" y="39811"/>
                  </a:cubicBezTo>
                  <a:cubicBezTo>
                    <a:pt x="105611" y="39918"/>
                    <a:pt x="105532" y="40033"/>
                    <a:pt x="105446" y="40146"/>
                  </a:cubicBezTo>
                  <a:cubicBezTo>
                    <a:pt x="105362" y="40254"/>
                    <a:pt x="105276" y="40362"/>
                    <a:pt x="105191" y="40469"/>
                  </a:cubicBezTo>
                  <a:cubicBezTo>
                    <a:pt x="105105" y="40584"/>
                    <a:pt x="105015" y="40692"/>
                    <a:pt x="104930" y="40799"/>
                  </a:cubicBezTo>
                  <a:cubicBezTo>
                    <a:pt x="104856" y="40896"/>
                    <a:pt x="104782" y="40999"/>
                    <a:pt x="104714" y="41101"/>
                  </a:cubicBezTo>
                  <a:cubicBezTo>
                    <a:pt x="104299" y="41112"/>
                    <a:pt x="103878" y="41124"/>
                    <a:pt x="103464" y="41129"/>
                  </a:cubicBezTo>
                  <a:cubicBezTo>
                    <a:pt x="103537" y="41015"/>
                    <a:pt x="103618" y="40902"/>
                    <a:pt x="103697" y="40788"/>
                  </a:cubicBezTo>
                  <a:cubicBezTo>
                    <a:pt x="103851" y="40561"/>
                    <a:pt x="103998" y="40322"/>
                    <a:pt x="104145" y="40089"/>
                  </a:cubicBezTo>
                  <a:cubicBezTo>
                    <a:pt x="104294" y="39862"/>
                    <a:pt x="104436" y="39635"/>
                    <a:pt x="104578" y="39407"/>
                  </a:cubicBezTo>
                  <a:cubicBezTo>
                    <a:pt x="104675" y="39254"/>
                    <a:pt x="104765" y="39100"/>
                    <a:pt x="104856" y="38947"/>
                  </a:cubicBezTo>
                  <a:cubicBezTo>
                    <a:pt x="105385" y="38908"/>
                    <a:pt x="105907" y="38862"/>
                    <a:pt x="106435" y="38816"/>
                  </a:cubicBezTo>
                  <a:close/>
                  <a:moveTo>
                    <a:pt x="104594" y="38969"/>
                  </a:moveTo>
                  <a:cubicBezTo>
                    <a:pt x="104544" y="39055"/>
                    <a:pt x="104486" y="39140"/>
                    <a:pt x="104430" y="39226"/>
                  </a:cubicBezTo>
                  <a:cubicBezTo>
                    <a:pt x="104299" y="39425"/>
                    <a:pt x="104169" y="39624"/>
                    <a:pt x="104032" y="39822"/>
                  </a:cubicBezTo>
                  <a:cubicBezTo>
                    <a:pt x="103867" y="40067"/>
                    <a:pt x="103691" y="40311"/>
                    <a:pt x="103515" y="40550"/>
                  </a:cubicBezTo>
                  <a:cubicBezTo>
                    <a:pt x="103429" y="40674"/>
                    <a:pt x="103339" y="40794"/>
                    <a:pt x="103253" y="40919"/>
                  </a:cubicBezTo>
                  <a:cubicBezTo>
                    <a:pt x="103203" y="40988"/>
                    <a:pt x="103151" y="41061"/>
                    <a:pt x="103101" y="41129"/>
                  </a:cubicBezTo>
                  <a:cubicBezTo>
                    <a:pt x="102916" y="41132"/>
                    <a:pt x="102731" y="41134"/>
                    <a:pt x="102546" y="41134"/>
                  </a:cubicBezTo>
                  <a:cubicBezTo>
                    <a:pt x="102362" y="41134"/>
                    <a:pt x="102177" y="41132"/>
                    <a:pt x="101992" y="41129"/>
                  </a:cubicBezTo>
                  <a:lnTo>
                    <a:pt x="101827" y="41129"/>
                  </a:lnTo>
                  <a:cubicBezTo>
                    <a:pt x="101832" y="41117"/>
                    <a:pt x="101839" y="41112"/>
                    <a:pt x="101845" y="41106"/>
                  </a:cubicBezTo>
                  <a:cubicBezTo>
                    <a:pt x="101913" y="41015"/>
                    <a:pt x="101981" y="40919"/>
                    <a:pt x="102049" y="40823"/>
                  </a:cubicBezTo>
                  <a:cubicBezTo>
                    <a:pt x="102191" y="40623"/>
                    <a:pt x="102327" y="40419"/>
                    <a:pt x="102458" y="40214"/>
                  </a:cubicBezTo>
                  <a:cubicBezTo>
                    <a:pt x="102679" y="39862"/>
                    <a:pt x="102884" y="39493"/>
                    <a:pt x="103038" y="39095"/>
                  </a:cubicBezTo>
                  <a:cubicBezTo>
                    <a:pt x="103555" y="39055"/>
                    <a:pt x="104077" y="39016"/>
                    <a:pt x="104594" y="38969"/>
                  </a:cubicBezTo>
                  <a:close/>
                  <a:moveTo>
                    <a:pt x="88247" y="38533"/>
                  </a:moveTo>
                  <a:cubicBezTo>
                    <a:pt x="88509" y="38567"/>
                    <a:pt x="88764" y="38606"/>
                    <a:pt x="89020" y="38657"/>
                  </a:cubicBezTo>
                  <a:cubicBezTo>
                    <a:pt x="89128" y="38675"/>
                    <a:pt x="89230" y="38703"/>
                    <a:pt x="89338" y="38725"/>
                  </a:cubicBezTo>
                  <a:cubicBezTo>
                    <a:pt x="89110" y="39140"/>
                    <a:pt x="88860" y="39543"/>
                    <a:pt x="88593" y="39942"/>
                  </a:cubicBezTo>
                  <a:cubicBezTo>
                    <a:pt x="88440" y="40169"/>
                    <a:pt x="88286" y="40396"/>
                    <a:pt x="88127" y="40623"/>
                  </a:cubicBezTo>
                  <a:cubicBezTo>
                    <a:pt x="88048" y="40737"/>
                    <a:pt x="87969" y="40844"/>
                    <a:pt x="87895" y="40959"/>
                  </a:cubicBezTo>
                  <a:cubicBezTo>
                    <a:pt x="87849" y="41022"/>
                    <a:pt x="87809" y="41083"/>
                    <a:pt x="87769" y="41146"/>
                  </a:cubicBezTo>
                  <a:cubicBezTo>
                    <a:pt x="87759" y="41140"/>
                    <a:pt x="87746" y="41140"/>
                    <a:pt x="87730" y="41140"/>
                  </a:cubicBezTo>
                  <a:cubicBezTo>
                    <a:pt x="87491" y="41117"/>
                    <a:pt x="87247" y="41072"/>
                    <a:pt x="87008" y="41038"/>
                  </a:cubicBezTo>
                  <a:cubicBezTo>
                    <a:pt x="86872" y="41015"/>
                    <a:pt x="86736" y="40993"/>
                    <a:pt x="86599" y="40970"/>
                  </a:cubicBezTo>
                  <a:cubicBezTo>
                    <a:pt x="86616" y="40941"/>
                    <a:pt x="86633" y="40913"/>
                    <a:pt x="86655" y="40885"/>
                  </a:cubicBezTo>
                  <a:cubicBezTo>
                    <a:pt x="86736" y="40771"/>
                    <a:pt x="86815" y="40663"/>
                    <a:pt x="86894" y="40550"/>
                  </a:cubicBezTo>
                  <a:cubicBezTo>
                    <a:pt x="87059" y="40317"/>
                    <a:pt x="87224" y="40083"/>
                    <a:pt x="87389" y="39850"/>
                  </a:cubicBezTo>
                  <a:cubicBezTo>
                    <a:pt x="87690" y="39425"/>
                    <a:pt x="87985" y="38987"/>
                    <a:pt x="88247" y="38533"/>
                  </a:cubicBezTo>
                  <a:close/>
                  <a:moveTo>
                    <a:pt x="89621" y="38782"/>
                  </a:moveTo>
                  <a:cubicBezTo>
                    <a:pt x="89797" y="38822"/>
                    <a:pt x="89968" y="38867"/>
                    <a:pt x="90145" y="38908"/>
                  </a:cubicBezTo>
                  <a:cubicBezTo>
                    <a:pt x="90309" y="38947"/>
                    <a:pt x="90479" y="38987"/>
                    <a:pt x="90650" y="39032"/>
                  </a:cubicBezTo>
                  <a:cubicBezTo>
                    <a:pt x="90309" y="39635"/>
                    <a:pt x="89894" y="40203"/>
                    <a:pt x="89463" y="40742"/>
                  </a:cubicBezTo>
                  <a:cubicBezTo>
                    <a:pt x="89383" y="40839"/>
                    <a:pt x="89304" y="40941"/>
                    <a:pt x="89225" y="41038"/>
                  </a:cubicBezTo>
                  <a:cubicBezTo>
                    <a:pt x="89190" y="41044"/>
                    <a:pt x="89150" y="41056"/>
                    <a:pt x="89115" y="41061"/>
                  </a:cubicBezTo>
                  <a:cubicBezTo>
                    <a:pt x="88877" y="41117"/>
                    <a:pt x="88633" y="41146"/>
                    <a:pt x="88389" y="41169"/>
                  </a:cubicBezTo>
                  <a:lnTo>
                    <a:pt x="88116" y="41169"/>
                  </a:lnTo>
                  <a:cubicBezTo>
                    <a:pt x="88116" y="41164"/>
                    <a:pt x="88121" y="41164"/>
                    <a:pt x="88121" y="41158"/>
                  </a:cubicBezTo>
                  <a:cubicBezTo>
                    <a:pt x="88202" y="41049"/>
                    <a:pt x="88281" y="40936"/>
                    <a:pt x="88360" y="40823"/>
                  </a:cubicBezTo>
                  <a:cubicBezTo>
                    <a:pt x="88525" y="40589"/>
                    <a:pt x="88685" y="40356"/>
                    <a:pt x="88837" y="40118"/>
                  </a:cubicBezTo>
                  <a:cubicBezTo>
                    <a:pt x="89115" y="39685"/>
                    <a:pt x="89377" y="39237"/>
                    <a:pt x="89621" y="38782"/>
                  </a:cubicBezTo>
                  <a:close/>
                  <a:moveTo>
                    <a:pt x="101231" y="39231"/>
                  </a:moveTo>
                  <a:cubicBezTo>
                    <a:pt x="101179" y="39328"/>
                    <a:pt x="101123" y="39425"/>
                    <a:pt x="101066" y="39515"/>
                  </a:cubicBezTo>
                  <a:cubicBezTo>
                    <a:pt x="100953" y="39703"/>
                    <a:pt x="100833" y="39884"/>
                    <a:pt x="100707" y="40067"/>
                  </a:cubicBezTo>
                  <a:cubicBezTo>
                    <a:pt x="100589" y="40243"/>
                    <a:pt x="100463" y="40419"/>
                    <a:pt x="100339" y="40595"/>
                  </a:cubicBezTo>
                  <a:cubicBezTo>
                    <a:pt x="100276" y="40692"/>
                    <a:pt x="100214" y="40783"/>
                    <a:pt x="100151" y="40878"/>
                  </a:cubicBezTo>
                  <a:cubicBezTo>
                    <a:pt x="100100" y="40953"/>
                    <a:pt x="100060" y="41027"/>
                    <a:pt x="100015" y="41106"/>
                  </a:cubicBezTo>
                  <a:cubicBezTo>
                    <a:pt x="99957" y="41106"/>
                    <a:pt x="99901" y="41112"/>
                    <a:pt x="99839" y="41112"/>
                  </a:cubicBezTo>
                  <a:cubicBezTo>
                    <a:pt x="99543" y="41135"/>
                    <a:pt x="99254" y="41164"/>
                    <a:pt x="98958" y="41203"/>
                  </a:cubicBezTo>
                  <a:cubicBezTo>
                    <a:pt x="98913" y="41209"/>
                    <a:pt x="98873" y="41214"/>
                    <a:pt x="98827" y="41219"/>
                  </a:cubicBezTo>
                  <a:cubicBezTo>
                    <a:pt x="98889" y="41135"/>
                    <a:pt x="98947" y="41049"/>
                    <a:pt x="99009" y="40959"/>
                  </a:cubicBezTo>
                  <a:cubicBezTo>
                    <a:pt x="99134" y="40765"/>
                    <a:pt x="99259" y="40566"/>
                    <a:pt x="99378" y="40362"/>
                  </a:cubicBezTo>
                  <a:cubicBezTo>
                    <a:pt x="99577" y="40021"/>
                    <a:pt x="99760" y="39669"/>
                    <a:pt x="99923" y="39310"/>
                  </a:cubicBezTo>
                  <a:cubicBezTo>
                    <a:pt x="100356" y="39288"/>
                    <a:pt x="100793" y="39260"/>
                    <a:pt x="101231" y="39231"/>
                  </a:cubicBezTo>
                  <a:close/>
                  <a:moveTo>
                    <a:pt x="93582" y="39487"/>
                  </a:moveTo>
                  <a:cubicBezTo>
                    <a:pt x="93786" y="39498"/>
                    <a:pt x="93985" y="39509"/>
                    <a:pt x="94185" y="39515"/>
                  </a:cubicBezTo>
                  <a:cubicBezTo>
                    <a:pt x="94429" y="39527"/>
                    <a:pt x="94673" y="39527"/>
                    <a:pt x="94918" y="39527"/>
                  </a:cubicBezTo>
                  <a:cubicBezTo>
                    <a:pt x="94861" y="39624"/>
                    <a:pt x="94798" y="39719"/>
                    <a:pt x="94741" y="39816"/>
                  </a:cubicBezTo>
                  <a:cubicBezTo>
                    <a:pt x="94617" y="40010"/>
                    <a:pt x="94497" y="40203"/>
                    <a:pt x="94373" y="40396"/>
                  </a:cubicBezTo>
                  <a:cubicBezTo>
                    <a:pt x="94247" y="40589"/>
                    <a:pt x="94127" y="40783"/>
                    <a:pt x="94009" y="40975"/>
                  </a:cubicBezTo>
                  <a:cubicBezTo>
                    <a:pt x="93957" y="41072"/>
                    <a:pt x="93901" y="41169"/>
                    <a:pt x="93849" y="41266"/>
                  </a:cubicBezTo>
                  <a:cubicBezTo>
                    <a:pt x="93820" y="41322"/>
                    <a:pt x="93793" y="41384"/>
                    <a:pt x="93764" y="41447"/>
                  </a:cubicBezTo>
                  <a:cubicBezTo>
                    <a:pt x="93725" y="41436"/>
                    <a:pt x="93691" y="41424"/>
                    <a:pt x="93657" y="41419"/>
                  </a:cubicBezTo>
                  <a:cubicBezTo>
                    <a:pt x="93384" y="41339"/>
                    <a:pt x="93117" y="41243"/>
                    <a:pt x="92849" y="41158"/>
                  </a:cubicBezTo>
                  <a:cubicBezTo>
                    <a:pt x="92787" y="41135"/>
                    <a:pt x="92724" y="41117"/>
                    <a:pt x="92661" y="41095"/>
                  </a:cubicBezTo>
                  <a:cubicBezTo>
                    <a:pt x="92729" y="40975"/>
                    <a:pt x="92804" y="40857"/>
                    <a:pt x="92878" y="40737"/>
                  </a:cubicBezTo>
                  <a:cubicBezTo>
                    <a:pt x="92968" y="40584"/>
                    <a:pt x="93065" y="40430"/>
                    <a:pt x="93156" y="40277"/>
                  </a:cubicBezTo>
                  <a:cubicBezTo>
                    <a:pt x="93316" y="40021"/>
                    <a:pt x="93458" y="39760"/>
                    <a:pt x="93582" y="39487"/>
                  </a:cubicBezTo>
                  <a:close/>
                  <a:moveTo>
                    <a:pt x="99582" y="39333"/>
                  </a:moveTo>
                  <a:lnTo>
                    <a:pt x="99582" y="39333"/>
                  </a:lnTo>
                  <a:cubicBezTo>
                    <a:pt x="99440" y="39629"/>
                    <a:pt x="99275" y="39913"/>
                    <a:pt x="99105" y="40197"/>
                  </a:cubicBezTo>
                  <a:cubicBezTo>
                    <a:pt x="98992" y="40390"/>
                    <a:pt x="98866" y="40578"/>
                    <a:pt x="98742" y="40765"/>
                  </a:cubicBezTo>
                  <a:cubicBezTo>
                    <a:pt x="98679" y="40857"/>
                    <a:pt x="98617" y="40953"/>
                    <a:pt x="98559" y="41044"/>
                  </a:cubicBezTo>
                  <a:cubicBezTo>
                    <a:pt x="98509" y="41124"/>
                    <a:pt x="98452" y="41203"/>
                    <a:pt x="98407" y="41288"/>
                  </a:cubicBezTo>
                  <a:cubicBezTo>
                    <a:pt x="98066" y="41339"/>
                    <a:pt x="97725" y="41402"/>
                    <a:pt x="97384" y="41465"/>
                  </a:cubicBezTo>
                  <a:cubicBezTo>
                    <a:pt x="97350" y="41470"/>
                    <a:pt x="97310" y="41476"/>
                    <a:pt x="97276" y="41481"/>
                  </a:cubicBezTo>
                  <a:cubicBezTo>
                    <a:pt x="97327" y="41390"/>
                    <a:pt x="97384" y="41305"/>
                    <a:pt x="97434" y="41219"/>
                  </a:cubicBezTo>
                  <a:cubicBezTo>
                    <a:pt x="97571" y="41004"/>
                    <a:pt x="97702" y="40783"/>
                    <a:pt x="97827" y="40561"/>
                  </a:cubicBezTo>
                  <a:cubicBezTo>
                    <a:pt x="97953" y="40340"/>
                    <a:pt x="98071" y="40112"/>
                    <a:pt x="98184" y="39884"/>
                  </a:cubicBezTo>
                  <a:cubicBezTo>
                    <a:pt x="98242" y="39777"/>
                    <a:pt x="98299" y="39669"/>
                    <a:pt x="98349" y="39556"/>
                  </a:cubicBezTo>
                  <a:cubicBezTo>
                    <a:pt x="98373" y="39498"/>
                    <a:pt x="98401" y="39441"/>
                    <a:pt x="98423" y="39391"/>
                  </a:cubicBezTo>
                  <a:cubicBezTo>
                    <a:pt x="98810" y="39367"/>
                    <a:pt x="99196" y="39351"/>
                    <a:pt x="99582" y="39333"/>
                  </a:cubicBezTo>
                  <a:close/>
                  <a:moveTo>
                    <a:pt x="96662" y="39475"/>
                  </a:moveTo>
                  <a:lnTo>
                    <a:pt x="96662" y="39475"/>
                  </a:lnTo>
                  <a:cubicBezTo>
                    <a:pt x="96440" y="39771"/>
                    <a:pt x="96241" y="40083"/>
                    <a:pt x="96043" y="40396"/>
                  </a:cubicBezTo>
                  <a:cubicBezTo>
                    <a:pt x="95907" y="40613"/>
                    <a:pt x="95776" y="40833"/>
                    <a:pt x="95645" y="41056"/>
                  </a:cubicBezTo>
                  <a:cubicBezTo>
                    <a:pt x="95525" y="41260"/>
                    <a:pt x="95401" y="41458"/>
                    <a:pt x="95281" y="41663"/>
                  </a:cubicBezTo>
                  <a:lnTo>
                    <a:pt x="95150" y="41663"/>
                  </a:lnTo>
                  <a:cubicBezTo>
                    <a:pt x="94861" y="41657"/>
                    <a:pt x="94570" y="41623"/>
                    <a:pt x="94287" y="41573"/>
                  </a:cubicBezTo>
                  <a:cubicBezTo>
                    <a:pt x="94224" y="41560"/>
                    <a:pt x="94161" y="41544"/>
                    <a:pt x="94105" y="41533"/>
                  </a:cubicBezTo>
                  <a:cubicBezTo>
                    <a:pt x="94122" y="41504"/>
                    <a:pt x="94140" y="41476"/>
                    <a:pt x="94150" y="41447"/>
                  </a:cubicBezTo>
                  <a:cubicBezTo>
                    <a:pt x="94213" y="41345"/>
                    <a:pt x="94270" y="41243"/>
                    <a:pt x="94326" y="41135"/>
                  </a:cubicBezTo>
                  <a:cubicBezTo>
                    <a:pt x="94434" y="40936"/>
                    <a:pt x="94543" y="40737"/>
                    <a:pt x="94651" y="40532"/>
                  </a:cubicBezTo>
                  <a:cubicBezTo>
                    <a:pt x="94759" y="40333"/>
                    <a:pt x="94872" y="40135"/>
                    <a:pt x="94980" y="39936"/>
                  </a:cubicBezTo>
                  <a:cubicBezTo>
                    <a:pt x="95055" y="39800"/>
                    <a:pt x="95134" y="39663"/>
                    <a:pt x="95213" y="39527"/>
                  </a:cubicBezTo>
                  <a:cubicBezTo>
                    <a:pt x="95696" y="39515"/>
                    <a:pt x="96180" y="39498"/>
                    <a:pt x="96662" y="39475"/>
                  </a:cubicBezTo>
                  <a:close/>
                  <a:moveTo>
                    <a:pt x="98191" y="39402"/>
                  </a:moveTo>
                  <a:cubicBezTo>
                    <a:pt x="98128" y="39522"/>
                    <a:pt x="98060" y="39640"/>
                    <a:pt x="97992" y="39760"/>
                  </a:cubicBezTo>
                  <a:cubicBezTo>
                    <a:pt x="97861" y="39981"/>
                    <a:pt x="97719" y="40197"/>
                    <a:pt x="97583" y="40413"/>
                  </a:cubicBezTo>
                  <a:cubicBezTo>
                    <a:pt x="97441" y="40623"/>
                    <a:pt x="97298" y="40839"/>
                    <a:pt x="97162" y="41056"/>
                  </a:cubicBezTo>
                  <a:cubicBezTo>
                    <a:pt x="97093" y="41158"/>
                    <a:pt x="97032" y="41260"/>
                    <a:pt x="96964" y="41368"/>
                  </a:cubicBezTo>
                  <a:cubicBezTo>
                    <a:pt x="96930" y="41424"/>
                    <a:pt x="96896" y="41481"/>
                    <a:pt x="96855" y="41544"/>
                  </a:cubicBezTo>
                  <a:cubicBezTo>
                    <a:pt x="96526" y="41589"/>
                    <a:pt x="96196" y="41629"/>
                    <a:pt x="95861" y="41657"/>
                  </a:cubicBezTo>
                  <a:cubicBezTo>
                    <a:pt x="95792" y="41657"/>
                    <a:pt x="95730" y="41657"/>
                    <a:pt x="95661" y="41663"/>
                  </a:cubicBezTo>
                  <a:cubicBezTo>
                    <a:pt x="95724" y="41560"/>
                    <a:pt x="95787" y="41458"/>
                    <a:pt x="95844" y="41356"/>
                  </a:cubicBezTo>
                  <a:cubicBezTo>
                    <a:pt x="95952" y="41169"/>
                    <a:pt x="96054" y="40981"/>
                    <a:pt x="96157" y="40799"/>
                  </a:cubicBezTo>
                  <a:cubicBezTo>
                    <a:pt x="96350" y="40442"/>
                    <a:pt x="96555" y="40083"/>
                    <a:pt x="96781" y="39748"/>
                  </a:cubicBezTo>
                  <a:cubicBezTo>
                    <a:pt x="96849" y="39651"/>
                    <a:pt x="96923" y="39556"/>
                    <a:pt x="96991" y="39459"/>
                  </a:cubicBezTo>
                  <a:cubicBezTo>
                    <a:pt x="97378" y="39441"/>
                    <a:pt x="97764" y="39419"/>
                    <a:pt x="98150" y="39402"/>
                  </a:cubicBezTo>
                  <a:close/>
                  <a:moveTo>
                    <a:pt x="138438" y="0"/>
                  </a:moveTo>
                  <a:cubicBezTo>
                    <a:pt x="138257" y="0"/>
                    <a:pt x="138074" y="7"/>
                    <a:pt x="137893" y="23"/>
                  </a:cubicBezTo>
                  <a:cubicBezTo>
                    <a:pt x="137529" y="63"/>
                    <a:pt x="137171" y="143"/>
                    <a:pt x="136820" y="251"/>
                  </a:cubicBezTo>
                  <a:cubicBezTo>
                    <a:pt x="136410" y="382"/>
                    <a:pt x="136023" y="569"/>
                    <a:pt x="135654" y="784"/>
                  </a:cubicBezTo>
                  <a:cubicBezTo>
                    <a:pt x="135262" y="1012"/>
                    <a:pt x="134903" y="1296"/>
                    <a:pt x="134546" y="1568"/>
                  </a:cubicBezTo>
                  <a:cubicBezTo>
                    <a:pt x="134166" y="1859"/>
                    <a:pt x="133796" y="2160"/>
                    <a:pt x="133427" y="2467"/>
                  </a:cubicBezTo>
                  <a:cubicBezTo>
                    <a:pt x="131944" y="3694"/>
                    <a:pt x="130552" y="5040"/>
                    <a:pt x="129204" y="6416"/>
                  </a:cubicBezTo>
                  <a:cubicBezTo>
                    <a:pt x="127846" y="7802"/>
                    <a:pt x="126529" y="9229"/>
                    <a:pt x="125199" y="10644"/>
                  </a:cubicBezTo>
                  <a:cubicBezTo>
                    <a:pt x="124835" y="11025"/>
                    <a:pt x="124471" y="11405"/>
                    <a:pt x="124108" y="11786"/>
                  </a:cubicBezTo>
                  <a:cubicBezTo>
                    <a:pt x="124074" y="11762"/>
                    <a:pt x="124040" y="11741"/>
                    <a:pt x="124006" y="11717"/>
                  </a:cubicBezTo>
                  <a:cubicBezTo>
                    <a:pt x="122454" y="10621"/>
                    <a:pt x="121170" y="9212"/>
                    <a:pt x="119834" y="7883"/>
                  </a:cubicBezTo>
                  <a:cubicBezTo>
                    <a:pt x="119561" y="7610"/>
                    <a:pt x="119288" y="7337"/>
                    <a:pt x="119016" y="7057"/>
                  </a:cubicBezTo>
                  <a:cubicBezTo>
                    <a:pt x="118755" y="6785"/>
                    <a:pt x="118499" y="6512"/>
                    <a:pt x="118238" y="6239"/>
                  </a:cubicBezTo>
                  <a:cubicBezTo>
                    <a:pt x="117693" y="5677"/>
                    <a:pt x="117135" y="5121"/>
                    <a:pt x="116534" y="4615"/>
                  </a:cubicBezTo>
                  <a:cubicBezTo>
                    <a:pt x="115947" y="4120"/>
                    <a:pt x="115306" y="3671"/>
                    <a:pt x="114607" y="3359"/>
                  </a:cubicBezTo>
                  <a:cubicBezTo>
                    <a:pt x="114260" y="3205"/>
                    <a:pt x="113902" y="3086"/>
                    <a:pt x="113533" y="3007"/>
                  </a:cubicBezTo>
                  <a:cubicBezTo>
                    <a:pt x="113227" y="2944"/>
                    <a:pt x="112907" y="2916"/>
                    <a:pt x="112595" y="2916"/>
                  </a:cubicBezTo>
                  <a:cubicBezTo>
                    <a:pt x="112527" y="2916"/>
                    <a:pt x="112459" y="2916"/>
                    <a:pt x="112391" y="2921"/>
                  </a:cubicBezTo>
                  <a:cubicBezTo>
                    <a:pt x="111583" y="2950"/>
                    <a:pt x="110788" y="3154"/>
                    <a:pt x="110044" y="3450"/>
                  </a:cubicBezTo>
                  <a:cubicBezTo>
                    <a:pt x="109243" y="3763"/>
                    <a:pt x="108488" y="4177"/>
                    <a:pt x="107765" y="4631"/>
                  </a:cubicBezTo>
                  <a:cubicBezTo>
                    <a:pt x="106481" y="5439"/>
                    <a:pt x="105305" y="6382"/>
                    <a:pt x="104095" y="7285"/>
                  </a:cubicBezTo>
                  <a:cubicBezTo>
                    <a:pt x="103867" y="7257"/>
                    <a:pt x="103646" y="7201"/>
                    <a:pt x="103429" y="7126"/>
                  </a:cubicBezTo>
                  <a:cubicBezTo>
                    <a:pt x="102356" y="6740"/>
                    <a:pt x="101464" y="5984"/>
                    <a:pt x="100424" y="5523"/>
                  </a:cubicBezTo>
                  <a:cubicBezTo>
                    <a:pt x="100162" y="5410"/>
                    <a:pt x="99901" y="5313"/>
                    <a:pt x="99629" y="5250"/>
                  </a:cubicBezTo>
                  <a:cubicBezTo>
                    <a:pt x="99367" y="5189"/>
                    <a:pt x="99105" y="5155"/>
                    <a:pt x="98839" y="5137"/>
                  </a:cubicBezTo>
                  <a:cubicBezTo>
                    <a:pt x="98742" y="5132"/>
                    <a:pt x="98645" y="5126"/>
                    <a:pt x="98549" y="5126"/>
                  </a:cubicBezTo>
                  <a:cubicBezTo>
                    <a:pt x="98134" y="5126"/>
                    <a:pt x="97719" y="5189"/>
                    <a:pt x="97316" y="5279"/>
                  </a:cubicBezTo>
                  <a:cubicBezTo>
                    <a:pt x="96799" y="5405"/>
                    <a:pt x="96304" y="5598"/>
                    <a:pt x="95832" y="5825"/>
                  </a:cubicBezTo>
                  <a:cubicBezTo>
                    <a:pt x="95338" y="6063"/>
                    <a:pt x="94872" y="6341"/>
                    <a:pt x="94418" y="6643"/>
                  </a:cubicBezTo>
                  <a:cubicBezTo>
                    <a:pt x="93497" y="7257"/>
                    <a:pt x="92645" y="7962"/>
                    <a:pt x="91793" y="8667"/>
                  </a:cubicBezTo>
                  <a:cubicBezTo>
                    <a:pt x="91486" y="8922"/>
                    <a:pt x="91173" y="9178"/>
                    <a:pt x="90867" y="9428"/>
                  </a:cubicBezTo>
                  <a:cubicBezTo>
                    <a:pt x="90616" y="9320"/>
                    <a:pt x="90377" y="9205"/>
                    <a:pt x="90145" y="9076"/>
                  </a:cubicBezTo>
                  <a:cubicBezTo>
                    <a:pt x="89831" y="8905"/>
                    <a:pt x="89531" y="8717"/>
                    <a:pt x="89230" y="8523"/>
                  </a:cubicBezTo>
                  <a:cubicBezTo>
                    <a:pt x="88968" y="8365"/>
                    <a:pt x="88713" y="8195"/>
                    <a:pt x="88446" y="8053"/>
                  </a:cubicBezTo>
                  <a:cubicBezTo>
                    <a:pt x="88195" y="7917"/>
                    <a:pt x="87940" y="7797"/>
                    <a:pt x="87667" y="7723"/>
                  </a:cubicBezTo>
                  <a:cubicBezTo>
                    <a:pt x="87531" y="7683"/>
                    <a:pt x="87394" y="7660"/>
                    <a:pt x="87258" y="7649"/>
                  </a:cubicBezTo>
                  <a:cubicBezTo>
                    <a:pt x="87206" y="7644"/>
                    <a:pt x="87150" y="7644"/>
                    <a:pt x="87098" y="7644"/>
                  </a:cubicBezTo>
                  <a:cubicBezTo>
                    <a:pt x="87008" y="7644"/>
                    <a:pt x="86917" y="7649"/>
                    <a:pt x="86826" y="7655"/>
                  </a:cubicBezTo>
                  <a:cubicBezTo>
                    <a:pt x="86684" y="7666"/>
                    <a:pt x="86548" y="7700"/>
                    <a:pt x="86411" y="7739"/>
                  </a:cubicBezTo>
                  <a:cubicBezTo>
                    <a:pt x="86241" y="7786"/>
                    <a:pt x="86081" y="7854"/>
                    <a:pt x="85917" y="7928"/>
                  </a:cubicBezTo>
                  <a:cubicBezTo>
                    <a:pt x="85496" y="8114"/>
                    <a:pt x="85121" y="8387"/>
                    <a:pt x="84751" y="8660"/>
                  </a:cubicBezTo>
                  <a:cubicBezTo>
                    <a:pt x="84048" y="9171"/>
                    <a:pt x="83314" y="9655"/>
                    <a:pt x="82569" y="10110"/>
                  </a:cubicBezTo>
                  <a:cubicBezTo>
                    <a:pt x="82031" y="10433"/>
                    <a:pt x="81478" y="10740"/>
                    <a:pt x="80917" y="11036"/>
                  </a:cubicBezTo>
                  <a:cubicBezTo>
                    <a:pt x="80360" y="11326"/>
                    <a:pt x="79786" y="11592"/>
                    <a:pt x="79212" y="11843"/>
                  </a:cubicBezTo>
                  <a:cubicBezTo>
                    <a:pt x="77967" y="12388"/>
                    <a:pt x="76683" y="12826"/>
                    <a:pt x="75388" y="13212"/>
                  </a:cubicBezTo>
                  <a:cubicBezTo>
                    <a:pt x="75035" y="13314"/>
                    <a:pt x="74677" y="13393"/>
                    <a:pt x="74319" y="13462"/>
                  </a:cubicBezTo>
                  <a:cubicBezTo>
                    <a:pt x="73814" y="13569"/>
                    <a:pt x="73308" y="13666"/>
                    <a:pt x="72808" y="13774"/>
                  </a:cubicBezTo>
                  <a:cubicBezTo>
                    <a:pt x="71620" y="14019"/>
                    <a:pt x="70439" y="14298"/>
                    <a:pt x="69291" y="14684"/>
                  </a:cubicBezTo>
                  <a:cubicBezTo>
                    <a:pt x="68774" y="14859"/>
                    <a:pt x="68262" y="15064"/>
                    <a:pt x="67780" y="15320"/>
                  </a:cubicBezTo>
                  <a:cubicBezTo>
                    <a:pt x="67580" y="15428"/>
                    <a:pt x="67387" y="15547"/>
                    <a:pt x="67205" y="15678"/>
                  </a:cubicBezTo>
                  <a:cubicBezTo>
                    <a:pt x="67148" y="15724"/>
                    <a:pt x="67091" y="15769"/>
                    <a:pt x="67035" y="15814"/>
                  </a:cubicBezTo>
                  <a:cubicBezTo>
                    <a:pt x="63443" y="15922"/>
                    <a:pt x="59852" y="15974"/>
                    <a:pt x="56261" y="15997"/>
                  </a:cubicBezTo>
                  <a:cubicBezTo>
                    <a:pt x="54579" y="16007"/>
                    <a:pt x="52895" y="16011"/>
                    <a:pt x="51211" y="16011"/>
                  </a:cubicBezTo>
                  <a:cubicBezTo>
                    <a:pt x="49271" y="16011"/>
                    <a:pt x="47331" y="16006"/>
                    <a:pt x="45391" y="15997"/>
                  </a:cubicBezTo>
                  <a:cubicBezTo>
                    <a:pt x="41766" y="15979"/>
                    <a:pt x="38140" y="15956"/>
                    <a:pt x="34515" y="15945"/>
                  </a:cubicBezTo>
                  <a:cubicBezTo>
                    <a:pt x="33937" y="15944"/>
                    <a:pt x="33359" y="15944"/>
                    <a:pt x="32781" y="15944"/>
                  </a:cubicBezTo>
                  <a:cubicBezTo>
                    <a:pt x="29768" y="15944"/>
                    <a:pt x="26754" y="15960"/>
                    <a:pt x="23741" y="16036"/>
                  </a:cubicBezTo>
                  <a:cubicBezTo>
                    <a:pt x="21871" y="16081"/>
                    <a:pt x="20002" y="16150"/>
                    <a:pt x="18139" y="16246"/>
                  </a:cubicBezTo>
                  <a:cubicBezTo>
                    <a:pt x="17206" y="16297"/>
                    <a:pt x="16275" y="16354"/>
                    <a:pt x="15343" y="16422"/>
                  </a:cubicBezTo>
                  <a:cubicBezTo>
                    <a:pt x="14399" y="16491"/>
                    <a:pt x="13450" y="16564"/>
                    <a:pt x="12507" y="16656"/>
                  </a:cubicBezTo>
                  <a:cubicBezTo>
                    <a:pt x="12473" y="16661"/>
                    <a:pt x="12445" y="16679"/>
                    <a:pt x="12422" y="16701"/>
                  </a:cubicBezTo>
                  <a:cubicBezTo>
                    <a:pt x="12388" y="16735"/>
                    <a:pt x="12365" y="16781"/>
                    <a:pt x="12365" y="16826"/>
                  </a:cubicBezTo>
                  <a:cubicBezTo>
                    <a:pt x="12359" y="16876"/>
                    <a:pt x="12382" y="16923"/>
                    <a:pt x="12411" y="16962"/>
                  </a:cubicBezTo>
                  <a:cubicBezTo>
                    <a:pt x="12445" y="16991"/>
                    <a:pt x="12496" y="17020"/>
                    <a:pt x="12541" y="17020"/>
                  </a:cubicBezTo>
                  <a:cubicBezTo>
                    <a:pt x="12968" y="16986"/>
                    <a:pt x="13400" y="16951"/>
                    <a:pt x="13825" y="16923"/>
                  </a:cubicBezTo>
                  <a:cubicBezTo>
                    <a:pt x="14292" y="16889"/>
                    <a:pt x="14757" y="16855"/>
                    <a:pt x="15223" y="16826"/>
                  </a:cubicBezTo>
                  <a:cubicBezTo>
                    <a:pt x="16115" y="16769"/>
                    <a:pt x="17014" y="16718"/>
                    <a:pt x="17911" y="16672"/>
                  </a:cubicBezTo>
                  <a:cubicBezTo>
                    <a:pt x="19700" y="16576"/>
                    <a:pt x="21496" y="16508"/>
                    <a:pt x="23293" y="16456"/>
                  </a:cubicBezTo>
                  <a:cubicBezTo>
                    <a:pt x="26883" y="16360"/>
                    <a:pt x="30474" y="16338"/>
                    <a:pt x="34066" y="16338"/>
                  </a:cubicBezTo>
                  <a:cubicBezTo>
                    <a:pt x="39223" y="16342"/>
                    <a:pt x="44380" y="16375"/>
                    <a:pt x="49538" y="16375"/>
                  </a:cubicBezTo>
                  <a:cubicBezTo>
                    <a:pt x="51631" y="16375"/>
                    <a:pt x="53725" y="16369"/>
                    <a:pt x="55818" y="16354"/>
                  </a:cubicBezTo>
                  <a:cubicBezTo>
                    <a:pt x="59443" y="16326"/>
                    <a:pt x="63068" y="16270"/>
                    <a:pt x="66694" y="16160"/>
                  </a:cubicBezTo>
                  <a:cubicBezTo>
                    <a:pt x="66597" y="16286"/>
                    <a:pt x="66518" y="16422"/>
                    <a:pt x="66455" y="16564"/>
                  </a:cubicBezTo>
                  <a:cubicBezTo>
                    <a:pt x="66382" y="16740"/>
                    <a:pt x="66353" y="16934"/>
                    <a:pt x="66364" y="17122"/>
                  </a:cubicBezTo>
                  <a:cubicBezTo>
                    <a:pt x="66387" y="17531"/>
                    <a:pt x="66597" y="17917"/>
                    <a:pt x="66864" y="18218"/>
                  </a:cubicBezTo>
                  <a:cubicBezTo>
                    <a:pt x="67211" y="18615"/>
                    <a:pt x="67683" y="18883"/>
                    <a:pt x="68160" y="19105"/>
                  </a:cubicBezTo>
                  <a:cubicBezTo>
                    <a:pt x="68761" y="19383"/>
                    <a:pt x="69409" y="19564"/>
                    <a:pt x="70057" y="19724"/>
                  </a:cubicBezTo>
                  <a:cubicBezTo>
                    <a:pt x="71483" y="20076"/>
                    <a:pt x="72944" y="20293"/>
                    <a:pt x="74376" y="20634"/>
                  </a:cubicBezTo>
                  <a:cubicBezTo>
                    <a:pt x="75087" y="20810"/>
                    <a:pt x="75808" y="21014"/>
                    <a:pt x="76456" y="21360"/>
                  </a:cubicBezTo>
                  <a:cubicBezTo>
                    <a:pt x="76569" y="21429"/>
                    <a:pt x="76683" y="21497"/>
                    <a:pt x="76791" y="21576"/>
                  </a:cubicBezTo>
                  <a:cubicBezTo>
                    <a:pt x="76893" y="21644"/>
                    <a:pt x="76985" y="21730"/>
                    <a:pt x="77075" y="21815"/>
                  </a:cubicBezTo>
                  <a:cubicBezTo>
                    <a:pt x="77292" y="22031"/>
                    <a:pt x="77496" y="22258"/>
                    <a:pt x="77660" y="22520"/>
                  </a:cubicBezTo>
                  <a:cubicBezTo>
                    <a:pt x="77735" y="22651"/>
                    <a:pt x="77796" y="22787"/>
                    <a:pt x="77843" y="22929"/>
                  </a:cubicBezTo>
                  <a:cubicBezTo>
                    <a:pt x="77871" y="23031"/>
                    <a:pt x="77888" y="23128"/>
                    <a:pt x="77893" y="23230"/>
                  </a:cubicBezTo>
                  <a:cubicBezTo>
                    <a:pt x="77893" y="23320"/>
                    <a:pt x="77882" y="23412"/>
                    <a:pt x="77864" y="23503"/>
                  </a:cubicBezTo>
                  <a:cubicBezTo>
                    <a:pt x="77837" y="23600"/>
                    <a:pt x="77796" y="23695"/>
                    <a:pt x="77751" y="23787"/>
                  </a:cubicBezTo>
                  <a:cubicBezTo>
                    <a:pt x="77667" y="23923"/>
                    <a:pt x="77570" y="24048"/>
                    <a:pt x="77462" y="24162"/>
                  </a:cubicBezTo>
                  <a:cubicBezTo>
                    <a:pt x="77234" y="24389"/>
                    <a:pt x="76967" y="24576"/>
                    <a:pt x="76694" y="24747"/>
                  </a:cubicBezTo>
                  <a:cubicBezTo>
                    <a:pt x="76133" y="25077"/>
                    <a:pt x="75530" y="25326"/>
                    <a:pt x="74922" y="25554"/>
                  </a:cubicBezTo>
                  <a:cubicBezTo>
                    <a:pt x="74167" y="25837"/>
                    <a:pt x="73390" y="26076"/>
                    <a:pt x="72618" y="26308"/>
                  </a:cubicBezTo>
                  <a:cubicBezTo>
                    <a:pt x="72627" y="26306"/>
                    <a:pt x="72636" y="26303"/>
                    <a:pt x="72646" y="26301"/>
                  </a:cubicBezTo>
                  <a:cubicBezTo>
                    <a:pt x="71007" y="26780"/>
                    <a:pt x="69350" y="27193"/>
                    <a:pt x="67728" y="27731"/>
                  </a:cubicBezTo>
                  <a:cubicBezTo>
                    <a:pt x="67057" y="27951"/>
                    <a:pt x="66387" y="28196"/>
                    <a:pt x="65756" y="28520"/>
                  </a:cubicBezTo>
                  <a:cubicBezTo>
                    <a:pt x="65495" y="28651"/>
                    <a:pt x="65239" y="28798"/>
                    <a:pt x="65000" y="28969"/>
                  </a:cubicBezTo>
                  <a:cubicBezTo>
                    <a:pt x="64796" y="29111"/>
                    <a:pt x="64614" y="29276"/>
                    <a:pt x="64455" y="29464"/>
                  </a:cubicBezTo>
                  <a:cubicBezTo>
                    <a:pt x="64273" y="29685"/>
                    <a:pt x="64142" y="29963"/>
                    <a:pt x="64119" y="30248"/>
                  </a:cubicBezTo>
                  <a:cubicBezTo>
                    <a:pt x="64108" y="30395"/>
                    <a:pt x="64125" y="30537"/>
                    <a:pt x="64166" y="30679"/>
                  </a:cubicBezTo>
                  <a:cubicBezTo>
                    <a:pt x="64187" y="30765"/>
                    <a:pt x="64216" y="30844"/>
                    <a:pt x="64250" y="30930"/>
                  </a:cubicBezTo>
                  <a:cubicBezTo>
                    <a:pt x="64290" y="31014"/>
                    <a:pt x="64336" y="31094"/>
                    <a:pt x="64387" y="31179"/>
                  </a:cubicBezTo>
                  <a:cubicBezTo>
                    <a:pt x="64483" y="31339"/>
                    <a:pt x="64609" y="31481"/>
                    <a:pt x="64733" y="31623"/>
                  </a:cubicBezTo>
                  <a:cubicBezTo>
                    <a:pt x="64909" y="31804"/>
                    <a:pt x="65102" y="31975"/>
                    <a:pt x="65307" y="32134"/>
                  </a:cubicBezTo>
                  <a:cubicBezTo>
                    <a:pt x="65614" y="32378"/>
                    <a:pt x="65966" y="32554"/>
                    <a:pt x="66319" y="32725"/>
                  </a:cubicBezTo>
                  <a:cubicBezTo>
                    <a:pt x="66716" y="32913"/>
                    <a:pt x="67125" y="33083"/>
                    <a:pt x="67512" y="33293"/>
                  </a:cubicBezTo>
                  <a:cubicBezTo>
                    <a:pt x="67745" y="33430"/>
                    <a:pt x="67961" y="33577"/>
                    <a:pt x="68160" y="33753"/>
                  </a:cubicBezTo>
                  <a:cubicBezTo>
                    <a:pt x="68257" y="33855"/>
                    <a:pt x="68341" y="33957"/>
                    <a:pt x="68415" y="34072"/>
                  </a:cubicBezTo>
                  <a:cubicBezTo>
                    <a:pt x="68467" y="34169"/>
                    <a:pt x="68506" y="34264"/>
                    <a:pt x="68541" y="34373"/>
                  </a:cubicBezTo>
                  <a:cubicBezTo>
                    <a:pt x="68569" y="34476"/>
                    <a:pt x="68586" y="34583"/>
                    <a:pt x="68591" y="34691"/>
                  </a:cubicBezTo>
                  <a:cubicBezTo>
                    <a:pt x="68591" y="34856"/>
                    <a:pt x="68575" y="35021"/>
                    <a:pt x="68541" y="35185"/>
                  </a:cubicBezTo>
                  <a:cubicBezTo>
                    <a:pt x="68501" y="35316"/>
                    <a:pt x="68449" y="35441"/>
                    <a:pt x="68386" y="35567"/>
                  </a:cubicBezTo>
                  <a:cubicBezTo>
                    <a:pt x="68302" y="35703"/>
                    <a:pt x="68205" y="35827"/>
                    <a:pt x="68097" y="35947"/>
                  </a:cubicBezTo>
                  <a:cubicBezTo>
                    <a:pt x="67921" y="36118"/>
                    <a:pt x="67733" y="36254"/>
                    <a:pt x="67529" y="36385"/>
                  </a:cubicBezTo>
                  <a:cubicBezTo>
                    <a:pt x="67103" y="36629"/>
                    <a:pt x="66648" y="36800"/>
                    <a:pt x="66177" y="36941"/>
                  </a:cubicBezTo>
                  <a:cubicBezTo>
                    <a:pt x="65488" y="37135"/>
                    <a:pt x="64790" y="37259"/>
                    <a:pt x="64085" y="37367"/>
                  </a:cubicBezTo>
                  <a:cubicBezTo>
                    <a:pt x="63733" y="37419"/>
                    <a:pt x="63387" y="37469"/>
                    <a:pt x="63040" y="37515"/>
                  </a:cubicBezTo>
                  <a:cubicBezTo>
                    <a:pt x="62409" y="37595"/>
                    <a:pt x="61779" y="37634"/>
                    <a:pt x="61148" y="37657"/>
                  </a:cubicBezTo>
                  <a:cubicBezTo>
                    <a:pt x="60950" y="37661"/>
                    <a:pt x="60753" y="37663"/>
                    <a:pt x="60556" y="37663"/>
                  </a:cubicBezTo>
                  <a:cubicBezTo>
                    <a:pt x="60122" y="37663"/>
                    <a:pt x="59687" y="37654"/>
                    <a:pt x="59249" y="37634"/>
                  </a:cubicBezTo>
                  <a:cubicBezTo>
                    <a:pt x="58630" y="37612"/>
                    <a:pt x="58006" y="37571"/>
                    <a:pt x="57381" y="37526"/>
                  </a:cubicBezTo>
                  <a:cubicBezTo>
                    <a:pt x="56102" y="37435"/>
                    <a:pt x="54829" y="37322"/>
                    <a:pt x="53545" y="37288"/>
                  </a:cubicBezTo>
                  <a:cubicBezTo>
                    <a:pt x="53322" y="37282"/>
                    <a:pt x="53099" y="37278"/>
                    <a:pt x="52876" y="37278"/>
                  </a:cubicBezTo>
                  <a:cubicBezTo>
                    <a:pt x="51859" y="37278"/>
                    <a:pt x="50841" y="37345"/>
                    <a:pt x="49834" y="37498"/>
                  </a:cubicBezTo>
                  <a:cubicBezTo>
                    <a:pt x="49527" y="37544"/>
                    <a:pt x="49226" y="37605"/>
                    <a:pt x="48931" y="37668"/>
                  </a:cubicBezTo>
                  <a:cubicBezTo>
                    <a:pt x="48572" y="37742"/>
                    <a:pt x="48231" y="37844"/>
                    <a:pt x="47880" y="37930"/>
                  </a:cubicBezTo>
                  <a:cubicBezTo>
                    <a:pt x="47282" y="38083"/>
                    <a:pt x="46669" y="38169"/>
                    <a:pt x="46055" y="38185"/>
                  </a:cubicBezTo>
                  <a:cubicBezTo>
                    <a:pt x="45999" y="38186"/>
                    <a:pt x="45942" y="38187"/>
                    <a:pt x="45886" y="38187"/>
                  </a:cubicBezTo>
                  <a:cubicBezTo>
                    <a:pt x="45279" y="38187"/>
                    <a:pt x="44677" y="38128"/>
                    <a:pt x="44077" y="38061"/>
                  </a:cubicBezTo>
                  <a:cubicBezTo>
                    <a:pt x="43697" y="38021"/>
                    <a:pt x="43322" y="37975"/>
                    <a:pt x="42941" y="37936"/>
                  </a:cubicBezTo>
                  <a:cubicBezTo>
                    <a:pt x="42613" y="37901"/>
                    <a:pt x="42285" y="37886"/>
                    <a:pt x="41957" y="37886"/>
                  </a:cubicBezTo>
                  <a:cubicBezTo>
                    <a:pt x="41854" y="37886"/>
                    <a:pt x="41750" y="37888"/>
                    <a:pt x="41646" y="37891"/>
                  </a:cubicBezTo>
                  <a:cubicBezTo>
                    <a:pt x="40845" y="37907"/>
                    <a:pt x="40054" y="37998"/>
                    <a:pt x="39265" y="38095"/>
                  </a:cubicBezTo>
                  <a:cubicBezTo>
                    <a:pt x="38464" y="38185"/>
                    <a:pt x="37662" y="38282"/>
                    <a:pt x="36856" y="38305"/>
                  </a:cubicBezTo>
                  <a:cubicBezTo>
                    <a:pt x="36777" y="38307"/>
                    <a:pt x="36697" y="38307"/>
                    <a:pt x="36618" y="38307"/>
                  </a:cubicBezTo>
                  <a:cubicBezTo>
                    <a:pt x="36399" y="38307"/>
                    <a:pt x="36180" y="38302"/>
                    <a:pt x="35963" y="38294"/>
                  </a:cubicBezTo>
                  <a:cubicBezTo>
                    <a:pt x="35787" y="38282"/>
                    <a:pt x="35611" y="38266"/>
                    <a:pt x="35441" y="38248"/>
                  </a:cubicBezTo>
                  <a:cubicBezTo>
                    <a:pt x="35265" y="38231"/>
                    <a:pt x="35094" y="38219"/>
                    <a:pt x="34919" y="38203"/>
                  </a:cubicBezTo>
                  <a:cubicBezTo>
                    <a:pt x="34213" y="38140"/>
                    <a:pt x="33515" y="38072"/>
                    <a:pt x="32810" y="38015"/>
                  </a:cubicBezTo>
                  <a:cubicBezTo>
                    <a:pt x="31429" y="37891"/>
                    <a:pt x="30054" y="37783"/>
                    <a:pt x="28674" y="37708"/>
                  </a:cubicBezTo>
                  <a:cubicBezTo>
                    <a:pt x="27619" y="37647"/>
                    <a:pt x="26564" y="37613"/>
                    <a:pt x="25512" y="37613"/>
                  </a:cubicBezTo>
                  <a:cubicBezTo>
                    <a:pt x="25186" y="37613"/>
                    <a:pt x="24861" y="37616"/>
                    <a:pt x="24536" y="37623"/>
                  </a:cubicBezTo>
                  <a:cubicBezTo>
                    <a:pt x="23162" y="37646"/>
                    <a:pt x="21792" y="37742"/>
                    <a:pt x="20434" y="37930"/>
                  </a:cubicBezTo>
                  <a:cubicBezTo>
                    <a:pt x="20314" y="37946"/>
                    <a:pt x="20230" y="38066"/>
                    <a:pt x="20253" y="38185"/>
                  </a:cubicBezTo>
                  <a:cubicBezTo>
                    <a:pt x="20268" y="38300"/>
                    <a:pt x="20363" y="38375"/>
                    <a:pt x="20471" y="38375"/>
                  </a:cubicBezTo>
                  <a:cubicBezTo>
                    <a:pt x="20481" y="38375"/>
                    <a:pt x="20492" y="38375"/>
                    <a:pt x="20502" y="38373"/>
                  </a:cubicBezTo>
                  <a:cubicBezTo>
                    <a:pt x="21064" y="38300"/>
                    <a:pt x="21622" y="38237"/>
                    <a:pt x="22184" y="38192"/>
                  </a:cubicBezTo>
                  <a:cubicBezTo>
                    <a:pt x="22787" y="38140"/>
                    <a:pt x="23395" y="38117"/>
                    <a:pt x="23996" y="38095"/>
                  </a:cubicBezTo>
                  <a:cubicBezTo>
                    <a:pt x="24345" y="38087"/>
                    <a:pt x="24693" y="38083"/>
                    <a:pt x="25041" y="38083"/>
                  </a:cubicBezTo>
                  <a:cubicBezTo>
                    <a:pt x="27664" y="38083"/>
                    <a:pt x="30282" y="38298"/>
                    <a:pt x="32889" y="38538"/>
                  </a:cubicBezTo>
                  <a:cubicBezTo>
                    <a:pt x="33634" y="38606"/>
                    <a:pt x="34378" y="38675"/>
                    <a:pt x="35123" y="38743"/>
                  </a:cubicBezTo>
                  <a:cubicBezTo>
                    <a:pt x="35475" y="38777"/>
                    <a:pt x="35821" y="38811"/>
                    <a:pt x="36175" y="38827"/>
                  </a:cubicBezTo>
                  <a:cubicBezTo>
                    <a:pt x="36279" y="38831"/>
                    <a:pt x="36383" y="38832"/>
                    <a:pt x="36488" y="38832"/>
                  </a:cubicBezTo>
                  <a:cubicBezTo>
                    <a:pt x="36752" y="38832"/>
                    <a:pt x="37017" y="38823"/>
                    <a:pt x="37282" y="38811"/>
                  </a:cubicBezTo>
                  <a:cubicBezTo>
                    <a:pt x="38016" y="38777"/>
                    <a:pt x="38748" y="38686"/>
                    <a:pt x="39475" y="38601"/>
                  </a:cubicBezTo>
                  <a:cubicBezTo>
                    <a:pt x="39726" y="38567"/>
                    <a:pt x="39981" y="38544"/>
                    <a:pt x="40232" y="38515"/>
                  </a:cubicBezTo>
                  <a:cubicBezTo>
                    <a:pt x="40277" y="38515"/>
                    <a:pt x="40316" y="38521"/>
                    <a:pt x="40361" y="38521"/>
                  </a:cubicBezTo>
                  <a:cubicBezTo>
                    <a:pt x="41323" y="38589"/>
                    <a:pt x="42271" y="38748"/>
                    <a:pt x="43214" y="38919"/>
                  </a:cubicBezTo>
                  <a:cubicBezTo>
                    <a:pt x="44163" y="39095"/>
                    <a:pt x="45113" y="39283"/>
                    <a:pt x="46073" y="39407"/>
                  </a:cubicBezTo>
                  <a:cubicBezTo>
                    <a:pt x="46532" y="39470"/>
                    <a:pt x="46993" y="39509"/>
                    <a:pt x="47460" y="39532"/>
                  </a:cubicBezTo>
                  <a:cubicBezTo>
                    <a:pt x="47629" y="39540"/>
                    <a:pt x="47800" y="39546"/>
                    <a:pt x="47970" y="39546"/>
                  </a:cubicBezTo>
                  <a:cubicBezTo>
                    <a:pt x="48033" y="39546"/>
                    <a:pt x="48095" y="39545"/>
                    <a:pt x="48158" y="39543"/>
                  </a:cubicBezTo>
                  <a:cubicBezTo>
                    <a:pt x="48373" y="39538"/>
                    <a:pt x="48590" y="39509"/>
                    <a:pt x="48800" y="39470"/>
                  </a:cubicBezTo>
                  <a:cubicBezTo>
                    <a:pt x="49209" y="39391"/>
                    <a:pt x="49608" y="39254"/>
                    <a:pt x="50004" y="39118"/>
                  </a:cubicBezTo>
                  <a:cubicBezTo>
                    <a:pt x="50392" y="38987"/>
                    <a:pt x="50772" y="38851"/>
                    <a:pt x="51169" y="38771"/>
                  </a:cubicBezTo>
                  <a:cubicBezTo>
                    <a:pt x="51323" y="38748"/>
                    <a:pt x="51476" y="38731"/>
                    <a:pt x="51635" y="38720"/>
                  </a:cubicBezTo>
                  <a:cubicBezTo>
                    <a:pt x="51696" y="38716"/>
                    <a:pt x="51757" y="38714"/>
                    <a:pt x="51818" y="38714"/>
                  </a:cubicBezTo>
                  <a:cubicBezTo>
                    <a:pt x="51916" y="38714"/>
                    <a:pt x="52014" y="38718"/>
                    <a:pt x="52113" y="38725"/>
                  </a:cubicBezTo>
                  <a:cubicBezTo>
                    <a:pt x="52505" y="38759"/>
                    <a:pt x="52897" y="38833"/>
                    <a:pt x="53283" y="38919"/>
                  </a:cubicBezTo>
                  <a:cubicBezTo>
                    <a:pt x="53476" y="38964"/>
                    <a:pt x="53670" y="39010"/>
                    <a:pt x="53862" y="39055"/>
                  </a:cubicBezTo>
                  <a:cubicBezTo>
                    <a:pt x="54056" y="39100"/>
                    <a:pt x="54244" y="39147"/>
                    <a:pt x="54431" y="39192"/>
                  </a:cubicBezTo>
                  <a:cubicBezTo>
                    <a:pt x="55187" y="39367"/>
                    <a:pt x="55920" y="39629"/>
                    <a:pt x="56676" y="39805"/>
                  </a:cubicBezTo>
                  <a:cubicBezTo>
                    <a:pt x="56863" y="39850"/>
                    <a:pt x="57056" y="39884"/>
                    <a:pt x="57245" y="39918"/>
                  </a:cubicBezTo>
                  <a:cubicBezTo>
                    <a:pt x="57431" y="39947"/>
                    <a:pt x="57625" y="39965"/>
                    <a:pt x="57812" y="39976"/>
                  </a:cubicBezTo>
                  <a:cubicBezTo>
                    <a:pt x="57909" y="39983"/>
                    <a:pt x="58007" y="39986"/>
                    <a:pt x="58104" y="39986"/>
                  </a:cubicBezTo>
                  <a:cubicBezTo>
                    <a:pt x="58408" y="39986"/>
                    <a:pt x="58711" y="39957"/>
                    <a:pt x="59017" y="39931"/>
                  </a:cubicBezTo>
                  <a:cubicBezTo>
                    <a:pt x="59380" y="39897"/>
                    <a:pt x="59750" y="39862"/>
                    <a:pt x="60125" y="39839"/>
                  </a:cubicBezTo>
                  <a:cubicBezTo>
                    <a:pt x="60286" y="39831"/>
                    <a:pt x="60449" y="39827"/>
                    <a:pt x="60613" y="39827"/>
                  </a:cubicBezTo>
                  <a:cubicBezTo>
                    <a:pt x="60800" y="39827"/>
                    <a:pt x="60989" y="39832"/>
                    <a:pt x="61176" y="39845"/>
                  </a:cubicBezTo>
                  <a:cubicBezTo>
                    <a:pt x="61420" y="39862"/>
                    <a:pt x="61659" y="39897"/>
                    <a:pt x="61903" y="39936"/>
                  </a:cubicBezTo>
                  <a:cubicBezTo>
                    <a:pt x="62147" y="39981"/>
                    <a:pt x="62380" y="40044"/>
                    <a:pt x="62625" y="40094"/>
                  </a:cubicBezTo>
                  <a:cubicBezTo>
                    <a:pt x="63023" y="40186"/>
                    <a:pt x="63432" y="40231"/>
                    <a:pt x="63841" y="40254"/>
                  </a:cubicBezTo>
                  <a:cubicBezTo>
                    <a:pt x="64026" y="40266"/>
                    <a:pt x="64212" y="40271"/>
                    <a:pt x="64397" y="40271"/>
                  </a:cubicBezTo>
                  <a:cubicBezTo>
                    <a:pt x="65110" y="40271"/>
                    <a:pt x="65823" y="40187"/>
                    <a:pt x="66518" y="40038"/>
                  </a:cubicBezTo>
                  <a:cubicBezTo>
                    <a:pt x="67353" y="39856"/>
                    <a:pt x="68171" y="39549"/>
                    <a:pt x="68887" y="39089"/>
                  </a:cubicBezTo>
                  <a:cubicBezTo>
                    <a:pt x="69063" y="38969"/>
                    <a:pt x="69228" y="38845"/>
                    <a:pt x="69387" y="38703"/>
                  </a:cubicBezTo>
                  <a:cubicBezTo>
                    <a:pt x="69574" y="38538"/>
                    <a:pt x="69745" y="38345"/>
                    <a:pt x="69904" y="38151"/>
                  </a:cubicBezTo>
                  <a:cubicBezTo>
                    <a:pt x="70211" y="37788"/>
                    <a:pt x="70500" y="37401"/>
                    <a:pt x="70864" y="37083"/>
                  </a:cubicBezTo>
                  <a:cubicBezTo>
                    <a:pt x="71035" y="36941"/>
                    <a:pt x="71216" y="36810"/>
                    <a:pt x="71387" y="36674"/>
                  </a:cubicBezTo>
                  <a:cubicBezTo>
                    <a:pt x="71535" y="36555"/>
                    <a:pt x="71666" y="36430"/>
                    <a:pt x="71779" y="36283"/>
                  </a:cubicBezTo>
                  <a:cubicBezTo>
                    <a:pt x="71939" y="36084"/>
                    <a:pt x="72063" y="35856"/>
                    <a:pt x="72183" y="35628"/>
                  </a:cubicBezTo>
                  <a:cubicBezTo>
                    <a:pt x="72307" y="35389"/>
                    <a:pt x="72450" y="35151"/>
                    <a:pt x="72603" y="34924"/>
                  </a:cubicBezTo>
                  <a:cubicBezTo>
                    <a:pt x="72729" y="34742"/>
                    <a:pt x="72865" y="34560"/>
                    <a:pt x="73012" y="34395"/>
                  </a:cubicBezTo>
                  <a:cubicBezTo>
                    <a:pt x="73160" y="34219"/>
                    <a:pt x="73319" y="34067"/>
                    <a:pt x="73490" y="33912"/>
                  </a:cubicBezTo>
                  <a:cubicBezTo>
                    <a:pt x="73751" y="33692"/>
                    <a:pt x="74041" y="33498"/>
                    <a:pt x="74336" y="33316"/>
                  </a:cubicBezTo>
                  <a:cubicBezTo>
                    <a:pt x="74660" y="33186"/>
                    <a:pt x="74990" y="33066"/>
                    <a:pt x="75325" y="32958"/>
                  </a:cubicBezTo>
                  <a:cubicBezTo>
                    <a:pt x="76212" y="32685"/>
                    <a:pt x="77127" y="32515"/>
                    <a:pt x="78047" y="32384"/>
                  </a:cubicBezTo>
                  <a:cubicBezTo>
                    <a:pt x="78984" y="32247"/>
                    <a:pt x="79933" y="32174"/>
                    <a:pt x="80877" y="32111"/>
                  </a:cubicBezTo>
                  <a:cubicBezTo>
                    <a:pt x="82774" y="31992"/>
                    <a:pt x="84683" y="31953"/>
                    <a:pt x="86571" y="31720"/>
                  </a:cubicBezTo>
                  <a:cubicBezTo>
                    <a:pt x="87508" y="31605"/>
                    <a:pt x="88440" y="31435"/>
                    <a:pt x="89354" y="31190"/>
                  </a:cubicBezTo>
                  <a:cubicBezTo>
                    <a:pt x="89752" y="31088"/>
                    <a:pt x="90151" y="30964"/>
                    <a:pt x="90531" y="30804"/>
                  </a:cubicBezTo>
                  <a:cubicBezTo>
                    <a:pt x="90684" y="30736"/>
                    <a:pt x="90832" y="30663"/>
                    <a:pt x="90974" y="30577"/>
                  </a:cubicBezTo>
                  <a:cubicBezTo>
                    <a:pt x="91100" y="30498"/>
                    <a:pt x="91224" y="30412"/>
                    <a:pt x="91332" y="30304"/>
                  </a:cubicBezTo>
                  <a:cubicBezTo>
                    <a:pt x="91407" y="30230"/>
                    <a:pt x="91468" y="30146"/>
                    <a:pt x="91520" y="30054"/>
                  </a:cubicBezTo>
                  <a:cubicBezTo>
                    <a:pt x="91543" y="30009"/>
                    <a:pt x="91559" y="29963"/>
                    <a:pt x="91577" y="29918"/>
                  </a:cubicBezTo>
                  <a:cubicBezTo>
                    <a:pt x="91593" y="29873"/>
                    <a:pt x="91599" y="29821"/>
                    <a:pt x="91604" y="29776"/>
                  </a:cubicBezTo>
                  <a:cubicBezTo>
                    <a:pt x="91611" y="29724"/>
                    <a:pt x="91604" y="29679"/>
                    <a:pt x="91599" y="29634"/>
                  </a:cubicBezTo>
                  <a:cubicBezTo>
                    <a:pt x="91599" y="29583"/>
                    <a:pt x="91582" y="29532"/>
                    <a:pt x="91565" y="29491"/>
                  </a:cubicBezTo>
                  <a:cubicBezTo>
                    <a:pt x="91525" y="29373"/>
                    <a:pt x="91457" y="29276"/>
                    <a:pt x="91378" y="29179"/>
                  </a:cubicBezTo>
                  <a:cubicBezTo>
                    <a:pt x="91338" y="29134"/>
                    <a:pt x="91292" y="29094"/>
                    <a:pt x="91247" y="29055"/>
                  </a:cubicBezTo>
                  <a:cubicBezTo>
                    <a:pt x="91195" y="29008"/>
                    <a:pt x="91145" y="28963"/>
                    <a:pt x="91087" y="28924"/>
                  </a:cubicBezTo>
                  <a:cubicBezTo>
                    <a:pt x="90957" y="28822"/>
                    <a:pt x="90804" y="28741"/>
                    <a:pt x="90650" y="28667"/>
                  </a:cubicBezTo>
                  <a:cubicBezTo>
                    <a:pt x="90337" y="28509"/>
                    <a:pt x="90014" y="28389"/>
                    <a:pt x="89684" y="28271"/>
                  </a:cubicBezTo>
                  <a:cubicBezTo>
                    <a:pt x="89235" y="28117"/>
                    <a:pt x="88792" y="27951"/>
                    <a:pt x="88372" y="27741"/>
                  </a:cubicBezTo>
                  <a:cubicBezTo>
                    <a:pt x="88116" y="27605"/>
                    <a:pt x="87877" y="27458"/>
                    <a:pt x="87656" y="27270"/>
                  </a:cubicBezTo>
                  <a:cubicBezTo>
                    <a:pt x="87554" y="27173"/>
                    <a:pt x="87463" y="27071"/>
                    <a:pt x="87383" y="26957"/>
                  </a:cubicBezTo>
                  <a:cubicBezTo>
                    <a:pt x="87332" y="26878"/>
                    <a:pt x="87292" y="26798"/>
                    <a:pt x="87263" y="26708"/>
                  </a:cubicBezTo>
                  <a:cubicBezTo>
                    <a:pt x="87235" y="26622"/>
                    <a:pt x="87224" y="26537"/>
                    <a:pt x="87213" y="26446"/>
                  </a:cubicBezTo>
                  <a:cubicBezTo>
                    <a:pt x="87213" y="26355"/>
                    <a:pt x="87224" y="26270"/>
                    <a:pt x="87240" y="26179"/>
                  </a:cubicBezTo>
                  <a:cubicBezTo>
                    <a:pt x="87253" y="26123"/>
                    <a:pt x="87269" y="26071"/>
                    <a:pt x="87287" y="26014"/>
                  </a:cubicBezTo>
                  <a:cubicBezTo>
                    <a:pt x="87315" y="25929"/>
                    <a:pt x="87349" y="25843"/>
                    <a:pt x="87389" y="25764"/>
                  </a:cubicBezTo>
                  <a:cubicBezTo>
                    <a:pt x="87423" y="25701"/>
                    <a:pt x="87457" y="25645"/>
                    <a:pt x="87497" y="25588"/>
                  </a:cubicBezTo>
                  <a:cubicBezTo>
                    <a:pt x="87536" y="25525"/>
                    <a:pt x="87581" y="25468"/>
                    <a:pt x="87633" y="25412"/>
                  </a:cubicBezTo>
                  <a:cubicBezTo>
                    <a:pt x="87786" y="25247"/>
                    <a:pt x="87963" y="25105"/>
                    <a:pt x="88155" y="24980"/>
                  </a:cubicBezTo>
                  <a:cubicBezTo>
                    <a:pt x="88570" y="24725"/>
                    <a:pt x="89025" y="24548"/>
                    <a:pt x="89485" y="24400"/>
                  </a:cubicBezTo>
                  <a:cubicBezTo>
                    <a:pt x="90639" y="24043"/>
                    <a:pt x="91843" y="23866"/>
                    <a:pt x="93043" y="23718"/>
                  </a:cubicBezTo>
                  <a:cubicBezTo>
                    <a:pt x="93589" y="23650"/>
                    <a:pt x="94140" y="23593"/>
                    <a:pt x="94690" y="23525"/>
                  </a:cubicBezTo>
                  <a:cubicBezTo>
                    <a:pt x="94906" y="23503"/>
                    <a:pt x="95123" y="23474"/>
                    <a:pt x="95338" y="23440"/>
                  </a:cubicBezTo>
                  <a:cubicBezTo>
                    <a:pt x="95582" y="23406"/>
                    <a:pt x="95821" y="23354"/>
                    <a:pt x="96060" y="23304"/>
                  </a:cubicBezTo>
                  <a:cubicBezTo>
                    <a:pt x="100032" y="22462"/>
                    <a:pt x="104014" y="21662"/>
                    <a:pt x="107969" y="20736"/>
                  </a:cubicBezTo>
                  <a:cubicBezTo>
                    <a:pt x="110316" y="20184"/>
                    <a:pt x="112669" y="19611"/>
                    <a:pt x="114931" y="18764"/>
                  </a:cubicBezTo>
                  <a:cubicBezTo>
                    <a:pt x="115965" y="18377"/>
                    <a:pt x="116982" y="17933"/>
                    <a:pt x="117959" y="17411"/>
                  </a:cubicBezTo>
                  <a:cubicBezTo>
                    <a:pt x="117192" y="17985"/>
                    <a:pt x="116403" y="18536"/>
                    <a:pt x="115590" y="19037"/>
                  </a:cubicBezTo>
                  <a:cubicBezTo>
                    <a:pt x="115095" y="19343"/>
                    <a:pt x="114584" y="19633"/>
                    <a:pt x="114072" y="19905"/>
                  </a:cubicBezTo>
                  <a:cubicBezTo>
                    <a:pt x="113476" y="20218"/>
                    <a:pt x="112868" y="20503"/>
                    <a:pt x="112254" y="20770"/>
                  </a:cubicBezTo>
                  <a:cubicBezTo>
                    <a:pt x="112256" y="20770"/>
                    <a:pt x="112258" y="20770"/>
                    <a:pt x="112260" y="20770"/>
                  </a:cubicBezTo>
                  <a:cubicBezTo>
                    <a:pt x="112255" y="20772"/>
                    <a:pt x="112252" y="20773"/>
                    <a:pt x="112249" y="20774"/>
                  </a:cubicBezTo>
                  <a:cubicBezTo>
                    <a:pt x="112251" y="20773"/>
                    <a:pt x="112253" y="20772"/>
                    <a:pt x="112254" y="20770"/>
                  </a:cubicBezTo>
                  <a:cubicBezTo>
                    <a:pt x="112249" y="20775"/>
                    <a:pt x="112243" y="20775"/>
                    <a:pt x="112243" y="20775"/>
                  </a:cubicBezTo>
                  <a:cubicBezTo>
                    <a:pt x="112245" y="20775"/>
                    <a:pt x="112247" y="20775"/>
                    <a:pt x="112249" y="20774"/>
                  </a:cubicBezTo>
                  <a:cubicBezTo>
                    <a:pt x="112243" y="20778"/>
                    <a:pt x="112236" y="20781"/>
                    <a:pt x="112231" y="20781"/>
                  </a:cubicBezTo>
                  <a:cubicBezTo>
                    <a:pt x="112231" y="20781"/>
                    <a:pt x="112238" y="20781"/>
                    <a:pt x="112243" y="20775"/>
                  </a:cubicBezTo>
                  <a:cubicBezTo>
                    <a:pt x="112232" y="20780"/>
                    <a:pt x="112227" y="20781"/>
                    <a:pt x="112222" y="20785"/>
                  </a:cubicBezTo>
                  <a:cubicBezTo>
                    <a:pt x="111157" y="21243"/>
                    <a:pt x="110075" y="21645"/>
                    <a:pt x="108976" y="21997"/>
                  </a:cubicBezTo>
                  <a:cubicBezTo>
                    <a:pt x="107856" y="22355"/>
                    <a:pt x="106720" y="22661"/>
                    <a:pt x="105583" y="22934"/>
                  </a:cubicBezTo>
                  <a:cubicBezTo>
                    <a:pt x="104436" y="23202"/>
                    <a:pt x="103282" y="23435"/>
                    <a:pt x="102123" y="23645"/>
                  </a:cubicBezTo>
                  <a:cubicBezTo>
                    <a:pt x="101622" y="23736"/>
                    <a:pt x="101123" y="23815"/>
                    <a:pt x="100623" y="23894"/>
                  </a:cubicBezTo>
                  <a:cubicBezTo>
                    <a:pt x="99514" y="24083"/>
                    <a:pt x="98407" y="24298"/>
                    <a:pt x="97321" y="24623"/>
                  </a:cubicBezTo>
                  <a:cubicBezTo>
                    <a:pt x="96781" y="24786"/>
                    <a:pt x="96241" y="24980"/>
                    <a:pt x="95736" y="25236"/>
                  </a:cubicBezTo>
                  <a:cubicBezTo>
                    <a:pt x="95525" y="25339"/>
                    <a:pt x="95327" y="25463"/>
                    <a:pt x="95134" y="25599"/>
                  </a:cubicBezTo>
                  <a:cubicBezTo>
                    <a:pt x="94958" y="25724"/>
                    <a:pt x="94793" y="25872"/>
                    <a:pt x="94662" y="26048"/>
                  </a:cubicBezTo>
                  <a:cubicBezTo>
                    <a:pt x="94605" y="26123"/>
                    <a:pt x="94549" y="26196"/>
                    <a:pt x="94509" y="26281"/>
                  </a:cubicBezTo>
                  <a:cubicBezTo>
                    <a:pt x="94463" y="26361"/>
                    <a:pt x="94429" y="26451"/>
                    <a:pt x="94407" y="26537"/>
                  </a:cubicBezTo>
                  <a:cubicBezTo>
                    <a:pt x="94378" y="26622"/>
                    <a:pt x="94373" y="26719"/>
                    <a:pt x="94366" y="26805"/>
                  </a:cubicBezTo>
                  <a:cubicBezTo>
                    <a:pt x="94355" y="26912"/>
                    <a:pt x="94378" y="27020"/>
                    <a:pt x="94395" y="27128"/>
                  </a:cubicBezTo>
                  <a:cubicBezTo>
                    <a:pt x="94418" y="27225"/>
                    <a:pt x="94457" y="27321"/>
                    <a:pt x="94497" y="27411"/>
                  </a:cubicBezTo>
                  <a:cubicBezTo>
                    <a:pt x="94554" y="27526"/>
                    <a:pt x="94617" y="27639"/>
                    <a:pt x="94696" y="27741"/>
                  </a:cubicBezTo>
                  <a:cubicBezTo>
                    <a:pt x="94764" y="27844"/>
                    <a:pt x="94850" y="27941"/>
                    <a:pt x="94935" y="28032"/>
                  </a:cubicBezTo>
                  <a:cubicBezTo>
                    <a:pt x="95031" y="28134"/>
                    <a:pt x="95145" y="28213"/>
                    <a:pt x="95265" y="28292"/>
                  </a:cubicBezTo>
                  <a:cubicBezTo>
                    <a:pt x="95480" y="28441"/>
                    <a:pt x="95736" y="28531"/>
                    <a:pt x="95986" y="28622"/>
                  </a:cubicBezTo>
                  <a:cubicBezTo>
                    <a:pt x="96298" y="28730"/>
                    <a:pt x="96616" y="28804"/>
                    <a:pt x="96941" y="28877"/>
                  </a:cubicBezTo>
                  <a:cubicBezTo>
                    <a:pt x="97594" y="29032"/>
                    <a:pt x="98259" y="29150"/>
                    <a:pt x="98884" y="29389"/>
                  </a:cubicBezTo>
                  <a:cubicBezTo>
                    <a:pt x="99099" y="29480"/>
                    <a:pt x="99304" y="29583"/>
                    <a:pt x="99498" y="29719"/>
                  </a:cubicBezTo>
                  <a:cubicBezTo>
                    <a:pt x="99595" y="29798"/>
                    <a:pt x="99679" y="29878"/>
                    <a:pt x="99760" y="29975"/>
                  </a:cubicBezTo>
                  <a:cubicBezTo>
                    <a:pt x="99821" y="30054"/>
                    <a:pt x="99867" y="30139"/>
                    <a:pt x="99912" y="30230"/>
                  </a:cubicBezTo>
                  <a:cubicBezTo>
                    <a:pt x="99946" y="30322"/>
                    <a:pt x="99975" y="30412"/>
                    <a:pt x="99991" y="30509"/>
                  </a:cubicBezTo>
                  <a:cubicBezTo>
                    <a:pt x="100009" y="30623"/>
                    <a:pt x="100015" y="30736"/>
                    <a:pt x="100004" y="30855"/>
                  </a:cubicBezTo>
                  <a:cubicBezTo>
                    <a:pt x="99991" y="30941"/>
                    <a:pt x="99970" y="31025"/>
                    <a:pt x="99941" y="31106"/>
                  </a:cubicBezTo>
                  <a:cubicBezTo>
                    <a:pt x="99901" y="31190"/>
                    <a:pt x="99855" y="31271"/>
                    <a:pt x="99805" y="31345"/>
                  </a:cubicBezTo>
                  <a:cubicBezTo>
                    <a:pt x="99725" y="31447"/>
                    <a:pt x="99634" y="31531"/>
                    <a:pt x="99532" y="31617"/>
                  </a:cubicBezTo>
                  <a:cubicBezTo>
                    <a:pt x="99350" y="31754"/>
                    <a:pt x="99157" y="31856"/>
                    <a:pt x="98952" y="31953"/>
                  </a:cubicBezTo>
                  <a:cubicBezTo>
                    <a:pt x="98378" y="32191"/>
                    <a:pt x="97759" y="32321"/>
                    <a:pt x="97145" y="32418"/>
                  </a:cubicBezTo>
                  <a:cubicBezTo>
                    <a:pt x="96838" y="32464"/>
                    <a:pt x="96537" y="32498"/>
                    <a:pt x="96230" y="32538"/>
                  </a:cubicBezTo>
                  <a:cubicBezTo>
                    <a:pt x="95730" y="32594"/>
                    <a:pt x="95236" y="32656"/>
                    <a:pt x="94735" y="32714"/>
                  </a:cubicBezTo>
                  <a:cubicBezTo>
                    <a:pt x="93469" y="32861"/>
                    <a:pt x="92202" y="33003"/>
                    <a:pt x="90940" y="33191"/>
                  </a:cubicBezTo>
                  <a:cubicBezTo>
                    <a:pt x="89724" y="33367"/>
                    <a:pt x="88519" y="33600"/>
                    <a:pt x="87332" y="33923"/>
                  </a:cubicBezTo>
                  <a:cubicBezTo>
                    <a:pt x="86172" y="34237"/>
                    <a:pt x="85053" y="34663"/>
                    <a:pt x="83980" y="35197"/>
                  </a:cubicBezTo>
                  <a:cubicBezTo>
                    <a:pt x="83974" y="35168"/>
                    <a:pt x="83967" y="35140"/>
                    <a:pt x="83956" y="35111"/>
                  </a:cubicBezTo>
                  <a:cubicBezTo>
                    <a:pt x="83922" y="35009"/>
                    <a:pt x="83865" y="34907"/>
                    <a:pt x="83775" y="34838"/>
                  </a:cubicBezTo>
                  <a:cubicBezTo>
                    <a:pt x="83752" y="34817"/>
                    <a:pt x="83729" y="34799"/>
                    <a:pt x="83701" y="34783"/>
                  </a:cubicBezTo>
                  <a:cubicBezTo>
                    <a:pt x="83673" y="34770"/>
                    <a:pt x="83644" y="34759"/>
                    <a:pt x="83615" y="34748"/>
                  </a:cubicBezTo>
                  <a:cubicBezTo>
                    <a:pt x="83565" y="34725"/>
                    <a:pt x="83508" y="34725"/>
                    <a:pt x="83456" y="34720"/>
                  </a:cubicBezTo>
                  <a:lnTo>
                    <a:pt x="83440" y="34720"/>
                  </a:lnTo>
                  <a:cubicBezTo>
                    <a:pt x="83332" y="34720"/>
                    <a:pt x="83229" y="34759"/>
                    <a:pt x="83133" y="34799"/>
                  </a:cubicBezTo>
                  <a:cubicBezTo>
                    <a:pt x="83025" y="34851"/>
                    <a:pt x="82928" y="34924"/>
                    <a:pt x="82837" y="35003"/>
                  </a:cubicBezTo>
                  <a:cubicBezTo>
                    <a:pt x="82734" y="35100"/>
                    <a:pt x="82644" y="35219"/>
                    <a:pt x="82564" y="35333"/>
                  </a:cubicBezTo>
                  <a:cubicBezTo>
                    <a:pt x="82519" y="35407"/>
                    <a:pt x="82479" y="35475"/>
                    <a:pt x="82445" y="35549"/>
                  </a:cubicBezTo>
                  <a:cubicBezTo>
                    <a:pt x="82411" y="35481"/>
                    <a:pt x="82359" y="35407"/>
                    <a:pt x="82297" y="35362"/>
                  </a:cubicBezTo>
                  <a:cubicBezTo>
                    <a:pt x="82228" y="35303"/>
                    <a:pt x="82138" y="35265"/>
                    <a:pt x="82048" y="35265"/>
                  </a:cubicBezTo>
                  <a:cubicBezTo>
                    <a:pt x="82043" y="35265"/>
                    <a:pt x="82037" y="35265"/>
                    <a:pt x="82031" y="35265"/>
                  </a:cubicBezTo>
                  <a:cubicBezTo>
                    <a:pt x="81968" y="35271"/>
                    <a:pt x="81922" y="35287"/>
                    <a:pt x="81871" y="35316"/>
                  </a:cubicBezTo>
                  <a:cubicBezTo>
                    <a:pt x="81826" y="35333"/>
                    <a:pt x="81785" y="35368"/>
                    <a:pt x="81751" y="35396"/>
                  </a:cubicBezTo>
                  <a:cubicBezTo>
                    <a:pt x="81678" y="35458"/>
                    <a:pt x="81615" y="35543"/>
                    <a:pt x="81564" y="35623"/>
                  </a:cubicBezTo>
                  <a:cubicBezTo>
                    <a:pt x="81502" y="35709"/>
                    <a:pt x="81451" y="35811"/>
                    <a:pt x="81405" y="35908"/>
                  </a:cubicBezTo>
                  <a:cubicBezTo>
                    <a:pt x="81360" y="36010"/>
                    <a:pt x="81320" y="36118"/>
                    <a:pt x="81286" y="36225"/>
                  </a:cubicBezTo>
                  <a:cubicBezTo>
                    <a:pt x="81268" y="36202"/>
                    <a:pt x="81252" y="36186"/>
                    <a:pt x="81234" y="36168"/>
                  </a:cubicBezTo>
                  <a:cubicBezTo>
                    <a:pt x="81161" y="36071"/>
                    <a:pt x="81064" y="35987"/>
                    <a:pt x="80956" y="35929"/>
                  </a:cubicBezTo>
                  <a:cubicBezTo>
                    <a:pt x="80879" y="35893"/>
                    <a:pt x="80786" y="35866"/>
                    <a:pt x="80692" y="35866"/>
                  </a:cubicBezTo>
                  <a:cubicBezTo>
                    <a:pt x="80684" y="35866"/>
                    <a:pt x="80675" y="35866"/>
                    <a:pt x="80667" y="35867"/>
                  </a:cubicBezTo>
                  <a:cubicBezTo>
                    <a:pt x="80621" y="35874"/>
                    <a:pt x="80576" y="35884"/>
                    <a:pt x="80536" y="35901"/>
                  </a:cubicBezTo>
                  <a:cubicBezTo>
                    <a:pt x="80507" y="35913"/>
                    <a:pt x="80479" y="35924"/>
                    <a:pt x="80450" y="35942"/>
                  </a:cubicBezTo>
                  <a:cubicBezTo>
                    <a:pt x="80428" y="35958"/>
                    <a:pt x="80405" y="35976"/>
                    <a:pt x="80382" y="35998"/>
                  </a:cubicBezTo>
                  <a:cubicBezTo>
                    <a:pt x="80342" y="36026"/>
                    <a:pt x="80308" y="36066"/>
                    <a:pt x="80280" y="36105"/>
                  </a:cubicBezTo>
                  <a:cubicBezTo>
                    <a:pt x="80258" y="36139"/>
                    <a:pt x="80235" y="36180"/>
                    <a:pt x="80217" y="36220"/>
                  </a:cubicBezTo>
                  <a:cubicBezTo>
                    <a:pt x="80167" y="36322"/>
                    <a:pt x="80138" y="36435"/>
                    <a:pt x="80121" y="36555"/>
                  </a:cubicBezTo>
                  <a:cubicBezTo>
                    <a:pt x="80098" y="36748"/>
                    <a:pt x="80115" y="36947"/>
                    <a:pt x="80161" y="37140"/>
                  </a:cubicBezTo>
                  <a:cubicBezTo>
                    <a:pt x="80056" y="37119"/>
                    <a:pt x="79948" y="37108"/>
                    <a:pt x="79841" y="37108"/>
                  </a:cubicBezTo>
                  <a:cubicBezTo>
                    <a:pt x="79711" y="37108"/>
                    <a:pt x="79581" y="37125"/>
                    <a:pt x="79456" y="37162"/>
                  </a:cubicBezTo>
                  <a:cubicBezTo>
                    <a:pt x="79217" y="37230"/>
                    <a:pt x="78990" y="37379"/>
                    <a:pt x="78865" y="37595"/>
                  </a:cubicBezTo>
                  <a:cubicBezTo>
                    <a:pt x="78758" y="37794"/>
                    <a:pt x="78758" y="38032"/>
                    <a:pt x="78876" y="38226"/>
                  </a:cubicBezTo>
                  <a:cubicBezTo>
                    <a:pt x="79002" y="38424"/>
                    <a:pt x="79217" y="38538"/>
                    <a:pt x="79445" y="38594"/>
                  </a:cubicBezTo>
                  <a:cubicBezTo>
                    <a:pt x="79280" y="38896"/>
                    <a:pt x="79115" y="39197"/>
                    <a:pt x="78945" y="39498"/>
                  </a:cubicBezTo>
                  <a:cubicBezTo>
                    <a:pt x="78724" y="39884"/>
                    <a:pt x="78490" y="40272"/>
                    <a:pt x="78205" y="40618"/>
                  </a:cubicBezTo>
                  <a:cubicBezTo>
                    <a:pt x="78013" y="40828"/>
                    <a:pt x="77780" y="40993"/>
                    <a:pt x="77552" y="41164"/>
                  </a:cubicBezTo>
                  <a:cubicBezTo>
                    <a:pt x="77274" y="41368"/>
                    <a:pt x="76996" y="41578"/>
                    <a:pt x="76752" y="41817"/>
                  </a:cubicBezTo>
                  <a:cubicBezTo>
                    <a:pt x="76655" y="41908"/>
                    <a:pt x="76569" y="42010"/>
                    <a:pt x="76490" y="42113"/>
                  </a:cubicBezTo>
                  <a:cubicBezTo>
                    <a:pt x="76416" y="42208"/>
                    <a:pt x="76364" y="42317"/>
                    <a:pt x="76319" y="42430"/>
                  </a:cubicBezTo>
                  <a:cubicBezTo>
                    <a:pt x="76285" y="42510"/>
                    <a:pt x="76274" y="42617"/>
                    <a:pt x="76269" y="42709"/>
                  </a:cubicBezTo>
                  <a:cubicBezTo>
                    <a:pt x="76269" y="42766"/>
                    <a:pt x="76280" y="42822"/>
                    <a:pt x="76303" y="42879"/>
                  </a:cubicBezTo>
                  <a:cubicBezTo>
                    <a:pt x="76411" y="43157"/>
                    <a:pt x="76705" y="43294"/>
                    <a:pt x="76973" y="43396"/>
                  </a:cubicBezTo>
                  <a:cubicBezTo>
                    <a:pt x="77172" y="43464"/>
                    <a:pt x="77382" y="43511"/>
                    <a:pt x="77592" y="43550"/>
                  </a:cubicBezTo>
                  <a:cubicBezTo>
                    <a:pt x="77859" y="43601"/>
                    <a:pt x="78126" y="43635"/>
                    <a:pt x="78394" y="43663"/>
                  </a:cubicBezTo>
                  <a:cubicBezTo>
                    <a:pt x="79524" y="43783"/>
                    <a:pt x="80667" y="43771"/>
                    <a:pt x="81803" y="43823"/>
                  </a:cubicBezTo>
                  <a:cubicBezTo>
                    <a:pt x="82031" y="43834"/>
                    <a:pt x="82263" y="43857"/>
                    <a:pt x="82490" y="43879"/>
                  </a:cubicBezTo>
                  <a:cubicBezTo>
                    <a:pt x="82841" y="43914"/>
                    <a:pt x="83194" y="43925"/>
                    <a:pt x="83546" y="43925"/>
                  </a:cubicBezTo>
                  <a:cubicBezTo>
                    <a:pt x="83708" y="43925"/>
                    <a:pt x="83869" y="43923"/>
                    <a:pt x="84030" y="43920"/>
                  </a:cubicBezTo>
                  <a:cubicBezTo>
                    <a:pt x="84479" y="43902"/>
                    <a:pt x="84929" y="43862"/>
                    <a:pt x="85377" y="43823"/>
                  </a:cubicBezTo>
                  <a:cubicBezTo>
                    <a:pt x="85917" y="43776"/>
                    <a:pt x="86456" y="43721"/>
                    <a:pt x="86996" y="43681"/>
                  </a:cubicBezTo>
                  <a:cubicBezTo>
                    <a:pt x="87179" y="43669"/>
                    <a:pt x="87366" y="43663"/>
                    <a:pt x="87547" y="43652"/>
                  </a:cubicBezTo>
                  <a:cubicBezTo>
                    <a:pt x="87612" y="43651"/>
                    <a:pt x="87676" y="43650"/>
                    <a:pt x="87741" y="43650"/>
                  </a:cubicBezTo>
                  <a:cubicBezTo>
                    <a:pt x="87870" y="43650"/>
                    <a:pt x="87999" y="43652"/>
                    <a:pt x="88127" y="43652"/>
                  </a:cubicBezTo>
                  <a:cubicBezTo>
                    <a:pt x="88519" y="43658"/>
                    <a:pt x="88905" y="43686"/>
                    <a:pt x="89293" y="43721"/>
                  </a:cubicBezTo>
                  <a:cubicBezTo>
                    <a:pt x="90133" y="43789"/>
                    <a:pt x="90974" y="43913"/>
                    <a:pt x="91809" y="44015"/>
                  </a:cubicBezTo>
                  <a:cubicBezTo>
                    <a:pt x="92582" y="44112"/>
                    <a:pt x="93355" y="44192"/>
                    <a:pt x="94134" y="44214"/>
                  </a:cubicBezTo>
                  <a:cubicBezTo>
                    <a:pt x="94315" y="44222"/>
                    <a:pt x="94497" y="44226"/>
                    <a:pt x="94680" y="44226"/>
                  </a:cubicBezTo>
                  <a:cubicBezTo>
                    <a:pt x="94898" y="44226"/>
                    <a:pt x="95116" y="44221"/>
                    <a:pt x="95333" y="44214"/>
                  </a:cubicBezTo>
                  <a:cubicBezTo>
                    <a:pt x="95792" y="44209"/>
                    <a:pt x="96253" y="44186"/>
                    <a:pt x="96713" y="44175"/>
                  </a:cubicBezTo>
                  <a:cubicBezTo>
                    <a:pt x="97111" y="44164"/>
                    <a:pt x="97503" y="44158"/>
                    <a:pt x="97901" y="44158"/>
                  </a:cubicBezTo>
                  <a:cubicBezTo>
                    <a:pt x="98299" y="44158"/>
                    <a:pt x="98703" y="44180"/>
                    <a:pt x="99099" y="44209"/>
                  </a:cubicBezTo>
                  <a:cubicBezTo>
                    <a:pt x="99248" y="44220"/>
                    <a:pt x="99395" y="44232"/>
                    <a:pt x="99543" y="44237"/>
                  </a:cubicBezTo>
                  <a:cubicBezTo>
                    <a:pt x="98753" y="44356"/>
                    <a:pt x="97969" y="44499"/>
                    <a:pt x="97190" y="44663"/>
                  </a:cubicBezTo>
                  <a:cubicBezTo>
                    <a:pt x="95929" y="44925"/>
                    <a:pt x="94685" y="45255"/>
                    <a:pt x="93452" y="45607"/>
                  </a:cubicBezTo>
                  <a:cubicBezTo>
                    <a:pt x="91037" y="46299"/>
                    <a:pt x="88672" y="47146"/>
                    <a:pt x="86332" y="48056"/>
                  </a:cubicBezTo>
                  <a:cubicBezTo>
                    <a:pt x="83962" y="48976"/>
                    <a:pt x="81622" y="49976"/>
                    <a:pt x="79286" y="50983"/>
                  </a:cubicBezTo>
                  <a:cubicBezTo>
                    <a:pt x="78126" y="51482"/>
                    <a:pt x="76967" y="51982"/>
                    <a:pt x="75802" y="52477"/>
                  </a:cubicBezTo>
                  <a:cubicBezTo>
                    <a:pt x="74677" y="52955"/>
                    <a:pt x="73552" y="53420"/>
                    <a:pt x="72409" y="53857"/>
                  </a:cubicBezTo>
                  <a:cubicBezTo>
                    <a:pt x="70523" y="54573"/>
                    <a:pt x="68620" y="55232"/>
                    <a:pt x="66689" y="55824"/>
                  </a:cubicBezTo>
                  <a:cubicBezTo>
                    <a:pt x="64688" y="56443"/>
                    <a:pt x="62665" y="56988"/>
                    <a:pt x="60625" y="57471"/>
                  </a:cubicBezTo>
                  <a:cubicBezTo>
                    <a:pt x="56545" y="58449"/>
                    <a:pt x="52396" y="59147"/>
                    <a:pt x="48226" y="59619"/>
                  </a:cubicBezTo>
                  <a:cubicBezTo>
                    <a:pt x="45674" y="59903"/>
                    <a:pt x="43117" y="60096"/>
                    <a:pt x="40549" y="60210"/>
                  </a:cubicBezTo>
                  <a:cubicBezTo>
                    <a:pt x="38906" y="60283"/>
                    <a:pt x="37261" y="60316"/>
                    <a:pt x="35615" y="60316"/>
                  </a:cubicBezTo>
                  <a:cubicBezTo>
                    <a:pt x="34676" y="60316"/>
                    <a:pt x="33738" y="60305"/>
                    <a:pt x="32799" y="60285"/>
                  </a:cubicBezTo>
                  <a:cubicBezTo>
                    <a:pt x="27599" y="60170"/>
                    <a:pt x="22406" y="59711"/>
                    <a:pt x="17258" y="58948"/>
                  </a:cubicBezTo>
                  <a:lnTo>
                    <a:pt x="17263" y="58948"/>
                  </a:lnTo>
                  <a:cubicBezTo>
                    <a:pt x="14382" y="58517"/>
                    <a:pt x="11518" y="57994"/>
                    <a:pt x="8672" y="57374"/>
                  </a:cubicBezTo>
                  <a:cubicBezTo>
                    <a:pt x="7256" y="57062"/>
                    <a:pt x="5847" y="56732"/>
                    <a:pt x="4444" y="56375"/>
                  </a:cubicBezTo>
                  <a:cubicBezTo>
                    <a:pt x="3052" y="56023"/>
                    <a:pt x="1665" y="55641"/>
                    <a:pt x="279" y="55244"/>
                  </a:cubicBezTo>
                  <a:cubicBezTo>
                    <a:pt x="262" y="55240"/>
                    <a:pt x="244" y="55237"/>
                    <a:pt x="227" y="55237"/>
                  </a:cubicBezTo>
                  <a:cubicBezTo>
                    <a:pt x="138" y="55237"/>
                    <a:pt x="57" y="55296"/>
                    <a:pt x="28" y="55386"/>
                  </a:cubicBezTo>
                  <a:cubicBezTo>
                    <a:pt x="1" y="55488"/>
                    <a:pt x="62" y="55602"/>
                    <a:pt x="171" y="55636"/>
                  </a:cubicBezTo>
                  <a:cubicBezTo>
                    <a:pt x="2939" y="56448"/>
                    <a:pt x="5734" y="57164"/>
                    <a:pt x="8552" y="57789"/>
                  </a:cubicBezTo>
                  <a:cubicBezTo>
                    <a:pt x="11394" y="58415"/>
                    <a:pt x="14263" y="58943"/>
                    <a:pt x="17143" y="59381"/>
                  </a:cubicBezTo>
                  <a:cubicBezTo>
                    <a:pt x="22905" y="60251"/>
                    <a:pt x="28724" y="60721"/>
                    <a:pt x="34554" y="60778"/>
                  </a:cubicBezTo>
                  <a:cubicBezTo>
                    <a:pt x="34898" y="60781"/>
                    <a:pt x="35241" y="60783"/>
                    <a:pt x="35585" y="60783"/>
                  </a:cubicBezTo>
                  <a:cubicBezTo>
                    <a:pt x="41066" y="60783"/>
                    <a:pt x="46549" y="60393"/>
                    <a:pt x="51971" y="59603"/>
                  </a:cubicBezTo>
                  <a:cubicBezTo>
                    <a:pt x="57733" y="58761"/>
                    <a:pt x="63432" y="57426"/>
                    <a:pt x="68955" y="55580"/>
                  </a:cubicBezTo>
                  <a:cubicBezTo>
                    <a:pt x="70466" y="55079"/>
                    <a:pt x="71955" y="54534"/>
                    <a:pt x="73432" y="53954"/>
                  </a:cubicBezTo>
                  <a:cubicBezTo>
                    <a:pt x="74973" y="53351"/>
                    <a:pt x="76490" y="52698"/>
                    <a:pt x="78008" y="52045"/>
                  </a:cubicBezTo>
                  <a:cubicBezTo>
                    <a:pt x="81229" y="50658"/>
                    <a:pt x="84451" y="49249"/>
                    <a:pt x="87724" y="47988"/>
                  </a:cubicBezTo>
                  <a:cubicBezTo>
                    <a:pt x="89872" y="47169"/>
                    <a:pt x="92042" y="46414"/>
                    <a:pt x="94253" y="45777"/>
                  </a:cubicBezTo>
                  <a:cubicBezTo>
                    <a:pt x="95310" y="45470"/>
                    <a:pt x="96377" y="45208"/>
                    <a:pt x="97452" y="44970"/>
                  </a:cubicBezTo>
                  <a:cubicBezTo>
                    <a:pt x="99487" y="44521"/>
                    <a:pt x="101567" y="44227"/>
                    <a:pt x="103623" y="43936"/>
                  </a:cubicBezTo>
                  <a:cubicBezTo>
                    <a:pt x="104396" y="43828"/>
                    <a:pt x="105168" y="43731"/>
                    <a:pt x="105947" y="43674"/>
                  </a:cubicBezTo>
                  <a:cubicBezTo>
                    <a:pt x="106670" y="43627"/>
                    <a:pt x="107397" y="43612"/>
                    <a:pt x="108122" y="43612"/>
                  </a:cubicBezTo>
                  <a:cubicBezTo>
                    <a:pt x="108536" y="43612"/>
                    <a:pt x="108949" y="43617"/>
                    <a:pt x="109362" y="43624"/>
                  </a:cubicBezTo>
                  <a:cubicBezTo>
                    <a:pt x="109986" y="43633"/>
                    <a:pt x="110610" y="43642"/>
                    <a:pt x="111235" y="43642"/>
                  </a:cubicBezTo>
                  <a:cubicBezTo>
                    <a:pt x="111742" y="43642"/>
                    <a:pt x="112248" y="43636"/>
                    <a:pt x="112755" y="43618"/>
                  </a:cubicBezTo>
                  <a:cubicBezTo>
                    <a:pt x="113283" y="43601"/>
                    <a:pt x="113806" y="43561"/>
                    <a:pt x="114329" y="43504"/>
                  </a:cubicBezTo>
                  <a:cubicBezTo>
                    <a:pt x="114919" y="43448"/>
                    <a:pt x="115504" y="43351"/>
                    <a:pt x="116084" y="43231"/>
                  </a:cubicBezTo>
                  <a:cubicBezTo>
                    <a:pt x="116346" y="43181"/>
                    <a:pt x="116607" y="43118"/>
                    <a:pt x="116868" y="43060"/>
                  </a:cubicBezTo>
                  <a:cubicBezTo>
                    <a:pt x="117187" y="42987"/>
                    <a:pt x="117505" y="42936"/>
                    <a:pt x="117822" y="42879"/>
                  </a:cubicBezTo>
                  <a:cubicBezTo>
                    <a:pt x="118436" y="42782"/>
                    <a:pt x="119057" y="42714"/>
                    <a:pt x="119676" y="42669"/>
                  </a:cubicBezTo>
                  <a:cubicBezTo>
                    <a:pt x="120340" y="42630"/>
                    <a:pt x="121005" y="42612"/>
                    <a:pt x="121670" y="42612"/>
                  </a:cubicBezTo>
                  <a:cubicBezTo>
                    <a:pt x="122409" y="42617"/>
                    <a:pt x="123153" y="42646"/>
                    <a:pt x="123891" y="42685"/>
                  </a:cubicBezTo>
                  <a:cubicBezTo>
                    <a:pt x="125346" y="42760"/>
                    <a:pt x="126801" y="42885"/>
                    <a:pt x="128262" y="42908"/>
                  </a:cubicBezTo>
                  <a:cubicBezTo>
                    <a:pt x="128386" y="42909"/>
                    <a:pt x="128511" y="42910"/>
                    <a:pt x="128635" y="42910"/>
                  </a:cubicBezTo>
                  <a:cubicBezTo>
                    <a:pt x="129914" y="42910"/>
                    <a:pt x="131193" y="42836"/>
                    <a:pt x="132472" y="42743"/>
                  </a:cubicBezTo>
                  <a:cubicBezTo>
                    <a:pt x="134001" y="42635"/>
                    <a:pt x="135524" y="42493"/>
                    <a:pt x="137046" y="42391"/>
                  </a:cubicBezTo>
                  <a:cubicBezTo>
                    <a:pt x="138153" y="42318"/>
                    <a:pt x="139259" y="42271"/>
                    <a:pt x="140365" y="42271"/>
                  </a:cubicBezTo>
                  <a:cubicBezTo>
                    <a:pt x="140571" y="42271"/>
                    <a:pt x="140778" y="42273"/>
                    <a:pt x="140984" y="42276"/>
                  </a:cubicBezTo>
                  <a:cubicBezTo>
                    <a:pt x="141609" y="42289"/>
                    <a:pt x="142234" y="42328"/>
                    <a:pt x="142854" y="42379"/>
                  </a:cubicBezTo>
                  <a:cubicBezTo>
                    <a:pt x="143529" y="42436"/>
                    <a:pt x="144200" y="42533"/>
                    <a:pt x="144866" y="42658"/>
                  </a:cubicBezTo>
                  <a:cubicBezTo>
                    <a:pt x="144995" y="42680"/>
                    <a:pt x="145132" y="42709"/>
                    <a:pt x="145263" y="42732"/>
                  </a:cubicBezTo>
                  <a:cubicBezTo>
                    <a:pt x="145513" y="42782"/>
                    <a:pt x="145769" y="42816"/>
                    <a:pt x="146018" y="42856"/>
                  </a:cubicBezTo>
                  <a:cubicBezTo>
                    <a:pt x="146450" y="42919"/>
                    <a:pt x="146883" y="42953"/>
                    <a:pt x="147320" y="42981"/>
                  </a:cubicBezTo>
                  <a:cubicBezTo>
                    <a:pt x="147669" y="43004"/>
                    <a:pt x="148018" y="43013"/>
                    <a:pt x="148368" y="43013"/>
                  </a:cubicBezTo>
                  <a:cubicBezTo>
                    <a:pt x="148919" y="43013"/>
                    <a:pt x="149472" y="42990"/>
                    <a:pt x="150025" y="42958"/>
                  </a:cubicBezTo>
                  <a:cubicBezTo>
                    <a:pt x="150877" y="42908"/>
                    <a:pt x="151724" y="42822"/>
                    <a:pt x="152571" y="42737"/>
                  </a:cubicBezTo>
                  <a:cubicBezTo>
                    <a:pt x="153434" y="42646"/>
                    <a:pt x="154303" y="42561"/>
                    <a:pt x="155167" y="42499"/>
                  </a:cubicBezTo>
                  <a:cubicBezTo>
                    <a:pt x="155582" y="42475"/>
                    <a:pt x="156002" y="42454"/>
                    <a:pt x="156417" y="42441"/>
                  </a:cubicBezTo>
                  <a:cubicBezTo>
                    <a:pt x="156547" y="42438"/>
                    <a:pt x="156676" y="42437"/>
                    <a:pt x="156805" y="42437"/>
                  </a:cubicBezTo>
                  <a:cubicBezTo>
                    <a:pt x="157163" y="42437"/>
                    <a:pt x="157519" y="42448"/>
                    <a:pt x="157877" y="42465"/>
                  </a:cubicBezTo>
                  <a:cubicBezTo>
                    <a:pt x="158315" y="42481"/>
                    <a:pt x="158753" y="42527"/>
                    <a:pt x="159185" y="42578"/>
                  </a:cubicBezTo>
                  <a:cubicBezTo>
                    <a:pt x="159446" y="42606"/>
                    <a:pt x="159707" y="42651"/>
                    <a:pt x="159969" y="42685"/>
                  </a:cubicBezTo>
                  <a:cubicBezTo>
                    <a:pt x="160230" y="42726"/>
                    <a:pt x="160497" y="42760"/>
                    <a:pt x="160764" y="42788"/>
                  </a:cubicBezTo>
                  <a:cubicBezTo>
                    <a:pt x="162805" y="43039"/>
                    <a:pt x="164856" y="43118"/>
                    <a:pt x="166907" y="43123"/>
                  </a:cubicBezTo>
                  <a:cubicBezTo>
                    <a:pt x="167036" y="43124"/>
                    <a:pt x="167165" y="43124"/>
                    <a:pt x="167295" y="43124"/>
                  </a:cubicBezTo>
                  <a:cubicBezTo>
                    <a:pt x="168153" y="43124"/>
                    <a:pt x="169007" y="43109"/>
                    <a:pt x="169862" y="43089"/>
                  </a:cubicBezTo>
                  <a:cubicBezTo>
                    <a:pt x="170851" y="43067"/>
                    <a:pt x="171839" y="43033"/>
                    <a:pt x="172828" y="43005"/>
                  </a:cubicBezTo>
                  <a:cubicBezTo>
                    <a:pt x="173817" y="42976"/>
                    <a:pt x="174811" y="42942"/>
                    <a:pt x="175805" y="42924"/>
                  </a:cubicBezTo>
                  <a:cubicBezTo>
                    <a:pt x="176334" y="42919"/>
                    <a:pt x="176868" y="42913"/>
                    <a:pt x="177402" y="42913"/>
                  </a:cubicBezTo>
                  <a:cubicBezTo>
                    <a:pt x="177908" y="42913"/>
                    <a:pt x="178419" y="42924"/>
                    <a:pt x="178925" y="42931"/>
                  </a:cubicBezTo>
                  <a:cubicBezTo>
                    <a:pt x="178929" y="42931"/>
                    <a:pt x="178932" y="42931"/>
                    <a:pt x="178936" y="42931"/>
                  </a:cubicBezTo>
                  <a:cubicBezTo>
                    <a:pt x="179039" y="42931"/>
                    <a:pt x="179130" y="42852"/>
                    <a:pt x="179141" y="42743"/>
                  </a:cubicBezTo>
                  <a:cubicBezTo>
                    <a:pt x="179146" y="42640"/>
                    <a:pt x="179062" y="42538"/>
                    <a:pt x="178953" y="42533"/>
                  </a:cubicBezTo>
                  <a:cubicBezTo>
                    <a:pt x="177714" y="42493"/>
                    <a:pt x="176476" y="42470"/>
                    <a:pt x="175236" y="42465"/>
                  </a:cubicBezTo>
                  <a:cubicBezTo>
                    <a:pt x="175066" y="42464"/>
                    <a:pt x="174895" y="42463"/>
                    <a:pt x="174725" y="42463"/>
                  </a:cubicBezTo>
                  <a:cubicBezTo>
                    <a:pt x="173642" y="42463"/>
                    <a:pt x="172560" y="42477"/>
                    <a:pt x="171475" y="42488"/>
                  </a:cubicBezTo>
                  <a:cubicBezTo>
                    <a:pt x="170232" y="42499"/>
                    <a:pt x="168981" y="42522"/>
                    <a:pt x="167736" y="42522"/>
                  </a:cubicBezTo>
                  <a:cubicBezTo>
                    <a:pt x="166487" y="42522"/>
                    <a:pt x="165236" y="42493"/>
                    <a:pt x="163986" y="42436"/>
                  </a:cubicBezTo>
                  <a:cubicBezTo>
                    <a:pt x="162719" y="42373"/>
                    <a:pt x="161457" y="42265"/>
                    <a:pt x="160208" y="42106"/>
                  </a:cubicBezTo>
                  <a:cubicBezTo>
                    <a:pt x="159941" y="42079"/>
                    <a:pt x="159679" y="42038"/>
                    <a:pt x="159411" y="41998"/>
                  </a:cubicBezTo>
                  <a:cubicBezTo>
                    <a:pt x="159099" y="41959"/>
                    <a:pt x="158787" y="41930"/>
                    <a:pt x="158475" y="41908"/>
                  </a:cubicBezTo>
                  <a:cubicBezTo>
                    <a:pt x="158054" y="41873"/>
                    <a:pt x="157633" y="41861"/>
                    <a:pt x="157213" y="41861"/>
                  </a:cubicBezTo>
                  <a:cubicBezTo>
                    <a:pt x="157020" y="41861"/>
                    <a:pt x="156827" y="41864"/>
                    <a:pt x="156634" y="41867"/>
                  </a:cubicBezTo>
                  <a:cubicBezTo>
                    <a:pt x="155537" y="41885"/>
                    <a:pt x="154439" y="41993"/>
                    <a:pt x="153348" y="42113"/>
                  </a:cubicBezTo>
                  <a:cubicBezTo>
                    <a:pt x="152763" y="42181"/>
                    <a:pt x="152173" y="42249"/>
                    <a:pt x="151588" y="42310"/>
                  </a:cubicBezTo>
                  <a:cubicBezTo>
                    <a:pt x="151019" y="42373"/>
                    <a:pt x="150445" y="42425"/>
                    <a:pt x="149877" y="42465"/>
                  </a:cubicBezTo>
                  <a:cubicBezTo>
                    <a:pt x="149341" y="42498"/>
                    <a:pt x="148808" y="42516"/>
                    <a:pt x="148274" y="42516"/>
                  </a:cubicBezTo>
                  <a:cubicBezTo>
                    <a:pt x="148089" y="42516"/>
                    <a:pt x="147903" y="42514"/>
                    <a:pt x="147717" y="42510"/>
                  </a:cubicBezTo>
                  <a:cubicBezTo>
                    <a:pt x="146967" y="42488"/>
                    <a:pt x="146223" y="42413"/>
                    <a:pt x="145485" y="42289"/>
                  </a:cubicBezTo>
                  <a:cubicBezTo>
                    <a:pt x="145297" y="42260"/>
                    <a:pt x="145110" y="42220"/>
                    <a:pt x="144922" y="42186"/>
                  </a:cubicBezTo>
                  <a:cubicBezTo>
                    <a:pt x="144735" y="42152"/>
                    <a:pt x="144552" y="42124"/>
                    <a:pt x="144371" y="42090"/>
                  </a:cubicBezTo>
                  <a:cubicBezTo>
                    <a:pt x="144001" y="42032"/>
                    <a:pt x="143626" y="41987"/>
                    <a:pt x="143256" y="41948"/>
                  </a:cubicBezTo>
                  <a:cubicBezTo>
                    <a:pt x="142450" y="41862"/>
                    <a:pt x="141638" y="41822"/>
                    <a:pt x="140825" y="41811"/>
                  </a:cubicBezTo>
                  <a:cubicBezTo>
                    <a:pt x="140694" y="41810"/>
                    <a:pt x="140563" y="41809"/>
                    <a:pt x="140432" y="41809"/>
                  </a:cubicBezTo>
                  <a:cubicBezTo>
                    <a:pt x="139086" y="41809"/>
                    <a:pt x="137739" y="41889"/>
                    <a:pt x="136393" y="41987"/>
                  </a:cubicBezTo>
                  <a:cubicBezTo>
                    <a:pt x="134808" y="42106"/>
                    <a:pt x="133217" y="42260"/>
                    <a:pt x="131630" y="42362"/>
                  </a:cubicBezTo>
                  <a:cubicBezTo>
                    <a:pt x="130893" y="42413"/>
                    <a:pt x="130154" y="42447"/>
                    <a:pt x="129414" y="42465"/>
                  </a:cubicBezTo>
                  <a:cubicBezTo>
                    <a:pt x="129143" y="42473"/>
                    <a:pt x="128871" y="42477"/>
                    <a:pt x="128600" y="42477"/>
                  </a:cubicBezTo>
                  <a:cubicBezTo>
                    <a:pt x="128122" y="42477"/>
                    <a:pt x="127645" y="42465"/>
                    <a:pt x="127171" y="42447"/>
                  </a:cubicBezTo>
                  <a:cubicBezTo>
                    <a:pt x="126778" y="42430"/>
                    <a:pt x="126392" y="42402"/>
                    <a:pt x="126005" y="42379"/>
                  </a:cubicBezTo>
                  <a:cubicBezTo>
                    <a:pt x="125624" y="42362"/>
                    <a:pt x="125244" y="42334"/>
                    <a:pt x="124858" y="42310"/>
                  </a:cubicBezTo>
                  <a:cubicBezTo>
                    <a:pt x="124051" y="42265"/>
                    <a:pt x="123243" y="42226"/>
                    <a:pt x="122432" y="42203"/>
                  </a:cubicBezTo>
                  <a:cubicBezTo>
                    <a:pt x="122169" y="42197"/>
                    <a:pt x="121907" y="42194"/>
                    <a:pt x="121644" y="42194"/>
                  </a:cubicBezTo>
                  <a:cubicBezTo>
                    <a:pt x="121168" y="42194"/>
                    <a:pt x="120693" y="42204"/>
                    <a:pt x="120221" y="42226"/>
                  </a:cubicBezTo>
                  <a:cubicBezTo>
                    <a:pt x="119516" y="42255"/>
                    <a:pt x="118818" y="42323"/>
                    <a:pt x="118118" y="42420"/>
                  </a:cubicBezTo>
                  <a:cubicBezTo>
                    <a:pt x="117738" y="42475"/>
                    <a:pt x="117357" y="42544"/>
                    <a:pt x="116982" y="42617"/>
                  </a:cubicBezTo>
                  <a:cubicBezTo>
                    <a:pt x="116590" y="42698"/>
                    <a:pt x="116204" y="42795"/>
                    <a:pt x="115811" y="42874"/>
                  </a:cubicBezTo>
                  <a:cubicBezTo>
                    <a:pt x="114982" y="43044"/>
                    <a:pt x="114147" y="43136"/>
                    <a:pt x="113306" y="43191"/>
                  </a:cubicBezTo>
                  <a:cubicBezTo>
                    <a:pt x="112574" y="43234"/>
                    <a:pt x="111840" y="43248"/>
                    <a:pt x="111104" y="43248"/>
                  </a:cubicBezTo>
                  <a:cubicBezTo>
                    <a:pt x="110846" y="43248"/>
                    <a:pt x="110587" y="43246"/>
                    <a:pt x="110329" y="43243"/>
                  </a:cubicBezTo>
                  <a:cubicBezTo>
                    <a:pt x="109642" y="43235"/>
                    <a:pt x="108954" y="43224"/>
                    <a:pt x="108267" y="43224"/>
                  </a:cubicBezTo>
                  <a:cubicBezTo>
                    <a:pt x="107877" y="43224"/>
                    <a:pt x="107489" y="43227"/>
                    <a:pt x="107101" y="43238"/>
                  </a:cubicBezTo>
                  <a:cubicBezTo>
                    <a:pt x="106629" y="43249"/>
                    <a:pt x="106162" y="43277"/>
                    <a:pt x="105692" y="43311"/>
                  </a:cubicBezTo>
                  <a:cubicBezTo>
                    <a:pt x="105152" y="43351"/>
                    <a:pt x="104612" y="43419"/>
                    <a:pt x="104072" y="43493"/>
                  </a:cubicBezTo>
                  <a:cubicBezTo>
                    <a:pt x="103612" y="43556"/>
                    <a:pt x="103151" y="43618"/>
                    <a:pt x="102685" y="43681"/>
                  </a:cubicBezTo>
                  <a:cubicBezTo>
                    <a:pt x="102180" y="43749"/>
                    <a:pt x="101669" y="43805"/>
                    <a:pt x="101157" y="43839"/>
                  </a:cubicBezTo>
                  <a:lnTo>
                    <a:pt x="101168" y="43839"/>
                  </a:lnTo>
                  <a:cubicBezTo>
                    <a:pt x="100867" y="43857"/>
                    <a:pt x="100566" y="43868"/>
                    <a:pt x="100264" y="43868"/>
                  </a:cubicBezTo>
                  <a:cubicBezTo>
                    <a:pt x="99952" y="43868"/>
                    <a:pt x="99634" y="43857"/>
                    <a:pt x="99322" y="43834"/>
                  </a:cubicBezTo>
                  <a:cubicBezTo>
                    <a:pt x="99191" y="43823"/>
                    <a:pt x="99054" y="43811"/>
                    <a:pt x="98924" y="43800"/>
                  </a:cubicBezTo>
                  <a:cubicBezTo>
                    <a:pt x="98724" y="43783"/>
                    <a:pt x="98520" y="43776"/>
                    <a:pt x="98321" y="43766"/>
                  </a:cubicBezTo>
                  <a:cubicBezTo>
                    <a:pt x="98073" y="43755"/>
                    <a:pt x="97822" y="43751"/>
                    <a:pt x="97570" y="43751"/>
                  </a:cubicBezTo>
                  <a:cubicBezTo>
                    <a:pt x="97425" y="43751"/>
                    <a:pt x="97280" y="43753"/>
                    <a:pt x="97134" y="43755"/>
                  </a:cubicBezTo>
                  <a:cubicBezTo>
                    <a:pt x="96406" y="43760"/>
                    <a:pt x="95685" y="43794"/>
                    <a:pt x="94958" y="43800"/>
                  </a:cubicBezTo>
                  <a:cubicBezTo>
                    <a:pt x="94628" y="43800"/>
                    <a:pt x="94298" y="43794"/>
                    <a:pt x="93969" y="43783"/>
                  </a:cubicBezTo>
                  <a:cubicBezTo>
                    <a:pt x="93582" y="43766"/>
                    <a:pt x="93196" y="43731"/>
                    <a:pt x="92810" y="43692"/>
                  </a:cubicBezTo>
                  <a:cubicBezTo>
                    <a:pt x="92094" y="43618"/>
                    <a:pt x="91389" y="43516"/>
                    <a:pt x="90678" y="43419"/>
                  </a:cubicBezTo>
                  <a:cubicBezTo>
                    <a:pt x="89968" y="43328"/>
                    <a:pt x="89259" y="43254"/>
                    <a:pt x="88548" y="43215"/>
                  </a:cubicBezTo>
                  <a:cubicBezTo>
                    <a:pt x="88224" y="43197"/>
                    <a:pt x="87900" y="43197"/>
                    <a:pt x="87576" y="43197"/>
                  </a:cubicBezTo>
                  <a:cubicBezTo>
                    <a:pt x="87240" y="43204"/>
                    <a:pt x="86906" y="43231"/>
                    <a:pt x="86571" y="43260"/>
                  </a:cubicBezTo>
                  <a:cubicBezTo>
                    <a:pt x="85900" y="43317"/>
                    <a:pt x="85236" y="43391"/>
                    <a:pt x="84559" y="43442"/>
                  </a:cubicBezTo>
                  <a:cubicBezTo>
                    <a:pt x="84145" y="43470"/>
                    <a:pt x="83723" y="43482"/>
                    <a:pt x="83303" y="43482"/>
                  </a:cubicBezTo>
                  <a:cubicBezTo>
                    <a:pt x="83041" y="43482"/>
                    <a:pt x="82781" y="43464"/>
                    <a:pt x="82519" y="43442"/>
                  </a:cubicBezTo>
                  <a:cubicBezTo>
                    <a:pt x="82388" y="43436"/>
                    <a:pt x="82257" y="43419"/>
                    <a:pt x="82133" y="43408"/>
                  </a:cubicBezTo>
                  <a:cubicBezTo>
                    <a:pt x="81678" y="43380"/>
                    <a:pt x="81229" y="43380"/>
                    <a:pt x="80775" y="43374"/>
                  </a:cubicBezTo>
                  <a:cubicBezTo>
                    <a:pt x="80212" y="43362"/>
                    <a:pt x="79650" y="43351"/>
                    <a:pt x="79086" y="43322"/>
                  </a:cubicBezTo>
                  <a:cubicBezTo>
                    <a:pt x="78564" y="43299"/>
                    <a:pt x="78042" y="43260"/>
                    <a:pt x="77530" y="43163"/>
                  </a:cubicBezTo>
                  <a:cubicBezTo>
                    <a:pt x="77303" y="43118"/>
                    <a:pt x="77075" y="43060"/>
                    <a:pt x="76859" y="42965"/>
                  </a:cubicBezTo>
                  <a:cubicBezTo>
                    <a:pt x="76802" y="42931"/>
                    <a:pt x="76752" y="42902"/>
                    <a:pt x="76700" y="42863"/>
                  </a:cubicBezTo>
                  <a:cubicBezTo>
                    <a:pt x="76678" y="42840"/>
                    <a:pt x="76660" y="42816"/>
                    <a:pt x="76637" y="42788"/>
                  </a:cubicBezTo>
                  <a:cubicBezTo>
                    <a:pt x="76632" y="42777"/>
                    <a:pt x="76626" y="42760"/>
                    <a:pt x="76621" y="42748"/>
                  </a:cubicBezTo>
                  <a:cubicBezTo>
                    <a:pt x="76615" y="42737"/>
                    <a:pt x="76615" y="42720"/>
                    <a:pt x="76615" y="42709"/>
                  </a:cubicBezTo>
                  <a:cubicBezTo>
                    <a:pt x="76615" y="42680"/>
                    <a:pt x="76615" y="42651"/>
                    <a:pt x="76621" y="42630"/>
                  </a:cubicBezTo>
                  <a:cubicBezTo>
                    <a:pt x="76632" y="42567"/>
                    <a:pt x="76655" y="42504"/>
                    <a:pt x="76678" y="42447"/>
                  </a:cubicBezTo>
                  <a:cubicBezTo>
                    <a:pt x="76705" y="42396"/>
                    <a:pt x="76734" y="42345"/>
                    <a:pt x="76768" y="42300"/>
                  </a:cubicBezTo>
                  <a:cubicBezTo>
                    <a:pt x="76808" y="42249"/>
                    <a:pt x="76848" y="42197"/>
                    <a:pt x="76888" y="42147"/>
                  </a:cubicBezTo>
                  <a:cubicBezTo>
                    <a:pt x="77001" y="42027"/>
                    <a:pt x="77121" y="41919"/>
                    <a:pt x="77245" y="41811"/>
                  </a:cubicBezTo>
                  <a:cubicBezTo>
                    <a:pt x="77376" y="41697"/>
                    <a:pt x="77518" y="41589"/>
                    <a:pt x="77654" y="41487"/>
                  </a:cubicBezTo>
                  <a:cubicBezTo>
                    <a:pt x="77791" y="41384"/>
                    <a:pt x="77922" y="41282"/>
                    <a:pt x="78053" y="41180"/>
                  </a:cubicBezTo>
                  <a:cubicBezTo>
                    <a:pt x="78144" y="41106"/>
                    <a:pt x="78240" y="41027"/>
                    <a:pt x="78325" y="40941"/>
                  </a:cubicBezTo>
                  <a:cubicBezTo>
                    <a:pt x="78354" y="40988"/>
                    <a:pt x="78399" y="41015"/>
                    <a:pt x="78456" y="41022"/>
                  </a:cubicBezTo>
                  <a:cubicBezTo>
                    <a:pt x="79365" y="41117"/>
                    <a:pt x="80280" y="41192"/>
                    <a:pt x="81200" y="41226"/>
                  </a:cubicBezTo>
                  <a:cubicBezTo>
                    <a:pt x="81410" y="41231"/>
                    <a:pt x="81620" y="41234"/>
                    <a:pt x="81830" y="41234"/>
                  </a:cubicBezTo>
                  <a:cubicBezTo>
                    <a:pt x="82097" y="41234"/>
                    <a:pt x="82365" y="41229"/>
                    <a:pt x="82632" y="41219"/>
                  </a:cubicBezTo>
                  <a:cubicBezTo>
                    <a:pt x="83075" y="41203"/>
                    <a:pt x="83519" y="41169"/>
                    <a:pt x="83962" y="41135"/>
                  </a:cubicBezTo>
                  <a:cubicBezTo>
                    <a:pt x="84098" y="41129"/>
                    <a:pt x="84235" y="41127"/>
                    <a:pt x="84371" y="41127"/>
                  </a:cubicBezTo>
                  <a:cubicBezTo>
                    <a:pt x="84507" y="41127"/>
                    <a:pt x="84644" y="41129"/>
                    <a:pt x="84780" y="41135"/>
                  </a:cubicBezTo>
                  <a:cubicBezTo>
                    <a:pt x="85042" y="41146"/>
                    <a:pt x="85297" y="41174"/>
                    <a:pt x="85559" y="41209"/>
                  </a:cubicBezTo>
                  <a:cubicBezTo>
                    <a:pt x="85815" y="41243"/>
                    <a:pt x="86070" y="41288"/>
                    <a:pt x="86327" y="41329"/>
                  </a:cubicBezTo>
                  <a:cubicBezTo>
                    <a:pt x="86661" y="41384"/>
                    <a:pt x="86996" y="41442"/>
                    <a:pt x="87332" y="41492"/>
                  </a:cubicBezTo>
                  <a:cubicBezTo>
                    <a:pt x="87457" y="41510"/>
                    <a:pt x="87581" y="41526"/>
                    <a:pt x="87707" y="41544"/>
                  </a:cubicBezTo>
                  <a:cubicBezTo>
                    <a:pt x="87883" y="41567"/>
                    <a:pt x="88053" y="41573"/>
                    <a:pt x="88229" y="41578"/>
                  </a:cubicBezTo>
                  <a:cubicBezTo>
                    <a:pt x="88354" y="41578"/>
                    <a:pt x="88480" y="41567"/>
                    <a:pt x="88604" y="41555"/>
                  </a:cubicBezTo>
                  <a:cubicBezTo>
                    <a:pt x="88753" y="41544"/>
                    <a:pt x="88900" y="41515"/>
                    <a:pt x="89047" y="41492"/>
                  </a:cubicBezTo>
                  <a:cubicBezTo>
                    <a:pt x="89286" y="41447"/>
                    <a:pt x="89525" y="41384"/>
                    <a:pt x="89758" y="41334"/>
                  </a:cubicBezTo>
                  <a:cubicBezTo>
                    <a:pt x="89906" y="41300"/>
                    <a:pt x="90054" y="41266"/>
                    <a:pt x="90196" y="41237"/>
                  </a:cubicBezTo>
                  <a:cubicBezTo>
                    <a:pt x="90355" y="41209"/>
                    <a:pt x="90508" y="41192"/>
                    <a:pt x="90662" y="41174"/>
                  </a:cubicBezTo>
                  <a:cubicBezTo>
                    <a:pt x="90701" y="41174"/>
                    <a:pt x="90741" y="41169"/>
                    <a:pt x="90781" y="41169"/>
                  </a:cubicBezTo>
                  <a:cubicBezTo>
                    <a:pt x="90838" y="41166"/>
                    <a:pt x="90896" y="41165"/>
                    <a:pt x="90954" y="41165"/>
                  </a:cubicBezTo>
                  <a:cubicBezTo>
                    <a:pt x="91012" y="41165"/>
                    <a:pt x="91070" y="41166"/>
                    <a:pt x="91127" y="41169"/>
                  </a:cubicBezTo>
                  <a:cubicBezTo>
                    <a:pt x="91297" y="41174"/>
                    <a:pt x="91462" y="41203"/>
                    <a:pt x="91627" y="41232"/>
                  </a:cubicBezTo>
                  <a:cubicBezTo>
                    <a:pt x="91775" y="41260"/>
                    <a:pt x="91929" y="41294"/>
                    <a:pt x="92076" y="41334"/>
                  </a:cubicBezTo>
                  <a:cubicBezTo>
                    <a:pt x="92241" y="41374"/>
                    <a:pt x="92401" y="41424"/>
                    <a:pt x="92559" y="41476"/>
                  </a:cubicBezTo>
                  <a:cubicBezTo>
                    <a:pt x="92884" y="41578"/>
                    <a:pt x="93207" y="41691"/>
                    <a:pt x="93531" y="41794"/>
                  </a:cubicBezTo>
                  <a:cubicBezTo>
                    <a:pt x="93820" y="41879"/>
                    <a:pt x="94116" y="41942"/>
                    <a:pt x="94412" y="41998"/>
                  </a:cubicBezTo>
                  <a:cubicBezTo>
                    <a:pt x="94764" y="42055"/>
                    <a:pt x="95128" y="42066"/>
                    <a:pt x="95480" y="42066"/>
                  </a:cubicBezTo>
                  <a:cubicBezTo>
                    <a:pt x="95792" y="42066"/>
                    <a:pt x="96105" y="42038"/>
                    <a:pt x="96412" y="42010"/>
                  </a:cubicBezTo>
                  <a:cubicBezTo>
                    <a:pt x="96765" y="41976"/>
                    <a:pt x="97117" y="41919"/>
                    <a:pt x="97463" y="41862"/>
                  </a:cubicBezTo>
                  <a:cubicBezTo>
                    <a:pt x="97809" y="41806"/>
                    <a:pt x="98163" y="41743"/>
                    <a:pt x="98509" y="41686"/>
                  </a:cubicBezTo>
                  <a:cubicBezTo>
                    <a:pt x="98918" y="41618"/>
                    <a:pt x="99322" y="41567"/>
                    <a:pt x="99736" y="41533"/>
                  </a:cubicBezTo>
                  <a:cubicBezTo>
                    <a:pt x="99946" y="41520"/>
                    <a:pt x="100159" y="41513"/>
                    <a:pt x="100373" y="41513"/>
                  </a:cubicBezTo>
                  <a:cubicBezTo>
                    <a:pt x="100443" y="41513"/>
                    <a:pt x="100513" y="41514"/>
                    <a:pt x="100583" y="41515"/>
                  </a:cubicBezTo>
                  <a:cubicBezTo>
                    <a:pt x="100912" y="41526"/>
                    <a:pt x="101242" y="41539"/>
                    <a:pt x="101572" y="41549"/>
                  </a:cubicBezTo>
                  <a:cubicBezTo>
                    <a:pt x="102040" y="41557"/>
                    <a:pt x="102512" y="41563"/>
                    <a:pt x="102982" y="41563"/>
                  </a:cubicBezTo>
                  <a:cubicBezTo>
                    <a:pt x="103162" y="41563"/>
                    <a:pt x="103341" y="41562"/>
                    <a:pt x="103521" y="41560"/>
                  </a:cubicBezTo>
                  <a:cubicBezTo>
                    <a:pt x="104805" y="41555"/>
                    <a:pt x="106083" y="41504"/>
                    <a:pt x="107362" y="41436"/>
                  </a:cubicBezTo>
                  <a:cubicBezTo>
                    <a:pt x="108601" y="41374"/>
                    <a:pt x="109834" y="41282"/>
                    <a:pt x="111066" y="41192"/>
                  </a:cubicBezTo>
                  <a:cubicBezTo>
                    <a:pt x="111720" y="41140"/>
                    <a:pt x="112367" y="41090"/>
                    <a:pt x="113015" y="41038"/>
                  </a:cubicBezTo>
                  <a:cubicBezTo>
                    <a:pt x="113738" y="40981"/>
                    <a:pt x="114459" y="40919"/>
                    <a:pt x="115181" y="40868"/>
                  </a:cubicBezTo>
                  <a:cubicBezTo>
                    <a:pt x="117885" y="40697"/>
                    <a:pt x="120602" y="40697"/>
                    <a:pt x="123318" y="40658"/>
                  </a:cubicBezTo>
                  <a:cubicBezTo>
                    <a:pt x="124682" y="40634"/>
                    <a:pt x="126046" y="40600"/>
                    <a:pt x="127403" y="40532"/>
                  </a:cubicBezTo>
                  <a:cubicBezTo>
                    <a:pt x="128074" y="40498"/>
                    <a:pt x="128745" y="40448"/>
                    <a:pt x="129409" y="40390"/>
                  </a:cubicBezTo>
                  <a:cubicBezTo>
                    <a:pt x="129739" y="40367"/>
                    <a:pt x="130062" y="40333"/>
                    <a:pt x="130387" y="40299"/>
                  </a:cubicBezTo>
                  <a:cubicBezTo>
                    <a:pt x="130580" y="40277"/>
                    <a:pt x="130773" y="40254"/>
                    <a:pt x="130972" y="40238"/>
                  </a:cubicBezTo>
                  <a:cubicBezTo>
                    <a:pt x="131148" y="40214"/>
                    <a:pt x="131324" y="40203"/>
                    <a:pt x="131506" y="40191"/>
                  </a:cubicBezTo>
                  <a:cubicBezTo>
                    <a:pt x="131944" y="40163"/>
                    <a:pt x="132381" y="40152"/>
                    <a:pt x="132818" y="40152"/>
                  </a:cubicBezTo>
                  <a:cubicBezTo>
                    <a:pt x="133267" y="40152"/>
                    <a:pt x="133710" y="40169"/>
                    <a:pt x="134160" y="40191"/>
                  </a:cubicBezTo>
                  <a:cubicBezTo>
                    <a:pt x="135108" y="40238"/>
                    <a:pt x="136063" y="40317"/>
                    <a:pt x="137017" y="40379"/>
                  </a:cubicBezTo>
                  <a:cubicBezTo>
                    <a:pt x="137790" y="40434"/>
                    <a:pt x="138567" y="40472"/>
                    <a:pt x="139345" y="40472"/>
                  </a:cubicBezTo>
                  <a:cubicBezTo>
                    <a:pt x="139454" y="40472"/>
                    <a:pt x="139563" y="40471"/>
                    <a:pt x="139671" y="40469"/>
                  </a:cubicBezTo>
                  <a:cubicBezTo>
                    <a:pt x="140069" y="40464"/>
                    <a:pt x="140468" y="40442"/>
                    <a:pt x="140864" y="40408"/>
                  </a:cubicBezTo>
                  <a:cubicBezTo>
                    <a:pt x="141121" y="40390"/>
                    <a:pt x="141370" y="40356"/>
                    <a:pt x="141620" y="40322"/>
                  </a:cubicBezTo>
                  <a:cubicBezTo>
                    <a:pt x="141831" y="40299"/>
                    <a:pt x="142041" y="40277"/>
                    <a:pt x="142251" y="40259"/>
                  </a:cubicBezTo>
                  <a:cubicBezTo>
                    <a:pt x="142471" y="40249"/>
                    <a:pt x="142691" y="40245"/>
                    <a:pt x="142910" y="40245"/>
                  </a:cubicBezTo>
                  <a:cubicBezTo>
                    <a:pt x="143037" y="40245"/>
                    <a:pt x="143164" y="40246"/>
                    <a:pt x="143291" y="40248"/>
                  </a:cubicBezTo>
                  <a:cubicBezTo>
                    <a:pt x="143694" y="40259"/>
                    <a:pt x="144103" y="40293"/>
                    <a:pt x="144507" y="40333"/>
                  </a:cubicBezTo>
                  <a:cubicBezTo>
                    <a:pt x="145325" y="40413"/>
                    <a:pt x="146144" y="40521"/>
                    <a:pt x="146967" y="40595"/>
                  </a:cubicBezTo>
                  <a:cubicBezTo>
                    <a:pt x="147229" y="40618"/>
                    <a:pt x="147484" y="40634"/>
                    <a:pt x="147746" y="40647"/>
                  </a:cubicBezTo>
                  <a:cubicBezTo>
                    <a:pt x="147763" y="40653"/>
                    <a:pt x="147781" y="40656"/>
                    <a:pt x="147800" y="40656"/>
                  </a:cubicBezTo>
                  <a:cubicBezTo>
                    <a:pt x="147813" y="40656"/>
                    <a:pt x="147825" y="40654"/>
                    <a:pt x="147837" y="40652"/>
                  </a:cubicBezTo>
                  <a:cubicBezTo>
                    <a:pt x="148030" y="40659"/>
                    <a:pt x="148224" y="40663"/>
                    <a:pt x="148417" y="40663"/>
                  </a:cubicBezTo>
                  <a:cubicBezTo>
                    <a:pt x="148672" y="40663"/>
                    <a:pt x="148928" y="40656"/>
                    <a:pt x="149183" y="40640"/>
                  </a:cubicBezTo>
                  <a:cubicBezTo>
                    <a:pt x="149366" y="40623"/>
                    <a:pt x="149547" y="40606"/>
                    <a:pt x="149729" y="40589"/>
                  </a:cubicBezTo>
                  <a:cubicBezTo>
                    <a:pt x="149980" y="40561"/>
                    <a:pt x="150229" y="40516"/>
                    <a:pt x="150479" y="40482"/>
                  </a:cubicBezTo>
                  <a:cubicBezTo>
                    <a:pt x="150906" y="40424"/>
                    <a:pt x="151337" y="40385"/>
                    <a:pt x="151764" y="40351"/>
                  </a:cubicBezTo>
                  <a:cubicBezTo>
                    <a:pt x="152257" y="40322"/>
                    <a:pt x="152747" y="40311"/>
                    <a:pt x="153235" y="40306"/>
                  </a:cubicBezTo>
                  <a:cubicBezTo>
                    <a:pt x="153791" y="40306"/>
                    <a:pt x="154349" y="40328"/>
                    <a:pt x="154900" y="40356"/>
                  </a:cubicBezTo>
                  <a:cubicBezTo>
                    <a:pt x="155952" y="40408"/>
                    <a:pt x="156991" y="40503"/>
                    <a:pt x="158037" y="40589"/>
                  </a:cubicBezTo>
                  <a:cubicBezTo>
                    <a:pt x="159094" y="40681"/>
                    <a:pt x="160151" y="40760"/>
                    <a:pt x="161208" y="40794"/>
                  </a:cubicBezTo>
                  <a:cubicBezTo>
                    <a:pt x="161492" y="40802"/>
                    <a:pt x="161776" y="40806"/>
                    <a:pt x="162060" y="40806"/>
                  </a:cubicBezTo>
                  <a:cubicBezTo>
                    <a:pt x="162344" y="40806"/>
                    <a:pt x="162628" y="40802"/>
                    <a:pt x="162912" y="40794"/>
                  </a:cubicBezTo>
                  <a:cubicBezTo>
                    <a:pt x="163497" y="40783"/>
                    <a:pt x="164077" y="40737"/>
                    <a:pt x="164656" y="40703"/>
                  </a:cubicBezTo>
                  <a:cubicBezTo>
                    <a:pt x="166935" y="40572"/>
                    <a:pt x="169214" y="40464"/>
                    <a:pt x="171498" y="40401"/>
                  </a:cubicBezTo>
                  <a:cubicBezTo>
                    <a:pt x="172606" y="40374"/>
                    <a:pt x="173715" y="40362"/>
                    <a:pt x="174822" y="40362"/>
                  </a:cubicBezTo>
                  <a:cubicBezTo>
                    <a:pt x="175999" y="40362"/>
                    <a:pt x="177169" y="40390"/>
                    <a:pt x="178346" y="40390"/>
                  </a:cubicBezTo>
                  <a:cubicBezTo>
                    <a:pt x="178402" y="40390"/>
                    <a:pt x="178459" y="40379"/>
                    <a:pt x="178504" y="40340"/>
                  </a:cubicBezTo>
                  <a:cubicBezTo>
                    <a:pt x="178550" y="40299"/>
                    <a:pt x="178578" y="40243"/>
                    <a:pt x="178585" y="40180"/>
                  </a:cubicBezTo>
                  <a:cubicBezTo>
                    <a:pt x="178590" y="40055"/>
                    <a:pt x="178493" y="39958"/>
                    <a:pt x="178373" y="39942"/>
                  </a:cubicBezTo>
                  <a:cubicBezTo>
                    <a:pt x="177203" y="39822"/>
                    <a:pt x="176027" y="39794"/>
                    <a:pt x="174856" y="39787"/>
                  </a:cubicBezTo>
                  <a:cubicBezTo>
                    <a:pt x="175123" y="39481"/>
                    <a:pt x="175380" y="39168"/>
                    <a:pt x="175618" y="38840"/>
                  </a:cubicBezTo>
                  <a:cubicBezTo>
                    <a:pt x="175925" y="38431"/>
                    <a:pt x="176214" y="37998"/>
                    <a:pt x="176487" y="37560"/>
                  </a:cubicBezTo>
                  <a:cubicBezTo>
                    <a:pt x="176663" y="37566"/>
                    <a:pt x="176833" y="37571"/>
                    <a:pt x="177009" y="37578"/>
                  </a:cubicBezTo>
                  <a:cubicBezTo>
                    <a:pt x="177013" y="37578"/>
                    <a:pt x="177017" y="37578"/>
                    <a:pt x="177020" y="37578"/>
                  </a:cubicBezTo>
                  <a:cubicBezTo>
                    <a:pt x="177130" y="37578"/>
                    <a:pt x="177221" y="37500"/>
                    <a:pt x="177232" y="37390"/>
                  </a:cubicBezTo>
                  <a:cubicBezTo>
                    <a:pt x="177237" y="37277"/>
                    <a:pt x="177146" y="37175"/>
                    <a:pt x="177038" y="37169"/>
                  </a:cubicBezTo>
                  <a:cubicBezTo>
                    <a:pt x="176277" y="37128"/>
                    <a:pt x="175522" y="37123"/>
                    <a:pt x="174759" y="37123"/>
                  </a:cubicBezTo>
                  <a:cubicBezTo>
                    <a:pt x="174356" y="37125"/>
                    <a:pt x="173953" y="37127"/>
                    <a:pt x="173549" y="37127"/>
                  </a:cubicBezTo>
                  <a:cubicBezTo>
                    <a:pt x="173146" y="37127"/>
                    <a:pt x="172742" y="37125"/>
                    <a:pt x="172339" y="37123"/>
                  </a:cubicBezTo>
                  <a:cubicBezTo>
                    <a:pt x="170804" y="37112"/>
                    <a:pt x="169265" y="37089"/>
                    <a:pt x="167725" y="37060"/>
                  </a:cubicBezTo>
                  <a:cubicBezTo>
                    <a:pt x="164622" y="37004"/>
                    <a:pt x="161514" y="36918"/>
                    <a:pt x="158412" y="36868"/>
                  </a:cubicBezTo>
                  <a:cubicBezTo>
                    <a:pt x="156713" y="36839"/>
                    <a:pt x="155013" y="36821"/>
                    <a:pt x="153314" y="36821"/>
                  </a:cubicBezTo>
                  <a:cubicBezTo>
                    <a:pt x="151900" y="36821"/>
                    <a:pt x="150491" y="36834"/>
                    <a:pt x="149076" y="36862"/>
                  </a:cubicBezTo>
                  <a:cubicBezTo>
                    <a:pt x="146036" y="36930"/>
                    <a:pt x="142996" y="37083"/>
                    <a:pt x="139967" y="37361"/>
                  </a:cubicBezTo>
                  <a:cubicBezTo>
                    <a:pt x="139052" y="37447"/>
                    <a:pt x="138142" y="37550"/>
                    <a:pt x="137229" y="37657"/>
                  </a:cubicBezTo>
                  <a:cubicBezTo>
                    <a:pt x="136768" y="37715"/>
                    <a:pt x="136301" y="37771"/>
                    <a:pt x="135842" y="37817"/>
                  </a:cubicBezTo>
                  <a:cubicBezTo>
                    <a:pt x="135388" y="37862"/>
                    <a:pt x="134938" y="37896"/>
                    <a:pt x="134483" y="37925"/>
                  </a:cubicBezTo>
                  <a:cubicBezTo>
                    <a:pt x="134480" y="37925"/>
                    <a:pt x="134476" y="37925"/>
                    <a:pt x="134472" y="37925"/>
                  </a:cubicBezTo>
                  <a:cubicBezTo>
                    <a:pt x="134467" y="37927"/>
                    <a:pt x="134462" y="37928"/>
                    <a:pt x="134458" y="37929"/>
                  </a:cubicBezTo>
                  <a:cubicBezTo>
                    <a:pt x="134463" y="37928"/>
                    <a:pt x="134467" y="37926"/>
                    <a:pt x="134470" y="37925"/>
                  </a:cubicBezTo>
                  <a:cubicBezTo>
                    <a:pt x="134463" y="37925"/>
                    <a:pt x="134456" y="37927"/>
                    <a:pt x="134450" y="37930"/>
                  </a:cubicBezTo>
                  <a:cubicBezTo>
                    <a:pt x="134446" y="37930"/>
                    <a:pt x="134442" y="37930"/>
                    <a:pt x="134438" y="37930"/>
                  </a:cubicBezTo>
                  <a:lnTo>
                    <a:pt x="134449" y="37930"/>
                  </a:lnTo>
                  <a:cubicBezTo>
                    <a:pt x="132986" y="38024"/>
                    <a:pt x="131520" y="38060"/>
                    <a:pt x="130054" y="38060"/>
                  </a:cubicBezTo>
                  <a:cubicBezTo>
                    <a:pt x="128771" y="38060"/>
                    <a:pt x="127488" y="38032"/>
                    <a:pt x="126204" y="37993"/>
                  </a:cubicBezTo>
                  <a:cubicBezTo>
                    <a:pt x="124824" y="37953"/>
                    <a:pt x="123437" y="37896"/>
                    <a:pt x="122057" y="37839"/>
                  </a:cubicBezTo>
                  <a:cubicBezTo>
                    <a:pt x="120686" y="37788"/>
                    <a:pt x="119312" y="37725"/>
                    <a:pt x="117937" y="37715"/>
                  </a:cubicBezTo>
                  <a:cubicBezTo>
                    <a:pt x="117737" y="37713"/>
                    <a:pt x="117538" y="37712"/>
                    <a:pt x="117338" y="37712"/>
                  </a:cubicBezTo>
                  <a:cubicBezTo>
                    <a:pt x="114691" y="37712"/>
                    <a:pt x="112044" y="37883"/>
                    <a:pt x="109401" y="38095"/>
                  </a:cubicBezTo>
                  <a:cubicBezTo>
                    <a:pt x="106516" y="38321"/>
                    <a:pt x="103634" y="38612"/>
                    <a:pt x="100741" y="38806"/>
                  </a:cubicBezTo>
                  <a:lnTo>
                    <a:pt x="100799" y="38806"/>
                  </a:lnTo>
                  <a:cubicBezTo>
                    <a:pt x="99991" y="38856"/>
                    <a:pt x="99180" y="38901"/>
                    <a:pt x="98367" y="38942"/>
                  </a:cubicBezTo>
                  <a:cubicBezTo>
                    <a:pt x="97599" y="38976"/>
                    <a:pt x="96833" y="39021"/>
                    <a:pt x="96065" y="39055"/>
                  </a:cubicBezTo>
                  <a:cubicBezTo>
                    <a:pt x="95667" y="39071"/>
                    <a:pt x="95268" y="39080"/>
                    <a:pt x="94868" y="39080"/>
                  </a:cubicBezTo>
                  <a:cubicBezTo>
                    <a:pt x="94537" y="39080"/>
                    <a:pt x="94207" y="39074"/>
                    <a:pt x="93878" y="39061"/>
                  </a:cubicBezTo>
                  <a:cubicBezTo>
                    <a:pt x="93128" y="39027"/>
                    <a:pt x="92383" y="38935"/>
                    <a:pt x="91645" y="38806"/>
                  </a:cubicBezTo>
                  <a:cubicBezTo>
                    <a:pt x="90912" y="38657"/>
                    <a:pt x="90185" y="38458"/>
                    <a:pt x="89451" y="38300"/>
                  </a:cubicBezTo>
                  <a:cubicBezTo>
                    <a:pt x="89156" y="38237"/>
                    <a:pt x="88866" y="38185"/>
                    <a:pt x="88570" y="38140"/>
                  </a:cubicBezTo>
                  <a:cubicBezTo>
                    <a:pt x="88179" y="38083"/>
                    <a:pt x="87786" y="38056"/>
                    <a:pt x="87389" y="38043"/>
                  </a:cubicBezTo>
                  <a:cubicBezTo>
                    <a:pt x="87358" y="38043"/>
                    <a:pt x="87327" y="38042"/>
                    <a:pt x="87296" y="38042"/>
                  </a:cubicBezTo>
                  <a:cubicBezTo>
                    <a:pt x="87014" y="38042"/>
                    <a:pt x="86732" y="38064"/>
                    <a:pt x="86451" y="38090"/>
                  </a:cubicBezTo>
                  <a:cubicBezTo>
                    <a:pt x="86031" y="38129"/>
                    <a:pt x="85611" y="38185"/>
                    <a:pt x="85189" y="38237"/>
                  </a:cubicBezTo>
                  <a:cubicBezTo>
                    <a:pt x="84417" y="38339"/>
                    <a:pt x="83650" y="38447"/>
                    <a:pt x="82871" y="38504"/>
                  </a:cubicBezTo>
                  <a:cubicBezTo>
                    <a:pt x="82629" y="38519"/>
                    <a:pt x="82384" y="38527"/>
                    <a:pt x="82140" y="38527"/>
                  </a:cubicBezTo>
                  <a:cubicBezTo>
                    <a:pt x="82018" y="38527"/>
                    <a:pt x="81896" y="38525"/>
                    <a:pt x="81774" y="38521"/>
                  </a:cubicBezTo>
                  <a:cubicBezTo>
                    <a:pt x="81337" y="38510"/>
                    <a:pt x="80906" y="38452"/>
                    <a:pt x="80479" y="38373"/>
                  </a:cubicBezTo>
                  <a:cubicBezTo>
                    <a:pt x="80475" y="38373"/>
                    <a:pt x="80470" y="38373"/>
                    <a:pt x="80466" y="38373"/>
                  </a:cubicBezTo>
                  <a:cubicBezTo>
                    <a:pt x="80419" y="38373"/>
                    <a:pt x="80368" y="38399"/>
                    <a:pt x="80332" y="38424"/>
                  </a:cubicBezTo>
                  <a:cubicBezTo>
                    <a:pt x="80292" y="38458"/>
                    <a:pt x="80269" y="38510"/>
                    <a:pt x="80263" y="38560"/>
                  </a:cubicBezTo>
                  <a:cubicBezTo>
                    <a:pt x="80263" y="38617"/>
                    <a:pt x="80280" y="38669"/>
                    <a:pt x="80314" y="38709"/>
                  </a:cubicBezTo>
                  <a:cubicBezTo>
                    <a:pt x="80348" y="38754"/>
                    <a:pt x="80394" y="38765"/>
                    <a:pt x="80450" y="38777"/>
                  </a:cubicBezTo>
                  <a:cubicBezTo>
                    <a:pt x="80660" y="38816"/>
                    <a:pt x="80865" y="38845"/>
                    <a:pt x="81076" y="38867"/>
                  </a:cubicBezTo>
                  <a:cubicBezTo>
                    <a:pt x="80865" y="39157"/>
                    <a:pt x="80660" y="39453"/>
                    <a:pt x="80456" y="39742"/>
                  </a:cubicBezTo>
                  <a:cubicBezTo>
                    <a:pt x="80332" y="39924"/>
                    <a:pt x="80206" y="40107"/>
                    <a:pt x="80075" y="40288"/>
                  </a:cubicBezTo>
                  <a:cubicBezTo>
                    <a:pt x="80012" y="40374"/>
                    <a:pt x="79944" y="40458"/>
                    <a:pt x="79883" y="40544"/>
                  </a:cubicBezTo>
                  <a:cubicBezTo>
                    <a:pt x="79849" y="40589"/>
                    <a:pt x="79815" y="40634"/>
                    <a:pt x="79781" y="40681"/>
                  </a:cubicBezTo>
                  <a:cubicBezTo>
                    <a:pt x="79757" y="40715"/>
                    <a:pt x="79729" y="40749"/>
                    <a:pt x="79706" y="40783"/>
                  </a:cubicBezTo>
                  <a:cubicBezTo>
                    <a:pt x="79320" y="40754"/>
                    <a:pt x="78934" y="40720"/>
                    <a:pt x="78546" y="40674"/>
                  </a:cubicBezTo>
                  <a:cubicBezTo>
                    <a:pt x="78758" y="40401"/>
                    <a:pt x="78934" y="40101"/>
                    <a:pt x="79110" y="39805"/>
                  </a:cubicBezTo>
                  <a:cubicBezTo>
                    <a:pt x="79331" y="39425"/>
                    <a:pt x="79535" y="39032"/>
                    <a:pt x="79746" y="38646"/>
                  </a:cubicBezTo>
                  <a:cubicBezTo>
                    <a:pt x="79757" y="38651"/>
                    <a:pt x="79768" y="38651"/>
                    <a:pt x="79786" y="38651"/>
                  </a:cubicBezTo>
                  <a:cubicBezTo>
                    <a:pt x="79790" y="38652"/>
                    <a:pt x="79793" y="38652"/>
                    <a:pt x="79797" y="38652"/>
                  </a:cubicBezTo>
                  <a:cubicBezTo>
                    <a:pt x="79829" y="38652"/>
                    <a:pt x="79868" y="38632"/>
                    <a:pt x="79894" y="38606"/>
                  </a:cubicBezTo>
                  <a:cubicBezTo>
                    <a:pt x="79922" y="38578"/>
                    <a:pt x="79939" y="38533"/>
                    <a:pt x="79939" y="38492"/>
                  </a:cubicBezTo>
                  <a:cubicBezTo>
                    <a:pt x="79933" y="38452"/>
                    <a:pt x="79917" y="38413"/>
                    <a:pt x="79888" y="38384"/>
                  </a:cubicBezTo>
                  <a:cubicBezTo>
                    <a:pt x="79860" y="38350"/>
                    <a:pt x="79820" y="38345"/>
                    <a:pt x="79774" y="38339"/>
                  </a:cubicBezTo>
                  <a:cubicBezTo>
                    <a:pt x="79763" y="38339"/>
                    <a:pt x="79752" y="38339"/>
                    <a:pt x="79734" y="38334"/>
                  </a:cubicBezTo>
                  <a:cubicBezTo>
                    <a:pt x="79621" y="38321"/>
                    <a:pt x="79513" y="38300"/>
                    <a:pt x="79406" y="38260"/>
                  </a:cubicBezTo>
                  <a:cubicBezTo>
                    <a:pt x="79343" y="38231"/>
                    <a:pt x="79291" y="38203"/>
                    <a:pt x="79241" y="38163"/>
                  </a:cubicBezTo>
                  <a:cubicBezTo>
                    <a:pt x="79212" y="38140"/>
                    <a:pt x="79183" y="38117"/>
                    <a:pt x="79160" y="38090"/>
                  </a:cubicBezTo>
                  <a:cubicBezTo>
                    <a:pt x="79144" y="38066"/>
                    <a:pt x="79133" y="38043"/>
                    <a:pt x="79121" y="38021"/>
                  </a:cubicBezTo>
                  <a:cubicBezTo>
                    <a:pt x="79110" y="37998"/>
                    <a:pt x="79104" y="37975"/>
                    <a:pt x="79099" y="37953"/>
                  </a:cubicBezTo>
                  <a:lnTo>
                    <a:pt x="79099" y="37878"/>
                  </a:lnTo>
                  <a:cubicBezTo>
                    <a:pt x="79104" y="37851"/>
                    <a:pt x="79110" y="37822"/>
                    <a:pt x="79121" y="37794"/>
                  </a:cubicBezTo>
                  <a:cubicBezTo>
                    <a:pt x="79133" y="37760"/>
                    <a:pt x="79155" y="37731"/>
                    <a:pt x="79172" y="37697"/>
                  </a:cubicBezTo>
                  <a:cubicBezTo>
                    <a:pt x="79206" y="37663"/>
                    <a:pt x="79235" y="37629"/>
                    <a:pt x="79275" y="37600"/>
                  </a:cubicBezTo>
                  <a:cubicBezTo>
                    <a:pt x="79320" y="37566"/>
                    <a:pt x="79371" y="37532"/>
                    <a:pt x="79427" y="37510"/>
                  </a:cubicBezTo>
                  <a:cubicBezTo>
                    <a:pt x="79508" y="37476"/>
                    <a:pt x="79581" y="37453"/>
                    <a:pt x="79661" y="37442"/>
                  </a:cubicBezTo>
                  <a:cubicBezTo>
                    <a:pt x="79724" y="37432"/>
                    <a:pt x="79786" y="37428"/>
                    <a:pt x="79847" y="37428"/>
                  </a:cubicBezTo>
                  <a:cubicBezTo>
                    <a:pt x="79896" y="37428"/>
                    <a:pt x="79943" y="37430"/>
                    <a:pt x="79991" y="37435"/>
                  </a:cubicBezTo>
                  <a:cubicBezTo>
                    <a:pt x="80121" y="37453"/>
                    <a:pt x="80246" y="37487"/>
                    <a:pt x="80366" y="37526"/>
                  </a:cubicBezTo>
                  <a:cubicBezTo>
                    <a:pt x="80379" y="37531"/>
                    <a:pt x="80392" y="37532"/>
                    <a:pt x="80405" y="37532"/>
                  </a:cubicBezTo>
                  <a:cubicBezTo>
                    <a:pt x="80449" y="37532"/>
                    <a:pt x="80493" y="37512"/>
                    <a:pt x="80524" y="37481"/>
                  </a:cubicBezTo>
                  <a:cubicBezTo>
                    <a:pt x="80558" y="37447"/>
                    <a:pt x="80581" y="37379"/>
                    <a:pt x="80565" y="37327"/>
                  </a:cubicBezTo>
                  <a:cubicBezTo>
                    <a:pt x="80513" y="37196"/>
                    <a:pt x="80473" y="37072"/>
                    <a:pt x="80450" y="36936"/>
                  </a:cubicBezTo>
                  <a:cubicBezTo>
                    <a:pt x="80439" y="36828"/>
                    <a:pt x="80434" y="36719"/>
                    <a:pt x="80445" y="36611"/>
                  </a:cubicBezTo>
                  <a:cubicBezTo>
                    <a:pt x="80456" y="36538"/>
                    <a:pt x="80473" y="36469"/>
                    <a:pt x="80497" y="36401"/>
                  </a:cubicBezTo>
                  <a:cubicBezTo>
                    <a:pt x="80513" y="36362"/>
                    <a:pt x="80536" y="36322"/>
                    <a:pt x="80558" y="36288"/>
                  </a:cubicBezTo>
                  <a:lnTo>
                    <a:pt x="80610" y="36236"/>
                  </a:lnTo>
                  <a:cubicBezTo>
                    <a:pt x="80621" y="36231"/>
                    <a:pt x="80633" y="36220"/>
                    <a:pt x="80644" y="36214"/>
                  </a:cubicBezTo>
                  <a:cubicBezTo>
                    <a:pt x="80655" y="36208"/>
                    <a:pt x="80667" y="36208"/>
                    <a:pt x="80683" y="36202"/>
                  </a:cubicBezTo>
                  <a:lnTo>
                    <a:pt x="80723" y="36202"/>
                  </a:lnTo>
                  <a:cubicBezTo>
                    <a:pt x="80741" y="36208"/>
                    <a:pt x="80757" y="36214"/>
                    <a:pt x="80775" y="36220"/>
                  </a:cubicBezTo>
                  <a:cubicBezTo>
                    <a:pt x="80809" y="36231"/>
                    <a:pt x="80837" y="36249"/>
                    <a:pt x="80859" y="36270"/>
                  </a:cubicBezTo>
                  <a:cubicBezTo>
                    <a:pt x="80911" y="36310"/>
                    <a:pt x="80956" y="36356"/>
                    <a:pt x="81001" y="36407"/>
                  </a:cubicBezTo>
                  <a:cubicBezTo>
                    <a:pt x="81082" y="36514"/>
                    <a:pt x="81144" y="36629"/>
                    <a:pt x="81206" y="36753"/>
                  </a:cubicBezTo>
                  <a:cubicBezTo>
                    <a:pt x="81227" y="36801"/>
                    <a:pt x="81288" y="36834"/>
                    <a:pt x="81342" y="36834"/>
                  </a:cubicBezTo>
                  <a:cubicBezTo>
                    <a:pt x="81346" y="36834"/>
                    <a:pt x="81350" y="36834"/>
                    <a:pt x="81354" y="36834"/>
                  </a:cubicBezTo>
                  <a:cubicBezTo>
                    <a:pt x="81428" y="36834"/>
                    <a:pt x="81507" y="36782"/>
                    <a:pt x="81519" y="36708"/>
                  </a:cubicBezTo>
                  <a:cubicBezTo>
                    <a:pt x="81553" y="36521"/>
                    <a:pt x="81604" y="36339"/>
                    <a:pt x="81672" y="36163"/>
                  </a:cubicBezTo>
                  <a:cubicBezTo>
                    <a:pt x="81735" y="36021"/>
                    <a:pt x="81803" y="35879"/>
                    <a:pt x="81894" y="35754"/>
                  </a:cubicBezTo>
                  <a:cubicBezTo>
                    <a:pt x="81922" y="35714"/>
                    <a:pt x="81956" y="35680"/>
                    <a:pt x="81997" y="35646"/>
                  </a:cubicBezTo>
                  <a:cubicBezTo>
                    <a:pt x="82008" y="35640"/>
                    <a:pt x="82018" y="35628"/>
                    <a:pt x="82036" y="35623"/>
                  </a:cubicBezTo>
                  <a:cubicBezTo>
                    <a:pt x="82042" y="35617"/>
                    <a:pt x="82047" y="35617"/>
                    <a:pt x="82053" y="35617"/>
                  </a:cubicBezTo>
                  <a:lnTo>
                    <a:pt x="82058" y="35617"/>
                  </a:lnTo>
                  <a:cubicBezTo>
                    <a:pt x="82058" y="35617"/>
                    <a:pt x="82065" y="35623"/>
                    <a:pt x="82070" y="35623"/>
                  </a:cubicBezTo>
                  <a:cubicBezTo>
                    <a:pt x="82076" y="35635"/>
                    <a:pt x="82087" y="35640"/>
                    <a:pt x="82092" y="35651"/>
                  </a:cubicBezTo>
                  <a:cubicBezTo>
                    <a:pt x="82121" y="35685"/>
                    <a:pt x="82138" y="35719"/>
                    <a:pt x="82155" y="35759"/>
                  </a:cubicBezTo>
                  <a:cubicBezTo>
                    <a:pt x="82207" y="35884"/>
                    <a:pt x="82241" y="36021"/>
                    <a:pt x="82269" y="36157"/>
                  </a:cubicBezTo>
                  <a:cubicBezTo>
                    <a:pt x="82280" y="36236"/>
                    <a:pt x="82365" y="36288"/>
                    <a:pt x="82440" y="36288"/>
                  </a:cubicBezTo>
                  <a:cubicBezTo>
                    <a:pt x="82519" y="36288"/>
                    <a:pt x="82593" y="36231"/>
                    <a:pt x="82610" y="36152"/>
                  </a:cubicBezTo>
                  <a:cubicBezTo>
                    <a:pt x="82632" y="36044"/>
                    <a:pt x="82666" y="35935"/>
                    <a:pt x="82713" y="35827"/>
                  </a:cubicBezTo>
                  <a:cubicBezTo>
                    <a:pt x="82769" y="35685"/>
                    <a:pt x="82842" y="35549"/>
                    <a:pt x="82939" y="35423"/>
                  </a:cubicBezTo>
                  <a:cubicBezTo>
                    <a:pt x="82996" y="35350"/>
                    <a:pt x="83064" y="35276"/>
                    <a:pt x="83144" y="35213"/>
                  </a:cubicBezTo>
                  <a:cubicBezTo>
                    <a:pt x="83190" y="35179"/>
                    <a:pt x="83240" y="35145"/>
                    <a:pt x="83298" y="35117"/>
                  </a:cubicBezTo>
                  <a:cubicBezTo>
                    <a:pt x="83332" y="35106"/>
                    <a:pt x="83366" y="35095"/>
                    <a:pt x="83400" y="35089"/>
                  </a:cubicBezTo>
                  <a:cubicBezTo>
                    <a:pt x="83415" y="35089"/>
                    <a:pt x="83427" y="35086"/>
                    <a:pt x="83441" y="35086"/>
                  </a:cubicBezTo>
                  <a:cubicBezTo>
                    <a:pt x="83448" y="35086"/>
                    <a:pt x="83455" y="35087"/>
                    <a:pt x="83463" y="35089"/>
                  </a:cubicBezTo>
                  <a:cubicBezTo>
                    <a:pt x="83474" y="35089"/>
                    <a:pt x="83485" y="35095"/>
                    <a:pt x="83497" y="35095"/>
                  </a:cubicBezTo>
                  <a:cubicBezTo>
                    <a:pt x="83508" y="35100"/>
                    <a:pt x="83519" y="35106"/>
                    <a:pt x="83524" y="35111"/>
                  </a:cubicBezTo>
                  <a:cubicBezTo>
                    <a:pt x="83536" y="35117"/>
                    <a:pt x="83542" y="35129"/>
                    <a:pt x="83553" y="35134"/>
                  </a:cubicBezTo>
                  <a:cubicBezTo>
                    <a:pt x="83558" y="35151"/>
                    <a:pt x="83570" y="35168"/>
                    <a:pt x="83576" y="35179"/>
                  </a:cubicBezTo>
                  <a:cubicBezTo>
                    <a:pt x="83587" y="35213"/>
                    <a:pt x="83599" y="35248"/>
                    <a:pt x="83605" y="35282"/>
                  </a:cubicBezTo>
                  <a:cubicBezTo>
                    <a:pt x="83615" y="35368"/>
                    <a:pt x="83610" y="35447"/>
                    <a:pt x="83605" y="35533"/>
                  </a:cubicBezTo>
                  <a:cubicBezTo>
                    <a:pt x="83581" y="35685"/>
                    <a:pt x="83547" y="35833"/>
                    <a:pt x="83508" y="35976"/>
                  </a:cubicBezTo>
                  <a:cubicBezTo>
                    <a:pt x="83474" y="36084"/>
                    <a:pt x="83547" y="36197"/>
                    <a:pt x="83655" y="36220"/>
                  </a:cubicBezTo>
                  <a:cubicBezTo>
                    <a:pt x="83671" y="36225"/>
                    <a:pt x="83688" y="36228"/>
                    <a:pt x="83705" y="36228"/>
                  </a:cubicBezTo>
                  <a:cubicBezTo>
                    <a:pt x="83741" y="36228"/>
                    <a:pt x="83777" y="36216"/>
                    <a:pt x="83809" y="36197"/>
                  </a:cubicBezTo>
                  <a:cubicBezTo>
                    <a:pt x="83854" y="36168"/>
                    <a:pt x="83883" y="36129"/>
                    <a:pt x="83899" y="36078"/>
                  </a:cubicBezTo>
                  <a:cubicBezTo>
                    <a:pt x="83956" y="35895"/>
                    <a:pt x="83990" y="35714"/>
                    <a:pt x="84001" y="35526"/>
                  </a:cubicBezTo>
                  <a:cubicBezTo>
                    <a:pt x="84292" y="35378"/>
                    <a:pt x="84588" y="35242"/>
                    <a:pt x="84882" y="35111"/>
                  </a:cubicBezTo>
                  <a:cubicBezTo>
                    <a:pt x="85291" y="34935"/>
                    <a:pt x="85706" y="34776"/>
                    <a:pt x="86127" y="34634"/>
                  </a:cubicBezTo>
                  <a:cubicBezTo>
                    <a:pt x="86599" y="34469"/>
                    <a:pt x="87077" y="34332"/>
                    <a:pt x="87554" y="34208"/>
                  </a:cubicBezTo>
                  <a:cubicBezTo>
                    <a:pt x="88509" y="33957"/>
                    <a:pt x="89485" y="33782"/>
                    <a:pt x="90463" y="33629"/>
                  </a:cubicBezTo>
                  <a:cubicBezTo>
                    <a:pt x="90445" y="33629"/>
                    <a:pt x="90429" y="33634"/>
                    <a:pt x="90418" y="33634"/>
                  </a:cubicBezTo>
                  <a:cubicBezTo>
                    <a:pt x="91536" y="33464"/>
                    <a:pt x="92661" y="33344"/>
                    <a:pt x="93793" y="33225"/>
                  </a:cubicBezTo>
                  <a:cubicBezTo>
                    <a:pt x="94339" y="33168"/>
                    <a:pt x="94884" y="33112"/>
                    <a:pt x="95430" y="33049"/>
                  </a:cubicBezTo>
                  <a:cubicBezTo>
                    <a:pt x="95781" y="33010"/>
                    <a:pt x="96133" y="32969"/>
                    <a:pt x="96487" y="32929"/>
                  </a:cubicBezTo>
                  <a:cubicBezTo>
                    <a:pt x="97117" y="32861"/>
                    <a:pt x="97741" y="32776"/>
                    <a:pt x="98355" y="32622"/>
                  </a:cubicBezTo>
                  <a:cubicBezTo>
                    <a:pt x="98656" y="32549"/>
                    <a:pt x="98952" y="32452"/>
                    <a:pt x="99230" y="32328"/>
                  </a:cubicBezTo>
                  <a:cubicBezTo>
                    <a:pt x="99367" y="32265"/>
                    <a:pt x="99498" y="32202"/>
                    <a:pt x="99623" y="32123"/>
                  </a:cubicBezTo>
                  <a:cubicBezTo>
                    <a:pt x="99760" y="32043"/>
                    <a:pt x="99884" y="31940"/>
                    <a:pt x="99998" y="31838"/>
                  </a:cubicBezTo>
                  <a:cubicBezTo>
                    <a:pt x="100094" y="31754"/>
                    <a:pt x="100174" y="31646"/>
                    <a:pt x="100253" y="31544"/>
                  </a:cubicBezTo>
                  <a:cubicBezTo>
                    <a:pt x="100327" y="31441"/>
                    <a:pt x="100379" y="31321"/>
                    <a:pt x="100424" y="31203"/>
                  </a:cubicBezTo>
                  <a:cubicBezTo>
                    <a:pt x="100469" y="31077"/>
                    <a:pt x="100492" y="30941"/>
                    <a:pt x="100503" y="30810"/>
                  </a:cubicBezTo>
                  <a:cubicBezTo>
                    <a:pt x="100510" y="30742"/>
                    <a:pt x="100510" y="30668"/>
                    <a:pt x="100510" y="30594"/>
                  </a:cubicBezTo>
                  <a:cubicBezTo>
                    <a:pt x="100503" y="30503"/>
                    <a:pt x="100486" y="30412"/>
                    <a:pt x="100469" y="30322"/>
                  </a:cubicBezTo>
                  <a:cubicBezTo>
                    <a:pt x="100452" y="30191"/>
                    <a:pt x="100401" y="30065"/>
                    <a:pt x="100345" y="29947"/>
                  </a:cubicBezTo>
                  <a:cubicBezTo>
                    <a:pt x="100293" y="29832"/>
                    <a:pt x="100225" y="29730"/>
                    <a:pt x="100145" y="29628"/>
                  </a:cubicBezTo>
                  <a:cubicBezTo>
                    <a:pt x="99970" y="29407"/>
                    <a:pt x="99742" y="29236"/>
                    <a:pt x="99492" y="29100"/>
                  </a:cubicBezTo>
                  <a:cubicBezTo>
                    <a:pt x="99241" y="28958"/>
                    <a:pt x="98963" y="28856"/>
                    <a:pt x="98690" y="28764"/>
                  </a:cubicBezTo>
                  <a:cubicBezTo>
                    <a:pt x="98367" y="28662"/>
                    <a:pt x="98032" y="28583"/>
                    <a:pt x="97696" y="28509"/>
                  </a:cubicBezTo>
                  <a:cubicBezTo>
                    <a:pt x="97088" y="28373"/>
                    <a:pt x="96474" y="28258"/>
                    <a:pt x="95895" y="28037"/>
                  </a:cubicBezTo>
                  <a:cubicBezTo>
                    <a:pt x="95719" y="27964"/>
                    <a:pt x="95559" y="27878"/>
                    <a:pt x="95406" y="27770"/>
                  </a:cubicBezTo>
                  <a:cubicBezTo>
                    <a:pt x="95304" y="27684"/>
                    <a:pt x="95218" y="27594"/>
                    <a:pt x="95139" y="27497"/>
                  </a:cubicBezTo>
                  <a:cubicBezTo>
                    <a:pt x="95060" y="27395"/>
                    <a:pt x="94992" y="27287"/>
                    <a:pt x="94935" y="27173"/>
                  </a:cubicBezTo>
                  <a:cubicBezTo>
                    <a:pt x="94906" y="27094"/>
                    <a:pt x="94884" y="27020"/>
                    <a:pt x="94866" y="26941"/>
                  </a:cubicBezTo>
                  <a:cubicBezTo>
                    <a:pt x="94861" y="26878"/>
                    <a:pt x="94861" y="26815"/>
                    <a:pt x="94861" y="26753"/>
                  </a:cubicBezTo>
                  <a:cubicBezTo>
                    <a:pt x="94872" y="26690"/>
                    <a:pt x="94890" y="26634"/>
                    <a:pt x="94911" y="26571"/>
                  </a:cubicBezTo>
                  <a:cubicBezTo>
                    <a:pt x="94945" y="26498"/>
                    <a:pt x="94986" y="26423"/>
                    <a:pt x="95037" y="26349"/>
                  </a:cubicBezTo>
                  <a:cubicBezTo>
                    <a:pt x="95134" y="26236"/>
                    <a:pt x="95241" y="26128"/>
                    <a:pt x="95361" y="26031"/>
                  </a:cubicBezTo>
                  <a:cubicBezTo>
                    <a:pt x="95661" y="25804"/>
                    <a:pt x="95997" y="25628"/>
                    <a:pt x="96350" y="25475"/>
                  </a:cubicBezTo>
                  <a:cubicBezTo>
                    <a:pt x="96889" y="25247"/>
                    <a:pt x="97452" y="25071"/>
                    <a:pt x="98021" y="24917"/>
                  </a:cubicBezTo>
                  <a:cubicBezTo>
                    <a:pt x="98588" y="24759"/>
                    <a:pt x="99168" y="24633"/>
                    <a:pt x="99753" y="24520"/>
                  </a:cubicBezTo>
                  <a:cubicBezTo>
                    <a:pt x="100208" y="24429"/>
                    <a:pt x="100668" y="24355"/>
                    <a:pt x="101134" y="24275"/>
                  </a:cubicBezTo>
                  <a:cubicBezTo>
                    <a:pt x="101879" y="24156"/>
                    <a:pt x="102623" y="24014"/>
                    <a:pt x="103361" y="23873"/>
                  </a:cubicBezTo>
                  <a:cubicBezTo>
                    <a:pt x="105663" y="23417"/>
                    <a:pt x="107948" y="22843"/>
                    <a:pt x="110164" y="22059"/>
                  </a:cubicBezTo>
                  <a:cubicBezTo>
                    <a:pt x="111242" y="21673"/>
                    <a:pt x="112306" y="21230"/>
                    <a:pt x="113340" y="20736"/>
                  </a:cubicBezTo>
                  <a:cubicBezTo>
                    <a:pt x="114221" y="20320"/>
                    <a:pt x="115068" y="19843"/>
                    <a:pt x="115891" y="19326"/>
                  </a:cubicBezTo>
                  <a:cubicBezTo>
                    <a:pt x="117505" y="18321"/>
                    <a:pt x="119005" y="17138"/>
                    <a:pt x="120431" y="15877"/>
                  </a:cubicBezTo>
                  <a:cubicBezTo>
                    <a:pt x="121880" y="14592"/>
                    <a:pt x="123238" y="13223"/>
                    <a:pt x="124573" y="11825"/>
                  </a:cubicBezTo>
                  <a:cubicBezTo>
                    <a:pt x="127250" y="9029"/>
                    <a:pt x="129823" y="6121"/>
                    <a:pt x="132739" y="3558"/>
                  </a:cubicBezTo>
                  <a:cubicBezTo>
                    <a:pt x="133251" y="3115"/>
                    <a:pt x="133773" y="2677"/>
                    <a:pt x="134302" y="2257"/>
                  </a:cubicBezTo>
                  <a:cubicBezTo>
                    <a:pt x="134665" y="1972"/>
                    <a:pt x="135023" y="1699"/>
                    <a:pt x="135399" y="1432"/>
                  </a:cubicBezTo>
                  <a:cubicBezTo>
                    <a:pt x="135739" y="1188"/>
                    <a:pt x="136109" y="983"/>
                    <a:pt x="136490" y="818"/>
                  </a:cubicBezTo>
                  <a:cubicBezTo>
                    <a:pt x="136665" y="745"/>
                    <a:pt x="136847" y="676"/>
                    <a:pt x="137030" y="626"/>
                  </a:cubicBezTo>
                  <a:cubicBezTo>
                    <a:pt x="137240" y="558"/>
                    <a:pt x="137455" y="511"/>
                    <a:pt x="137672" y="477"/>
                  </a:cubicBezTo>
                  <a:cubicBezTo>
                    <a:pt x="137870" y="450"/>
                    <a:pt x="138069" y="432"/>
                    <a:pt x="138273" y="421"/>
                  </a:cubicBezTo>
                  <a:cubicBezTo>
                    <a:pt x="138313" y="421"/>
                    <a:pt x="138352" y="420"/>
                    <a:pt x="138392" y="420"/>
                  </a:cubicBezTo>
                  <a:cubicBezTo>
                    <a:pt x="138593" y="420"/>
                    <a:pt x="138796" y="432"/>
                    <a:pt x="138995" y="456"/>
                  </a:cubicBezTo>
                  <a:cubicBezTo>
                    <a:pt x="139257" y="484"/>
                    <a:pt x="139518" y="535"/>
                    <a:pt x="139779" y="597"/>
                  </a:cubicBezTo>
                  <a:cubicBezTo>
                    <a:pt x="140080" y="676"/>
                    <a:pt x="140376" y="779"/>
                    <a:pt x="140665" y="886"/>
                  </a:cubicBezTo>
                  <a:cubicBezTo>
                    <a:pt x="141654" y="1296"/>
                    <a:pt x="142558" y="1864"/>
                    <a:pt x="143411" y="2501"/>
                  </a:cubicBezTo>
                  <a:cubicBezTo>
                    <a:pt x="143405" y="2496"/>
                    <a:pt x="143400" y="2489"/>
                    <a:pt x="143393" y="2484"/>
                  </a:cubicBezTo>
                  <a:cubicBezTo>
                    <a:pt x="143400" y="2489"/>
                    <a:pt x="143405" y="2496"/>
                    <a:pt x="143416" y="2501"/>
                  </a:cubicBezTo>
                  <a:cubicBezTo>
                    <a:pt x="143421" y="2507"/>
                    <a:pt x="143427" y="2512"/>
                    <a:pt x="143434" y="2517"/>
                  </a:cubicBezTo>
                  <a:cubicBezTo>
                    <a:pt x="143427" y="2512"/>
                    <a:pt x="143421" y="2507"/>
                    <a:pt x="143416" y="2507"/>
                  </a:cubicBezTo>
                  <a:cubicBezTo>
                    <a:pt x="144712" y="3490"/>
                    <a:pt x="145882" y="4620"/>
                    <a:pt x="147030" y="5762"/>
                  </a:cubicBezTo>
                  <a:cubicBezTo>
                    <a:pt x="147559" y="6286"/>
                    <a:pt x="148081" y="6808"/>
                    <a:pt x="148616" y="7319"/>
                  </a:cubicBezTo>
                  <a:cubicBezTo>
                    <a:pt x="148957" y="7644"/>
                    <a:pt x="149303" y="7967"/>
                    <a:pt x="149650" y="8292"/>
                  </a:cubicBezTo>
                  <a:cubicBezTo>
                    <a:pt x="150070" y="8683"/>
                    <a:pt x="150491" y="9081"/>
                    <a:pt x="150911" y="9478"/>
                  </a:cubicBezTo>
                  <a:cubicBezTo>
                    <a:pt x="152525" y="11001"/>
                    <a:pt x="154116" y="12541"/>
                    <a:pt x="155622" y="14167"/>
                  </a:cubicBezTo>
                  <a:cubicBezTo>
                    <a:pt x="155980" y="14553"/>
                    <a:pt x="156332" y="14940"/>
                    <a:pt x="156673" y="15337"/>
                  </a:cubicBezTo>
                  <a:cubicBezTo>
                    <a:pt x="157030" y="15746"/>
                    <a:pt x="157378" y="16160"/>
                    <a:pt x="157725" y="16570"/>
                  </a:cubicBezTo>
                  <a:cubicBezTo>
                    <a:pt x="158042" y="16945"/>
                    <a:pt x="158372" y="17309"/>
                    <a:pt x="158713" y="17661"/>
                  </a:cubicBezTo>
                  <a:cubicBezTo>
                    <a:pt x="159088" y="18053"/>
                    <a:pt x="159492" y="18417"/>
                    <a:pt x="159917" y="18752"/>
                  </a:cubicBezTo>
                  <a:cubicBezTo>
                    <a:pt x="159975" y="18798"/>
                    <a:pt x="160025" y="18827"/>
                    <a:pt x="160093" y="18827"/>
                  </a:cubicBezTo>
                  <a:cubicBezTo>
                    <a:pt x="160156" y="18820"/>
                    <a:pt x="160219" y="18798"/>
                    <a:pt x="160258" y="18752"/>
                  </a:cubicBezTo>
                  <a:cubicBezTo>
                    <a:pt x="160350" y="18662"/>
                    <a:pt x="160355" y="18497"/>
                    <a:pt x="160258" y="18411"/>
                  </a:cubicBezTo>
                  <a:cubicBezTo>
                    <a:pt x="159855" y="18048"/>
                    <a:pt x="159469" y="17667"/>
                    <a:pt x="159094" y="17269"/>
                  </a:cubicBezTo>
                  <a:cubicBezTo>
                    <a:pt x="158701" y="16849"/>
                    <a:pt x="158320" y="16406"/>
                    <a:pt x="157945" y="15968"/>
                  </a:cubicBezTo>
                  <a:cubicBezTo>
                    <a:pt x="157594" y="15554"/>
                    <a:pt x="157242" y="15144"/>
                    <a:pt x="156878" y="14741"/>
                  </a:cubicBezTo>
                  <a:cubicBezTo>
                    <a:pt x="156458" y="14274"/>
                    <a:pt x="156031" y="13820"/>
                    <a:pt x="155593" y="13372"/>
                  </a:cubicBezTo>
                  <a:cubicBezTo>
                    <a:pt x="154798" y="12541"/>
                    <a:pt x="153985" y="11735"/>
                    <a:pt x="153156" y="10944"/>
                  </a:cubicBezTo>
                  <a:cubicBezTo>
                    <a:pt x="153980" y="10206"/>
                    <a:pt x="154701" y="9359"/>
                    <a:pt x="155548" y="8638"/>
                  </a:cubicBezTo>
                  <a:cubicBezTo>
                    <a:pt x="155963" y="8292"/>
                    <a:pt x="156406" y="7978"/>
                    <a:pt x="156894" y="7739"/>
                  </a:cubicBezTo>
                  <a:cubicBezTo>
                    <a:pt x="157242" y="7576"/>
                    <a:pt x="157610" y="7461"/>
                    <a:pt x="157985" y="7382"/>
                  </a:cubicBezTo>
                  <a:cubicBezTo>
                    <a:pt x="158241" y="7338"/>
                    <a:pt x="158501" y="7311"/>
                    <a:pt x="158761" y="7311"/>
                  </a:cubicBezTo>
                  <a:cubicBezTo>
                    <a:pt x="158841" y="7311"/>
                    <a:pt x="158922" y="7314"/>
                    <a:pt x="159002" y="7319"/>
                  </a:cubicBezTo>
                  <a:cubicBezTo>
                    <a:pt x="159338" y="7348"/>
                    <a:pt x="159662" y="7422"/>
                    <a:pt x="159980" y="7529"/>
                  </a:cubicBezTo>
                  <a:cubicBezTo>
                    <a:pt x="160412" y="7689"/>
                    <a:pt x="160815" y="7917"/>
                    <a:pt x="161202" y="8177"/>
                  </a:cubicBezTo>
                  <a:cubicBezTo>
                    <a:pt x="161651" y="8496"/>
                    <a:pt x="162071" y="8854"/>
                    <a:pt x="162480" y="9229"/>
                  </a:cubicBezTo>
                  <a:cubicBezTo>
                    <a:pt x="162690" y="9422"/>
                    <a:pt x="162901" y="9614"/>
                    <a:pt x="163111" y="9814"/>
                  </a:cubicBezTo>
                  <a:cubicBezTo>
                    <a:pt x="163332" y="10018"/>
                    <a:pt x="163555" y="10223"/>
                    <a:pt x="163776" y="10433"/>
                  </a:cubicBezTo>
                  <a:cubicBezTo>
                    <a:pt x="164714" y="11308"/>
                    <a:pt x="165629" y="12206"/>
                    <a:pt x="166543" y="13099"/>
                  </a:cubicBezTo>
                  <a:cubicBezTo>
                    <a:pt x="168378" y="14877"/>
                    <a:pt x="170232" y="16650"/>
                    <a:pt x="172299" y="18150"/>
                  </a:cubicBezTo>
                  <a:cubicBezTo>
                    <a:pt x="172810" y="18513"/>
                    <a:pt x="173327" y="18866"/>
                    <a:pt x="173867" y="19189"/>
                  </a:cubicBezTo>
                  <a:cubicBezTo>
                    <a:pt x="174129" y="19349"/>
                    <a:pt x="174402" y="19496"/>
                    <a:pt x="174675" y="19638"/>
                  </a:cubicBezTo>
                  <a:cubicBezTo>
                    <a:pt x="174953" y="19787"/>
                    <a:pt x="175236" y="19929"/>
                    <a:pt x="175538" y="20025"/>
                  </a:cubicBezTo>
                  <a:cubicBezTo>
                    <a:pt x="175552" y="20031"/>
                    <a:pt x="175567" y="20033"/>
                    <a:pt x="175582" y="20033"/>
                  </a:cubicBezTo>
                  <a:cubicBezTo>
                    <a:pt x="175651" y="20033"/>
                    <a:pt x="175721" y="19983"/>
                    <a:pt x="175755" y="19923"/>
                  </a:cubicBezTo>
                  <a:cubicBezTo>
                    <a:pt x="175794" y="19849"/>
                    <a:pt x="175782" y="19740"/>
                    <a:pt x="175708" y="19684"/>
                  </a:cubicBezTo>
                  <a:cubicBezTo>
                    <a:pt x="175504" y="19525"/>
                    <a:pt x="175271" y="19388"/>
                    <a:pt x="175050" y="19247"/>
                  </a:cubicBezTo>
                  <a:cubicBezTo>
                    <a:pt x="174822" y="19105"/>
                    <a:pt x="174596" y="18963"/>
                    <a:pt x="174368" y="18814"/>
                  </a:cubicBezTo>
                  <a:cubicBezTo>
                    <a:pt x="173930" y="18531"/>
                    <a:pt x="173498" y="18247"/>
                    <a:pt x="173072" y="17946"/>
                  </a:cubicBezTo>
                  <a:cubicBezTo>
                    <a:pt x="172032" y="17217"/>
                    <a:pt x="171032" y="16433"/>
                    <a:pt x="170072" y="15610"/>
                  </a:cubicBezTo>
                  <a:cubicBezTo>
                    <a:pt x="169100" y="14780"/>
                    <a:pt x="168157" y="13910"/>
                    <a:pt x="167231" y="13031"/>
                  </a:cubicBezTo>
                  <a:cubicBezTo>
                    <a:pt x="166298" y="12155"/>
                    <a:pt x="165372" y="11269"/>
                    <a:pt x="164436" y="10393"/>
                  </a:cubicBezTo>
                  <a:cubicBezTo>
                    <a:pt x="163998" y="9979"/>
                    <a:pt x="163549" y="9564"/>
                    <a:pt x="163099" y="9155"/>
                  </a:cubicBezTo>
                  <a:cubicBezTo>
                    <a:pt x="162685" y="8774"/>
                    <a:pt x="162264" y="8405"/>
                    <a:pt x="161816" y="8064"/>
                  </a:cubicBezTo>
                  <a:cubicBezTo>
                    <a:pt x="161389" y="7739"/>
                    <a:pt x="160929" y="7450"/>
                    <a:pt x="160429" y="7246"/>
                  </a:cubicBezTo>
                  <a:cubicBezTo>
                    <a:pt x="160185" y="7143"/>
                    <a:pt x="159928" y="7057"/>
                    <a:pt x="159668" y="7002"/>
                  </a:cubicBezTo>
                  <a:cubicBezTo>
                    <a:pt x="159401" y="6944"/>
                    <a:pt x="159128" y="6916"/>
                    <a:pt x="158855" y="6910"/>
                  </a:cubicBezTo>
                  <a:lnTo>
                    <a:pt x="158792" y="6910"/>
                  </a:lnTo>
                  <a:cubicBezTo>
                    <a:pt x="158525" y="6910"/>
                    <a:pt x="158258" y="6939"/>
                    <a:pt x="157992" y="6996"/>
                  </a:cubicBezTo>
                  <a:cubicBezTo>
                    <a:pt x="157696" y="7052"/>
                    <a:pt x="157400" y="7138"/>
                    <a:pt x="157116" y="7251"/>
                  </a:cubicBezTo>
                  <a:cubicBezTo>
                    <a:pt x="156587" y="7461"/>
                    <a:pt x="156104" y="7773"/>
                    <a:pt x="155667" y="8127"/>
                  </a:cubicBezTo>
                  <a:cubicBezTo>
                    <a:pt x="155162" y="8536"/>
                    <a:pt x="154701" y="8990"/>
                    <a:pt x="154252" y="9456"/>
                  </a:cubicBezTo>
                  <a:cubicBezTo>
                    <a:pt x="153826" y="9894"/>
                    <a:pt x="153406" y="10337"/>
                    <a:pt x="152951" y="10746"/>
                  </a:cubicBezTo>
                  <a:cubicBezTo>
                    <a:pt x="152105" y="9939"/>
                    <a:pt x="151252" y="9149"/>
                    <a:pt x="150389" y="8360"/>
                  </a:cubicBezTo>
                  <a:cubicBezTo>
                    <a:pt x="149962" y="7973"/>
                    <a:pt x="149537" y="7581"/>
                    <a:pt x="149110" y="7188"/>
                  </a:cubicBezTo>
                  <a:cubicBezTo>
                    <a:pt x="148821" y="6921"/>
                    <a:pt x="148530" y="6643"/>
                    <a:pt x="148246" y="6370"/>
                  </a:cubicBezTo>
                  <a:cubicBezTo>
                    <a:pt x="147638" y="5780"/>
                    <a:pt x="147041" y="5177"/>
                    <a:pt x="146427" y="4592"/>
                  </a:cubicBezTo>
                  <a:cubicBezTo>
                    <a:pt x="145166" y="3375"/>
                    <a:pt x="143848" y="2189"/>
                    <a:pt x="142348" y="1268"/>
                  </a:cubicBezTo>
                  <a:cubicBezTo>
                    <a:pt x="141661" y="841"/>
                    <a:pt x="140927" y="495"/>
                    <a:pt x="140154" y="256"/>
                  </a:cubicBezTo>
                  <a:cubicBezTo>
                    <a:pt x="139598" y="86"/>
                    <a:pt x="139018" y="0"/>
                    <a:pt x="13843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6" name="Google Shape;1960;p27"/>
            <p:cNvSpPr>
              <a:spLocks noChangeArrowheads="1"/>
            </p:cNvSpPr>
            <p:nvPr/>
          </p:nvSpPr>
          <p:spPr bwMode="auto">
            <a:xfrm flipH="1">
              <a:off x="3897256" y="4078328"/>
              <a:ext cx="214430" cy="110786"/>
            </a:xfrm>
            <a:custGeom>
              <a:avLst/>
              <a:gdLst>
                <a:gd name="T0" fmla="*/ 0 w 7297"/>
                <a:gd name="T1" fmla="*/ 0 h 3796"/>
                <a:gd name="T2" fmla="*/ 7297 w 7297"/>
                <a:gd name="T3" fmla="*/ 3796 h 3796"/>
              </a:gdLst>
              <a:ahLst/>
              <a:cxnLst/>
              <a:rect l="T0" t="T1" r="T2" b="T3"/>
              <a:pathLst>
                <a:path w="7297" h="3796" extrusionOk="0">
                  <a:moveTo>
                    <a:pt x="2591" y="535"/>
                  </a:moveTo>
                  <a:cubicBezTo>
                    <a:pt x="2625" y="535"/>
                    <a:pt x="2659" y="535"/>
                    <a:pt x="2699" y="541"/>
                  </a:cubicBezTo>
                  <a:cubicBezTo>
                    <a:pt x="2893" y="552"/>
                    <a:pt x="3063" y="603"/>
                    <a:pt x="3210" y="682"/>
                  </a:cubicBezTo>
                  <a:cubicBezTo>
                    <a:pt x="3370" y="774"/>
                    <a:pt x="3495" y="905"/>
                    <a:pt x="3564" y="1052"/>
                  </a:cubicBezTo>
                  <a:cubicBezTo>
                    <a:pt x="3603" y="1137"/>
                    <a:pt x="3625" y="1228"/>
                    <a:pt x="3637" y="1319"/>
                  </a:cubicBezTo>
                  <a:cubicBezTo>
                    <a:pt x="3648" y="1433"/>
                    <a:pt x="3643" y="1546"/>
                    <a:pt x="3620" y="1655"/>
                  </a:cubicBezTo>
                  <a:cubicBezTo>
                    <a:pt x="3580" y="1853"/>
                    <a:pt x="3478" y="2041"/>
                    <a:pt x="3330" y="2177"/>
                  </a:cubicBezTo>
                  <a:cubicBezTo>
                    <a:pt x="3189" y="2313"/>
                    <a:pt x="3006" y="2416"/>
                    <a:pt x="2807" y="2461"/>
                  </a:cubicBezTo>
                  <a:cubicBezTo>
                    <a:pt x="2704" y="2484"/>
                    <a:pt x="2602" y="2495"/>
                    <a:pt x="2500" y="2495"/>
                  </a:cubicBezTo>
                  <a:cubicBezTo>
                    <a:pt x="2398" y="2495"/>
                    <a:pt x="2295" y="2484"/>
                    <a:pt x="2205" y="2461"/>
                  </a:cubicBezTo>
                  <a:cubicBezTo>
                    <a:pt x="2098" y="2432"/>
                    <a:pt x="2006" y="2393"/>
                    <a:pt x="1920" y="2342"/>
                  </a:cubicBezTo>
                  <a:cubicBezTo>
                    <a:pt x="1870" y="2313"/>
                    <a:pt x="1818" y="2279"/>
                    <a:pt x="1762" y="2228"/>
                  </a:cubicBezTo>
                  <a:cubicBezTo>
                    <a:pt x="1694" y="2172"/>
                    <a:pt x="1642" y="2120"/>
                    <a:pt x="1603" y="2069"/>
                  </a:cubicBezTo>
                  <a:cubicBezTo>
                    <a:pt x="1574" y="2041"/>
                    <a:pt x="1574" y="1996"/>
                    <a:pt x="1603" y="1967"/>
                  </a:cubicBezTo>
                  <a:cubicBezTo>
                    <a:pt x="1620" y="1955"/>
                    <a:pt x="1637" y="1944"/>
                    <a:pt x="1654" y="1944"/>
                  </a:cubicBezTo>
                  <a:cubicBezTo>
                    <a:pt x="1682" y="1949"/>
                    <a:pt x="1694" y="1962"/>
                    <a:pt x="1710" y="1973"/>
                  </a:cubicBezTo>
                  <a:lnTo>
                    <a:pt x="1762" y="2012"/>
                  </a:lnTo>
                  <a:lnTo>
                    <a:pt x="1791" y="2046"/>
                  </a:lnTo>
                  <a:cubicBezTo>
                    <a:pt x="1836" y="2080"/>
                    <a:pt x="1886" y="2120"/>
                    <a:pt x="1944" y="2154"/>
                  </a:cubicBezTo>
                  <a:cubicBezTo>
                    <a:pt x="1972" y="2172"/>
                    <a:pt x="2001" y="2183"/>
                    <a:pt x="2035" y="2200"/>
                  </a:cubicBezTo>
                  <a:cubicBezTo>
                    <a:pt x="2114" y="2234"/>
                    <a:pt x="2200" y="2262"/>
                    <a:pt x="2290" y="2279"/>
                  </a:cubicBezTo>
                  <a:cubicBezTo>
                    <a:pt x="2353" y="2290"/>
                    <a:pt x="2421" y="2296"/>
                    <a:pt x="2484" y="2296"/>
                  </a:cubicBezTo>
                  <a:cubicBezTo>
                    <a:pt x="2518" y="2296"/>
                    <a:pt x="2552" y="2296"/>
                    <a:pt x="2586" y="2290"/>
                  </a:cubicBezTo>
                  <a:cubicBezTo>
                    <a:pt x="2665" y="2279"/>
                    <a:pt x="2739" y="2262"/>
                    <a:pt x="2814" y="2240"/>
                  </a:cubicBezTo>
                  <a:cubicBezTo>
                    <a:pt x="2762" y="2222"/>
                    <a:pt x="2711" y="2211"/>
                    <a:pt x="2654" y="2188"/>
                  </a:cubicBezTo>
                  <a:cubicBezTo>
                    <a:pt x="2500" y="2138"/>
                    <a:pt x="2342" y="2057"/>
                    <a:pt x="2154" y="1944"/>
                  </a:cubicBezTo>
                  <a:cubicBezTo>
                    <a:pt x="2137" y="1933"/>
                    <a:pt x="2125" y="1915"/>
                    <a:pt x="2119" y="1899"/>
                  </a:cubicBezTo>
                  <a:cubicBezTo>
                    <a:pt x="2114" y="1876"/>
                    <a:pt x="2119" y="1853"/>
                    <a:pt x="2132" y="1836"/>
                  </a:cubicBezTo>
                  <a:cubicBezTo>
                    <a:pt x="2143" y="1813"/>
                    <a:pt x="2166" y="1802"/>
                    <a:pt x="2193" y="1802"/>
                  </a:cubicBezTo>
                  <a:cubicBezTo>
                    <a:pt x="2211" y="1802"/>
                    <a:pt x="2222" y="1808"/>
                    <a:pt x="2234" y="1813"/>
                  </a:cubicBezTo>
                  <a:cubicBezTo>
                    <a:pt x="2290" y="1847"/>
                    <a:pt x="2353" y="1881"/>
                    <a:pt x="2415" y="1910"/>
                  </a:cubicBezTo>
                  <a:cubicBezTo>
                    <a:pt x="2546" y="1967"/>
                    <a:pt x="2694" y="2012"/>
                    <a:pt x="2841" y="2041"/>
                  </a:cubicBezTo>
                  <a:cubicBezTo>
                    <a:pt x="2909" y="2052"/>
                    <a:pt x="2977" y="2064"/>
                    <a:pt x="3052" y="2069"/>
                  </a:cubicBezTo>
                  <a:lnTo>
                    <a:pt x="3120" y="2075"/>
                  </a:lnTo>
                  <a:cubicBezTo>
                    <a:pt x="3171" y="2041"/>
                    <a:pt x="3210" y="1996"/>
                    <a:pt x="3250" y="1949"/>
                  </a:cubicBezTo>
                  <a:cubicBezTo>
                    <a:pt x="3296" y="1893"/>
                    <a:pt x="3336" y="1836"/>
                    <a:pt x="3365" y="1773"/>
                  </a:cubicBezTo>
                  <a:cubicBezTo>
                    <a:pt x="3381" y="1734"/>
                    <a:pt x="3393" y="1700"/>
                    <a:pt x="3404" y="1660"/>
                  </a:cubicBezTo>
                  <a:cubicBezTo>
                    <a:pt x="3291" y="1682"/>
                    <a:pt x="3182" y="1689"/>
                    <a:pt x="3074" y="1689"/>
                  </a:cubicBezTo>
                  <a:cubicBezTo>
                    <a:pt x="3011" y="1689"/>
                    <a:pt x="2950" y="1689"/>
                    <a:pt x="2893" y="1682"/>
                  </a:cubicBezTo>
                  <a:cubicBezTo>
                    <a:pt x="2694" y="1660"/>
                    <a:pt x="2489" y="1614"/>
                    <a:pt x="2284" y="1546"/>
                  </a:cubicBezTo>
                  <a:cubicBezTo>
                    <a:pt x="2239" y="1529"/>
                    <a:pt x="2211" y="1484"/>
                    <a:pt x="2227" y="1438"/>
                  </a:cubicBezTo>
                  <a:cubicBezTo>
                    <a:pt x="2239" y="1398"/>
                    <a:pt x="2274" y="1375"/>
                    <a:pt x="2313" y="1375"/>
                  </a:cubicBezTo>
                  <a:lnTo>
                    <a:pt x="2336" y="1375"/>
                  </a:lnTo>
                  <a:cubicBezTo>
                    <a:pt x="2494" y="1433"/>
                    <a:pt x="2636" y="1467"/>
                    <a:pt x="2785" y="1495"/>
                  </a:cubicBezTo>
                  <a:cubicBezTo>
                    <a:pt x="2916" y="1518"/>
                    <a:pt x="3035" y="1529"/>
                    <a:pt x="3148" y="1529"/>
                  </a:cubicBezTo>
                  <a:cubicBezTo>
                    <a:pt x="3200" y="1529"/>
                    <a:pt x="3250" y="1524"/>
                    <a:pt x="3302" y="1518"/>
                  </a:cubicBezTo>
                  <a:cubicBezTo>
                    <a:pt x="3347" y="1518"/>
                    <a:pt x="3393" y="1506"/>
                    <a:pt x="3438" y="1501"/>
                  </a:cubicBezTo>
                  <a:cubicBezTo>
                    <a:pt x="3444" y="1450"/>
                    <a:pt x="3444" y="1393"/>
                    <a:pt x="3438" y="1341"/>
                  </a:cubicBezTo>
                  <a:cubicBezTo>
                    <a:pt x="3433" y="1280"/>
                    <a:pt x="3415" y="1222"/>
                    <a:pt x="3399" y="1165"/>
                  </a:cubicBezTo>
                  <a:cubicBezTo>
                    <a:pt x="3381" y="1120"/>
                    <a:pt x="3352" y="1075"/>
                    <a:pt x="3325" y="1029"/>
                  </a:cubicBezTo>
                  <a:cubicBezTo>
                    <a:pt x="3307" y="1007"/>
                    <a:pt x="3291" y="989"/>
                    <a:pt x="3273" y="966"/>
                  </a:cubicBezTo>
                  <a:lnTo>
                    <a:pt x="3228" y="966"/>
                  </a:lnTo>
                  <a:cubicBezTo>
                    <a:pt x="3182" y="966"/>
                    <a:pt x="3137" y="966"/>
                    <a:pt x="3092" y="973"/>
                  </a:cubicBezTo>
                  <a:cubicBezTo>
                    <a:pt x="2977" y="984"/>
                    <a:pt x="2870" y="1007"/>
                    <a:pt x="2762" y="1047"/>
                  </a:cubicBezTo>
                  <a:cubicBezTo>
                    <a:pt x="2704" y="1068"/>
                    <a:pt x="2649" y="1097"/>
                    <a:pt x="2586" y="1137"/>
                  </a:cubicBezTo>
                  <a:cubicBezTo>
                    <a:pt x="2575" y="1143"/>
                    <a:pt x="2563" y="1149"/>
                    <a:pt x="2552" y="1149"/>
                  </a:cubicBezTo>
                  <a:cubicBezTo>
                    <a:pt x="2518" y="1149"/>
                    <a:pt x="2489" y="1131"/>
                    <a:pt x="2478" y="1102"/>
                  </a:cubicBezTo>
                  <a:cubicBezTo>
                    <a:pt x="2455" y="1063"/>
                    <a:pt x="2473" y="1018"/>
                    <a:pt x="2512" y="995"/>
                  </a:cubicBezTo>
                  <a:cubicBezTo>
                    <a:pt x="2631" y="921"/>
                    <a:pt x="2762" y="864"/>
                    <a:pt x="2898" y="830"/>
                  </a:cubicBezTo>
                  <a:cubicBezTo>
                    <a:pt x="2938" y="819"/>
                    <a:pt x="2984" y="808"/>
                    <a:pt x="3029" y="802"/>
                  </a:cubicBezTo>
                  <a:cubicBezTo>
                    <a:pt x="2955" y="768"/>
                    <a:pt x="2875" y="740"/>
                    <a:pt x="2785" y="722"/>
                  </a:cubicBezTo>
                  <a:lnTo>
                    <a:pt x="2773" y="722"/>
                  </a:lnTo>
                  <a:cubicBezTo>
                    <a:pt x="2711" y="711"/>
                    <a:pt x="2643" y="706"/>
                    <a:pt x="2568" y="706"/>
                  </a:cubicBezTo>
                  <a:cubicBezTo>
                    <a:pt x="2529" y="706"/>
                    <a:pt x="2484" y="711"/>
                    <a:pt x="2444" y="711"/>
                  </a:cubicBezTo>
                  <a:cubicBezTo>
                    <a:pt x="2329" y="722"/>
                    <a:pt x="2222" y="751"/>
                    <a:pt x="2119" y="785"/>
                  </a:cubicBezTo>
                  <a:cubicBezTo>
                    <a:pt x="2029" y="824"/>
                    <a:pt x="1954" y="858"/>
                    <a:pt x="1893" y="910"/>
                  </a:cubicBezTo>
                  <a:cubicBezTo>
                    <a:pt x="1859" y="927"/>
                    <a:pt x="1830" y="950"/>
                    <a:pt x="1807" y="973"/>
                  </a:cubicBezTo>
                  <a:cubicBezTo>
                    <a:pt x="1791" y="989"/>
                    <a:pt x="1773" y="995"/>
                    <a:pt x="1750" y="995"/>
                  </a:cubicBezTo>
                  <a:cubicBezTo>
                    <a:pt x="1728" y="995"/>
                    <a:pt x="1705" y="989"/>
                    <a:pt x="1694" y="973"/>
                  </a:cubicBezTo>
                  <a:cubicBezTo>
                    <a:pt x="1676" y="955"/>
                    <a:pt x="1671" y="932"/>
                    <a:pt x="1671" y="910"/>
                  </a:cubicBezTo>
                  <a:cubicBezTo>
                    <a:pt x="1671" y="892"/>
                    <a:pt x="1682" y="871"/>
                    <a:pt x="1699" y="858"/>
                  </a:cubicBezTo>
                  <a:cubicBezTo>
                    <a:pt x="1825" y="740"/>
                    <a:pt x="1978" y="654"/>
                    <a:pt x="2159" y="598"/>
                  </a:cubicBezTo>
                  <a:cubicBezTo>
                    <a:pt x="2302" y="557"/>
                    <a:pt x="2444" y="535"/>
                    <a:pt x="2591" y="535"/>
                  </a:cubicBezTo>
                  <a:close/>
                  <a:moveTo>
                    <a:pt x="2159" y="1"/>
                  </a:moveTo>
                  <a:cubicBezTo>
                    <a:pt x="1961" y="1"/>
                    <a:pt x="1762" y="6"/>
                    <a:pt x="1563" y="24"/>
                  </a:cubicBezTo>
                  <a:lnTo>
                    <a:pt x="1574" y="29"/>
                  </a:lnTo>
                  <a:lnTo>
                    <a:pt x="1592" y="29"/>
                  </a:lnTo>
                  <a:cubicBezTo>
                    <a:pt x="1136" y="69"/>
                    <a:pt x="693" y="160"/>
                    <a:pt x="273" y="296"/>
                  </a:cubicBezTo>
                  <a:cubicBezTo>
                    <a:pt x="443" y="530"/>
                    <a:pt x="563" y="790"/>
                    <a:pt x="637" y="1075"/>
                  </a:cubicBezTo>
                  <a:cubicBezTo>
                    <a:pt x="756" y="1529"/>
                    <a:pt x="750" y="2018"/>
                    <a:pt x="632" y="2484"/>
                  </a:cubicBezTo>
                  <a:cubicBezTo>
                    <a:pt x="563" y="2723"/>
                    <a:pt x="472" y="2938"/>
                    <a:pt x="359" y="3132"/>
                  </a:cubicBezTo>
                  <a:cubicBezTo>
                    <a:pt x="296" y="3229"/>
                    <a:pt x="228" y="3325"/>
                    <a:pt x="147" y="3410"/>
                  </a:cubicBezTo>
                  <a:cubicBezTo>
                    <a:pt x="97" y="3462"/>
                    <a:pt x="52" y="3512"/>
                    <a:pt x="0" y="3552"/>
                  </a:cubicBezTo>
                  <a:cubicBezTo>
                    <a:pt x="194" y="3609"/>
                    <a:pt x="398" y="3654"/>
                    <a:pt x="614" y="3694"/>
                  </a:cubicBezTo>
                  <a:lnTo>
                    <a:pt x="625" y="3700"/>
                  </a:lnTo>
                  <a:cubicBezTo>
                    <a:pt x="926" y="3745"/>
                    <a:pt x="1222" y="3780"/>
                    <a:pt x="1506" y="3790"/>
                  </a:cubicBezTo>
                  <a:cubicBezTo>
                    <a:pt x="1603" y="3790"/>
                    <a:pt x="1694" y="3796"/>
                    <a:pt x="1791" y="3796"/>
                  </a:cubicBezTo>
                  <a:cubicBezTo>
                    <a:pt x="1961" y="3796"/>
                    <a:pt x="2125" y="3785"/>
                    <a:pt x="2279" y="3774"/>
                  </a:cubicBezTo>
                  <a:cubicBezTo>
                    <a:pt x="2955" y="3706"/>
                    <a:pt x="3625" y="3546"/>
                    <a:pt x="4273" y="3308"/>
                  </a:cubicBezTo>
                  <a:cubicBezTo>
                    <a:pt x="4511" y="3216"/>
                    <a:pt x="4739" y="3109"/>
                    <a:pt x="4967" y="2995"/>
                  </a:cubicBezTo>
                  <a:cubicBezTo>
                    <a:pt x="5075" y="2938"/>
                    <a:pt x="5182" y="2875"/>
                    <a:pt x="5285" y="2814"/>
                  </a:cubicBezTo>
                  <a:cubicBezTo>
                    <a:pt x="5342" y="2780"/>
                    <a:pt x="5392" y="2746"/>
                    <a:pt x="5444" y="2712"/>
                  </a:cubicBezTo>
                  <a:lnTo>
                    <a:pt x="5495" y="2678"/>
                  </a:lnTo>
                  <a:lnTo>
                    <a:pt x="5518" y="2665"/>
                  </a:lnTo>
                  <a:cubicBezTo>
                    <a:pt x="5534" y="2654"/>
                    <a:pt x="5552" y="2644"/>
                    <a:pt x="5568" y="2631"/>
                  </a:cubicBezTo>
                  <a:lnTo>
                    <a:pt x="5581" y="2620"/>
                  </a:lnTo>
                  <a:lnTo>
                    <a:pt x="5592" y="2615"/>
                  </a:lnTo>
                  <a:cubicBezTo>
                    <a:pt x="5615" y="2597"/>
                    <a:pt x="5637" y="2586"/>
                    <a:pt x="5665" y="2586"/>
                  </a:cubicBezTo>
                  <a:cubicBezTo>
                    <a:pt x="5694" y="2586"/>
                    <a:pt x="5717" y="2597"/>
                    <a:pt x="5733" y="2620"/>
                  </a:cubicBezTo>
                  <a:cubicBezTo>
                    <a:pt x="5746" y="2631"/>
                    <a:pt x="5757" y="2649"/>
                    <a:pt x="5762" y="2665"/>
                  </a:cubicBezTo>
                  <a:cubicBezTo>
                    <a:pt x="5807" y="2712"/>
                    <a:pt x="5859" y="2757"/>
                    <a:pt x="5909" y="2802"/>
                  </a:cubicBezTo>
                  <a:cubicBezTo>
                    <a:pt x="6092" y="2956"/>
                    <a:pt x="6308" y="3087"/>
                    <a:pt x="6557" y="3205"/>
                  </a:cubicBezTo>
                  <a:lnTo>
                    <a:pt x="6546" y="3194"/>
                  </a:lnTo>
                  <a:cubicBezTo>
                    <a:pt x="6683" y="3263"/>
                    <a:pt x="6824" y="3313"/>
                    <a:pt x="6950" y="3365"/>
                  </a:cubicBezTo>
                  <a:cubicBezTo>
                    <a:pt x="6995" y="3381"/>
                    <a:pt x="7041" y="3394"/>
                    <a:pt x="7081" y="3410"/>
                  </a:cubicBezTo>
                  <a:cubicBezTo>
                    <a:pt x="7131" y="3428"/>
                    <a:pt x="7178" y="3444"/>
                    <a:pt x="7228" y="3462"/>
                  </a:cubicBezTo>
                  <a:cubicBezTo>
                    <a:pt x="7228" y="3433"/>
                    <a:pt x="7234" y="3399"/>
                    <a:pt x="7234" y="3370"/>
                  </a:cubicBezTo>
                  <a:lnTo>
                    <a:pt x="7239" y="3319"/>
                  </a:lnTo>
                  <a:lnTo>
                    <a:pt x="7246" y="3245"/>
                  </a:lnTo>
                  <a:cubicBezTo>
                    <a:pt x="7251" y="3166"/>
                    <a:pt x="7257" y="3092"/>
                    <a:pt x="7262" y="3012"/>
                  </a:cubicBezTo>
                  <a:lnTo>
                    <a:pt x="7268" y="2972"/>
                  </a:lnTo>
                  <a:lnTo>
                    <a:pt x="7251" y="2972"/>
                  </a:lnTo>
                  <a:cubicBezTo>
                    <a:pt x="7212" y="2972"/>
                    <a:pt x="7178" y="2967"/>
                    <a:pt x="7144" y="2961"/>
                  </a:cubicBezTo>
                  <a:cubicBezTo>
                    <a:pt x="7058" y="2950"/>
                    <a:pt x="6978" y="2933"/>
                    <a:pt x="6905" y="2916"/>
                  </a:cubicBezTo>
                  <a:cubicBezTo>
                    <a:pt x="6774" y="2882"/>
                    <a:pt x="6638" y="2841"/>
                    <a:pt x="6467" y="2785"/>
                  </a:cubicBezTo>
                  <a:cubicBezTo>
                    <a:pt x="6399" y="2762"/>
                    <a:pt x="6365" y="2694"/>
                    <a:pt x="6381" y="2626"/>
                  </a:cubicBezTo>
                  <a:cubicBezTo>
                    <a:pt x="6399" y="2575"/>
                    <a:pt x="6449" y="2541"/>
                    <a:pt x="6507" y="2541"/>
                  </a:cubicBezTo>
                  <a:cubicBezTo>
                    <a:pt x="6518" y="2541"/>
                    <a:pt x="6530" y="2541"/>
                    <a:pt x="6541" y="2547"/>
                  </a:cubicBezTo>
                  <a:cubicBezTo>
                    <a:pt x="6688" y="2592"/>
                    <a:pt x="6842" y="2631"/>
                    <a:pt x="7007" y="2660"/>
                  </a:cubicBezTo>
                  <a:lnTo>
                    <a:pt x="7075" y="2671"/>
                  </a:lnTo>
                  <a:cubicBezTo>
                    <a:pt x="7144" y="2683"/>
                    <a:pt x="7212" y="2694"/>
                    <a:pt x="7280" y="2712"/>
                  </a:cubicBezTo>
                  <a:cubicBezTo>
                    <a:pt x="7285" y="2597"/>
                    <a:pt x="7291" y="2489"/>
                    <a:pt x="7291" y="2376"/>
                  </a:cubicBezTo>
                  <a:cubicBezTo>
                    <a:pt x="7291" y="2313"/>
                    <a:pt x="7296" y="2256"/>
                    <a:pt x="7296" y="2193"/>
                  </a:cubicBezTo>
                  <a:cubicBezTo>
                    <a:pt x="7268" y="2188"/>
                    <a:pt x="7239" y="2188"/>
                    <a:pt x="7217" y="2183"/>
                  </a:cubicBezTo>
                  <a:cubicBezTo>
                    <a:pt x="7165" y="2177"/>
                    <a:pt x="7109" y="2166"/>
                    <a:pt x="7058" y="2154"/>
                  </a:cubicBezTo>
                  <a:lnTo>
                    <a:pt x="7029" y="2148"/>
                  </a:lnTo>
                  <a:cubicBezTo>
                    <a:pt x="6955" y="2138"/>
                    <a:pt x="6887" y="2132"/>
                    <a:pt x="6819" y="2132"/>
                  </a:cubicBezTo>
                  <a:cubicBezTo>
                    <a:pt x="6779" y="2132"/>
                    <a:pt x="6745" y="2138"/>
                    <a:pt x="6706" y="2138"/>
                  </a:cubicBezTo>
                  <a:cubicBezTo>
                    <a:pt x="6683" y="2143"/>
                    <a:pt x="6654" y="2143"/>
                    <a:pt x="6625" y="2148"/>
                  </a:cubicBezTo>
                  <a:cubicBezTo>
                    <a:pt x="6620" y="2148"/>
                    <a:pt x="6609" y="2154"/>
                    <a:pt x="6603" y="2154"/>
                  </a:cubicBezTo>
                  <a:cubicBezTo>
                    <a:pt x="6586" y="2154"/>
                    <a:pt x="6564" y="2148"/>
                    <a:pt x="6546" y="2138"/>
                  </a:cubicBezTo>
                  <a:cubicBezTo>
                    <a:pt x="6530" y="2120"/>
                    <a:pt x="6512" y="2098"/>
                    <a:pt x="6507" y="2075"/>
                  </a:cubicBezTo>
                  <a:cubicBezTo>
                    <a:pt x="6501" y="2046"/>
                    <a:pt x="6507" y="2018"/>
                    <a:pt x="6523" y="1989"/>
                  </a:cubicBezTo>
                  <a:cubicBezTo>
                    <a:pt x="6535" y="1973"/>
                    <a:pt x="6557" y="1955"/>
                    <a:pt x="6580" y="1955"/>
                  </a:cubicBezTo>
                  <a:cubicBezTo>
                    <a:pt x="6711" y="1933"/>
                    <a:pt x="6858" y="1915"/>
                    <a:pt x="7013" y="1910"/>
                  </a:cubicBezTo>
                  <a:cubicBezTo>
                    <a:pt x="7052" y="1904"/>
                    <a:pt x="7092" y="1904"/>
                    <a:pt x="7131" y="1904"/>
                  </a:cubicBezTo>
                  <a:cubicBezTo>
                    <a:pt x="7165" y="1904"/>
                    <a:pt x="7194" y="1904"/>
                    <a:pt x="7228" y="1910"/>
                  </a:cubicBezTo>
                  <a:cubicBezTo>
                    <a:pt x="7246" y="1910"/>
                    <a:pt x="7268" y="1915"/>
                    <a:pt x="7291" y="1921"/>
                  </a:cubicBezTo>
                  <a:cubicBezTo>
                    <a:pt x="7291" y="1734"/>
                    <a:pt x="7280" y="1546"/>
                    <a:pt x="7268" y="1359"/>
                  </a:cubicBezTo>
                  <a:lnTo>
                    <a:pt x="7251" y="1364"/>
                  </a:lnTo>
                  <a:cubicBezTo>
                    <a:pt x="7205" y="1382"/>
                    <a:pt x="7160" y="1398"/>
                    <a:pt x="7115" y="1416"/>
                  </a:cubicBezTo>
                  <a:cubicBezTo>
                    <a:pt x="7041" y="1443"/>
                    <a:pt x="6966" y="1467"/>
                    <a:pt x="6893" y="1495"/>
                  </a:cubicBezTo>
                  <a:cubicBezTo>
                    <a:pt x="6819" y="1524"/>
                    <a:pt x="6740" y="1558"/>
                    <a:pt x="6666" y="1587"/>
                  </a:cubicBezTo>
                  <a:cubicBezTo>
                    <a:pt x="6643" y="1598"/>
                    <a:pt x="6620" y="1603"/>
                    <a:pt x="6591" y="1603"/>
                  </a:cubicBezTo>
                  <a:cubicBezTo>
                    <a:pt x="6580" y="1603"/>
                    <a:pt x="6569" y="1603"/>
                    <a:pt x="6557" y="1598"/>
                  </a:cubicBezTo>
                  <a:cubicBezTo>
                    <a:pt x="6518" y="1587"/>
                    <a:pt x="6489" y="1563"/>
                    <a:pt x="6473" y="1529"/>
                  </a:cubicBezTo>
                  <a:cubicBezTo>
                    <a:pt x="6455" y="1495"/>
                    <a:pt x="6455" y="1456"/>
                    <a:pt x="6467" y="1422"/>
                  </a:cubicBezTo>
                  <a:cubicBezTo>
                    <a:pt x="6473" y="1393"/>
                    <a:pt x="6501" y="1353"/>
                    <a:pt x="6530" y="1341"/>
                  </a:cubicBezTo>
                  <a:cubicBezTo>
                    <a:pt x="6654" y="1291"/>
                    <a:pt x="6803" y="1233"/>
                    <a:pt x="6950" y="1188"/>
                  </a:cubicBezTo>
                  <a:lnTo>
                    <a:pt x="6961" y="1183"/>
                  </a:lnTo>
                  <a:cubicBezTo>
                    <a:pt x="7018" y="1165"/>
                    <a:pt x="7081" y="1149"/>
                    <a:pt x="7144" y="1137"/>
                  </a:cubicBezTo>
                  <a:lnTo>
                    <a:pt x="7160" y="1131"/>
                  </a:lnTo>
                  <a:cubicBezTo>
                    <a:pt x="7189" y="1126"/>
                    <a:pt x="7217" y="1120"/>
                    <a:pt x="7246" y="1120"/>
                  </a:cubicBezTo>
                  <a:lnTo>
                    <a:pt x="7246" y="1097"/>
                  </a:lnTo>
                  <a:cubicBezTo>
                    <a:pt x="7223" y="853"/>
                    <a:pt x="7189" y="637"/>
                    <a:pt x="7154" y="444"/>
                  </a:cubicBezTo>
                  <a:cubicBezTo>
                    <a:pt x="7115" y="467"/>
                    <a:pt x="7086" y="489"/>
                    <a:pt x="7052" y="517"/>
                  </a:cubicBezTo>
                  <a:cubicBezTo>
                    <a:pt x="6995" y="557"/>
                    <a:pt x="6944" y="598"/>
                    <a:pt x="6893" y="637"/>
                  </a:cubicBezTo>
                  <a:cubicBezTo>
                    <a:pt x="6785" y="727"/>
                    <a:pt x="6672" y="824"/>
                    <a:pt x="6552" y="932"/>
                  </a:cubicBezTo>
                  <a:cubicBezTo>
                    <a:pt x="6353" y="1115"/>
                    <a:pt x="6160" y="1302"/>
                    <a:pt x="5984" y="1478"/>
                  </a:cubicBezTo>
                  <a:cubicBezTo>
                    <a:pt x="5990" y="1524"/>
                    <a:pt x="5967" y="1580"/>
                    <a:pt x="5922" y="1603"/>
                  </a:cubicBezTo>
                  <a:cubicBezTo>
                    <a:pt x="5904" y="1608"/>
                    <a:pt x="5887" y="1614"/>
                    <a:pt x="5870" y="1614"/>
                  </a:cubicBezTo>
                  <a:cubicBezTo>
                    <a:pt x="5859" y="1614"/>
                    <a:pt x="5848" y="1614"/>
                    <a:pt x="5836" y="1608"/>
                  </a:cubicBezTo>
                  <a:cubicBezTo>
                    <a:pt x="5802" y="1598"/>
                    <a:pt x="5785" y="1574"/>
                    <a:pt x="5767" y="1558"/>
                  </a:cubicBezTo>
                  <a:lnTo>
                    <a:pt x="5757" y="1535"/>
                  </a:lnTo>
                  <a:lnTo>
                    <a:pt x="5722" y="1490"/>
                  </a:lnTo>
                  <a:lnTo>
                    <a:pt x="5705" y="1472"/>
                  </a:lnTo>
                  <a:cubicBezTo>
                    <a:pt x="5671" y="1433"/>
                    <a:pt x="5643" y="1393"/>
                    <a:pt x="5609" y="1359"/>
                  </a:cubicBezTo>
                  <a:cubicBezTo>
                    <a:pt x="5568" y="1314"/>
                    <a:pt x="5534" y="1267"/>
                    <a:pt x="5489" y="1228"/>
                  </a:cubicBezTo>
                  <a:cubicBezTo>
                    <a:pt x="5416" y="1149"/>
                    <a:pt x="5330" y="1068"/>
                    <a:pt x="5234" y="989"/>
                  </a:cubicBezTo>
                  <a:cubicBezTo>
                    <a:pt x="4989" y="785"/>
                    <a:pt x="4705" y="609"/>
                    <a:pt x="4393" y="462"/>
                  </a:cubicBezTo>
                  <a:cubicBezTo>
                    <a:pt x="4018" y="291"/>
                    <a:pt x="3609" y="160"/>
                    <a:pt x="3176" y="80"/>
                  </a:cubicBezTo>
                  <a:lnTo>
                    <a:pt x="3165" y="80"/>
                  </a:lnTo>
                  <a:cubicBezTo>
                    <a:pt x="2835" y="24"/>
                    <a:pt x="2494" y="1"/>
                    <a:pt x="2159"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7" name="Google Shape;1961;p27"/>
            <p:cNvSpPr>
              <a:spLocks noChangeArrowheads="1"/>
            </p:cNvSpPr>
            <p:nvPr/>
          </p:nvSpPr>
          <p:spPr bwMode="auto">
            <a:xfrm flipH="1">
              <a:off x="4097485" y="4089691"/>
              <a:ext cx="75264" cy="90901"/>
            </a:xfrm>
            <a:custGeom>
              <a:avLst/>
              <a:gdLst>
                <a:gd name="T0" fmla="*/ 0 w 2592"/>
                <a:gd name="T1" fmla="*/ 0 h 3132"/>
                <a:gd name="T2" fmla="*/ 2592 w 2592"/>
                <a:gd name="T3" fmla="*/ 3132 h 3132"/>
              </a:gdLst>
              <a:ahLst/>
              <a:cxnLst/>
              <a:rect l="T0" t="T1" r="T2" b="T3"/>
              <a:pathLst>
                <a:path w="2592" h="3132" extrusionOk="0">
                  <a:moveTo>
                    <a:pt x="1836" y="950"/>
                  </a:moveTo>
                  <a:cubicBezTo>
                    <a:pt x="1893" y="950"/>
                    <a:pt x="1944" y="973"/>
                    <a:pt x="1990" y="1018"/>
                  </a:cubicBezTo>
                  <a:cubicBezTo>
                    <a:pt x="2030" y="1063"/>
                    <a:pt x="2053" y="1120"/>
                    <a:pt x="2053" y="1183"/>
                  </a:cubicBezTo>
                  <a:cubicBezTo>
                    <a:pt x="2046" y="1302"/>
                    <a:pt x="1944" y="1398"/>
                    <a:pt x="1820" y="1398"/>
                  </a:cubicBezTo>
                  <a:cubicBezTo>
                    <a:pt x="1762" y="1398"/>
                    <a:pt x="1712" y="1375"/>
                    <a:pt x="1671" y="1330"/>
                  </a:cubicBezTo>
                  <a:cubicBezTo>
                    <a:pt x="1626" y="1285"/>
                    <a:pt x="1603" y="1228"/>
                    <a:pt x="1603" y="1171"/>
                  </a:cubicBezTo>
                  <a:cubicBezTo>
                    <a:pt x="1609" y="1047"/>
                    <a:pt x="1712" y="950"/>
                    <a:pt x="1836" y="950"/>
                  </a:cubicBezTo>
                  <a:close/>
                  <a:moveTo>
                    <a:pt x="2143" y="1"/>
                  </a:moveTo>
                  <a:cubicBezTo>
                    <a:pt x="1728" y="160"/>
                    <a:pt x="1353" y="352"/>
                    <a:pt x="1030" y="586"/>
                  </a:cubicBezTo>
                  <a:cubicBezTo>
                    <a:pt x="763" y="779"/>
                    <a:pt x="524" y="1000"/>
                    <a:pt x="325" y="1233"/>
                  </a:cubicBezTo>
                  <a:cubicBezTo>
                    <a:pt x="199" y="1388"/>
                    <a:pt x="92" y="1540"/>
                    <a:pt x="0" y="1700"/>
                  </a:cubicBezTo>
                  <a:cubicBezTo>
                    <a:pt x="47" y="1818"/>
                    <a:pt x="109" y="1933"/>
                    <a:pt x="188" y="2035"/>
                  </a:cubicBezTo>
                  <a:cubicBezTo>
                    <a:pt x="285" y="2177"/>
                    <a:pt x="416" y="2314"/>
                    <a:pt x="558" y="2439"/>
                  </a:cubicBezTo>
                  <a:cubicBezTo>
                    <a:pt x="768" y="2609"/>
                    <a:pt x="1012" y="2762"/>
                    <a:pt x="1279" y="2888"/>
                  </a:cubicBezTo>
                  <a:lnTo>
                    <a:pt x="1296" y="2893"/>
                  </a:lnTo>
                  <a:cubicBezTo>
                    <a:pt x="1495" y="2984"/>
                    <a:pt x="1705" y="3064"/>
                    <a:pt x="1927" y="3132"/>
                  </a:cubicBezTo>
                  <a:cubicBezTo>
                    <a:pt x="1995" y="3046"/>
                    <a:pt x="2075" y="2950"/>
                    <a:pt x="2143" y="2841"/>
                  </a:cubicBezTo>
                  <a:cubicBezTo>
                    <a:pt x="2211" y="2723"/>
                    <a:pt x="2279" y="2609"/>
                    <a:pt x="2331" y="2500"/>
                  </a:cubicBezTo>
                  <a:cubicBezTo>
                    <a:pt x="2428" y="2279"/>
                    <a:pt x="2501" y="2046"/>
                    <a:pt x="2541" y="1808"/>
                  </a:cubicBezTo>
                  <a:cubicBezTo>
                    <a:pt x="2580" y="1574"/>
                    <a:pt x="2591" y="1336"/>
                    <a:pt x="2570" y="1103"/>
                  </a:cubicBezTo>
                  <a:cubicBezTo>
                    <a:pt x="2546" y="892"/>
                    <a:pt x="2501" y="688"/>
                    <a:pt x="2428" y="496"/>
                  </a:cubicBezTo>
                  <a:lnTo>
                    <a:pt x="2428" y="507"/>
                  </a:lnTo>
                  <a:cubicBezTo>
                    <a:pt x="2376" y="359"/>
                    <a:pt x="2302" y="216"/>
                    <a:pt x="2211" y="87"/>
                  </a:cubicBezTo>
                  <a:cubicBezTo>
                    <a:pt x="2189" y="58"/>
                    <a:pt x="2166" y="29"/>
                    <a:pt x="2148" y="1"/>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8" name="Google Shape;1962;p27"/>
            <p:cNvSpPr>
              <a:spLocks noChangeArrowheads="1"/>
            </p:cNvSpPr>
            <p:nvPr/>
          </p:nvSpPr>
          <p:spPr bwMode="auto">
            <a:xfrm flipH="1">
              <a:off x="3888736" y="4071226"/>
              <a:ext cx="291113" cy="126410"/>
            </a:xfrm>
            <a:custGeom>
              <a:avLst/>
              <a:gdLst>
                <a:gd name="T0" fmla="*/ 0 w 9894"/>
                <a:gd name="T1" fmla="*/ 0 h 4326"/>
                <a:gd name="T2" fmla="*/ 9894 w 9894"/>
                <a:gd name="T3" fmla="*/ 4326 h 4326"/>
              </a:gdLst>
              <a:ahLst/>
              <a:cxnLst/>
              <a:rect l="T0" t="T1" r="T2" b="T3"/>
              <a:pathLst>
                <a:path w="9894" h="4326" extrusionOk="0">
                  <a:moveTo>
                    <a:pt x="2068" y="1563"/>
                  </a:moveTo>
                  <a:cubicBezTo>
                    <a:pt x="1944" y="1563"/>
                    <a:pt x="1835" y="1653"/>
                    <a:pt x="1835" y="1784"/>
                  </a:cubicBezTo>
                  <a:cubicBezTo>
                    <a:pt x="1829" y="1904"/>
                    <a:pt x="1926" y="2023"/>
                    <a:pt x="2052" y="2023"/>
                  </a:cubicBezTo>
                  <a:cubicBezTo>
                    <a:pt x="2176" y="2023"/>
                    <a:pt x="2285" y="1926"/>
                    <a:pt x="2290" y="1802"/>
                  </a:cubicBezTo>
                  <a:cubicBezTo>
                    <a:pt x="2296" y="1682"/>
                    <a:pt x="2193" y="1563"/>
                    <a:pt x="2068" y="1563"/>
                  </a:cubicBezTo>
                  <a:close/>
                  <a:moveTo>
                    <a:pt x="4926" y="779"/>
                  </a:moveTo>
                  <a:cubicBezTo>
                    <a:pt x="4779" y="779"/>
                    <a:pt x="4630" y="801"/>
                    <a:pt x="4494" y="842"/>
                  </a:cubicBezTo>
                  <a:cubicBezTo>
                    <a:pt x="4324" y="892"/>
                    <a:pt x="4165" y="978"/>
                    <a:pt x="4029" y="1097"/>
                  </a:cubicBezTo>
                  <a:cubicBezTo>
                    <a:pt x="3995" y="1131"/>
                    <a:pt x="3995" y="1183"/>
                    <a:pt x="4029" y="1217"/>
                  </a:cubicBezTo>
                  <a:cubicBezTo>
                    <a:pt x="4044" y="1235"/>
                    <a:pt x="4065" y="1243"/>
                    <a:pt x="4086" y="1243"/>
                  </a:cubicBezTo>
                  <a:cubicBezTo>
                    <a:pt x="4106" y="1243"/>
                    <a:pt x="4126" y="1236"/>
                    <a:pt x="4142" y="1222"/>
                  </a:cubicBezTo>
                  <a:cubicBezTo>
                    <a:pt x="4171" y="1199"/>
                    <a:pt x="4199" y="1176"/>
                    <a:pt x="4228" y="1154"/>
                  </a:cubicBezTo>
                  <a:cubicBezTo>
                    <a:pt x="4296" y="1102"/>
                    <a:pt x="4375" y="1063"/>
                    <a:pt x="4454" y="1034"/>
                  </a:cubicBezTo>
                  <a:lnTo>
                    <a:pt x="4460" y="1034"/>
                  </a:lnTo>
                  <a:lnTo>
                    <a:pt x="4467" y="1029"/>
                  </a:lnTo>
                  <a:lnTo>
                    <a:pt x="4460" y="1029"/>
                  </a:lnTo>
                  <a:cubicBezTo>
                    <a:pt x="4562" y="995"/>
                    <a:pt x="4664" y="971"/>
                    <a:pt x="4779" y="961"/>
                  </a:cubicBezTo>
                  <a:cubicBezTo>
                    <a:pt x="4827" y="956"/>
                    <a:pt x="4877" y="953"/>
                    <a:pt x="4927" y="953"/>
                  </a:cubicBezTo>
                  <a:cubicBezTo>
                    <a:pt x="4989" y="953"/>
                    <a:pt x="5051" y="957"/>
                    <a:pt x="5115" y="966"/>
                  </a:cubicBezTo>
                  <a:cubicBezTo>
                    <a:pt x="5120" y="971"/>
                    <a:pt x="5125" y="971"/>
                    <a:pt x="5131" y="971"/>
                  </a:cubicBezTo>
                  <a:lnTo>
                    <a:pt x="5115" y="971"/>
                  </a:lnTo>
                  <a:cubicBezTo>
                    <a:pt x="5199" y="984"/>
                    <a:pt x="5285" y="1012"/>
                    <a:pt x="5364" y="1046"/>
                  </a:cubicBezTo>
                  <a:cubicBezTo>
                    <a:pt x="5319" y="1052"/>
                    <a:pt x="5273" y="1063"/>
                    <a:pt x="5233" y="1074"/>
                  </a:cubicBezTo>
                  <a:cubicBezTo>
                    <a:pt x="5097" y="1108"/>
                    <a:pt x="4966" y="1165"/>
                    <a:pt x="4847" y="1239"/>
                  </a:cubicBezTo>
                  <a:cubicBezTo>
                    <a:pt x="4808" y="1262"/>
                    <a:pt x="4790" y="1307"/>
                    <a:pt x="4813" y="1346"/>
                  </a:cubicBezTo>
                  <a:cubicBezTo>
                    <a:pt x="4824" y="1375"/>
                    <a:pt x="4852" y="1391"/>
                    <a:pt x="4882" y="1391"/>
                  </a:cubicBezTo>
                  <a:cubicBezTo>
                    <a:pt x="4895" y="1391"/>
                    <a:pt x="4909" y="1388"/>
                    <a:pt x="4921" y="1381"/>
                  </a:cubicBezTo>
                  <a:cubicBezTo>
                    <a:pt x="4978" y="1346"/>
                    <a:pt x="5039" y="1319"/>
                    <a:pt x="5097" y="1291"/>
                  </a:cubicBezTo>
                  <a:cubicBezTo>
                    <a:pt x="5205" y="1256"/>
                    <a:pt x="5312" y="1228"/>
                    <a:pt x="5427" y="1217"/>
                  </a:cubicBezTo>
                  <a:cubicBezTo>
                    <a:pt x="5490" y="1210"/>
                    <a:pt x="5545" y="1210"/>
                    <a:pt x="5603" y="1210"/>
                  </a:cubicBezTo>
                  <a:cubicBezTo>
                    <a:pt x="5626" y="1233"/>
                    <a:pt x="5642" y="1256"/>
                    <a:pt x="5660" y="1273"/>
                  </a:cubicBezTo>
                  <a:cubicBezTo>
                    <a:pt x="5687" y="1319"/>
                    <a:pt x="5710" y="1364"/>
                    <a:pt x="5734" y="1409"/>
                  </a:cubicBezTo>
                  <a:cubicBezTo>
                    <a:pt x="5750" y="1466"/>
                    <a:pt x="5762" y="1524"/>
                    <a:pt x="5773" y="1585"/>
                  </a:cubicBezTo>
                  <a:cubicBezTo>
                    <a:pt x="5773" y="1637"/>
                    <a:pt x="5773" y="1687"/>
                    <a:pt x="5768" y="1739"/>
                  </a:cubicBezTo>
                  <a:cubicBezTo>
                    <a:pt x="5721" y="1750"/>
                    <a:pt x="5682" y="1756"/>
                    <a:pt x="5637" y="1762"/>
                  </a:cubicBezTo>
                  <a:cubicBezTo>
                    <a:pt x="5581" y="1768"/>
                    <a:pt x="5526" y="1770"/>
                    <a:pt x="5471" y="1770"/>
                  </a:cubicBezTo>
                  <a:cubicBezTo>
                    <a:pt x="5353" y="1770"/>
                    <a:pt x="5236" y="1759"/>
                    <a:pt x="5120" y="1739"/>
                  </a:cubicBezTo>
                  <a:cubicBezTo>
                    <a:pt x="4966" y="1711"/>
                    <a:pt x="4819" y="1671"/>
                    <a:pt x="4671" y="1619"/>
                  </a:cubicBezTo>
                  <a:cubicBezTo>
                    <a:pt x="4664" y="1619"/>
                    <a:pt x="4654" y="1614"/>
                    <a:pt x="4648" y="1614"/>
                  </a:cubicBezTo>
                  <a:cubicBezTo>
                    <a:pt x="4609" y="1614"/>
                    <a:pt x="4574" y="1642"/>
                    <a:pt x="4557" y="1677"/>
                  </a:cubicBezTo>
                  <a:cubicBezTo>
                    <a:pt x="4546" y="1728"/>
                    <a:pt x="4574" y="1779"/>
                    <a:pt x="4619" y="1790"/>
                  </a:cubicBezTo>
                  <a:cubicBezTo>
                    <a:pt x="4819" y="1858"/>
                    <a:pt x="5018" y="1904"/>
                    <a:pt x="5228" y="1926"/>
                  </a:cubicBezTo>
                  <a:cubicBezTo>
                    <a:pt x="5290" y="1933"/>
                    <a:pt x="5353" y="1936"/>
                    <a:pt x="5415" y="1936"/>
                  </a:cubicBezTo>
                  <a:cubicBezTo>
                    <a:pt x="5523" y="1936"/>
                    <a:pt x="5631" y="1926"/>
                    <a:pt x="5739" y="1904"/>
                  </a:cubicBezTo>
                  <a:cubicBezTo>
                    <a:pt x="5728" y="1938"/>
                    <a:pt x="5716" y="1978"/>
                    <a:pt x="5700" y="2012"/>
                  </a:cubicBezTo>
                  <a:cubicBezTo>
                    <a:pt x="5671" y="2080"/>
                    <a:pt x="5631" y="2137"/>
                    <a:pt x="5585" y="2193"/>
                  </a:cubicBezTo>
                  <a:cubicBezTo>
                    <a:pt x="5545" y="2240"/>
                    <a:pt x="5500" y="2279"/>
                    <a:pt x="5455" y="2319"/>
                  </a:cubicBezTo>
                  <a:cubicBezTo>
                    <a:pt x="5359" y="2308"/>
                    <a:pt x="5267" y="2301"/>
                    <a:pt x="5176" y="2285"/>
                  </a:cubicBezTo>
                  <a:cubicBezTo>
                    <a:pt x="5029" y="2256"/>
                    <a:pt x="4887" y="2211"/>
                    <a:pt x="4756" y="2154"/>
                  </a:cubicBezTo>
                  <a:lnTo>
                    <a:pt x="4750" y="2154"/>
                  </a:lnTo>
                  <a:cubicBezTo>
                    <a:pt x="4688" y="2125"/>
                    <a:pt x="4630" y="2091"/>
                    <a:pt x="4574" y="2057"/>
                  </a:cubicBezTo>
                  <a:cubicBezTo>
                    <a:pt x="4557" y="2046"/>
                    <a:pt x="4546" y="2046"/>
                    <a:pt x="4528" y="2046"/>
                  </a:cubicBezTo>
                  <a:cubicBezTo>
                    <a:pt x="4506" y="2046"/>
                    <a:pt x="4478" y="2057"/>
                    <a:pt x="4460" y="2080"/>
                  </a:cubicBezTo>
                  <a:cubicBezTo>
                    <a:pt x="4438" y="2114"/>
                    <a:pt x="4449" y="2165"/>
                    <a:pt x="4489" y="2188"/>
                  </a:cubicBezTo>
                  <a:cubicBezTo>
                    <a:pt x="4648" y="2285"/>
                    <a:pt x="4813" y="2376"/>
                    <a:pt x="4989" y="2437"/>
                  </a:cubicBezTo>
                  <a:cubicBezTo>
                    <a:pt x="5039" y="2455"/>
                    <a:pt x="5091" y="2472"/>
                    <a:pt x="5149" y="2484"/>
                  </a:cubicBezTo>
                  <a:cubicBezTo>
                    <a:pt x="5074" y="2506"/>
                    <a:pt x="4994" y="2523"/>
                    <a:pt x="4921" y="2534"/>
                  </a:cubicBezTo>
                  <a:cubicBezTo>
                    <a:pt x="4893" y="2536"/>
                    <a:pt x="4866" y="2536"/>
                    <a:pt x="4840" y="2536"/>
                  </a:cubicBezTo>
                  <a:cubicBezTo>
                    <a:pt x="4767" y="2536"/>
                    <a:pt x="4696" y="2531"/>
                    <a:pt x="4625" y="2523"/>
                  </a:cubicBezTo>
                  <a:cubicBezTo>
                    <a:pt x="4535" y="2506"/>
                    <a:pt x="4449" y="2478"/>
                    <a:pt x="4370" y="2444"/>
                  </a:cubicBezTo>
                  <a:cubicBezTo>
                    <a:pt x="4341" y="2427"/>
                    <a:pt x="4307" y="2410"/>
                    <a:pt x="4279" y="2392"/>
                  </a:cubicBezTo>
                  <a:cubicBezTo>
                    <a:pt x="4228" y="2364"/>
                    <a:pt x="4176" y="2324"/>
                    <a:pt x="4131" y="2285"/>
                  </a:cubicBezTo>
                  <a:cubicBezTo>
                    <a:pt x="4103" y="2262"/>
                    <a:pt x="4074" y="2240"/>
                    <a:pt x="4045" y="2217"/>
                  </a:cubicBezTo>
                  <a:cubicBezTo>
                    <a:pt x="4029" y="2199"/>
                    <a:pt x="4017" y="2188"/>
                    <a:pt x="3995" y="2188"/>
                  </a:cubicBezTo>
                  <a:cubicBezTo>
                    <a:pt x="3972" y="2188"/>
                    <a:pt x="3955" y="2193"/>
                    <a:pt x="3938" y="2211"/>
                  </a:cubicBezTo>
                  <a:cubicBezTo>
                    <a:pt x="3903" y="2240"/>
                    <a:pt x="3909" y="2285"/>
                    <a:pt x="3932" y="2319"/>
                  </a:cubicBezTo>
                  <a:cubicBezTo>
                    <a:pt x="3983" y="2376"/>
                    <a:pt x="4034" y="2427"/>
                    <a:pt x="4092" y="2472"/>
                  </a:cubicBezTo>
                  <a:cubicBezTo>
                    <a:pt x="4142" y="2518"/>
                    <a:pt x="4194" y="2557"/>
                    <a:pt x="4250" y="2592"/>
                  </a:cubicBezTo>
                  <a:cubicBezTo>
                    <a:pt x="4341" y="2642"/>
                    <a:pt x="4438" y="2683"/>
                    <a:pt x="4535" y="2705"/>
                  </a:cubicBezTo>
                  <a:cubicBezTo>
                    <a:pt x="4634" y="2731"/>
                    <a:pt x="4736" y="2744"/>
                    <a:pt x="4838" y="2744"/>
                  </a:cubicBezTo>
                  <a:cubicBezTo>
                    <a:pt x="4941" y="2744"/>
                    <a:pt x="5043" y="2731"/>
                    <a:pt x="5142" y="2705"/>
                  </a:cubicBezTo>
                  <a:cubicBezTo>
                    <a:pt x="5301" y="2671"/>
                    <a:pt x="5449" y="2597"/>
                    <a:pt x="5580" y="2495"/>
                  </a:cubicBezTo>
                  <a:cubicBezTo>
                    <a:pt x="5585" y="2495"/>
                    <a:pt x="5592" y="2489"/>
                    <a:pt x="5592" y="2484"/>
                  </a:cubicBezTo>
                  <a:cubicBezTo>
                    <a:pt x="5619" y="2466"/>
                    <a:pt x="5642" y="2444"/>
                    <a:pt x="5665" y="2427"/>
                  </a:cubicBezTo>
                  <a:cubicBezTo>
                    <a:pt x="5813" y="2285"/>
                    <a:pt x="5915" y="2097"/>
                    <a:pt x="5960" y="1899"/>
                  </a:cubicBezTo>
                  <a:cubicBezTo>
                    <a:pt x="5983" y="1790"/>
                    <a:pt x="5989" y="1677"/>
                    <a:pt x="5972" y="1563"/>
                  </a:cubicBezTo>
                  <a:cubicBezTo>
                    <a:pt x="5967" y="1472"/>
                    <a:pt x="5938" y="1381"/>
                    <a:pt x="5899" y="1296"/>
                  </a:cubicBezTo>
                  <a:cubicBezTo>
                    <a:pt x="5824" y="1136"/>
                    <a:pt x="5700" y="1012"/>
                    <a:pt x="5545" y="926"/>
                  </a:cubicBezTo>
                  <a:cubicBezTo>
                    <a:pt x="5393" y="842"/>
                    <a:pt x="5210" y="796"/>
                    <a:pt x="5034" y="785"/>
                  </a:cubicBezTo>
                  <a:cubicBezTo>
                    <a:pt x="4994" y="779"/>
                    <a:pt x="4960" y="779"/>
                    <a:pt x="4926" y="779"/>
                  </a:cubicBezTo>
                  <a:close/>
                  <a:moveTo>
                    <a:pt x="9344" y="2903"/>
                  </a:moveTo>
                  <a:lnTo>
                    <a:pt x="9344" y="2903"/>
                  </a:lnTo>
                  <a:cubicBezTo>
                    <a:pt x="9345" y="2903"/>
                    <a:pt x="9346" y="2904"/>
                    <a:pt x="9348" y="2904"/>
                  </a:cubicBezTo>
                  <a:cubicBezTo>
                    <a:pt x="9346" y="2904"/>
                    <a:pt x="9345" y="2904"/>
                    <a:pt x="9344" y="2903"/>
                  </a:cubicBezTo>
                  <a:close/>
                  <a:moveTo>
                    <a:pt x="2375" y="625"/>
                  </a:moveTo>
                  <a:cubicBezTo>
                    <a:pt x="2398" y="648"/>
                    <a:pt x="2414" y="677"/>
                    <a:pt x="2437" y="706"/>
                  </a:cubicBezTo>
                  <a:cubicBezTo>
                    <a:pt x="2529" y="835"/>
                    <a:pt x="2602" y="978"/>
                    <a:pt x="2660" y="1126"/>
                  </a:cubicBezTo>
                  <a:cubicBezTo>
                    <a:pt x="2733" y="1319"/>
                    <a:pt x="2778" y="1517"/>
                    <a:pt x="2796" y="1722"/>
                  </a:cubicBezTo>
                  <a:cubicBezTo>
                    <a:pt x="2818" y="1960"/>
                    <a:pt x="2807" y="2193"/>
                    <a:pt x="2773" y="2427"/>
                  </a:cubicBezTo>
                  <a:cubicBezTo>
                    <a:pt x="2728" y="2665"/>
                    <a:pt x="2660" y="2898"/>
                    <a:pt x="2557" y="3114"/>
                  </a:cubicBezTo>
                  <a:cubicBezTo>
                    <a:pt x="2500" y="3234"/>
                    <a:pt x="2437" y="3347"/>
                    <a:pt x="2369" y="3455"/>
                  </a:cubicBezTo>
                  <a:cubicBezTo>
                    <a:pt x="2307" y="3557"/>
                    <a:pt x="2233" y="3654"/>
                    <a:pt x="2159" y="3745"/>
                  </a:cubicBezTo>
                  <a:cubicBezTo>
                    <a:pt x="1944" y="3683"/>
                    <a:pt x="1732" y="3603"/>
                    <a:pt x="1528" y="3512"/>
                  </a:cubicBezTo>
                  <a:cubicBezTo>
                    <a:pt x="1267" y="3387"/>
                    <a:pt x="1016" y="3234"/>
                    <a:pt x="795" y="3051"/>
                  </a:cubicBezTo>
                  <a:cubicBezTo>
                    <a:pt x="654" y="2933"/>
                    <a:pt x="528" y="2802"/>
                    <a:pt x="420" y="2654"/>
                  </a:cubicBezTo>
                  <a:cubicBezTo>
                    <a:pt x="347" y="2552"/>
                    <a:pt x="284" y="2437"/>
                    <a:pt x="232" y="2319"/>
                  </a:cubicBezTo>
                  <a:cubicBezTo>
                    <a:pt x="329" y="2159"/>
                    <a:pt x="437" y="2001"/>
                    <a:pt x="557" y="1858"/>
                  </a:cubicBezTo>
                  <a:cubicBezTo>
                    <a:pt x="767" y="1614"/>
                    <a:pt x="1006" y="1398"/>
                    <a:pt x="1262" y="1210"/>
                  </a:cubicBezTo>
                  <a:cubicBezTo>
                    <a:pt x="1603" y="966"/>
                    <a:pt x="1978" y="774"/>
                    <a:pt x="2369" y="625"/>
                  </a:cubicBezTo>
                  <a:close/>
                  <a:moveTo>
                    <a:pt x="4511" y="244"/>
                  </a:moveTo>
                  <a:cubicBezTo>
                    <a:pt x="4839" y="244"/>
                    <a:pt x="5168" y="271"/>
                    <a:pt x="5495" y="324"/>
                  </a:cubicBezTo>
                  <a:lnTo>
                    <a:pt x="5477" y="324"/>
                  </a:lnTo>
                  <a:cubicBezTo>
                    <a:pt x="5490" y="324"/>
                    <a:pt x="5495" y="324"/>
                    <a:pt x="5500" y="330"/>
                  </a:cubicBezTo>
                  <a:lnTo>
                    <a:pt x="5506" y="330"/>
                  </a:lnTo>
                  <a:cubicBezTo>
                    <a:pt x="5926" y="404"/>
                    <a:pt x="6342" y="528"/>
                    <a:pt x="6728" y="706"/>
                  </a:cubicBezTo>
                  <a:cubicBezTo>
                    <a:pt x="7029" y="847"/>
                    <a:pt x="7313" y="1023"/>
                    <a:pt x="7569" y="1233"/>
                  </a:cubicBezTo>
                  <a:cubicBezTo>
                    <a:pt x="7659" y="1312"/>
                    <a:pt x="7745" y="1387"/>
                    <a:pt x="7824" y="1472"/>
                  </a:cubicBezTo>
                  <a:cubicBezTo>
                    <a:pt x="7864" y="1517"/>
                    <a:pt x="7903" y="1558"/>
                    <a:pt x="7944" y="1603"/>
                  </a:cubicBezTo>
                  <a:cubicBezTo>
                    <a:pt x="7995" y="1660"/>
                    <a:pt x="8040" y="1722"/>
                    <a:pt x="8086" y="1779"/>
                  </a:cubicBezTo>
                  <a:cubicBezTo>
                    <a:pt x="8092" y="1784"/>
                    <a:pt x="8097" y="1797"/>
                    <a:pt x="8102" y="1802"/>
                  </a:cubicBezTo>
                  <a:cubicBezTo>
                    <a:pt x="8120" y="1824"/>
                    <a:pt x="8137" y="1847"/>
                    <a:pt x="8171" y="1858"/>
                  </a:cubicBezTo>
                  <a:cubicBezTo>
                    <a:pt x="8182" y="1860"/>
                    <a:pt x="8193" y="1862"/>
                    <a:pt x="8205" y="1862"/>
                  </a:cubicBezTo>
                  <a:cubicBezTo>
                    <a:pt x="8224" y="1862"/>
                    <a:pt x="8242" y="1858"/>
                    <a:pt x="8257" y="1847"/>
                  </a:cubicBezTo>
                  <a:cubicBezTo>
                    <a:pt x="8302" y="1824"/>
                    <a:pt x="8330" y="1773"/>
                    <a:pt x="8319" y="1722"/>
                  </a:cubicBezTo>
                  <a:cubicBezTo>
                    <a:pt x="8506" y="1540"/>
                    <a:pt x="8694" y="1353"/>
                    <a:pt x="8887" y="1183"/>
                  </a:cubicBezTo>
                  <a:cubicBezTo>
                    <a:pt x="9001" y="1081"/>
                    <a:pt x="9114" y="978"/>
                    <a:pt x="9228" y="887"/>
                  </a:cubicBezTo>
                  <a:cubicBezTo>
                    <a:pt x="9313" y="819"/>
                    <a:pt x="9398" y="756"/>
                    <a:pt x="9484" y="688"/>
                  </a:cubicBezTo>
                  <a:cubicBezTo>
                    <a:pt x="9529" y="903"/>
                    <a:pt x="9558" y="1126"/>
                    <a:pt x="9581" y="1341"/>
                  </a:cubicBezTo>
                  <a:lnTo>
                    <a:pt x="9581" y="1364"/>
                  </a:lnTo>
                  <a:cubicBezTo>
                    <a:pt x="9547" y="1364"/>
                    <a:pt x="9513" y="1370"/>
                    <a:pt x="9479" y="1375"/>
                  </a:cubicBezTo>
                  <a:cubicBezTo>
                    <a:pt x="9410" y="1393"/>
                    <a:pt x="9348" y="1409"/>
                    <a:pt x="9279" y="1432"/>
                  </a:cubicBezTo>
                  <a:cubicBezTo>
                    <a:pt x="9143" y="1472"/>
                    <a:pt x="9001" y="1529"/>
                    <a:pt x="8865" y="1580"/>
                  </a:cubicBezTo>
                  <a:cubicBezTo>
                    <a:pt x="8836" y="1597"/>
                    <a:pt x="8808" y="1631"/>
                    <a:pt x="8797" y="1666"/>
                  </a:cubicBezTo>
                  <a:cubicBezTo>
                    <a:pt x="8784" y="1700"/>
                    <a:pt x="8790" y="1739"/>
                    <a:pt x="8808" y="1773"/>
                  </a:cubicBezTo>
                  <a:cubicBezTo>
                    <a:pt x="8824" y="1807"/>
                    <a:pt x="8853" y="1831"/>
                    <a:pt x="8887" y="1842"/>
                  </a:cubicBezTo>
                  <a:cubicBezTo>
                    <a:pt x="8901" y="1845"/>
                    <a:pt x="8914" y="1847"/>
                    <a:pt x="8927" y="1847"/>
                  </a:cubicBezTo>
                  <a:cubicBezTo>
                    <a:pt x="8951" y="1847"/>
                    <a:pt x="8975" y="1841"/>
                    <a:pt x="9001" y="1831"/>
                  </a:cubicBezTo>
                  <a:cubicBezTo>
                    <a:pt x="9075" y="1802"/>
                    <a:pt x="9154" y="1773"/>
                    <a:pt x="9228" y="1745"/>
                  </a:cubicBezTo>
                  <a:cubicBezTo>
                    <a:pt x="9301" y="1716"/>
                    <a:pt x="9376" y="1687"/>
                    <a:pt x="9450" y="1660"/>
                  </a:cubicBezTo>
                  <a:cubicBezTo>
                    <a:pt x="9495" y="1642"/>
                    <a:pt x="9540" y="1626"/>
                    <a:pt x="9586" y="1608"/>
                  </a:cubicBezTo>
                  <a:cubicBezTo>
                    <a:pt x="9592" y="1603"/>
                    <a:pt x="9597" y="1603"/>
                    <a:pt x="9603" y="1603"/>
                  </a:cubicBezTo>
                  <a:cubicBezTo>
                    <a:pt x="9615" y="1790"/>
                    <a:pt x="9620" y="1978"/>
                    <a:pt x="9626" y="2159"/>
                  </a:cubicBezTo>
                  <a:cubicBezTo>
                    <a:pt x="9603" y="2159"/>
                    <a:pt x="9581" y="2154"/>
                    <a:pt x="9563" y="2154"/>
                  </a:cubicBezTo>
                  <a:cubicBezTo>
                    <a:pt x="9529" y="2148"/>
                    <a:pt x="9500" y="2143"/>
                    <a:pt x="9466" y="2143"/>
                  </a:cubicBezTo>
                  <a:cubicBezTo>
                    <a:pt x="9427" y="2143"/>
                    <a:pt x="9387" y="2148"/>
                    <a:pt x="9348" y="2148"/>
                  </a:cubicBezTo>
                  <a:cubicBezTo>
                    <a:pt x="9206" y="2159"/>
                    <a:pt x="9057" y="2172"/>
                    <a:pt x="8915" y="2193"/>
                  </a:cubicBezTo>
                  <a:cubicBezTo>
                    <a:pt x="8858" y="2206"/>
                    <a:pt x="8824" y="2267"/>
                    <a:pt x="8836" y="2319"/>
                  </a:cubicBezTo>
                  <a:cubicBezTo>
                    <a:pt x="8842" y="2347"/>
                    <a:pt x="8858" y="2369"/>
                    <a:pt x="8881" y="2382"/>
                  </a:cubicBezTo>
                  <a:cubicBezTo>
                    <a:pt x="8899" y="2392"/>
                    <a:pt x="8915" y="2396"/>
                    <a:pt x="8932" y="2396"/>
                  </a:cubicBezTo>
                  <a:cubicBezTo>
                    <a:pt x="8941" y="2396"/>
                    <a:pt x="8950" y="2394"/>
                    <a:pt x="8960" y="2392"/>
                  </a:cubicBezTo>
                  <a:cubicBezTo>
                    <a:pt x="8989" y="2392"/>
                    <a:pt x="9018" y="2387"/>
                    <a:pt x="9041" y="2387"/>
                  </a:cubicBezTo>
                  <a:cubicBezTo>
                    <a:pt x="9079" y="2383"/>
                    <a:pt x="9117" y="2381"/>
                    <a:pt x="9155" y="2381"/>
                  </a:cubicBezTo>
                  <a:cubicBezTo>
                    <a:pt x="9225" y="2381"/>
                    <a:pt x="9294" y="2387"/>
                    <a:pt x="9364" y="2398"/>
                  </a:cubicBezTo>
                  <a:cubicBezTo>
                    <a:pt x="9427" y="2410"/>
                    <a:pt x="9489" y="2421"/>
                    <a:pt x="9552" y="2432"/>
                  </a:cubicBezTo>
                  <a:cubicBezTo>
                    <a:pt x="9574" y="2432"/>
                    <a:pt x="9603" y="2437"/>
                    <a:pt x="9626" y="2437"/>
                  </a:cubicBezTo>
                  <a:lnTo>
                    <a:pt x="9626" y="2620"/>
                  </a:lnTo>
                  <a:cubicBezTo>
                    <a:pt x="9620" y="2733"/>
                    <a:pt x="9620" y="2841"/>
                    <a:pt x="9615" y="2949"/>
                  </a:cubicBezTo>
                  <a:cubicBezTo>
                    <a:pt x="9529" y="2927"/>
                    <a:pt x="9438" y="2915"/>
                    <a:pt x="9353" y="2904"/>
                  </a:cubicBezTo>
                  <a:lnTo>
                    <a:pt x="9348" y="2904"/>
                  </a:lnTo>
                  <a:cubicBezTo>
                    <a:pt x="9342" y="2898"/>
                    <a:pt x="9335" y="2898"/>
                    <a:pt x="9330" y="2898"/>
                  </a:cubicBezTo>
                  <a:cubicBezTo>
                    <a:pt x="9334" y="2898"/>
                    <a:pt x="9339" y="2902"/>
                    <a:pt x="9344" y="2903"/>
                  </a:cubicBezTo>
                  <a:cubicBezTo>
                    <a:pt x="9186" y="2875"/>
                    <a:pt x="9027" y="2835"/>
                    <a:pt x="8876" y="2785"/>
                  </a:cubicBezTo>
                  <a:cubicBezTo>
                    <a:pt x="8865" y="2785"/>
                    <a:pt x="8853" y="2778"/>
                    <a:pt x="8842" y="2778"/>
                  </a:cubicBezTo>
                  <a:cubicBezTo>
                    <a:pt x="8784" y="2778"/>
                    <a:pt x="8734" y="2819"/>
                    <a:pt x="8716" y="2870"/>
                  </a:cubicBezTo>
                  <a:cubicBezTo>
                    <a:pt x="8694" y="2938"/>
                    <a:pt x="8734" y="3012"/>
                    <a:pt x="8802" y="3029"/>
                  </a:cubicBezTo>
                  <a:cubicBezTo>
                    <a:pt x="8944" y="3080"/>
                    <a:pt x="9091" y="3126"/>
                    <a:pt x="9240" y="3160"/>
                  </a:cubicBezTo>
                  <a:cubicBezTo>
                    <a:pt x="9313" y="3182"/>
                    <a:pt x="9398" y="3200"/>
                    <a:pt x="9479" y="3211"/>
                  </a:cubicBezTo>
                  <a:cubicBezTo>
                    <a:pt x="9518" y="3216"/>
                    <a:pt x="9558" y="3216"/>
                    <a:pt x="9597" y="3216"/>
                  </a:cubicBezTo>
                  <a:lnTo>
                    <a:pt x="9597" y="3256"/>
                  </a:lnTo>
                  <a:cubicBezTo>
                    <a:pt x="9592" y="3358"/>
                    <a:pt x="9581" y="3460"/>
                    <a:pt x="9574" y="3563"/>
                  </a:cubicBezTo>
                  <a:cubicBezTo>
                    <a:pt x="9569" y="3614"/>
                    <a:pt x="9563" y="3659"/>
                    <a:pt x="9563" y="3706"/>
                  </a:cubicBezTo>
                  <a:cubicBezTo>
                    <a:pt x="9472" y="3672"/>
                    <a:pt x="9376" y="3638"/>
                    <a:pt x="9285" y="3603"/>
                  </a:cubicBezTo>
                  <a:cubicBezTo>
                    <a:pt x="9148" y="3552"/>
                    <a:pt x="9007" y="3501"/>
                    <a:pt x="8876" y="3438"/>
                  </a:cubicBezTo>
                  <a:cubicBezTo>
                    <a:pt x="8648" y="3331"/>
                    <a:pt x="8438" y="3205"/>
                    <a:pt x="8244" y="3046"/>
                  </a:cubicBezTo>
                  <a:cubicBezTo>
                    <a:pt x="8194" y="3001"/>
                    <a:pt x="8142" y="2956"/>
                    <a:pt x="8097" y="2904"/>
                  </a:cubicBezTo>
                  <a:cubicBezTo>
                    <a:pt x="8092" y="2888"/>
                    <a:pt x="8086" y="2875"/>
                    <a:pt x="8074" y="2859"/>
                  </a:cubicBezTo>
                  <a:cubicBezTo>
                    <a:pt x="8053" y="2838"/>
                    <a:pt x="8027" y="2828"/>
                    <a:pt x="7999" y="2828"/>
                  </a:cubicBezTo>
                  <a:cubicBezTo>
                    <a:pt x="7974" y="2828"/>
                    <a:pt x="7948" y="2837"/>
                    <a:pt x="7927" y="2853"/>
                  </a:cubicBezTo>
                  <a:cubicBezTo>
                    <a:pt x="7921" y="2864"/>
                    <a:pt x="7910" y="2870"/>
                    <a:pt x="7903" y="2875"/>
                  </a:cubicBezTo>
                  <a:cubicBezTo>
                    <a:pt x="7864" y="2904"/>
                    <a:pt x="7819" y="2927"/>
                    <a:pt x="7779" y="2956"/>
                  </a:cubicBezTo>
                  <a:cubicBezTo>
                    <a:pt x="7727" y="2990"/>
                    <a:pt x="7672" y="3024"/>
                    <a:pt x="7620" y="3051"/>
                  </a:cubicBezTo>
                  <a:cubicBezTo>
                    <a:pt x="7517" y="3119"/>
                    <a:pt x="7410" y="3177"/>
                    <a:pt x="7297" y="3239"/>
                  </a:cubicBezTo>
                  <a:cubicBezTo>
                    <a:pt x="7074" y="3353"/>
                    <a:pt x="6841" y="3455"/>
                    <a:pt x="6608" y="3546"/>
                  </a:cubicBezTo>
                  <a:cubicBezTo>
                    <a:pt x="5967" y="3785"/>
                    <a:pt x="5296" y="3950"/>
                    <a:pt x="4614" y="4018"/>
                  </a:cubicBezTo>
                  <a:cubicBezTo>
                    <a:pt x="4464" y="4031"/>
                    <a:pt x="4314" y="4036"/>
                    <a:pt x="4163" y="4036"/>
                  </a:cubicBezTo>
                  <a:cubicBezTo>
                    <a:pt x="4057" y="4036"/>
                    <a:pt x="3949" y="4033"/>
                    <a:pt x="3841" y="4029"/>
                  </a:cubicBezTo>
                  <a:cubicBezTo>
                    <a:pt x="3552" y="4018"/>
                    <a:pt x="3256" y="3989"/>
                    <a:pt x="2967" y="3938"/>
                  </a:cubicBezTo>
                  <a:cubicBezTo>
                    <a:pt x="2755" y="3904"/>
                    <a:pt x="2540" y="3859"/>
                    <a:pt x="2335" y="3801"/>
                  </a:cubicBezTo>
                  <a:cubicBezTo>
                    <a:pt x="2387" y="3756"/>
                    <a:pt x="2437" y="3706"/>
                    <a:pt x="2482" y="3654"/>
                  </a:cubicBezTo>
                  <a:cubicBezTo>
                    <a:pt x="2563" y="3569"/>
                    <a:pt x="2631" y="3478"/>
                    <a:pt x="2694" y="3376"/>
                  </a:cubicBezTo>
                  <a:cubicBezTo>
                    <a:pt x="2818" y="3177"/>
                    <a:pt x="2904" y="2956"/>
                    <a:pt x="2967" y="2728"/>
                  </a:cubicBezTo>
                  <a:cubicBezTo>
                    <a:pt x="3085" y="2274"/>
                    <a:pt x="3096" y="1779"/>
                    <a:pt x="2978" y="1319"/>
                  </a:cubicBezTo>
                  <a:cubicBezTo>
                    <a:pt x="2904" y="1040"/>
                    <a:pt x="2778" y="774"/>
                    <a:pt x="2608" y="540"/>
                  </a:cubicBezTo>
                  <a:cubicBezTo>
                    <a:pt x="3035" y="404"/>
                    <a:pt x="3478" y="313"/>
                    <a:pt x="3921" y="273"/>
                  </a:cubicBezTo>
                  <a:cubicBezTo>
                    <a:pt x="4117" y="254"/>
                    <a:pt x="4314" y="244"/>
                    <a:pt x="4511" y="244"/>
                  </a:cubicBezTo>
                  <a:close/>
                  <a:moveTo>
                    <a:pt x="4467" y="0"/>
                  </a:moveTo>
                  <a:cubicBezTo>
                    <a:pt x="3966" y="6"/>
                    <a:pt x="3466" y="69"/>
                    <a:pt x="2983" y="187"/>
                  </a:cubicBezTo>
                  <a:cubicBezTo>
                    <a:pt x="2511" y="302"/>
                    <a:pt x="2046" y="478"/>
                    <a:pt x="1619" y="711"/>
                  </a:cubicBezTo>
                  <a:cubicBezTo>
                    <a:pt x="1210" y="937"/>
                    <a:pt x="830" y="1222"/>
                    <a:pt x="512" y="1563"/>
                  </a:cubicBezTo>
                  <a:cubicBezTo>
                    <a:pt x="324" y="1768"/>
                    <a:pt x="153" y="1994"/>
                    <a:pt x="17" y="2240"/>
                  </a:cubicBezTo>
                  <a:cubicBezTo>
                    <a:pt x="0" y="2274"/>
                    <a:pt x="0" y="2308"/>
                    <a:pt x="11" y="2342"/>
                  </a:cubicBezTo>
                  <a:cubicBezTo>
                    <a:pt x="11" y="2358"/>
                    <a:pt x="11" y="2376"/>
                    <a:pt x="22" y="2398"/>
                  </a:cubicBezTo>
                  <a:cubicBezTo>
                    <a:pt x="216" y="2864"/>
                    <a:pt x="580" y="3245"/>
                    <a:pt x="1006" y="3518"/>
                  </a:cubicBezTo>
                  <a:cubicBezTo>
                    <a:pt x="1233" y="3665"/>
                    <a:pt x="1477" y="3785"/>
                    <a:pt x="1727" y="3887"/>
                  </a:cubicBezTo>
                  <a:cubicBezTo>
                    <a:pt x="1983" y="3995"/>
                    <a:pt x="2244" y="4074"/>
                    <a:pt x="2511" y="4137"/>
                  </a:cubicBezTo>
                  <a:cubicBezTo>
                    <a:pt x="3009" y="4258"/>
                    <a:pt x="3528" y="4325"/>
                    <a:pt x="4038" y="4325"/>
                  </a:cubicBezTo>
                  <a:cubicBezTo>
                    <a:pt x="4058" y="4325"/>
                    <a:pt x="4077" y="4325"/>
                    <a:pt x="4097" y="4325"/>
                  </a:cubicBezTo>
                  <a:cubicBezTo>
                    <a:pt x="4347" y="4325"/>
                    <a:pt x="4596" y="4302"/>
                    <a:pt x="4847" y="4268"/>
                  </a:cubicBezTo>
                  <a:cubicBezTo>
                    <a:pt x="5170" y="4223"/>
                    <a:pt x="5495" y="4165"/>
                    <a:pt x="5818" y="4092"/>
                  </a:cubicBezTo>
                  <a:cubicBezTo>
                    <a:pt x="6240" y="3995"/>
                    <a:pt x="6649" y="3864"/>
                    <a:pt x="7040" y="3688"/>
                  </a:cubicBezTo>
                  <a:cubicBezTo>
                    <a:pt x="7228" y="3609"/>
                    <a:pt x="7415" y="3512"/>
                    <a:pt x="7586" y="3399"/>
                  </a:cubicBezTo>
                  <a:cubicBezTo>
                    <a:pt x="7677" y="3342"/>
                    <a:pt x="7762" y="3279"/>
                    <a:pt x="7847" y="3211"/>
                  </a:cubicBezTo>
                  <a:cubicBezTo>
                    <a:pt x="7887" y="3177"/>
                    <a:pt x="7927" y="3143"/>
                    <a:pt x="7961" y="3108"/>
                  </a:cubicBezTo>
                  <a:cubicBezTo>
                    <a:pt x="7972" y="3103"/>
                    <a:pt x="7984" y="3092"/>
                    <a:pt x="7995" y="3080"/>
                  </a:cubicBezTo>
                  <a:cubicBezTo>
                    <a:pt x="8210" y="3290"/>
                    <a:pt x="8449" y="3473"/>
                    <a:pt x="8711" y="3631"/>
                  </a:cubicBezTo>
                  <a:cubicBezTo>
                    <a:pt x="8847" y="3717"/>
                    <a:pt x="8994" y="3790"/>
                    <a:pt x="9143" y="3859"/>
                  </a:cubicBezTo>
                  <a:cubicBezTo>
                    <a:pt x="9296" y="3927"/>
                    <a:pt x="9455" y="3995"/>
                    <a:pt x="9615" y="4040"/>
                  </a:cubicBezTo>
                  <a:cubicBezTo>
                    <a:pt x="9629" y="4043"/>
                    <a:pt x="9642" y="4044"/>
                    <a:pt x="9656" y="4044"/>
                  </a:cubicBezTo>
                  <a:cubicBezTo>
                    <a:pt x="9720" y="4044"/>
                    <a:pt x="9777" y="4010"/>
                    <a:pt x="9796" y="3944"/>
                  </a:cubicBezTo>
                  <a:cubicBezTo>
                    <a:pt x="9807" y="3910"/>
                    <a:pt x="9807" y="3864"/>
                    <a:pt x="9791" y="3830"/>
                  </a:cubicBezTo>
                  <a:lnTo>
                    <a:pt x="9785" y="3824"/>
                  </a:lnTo>
                  <a:cubicBezTo>
                    <a:pt x="9802" y="3722"/>
                    <a:pt x="9819" y="3620"/>
                    <a:pt x="9830" y="3518"/>
                  </a:cubicBezTo>
                  <a:cubicBezTo>
                    <a:pt x="9847" y="3376"/>
                    <a:pt x="9859" y="3234"/>
                    <a:pt x="9870" y="3092"/>
                  </a:cubicBezTo>
                  <a:cubicBezTo>
                    <a:pt x="9888" y="2802"/>
                    <a:pt x="9893" y="2518"/>
                    <a:pt x="9881" y="2227"/>
                  </a:cubicBezTo>
                  <a:cubicBezTo>
                    <a:pt x="9875" y="1938"/>
                    <a:pt x="9854" y="1648"/>
                    <a:pt x="9819" y="1359"/>
                  </a:cubicBezTo>
                  <a:cubicBezTo>
                    <a:pt x="9785" y="1074"/>
                    <a:pt x="9734" y="796"/>
                    <a:pt x="9671" y="523"/>
                  </a:cubicBezTo>
                  <a:cubicBezTo>
                    <a:pt x="9660" y="472"/>
                    <a:pt x="9615" y="438"/>
                    <a:pt x="9563" y="438"/>
                  </a:cubicBezTo>
                  <a:cubicBezTo>
                    <a:pt x="9558" y="438"/>
                    <a:pt x="9552" y="438"/>
                    <a:pt x="9540" y="444"/>
                  </a:cubicBezTo>
                  <a:cubicBezTo>
                    <a:pt x="9534" y="444"/>
                    <a:pt x="9529" y="444"/>
                    <a:pt x="9529" y="449"/>
                  </a:cubicBezTo>
                  <a:cubicBezTo>
                    <a:pt x="9518" y="449"/>
                    <a:pt x="9506" y="449"/>
                    <a:pt x="9495" y="455"/>
                  </a:cubicBezTo>
                  <a:cubicBezTo>
                    <a:pt x="9359" y="523"/>
                    <a:pt x="9233" y="614"/>
                    <a:pt x="9114" y="711"/>
                  </a:cubicBezTo>
                  <a:cubicBezTo>
                    <a:pt x="8994" y="808"/>
                    <a:pt x="8881" y="916"/>
                    <a:pt x="8768" y="1023"/>
                  </a:cubicBezTo>
                  <a:cubicBezTo>
                    <a:pt x="8585" y="1199"/>
                    <a:pt x="8409" y="1387"/>
                    <a:pt x="8228" y="1569"/>
                  </a:cubicBezTo>
                  <a:cubicBezTo>
                    <a:pt x="8210" y="1540"/>
                    <a:pt x="8188" y="1511"/>
                    <a:pt x="8165" y="1490"/>
                  </a:cubicBezTo>
                  <a:cubicBezTo>
                    <a:pt x="8131" y="1443"/>
                    <a:pt x="8092" y="1398"/>
                    <a:pt x="8052" y="1353"/>
                  </a:cubicBezTo>
                  <a:cubicBezTo>
                    <a:pt x="7978" y="1273"/>
                    <a:pt x="7892" y="1194"/>
                    <a:pt x="7813" y="1120"/>
                  </a:cubicBezTo>
                  <a:cubicBezTo>
                    <a:pt x="7637" y="961"/>
                    <a:pt x="7449" y="824"/>
                    <a:pt x="7250" y="706"/>
                  </a:cubicBezTo>
                  <a:cubicBezTo>
                    <a:pt x="6841" y="455"/>
                    <a:pt x="6398" y="284"/>
                    <a:pt x="5938" y="171"/>
                  </a:cubicBezTo>
                  <a:cubicBezTo>
                    <a:pt x="5472" y="58"/>
                    <a:pt x="4994" y="0"/>
                    <a:pt x="45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9" name="Google Shape;1963;p27"/>
            <p:cNvSpPr>
              <a:spLocks noChangeArrowheads="1"/>
            </p:cNvSpPr>
            <p:nvPr/>
          </p:nvSpPr>
          <p:spPr bwMode="auto">
            <a:xfrm flipH="1">
              <a:off x="4218191" y="4244506"/>
              <a:ext cx="195969" cy="69597"/>
            </a:xfrm>
            <a:custGeom>
              <a:avLst/>
              <a:gdLst>
                <a:gd name="T0" fmla="*/ 0 w 6683"/>
                <a:gd name="T1" fmla="*/ 0 h 2371"/>
                <a:gd name="T2" fmla="*/ 6683 w 6683"/>
                <a:gd name="T3" fmla="*/ 2371 h 2371"/>
              </a:gdLst>
              <a:ahLst/>
              <a:cxnLst/>
              <a:rect l="T0" t="T1" r="T2" b="T3"/>
              <a:pathLst>
                <a:path w="6683" h="2371" extrusionOk="0">
                  <a:moveTo>
                    <a:pt x="2126" y="524"/>
                  </a:moveTo>
                  <a:cubicBezTo>
                    <a:pt x="2148" y="524"/>
                    <a:pt x="2171" y="530"/>
                    <a:pt x="2188" y="535"/>
                  </a:cubicBezTo>
                  <a:cubicBezTo>
                    <a:pt x="2229" y="541"/>
                    <a:pt x="2263" y="564"/>
                    <a:pt x="2290" y="598"/>
                  </a:cubicBezTo>
                  <a:cubicBezTo>
                    <a:pt x="2319" y="627"/>
                    <a:pt x="2336" y="666"/>
                    <a:pt x="2353" y="711"/>
                  </a:cubicBezTo>
                  <a:cubicBezTo>
                    <a:pt x="2370" y="740"/>
                    <a:pt x="2381" y="768"/>
                    <a:pt x="2387" y="802"/>
                  </a:cubicBezTo>
                  <a:cubicBezTo>
                    <a:pt x="2392" y="813"/>
                    <a:pt x="2399" y="824"/>
                    <a:pt x="2399" y="837"/>
                  </a:cubicBezTo>
                  <a:cubicBezTo>
                    <a:pt x="2405" y="899"/>
                    <a:pt x="2405" y="967"/>
                    <a:pt x="2399" y="1057"/>
                  </a:cubicBezTo>
                  <a:cubicBezTo>
                    <a:pt x="2387" y="1154"/>
                    <a:pt x="2376" y="1251"/>
                    <a:pt x="2365" y="1343"/>
                  </a:cubicBezTo>
                  <a:cubicBezTo>
                    <a:pt x="2347" y="1438"/>
                    <a:pt x="2331" y="1524"/>
                    <a:pt x="2302" y="1608"/>
                  </a:cubicBezTo>
                  <a:cubicBezTo>
                    <a:pt x="2279" y="1677"/>
                    <a:pt x="2256" y="1739"/>
                    <a:pt x="2205" y="1773"/>
                  </a:cubicBezTo>
                  <a:cubicBezTo>
                    <a:pt x="2166" y="1808"/>
                    <a:pt x="2120" y="1825"/>
                    <a:pt x="2080" y="1831"/>
                  </a:cubicBezTo>
                  <a:cubicBezTo>
                    <a:pt x="2051" y="1836"/>
                    <a:pt x="2024" y="1836"/>
                    <a:pt x="2001" y="1836"/>
                  </a:cubicBezTo>
                  <a:cubicBezTo>
                    <a:pt x="1983" y="1836"/>
                    <a:pt x="1967" y="1836"/>
                    <a:pt x="1949" y="1831"/>
                  </a:cubicBezTo>
                  <a:cubicBezTo>
                    <a:pt x="1854" y="1820"/>
                    <a:pt x="1762" y="1791"/>
                    <a:pt x="1655" y="1739"/>
                  </a:cubicBezTo>
                  <a:cubicBezTo>
                    <a:pt x="1513" y="1677"/>
                    <a:pt x="1376" y="1592"/>
                    <a:pt x="1245" y="1506"/>
                  </a:cubicBezTo>
                  <a:lnTo>
                    <a:pt x="1143" y="1445"/>
                  </a:lnTo>
                  <a:cubicBezTo>
                    <a:pt x="1125" y="1433"/>
                    <a:pt x="1114" y="1422"/>
                    <a:pt x="1114" y="1404"/>
                  </a:cubicBezTo>
                  <a:cubicBezTo>
                    <a:pt x="1109" y="1388"/>
                    <a:pt x="1109" y="1370"/>
                    <a:pt x="1120" y="1353"/>
                  </a:cubicBezTo>
                  <a:cubicBezTo>
                    <a:pt x="1131" y="1336"/>
                    <a:pt x="1154" y="1325"/>
                    <a:pt x="1177" y="1325"/>
                  </a:cubicBezTo>
                  <a:cubicBezTo>
                    <a:pt x="1188" y="1325"/>
                    <a:pt x="1199" y="1325"/>
                    <a:pt x="1211" y="1336"/>
                  </a:cubicBezTo>
                  <a:lnTo>
                    <a:pt x="1274" y="1370"/>
                  </a:lnTo>
                  <a:lnTo>
                    <a:pt x="1279" y="1377"/>
                  </a:lnTo>
                  <a:cubicBezTo>
                    <a:pt x="1404" y="1456"/>
                    <a:pt x="1529" y="1535"/>
                    <a:pt x="1665" y="1598"/>
                  </a:cubicBezTo>
                  <a:cubicBezTo>
                    <a:pt x="1762" y="1643"/>
                    <a:pt x="1836" y="1671"/>
                    <a:pt x="1910" y="1683"/>
                  </a:cubicBezTo>
                  <a:cubicBezTo>
                    <a:pt x="1938" y="1689"/>
                    <a:pt x="1967" y="1694"/>
                    <a:pt x="1990" y="1694"/>
                  </a:cubicBezTo>
                  <a:cubicBezTo>
                    <a:pt x="2001" y="1694"/>
                    <a:pt x="2006" y="1694"/>
                    <a:pt x="2017" y="1689"/>
                  </a:cubicBezTo>
                  <a:cubicBezTo>
                    <a:pt x="2030" y="1689"/>
                    <a:pt x="2046" y="1683"/>
                    <a:pt x="2064" y="1683"/>
                  </a:cubicBezTo>
                  <a:cubicBezTo>
                    <a:pt x="2075" y="1677"/>
                    <a:pt x="2085" y="1666"/>
                    <a:pt x="2103" y="1660"/>
                  </a:cubicBezTo>
                  <a:cubicBezTo>
                    <a:pt x="2103" y="1655"/>
                    <a:pt x="2109" y="1655"/>
                    <a:pt x="2114" y="1649"/>
                  </a:cubicBezTo>
                  <a:cubicBezTo>
                    <a:pt x="2114" y="1643"/>
                    <a:pt x="2120" y="1637"/>
                    <a:pt x="2120" y="1632"/>
                  </a:cubicBezTo>
                  <a:cubicBezTo>
                    <a:pt x="2148" y="1574"/>
                    <a:pt x="2160" y="1513"/>
                    <a:pt x="2171" y="1467"/>
                  </a:cubicBezTo>
                  <a:lnTo>
                    <a:pt x="2148" y="1461"/>
                  </a:lnTo>
                  <a:cubicBezTo>
                    <a:pt x="2126" y="1467"/>
                    <a:pt x="2109" y="1467"/>
                    <a:pt x="2085" y="1467"/>
                  </a:cubicBezTo>
                  <a:lnTo>
                    <a:pt x="2064" y="1467"/>
                  </a:lnTo>
                  <a:cubicBezTo>
                    <a:pt x="2012" y="1461"/>
                    <a:pt x="1956" y="1456"/>
                    <a:pt x="1893" y="1445"/>
                  </a:cubicBezTo>
                  <a:cubicBezTo>
                    <a:pt x="1762" y="1422"/>
                    <a:pt x="1637" y="1382"/>
                    <a:pt x="1535" y="1343"/>
                  </a:cubicBezTo>
                  <a:cubicBezTo>
                    <a:pt x="1495" y="1325"/>
                    <a:pt x="1472" y="1280"/>
                    <a:pt x="1484" y="1240"/>
                  </a:cubicBezTo>
                  <a:cubicBezTo>
                    <a:pt x="1495" y="1206"/>
                    <a:pt x="1529" y="1183"/>
                    <a:pt x="1563" y="1183"/>
                  </a:cubicBezTo>
                  <a:cubicBezTo>
                    <a:pt x="1574" y="1183"/>
                    <a:pt x="1581" y="1183"/>
                    <a:pt x="1586" y="1188"/>
                  </a:cubicBezTo>
                  <a:cubicBezTo>
                    <a:pt x="1717" y="1233"/>
                    <a:pt x="1859" y="1280"/>
                    <a:pt x="2001" y="1308"/>
                  </a:cubicBezTo>
                  <a:cubicBezTo>
                    <a:pt x="2046" y="1314"/>
                    <a:pt x="2085" y="1319"/>
                    <a:pt x="2126" y="1325"/>
                  </a:cubicBezTo>
                  <a:lnTo>
                    <a:pt x="2154" y="1325"/>
                  </a:lnTo>
                  <a:lnTo>
                    <a:pt x="2195" y="1330"/>
                  </a:lnTo>
                  <a:cubicBezTo>
                    <a:pt x="2205" y="1257"/>
                    <a:pt x="2211" y="1183"/>
                    <a:pt x="2216" y="1104"/>
                  </a:cubicBezTo>
                  <a:lnTo>
                    <a:pt x="2205" y="1092"/>
                  </a:lnTo>
                  <a:cubicBezTo>
                    <a:pt x="2166" y="1097"/>
                    <a:pt x="2120" y="1104"/>
                    <a:pt x="2080" y="1109"/>
                  </a:cubicBezTo>
                  <a:cubicBezTo>
                    <a:pt x="1967" y="1120"/>
                    <a:pt x="1881" y="1131"/>
                    <a:pt x="1807" y="1154"/>
                  </a:cubicBezTo>
                  <a:lnTo>
                    <a:pt x="1785" y="1154"/>
                  </a:lnTo>
                  <a:cubicBezTo>
                    <a:pt x="1739" y="1154"/>
                    <a:pt x="1694" y="1120"/>
                    <a:pt x="1689" y="1081"/>
                  </a:cubicBezTo>
                  <a:cubicBezTo>
                    <a:pt x="1671" y="1023"/>
                    <a:pt x="1705" y="973"/>
                    <a:pt x="1762" y="961"/>
                  </a:cubicBezTo>
                  <a:cubicBezTo>
                    <a:pt x="1859" y="933"/>
                    <a:pt x="1967" y="916"/>
                    <a:pt x="2075" y="910"/>
                  </a:cubicBezTo>
                  <a:lnTo>
                    <a:pt x="2154" y="910"/>
                  </a:lnTo>
                  <a:cubicBezTo>
                    <a:pt x="2177" y="910"/>
                    <a:pt x="2200" y="910"/>
                    <a:pt x="2222" y="916"/>
                  </a:cubicBezTo>
                  <a:lnTo>
                    <a:pt x="2222" y="887"/>
                  </a:lnTo>
                  <a:cubicBezTo>
                    <a:pt x="2216" y="865"/>
                    <a:pt x="2211" y="842"/>
                    <a:pt x="2205" y="819"/>
                  </a:cubicBezTo>
                  <a:cubicBezTo>
                    <a:pt x="2195" y="797"/>
                    <a:pt x="2182" y="763"/>
                    <a:pt x="2160" y="734"/>
                  </a:cubicBezTo>
                  <a:lnTo>
                    <a:pt x="2148" y="722"/>
                  </a:lnTo>
                  <a:lnTo>
                    <a:pt x="2143" y="717"/>
                  </a:lnTo>
                  <a:lnTo>
                    <a:pt x="2114" y="717"/>
                  </a:lnTo>
                  <a:cubicBezTo>
                    <a:pt x="2069" y="722"/>
                    <a:pt x="2024" y="734"/>
                    <a:pt x="1978" y="745"/>
                  </a:cubicBezTo>
                  <a:cubicBezTo>
                    <a:pt x="1949" y="751"/>
                    <a:pt x="1927" y="756"/>
                    <a:pt x="1904" y="763"/>
                  </a:cubicBezTo>
                  <a:lnTo>
                    <a:pt x="1865" y="768"/>
                  </a:lnTo>
                  <a:lnTo>
                    <a:pt x="1854" y="774"/>
                  </a:lnTo>
                  <a:cubicBezTo>
                    <a:pt x="1813" y="779"/>
                    <a:pt x="1773" y="785"/>
                    <a:pt x="1734" y="797"/>
                  </a:cubicBezTo>
                  <a:cubicBezTo>
                    <a:pt x="1683" y="813"/>
                    <a:pt x="1631" y="831"/>
                    <a:pt x="1569" y="853"/>
                  </a:cubicBezTo>
                  <a:cubicBezTo>
                    <a:pt x="1524" y="871"/>
                    <a:pt x="1479" y="887"/>
                    <a:pt x="1432" y="910"/>
                  </a:cubicBezTo>
                  <a:lnTo>
                    <a:pt x="1421" y="916"/>
                  </a:lnTo>
                  <a:cubicBezTo>
                    <a:pt x="1369" y="933"/>
                    <a:pt x="1324" y="955"/>
                    <a:pt x="1274" y="978"/>
                  </a:cubicBezTo>
                  <a:cubicBezTo>
                    <a:pt x="1256" y="984"/>
                    <a:pt x="1240" y="989"/>
                    <a:pt x="1222" y="989"/>
                  </a:cubicBezTo>
                  <a:lnTo>
                    <a:pt x="1217" y="989"/>
                  </a:lnTo>
                  <a:lnTo>
                    <a:pt x="1199" y="984"/>
                  </a:lnTo>
                  <a:lnTo>
                    <a:pt x="1183" y="984"/>
                  </a:lnTo>
                  <a:cubicBezTo>
                    <a:pt x="1154" y="973"/>
                    <a:pt x="1131" y="955"/>
                    <a:pt x="1120" y="927"/>
                  </a:cubicBezTo>
                  <a:cubicBezTo>
                    <a:pt x="1091" y="876"/>
                    <a:pt x="1109" y="808"/>
                    <a:pt x="1165" y="774"/>
                  </a:cubicBezTo>
                  <a:cubicBezTo>
                    <a:pt x="1233" y="734"/>
                    <a:pt x="1314" y="700"/>
                    <a:pt x="1416" y="666"/>
                  </a:cubicBezTo>
                  <a:cubicBezTo>
                    <a:pt x="1490" y="643"/>
                    <a:pt x="1574" y="627"/>
                    <a:pt x="1671" y="603"/>
                  </a:cubicBezTo>
                  <a:cubicBezTo>
                    <a:pt x="1705" y="598"/>
                    <a:pt x="1745" y="586"/>
                    <a:pt x="1785" y="580"/>
                  </a:cubicBezTo>
                  <a:lnTo>
                    <a:pt x="1813" y="575"/>
                  </a:lnTo>
                  <a:lnTo>
                    <a:pt x="1899" y="558"/>
                  </a:lnTo>
                  <a:lnTo>
                    <a:pt x="1938" y="552"/>
                  </a:lnTo>
                  <a:cubicBezTo>
                    <a:pt x="1978" y="546"/>
                    <a:pt x="2012" y="535"/>
                    <a:pt x="2051" y="530"/>
                  </a:cubicBezTo>
                  <a:cubicBezTo>
                    <a:pt x="2075" y="530"/>
                    <a:pt x="2098" y="524"/>
                    <a:pt x="2126" y="524"/>
                  </a:cubicBezTo>
                  <a:close/>
                  <a:moveTo>
                    <a:pt x="944" y="1"/>
                  </a:moveTo>
                  <a:cubicBezTo>
                    <a:pt x="694" y="1"/>
                    <a:pt x="438" y="13"/>
                    <a:pt x="183" y="35"/>
                  </a:cubicBezTo>
                  <a:lnTo>
                    <a:pt x="171" y="35"/>
                  </a:lnTo>
                  <a:cubicBezTo>
                    <a:pt x="108" y="40"/>
                    <a:pt x="58" y="52"/>
                    <a:pt x="0" y="58"/>
                  </a:cubicBezTo>
                  <a:cubicBezTo>
                    <a:pt x="74" y="189"/>
                    <a:pt x="131" y="342"/>
                    <a:pt x="165" y="501"/>
                  </a:cubicBezTo>
                  <a:cubicBezTo>
                    <a:pt x="188" y="598"/>
                    <a:pt x="199" y="695"/>
                    <a:pt x="210" y="785"/>
                  </a:cubicBezTo>
                  <a:cubicBezTo>
                    <a:pt x="217" y="882"/>
                    <a:pt x="228" y="989"/>
                    <a:pt x="228" y="1097"/>
                  </a:cubicBezTo>
                  <a:cubicBezTo>
                    <a:pt x="228" y="1206"/>
                    <a:pt x="217" y="1308"/>
                    <a:pt x="205" y="1404"/>
                  </a:cubicBezTo>
                  <a:cubicBezTo>
                    <a:pt x="188" y="1501"/>
                    <a:pt x="171" y="1603"/>
                    <a:pt x="137" y="1711"/>
                  </a:cubicBezTo>
                  <a:cubicBezTo>
                    <a:pt x="120" y="1768"/>
                    <a:pt x="108" y="1808"/>
                    <a:pt x="92" y="1847"/>
                  </a:cubicBezTo>
                  <a:cubicBezTo>
                    <a:pt x="68" y="1893"/>
                    <a:pt x="47" y="1938"/>
                    <a:pt x="18" y="1983"/>
                  </a:cubicBezTo>
                  <a:lnTo>
                    <a:pt x="6" y="2001"/>
                  </a:lnTo>
                  <a:lnTo>
                    <a:pt x="23" y="2007"/>
                  </a:lnTo>
                  <a:lnTo>
                    <a:pt x="40" y="2007"/>
                  </a:lnTo>
                  <a:cubicBezTo>
                    <a:pt x="176" y="2030"/>
                    <a:pt x="307" y="2052"/>
                    <a:pt x="438" y="2069"/>
                  </a:cubicBezTo>
                  <a:cubicBezTo>
                    <a:pt x="960" y="2132"/>
                    <a:pt x="1495" y="2166"/>
                    <a:pt x="2080" y="2172"/>
                  </a:cubicBezTo>
                  <a:lnTo>
                    <a:pt x="2166" y="2172"/>
                  </a:lnTo>
                  <a:cubicBezTo>
                    <a:pt x="2376" y="2172"/>
                    <a:pt x="2604" y="2166"/>
                    <a:pt x="2836" y="2161"/>
                  </a:cubicBezTo>
                  <a:cubicBezTo>
                    <a:pt x="3086" y="2148"/>
                    <a:pt x="3325" y="2143"/>
                    <a:pt x="3558" y="2120"/>
                  </a:cubicBezTo>
                  <a:cubicBezTo>
                    <a:pt x="3899" y="2086"/>
                    <a:pt x="4240" y="2024"/>
                    <a:pt x="4563" y="1944"/>
                  </a:cubicBezTo>
                  <a:cubicBezTo>
                    <a:pt x="4904" y="1854"/>
                    <a:pt x="5229" y="1739"/>
                    <a:pt x="5502" y="1637"/>
                  </a:cubicBezTo>
                  <a:lnTo>
                    <a:pt x="5536" y="1621"/>
                  </a:lnTo>
                  <a:cubicBezTo>
                    <a:pt x="5552" y="1615"/>
                    <a:pt x="5570" y="1608"/>
                    <a:pt x="5586" y="1608"/>
                  </a:cubicBezTo>
                  <a:cubicBezTo>
                    <a:pt x="5626" y="1608"/>
                    <a:pt x="5660" y="1632"/>
                    <a:pt x="5683" y="1666"/>
                  </a:cubicBezTo>
                  <a:cubicBezTo>
                    <a:pt x="5689" y="1683"/>
                    <a:pt x="5694" y="1694"/>
                    <a:pt x="5694" y="1711"/>
                  </a:cubicBezTo>
                  <a:cubicBezTo>
                    <a:pt x="5768" y="1813"/>
                    <a:pt x="5859" y="1910"/>
                    <a:pt x="5956" y="2001"/>
                  </a:cubicBezTo>
                  <a:cubicBezTo>
                    <a:pt x="6064" y="2086"/>
                    <a:pt x="6184" y="2166"/>
                    <a:pt x="6313" y="2234"/>
                  </a:cubicBezTo>
                  <a:cubicBezTo>
                    <a:pt x="6381" y="2269"/>
                    <a:pt x="6444" y="2303"/>
                    <a:pt x="6512" y="2331"/>
                  </a:cubicBezTo>
                  <a:lnTo>
                    <a:pt x="6552" y="2353"/>
                  </a:lnTo>
                  <a:lnTo>
                    <a:pt x="6586" y="2371"/>
                  </a:lnTo>
                  <a:lnTo>
                    <a:pt x="6593" y="2331"/>
                  </a:lnTo>
                  <a:cubicBezTo>
                    <a:pt x="6598" y="2274"/>
                    <a:pt x="6604" y="2222"/>
                    <a:pt x="6609" y="2166"/>
                  </a:cubicBezTo>
                  <a:lnTo>
                    <a:pt x="6614" y="2103"/>
                  </a:lnTo>
                  <a:lnTo>
                    <a:pt x="6632" y="1938"/>
                  </a:lnTo>
                  <a:lnTo>
                    <a:pt x="6614" y="1933"/>
                  </a:lnTo>
                  <a:cubicBezTo>
                    <a:pt x="6552" y="1933"/>
                    <a:pt x="6490" y="1928"/>
                    <a:pt x="6439" y="1915"/>
                  </a:cubicBezTo>
                  <a:cubicBezTo>
                    <a:pt x="6347" y="1899"/>
                    <a:pt x="6263" y="1881"/>
                    <a:pt x="6177" y="1865"/>
                  </a:cubicBezTo>
                  <a:cubicBezTo>
                    <a:pt x="6155" y="1859"/>
                    <a:pt x="6132" y="1836"/>
                    <a:pt x="6121" y="1813"/>
                  </a:cubicBezTo>
                  <a:cubicBezTo>
                    <a:pt x="6109" y="1791"/>
                    <a:pt x="6103" y="1763"/>
                    <a:pt x="6115" y="1739"/>
                  </a:cubicBezTo>
                  <a:cubicBezTo>
                    <a:pt x="6121" y="1718"/>
                    <a:pt x="6137" y="1694"/>
                    <a:pt x="6160" y="1683"/>
                  </a:cubicBezTo>
                  <a:cubicBezTo>
                    <a:pt x="6177" y="1677"/>
                    <a:pt x="6189" y="1671"/>
                    <a:pt x="6205" y="1671"/>
                  </a:cubicBezTo>
                  <a:cubicBezTo>
                    <a:pt x="6218" y="1671"/>
                    <a:pt x="6223" y="1671"/>
                    <a:pt x="6239" y="1677"/>
                  </a:cubicBezTo>
                  <a:cubicBezTo>
                    <a:pt x="6286" y="1683"/>
                    <a:pt x="6331" y="1694"/>
                    <a:pt x="6376" y="1700"/>
                  </a:cubicBezTo>
                  <a:cubicBezTo>
                    <a:pt x="6428" y="1711"/>
                    <a:pt x="6484" y="1718"/>
                    <a:pt x="6541" y="1728"/>
                  </a:cubicBezTo>
                  <a:lnTo>
                    <a:pt x="6575" y="1734"/>
                  </a:lnTo>
                  <a:cubicBezTo>
                    <a:pt x="6598" y="1734"/>
                    <a:pt x="6627" y="1739"/>
                    <a:pt x="6649" y="1745"/>
                  </a:cubicBezTo>
                  <a:lnTo>
                    <a:pt x="6661" y="1643"/>
                  </a:lnTo>
                  <a:cubicBezTo>
                    <a:pt x="6666" y="1592"/>
                    <a:pt x="6672" y="1540"/>
                    <a:pt x="6672" y="1495"/>
                  </a:cubicBezTo>
                  <a:cubicBezTo>
                    <a:pt x="6627" y="1495"/>
                    <a:pt x="6586" y="1501"/>
                    <a:pt x="6541" y="1501"/>
                  </a:cubicBezTo>
                  <a:lnTo>
                    <a:pt x="6524" y="1501"/>
                  </a:lnTo>
                  <a:lnTo>
                    <a:pt x="6490" y="1506"/>
                  </a:lnTo>
                  <a:cubicBezTo>
                    <a:pt x="6422" y="1506"/>
                    <a:pt x="6359" y="1513"/>
                    <a:pt x="6291" y="1518"/>
                  </a:cubicBezTo>
                  <a:cubicBezTo>
                    <a:pt x="6257" y="1518"/>
                    <a:pt x="6229" y="1495"/>
                    <a:pt x="6211" y="1479"/>
                  </a:cubicBezTo>
                  <a:cubicBezTo>
                    <a:pt x="6189" y="1456"/>
                    <a:pt x="6177" y="1427"/>
                    <a:pt x="6177" y="1393"/>
                  </a:cubicBezTo>
                  <a:cubicBezTo>
                    <a:pt x="6177" y="1364"/>
                    <a:pt x="6194" y="1336"/>
                    <a:pt x="6218" y="1314"/>
                  </a:cubicBezTo>
                  <a:cubicBezTo>
                    <a:pt x="6239" y="1291"/>
                    <a:pt x="6268" y="1285"/>
                    <a:pt x="6302" y="1280"/>
                  </a:cubicBezTo>
                  <a:cubicBezTo>
                    <a:pt x="6365" y="1274"/>
                    <a:pt x="6439" y="1274"/>
                    <a:pt x="6512" y="1274"/>
                  </a:cubicBezTo>
                  <a:cubicBezTo>
                    <a:pt x="6575" y="1274"/>
                    <a:pt x="6627" y="1274"/>
                    <a:pt x="6677" y="1285"/>
                  </a:cubicBezTo>
                  <a:cubicBezTo>
                    <a:pt x="6683" y="1165"/>
                    <a:pt x="6683" y="1052"/>
                    <a:pt x="6683" y="944"/>
                  </a:cubicBezTo>
                  <a:lnTo>
                    <a:pt x="6632" y="967"/>
                  </a:lnTo>
                  <a:cubicBezTo>
                    <a:pt x="6609" y="978"/>
                    <a:pt x="6586" y="989"/>
                    <a:pt x="6564" y="1002"/>
                  </a:cubicBezTo>
                  <a:cubicBezTo>
                    <a:pt x="6490" y="1041"/>
                    <a:pt x="6422" y="1075"/>
                    <a:pt x="6365" y="1115"/>
                  </a:cubicBezTo>
                  <a:cubicBezTo>
                    <a:pt x="6359" y="1120"/>
                    <a:pt x="6347" y="1120"/>
                    <a:pt x="6342" y="1120"/>
                  </a:cubicBezTo>
                  <a:lnTo>
                    <a:pt x="6320" y="1120"/>
                  </a:lnTo>
                  <a:cubicBezTo>
                    <a:pt x="6308" y="1115"/>
                    <a:pt x="6291" y="1104"/>
                    <a:pt x="6286" y="1092"/>
                  </a:cubicBezTo>
                  <a:cubicBezTo>
                    <a:pt x="6279" y="1075"/>
                    <a:pt x="6279" y="1057"/>
                    <a:pt x="6279" y="1047"/>
                  </a:cubicBezTo>
                  <a:cubicBezTo>
                    <a:pt x="6286" y="1029"/>
                    <a:pt x="6297" y="1018"/>
                    <a:pt x="6308" y="1007"/>
                  </a:cubicBezTo>
                  <a:cubicBezTo>
                    <a:pt x="6388" y="961"/>
                    <a:pt x="6456" y="916"/>
                    <a:pt x="6524" y="882"/>
                  </a:cubicBezTo>
                  <a:cubicBezTo>
                    <a:pt x="6569" y="858"/>
                    <a:pt x="6620" y="831"/>
                    <a:pt x="6672" y="813"/>
                  </a:cubicBezTo>
                  <a:cubicBezTo>
                    <a:pt x="6672" y="785"/>
                    <a:pt x="6672" y="756"/>
                    <a:pt x="6666" y="734"/>
                  </a:cubicBezTo>
                  <a:cubicBezTo>
                    <a:pt x="6649" y="580"/>
                    <a:pt x="6627" y="444"/>
                    <a:pt x="6598" y="320"/>
                  </a:cubicBezTo>
                  <a:lnTo>
                    <a:pt x="6501" y="388"/>
                  </a:lnTo>
                  <a:lnTo>
                    <a:pt x="6467" y="410"/>
                  </a:lnTo>
                  <a:lnTo>
                    <a:pt x="6478" y="404"/>
                  </a:lnTo>
                  <a:cubicBezTo>
                    <a:pt x="6320" y="517"/>
                    <a:pt x="6166" y="637"/>
                    <a:pt x="6024" y="768"/>
                  </a:cubicBezTo>
                  <a:cubicBezTo>
                    <a:pt x="5899" y="887"/>
                    <a:pt x="5768" y="1018"/>
                    <a:pt x="5644" y="1160"/>
                  </a:cubicBezTo>
                  <a:cubicBezTo>
                    <a:pt x="5631" y="1172"/>
                    <a:pt x="5626" y="1188"/>
                    <a:pt x="5609" y="1194"/>
                  </a:cubicBezTo>
                  <a:cubicBezTo>
                    <a:pt x="5592" y="1217"/>
                    <a:pt x="5563" y="1223"/>
                    <a:pt x="5541" y="1223"/>
                  </a:cubicBezTo>
                  <a:cubicBezTo>
                    <a:pt x="5518" y="1223"/>
                    <a:pt x="5489" y="1212"/>
                    <a:pt x="5473" y="1194"/>
                  </a:cubicBezTo>
                  <a:cubicBezTo>
                    <a:pt x="5473" y="1188"/>
                    <a:pt x="5468" y="1183"/>
                    <a:pt x="5461" y="1178"/>
                  </a:cubicBezTo>
                  <a:lnTo>
                    <a:pt x="5433" y="1165"/>
                  </a:lnTo>
                  <a:cubicBezTo>
                    <a:pt x="5399" y="1154"/>
                    <a:pt x="5371" y="1143"/>
                    <a:pt x="5342" y="1126"/>
                  </a:cubicBezTo>
                  <a:cubicBezTo>
                    <a:pt x="5279" y="1097"/>
                    <a:pt x="5222" y="1070"/>
                    <a:pt x="5161" y="1036"/>
                  </a:cubicBezTo>
                  <a:cubicBezTo>
                    <a:pt x="5058" y="984"/>
                    <a:pt x="4962" y="933"/>
                    <a:pt x="4859" y="887"/>
                  </a:cubicBezTo>
                  <a:lnTo>
                    <a:pt x="4881" y="905"/>
                  </a:lnTo>
                  <a:cubicBezTo>
                    <a:pt x="4109" y="541"/>
                    <a:pt x="3291" y="279"/>
                    <a:pt x="2450" y="132"/>
                  </a:cubicBezTo>
                  <a:cubicBezTo>
                    <a:pt x="1944" y="47"/>
                    <a:pt x="1438" y="1"/>
                    <a:pt x="944"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0" name="Google Shape;1964;p27"/>
            <p:cNvSpPr>
              <a:spLocks noChangeArrowheads="1"/>
            </p:cNvSpPr>
            <p:nvPr/>
          </p:nvSpPr>
          <p:spPr bwMode="auto">
            <a:xfrm flipH="1">
              <a:off x="4414161" y="4247347"/>
              <a:ext cx="73844" cy="55393"/>
            </a:xfrm>
            <a:custGeom>
              <a:avLst/>
              <a:gdLst>
                <a:gd name="T0" fmla="*/ 0 w 2513"/>
                <a:gd name="T1" fmla="*/ 0 h 1869"/>
                <a:gd name="T2" fmla="*/ 2513 w 2513"/>
                <a:gd name="T3" fmla="*/ 1869 h 1869"/>
              </a:gdLst>
              <a:ahLst/>
              <a:cxnLst/>
              <a:rect l="T0" t="T1" r="T2" b="T3"/>
              <a:pathLst>
                <a:path w="2513" h="1869" extrusionOk="0">
                  <a:moveTo>
                    <a:pt x="1967" y="591"/>
                  </a:moveTo>
                  <a:cubicBezTo>
                    <a:pt x="2007" y="591"/>
                    <a:pt x="2052" y="614"/>
                    <a:pt x="2080" y="641"/>
                  </a:cubicBezTo>
                  <a:cubicBezTo>
                    <a:pt x="2114" y="675"/>
                    <a:pt x="2131" y="721"/>
                    <a:pt x="2131" y="772"/>
                  </a:cubicBezTo>
                  <a:cubicBezTo>
                    <a:pt x="2125" y="863"/>
                    <a:pt x="2052" y="931"/>
                    <a:pt x="1955" y="931"/>
                  </a:cubicBezTo>
                  <a:cubicBezTo>
                    <a:pt x="1910" y="931"/>
                    <a:pt x="1870" y="914"/>
                    <a:pt x="1842" y="886"/>
                  </a:cubicBezTo>
                  <a:cubicBezTo>
                    <a:pt x="1808" y="852"/>
                    <a:pt x="1790" y="801"/>
                    <a:pt x="1790" y="756"/>
                  </a:cubicBezTo>
                  <a:cubicBezTo>
                    <a:pt x="1790" y="664"/>
                    <a:pt x="1870" y="591"/>
                    <a:pt x="1967" y="591"/>
                  </a:cubicBezTo>
                  <a:close/>
                  <a:moveTo>
                    <a:pt x="2319" y="0"/>
                  </a:moveTo>
                  <a:cubicBezTo>
                    <a:pt x="1836" y="68"/>
                    <a:pt x="1375" y="187"/>
                    <a:pt x="955" y="346"/>
                  </a:cubicBezTo>
                  <a:cubicBezTo>
                    <a:pt x="614" y="477"/>
                    <a:pt x="290" y="636"/>
                    <a:pt x="1" y="818"/>
                  </a:cubicBezTo>
                  <a:cubicBezTo>
                    <a:pt x="51" y="874"/>
                    <a:pt x="114" y="937"/>
                    <a:pt x="182" y="994"/>
                  </a:cubicBezTo>
                  <a:cubicBezTo>
                    <a:pt x="392" y="1165"/>
                    <a:pt x="631" y="1312"/>
                    <a:pt x="921" y="1448"/>
                  </a:cubicBezTo>
                  <a:cubicBezTo>
                    <a:pt x="1302" y="1624"/>
                    <a:pt x="1728" y="1761"/>
                    <a:pt x="2233" y="1868"/>
                  </a:cubicBezTo>
                  <a:lnTo>
                    <a:pt x="2251" y="1829"/>
                  </a:lnTo>
                  <a:lnTo>
                    <a:pt x="2262" y="1795"/>
                  </a:lnTo>
                  <a:lnTo>
                    <a:pt x="2267" y="1784"/>
                  </a:lnTo>
                  <a:cubicBezTo>
                    <a:pt x="2296" y="1716"/>
                    <a:pt x="2319" y="1653"/>
                    <a:pt x="2342" y="1590"/>
                  </a:cubicBezTo>
                  <a:cubicBezTo>
                    <a:pt x="2398" y="1432"/>
                    <a:pt x="2438" y="1283"/>
                    <a:pt x="2466" y="1136"/>
                  </a:cubicBezTo>
                  <a:cubicBezTo>
                    <a:pt x="2500" y="921"/>
                    <a:pt x="2513" y="727"/>
                    <a:pt x="2495" y="539"/>
                  </a:cubicBezTo>
                  <a:cubicBezTo>
                    <a:pt x="2478" y="409"/>
                    <a:pt x="2450" y="278"/>
                    <a:pt x="2403" y="164"/>
                  </a:cubicBezTo>
                  <a:cubicBezTo>
                    <a:pt x="2382" y="108"/>
                    <a:pt x="2358" y="51"/>
                    <a:pt x="2324"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1" name="Google Shape;1965;p27"/>
            <p:cNvSpPr>
              <a:spLocks noChangeArrowheads="1"/>
            </p:cNvSpPr>
            <p:nvPr/>
          </p:nvSpPr>
          <p:spPr bwMode="auto">
            <a:xfrm flipH="1">
              <a:off x="4211091" y="4240246"/>
              <a:ext cx="284013" cy="82379"/>
            </a:xfrm>
            <a:custGeom>
              <a:avLst/>
              <a:gdLst>
                <a:gd name="T0" fmla="*/ 0 w 9628"/>
                <a:gd name="T1" fmla="*/ 0 h 2794"/>
                <a:gd name="T2" fmla="*/ 9628 w 9628"/>
                <a:gd name="T3" fmla="*/ 2794 h 2794"/>
              </a:gdLst>
              <a:ahLst/>
              <a:cxnLst/>
              <a:rect l="T0" t="T1" r="T2" b="T3"/>
              <a:pathLst>
                <a:path w="9628" h="2794" extrusionOk="0">
                  <a:moveTo>
                    <a:pt x="2195" y="830"/>
                  </a:moveTo>
                  <a:cubicBezTo>
                    <a:pt x="2098" y="830"/>
                    <a:pt x="2018" y="898"/>
                    <a:pt x="2012" y="995"/>
                  </a:cubicBezTo>
                  <a:cubicBezTo>
                    <a:pt x="2012" y="1085"/>
                    <a:pt x="2086" y="1176"/>
                    <a:pt x="2183" y="1176"/>
                  </a:cubicBezTo>
                  <a:cubicBezTo>
                    <a:pt x="2274" y="1176"/>
                    <a:pt x="2359" y="1108"/>
                    <a:pt x="2359" y="1011"/>
                  </a:cubicBezTo>
                  <a:cubicBezTo>
                    <a:pt x="2366" y="921"/>
                    <a:pt x="2291" y="830"/>
                    <a:pt x="2195" y="830"/>
                  </a:cubicBezTo>
                  <a:close/>
                  <a:moveTo>
                    <a:pt x="4854" y="682"/>
                  </a:moveTo>
                  <a:cubicBezTo>
                    <a:pt x="4826" y="682"/>
                    <a:pt x="4803" y="682"/>
                    <a:pt x="4779" y="688"/>
                  </a:cubicBezTo>
                  <a:cubicBezTo>
                    <a:pt x="4729" y="693"/>
                    <a:pt x="4677" y="704"/>
                    <a:pt x="4627" y="716"/>
                  </a:cubicBezTo>
                  <a:cubicBezTo>
                    <a:pt x="4553" y="727"/>
                    <a:pt x="4473" y="744"/>
                    <a:pt x="4399" y="761"/>
                  </a:cubicBezTo>
                  <a:cubicBezTo>
                    <a:pt x="4314" y="778"/>
                    <a:pt x="4228" y="795"/>
                    <a:pt x="4144" y="824"/>
                  </a:cubicBezTo>
                  <a:cubicBezTo>
                    <a:pt x="4058" y="853"/>
                    <a:pt x="3973" y="880"/>
                    <a:pt x="3893" y="932"/>
                  </a:cubicBezTo>
                  <a:cubicBezTo>
                    <a:pt x="3837" y="960"/>
                    <a:pt x="3814" y="1029"/>
                    <a:pt x="3842" y="1085"/>
                  </a:cubicBezTo>
                  <a:cubicBezTo>
                    <a:pt x="3859" y="1113"/>
                    <a:pt x="3882" y="1136"/>
                    <a:pt x="3911" y="1142"/>
                  </a:cubicBezTo>
                  <a:cubicBezTo>
                    <a:pt x="3922" y="1147"/>
                    <a:pt x="3934" y="1147"/>
                    <a:pt x="3945" y="1147"/>
                  </a:cubicBezTo>
                  <a:cubicBezTo>
                    <a:pt x="3961" y="1147"/>
                    <a:pt x="3984" y="1147"/>
                    <a:pt x="4002" y="1136"/>
                  </a:cubicBezTo>
                  <a:cubicBezTo>
                    <a:pt x="4104" y="1097"/>
                    <a:pt x="4200" y="1050"/>
                    <a:pt x="4297" y="1011"/>
                  </a:cubicBezTo>
                  <a:cubicBezTo>
                    <a:pt x="4354" y="995"/>
                    <a:pt x="4404" y="971"/>
                    <a:pt x="4462" y="960"/>
                  </a:cubicBezTo>
                  <a:cubicBezTo>
                    <a:pt x="4519" y="943"/>
                    <a:pt x="4575" y="932"/>
                    <a:pt x="4632" y="921"/>
                  </a:cubicBezTo>
                  <a:cubicBezTo>
                    <a:pt x="4700" y="909"/>
                    <a:pt x="4768" y="887"/>
                    <a:pt x="4842" y="880"/>
                  </a:cubicBezTo>
                  <a:lnTo>
                    <a:pt x="4876" y="880"/>
                  </a:lnTo>
                  <a:cubicBezTo>
                    <a:pt x="4882" y="887"/>
                    <a:pt x="4888" y="892"/>
                    <a:pt x="4888" y="892"/>
                  </a:cubicBezTo>
                  <a:cubicBezTo>
                    <a:pt x="4905" y="921"/>
                    <a:pt x="4916" y="948"/>
                    <a:pt x="4933" y="982"/>
                  </a:cubicBezTo>
                  <a:cubicBezTo>
                    <a:pt x="4939" y="1005"/>
                    <a:pt x="4944" y="1023"/>
                    <a:pt x="4950" y="1045"/>
                  </a:cubicBezTo>
                  <a:lnTo>
                    <a:pt x="4950" y="1068"/>
                  </a:lnTo>
                  <a:lnTo>
                    <a:pt x="4803" y="1068"/>
                  </a:lnTo>
                  <a:cubicBezTo>
                    <a:pt x="4695" y="1074"/>
                    <a:pt x="4593" y="1091"/>
                    <a:pt x="4490" y="1113"/>
                  </a:cubicBezTo>
                  <a:cubicBezTo>
                    <a:pt x="4433" y="1131"/>
                    <a:pt x="4399" y="1181"/>
                    <a:pt x="4411" y="1239"/>
                  </a:cubicBezTo>
                  <a:cubicBezTo>
                    <a:pt x="4420" y="1281"/>
                    <a:pt x="4462" y="1317"/>
                    <a:pt x="4508" y="1317"/>
                  </a:cubicBezTo>
                  <a:cubicBezTo>
                    <a:pt x="4517" y="1317"/>
                    <a:pt x="4526" y="1315"/>
                    <a:pt x="4535" y="1312"/>
                  </a:cubicBezTo>
                  <a:cubicBezTo>
                    <a:pt x="4621" y="1289"/>
                    <a:pt x="4711" y="1278"/>
                    <a:pt x="4803" y="1267"/>
                  </a:cubicBezTo>
                  <a:cubicBezTo>
                    <a:pt x="4848" y="1262"/>
                    <a:pt x="4888" y="1262"/>
                    <a:pt x="4933" y="1255"/>
                  </a:cubicBezTo>
                  <a:lnTo>
                    <a:pt x="4944" y="1255"/>
                  </a:lnTo>
                  <a:lnTo>
                    <a:pt x="4944" y="1262"/>
                  </a:lnTo>
                  <a:cubicBezTo>
                    <a:pt x="4939" y="1336"/>
                    <a:pt x="4928" y="1409"/>
                    <a:pt x="4916" y="1483"/>
                  </a:cubicBezTo>
                  <a:lnTo>
                    <a:pt x="4854" y="1483"/>
                  </a:lnTo>
                  <a:cubicBezTo>
                    <a:pt x="4813" y="1477"/>
                    <a:pt x="4774" y="1472"/>
                    <a:pt x="4729" y="1466"/>
                  </a:cubicBezTo>
                  <a:cubicBezTo>
                    <a:pt x="4587" y="1438"/>
                    <a:pt x="4451" y="1391"/>
                    <a:pt x="4314" y="1341"/>
                  </a:cubicBezTo>
                  <a:lnTo>
                    <a:pt x="4291" y="1341"/>
                  </a:lnTo>
                  <a:cubicBezTo>
                    <a:pt x="4257" y="1341"/>
                    <a:pt x="4223" y="1364"/>
                    <a:pt x="4212" y="1398"/>
                  </a:cubicBezTo>
                  <a:cubicBezTo>
                    <a:pt x="4194" y="1443"/>
                    <a:pt x="4223" y="1488"/>
                    <a:pt x="4263" y="1501"/>
                  </a:cubicBezTo>
                  <a:cubicBezTo>
                    <a:pt x="4383" y="1546"/>
                    <a:pt x="4496" y="1580"/>
                    <a:pt x="4621" y="1603"/>
                  </a:cubicBezTo>
                  <a:cubicBezTo>
                    <a:pt x="4677" y="1614"/>
                    <a:pt x="4734" y="1625"/>
                    <a:pt x="4792" y="1625"/>
                  </a:cubicBezTo>
                  <a:lnTo>
                    <a:pt x="4888" y="1625"/>
                  </a:lnTo>
                  <a:cubicBezTo>
                    <a:pt x="4894" y="1625"/>
                    <a:pt x="4894" y="1619"/>
                    <a:pt x="4899" y="1619"/>
                  </a:cubicBezTo>
                  <a:cubicBezTo>
                    <a:pt x="4888" y="1682"/>
                    <a:pt x="4871" y="1739"/>
                    <a:pt x="4848" y="1790"/>
                  </a:cubicBezTo>
                  <a:cubicBezTo>
                    <a:pt x="4842" y="1795"/>
                    <a:pt x="4842" y="1801"/>
                    <a:pt x="4837" y="1807"/>
                  </a:cubicBezTo>
                  <a:cubicBezTo>
                    <a:pt x="4837" y="1813"/>
                    <a:pt x="4831" y="1813"/>
                    <a:pt x="4831" y="1818"/>
                  </a:cubicBezTo>
                  <a:cubicBezTo>
                    <a:pt x="4813" y="1824"/>
                    <a:pt x="4803" y="1829"/>
                    <a:pt x="4786" y="1835"/>
                  </a:cubicBezTo>
                  <a:cubicBezTo>
                    <a:pt x="4774" y="1841"/>
                    <a:pt x="4758" y="1847"/>
                    <a:pt x="4745" y="1847"/>
                  </a:cubicBezTo>
                  <a:cubicBezTo>
                    <a:pt x="4706" y="1847"/>
                    <a:pt x="4672" y="1847"/>
                    <a:pt x="4638" y="1841"/>
                  </a:cubicBezTo>
                  <a:cubicBezTo>
                    <a:pt x="4558" y="1824"/>
                    <a:pt x="4479" y="1795"/>
                    <a:pt x="4399" y="1761"/>
                  </a:cubicBezTo>
                  <a:cubicBezTo>
                    <a:pt x="4241" y="1682"/>
                    <a:pt x="4092" y="1585"/>
                    <a:pt x="3939" y="1488"/>
                  </a:cubicBezTo>
                  <a:cubicBezTo>
                    <a:pt x="3929" y="1482"/>
                    <a:pt x="3917" y="1479"/>
                    <a:pt x="3905" y="1479"/>
                  </a:cubicBezTo>
                  <a:cubicBezTo>
                    <a:pt x="3882" y="1479"/>
                    <a:pt x="3859" y="1489"/>
                    <a:pt x="3848" y="1511"/>
                  </a:cubicBezTo>
                  <a:cubicBezTo>
                    <a:pt x="3825" y="1540"/>
                    <a:pt x="3837" y="1585"/>
                    <a:pt x="3866" y="1603"/>
                  </a:cubicBezTo>
                  <a:cubicBezTo>
                    <a:pt x="4036" y="1711"/>
                    <a:pt x="4200" y="1818"/>
                    <a:pt x="4383" y="1903"/>
                  </a:cubicBezTo>
                  <a:cubicBezTo>
                    <a:pt x="4479" y="1944"/>
                    <a:pt x="4569" y="1978"/>
                    <a:pt x="4677" y="1994"/>
                  </a:cubicBezTo>
                  <a:cubicBezTo>
                    <a:pt x="4689" y="1996"/>
                    <a:pt x="4701" y="1996"/>
                    <a:pt x="4714" y="1996"/>
                  </a:cubicBezTo>
                  <a:cubicBezTo>
                    <a:pt x="4744" y="1996"/>
                    <a:pt x="4776" y="1993"/>
                    <a:pt x="4808" y="1989"/>
                  </a:cubicBezTo>
                  <a:cubicBezTo>
                    <a:pt x="4854" y="1983"/>
                    <a:pt x="4899" y="1960"/>
                    <a:pt x="4933" y="1937"/>
                  </a:cubicBezTo>
                  <a:cubicBezTo>
                    <a:pt x="4991" y="1897"/>
                    <a:pt x="5013" y="1829"/>
                    <a:pt x="5030" y="1766"/>
                  </a:cubicBezTo>
                  <a:cubicBezTo>
                    <a:pt x="5059" y="1682"/>
                    <a:pt x="5075" y="1591"/>
                    <a:pt x="5093" y="1501"/>
                  </a:cubicBezTo>
                  <a:cubicBezTo>
                    <a:pt x="5109" y="1404"/>
                    <a:pt x="5120" y="1312"/>
                    <a:pt x="5127" y="1215"/>
                  </a:cubicBezTo>
                  <a:cubicBezTo>
                    <a:pt x="5133" y="1142"/>
                    <a:pt x="5138" y="1068"/>
                    <a:pt x="5127" y="995"/>
                  </a:cubicBezTo>
                  <a:cubicBezTo>
                    <a:pt x="5127" y="982"/>
                    <a:pt x="5120" y="971"/>
                    <a:pt x="5120" y="960"/>
                  </a:cubicBezTo>
                  <a:cubicBezTo>
                    <a:pt x="5109" y="926"/>
                    <a:pt x="5098" y="898"/>
                    <a:pt x="5086" y="864"/>
                  </a:cubicBezTo>
                  <a:cubicBezTo>
                    <a:pt x="5070" y="824"/>
                    <a:pt x="5047" y="785"/>
                    <a:pt x="5018" y="750"/>
                  </a:cubicBezTo>
                  <a:cubicBezTo>
                    <a:pt x="4996" y="722"/>
                    <a:pt x="4957" y="699"/>
                    <a:pt x="4916" y="688"/>
                  </a:cubicBezTo>
                  <a:cubicBezTo>
                    <a:pt x="4894" y="682"/>
                    <a:pt x="4871" y="682"/>
                    <a:pt x="4854" y="682"/>
                  </a:cubicBezTo>
                  <a:close/>
                  <a:moveTo>
                    <a:pt x="2552" y="239"/>
                  </a:moveTo>
                  <a:cubicBezTo>
                    <a:pt x="2581" y="290"/>
                    <a:pt x="2610" y="347"/>
                    <a:pt x="2631" y="403"/>
                  </a:cubicBezTo>
                  <a:cubicBezTo>
                    <a:pt x="2678" y="523"/>
                    <a:pt x="2706" y="648"/>
                    <a:pt x="2717" y="778"/>
                  </a:cubicBezTo>
                  <a:cubicBezTo>
                    <a:pt x="2741" y="977"/>
                    <a:pt x="2723" y="1176"/>
                    <a:pt x="2694" y="1375"/>
                  </a:cubicBezTo>
                  <a:cubicBezTo>
                    <a:pt x="2666" y="1528"/>
                    <a:pt x="2621" y="1682"/>
                    <a:pt x="2570" y="1829"/>
                  </a:cubicBezTo>
                  <a:cubicBezTo>
                    <a:pt x="2547" y="1897"/>
                    <a:pt x="2518" y="1966"/>
                    <a:pt x="2490" y="2034"/>
                  </a:cubicBezTo>
                  <a:cubicBezTo>
                    <a:pt x="2479" y="2057"/>
                    <a:pt x="2473" y="2080"/>
                    <a:pt x="2461" y="2102"/>
                  </a:cubicBezTo>
                  <a:cubicBezTo>
                    <a:pt x="2012" y="2012"/>
                    <a:pt x="1569" y="1881"/>
                    <a:pt x="1149" y="1687"/>
                  </a:cubicBezTo>
                  <a:cubicBezTo>
                    <a:pt x="887" y="1562"/>
                    <a:pt x="638" y="1415"/>
                    <a:pt x="415" y="1228"/>
                  </a:cubicBezTo>
                  <a:cubicBezTo>
                    <a:pt x="347" y="1176"/>
                    <a:pt x="291" y="1119"/>
                    <a:pt x="229" y="1063"/>
                  </a:cubicBezTo>
                  <a:cubicBezTo>
                    <a:pt x="535" y="869"/>
                    <a:pt x="853" y="716"/>
                    <a:pt x="1183" y="585"/>
                  </a:cubicBezTo>
                  <a:cubicBezTo>
                    <a:pt x="1626" y="420"/>
                    <a:pt x="2081" y="307"/>
                    <a:pt x="2552" y="239"/>
                  </a:cubicBezTo>
                  <a:close/>
                  <a:moveTo>
                    <a:pt x="3677" y="161"/>
                  </a:moveTo>
                  <a:cubicBezTo>
                    <a:pt x="4175" y="161"/>
                    <a:pt x="4675" y="207"/>
                    <a:pt x="5167" y="290"/>
                  </a:cubicBezTo>
                  <a:cubicBezTo>
                    <a:pt x="6007" y="437"/>
                    <a:pt x="6825" y="693"/>
                    <a:pt x="7598" y="1057"/>
                  </a:cubicBezTo>
                  <a:cubicBezTo>
                    <a:pt x="7695" y="1102"/>
                    <a:pt x="7792" y="1147"/>
                    <a:pt x="7889" y="1199"/>
                  </a:cubicBezTo>
                  <a:cubicBezTo>
                    <a:pt x="7950" y="1228"/>
                    <a:pt x="8007" y="1262"/>
                    <a:pt x="8070" y="1284"/>
                  </a:cubicBezTo>
                  <a:cubicBezTo>
                    <a:pt x="8099" y="1301"/>
                    <a:pt x="8127" y="1312"/>
                    <a:pt x="8161" y="1323"/>
                  </a:cubicBezTo>
                  <a:cubicBezTo>
                    <a:pt x="8172" y="1330"/>
                    <a:pt x="8178" y="1330"/>
                    <a:pt x="8189" y="1336"/>
                  </a:cubicBezTo>
                  <a:cubicBezTo>
                    <a:pt x="8196" y="1341"/>
                    <a:pt x="8196" y="1346"/>
                    <a:pt x="8201" y="1352"/>
                  </a:cubicBezTo>
                  <a:cubicBezTo>
                    <a:pt x="8217" y="1370"/>
                    <a:pt x="8241" y="1381"/>
                    <a:pt x="8269" y="1381"/>
                  </a:cubicBezTo>
                  <a:cubicBezTo>
                    <a:pt x="8291" y="1381"/>
                    <a:pt x="8320" y="1375"/>
                    <a:pt x="8337" y="1357"/>
                  </a:cubicBezTo>
                  <a:cubicBezTo>
                    <a:pt x="8337" y="1352"/>
                    <a:pt x="8343" y="1352"/>
                    <a:pt x="8348" y="1346"/>
                  </a:cubicBezTo>
                  <a:lnTo>
                    <a:pt x="8366" y="1330"/>
                  </a:lnTo>
                  <a:cubicBezTo>
                    <a:pt x="8490" y="1187"/>
                    <a:pt x="8621" y="1057"/>
                    <a:pt x="8757" y="926"/>
                  </a:cubicBezTo>
                  <a:cubicBezTo>
                    <a:pt x="8899" y="795"/>
                    <a:pt x="9053" y="670"/>
                    <a:pt x="9218" y="557"/>
                  </a:cubicBezTo>
                  <a:cubicBezTo>
                    <a:pt x="9214" y="557"/>
                    <a:pt x="9211" y="557"/>
                    <a:pt x="9208" y="558"/>
                  </a:cubicBezTo>
                  <a:cubicBezTo>
                    <a:pt x="9245" y="533"/>
                    <a:pt x="9284" y="508"/>
                    <a:pt x="9321" y="478"/>
                  </a:cubicBezTo>
                  <a:cubicBezTo>
                    <a:pt x="9355" y="614"/>
                    <a:pt x="9377" y="750"/>
                    <a:pt x="9394" y="892"/>
                  </a:cubicBezTo>
                  <a:cubicBezTo>
                    <a:pt x="9394" y="914"/>
                    <a:pt x="9394" y="943"/>
                    <a:pt x="9400" y="971"/>
                  </a:cubicBezTo>
                  <a:cubicBezTo>
                    <a:pt x="9348" y="989"/>
                    <a:pt x="9297" y="1011"/>
                    <a:pt x="9252" y="1040"/>
                  </a:cubicBezTo>
                  <a:cubicBezTo>
                    <a:pt x="9177" y="1074"/>
                    <a:pt x="9104" y="1119"/>
                    <a:pt x="9036" y="1165"/>
                  </a:cubicBezTo>
                  <a:cubicBezTo>
                    <a:pt x="9025" y="1176"/>
                    <a:pt x="9014" y="1187"/>
                    <a:pt x="9007" y="1205"/>
                  </a:cubicBezTo>
                  <a:cubicBezTo>
                    <a:pt x="9002" y="1215"/>
                    <a:pt x="9002" y="1233"/>
                    <a:pt x="9014" y="1250"/>
                  </a:cubicBezTo>
                  <a:cubicBezTo>
                    <a:pt x="9019" y="1262"/>
                    <a:pt x="9030" y="1273"/>
                    <a:pt x="9048" y="1278"/>
                  </a:cubicBezTo>
                  <a:cubicBezTo>
                    <a:pt x="9055" y="1280"/>
                    <a:pt x="9062" y="1282"/>
                    <a:pt x="9068" y="1282"/>
                  </a:cubicBezTo>
                  <a:cubicBezTo>
                    <a:pt x="9078" y="1282"/>
                    <a:pt x="9087" y="1279"/>
                    <a:pt x="9093" y="1273"/>
                  </a:cubicBezTo>
                  <a:cubicBezTo>
                    <a:pt x="9161" y="1233"/>
                    <a:pt x="9224" y="1194"/>
                    <a:pt x="9292" y="1160"/>
                  </a:cubicBezTo>
                  <a:cubicBezTo>
                    <a:pt x="9332" y="1142"/>
                    <a:pt x="9366" y="1119"/>
                    <a:pt x="9405" y="1102"/>
                  </a:cubicBezTo>
                  <a:cubicBezTo>
                    <a:pt x="9411" y="1215"/>
                    <a:pt x="9411" y="1330"/>
                    <a:pt x="9405" y="1443"/>
                  </a:cubicBezTo>
                  <a:cubicBezTo>
                    <a:pt x="9355" y="1432"/>
                    <a:pt x="9303" y="1426"/>
                    <a:pt x="9246" y="1426"/>
                  </a:cubicBezTo>
                  <a:lnTo>
                    <a:pt x="9240" y="1426"/>
                  </a:lnTo>
                  <a:cubicBezTo>
                    <a:pt x="9167" y="1426"/>
                    <a:pt x="9098" y="1432"/>
                    <a:pt x="9030" y="1438"/>
                  </a:cubicBezTo>
                  <a:cubicBezTo>
                    <a:pt x="8996" y="1438"/>
                    <a:pt x="8967" y="1443"/>
                    <a:pt x="8939" y="1472"/>
                  </a:cubicBezTo>
                  <a:cubicBezTo>
                    <a:pt x="8917" y="1488"/>
                    <a:pt x="8905" y="1522"/>
                    <a:pt x="8905" y="1551"/>
                  </a:cubicBezTo>
                  <a:cubicBezTo>
                    <a:pt x="8899" y="1585"/>
                    <a:pt x="8917" y="1614"/>
                    <a:pt x="8933" y="1637"/>
                  </a:cubicBezTo>
                  <a:cubicBezTo>
                    <a:pt x="8954" y="1657"/>
                    <a:pt x="8984" y="1677"/>
                    <a:pt x="9010" y="1677"/>
                  </a:cubicBezTo>
                  <a:cubicBezTo>
                    <a:pt x="9013" y="1677"/>
                    <a:pt x="9016" y="1677"/>
                    <a:pt x="9019" y="1676"/>
                  </a:cubicBezTo>
                  <a:cubicBezTo>
                    <a:pt x="9087" y="1671"/>
                    <a:pt x="9150" y="1671"/>
                    <a:pt x="9218" y="1664"/>
                  </a:cubicBezTo>
                  <a:cubicBezTo>
                    <a:pt x="9274" y="1659"/>
                    <a:pt x="9337" y="1659"/>
                    <a:pt x="9400" y="1653"/>
                  </a:cubicBezTo>
                  <a:cubicBezTo>
                    <a:pt x="9394" y="1698"/>
                    <a:pt x="9394" y="1750"/>
                    <a:pt x="9389" y="1801"/>
                  </a:cubicBezTo>
                  <a:cubicBezTo>
                    <a:pt x="9382" y="1835"/>
                    <a:pt x="9382" y="1869"/>
                    <a:pt x="9377" y="1903"/>
                  </a:cubicBezTo>
                  <a:cubicBezTo>
                    <a:pt x="9342" y="1892"/>
                    <a:pt x="9303" y="1886"/>
                    <a:pt x="9269" y="1886"/>
                  </a:cubicBezTo>
                  <a:cubicBezTo>
                    <a:pt x="9212" y="1876"/>
                    <a:pt x="9156" y="1863"/>
                    <a:pt x="9098" y="1858"/>
                  </a:cubicBezTo>
                  <a:lnTo>
                    <a:pt x="9104" y="1858"/>
                  </a:lnTo>
                  <a:cubicBezTo>
                    <a:pt x="9059" y="1847"/>
                    <a:pt x="9014" y="1841"/>
                    <a:pt x="8967" y="1829"/>
                  </a:cubicBezTo>
                  <a:cubicBezTo>
                    <a:pt x="8957" y="1829"/>
                    <a:pt x="8946" y="1824"/>
                    <a:pt x="8933" y="1824"/>
                  </a:cubicBezTo>
                  <a:cubicBezTo>
                    <a:pt x="8917" y="1824"/>
                    <a:pt x="8905" y="1829"/>
                    <a:pt x="8888" y="1841"/>
                  </a:cubicBezTo>
                  <a:cubicBezTo>
                    <a:pt x="8865" y="1852"/>
                    <a:pt x="8849" y="1869"/>
                    <a:pt x="8837" y="1897"/>
                  </a:cubicBezTo>
                  <a:cubicBezTo>
                    <a:pt x="8831" y="1921"/>
                    <a:pt x="8831" y="1949"/>
                    <a:pt x="8849" y="1978"/>
                  </a:cubicBezTo>
                  <a:cubicBezTo>
                    <a:pt x="8860" y="1994"/>
                    <a:pt x="8883" y="2017"/>
                    <a:pt x="8905" y="2023"/>
                  </a:cubicBezTo>
                  <a:cubicBezTo>
                    <a:pt x="8991" y="2046"/>
                    <a:pt x="9075" y="2062"/>
                    <a:pt x="9167" y="2073"/>
                  </a:cubicBezTo>
                  <a:cubicBezTo>
                    <a:pt x="9229" y="2086"/>
                    <a:pt x="9297" y="2096"/>
                    <a:pt x="9360" y="2096"/>
                  </a:cubicBezTo>
                  <a:cubicBezTo>
                    <a:pt x="9355" y="2148"/>
                    <a:pt x="9348" y="2204"/>
                    <a:pt x="9342" y="2261"/>
                  </a:cubicBezTo>
                  <a:cubicBezTo>
                    <a:pt x="9337" y="2335"/>
                    <a:pt x="9326" y="2409"/>
                    <a:pt x="9321" y="2489"/>
                  </a:cubicBezTo>
                  <a:cubicBezTo>
                    <a:pt x="9321" y="2500"/>
                    <a:pt x="9321" y="2511"/>
                    <a:pt x="9314" y="2523"/>
                  </a:cubicBezTo>
                  <a:cubicBezTo>
                    <a:pt x="9292" y="2511"/>
                    <a:pt x="9269" y="2500"/>
                    <a:pt x="9240" y="2489"/>
                  </a:cubicBezTo>
                  <a:cubicBezTo>
                    <a:pt x="9172" y="2461"/>
                    <a:pt x="9109" y="2427"/>
                    <a:pt x="9041" y="2392"/>
                  </a:cubicBezTo>
                  <a:cubicBezTo>
                    <a:pt x="8917" y="2324"/>
                    <a:pt x="8797" y="2244"/>
                    <a:pt x="8689" y="2154"/>
                  </a:cubicBezTo>
                  <a:cubicBezTo>
                    <a:pt x="8587" y="2068"/>
                    <a:pt x="8502" y="1978"/>
                    <a:pt x="8422" y="1869"/>
                  </a:cubicBezTo>
                  <a:cubicBezTo>
                    <a:pt x="8422" y="1852"/>
                    <a:pt x="8417" y="1841"/>
                    <a:pt x="8411" y="1824"/>
                  </a:cubicBezTo>
                  <a:cubicBezTo>
                    <a:pt x="8392" y="1785"/>
                    <a:pt x="8354" y="1767"/>
                    <a:pt x="8316" y="1767"/>
                  </a:cubicBezTo>
                  <a:cubicBezTo>
                    <a:pt x="8298" y="1767"/>
                    <a:pt x="8280" y="1771"/>
                    <a:pt x="8264" y="1779"/>
                  </a:cubicBezTo>
                  <a:cubicBezTo>
                    <a:pt x="8251" y="1784"/>
                    <a:pt x="8235" y="1790"/>
                    <a:pt x="8223" y="1795"/>
                  </a:cubicBezTo>
                  <a:cubicBezTo>
                    <a:pt x="7916" y="1910"/>
                    <a:pt x="7609" y="2017"/>
                    <a:pt x="7291" y="2102"/>
                  </a:cubicBezTo>
                  <a:cubicBezTo>
                    <a:pt x="6961" y="2182"/>
                    <a:pt x="6627" y="2244"/>
                    <a:pt x="6286" y="2272"/>
                  </a:cubicBezTo>
                  <a:cubicBezTo>
                    <a:pt x="6048" y="2296"/>
                    <a:pt x="5809" y="2306"/>
                    <a:pt x="5564" y="2312"/>
                  </a:cubicBezTo>
                  <a:cubicBezTo>
                    <a:pt x="5314" y="2324"/>
                    <a:pt x="5059" y="2324"/>
                    <a:pt x="4808" y="2324"/>
                  </a:cubicBezTo>
                  <a:cubicBezTo>
                    <a:pt x="4257" y="2324"/>
                    <a:pt x="3712" y="2290"/>
                    <a:pt x="3166" y="2222"/>
                  </a:cubicBezTo>
                  <a:cubicBezTo>
                    <a:pt x="3035" y="2204"/>
                    <a:pt x="2899" y="2188"/>
                    <a:pt x="2762" y="2165"/>
                  </a:cubicBezTo>
                  <a:cubicBezTo>
                    <a:pt x="2757" y="2159"/>
                    <a:pt x="2746" y="2159"/>
                    <a:pt x="2741" y="2159"/>
                  </a:cubicBezTo>
                  <a:cubicBezTo>
                    <a:pt x="2741" y="2154"/>
                    <a:pt x="2746" y="2148"/>
                    <a:pt x="2751" y="2141"/>
                  </a:cubicBezTo>
                  <a:cubicBezTo>
                    <a:pt x="2775" y="2096"/>
                    <a:pt x="2796" y="2051"/>
                    <a:pt x="2820" y="2005"/>
                  </a:cubicBezTo>
                  <a:cubicBezTo>
                    <a:pt x="2836" y="1960"/>
                    <a:pt x="2854" y="1915"/>
                    <a:pt x="2870" y="1869"/>
                  </a:cubicBezTo>
                  <a:cubicBezTo>
                    <a:pt x="2899" y="1773"/>
                    <a:pt x="2922" y="1671"/>
                    <a:pt x="2933" y="1562"/>
                  </a:cubicBezTo>
                  <a:cubicBezTo>
                    <a:pt x="2951" y="1460"/>
                    <a:pt x="2956" y="1357"/>
                    <a:pt x="2956" y="1255"/>
                  </a:cubicBezTo>
                  <a:cubicBezTo>
                    <a:pt x="2956" y="1153"/>
                    <a:pt x="2951" y="1045"/>
                    <a:pt x="2938" y="943"/>
                  </a:cubicBezTo>
                  <a:cubicBezTo>
                    <a:pt x="2927" y="846"/>
                    <a:pt x="2916" y="756"/>
                    <a:pt x="2893" y="659"/>
                  </a:cubicBezTo>
                  <a:cubicBezTo>
                    <a:pt x="2859" y="505"/>
                    <a:pt x="2809" y="352"/>
                    <a:pt x="2728" y="216"/>
                  </a:cubicBezTo>
                  <a:cubicBezTo>
                    <a:pt x="2786" y="210"/>
                    <a:pt x="2836" y="205"/>
                    <a:pt x="2893" y="198"/>
                  </a:cubicBezTo>
                  <a:lnTo>
                    <a:pt x="2911" y="198"/>
                  </a:lnTo>
                  <a:cubicBezTo>
                    <a:pt x="3165" y="173"/>
                    <a:pt x="3421" y="161"/>
                    <a:pt x="3677" y="161"/>
                  </a:cubicBezTo>
                  <a:close/>
                  <a:moveTo>
                    <a:pt x="3722" y="0"/>
                  </a:moveTo>
                  <a:cubicBezTo>
                    <a:pt x="3206" y="0"/>
                    <a:pt x="2678" y="45"/>
                    <a:pt x="2166" y="148"/>
                  </a:cubicBezTo>
                  <a:cubicBezTo>
                    <a:pt x="1791" y="227"/>
                    <a:pt x="1416" y="335"/>
                    <a:pt x="1058" y="478"/>
                  </a:cubicBezTo>
                  <a:cubicBezTo>
                    <a:pt x="706" y="620"/>
                    <a:pt x="365" y="795"/>
                    <a:pt x="53" y="1005"/>
                  </a:cubicBezTo>
                  <a:cubicBezTo>
                    <a:pt x="19" y="1029"/>
                    <a:pt x="1" y="1068"/>
                    <a:pt x="19" y="1102"/>
                  </a:cubicBezTo>
                  <a:cubicBezTo>
                    <a:pt x="24" y="1108"/>
                    <a:pt x="29" y="1113"/>
                    <a:pt x="35" y="1119"/>
                  </a:cubicBezTo>
                  <a:cubicBezTo>
                    <a:pt x="35" y="1136"/>
                    <a:pt x="40" y="1160"/>
                    <a:pt x="58" y="1170"/>
                  </a:cubicBezTo>
                  <a:cubicBezTo>
                    <a:pt x="229" y="1352"/>
                    <a:pt x="415" y="1506"/>
                    <a:pt x="620" y="1642"/>
                  </a:cubicBezTo>
                  <a:cubicBezTo>
                    <a:pt x="837" y="1784"/>
                    <a:pt x="1063" y="1903"/>
                    <a:pt x="1302" y="2005"/>
                  </a:cubicBezTo>
                  <a:cubicBezTo>
                    <a:pt x="1802" y="2222"/>
                    <a:pt x="2337" y="2353"/>
                    <a:pt x="2877" y="2448"/>
                  </a:cubicBezTo>
                  <a:cubicBezTo>
                    <a:pt x="3422" y="2540"/>
                    <a:pt x="3973" y="2585"/>
                    <a:pt x="4524" y="2602"/>
                  </a:cubicBezTo>
                  <a:cubicBezTo>
                    <a:pt x="4643" y="2605"/>
                    <a:pt x="4763" y="2606"/>
                    <a:pt x="4882" y="2606"/>
                  </a:cubicBezTo>
                  <a:cubicBezTo>
                    <a:pt x="5259" y="2606"/>
                    <a:pt x="5638" y="2593"/>
                    <a:pt x="6014" y="2563"/>
                  </a:cubicBezTo>
                  <a:cubicBezTo>
                    <a:pt x="6405" y="2534"/>
                    <a:pt x="6798" y="2482"/>
                    <a:pt x="7184" y="2398"/>
                  </a:cubicBezTo>
                  <a:cubicBezTo>
                    <a:pt x="7383" y="2353"/>
                    <a:pt x="7582" y="2296"/>
                    <a:pt x="7780" y="2227"/>
                  </a:cubicBezTo>
                  <a:cubicBezTo>
                    <a:pt x="7882" y="2193"/>
                    <a:pt x="7984" y="2154"/>
                    <a:pt x="8086" y="2107"/>
                  </a:cubicBezTo>
                  <a:cubicBezTo>
                    <a:pt x="8133" y="2091"/>
                    <a:pt x="8172" y="2068"/>
                    <a:pt x="8217" y="2051"/>
                  </a:cubicBezTo>
                  <a:cubicBezTo>
                    <a:pt x="8246" y="2034"/>
                    <a:pt x="8269" y="2023"/>
                    <a:pt x="8298" y="2005"/>
                  </a:cubicBezTo>
                  <a:cubicBezTo>
                    <a:pt x="8348" y="2080"/>
                    <a:pt x="8406" y="2148"/>
                    <a:pt x="8468" y="2210"/>
                  </a:cubicBezTo>
                  <a:cubicBezTo>
                    <a:pt x="8553" y="2290"/>
                    <a:pt x="8644" y="2369"/>
                    <a:pt x="8741" y="2437"/>
                  </a:cubicBezTo>
                  <a:cubicBezTo>
                    <a:pt x="8831" y="2500"/>
                    <a:pt x="8933" y="2557"/>
                    <a:pt x="9036" y="2608"/>
                  </a:cubicBezTo>
                  <a:cubicBezTo>
                    <a:pt x="9087" y="2637"/>
                    <a:pt x="9143" y="2660"/>
                    <a:pt x="9201" y="2682"/>
                  </a:cubicBezTo>
                  <a:cubicBezTo>
                    <a:pt x="9240" y="2699"/>
                    <a:pt x="9274" y="2710"/>
                    <a:pt x="9314" y="2716"/>
                  </a:cubicBezTo>
                  <a:lnTo>
                    <a:pt x="9314" y="2733"/>
                  </a:lnTo>
                  <a:cubicBezTo>
                    <a:pt x="9321" y="2762"/>
                    <a:pt x="9342" y="2784"/>
                    <a:pt x="9366" y="2789"/>
                  </a:cubicBezTo>
                  <a:cubicBezTo>
                    <a:pt x="9373" y="2792"/>
                    <a:pt x="9381" y="2794"/>
                    <a:pt x="9390" y="2794"/>
                  </a:cubicBezTo>
                  <a:cubicBezTo>
                    <a:pt x="9415" y="2794"/>
                    <a:pt x="9444" y="2781"/>
                    <a:pt x="9457" y="2755"/>
                  </a:cubicBezTo>
                  <a:cubicBezTo>
                    <a:pt x="9497" y="2671"/>
                    <a:pt x="9513" y="2579"/>
                    <a:pt x="9536" y="2489"/>
                  </a:cubicBezTo>
                  <a:cubicBezTo>
                    <a:pt x="9559" y="2375"/>
                    <a:pt x="9570" y="2267"/>
                    <a:pt x="9587" y="2154"/>
                  </a:cubicBezTo>
                  <a:cubicBezTo>
                    <a:pt x="9615" y="1955"/>
                    <a:pt x="9628" y="1750"/>
                    <a:pt x="9628" y="1546"/>
                  </a:cubicBezTo>
                  <a:cubicBezTo>
                    <a:pt x="9628" y="1341"/>
                    <a:pt x="9610" y="1147"/>
                    <a:pt x="9581" y="948"/>
                  </a:cubicBezTo>
                  <a:cubicBezTo>
                    <a:pt x="9553" y="744"/>
                    <a:pt x="9502" y="551"/>
                    <a:pt x="9445" y="352"/>
                  </a:cubicBezTo>
                  <a:cubicBezTo>
                    <a:pt x="9434" y="329"/>
                    <a:pt x="9416" y="313"/>
                    <a:pt x="9400" y="300"/>
                  </a:cubicBezTo>
                  <a:cubicBezTo>
                    <a:pt x="9382" y="290"/>
                    <a:pt x="9366" y="279"/>
                    <a:pt x="9342" y="279"/>
                  </a:cubicBezTo>
                  <a:cubicBezTo>
                    <a:pt x="9337" y="279"/>
                    <a:pt x="9332" y="279"/>
                    <a:pt x="9326" y="284"/>
                  </a:cubicBezTo>
                  <a:cubicBezTo>
                    <a:pt x="9269" y="300"/>
                    <a:pt x="9212" y="324"/>
                    <a:pt x="9161" y="352"/>
                  </a:cubicBezTo>
                  <a:cubicBezTo>
                    <a:pt x="9109" y="381"/>
                    <a:pt x="9059" y="415"/>
                    <a:pt x="9014" y="449"/>
                  </a:cubicBezTo>
                  <a:cubicBezTo>
                    <a:pt x="8912" y="517"/>
                    <a:pt x="8809" y="596"/>
                    <a:pt x="8718" y="682"/>
                  </a:cubicBezTo>
                  <a:cubicBezTo>
                    <a:pt x="8553" y="830"/>
                    <a:pt x="8406" y="995"/>
                    <a:pt x="8257" y="1160"/>
                  </a:cubicBezTo>
                  <a:cubicBezTo>
                    <a:pt x="8246" y="1147"/>
                    <a:pt x="8235" y="1142"/>
                    <a:pt x="8223" y="1136"/>
                  </a:cubicBezTo>
                  <a:cubicBezTo>
                    <a:pt x="8196" y="1113"/>
                    <a:pt x="8161" y="1097"/>
                    <a:pt x="8127" y="1079"/>
                  </a:cubicBezTo>
                  <a:cubicBezTo>
                    <a:pt x="8052" y="1034"/>
                    <a:pt x="7973" y="1000"/>
                    <a:pt x="7900" y="960"/>
                  </a:cubicBezTo>
                  <a:cubicBezTo>
                    <a:pt x="7780" y="898"/>
                    <a:pt x="7661" y="846"/>
                    <a:pt x="7541" y="790"/>
                  </a:cubicBezTo>
                  <a:cubicBezTo>
                    <a:pt x="7309" y="688"/>
                    <a:pt x="7076" y="596"/>
                    <a:pt x="6837" y="517"/>
                  </a:cubicBezTo>
                  <a:cubicBezTo>
                    <a:pt x="6337" y="347"/>
                    <a:pt x="5825" y="227"/>
                    <a:pt x="5309" y="137"/>
                  </a:cubicBezTo>
                  <a:cubicBezTo>
                    <a:pt x="4792" y="45"/>
                    <a:pt x="4263" y="0"/>
                    <a:pt x="373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2" name="Google Shape;1966;p27"/>
            <p:cNvSpPr>
              <a:spLocks noChangeArrowheads="1"/>
            </p:cNvSpPr>
            <p:nvPr/>
          </p:nvSpPr>
          <p:spPr bwMode="auto">
            <a:xfrm flipH="1">
              <a:off x="4468123" y="4135141"/>
              <a:ext cx="166147" cy="58233"/>
            </a:xfrm>
            <a:custGeom>
              <a:avLst/>
              <a:gdLst>
                <a:gd name="T0" fmla="*/ 0 w 5638"/>
                <a:gd name="T1" fmla="*/ 0 h 2008"/>
                <a:gd name="T2" fmla="*/ 5638 w 5638"/>
                <a:gd name="T3" fmla="*/ 2008 h 2008"/>
              </a:gdLst>
              <a:ahLst/>
              <a:cxnLst/>
              <a:rect l="T0" t="T1" r="T2" b="T3"/>
              <a:pathLst>
                <a:path w="5638" h="2008" extrusionOk="0">
                  <a:moveTo>
                    <a:pt x="1821" y="582"/>
                  </a:moveTo>
                  <a:cubicBezTo>
                    <a:pt x="1830" y="582"/>
                    <a:pt x="1839" y="584"/>
                    <a:pt x="1847" y="587"/>
                  </a:cubicBezTo>
                  <a:cubicBezTo>
                    <a:pt x="1876" y="587"/>
                    <a:pt x="1910" y="604"/>
                    <a:pt x="1932" y="627"/>
                  </a:cubicBezTo>
                  <a:cubicBezTo>
                    <a:pt x="1961" y="649"/>
                    <a:pt x="1984" y="677"/>
                    <a:pt x="2000" y="711"/>
                  </a:cubicBezTo>
                  <a:cubicBezTo>
                    <a:pt x="2012" y="740"/>
                    <a:pt x="2023" y="763"/>
                    <a:pt x="2034" y="785"/>
                  </a:cubicBezTo>
                  <a:cubicBezTo>
                    <a:pt x="2040" y="797"/>
                    <a:pt x="2040" y="808"/>
                    <a:pt x="2047" y="814"/>
                  </a:cubicBezTo>
                  <a:cubicBezTo>
                    <a:pt x="2057" y="865"/>
                    <a:pt x="2063" y="921"/>
                    <a:pt x="2068" y="996"/>
                  </a:cubicBezTo>
                  <a:cubicBezTo>
                    <a:pt x="2068" y="1081"/>
                    <a:pt x="2068" y="1154"/>
                    <a:pt x="2063" y="1235"/>
                  </a:cubicBezTo>
                  <a:cubicBezTo>
                    <a:pt x="2057" y="1314"/>
                    <a:pt x="2052" y="1388"/>
                    <a:pt x="2040" y="1461"/>
                  </a:cubicBezTo>
                  <a:cubicBezTo>
                    <a:pt x="2029" y="1519"/>
                    <a:pt x="2012" y="1569"/>
                    <a:pt x="1978" y="1603"/>
                  </a:cubicBezTo>
                  <a:cubicBezTo>
                    <a:pt x="1944" y="1632"/>
                    <a:pt x="1910" y="1655"/>
                    <a:pt x="1876" y="1660"/>
                  </a:cubicBezTo>
                  <a:cubicBezTo>
                    <a:pt x="1853" y="1666"/>
                    <a:pt x="1835" y="1671"/>
                    <a:pt x="1813" y="1671"/>
                  </a:cubicBezTo>
                  <a:cubicBezTo>
                    <a:pt x="1796" y="1678"/>
                    <a:pt x="1785" y="1678"/>
                    <a:pt x="1767" y="1678"/>
                  </a:cubicBezTo>
                  <a:cubicBezTo>
                    <a:pt x="1693" y="1671"/>
                    <a:pt x="1614" y="1660"/>
                    <a:pt x="1517" y="1626"/>
                  </a:cubicBezTo>
                  <a:cubicBezTo>
                    <a:pt x="1392" y="1587"/>
                    <a:pt x="1273" y="1529"/>
                    <a:pt x="1160" y="1474"/>
                  </a:cubicBezTo>
                  <a:lnTo>
                    <a:pt x="1069" y="1433"/>
                  </a:lnTo>
                  <a:cubicBezTo>
                    <a:pt x="1058" y="1427"/>
                    <a:pt x="1046" y="1416"/>
                    <a:pt x="1040" y="1399"/>
                  </a:cubicBezTo>
                  <a:cubicBezTo>
                    <a:pt x="1035" y="1388"/>
                    <a:pt x="1035" y="1371"/>
                    <a:pt x="1046" y="1359"/>
                  </a:cubicBezTo>
                  <a:cubicBezTo>
                    <a:pt x="1051" y="1343"/>
                    <a:pt x="1069" y="1330"/>
                    <a:pt x="1085" y="1330"/>
                  </a:cubicBezTo>
                  <a:cubicBezTo>
                    <a:pt x="1097" y="1330"/>
                    <a:pt x="1108" y="1330"/>
                    <a:pt x="1114" y="1337"/>
                  </a:cubicBezTo>
                  <a:lnTo>
                    <a:pt x="1171" y="1359"/>
                  </a:lnTo>
                  <a:lnTo>
                    <a:pt x="1176" y="1364"/>
                  </a:lnTo>
                  <a:cubicBezTo>
                    <a:pt x="1284" y="1416"/>
                    <a:pt x="1399" y="1467"/>
                    <a:pt x="1512" y="1513"/>
                  </a:cubicBezTo>
                  <a:cubicBezTo>
                    <a:pt x="1597" y="1535"/>
                    <a:pt x="1665" y="1553"/>
                    <a:pt x="1722" y="1558"/>
                  </a:cubicBezTo>
                  <a:lnTo>
                    <a:pt x="1790" y="1558"/>
                  </a:lnTo>
                  <a:cubicBezTo>
                    <a:pt x="1796" y="1553"/>
                    <a:pt x="1801" y="1553"/>
                    <a:pt x="1813" y="1553"/>
                  </a:cubicBezTo>
                  <a:cubicBezTo>
                    <a:pt x="1824" y="1553"/>
                    <a:pt x="1835" y="1547"/>
                    <a:pt x="1847" y="1542"/>
                  </a:cubicBezTo>
                  <a:cubicBezTo>
                    <a:pt x="1858" y="1535"/>
                    <a:pt x="1869" y="1529"/>
                    <a:pt x="1882" y="1519"/>
                  </a:cubicBezTo>
                  <a:cubicBezTo>
                    <a:pt x="1882" y="1519"/>
                    <a:pt x="1882" y="1513"/>
                    <a:pt x="1887" y="1513"/>
                  </a:cubicBezTo>
                  <a:cubicBezTo>
                    <a:pt x="1887" y="1508"/>
                    <a:pt x="1892" y="1501"/>
                    <a:pt x="1892" y="1495"/>
                  </a:cubicBezTo>
                  <a:cubicBezTo>
                    <a:pt x="1910" y="1445"/>
                    <a:pt x="1916" y="1393"/>
                    <a:pt x="1916" y="1354"/>
                  </a:cubicBezTo>
                  <a:lnTo>
                    <a:pt x="1898" y="1354"/>
                  </a:lnTo>
                  <a:cubicBezTo>
                    <a:pt x="1882" y="1359"/>
                    <a:pt x="1864" y="1359"/>
                    <a:pt x="1847" y="1359"/>
                  </a:cubicBezTo>
                  <a:lnTo>
                    <a:pt x="1830" y="1364"/>
                  </a:lnTo>
                  <a:cubicBezTo>
                    <a:pt x="1785" y="1364"/>
                    <a:pt x="1740" y="1364"/>
                    <a:pt x="1682" y="1359"/>
                  </a:cubicBezTo>
                  <a:cubicBezTo>
                    <a:pt x="1575" y="1354"/>
                    <a:pt x="1472" y="1330"/>
                    <a:pt x="1386" y="1314"/>
                  </a:cubicBezTo>
                  <a:cubicBezTo>
                    <a:pt x="1347" y="1303"/>
                    <a:pt x="1324" y="1269"/>
                    <a:pt x="1331" y="1235"/>
                  </a:cubicBezTo>
                  <a:cubicBezTo>
                    <a:pt x="1336" y="1206"/>
                    <a:pt x="1365" y="1178"/>
                    <a:pt x="1392" y="1178"/>
                  </a:cubicBezTo>
                  <a:lnTo>
                    <a:pt x="1410" y="1178"/>
                  </a:lnTo>
                  <a:cubicBezTo>
                    <a:pt x="1523" y="1206"/>
                    <a:pt x="1643" y="1228"/>
                    <a:pt x="1762" y="1240"/>
                  </a:cubicBezTo>
                  <a:cubicBezTo>
                    <a:pt x="1788" y="1240"/>
                    <a:pt x="1812" y="1243"/>
                    <a:pt x="1835" y="1243"/>
                  </a:cubicBezTo>
                  <a:cubicBezTo>
                    <a:pt x="1847" y="1243"/>
                    <a:pt x="1858" y="1242"/>
                    <a:pt x="1869" y="1240"/>
                  </a:cubicBezTo>
                  <a:lnTo>
                    <a:pt x="1921" y="1240"/>
                  </a:lnTo>
                  <a:cubicBezTo>
                    <a:pt x="1927" y="1178"/>
                    <a:pt x="1927" y="1115"/>
                    <a:pt x="1921" y="1052"/>
                  </a:cubicBezTo>
                  <a:lnTo>
                    <a:pt x="1916" y="1047"/>
                  </a:lnTo>
                  <a:cubicBezTo>
                    <a:pt x="1882" y="1052"/>
                    <a:pt x="1842" y="1058"/>
                    <a:pt x="1808" y="1070"/>
                  </a:cubicBezTo>
                  <a:cubicBezTo>
                    <a:pt x="1717" y="1086"/>
                    <a:pt x="1648" y="1109"/>
                    <a:pt x="1586" y="1133"/>
                  </a:cubicBezTo>
                  <a:cubicBezTo>
                    <a:pt x="1580" y="1133"/>
                    <a:pt x="1575" y="1133"/>
                    <a:pt x="1569" y="1138"/>
                  </a:cubicBezTo>
                  <a:cubicBezTo>
                    <a:pt x="1535" y="1138"/>
                    <a:pt x="1494" y="1115"/>
                    <a:pt x="1483" y="1081"/>
                  </a:cubicBezTo>
                  <a:cubicBezTo>
                    <a:pt x="1467" y="1041"/>
                    <a:pt x="1489" y="989"/>
                    <a:pt x="1535" y="973"/>
                  </a:cubicBezTo>
                  <a:cubicBezTo>
                    <a:pt x="1614" y="944"/>
                    <a:pt x="1699" y="921"/>
                    <a:pt x="1785" y="905"/>
                  </a:cubicBezTo>
                  <a:cubicBezTo>
                    <a:pt x="1808" y="905"/>
                    <a:pt x="1830" y="899"/>
                    <a:pt x="1853" y="899"/>
                  </a:cubicBezTo>
                  <a:cubicBezTo>
                    <a:pt x="1869" y="894"/>
                    <a:pt x="1887" y="894"/>
                    <a:pt x="1910" y="894"/>
                  </a:cubicBezTo>
                  <a:lnTo>
                    <a:pt x="1903" y="871"/>
                  </a:lnTo>
                  <a:cubicBezTo>
                    <a:pt x="1898" y="853"/>
                    <a:pt x="1892" y="837"/>
                    <a:pt x="1887" y="819"/>
                  </a:cubicBezTo>
                  <a:cubicBezTo>
                    <a:pt x="1876" y="803"/>
                    <a:pt x="1858" y="774"/>
                    <a:pt x="1842" y="751"/>
                  </a:cubicBezTo>
                  <a:lnTo>
                    <a:pt x="1830" y="745"/>
                  </a:lnTo>
                  <a:lnTo>
                    <a:pt x="1824" y="740"/>
                  </a:lnTo>
                  <a:cubicBezTo>
                    <a:pt x="1819" y="740"/>
                    <a:pt x="1813" y="740"/>
                    <a:pt x="1808" y="745"/>
                  </a:cubicBezTo>
                  <a:lnTo>
                    <a:pt x="1801" y="745"/>
                  </a:lnTo>
                  <a:cubicBezTo>
                    <a:pt x="1762" y="751"/>
                    <a:pt x="1727" y="769"/>
                    <a:pt x="1693" y="779"/>
                  </a:cubicBezTo>
                  <a:cubicBezTo>
                    <a:pt x="1672" y="785"/>
                    <a:pt x="1654" y="792"/>
                    <a:pt x="1637" y="797"/>
                  </a:cubicBezTo>
                  <a:lnTo>
                    <a:pt x="1603" y="808"/>
                  </a:lnTo>
                  <a:lnTo>
                    <a:pt x="1591" y="814"/>
                  </a:lnTo>
                  <a:cubicBezTo>
                    <a:pt x="1562" y="819"/>
                    <a:pt x="1528" y="831"/>
                    <a:pt x="1494" y="848"/>
                  </a:cubicBezTo>
                  <a:cubicBezTo>
                    <a:pt x="1455" y="860"/>
                    <a:pt x="1415" y="882"/>
                    <a:pt x="1365" y="905"/>
                  </a:cubicBezTo>
                  <a:cubicBezTo>
                    <a:pt x="1331" y="928"/>
                    <a:pt x="1296" y="944"/>
                    <a:pt x="1256" y="968"/>
                  </a:cubicBezTo>
                  <a:lnTo>
                    <a:pt x="1250" y="968"/>
                  </a:lnTo>
                  <a:cubicBezTo>
                    <a:pt x="1211" y="989"/>
                    <a:pt x="1171" y="1013"/>
                    <a:pt x="1137" y="1036"/>
                  </a:cubicBezTo>
                  <a:cubicBezTo>
                    <a:pt x="1119" y="1041"/>
                    <a:pt x="1108" y="1047"/>
                    <a:pt x="1092" y="1052"/>
                  </a:cubicBezTo>
                  <a:lnTo>
                    <a:pt x="1085" y="1052"/>
                  </a:lnTo>
                  <a:lnTo>
                    <a:pt x="1074" y="1047"/>
                  </a:lnTo>
                  <a:lnTo>
                    <a:pt x="1063" y="1047"/>
                  </a:lnTo>
                  <a:cubicBezTo>
                    <a:pt x="1040" y="1047"/>
                    <a:pt x="1017" y="1030"/>
                    <a:pt x="1001" y="1007"/>
                  </a:cubicBezTo>
                  <a:cubicBezTo>
                    <a:pt x="972" y="968"/>
                    <a:pt x="983" y="910"/>
                    <a:pt x="1029" y="876"/>
                  </a:cubicBezTo>
                  <a:cubicBezTo>
                    <a:pt x="1080" y="837"/>
                    <a:pt x="1142" y="803"/>
                    <a:pt x="1221" y="769"/>
                  </a:cubicBezTo>
                  <a:cubicBezTo>
                    <a:pt x="1284" y="740"/>
                    <a:pt x="1347" y="717"/>
                    <a:pt x="1426" y="689"/>
                  </a:cubicBezTo>
                  <a:cubicBezTo>
                    <a:pt x="1455" y="683"/>
                    <a:pt x="1489" y="672"/>
                    <a:pt x="1517" y="661"/>
                  </a:cubicBezTo>
                  <a:lnTo>
                    <a:pt x="1541" y="655"/>
                  </a:lnTo>
                  <a:lnTo>
                    <a:pt x="1614" y="632"/>
                  </a:lnTo>
                  <a:lnTo>
                    <a:pt x="1643" y="627"/>
                  </a:lnTo>
                  <a:cubicBezTo>
                    <a:pt x="1672" y="614"/>
                    <a:pt x="1706" y="604"/>
                    <a:pt x="1733" y="598"/>
                  </a:cubicBezTo>
                  <a:cubicBezTo>
                    <a:pt x="1751" y="593"/>
                    <a:pt x="1774" y="587"/>
                    <a:pt x="1790" y="587"/>
                  </a:cubicBezTo>
                  <a:cubicBezTo>
                    <a:pt x="1802" y="584"/>
                    <a:pt x="1812" y="582"/>
                    <a:pt x="1821" y="582"/>
                  </a:cubicBezTo>
                  <a:close/>
                  <a:moveTo>
                    <a:pt x="5449" y="1"/>
                  </a:moveTo>
                  <a:lnTo>
                    <a:pt x="5375" y="63"/>
                  </a:lnTo>
                  <a:lnTo>
                    <a:pt x="5357" y="83"/>
                  </a:lnTo>
                  <a:cubicBezTo>
                    <a:pt x="5238" y="190"/>
                    <a:pt x="5125" y="303"/>
                    <a:pt x="5024" y="422"/>
                  </a:cubicBezTo>
                  <a:cubicBezTo>
                    <a:pt x="4927" y="535"/>
                    <a:pt x="4835" y="655"/>
                    <a:pt x="4745" y="779"/>
                  </a:cubicBezTo>
                  <a:cubicBezTo>
                    <a:pt x="4740" y="792"/>
                    <a:pt x="4728" y="803"/>
                    <a:pt x="4722" y="808"/>
                  </a:cubicBezTo>
                  <a:cubicBezTo>
                    <a:pt x="4706" y="831"/>
                    <a:pt x="4683" y="837"/>
                    <a:pt x="4665" y="842"/>
                  </a:cubicBezTo>
                  <a:cubicBezTo>
                    <a:pt x="4643" y="842"/>
                    <a:pt x="4625" y="837"/>
                    <a:pt x="4609" y="819"/>
                  </a:cubicBezTo>
                  <a:cubicBezTo>
                    <a:pt x="4604" y="819"/>
                    <a:pt x="4604" y="814"/>
                    <a:pt x="4597" y="808"/>
                  </a:cubicBezTo>
                  <a:lnTo>
                    <a:pt x="4569" y="803"/>
                  </a:lnTo>
                  <a:cubicBezTo>
                    <a:pt x="4546" y="797"/>
                    <a:pt x="4518" y="792"/>
                    <a:pt x="4494" y="779"/>
                  </a:cubicBezTo>
                  <a:cubicBezTo>
                    <a:pt x="4439" y="763"/>
                    <a:pt x="4387" y="745"/>
                    <a:pt x="4336" y="724"/>
                  </a:cubicBezTo>
                  <a:cubicBezTo>
                    <a:pt x="4250" y="689"/>
                    <a:pt x="4160" y="661"/>
                    <a:pt x="4074" y="627"/>
                  </a:cubicBezTo>
                  <a:lnTo>
                    <a:pt x="4092" y="638"/>
                  </a:lnTo>
                  <a:cubicBezTo>
                    <a:pt x="3427" y="410"/>
                    <a:pt x="2728" y="273"/>
                    <a:pt x="2023" y="228"/>
                  </a:cubicBezTo>
                  <a:cubicBezTo>
                    <a:pt x="1882" y="221"/>
                    <a:pt x="1741" y="217"/>
                    <a:pt x="1602" y="217"/>
                  </a:cubicBezTo>
                  <a:cubicBezTo>
                    <a:pt x="1320" y="217"/>
                    <a:pt x="1043" y="232"/>
                    <a:pt x="773" y="263"/>
                  </a:cubicBezTo>
                  <a:cubicBezTo>
                    <a:pt x="563" y="286"/>
                    <a:pt x="358" y="320"/>
                    <a:pt x="148" y="365"/>
                  </a:cubicBezTo>
                  <a:lnTo>
                    <a:pt x="143" y="365"/>
                  </a:lnTo>
                  <a:cubicBezTo>
                    <a:pt x="91" y="376"/>
                    <a:pt x="46" y="388"/>
                    <a:pt x="1" y="393"/>
                  </a:cubicBezTo>
                  <a:cubicBezTo>
                    <a:pt x="75" y="501"/>
                    <a:pt x="137" y="621"/>
                    <a:pt x="177" y="751"/>
                  </a:cubicBezTo>
                  <a:cubicBezTo>
                    <a:pt x="205" y="826"/>
                    <a:pt x="227" y="899"/>
                    <a:pt x="240" y="979"/>
                  </a:cubicBezTo>
                  <a:cubicBezTo>
                    <a:pt x="256" y="1058"/>
                    <a:pt x="279" y="1144"/>
                    <a:pt x="285" y="1235"/>
                  </a:cubicBezTo>
                  <a:cubicBezTo>
                    <a:pt x="295" y="1319"/>
                    <a:pt x="295" y="1405"/>
                    <a:pt x="295" y="1490"/>
                  </a:cubicBezTo>
                  <a:cubicBezTo>
                    <a:pt x="290" y="1564"/>
                    <a:pt x="290" y="1655"/>
                    <a:pt x="267" y="1746"/>
                  </a:cubicBezTo>
                  <a:cubicBezTo>
                    <a:pt x="261" y="1791"/>
                    <a:pt x="250" y="1825"/>
                    <a:pt x="240" y="1860"/>
                  </a:cubicBezTo>
                  <a:cubicBezTo>
                    <a:pt x="227" y="1899"/>
                    <a:pt x="216" y="1939"/>
                    <a:pt x="199" y="1978"/>
                  </a:cubicBezTo>
                  <a:lnTo>
                    <a:pt x="188" y="1996"/>
                  </a:lnTo>
                  <a:lnTo>
                    <a:pt x="216" y="1996"/>
                  </a:lnTo>
                  <a:cubicBezTo>
                    <a:pt x="330" y="2001"/>
                    <a:pt x="437" y="2007"/>
                    <a:pt x="552" y="2007"/>
                  </a:cubicBezTo>
                  <a:cubicBezTo>
                    <a:pt x="595" y="2007"/>
                    <a:pt x="638" y="2008"/>
                    <a:pt x="681" y="2008"/>
                  </a:cubicBezTo>
                  <a:cubicBezTo>
                    <a:pt x="1071" y="2008"/>
                    <a:pt x="1474" y="1985"/>
                    <a:pt x="1910" y="1939"/>
                  </a:cubicBezTo>
                  <a:lnTo>
                    <a:pt x="1978" y="1933"/>
                  </a:lnTo>
                  <a:cubicBezTo>
                    <a:pt x="2154" y="1910"/>
                    <a:pt x="2336" y="1888"/>
                    <a:pt x="2529" y="1860"/>
                  </a:cubicBezTo>
                  <a:cubicBezTo>
                    <a:pt x="2734" y="1831"/>
                    <a:pt x="2926" y="1802"/>
                    <a:pt x="3120" y="1763"/>
                  </a:cubicBezTo>
                  <a:cubicBezTo>
                    <a:pt x="3398" y="1700"/>
                    <a:pt x="3671" y="1621"/>
                    <a:pt x="3927" y="1524"/>
                  </a:cubicBezTo>
                  <a:cubicBezTo>
                    <a:pt x="4205" y="1422"/>
                    <a:pt x="4460" y="1296"/>
                    <a:pt x="4672" y="1183"/>
                  </a:cubicBezTo>
                  <a:lnTo>
                    <a:pt x="4699" y="1172"/>
                  </a:lnTo>
                  <a:cubicBezTo>
                    <a:pt x="4711" y="1160"/>
                    <a:pt x="4722" y="1154"/>
                    <a:pt x="4740" y="1154"/>
                  </a:cubicBezTo>
                  <a:cubicBezTo>
                    <a:pt x="4744" y="1154"/>
                    <a:pt x="4748" y="1153"/>
                    <a:pt x="4752" y="1153"/>
                  </a:cubicBezTo>
                  <a:cubicBezTo>
                    <a:pt x="4781" y="1153"/>
                    <a:pt x="4804" y="1170"/>
                    <a:pt x="4825" y="1194"/>
                  </a:cubicBezTo>
                  <a:cubicBezTo>
                    <a:pt x="4830" y="1201"/>
                    <a:pt x="4835" y="1217"/>
                    <a:pt x="4835" y="1228"/>
                  </a:cubicBezTo>
                  <a:cubicBezTo>
                    <a:pt x="4910" y="1309"/>
                    <a:pt x="4990" y="1377"/>
                    <a:pt x="5081" y="1439"/>
                  </a:cubicBezTo>
                  <a:cubicBezTo>
                    <a:pt x="5176" y="1501"/>
                    <a:pt x="5285" y="1558"/>
                    <a:pt x="5399" y="1598"/>
                  </a:cubicBezTo>
                  <a:cubicBezTo>
                    <a:pt x="5456" y="1621"/>
                    <a:pt x="5512" y="1644"/>
                    <a:pt x="5569" y="1660"/>
                  </a:cubicBezTo>
                  <a:lnTo>
                    <a:pt x="5603" y="1678"/>
                  </a:lnTo>
                  <a:lnTo>
                    <a:pt x="5632" y="1684"/>
                  </a:lnTo>
                  <a:lnTo>
                    <a:pt x="5637" y="1655"/>
                  </a:lnTo>
                  <a:cubicBezTo>
                    <a:pt x="5632" y="1610"/>
                    <a:pt x="5632" y="1564"/>
                    <a:pt x="5632" y="1519"/>
                  </a:cubicBezTo>
                  <a:lnTo>
                    <a:pt x="5632" y="1461"/>
                  </a:lnTo>
                  <a:lnTo>
                    <a:pt x="5632" y="1325"/>
                  </a:lnTo>
                  <a:lnTo>
                    <a:pt x="5614" y="1325"/>
                  </a:lnTo>
                  <a:cubicBezTo>
                    <a:pt x="5589" y="1328"/>
                    <a:pt x="5563" y="1329"/>
                    <a:pt x="5538" y="1329"/>
                  </a:cubicBezTo>
                  <a:cubicBezTo>
                    <a:pt x="5514" y="1329"/>
                    <a:pt x="5489" y="1328"/>
                    <a:pt x="5467" y="1325"/>
                  </a:cubicBezTo>
                  <a:cubicBezTo>
                    <a:pt x="5393" y="1325"/>
                    <a:pt x="5325" y="1314"/>
                    <a:pt x="5251" y="1309"/>
                  </a:cubicBezTo>
                  <a:cubicBezTo>
                    <a:pt x="5228" y="1309"/>
                    <a:pt x="5205" y="1291"/>
                    <a:pt x="5200" y="1274"/>
                  </a:cubicBezTo>
                  <a:cubicBezTo>
                    <a:pt x="5183" y="1257"/>
                    <a:pt x="5183" y="1235"/>
                    <a:pt x="5183" y="1212"/>
                  </a:cubicBezTo>
                  <a:cubicBezTo>
                    <a:pt x="5189" y="1189"/>
                    <a:pt x="5200" y="1172"/>
                    <a:pt x="5217" y="1160"/>
                  </a:cubicBezTo>
                  <a:cubicBezTo>
                    <a:pt x="5228" y="1154"/>
                    <a:pt x="5239" y="1149"/>
                    <a:pt x="5257" y="1149"/>
                  </a:cubicBezTo>
                  <a:cubicBezTo>
                    <a:pt x="5260" y="1146"/>
                    <a:pt x="5262" y="1145"/>
                    <a:pt x="5266" y="1145"/>
                  </a:cubicBezTo>
                  <a:cubicBezTo>
                    <a:pt x="5269" y="1145"/>
                    <a:pt x="5273" y="1146"/>
                    <a:pt x="5279" y="1149"/>
                  </a:cubicBezTo>
                  <a:cubicBezTo>
                    <a:pt x="5320" y="1149"/>
                    <a:pt x="5359" y="1154"/>
                    <a:pt x="5399" y="1154"/>
                  </a:cubicBezTo>
                  <a:cubicBezTo>
                    <a:pt x="5438" y="1160"/>
                    <a:pt x="5490" y="1160"/>
                    <a:pt x="5535" y="1160"/>
                  </a:cubicBezTo>
                  <a:lnTo>
                    <a:pt x="5564" y="1160"/>
                  </a:lnTo>
                  <a:cubicBezTo>
                    <a:pt x="5585" y="1160"/>
                    <a:pt x="5603" y="1167"/>
                    <a:pt x="5626" y="1167"/>
                  </a:cubicBezTo>
                  <a:lnTo>
                    <a:pt x="5626" y="1081"/>
                  </a:lnTo>
                  <a:cubicBezTo>
                    <a:pt x="5626" y="1041"/>
                    <a:pt x="5626" y="1002"/>
                    <a:pt x="5620" y="955"/>
                  </a:cubicBezTo>
                  <a:cubicBezTo>
                    <a:pt x="5585" y="968"/>
                    <a:pt x="5551" y="973"/>
                    <a:pt x="5512" y="979"/>
                  </a:cubicBezTo>
                  <a:lnTo>
                    <a:pt x="5501" y="979"/>
                  </a:lnTo>
                  <a:lnTo>
                    <a:pt x="5472" y="984"/>
                  </a:lnTo>
                  <a:cubicBezTo>
                    <a:pt x="5415" y="989"/>
                    <a:pt x="5365" y="1002"/>
                    <a:pt x="5307" y="1013"/>
                  </a:cubicBezTo>
                  <a:cubicBezTo>
                    <a:pt x="5279" y="1013"/>
                    <a:pt x="5257" y="1002"/>
                    <a:pt x="5239" y="989"/>
                  </a:cubicBezTo>
                  <a:cubicBezTo>
                    <a:pt x="5223" y="973"/>
                    <a:pt x="5205" y="950"/>
                    <a:pt x="5205" y="921"/>
                  </a:cubicBezTo>
                  <a:cubicBezTo>
                    <a:pt x="5205" y="899"/>
                    <a:pt x="5210" y="871"/>
                    <a:pt x="5228" y="853"/>
                  </a:cubicBezTo>
                  <a:cubicBezTo>
                    <a:pt x="5245" y="831"/>
                    <a:pt x="5268" y="826"/>
                    <a:pt x="5296" y="819"/>
                  </a:cubicBezTo>
                  <a:cubicBezTo>
                    <a:pt x="5347" y="808"/>
                    <a:pt x="5404" y="797"/>
                    <a:pt x="5467" y="792"/>
                  </a:cubicBezTo>
                  <a:cubicBezTo>
                    <a:pt x="5503" y="787"/>
                    <a:pt x="5537" y="783"/>
                    <a:pt x="5570" y="783"/>
                  </a:cubicBezTo>
                  <a:cubicBezTo>
                    <a:pt x="5583" y="783"/>
                    <a:pt x="5596" y="783"/>
                    <a:pt x="5609" y="785"/>
                  </a:cubicBezTo>
                  <a:cubicBezTo>
                    <a:pt x="5603" y="689"/>
                    <a:pt x="5592" y="598"/>
                    <a:pt x="5575" y="507"/>
                  </a:cubicBezTo>
                  <a:lnTo>
                    <a:pt x="5540" y="530"/>
                  </a:lnTo>
                  <a:cubicBezTo>
                    <a:pt x="5524" y="541"/>
                    <a:pt x="5501" y="546"/>
                    <a:pt x="5490" y="564"/>
                  </a:cubicBezTo>
                  <a:cubicBezTo>
                    <a:pt x="5427" y="604"/>
                    <a:pt x="5375" y="638"/>
                    <a:pt x="5336" y="677"/>
                  </a:cubicBezTo>
                  <a:cubicBezTo>
                    <a:pt x="5330" y="677"/>
                    <a:pt x="5325" y="683"/>
                    <a:pt x="5313" y="683"/>
                  </a:cubicBezTo>
                  <a:lnTo>
                    <a:pt x="5296" y="683"/>
                  </a:lnTo>
                  <a:cubicBezTo>
                    <a:pt x="5285" y="677"/>
                    <a:pt x="5273" y="672"/>
                    <a:pt x="5268" y="661"/>
                  </a:cubicBezTo>
                  <a:cubicBezTo>
                    <a:pt x="5257" y="649"/>
                    <a:pt x="5257" y="638"/>
                    <a:pt x="5257" y="627"/>
                  </a:cubicBezTo>
                  <a:cubicBezTo>
                    <a:pt x="5262" y="609"/>
                    <a:pt x="5268" y="604"/>
                    <a:pt x="5279" y="593"/>
                  </a:cubicBezTo>
                  <a:cubicBezTo>
                    <a:pt x="5336" y="546"/>
                    <a:pt x="5388" y="507"/>
                    <a:pt x="5444" y="467"/>
                  </a:cubicBezTo>
                  <a:cubicBezTo>
                    <a:pt x="5478" y="444"/>
                    <a:pt x="5517" y="417"/>
                    <a:pt x="5558" y="399"/>
                  </a:cubicBezTo>
                  <a:cubicBezTo>
                    <a:pt x="5551" y="376"/>
                    <a:pt x="5551" y="354"/>
                    <a:pt x="5546" y="331"/>
                  </a:cubicBezTo>
                  <a:cubicBezTo>
                    <a:pt x="5517" y="205"/>
                    <a:pt x="5490" y="98"/>
                    <a:pt x="5449"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3" name="Google Shape;1967;p27"/>
            <p:cNvSpPr>
              <a:spLocks noChangeArrowheads="1"/>
            </p:cNvSpPr>
            <p:nvPr/>
          </p:nvSpPr>
          <p:spPr bwMode="auto">
            <a:xfrm flipH="1">
              <a:off x="4631430" y="4147924"/>
              <a:ext cx="61063" cy="45451"/>
            </a:xfrm>
            <a:custGeom>
              <a:avLst/>
              <a:gdLst>
                <a:gd name="T0" fmla="*/ 0 w 2068"/>
                <a:gd name="T1" fmla="*/ 0 h 1546"/>
                <a:gd name="T2" fmla="*/ 2068 w 2068"/>
                <a:gd name="T3" fmla="*/ 1546 h 1546"/>
              </a:gdLst>
              <a:ahLst/>
              <a:cxnLst/>
              <a:rect l="T0" t="T1" r="T2" b="T3"/>
              <a:pathLst>
                <a:path w="2068" h="1546" extrusionOk="0">
                  <a:moveTo>
                    <a:pt x="1612" y="521"/>
                  </a:moveTo>
                  <a:cubicBezTo>
                    <a:pt x="1641" y="521"/>
                    <a:pt x="1669" y="533"/>
                    <a:pt x="1693" y="551"/>
                  </a:cubicBezTo>
                  <a:cubicBezTo>
                    <a:pt x="1727" y="580"/>
                    <a:pt x="1745" y="614"/>
                    <a:pt x="1750" y="653"/>
                  </a:cubicBezTo>
                  <a:cubicBezTo>
                    <a:pt x="1756" y="727"/>
                    <a:pt x="1698" y="795"/>
                    <a:pt x="1619" y="802"/>
                  </a:cubicBezTo>
                  <a:cubicBezTo>
                    <a:pt x="1614" y="803"/>
                    <a:pt x="1608" y="803"/>
                    <a:pt x="1603" y="803"/>
                  </a:cubicBezTo>
                  <a:cubicBezTo>
                    <a:pt x="1573" y="803"/>
                    <a:pt x="1542" y="792"/>
                    <a:pt x="1522" y="773"/>
                  </a:cubicBezTo>
                  <a:cubicBezTo>
                    <a:pt x="1488" y="745"/>
                    <a:pt x="1472" y="711"/>
                    <a:pt x="1467" y="671"/>
                  </a:cubicBezTo>
                  <a:cubicBezTo>
                    <a:pt x="1460" y="597"/>
                    <a:pt x="1517" y="529"/>
                    <a:pt x="1596" y="522"/>
                  </a:cubicBezTo>
                  <a:cubicBezTo>
                    <a:pt x="1602" y="521"/>
                    <a:pt x="1607" y="521"/>
                    <a:pt x="1612" y="521"/>
                  </a:cubicBezTo>
                  <a:close/>
                  <a:moveTo>
                    <a:pt x="1835" y="0"/>
                  </a:moveTo>
                  <a:cubicBezTo>
                    <a:pt x="1443" y="102"/>
                    <a:pt x="1074" y="239"/>
                    <a:pt x="744" y="415"/>
                  </a:cubicBezTo>
                  <a:cubicBezTo>
                    <a:pt x="471" y="551"/>
                    <a:pt x="227" y="711"/>
                    <a:pt x="0" y="886"/>
                  </a:cubicBezTo>
                  <a:cubicBezTo>
                    <a:pt x="51" y="931"/>
                    <a:pt x="108" y="972"/>
                    <a:pt x="171" y="1017"/>
                  </a:cubicBezTo>
                  <a:cubicBezTo>
                    <a:pt x="358" y="1136"/>
                    <a:pt x="568" y="1238"/>
                    <a:pt x="819" y="1324"/>
                  </a:cubicBezTo>
                  <a:cubicBezTo>
                    <a:pt x="1147" y="1432"/>
                    <a:pt x="1512" y="1506"/>
                    <a:pt x="1932" y="1545"/>
                  </a:cubicBezTo>
                  <a:lnTo>
                    <a:pt x="1944" y="1511"/>
                  </a:lnTo>
                  <a:lnTo>
                    <a:pt x="1955" y="1484"/>
                  </a:lnTo>
                  <a:lnTo>
                    <a:pt x="1955" y="1472"/>
                  </a:lnTo>
                  <a:cubicBezTo>
                    <a:pt x="1971" y="1416"/>
                    <a:pt x="1989" y="1364"/>
                    <a:pt x="2000" y="1307"/>
                  </a:cubicBezTo>
                  <a:cubicBezTo>
                    <a:pt x="2028" y="1170"/>
                    <a:pt x="2052" y="1046"/>
                    <a:pt x="2057" y="921"/>
                  </a:cubicBezTo>
                  <a:cubicBezTo>
                    <a:pt x="2068" y="745"/>
                    <a:pt x="2057" y="580"/>
                    <a:pt x="2028" y="432"/>
                  </a:cubicBezTo>
                  <a:cubicBezTo>
                    <a:pt x="2000" y="318"/>
                    <a:pt x="1966" y="216"/>
                    <a:pt x="1921" y="126"/>
                  </a:cubicBezTo>
                  <a:cubicBezTo>
                    <a:pt x="1897" y="79"/>
                    <a:pt x="1869" y="40"/>
                    <a:pt x="1835"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4" name="Google Shape;1968;p27"/>
            <p:cNvSpPr>
              <a:spLocks noChangeArrowheads="1"/>
            </p:cNvSpPr>
            <p:nvPr/>
          </p:nvSpPr>
          <p:spPr bwMode="auto">
            <a:xfrm flipH="1">
              <a:off x="4462443" y="4129460"/>
              <a:ext cx="235731" cy="71017"/>
            </a:xfrm>
            <a:custGeom>
              <a:avLst/>
              <a:gdLst>
                <a:gd name="T0" fmla="*/ 0 w 7985"/>
                <a:gd name="T1" fmla="*/ 0 h 2398"/>
                <a:gd name="T2" fmla="*/ 7985 w 7985"/>
                <a:gd name="T3" fmla="*/ 2398 h 2398"/>
              </a:gdLst>
              <a:ahLst/>
              <a:cxnLst/>
              <a:rect l="T0" t="T1" r="T2" b="T3"/>
              <a:pathLst>
                <a:path w="7985" h="2398" extrusionOk="0">
                  <a:moveTo>
                    <a:pt x="1789" y="1116"/>
                  </a:moveTo>
                  <a:cubicBezTo>
                    <a:pt x="1786" y="1116"/>
                    <a:pt x="1782" y="1116"/>
                    <a:pt x="1779" y="1116"/>
                  </a:cubicBezTo>
                  <a:cubicBezTo>
                    <a:pt x="1700" y="1128"/>
                    <a:pt x="1643" y="1190"/>
                    <a:pt x="1650" y="1270"/>
                  </a:cubicBezTo>
                  <a:cubicBezTo>
                    <a:pt x="1655" y="1346"/>
                    <a:pt x="1718" y="1407"/>
                    <a:pt x="1793" y="1407"/>
                  </a:cubicBezTo>
                  <a:cubicBezTo>
                    <a:pt x="1796" y="1407"/>
                    <a:pt x="1799" y="1407"/>
                    <a:pt x="1802" y="1406"/>
                  </a:cubicBezTo>
                  <a:cubicBezTo>
                    <a:pt x="1876" y="1394"/>
                    <a:pt x="1939" y="1333"/>
                    <a:pt x="1933" y="1252"/>
                  </a:cubicBezTo>
                  <a:cubicBezTo>
                    <a:pt x="1928" y="1176"/>
                    <a:pt x="1865" y="1116"/>
                    <a:pt x="1789" y="1116"/>
                  </a:cubicBezTo>
                  <a:close/>
                  <a:moveTo>
                    <a:pt x="3950" y="746"/>
                  </a:moveTo>
                  <a:cubicBezTo>
                    <a:pt x="3934" y="753"/>
                    <a:pt x="3911" y="759"/>
                    <a:pt x="3893" y="759"/>
                  </a:cubicBezTo>
                  <a:cubicBezTo>
                    <a:pt x="3853" y="770"/>
                    <a:pt x="3814" y="787"/>
                    <a:pt x="3769" y="798"/>
                  </a:cubicBezTo>
                  <a:cubicBezTo>
                    <a:pt x="3712" y="815"/>
                    <a:pt x="3649" y="838"/>
                    <a:pt x="3586" y="855"/>
                  </a:cubicBezTo>
                  <a:cubicBezTo>
                    <a:pt x="3518" y="877"/>
                    <a:pt x="3450" y="900"/>
                    <a:pt x="3381" y="929"/>
                  </a:cubicBezTo>
                  <a:cubicBezTo>
                    <a:pt x="3313" y="963"/>
                    <a:pt x="3245" y="997"/>
                    <a:pt x="3184" y="1042"/>
                  </a:cubicBezTo>
                  <a:cubicBezTo>
                    <a:pt x="3143" y="1076"/>
                    <a:pt x="3132" y="1134"/>
                    <a:pt x="3161" y="1179"/>
                  </a:cubicBezTo>
                  <a:cubicBezTo>
                    <a:pt x="3177" y="1196"/>
                    <a:pt x="3195" y="1213"/>
                    <a:pt x="3223" y="1218"/>
                  </a:cubicBezTo>
                  <a:lnTo>
                    <a:pt x="3245" y="1218"/>
                  </a:lnTo>
                  <a:cubicBezTo>
                    <a:pt x="3263" y="1218"/>
                    <a:pt x="3279" y="1213"/>
                    <a:pt x="3297" y="1202"/>
                  </a:cubicBezTo>
                  <a:cubicBezTo>
                    <a:pt x="3371" y="1162"/>
                    <a:pt x="3450" y="1116"/>
                    <a:pt x="3525" y="1071"/>
                  </a:cubicBezTo>
                  <a:cubicBezTo>
                    <a:pt x="3570" y="1053"/>
                    <a:pt x="3615" y="1031"/>
                    <a:pt x="3654" y="1014"/>
                  </a:cubicBezTo>
                  <a:cubicBezTo>
                    <a:pt x="3701" y="997"/>
                    <a:pt x="3751" y="980"/>
                    <a:pt x="3797" y="969"/>
                  </a:cubicBezTo>
                  <a:cubicBezTo>
                    <a:pt x="3848" y="945"/>
                    <a:pt x="3905" y="929"/>
                    <a:pt x="3961" y="911"/>
                  </a:cubicBezTo>
                  <a:lnTo>
                    <a:pt x="3990" y="911"/>
                  </a:lnTo>
                  <a:lnTo>
                    <a:pt x="4002" y="924"/>
                  </a:lnTo>
                  <a:cubicBezTo>
                    <a:pt x="4018" y="940"/>
                    <a:pt x="4029" y="963"/>
                    <a:pt x="4042" y="992"/>
                  </a:cubicBezTo>
                  <a:cubicBezTo>
                    <a:pt x="4052" y="1003"/>
                    <a:pt x="4058" y="1019"/>
                    <a:pt x="4063" y="1037"/>
                  </a:cubicBezTo>
                  <a:cubicBezTo>
                    <a:pt x="4063" y="1048"/>
                    <a:pt x="4063" y="1053"/>
                    <a:pt x="4070" y="1060"/>
                  </a:cubicBezTo>
                  <a:cubicBezTo>
                    <a:pt x="4047" y="1060"/>
                    <a:pt x="4029" y="1060"/>
                    <a:pt x="4013" y="1065"/>
                  </a:cubicBezTo>
                  <a:cubicBezTo>
                    <a:pt x="3990" y="1065"/>
                    <a:pt x="3968" y="1071"/>
                    <a:pt x="3945" y="1071"/>
                  </a:cubicBezTo>
                  <a:cubicBezTo>
                    <a:pt x="3859" y="1087"/>
                    <a:pt x="3774" y="1110"/>
                    <a:pt x="3695" y="1139"/>
                  </a:cubicBezTo>
                  <a:cubicBezTo>
                    <a:pt x="3649" y="1155"/>
                    <a:pt x="3627" y="1202"/>
                    <a:pt x="3643" y="1247"/>
                  </a:cubicBezTo>
                  <a:cubicBezTo>
                    <a:pt x="3652" y="1282"/>
                    <a:pt x="3685" y="1304"/>
                    <a:pt x="3721" y="1304"/>
                  </a:cubicBezTo>
                  <a:cubicBezTo>
                    <a:pt x="3731" y="1304"/>
                    <a:pt x="3741" y="1302"/>
                    <a:pt x="3751" y="1299"/>
                  </a:cubicBezTo>
                  <a:cubicBezTo>
                    <a:pt x="3819" y="1270"/>
                    <a:pt x="3887" y="1252"/>
                    <a:pt x="3961" y="1236"/>
                  </a:cubicBezTo>
                  <a:cubicBezTo>
                    <a:pt x="4002" y="1230"/>
                    <a:pt x="4036" y="1218"/>
                    <a:pt x="4076" y="1213"/>
                  </a:cubicBezTo>
                  <a:lnTo>
                    <a:pt x="4081" y="1213"/>
                  </a:lnTo>
                  <a:lnTo>
                    <a:pt x="4081" y="1218"/>
                  </a:lnTo>
                  <a:lnTo>
                    <a:pt x="4081" y="1406"/>
                  </a:lnTo>
                  <a:lnTo>
                    <a:pt x="3922" y="1406"/>
                  </a:lnTo>
                  <a:cubicBezTo>
                    <a:pt x="3803" y="1394"/>
                    <a:pt x="3688" y="1372"/>
                    <a:pt x="3570" y="1344"/>
                  </a:cubicBezTo>
                  <a:cubicBezTo>
                    <a:pt x="3566" y="1344"/>
                    <a:pt x="3562" y="1341"/>
                    <a:pt x="3558" y="1341"/>
                  </a:cubicBezTo>
                  <a:cubicBezTo>
                    <a:pt x="3556" y="1341"/>
                    <a:pt x="3554" y="1342"/>
                    <a:pt x="3552" y="1344"/>
                  </a:cubicBezTo>
                  <a:cubicBezTo>
                    <a:pt x="3525" y="1344"/>
                    <a:pt x="3496" y="1367"/>
                    <a:pt x="3491" y="1394"/>
                  </a:cubicBezTo>
                  <a:cubicBezTo>
                    <a:pt x="3484" y="1435"/>
                    <a:pt x="3507" y="1469"/>
                    <a:pt x="3546" y="1480"/>
                  </a:cubicBezTo>
                  <a:cubicBezTo>
                    <a:pt x="3643" y="1503"/>
                    <a:pt x="3746" y="1520"/>
                    <a:pt x="3848" y="1530"/>
                  </a:cubicBezTo>
                  <a:cubicBezTo>
                    <a:pt x="3878" y="1530"/>
                    <a:pt x="3911" y="1534"/>
                    <a:pt x="3943" y="1534"/>
                  </a:cubicBezTo>
                  <a:cubicBezTo>
                    <a:pt x="3959" y="1534"/>
                    <a:pt x="3975" y="1533"/>
                    <a:pt x="3990" y="1530"/>
                  </a:cubicBezTo>
                  <a:cubicBezTo>
                    <a:pt x="4018" y="1530"/>
                    <a:pt x="4042" y="1525"/>
                    <a:pt x="4070" y="1520"/>
                  </a:cubicBezTo>
                  <a:lnTo>
                    <a:pt x="4076" y="1520"/>
                  </a:lnTo>
                  <a:cubicBezTo>
                    <a:pt x="4070" y="1565"/>
                    <a:pt x="4063" y="1616"/>
                    <a:pt x="4052" y="1661"/>
                  </a:cubicBezTo>
                  <a:cubicBezTo>
                    <a:pt x="4047" y="1667"/>
                    <a:pt x="4047" y="1674"/>
                    <a:pt x="4047" y="1674"/>
                  </a:cubicBezTo>
                  <a:cubicBezTo>
                    <a:pt x="4042" y="1679"/>
                    <a:pt x="4042" y="1679"/>
                    <a:pt x="4036" y="1685"/>
                  </a:cubicBezTo>
                  <a:cubicBezTo>
                    <a:pt x="4029" y="1690"/>
                    <a:pt x="4018" y="1701"/>
                    <a:pt x="4007" y="1708"/>
                  </a:cubicBezTo>
                  <a:cubicBezTo>
                    <a:pt x="3995" y="1713"/>
                    <a:pt x="3984" y="1713"/>
                    <a:pt x="3973" y="1719"/>
                  </a:cubicBezTo>
                  <a:cubicBezTo>
                    <a:pt x="3945" y="1724"/>
                    <a:pt x="3916" y="1724"/>
                    <a:pt x="3887" y="1724"/>
                  </a:cubicBezTo>
                  <a:cubicBezTo>
                    <a:pt x="3814" y="1719"/>
                    <a:pt x="3746" y="1695"/>
                    <a:pt x="3677" y="1679"/>
                  </a:cubicBezTo>
                  <a:cubicBezTo>
                    <a:pt x="3541" y="1627"/>
                    <a:pt x="3410" y="1565"/>
                    <a:pt x="3274" y="1496"/>
                  </a:cubicBezTo>
                  <a:cubicBezTo>
                    <a:pt x="3268" y="1494"/>
                    <a:pt x="3262" y="1492"/>
                    <a:pt x="3255" y="1492"/>
                  </a:cubicBezTo>
                  <a:cubicBezTo>
                    <a:pt x="3236" y="1492"/>
                    <a:pt x="3213" y="1504"/>
                    <a:pt x="3200" y="1525"/>
                  </a:cubicBezTo>
                  <a:cubicBezTo>
                    <a:pt x="3189" y="1554"/>
                    <a:pt x="3200" y="1588"/>
                    <a:pt x="3229" y="1599"/>
                  </a:cubicBezTo>
                  <a:cubicBezTo>
                    <a:pt x="3376" y="1667"/>
                    <a:pt x="3525" y="1747"/>
                    <a:pt x="3677" y="1798"/>
                  </a:cubicBezTo>
                  <a:cubicBezTo>
                    <a:pt x="3757" y="1821"/>
                    <a:pt x="3842" y="1844"/>
                    <a:pt x="3927" y="1844"/>
                  </a:cubicBezTo>
                  <a:cubicBezTo>
                    <a:pt x="3961" y="1844"/>
                    <a:pt x="4002" y="1837"/>
                    <a:pt x="4036" y="1832"/>
                  </a:cubicBezTo>
                  <a:cubicBezTo>
                    <a:pt x="4076" y="1821"/>
                    <a:pt x="4110" y="1798"/>
                    <a:pt x="4138" y="1769"/>
                  </a:cubicBezTo>
                  <a:cubicBezTo>
                    <a:pt x="4178" y="1735"/>
                    <a:pt x="4189" y="1679"/>
                    <a:pt x="4200" y="1627"/>
                  </a:cubicBezTo>
                  <a:cubicBezTo>
                    <a:pt x="4217" y="1554"/>
                    <a:pt x="4223" y="1475"/>
                    <a:pt x="4223" y="1401"/>
                  </a:cubicBezTo>
                  <a:cubicBezTo>
                    <a:pt x="4228" y="1320"/>
                    <a:pt x="4228" y="1241"/>
                    <a:pt x="4228" y="1162"/>
                  </a:cubicBezTo>
                  <a:cubicBezTo>
                    <a:pt x="4228" y="1100"/>
                    <a:pt x="4223" y="1042"/>
                    <a:pt x="4207" y="980"/>
                  </a:cubicBezTo>
                  <a:cubicBezTo>
                    <a:pt x="4207" y="969"/>
                    <a:pt x="4200" y="963"/>
                    <a:pt x="4194" y="951"/>
                  </a:cubicBezTo>
                  <a:cubicBezTo>
                    <a:pt x="4183" y="929"/>
                    <a:pt x="4172" y="906"/>
                    <a:pt x="4160" y="877"/>
                  </a:cubicBezTo>
                  <a:cubicBezTo>
                    <a:pt x="4144" y="849"/>
                    <a:pt x="4121" y="815"/>
                    <a:pt x="4097" y="793"/>
                  </a:cubicBezTo>
                  <a:cubicBezTo>
                    <a:pt x="4070" y="770"/>
                    <a:pt x="4036" y="753"/>
                    <a:pt x="4007" y="746"/>
                  </a:cubicBezTo>
                  <a:close/>
                  <a:moveTo>
                    <a:pt x="2018" y="599"/>
                  </a:moveTo>
                  <a:cubicBezTo>
                    <a:pt x="2046" y="639"/>
                    <a:pt x="2075" y="685"/>
                    <a:pt x="2098" y="725"/>
                  </a:cubicBezTo>
                  <a:cubicBezTo>
                    <a:pt x="2149" y="821"/>
                    <a:pt x="2183" y="924"/>
                    <a:pt x="2206" y="1026"/>
                  </a:cubicBezTo>
                  <a:cubicBezTo>
                    <a:pt x="2240" y="1190"/>
                    <a:pt x="2245" y="1355"/>
                    <a:pt x="2240" y="1520"/>
                  </a:cubicBezTo>
                  <a:cubicBezTo>
                    <a:pt x="2229" y="1650"/>
                    <a:pt x="2211" y="1781"/>
                    <a:pt x="2183" y="1906"/>
                  </a:cubicBezTo>
                  <a:cubicBezTo>
                    <a:pt x="2166" y="1963"/>
                    <a:pt x="2149" y="2020"/>
                    <a:pt x="2138" y="2083"/>
                  </a:cubicBezTo>
                  <a:cubicBezTo>
                    <a:pt x="2132" y="2099"/>
                    <a:pt x="2127" y="2122"/>
                    <a:pt x="2120" y="2139"/>
                  </a:cubicBezTo>
                  <a:cubicBezTo>
                    <a:pt x="1740" y="2105"/>
                    <a:pt x="1359" y="2042"/>
                    <a:pt x="1002" y="1918"/>
                  </a:cubicBezTo>
                  <a:cubicBezTo>
                    <a:pt x="774" y="1844"/>
                    <a:pt x="552" y="1742"/>
                    <a:pt x="354" y="1611"/>
                  </a:cubicBezTo>
                  <a:cubicBezTo>
                    <a:pt x="297" y="1577"/>
                    <a:pt x="239" y="1530"/>
                    <a:pt x="189" y="1491"/>
                  </a:cubicBezTo>
                  <a:cubicBezTo>
                    <a:pt x="415" y="1310"/>
                    <a:pt x="666" y="1145"/>
                    <a:pt x="927" y="1014"/>
                  </a:cubicBezTo>
                  <a:cubicBezTo>
                    <a:pt x="1274" y="838"/>
                    <a:pt x="1637" y="701"/>
                    <a:pt x="2018" y="599"/>
                  </a:cubicBezTo>
                  <a:close/>
                  <a:moveTo>
                    <a:pt x="7609" y="167"/>
                  </a:moveTo>
                  <a:cubicBezTo>
                    <a:pt x="7650" y="276"/>
                    <a:pt x="7677" y="384"/>
                    <a:pt x="7706" y="497"/>
                  </a:cubicBezTo>
                  <a:cubicBezTo>
                    <a:pt x="7706" y="520"/>
                    <a:pt x="7711" y="542"/>
                    <a:pt x="7718" y="565"/>
                  </a:cubicBezTo>
                  <a:cubicBezTo>
                    <a:pt x="7677" y="583"/>
                    <a:pt x="7638" y="610"/>
                    <a:pt x="7598" y="633"/>
                  </a:cubicBezTo>
                  <a:cubicBezTo>
                    <a:pt x="7541" y="673"/>
                    <a:pt x="7490" y="712"/>
                    <a:pt x="7439" y="759"/>
                  </a:cubicBezTo>
                  <a:cubicBezTo>
                    <a:pt x="7428" y="770"/>
                    <a:pt x="7422" y="775"/>
                    <a:pt x="7417" y="793"/>
                  </a:cubicBezTo>
                  <a:cubicBezTo>
                    <a:pt x="7417" y="804"/>
                    <a:pt x="7417" y="815"/>
                    <a:pt x="7422" y="827"/>
                  </a:cubicBezTo>
                  <a:cubicBezTo>
                    <a:pt x="7433" y="838"/>
                    <a:pt x="7445" y="849"/>
                    <a:pt x="7456" y="849"/>
                  </a:cubicBezTo>
                  <a:cubicBezTo>
                    <a:pt x="7460" y="851"/>
                    <a:pt x="7464" y="851"/>
                    <a:pt x="7468" y="851"/>
                  </a:cubicBezTo>
                  <a:cubicBezTo>
                    <a:pt x="7477" y="851"/>
                    <a:pt x="7488" y="847"/>
                    <a:pt x="7496" y="843"/>
                  </a:cubicBezTo>
                  <a:cubicBezTo>
                    <a:pt x="7548" y="804"/>
                    <a:pt x="7593" y="764"/>
                    <a:pt x="7650" y="730"/>
                  </a:cubicBezTo>
                  <a:cubicBezTo>
                    <a:pt x="7677" y="707"/>
                    <a:pt x="7706" y="690"/>
                    <a:pt x="7735" y="673"/>
                  </a:cubicBezTo>
                  <a:cubicBezTo>
                    <a:pt x="7752" y="764"/>
                    <a:pt x="7758" y="855"/>
                    <a:pt x="7769" y="951"/>
                  </a:cubicBezTo>
                  <a:cubicBezTo>
                    <a:pt x="7754" y="949"/>
                    <a:pt x="7739" y="948"/>
                    <a:pt x="7723" y="948"/>
                  </a:cubicBezTo>
                  <a:cubicBezTo>
                    <a:pt x="7693" y="948"/>
                    <a:pt x="7662" y="951"/>
                    <a:pt x="7632" y="951"/>
                  </a:cubicBezTo>
                  <a:lnTo>
                    <a:pt x="7627" y="951"/>
                  </a:lnTo>
                  <a:cubicBezTo>
                    <a:pt x="7570" y="963"/>
                    <a:pt x="7514" y="969"/>
                    <a:pt x="7456" y="980"/>
                  </a:cubicBezTo>
                  <a:cubicBezTo>
                    <a:pt x="7428" y="985"/>
                    <a:pt x="7405" y="997"/>
                    <a:pt x="7388" y="1014"/>
                  </a:cubicBezTo>
                  <a:cubicBezTo>
                    <a:pt x="7370" y="1037"/>
                    <a:pt x="7360" y="1065"/>
                    <a:pt x="7365" y="1087"/>
                  </a:cubicBezTo>
                  <a:cubicBezTo>
                    <a:pt x="7365" y="1116"/>
                    <a:pt x="7377" y="1139"/>
                    <a:pt x="7399" y="1155"/>
                  </a:cubicBezTo>
                  <a:cubicBezTo>
                    <a:pt x="7414" y="1170"/>
                    <a:pt x="7436" y="1180"/>
                    <a:pt x="7458" y="1180"/>
                  </a:cubicBezTo>
                  <a:cubicBezTo>
                    <a:pt x="7463" y="1180"/>
                    <a:pt x="7468" y="1180"/>
                    <a:pt x="7473" y="1179"/>
                  </a:cubicBezTo>
                  <a:cubicBezTo>
                    <a:pt x="7525" y="1168"/>
                    <a:pt x="7575" y="1162"/>
                    <a:pt x="7632" y="1150"/>
                  </a:cubicBezTo>
                  <a:cubicBezTo>
                    <a:pt x="7677" y="1145"/>
                    <a:pt x="7729" y="1139"/>
                    <a:pt x="7780" y="1121"/>
                  </a:cubicBezTo>
                  <a:cubicBezTo>
                    <a:pt x="7780" y="1168"/>
                    <a:pt x="7786" y="1207"/>
                    <a:pt x="7786" y="1247"/>
                  </a:cubicBezTo>
                  <a:lnTo>
                    <a:pt x="7786" y="1333"/>
                  </a:lnTo>
                  <a:cubicBezTo>
                    <a:pt x="7758" y="1326"/>
                    <a:pt x="7724" y="1326"/>
                    <a:pt x="7695" y="1326"/>
                  </a:cubicBezTo>
                  <a:cubicBezTo>
                    <a:pt x="7650" y="1326"/>
                    <a:pt x="7598" y="1320"/>
                    <a:pt x="7553" y="1320"/>
                  </a:cubicBezTo>
                  <a:lnTo>
                    <a:pt x="7559" y="1320"/>
                  </a:lnTo>
                  <a:cubicBezTo>
                    <a:pt x="7519" y="1315"/>
                    <a:pt x="7480" y="1315"/>
                    <a:pt x="7439" y="1310"/>
                  </a:cubicBezTo>
                  <a:lnTo>
                    <a:pt x="7411" y="1310"/>
                  </a:lnTo>
                  <a:cubicBezTo>
                    <a:pt x="7399" y="1315"/>
                    <a:pt x="7388" y="1315"/>
                    <a:pt x="7377" y="1326"/>
                  </a:cubicBezTo>
                  <a:cubicBezTo>
                    <a:pt x="7360" y="1338"/>
                    <a:pt x="7349" y="1355"/>
                    <a:pt x="7343" y="1378"/>
                  </a:cubicBezTo>
                  <a:cubicBezTo>
                    <a:pt x="7336" y="1401"/>
                    <a:pt x="7343" y="1423"/>
                    <a:pt x="7354" y="1440"/>
                  </a:cubicBezTo>
                  <a:cubicBezTo>
                    <a:pt x="7365" y="1457"/>
                    <a:pt x="7388" y="1475"/>
                    <a:pt x="7411" y="1475"/>
                  </a:cubicBezTo>
                  <a:cubicBezTo>
                    <a:pt x="7480" y="1485"/>
                    <a:pt x="7553" y="1491"/>
                    <a:pt x="7627" y="1496"/>
                  </a:cubicBezTo>
                  <a:cubicBezTo>
                    <a:pt x="7677" y="1496"/>
                    <a:pt x="7735" y="1496"/>
                    <a:pt x="7792" y="1491"/>
                  </a:cubicBezTo>
                  <a:lnTo>
                    <a:pt x="7792" y="1627"/>
                  </a:lnTo>
                  <a:lnTo>
                    <a:pt x="7792" y="1821"/>
                  </a:lnTo>
                  <a:lnTo>
                    <a:pt x="7792" y="1850"/>
                  </a:lnTo>
                  <a:cubicBezTo>
                    <a:pt x="7774" y="1844"/>
                    <a:pt x="7752" y="1832"/>
                    <a:pt x="7729" y="1826"/>
                  </a:cubicBezTo>
                  <a:cubicBezTo>
                    <a:pt x="7672" y="1810"/>
                    <a:pt x="7616" y="1787"/>
                    <a:pt x="7559" y="1764"/>
                  </a:cubicBezTo>
                  <a:cubicBezTo>
                    <a:pt x="7445" y="1724"/>
                    <a:pt x="7343" y="1667"/>
                    <a:pt x="7241" y="1605"/>
                  </a:cubicBezTo>
                  <a:cubicBezTo>
                    <a:pt x="7155" y="1543"/>
                    <a:pt x="7070" y="1475"/>
                    <a:pt x="6995" y="1394"/>
                  </a:cubicBezTo>
                  <a:cubicBezTo>
                    <a:pt x="6995" y="1383"/>
                    <a:pt x="6990" y="1367"/>
                    <a:pt x="6985" y="1355"/>
                  </a:cubicBezTo>
                  <a:cubicBezTo>
                    <a:pt x="6967" y="1330"/>
                    <a:pt x="6939" y="1319"/>
                    <a:pt x="6911" y="1319"/>
                  </a:cubicBezTo>
                  <a:cubicBezTo>
                    <a:pt x="6893" y="1319"/>
                    <a:pt x="6875" y="1324"/>
                    <a:pt x="6859" y="1333"/>
                  </a:cubicBezTo>
                  <a:cubicBezTo>
                    <a:pt x="6848" y="1338"/>
                    <a:pt x="6837" y="1344"/>
                    <a:pt x="6832" y="1349"/>
                  </a:cubicBezTo>
                  <a:cubicBezTo>
                    <a:pt x="6586" y="1475"/>
                    <a:pt x="6342" y="1593"/>
                    <a:pt x="6087" y="1690"/>
                  </a:cubicBezTo>
                  <a:cubicBezTo>
                    <a:pt x="5825" y="1787"/>
                    <a:pt x="5553" y="1866"/>
                    <a:pt x="5280" y="1929"/>
                  </a:cubicBezTo>
                  <a:cubicBezTo>
                    <a:pt x="5086" y="1968"/>
                    <a:pt x="4888" y="1997"/>
                    <a:pt x="4689" y="2026"/>
                  </a:cubicBezTo>
                  <a:cubicBezTo>
                    <a:pt x="4485" y="2054"/>
                    <a:pt x="4275" y="2083"/>
                    <a:pt x="4070" y="2105"/>
                  </a:cubicBezTo>
                  <a:cubicBezTo>
                    <a:pt x="3660" y="2151"/>
                    <a:pt x="3255" y="2174"/>
                    <a:pt x="2847" y="2174"/>
                  </a:cubicBezTo>
                  <a:cubicBezTo>
                    <a:pt x="2802" y="2174"/>
                    <a:pt x="2757" y="2173"/>
                    <a:pt x="2712" y="2173"/>
                  </a:cubicBezTo>
                  <a:cubicBezTo>
                    <a:pt x="2597" y="2173"/>
                    <a:pt x="2484" y="2167"/>
                    <a:pt x="2376" y="2162"/>
                  </a:cubicBezTo>
                  <a:lnTo>
                    <a:pt x="2348" y="2162"/>
                  </a:lnTo>
                  <a:cubicBezTo>
                    <a:pt x="2353" y="2156"/>
                    <a:pt x="2353" y="2151"/>
                    <a:pt x="2359" y="2144"/>
                  </a:cubicBezTo>
                  <a:cubicBezTo>
                    <a:pt x="2376" y="2105"/>
                    <a:pt x="2387" y="2065"/>
                    <a:pt x="2405" y="2026"/>
                  </a:cubicBezTo>
                  <a:cubicBezTo>
                    <a:pt x="2416" y="1991"/>
                    <a:pt x="2421" y="1952"/>
                    <a:pt x="2434" y="1912"/>
                  </a:cubicBezTo>
                  <a:cubicBezTo>
                    <a:pt x="2450" y="1826"/>
                    <a:pt x="2455" y="1742"/>
                    <a:pt x="2455" y="1656"/>
                  </a:cubicBezTo>
                  <a:cubicBezTo>
                    <a:pt x="2461" y="1571"/>
                    <a:pt x="2455" y="1480"/>
                    <a:pt x="2445" y="1394"/>
                  </a:cubicBezTo>
                  <a:cubicBezTo>
                    <a:pt x="2439" y="1310"/>
                    <a:pt x="2421" y="1224"/>
                    <a:pt x="2405" y="1145"/>
                  </a:cubicBezTo>
                  <a:cubicBezTo>
                    <a:pt x="2387" y="1065"/>
                    <a:pt x="2365" y="992"/>
                    <a:pt x="2342" y="911"/>
                  </a:cubicBezTo>
                  <a:cubicBezTo>
                    <a:pt x="2297" y="793"/>
                    <a:pt x="2240" y="673"/>
                    <a:pt x="2161" y="565"/>
                  </a:cubicBezTo>
                  <a:cubicBezTo>
                    <a:pt x="2206" y="554"/>
                    <a:pt x="2251" y="542"/>
                    <a:pt x="2297" y="531"/>
                  </a:cubicBezTo>
                  <a:lnTo>
                    <a:pt x="2308" y="531"/>
                  </a:lnTo>
                  <a:cubicBezTo>
                    <a:pt x="2778" y="435"/>
                    <a:pt x="3256" y="386"/>
                    <a:pt x="3736" y="386"/>
                  </a:cubicBezTo>
                  <a:cubicBezTo>
                    <a:pt x="3883" y="386"/>
                    <a:pt x="4031" y="391"/>
                    <a:pt x="4178" y="400"/>
                  </a:cubicBezTo>
                  <a:cubicBezTo>
                    <a:pt x="4876" y="439"/>
                    <a:pt x="5576" y="576"/>
                    <a:pt x="6245" y="798"/>
                  </a:cubicBezTo>
                  <a:cubicBezTo>
                    <a:pt x="6331" y="827"/>
                    <a:pt x="6410" y="861"/>
                    <a:pt x="6496" y="890"/>
                  </a:cubicBezTo>
                  <a:cubicBezTo>
                    <a:pt x="6547" y="911"/>
                    <a:pt x="6599" y="929"/>
                    <a:pt x="6654" y="945"/>
                  </a:cubicBezTo>
                  <a:cubicBezTo>
                    <a:pt x="6678" y="958"/>
                    <a:pt x="6706" y="963"/>
                    <a:pt x="6729" y="969"/>
                  </a:cubicBezTo>
                  <a:cubicBezTo>
                    <a:pt x="6740" y="974"/>
                    <a:pt x="6746" y="974"/>
                    <a:pt x="6757" y="974"/>
                  </a:cubicBezTo>
                  <a:cubicBezTo>
                    <a:pt x="6764" y="980"/>
                    <a:pt x="6764" y="985"/>
                    <a:pt x="6769" y="992"/>
                  </a:cubicBezTo>
                  <a:cubicBezTo>
                    <a:pt x="6785" y="1003"/>
                    <a:pt x="6803" y="1008"/>
                    <a:pt x="6825" y="1008"/>
                  </a:cubicBezTo>
                  <a:cubicBezTo>
                    <a:pt x="6843" y="1008"/>
                    <a:pt x="6871" y="997"/>
                    <a:pt x="6882" y="980"/>
                  </a:cubicBezTo>
                  <a:cubicBezTo>
                    <a:pt x="6882" y="980"/>
                    <a:pt x="6882" y="974"/>
                    <a:pt x="6888" y="974"/>
                  </a:cubicBezTo>
                  <a:cubicBezTo>
                    <a:pt x="6893" y="969"/>
                    <a:pt x="6900" y="963"/>
                    <a:pt x="6900" y="951"/>
                  </a:cubicBezTo>
                  <a:cubicBezTo>
                    <a:pt x="6990" y="827"/>
                    <a:pt x="7087" y="707"/>
                    <a:pt x="7184" y="588"/>
                  </a:cubicBezTo>
                  <a:cubicBezTo>
                    <a:pt x="7291" y="463"/>
                    <a:pt x="7405" y="349"/>
                    <a:pt x="7530" y="242"/>
                  </a:cubicBezTo>
                  <a:cubicBezTo>
                    <a:pt x="7525" y="242"/>
                    <a:pt x="7519" y="247"/>
                    <a:pt x="7514" y="253"/>
                  </a:cubicBezTo>
                  <a:cubicBezTo>
                    <a:pt x="7541" y="224"/>
                    <a:pt x="7575" y="195"/>
                    <a:pt x="7609" y="167"/>
                  </a:cubicBezTo>
                  <a:close/>
                  <a:moveTo>
                    <a:pt x="7623" y="0"/>
                  </a:moveTo>
                  <a:cubicBezTo>
                    <a:pt x="7618" y="0"/>
                    <a:pt x="7614" y="1"/>
                    <a:pt x="7609" y="3"/>
                  </a:cubicBezTo>
                  <a:lnTo>
                    <a:pt x="7593" y="3"/>
                  </a:lnTo>
                  <a:cubicBezTo>
                    <a:pt x="7548" y="25"/>
                    <a:pt x="7501" y="48"/>
                    <a:pt x="7462" y="77"/>
                  </a:cubicBezTo>
                  <a:cubicBezTo>
                    <a:pt x="7422" y="105"/>
                    <a:pt x="7388" y="139"/>
                    <a:pt x="7349" y="167"/>
                  </a:cubicBezTo>
                  <a:cubicBezTo>
                    <a:pt x="7275" y="242"/>
                    <a:pt x="7200" y="315"/>
                    <a:pt x="7132" y="389"/>
                  </a:cubicBezTo>
                  <a:cubicBezTo>
                    <a:pt x="7008" y="525"/>
                    <a:pt x="6900" y="673"/>
                    <a:pt x="6798" y="827"/>
                  </a:cubicBezTo>
                  <a:cubicBezTo>
                    <a:pt x="6785" y="821"/>
                    <a:pt x="6780" y="815"/>
                    <a:pt x="6769" y="809"/>
                  </a:cubicBezTo>
                  <a:cubicBezTo>
                    <a:pt x="6740" y="798"/>
                    <a:pt x="6706" y="780"/>
                    <a:pt x="6678" y="770"/>
                  </a:cubicBezTo>
                  <a:cubicBezTo>
                    <a:pt x="6615" y="741"/>
                    <a:pt x="6547" y="719"/>
                    <a:pt x="6484" y="696"/>
                  </a:cubicBezTo>
                  <a:cubicBezTo>
                    <a:pt x="6382" y="656"/>
                    <a:pt x="6274" y="622"/>
                    <a:pt x="6172" y="588"/>
                  </a:cubicBezTo>
                  <a:cubicBezTo>
                    <a:pt x="5973" y="525"/>
                    <a:pt x="5768" y="474"/>
                    <a:pt x="5570" y="429"/>
                  </a:cubicBezTo>
                  <a:cubicBezTo>
                    <a:pt x="5143" y="337"/>
                    <a:pt x="4711" y="281"/>
                    <a:pt x="4280" y="258"/>
                  </a:cubicBezTo>
                  <a:cubicBezTo>
                    <a:pt x="4125" y="248"/>
                    <a:pt x="3969" y="243"/>
                    <a:pt x="3814" y="243"/>
                  </a:cubicBezTo>
                  <a:cubicBezTo>
                    <a:pt x="3530" y="243"/>
                    <a:pt x="3246" y="260"/>
                    <a:pt x="2967" y="292"/>
                  </a:cubicBezTo>
                  <a:lnTo>
                    <a:pt x="2961" y="292"/>
                  </a:lnTo>
                  <a:cubicBezTo>
                    <a:pt x="2529" y="344"/>
                    <a:pt x="2104" y="429"/>
                    <a:pt x="1695" y="559"/>
                  </a:cubicBezTo>
                  <a:cubicBezTo>
                    <a:pt x="1388" y="662"/>
                    <a:pt x="1097" y="787"/>
                    <a:pt x="814" y="935"/>
                  </a:cubicBezTo>
                  <a:cubicBezTo>
                    <a:pt x="535" y="1082"/>
                    <a:pt x="273" y="1258"/>
                    <a:pt x="35" y="1462"/>
                  </a:cubicBezTo>
                  <a:cubicBezTo>
                    <a:pt x="6" y="1485"/>
                    <a:pt x="1" y="1514"/>
                    <a:pt x="18" y="1543"/>
                  </a:cubicBezTo>
                  <a:cubicBezTo>
                    <a:pt x="24" y="1548"/>
                    <a:pt x="24" y="1554"/>
                    <a:pt x="29" y="1554"/>
                  </a:cubicBezTo>
                  <a:cubicBezTo>
                    <a:pt x="35" y="1571"/>
                    <a:pt x="40" y="1588"/>
                    <a:pt x="58" y="1599"/>
                  </a:cubicBezTo>
                  <a:cubicBezTo>
                    <a:pt x="211" y="1730"/>
                    <a:pt x="381" y="1837"/>
                    <a:pt x="564" y="1929"/>
                  </a:cubicBezTo>
                  <a:cubicBezTo>
                    <a:pt x="751" y="2031"/>
                    <a:pt x="950" y="2105"/>
                    <a:pt x="1154" y="2167"/>
                  </a:cubicBezTo>
                  <a:cubicBezTo>
                    <a:pt x="1587" y="2298"/>
                    <a:pt x="2041" y="2361"/>
                    <a:pt x="2490" y="2383"/>
                  </a:cubicBezTo>
                  <a:cubicBezTo>
                    <a:pt x="2650" y="2393"/>
                    <a:pt x="2809" y="2397"/>
                    <a:pt x="2968" y="2397"/>
                  </a:cubicBezTo>
                  <a:cubicBezTo>
                    <a:pt x="3266" y="2397"/>
                    <a:pt x="3562" y="2381"/>
                    <a:pt x="3859" y="2356"/>
                  </a:cubicBezTo>
                  <a:cubicBezTo>
                    <a:pt x="4268" y="2321"/>
                    <a:pt x="4677" y="2264"/>
                    <a:pt x="5081" y="2191"/>
                  </a:cubicBezTo>
                  <a:cubicBezTo>
                    <a:pt x="5400" y="2128"/>
                    <a:pt x="5718" y="2049"/>
                    <a:pt x="6024" y="1940"/>
                  </a:cubicBezTo>
                  <a:cubicBezTo>
                    <a:pt x="6189" y="1884"/>
                    <a:pt x="6348" y="1821"/>
                    <a:pt x="6502" y="1747"/>
                  </a:cubicBezTo>
                  <a:cubicBezTo>
                    <a:pt x="6586" y="1708"/>
                    <a:pt x="6667" y="1667"/>
                    <a:pt x="6746" y="1622"/>
                  </a:cubicBezTo>
                  <a:cubicBezTo>
                    <a:pt x="6780" y="1605"/>
                    <a:pt x="6814" y="1582"/>
                    <a:pt x="6848" y="1559"/>
                  </a:cubicBezTo>
                  <a:cubicBezTo>
                    <a:pt x="6866" y="1548"/>
                    <a:pt x="6888" y="1530"/>
                    <a:pt x="6911" y="1520"/>
                  </a:cubicBezTo>
                  <a:cubicBezTo>
                    <a:pt x="6956" y="1571"/>
                    <a:pt x="7008" y="1622"/>
                    <a:pt x="7064" y="1667"/>
                  </a:cubicBezTo>
                  <a:cubicBezTo>
                    <a:pt x="7144" y="1730"/>
                    <a:pt x="7223" y="1781"/>
                    <a:pt x="7309" y="1832"/>
                  </a:cubicBezTo>
                  <a:cubicBezTo>
                    <a:pt x="7394" y="1878"/>
                    <a:pt x="7480" y="1912"/>
                    <a:pt x="7570" y="1946"/>
                  </a:cubicBezTo>
                  <a:cubicBezTo>
                    <a:pt x="7616" y="1963"/>
                    <a:pt x="7666" y="1981"/>
                    <a:pt x="7718" y="1991"/>
                  </a:cubicBezTo>
                  <a:cubicBezTo>
                    <a:pt x="7745" y="1997"/>
                    <a:pt x="7780" y="2002"/>
                    <a:pt x="7808" y="2008"/>
                  </a:cubicBezTo>
                  <a:cubicBezTo>
                    <a:pt x="7808" y="2015"/>
                    <a:pt x="7808" y="2020"/>
                    <a:pt x="7814" y="2020"/>
                  </a:cubicBezTo>
                  <a:cubicBezTo>
                    <a:pt x="7814" y="2042"/>
                    <a:pt x="7837" y="2060"/>
                    <a:pt x="7860" y="2065"/>
                  </a:cubicBezTo>
                  <a:cubicBezTo>
                    <a:pt x="7882" y="2065"/>
                    <a:pt x="7916" y="2054"/>
                    <a:pt x="7928" y="2026"/>
                  </a:cubicBezTo>
                  <a:cubicBezTo>
                    <a:pt x="7957" y="1957"/>
                    <a:pt x="7962" y="1878"/>
                    <a:pt x="7968" y="1798"/>
                  </a:cubicBezTo>
                  <a:cubicBezTo>
                    <a:pt x="7979" y="1708"/>
                    <a:pt x="7979" y="1611"/>
                    <a:pt x="7984" y="1520"/>
                  </a:cubicBezTo>
                  <a:cubicBezTo>
                    <a:pt x="7984" y="1349"/>
                    <a:pt x="7973" y="1184"/>
                    <a:pt x="7957" y="1014"/>
                  </a:cubicBezTo>
                  <a:cubicBezTo>
                    <a:pt x="7939" y="849"/>
                    <a:pt x="7911" y="690"/>
                    <a:pt x="7865" y="525"/>
                  </a:cubicBezTo>
                  <a:cubicBezTo>
                    <a:pt x="7820" y="366"/>
                    <a:pt x="7763" y="208"/>
                    <a:pt x="7695" y="54"/>
                  </a:cubicBezTo>
                  <a:cubicBezTo>
                    <a:pt x="7690" y="37"/>
                    <a:pt x="7672" y="19"/>
                    <a:pt x="7655" y="14"/>
                  </a:cubicBezTo>
                  <a:cubicBezTo>
                    <a:pt x="7643" y="6"/>
                    <a:pt x="7633" y="0"/>
                    <a:pt x="762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5" name="Google Shape;1969;p27"/>
            <p:cNvSpPr>
              <a:spLocks noChangeArrowheads="1"/>
            </p:cNvSpPr>
            <p:nvPr/>
          </p:nvSpPr>
          <p:spPr bwMode="auto">
            <a:xfrm flipH="1">
              <a:off x="4574628" y="4284276"/>
              <a:ext cx="166148" cy="59654"/>
            </a:xfrm>
            <a:custGeom>
              <a:avLst/>
              <a:gdLst>
                <a:gd name="T0" fmla="*/ 0 w 5632"/>
                <a:gd name="T1" fmla="*/ 0 h 2014"/>
                <a:gd name="T2" fmla="*/ 5632 w 5632"/>
                <a:gd name="T3" fmla="*/ 2014 h 2014"/>
              </a:gdLst>
              <a:ahLst/>
              <a:cxnLst/>
              <a:rect l="T0" t="T1" r="T2" b="T3"/>
              <a:pathLst>
                <a:path w="5632" h="2014" extrusionOk="0">
                  <a:moveTo>
                    <a:pt x="1847" y="587"/>
                  </a:moveTo>
                  <a:cubicBezTo>
                    <a:pt x="1876" y="593"/>
                    <a:pt x="1910" y="603"/>
                    <a:pt x="1932" y="627"/>
                  </a:cubicBezTo>
                  <a:cubicBezTo>
                    <a:pt x="1960" y="648"/>
                    <a:pt x="1978" y="677"/>
                    <a:pt x="2000" y="717"/>
                  </a:cubicBezTo>
                  <a:cubicBezTo>
                    <a:pt x="2012" y="740"/>
                    <a:pt x="2023" y="763"/>
                    <a:pt x="2034" y="785"/>
                  </a:cubicBezTo>
                  <a:cubicBezTo>
                    <a:pt x="2041" y="797"/>
                    <a:pt x="2041" y="808"/>
                    <a:pt x="2046" y="819"/>
                  </a:cubicBezTo>
                  <a:cubicBezTo>
                    <a:pt x="2057" y="871"/>
                    <a:pt x="2062" y="921"/>
                    <a:pt x="2062" y="996"/>
                  </a:cubicBezTo>
                  <a:cubicBezTo>
                    <a:pt x="2068" y="1081"/>
                    <a:pt x="2068" y="1160"/>
                    <a:pt x="2062" y="1235"/>
                  </a:cubicBezTo>
                  <a:cubicBezTo>
                    <a:pt x="2057" y="1314"/>
                    <a:pt x="2052" y="1388"/>
                    <a:pt x="2041" y="1461"/>
                  </a:cubicBezTo>
                  <a:cubicBezTo>
                    <a:pt x="2023" y="1519"/>
                    <a:pt x="2012" y="1569"/>
                    <a:pt x="1972" y="1603"/>
                  </a:cubicBezTo>
                  <a:cubicBezTo>
                    <a:pt x="1944" y="1632"/>
                    <a:pt x="1910" y="1655"/>
                    <a:pt x="1876" y="1660"/>
                  </a:cubicBezTo>
                  <a:cubicBezTo>
                    <a:pt x="1852" y="1666"/>
                    <a:pt x="1829" y="1671"/>
                    <a:pt x="1813" y="1678"/>
                  </a:cubicBezTo>
                  <a:lnTo>
                    <a:pt x="1768" y="1678"/>
                  </a:lnTo>
                  <a:cubicBezTo>
                    <a:pt x="1687" y="1678"/>
                    <a:pt x="1614" y="1660"/>
                    <a:pt x="1517" y="1632"/>
                  </a:cubicBezTo>
                  <a:cubicBezTo>
                    <a:pt x="1393" y="1587"/>
                    <a:pt x="1273" y="1529"/>
                    <a:pt x="1160" y="1474"/>
                  </a:cubicBezTo>
                  <a:lnTo>
                    <a:pt x="1068" y="1433"/>
                  </a:lnTo>
                  <a:cubicBezTo>
                    <a:pt x="1057" y="1427"/>
                    <a:pt x="1045" y="1416"/>
                    <a:pt x="1040" y="1399"/>
                  </a:cubicBezTo>
                  <a:cubicBezTo>
                    <a:pt x="1034" y="1388"/>
                    <a:pt x="1034" y="1371"/>
                    <a:pt x="1040" y="1359"/>
                  </a:cubicBezTo>
                  <a:cubicBezTo>
                    <a:pt x="1052" y="1343"/>
                    <a:pt x="1068" y="1330"/>
                    <a:pt x="1086" y="1330"/>
                  </a:cubicBezTo>
                  <a:cubicBezTo>
                    <a:pt x="1097" y="1330"/>
                    <a:pt x="1102" y="1330"/>
                    <a:pt x="1113" y="1337"/>
                  </a:cubicBezTo>
                  <a:lnTo>
                    <a:pt x="1171" y="1359"/>
                  </a:lnTo>
                  <a:lnTo>
                    <a:pt x="1176" y="1364"/>
                  </a:lnTo>
                  <a:cubicBezTo>
                    <a:pt x="1284" y="1416"/>
                    <a:pt x="1398" y="1474"/>
                    <a:pt x="1511" y="1513"/>
                  </a:cubicBezTo>
                  <a:cubicBezTo>
                    <a:pt x="1597" y="1542"/>
                    <a:pt x="1659" y="1553"/>
                    <a:pt x="1721" y="1558"/>
                  </a:cubicBezTo>
                  <a:lnTo>
                    <a:pt x="1790" y="1558"/>
                  </a:lnTo>
                  <a:cubicBezTo>
                    <a:pt x="1795" y="1558"/>
                    <a:pt x="1802" y="1553"/>
                    <a:pt x="1807" y="1553"/>
                  </a:cubicBezTo>
                  <a:cubicBezTo>
                    <a:pt x="1824" y="1553"/>
                    <a:pt x="1836" y="1547"/>
                    <a:pt x="1847" y="1542"/>
                  </a:cubicBezTo>
                  <a:cubicBezTo>
                    <a:pt x="1858" y="1535"/>
                    <a:pt x="1870" y="1529"/>
                    <a:pt x="1876" y="1519"/>
                  </a:cubicBezTo>
                  <a:cubicBezTo>
                    <a:pt x="1881" y="1519"/>
                    <a:pt x="1881" y="1513"/>
                    <a:pt x="1886" y="1513"/>
                  </a:cubicBezTo>
                  <a:cubicBezTo>
                    <a:pt x="1886" y="1508"/>
                    <a:pt x="1892" y="1501"/>
                    <a:pt x="1892" y="1495"/>
                  </a:cubicBezTo>
                  <a:cubicBezTo>
                    <a:pt x="1910" y="1445"/>
                    <a:pt x="1915" y="1393"/>
                    <a:pt x="1915" y="1354"/>
                  </a:cubicBezTo>
                  <a:lnTo>
                    <a:pt x="1897" y="1354"/>
                  </a:lnTo>
                  <a:cubicBezTo>
                    <a:pt x="1881" y="1359"/>
                    <a:pt x="1863" y="1359"/>
                    <a:pt x="1847" y="1359"/>
                  </a:cubicBezTo>
                  <a:lnTo>
                    <a:pt x="1829" y="1364"/>
                  </a:lnTo>
                  <a:lnTo>
                    <a:pt x="1682" y="1364"/>
                  </a:lnTo>
                  <a:cubicBezTo>
                    <a:pt x="1574" y="1354"/>
                    <a:pt x="1472" y="1330"/>
                    <a:pt x="1386" y="1314"/>
                  </a:cubicBezTo>
                  <a:cubicBezTo>
                    <a:pt x="1346" y="1303"/>
                    <a:pt x="1325" y="1269"/>
                    <a:pt x="1330" y="1235"/>
                  </a:cubicBezTo>
                  <a:cubicBezTo>
                    <a:pt x="1336" y="1206"/>
                    <a:pt x="1364" y="1183"/>
                    <a:pt x="1393" y="1178"/>
                  </a:cubicBezTo>
                  <a:lnTo>
                    <a:pt x="1409" y="1178"/>
                  </a:lnTo>
                  <a:cubicBezTo>
                    <a:pt x="1522" y="1206"/>
                    <a:pt x="1642" y="1235"/>
                    <a:pt x="1761" y="1240"/>
                  </a:cubicBezTo>
                  <a:cubicBezTo>
                    <a:pt x="1784" y="1240"/>
                    <a:pt x="1810" y="1243"/>
                    <a:pt x="1834" y="1243"/>
                  </a:cubicBezTo>
                  <a:cubicBezTo>
                    <a:pt x="1847" y="1243"/>
                    <a:pt x="1859" y="1242"/>
                    <a:pt x="1870" y="1240"/>
                  </a:cubicBezTo>
                  <a:lnTo>
                    <a:pt x="1921" y="1240"/>
                  </a:lnTo>
                  <a:cubicBezTo>
                    <a:pt x="1926" y="1178"/>
                    <a:pt x="1926" y="1115"/>
                    <a:pt x="1921" y="1052"/>
                  </a:cubicBezTo>
                  <a:lnTo>
                    <a:pt x="1915" y="1047"/>
                  </a:lnTo>
                  <a:cubicBezTo>
                    <a:pt x="1876" y="1052"/>
                    <a:pt x="1841" y="1058"/>
                    <a:pt x="1807" y="1070"/>
                  </a:cubicBezTo>
                  <a:cubicBezTo>
                    <a:pt x="1716" y="1086"/>
                    <a:pt x="1648" y="1109"/>
                    <a:pt x="1585" y="1133"/>
                  </a:cubicBezTo>
                  <a:cubicBezTo>
                    <a:pt x="1580" y="1133"/>
                    <a:pt x="1574" y="1138"/>
                    <a:pt x="1569" y="1138"/>
                  </a:cubicBezTo>
                  <a:cubicBezTo>
                    <a:pt x="1535" y="1138"/>
                    <a:pt x="1495" y="1115"/>
                    <a:pt x="1483" y="1081"/>
                  </a:cubicBezTo>
                  <a:cubicBezTo>
                    <a:pt x="1466" y="1041"/>
                    <a:pt x="1488" y="996"/>
                    <a:pt x="1535" y="979"/>
                  </a:cubicBezTo>
                  <a:cubicBezTo>
                    <a:pt x="1614" y="944"/>
                    <a:pt x="1700" y="921"/>
                    <a:pt x="1784" y="910"/>
                  </a:cubicBezTo>
                  <a:cubicBezTo>
                    <a:pt x="1807" y="905"/>
                    <a:pt x="1829" y="899"/>
                    <a:pt x="1852" y="899"/>
                  </a:cubicBezTo>
                  <a:cubicBezTo>
                    <a:pt x="1870" y="899"/>
                    <a:pt x="1886" y="894"/>
                    <a:pt x="1910" y="894"/>
                  </a:cubicBezTo>
                  <a:lnTo>
                    <a:pt x="1904" y="871"/>
                  </a:lnTo>
                  <a:cubicBezTo>
                    <a:pt x="1897" y="853"/>
                    <a:pt x="1892" y="837"/>
                    <a:pt x="1881" y="819"/>
                  </a:cubicBezTo>
                  <a:cubicBezTo>
                    <a:pt x="1876" y="803"/>
                    <a:pt x="1858" y="779"/>
                    <a:pt x="1841" y="758"/>
                  </a:cubicBezTo>
                  <a:lnTo>
                    <a:pt x="1829" y="745"/>
                  </a:lnTo>
                  <a:lnTo>
                    <a:pt x="1802" y="745"/>
                  </a:lnTo>
                  <a:cubicBezTo>
                    <a:pt x="1761" y="758"/>
                    <a:pt x="1727" y="768"/>
                    <a:pt x="1687" y="779"/>
                  </a:cubicBezTo>
                  <a:cubicBezTo>
                    <a:pt x="1671" y="785"/>
                    <a:pt x="1653" y="792"/>
                    <a:pt x="1631" y="797"/>
                  </a:cubicBezTo>
                  <a:lnTo>
                    <a:pt x="1603" y="808"/>
                  </a:lnTo>
                  <a:lnTo>
                    <a:pt x="1591" y="813"/>
                  </a:lnTo>
                  <a:cubicBezTo>
                    <a:pt x="1556" y="826"/>
                    <a:pt x="1529" y="831"/>
                    <a:pt x="1495" y="848"/>
                  </a:cubicBezTo>
                  <a:cubicBezTo>
                    <a:pt x="1454" y="865"/>
                    <a:pt x="1415" y="882"/>
                    <a:pt x="1364" y="905"/>
                  </a:cubicBezTo>
                  <a:cubicBezTo>
                    <a:pt x="1330" y="928"/>
                    <a:pt x="1291" y="944"/>
                    <a:pt x="1256" y="968"/>
                  </a:cubicBezTo>
                  <a:lnTo>
                    <a:pt x="1250" y="973"/>
                  </a:lnTo>
                  <a:cubicBezTo>
                    <a:pt x="1210" y="989"/>
                    <a:pt x="1171" y="1013"/>
                    <a:pt x="1131" y="1036"/>
                  </a:cubicBezTo>
                  <a:cubicBezTo>
                    <a:pt x="1120" y="1041"/>
                    <a:pt x="1108" y="1047"/>
                    <a:pt x="1091" y="1052"/>
                  </a:cubicBezTo>
                  <a:lnTo>
                    <a:pt x="1074" y="1052"/>
                  </a:lnTo>
                  <a:lnTo>
                    <a:pt x="1063" y="1047"/>
                  </a:lnTo>
                  <a:cubicBezTo>
                    <a:pt x="1034" y="1047"/>
                    <a:pt x="1018" y="1030"/>
                    <a:pt x="1000" y="1013"/>
                  </a:cubicBezTo>
                  <a:cubicBezTo>
                    <a:pt x="971" y="968"/>
                    <a:pt x="984" y="910"/>
                    <a:pt x="1023" y="876"/>
                  </a:cubicBezTo>
                  <a:cubicBezTo>
                    <a:pt x="1079" y="837"/>
                    <a:pt x="1142" y="803"/>
                    <a:pt x="1222" y="768"/>
                  </a:cubicBezTo>
                  <a:cubicBezTo>
                    <a:pt x="1278" y="740"/>
                    <a:pt x="1346" y="717"/>
                    <a:pt x="1427" y="695"/>
                  </a:cubicBezTo>
                  <a:cubicBezTo>
                    <a:pt x="1454" y="683"/>
                    <a:pt x="1483" y="672"/>
                    <a:pt x="1517" y="661"/>
                  </a:cubicBezTo>
                  <a:lnTo>
                    <a:pt x="1540" y="655"/>
                  </a:lnTo>
                  <a:lnTo>
                    <a:pt x="1608" y="632"/>
                  </a:lnTo>
                  <a:lnTo>
                    <a:pt x="1642" y="627"/>
                  </a:lnTo>
                  <a:cubicBezTo>
                    <a:pt x="1671" y="614"/>
                    <a:pt x="1700" y="603"/>
                    <a:pt x="1734" y="598"/>
                  </a:cubicBezTo>
                  <a:cubicBezTo>
                    <a:pt x="1750" y="593"/>
                    <a:pt x="1773" y="587"/>
                    <a:pt x="1790" y="587"/>
                  </a:cubicBezTo>
                  <a:close/>
                  <a:moveTo>
                    <a:pt x="5450" y="1"/>
                  </a:moveTo>
                  <a:lnTo>
                    <a:pt x="5375" y="63"/>
                  </a:lnTo>
                  <a:lnTo>
                    <a:pt x="5348" y="87"/>
                  </a:lnTo>
                  <a:lnTo>
                    <a:pt x="5359" y="81"/>
                  </a:lnTo>
                  <a:cubicBezTo>
                    <a:pt x="5239" y="189"/>
                    <a:pt x="5125" y="302"/>
                    <a:pt x="5023" y="422"/>
                  </a:cubicBezTo>
                  <a:cubicBezTo>
                    <a:pt x="4926" y="535"/>
                    <a:pt x="4829" y="655"/>
                    <a:pt x="4739" y="779"/>
                  </a:cubicBezTo>
                  <a:cubicBezTo>
                    <a:pt x="4739" y="792"/>
                    <a:pt x="4727" y="803"/>
                    <a:pt x="4722" y="808"/>
                  </a:cubicBezTo>
                  <a:cubicBezTo>
                    <a:pt x="4705" y="831"/>
                    <a:pt x="4682" y="837"/>
                    <a:pt x="4666" y="842"/>
                  </a:cubicBezTo>
                  <a:cubicBezTo>
                    <a:pt x="4643" y="842"/>
                    <a:pt x="4625" y="837"/>
                    <a:pt x="4609" y="819"/>
                  </a:cubicBezTo>
                  <a:cubicBezTo>
                    <a:pt x="4603" y="819"/>
                    <a:pt x="4598" y="813"/>
                    <a:pt x="4598" y="808"/>
                  </a:cubicBezTo>
                  <a:lnTo>
                    <a:pt x="4569" y="803"/>
                  </a:lnTo>
                  <a:cubicBezTo>
                    <a:pt x="4546" y="797"/>
                    <a:pt x="4517" y="792"/>
                    <a:pt x="4495" y="779"/>
                  </a:cubicBezTo>
                  <a:cubicBezTo>
                    <a:pt x="4438" y="763"/>
                    <a:pt x="4386" y="745"/>
                    <a:pt x="4336" y="723"/>
                  </a:cubicBezTo>
                  <a:cubicBezTo>
                    <a:pt x="4244" y="689"/>
                    <a:pt x="4160" y="661"/>
                    <a:pt x="4074" y="627"/>
                  </a:cubicBezTo>
                  <a:lnTo>
                    <a:pt x="4092" y="638"/>
                  </a:lnTo>
                  <a:cubicBezTo>
                    <a:pt x="3426" y="410"/>
                    <a:pt x="2728" y="273"/>
                    <a:pt x="2023" y="228"/>
                  </a:cubicBezTo>
                  <a:cubicBezTo>
                    <a:pt x="1882" y="221"/>
                    <a:pt x="1742" y="217"/>
                    <a:pt x="1602" y="217"/>
                  </a:cubicBezTo>
                  <a:cubicBezTo>
                    <a:pt x="1320" y="217"/>
                    <a:pt x="1042" y="232"/>
                    <a:pt x="772" y="263"/>
                  </a:cubicBezTo>
                  <a:cubicBezTo>
                    <a:pt x="562" y="286"/>
                    <a:pt x="352" y="320"/>
                    <a:pt x="148" y="365"/>
                  </a:cubicBezTo>
                  <a:lnTo>
                    <a:pt x="142" y="365"/>
                  </a:lnTo>
                  <a:cubicBezTo>
                    <a:pt x="90" y="376"/>
                    <a:pt x="45" y="388"/>
                    <a:pt x="0" y="399"/>
                  </a:cubicBezTo>
                  <a:cubicBezTo>
                    <a:pt x="74" y="501"/>
                    <a:pt x="137" y="621"/>
                    <a:pt x="176" y="751"/>
                  </a:cubicBezTo>
                  <a:cubicBezTo>
                    <a:pt x="205" y="826"/>
                    <a:pt x="221" y="905"/>
                    <a:pt x="239" y="979"/>
                  </a:cubicBezTo>
                  <a:cubicBezTo>
                    <a:pt x="255" y="1058"/>
                    <a:pt x="273" y="1144"/>
                    <a:pt x="284" y="1235"/>
                  </a:cubicBezTo>
                  <a:cubicBezTo>
                    <a:pt x="295" y="1319"/>
                    <a:pt x="295" y="1411"/>
                    <a:pt x="295" y="1490"/>
                  </a:cubicBezTo>
                  <a:cubicBezTo>
                    <a:pt x="290" y="1564"/>
                    <a:pt x="284" y="1655"/>
                    <a:pt x="268" y="1746"/>
                  </a:cubicBezTo>
                  <a:cubicBezTo>
                    <a:pt x="261" y="1791"/>
                    <a:pt x="250" y="1825"/>
                    <a:pt x="239" y="1859"/>
                  </a:cubicBezTo>
                  <a:cubicBezTo>
                    <a:pt x="227" y="1899"/>
                    <a:pt x="216" y="1939"/>
                    <a:pt x="193" y="1978"/>
                  </a:cubicBezTo>
                  <a:lnTo>
                    <a:pt x="187" y="1996"/>
                  </a:lnTo>
                  <a:lnTo>
                    <a:pt x="210" y="1996"/>
                  </a:lnTo>
                  <a:cubicBezTo>
                    <a:pt x="329" y="2007"/>
                    <a:pt x="438" y="2007"/>
                    <a:pt x="551" y="2012"/>
                  </a:cubicBezTo>
                  <a:cubicBezTo>
                    <a:pt x="600" y="2013"/>
                    <a:pt x="649" y="2013"/>
                    <a:pt x="698" y="2013"/>
                  </a:cubicBezTo>
                  <a:cubicBezTo>
                    <a:pt x="1084" y="2013"/>
                    <a:pt x="1481" y="1989"/>
                    <a:pt x="1904" y="1939"/>
                  </a:cubicBezTo>
                  <a:lnTo>
                    <a:pt x="1978" y="1933"/>
                  </a:lnTo>
                  <a:cubicBezTo>
                    <a:pt x="2154" y="1917"/>
                    <a:pt x="2335" y="1888"/>
                    <a:pt x="2529" y="1859"/>
                  </a:cubicBezTo>
                  <a:cubicBezTo>
                    <a:pt x="2728" y="1831"/>
                    <a:pt x="2927" y="1802"/>
                    <a:pt x="3119" y="1763"/>
                  </a:cubicBezTo>
                  <a:cubicBezTo>
                    <a:pt x="3398" y="1700"/>
                    <a:pt x="3670" y="1621"/>
                    <a:pt x="3927" y="1524"/>
                  </a:cubicBezTo>
                  <a:cubicBezTo>
                    <a:pt x="4199" y="1422"/>
                    <a:pt x="4454" y="1296"/>
                    <a:pt x="4671" y="1189"/>
                  </a:cubicBezTo>
                  <a:lnTo>
                    <a:pt x="4700" y="1172"/>
                  </a:lnTo>
                  <a:cubicBezTo>
                    <a:pt x="4711" y="1160"/>
                    <a:pt x="4722" y="1160"/>
                    <a:pt x="4739" y="1154"/>
                  </a:cubicBezTo>
                  <a:cubicBezTo>
                    <a:pt x="4774" y="1154"/>
                    <a:pt x="4802" y="1167"/>
                    <a:pt x="4819" y="1194"/>
                  </a:cubicBezTo>
                  <a:cubicBezTo>
                    <a:pt x="4829" y="1206"/>
                    <a:pt x="4836" y="1217"/>
                    <a:pt x="4836" y="1228"/>
                  </a:cubicBezTo>
                  <a:cubicBezTo>
                    <a:pt x="4910" y="1309"/>
                    <a:pt x="4989" y="1377"/>
                    <a:pt x="5080" y="1439"/>
                  </a:cubicBezTo>
                  <a:cubicBezTo>
                    <a:pt x="5177" y="1501"/>
                    <a:pt x="5280" y="1558"/>
                    <a:pt x="5393" y="1603"/>
                  </a:cubicBezTo>
                  <a:cubicBezTo>
                    <a:pt x="5450" y="1621"/>
                    <a:pt x="5511" y="1644"/>
                    <a:pt x="5569" y="1666"/>
                  </a:cubicBezTo>
                  <a:lnTo>
                    <a:pt x="5603" y="1678"/>
                  </a:lnTo>
                  <a:lnTo>
                    <a:pt x="5631" y="1689"/>
                  </a:lnTo>
                  <a:lnTo>
                    <a:pt x="5631" y="1655"/>
                  </a:lnTo>
                  <a:lnTo>
                    <a:pt x="5631" y="1519"/>
                  </a:lnTo>
                  <a:lnTo>
                    <a:pt x="5631" y="1461"/>
                  </a:lnTo>
                  <a:lnTo>
                    <a:pt x="5631" y="1325"/>
                  </a:lnTo>
                  <a:lnTo>
                    <a:pt x="5614" y="1325"/>
                  </a:lnTo>
                  <a:cubicBezTo>
                    <a:pt x="5588" y="1328"/>
                    <a:pt x="5563" y="1329"/>
                    <a:pt x="5538" y="1329"/>
                  </a:cubicBezTo>
                  <a:cubicBezTo>
                    <a:pt x="5513" y="1329"/>
                    <a:pt x="5489" y="1328"/>
                    <a:pt x="5466" y="1325"/>
                  </a:cubicBezTo>
                  <a:cubicBezTo>
                    <a:pt x="5393" y="1325"/>
                    <a:pt x="5319" y="1314"/>
                    <a:pt x="5251" y="1309"/>
                  </a:cubicBezTo>
                  <a:cubicBezTo>
                    <a:pt x="5228" y="1309"/>
                    <a:pt x="5205" y="1291"/>
                    <a:pt x="5194" y="1274"/>
                  </a:cubicBezTo>
                  <a:cubicBezTo>
                    <a:pt x="5183" y="1257"/>
                    <a:pt x="5177" y="1235"/>
                    <a:pt x="5183" y="1212"/>
                  </a:cubicBezTo>
                  <a:cubicBezTo>
                    <a:pt x="5188" y="1194"/>
                    <a:pt x="5199" y="1172"/>
                    <a:pt x="5217" y="1160"/>
                  </a:cubicBezTo>
                  <a:cubicBezTo>
                    <a:pt x="5228" y="1154"/>
                    <a:pt x="5239" y="1149"/>
                    <a:pt x="5251" y="1149"/>
                  </a:cubicBezTo>
                  <a:lnTo>
                    <a:pt x="5280" y="1149"/>
                  </a:lnTo>
                  <a:cubicBezTo>
                    <a:pt x="5319" y="1149"/>
                    <a:pt x="5359" y="1154"/>
                    <a:pt x="5393" y="1154"/>
                  </a:cubicBezTo>
                  <a:cubicBezTo>
                    <a:pt x="5438" y="1160"/>
                    <a:pt x="5490" y="1160"/>
                    <a:pt x="5535" y="1160"/>
                  </a:cubicBezTo>
                  <a:lnTo>
                    <a:pt x="5563" y="1167"/>
                  </a:lnTo>
                  <a:lnTo>
                    <a:pt x="5626" y="1167"/>
                  </a:lnTo>
                  <a:lnTo>
                    <a:pt x="5626" y="1081"/>
                  </a:lnTo>
                  <a:cubicBezTo>
                    <a:pt x="5626" y="1041"/>
                    <a:pt x="5620" y="1002"/>
                    <a:pt x="5620" y="955"/>
                  </a:cubicBezTo>
                  <a:cubicBezTo>
                    <a:pt x="5586" y="968"/>
                    <a:pt x="5545" y="973"/>
                    <a:pt x="5511" y="979"/>
                  </a:cubicBezTo>
                  <a:lnTo>
                    <a:pt x="5500" y="979"/>
                  </a:lnTo>
                  <a:lnTo>
                    <a:pt x="5472" y="984"/>
                  </a:lnTo>
                  <a:cubicBezTo>
                    <a:pt x="5416" y="996"/>
                    <a:pt x="5364" y="1002"/>
                    <a:pt x="5307" y="1013"/>
                  </a:cubicBezTo>
                  <a:cubicBezTo>
                    <a:pt x="5303" y="1013"/>
                    <a:pt x="5299" y="1014"/>
                    <a:pt x="5296" y="1014"/>
                  </a:cubicBezTo>
                  <a:cubicBezTo>
                    <a:pt x="5273" y="1014"/>
                    <a:pt x="5254" y="1000"/>
                    <a:pt x="5239" y="989"/>
                  </a:cubicBezTo>
                  <a:cubicBezTo>
                    <a:pt x="5217" y="973"/>
                    <a:pt x="5205" y="950"/>
                    <a:pt x="5205" y="921"/>
                  </a:cubicBezTo>
                  <a:cubicBezTo>
                    <a:pt x="5205" y="899"/>
                    <a:pt x="5211" y="871"/>
                    <a:pt x="5228" y="853"/>
                  </a:cubicBezTo>
                  <a:cubicBezTo>
                    <a:pt x="5245" y="831"/>
                    <a:pt x="5267" y="826"/>
                    <a:pt x="5296" y="819"/>
                  </a:cubicBezTo>
                  <a:cubicBezTo>
                    <a:pt x="5348" y="808"/>
                    <a:pt x="5404" y="797"/>
                    <a:pt x="5466" y="792"/>
                  </a:cubicBezTo>
                  <a:cubicBezTo>
                    <a:pt x="5503" y="787"/>
                    <a:pt x="5537" y="783"/>
                    <a:pt x="5569" y="783"/>
                  </a:cubicBezTo>
                  <a:cubicBezTo>
                    <a:pt x="5582" y="783"/>
                    <a:pt x="5595" y="783"/>
                    <a:pt x="5608" y="785"/>
                  </a:cubicBezTo>
                  <a:cubicBezTo>
                    <a:pt x="5603" y="689"/>
                    <a:pt x="5592" y="598"/>
                    <a:pt x="5574" y="507"/>
                  </a:cubicBezTo>
                  <a:lnTo>
                    <a:pt x="5535" y="530"/>
                  </a:lnTo>
                  <a:cubicBezTo>
                    <a:pt x="5518" y="541"/>
                    <a:pt x="5500" y="553"/>
                    <a:pt x="5484" y="564"/>
                  </a:cubicBezTo>
                  <a:cubicBezTo>
                    <a:pt x="5427" y="603"/>
                    <a:pt x="5375" y="638"/>
                    <a:pt x="5335" y="677"/>
                  </a:cubicBezTo>
                  <a:cubicBezTo>
                    <a:pt x="5330" y="677"/>
                    <a:pt x="5319" y="683"/>
                    <a:pt x="5314" y="683"/>
                  </a:cubicBezTo>
                  <a:lnTo>
                    <a:pt x="5296" y="683"/>
                  </a:lnTo>
                  <a:cubicBezTo>
                    <a:pt x="5285" y="683"/>
                    <a:pt x="5273" y="672"/>
                    <a:pt x="5267" y="661"/>
                  </a:cubicBezTo>
                  <a:cubicBezTo>
                    <a:pt x="5256" y="648"/>
                    <a:pt x="5256" y="638"/>
                    <a:pt x="5256" y="627"/>
                  </a:cubicBezTo>
                  <a:cubicBezTo>
                    <a:pt x="5262" y="609"/>
                    <a:pt x="5267" y="603"/>
                    <a:pt x="5280" y="593"/>
                  </a:cubicBezTo>
                  <a:cubicBezTo>
                    <a:pt x="5335" y="546"/>
                    <a:pt x="5387" y="507"/>
                    <a:pt x="5438" y="467"/>
                  </a:cubicBezTo>
                  <a:cubicBezTo>
                    <a:pt x="5477" y="444"/>
                    <a:pt x="5518" y="422"/>
                    <a:pt x="5558" y="399"/>
                  </a:cubicBezTo>
                  <a:cubicBezTo>
                    <a:pt x="5552" y="376"/>
                    <a:pt x="5552" y="354"/>
                    <a:pt x="5545" y="331"/>
                  </a:cubicBezTo>
                  <a:cubicBezTo>
                    <a:pt x="5518" y="212"/>
                    <a:pt x="5484" y="98"/>
                    <a:pt x="545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6" name="Google Shape;1970;p27"/>
            <p:cNvSpPr>
              <a:spLocks noChangeArrowheads="1"/>
            </p:cNvSpPr>
            <p:nvPr/>
          </p:nvSpPr>
          <p:spPr bwMode="auto">
            <a:xfrm flipH="1">
              <a:off x="4737936" y="4297059"/>
              <a:ext cx="61062" cy="45451"/>
            </a:xfrm>
            <a:custGeom>
              <a:avLst/>
              <a:gdLst>
                <a:gd name="T0" fmla="*/ 0 w 2069"/>
                <a:gd name="T1" fmla="*/ 0 h 1546"/>
                <a:gd name="T2" fmla="*/ 2069 w 2069"/>
                <a:gd name="T3" fmla="*/ 1546 h 1546"/>
              </a:gdLst>
              <a:ahLst/>
              <a:cxnLst/>
              <a:rect l="T0" t="T1" r="T2" b="T3"/>
              <a:pathLst>
                <a:path w="2069" h="1546" extrusionOk="0">
                  <a:moveTo>
                    <a:pt x="1614" y="521"/>
                  </a:moveTo>
                  <a:cubicBezTo>
                    <a:pt x="1643" y="521"/>
                    <a:pt x="1670" y="533"/>
                    <a:pt x="1693" y="551"/>
                  </a:cubicBezTo>
                  <a:cubicBezTo>
                    <a:pt x="1727" y="580"/>
                    <a:pt x="1745" y="614"/>
                    <a:pt x="1751" y="653"/>
                  </a:cubicBezTo>
                  <a:cubicBezTo>
                    <a:pt x="1756" y="727"/>
                    <a:pt x="1700" y="795"/>
                    <a:pt x="1620" y="802"/>
                  </a:cubicBezTo>
                  <a:cubicBezTo>
                    <a:pt x="1613" y="803"/>
                    <a:pt x="1607" y="803"/>
                    <a:pt x="1601" y="803"/>
                  </a:cubicBezTo>
                  <a:cubicBezTo>
                    <a:pt x="1569" y="803"/>
                    <a:pt x="1542" y="792"/>
                    <a:pt x="1517" y="773"/>
                  </a:cubicBezTo>
                  <a:cubicBezTo>
                    <a:pt x="1489" y="750"/>
                    <a:pt x="1472" y="711"/>
                    <a:pt x="1467" y="671"/>
                  </a:cubicBezTo>
                  <a:cubicBezTo>
                    <a:pt x="1462" y="597"/>
                    <a:pt x="1517" y="529"/>
                    <a:pt x="1598" y="522"/>
                  </a:cubicBezTo>
                  <a:cubicBezTo>
                    <a:pt x="1603" y="521"/>
                    <a:pt x="1609" y="521"/>
                    <a:pt x="1614" y="521"/>
                  </a:cubicBezTo>
                  <a:close/>
                  <a:moveTo>
                    <a:pt x="1837" y="0"/>
                  </a:moveTo>
                  <a:cubicBezTo>
                    <a:pt x="1444" y="102"/>
                    <a:pt x="1074" y="244"/>
                    <a:pt x="739" y="415"/>
                  </a:cubicBezTo>
                  <a:cubicBezTo>
                    <a:pt x="473" y="551"/>
                    <a:pt x="222" y="711"/>
                    <a:pt x="1" y="892"/>
                  </a:cubicBezTo>
                  <a:cubicBezTo>
                    <a:pt x="51" y="931"/>
                    <a:pt x="109" y="978"/>
                    <a:pt x="166" y="1017"/>
                  </a:cubicBezTo>
                  <a:cubicBezTo>
                    <a:pt x="358" y="1136"/>
                    <a:pt x="568" y="1238"/>
                    <a:pt x="814" y="1324"/>
                  </a:cubicBezTo>
                  <a:cubicBezTo>
                    <a:pt x="1142" y="1432"/>
                    <a:pt x="1512" y="1506"/>
                    <a:pt x="1932" y="1545"/>
                  </a:cubicBezTo>
                  <a:lnTo>
                    <a:pt x="1944" y="1511"/>
                  </a:lnTo>
                  <a:lnTo>
                    <a:pt x="1955" y="1484"/>
                  </a:lnTo>
                  <a:lnTo>
                    <a:pt x="1955" y="1472"/>
                  </a:lnTo>
                  <a:cubicBezTo>
                    <a:pt x="1973" y="1416"/>
                    <a:pt x="1989" y="1364"/>
                    <a:pt x="2000" y="1306"/>
                  </a:cubicBezTo>
                  <a:cubicBezTo>
                    <a:pt x="2029" y="1170"/>
                    <a:pt x="2052" y="1046"/>
                    <a:pt x="2058" y="921"/>
                  </a:cubicBezTo>
                  <a:cubicBezTo>
                    <a:pt x="2068" y="745"/>
                    <a:pt x="2058" y="580"/>
                    <a:pt x="2023" y="432"/>
                  </a:cubicBezTo>
                  <a:cubicBezTo>
                    <a:pt x="2000" y="318"/>
                    <a:pt x="1966" y="222"/>
                    <a:pt x="1921" y="125"/>
                  </a:cubicBezTo>
                  <a:cubicBezTo>
                    <a:pt x="1893" y="86"/>
                    <a:pt x="1864" y="40"/>
                    <a:pt x="1837"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7" name="Google Shape;1971;p27"/>
            <p:cNvSpPr>
              <a:spLocks noChangeArrowheads="1"/>
            </p:cNvSpPr>
            <p:nvPr/>
          </p:nvSpPr>
          <p:spPr bwMode="auto">
            <a:xfrm flipH="1">
              <a:off x="4568948" y="4278594"/>
              <a:ext cx="235731" cy="71017"/>
            </a:xfrm>
            <a:custGeom>
              <a:avLst/>
              <a:gdLst>
                <a:gd name="T0" fmla="*/ 0 w 7992"/>
                <a:gd name="T1" fmla="*/ 0 h 2395"/>
                <a:gd name="T2" fmla="*/ 7992 w 7992"/>
                <a:gd name="T3" fmla="*/ 2395 h 2395"/>
              </a:gdLst>
              <a:ahLst/>
              <a:cxnLst/>
              <a:rect l="T0" t="T1" r="T2" b="T3"/>
              <a:pathLst>
                <a:path w="7992" h="2395" extrusionOk="0">
                  <a:moveTo>
                    <a:pt x="1804" y="1117"/>
                  </a:moveTo>
                  <a:cubicBezTo>
                    <a:pt x="1798" y="1117"/>
                    <a:pt x="1792" y="1117"/>
                    <a:pt x="1786" y="1118"/>
                  </a:cubicBezTo>
                  <a:cubicBezTo>
                    <a:pt x="1705" y="1125"/>
                    <a:pt x="1650" y="1187"/>
                    <a:pt x="1655" y="1272"/>
                  </a:cubicBezTo>
                  <a:cubicBezTo>
                    <a:pt x="1660" y="1343"/>
                    <a:pt x="1723" y="1404"/>
                    <a:pt x="1798" y="1404"/>
                  </a:cubicBezTo>
                  <a:cubicBezTo>
                    <a:pt x="1801" y="1404"/>
                    <a:pt x="1805" y="1404"/>
                    <a:pt x="1808" y="1403"/>
                  </a:cubicBezTo>
                  <a:cubicBezTo>
                    <a:pt x="1881" y="1391"/>
                    <a:pt x="1944" y="1330"/>
                    <a:pt x="1939" y="1249"/>
                  </a:cubicBezTo>
                  <a:cubicBezTo>
                    <a:pt x="1934" y="1176"/>
                    <a:pt x="1875" y="1117"/>
                    <a:pt x="1804" y="1117"/>
                  </a:cubicBezTo>
                  <a:close/>
                  <a:moveTo>
                    <a:pt x="3982" y="745"/>
                  </a:moveTo>
                  <a:cubicBezTo>
                    <a:pt x="3973" y="745"/>
                    <a:pt x="3965" y="747"/>
                    <a:pt x="3956" y="750"/>
                  </a:cubicBezTo>
                  <a:cubicBezTo>
                    <a:pt x="3939" y="750"/>
                    <a:pt x="3916" y="756"/>
                    <a:pt x="3900" y="761"/>
                  </a:cubicBezTo>
                  <a:cubicBezTo>
                    <a:pt x="3853" y="766"/>
                    <a:pt x="3814" y="784"/>
                    <a:pt x="3774" y="795"/>
                  </a:cubicBezTo>
                  <a:cubicBezTo>
                    <a:pt x="3712" y="811"/>
                    <a:pt x="3649" y="835"/>
                    <a:pt x="3586" y="852"/>
                  </a:cubicBezTo>
                  <a:cubicBezTo>
                    <a:pt x="3518" y="874"/>
                    <a:pt x="3450" y="897"/>
                    <a:pt x="3388" y="931"/>
                  </a:cubicBezTo>
                  <a:cubicBezTo>
                    <a:pt x="3320" y="960"/>
                    <a:pt x="3252" y="994"/>
                    <a:pt x="3189" y="1039"/>
                  </a:cubicBezTo>
                  <a:cubicBezTo>
                    <a:pt x="3150" y="1073"/>
                    <a:pt x="3132" y="1131"/>
                    <a:pt x="3166" y="1176"/>
                  </a:cubicBezTo>
                  <a:cubicBezTo>
                    <a:pt x="3177" y="1193"/>
                    <a:pt x="3200" y="1210"/>
                    <a:pt x="3229" y="1215"/>
                  </a:cubicBezTo>
                  <a:lnTo>
                    <a:pt x="3252" y="1215"/>
                  </a:lnTo>
                  <a:cubicBezTo>
                    <a:pt x="3268" y="1215"/>
                    <a:pt x="3286" y="1210"/>
                    <a:pt x="3302" y="1199"/>
                  </a:cubicBezTo>
                  <a:cubicBezTo>
                    <a:pt x="3376" y="1159"/>
                    <a:pt x="3457" y="1113"/>
                    <a:pt x="3530" y="1073"/>
                  </a:cubicBezTo>
                  <a:cubicBezTo>
                    <a:pt x="3575" y="1050"/>
                    <a:pt x="3615" y="1028"/>
                    <a:pt x="3661" y="1011"/>
                  </a:cubicBezTo>
                  <a:cubicBezTo>
                    <a:pt x="3706" y="994"/>
                    <a:pt x="3751" y="976"/>
                    <a:pt x="3803" y="966"/>
                  </a:cubicBezTo>
                  <a:cubicBezTo>
                    <a:pt x="3853" y="948"/>
                    <a:pt x="3911" y="926"/>
                    <a:pt x="3968" y="908"/>
                  </a:cubicBezTo>
                  <a:lnTo>
                    <a:pt x="3995" y="908"/>
                  </a:lnTo>
                  <a:cubicBezTo>
                    <a:pt x="4002" y="914"/>
                    <a:pt x="4002" y="914"/>
                    <a:pt x="4007" y="921"/>
                  </a:cubicBezTo>
                  <a:cubicBezTo>
                    <a:pt x="4024" y="937"/>
                    <a:pt x="4036" y="966"/>
                    <a:pt x="4047" y="989"/>
                  </a:cubicBezTo>
                  <a:cubicBezTo>
                    <a:pt x="4058" y="1005"/>
                    <a:pt x="4063" y="1016"/>
                    <a:pt x="4070" y="1039"/>
                  </a:cubicBezTo>
                  <a:lnTo>
                    <a:pt x="4070" y="1057"/>
                  </a:lnTo>
                  <a:cubicBezTo>
                    <a:pt x="4052" y="1057"/>
                    <a:pt x="4036" y="1057"/>
                    <a:pt x="4013" y="1062"/>
                  </a:cubicBezTo>
                  <a:cubicBezTo>
                    <a:pt x="3995" y="1062"/>
                    <a:pt x="3973" y="1068"/>
                    <a:pt x="3950" y="1068"/>
                  </a:cubicBezTo>
                  <a:cubicBezTo>
                    <a:pt x="3866" y="1084"/>
                    <a:pt x="3780" y="1107"/>
                    <a:pt x="3695" y="1136"/>
                  </a:cubicBezTo>
                  <a:cubicBezTo>
                    <a:pt x="3654" y="1152"/>
                    <a:pt x="3632" y="1204"/>
                    <a:pt x="3649" y="1244"/>
                  </a:cubicBezTo>
                  <a:cubicBezTo>
                    <a:pt x="3658" y="1279"/>
                    <a:pt x="3691" y="1301"/>
                    <a:pt x="3724" y="1301"/>
                  </a:cubicBezTo>
                  <a:cubicBezTo>
                    <a:pt x="3733" y="1301"/>
                    <a:pt x="3743" y="1299"/>
                    <a:pt x="3751" y="1296"/>
                  </a:cubicBezTo>
                  <a:cubicBezTo>
                    <a:pt x="3825" y="1267"/>
                    <a:pt x="3893" y="1249"/>
                    <a:pt x="3968" y="1233"/>
                  </a:cubicBezTo>
                  <a:cubicBezTo>
                    <a:pt x="4007" y="1227"/>
                    <a:pt x="4042" y="1221"/>
                    <a:pt x="4081" y="1210"/>
                  </a:cubicBezTo>
                  <a:lnTo>
                    <a:pt x="4087" y="1210"/>
                  </a:lnTo>
                  <a:lnTo>
                    <a:pt x="4087" y="1215"/>
                  </a:lnTo>
                  <a:lnTo>
                    <a:pt x="4087" y="1403"/>
                  </a:lnTo>
                  <a:lnTo>
                    <a:pt x="3927" y="1403"/>
                  </a:lnTo>
                  <a:cubicBezTo>
                    <a:pt x="3808" y="1391"/>
                    <a:pt x="3695" y="1369"/>
                    <a:pt x="3575" y="1341"/>
                  </a:cubicBezTo>
                  <a:lnTo>
                    <a:pt x="3559" y="1341"/>
                  </a:lnTo>
                  <a:cubicBezTo>
                    <a:pt x="3525" y="1341"/>
                    <a:pt x="3502" y="1364"/>
                    <a:pt x="3496" y="1398"/>
                  </a:cubicBezTo>
                  <a:cubicBezTo>
                    <a:pt x="3491" y="1432"/>
                    <a:pt x="3512" y="1466"/>
                    <a:pt x="3547" y="1477"/>
                  </a:cubicBezTo>
                  <a:cubicBezTo>
                    <a:pt x="3649" y="1500"/>
                    <a:pt x="3751" y="1522"/>
                    <a:pt x="3848" y="1527"/>
                  </a:cubicBezTo>
                  <a:cubicBezTo>
                    <a:pt x="3874" y="1531"/>
                    <a:pt x="3898" y="1533"/>
                    <a:pt x="3922" y="1533"/>
                  </a:cubicBezTo>
                  <a:cubicBezTo>
                    <a:pt x="3946" y="1533"/>
                    <a:pt x="3970" y="1531"/>
                    <a:pt x="3995" y="1527"/>
                  </a:cubicBezTo>
                  <a:cubicBezTo>
                    <a:pt x="4024" y="1527"/>
                    <a:pt x="4047" y="1522"/>
                    <a:pt x="4076" y="1517"/>
                  </a:cubicBezTo>
                  <a:lnTo>
                    <a:pt x="4081" y="1517"/>
                  </a:lnTo>
                  <a:cubicBezTo>
                    <a:pt x="4076" y="1562"/>
                    <a:pt x="4070" y="1613"/>
                    <a:pt x="4058" y="1658"/>
                  </a:cubicBezTo>
                  <a:cubicBezTo>
                    <a:pt x="4052" y="1664"/>
                    <a:pt x="4052" y="1671"/>
                    <a:pt x="4052" y="1676"/>
                  </a:cubicBezTo>
                  <a:cubicBezTo>
                    <a:pt x="4047" y="1676"/>
                    <a:pt x="4047" y="1682"/>
                    <a:pt x="4042" y="1682"/>
                  </a:cubicBezTo>
                  <a:cubicBezTo>
                    <a:pt x="4029" y="1687"/>
                    <a:pt x="4024" y="1698"/>
                    <a:pt x="4013" y="1705"/>
                  </a:cubicBezTo>
                  <a:cubicBezTo>
                    <a:pt x="4002" y="1710"/>
                    <a:pt x="3990" y="1710"/>
                    <a:pt x="3973" y="1716"/>
                  </a:cubicBezTo>
                  <a:cubicBezTo>
                    <a:pt x="3945" y="1721"/>
                    <a:pt x="3916" y="1721"/>
                    <a:pt x="3887" y="1721"/>
                  </a:cubicBezTo>
                  <a:cubicBezTo>
                    <a:pt x="3819" y="1716"/>
                    <a:pt x="3751" y="1698"/>
                    <a:pt x="3683" y="1676"/>
                  </a:cubicBezTo>
                  <a:cubicBezTo>
                    <a:pt x="3547" y="1624"/>
                    <a:pt x="3416" y="1562"/>
                    <a:pt x="3279" y="1500"/>
                  </a:cubicBezTo>
                  <a:cubicBezTo>
                    <a:pt x="3270" y="1494"/>
                    <a:pt x="3260" y="1492"/>
                    <a:pt x="3251" y="1492"/>
                  </a:cubicBezTo>
                  <a:cubicBezTo>
                    <a:pt x="3232" y="1492"/>
                    <a:pt x="3214" y="1503"/>
                    <a:pt x="3206" y="1522"/>
                  </a:cubicBezTo>
                  <a:cubicBezTo>
                    <a:pt x="3195" y="1551"/>
                    <a:pt x="3206" y="1585"/>
                    <a:pt x="3234" y="1596"/>
                  </a:cubicBezTo>
                  <a:cubicBezTo>
                    <a:pt x="3382" y="1664"/>
                    <a:pt x="3525" y="1744"/>
                    <a:pt x="3683" y="1795"/>
                  </a:cubicBezTo>
                  <a:cubicBezTo>
                    <a:pt x="3763" y="1823"/>
                    <a:pt x="3848" y="1841"/>
                    <a:pt x="3934" y="1841"/>
                  </a:cubicBezTo>
                  <a:cubicBezTo>
                    <a:pt x="3968" y="1841"/>
                    <a:pt x="4007" y="1834"/>
                    <a:pt x="4042" y="1829"/>
                  </a:cubicBezTo>
                  <a:cubicBezTo>
                    <a:pt x="4076" y="1818"/>
                    <a:pt x="4115" y="1795"/>
                    <a:pt x="4144" y="1773"/>
                  </a:cubicBezTo>
                  <a:cubicBezTo>
                    <a:pt x="4183" y="1732"/>
                    <a:pt x="4194" y="1676"/>
                    <a:pt x="4207" y="1624"/>
                  </a:cubicBezTo>
                  <a:cubicBezTo>
                    <a:pt x="4218" y="1551"/>
                    <a:pt x="4223" y="1472"/>
                    <a:pt x="4228" y="1398"/>
                  </a:cubicBezTo>
                  <a:cubicBezTo>
                    <a:pt x="4234" y="1317"/>
                    <a:pt x="4234" y="1238"/>
                    <a:pt x="4234" y="1159"/>
                  </a:cubicBezTo>
                  <a:cubicBezTo>
                    <a:pt x="4228" y="1102"/>
                    <a:pt x="4223" y="1039"/>
                    <a:pt x="4212" y="982"/>
                  </a:cubicBezTo>
                  <a:cubicBezTo>
                    <a:pt x="4212" y="971"/>
                    <a:pt x="4207" y="960"/>
                    <a:pt x="4200" y="948"/>
                  </a:cubicBezTo>
                  <a:cubicBezTo>
                    <a:pt x="4189" y="926"/>
                    <a:pt x="4178" y="903"/>
                    <a:pt x="4166" y="874"/>
                  </a:cubicBezTo>
                  <a:cubicBezTo>
                    <a:pt x="4149" y="846"/>
                    <a:pt x="4126" y="811"/>
                    <a:pt x="4098" y="790"/>
                  </a:cubicBezTo>
                  <a:cubicBezTo>
                    <a:pt x="4076" y="766"/>
                    <a:pt x="4042" y="750"/>
                    <a:pt x="4013" y="750"/>
                  </a:cubicBezTo>
                  <a:cubicBezTo>
                    <a:pt x="4001" y="747"/>
                    <a:pt x="3991" y="745"/>
                    <a:pt x="3982" y="745"/>
                  </a:cubicBezTo>
                  <a:close/>
                  <a:moveTo>
                    <a:pt x="2025" y="596"/>
                  </a:moveTo>
                  <a:cubicBezTo>
                    <a:pt x="2052" y="636"/>
                    <a:pt x="2081" y="682"/>
                    <a:pt x="2104" y="727"/>
                  </a:cubicBezTo>
                  <a:cubicBezTo>
                    <a:pt x="2154" y="818"/>
                    <a:pt x="2188" y="921"/>
                    <a:pt x="2211" y="1023"/>
                  </a:cubicBezTo>
                  <a:cubicBezTo>
                    <a:pt x="2246" y="1187"/>
                    <a:pt x="2251" y="1352"/>
                    <a:pt x="2246" y="1522"/>
                  </a:cubicBezTo>
                  <a:cubicBezTo>
                    <a:pt x="2235" y="1647"/>
                    <a:pt x="2217" y="1778"/>
                    <a:pt x="2183" y="1902"/>
                  </a:cubicBezTo>
                  <a:cubicBezTo>
                    <a:pt x="2172" y="1960"/>
                    <a:pt x="2154" y="2022"/>
                    <a:pt x="2138" y="2080"/>
                  </a:cubicBezTo>
                  <a:cubicBezTo>
                    <a:pt x="2132" y="2096"/>
                    <a:pt x="2127" y="2119"/>
                    <a:pt x="2120" y="2141"/>
                  </a:cubicBezTo>
                  <a:cubicBezTo>
                    <a:pt x="1745" y="2102"/>
                    <a:pt x="1365" y="2039"/>
                    <a:pt x="1007" y="1920"/>
                  </a:cubicBezTo>
                  <a:cubicBezTo>
                    <a:pt x="779" y="1841"/>
                    <a:pt x="559" y="1744"/>
                    <a:pt x="359" y="1613"/>
                  </a:cubicBezTo>
                  <a:cubicBezTo>
                    <a:pt x="302" y="1574"/>
                    <a:pt x="245" y="1534"/>
                    <a:pt x="194" y="1488"/>
                  </a:cubicBezTo>
                  <a:cubicBezTo>
                    <a:pt x="422" y="1307"/>
                    <a:pt x="672" y="1147"/>
                    <a:pt x="934" y="1011"/>
                  </a:cubicBezTo>
                  <a:lnTo>
                    <a:pt x="927" y="1011"/>
                  </a:lnTo>
                  <a:cubicBezTo>
                    <a:pt x="1280" y="835"/>
                    <a:pt x="1643" y="698"/>
                    <a:pt x="2025" y="596"/>
                  </a:cubicBezTo>
                  <a:close/>
                  <a:moveTo>
                    <a:pt x="7609" y="164"/>
                  </a:moveTo>
                  <a:cubicBezTo>
                    <a:pt x="7656" y="273"/>
                    <a:pt x="7684" y="386"/>
                    <a:pt x="7711" y="494"/>
                  </a:cubicBezTo>
                  <a:cubicBezTo>
                    <a:pt x="7711" y="517"/>
                    <a:pt x="7718" y="539"/>
                    <a:pt x="7724" y="562"/>
                  </a:cubicBezTo>
                  <a:cubicBezTo>
                    <a:pt x="7684" y="580"/>
                    <a:pt x="7643" y="607"/>
                    <a:pt x="7604" y="630"/>
                  </a:cubicBezTo>
                  <a:cubicBezTo>
                    <a:pt x="7548" y="670"/>
                    <a:pt x="7496" y="709"/>
                    <a:pt x="7446" y="756"/>
                  </a:cubicBezTo>
                  <a:cubicBezTo>
                    <a:pt x="7433" y="766"/>
                    <a:pt x="7422" y="772"/>
                    <a:pt x="7422" y="790"/>
                  </a:cubicBezTo>
                  <a:cubicBezTo>
                    <a:pt x="7417" y="801"/>
                    <a:pt x="7422" y="818"/>
                    <a:pt x="7428" y="829"/>
                  </a:cubicBezTo>
                  <a:cubicBezTo>
                    <a:pt x="7439" y="840"/>
                    <a:pt x="7451" y="846"/>
                    <a:pt x="7462" y="846"/>
                  </a:cubicBezTo>
                  <a:cubicBezTo>
                    <a:pt x="7465" y="848"/>
                    <a:pt x="7469" y="848"/>
                    <a:pt x="7473" y="848"/>
                  </a:cubicBezTo>
                  <a:cubicBezTo>
                    <a:pt x="7483" y="848"/>
                    <a:pt x="7494" y="844"/>
                    <a:pt x="7501" y="840"/>
                  </a:cubicBezTo>
                  <a:cubicBezTo>
                    <a:pt x="7548" y="801"/>
                    <a:pt x="7598" y="761"/>
                    <a:pt x="7650" y="727"/>
                  </a:cubicBezTo>
                  <a:cubicBezTo>
                    <a:pt x="7684" y="704"/>
                    <a:pt x="7711" y="687"/>
                    <a:pt x="7740" y="670"/>
                  </a:cubicBezTo>
                  <a:cubicBezTo>
                    <a:pt x="7752" y="761"/>
                    <a:pt x="7763" y="852"/>
                    <a:pt x="7774" y="948"/>
                  </a:cubicBezTo>
                  <a:cubicBezTo>
                    <a:pt x="7759" y="946"/>
                    <a:pt x="7744" y="945"/>
                    <a:pt x="7729" y="945"/>
                  </a:cubicBezTo>
                  <a:cubicBezTo>
                    <a:pt x="7699" y="945"/>
                    <a:pt x="7669" y="948"/>
                    <a:pt x="7638" y="948"/>
                  </a:cubicBezTo>
                  <a:lnTo>
                    <a:pt x="7632" y="955"/>
                  </a:lnTo>
                  <a:cubicBezTo>
                    <a:pt x="7575" y="960"/>
                    <a:pt x="7519" y="971"/>
                    <a:pt x="7462" y="982"/>
                  </a:cubicBezTo>
                  <a:cubicBezTo>
                    <a:pt x="7433" y="982"/>
                    <a:pt x="7411" y="994"/>
                    <a:pt x="7394" y="1016"/>
                  </a:cubicBezTo>
                  <a:cubicBezTo>
                    <a:pt x="7377" y="1034"/>
                    <a:pt x="7365" y="1062"/>
                    <a:pt x="7371" y="1084"/>
                  </a:cubicBezTo>
                  <a:cubicBezTo>
                    <a:pt x="7371" y="1113"/>
                    <a:pt x="7383" y="1136"/>
                    <a:pt x="7405" y="1152"/>
                  </a:cubicBezTo>
                  <a:cubicBezTo>
                    <a:pt x="7419" y="1167"/>
                    <a:pt x="7441" y="1177"/>
                    <a:pt x="7461" y="1177"/>
                  </a:cubicBezTo>
                  <a:cubicBezTo>
                    <a:pt x="7465" y="1177"/>
                    <a:pt x="7469" y="1177"/>
                    <a:pt x="7473" y="1176"/>
                  </a:cubicBezTo>
                  <a:cubicBezTo>
                    <a:pt x="7530" y="1170"/>
                    <a:pt x="7582" y="1159"/>
                    <a:pt x="7638" y="1147"/>
                  </a:cubicBezTo>
                  <a:cubicBezTo>
                    <a:pt x="7684" y="1142"/>
                    <a:pt x="7735" y="1136"/>
                    <a:pt x="7786" y="1118"/>
                  </a:cubicBezTo>
                  <a:cubicBezTo>
                    <a:pt x="7786" y="1165"/>
                    <a:pt x="7786" y="1204"/>
                    <a:pt x="7792" y="1249"/>
                  </a:cubicBezTo>
                  <a:lnTo>
                    <a:pt x="7792" y="1330"/>
                  </a:lnTo>
                  <a:cubicBezTo>
                    <a:pt x="7763" y="1323"/>
                    <a:pt x="7729" y="1323"/>
                    <a:pt x="7701" y="1323"/>
                  </a:cubicBezTo>
                  <a:cubicBezTo>
                    <a:pt x="7656" y="1323"/>
                    <a:pt x="7604" y="1317"/>
                    <a:pt x="7559" y="1317"/>
                  </a:cubicBezTo>
                  <a:cubicBezTo>
                    <a:pt x="7525" y="1317"/>
                    <a:pt x="7485" y="1312"/>
                    <a:pt x="7446" y="1312"/>
                  </a:cubicBezTo>
                  <a:cubicBezTo>
                    <a:pt x="7439" y="1307"/>
                    <a:pt x="7428" y="1307"/>
                    <a:pt x="7417" y="1307"/>
                  </a:cubicBezTo>
                  <a:cubicBezTo>
                    <a:pt x="7405" y="1312"/>
                    <a:pt x="7394" y="1312"/>
                    <a:pt x="7383" y="1323"/>
                  </a:cubicBezTo>
                  <a:cubicBezTo>
                    <a:pt x="7365" y="1335"/>
                    <a:pt x="7354" y="1352"/>
                    <a:pt x="7349" y="1375"/>
                  </a:cubicBezTo>
                  <a:cubicBezTo>
                    <a:pt x="7343" y="1398"/>
                    <a:pt x="7349" y="1420"/>
                    <a:pt x="7360" y="1437"/>
                  </a:cubicBezTo>
                  <a:cubicBezTo>
                    <a:pt x="7371" y="1454"/>
                    <a:pt x="7394" y="1472"/>
                    <a:pt x="7417" y="1477"/>
                  </a:cubicBezTo>
                  <a:cubicBezTo>
                    <a:pt x="7485" y="1482"/>
                    <a:pt x="7559" y="1488"/>
                    <a:pt x="7632" y="1493"/>
                  </a:cubicBezTo>
                  <a:cubicBezTo>
                    <a:pt x="7660" y="1493"/>
                    <a:pt x="7688" y="1495"/>
                    <a:pt x="7717" y="1495"/>
                  </a:cubicBezTo>
                  <a:cubicBezTo>
                    <a:pt x="7743" y="1495"/>
                    <a:pt x="7770" y="1494"/>
                    <a:pt x="7797" y="1488"/>
                  </a:cubicBezTo>
                  <a:lnTo>
                    <a:pt x="7797" y="1624"/>
                  </a:lnTo>
                  <a:lnTo>
                    <a:pt x="7797" y="1818"/>
                  </a:lnTo>
                  <a:lnTo>
                    <a:pt x="7797" y="1847"/>
                  </a:lnTo>
                  <a:cubicBezTo>
                    <a:pt x="7774" y="1841"/>
                    <a:pt x="7758" y="1834"/>
                    <a:pt x="7735" y="1823"/>
                  </a:cubicBezTo>
                  <a:cubicBezTo>
                    <a:pt x="7677" y="1807"/>
                    <a:pt x="7616" y="1784"/>
                    <a:pt x="7559" y="1761"/>
                  </a:cubicBezTo>
                  <a:cubicBezTo>
                    <a:pt x="7451" y="1721"/>
                    <a:pt x="7343" y="1664"/>
                    <a:pt x="7246" y="1602"/>
                  </a:cubicBezTo>
                  <a:cubicBezTo>
                    <a:pt x="7155" y="1540"/>
                    <a:pt x="7076" y="1472"/>
                    <a:pt x="7002" y="1391"/>
                  </a:cubicBezTo>
                  <a:cubicBezTo>
                    <a:pt x="7002" y="1380"/>
                    <a:pt x="6995" y="1369"/>
                    <a:pt x="6990" y="1357"/>
                  </a:cubicBezTo>
                  <a:cubicBezTo>
                    <a:pt x="6973" y="1330"/>
                    <a:pt x="6946" y="1318"/>
                    <a:pt x="6918" y="1318"/>
                  </a:cubicBezTo>
                  <a:cubicBezTo>
                    <a:pt x="6898" y="1318"/>
                    <a:pt x="6878" y="1324"/>
                    <a:pt x="6859" y="1335"/>
                  </a:cubicBezTo>
                  <a:cubicBezTo>
                    <a:pt x="6854" y="1335"/>
                    <a:pt x="6843" y="1346"/>
                    <a:pt x="6832" y="1352"/>
                  </a:cubicBezTo>
                  <a:cubicBezTo>
                    <a:pt x="6593" y="1472"/>
                    <a:pt x="6348" y="1590"/>
                    <a:pt x="6093" y="1687"/>
                  </a:cubicBezTo>
                  <a:cubicBezTo>
                    <a:pt x="5831" y="1784"/>
                    <a:pt x="5558" y="1863"/>
                    <a:pt x="5285" y="1926"/>
                  </a:cubicBezTo>
                  <a:cubicBezTo>
                    <a:pt x="5086" y="1965"/>
                    <a:pt x="4894" y="1994"/>
                    <a:pt x="4695" y="2022"/>
                  </a:cubicBezTo>
                  <a:cubicBezTo>
                    <a:pt x="4490" y="2051"/>
                    <a:pt x="4280" y="2080"/>
                    <a:pt x="4070" y="2102"/>
                  </a:cubicBezTo>
                  <a:cubicBezTo>
                    <a:pt x="3665" y="2148"/>
                    <a:pt x="3256" y="2171"/>
                    <a:pt x="2851" y="2171"/>
                  </a:cubicBezTo>
                  <a:cubicBezTo>
                    <a:pt x="2807" y="2171"/>
                    <a:pt x="2762" y="2170"/>
                    <a:pt x="2717" y="2170"/>
                  </a:cubicBezTo>
                  <a:cubicBezTo>
                    <a:pt x="2604" y="2170"/>
                    <a:pt x="2490" y="2164"/>
                    <a:pt x="2376" y="2159"/>
                  </a:cubicBezTo>
                  <a:lnTo>
                    <a:pt x="2353" y="2159"/>
                  </a:lnTo>
                  <a:cubicBezTo>
                    <a:pt x="2359" y="2153"/>
                    <a:pt x="2359" y="2148"/>
                    <a:pt x="2366" y="2141"/>
                  </a:cubicBezTo>
                  <a:cubicBezTo>
                    <a:pt x="2382" y="2102"/>
                    <a:pt x="2393" y="2062"/>
                    <a:pt x="2405" y="2022"/>
                  </a:cubicBezTo>
                  <a:cubicBezTo>
                    <a:pt x="2421" y="1988"/>
                    <a:pt x="2427" y="1949"/>
                    <a:pt x="2439" y="1909"/>
                  </a:cubicBezTo>
                  <a:cubicBezTo>
                    <a:pt x="2450" y="1823"/>
                    <a:pt x="2456" y="1739"/>
                    <a:pt x="2461" y="1653"/>
                  </a:cubicBezTo>
                  <a:cubicBezTo>
                    <a:pt x="2461" y="1568"/>
                    <a:pt x="2461" y="1482"/>
                    <a:pt x="2450" y="1398"/>
                  </a:cubicBezTo>
                  <a:cubicBezTo>
                    <a:pt x="2445" y="1312"/>
                    <a:pt x="2427" y="1227"/>
                    <a:pt x="2411" y="1142"/>
                  </a:cubicBezTo>
                  <a:cubicBezTo>
                    <a:pt x="2393" y="1062"/>
                    <a:pt x="2371" y="989"/>
                    <a:pt x="2342" y="914"/>
                  </a:cubicBezTo>
                  <a:cubicBezTo>
                    <a:pt x="2303" y="790"/>
                    <a:pt x="2246" y="670"/>
                    <a:pt x="2166" y="562"/>
                  </a:cubicBezTo>
                  <a:cubicBezTo>
                    <a:pt x="2211" y="551"/>
                    <a:pt x="2256" y="539"/>
                    <a:pt x="2303" y="533"/>
                  </a:cubicBezTo>
                  <a:lnTo>
                    <a:pt x="2308" y="528"/>
                  </a:lnTo>
                  <a:lnTo>
                    <a:pt x="2314" y="528"/>
                  </a:lnTo>
                  <a:cubicBezTo>
                    <a:pt x="2788" y="431"/>
                    <a:pt x="3273" y="385"/>
                    <a:pt x="3754" y="385"/>
                  </a:cubicBezTo>
                  <a:cubicBezTo>
                    <a:pt x="3896" y="385"/>
                    <a:pt x="4037" y="389"/>
                    <a:pt x="4178" y="397"/>
                  </a:cubicBezTo>
                  <a:cubicBezTo>
                    <a:pt x="4882" y="436"/>
                    <a:pt x="5581" y="573"/>
                    <a:pt x="6252" y="801"/>
                  </a:cubicBezTo>
                  <a:cubicBezTo>
                    <a:pt x="6337" y="829"/>
                    <a:pt x="6416" y="858"/>
                    <a:pt x="6502" y="886"/>
                  </a:cubicBezTo>
                  <a:cubicBezTo>
                    <a:pt x="6552" y="908"/>
                    <a:pt x="6604" y="926"/>
                    <a:pt x="6661" y="942"/>
                  </a:cubicBezTo>
                  <a:cubicBezTo>
                    <a:pt x="6683" y="955"/>
                    <a:pt x="6712" y="960"/>
                    <a:pt x="6735" y="971"/>
                  </a:cubicBezTo>
                  <a:cubicBezTo>
                    <a:pt x="6746" y="971"/>
                    <a:pt x="6751" y="971"/>
                    <a:pt x="6764" y="976"/>
                  </a:cubicBezTo>
                  <a:cubicBezTo>
                    <a:pt x="6769" y="976"/>
                    <a:pt x="6769" y="982"/>
                    <a:pt x="6775" y="989"/>
                  </a:cubicBezTo>
                  <a:cubicBezTo>
                    <a:pt x="6785" y="1000"/>
                    <a:pt x="6809" y="1005"/>
                    <a:pt x="6832" y="1005"/>
                  </a:cubicBezTo>
                  <a:cubicBezTo>
                    <a:pt x="6848" y="1005"/>
                    <a:pt x="6871" y="994"/>
                    <a:pt x="6882" y="976"/>
                  </a:cubicBezTo>
                  <a:cubicBezTo>
                    <a:pt x="6888" y="976"/>
                    <a:pt x="6888" y="971"/>
                    <a:pt x="6888" y="971"/>
                  </a:cubicBezTo>
                  <a:cubicBezTo>
                    <a:pt x="6900" y="966"/>
                    <a:pt x="6900" y="960"/>
                    <a:pt x="6905" y="948"/>
                  </a:cubicBezTo>
                  <a:cubicBezTo>
                    <a:pt x="6995" y="824"/>
                    <a:pt x="7087" y="704"/>
                    <a:pt x="7189" y="585"/>
                  </a:cubicBezTo>
                  <a:cubicBezTo>
                    <a:pt x="7297" y="460"/>
                    <a:pt x="7411" y="346"/>
                    <a:pt x="7536" y="239"/>
                  </a:cubicBezTo>
                  <a:cubicBezTo>
                    <a:pt x="7531" y="239"/>
                    <a:pt x="7526" y="243"/>
                    <a:pt x="7521" y="248"/>
                  </a:cubicBezTo>
                  <a:cubicBezTo>
                    <a:pt x="7549" y="220"/>
                    <a:pt x="7582" y="192"/>
                    <a:pt x="7609" y="164"/>
                  </a:cubicBezTo>
                  <a:close/>
                  <a:moveTo>
                    <a:pt x="7616" y="0"/>
                  </a:moveTo>
                  <a:cubicBezTo>
                    <a:pt x="7609" y="0"/>
                    <a:pt x="7604" y="0"/>
                    <a:pt x="7598" y="6"/>
                  </a:cubicBezTo>
                  <a:cubicBezTo>
                    <a:pt x="7553" y="22"/>
                    <a:pt x="7507" y="45"/>
                    <a:pt x="7467" y="79"/>
                  </a:cubicBezTo>
                  <a:cubicBezTo>
                    <a:pt x="7428" y="102"/>
                    <a:pt x="7394" y="136"/>
                    <a:pt x="7354" y="171"/>
                  </a:cubicBezTo>
                  <a:cubicBezTo>
                    <a:pt x="7275" y="239"/>
                    <a:pt x="7207" y="312"/>
                    <a:pt x="7132" y="386"/>
                  </a:cubicBezTo>
                  <a:cubicBezTo>
                    <a:pt x="7013" y="522"/>
                    <a:pt x="6905" y="670"/>
                    <a:pt x="6803" y="824"/>
                  </a:cubicBezTo>
                  <a:cubicBezTo>
                    <a:pt x="6791" y="818"/>
                    <a:pt x="6780" y="811"/>
                    <a:pt x="6775" y="806"/>
                  </a:cubicBezTo>
                  <a:cubicBezTo>
                    <a:pt x="6740" y="795"/>
                    <a:pt x="6712" y="777"/>
                    <a:pt x="6683" y="766"/>
                  </a:cubicBezTo>
                  <a:cubicBezTo>
                    <a:pt x="6620" y="743"/>
                    <a:pt x="6552" y="716"/>
                    <a:pt x="6491" y="693"/>
                  </a:cubicBezTo>
                  <a:cubicBezTo>
                    <a:pt x="6389" y="653"/>
                    <a:pt x="6280" y="619"/>
                    <a:pt x="6177" y="585"/>
                  </a:cubicBezTo>
                  <a:cubicBezTo>
                    <a:pt x="5979" y="522"/>
                    <a:pt x="5775" y="471"/>
                    <a:pt x="5570" y="426"/>
                  </a:cubicBezTo>
                  <a:cubicBezTo>
                    <a:pt x="5149" y="334"/>
                    <a:pt x="4718" y="278"/>
                    <a:pt x="4286" y="255"/>
                  </a:cubicBezTo>
                  <a:cubicBezTo>
                    <a:pt x="4141" y="247"/>
                    <a:pt x="3995" y="244"/>
                    <a:pt x="3850" y="244"/>
                  </a:cubicBezTo>
                  <a:cubicBezTo>
                    <a:pt x="3556" y="244"/>
                    <a:pt x="3262" y="259"/>
                    <a:pt x="2972" y="289"/>
                  </a:cubicBezTo>
                  <a:lnTo>
                    <a:pt x="2967" y="289"/>
                  </a:lnTo>
                  <a:cubicBezTo>
                    <a:pt x="2536" y="341"/>
                    <a:pt x="2109" y="426"/>
                    <a:pt x="1700" y="562"/>
                  </a:cubicBezTo>
                  <a:cubicBezTo>
                    <a:pt x="1393" y="659"/>
                    <a:pt x="1097" y="784"/>
                    <a:pt x="819" y="931"/>
                  </a:cubicBezTo>
                  <a:cubicBezTo>
                    <a:pt x="541" y="1079"/>
                    <a:pt x="279" y="1262"/>
                    <a:pt x="35" y="1459"/>
                  </a:cubicBezTo>
                  <a:cubicBezTo>
                    <a:pt x="13" y="1482"/>
                    <a:pt x="1" y="1517"/>
                    <a:pt x="24" y="1545"/>
                  </a:cubicBezTo>
                  <a:lnTo>
                    <a:pt x="35" y="1556"/>
                  </a:lnTo>
                  <a:cubicBezTo>
                    <a:pt x="40" y="1568"/>
                    <a:pt x="47" y="1585"/>
                    <a:pt x="58" y="1596"/>
                  </a:cubicBezTo>
                  <a:cubicBezTo>
                    <a:pt x="218" y="1727"/>
                    <a:pt x="388" y="1834"/>
                    <a:pt x="569" y="1931"/>
                  </a:cubicBezTo>
                  <a:cubicBezTo>
                    <a:pt x="756" y="2028"/>
                    <a:pt x="955" y="2102"/>
                    <a:pt x="1160" y="2164"/>
                  </a:cubicBezTo>
                  <a:cubicBezTo>
                    <a:pt x="1592" y="2301"/>
                    <a:pt x="2046" y="2358"/>
                    <a:pt x="2495" y="2380"/>
                  </a:cubicBezTo>
                  <a:cubicBezTo>
                    <a:pt x="2658" y="2390"/>
                    <a:pt x="2821" y="2395"/>
                    <a:pt x="2984" y="2395"/>
                  </a:cubicBezTo>
                  <a:cubicBezTo>
                    <a:pt x="3278" y="2395"/>
                    <a:pt x="3573" y="2380"/>
                    <a:pt x="3866" y="2358"/>
                  </a:cubicBezTo>
                  <a:cubicBezTo>
                    <a:pt x="4275" y="2318"/>
                    <a:pt x="4684" y="2267"/>
                    <a:pt x="5086" y="2188"/>
                  </a:cubicBezTo>
                  <a:cubicBezTo>
                    <a:pt x="5405" y="2125"/>
                    <a:pt x="5723" y="2046"/>
                    <a:pt x="6030" y="1937"/>
                  </a:cubicBezTo>
                  <a:cubicBezTo>
                    <a:pt x="6195" y="1886"/>
                    <a:pt x="6355" y="1818"/>
                    <a:pt x="6507" y="1744"/>
                  </a:cubicBezTo>
                  <a:cubicBezTo>
                    <a:pt x="6586" y="1710"/>
                    <a:pt x="6672" y="1664"/>
                    <a:pt x="6746" y="1619"/>
                  </a:cubicBezTo>
                  <a:cubicBezTo>
                    <a:pt x="6785" y="1602"/>
                    <a:pt x="6820" y="1579"/>
                    <a:pt x="6854" y="1556"/>
                  </a:cubicBezTo>
                  <a:cubicBezTo>
                    <a:pt x="6871" y="1545"/>
                    <a:pt x="6893" y="1527"/>
                    <a:pt x="6911" y="1517"/>
                  </a:cubicBezTo>
                  <a:cubicBezTo>
                    <a:pt x="6961" y="1568"/>
                    <a:pt x="7013" y="1619"/>
                    <a:pt x="7070" y="1664"/>
                  </a:cubicBezTo>
                  <a:cubicBezTo>
                    <a:pt x="7150" y="1727"/>
                    <a:pt x="7229" y="1778"/>
                    <a:pt x="7315" y="1829"/>
                  </a:cubicBezTo>
                  <a:cubicBezTo>
                    <a:pt x="7399" y="1875"/>
                    <a:pt x="7485" y="1909"/>
                    <a:pt x="7575" y="1943"/>
                  </a:cubicBezTo>
                  <a:cubicBezTo>
                    <a:pt x="7621" y="1960"/>
                    <a:pt x="7672" y="1977"/>
                    <a:pt x="7718" y="1988"/>
                  </a:cubicBezTo>
                  <a:cubicBezTo>
                    <a:pt x="7752" y="1994"/>
                    <a:pt x="7780" y="2005"/>
                    <a:pt x="7814" y="2005"/>
                  </a:cubicBezTo>
                  <a:lnTo>
                    <a:pt x="7814" y="2022"/>
                  </a:lnTo>
                  <a:cubicBezTo>
                    <a:pt x="7821" y="2039"/>
                    <a:pt x="7842" y="2057"/>
                    <a:pt x="7866" y="2062"/>
                  </a:cubicBezTo>
                  <a:cubicBezTo>
                    <a:pt x="7869" y="2063"/>
                    <a:pt x="7872" y="2063"/>
                    <a:pt x="7875" y="2063"/>
                  </a:cubicBezTo>
                  <a:cubicBezTo>
                    <a:pt x="7897" y="2063"/>
                    <a:pt x="7924" y="2048"/>
                    <a:pt x="7934" y="2028"/>
                  </a:cubicBezTo>
                  <a:cubicBezTo>
                    <a:pt x="7957" y="1954"/>
                    <a:pt x="7968" y="1875"/>
                    <a:pt x="7973" y="1795"/>
                  </a:cubicBezTo>
                  <a:cubicBezTo>
                    <a:pt x="7984" y="1705"/>
                    <a:pt x="7984" y="1608"/>
                    <a:pt x="7984" y="1517"/>
                  </a:cubicBezTo>
                  <a:cubicBezTo>
                    <a:pt x="7991" y="1346"/>
                    <a:pt x="7979" y="1181"/>
                    <a:pt x="7962" y="1011"/>
                  </a:cubicBezTo>
                  <a:cubicBezTo>
                    <a:pt x="7945" y="846"/>
                    <a:pt x="7911" y="687"/>
                    <a:pt x="7871" y="528"/>
                  </a:cubicBezTo>
                  <a:cubicBezTo>
                    <a:pt x="7826" y="363"/>
                    <a:pt x="7769" y="205"/>
                    <a:pt x="7701" y="51"/>
                  </a:cubicBezTo>
                  <a:cubicBezTo>
                    <a:pt x="7695" y="34"/>
                    <a:pt x="7677" y="16"/>
                    <a:pt x="7661" y="11"/>
                  </a:cubicBezTo>
                  <a:cubicBezTo>
                    <a:pt x="7643" y="6"/>
                    <a:pt x="7627" y="0"/>
                    <a:pt x="761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8" name="Google Shape;1972;p27"/>
            <p:cNvSpPr>
              <a:spLocks noChangeArrowheads="1"/>
            </p:cNvSpPr>
            <p:nvPr/>
          </p:nvSpPr>
          <p:spPr bwMode="auto">
            <a:xfrm flipH="1">
              <a:off x="3952638" y="4272913"/>
              <a:ext cx="113605" cy="71017"/>
            </a:xfrm>
            <a:custGeom>
              <a:avLst/>
              <a:gdLst>
                <a:gd name="T0" fmla="*/ 0 w 3900"/>
                <a:gd name="T1" fmla="*/ 0 h 2429"/>
                <a:gd name="T2" fmla="*/ 3900 w 3900"/>
                <a:gd name="T3" fmla="*/ 2429 h 2429"/>
              </a:gdLst>
              <a:ahLst/>
              <a:cxnLst/>
              <a:rect l="T0" t="T1" r="T2" b="T3"/>
              <a:pathLst>
                <a:path w="3900" h="2429" extrusionOk="0">
                  <a:moveTo>
                    <a:pt x="3058" y="689"/>
                  </a:moveTo>
                  <a:cubicBezTo>
                    <a:pt x="3063" y="689"/>
                    <a:pt x="3069" y="695"/>
                    <a:pt x="3075" y="695"/>
                  </a:cubicBezTo>
                  <a:cubicBezTo>
                    <a:pt x="3144" y="706"/>
                    <a:pt x="3217" y="711"/>
                    <a:pt x="3285" y="711"/>
                  </a:cubicBezTo>
                  <a:cubicBezTo>
                    <a:pt x="3302" y="711"/>
                    <a:pt x="3314" y="711"/>
                    <a:pt x="3330" y="706"/>
                  </a:cubicBezTo>
                  <a:lnTo>
                    <a:pt x="3388" y="706"/>
                  </a:lnTo>
                  <a:lnTo>
                    <a:pt x="3416" y="700"/>
                  </a:lnTo>
                  <a:cubicBezTo>
                    <a:pt x="3444" y="700"/>
                    <a:pt x="3472" y="700"/>
                    <a:pt x="3501" y="695"/>
                  </a:cubicBezTo>
                  <a:lnTo>
                    <a:pt x="3519" y="695"/>
                  </a:lnTo>
                  <a:cubicBezTo>
                    <a:pt x="3541" y="695"/>
                    <a:pt x="3558" y="700"/>
                    <a:pt x="3575" y="711"/>
                  </a:cubicBezTo>
                  <a:cubicBezTo>
                    <a:pt x="3592" y="729"/>
                    <a:pt x="3609" y="745"/>
                    <a:pt x="3614" y="774"/>
                  </a:cubicBezTo>
                  <a:cubicBezTo>
                    <a:pt x="3621" y="808"/>
                    <a:pt x="3598" y="860"/>
                    <a:pt x="3558" y="876"/>
                  </a:cubicBezTo>
                  <a:cubicBezTo>
                    <a:pt x="3519" y="887"/>
                    <a:pt x="3472" y="905"/>
                    <a:pt x="3427" y="905"/>
                  </a:cubicBezTo>
                  <a:cubicBezTo>
                    <a:pt x="3393" y="910"/>
                    <a:pt x="3359" y="910"/>
                    <a:pt x="3330" y="910"/>
                  </a:cubicBezTo>
                  <a:lnTo>
                    <a:pt x="3302" y="910"/>
                  </a:lnTo>
                  <a:cubicBezTo>
                    <a:pt x="3217" y="910"/>
                    <a:pt x="3126" y="894"/>
                    <a:pt x="3058" y="882"/>
                  </a:cubicBezTo>
                  <a:cubicBezTo>
                    <a:pt x="3024" y="876"/>
                    <a:pt x="3007" y="865"/>
                    <a:pt x="2990" y="848"/>
                  </a:cubicBezTo>
                  <a:cubicBezTo>
                    <a:pt x="2973" y="831"/>
                    <a:pt x="2966" y="803"/>
                    <a:pt x="2966" y="779"/>
                  </a:cubicBezTo>
                  <a:cubicBezTo>
                    <a:pt x="2973" y="734"/>
                    <a:pt x="3013" y="689"/>
                    <a:pt x="3058" y="689"/>
                  </a:cubicBezTo>
                  <a:close/>
                  <a:moveTo>
                    <a:pt x="1211" y="485"/>
                  </a:moveTo>
                  <a:cubicBezTo>
                    <a:pt x="1234" y="485"/>
                    <a:pt x="1251" y="485"/>
                    <a:pt x="1274" y="490"/>
                  </a:cubicBezTo>
                  <a:cubicBezTo>
                    <a:pt x="1330" y="496"/>
                    <a:pt x="1376" y="512"/>
                    <a:pt x="1427" y="535"/>
                  </a:cubicBezTo>
                  <a:cubicBezTo>
                    <a:pt x="1466" y="558"/>
                    <a:pt x="1500" y="587"/>
                    <a:pt x="1534" y="621"/>
                  </a:cubicBezTo>
                  <a:cubicBezTo>
                    <a:pt x="1592" y="689"/>
                    <a:pt x="1637" y="774"/>
                    <a:pt x="1660" y="882"/>
                  </a:cubicBezTo>
                  <a:cubicBezTo>
                    <a:pt x="1683" y="978"/>
                    <a:pt x="1689" y="1081"/>
                    <a:pt x="1683" y="1188"/>
                  </a:cubicBezTo>
                  <a:cubicBezTo>
                    <a:pt x="1671" y="1296"/>
                    <a:pt x="1654" y="1399"/>
                    <a:pt x="1615" y="1501"/>
                  </a:cubicBezTo>
                  <a:cubicBezTo>
                    <a:pt x="1569" y="1632"/>
                    <a:pt x="1461" y="1859"/>
                    <a:pt x="1240" y="1917"/>
                  </a:cubicBezTo>
                  <a:cubicBezTo>
                    <a:pt x="1211" y="1922"/>
                    <a:pt x="1183" y="1928"/>
                    <a:pt x="1154" y="1928"/>
                  </a:cubicBezTo>
                  <a:cubicBezTo>
                    <a:pt x="1138" y="1928"/>
                    <a:pt x="1125" y="1922"/>
                    <a:pt x="1109" y="1922"/>
                  </a:cubicBezTo>
                  <a:cubicBezTo>
                    <a:pt x="1052" y="1917"/>
                    <a:pt x="1007" y="1894"/>
                    <a:pt x="949" y="1865"/>
                  </a:cubicBezTo>
                  <a:cubicBezTo>
                    <a:pt x="904" y="1842"/>
                    <a:pt x="859" y="1808"/>
                    <a:pt x="813" y="1757"/>
                  </a:cubicBezTo>
                  <a:cubicBezTo>
                    <a:pt x="773" y="1723"/>
                    <a:pt x="739" y="1678"/>
                    <a:pt x="711" y="1621"/>
                  </a:cubicBezTo>
                  <a:cubicBezTo>
                    <a:pt x="677" y="1564"/>
                    <a:pt x="655" y="1508"/>
                    <a:pt x="632" y="1450"/>
                  </a:cubicBezTo>
                  <a:cubicBezTo>
                    <a:pt x="608" y="1405"/>
                    <a:pt x="626" y="1354"/>
                    <a:pt x="671" y="1330"/>
                  </a:cubicBezTo>
                  <a:cubicBezTo>
                    <a:pt x="682" y="1325"/>
                    <a:pt x="694" y="1325"/>
                    <a:pt x="711" y="1325"/>
                  </a:cubicBezTo>
                  <a:cubicBezTo>
                    <a:pt x="745" y="1325"/>
                    <a:pt x="773" y="1343"/>
                    <a:pt x="791" y="1377"/>
                  </a:cubicBezTo>
                  <a:lnTo>
                    <a:pt x="808" y="1411"/>
                  </a:lnTo>
                  <a:cubicBezTo>
                    <a:pt x="831" y="1461"/>
                    <a:pt x="853" y="1508"/>
                    <a:pt x="876" y="1547"/>
                  </a:cubicBezTo>
                  <a:cubicBezTo>
                    <a:pt x="899" y="1576"/>
                    <a:pt x="915" y="1603"/>
                    <a:pt x="944" y="1626"/>
                  </a:cubicBezTo>
                  <a:cubicBezTo>
                    <a:pt x="978" y="1655"/>
                    <a:pt x="1012" y="1684"/>
                    <a:pt x="1046" y="1700"/>
                  </a:cubicBezTo>
                  <a:cubicBezTo>
                    <a:pt x="1069" y="1712"/>
                    <a:pt x="1091" y="1723"/>
                    <a:pt x="1114" y="1729"/>
                  </a:cubicBezTo>
                  <a:cubicBezTo>
                    <a:pt x="1132" y="1729"/>
                    <a:pt x="1148" y="1734"/>
                    <a:pt x="1159" y="1734"/>
                  </a:cubicBezTo>
                  <a:cubicBezTo>
                    <a:pt x="1177" y="1729"/>
                    <a:pt x="1193" y="1729"/>
                    <a:pt x="1206" y="1723"/>
                  </a:cubicBezTo>
                  <a:cubicBezTo>
                    <a:pt x="1222" y="1718"/>
                    <a:pt x="1240" y="1712"/>
                    <a:pt x="1256" y="1700"/>
                  </a:cubicBezTo>
                  <a:cubicBezTo>
                    <a:pt x="1274" y="1689"/>
                    <a:pt x="1296" y="1671"/>
                    <a:pt x="1314" y="1649"/>
                  </a:cubicBezTo>
                  <a:cubicBezTo>
                    <a:pt x="1348" y="1615"/>
                    <a:pt x="1376" y="1576"/>
                    <a:pt x="1398" y="1529"/>
                  </a:cubicBezTo>
                  <a:lnTo>
                    <a:pt x="1410" y="1508"/>
                  </a:lnTo>
                  <a:cubicBezTo>
                    <a:pt x="1342" y="1501"/>
                    <a:pt x="1269" y="1490"/>
                    <a:pt x="1200" y="1467"/>
                  </a:cubicBezTo>
                  <a:cubicBezTo>
                    <a:pt x="1109" y="1445"/>
                    <a:pt x="1018" y="1405"/>
                    <a:pt x="915" y="1348"/>
                  </a:cubicBezTo>
                  <a:cubicBezTo>
                    <a:pt x="904" y="1343"/>
                    <a:pt x="893" y="1325"/>
                    <a:pt x="887" y="1309"/>
                  </a:cubicBezTo>
                  <a:cubicBezTo>
                    <a:pt x="887" y="1291"/>
                    <a:pt x="887" y="1274"/>
                    <a:pt x="899" y="1257"/>
                  </a:cubicBezTo>
                  <a:cubicBezTo>
                    <a:pt x="910" y="1246"/>
                    <a:pt x="928" y="1235"/>
                    <a:pt x="944" y="1235"/>
                  </a:cubicBezTo>
                  <a:cubicBezTo>
                    <a:pt x="944" y="1228"/>
                    <a:pt x="949" y="1228"/>
                    <a:pt x="955" y="1228"/>
                  </a:cubicBezTo>
                  <a:cubicBezTo>
                    <a:pt x="967" y="1228"/>
                    <a:pt x="983" y="1235"/>
                    <a:pt x="989" y="1240"/>
                  </a:cubicBezTo>
                  <a:lnTo>
                    <a:pt x="1007" y="1251"/>
                  </a:lnTo>
                  <a:cubicBezTo>
                    <a:pt x="1114" y="1309"/>
                    <a:pt x="1222" y="1348"/>
                    <a:pt x="1324" y="1371"/>
                  </a:cubicBezTo>
                  <a:cubicBezTo>
                    <a:pt x="1359" y="1377"/>
                    <a:pt x="1387" y="1382"/>
                    <a:pt x="1421" y="1388"/>
                  </a:cubicBezTo>
                  <a:lnTo>
                    <a:pt x="1455" y="1388"/>
                  </a:lnTo>
                  <a:cubicBezTo>
                    <a:pt x="1466" y="1364"/>
                    <a:pt x="1473" y="1337"/>
                    <a:pt x="1479" y="1309"/>
                  </a:cubicBezTo>
                  <a:cubicBezTo>
                    <a:pt x="1500" y="1212"/>
                    <a:pt x="1507" y="1126"/>
                    <a:pt x="1507" y="1036"/>
                  </a:cubicBezTo>
                  <a:lnTo>
                    <a:pt x="1500" y="1023"/>
                  </a:lnTo>
                  <a:lnTo>
                    <a:pt x="1479" y="1023"/>
                  </a:lnTo>
                  <a:lnTo>
                    <a:pt x="1398" y="1030"/>
                  </a:lnTo>
                  <a:cubicBezTo>
                    <a:pt x="1364" y="1036"/>
                    <a:pt x="1330" y="1041"/>
                    <a:pt x="1303" y="1041"/>
                  </a:cubicBezTo>
                  <a:cubicBezTo>
                    <a:pt x="1206" y="1052"/>
                    <a:pt x="1114" y="1070"/>
                    <a:pt x="1035" y="1092"/>
                  </a:cubicBezTo>
                  <a:cubicBezTo>
                    <a:pt x="1030" y="1092"/>
                    <a:pt x="1023" y="1098"/>
                    <a:pt x="1018" y="1098"/>
                  </a:cubicBezTo>
                  <a:cubicBezTo>
                    <a:pt x="983" y="1098"/>
                    <a:pt x="949" y="1064"/>
                    <a:pt x="944" y="1030"/>
                  </a:cubicBezTo>
                  <a:cubicBezTo>
                    <a:pt x="938" y="1013"/>
                    <a:pt x="944" y="989"/>
                    <a:pt x="955" y="973"/>
                  </a:cubicBezTo>
                  <a:cubicBezTo>
                    <a:pt x="973" y="950"/>
                    <a:pt x="989" y="944"/>
                    <a:pt x="1007" y="939"/>
                  </a:cubicBezTo>
                  <a:cubicBezTo>
                    <a:pt x="1103" y="916"/>
                    <a:pt x="1200" y="894"/>
                    <a:pt x="1290" y="882"/>
                  </a:cubicBezTo>
                  <a:cubicBezTo>
                    <a:pt x="1359" y="871"/>
                    <a:pt x="1416" y="865"/>
                    <a:pt x="1473" y="865"/>
                  </a:cubicBezTo>
                  <a:cubicBezTo>
                    <a:pt x="1461" y="831"/>
                    <a:pt x="1450" y="797"/>
                    <a:pt x="1432" y="768"/>
                  </a:cubicBezTo>
                  <a:cubicBezTo>
                    <a:pt x="1416" y="751"/>
                    <a:pt x="1405" y="729"/>
                    <a:pt x="1387" y="711"/>
                  </a:cubicBezTo>
                  <a:cubicBezTo>
                    <a:pt x="1371" y="700"/>
                    <a:pt x="1353" y="689"/>
                    <a:pt x="1337" y="677"/>
                  </a:cubicBezTo>
                  <a:cubicBezTo>
                    <a:pt x="1314" y="666"/>
                    <a:pt x="1290" y="661"/>
                    <a:pt x="1269" y="655"/>
                  </a:cubicBezTo>
                  <a:cubicBezTo>
                    <a:pt x="1245" y="648"/>
                    <a:pt x="1217" y="648"/>
                    <a:pt x="1188" y="648"/>
                  </a:cubicBezTo>
                  <a:cubicBezTo>
                    <a:pt x="1138" y="648"/>
                    <a:pt x="1086" y="661"/>
                    <a:pt x="1030" y="677"/>
                  </a:cubicBezTo>
                  <a:cubicBezTo>
                    <a:pt x="938" y="711"/>
                    <a:pt x="853" y="751"/>
                    <a:pt x="750" y="813"/>
                  </a:cubicBezTo>
                  <a:cubicBezTo>
                    <a:pt x="728" y="831"/>
                    <a:pt x="711" y="842"/>
                    <a:pt x="689" y="860"/>
                  </a:cubicBezTo>
                  <a:cubicBezTo>
                    <a:pt x="671" y="871"/>
                    <a:pt x="655" y="876"/>
                    <a:pt x="637" y="876"/>
                  </a:cubicBezTo>
                  <a:lnTo>
                    <a:pt x="632" y="876"/>
                  </a:lnTo>
                  <a:cubicBezTo>
                    <a:pt x="608" y="876"/>
                    <a:pt x="592" y="865"/>
                    <a:pt x="574" y="848"/>
                  </a:cubicBezTo>
                  <a:cubicBezTo>
                    <a:pt x="563" y="831"/>
                    <a:pt x="558" y="808"/>
                    <a:pt x="558" y="785"/>
                  </a:cubicBezTo>
                  <a:cubicBezTo>
                    <a:pt x="563" y="763"/>
                    <a:pt x="569" y="745"/>
                    <a:pt x="587" y="734"/>
                  </a:cubicBezTo>
                  <a:cubicBezTo>
                    <a:pt x="700" y="655"/>
                    <a:pt x="831" y="575"/>
                    <a:pt x="973" y="530"/>
                  </a:cubicBezTo>
                  <a:cubicBezTo>
                    <a:pt x="1064" y="496"/>
                    <a:pt x="1138" y="485"/>
                    <a:pt x="1211" y="485"/>
                  </a:cubicBezTo>
                  <a:close/>
                  <a:moveTo>
                    <a:pt x="3365" y="1"/>
                  </a:moveTo>
                  <a:cubicBezTo>
                    <a:pt x="3325" y="1"/>
                    <a:pt x="3280" y="13"/>
                    <a:pt x="3239" y="24"/>
                  </a:cubicBezTo>
                  <a:cubicBezTo>
                    <a:pt x="3171" y="47"/>
                    <a:pt x="3097" y="87"/>
                    <a:pt x="3013" y="137"/>
                  </a:cubicBezTo>
                  <a:cubicBezTo>
                    <a:pt x="2830" y="252"/>
                    <a:pt x="2660" y="404"/>
                    <a:pt x="2455" y="632"/>
                  </a:cubicBezTo>
                  <a:cubicBezTo>
                    <a:pt x="2405" y="677"/>
                    <a:pt x="2360" y="734"/>
                    <a:pt x="2313" y="785"/>
                  </a:cubicBezTo>
                  <a:cubicBezTo>
                    <a:pt x="2331" y="826"/>
                    <a:pt x="2308" y="871"/>
                    <a:pt x="2274" y="887"/>
                  </a:cubicBezTo>
                  <a:cubicBezTo>
                    <a:pt x="2263" y="894"/>
                    <a:pt x="2250" y="899"/>
                    <a:pt x="2234" y="899"/>
                  </a:cubicBezTo>
                  <a:cubicBezTo>
                    <a:pt x="2205" y="899"/>
                    <a:pt x="2177" y="876"/>
                    <a:pt x="2160" y="848"/>
                  </a:cubicBezTo>
                  <a:cubicBezTo>
                    <a:pt x="2143" y="808"/>
                    <a:pt x="2114" y="768"/>
                    <a:pt x="2092" y="734"/>
                  </a:cubicBezTo>
                  <a:cubicBezTo>
                    <a:pt x="2024" y="627"/>
                    <a:pt x="1944" y="530"/>
                    <a:pt x="1859" y="451"/>
                  </a:cubicBezTo>
                  <a:cubicBezTo>
                    <a:pt x="1768" y="370"/>
                    <a:pt x="1671" y="297"/>
                    <a:pt x="1563" y="239"/>
                  </a:cubicBezTo>
                  <a:cubicBezTo>
                    <a:pt x="1455" y="183"/>
                    <a:pt x="1337" y="144"/>
                    <a:pt x="1206" y="110"/>
                  </a:cubicBezTo>
                  <a:cubicBezTo>
                    <a:pt x="1069" y="81"/>
                    <a:pt x="921" y="69"/>
                    <a:pt x="773" y="69"/>
                  </a:cubicBezTo>
                  <a:lnTo>
                    <a:pt x="682" y="69"/>
                  </a:lnTo>
                  <a:cubicBezTo>
                    <a:pt x="461" y="81"/>
                    <a:pt x="233" y="121"/>
                    <a:pt x="0" y="189"/>
                  </a:cubicBezTo>
                  <a:cubicBezTo>
                    <a:pt x="102" y="314"/>
                    <a:pt x="183" y="467"/>
                    <a:pt x="239" y="661"/>
                  </a:cubicBezTo>
                  <a:cubicBezTo>
                    <a:pt x="302" y="860"/>
                    <a:pt x="330" y="1075"/>
                    <a:pt x="330" y="1296"/>
                  </a:cubicBezTo>
                  <a:cubicBezTo>
                    <a:pt x="330" y="1529"/>
                    <a:pt x="302" y="1746"/>
                    <a:pt x="246" y="1939"/>
                  </a:cubicBezTo>
                  <a:cubicBezTo>
                    <a:pt x="212" y="2041"/>
                    <a:pt x="177" y="2127"/>
                    <a:pt x="126" y="2211"/>
                  </a:cubicBezTo>
                  <a:cubicBezTo>
                    <a:pt x="97" y="2263"/>
                    <a:pt x="75" y="2297"/>
                    <a:pt x="52" y="2331"/>
                  </a:cubicBezTo>
                  <a:cubicBezTo>
                    <a:pt x="92" y="2353"/>
                    <a:pt x="137" y="2365"/>
                    <a:pt x="177" y="2376"/>
                  </a:cubicBezTo>
                  <a:cubicBezTo>
                    <a:pt x="336" y="2410"/>
                    <a:pt x="495" y="2428"/>
                    <a:pt x="648" y="2428"/>
                  </a:cubicBezTo>
                  <a:cubicBezTo>
                    <a:pt x="677" y="2428"/>
                    <a:pt x="711" y="2428"/>
                    <a:pt x="739" y="2421"/>
                  </a:cubicBezTo>
                  <a:lnTo>
                    <a:pt x="723" y="2421"/>
                  </a:lnTo>
                  <a:cubicBezTo>
                    <a:pt x="887" y="2416"/>
                    <a:pt x="1057" y="2387"/>
                    <a:pt x="1217" y="2337"/>
                  </a:cubicBezTo>
                  <a:cubicBezTo>
                    <a:pt x="1376" y="2285"/>
                    <a:pt x="1529" y="2217"/>
                    <a:pt x="1665" y="2132"/>
                  </a:cubicBezTo>
                  <a:cubicBezTo>
                    <a:pt x="1785" y="2053"/>
                    <a:pt x="1899" y="1956"/>
                    <a:pt x="2001" y="1849"/>
                  </a:cubicBezTo>
                  <a:cubicBezTo>
                    <a:pt x="2053" y="1791"/>
                    <a:pt x="2098" y="1734"/>
                    <a:pt x="2148" y="1671"/>
                  </a:cubicBezTo>
                  <a:cubicBezTo>
                    <a:pt x="2171" y="1637"/>
                    <a:pt x="2189" y="1610"/>
                    <a:pt x="2211" y="1576"/>
                  </a:cubicBezTo>
                  <a:cubicBezTo>
                    <a:pt x="2229" y="1553"/>
                    <a:pt x="2245" y="1529"/>
                    <a:pt x="2263" y="1508"/>
                  </a:cubicBezTo>
                  <a:cubicBezTo>
                    <a:pt x="2268" y="1474"/>
                    <a:pt x="2284" y="1445"/>
                    <a:pt x="2308" y="1433"/>
                  </a:cubicBezTo>
                  <a:cubicBezTo>
                    <a:pt x="2319" y="1427"/>
                    <a:pt x="2336" y="1427"/>
                    <a:pt x="2347" y="1427"/>
                  </a:cubicBezTo>
                  <a:cubicBezTo>
                    <a:pt x="2365" y="1427"/>
                    <a:pt x="2381" y="1433"/>
                    <a:pt x="2399" y="1445"/>
                  </a:cubicBezTo>
                  <a:cubicBezTo>
                    <a:pt x="2421" y="1461"/>
                    <a:pt x="2433" y="1479"/>
                    <a:pt x="2439" y="1501"/>
                  </a:cubicBezTo>
                  <a:cubicBezTo>
                    <a:pt x="2455" y="1535"/>
                    <a:pt x="2467" y="1558"/>
                    <a:pt x="2484" y="1587"/>
                  </a:cubicBezTo>
                  <a:lnTo>
                    <a:pt x="2478" y="1564"/>
                  </a:lnTo>
                  <a:cubicBezTo>
                    <a:pt x="2489" y="1592"/>
                    <a:pt x="2512" y="1626"/>
                    <a:pt x="2546" y="1660"/>
                  </a:cubicBezTo>
                  <a:cubicBezTo>
                    <a:pt x="2570" y="1689"/>
                    <a:pt x="2591" y="1712"/>
                    <a:pt x="2615" y="1734"/>
                  </a:cubicBezTo>
                  <a:cubicBezTo>
                    <a:pt x="2717" y="1825"/>
                    <a:pt x="2837" y="1910"/>
                    <a:pt x="2984" y="1985"/>
                  </a:cubicBezTo>
                  <a:cubicBezTo>
                    <a:pt x="3126" y="2059"/>
                    <a:pt x="3251" y="2109"/>
                    <a:pt x="3376" y="2138"/>
                  </a:cubicBezTo>
                  <a:cubicBezTo>
                    <a:pt x="3444" y="2149"/>
                    <a:pt x="3506" y="2161"/>
                    <a:pt x="3564" y="2161"/>
                  </a:cubicBezTo>
                  <a:lnTo>
                    <a:pt x="3592" y="2161"/>
                  </a:lnTo>
                  <a:cubicBezTo>
                    <a:pt x="3632" y="2155"/>
                    <a:pt x="3666" y="2149"/>
                    <a:pt x="3695" y="2138"/>
                  </a:cubicBezTo>
                  <a:cubicBezTo>
                    <a:pt x="3716" y="2132"/>
                    <a:pt x="3740" y="2121"/>
                    <a:pt x="3763" y="2109"/>
                  </a:cubicBezTo>
                  <a:cubicBezTo>
                    <a:pt x="3779" y="2098"/>
                    <a:pt x="3797" y="2080"/>
                    <a:pt x="3813" y="2069"/>
                  </a:cubicBezTo>
                  <a:cubicBezTo>
                    <a:pt x="3831" y="2046"/>
                    <a:pt x="3842" y="2030"/>
                    <a:pt x="3853" y="2007"/>
                  </a:cubicBezTo>
                  <a:cubicBezTo>
                    <a:pt x="3871" y="1978"/>
                    <a:pt x="3881" y="1944"/>
                    <a:pt x="3887" y="1910"/>
                  </a:cubicBezTo>
                  <a:cubicBezTo>
                    <a:pt x="3894" y="1888"/>
                    <a:pt x="3899" y="1859"/>
                    <a:pt x="3899" y="1831"/>
                  </a:cubicBezTo>
                  <a:cubicBezTo>
                    <a:pt x="3894" y="1808"/>
                    <a:pt x="3887" y="1780"/>
                    <a:pt x="3881" y="1757"/>
                  </a:cubicBezTo>
                  <a:cubicBezTo>
                    <a:pt x="3865" y="1700"/>
                    <a:pt x="3836" y="1655"/>
                    <a:pt x="3808" y="1610"/>
                  </a:cubicBezTo>
                  <a:cubicBezTo>
                    <a:pt x="3791" y="1632"/>
                    <a:pt x="3768" y="1644"/>
                    <a:pt x="3745" y="1649"/>
                  </a:cubicBezTo>
                  <a:cubicBezTo>
                    <a:pt x="3700" y="1660"/>
                    <a:pt x="3655" y="1666"/>
                    <a:pt x="3614" y="1666"/>
                  </a:cubicBezTo>
                  <a:cubicBezTo>
                    <a:pt x="3580" y="1666"/>
                    <a:pt x="3553" y="1666"/>
                    <a:pt x="3519" y="1660"/>
                  </a:cubicBezTo>
                  <a:cubicBezTo>
                    <a:pt x="3444" y="1649"/>
                    <a:pt x="3382" y="1632"/>
                    <a:pt x="3320" y="1610"/>
                  </a:cubicBezTo>
                  <a:cubicBezTo>
                    <a:pt x="3189" y="1564"/>
                    <a:pt x="3063" y="1501"/>
                    <a:pt x="2945" y="1422"/>
                  </a:cubicBezTo>
                  <a:cubicBezTo>
                    <a:pt x="2927" y="1411"/>
                    <a:pt x="2921" y="1393"/>
                    <a:pt x="2916" y="1377"/>
                  </a:cubicBezTo>
                  <a:cubicBezTo>
                    <a:pt x="2910" y="1359"/>
                    <a:pt x="2916" y="1337"/>
                    <a:pt x="2927" y="1325"/>
                  </a:cubicBezTo>
                  <a:cubicBezTo>
                    <a:pt x="2939" y="1303"/>
                    <a:pt x="2961" y="1296"/>
                    <a:pt x="2984" y="1296"/>
                  </a:cubicBezTo>
                  <a:cubicBezTo>
                    <a:pt x="2995" y="1296"/>
                    <a:pt x="3013" y="1296"/>
                    <a:pt x="3024" y="1309"/>
                  </a:cubicBezTo>
                  <a:cubicBezTo>
                    <a:pt x="3052" y="1325"/>
                    <a:pt x="3081" y="1343"/>
                    <a:pt x="3110" y="1359"/>
                  </a:cubicBezTo>
                  <a:cubicBezTo>
                    <a:pt x="3189" y="1399"/>
                    <a:pt x="3268" y="1427"/>
                    <a:pt x="3354" y="1450"/>
                  </a:cubicBezTo>
                  <a:cubicBezTo>
                    <a:pt x="3416" y="1461"/>
                    <a:pt x="3478" y="1474"/>
                    <a:pt x="3535" y="1474"/>
                  </a:cubicBezTo>
                  <a:lnTo>
                    <a:pt x="3592" y="1474"/>
                  </a:lnTo>
                  <a:cubicBezTo>
                    <a:pt x="3632" y="1474"/>
                    <a:pt x="3677" y="1474"/>
                    <a:pt x="3723" y="1467"/>
                  </a:cubicBezTo>
                  <a:cubicBezTo>
                    <a:pt x="3700" y="1422"/>
                    <a:pt x="3682" y="1388"/>
                    <a:pt x="3671" y="1354"/>
                  </a:cubicBezTo>
                  <a:cubicBezTo>
                    <a:pt x="3648" y="1274"/>
                    <a:pt x="3648" y="1188"/>
                    <a:pt x="3671" y="1115"/>
                  </a:cubicBezTo>
                  <a:cubicBezTo>
                    <a:pt x="3689" y="1070"/>
                    <a:pt x="3716" y="1023"/>
                    <a:pt x="3740" y="989"/>
                  </a:cubicBezTo>
                  <a:lnTo>
                    <a:pt x="3745" y="973"/>
                  </a:lnTo>
                  <a:cubicBezTo>
                    <a:pt x="3757" y="962"/>
                    <a:pt x="3763" y="944"/>
                    <a:pt x="3774" y="933"/>
                  </a:cubicBezTo>
                  <a:cubicBezTo>
                    <a:pt x="3785" y="916"/>
                    <a:pt x="3791" y="894"/>
                    <a:pt x="3797" y="876"/>
                  </a:cubicBezTo>
                  <a:lnTo>
                    <a:pt x="3797" y="837"/>
                  </a:lnTo>
                  <a:cubicBezTo>
                    <a:pt x="3797" y="826"/>
                    <a:pt x="3797" y="813"/>
                    <a:pt x="3791" y="797"/>
                  </a:cubicBezTo>
                  <a:cubicBezTo>
                    <a:pt x="3785" y="785"/>
                    <a:pt x="3779" y="768"/>
                    <a:pt x="3768" y="758"/>
                  </a:cubicBezTo>
                  <a:cubicBezTo>
                    <a:pt x="3763" y="745"/>
                    <a:pt x="3757" y="740"/>
                    <a:pt x="3751" y="734"/>
                  </a:cubicBezTo>
                  <a:cubicBezTo>
                    <a:pt x="3740" y="723"/>
                    <a:pt x="3729" y="717"/>
                    <a:pt x="3716" y="711"/>
                  </a:cubicBezTo>
                  <a:cubicBezTo>
                    <a:pt x="3695" y="700"/>
                    <a:pt x="3671" y="689"/>
                    <a:pt x="3648" y="683"/>
                  </a:cubicBezTo>
                  <a:cubicBezTo>
                    <a:pt x="3609" y="666"/>
                    <a:pt x="3575" y="655"/>
                    <a:pt x="3541" y="638"/>
                  </a:cubicBezTo>
                  <a:cubicBezTo>
                    <a:pt x="3490" y="603"/>
                    <a:pt x="3456" y="553"/>
                    <a:pt x="3451" y="496"/>
                  </a:cubicBezTo>
                  <a:cubicBezTo>
                    <a:pt x="3451" y="444"/>
                    <a:pt x="3461" y="399"/>
                    <a:pt x="3501" y="354"/>
                  </a:cubicBezTo>
                  <a:cubicBezTo>
                    <a:pt x="3519" y="325"/>
                    <a:pt x="3541" y="302"/>
                    <a:pt x="3564" y="280"/>
                  </a:cubicBezTo>
                  <a:lnTo>
                    <a:pt x="3592" y="252"/>
                  </a:lnTo>
                  <a:cubicBezTo>
                    <a:pt x="3609" y="234"/>
                    <a:pt x="3621" y="218"/>
                    <a:pt x="3632" y="200"/>
                  </a:cubicBezTo>
                  <a:cubicBezTo>
                    <a:pt x="3632" y="194"/>
                    <a:pt x="3637" y="189"/>
                    <a:pt x="3637" y="183"/>
                  </a:cubicBezTo>
                  <a:lnTo>
                    <a:pt x="3637" y="166"/>
                  </a:lnTo>
                  <a:lnTo>
                    <a:pt x="3637" y="149"/>
                  </a:lnTo>
                  <a:cubicBezTo>
                    <a:pt x="3632" y="144"/>
                    <a:pt x="3632" y="132"/>
                    <a:pt x="3626" y="126"/>
                  </a:cubicBezTo>
                  <a:cubicBezTo>
                    <a:pt x="3609" y="103"/>
                    <a:pt x="3598" y="92"/>
                    <a:pt x="3580" y="76"/>
                  </a:cubicBezTo>
                  <a:cubicBezTo>
                    <a:pt x="3564" y="58"/>
                    <a:pt x="3541" y="42"/>
                    <a:pt x="3519" y="29"/>
                  </a:cubicBezTo>
                  <a:cubicBezTo>
                    <a:pt x="3501" y="18"/>
                    <a:pt x="3478" y="13"/>
                    <a:pt x="3456" y="7"/>
                  </a:cubicBezTo>
                  <a:cubicBezTo>
                    <a:pt x="3433" y="1"/>
                    <a:pt x="3404" y="1"/>
                    <a:pt x="3382" y="1"/>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9" name="Google Shape;1973;p27"/>
            <p:cNvSpPr>
              <a:spLocks noChangeArrowheads="1"/>
            </p:cNvSpPr>
            <p:nvPr/>
          </p:nvSpPr>
          <p:spPr bwMode="auto">
            <a:xfrm flipH="1">
              <a:off x="4060563" y="4280015"/>
              <a:ext cx="49703" cy="61074"/>
            </a:xfrm>
            <a:custGeom>
              <a:avLst/>
              <a:gdLst>
                <a:gd name="T0" fmla="*/ 0 w 1682"/>
                <a:gd name="T1" fmla="*/ 0 h 2064"/>
                <a:gd name="T2" fmla="*/ 1682 w 1682"/>
                <a:gd name="T3" fmla="*/ 2064 h 2064"/>
              </a:gdLst>
              <a:ahLst/>
              <a:cxnLst/>
              <a:rect l="T0" t="T1" r="T2" b="T3"/>
              <a:pathLst>
                <a:path w="1682" h="2064" extrusionOk="0">
                  <a:moveTo>
                    <a:pt x="1041" y="375"/>
                  </a:moveTo>
                  <a:cubicBezTo>
                    <a:pt x="1097" y="375"/>
                    <a:pt x="1154" y="415"/>
                    <a:pt x="1183" y="455"/>
                  </a:cubicBezTo>
                  <a:cubicBezTo>
                    <a:pt x="1217" y="495"/>
                    <a:pt x="1233" y="551"/>
                    <a:pt x="1233" y="609"/>
                  </a:cubicBezTo>
                  <a:cubicBezTo>
                    <a:pt x="1228" y="666"/>
                    <a:pt x="1199" y="716"/>
                    <a:pt x="1154" y="750"/>
                  </a:cubicBezTo>
                  <a:cubicBezTo>
                    <a:pt x="1114" y="785"/>
                    <a:pt x="1068" y="802"/>
                    <a:pt x="1000" y="802"/>
                  </a:cubicBezTo>
                  <a:cubicBezTo>
                    <a:pt x="944" y="802"/>
                    <a:pt x="887" y="761"/>
                    <a:pt x="858" y="722"/>
                  </a:cubicBezTo>
                  <a:cubicBezTo>
                    <a:pt x="824" y="688"/>
                    <a:pt x="808" y="637"/>
                    <a:pt x="808" y="585"/>
                  </a:cubicBezTo>
                  <a:lnTo>
                    <a:pt x="808" y="569"/>
                  </a:lnTo>
                  <a:cubicBezTo>
                    <a:pt x="813" y="512"/>
                    <a:pt x="842" y="461"/>
                    <a:pt x="887" y="427"/>
                  </a:cubicBezTo>
                  <a:cubicBezTo>
                    <a:pt x="926" y="393"/>
                    <a:pt x="973" y="375"/>
                    <a:pt x="1041" y="375"/>
                  </a:cubicBezTo>
                  <a:close/>
                  <a:moveTo>
                    <a:pt x="1348" y="0"/>
                  </a:moveTo>
                  <a:cubicBezTo>
                    <a:pt x="1091" y="92"/>
                    <a:pt x="847" y="210"/>
                    <a:pt x="625" y="352"/>
                  </a:cubicBezTo>
                  <a:cubicBezTo>
                    <a:pt x="427" y="478"/>
                    <a:pt x="250" y="625"/>
                    <a:pt x="97" y="779"/>
                  </a:cubicBezTo>
                  <a:lnTo>
                    <a:pt x="92" y="790"/>
                  </a:lnTo>
                  <a:cubicBezTo>
                    <a:pt x="58" y="824"/>
                    <a:pt x="29" y="858"/>
                    <a:pt x="0" y="898"/>
                  </a:cubicBezTo>
                  <a:lnTo>
                    <a:pt x="11" y="921"/>
                  </a:lnTo>
                  <a:cubicBezTo>
                    <a:pt x="34" y="960"/>
                    <a:pt x="58" y="1000"/>
                    <a:pt x="86" y="1041"/>
                  </a:cubicBezTo>
                  <a:cubicBezTo>
                    <a:pt x="199" y="1222"/>
                    <a:pt x="341" y="1387"/>
                    <a:pt x="501" y="1540"/>
                  </a:cubicBezTo>
                  <a:lnTo>
                    <a:pt x="495" y="1524"/>
                  </a:lnTo>
                  <a:cubicBezTo>
                    <a:pt x="654" y="1682"/>
                    <a:pt x="847" y="1818"/>
                    <a:pt x="1057" y="1927"/>
                  </a:cubicBezTo>
                  <a:lnTo>
                    <a:pt x="1041" y="1910"/>
                  </a:lnTo>
                  <a:cubicBezTo>
                    <a:pt x="1131" y="1967"/>
                    <a:pt x="1239" y="2017"/>
                    <a:pt x="1364" y="2064"/>
                  </a:cubicBezTo>
                  <a:cubicBezTo>
                    <a:pt x="1416" y="2006"/>
                    <a:pt x="1461" y="1944"/>
                    <a:pt x="1495" y="1870"/>
                  </a:cubicBezTo>
                  <a:cubicBezTo>
                    <a:pt x="1552" y="1762"/>
                    <a:pt x="1597" y="1642"/>
                    <a:pt x="1626" y="1506"/>
                  </a:cubicBezTo>
                  <a:lnTo>
                    <a:pt x="1620" y="1524"/>
                  </a:lnTo>
                  <a:cubicBezTo>
                    <a:pt x="1665" y="1341"/>
                    <a:pt x="1682" y="1143"/>
                    <a:pt x="1671" y="926"/>
                  </a:cubicBezTo>
                  <a:lnTo>
                    <a:pt x="1665" y="944"/>
                  </a:lnTo>
                  <a:cubicBezTo>
                    <a:pt x="1660" y="768"/>
                    <a:pt x="1631" y="585"/>
                    <a:pt x="1579" y="415"/>
                  </a:cubicBezTo>
                  <a:cubicBezTo>
                    <a:pt x="1545" y="313"/>
                    <a:pt x="1500" y="216"/>
                    <a:pt x="1450" y="131"/>
                  </a:cubicBezTo>
                  <a:cubicBezTo>
                    <a:pt x="1421" y="86"/>
                    <a:pt x="1387" y="45"/>
                    <a:pt x="1348"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0" name="Google Shape;1974;p27"/>
            <p:cNvSpPr>
              <a:spLocks noChangeArrowheads="1"/>
            </p:cNvSpPr>
            <p:nvPr/>
          </p:nvSpPr>
          <p:spPr bwMode="auto">
            <a:xfrm flipH="1">
              <a:off x="3948379" y="4268652"/>
              <a:ext cx="167568" cy="80958"/>
            </a:xfrm>
            <a:custGeom>
              <a:avLst/>
              <a:gdLst>
                <a:gd name="T0" fmla="*/ 0 w 5700"/>
                <a:gd name="T1" fmla="*/ 0 h 2748"/>
                <a:gd name="T2" fmla="*/ 5700 w 5700"/>
                <a:gd name="T3" fmla="*/ 2748 h 2748"/>
              </a:gdLst>
              <a:ahLst/>
              <a:cxnLst/>
              <a:rect l="T0" t="T1" r="T2" b="T3"/>
              <a:pathLst>
                <a:path w="5700" h="2748" extrusionOk="0">
                  <a:moveTo>
                    <a:pt x="4706" y="831"/>
                  </a:moveTo>
                  <a:cubicBezTo>
                    <a:pt x="4661" y="831"/>
                    <a:pt x="4621" y="876"/>
                    <a:pt x="4614" y="921"/>
                  </a:cubicBezTo>
                  <a:cubicBezTo>
                    <a:pt x="4609" y="945"/>
                    <a:pt x="4621" y="973"/>
                    <a:pt x="4638" y="990"/>
                  </a:cubicBezTo>
                  <a:cubicBezTo>
                    <a:pt x="4655" y="1013"/>
                    <a:pt x="4677" y="1024"/>
                    <a:pt x="4706" y="1029"/>
                  </a:cubicBezTo>
                  <a:cubicBezTo>
                    <a:pt x="4785" y="1041"/>
                    <a:pt x="4865" y="1052"/>
                    <a:pt x="4950" y="1058"/>
                  </a:cubicBezTo>
                  <a:cubicBezTo>
                    <a:pt x="4989" y="1058"/>
                    <a:pt x="5030" y="1052"/>
                    <a:pt x="5075" y="1052"/>
                  </a:cubicBezTo>
                  <a:cubicBezTo>
                    <a:pt x="5120" y="1047"/>
                    <a:pt x="5167" y="1036"/>
                    <a:pt x="5212" y="1018"/>
                  </a:cubicBezTo>
                  <a:cubicBezTo>
                    <a:pt x="5251" y="1002"/>
                    <a:pt x="5269" y="950"/>
                    <a:pt x="5262" y="916"/>
                  </a:cubicBezTo>
                  <a:cubicBezTo>
                    <a:pt x="5257" y="887"/>
                    <a:pt x="5246" y="865"/>
                    <a:pt x="5223" y="853"/>
                  </a:cubicBezTo>
                  <a:cubicBezTo>
                    <a:pt x="5201" y="837"/>
                    <a:pt x="5178" y="837"/>
                    <a:pt x="5149" y="837"/>
                  </a:cubicBezTo>
                  <a:cubicBezTo>
                    <a:pt x="5092" y="842"/>
                    <a:pt x="5036" y="848"/>
                    <a:pt x="4978" y="848"/>
                  </a:cubicBezTo>
                  <a:cubicBezTo>
                    <a:pt x="4956" y="849"/>
                    <a:pt x="4933" y="850"/>
                    <a:pt x="4911" y="850"/>
                  </a:cubicBezTo>
                  <a:cubicBezTo>
                    <a:pt x="4845" y="850"/>
                    <a:pt x="4783" y="844"/>
                    <a:pt x="4723" y="831"/>
                  </a:cubicBezTo>
                  <a:close/>
                  <a:moveTo>
                    <a:pt x="1212" y="745"/>
                  </a:moveTo>
                  <a:cubicBezTo>
                    <a:pt x="1149" y="745"/>
                    <a:pt x="1097" y="751"/>
                    <a:pt x="1052" y="790"/>
                  </a:cubicBezTo>
                  <a:cubicBezTo>
                    <a:pt x="1007" y="831"/>
                    <a:pt x="984" y="882"/>
                    <a:pt x="979" y="939"/>
                  </a:cubicBezTo>
                  <a:cubicBezTo>
                    <a:pt x="973" y="995"/>
                    <a:pt x="990" y="1052"/>
                    <a:pt x="1024" y="1097"/>
                  </a:cubicBezTo>
                  <a:cubicBezTo>
                    <a:pt x="1058" y="1138"/>
                    <a:pt x="1120" y="1172"/>
                    <a:pt x="1171" y="1172"/>
                  </a:cubicBezTo>
                  <a:cubicBezTo>
                    <a:pt x="1234" y="1172"/>
                    <a:pt x="1285" y="1165"/>
                    <a:pt x="1330" y="1126"/>
                  </a:cubicBezTo>
                  <a:cubicBezTo>
                    <a:pt x="1375" y="1086"/>
                    <a:pt x="1399" y="1036"/>
                    <a:pt x="1404" y="979"/>
                  </a:cubicBezTo>
                  <a:cubicBezTo>
                    <a:pt x="1410" y="921"/>
                    <a:pt x="1393" y="865"/>
                    <a:pt x="1359" y="819"/>
                  </a:cubicBezTo>
                  <a:cubicBezTo>
                    <a:pt x="1325" y="780"/>
                    <a:pt x="1262" y="745"/>
                    <a:pt x="1212" y="745"/>
                  </a:cubicBezTo>
                  <a:close/>
                  <a:moveTo>
                    <a:pt x="2859" y="620"/>
                  </a:moveTo>
                  <a:cubicBezTo>
                    <a:pt x="2773" y="620"/>
                    <a:pt x="2694" y="643"/>
                    <a:pt x="2621" y="666"/>
                  </a:cubicBezTo>
                  <a:cubicBezTo>
                    <a:pt x="2479" y="717"/>
                    <a:pt x="2353" y="797"/>
                    <a:pt x="2235" y="876"/>
                  </a:cubicBezTo>
                  <a:cubicBezTo>
                    <a:pt x="2194" y="905"/>
                    <a:pt x="2194" y="961"/>
                    <a:pt x="2222" y="990"/>
                  </a:cubicBezTo>
                  <a:cubicBezTo>
                    <a:pt x="2235" y="1007"/>
                    <a:pt x="2256" y="1018"/>
                    <a:pt x="2280" y="1018"/>
                  </a:cubicBezTo>
                  <a:cubicBezTo>
                    <a:pt x="2284" y="1019"/>
                    <a:pt x="2288" y="1020"/>
                    <a:pt x="2292" y="1020"/>
                  </a:cubicBezTo>
                  <a:cubicBezTo>
                    <a:pt x="2309" y="1020"/>
                    <a:pt x="2322" y="1011"/>
                    <a:pt x="2337" y="1002"/>
                  </a:cubicBezTo>
                  <a:cubicBezTo>
                    <a:pt x="2359" y="990"/>
                    <a:pt x="2376" y="973"/>
                    <a:pt x="2398" y="961"/>
                  </a:cubicBezTo>
                  <a:cubicBezTo>
                    <a:pt x="2490" y="905"/>
                    <a:pt x="2581" y="853"/>
                    <a:pt x="2678" y="819"/>
                  </a:cubicBezTo>
                  <a:cubicBezTo>
                    <a:pt x="2728" y="808"/>
                    <a:pt x="2780" y="797"/>
                    <a:pt x="2836" y="790"/>
                  </a:cubicBezTo>
                  <a:cubicBezTo>
                    <a:pt x="2865" y="790"/>
                    <a:pt x="2893" y="790"/>
                    <a:pt x="2917" y="797"/>
                  </a:cubicBezTo>
                  <a:cubicBezTo>
                    <a:pt x="2938" y="803"/>
                    <a:pt x="2962" y="814"/>
                    <a:pt x="2978" y="819"/>
                  </a:cubicBezTo>
                  <a:cubicBezTo>
                    <a:pt x="3001" y="831"/>
                    <a:pt x="3012" y="842"/>
                    <a:pt x="3030" y="859"/>
                  </a:cubicBezTo>
                  <a:cubicBezTo>
                    <a:pt x="3046" y="871"/>
                    <a:pt x="3064" y="893"/>
                    <a:pt x="3075" y="910"/>
                  </a:cubicBezTo>
                  <a:cubicBezTo>
                    <a:pt x="3092" y="939"/>
                    <a:pt x="3109" y="973"/>
                    <a:pt x="3121" y="1002"/>
                  </a:cubicBezTo>
                  <a:cubicBezTo>
                    <a:pt x="3058" y="1007"/>
                    <a:pt x="3001" y="1013"/>
                    <a:pt x="2938" y="1024"/>
                  </a:cubicBezTo>
                  <a:cubicBezTo>
                    <a:pt x="2841" y="1036"/>
                    <a:pt x="2746" y="1052"/>
                    <a:pt x="2655" y="1081"/>
                  </a:cubicBezTo>
                  <a:cubicBezTo>
                    <a:pt x="2631" y="1086"/>
                    <a:pt x="2615" y="1092"/>
                    <a:pt x="2603" y="1115"/>
                  </a:cubicBezTo>
                  <a:cubicBezTo>
                    <a:pt x="2592" y="1131"/>
                    <a:pt x="2586" y="1155"/>
                    <a:pt x="2592" y="1172"/>
                  </a:cubicBezTo>
                  <a:cubicBezTo>
                    <a:pt x="2597" y="1207"/>
                    <a:pt x="2634" y="1242"/>
                    <a:pt x="2669" y="1242"/>
                  </a:cubicBezTo>
                  <a:cubicBezTo>
                    <a:pt x="2674" y="1242"/>
                    <a:pt x="2679" y="1242"/>
                    <a:pt x="2683" y="1240"/>
                  </a:cubicBezTo>
                  <a:cubicBezTo>
                    <a:pt x="2768" y="1212"/>
                    <a:pt x="2859" y="1200"/>
                    <a:pt x="2951" y="1189"/>
                  </a:cubicBezTo>
                  <a:cubicBezTo>
                    <a:pt x="3019" y="1178"/>
                    <a:pt x="3080" y="1172"/>
                    <a:pt x="3148" y="1165"/>
                  </a:cubicBezTo>
                  <a:lnTo>
                    <a:pt x="3148" y="1178"/>
                  </a:lnTo>
                  <a:cubicBezTo>
                    <a:pt x="3155" y="1268"/>
                    <a:pt x="3143" y="1359"/>
                    <a:pt x="3127" y="1451"/>
                  </a:cubicBezTo>
                  <a:cubicBezTo>
                    <a:pt x="3121" y="1479"/>
                    <a:pt x="3109" y="1501"/>
                    <a:pt x="3103" y="1530"/>
                  </a:cubicBezTo>
                  <a:cubicBezTo>
                    <a:pt x="3092" y="1530"/>
                    <a:pt x="3080" y="1530"/>
                    <a:pt x="3069" y="1524"/>
                  </a:cubicBezTo>
                  <a:cubicBezTo>
                    <a:pt x="3035" y="1524"/>
                    <a:pt x="3007" y="1519"/>
                    <a:pt x="2978" y="1513"/>
                  </a:cubicBezTo>
                  <a:cubicBezTo>
                    <a:pt x="2859" y="1485"/>
                    <a:pt x="2746" y="1438"/>
                    <a:pt x="2644" y="1382"/>
                  </a:cubicBezTo>
                  <a:cubicBezTo>
                    <a:pt x="2626" y="1377"/>
                    <a:pt x="2615" y="1370"/>
                    <a:pt x="2603" y="1370"/>
                  </a:cubicBezTo>
                  <a:lnTo>
                    <a:pt x="2592" y="1370"/>
                  </a:lnTo>
                  <a:cubicBezTo>
                    <a:pt x="2569" y="1377"/>
                    <a:pt x="2558" y="1382"/>
                    <a:pt x="2547" y="1399"/>
                  </a:cubicBezTo>
                  <a:cubicBezTo>
                    <a:pt x="2535" y="1416"/>
                    <a:pt x="2529" y="1433"/>
                    <a:pt x="2535" y="1451"/>
                  </a:cubicBezTo>
                  <a:cubicBezTo>
                    <a:pt x="2535" y="1467"/>
                    <a:pt x="2547" y="1485"/>
                    <a:pt x="2563" y="1496"/>
                  </a:cubicBezTo>
                  <a:cubicBezTo>
                    <a:pt x="2655" y="1541"/>
                    <a:pt x="2746" y="1581"/>
                    <a:pt x="2841" y="1609"/>
                  </a:cubicBezTo>
                  <a:cubicBezTo>
                    <a:pt x="2910" y="1632"/>
                    <a:pt x="2985" y="1643"/>
                    <a:pt x="3053" y="1650"/>
                  </a:cubicBezTo>
                  <a:cubicBezTo>
                    <a:pt x="3053" y="1655"/>
                    <a:pt x="3046" y="1661"/>
                    <a:pt x="3046" y="1671"/>
                  </a:cubicBezTo>
                  <a:cubicBezTo>
                    <a:pt x="3024" y="1711"/>
                    <a:pt x="2996" y="1752"/>
                    <a:pt x="2962" y="1791"/>
                  </a:cubicBezTo>
                  <a:cubicBezTo>
                    <a:pt x="2944" y="1808"/>
                    <a:pt x="2922" y="1826"/>
                    <a:pt x="2904" y="1842"/>
                  </a:cubicBezTo>
                  <a:cubicBezTo>
                    <a:pt x="2888" y="1847"/>
                    <a:pt x="2870" y="1860"/>
                    <a:pt x="2854" y="1865"/>
                  </a:cubicBezTo>
                  <a:cubicBezTo>
                    <a:pt x="2836" y="1865"/>
                    <a:pt x="2825" y="1871"/>
                    <a:pt x="2807" y="1871"/>
                  </a:cubicBezTo>
                  <a:cubicBezTo>
                    <a:pt x="2791" y="1871"/>
                    <a:pt x="2780" y="1871"/>
                    <a:pt x="2762" y="1865"/>
                  </a:cubicBezTo>
                  <a:cubicBezTo>
                    <a:pt x="2739" y="1860"/>
                    <a:pt x="2717" y="1854"/>
                    <a:pt x="2694" y="1842"/>
                  </a:cubicBezTo>
                  <a:cubicBezTo>
                    <a:pt x="2660" y="1820"/>
                    <a:pt x="2626" y="1797"/>
                    <a:pt x="2592" y="1763"/>
                  </a:cubicBezTo>
                  <a:cubicBezTo>
                    <a:pt x="2569" y="1740"/>
                    <a:pt x="2547" y="1718"/>
                    <a:pt x="2529" y="1689"/>
                  </a:cubicBezTo>
                  <a:cubicBezTo>
                    <a:pt x="2495" y="1632"/>
                    <a:pt x="2466" y="1575"/>
                    <a:pt x="2439" y="1513"/>
                  </a:cubicBezTo>
                  <a:cubicBezTo>
                    <a:pt x="2426" y="1483"/>
                    <a:pt x="2392" y="1464"/>
                    <a:pt x="2357" y="1464"/>
                  </a:cubicBezTo>
                  <a:cubicBezTo>
                    <a:pt x="2344" y="1464"/>
                    <a:pt x="2331" y="1466"/>
                    <a:pt x="2319" y="1472"/>
                  </a:cubicBezTo>
                  <a:cubicBezTo>
                    <a:pt x="2274" y="1496"/>
                    <a:pt x="2256" y="1547"/>
                    <a:pt x="2274" y="1592"/>
                  </a:cubicBezTo>
                  <a:cubicBezTo>
                    <a:pt x="2296" y="1650"/>
                    <a:pt x="2325" y="1706"/>
                    <a:pt x="2353" y="1763"/>
                  </a:cubicBezTo>
                  <a:cubicBezTo>
                    <a:pt x="2382" y="1813"/>
                    <a:pt x="2416" y="1860"/>
                    <a:pt x="2456" y="1899"/>
                  </a:cubicBezTo>
                  <a:cubicBezTo>
                    <a:pt x="2501" y="1944"/>
                    <a:pt x="2547" y="1984"/>
                    <a:pt x="2597" y="2012"/>
                  </a:cubicBezTo>
                  <a:cubicBezTo>
                    <a:pt x="2649" y="2036"/>
                    <a:pt x="2700" y="2059"/>
                    <a:pt x="2757" y="2064"/>
                  </a:cubicBezTo>
                  <a:cubicBezTo>
                    <a:pt x="2772" y="2068"/>
                    <a:pt x="2789" y="2070"/>
                    <a:pt x="2806" y="2070"/>
                  </a:cubicBezTo>
                  <a:cubicBezTo>
                    <a:pt x="2834" y="2070"/>
                    <a:pt x="2863" y="2065"/>
                    <a:pt x="2888" y="2059"/>
                  </a:cubicBezTo>
                  <a:cubicBezTo>
                    <a:pt x="3080" y="2007"/>
                    <a:pt x="3200" y="1820"/>
                    <a:pt x="3268" y="1643"/>
                  </a:cubicBezTo>
                  <a:cubicBezTo>
                    <a:pt x="3302" y="1541"/>
                    <a:pt x="3326" y="1438"/>
                    <a:pt x="3331" y="1330"/>
                  </a:cubicBezTo>
                  <a:cubicBezTo>
                    <a:pt x="3342" y="1228"/>
                    <a:pt x="3337" y="1120"/>
                    <a:pt x="3313" y="1024"/>
                  </a:cubicBezTo>
                  <a:cubicBezTo>
                    <a:pt x="3292" y="927"/>
                    <a:pt x="3245" y="837"/>
                    <a:pt x="3182" y="763"/>
                  </a:cubicBezTo>
                  <a:cubicBezTo>
                    <a:pt x="3155" y="729"/>
                    <a:pt x="3114" y="700"/>
                    <a:pt x="3075" y="677"/>
                  </a:cubicBezTo>
                  <a:cubicBezTo>
                    <a:pt x="3030" y="649"/>
                    <a:pt x="2978" y="638"/>
                    <a:pt x="2922" y="627"/>
                  </a:cubicBezTo>
                  <a:cubicBezTo>
                    <a:pt x="2899" y="627"/>
                    <a:pt x="2882" y="620"/>
                    <a:pt x="2859" y="620"/>
                  </a:cubicBezTo>
                  <a:close/>
                  <a:moveTo>
                    <a:pt x="1519" y="376"/>
                  </a:moveTo>
                  <a:cubicBezTo>
                    <a:pt x="1553" y="415"/>
                    <a:pt x="1587" y="462"/>
                    <a:pt x="1614" y="501"/>
                  </a:cubicBezTo>
                  <a:cubicBezTo>
                    <a:pt x="1671" y="593"/>
                    <a:pt x="1711" y="688"/>
                    <a:pt x="1745" y="790"/>
                  </a:cubicBezTo>
                  <a:cubicBezTo>
                    <a:pt x="1802" y="955"/>
                    <a:pt x="1825" y="1126"/>
                    <a:pt x="1836" y="1302"/>
                  </a:cubicBezTo>
                  <a:cubicBezTo>
                    <a:pt x="1847" y="1496"/>
                    <a:pt x="1831" y="1689"/>
                    <a:pt x="1791" y="1876"/>
                  </a:cubicBezTo>
                  <a:cubicBezTo>
                    <a:pt x="1763" y="2001"/>
                    <a:pt x="1723" y="2127"/>
                    <a:pt x="1666" y="2240"/>
                  </a:cubicBezTo>
                  <a:cubicBezTo>
                    <a:pt x="1626" y="2308"/>
                    <a:pt x="1587" y="2371"/>
                    <a:pt x="1535" y="2427"/>
                  </a:cubicBezTo>
                  <a:cubicBezTo>
                    <a:pt x="1427" y="2387"/>
                    <a:pt x="1320" y="2342"/>
                    <a:pt x="1217" y="2291"/>
                  </a:cubicBezTo>
                  <a:cubicBezTo>
                    <a:pt x="1024" y="2183"/>
                    <a:pt x="842" y="2059"/>
                    <a:pt x="677" y="1905"/>
                  </a:cubicBezTo>
                  <a:cubicBezTo>
                    <a:pt x="518" y="1757"/>
                    <a:pt x="376" y="1592"/>
                    <a:pt x="257" y="1411"/>
                  </a:cubicBezTo>
                  <a:cubicBezTo>
                    <a:pt x="234" y="1370"/>
                    <a:pt x="211" y="1330"/>
                    <a:pt x="189" y="1291"/>
                  </a:cubicBezTo>
                  <a:cubicBezTo>
                    <a:pt x="182" y="1285"/>
                    <a:pt x="177" y="1280"/>
                    <a:pt x="177" y="1275"/>
                  </a:cubicBezTo>
                  <a:cubicBezTo>
                    <a:pt x="205" y="1234"/>
                    <a:pt x="234" y="1200"/>
                    <a:pt x="268" y="1160"/>
                  </a:cubicBezTo>
                  <a:cubicBezTo>
                    <a:pt x="274" y="1155"/>
                    <a:pt x="274" y="1155"/>
                    <a:pt x="274" y="1149"/>
                  </a:cubicBezTo>
                  <a:lnTo>
                    <a:pt x="274" y="1155"/>
                  </a:lnTo>
                  <a:cubicBezTo>
                    <a:pt x="426" y="991"/>
                    <a:pt x="605" y="851"/>
                    <a:pt x="796" y="727"/>
                  </a:cubicBezTo>
                  <a:cubicBezTo>
                    <a:pt x="796" y="727"/>
                    <a:pt x="796" y="728"/>
                    <a:pt x="796" y="729"/>
                  </a:cubicBezTo>
                  <a:cubicBezTo>
                    <a:pt x="1024" y="580"/>
                    <a:pt x="1262" y="467"/>
                    <a:pt x="1519" y="376"/>
                  </a:cubicBezTo>
                  <a:close/>
                  <a:moveTo>
                    <a:pt x="5013" y="143"/>
                  </a:moveTo>
                  <a:cubicBezTo>
                    <a:pt x="5041" y="143"/>
                    <a:pt x="5070" y="143"/>
                    <a:pt x="5099" y="149"/>
                  </a:cubicBezTo>
                  <a:cubicBezTo>
                    <a:pt x="5120" y="155"/>
                    <a:pt x="5144" y="166"/>
                    <a:pt x="5167" y="171"/>
                  </a:cubicBezTo>
                  <a:cubicBezTo>
                    <a:pt x="5189" y="189"/>
                    <a:pt x="5206" y="200"/>
                    <a:pt x="5228" y="218"/>
                  </a:cubicBezTo>
                  <a:cubicBezTo>
                    <a:pt x="5240" y="234"/>
                    <a:pt x="5257" y="252"/>
                    <a:pt x="5269" y="268"/>
                  </a:cubicBezTo>
                  <a:cubicBezTo>
                    <a:pt x="5274" y="274"/>
                    <a:pt x="5280" y="286"/>
                    <a:pt x="5285" y="291"/>
                  </a:cubicBezTo>
                  <a:lnTo>
                    <a:pt x="5285" y="308"/>
                  </a:lnTo>
                  <a:lnTo>
                    <a:pt x="5285" y="325"/>
                  </a:lnTo>
                  <a:cubicBezTo>
                    <a:pt x="5285" y="331"/>
                    <a:pt x="5280" y="336"/>
                    <a:pt x="5280" y="342"/>
                  </a:cubicBezTo>
                  <a:cubicBezTo>
                    <a:pt x="5269" y="360"/>
                    <a:pt x="5257" y="376"/>
                    <a:pt x="5240" y="388"/>
                  </a:cubicBezTo>
                  <a:cubicBezTo>
                    <a:pt x="5212" y="422"/>
                    <a:pt x="5172" y="456"/>
                    <a:pt x="5144" y="496"/>
                  </a:cubicBezTo>
                  <a:cubicBezTo>
                    <a:pt x="5115" y="535"/>
                    <a:pt x="5092" y="586"/>
                    <a:pt x="5099" y="638"/>
                  </a:cubicBezTo>
                  <a:cubicBezTo>
                    <a:pt x="5104" y="700"/>
                    <a:pt x="5138" y="751"/>
                    <a:pt x="5189" y="780"/>
                  </a:cubicBezTo>
                  <a:cubicBezTo>
                    <a:pt x="5246" y="814"/>
                    <a:pt x="5309" y="825"/>
                    <a:pt x="5364" y="853"/>
                  </a:cubicBezTo>
                  <a:cubicBezTo>
                    <a:pt x="5377" y="859"/>
                    <a:pt x="5388" y="871"/>
                    <a:pt x="5399" y="876"/>
                  </a:cubicBezTo>
                  <a:cubicBezTo>
                    <a:pt x="5405" y="882"/>
                    <a:pt x="5411" y="893"/>
                    <a:pt x="5416" y="900"/>
                  </a:cubicBezTo>
                  <a:cubicBezTo>
                    <a:pt x="5422" y="910"/>
                    <a:pt x="5433" y="927"/>
                    <a:pt x="5439" y="939"/>
                  </a:cubicBezTo>
                  <a:cubicBezTo>
                    <a:pt x="5439" y="955"/>
                    <a:pt x="5445" y="968"/>
                    <a:pt x="5445" y="979"/>
                  </a:cubicBezTo>
                  <a:cubicBezTo>
                    <a:pt x="5445" y="995"/>
                    <a:pt x="5445" y="1007"/>
                    <a:pt x="5439" y="1018"/>
                  </a:cubicBezTo>
                  <a:cubicBezTo>
                    <a:pt x="5439" y="1036"/>
                    <a:pt x="5427" y="1052"/>
                    <a:pt x="5422" y="1075"/>
                  </a:cubicBezTo>
                  <a:cubicBezTo>
                    <a:pt x="5388" y="1131"/>
                    <a:pt x="5343" y="1194"/>
                    <a:pt x="5319" y="1257"/>
                  </a:cubicBezTo>
                  <a:cubicBezTo>
                    <a:pt x="5291" y="1336"/>
                    <a:pt x="5296" y="1422"/>
                    <a:pt x="5319" y="1496"/>
                  </a:cubicBezTo>
                  <a:cubicBezTo>
                    <a:pt x="5330" y="1535"/>
                    <a:pt x="5348" y="1575"/>
                    <a:pt x="5371" y="1609"/>
                  </a:cubicBezTo>
                  <a:cubicBezTo>
                    <a:pt x="5329" y="1609"/>
                    <a:pt x="5288" y="1612"/>
                    <a:pt x="5246" y="1612"/>
                  </a:cubicBezTo>
                  <a:cubicBezTo>
                    <a:pt x="5225" y="1612"/>
                    <a:pt x="5204" y="1611"/>
                    <a:pt x="5183" y="1609"/>
                  </a:cubicBezTo>
                  <a:cubicBezTo>
                    <a:pt x="5120" y="1609"/>
                    <a:pt x="5064" y="1603"/>
                    <a:pt x="5002" y="1587"/>
                  </a:cubicBezTo>
                  <a:cubicBezTo>
                    <a:pt x="4916" y="1569"/>
                    <a:pt x="4837" y="1541"/>
                    <a:pt x="4758" y="1501"/>
                  </a:cubicBezTo>
                  <a:cubicBezTo>
                    <a:pt x="4729" y="1485"/>
                    <a:pt x="4700" y="1467"/>
                    <a:pt x="4672" y="1445"/>
                  </a:cubicBezTo>
                  <a:cubicBezTo>
                    <a:pt x="4661" y="1438"/>
                    <a:pt x="4643" y="1433"/>
                    <a:pt x="4632" y="1433"/>
                  </a:cubicBezTo>
                  <a:cubicBezTo>
                    <a:pt x="4609" y="1433"/>
                    <a:pt x="4587" y="1445"/>
                    <a:pt x="4575" y="1461"/>
                  </a:cubicBezTo>
                  <a:cubicBezTo>
                    <a:pt x="4553" y="1496"/>
                    <a:pt x="4558" y="1541"/>
                    <a:pt x="4593" y="1564"/>
                  </a:cubicBezTo>
                  <a:cubicBezTo>
                    <a:pt x="4706" y="1643"/>
                    <a:pt x="4831" y="1706"/>
                    <a:pt x="4962" y="1752"/>
                  </a:cubicBezTo>
                  <a:cubicBezTo>
                    <a:pt x="5030" y="1774"/>
                    <a:pt x="5099" y="1791"/>
                    <a:pt x="5167" y="1802"/>
                  </a:cubicBezTo>
                  <a:cubicBezTo>
                    <a:pt x="5200" y="1807"/>
                    <a:pt x="5234" y="1810"/>
                    <a:pt x="5268" y="1810"/>
                  </a:cubicBezTo>
                  <a:cubicBezTo>
                    <a:pt x="5310" y="1810"/>
                    <a:pt x="5353" y="1806"/>
                    <a:pt x="5393" y="1797"/>
                  </a:cubicBezTo>
                  <a:cubicBezTo>
                    <a:pt x="5416" y="1791"/>
                    <a:pt x="5439" y="1774"/>
                    <a:pt x="5456" y="1752"/>
                  </a:cubicBezTo>
                  <a:cubicBezTo>
                    <a:pt x="5484" y="1797"/>
                    <a:pt x="5508" y="1847"/>
                    <a:pt x="5529" y="1899"/>
                  </a:cubicBezTo>
                  <a:cubicBezTo>
                    <a:pt x="5535" y="1922"/>
                    <a:pt x="5542" y="1950"/>
                    <a:pt x="5542" y="1973"/>
                  </a:cubicBezTo>
                  <a:cubicBezTo>
                    <a:pt x="5542" y="2001"/>
                    <a:pt x="5542" y="2030"/>
                    <a:pt x="5535" y="2052"/>
                  </a:cubicBezTo>
                  <a:cubicBezTo>
                    <a:pt x="5524" y="2086"/>
                    <a:pt x="5519" y="2115"/>
                    <a:pt x="5501" y="2149"/>
                  </a:cubicBezTo>
                  <a:cubicBezTo>
                    <a:pt x="5490" y="2172"/>
                    <a:pt x="5479" y="2188"/>
                    <a:pt x="5461" y="2206"/>
                  </a:cubicBezTo>
                  <a:cubicBezTo>
                    <a:pt x="5445" y="2222"/>
                    <a:pt x="5427" y="2235"/>
                    <a:pt x="5411" y="2251"/>
                  </a:cubicBezTo>
                  <a:cubicBezTo>
                    <a:pt x="5388" y="2263"/>
                    <a:pt x="5364" y="2274"/>
                    <a:pt x="5343" y="2280"/>
                  </a:cubicBezTo>
                  <a:cubicBezTo>
                    <a:pt x="5309" y="2291"/>
                    <a:pt x="5274" y="2297"/>
                    <a:pt x="5240" y="2297"/>
                  </a:cubicBezTo>
                  <a:cubicBezTo>
                    <a:pt x="5228" y="2298"/>
                    <a:pt x="5215" y="2299"/>
                    <a:pt x="5203" y="2299"/>
                  </a:cubicBezTo>
                  <a:cubicBezTo>
                    <a:pt x="5141" y="2299"/>
                    <a:pt x="5080" y="2289"/>
                    <a:pt x="5024" y="2280"/>
                  </a:cubicBezTo>
                  <a:cubicBezTo>
                    <a:pt x="4887" y="2246"/>
                    <a:pt x="4763" y="2195"/>
                    <a:pt x="4643" y="2132"/>
                  </a:cubicBezTo>
                  <a:cubicBezTo>
                    <a:pt x="4507" y="2059"/>
                    <a:pt x="4376" y="1973"/>
                    <a:pt x="4263" y="1871"/>
                  </a:cubicBezTo>
                  <a:lnTo>
                    <a:pt x="4194" y="1802"/>
                  </a:lnTo>
                  <a:cubicBezTo>
                    <a:pt x="4171" y="1774"/>
                    <a:pt x="4149" y="1745"/>
                    <a:pt x="4132" y="1718"/>
                  </a:cubicBezTo>
                  <a:cubicBezTo>
                    <a:pt x="4115" y="1695"/>
                    <a:pt x="4098" y="1666"/>
                    <a:pt x="4087" y="1637"/>
                  </a:cubicBezTo>
                  <a:cubicBezTo>
                    <a:pt x="4081" y="1616"/>
                    <a:pt x="4069" y="1598"/>
                    <a:pt x="4053" y="1587"/>
                  </a:cubicBezTo>
                  <a:cubicBezTo>
                    <a:pt x="4038" y="1573"/>
                    <a:pt x="4018" y="1565"/>
                    <a:pt x="3997" y="1565"/>
                  </a:cubicBezTo>
                  <a:cubicBezTo>
                    <a:pt x="3983" y="1565"/>
                    <a:pt x="3969" y="1568"/>
                    <a:pt x="3956" y="1575"/>
                  </a:cubicBezTo>
                  <a:cubicBezTo>
                    <a:pt x="3927" y="1587"/>
                    <a:pt x="3916" y="1616"/>
                    <a:pt x="3911" y="1643"/>
                  </a:cubicBezTo>
                  <a:cubicBezTo>
                    <a:pt x="3871" y="1700"/>
                    <a:pt x="3830" y="1757"/>
                    <a:pt x="3791" y="1808"/>
                  </a:cubicBezTo>
                  <a:cubicBezTo>
                    <a:pt x="3746" y="1871"/>
                    <a:pt x="3701" y="1928"/>
                    <a:pt x="3649" y="1984"/>
                  </a:cubicBezTo>
                  <a:cubicBezTo>
                    <a:pt x="3547" y="2093"/>
                    <a:pt x="3439" y="2188"/>
                    <a:pt x="3313" y="2274"/>
                  </a:cubicBezTo>
                  <a:cubicBezTo>
                    <a:pt x="3172" y="2359"/>
                    <a:pt x="3024" y="2427"/>
                    <a:pt x="2865" y="2479"/>
                  </a:cubicBezTo>
                  <a:cubicBezTo>
                    <a:pt x="2705" y="2524"/>
                    <a:pt x="2541" y="2552"/>
                    <a:pt x="2371" y="2563"/>
                  </a:cubicBezTo>
                  <a:cubicBezTo>
                    <a:pt x="2345" y="2564"/>
                    <a:pt x="2320" y="2565"/>
                    <a:pt x="2294" y="2565"/>
                  </a:cubicBezTo>
                  <a:cubicBezTo>
                    <a:pt x="2137" y="2565"/>
                    <a:pt x="1981" y="2547"/>
                    <a:pt x="1825" y="2513"/>
                  </a:cubicBezTo>
                  <a:cubicBezTo>
                    <a:pt x="1779" y="2507"/>
                    <a:pt x="1740" y="2495"/>
                    <a:pt x="1695" y="2479"/>
                  </a:cubicBezTo>
                  <a:cubicBezTo>
                    <a:pt x="1695" y="2479"/>
                    <a:pt x="1700" y="2479"/>
                    <a:pt x="1700" y="2473"/>
                  </a:cubicBezTo>
                  <a:cubicBezTo>
                    <a:pt x="1729" y="2439"/>
                    <a:pt x="1757" y="2400"/>
                    <a:pt x="1779" y="2353"/>
                  </a:cubicBezTo>
                  <a:cubicBezTo>
                    <a:pt x="1825" y="2269"/>
                    <a:pt x="1865" y="2177"/>
                    <a:pt x="1894" y="2081"/>
                  </a:cubicBezTo>
                  <a:cubicBezTo>
                    <a:pt x="1955" y="1876"/>
                    <a:pt x="1984" y="1655"/>
                    <a:pt x="1978" y="1438"/>
                  </a:cubicBezTo>
                  <a:cubicBezTo>
                    <a:pt x="1978" y="1223"/>
                    <a:pt x="1950" y="1007"/>
                    <a:pt x="1887" y="803"/>
                  </a:cubicBezTo>
                  <a:cubicBezTo>
                    <a:pt x="1836" y="632"/>
                    <a:pt x="1763" y="473"/>
                    <a:pt x="1648" y="336"/>
                  </a:cubicBezTo>
                  <a:cubicBezTo>
                    <a:pt x="1871" y="268"/>
                    <a:pt x="2098" y="223"/>
                    <a:pt x="2330" y="211"/>
                  </a:cubicBezTo>
                  <a:cubicBezTo>
                    <a:pt x="2356" y="210"/>
                    <a:pt x="2383" y="210"/>
                    <a:pt x="2409" y="210"/>
                  </a:cubicBezTo>
                  <a:cubicBezTo>
                    <a:pt x="2559" y="210"/>
                    <a:pt x="2709" y="224"/>
                    <a:pt x="2854" y="257"/>
                  </a:cubicBezTo>
                  <a:cubicBezTo>
                    <a:pt x="2978" y="286"/>
                    <a:pt x="3098" y="331"/>
                    <a:pt x="3211" y="388"/>
                  </a:cubicBezTo>
                  <a:cubicBezTo>
                    <a:pt x="3319" y="444"/>
                    <a:pt x="3416" y="512"/>
                    <a:pt x="3502" y="593"/>
                  </a:cubicBezTo>
                  <a:cubicBezTo>
                    <a:pt x="3592" y="677"/>
                    <a:pt x="3672" y="774"/>
                    <a:pt x="3740" y="882"/>
                  </a:cubicBezTo>
                  <a:cubicBezTo>
                    <a:pt x="3762" y="916"/>
                    <a:pt x="3785" y="955"/>
                    <a:pt x="3808" y="995"/>
                  </a:cubicBezTo>
                  <a:cubicBezTo>
                    <a:pt x="3825" y="1025"/>
                    <a:pt x="3854" y="1042"/>
                    <a:pt x="3887" y="1042"/>
                  </a:cubicBezTo>
                  <a:cubicBezTo>
                    <a:pt x="3898" y="1042"/>
                    <a:pt x="3910" y="1040"/>
                    <a:pt x="3922" y="1036"/>
                  </a:cubicBezTo>
                  <a:cubicBezTo>
                    <a:pt x="3956" y="1013"/>
                    <a:pt x="3979" y="973"/>
                    <a:pt x="3961" y="934"/>
                  </a:cubicBezTo>
                  <a:cubicBezTo>
                    <a:pt x="4008" y="876"/>
                    <a:pt x="4053" y="825"/>
                    <a:pt x="4103" y="774"/>
                  </a:cubicBezTo>
                  <a:cubicBezTo>
                    <a:pt x="4268" y="593"/>
                    <a:pt x="4456" y="415"/>
                    <a:pt x="4661" y="279"/>
                  </a:cubicBezTo>
                  <a:cubicBezTo>
                    <a:pt x="4734" y="234"/>
                    <a:pt x="4808" y="194"/>
                    <a:pt x="4887" y="166"/>
                  </a:cubicBezTo>
                  <a:cubicBezTo>
                    <a:pt x="4928" y="155"/>
                    <a:pt x="4973" y="149"/>
                    <a:pt x="5013" y="143"/>
                  </a:cubicBezTo>
                  <a:close/>
                  <a:moveTo>
                    <a:pt x="2501" y="1"/>
                  </a:moveTo>
                  <a:cubicBezTo>
                    <a:pt x="2450" y="1"/>
                    <a:pt x="2398" y="1"/>
                    <a:pt x="2348" y="6"/>
                  </a:cubicBezTo>
                  <a:cubicBezTo>
                    <a:pt x="2251" y="13"/>
                    <a:pt x="2160" y="24"/>
                    <a:pt x="2064" y="35"/>
                  </a:cubicBezTo>
                  <a:cubicBezTo>
                    <a:pt x="1871" y="69"/>
                    <a:pt x="1677" y="126"/>
                    <a:pt x="1490" y="194"/>
                  </a:cubicBezTo>
                  <a:cubicBezTo>
                    <a:pt x="1302" y="263"/>
                    <a:pt x="1126" y="342"/>
                    <a:pt x="950" y="439"/>
                  </a:cubicBezTo>
                  <a:cubicBezTo>
                    <a:pt x="785" y="535"/>
                    <a:pt x="620" y="643"/>
                    <a:pt x="473" y="763"/>
                  </a:cubicBezTo>
                  <a:cubicBezTo>
                    <a:pt x="331" y="876"/>
                    <a:pt x="200" y="1002"/>
                    <a:pt x="87" y="1144"/>
                  </a:cubicBezTo>
                  <a:cubicBezTo>
                    <a:pt x="64" y="1172"/>
                    <a:pt x="40" y="1200"/>
                    <a:pt x="24" y="1228"/>
                  </a:cubicBezTo>
                  <a:cubicBezTo>
                    <a:pt x="1" y="1251"/>
                    <a:pt x="6" y="1285"/>
                    <a:pt x="24" y="1314"/>
                  </a:cubicBezTo>
                  <a:cubicBezTo>
                    <a:pt x="19" y="1330"/>
                    <a:pt x="19" y="1348"/>
                    <a:pt x="29" y="1365"/>
                  </a:cubicBezTo>
                  <a:cubicBezTo>
                    <a:pt x="263" y="1779"/>
                    <a:pt x="604" y="2132"/>
                    <a:pt x="1013" y="2382"/>
                  </a:cubicBezTo>
                  <a:cubicBezTo>
                    <a:pt x="1395" y="2608"/>
                    <a:pt x="1838" y="2747"/>
                    <a:pt x="2285" y="2747"/>
                  </a:cubicBezTo>
                  <a:cubicBezTo>
                    <a:pt x="2309" y="2747"/>
                    <a:pt x="2334" y="2747"/>
                    <a:pt x="2359" y="2746"/>
                  </a:cubicBezTo>
                  <a:cubicBezTo>
                    <a:pt x="2518" y="2741"/>
                    <a:pt x="2683" y="2717"/>
                    <a:pt x="2836" y="2672"/>
                  </a:cubicBezTo>
                  <a:cubicBezTo>
                    <a:pt x="2996" y="2632"/>
                    <a:pt x="3155" y="2563"/>
                    <a:pt x="3302" y="2484"/>
                  </a:cubicBezTo>
                  <a:cubicBezTo>
                    <a:pt x="3462" y="2393"/>
                    <a:pt x="3615" y="2280"/>
                    <a:pt x="3746" y="2149"/>
                  </a:cubicBezTo>
                  <a:cubicBezTo>
                    <a:pt x="3814" y="2081"/>
                    <a:pt x="3877" y="2007"/>
                    <a:pt x="3932" y="1928"/>
                  </a:cubicBezTo>
                  <a:cubicBezTo>
                    <a:pt x="3956" y="1899"/>
                    <a:pt x="3979" y="1865"/>
                    <a:pt x="3995" y="1836"/>
                  </a:cubicBezTo>
                  <a:cubicBezTo>
                    <a:pt x="4024" y="1871"/>
                    <a:pt x="4053" y="1910"/>
                    <a:pt x="4081" y="1939"/>
                  </a:cubicBezTo>
                  <a:cubicBezTo>
                    <a:pt x="4137" y="2001"/>
                    <a:pt x="4205" y="2052"/>
                    <a:pt x="4268" y="2104"/>
                  </a:cubicBezTo>
                  <a:cubicBezTo>
                    <a:pt x="4342" y="2154"/>
                    <a:pt x="4417" y="2201"/>
                    <a:pt x="4496" y="2246"/>
                  </a:cubicBezTo>
                  <a:cubicBezTo>
                    <a:pt x="4580" y="2291"/>
                    <a:pt x="4672" y="2331"/>
                    <a:pt x="4763" y="2371"/>
                  </a:cubicBezTo>
                  <a:cubicBezTo>
                    <a:pt x="4901" y="2424"/>
                    <a:pt x="5047" y="2460"/>
                    <a:pt x="5194" y="2460"/>
                  </a:cubicBezTo>
                  <a:cubicBezTo>
                    <a:pt x="5223" y="2460"/>
                    <a:pt x="5251" y="2458"/>
                    <a:pt x="5280" y="2456"/>
                  </a:cubicBezTo>
                  <a:cubicBezTo>
                    <a:pt x="5359" y="2450"/>
                    <a:pt x="5433" y="2422"/>
                    <a:pt x="5495" y="2376"/>
                  </a:cubicBezTo>
                  <a:cubicBezTo>
                    <a:pt x="5564" y="2337"/>
                    <a:pt x="5610" y="2274"/>
                    <a:pt x="5644" y="2201"/>
                  </a:cubicBezTo>
                  <a:cubicBezTo>
                    <a:pt x="5666" y="2161"/>
                    <a:pt x="5678" y="2109"/>
                    <a:pt x="5689" y="2064"/>
                  </a:cubicBezTo>
                  <a:cubicBezTo>
                    <a:pt x="5700" y="2007"/>
                    <a:pt x="5694" y="1939"/>
                    <a:pt x="5678" y="1881"/>
                  </a:cubicBezTo>
                  <a:cubicBezTo>
                    <a:pt x="5649" y="1768"/>
                    <a:pt x="5576" y="1671"/>
                    <a:pt x="5513" y="1575"/>
                  </a:cubicBezTo>
                  <a:cubicBezTo>
                    <a:pt x="5484" y="1535"/>
                    <a:pt x="5461" y="1496"/>
                    <a:pt x="5450" y="1456"/>
                  </a:cubicBezTo>
                  <a:cubicBezTo>
                    <a:pt x="5439" y="1427"/>
                    <a:pt x="5433" y="1404"/>
                    <a:pt x="5433" y="1377"/>
                  </a:cubicBezTo>
                  <a:cubicBezTo>
                    <a:pt x="5433" y="1359"/>
                    <a:pt x="5433" y="1336"/>
                    <a:pt x="5439" y="1320"/>
                  </a:cubicBezTo>
                  <a:cubicBezTo>
                    <a:pt x="5445" y="1291"/>
                    <a:pt x="5456" y="1268"/>
                    <a:pt x="5467" y="1246"/>
                  </a:cubicBezTo>
                  <a:cubicBezTo>
                    <a:pt x="5495" y="1194"/>
                    <a:pt x="5529" y="1149"/>
                    <a:pt x="5547" y="1092"/>
                  </a:cubicBezTo>
                  <a:cubicBezTo>
                    <a:pt x="5558" y="1063"/>
                    <a:pt x="5564" y="1036"/>
                    <a:pt x="5569" y="1002"/>
                  </a:cubicBezTo>
                  <a:cubicBezTo>
                    <a:pt x="5569" y="961"/>
                    <a:pt x="5558" y="921"/>
                    <a:pt x="5547" y="887"/>
                  </a:cubicBezTo>
                  <a:cubicBezTo>
                    <a:pt x="5535" y="853"/>
                    <a:pt x="5513" y="825"/>
                    <a:pt x="5490" y="803"/>
                  </a:cubicBezTo>
                  <a:cubicBezTo>
                    <a:pt x="5467" y="774"/>
                    <a:pt x="5439" y="763"/>
                    <a:pt x="5411" y="745"/>
                  </a:cubicBezTo>
                  <a:cubicBezTo>
                    <a:pt x="5359" y="717"/>
                    <a:pt x="5303" y="711"/>
                    <a:pt x="5251" y="683"/>
                  </a:cubicBezTo>
                  <a:cubicBezTo>
                    <a:pt x="5246" y="683"/>
                    <a:pt x="5235" y="677"/>
                    <a:pt x="5228" y="672"/>
                  </a:cubicBezTo>
                  <a:cubicBezTo>
                    <a:pt x="5223" y="666"/>
                    <a:pt x="5223" y="661"/>
                    <a:pt x="5217" y="661"/>
                  </a:cubicBezTo>
                  <a:cubicBezTo>
                    <a:pt x="5217" y="654"/>
                    <a:pt x="5217" y="649"/>
                    <a:pt x="5212" y="643"/>
                  </a:cubicBezTo>
                  <a:lnTo>
                    <a:pt x="5212" y="627"/>
                  </a:lnTo>
                  <a:lnTo>
                    <a:pt x="5212" y="609"/>
                  </a:lnTo>
                  <a:cubicBezTo>
                    <a:pt x="5212" y="598"/>
                    <a:pt x="5217" y="593"/>
                    <a:pt x="5217" y="586"/>
                  </a:cubicBezTo>
                  <a:cubicBezTo>
                    <a:pt x="5228" y="564"/>
                    <a:pt x="5246" y="546"/>
                    <a:pt x="5257" y="530"/>
                  </a:cubicBezTo>
                  <a:cubicBezTo>
                    <a:pt x="5309" y="478"/>
                    <a:pt x="5364" y="433"/>
                    <a:pt x="5388" y="365"/>
                  </a:cubicBezTo>
                  <a:cubicBezTo>
                    <a:pt x="5399" y="336"/>
                    <a:pt x="5399" y="297"/>
                    <a:pt x="5388" y="263"/>
                  </a:cubicBezTo>
                  <a:cubicBezTo>
                    <a:pt x="5371" y="211"/>
                    <a:pt x="5343" y="171"/>
                    <a:pt x="5303" y="137"/>
                  </a:cubicBezTo>
                  <a:cubicBezTo>
                    <a:pt x="5274" y="109"/>
                    <a:pt x="5240" y="87"/>
                    <a:pt x="5206" y="69"/>
                  </a:cubicBezTo>
                  <a:cubicBezTo>
                    <a:pt x="5172" y="53"/>
                    <a:pt x="5133" y="40"/>
                    <a:pt x="5092" y="35"/>
                  </a:cubicBezTo>
                  <a:cubicBezTo>
                    <a:pt x="5075" y="35"/>
                    <a:pt x="5052" y="29"/>
                    <a:pt x="5036" y="29"/>
                  </a:cubicBezTo>
                  <a:cubicBezTo>
                    <a:pt x="4978" y="29"/>
                    <a:pt x="4921" y="47"/>
                    <a:pt x="4865" y="58"/>
                  </a:cubicBezTo>
                  <a:cubicBezTo>
                    <a:pt x="4779" y="87"/>
                    <a:pt x="4700" y="126"/>
                    <a:pt x="4621" y="177"/>
                  </a:cubicBezTo>
                  <a:cubicBezTo>
                    <a:pt x="4541" y="229"/>
                    <a:pt x="4462" y="286"/>
                    <a:pt x="4383" y="347"/>
                  </a:cubicBezTo>
                  <a:cubicBezTo>
                    <a:pt x="4239" y="467"/>
                    <a:pt x="4110" y="604"/>
                    <a:pt x="3984" y="740"/>
                  </a:cubicBezTo>
                  <a:cubicBezTo>
                    <a:pt x="3961" y="763"/>
                    <a:pt x="3939" y="790"/>
                    <a:pt x="3916" y="819"/>
                  </a:cubicBezTo>
                  <a:cubicBezTo>
                    <a:pt x="3911" y="808"/>
                    <a:pt x="3905" y="797"/>
                    <a:pt x="3898" y="785"/>
                  </a:cubicBezTo>
                  <a:cubicBezTo>
                    <a:pt x="3877" y="740"/>
                    <a:pt x="3848" y="688"/>
                    <a:pt x="3819" y="643"/>
                  </a:cubicBezTo>
                  <a:cubicBezTo>
                    <a:pt x="3769" y="570"/>
                    <a:pt x="3706" y="496"/>
                    <a:pt x="3643" y="433"/>
                  </a:cubicBezTo>
                  <a:cubicBezTo>
                    <a:pt x="3507" y="297"/>
                    <a:pt x="3347" y="200"/>
                    <a:pt x="3177" y="126"/>
                  </a:cubicBezTo>
                  <a:cubicBezTo>
                    <a:pt x="3007" y="58"/>
                    <a:pt x="2825" y="24"/>
                    <a:pt x="2644" y="6"/>
                  </a:cubicBezTo>
                  <a:cubicBezTo>
                    <a:pt x="2597" y="1"/>
                    <a:pt x="2547" y="1"/>
                    <a:pt x="250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1" name="Google Shape;1975;p27"/>
            <p:cNvSpPr>
              <a:spLocks noChangeArrowheads="1"/>
            </p:cNvSpPr>
            <p:nvPr/>
          </p:nvSpPr>
          <p:spPr bwMode="auto">
            <a:xfrm flipH="1">
              <a:off x="3745308" y="4216100"/>
              <a:ext cx="113605" cy="71017"/>
            </a:xfrm>
            <a:custGeom>
              <a:avLst/>
              <a:gdLst>
                <a:gd name="T0" fmla="*/ 0 w 3893"/>
                <a:gd name="T1" fmla="*/ 0 h 2428"/>
                <a:gd name="T2" fmla="*/ 3893 w 3893"/>
                <a:gd name="T3" fmla="*/ 2428 h 2428"/>
              </a:gdLst>
              <a:ahLst/>
              <a:cxnLst/>
              <a:rect l="T0" t="T1" r="T2" b="T3"/>
              <a:pathLst>
                <a:path w="3893" h="2428" extrusionOk="0">
                  <a:moveTo>
                    <a:pt x="3058" y="689"/>
                  </a:moveTo>
                  <a:cubicBezTo>
                    <a:pt x="3063" y="689"/>
                    <a:pt x="3063" y="694"/>
                    <a:pt x="3069" y="694"/>
                  </a:cubicBezTo>
                  <a:cubicBezTo>
                    <a:pt x="3142" y="705"/>
                    <a:pt x="3210" y="711"/>
                    <a:pt x="3285" y="711"/>
                  </a:cubicBezTo>
                  <a:cubicBezTo>
                    <a:pt x="3296" y="711"/>
                    <a:pt x="3313" y="711"/>
                    <a:pt x="3325" y="705"/>
                  </a:cubicBezTo>
                  <a:lnTo>
                    <a:pt x="3381" y="705"/>
                  </a:lnTo>
                  <a:lnTo>
                    <a:pt x="3410" y="700"/>
                  </a:lnTo>
                  <a:cubicBezTo>
                    <a:pt x="3444" y="700"/>
                    <a:pt x="3472" y="700"/>
                    <a:pt x="3501" y="694"/>
                  </a:cubicBezTo>
                  <a:lnTo>
                    <a:pt x="3512" y="694"/>
                  </a:lnTo>
                  <a:cubicBezTo>
                    <a:pt x="3535" y="694"/>
                    <a:pt x="3551" y="700"/>
                    <a:pt x="3569" y="711"/>
                  </a:cubicBezTo>
                  <a:cubicBezTo>
                    <a:pt x="3592" y="729"/>
                    <a:pt x="3603" y="745"/>
                    <a:pt x="3609" y="774"/>
                  </a:cubicBezTo>
                  <a:cubicBezTo>
                    <a:pt x="3614" y="808"/>
                    <a:pt x="3598" y="859"/>
                    <a:pt x="3558" y="876"/>
                  </a:cubicBezTo>
                  <a:cubicBezTo>
                    <a:pt x="3517" y="887"/>
                    <a:pt x="3472" y="904"/>
                    <a:pt x="3422" y="904"/>
                  </a:cubicBezTo>
                  <a:cubicBezTo>
                    <a:pt x="3393" y="910"/>
                    <a:pt x="3359" y="910"/>
                    <a:pt x="3325" y="910"/>
                  </a:cubicBezTo>
                  <a:lnTo>
                    <a:pt x="3302" y="910"/>
                  </a:lnTo>
                  <a:cubicBezTo>
                    <a:pt x="3210" y="910"/>
                    <a:pt x="3126" y="894"/>
                    <a:pt x="3052" y="881"/>
                  </a:cubicBezTo>
                  <a:cubicBezTo>
                    <a:pt x="3024" y="876"/>
                    <a:pt x="3000" y="865"/>
                    <a:pt x="2990" y="847"/>
                  </a:cubicBezTo>
                  <a:cubicBezTo>
                    <a:pt x="2972" y="831"/>
                    <a:pt x="2961" y="802"/>
                    <a:pt x="2966" y="779"/>
                  </a:cubicBezTo>
                  <a:cubicBezTo>
                    <a:pt x="2972" y="734"/>
                    <a:pt x="3013" y="689"/>
                    <a:pt x="3058" y="689"/>
                  </a:cubicBezTo>
                  <a:close/>
                  <a:moveTo>
                    <a:pt x="1274" y="484"/>
                  </a:moveTo>
                  <a:cubicBezTo>
                    <a:pt x="1330" y="495"/>
                    <a:pt x="1376" y="512"/>
                    <a:pt x="1427" y="535"/>
                  </a:cubicBezTo>
                  <a:cubicBezTo>
                    <a:pt x="1461" y="558"/>
                    <a:pt x="1500" y="587"/>
                    <a:pt x="1529" y="621"/>
                  </a:cubicBezTo>
                  <a:cubicBezTo>
                    <a:pt x="1592" y="689"/>
                    <a:pt x="1631" y="774"/>
                    <a:pt x="1660" y="881"/>
                  </a:cubicBezTo>
                  <a:cubicBezTo>
                    <a:pt x="1683" y="978"/>
                    <a:pt x="1689" y="1080"/>
                    <a:pt x="1676" y="1188"/>
                  </a:cubicBezTo>
                  <a:cubicBezTo>
                    <a:pt x="1671" y="1296"/>
                    <a:pt x="1649" y="1398"/>
                    <a:pt x="1615" y="1500"/>
                  </a:cubicBezTo>
                  <a:cubicBezTo>
                    <a:pt x="1568" y="1631"/>
                    <a:pt x="1455" y="1859"/>
                    <a:pt x="1240" y="1916"/>
                  </a:cubicBezTo>
                  <a:cubicBezTo>
                    <a:pt x="1211" y="1922"/>
                    <a:pt x="1183" y="1927"/>
                    <a:pt x="1154" y="1927"/>
                  </a:cubicBezTo>
                  <a:cubicBezTo>
                    <a:pt x="1138" y="1927"/>
                    <a:pt x="1120" y="1922"/>
                    <a:pt x="1103" y="1922"/>
                  </a:cubicBezTo>
                  <a:cubicBezTo>
                    <a:pt x="1052" y="1916"/>
                    <a:pt x="1001" y="1893"/>
                    <a:pt x="949" y="1865"/>
                  </a:cubicBezTo>
                  <a:cubicBezTo>
                    <a:pt x="904" y="1841"/>
                    <a:pt x="858" y="1807"/>
                    <a:pt x="808" y="1757"/>
                  </a:cubicBezTo>
                  <a:cubicBezTo>
                    <a:pt x="773" y="1723"/>
                    <a:pt x="739" y="1678"/>
                    <a:pt x="705" y="1620"/>
                  </a:cubicBezTo>
                  <a:cubicBezTo>
                    <a:pt x="677" y="1563"/>
                    <a:pt x="648" y="1507"/>
                    <a:pt x="626" y="1450"/>
                  </a:cubicBezTo>
                  <a:cubicBezTo>
                    <a:pt x="608" y="1405"/>
                    <a:pt x="626" y="1353"/>
                    <a:pt x="671" y="1330"/>
                  </a:cubicBezTo>
                  <a:cubicBezTo>
                    <a:pt x="682" y="1325"/>
                    <a:pt x="694" y="1325"/>
                    <a:pt x="705" y="1325"/>
                  </a:cubicBezTo>
                  <a:cubicBezTo>
                    <a:pt x="739" y="1325"/>
                    <a:pt x="773" y="1342"/>
                    <a:pt x="790" y="1376"/>
                  </a:cubicBezTo>
                  <a:lnTo>
                    <a:pt x="808" y="1410"/>
                  </a:lnTo>
                  <a:cubicBezTo>
                    <a:pt x="831" y="1461"/>
                    <a:pt x="853" y="1507"/>
                    <a:pt x="876" y="1547"/>
                  </a:cubicBezTo>
                  <a:cubicBezTo>
                    <a:pt x="892" y="1575"/>
                    <a:pt x="915" y="1597"/>
                    <a:pt x="938" y="1626"/>
                  </a:cubicBezTo>
                  <a:cubicBezTo>
                    <a:pt x="973" y="1655"/>
                    <a:pt x="1012" y="1683"/>
                    <a:pt x="1046" y="1700"/>
                  </a:cubicBezTo>
                  <a:cubicBezTo>
                    <a:pt x="1069" y="1712"/>
                    <a:pt x="1086" y="1723"/>
                    <a:pt x="1109" y="1728"/>
                  </a:cubicBezTo>
                  <a:cubicBezTo>
                    <a:pt x="1125" y="1728"/>
                    <a:pt x="1143" y="1734"/>
                    <a:pt x="1159" y="1734"/>
                  </a:cubicBezTo>
                  <a:cubicBezTo>
                    <a:pt x="1172" y="1728"/>
                    <a:pt x="1188" y="1728"/>
                    <a:pt x="1206" y="1723"/>
                  </a:cubicBezTo>
                  <a:cubicBezTo>
                    <a:pt x="1222" y="1717"/>
                    <a:pt x="1240" y="1705"/>
                    <a:pt x="1251" y="1700"/>
                  </a:cubicBezTo>
                  <a:cubicBezTo>
                    <a:pt x="1274" y="1683"/>
                    <a:pt x="1290" y="1671"/>
                    <a:pt x="1313" y="1649"/>
                  </a:cubicBezTo>
                  <a:cubicBezTo>
                    <a:pt x="1342" y="1615"/>
                    <a:pt x="1369" y="1575"/>
                    <a:pt x="1398" y="1529"/>
                  </a:cubicBezTo>
                  <a:lnTo>
                    <a:pt x="1403" y="1507"/>
                  </a:lnTo>
                  <a:cubicBezTo>
                    <a:pt x="1335" y="1500"/>
                    <a:pt x="1267" y="1490"/>
                    <a:pt x="1193" y="1466"/>
                  </a:cubicBezTo>
                  <a:cubicBezTo>
                    <a:pt x="1109" y="1445"/>
                    <a:pt x="1018" y="1405"/>
                    <a:pt x="915" y="1348"/>
                  </a:cubicBezTo>
                  <a:cubicBezTo>
                    <a:pt x="899" y="1342"/>
                    <a:pt x="887" y="1325"/>
                    <a:pt x="887" y="1308"/>
                  </a:cubicBezTo>
                  <a:cubicBezTo>
                    <a:pt x="881" y="1290"/>
                    <a:pt x="887" y="1274"/>
                    <a:pt x="899" y="1256"/>
                  </a:cubicBezTo>
                  <a:cubicBezTo>
                    <a:pt x="910" y="1245"/>
                    <a:pt x="921" y="1235"/>
                    <a:pt x="938" y="1235"/>
                  </a:cubicBezTo>
                  <a:cubicBezTo>
                    <a:pt x="944" y="1228"/>
                    <a:pt x="949" y="1228"/>
                    <a:pt x="949" y="1228"/>
                  </a:cubicBezTo>
                  <a:cubicBezTo>
                    <a:pt x="967" y="1228"/>
                    <a:pt x="978" y="1235"/>
                    <a:pt x="989" y="1240"/>
                  </a:cubicBezTo>
                  <a:lnTo>
                    <a:pt x="1007" y="1251"/>
                  </a:lnTo>
                  <a:cubicBezTo>
                    <a:pt x="1114" y="1308"/>
                    <a:pt x="1222" y="1348"/>
                    <a:pt x="1324" y="1371"/>
                  </a:cubicBezTo>
                  <a:cubicBezTo>
                    <a:pt x="1353" y="1376"/>
                    <a:pt x="1387" y="1382"/>
                    <a:pt x="1416" y="1387"/>
                  </a:cubicBezTo>
                  <a:lnTo>
                    <a:pt x="1450" y="1387"/>
                  </a:lnTo>
                  <a:cubicBezTo>
                    <a:pt x="1461" y="1364"/>
                    <a:pt x="1466" y="1337"/>
                    <a:pt x="1478" y="1308"/>
                  </a:cubicBezTo>
                  <a:cubicBezTo>
                    <a:pt x="1495" y="1211"/>
                    <a:pt x="1506" y="1125"/>
                    <a:pt x="1500" y="1035"/>
                  </a:cubicBezTo>
                  <a:lnTo>
                    <a:pt x="1500" y="1023"/>
                  </a:lnTo>
                  <a:lnTo>
                    <a:pt x="1472" y="1023"/>
                  </a:lnTo>
                  <a:lnTo>
                    <a:pt x="1393" y="1030"/>
                  </a:lnTo>
                  <a:cubicBezTo>
                    <a:pt x="1364" y="1035"/>
                    <a:pt x="1330" y="1041"/>
                    <a:pt x="1296" y="1041"/>
                  </a:cubicBezTo>
                  <a:cubicBezTo>
                    <a:pt x="1199" y="1052"/>
                    <a:pt x="1114" y="1070"/>
                    <a:pt x="1035" y="1091"/>
                  </a:cubicBezTo>
                  <a:cubicBezTo>
                    <a:pt x="1028" y="1091"/>
                    <a:pt x="1023" y="1098"/>
                    <a:pt x="1018" y="1098"/>
                  </a:cubicBezTo>
                  <a:cubicBezTo>
                    <a:pt x="983" y="1098"/>
                    <a:pt x="949" y="1064"/>
                    <a:pt x="944" y="1030"/>
                  </a:cubicBezTo>
                  <a:cubicBezTo>
                    <a:pt x="938" y="1012"/>
                    <a:pt x="944" y="989"/>
                    <a:pt x="955" y="973"/>
                  </a:cubicBezTo>
                  <a:cubicBezTo>
                    <a:pt x="967" y="949"/>
                    <a:pt x="989" y="944"/>
                    <a:pt x="1007" y="939"/>
                  </a:cubicBezTo>
                  <a:cubicBezTo>
                    <a:pt x="1097" y="915"/>
                    <a:pt x="1193" y="894"/>
                    <a:pt x="1290" y="881"/>
                  </a:cubicBezTo>
                  <a:cubicBezTo>
                    <a:pt x="1358" y="870"/>
                    <a:pt x="1416" y="865"/>
                    <a:pt x="1466" y="865"/>
                  </a:cubicBezTo>
                  <a:cubicBezTo>
                    <a:pt x="1461" y="831"/>
                    <a:pt x="1444" y="797"/>
                    <a:pt x="1427" y="768"/>
                  </a:cubicBezTo>
                  <a:cubicBezTo>
                    <a:pt x="1416" y="750"/>
                    <a:pt x="1398" y="729"/>
                    <a:pt x="1382" y="711"/>
                  </a:cubicBezTo>
                  <a:cubicBezTo>
                    <a:pt x="1364" y="700"/>
                    <a:pt x="1348" y="689"/>
                    <a:pt x="1330" y="677"/>
                  </a:cubicBezTo>
                  <a:cubicBezTo>
                    <a:pt x="1313" y="666"/>
                    <a:pt x="1290" y="660"/>
                    <a:pt x="1267" y="655"/>
                  </a:cubicBezTo>
                  <a:cubicBezTo>
                    <a:pt x="1240" y="648"/>
                    <a:pt x="1211" y="648"/>
                    <a:pt x="1183" y="648"/>
                  </a:cubicBezTo>
                  <a:cubicBezTo>
                    <a:pt x="1131" y="648"/>
                    <a:pt x="1080" y="660"/>
                    <a:pt x="1023" y="677"/>
                  </a:cubicBezTo>
                  <a:cubicBezTo>
                    <a:pt x="938" y="711"/>
                    <a:pt x="847" y="750"/>
                    <a:pt x="750" y="813"/>
                  </a:cubicBezTo>
                  <a:cubicBezTo>
                    <a:pt x="728" y="831"/>
                    <a:pt x="705" y="842"/>
                    <a:pt x="682" y="859"/>
                  </a:cubicBezTo>
                  <a:cubicBezTo>
                    <a:pt x="671" y="870"/>
                    <a:pt x="653" y="876"/>
                    <a:pt x="632" y="876"/>
                  </a:cubicBezTo>
                  <a:lnTo>
                    <a:pt x="626" y="876"/>
                  </a:lnTo>
                  <a:cubicBezTo>
                    <a:pt x="608" y="876"/>
                    <a:pt x="585" y="865"/>
                    <a:pt x="574" y="847"/>
                  </a:cubicBezTo>
                  <a:cubicBezTo>
                    <a:pt x="558" y="831"/>
                    <a:pt x="551" y="808"/>
                    <a:pt x="558" y="784"/>
                  </a:cubicBezTo>
                  <a:cubicBezTo>
                    <a:pt x="558" y="763"/>
                    <a:pt x="569" y="745"/>
                    <a:pt x="580" y="734"/>
                  </a:cubicBezTo>
                  <a:cubicBezTo>
                    <a:pt x="700" y="655"/>
                    <a:pt x="824" y="574"/>
                    <a:pt x="967" y="529"/>
                  </a:cubicBezTo>
                  <a:cubicBezTo>
                    <a:pt x="1063" y="495"/>
                    <a:pt x="1138" y="484"/>
                    <a:pt x="1206" y="484"/>
                  </a:cubicBezTo>
                  <a:close/>
                  <a:moveTo>
                    <a:pt x="3365" y="0"/>
                  </a:moveTo>
                  <a:cubicBezTo>
                    <a:pt x="3320" y="0"/>
                    <a:pt x="3279" y="13"/>
                    <a:pt x="3239" y="24"/>
                  </a:cubicBezTo>
                  <a:cubicBezTo>
                    <a:pt x="3165" y="47"/>
                    <a:pt x="3092" y="86"/>
                    <a:pt x="3013" y="137"/>
                  </a:cubicBezTo>
                  <a:cubicBezTo>
                    <a:pt x="2830" y="251"/>
                    <a:pt x="2659" y="404"/>
                    <a:pt x="2449" y="626"/>
                  </a:cubicBezTo>
                  <a:cubicBezTo>
                    <a:pt x="2404" y="677"/>
                    <a:pt x="2358" y="734"/>
                    <a:pt x="2313" y="784"/>
                  </a:cubicBezTo>
                  <a:cubicBezTo>
                    <a:pt x="2324" y="825"/>
                    <a:pt x="2308" y="870"/>
                    <a:pt x="2268" y="887"/>
                  </a:cubicBezTo>
                  <a:cubicBezTo>
                    <a:pt x="2256" y="894"/>
                    <a:pt x="2245" y="899"/>
                    <a:pt x="2234" y="899"/>
                  </a:cubicBezTo>
                  <a:cubicBezTo>
                    <a:pt x="2205" y="899"/>
                    <a:pt x="2171" y="876"/>
                    <a:pt x="2160" y="847"/>
                  </a:cubicBezTo>
                  <a:cubicBezTo>
                    <a:pt x="2137" y="808"/>
                    <a:pt x="2114" y="768"/>
                    <a:pt x="2092" y="734"/>
                  </a:cubicBezTo>
                  <a:cubicBezTo>
                    <a:pt x="2017" y="626"/>
                    <a:pt x="1938" y="529"/>
                    <a:pt x="1854" y="450"/>
                  </a:cubicBezTo>
                  <a:cubicBezTo>
                    <a:pt x="1762" y="370"/>
                    <a:pt x="1665" y="296"/>
                    <a:pt x="1563" y="239"/>
                  </a:cubicBezTo>
                  <a:cubicBezTo>
                    <a:pt x="1450" y="183"/>
                    <a:pt x="1330" y="144"/>
                    <a:pt x="1206" y="109"/>
                  </a:cubicBezTo>
                  <a:cubicBezTo>
                    <a:pt x="1069" y="81"/>
                    <a:pt x="921" y="69"/>
                    <a:pt x="768" y="69"/>
                  </a:cubicBezTo>
                  <a:lnTo>
                    <a:pt x="677" y="69"/>
                  </a:lnTo>
                  <a:cubicBezTo>
                    <a:pt x="461" y="81"/>
                    <a:pt x="233" y="120"/>
                    <a:pt x="0" y="189"/>
                  </a:cubicBezTo>
                  <a:cubicBezTo>
                    <a:pt x="102" y="314"/>
                    <a:pt x="176" y="467"/>
                    <a:pt x="239" y="660"/>
                  </a:cubicBezTo>
                  <a:cubicBezTo>
                    <a:pt x="296" y="859"/>
                    <a:pt x="325" y="1070"/>
                    <a:pt x="330" y="1296"/>
                  </a:cubicBezTo>
                  <a:cubicBezTo>
                    <a:pt x="330" y="1529"/>
                    <a:pt x="302" y="1746"/>
                    <a:pt x="239" y="1938"/>
                  </a:cubicBezTo>
                  <a:cubicBezTo>
                    <a:pt x="210" y="2040"/>
                    <a:pt x="171" y="2126"/>
                    <a:pt x="126" y="2211"/>
                  </a:cubicBezTo>
                  <a:cubicBezTo>
                    <a:pt x="97" y="2263"/>
                    <a:pt x="74" y="2297"/>
                    <a:pt x="47" y="2331"/>
                  </a:cubicBezTo>
                  <a:cubicBezTo>
                    <a:pt x="86" y="2353"/>
                    <a:pt x="131" y="2365"/>
                    <a:pt x="176" y="2376"/>
                  </a:cubicBezTo>
                  <a:cubicBezTo>
                    <a:pt x="330" y="2410"/>
                    <a:pt x="490" y="2428"/>
                    <a:pt x="648" y="2428"/>
                  </a:cubicBezTo>
                  <a:cubicBezTo>
                    <a:pt x="677" y="2428"/>
                    <a:pt x="705" y="2428"/>
                    <a:pt x="739" y="2421"/>
                  </a:cubicBezTo>
                  <a:lnTo>
                    <a:pt x="722" y="2421"/>
                  </a:lnTo>
                  <a:cubicBezTo>
                    <a:pt x="887" y="2416"/>
                    <a:pt x="1052" y="2387"/>
                    <a:pt x="1217" y="2336"/>
                  </a:cubicBezTo>
                  <a:cubicBezTo>
                    <a:pt x="1376" y="2285"/>
                    <a:pt x="1523" y="2216"/>
                    <a:pt x="1660" y="2132"/>
                  </a:cubicBezTo>
                  <a:cubicBezTo>
                    <a:pt x="1785" y="2053"/>
                    <a:pt x="1899" y="1956"/>
                    <a:pt x="2001" y="1841"/>
                  </a:cubicBezTo>
                  <a:cubicBezTo>
                    <a:pt x="2046" y="1791"/>
                    <a:pt x="2098" y="1734"/>
                    <a:pt x="2143" y="1671"/>
                  </a:cubicBezTo>
                  <a:cubicBezTo>
                    <a:pt x="2166" y="1637"/>
                    <a:pt x="2188" y="1610"/>
                    <a:pt x="2211" y="1575"/>
                  </a:cubicBezTo>
                  <a:cubicBezTo>
                    <a:pt x="2229" y="1552"/>
                    <a:pt x="2245" y="1529"/>
                    <a:pt x="2263" y="1507"/>
                  </a:cubicBezTo>
                  <a:cubicBezTo>
                    <a:pt x="2263" y="1473"/>
                    <a:pt x="2279" y="1445"/>
                    <a:pt x="2308" y="1432"/>
                  </a:cubicBezTo>
                  <a:cubicBezTo>
                    <a:pt x="2319" y="1427"/>
                    <a:pt x="2331" y="1427"/>
                    <a:pt x="2342" y="1427"/>
                  </a:cubicBezTo>
                  <a:cubicBezTo>
                    <a:pt x="2365" y="1427"/>
                    <a:pt x="2381" y="1432"/>
                    <a:pt x="2399" y="1445"/>
                  </a:cubicBezTo>
                  <a:cubicBezTo>
                    <a:pt x="2421" y="1461"/>
                    <a:pt x="2433" y="1479"/>
                    <a:pt x="2439" y="1500"/>
                  </a:cubicBezTo>
                  <a:cubicBezTo>
                    <a:pt x="2449" y="1529"/>
                    <a:pt x="2467" y="1558"/>
                    <a:pt x="2484" y="1586"/>
                  </a:cubicBezTo>
                  <a:lnTo>
                    <a:pt x="2478" y="1563"/>
                  </a:lnTo>
                  <a:cubicBezTo>
                    <a:pt x="2489" y="1586"/>
                    <a:pt x="2512" y="1626"/>
                    <a:pt x="2541" y="1660"/>
                  </a:cubicBezTo>
                  <a:cubicBezTo>
                    <a:pt x="2563" y="1689"/>
                    <a:pt x="2586" y="1712"/>
                    <a:pt x="2614" y="1734"/>
                  </a:cubicBezTo>
                  <a:cubicBezTo>
                    <a:pt x="2717" y="1825"/>
                    <a:pt x="2835" y="1910"/>
                    <a:pt x="2979" y="1985"/>
                  </a:cubicBezTo>
                  <a:cubicBezTo>
                    <a:pt x="3126" y="2058"/>
                    <a:pt x="3245" y="2109"/>
                    <a:pt x="3370" y="2137"/>
                  </a:cubicBezTo>
                  <a:cubicBezTo>
                    <a:pt x="3438" y="2148"/>
                    <a:pt x="3501" y="2161"/>
                    <a:pt x="3564" y="2161"/>
                  </a:cubicBezTo>
                  <a:lnTo>
                    <a:pt x="3585" y="2161"/>
                  </a:lnTo>
                  <a:cubicBezTo>
                    <a:pt x="3626" y="2155"/>
                    <a:pt x="3660" y="2148"/>
                    <a:pt x="3695" y="2137"/>
                  </a:cubicBezTo>
                  <a:cubicBezTo>
                    <a:pt x="3716" y="2132"/>
                    <a:pt x="3740" y="2121"/>
                    <a:pt x="3763" y="2109"/>
                  </a:cubicBezTo>
                  <a:cubicBezTo>
                    <a:pt x="3779" y="2098"/>
                    <a:pt x="3797" y="2080"/>
                    <a:pt x="3813" y="2069"/>
                  </a:cubicBezTo>
                  <a:cubicBezTo>
                    <a:pt x="3824" y="2046"/>
                    <a:pt x="3842" y="2030"/>
                    <a:pt x="3853" y="2006"/>
                  </a:cubicBezTo>
                  <a:cubicBezTo>
                    <a:pt x="3865" y="1978"/>
                    <a:pt x="3876" y="1944"/>
                    <a:pt x="3887" y="1910"/>
                  </a:cubicBezTo>
                  <a:cubicBezTo>
                    <a:pt x="3892" y="1888"/>
                    <a:pt x="3892" y="1859"/>
                    <a:pt x="3892" y="1830"/>
                  </a:cubicBezTo>
                  <a:cubicBezTo>
                    <a:pt x="3892" y="1807"/>
                    <a:pt x="3887" y="1780"/>
                    <a:pt x="3881" y="1757"/>
                  </a:cubicBezTo>
                  <a:cubicBezTo>
                    <a:pt x="3858" y="1700"/>
                    <a:pt x="3831" y="1655"/>
                    <a:pt x="3808" y="1610"/>
                  </a:cubicBezTo>
                  <a:cubicBezTo>
                    <a:pt x="3790" y="1631"/>
                    <a:pt x="3768" y="1644"/>
                    <a:pt x="3740" y="1649"/>
                  </a:cubicBezTo>
                  <a:cubicBezTo>
                    <a:pt x="3700" y="1660"/>
                    <a:pt x="3654" y="1665"/>
                    <a:pt x="3609" y="1665"/>
                  </a:cubicBezTo>
                  <a:cubicBezTo>
                    <a:pt x="3580" y="1665"/>
                    <a:pt x="3546" y="1665"/>
                    <a:pt x="3517" y="1660"/>
                  </a:cubicBezTo>
                  <a:cubicBezTo>
                    <a:pt x="3444" y="1649"/>
                    <a:pt x="3375" y="1631"/>
                    <a:pt x="3313" y="1610"/>
                  </a:cubicBezTo>
                  <a:cubicBezTo>
                    <a:pt x="3189" y="1563"/>
                    <a:pt x="3063" y="1500"/>
                    <a:pt x="2938" y="1421"/>
                  </a:cubicBezTo>
                  <a:cubicBezTo>
                    <a:pt x="2927" y="1410"/>
                    <a:pt x="2916" y="1393"/>
                    <a:pt x="2916" y="1376"/>
                  </a:cubicBezTo>
                  <a:cubicBezTo>
                    <a:pt x="2910" y="1359"/>
                    <a:pt x="2916" y="1337"/>
                    <a:pt x="2927" y="1325"/>
                  </a:cubicBezTo>
                  <a:cubicBezTo>
                    <a:pt x="2938" y="1303"/>
                    <a:pt x="2955" y="1296"/>
                    <a:pt x="2979" y="1296"/>
                  </a:cubicBezTo>
                  <a:cubicBezTo>
                    <a:pt x="2995" y="1296"/>
                    <a:pt x="3006" y="1296"/>
                    <a:pt x="3024" y="1308"/>
                  </a:cubicBezTo>
                  <a:cubicBezTo>
                    <a:pt x="3047" y="1325"/>
                    <a:pt x="3081" y="1342"/>
                    <a:pt x="3108" y="1359"/>
                  </a:cubicBezTo>
                  <a:cubicBezTo>
                    <a:pt x="3183" y="1398"/>
                    <a:pt x="3262" y="1427"/>
                    <a:pt x="3347" y="1450"/>
                  </a:cubicBezTo>
                  <a:cubicBezTo>
                    <a:pt x="3415" y="1461"/>
                    <a:pt x="3478" y="1473"/>
                    <a:pt x="3535" y="1473"/>
                  </a:cubicBezTo>
                  <a:lnTo>
                    <a:pt x="3585" y="1473"/>
                  </a:lnTo>
                  <a:cubicBezTo>
                    <a:pt x="3632" y="1473"/>
                    <a:pt x="3677" y="1473"/>
                    <a:pt x="3716" y="1466"/>
                  </a:cubicBezTo>
                  <a:cubicBezTo>
                    <a:pt x="3695" y="1421"/>
                    <a:pt x="3682" y="1387"/>
                    <a:pt x="3671" y="1353"/>
                  </a:cubicBezTo>
                  <a:cubicBezTo>
                    <a:pt x="3643" y="1274"/>
                    <a:pt x="3643" y="1188"/>
                    <a:pt x="3671" y="1115"/>
                  </a:cubicBezTo>
                  <a:cubicBezTo>
                    <a:pt x="3688" y="1070"/>
                    <a:pt x="3711" y="1023"/>
                    <a:pt x="3740" y="989"/>
                  </a:cubicBezTo>
                  <a:lnTo>
                    <a:pt x="3745" y="973"/>
                  </a:lnTo>
                  <a:cubicBezTo>
                    <a:pt x="3751" y="962"/>
                    <a:pt x="3763" y="944"/>
                    <a:pt x="3774" y="933"/>
                  </a:cubicBezTo>
                  <a:cubicBezTo>
                    <a:pt x="3779" y="915"/>
                    <a:pt x="3785" y="894"/>
                    <a:pt x="3790" y="876"/>
                  </a:cubicBezTo>
                  <a:cubicBezTo>
                    <a:pt x="3797" y="865"/>
                    <a:pt x="3797" y="847"/>
                    <a:pt x="3797" y="836"/>
                  </a:cubicBezTo>
                  <a:cubicBezTo>
                    <a:pt x="3797" y="825"/>
                    <a:pt x="3790" y="813"/>
                    <a:pt x="3785" y="797"/>
                  </a:cubicBezTo>
                  <a:cubicBezTo>
                    <a:pt x="3785" y="784"/>
                    <a:pt x="3774" y="768"/>
                    <a:pt x="3768" y="757"/>
                  </a:cubicBezTo>
                  <a:cubicBezTo>
                    <a:pt x="3763" y="745"/>
                    <a:pt x="3756" y="739"/>
                    <a:pt x="3751" y="734"/>
                  </a:cubicBezTo>
                  <a:cubicBezTo>
                    <a:pt x="3740" y="723"/>
                    <a:pt x="3729" y="716"/>
                    <a:pt x="3716" y="711"/>
                  </a:cubicBezTo>
                  <a:cubicBezTo>
                    <a:pt x="3695" y="700"/>
                    <a:pt x="3671" y="689"/>
                    <a:pt x="3648" y="682"/>
                  </a:cubicBezTo>
                  <a:cubicBezTo>
                    <a:pt x="3603" y="666"/>
                    <a:pt x="3569" y="655"/>
                    <a:pt x="3540" y="637"/>
                  </a:cubicBezTo>
                  <a:cubicBezTo>
                    <a:pt x="3483" y="603"/>
                    <a:pt x="3449" y="553"/>
                    <a:pt x="3449" y="495"/>
                  </a:cubicBezTo>
                  <a:cubicBezTo>
                    <a:pt x="3444" y="444"/>
                    <a:pt x="3461" y="399"/>
                    <a:pt x="3495" y="354"/>
                  </a:cubicBezTo>
                  <a:cubicBezTo>
                    <a:pt x="3517" y="325"/>
                    <a:pt x="3540" y="302"/>
                    <a:pt x="3564" y="280"/>
                  </a:cubicBezTo>
                  <a:lnTo>
                    <a:pt x="3592" y="251"/>
                  </a:lnTo>
                  <a:cubicBezTo>
                    <a:pt x="3603" y="234"/>
                    <a:pt x="3620" y="217"/>
                    <a:pt x="3626" y="199"/>
                  </a:cubicBezTo>
                  <a:cubicBezTo>
                    <a:pt x="3632" y="194"/>
                    <a:pt x="3632" y="189"/>
                    <a:pt x="3637" y="183"/>
                  </a:cubicBezTo>
                  <a:lnTo>
                    <a:pt x="3637" y="165"/>
                  </a:lnTo>
                  <a:cubicBezTo>
                    <a:pt x="3637" y="160"/>
                    <a:pt x="3637" y="154"/>
                    <a:pt x="3632" y="149"/>
                  </a:cubicBezTo>
                  <a:cubicBezTo>
                    <a:pt x="3632" y="144"/>
                    <a:pt x="3626" y="131"/>
                    <a:pt x="3620" y="126"/>
                  </a:cubicBezTo>
                  <a:cubicBezTo>
                    <a:pt x="3609" y="103"/>
                    <a:pt x="3592" y="92"/>
                    <a:pt x="3575" y="75"/>
                  </a:cubicBezTo>
                  <a:cubicBezTo>
                    <a:pt x="3558" y="58"/>
                    <a:pt x="3540" y="41"/>
                    <a:pt x="3517" y="29"/>
                  </a:cubicBezTo>
                  <a:cubicBezTo>
                    <a:pt x="3495" y="18"/>
                    <a:pt x="3472" y="13"/>
                    <a:pt x="3456" y="7"/>
                  </a:cubicBezTo>
                  <a:cubicBezTo>
                    <a:pt x="3427" y="0"/>
                    <a:pt x="3404" y="0"/>
                    <a:pt x="3375"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2" name="Google Shape;1976;p27"/>
            <p:cNvSpPr>
              <a:spLocks noChangeArrowheads="1"/>
            </p:cNvSpPr>
            <p:nvPr/>
          </p:nvSpPr>
          <p:spPr bwMode="auto">
            <a:xfrm flipH="1">
              <a:off x="3853234" y="4223202"/>
              <a:ext cx="49703" cy="59654"/>
            </a:xfrm>
            <a:custGeom>
              <a:avLst/>
              <a:gdLst>
                <a:gd name="T0" fmla="*/ 0 w 1683"/>
                <a:gd name="T1" fmla="*/ 0 h 2064"/>
                <a:gd name="T2" fmla="*/ 1683 w 1683"/>
                <a:gd name="T3" fmla="*/ 2064 h 2064"/>
              </a:gdLst>
              <a:ahLst/>
              <a:cxnLst/>
              <a:rect l="T0" t="T1" r="T2" b="T3"/>
              <a:pathLst>
                <a:path w="1683" h="2064" extrusionOk="0">
                  <a:moveTo>
                    <a:pt x="1040" y="375"/>
                  </a:moveTo>
                  <a:cubicBezTo>
                    <a:pt x="1097" y="375"/>
                    <a:pt x="1155" y="415"/>
                    <a:pt x="1189" y="454"/>
                  </a:cubicBezTo>
                  <a:cubicBezTo>
                    <a:pt x="1223" y="495"/>
                    <a:pt x="1239" y="551"/>
                    <a:pt x="1234" y="608"/>
                  </a:cubicBezTo>
                  <a:cubicBezTo>
                    <a:pt x="1228" y="666"/>
                    <a:pt x="1200" y="716"/>
                    <a:pt x="1160" y="750"/>
                  </a:cubicBezTo>
                  <a:cubicBezTo>
                    <a:pt x="1120" y="784"/>
                    <a:pt x="1074" y="802"/>
                    <a:pt x="1006" y="802"/>
                  </a:cubicBezTo>
                  <a:cubicBezTo>
                    <a:pt x="950" y="802"/>
                    <a:pt x="893" y="761"/>
                    <a:pt x="859" y="721"/>
                  </a:cubicBezTo>
                  <a:cubicBezTo>
                    <a:pt x="830" y="687"/>
                    <a:pt x="814" y="637"/>
                    <a:pt x="814" y="585"/>
                  </a:cubicBezTo>
                  <a:lnTo>
                    <a:pt x="814" y="569"/>
                  </a:lnTo>
                  <a:cubicBezTo>
                    <a:pt x="819" y="511"/>
                    <a:pt x="848" y="461"/>
                    <a:pt x="887" y="427"/>
                  </a:cubicBezTo>
                  <a:cubicBezTo>
                    <a:pt x="927" y="393"/>
                    <a:pt x="972" y="375"/>
                    <a:pt x="1040" y="375"/>
                  </a:cubicBezTo>
                  <a:close/>
                  <a:moveTo>
                    <a:pt x="1347" y="0"/>
                  </a:moveTo>
                  <a:cubicBezTo>
                    <a:pt x="1097" y="91"/>
                    <a:pt x="853" y="210"/>
                    <a:pt x="625" y="352"/>
                  </a:cubicBezTo>
                  <a:cubicBezTo>
                    <a:pt x="426" y="477"/>
                    <a:pt x="250" y="625"/>
                    <a:pt x="103" y="779"/>
                  </a:cubicBezTo>
                  <a:lnTo>
                    <a:pt x="98" y="790"/>
                  </a:lnTo>
                  <a:cubicBezTo>
                    <a:pt x="64" y="824"/>
                    <a:pt x="35" y="858"/>
                    <a:pt x="1" y="897"/>
                  </a:cubicBezTo>
                  <a:lnTo>
                    <a:pt x="17" y="921"/>
                  </a:lnTo>
                  <a:cubicBezTo>
                    <a:pt x="35" y="960"/>
                    <a:pt x="64" y="1000"/>
                    <a:pt x="85" y="1041"/>
                  </a:cubicBezTo>
                  <a:cubicBezTo>
                    <a:pt x="200" y="1222"/>
                    <a:pt x="342" y="1387"/>
                    <a:pt x="507" y="1540"/>
                  </a:cubicBezTo>
                  <a:lnTo>
                    <a:pt x="500" y="1523"/>
                  </a:lnTo>
                  <a:cubicBezTo>
                    <a:pt x="659" y="1682"/>
                    <a:pt x="848" y="1818"/>
                    <a:pt x="1058" y="1927"/>
                  </a:cubicBezTo>
                  <a:lnTo>
                    <a:pt x="1040" y="1909"/>
                  </a:lnTo>
                  <a:cubicBezTo>
                    <a:pt x="1131" y="1967"/>
                    <a:pt x="1245" y="2017"/>
                    <a:pt x="1365" y="2063"/>
                  </a:cubicBezTo>
                  <a:cubicBezTo>
                    <a:pt x="1420" y="2006"/>
                    <a:pt x="1461" y="1943"/>
                    <a:pt x="1501" y="1870"/>
                  </a:cubicBezTo>
                  <a:cubicBezTo>
                    <a:pt x="1557" y="1762"/>
                    <a:pt x="1598" y="1642"/>
                    <a:pt x="1632" y="1500"/>
                  </a:cubicBezTo>
                  <a:lnTo>
                    <a:pt x="1620" y="1518"/>
                  </a:lnTo>
                  <a:cubicBezTo>
                    <a:pt x="1666" y="1341"/>
                    <a:pt x="1682" y="1136"/>
                    <a:pt x="1677" y="926"/>
                  </a:cubicBezTo>
                  <a:lnTo>
                    <a:pt x="1666" y="944"/>
                  </a:lnTo>
                  <a:cubicBezTo>
                    <a:pt x="1666" y="768"/>
                    <a:pt x="1637" y="585"/>
                    <a:pt x="1580" y="415"/>
                  </a:cubicBezTo>
                  <a:cubicBezTo>
                    <a:pt x="1546" y="312"/>
                    <a:pt x="1506" y="216"/>
                    <a:pt x="1449" y="131"/>
                  </a:cubicBezTo>
                  <a:cubicBezTo>
                    <a:pt x="1420" y="86"/>
                    <a:pt x="1393" y="45"/>
                    <a:pt x="1352"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3" name="Google Shape;1977;p27"/>
            <p:cNvSpPr>
              <a:spLocks noChangeArrowheads="1"/>
            </p:cNvSpPr>
            <p:nvPr/>
          </p:nvSpPr>
          <p:spPr bwMode="auto">
            <a:xfrm flipH="1">
              <a:off x="3741049" y="4211839"/>
              <a:ext cx="167568" cy="80958"/>
            </a:xfrm>
            <a:custGeom>
              <a:avLst/>
              <a:gdLst>
                <a:gd name="T0" fmla="*/ 0 w 5695"/>
                <a:gd name="T1" fmla="*/ 0 h 2747"/>
                <a:gd name="T2" fmla="*/ 5695 w 5695"/>
                <a:gd name="T3" fmla="*/ 2747 h 2747"/>
              </a:gdLst>
              <a:ahLst/>
              <a:cxnLst/>
              <a:rect l="T0" t="T1" r="T2" b="T3"/>
              <a:pathLst>
                <a:path w="5695" h="2747" extrusionOk="0">
                  <a:moveTo>
                    <a:pt x="4706" y="831"/>
                  </a:moveTo>
                  <a:cubicBezTo>
                    <a:pt x="4661" y="831"/>
                    <a:pt x="4614" y="876"/>
                    <a:pt x="4609" y="921"/>
                  </a:cubicBezTo>
                  <a:cubicBezTo>
                    <a:pt x="4609" y="944"/>
                    <a:pt x="4620" y="973"/>
                    <a:pt x="4632" y="989"/>
                  </a:cubicBezTo>
                  <a:cubicBezTo>
                    <a:pt x="4654" y="1012"/>
                    <a:pt x="4672" y="1023"/>
                    <a:pt x="4700" y="1023"/>
                  </a:cubicBezTo>
                  <a:cubicBezTo>
                    <a:pt x="4779" y="1041"/>
                    <a:pt x="4865" y="1052"/>
                    <a:pt x="4950" y="1057"/>
                  </a:cubicBezTo>
                  <a:cubicBezTo>
                    <a:pt x="4989" y="1057"/>
                    <a:pt x="5029" y="1052"/>
                    <a:pt x="5070" y="1052"/>
                  </a:cubicBezTo>
                  <a:cubicBezTo>
                    <a:pt x="5115" y="1046"/>
                    <a:pt x="5160" y="1036"/>
                    <a:pt x="5206" y="1018"/>
                  </a:cubicBezTo>
                  <a:cubicBezTo>
                    <a:pt x="5246" y="1001"/>
                    <a:pt x="5268" y="950"/>
                    <a:pt x="5257" y="916"/>
                  </a:cubicBezTo>
                  <a:cubicBezTo>
                    <a:pt x="5257" y="887"/>
                    <a:pt x="5240" y="865"/>
                    <a:pt x="5223" y="853"/>
                  </a:cubicBezTo>
                  <a:cubicBezTo>
                    <a:pt x="5199" y="836"/>
                    <a:pt x="5172" y="836"/>
                    <a:pt x="5149" y="836"/>
                  </a:cubicBezTo>
                  <a:cubicBezTo>
                    <a:pt x="5092" y="836"/>
                    <a:pt x="5029" y="842"/>
                    <a:pt x="4973" y="847"/>
                  </a:cubicBezTo>
                  <a:cubicBezTo>
                    <a:pt x="4887" y="847"/>
                    <a:pt x="4803" y="847"/>
                    <a:pt x="4717" y="831"/>
                  </a:cubicBezTo>
                  <a:close/>
                  <a:moveTo>
                    <a:pt x="274" y="1149"/>
                  </a:moveTo>
                  <a:lnTo>
                    <a:pt x="268" y="1154"/>
                  </a:lnTo>
                  <a:lnTo>
                    <a:pt x="268" y="1160"/>
                  </a:lnTo>
                  <a:cubicBezTo>
                    <a:pt x="268" y="1154"/>
                    <a:pt x="274" y="1154"/>
                    <a:pt x="274" y="1149"/>
                  </a:cubicBezTo>
                  <a:close/>
                  <a:moveTo>
                    <a:pt x="263" y="1160"/>
                  </a:moveTo>
                  <a:lnTo>
                    <a:pt x="263" y="1165"/>
                  </a:lnTo>
                  <a:lnTo>
                    <a:pt x="268" y="1160"/>
                  </a:lnTo>
                  <a:close/>
                  <a:moveTo>
                    <a:pt x="1205" y="745"/>
                  </a:moveTo>
                  <a:cubicBezTo>
                    <a:pt x="1149" y="745"/>
                    <a:pt x="1097" y="751"/>
                    <a:pt x="1052" y="790"/>
                  </a:cubicBezTo>
                  <a:cubicBezTo>
                    <a:pt x="1006" y="831"/>
                    <a:pt x="979" y="881"/>
                    <a:pt x="972" y="939"/>
                  </a:cubicBezTo>
                  <a:cubicBezTo>
                    <a:pt x="966" y="995"/>
                    <a:pt x="984" y="1052"/>
                    <a:pt x="1024" y="1097"/>
                  </a:cubicBezTo>
                  <a:cubicBezTo>
                    <a:pt x="1058" y="1138"/>
                    <a:pt x="1115" y="1172"/>
                    <a:pt x="1171" y="1172"/>
                  </a:cubicBezTo>
                  <a:cubicBezTo>
                    <a:pt x="1228" y="1172"/>
                    <a:pt x="1279" y="1165"/>
                    <a:pt x="1325" y="1126"/>
                  </a:cubicBezTo>
                  <a:cubicBezTo>
                    <a:pt x="1370" y="1086"/>
                    <a:pt x="1399" y="1036"/>
                    <a:pt x="1404" y="978"/>
                  </a:cubicBezTo>
                  <a:cubicBezTo>
                    <a:pt x="1410" y="921"/>
                    <a:pt x="1393" y="865"/>
                    <a:pt x="1354" y="819"/>
                  </a:cubicBezTo>
                  <a:cubicBezTo>
                    <a:pt x="1320" y="779"/>
                    <a:pt x="1262" y="745"/>
                    <a:pt x="1205" y="745"/>
                  </a:cubicBezTo>
                  <a:close/>
                  <a:moveTo>
                    <a:pt x="2854" y="620"/>
                  </a:moveTo>
                  <a:cubicBezTo>
                    <a:pt x="2773" y="620"/>
                    <a:pt x="2694" y="643"/>
                    <a:pt x="2615" y="666"/>
                  </a:cubicBezTo>
                  <a:cubicBezTo>
                    <a:pt x="2479" y="716"/>
                    <a:pt x="2348" y="797"/>
                    <a:pt x="2228" y="876"/>
                  </a:cubicBezTo>
                  <a:cubicBezTo>
                    <a:pt x="2194" y="905"/>
                    <a:pt x="2194" y="961"/>
                    <a:pt x="2217" y="989"/>
                  </a:cubicBezTo>
                  <a:cubicBezTo>
                    <a:pt x="2233" y="1007"/>
                    <a:pt x="2251" y="1018"/>
                    <a:pt x="2274" y="1018"/>
                  </a:cubicBezTo>
                  <a:cubicBezTo>
                    <a:pt x="2278" y="1019"/>
                    <a:pt x="2282" y="1019"/>
                    <a:pt x="2286" y="1019"/>
                  </a:cubicBezTo>
                  <a:cubicBezTo>
                    <a:pt x="2303" y="1019"/>
                    <a:pt x="2318" y="1010"/>
                    <a:pt x="2336" y="1001"/>
                  </a:cubicBezTo>
                  <a:cubicBezTo>
                    <a:pt x="2353" y="989"/>
                    <a:pt x="2376" y="973"/>
                    <a:pt x="2398" y="961"/>
                  </a:cubicBezTo>
                  <a:cubicBezTo>
                    <a:pt x="2484" y="905"/>
                    <a:pt x="2574" y="853"/>
                    <a:pt x="2671" y="819"/>
                  </a:cubicBezTo>
                  <a:cubicBezTo>
                    <a:pt x="2723" y="808"/>
                    <a:pt x="2779" y="797"/>
                    <a:pt x="2831" y="790"/>
                  </a:cubicBezTo>
                  <a:cubicBezTo>
                    <a:pt x="2859" y="790"/>
                    <a:pt x="2888" y="790"/>
                    <a:pt x="2915" y="797"/>
                  </a:cubicBezTo>
                  <a:cubicBezTo>
                    <a:pt x="2938" y="802"/>
                    <a:pt x="2956" y="813"/>
                    <a:pt x="2978" y="819"/>
                  </a:cubicBezTo>
                  <a:cubicBezTo>
                    <a:pt x="2996" y="831"/>
                    <a:pt x="3012" y="842"/>
                    <a:pt x="3030" y="858"/>
                  </a:cubicBezTo>
                  <a:cubicBezTo>
                    <a:pt x="3046" y="871"/>
                    <a:pt x="3058" y="892"/>
                    <a:pt x="3075" y="910"/>
                  </a:cubicBezTo>
                  <a:cubicBezTo>
                    <a:pt x="3092" y="939"/>
                    <a:pt x="3103" y="973"/>
                    <a:pt x="3114" y="1001"/>
                  </a:cubicBezTo>
                  <a:cubicBezTo>
                    <a:pt x="3058" y="1007"/>
                    <a:pt x="2996" y="1012"/>
                    <a:pt x="2938" y="1023"/>
                  </a:cubicBezTo>
                  <a:cubicBezTo>
                    <a:pt x="2841" y="1036"/>
                    <a:pt x="2745" y="1052"/>
                    <a:pt x="2655" y="1081"/>
                  </a:cubicBezTo>
                  <a:cubicBezTo>
                    <a:pt x="2631" y="1086"/>
                    <a:pt x="2615" y="1091"/>
                    <a:pt x="2603" y="1109"/>
                  </a:cubicBezTo>
                  <a:cubicBezTo>
                    <a:pt x="2586" y="1131"/>
                    <a:pt x="2586" y="1149"/>
                    <a:pt x="2586" y="1172"/>
                  </a:cubicBezTo>
                  <a:cubicBezTo>
                    <a:pt x="2592" y="1209"/>
                    <a:pt x="2631" y="1241"/>
                    <a:pt x="2673" y="1241"/>
                  </a:cubicBezTo>
                  <a:cubicBezTo>
                    <a:pt x="2677" y="1241"/>
                    <a:pt x="2680" y="1241"/>
                    <a:pt x="2683" y="1240"/>
                  </a:cubicBezTo>
                  <a:cubicBezTo>
                    <a:pt x="2768" y="1212"/>
                    <a:pt x="2859" y="1199"/>
                    <a:pt x="2944" y="1188"/>
                  </a:cubicBezTo>
                  <a:cubicBezTo>
                    <a:pt x="3012" y="1177"/>
                    <a:pt x="3080" y="1172"/>
                    <a:pt x="3143" y="1165"/>
                  </a:cubicBezTo>
                  <a:cubicBezTo>
                    <a:pt x="3148" y="1165"/>
                    <a:pt x="3148" y="1172"/>
                    <a:pt x="3148" y="1177"/>
                  </a:cubicBezTo>
                  <a:cubicBezTo>
                    <a:pt x="3148" y="1267"/>
                    <a:pt x="3143" y="1359"/>
                    <a:pt x="3120" y="1450"/>
                  </a:cubicBezTo>
                  <a:cubicBezTo>
                    <a:pt x="3114" y="1479"/>
                    <a:pt x="3109" y="1501"/>
                    <a:pt x="3098" y="1529"/>
                  </a:cubicBezTo>
                  <a:cubicBezTo>
                    <a:pt x="3086" y="1529"/>
                    <a:pt x="3075" y="1529"/>
                    <a:pt x="3064" y="1524"/>
                  </a:cubicBezTo>
                  <a:cubicBezTo>
                    <a:pt x="3035" y="1524"/>
                    <a:pt x="3001" y="1518"/>
                    <a:pt x="2972" y="1513"/>
                  </a:cubicBezTo>
                  <a:cubicBezTo>
                    <a:pt x="2859" y="1484"/>
                    <a:pt x="2745" y="1438"/>
                    <a:pt x="2637" y="1382"/>
                  </a:cubicBezTo>
                  <a:lnTo>
                    <a:pt x="2646" y="1387"/>
                  </a:lnTo>
                  <a:cubicBezTo>
                    <a:pt x="2643" y="1386"/>
                    <a:pt x="2640" y="1385"/>
                    <a:pt x="2637" y="1382"/>
                  </a:cubicBezTo>
                  <a:cubicBezTo>
                    <a:pt x="2637" y="1382"/>
                    <a:pt x="2637" y="1382"/>
                    <a:pt x="2637" y="1382"/>
                  </a:cubicBezTo>
                  <a:cubicBezTo>
                    <a:pt x="2626" y="1377"/>
                    <a:pt x="2615" y="1370"/>
                    <a:pt x="2597" y="1370"/>
                  </a:cubicBezTo>
                  <a:lnTo>
                    <a:pt x="2586" y="1370"/>
                  </a:lnTo>
                  <a:cubicBezTo>
                    <a:pt x="2569" y="1377"/>
                    <a:pt x="2552" y="1382"/>
                    <a:pt x="2547" y="1398"/>
                  </a:cubicBezTo>
                  <a:cubicBezTo>
                    <a:pt x="2535" y="1416"/>
                    <a:pt x="2529" y="1432"/>
                    <a:pt x="2535" y="1450"/>
                  </a:cubicBezTo>
                  <a:cubicBezTo>
                    <a:pt x="2535" y="1467"/>
                    <a:pt x="2547" y="1484"/>
                    <a:pt x="2558" y="1495"/>
                  </a:cubicBezTo>
                  <a:cubicBezTo>
                    <a:pt x="2649" y="1540"/>
                    <a:pt x="2745" y="1581"/>
                    <a:pt x="2841" y="1608"/>
                  </a:cubicBezTo>
                  <a:cubicBezTo>
                    <a:pt x="2910" y="1632"/>
                    <a:pt x="2978" y="1642"/>
                    <a:pt x="3051" y="1649"/>
                  </a:cubicBezTo>
                  <a:cubicBezTo>
                    <a:pt x="3046" y="1655"/>
                    <a:pt x="3046" y="1660"/>
                    <a:pt x="3041" y="1671"/>
                  </a:cubicBezTo>
                  <a:cubicBezTo>
                    <a:pt x="3017" y="1711"/>
                    <a:pt x="2990" y="1752"/>
                    <a:pt x="2956" y="1791"/>
                  </a:cubicBezTo>
                  <a:cubicBezTo>
                    <a:pt x="2938" y="1807"/>
                    <a:pt x="2922" y="1825"/>
                    <a:pt x="2899" y="1842"/>
                  </a:cubicBezTo>
                  <a:cubicBezTo>
                    <a:pt x="2881" y="1847"/>
                    <a:pt x="2870" y="1859"/>
                    <a:pt x="2854" y="1865"/>
                  </a:cubicBezTo>
                  <a:cubicBezTo>
                    <a:pt x="2836" y="1865"/>
                    <a:pt x="2820" y="1870"/>
                    <a:pt x="2807" y="1870"/>
                  </a:cubicBezTo>
                  <a:cubicBezTo>
                    <a:pt x="2791" y="1870"/>
                    <a:pt x="2773" y="1870"/>
                    <a:pt x="2762" y="1865"/>
                  </a:cubicBezTo>
                  <a:cubicBezTo>
                    <a:pt x="2739" y="1859"/>
                    <a:pt x="2717" y="1854"/>
                    <a:pt x="2694" y="1842"/>
                  </a:cubicBezTo>
                  <a:cubicBezTo>
                    <a:pt x="2655" y="1820"/>
                    <a:pt x="2621" y="1797"/>
                    <a:pt x="2586" y="1762"/>
                  </a:cubicBezTo>
                  <a:cubicBezTo>
                    <a:pt x="2563" y="1739"/>
                    <a:pt x="2547" y="1717"/>
                    <a:pt x="2524" y="1689"/>
                  </a:cubicBezTo>
                  <a:cubicBezTo>
                    <a:pt x="2490" y="1632"/>
                    <a:pt x="2466" y="1574"/>
                    <a:pt x="2438" y="1513"/>
                  </a:cubicBezTo>
                  <a:cubicBezTo>
                    <a:pt x="2422" y="1483"/>
                    <a:pt x="2387" y="1463"/>
                    <a:pt x="2352" y="1463"/>
                  </a:cubicBezTo>
                  <a:cubicBezTo>
                    <a:pt x="2339" y="1463"/>
                    <a:pt x="2326" y="1466"/>
                    <a:pt x="2314" y="1472"/>
                  </a:cubicBezTo>
                  <a:cubicBezTo>
                    <a:pt x="2267" y="1495"/>
                    <a:pt x="2251" y="1547"/>
                    <a:pt x="2274" y="1592"/>
                  </a:cubicBezTo>
                  <a:cubicBezTo>
                    <a:pt x="2296" y="1649"/>
                    <a:pt x="2325" y="1705"/>
                    <a:pt x="2353" y="1762"/>
                  </a:cubicBezTo>
                  <a:cubicBezTo>
                    <a:pt x="2382" y="1813"/>
                    <a:pt x="2416" y="1859"/>
                    <a:pt x="2456" y="1899"/>
                  </a:cubicBezTo>
                  <a:cubicBezTo>
                    <a:pt x="2495" y="1944"/>
                    <a:pt x="2540" y="1978"/>
                    <a:pt x="2592" y="2012"/>
                  </a:cubicBezTo>
                  <a:cubicBezTo>
                    <a:pt x="2642" y="2035"/>
                    <a:pt x="2694" y="2058"/>
                    <a:pt x="2751" y="2064"/>
                  </a:cubicBezTo>
                  <a:cubicBezTo>
                    <a:pt x="2770" y="2066"/>
                    <a:pt x="2789" y="2067"/>
                    <a:pt x="2807" y="2067"/>
                  </a:cubicBezTo>
                  <a:cubicBezTo>
                    <a:pt x="2834" y="2067"/>
                    <a:pt x="2861" y="2065"/>
                    <a:pt x="2888" y="2058"/>
                  </a:cubicBezTo>
                  <a:cubicBezTo>
                    <a:pt x="3080" y="2007"/>
                    <a:pt x="3200" y="1820"/>
                    <a:pt x="3263" y="1642"/>
                  </a:cubicBezTo>
                  <a:cubicBezTo>
                    <a:pt x="3302" y="1540"/>
                    <a:pt x="3319" y="1438"/>
                    <a:pt x="3331" y="1330"/>
                  </a:cubicBezTo>
                  <a:cubicBezTo>
                    <a:pt x="3337" y="1228"/>
                    <a:pt x="3331" y="1120"/>
                    <a:pt x="3308" y="1023"/>
                  </a:cubicBezTo>
                  <a:cubicBezTo>
                    <a:pt x="3285" y="926"/>
                    <a:pt x="3245" y="836"/>
                    <a:pt x="3182" y="763"/>
                  </a:cubicBezTo>
                  <a:cubicBezTo>
                    <a:pt x="3148" y="729"/>
                    <a:pt x="3114" y="700"/>
                    <a:pt x="3075" y="677"/>
                  </a:cubicBezTo>
                  <a:cubicBezTo>
                    <a:pt x="3024" y="648"/>
                    <a:pt x="2978" y="637"/>
                    <a:pt x="2922" y="626"/>
                  </a:cubicBezTo>
                  <a:cubicBezTo>
                    <a:pt x="2899" y="626"/>
                    <a:pt x="2876" y="620"/>
                    <a:pt x="2854" y="620"/>
                  </a:cubicBezTo>
                  <a:close/>
                  <a:moveTo>
                    <a:pt x="1512" y="376"/>
                  </a:moveTo>
                  <a:cubicBezTo>
                    <a:pt x="1551" y="415"/>
                    <a:pt x="1585" y="456"/>
                    <a:pt x="1614" y="501"/>
                  </a:cubicBezTo>
                  <a:cubicBezTo>
                    <a:pt x="1671" y="592"/>
                    <a:pt x="1711" y="688"/>
                    <a:pt x="1745" y="790"/>
                  </a:cubicBezTo>
                  <a:cubicBezTo>
                    <a:pt x="1797" y="955"/>
                    <a:pt x="1824" y="1126"/>
                    <a:pt x="1836" y="1302"/>
                  </a:cubicBezTo>
                  <a:cubicBezTo>
                    <a:pt x="1842" y="1495"/>
                    <a:pt x="1831" y="1689"/>
                    <a:pt x="1790" y="1876"/>
                  </a:cubicBezTo>
                  <a:cubicBezTo>
                    <a:pt x="1763" y="2001"/>
                    <a:pt x="1722" y="2127"/>
                    <a:pt x="1660" y="2240"/>
                  </a:cubicBezTo>
                  <a:cubicBezTo>
                    <a:pt x="1626" y="2308"/>
                    <a:pt x="1580" y="2371"/>
                    <a:pt x="1535" y="2427"/>
                  </a:cubicBezTo>
                  <a:cubicBezTo>
                    <a:pt x="1427" y="2387"/>
                    <a:pt x="1320" y="2342"/>
                    <a:pt x="1217" y="2290"/>
                  </a:cubicBezTo>
                  <a:cubicBezTo>
                    <a:pt x="1018" y="2182"/>
                    <a:pt x="835" y="2052"/>
                    <a:pt x="672" y="1904"/>
                  </a:cubicBezTo>
                  <a:cubicBezTo>
                    <a:pt x="512" y="1757"/>
                    <a:pt x="370" y="1592"/>
                    <a:pt x="256" y="1411"/>
                  </a:cubicBezTo>
                  <a:cubicBezTo>
                    <a:pt x="229" y="1370"/>
                    <a:pt x="205" y="1330"/>
                    <a:pt x="182" y="1291"/>
                  </a:cubicBezTo>
                  <a:cubicBezTo>
                    <a:pt x="182" y="1285"/>
                    <a:pt x="177" y="1280"/>
                    <a:pt x="171" y="1274"/>
                  </a:cubicBezTo>
                  <a:cubicBezTo>
                    <a:pt x="200" y="1233"/>
                    <a:pt x="234" y="1199"/>
                    <a:pt x="263" y="1160"/>
                  </a:cubicBezTo>
                  <a:cubicBezTo>
                    <a:pt x="268" y="1160"/>
                    <a:pt x="268" y="1160"/>
                    <a:pt x="268" y="1154"/>
                  </a:cubicBezTo>
                  <a:cubicBezTo>
                    <a:pt x="426" y="989"/>
                    <a:pt x="609" y="847"/>
                    <a:pt x="796" y="722"/>
                  </a:cubicBezTo>
                  <a:lnTo>
                    <a:pt x="790" y="729"/>
                  </a:lnTo>
                  <a:cubicBezTo>
                    <a:pt x="1018" y="580"/>
                    <a:pt x="1262" y="467"/>
                    <a:pt x="1512" y="376"/>
                  </a:cubicBezTo>
                  <a:close/>
                  <a:moveTo>
                    <a:pt x="5013" y="142"/>
                  </a:moveTo>
                  <a:cubicBezTo>
                    <a:pt x="5041" y="142"/>
                    <a:pt x="5070" y="142"/>
                    <a:pt x="5097" y="149"/>
                  </a:cubicBezTo>
                  <a:cubicBezTo>
                    <a:pt x="5120" y="155"/>
                    <a:pt x="5143" y="166"/>
                    <a:pt x="5165" y="171"/>
                  </a:cubicBezTo>
                  <a:cubicBezTo>
                    <a:pt x="5183" y="189"/>
                    <a:pt x="5206" y="200"/>
                    <a:pt x="5223" y="217"/>
                  </a:cubicBezTo>
                  <a:cubicBezTo>
                    <a:pt x="5240" y="234"/>
                    <a:pt x="5257" y="251"/>
                    <a:pt x="5268" y="268"/>
                  </a:cubicBezTo>
                  <a:cubicBezTo>
                    <a:pt x="5274" y="273"/>
                    <a:pt x="5274" y="286"/>
                    <a:pt x="5280" y="291"/>
                  </a:cubicBezTo>
                  <a:cubicBezTo>
                    <a:pt x="5280" y="296"/>
                    <a:pt x="5285" y="302"/>
                    <a:pt x="5285" y="307"/>
                  </a:cubicBezTo>
                  <a:cubicBezTo>
                    <a:pt x="5285" y="313"/>
                    <a:pt x="5285" y="320"/>
                    <a:pt x="5280" y="325"/>
                  </a:cubicBezTo>
                  <a:cubicBezTo>
                    <a:pt x="5280" y="331"/>
                    <a:pt x="5280" y="336"/>
                    <a:pt x="5274" y="341"/>
                  </a:cubicBezTo>
                  <a:cubicBezTo>
                    <a:pt x="5262" y="359"/>
                    <a:pt x="5251" y="376"/>
                    <a:pt x="5240" y="388"/>
                  </a:cubicBezTo>
                  <a:cubicBezTo>
                    <a:pt x="5206" y="422"/>
                    <a:pt x="5172" y="456"/>
                    <a:pt x="5143" y="496"/>
                  </a:cubicBezTo>
                  <a:cubicBezTo>
                    <a:pt x="5109" y="535"/>
                    <a:pt x="5092" y="586"/>
                    <a:pt x="5092" y="637"/>
                  </a:cubicBezTo>
                  <a:cubicBezTo>
                    <a:pt x="5097" y="700"/>
                    <a:pt x="5131" y="751"/>
                    <a:pt x="5183" y="779"/>
                  </a:cubicBezTo>
                  <a:cubicBezTo>
                    <a:pt x="5240" y="813"/>
                    <a:pt x="5302" y="824"/>
                    <a:pt x="5364" y="853"/>
                  </a:cubicBezTo>
                  <a:cubicBezTo>
                    <a:pt x="5377" y="858"/>
                    <a:pt x="5388" y="871"/>
                    <a:pt x="5399" y="876"/>
                  </a:cubicBezTo>
                  <a:cubicBezTo>
                    <a:pt x="5404" y="881"/>
                    <a:pt x="5411" y="887"/>
                    <a:pt x="5416" y="899"/>
                  </a:cubicBezTo>
                  <a:cubicBezTo>
                    <a:pt x="5422" y="910"/>
                    <a:pt x="5427" y="926"/>
                    <a:pt x="5433" y="939"/>
                  </a:cubicBezTo>
                  <a:cubicBezTo>
                    <a:pt x="5438" y="955"/>
                    <a:pt x="5438" y="967"/>
                    <a:pt x="5445" y="978"/>
                  </a:cubicBezTo>
                  <a:cubicBezTo>
                    <a:pt x="5445" y="995"/>
                    <a:pt x="5438" y="1007"/>
                    <a:pt x="5438" y="1018"/>
                  </a:cubicBezTo>
                  <a:cubicBezTo>
                    <a:pt x="5433" y="1036"/>
                    <a:pt x="5427" y="1052"/>
                    <a:pt x="5416" y="1075"/>
                  </a:cubicBezTo>
                  <a:cubicBezTo>
                    <a:pt x="5382" y="1131"/>
                    <a:pt x="5343" y="1188"/>
                    <a:pt x="5314" y="1257"/>
                  </a:cubicBezTo>
                  <a:cubicBezTo>
                    <a:pt x="5285" y="1336"/>
                    <a:pt x="5291" y="1422"/>
                    <a:pt x="5314" y="1495"/>
                  </a:cubicBezTo>
                  <a:cubicBezTo>
                    <a:pt x="5330" y="1535"/>
                    <a:pt x="5348" y="1574"/>
                    <a:pt x="5364" y="1608"/>
                  </a:cubicBezTo>
                  <a:cubicBezTo>
                    <a:pt x="5323" y="1608"/>
                    <a:pt x="5284" y="1611"/>
                    <a:pt x="5244" y="1611"/>
                  </a:cubicBezTo>
                  <a:cubicBezTo>
                    <a:pt x="5224" y="1611"/>
                    <a:pt x="5204" y="1611"/>
                    <a:pt x="5183" y="1608"/>
                  </a:cubicBezTo>
                  <a:cubicBezTo>
                    <a:pt x="5120" y="1608"/>
                    <a:pt x="5058" y="1603"/>
                    <a:pt x="5002" y="1587"/>
                  </a:cubicBezTo>
                  <a:cubicBezTo>
                    <a:pt x="4916" y="1569"/>
                    <a:pt x="4831" y="1540"/>
                    <a:pt x="4756" y="1501"/>
                  </a:cubicBezTo>
                  <a:cubicBezTo>
                    <a:pt x="4729" y="1484"/>
                    <a:pt x="4700" y="1467"/>
                    <a:pt x="4672" y="1445"/>
                  </a:cubicBezTo>
                  <a:cubicBezTo>
                    <a:pt x="4661" y="1438"/>
                    <a:pt x="4643" y="1432"/>
                    <a:pt x="4627" y="1432"/>
                  </a:cubicBezTo>
                  <a:cubicBezTo>
                    <a:pt x="4609" y="1432"/>
                    <a:pt x="4586" y="1445"/>
                    <a:pt x="4569" y="1461"/>
                  </a:cubicBezTo>
                  <a:cubicBezTo>
                    <a:pt x="4546" y="1495"/>
                    <a:pt x="4558" y="1540"/>
                    <a:pt x="4586" y="1563"/>
                  </a:cubicBezTo>
                  <a:cubicBezTo>
                    <a:pt x="4706" y="1642"/>
                    <a:pt x="4831" y="1705"/>
                    <a:pt x="4961" y="1752"/>
                  </a:cubicBezTo>
                  <a:cubicBezTo>
                    <a:pt x="5029" y="1773"/>
                    <a:pt x="5097" y="1791"/>
                    <a:pt x="5165" y="1802"/>
                  </a:cubicBezTo>
                  <a:cubicBezTo>
                    <a:pt x="5199" y="1807"/>
                    <a:pt x="5234" y="1810"/>
                    <a:pt x="5268" y="1810"/>
                  </a:cubicBezTo>
                  <a:cubicBezTo>
                    <a:pt x="5309" y="1810"/>
                    <a:pt x="5350" y="1806"/>
                    <a:pt x="5388" y="1797"/>
                  </a:cubicBezTo>
                  <a:cubicBezTo>
                    <a:pt x="5416" y="1791"/>
                    <a:pt x="5438" y="1773"/>
                    <a:pt x="5450" y="1752"/>
                  </a:cubicBezTo>
                  <a:cubicBezTo>
                    <a:pt x="5479" y="1797"/>
                    <a:pt x="5506" y="1847"/>
                    <a:pt x="5524" y="1899"/>
                  </a:cubicBezTo>
                  <a:cubicBezTo>
                    <a:pt x="5535" y="1922"/>
                    <a:pt x="5535" y="1949"/>
                    <a:pt x="5540" y="1972"/>
                  </a:cubicBezTo>
                  <a:cubicBezTo>
                    <a:pt x="5540" y="2001"/>
                    <a:pt x="5535" y="2030"/>
                    <a:pt x="5535" y="2052"/>
                  </a:cubicBezTo>
                  <a:cubicBezTo>
                    <a:pt x="5524" y="2086"/>
                    <a:pt x="5513" y="2114"/>
                    <a:pt x="5501" y="2148"/>
                  </a:cubicBezTo>
                  <a:cubicBezTo>
                    <a:pt x="5490" y="2172"/>
                    <a:pt x="5472" y="2188"/>
                    <a:pt x="5456" y="2206"/>
                  </a:cubicBezTo>
                  <a:cubicBezTo>
                    <a:pt x="5445" y="2222"/>
                    <a:pt x="5427" y="2234"/>
                    <a:pt x="5411" y="2245"/>
                  </a:cubicBezTo>
                  <a:cubicBezTo>
                    <a:pt x="5388" y="2263"/>
                    <a:pt x="5364" y="2274"/>
                    <a:pt x="5343" y="2279"/>
                  </a:cubicBezTo>
                  <a:cubicBezTo>
                    <a:pt x="5308" y="2290"/>
                    <a:pt x="5274" y="2297"/>
                    <a:pt x="5233" y="2297"/>
                  </a:cubicBezTo>
                  <a:cubicBezTo>
                    <a:pt x="5221" y="2298"/>
                    <a:pt x="5209" y="2298"/>
                    <a:pt x="5197" y="2298"/>
                  </a:cubicBezTo>
                  <a:cubicBezTo>
                    <a:pt x="5137" y="2298"/>
                    <a:pt x="5079" y="2288"/>
                    <a:pt x="5018" y="2279"/>
                  </a:cubicBezTo>
                  <a:cubicBezTo>
                    <a:pt x="4887" y="2245"/>
                    <a:pt x="4756" y="2195"/>
                    <a:pt x="4638" y="2132"/>
                  </a:cubicBezTo>
                  <a:cubicBezTo>
                    <a:pt x="4501" y="2058"/>
                    <a:pt x="4370" y="1972"/>
                    <a:pt x="4257" y="1870"/>
                  </a:cubicBezTo>
                  <a:cubicBezTo>
                    <a:pt x="4234" y="1847"/>
                    <a:pt x="4211" y="1825"/>
                    <a:pt x="4194" y="1802"/>
                  </a:cubicBezTo>
                  <a:cubicBezTo>
                    <a:pt x="4166" y="1773"/>
                    <a:pt x="4149" y="1745"/>
                    <a:pt x="4132" y="1717"/>
                  </a:cubicBezTo>
                  <a:cubicBezTo>
                    <a:pt x="4115" y="1694"/>
                    <a:pt x="4097" y="1666"/>
                    <a:pt x="4081" y="1637"/>
                  </a:cubicBezTo>
                  <a:cubicBezTo>
                    <a:pt x="4081" y="1615"/>
                    <a:pt x="4069" y="1597"/>
                    <a:pt x="4052" y="1587"/>
                  </a:cubicBezTo>
                  <a:cubicBezTo>
                    <a:pt x="4035" y="1572"/>
                    <a:pt x="4015" y="1565"/>
                    <a:pt x="3995" y="1565"/>
                  </a:cubicBezTo>
                  <a:cubicBezTo>
                    <a:pt x="3982" y="1565"/>
                    <a:pt x="3969" y="1568"/>
                    <a:pt x="3956" y="1574"/>
                  </a:cubicBezTo>
                  <a:cubicBezTo>
                    <a:pt x="3927" y="1587"/>
                    <a:pt x="3911" y="1615"/>
                    <a:pt x="3911" y="1642"/>
                  </a:cubicBezTo>
                  <a:cubicBezTo>
                    <a:pt x="3870" y="1700"/>
                    <a:pt x="3830" y="1757"/>
                    <a:pt x="3791" y="1807"/>
                  </a:cubicBezTo>
                  <a:cubicBezTo>
                    <a:pt x="3746" y="1870"/>
                    <a:pt x="3694" y="1927"/>
                    <a:pt x="3649" y="1983"/>
                  </a:cubicBezTo>
                  <a:cubicBezTo>
                    <a:pt x="3547" y="2092"/>
                    <a:pt x="3433" y="2188"/>
                    <a:pt x="3308" y="2274"/>
                  </a:cubicBezTo>
                  <a:cubicBezTo>
                    <a:pt x="3171" y="2358"/>
                    <a:pt x="3017" y="2427"/>
                    <a:pt x="2865" y="2478"/>
                  </a:cubicBezTo>
                  <a:cubicBezTo>
                    <a:pt x="2705" y="2523"/>
                    <a:pt x="2535" y="2552"/>
                    <a:pt x="2370" y="2563"/>
                  </a:cubicBezTo>
                  <a:cubicBezTo>
                    <a:pt x="2344" y="2564"/>
                    <a:pt x="2319" y="2564"/>
                    <a:pt x="2293" y="2564"/>
                  </a:cubicBezTo>
                  <a:cubicBezTo>
                    <a:pt x="2136" y="2564"/>
                    <a:pt x="1977" y="2547"/>
                    <a:pt x="1824" y="2513"/>
                  </a:cubicBezTo>
                  <a:cubicBezTo>
                    <a:pt x="1779" y="2507"/>
                    <a:pt x="1734" y="2489"/>
                    <a:pt x="1695" y="2478"/>
                  </a:cubicBezTo>
                  <a:lnTo>
                    <a:pt x="1700" y="2473"/>
                  </a:lnTo>
                  <a:cubicBezTo>
                    <a:pt x="1729" y="2439"/>
                    <a:pt x="1750" y="2393"/>
                    <a:pt x="1774" y="2353"/>
                  </a:cubicBezTo>
                  <a:cubicBezTo>
                    <a:pt x="1824" y="2268"/>
                    <a:pt x="1865" y="2177"/>
                    <a:pt x="1892" y="2080"/>
                  </a:cubicBezTo>
                  <a:cubicBezTo>
                    <a:pt x="1955" y="1870"/>
                    <a:pt x="1978" y="1655"/>
                    <a:pt x="1978" y="1438"/>
                  </a:cubicBezTo>
                  <a:cubicBezTo>
                    <a:pt x="1978" y="1222"/>
                    <a:pt x="1950" y="1007"/>
                    <a:pt x="1887" y="802"/>
                  </a:cubicBezTo>
                  <a:cubicBezTo>
                    <a:pt x="1836" y="632"/>
                    <a:pt x="1763" y="467"/>
                    <a:pt x="1648" y="336"/>
                  </a:cubicBezTo>
                  <a:cubicBezTo>
                    <a:pt x="1870" y="268"/>
                    <a:pt x="2097" y="223"/>
                    <a:pt x="2325" y="211"/>
                  </a:cubicBezTo>
                  <a:cubicBezTo>
                    <a:pt x="2351" y="210"/>
                    <a:pt x="2377" y="209"/>
                    <a:pt x="2403" y="209"/>
                  </a:cubicBezTo>
                  <a:cubicBezTo>
                    <a:pt x="2552" y="209"/>
                    <a:pt x="2702" y="223"/>
                    <a:pt x="2847" y="257"/>
                  </a:cubicBezTo>
                  <a:cubicBezTo>
                    <a:pt x="2972" y="286"/>
                    <a:pt x="3098" y="331"/>
                    <a:pt x="3211" y="388"/>
                  </a:cubicBezTo>
                  <a:cubicBezTo>
                    <a:pt x="3313" y="444"/>
                    <a:pt x="3410" y="512"/>
                    <a:pt x="3502" y="592"/>
                  </a:cubicBezTo>
                  <a:cubicBezTo>
                    <a:pt x="3592" y="677"/>
                    <a:pt x="3672" y="774"/>
                    <a:pt x="3740" y="881"/>
                  </a:cubicBezTo>
                  <a:cubicBezTo>
                    <a:pt x="3762" y="916"/>
                    <a:pt x="3785" y="955"/>
                    <a:pt x="3802" y="989"/>
                  </a:cubicBezTo>
                  <a:cubicBezTo>
                    <a:pt x="3819" y="1024"/>
                    <a:pt x="3852" y="1042"/>
                    <a:pt x="3884" y="1042"/>
                  </a:cubicBezTo>
                  <a:cubicBezTo>
                    <a:pt x="3895" y="1042"/>
                    <a:pt x="3906" y="1040"/>
                    <a:pt x="3916" y="1036"/>
                  </a:cubicBezTo>
                  <a:cubicBezTo>
                    <a:pt x="3956" y="1012"/>
                    <a:pt x="3972" y="973"/>
                    <a:pt x="3961" y="933"/>
                  </a:cubicBezTo>
                  <a:cubicBezTo>
                    <a:pt x="4006" y="876"/>
                    <a:pt x="4052" y="824"/>
                    <a:pt x="4097" y="774"/>
                  </a:cubicBezTo>
                  <a:cubicBezTo>
                    <a:pt x="4268" y="592"/>
                    <a:pt x="4449" y="415"/>
                    <a:pt x="4661" y="279"/>
                  </a:cubicBezTo>
                  <a:cubicBezTo>
                    <a:pt x="4729" y="234"/>
                    <a:pt x="4808" y="194"/>
                    <a:pt x="4887" y="166"/>
                  </a:cubicBezTo>
                  <a:cubicBezTo>
                    <a:pt x="4927" y="155"/>
                    <a:pt x="4968" y="149"/>
                    <a:pt x="5013" y="142"/>
                  </a:cubicBezTo>
                  <a:close/>
                  <a:moveTo>
                    <a:pt x="2501" y="0"/>
                  </a:moveTo>
                  <a:cubicBezTo>
                    <a:pt x="2450" y="0"/>
                    <a:pt x="2398" y="0"/>
                    <a:pt x="2348" y="6"/>
                  </a:cubicBezTo>
                  <a:cubicBezTo>
                    <a:pt x="2251" y="13"/>
                    <a:pt x="2154" y="24"/>
                    <a:pt x="2063" y="35"/>
                  </a:cubicBezTo>
                  <a:cubicBezTo>
                    <a:pt x="1865" y="69"/>
                    <a:pt x="1671" y="126"/>
                    <a:pt x="1483" y="194"/>
                  </a:cubicBezTo>
                  <a:cubicBezTo>
                    <a:pt x="1302" y="257"/>
                    <a:pt x="1120" y="341"/>
                    <a:pt x="950" y="438"/>
                  </a:cubicBezTo>
                  <a:cubicBezTo>
                    <a:pt x="779" y="535"/>
                    <a:pt x="620" y="643"/>
                    <a:pt x="467" y="763"/>
                  </a:cubicBezTo>
                  <a:cubicBezTo>
                    <a:pt x="331" y="876"/>
                    <a:pt x="200" y="1001"/>
                    <a:pt x="85" y="1143"/>
                  </a:cubicBezTo>
                  <a:cubicBezTo>
                    <a:pt x="63" y="1172"/>
                    <a:pt x="40" y="1199"/>
                    <a:pt x="17" y="1228"/>
                  </a:cubicBezTo>
                  <a:cubicBezTo>
                    <a:pt x="1" y="1251"/>
                    <a:pt x="1" y="1285"/>
                    <a:pt x="17" y="1314"/>
                  </a:cubicBezTo>
                  <a:cubicBezTo>
                    <a:pt x="12" y="1330"/>
                    <a:pt x="12" y="1348"/>
                    <a:pt x="24" y="1364"/>
                  </a:cubicBezTo>
                  <a:cubicBezTo>
                    <a:pt x="256" y="1779"/>
                    <a:pt x="604" y="2132"/>
                    <a:pt x="1013" y="2382"/>
                  </a:cubicBezTo>
                  <a:cubicBezTo>
                    <a:pt x="1394" y="2608"/>
                    <a:pt x="1833" y="2747"/>
                    <a:pt x="2279" y="2747"/>
                  </a:cubicBezTo>
                  <a:cubicBezTo>
                    <a:pt x="2304" y="2747"/>
                    <a:pt x="2329" y="2747"/>
                    <a:pt x="2353" y="2746"/>
                  </a:cubicBezTo>
                  <a:cubicBezTo>
                    <a:pt x="2518" y="2740"/>
                    <a:pt x="2676" y="2717"/>
                    <a:pt x="2836" y="2672"/>
                  </a:cubicBezTo>
                  <a:cubicBezTo>
                    <a:pt x="2996" y="2626"/>
                    <a:pt x="3148" y="2563"/>
                    <a:pt x="3297" y="2484"/>
                  </a:cubicBezTo>
                  <a:cubicBezTo>
                    <a:pt x="3461" y="2393"/>
                    <a:pt x="3609" y="2279"/>
                    <a:pt x="3746" y="2148"/>
                  </a:cubicBezTo>
                  <a:cubicBezTo>
                    <a:pt x="3808" y="2080"/>
                    <a:pt x="3870" y="2007"/>
                    <a:pt x="3932" y="1927"/>
                  </a:cubicBezTo>
                  <a:cubicBezTo>
                    <a:pt x="3956" y="1899"/>
                    <a:pt x="3972" y="1865"/>
                    <a:pt x="3995" y="1836"/>
                  </a:cubicBezTo>
                  <a:cubicBezTo>
                    <a:pt x="4018" y="1870"/>
                    <a:pt x="4047" y="1910"/>
                    <a:pt x="4081" y="1938"/>
                  </a:cubicBezTo>
                  <a:cubicBezTo>
                    <a:pt x="4137" y="2001"/>
                    <a:pt x="4200" y="2052"/>
                    <a:pt x="4268" y="2103"/>
                  </a:cubicBezTo>
                  <a:cubicBezTo>
                    <a:pt x="4336" y="2154"/>
                    <a:pt x="4415" y="2200"/>
                    <a:pt x="4496" y="2245"/>
                  </a:cubicBezTo>
                  <a:cubicBezTo>
                    <a:pt x="4580" y="2290"/>
                    <a:pt x="4666" y="2331"/>
                    <a:pt x="4756" y="2365"/>
                  </a:cubicBezTo>
                  <a:cubicBezTo>
                    <a:pt x="4895" y="2422"/>
                    <a:pt x="5045" y="2459"/>
                    <a:pt x="5194" y="2459"/>
                  </a:cubicBezTo>
                  <a:cubicBezTo>
                    <a:pt x="5223" y="2459"/>
                    <a:pt x="5251" y="2458"/>
                    <a:pt x="5280" y="2455"/>
                  </a:cubicBezTo>
                  <a:cubicBezTo>
                    <a:pt x="5353" y="2450"/>
                    <a:pt x="5433" y="2421"/>
                    <a:pt x="5495" y="2376"/>
                  </a:cubicBezTo>
                  <a:cubicBezTo>
                    <a:pt x="5564" y="2337"/>
                    <a:pt x="5609" y="2274"/>
                    <a:pt x="5643" y="2200"/>
                  </a:cubicBezTo>
                  <a:cubicBezTo>
                    <a:pt x="5666" y="2161"/>
                    <a:pt x="5677" y="2109"/>
                    <a:pt x="5684" y="2064"/>
                  </a:cubicBezTo>
                  <a:cubicBezTo>
                    <a:pt x="5694" y="2001"/>
                    <a:pt x="5689" y="1938"/>
                    <a:pt x="5671" y="1881"/>
                  </a:cubicBezTo>
                  <a:cubicBezTo>
                    <a:pt x="5643" y="1768"/>
                    <a:pt x="5569" y="1671"/>
                    <a:pt x="5506" y="1574"/>
                  </a:cubicBezTo>
                  <a:cubicBezTo>
                    <a:pt x="5484" y="1535"/>
                    <a:pt x="5461" y="1495"/>
                    <a:pt x="5445" y="1456"/>
                  </a:cubicBezTo>
                  <a:cubicBezTo>
                    <a:pt x="5438" y="1427"/>
                    <a:pt x="5433" y="1404"/>
                    <a:pt x="5433" y="1377"/>
                  </a:cubicBezTo>
                  <a:lnTo>
                    <a:pt x="5433" y="1319"/>
                  </a:lnTo>
                  <a:cubicBezTo>
                    <a:pt x="5445" y="1291"/>
                    <a:pt x="5456" y="1267"/>
                    <a:pt x="5467" y="1246"/>
                  </a:cubicBezTo>
                  <a:cubicBezTo>
                    <a:pt x="5495" y="1194"/>
                    <a:pt x="5524" y="1143"/>
                    <a:pt x="5547" y="1091"/>
                  </a:cubicBezTo>
                  <a:cubicBezTo>
                    <a:pt x="5558" y="1063"/>
                    <a:pt x="5564" y="1036"/>
                    <a:pt x="5564" y="1001"/>
                  </a:cubicBezTo>
                  <a:cubicBezTo>
                    <a:pt x="5569" y="961"/>
                    <a:pt x="5558" y="921"/>
                    <a:pt x="5540" y="887"/>
                  </a:cubicBezTo>
                  <a:cubicBezTo>
                    <a:pt x="5529" y="853"/>
                    <a:pt x="5513" y="824"/>
                    <a:pt x="5490" y="802"/>
                  </a:cubicBezTo>
                  <a:cubicBezTo>
                    <a:pt x="5467" y="774"/>
                    <a:pt x="5438" y="763"/>
                    <a:pt x="5411" y="745"/>
                  </a:cubicBezTo>
                  <a:cubicBezTo>
                    <a:pt x="5359" y="716"/>
                    <a:pt x="5302" y="711"/>
                    <a:pt x="5251" y="682"/>
                  </a:cubicBezTo>
                  <a:cubicBezTo>
                    <a:pt x="5240" y="682"/>
                    <a:pt x="5233" y="677"/>
                    <a:pt x="5228" y="671"/>
                  </a:cubicBezTo>
                  <a:cubicBezTo>
                    <a:pt x="5223" y="666"/>
                    <a:pt x="5217" y="661"/>
                    <a:pt x="5217" y="661"/>
                  </a:cubicBezTo>
                  <a:cubicBezTo>
                    <a:pt x="5217" y="654"/>
                    <a:pt x="5212" y="648"/>
                    <a:pt x="5212" y="643"/>
                  </a:cubicBezTo>
                  <a:cubicBezTo>
                    <a:pt x="5212" y="637"/>
                    <a:pt x="5206" y="632"/>
                    <a:pt x="5206" y="626"/>
                  </a:cubicBezTo>
                  <a:lnTo>
                    <a:pt x="5206" y="609"/>
                  </a:lnTo>
                  <a:cubicBezTo>
                    <a:pt x="5212" y="598"/>
                    <a:pt x="5212" y="592"/>
                    <a:pt x="5217" y="586"/>
                  </a:cubicBezTo>
                  <a:cubicBezTo>
                    <a:pt x="5228" y="564"/>
                    <a:pt x="5240" y="546"/>
                    <a:pt x="5257" y="530"/>
                  </a:cubicBezTo>
                  <a:cubicBezTo>
                    <a:pt x="5308" y="478"/>
                    <a:pt x="5359" y="433"/>
                    <a:pt x="5388" y="365"/>
                  </a:cubicBezTo>
                  <a:cubicBezTo>
                    <a:pt x="5399" y="336"/>
                    <a:pt x="5399" y="296"/>
                    <a:pt x="5388" y="262"/>
                  </a:cubicBezTo>
                  <a:cubicBezTo>
                    <a:pt x="5370" y="211"/>
                    <a:pt x="5336" y="171"/>
                    <a:pt x="5296" y="137"/>
                  </a:cubicBezTo>
                  <a:cubicBezTo>
                    <a:pt x="5268" y="108"/>
                    <a:pt x="5240" y="86"/>
                    <a:pt x="5199" y="69"/>
                  </a:cubicBezTo>
                  <a:cubicBezTo>
                    <a:pt x="5165" y="52"/>
                    <a:pt x="5131" y="40"/>
                    <a:pt x="5092" y="35"/>
                  </a:cubicBezTo>
                  <a:cubicBezTo>
                    <a:pt x="5070" y="35"/>
                    <a:pt x="5052" y="29"/>
                    <a:pt x="5029" y="29"/>
                  </a:cubicBezTo>
                  <a:cubicBezTo>
                    <a:pt x="4973" y="29"/>
                    <a:pt x="4916" y="47"/>
                    <a:pt x="4865" y="58"/>
                  </a:cubicBezTo>
                  <a:cubicBezTo>
                    <a:pt x="4779" y="86"/>
                    <a:pt x="4695" y="126"/>
                    <a:pt x="4620" y="176"/>
                  </a:cubicBezTo>
                  <a:cubicBezTo>
                    <a:pt x="4535" y="228"/>
                    <a:pt x="4456" y="286"/>
                    <a:pt x="4381" y="347"/>
                  </a:cubicBezTo>
                  <a:cubicBezTo>
                    <a:pt x="4239" y="467"/>
                    <a:pt x="4103" y="603"/>
                    <a:pt x="3979" y="740"/>
                  </a:cubicBezTo>
                  <a:cubicBezTo>
                    <a:pt x="3956" y="763"/>
                    <a:pt x="3932" y="790"/>
                    <a:pt x="3911" y="819"/>
                  </a:cubicBezTo>
                  <a:cubicBezTo>
                    <a:pt x="3911" y="808"/>
                    <a:pt x="3904" y="797"/>
                    <a:pt x="3898" y="785"/>
                  </a:cubicBezTo>
                  <a:cubicBezTo>
                    <a:pt x="3877" y="740"/>
                    <a:pt x="3842" y="688"/>
                    <a:pt x="3814" y="643"/>
                  </a:cubicBezTo>
                  <a:cubicBezTo>
                    <a:pt x="3762" y="569"/>
                    <a:pt x="3706" y="496"/>
                    <a:pt x="3643" y="433"/>
                  </a:cubicBezTo>
                  <a:cubicBezTo>
                    <a:pt x="3507" y="296"/>
                    <a:pt x="3347" y="200"/>
                    <a:pt x="3171" y="126"/>
                  </a:cubicBezTo>
                  <a:cubicBezTo>
                    <a:pt x="3006" y="58"/>
                    <a:pt x="2820" y="18"/>
                    <a:pt x="2637" y="6"/>
                  </a:cubicBezTo>
                  <a:cubicBezTo>
                    <a:pt x="2592" y="0"/>
                    <a:pt x="2547" y="0"/>
                    <a:pt x="250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4" name="Google Shape;1978;p27"/>
            <p:cNvSpPr>
              <a:spLocks noChangeArrowheads="1"/>
            </p:cNvSpPr>
            <p:nvPr/>
          </p:nvSpPr>
          <p:spPr bwMode="auto">
            <a:xfrm flipH="1">
              <a:off x="3758090" y="4333988"/>
              <a:ext cx="115025" cy="71017"/>
            </a:xfrm>
            <a:custGeom>
              <a:avLst/>
              <a:gdLst>
                <a:gd name="T0" fmla="*/ 0 w 3900"/>
                <a:gd name="T1" fmla="*/ 0 h 2427"/>
                <a:gd name="T2" fmla="*/ 3900 w 3900"/>
                <a:gd name="T3" fmla="*/ 2427 h 2427"/>
              </a:gdLst>
              <a:ahLst/>
              <a:cxnLst/>
              <a:rect l="T0" t="T1" r="T2" b="T3"/>
              <a:pathLst>
                <a:path w="3900" h="2427" extrusionOk="0">
                  <a:moveTo>
                    <a:pt x="3075" y="693"/>
                  </a:moveTo>
                  <a:cubicBezTo>
                    <a:pt x="3143" y="705"/>
                    <a:pt x="3218" y="711"/>
                    <a:pt x="3286" y="711"/>
                  </a:cubicBezTo>
                  <a:lnTo>
                    <a:pt x="3331" y="711"/>
                  </a:lnTo>
                  <a:cubicBezTo>
                    <a:pt x="3348" y="711"/>
                    <a:pt x="3365" y="711"/>
                    <a:pt x="3389" y="705"/>
                  </a:cubicBezTo>
                  <a:lnTo>
                    <a:pt x="3416" y="705"/>
                  </a:lnTo>
                  <a:cubicBezTo>
                    <a:pt x="3444" y="698"/>
                    <a:pt x="3473" y="698"/>
                    <a:pt x="3502" y="698"/>
                  </a:cubicBezTo>
                  <a:lnTo>
                    <a:pt x="3518" y="698"/>
                  </a:lnTo>
                  <a:cubicBezTo>
                    <a:pt x="3541" y="698"/>
                    <a:pt x="3559" y="705"/>
                    <a:pt x="3575" y="716"/>
                  </a:cubicBezTo>
                  <a:cubicBezTo>
                    <a:pt x="3593" y="727"/>
                    <a:pt x="3609" y="750"/>
                    <a:pt x="3615" y="773"/>
                  </a:cubicBezTo>
                  <a:cubicBezTo>
                    <a:pt x="3620" y="813"/>
                    <a:pt x="3604" y="863"/>
                    <a:pt x="3559" y="876"/>
                  </a:cubicBezTo>
                  <a:cubicBezTo>
                    <a:pt x="3518" y="892"/>
                    <a:pt x="3473" y="903"/>
                    <a:pt x="3428" y="910"/>
                  </a:cubicBezTo>
                  <a:cubicBezTo>
                    <a:pt x="3394" y="910"/>
                    <a:pt x="3360" y="915"/>
                    <a:pt x="3331" y="915"/>
                  </a:cubicBezTo>
                  <a:lnTo>
                    <a:pt x="3303" y="915"/>
                  </a:lnTo>
                  <a:cubicBezTo>
                    <a:pt x="3218" y="910"/>
                    <a:pt x="3132" y="897"/>
                    <a:pt x="3058" y="886"/>
                  </a:cubicBezTo>
                  <a:cubicBezTo>
                    <a:pt x="3030" y="881"/>
                    <a:pt x="3007" y="869"/>
                    <a:pt x="2990" y="852"/>
                  </a:cubicBezTo>
                  <a:cubicBezTo>
                    <a:pt x="2973" y="829"/>
                    <a:pt x="2967" y="807"/>
                    <a:pt x="2967" y="779"/>
                  </a:cubicBezTo>
                  <a:cubicBezTo>
                    <a:pt x="2973" y="732"/>
                    <a:pt x="3019" y="693"/>
                    <a:pt x="3058" y="693"/>
                  </a:cubicBezTo>
                  <a:close/>
                  <a:moveTo>
                    <a:pt x="1212" y="483"/>
                  </a:moveTo>
                  <a:cubicBezTo>
                    <a:pt x="1234" y="483"/>
                    <a:pt x="1252" y="483"/>
                    <a:pt x="1275" y="488"/>
                  </a:cubicBezTo>
                  <a:cubicBezTo>
                    <a:pt x="1331" y="494"/>
                    <a:pt x="1382" y="511"/>
                    <a:pt x="1427" y="540"/>
                  </a:cubicBezTo>
                  <a:cubicBezTo>
                    <a:pt x="1467" y="556"/>
                    <a:pt x="1501" y="591"/>
                    <a:pt x="1535" y="625"/>
                  </a:cubicBezTo>
                  <a:cubicBezTo>
                    <a:pt x="1592" y="687"/>
                    <a:pt x="1637" y="779"/>
                    <a:pt x="1661" y="881"/>
                  </a:cubicBezTo>
                  <a:cubicBezTo>
                    <a:pt x="1684" y="978"/>
                    <a:pt x="1689" y="1080"/>
                    <a:pt x="1684" y="1188"/>
                  </a:cubicBezTo>
                  <a:cubicBezTo>
                    <a:pt x="1677" y="1296"/>
                    <a:pt x="1655" y="1403"/>
                    <a:pt x="1621" y="1500"/>
                  </a:cubicBezTo>
                  <a:cubicBezTo>
                    <a:pt x="1569" y="1631"/>
                    <a:pt x="1462" y="1857"/>
                    <a:pt x="1241" y="1915"/>
                  </a:cubicBezTo>
                  <a:cubicBezTo>
                    <a:pt x="1212" y="1926"/>
                    <a:pt x="1183" y="1926"/>
                    <a:pt x="1155" y="1926"/>
                  </a:cubicBezTo>
                  <a:cubicBezTo>
                    <a:pt x="1138" y="1926"/>
                    <a:pt x="1126" y="1926"/>
                    <a:pt x="1110" y="1920"/>
                  </a:cubicBezTo>
                  <a:cubicBezTo>
                    <a:pt x="1052" y="1915"/>
                    <a:pt x="1007" y="1898"/>
                    <a:pt x="950" y="1870"/>
                  </a:cubicBezTo>
                  <a:cubicBezTo>
                    <a:pt x="905" y="1841"/>
                    <a:pt x="859" y="1807"/>
                    <a:pt x="814" y="1762"/>
                  </a:cubicBezTo>
                  <a:cubicBezTo>
                    <a:pt x="774" y="1721"/>
                    <a:pt x="740" y="1676"/>
                    <a:pt x="711" y="1619"/>
                  </a:cubicBezTo>
                  <a:cubicBezTo>
                    <a:pt x="677" y="1563"/>
                    <a:pt x="654" y="1506"/>
                    <a:pt x="632" y="1455"/>
                  </a:cubicBezTo>
                  <a:cubicBezTo>
                    <a:pt x="609" y="1403"/>
                    <a:pt x="627" y="1353"/>
                    <a:pt x="672" y="1335"/>
                  </a:cubicBezTo>
                  <a:cubicBezTo>
                    <a:pt x="683" y="1330"/>
                    <a:pt x="695" y="1324"/>
                    <a:pt x="711" y="1324"/>
                  </a:cubicBezTo>
                  <a:cubicBezTo>
                    <a:pt x="746" y="1324"/>
                    <a:pt x="774" y="1346"/>
                    <a:pt x="791" y="1375"/>
                  </a:cubicBezTo>
                  <a:lnTo>
                    <a:pt x="808" y="1414"/>
                  </a:lnTo>
                  <a:cubicBezTo>
                    <a:pt x="831" y="1461"/>
                    <a:pt x="853" y="1506"/>
                    <a:pt x="876" y="1545"/>
                  </a:cubicBezTo>
                  <a:cubicBezTo>
                    <a:pt x="900" y="1574"/>
                    <a:pt x="921" y="1602"/>
                    <a:pt x="945" y="1626"/>
                  </a:cubicBezTo>
                  <a:cubicBezTo>
                    <a:pt x="979" y="1660"/>
                    <a:pt x="1013" y="1682"/>
                    <a:pt x="1047" y="1705"/>
                  </a:cubicBezTo>
                  <a:cubicBezTo>
                    <a:pt x="1070" y="1716"/>
                    <a:pt x="1092" y="1721"/>
                    <a:pt x="1115" y="1728"/>
                  </a:cubicBezTo>
                  <a:cubicBezTo>
                    <a:pt x="1132" y="1733"/>
                    <a:pt x="1149" y="1733"/>
                    <a:pt x="1160" y="1733"/>
                  </a:cubicBezTo>
                  <a:cubicBezTo>
                    <a:pt x="1178" y="1733"/>
                    <a:pt x="1194" y="1728"/>
                    <a:pt x="1207" y="1728"/>
                  </a:cubicBezTo>
                  <a:cubicBezTo>
                    <a:pt x="1223" y="1716"/>
                    <a:pt x="1241" y="1710"/>
                    <a:pt x="1257" y="1699"/>
                  </a:cubicBezTo>
                  <a:cubicBezTo>
                    <a:pt x="1275" y="1687"/>
                    <a:pt x="1297" y="1671"/>
                    <a:pt x="1314" y="1653"/>
                  </a:cubicBezTo>
                  <a:cubicBezTo>
                    <a:pt x="1348" y="1613"/>
                    <a:pt x="1377" y="1574"/>
                    <a:pt x="1399" y="1529"/>
                  </a:cubicBezTo>
                  <a:lnTo>
                    <a:pt x="1411" y="1506"/>
                  </a:lnTo>
                  <a:cubicBezTo>
                    <a:pt x="1343" y="1500"/>
                    <a:pt x="1268" y="1489"/>
                    <a:pt x="1200" y="1472"/>
                  </a:cubicBezTo>
                  <a:cubicBezTo>
                    <a:pt x="1110" y="1443"/>
                    <a:pt x="1018" y="1403"/>
                    <a:pt x="916" y="1353"/>
                  </a:cubicBezTo>
                  <a:cubicBezTo>
                    <a:pt x="905" y="1341"/>
                    <a:pt x="893" y="1324"/>
                    <a:pt x="887" y="1307"/>
                  </a:cubicBezTo>
                  <a:cubicBezTo>
                    <a:pt x="887" y="1290"/>
                    <a:pt x="893" y="1272"/>
                    <a:pt x="900" y="1261"/>
                  </a:cubicBezTo>
                  <a:cubicBezTo>
                    <a:pt x="911" y="1244"/>
                    <a:pt x="927" y="1233"/>
                    <a:pt x="945" y="1233"/>
                  </a:cubicBezTo>
                  <a:lnTo>
                    <a:pt x="956" y="1233"/>
                  </a:lnTo>
                  <a:cubicBezTo>
                    <a:pt x="968" y="1233"/>
                    <a:pt x="984" y="1238"/>
                    <a:pt x="995" y="1244"/>
                  </a:cubicBezTo>
                  <a:lnTo>
                    <a:pt x="1007" y="1251"/>
                  </a:lnTo>
                  <a:cubicBezTo>
                    <a:pt x="1121" y="1307"/>
                    <a:pt x="1223" y="1346"/>
                    <a:pt x="1325" y="1375"/>
                  </a:cubicBezTo>
                  <a:cubicBezTo>
                    <a:pt x="1359" y="1380"/>
                    <a:pt x="1388" y="1387"/>
                    <a:pt x="1422" y="1387"/>
                  </a:cubicBezTo>
                  <a:lnTo>
                    <a:pt x="1456" y="1392"/>
                  </a:lnTo>
                  <a:cubicBezTo>
                    <a:pt x="1467" y="1364"/>
                    <a:pt x="1472" y="1335"/>
                    <a:pt x="1479" y="1312"/>
                  </a:cubicBezTo>
                  <a:cubicBezTo>
                    <a:pt x="1501" y="1216"/>
                    <a:pt x="1507" y="1125"/>
                    <a:pt x="1507" y="1039"/>
                  </a:cubicBezTo>
                  <a:lnTo>
                    <a:pt x="1507" y="1023"/>
                  </a:lnTo>
                  <a:lnTo>
                    <a:pt x="1479" y="1028"/>
                  </a:lnTo>
                  <a:lnTo>
                    <a:pt x="1399" y="1034"/>
                  </a:lnTo>
                  <a:cubicBezTo>
                    <a:pt x="1365" y="1039"/>
                    <a:pt x="1331" y="1039"/>
                    <a:pt x="1302" y="1046"/>
                  </a:cubicBezTo>
                  <a:cubicBezTo>
                    <a:pt x="1207" y="1057"/>
                    <a:pt x="1115" y="1073"/>
                    <a:pt x="1036" y="1096"/>
                  </a:cubicBezTo>
                  <a:lnTo>
                    <a:pt x="1018" y="1096"/>
                  </a:lnTo>
                  <a:cubicBezTo>
                    <a:pt x="984" y="1096"/>
                    <a:pt x="950" y="1068"/>
                    <a:pt x="945" y="1034"/>
                  </a:cubicBezTo>
                  <a:cubicBezTo>
                    <a:pt x="945" y="1012"/>
                    <a:pt x="945" y="989"/>
                    <a:pt x="956" y="971"/>
                  </a:cubicBezTo>
                  <a:cubicBezTo>
                    <a:pt x="973" y="955"/>
                    <a:pt x="990" y="949"/>
                    <a:pt x="1007" y="944"/>
                  </a:cubicBezTo>
                  <a:cubicBezTo>
                    <a:pt x="1104" y="915"/>
                    <a:pt x="1200" y="897"/>
                    <a:pt x="1291" y="881"/>
                  </a:cubicBezTo>
                  <a:cubicBezTo>
                    <a:pt x="1359" y="876"/>
                    <a:pt x="1422" y="869"/>
                    <a:pt x="1472" y="863"/>
                  </a:cubicBezTo>
                  <a:cubicBezTo>
                    <a:pt x="1462" y="829"/>
                    <a:pt x="1451" y="795"/>
                    <a:pt x="1433" y="766"/>
                  </a:cubicBezTo>
                  <a:cubicBezTo>
                    <a:pt x="1417" y="750"/>
                    <a:pt x="1404" y="732"/>
                    <a:pt x="1388" y="716"/>
                  </a:cubicBezTo>
                  <a:cubicBezTo>
                    <a:pt x="1370" y="698"/>
                    <a:pt x="1354" y="687"/>
                    <a:pt x="1336" y="676"/>
                  </a:cubicBezTo>
                  <a:cubicBezTo>
                    <a:pt x="1314" y="671"/>
                    <a:pt x="1291" y="659"/>
                    <a:pt x="1275" y="653"/>
                  </a:cubicBezTo>
                  <a:cubicBezTo>
                    <a:pt x="1246" y="648"/>
                    <a:pt x="1217" y="648"/>
                    <a:pt x="1189" y="648"/>
                  </a:cubicBezTo>
                  <a:cubicBezTo>
                    <a:pt x="1138" y="653"/>
                    <a:pt x="1087" y="664"/>
                    <a:pt x="1029" y="682"/>
                  </a:cubicBezTo>
                  <a:cubicBezTo>
                    <a:pt x="939" y="711"/>
                    <a:pt x="853" y="756"/>
                    <a:pt x="751" y="818"/>
                  </a:cubicBezTo>
                  <a:cubicBezTo>
                    <a:pt x="729" y="829"/>
                    <a:pt x="711" y="847"/>
                    <a:pt x="688" y="858"/>
                  </a:cubicBezTo>
                  <a:cubicBezTo>
                    <a:pt x="672" y="869"/>
                    <a:pt x="654" y="881"/>
                    <a:pt x="638" y="881"/>
                  </a:cubicBezTo>
                  <a:lnTo>
                    <a:pt x="632" y="876"/>
                  </a:lnTo>
                  <a:cubicBezTo>
                    <a:pt x="609" y="876"/>
                    <a:pt x="593" y="863"/>
                    <a:pt x="575" y="852"/>
                  </a:cubicBezTo>
                  <a:cubicBezTo>
                    <a:pt x="564" y="835"/>
                    <a:pt x="559" y="807"/>
                    <a:pt x="559" y="784"/>
                  </a:cubicBezTo>
                  <a:cubicBezTo>
                    <a:pt x="564" y="766"/>
                    <a:pt x="570" y="750"/>
                    <a:pt x="586" y="739"/>
                  </a:cubicBezTo>
                  <a:cubicBezTo>
                    <a:pt x="701" y="659"/>
                    <a:pt x="831" y="580"/>
                    <a:pt x="973" y="528"/>
                  </a:cubicBezTo>
                  <a:cubicBezTo>
                    <a:pt x="1063" y="501"/>
                    <a:pt x="1138" y="483"/>
                    <a:pt x="1212" y="483"/>
                  </a:cubicBezTo>
                  <a:close/>
                  <a:moveTo>
                    <a:pt x="3365" y="0"/>
                  </a:moveTo>
                  <a:cubicBezTo>
                    <a:pt x="3326" y="5"/>
                    <a:pt x="3279" y="11"/>
                    <a:pt x="3240" y="29"/>
                  </a:cubicBezTo>
                  <a:cubicBezTo>
                    <a:pt x="3172" y="50"/>
                    <a:pt x="3098" y="85"/>
                    <a:pt x="3013" y="136"/>
                  </a:cubicBezTo>
                  <a:cubicBezTo>
                    <a:pt x="2836" y="255"/>
                    <a:pt x="2660" y="409"/>
                    <a:pt x="2456" y="630"/>
                  </a:cubicBezTo>
                  <a:cubicBezTo>
                    <a:pt x="2405" y="682"/>
                    <a:pt x="2359" y="732"/>
                    <a:pt x="2314" y="790"/>
                  </a:cubicBezTo>
                  <a:cubicBezTo>
                    <a:pt x="2332" y="829"/>
                    <a:pt x="2308" y="876"/>
                    <a:pt x="2274" y="892"/>
                  </a:cubicBezTo>
                  <a:cubicBezTo>
                    <a:pt x="2263" y="897"/>
                    <a:pt x="2251" y="897"/>
                    <a:pt x="2240" y="897"/>
                  </a:cubicBezTo>
                  <a:cubicBezTo>
                    <a:pt x="2206" y="897"/>
                    <a:pt x="2178" y="881"/>
                    <a:pt x="2161" y="852"/>
                  </a:cubicBezTo>
                  <a:cubicBezTo>
                    <a:pt x="2143" y="813"/>
                    <a:pt x="2115" y="773"/>
                    <a:pt x="2093" y="739"/>
                  </a:cubicBezTo>
                  <a:cubicBezTo>
                    <a:pt x="2025" y="630"/>
                    <a:pt x="1944" y="535"/>
                    <a:pt x="1860" y="449"/>
                  </a:cubicBezTo>
                  <a:cubicBezTo>
                    <a:pt x="1768" y="370"/>
                    <a:pt x="1672" y="301"/>
                    <a:pt x="1569" y="244"/>
                  </a:cubicBezTo>
                  <a:cubicBezTo>
                    <a:pt x="1456" y="187"/>
                    <a:pt x="1336" y="142"/>
                    <a:pt x="1207" y="113"/>
                  </a:cubicBezTo>
                  <a:cubicBezTo>
                    <a:pt x="1070" y="85"/>
                    <a:pt x="921" y="68"/>
                    <a:pt x="774" y="68"/>
                  </a:cubicBezTo>
                  <a:lnTo>
                    <a:pt x="683" y="68"/>
                  </a:lnTo>
                  <a:cubicBezTo>
                    <a:pt x="462" y="79"/>
                    <a:pt x="234" y="119"/>
                    <a:pt x="1" y="194"/>
                  </a:cubicBezTo>
                  <a:cubicBezTo>
                    <a:pt x="103" y="312"/>
                    <a:pt x="184" y="472"/>
                    <a:pt x="240" y="664"/>
                  </a:cubicBezTo>
                  <a:cubicBezTo>
                    <a:pt x="302" y="858"/>
                    <a:pt x="331" y="1073"/>
                    <a:pt x="331" y="1301"/>
                  </a:cubicBezTo>
                  <a:cubicBezTo>
                    <a:pt x="331" y="1529"/>
                    <a:pt x="302" y="1744"/>
                    <a:pt x="245" y="1938"/>
                  </a:cubicBezTo>
                  <a:cubicBezTo>
                    <a:pt x="211" y="2040"/>
                    <a:pt x="177" y="2130"/>
                    <a:pt x="126" y="2216"/>
                  </a:cubicBezTo>
                  <a:cubicBezTo>
                    <a:pt x="103" y="2261"/>
                    <a:pt x="75" y="2301"/>
                    <a:pt x="53" y="2329"/>
                  </a:cubicBezTo>
                  <a:cubicBezTo>
                    <a:pt x="92" y="2352"/>
                    <a:pt x="137" y="2363"/>
                    <a:pt x="177" y="2376"/>
                  </a:cubicBezTo>
                  <a:cubicBezTo>
                    <a:pt x="336" y="2410"/>
                    <a:pt x="496" y="2426"/>
                    <a:pt x="649" y="2426"/>
                  </a:cubicBezTo>
                  <a:lnTo>
                    <a:pt x="740" y="2426"/>
                  </a:lnTo>
                  <a:lnTo>
                    <a:pt x="722" y="2421"/>
                  </a:lnTo>
                  <a:cubicBezTo>
                    <a:pt x="887" y="2415"/>
                    <a:pt x="1058" y="2387"/>
                    <a:pt x="1217" y="2342"/>
                  </a:cubicBezTo>
                  <a:cubicBezTo>
                    <a:pt x="1377" y="2290"/>
                    <a:pt x="1530" y="2216"/>
                    <a:pt x="1666" y="2130"/>
                  </a:cubicBezTo>
                  <a:cubicBezTo>
                    <a:pt x="1786" y="2057"/>
                    <a:pt x="1899" y="1960"/>
                    <a:pt x="2002" y="1847"/>
                  </a:cubicBezTo>
                  <a:cubicBezTo>
                    <a:pt x="2052" y="1789"/>
                    <a:pt x="2098" y="1733"/>
                    <a:pt x="2149" y="1671"/>
                  </a:cubicBezTo>
                  <a:cubicBezTo>
                    <a:pt x="2172" y="1642"/>
                    <a:pt x="2195" y="1608"/>
                    <a:pt x="2212" y="1579"/>
                  </a:cubicBezTo>
                  <a:cubicBezTo>
                    <a:pt x="2229" y="1551"/>
                    <a:pt x="2246" y="1529"/>
                    <a:pt x="2263" y="1506"/>
                  </a:cubicBezTo>
                  <a:cubicBezTo>
                    <a:pt x="2269" y="1477"/>
                    <a:pt x="2285" y="1448"/>
                    <a:pt x="2314" y="1437"/>
                  </a:cubicBezTo>
                  <a:cubicBezTo>
                    <a:pt x="2325" y="1432"/>
                    <a:pt x="2337" y="1427"/>
                    <a:pt x="2348" y="1427"/>
                  </a:cubicBezTo>
                  <a:cubicBezTo>
                    <a:pt x="2366" y="1427"/>
                    <a:pt x="2388" y="1432"/>
                    <a:pt x="2400" y="1448"/>
                  </a:cubicBezTo>
                  <a:cubicBezTo>
                    <a:pt x="2422" y="1461"/>
                    <a:pt x="2434" y="1482"/>
                    <a:pt x="2439" y="1506"/>
                  </a:cubicBezTo>
                  <a:cubicBezTo>
                    <a:pt x="2453" y="1529"/>
                    <a:pt x="2467" y="1552"/>
                    <a:pt x="2481" y="1572"/>
                  </a:cubicBezTo>
                  <a:cubicBezTo>
                    <a:pt x="2492" y="1595"/>
                    <a:pt x="2515" y="1628"/>
                    <a:pt x="2547" y="1665"/>
                  </a:cubicBezTo>
                  <a:cubicBezTo>
                    <a:pt x="2570" y="1687"/>
                    <a:pt x="2592" y="1716"/>
                    <a:pt x="2615" y="1739"/>
                  </a:cubicBezTo>
                  <a:cubicBezTo>
                    <a:pt x="2718" y="1830"/>
                    <a:pt x="2843" y="1909"/>
                    <a:pt x="2985" y="1988"/>
                  </a:cubicBezTo>
                  <a:cubicBezTo>
                    <a:pt x="3127" y="2062"/>
                    <a:pt x="3252" y="2108"/>
                    <a:pt x="3376" y="2137"/>
                  </a:cubicBezTo>
                  <a:cubicBezTo>
                    <a:pt x="3444" y="2153"/>
                    <a:pt x="3507" y="2159"/>
                    <a:pt x="3564" y="2159"/>
                  </a:cubicBezTo>
                  <a:lnTo>
                    <a:pt x="3593" y="2159"/>
                  </a:lnTo>
                  <a:cubicBezTo>
                    <a:pt x="3633" y="2159"/>
                    <a:pt x="3667" y="2148"/>
                    <a:pt x="3695" y="2142"/>
                  </a:cubicBezTo>
                  <a:cubicBezTo>
                    <a:pt x="3723" y="2130"/>
                    <a:pt x="3746" y="2119"/>
                    <a:pt x="3764" y="2108"/>
                  </a:cubicBezTo>
                  <a:cubicBezTo>
                    <a:pt x="3785" y="2096"/>
                    <a:pt x="3798" y="2085"/>
                    <a:pt x="3814" y="2069"/>
                  </a:cubicBezTo>
                  <a:cubicBezTo>
                    <a:pt x="3832" y="2051"/>
                    <a:pt x="3843" y="2028"/>
                    <a:pt x="3854" y="2006"/>
                  </a:cubicBezTo>
                  <a:cubicBezTo>
                    <a:pt x="3871" y="1977"/>
                    <a:pt x="3882" y="1949"/>
                    <a:pt x="3888" y="1915"/>
                  </a:cubicBezTo>
                  <a:cubicBezTo>
                    <a:pt x="3893" y="1886"/>
                    <a:pt x="3900" y="1864"/>
                    <a:pt x="3900" y="1836"/>
                  </a:cubicBezTo>
                  <a:cubicBezTo>
                    <a:pt x="3893" y="1807"/>
                    <a:pt x="3888" y="1784"/>
                    <a:pt x="3882" y="1755"/>
                  </a:cubicBezTo>
                  <a:cubicBezTo>
                    <a:pt x="3866" y="1705"/>
                    <a:pt x="3837" y="1653"/>
                    <a:pt x="3809" y="1608"/>
                  </a:cubicBezTo>
                  <a:cubicBezTo>
                    <a:pt x="3791" y="1631"/>
                    <a:pt x="3769" y="1647"/>
                    <a:pt x="3746" y="1653"/>
                  </a:cubicBezTo>
                  <a:cubicBezTo>
                    <a:pt x="3701" y="1665"/>
                    <a:pt x="3661" y="1671"/>
                    <a:pt x="3615" y="1671"/>
                  </a:cubicBezTo>
                  <a:cubicBezTo>
                    <a:pt x="3581" y="1671"/>
                    <a:pt x="3552" y="1665"/>
                    <a:pt x="3518" y="1660"/>
                  </a:cubicBezTo>
                  <a:cubicBezTo>
                    <a:pt x="3444" y="1647"/>
                    <a:pt x="3382" y="1631"/>
                    <a:pt x="3320" y="1613"/>
                  </a:cubicBezTo>
                  <a:cubicBezTo>
                    <a:pt x="3189" y="1568"/>
                    <a:pt x="3064" y="1500"/>
                    <a:pt x="2945" y="1421"/>
                  </a:cubicBezTo>
                  <a:cubicBezTo>
                    <a:pt x="2928" y="1409"/>
                    <a:pt x="2922" y="1398"/>
                    <a:pt x="2917" y="1375"/>
                  </a:cubicBezTo>
                  <a:cubicBezTo>
                    <a:pt x="2911" y="1358"/>
                    <a:pt x="2917" y="1341"/>
                    <a:pt x="2928" y="1324"/>
                  </a:cubicBezTo>
                  <a:cubicBezTo>
                    <a:pt x="2938" y="1307"/>
                    <a:pt x="2962" y="1296"/>
                    <a:pt x="2985" y="1296"/>
                  </a:cubicBezTo>
                  <a:cubicBezTo>
                    <a:pt x="2996" y="1296"/>
                    <a:pt x="3013" y="1301"/>
                    <a:pt x="3024" y="1307"/>
                  </a:cubicBezTo>
                  <a:cubicBezTo>
                    <a:pt x="3053" y="1330"/>
                    <a:pt x="3082" y="1346"/>
                    <a:pt x="3109" y="1364"/>
                  </a:cubicBezTo>
                  <a:cubicBezTo>
                    <a:pt x="3189" y="1398"/>
                    <a:pt x="3269" y="1432"/>
                    <a:pt x="3354" y="1448"/>
                  </a:cubicBezTo>
                  <a:cubicBezTo>
                    <a:pt x="3416" y="1466"/>
                    <a:pt x="3479" y="1472"/>
                    <a:pt x="3536" y="1472"/>
                  </a:cubicBezTo>
                  <a:lnTo>
                    <a:pt x="3723" y="1472"/>
                  </a:lnTo>
                  <a:cubicBezTo>
                    <a:pt x="3701" y="1427"/>
                    <a:pt x="3683" y="1392"/>
                    <a:pt x="3672" y="1358"/>
                  </a:cubicBezTo>
                  <a:cubicBezTo>
                    <a:pt x="3649" y="1272"/>
                    <a:pt x="3649" y="1188"/>
                    <a:pt x="3672" y="1120"/>
                  </a:cubicBezTo>
                  <a:cubicBezTo>
                    <a:pt x="3689" y="1068"/>
                    <a:pt x="3717" y="1028"/>
                    <a:pt x="3740" y="989"/>
                  </a:cubicBezTo>
                  <a:lnTo>
                    <a:pt x="3746" y="978"/>
                  </a:lnTo>
                  <a:cubicBezTo>
                    <a:pt x="3757" y="960"/>
                    <a:pt x="3769" y="949"/>
                    <a:pt x="3774" y="931"/>
                  </a:cubicBezTo>
                  <a:cubicBezTo>
                    <a:pt x="3785" y="915"/>
                    <a:pt x="3791" y="897"/>
                    <a:pt x="3798" y="876"/>
                  </a:cubicBezTo>
                  <a:lnTo>
                    <a:pt x="3798" y="841"/>
                  </a:lnTo>
                  <a:cubicBezTo>
                    <a:pt x="3798" y="824"/>
                    <a:pt x="3798" y="813"/>
                    <a:pt x="3791" y="801"/>
                  </a:cubicBezTo>
                  <a:cubicBezTo>
                    <a:pt x="3785" y="784"/>
                    <a:pt x="3780" y="773"/>
                    <a:pt x="3769" y="756"/>
                  </a:cubicBezTo>
                  <a:cubicBezTo>
                    <a:pt x="3764" y="750"/>
                    <a:pt x="3757" y="745"/>
                    <a:pt x="3751" y="732"/>
                  </a:cubicBezTo>
                  <a:cubicBezTo>
                    <a:pt x="3740" y="727"/>
                    <a:pt x="3729" y="716"/>
                    <a:pt x="3717" y="711"/>
                  </a:cubicBezTo>
                  <a:cubicBezTo>
                    <a:pt x="3695" y="698"/>
                    <a:pt x="3672" y="693"/>
                    <a:pt x="3649" y="687"/>
                  </a:cubicBezTo>
                  <a:cubicBezTo>
                    <a:pt x="3609" y="671"/>
                    <a:pt x="3575" y="659"/>
                    <a:pt x="3541" y="642"/>
                  </a:cubicBezTo>
                  <a:cubicBezTo>
                    <a:pt x="3491" y="608"/>
                    <a:pt x="3457" y="556"/>
                    <a:pt x="3450" y="501"/>
                  </a:cubicBezTo>
                  <a:cubicBezTo>
                    <a:pt x="3450" y="449"/>
                    <a:pt x="3468" y="398"/>
                    <a:pt x="3502" y="352"/>
                  </a:cubicBezTo>
                  <a:cubicBezTo>
                    <a:pt x="3518" y="330"/>
                    <a:pt x="3541" y="307"/>
                    <a:pt x="3564" y="284"/>
                  </a:cubicBezTo>
                  <a:lnTo>
                    <a:pt x="3599" y="250"/>
                  </a:lnTo>
                  <a:cubicBezTo>
                    <a:pt x="3609" y="239"/>
                    <a:pt x="3620" y="221"/>
                    <a:pt x="3633" y="205"/>
                  </a:cubicBezTo>
                  <a:cubicBezTo>
                    <a:pt x="3633" y="199"/>
                    <a:pt x="3638" y="187"/>
                    <a:pt x="3638" y="181"/>
                  </a:cubicBezTo>
                  <a:cubicBezTo>
                    <a:pt x="3638" y="176"/>
                    <a:pt x="3644" y="170"/>
                    <a:pt x="3644" y="170"/>
                  </a:cubicBezTo>
                  <a:cubicBezTo>
                    <a:pt x="3638" y="160"/>
                    <a:pt x="3638" y="160"/>
                    <a:pt x="3638" y="153"/>
                  </a:cubicBezTo>
                  <a:cubicBezTo>
                    <a:pt x="3633" y="142"/>
                    <a:pt x="3633" y="136"/>
                    <a:pt x="3627" y="125"/>
                  </a:cubicBezTo>
                  <a:cubicBezTo>
                    <a:pt x="3609" y="108"/>
                    <a:pt x="3599" y="91"/>
                    <a:pt x="3581" y="74"/>
                  </a:cubicBezTo>
                  <a:cubicBezTo>
                    <a:pt x="3564" y="57"/>
                    <a:pt x="3541" y="45"/>
                    <a:pt x="3518" y="34"/>
                  </a:cubicBezTo>
                  <a:cubicBezTo>
                    <a:pt x="3502" y="23"/>
                    <a:pt x="3479" y="11"/>
                    <a:pt x="3457" y="5"/>
                  </a:cubicBezTo>
                  <a:cubicBezTo>
                    <a:pt x="3434" y="0"/>
                    <a:pt x="3405" y="0"/>
                    <a:pt x="3382" y="0"/>
                  </a:cubicBezTo>
                  <a:close/>
                </a:path>
              </a:pathLst>
            </a:custGeom>
            <a:solidFill>
              <a:srgbClr val="D8C8A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5" name="Google Shape;1979;p27"/>
            <p:cNvSpPr>
              <a:spLocks noChangeArrowheads="1"/>
            </p:cNvSpPr>
            <p:nvPr/>
          </p:nvSpPr>
          <p:spPr bwMode="auto">
            <a:xfrm flipH="1">
              <a:off x="3866015" y="4341089"/>
              <a:ext cx="49702" cy="59654"/>
            </a:xfrm>
            <a:custGeom>
              <a:avLst/>
              <a:gdLst>
                <a:gd name="T0" fmla="*/ 0 w 1682"/>
                <a:gd name="T1" fmla="*/ 0 h 2057"/>
                <a:gd name="T2" fmla="*/ 1682 w 1682"/>
                <a:gd name="T3" fmla="*/ 2057 h 2057"/>
              </a:gdLst>
              <a:ahLst/>
              <a:cxnLst/>
              <a:rect l="T0" t="T1" r="T2" b="T3"/>
              <a:pathLst>
                <a:path w="1682" h="2057" extrusionOk="0">
                  <a:moveTo>
                    <a:pt x="1039" y="375"/>
                  </a:moveTo>
                  <a:cubicBezTo>
                    <a:pt x="1096" y="375"/>
                    <a:pt x="1154" y="415"/>
                    <a:pt x="1182" y="449"/>
                  </a:cubicBezTo>
                  <a:cubicBezTo>
                    <a:pt x="1216" y="494"/>
                    <a:pt x="1233" y="546"/>
                    <a:pt x="1233" y="602"/>
                  </a:cubicBezTo>
                  <a:cubicBezTo>
                    <a:pt x="1227" y="659"/>
                    <a:pt x="1199" y="711"/>
                    <a:pt x="1154" y="750"/>
                  </a:cubicBezTo>
                  <a:cubicBezTo>
                    <a:pt x="1120" y="784"/>
                    <a:pt x="1068" y="795"/>
                    <a:pt x="1000" y="795"/>
                  </a:cubicBezTo>
                  <a:cubicBezTo>
                    <a:pt x="944" y="795"/>
                    <a:pt x="886" y="756"/>
                    <a:pt x="858" y="722"/>
                  </a:cubicBezTo>
                  <a:cubicBezTo>
                    <a:pt x="824" y="682"/>
                    <a:pt x="807" y="636"/>
                    <a:pt x="807" y="580"/>
                  </a:cubicBezTo>
                  <a:cubicBezTo>
                    <a:pt x="807" y="580"/>
                    <a:pt x="807" y="574"/>
                    <a:pt x="813" y="568"/>
                  </a:cubicBezTo>
                  <a:cubicBezTo>
                    <a:pt x="813" y="512"/>
                    <a:pt x="841" y="460"/>
                    <a:pt x="886" y="420"/>
                  </a:cubicBezTo>
                  <a:cubicBezTo>
                    <a:pt x="926" y="392"/>
                    <a:pt x="971" y="375"/>
                    <a:pt x="1039" y="375"/>
                  </a:cubicBezTo>
                  <a:close/>
                  <a:moveTo>
                    <a:pt x="1346" y="0"/>
                  </a:moveTo>
                  <a:cubicBezTo>
                    <a:pt x="1091" y="85"/>
                    <a:pt x="852" y="205"/>
                    <a:pt x="625" y="347"/>
                  </a:cubicBezTo>
                  <a:cubicBezTo>
                    <a:pt x="426" y="478"/>
                    <a:pt x="250" y="619"/>
                    <a:pt x="97" y="779"/>
                  </a:cubicBezTo>
                  <a:lnTo>
                    <a:pt x="91" y="790"/>
                  </a:lnTo>
                  <a:cubicBezTo>
                    <a:pt x="57" y="824"/>
                    <a:pt x="29" y="858"/>
                    <a:pt x="0" y="898"/>
                  </a:cubicBezTo>
                  <a:lnTo>
                    <a:pt x="11" y="921"/>
                  </a:lnTo>
                  <a:cubicBezTo>
                    <a:pt x="34" y="960"/>
                    <a:pt x="57" y="1000"/>
                    <a:pt x="85" y="1039"/>
                  </a:cubicBezTo>
                  <a:cubicBezTo>
                    <a:pt x="199" y="1215"/>
                    <a:pt x="341" y="1386"/>
                    <a:pt x="501" y="1534"/>
                  </a:cubicBezTo>
                  <a:lnTo>
                    <a:pt x="494" y="1517"/>
                  </a:lnTo>
                  <a:cubicBezTo>
                    <a:pt x="653" y="1676"/>
                    <a:pt x="847" y="1813"/>
                    <a:pt x="1057" y="1926"/>
                  </a:cubicBezTo>
                  <a:lnTo>
                    <a:pt x="1039" y="1909"/>
                  </a:lnTo>
                  <a:cubicBezTo>
                    <a:pt x="1131" y="1965"/>
                    <a:pt x="1238" y="2017"/>
                    <a:pt x="1364" y="2057"/>
                  </a:cubicBezTo>
                  <a:cubicBezTo>
                    <a:pt x="1414" y="1999"/>
                    <a:pt x="1461" y="1938"/>
                    <a:pt x="1495" y="1870"/>
                  </a:cubicBezTo>
                  <a:cubicBezTo>
                    <a:pt x="1551" y="1761"/>
                    <a:pt x="1597" y="1637"/>
                    <a:pt x="1626" y="1500"/>
                  </a:cubicBezTo>
                  <a:lnTo>
                    <a:pt x="1619" y="1517"/>
                  </a:lnTo>
                  <a:cubicBezTo>
                    <a:pt x="1665" y="1335"/>
                    <a:pt x="1682" y="1136"/>
                    <a:pt x="1671" y="926"/>
                  </a:cubicBezTo>
                  <a:lnTo>
                    <a:pt x="1665" y="943"/>
                  </a:lnTo>
                  <a:cubicBezTo>
                    <a:pt x="1665" y="761"/>
                    <a:pt x="1631" y="585"/>
                    <a:pt x="1579" y="415"/>
                  </a:cubicBezTo>
                  <a:cubicBezTo>
                    <a:pt x="1545" y="307"/>
                    <a:pt x="1500" y="210"/>
                    <a:pt x="1448" y="131"/>
                  </a:cubicBezTo>
                  <a:cubicBezTo>
                    <a:pt x="1421" y="79"/>
                    <a:pt x="1387" y="40"/>
                    <a:pt x="1346"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6" name="Google Shape;1980;p27"/>
            <p:cNvSpPr>
              <a:spLocks noChangeArrowheads="1"/>
            </p:cNvSpPr>
            <p:nvPr/>
          </p:nvSpPr>
          <p:spPr bwMode="auto">
            <a:xfrm flipH="1">
              <a:off x="3753829" y="4329726"/>
              <a:ext cx="167568" cy="80959"/>
            </a:xfrm>
            <a:custGeom>
              <a:avLst/>
              <a:gdLst>
                <a:gd name="T0" fmla="*/ 0 w 5700"/>
                <a:gd name="T1" fmla="*/ 0 h 2741"/>
                <a:gd name="T2" fmla="*/ 5700 w 5700"/>
                <a:gd name="T3" fmla="*/ 2741 h 2741"/>
              </a:gdLst>
              <a:ahLst/>
              <a:cxnLst/>
              <a:rect l="T0" t="T1" r="T2" b="T3"/>
              <a:pathLst>
                <a:path w="5700" h="2741" extrusionOk="0">
                  <a:moveTo>
                    <a:pt x="801" y="719"/>
                  </a:moveTo>
                  <a:cubicBezTo>
                    <a:pt x="799" y="720"/>
                    <a:pt x="797" y="721"/>
                    <a:pt x="796" y="722"/>
                  </a:cubicBezTo>
                  <a:cubicBezTo>
                    <a:pt x="796" y="722"/>
                    <a:pt x="799" y="722"/>
                    <a:pt x="801" y="719"/>
                  </a:cubicBezTo>
                  <a:close/>
                  <a:moveTo>
                    <a:pt x="4705" y="830"/>
                  </a:moveTo>
                  <a:cubicBezTo>
                    <a:pt x="4660" y="830"/>
                    <a:pt x="4620" y="869"/>
                    <a:pt x="4614" y="916"/>
                  </a:cubicBezTo>
                  <a:cubicBezTo>
                    <a:pt x="4614" y="944"/>
                    <a:pt x="4620" y="972"/>
                    <a:pt x="4637" y="989"/>
                  </a:cubicBezTo>
                  <a:cubicBezTo>
                    <a:pt x="4654" y="1013"/>
                    <a:pt x="4677" y="1018"/>
                    <a:pt x="4705" y="1023"/>
                  </a:cubicBezTo>
                  <a:cubicBezTo>
                    <a:pt x="4785" y="1034"/>
                    <a:pt x="4865" y="1052"/>
                    <a:pt x="4950" y="1052"/>
                  </a:cubicBezTo>
                  <a:cubicBezTo>
                    <a:pt x="4989" y="1052"/>
                    <a:pt x="5036" y="1052"/>
                    <a:pt x="5075" y="1047"/>
                  </a:cubicBezTo>
                  <a:cubicBezTo>
                    <a:pt x="5120" y="1047"/>
                    <a:pt x="5165" y="1029"/>
                    <a:pt x="5211" y="1013"/>
                  </a:cubicBezTo>
                  <a:cubicBezTo>
                    <a:pt x="5251" y="1000"/>
                    <a:pt x="5267" y="950"/>
                    <a:pt x="5262" y="910"/>
                  </a:cubicBezTo>
                  <a:cubicBezTo>
                    <a:pt x="5256" y="887"/>
                    <a:pt x="5246" y="864"/>
                    <a:pt x="5222" y="848"/>
                  </a:cubicBezTo>
                  <a:cubicBezTo>
                    <a:pt x="5199" y="830"/>
                    <a:pt x="5177" y="830"/>
                    <a:pt x="5149" y="830"/>
                  </a:cubicBezTo>
                  <a:cubicBezTo>
                    <a:pt x="5091" y="835"/>
                    <a:pt x="5036" y="842"/>
                    <a:pt x="4978" y="848"/>
                  </a:cubicBezTo>
                  <a:cubicBezTo>
                    <a:pt x="4892" y="848"/>
                    <a:pt x="4808" y="842"/>
                    <a:pt x="4722" y="830"/>
                  </a:cubicBezTo>
                  <a:close/>
                  <a:moveTo>
                    <a:pt x="268" y="1154"/>
                  </a:moveTo>
                  <a:lnTo>
                    <a:pt x="268" y="1160"/>
                  </a:lnTo>
                  <a:cubicBezTo>
                    <a:pt x="268" y="1154"/>
                    <a:pt x="268" y="1154"/>
                    <a:pt x="273" y="1154"/>
                  </a:cubicBezTo>
                  <a:close/>
                  <a:moveTo>
                    <a:pt x="1210" y="740"/>
                  </a:moveTo>
                  <a:cubicBezTo>
                    <a:pt x="1149" y="740"/>
                    <a:pt x="1097" y="751"/>
                    <a:pt x="1052" y="790"/>
                  </a:cubicBezTo>
                  <a:cubicBezTo>
                    <a:pt x="1006" y="824"/>
                    <a:pt x="984" y="882"/>
                    <a:pt x="978" y="938"/>
                  </a:cubicBezTo>
                  <a:cubicBezTo>
                    <a:pt x="972" y="995"/>
                    <a:pt x="989" y="1052"/>
                    <a:pt x="1023" y="1092"/>
                  </a:cubicBezTo>
                  <a:cubicBezTo>
                    <a:pt x="1057" y="1137"/>
                    <a:pt x="1120" y="1171"/>
                    <a:pt x="1171" y="1171"/>
                  </a:cubicBezTo>
                  <a:cubicBezTo>
                    <a:pt x="1233" y="1171"/>
                    <a:pt x="1285" y="1160"/>
                    <a:pt x="1330" y="1120"/>
                  </a:cubicBezTo>
                  <a:cubicBezTo>
                    <a:pt x="1375" y="1086"/>
                    <a:pt x="1404" y="1029"/>
                    <a:pt x="1404" y="972"/>
                  </a:cubicBezTo>
                  <a:cubicBezTo>
                    <a:pt x="1409" y="916"/>
                    <a:pt x="1393" y="858"/>
                    <a:pt x="1359" y="819"/>
                  </a:cubicBezTo>
                  <a:cubicBezTo>
                    <a:pt x="1325" y="774"/>
                    <a:pt x="1267" y="740"/>
                    <a:pt x="1210" y="740"/>
                  </a:cubicBezTo>
                  <a:close/>
                  <a:moveTo>
                    <a:pt x="2652" y="1385"/>
                  </a:moveTo>
                  <a:lnTo>
                    <a:pt x="2652" y="1385"/>
                  </a:lnTo>
                  <a:cubicBezTo>
                    <a:pt x="2655" y="1386"/>
                    <a:pt x="2657" y="1388"/>
                    <a:pt x="2660" y="1388"/>
                  </a:cubicBezTo>
                  <a:lnTo>
                    <a:pt x="2652" y="1385"/>
                  </a:lnTo>
                  <a:close/>
                  <a:moveTo>
                    <a:pt x="2859" y="620"/>
                  </a:moveTo>
                  <a:cubicBezTo>
                    <a:pt x="2773" y="620"/>
                    <a:pt x="2694" y="638"/>
                    <a:pt x="2620" y="665"/>
                  </a:cubicBezTo>
                  <a:cubicBezTo>
                    <a:pt x="2478" y="711"/>
                    <a:pt x="2353" y="790"/>
                    <a:pt x="2233" y="876"/>
                  </a:cubicBezTo>
                  <a:cubicBezTo>
                    <a:pt x="2193" y="898"/>
                    <a:pt x="2193" y="955"/>
                    <a:pt x="2222" y="989"/>
                  </a:cubicBezTo>
                  <a:cubicBezTo>
                    <a:pt x="2233" y="1006"/>
                    <a:pt x="2256" y="1018"/>
                    <a:pt x="2279" y="1018"/>
                  </a:cubicBezTo>
                  <a:cubicBezTo>
                    <a:pt x="2301" y="1018"/>
                    <a:pt x="2319" y="1013"/>
                    <a:pt x="2335" y="1000"/>
                  </a:cubicBezTo>
                  <a:cubicBezTo>
                    <a:pt x="2358" y="984"/>
                    <a:pt x="2382" y="972"/>
                    <a:pt x="2398" y="955"/>
                  </a:cubicBezTo>
                  <a:cubicBezTo>
                    <a:pt x="2489" y="903"/>
                    <a:pt x="2581" y="853"/>
                    <a:pt x="2676" y="819"/>
                  </a:cubicBezTo>
                  <a:cubicBezTo>
                    <a:pt x="2728" y="801"/>
                    <a:pt x="2779" y="790"/>
                    <a:pt x="2836" y="785"/>
                  </a:cubicBezTo>
                  <a:cubicBezTo>
                    <a:pt x="2864" y="785"/>
                    <a:pt x="2893" y="790"/>
                    <a:pt x="2915" y="796"/>
                  </a:cubicBezTo>
                  <a:cubicBezTo>
                    <a:pt x="2938" y="801"/>
                    <a:pt x="2961" y="808"/>
                    <a:pt x="2983" y="819"/>
                  </a:cubicBezTo>
                  <a:cubicBezTo>
                    <a:pt x="3001" y="830"/>
                    <a:pt x="3017" y="842"/>
                    <a:pt x="3029" y="853"/>
                  </a:cubicBezTo>
                  <a:cubicBezTo>
                    <a:pt x="3046" y="869"/>
                    <a:pt x="3064" y="887"/>
                    <a:pt x="3074" y="910"/>
                  </a:cubicBezTo>
                  <a:cubicBezTo>
                    <a:pt x="3092" y="938"/>
                    <a:pt x="3109" y="966"/>
                    <a:pt x="3119" y="1000"/>
                  </a:cubicBezTo>
                  <a:cubicBezTo>
                    <a:pt x="3058" y="1006"/>
                    <a:pt x="3001" y="1013"/>
                    <a:pt x="2938" y="1018"/>
                  </a:cubicBezTo>
                  <a:cubicBezTo>
                    <a:pt x="2841" y="1029"/>
                    <a:pt x="2744" y="1052"/>
                    <a:pt x="2654" y="1074"/>
                  </a:cubicBezTo>
                  <a:cubicBezTo>
                    <a:pt x="2631" y="1081"/>
                    <a:pt x="2615" y="1092"/>
                    <a:pt x="2603" y="1108"/>
                  </a:cubicBezTo>
                  <a:cubicBezTo>
                    <a:pt x="2592" y="1126"/>
                    <a:pt x="2586" y="1149"/>
                    <a:pt x="2592" y="1171"/>
                  </a:cubicBezTo>
                  <a:cubicBezTo>
                    <a:pt x="2596" y="1205"/>
                    <a:pt x="2631" y="1236"/>
                    <a:pt x="2667" y="1236"/>
                  </a:cubicBezTo>
                  <a:cubicBezTo>
                    <a:pt x="2672" y="1236"/>
                    <a:pt x="2678" y="1235"/>
                    <a:pt x="2683" y="1233"/>
                  </a:cubicBezTo>
                  <a:cubicBezTo>
                    <a:pt x="2773" y="1210"/>
                    <a:pt x="2859" y="1194"/>
                    <a:pt x="2949" y="1183"/>
                  </a:cubicBezTo>
                  <a:cubicBezTo>
                    <a:pt x="3017" y="1176"/>
                    <a:pt x="3080" y="1171"/>
                    <a:pt x="3148" y="1160"/>
                  </a:cubicBezTo>
                  <a:lnTo>
                    <a:pt x="3148" y="1176"/>
                  </a:lnTo>
                  <a:cubicBezTo>
                    <a:pt x="3154" y="1268"/>
                    <a:pt x="3143" y="1359"/>
                    <a:pt x="3126" y="1444"/>
                  </a:cubicBezTo>
                  <a:cubicBezTo>
                    <a:pt x="3119" y="1472"/>
                    <a:pt x="3109" y="1501"/>
                    <a:pt x="3103" y="1524"/>
                  </a:cubicBezTo>
                  <a:lnTo>
                    <a:pt x="3069" y="1524"/>
                  </a:lnTo>
                  <a:cubicBezTo>
                    <a:pt x="3035" y="1517"/>
                    <a:pt x="3006" y="1512"/>
                    <a:pt x="2978" y="1506"/>
                  </a:cubicBezTo>
                  <a:cubicBezTo>
                    <a:pt x="2859" y="1478"/>
                    <a:pt x="2744" y="1433"/>
                    <a:pt x="2642" y="1381"/>
                  </a:cubicBezTo>
                  <a:lnTo>
                    <a:pt x="2652" y="1385"/>
                  </a:lnTo>
                  <a:cubicBezTo>
                    <a:pt x="2649" y="1383"/>
                    <a:pt x="2646" y="1381"/>
                    <a:pt x="2642" y="1381"/>
                  </a:cubicBezTo>
                  <a:cubicBezTo>
                    <a:pt x="2626" y="1370"/>
                    <a:pt x="2615" y="1364"/>
                    <a:pt x="2603" y="1364"/>
                  </a:cubicBezTo>
                  <a:cubicBezTo>
                    <a:pt x="2597" y="1364"/>
                    <a:pt x="2592" y="1370"/>
                    <a:pt x="2592" y="1370"/>
                  </a:cubicBezTo>
                  <a:cubicBezTo>
                    <a:pt x="2574" y="1370"/>
                    <a:pt x="2558" y="1381"/>
                    <a:pt x="2547" y="1393"/>
                  </a:cubicBezTo>
                  <a:cubicBezTo>
                    <a:pt x="2534" y="1409"/>
                    <a:pt x="2529" y="1427"/>
                    <a:pt x="2534" y="1449"/>
                  </a:cubicBezTo>
                  <a:cubicBezTo>
                    <a:pt x="2540" y="1461"/>
                    <a:pt x="2547" y="1483"/>
                    <a:pt x="2563" y="1490"/>
                  </a:cubicBezTo>
                  <a:cubicBezTo>
                    <a:pt x="2654" y="1540"/>
                    <a:pt x="2744" y="1580"/>
                    <a:pt x="2847" y="1609"/>
                  </a:cubicBezTo>
                  <a:cubicBezTo>
                    <a:pt x="2909" y="1626"/>
                    <a:pt x="2983" y="1643"/>
                    <a:pt x="3058" y="1643"/>
                  </a:cubicBezTo>
                  <a:cubicBezTo>
                    <a:pt x="3051" y="1648"/>
                    <a:pt x="3046" y="1660"/>
                    <a:pt x="3046" y="1666"/>
                  </a:cubicBezTo>
                  <a:cubicBezTo>
                    <a:pt x="3024" y="1711"/>
                    <a:pt x="2995" y="1750"/>
                    <a:pt x="2961" y="1784"/>
                  </a:cubicBezTo>
                  <a:cubicBezTo>
                    <a:pt x="2944" y="1808"/>
                    <a:pt x="2922" y="1824"/>
                    <a:pt x="2904" y="1836"/>
                  </a:cubicBezTo>
                  <a:cubicBezTo>
                    <a:pt x="2888" y="1847"/>
                    <a:pt x="2870" y="1853"/>
                    <a:pt x="2854" y="1858"/>
                  </a:cubicBezTo>
                  <a:cubicBezTo>
                    <a:pt x="2841" y="1865"/>
                    <a:pt x="2825" y="1865"/>
                    <a:pt x="2807" y="1870"/>
                  </a:cubicBezTo>
                  <a:cubicBezTo>
                    <a:pt x="2796" y="1870"/>
                    <a:pt x="2779" y="1865"/>
                    <a:pt x="2762" y="1865"/>
                  </a:cubicBezTo>
                  <a:cubicBezTo>
                    <a:pt x="2739" y="1858"/>
                    <a:pt x="2717" y="1847"/>
                    <a:pt x="2699" y="1842"/>
                  </a:cubicBezTo>
                  <a:cubicBezTo>
                    <a:pt x="2660" y="1819"/>
                    <a:pt x="2626" y="1790"/>
                    <a:pt x="2592" y="1763"/>
                  </a:cubicBezTo>
                  <a:cubicBezTo>
                    <a:pt x="2568" y="1739"/>
                    <a:pt x="2547" y="1711"/>
                    <a:pt x="2529" y="1682"/>
                  </a:cubicBezTo>
                  <a:cubicBezTo>
                    <a:pt x="2495" y="1632"/>
                    <a:pt x="2466" y="1569"/>
                    <a:pt x="2438" y="1512"/>
                  </a:cubicBezTo>
                  <a:cubicBezTo>
                    <a:pt x="2425" y="1478"/>
                    <a:pt x="2391" y="1460"/>
                    <a:pt x="2355" y="1460"/>
                  </a:cubicBezTo>
                  <a:cubicBezTo>
                    <a:pt x="2343" y="1460"/>
                    <a:pt x="2331" y="1462"/>
                    <a:pt x="2319" y="1467"/>
                  </a:cubicBezTo>
                  <a:cubicBezTo>
                    <a:pt x="2274" y="1490"/>
                    <a:pt x="2256" y="1546"/>
                    <a:pt x="2274" y="1592"/>
                  </a:cubicBezTo>
                  <a:cubicBezTo>
                    <a:pt x="2296" y="1648"/>
                    <a:pt x="2324" y="1705"/>
                    <a:pt x="2353" y="1756"/>
                  </a:cubicBezTo>
                  <a:cubicBezTo>
                    <a:pt x="2382" y="1808"/>
                    <a:pt x="2416" y="1858"/>
                    <a:pt x="2455" y="1899"/>
                  </a:cubicBezTo>
                  <a:cubicBezTo>
                    <a:pt x="2500" y="1939"/>
                    <a:pt x="2547" y="1978"/>
                    <a:pt x="2597" y="2007"/>
                  </a:cubicBezTo>
                  <a:cubicBezTo>
                    <a:pt x="2649" y="2035"/>
                    <a:pt x="2699" y="2052"/>
                    <a:pt x="2757" y="2063"/>
                  </a:cubicBezTo>
                  <a:cubicBezTo>
                    <a:pt x="2774" y="2066"/>
                    <a:pt x="2792" y="2067"/>
                    <a:pt x="2812" y="2067"/>
                  </a:cubicBezTo>
                  <a:cubicBezTo>
                    <a:pt x="2838" y="2067"/>
                    <a:pt x="2864" y="2064"/>
                    <a:pt x="2888" y="2057"/>
                  </a:cubicBezTo>
                  <a:cubicBezTo>
                    <a:pt x="3085" y="2007"/>
                    <a:pt x="3205" y="1819"/>
                    <a:pt x="3268" y="1637"/>
                  </a:cubicBezTo>
                  <a:cubicBezTo>
                    <a:pt x="3302" y="1540"/>
                    <a:pt x="3324" y="1433"/>
                    <a:pt x="3331" y="1325"/>
                  </a:cubicBezTo>
                  <a:cubicBezTo>
                    <a:pt x="3342" y="1223"/>
                    <a:pt x="3336" y="1120"/>
                    <a:pt x="3313" y="1018"/>
                  </a:cubicBezTo>
                  <a:cubicBezTo>
                    <a:pt x="3290" y="927"/>
                    <a:pt x="3250" y="830"/>
                    <a:pt x="3182" y="762"/>
                  </a:cubicBezTo>
                  <a:cubicBezTo>
                    <a:pt x="3154" y="728"/>
                    <a:pt x="3114" y="693"/>
                    <a:pt x="3074" y="677"/>
                  </a:cubicBezTo>
                  <a:cubicBezTo>
                    <a:pt x="3029" y="648"/>
                    <a:pt x="2978" y="631"/>
                    <a:pt x="2922" y="625"/>
                  </a:cubicBezTo>
                  <a:cubicBezTo>
                    <a:pt x="2899" y="620"/>
                    <a:pt x="2881" y="620"/>
                    <a:pt x="2859" y="620"/>
                  </a:cubicBezTo>
                  <a:close/>
                  <a:moveTo>
                    <a:pt x="1517" y="376"/>
                  </a:moveTo>
                  <a:cubicBezTo>
                    <a:pt x="1551" y="415"/>
                    <a:pt x="1585" y="455"/>
                    <a:pt x="1614" y="501"/>
                  </a:cubicBezTo>
                  <a:cubicBezTo>
                    <a:pt x="1671" y="591"/>
                    <a:pt x="1716" y="688"/>
                    <a:pt x="1745" y="785"/>
                  </a:cubicBezTo>
                  <a:cubicBezTo>
                    <a:pt x="1802" y="950"/>
                    <a:pt x="1831" y="1126"/>
                    <a:pt x="1836" y="1296"/>
                  </a:cubicBezTo>
                  <a:cubicBezTo>
                    <a:pt x="1847" y="1490"/>
                    <a:pt x="1836" y="1688"/>
                    <a:pt x="1790" y="1876"/>
                  </a:cubicBezTo>
                  <a:cubicBezTo>
                    <a:pt x="1763" y="2001"/>
                    <a:pt x="1722" y="2120"/>
                    <a:pt x="1666" y="2233"/>
                  </a:cubicBezTo>
                  <a:cubicBezTo>
                    <a:pt x="1626" y="2301"/>
                    <a:pt x="1585" y="2364"/>
                    <a:pt x="1535" y="2427"/>
                  </a:cubicBezTo>
                  <a:cubicBezTo>
                    <a:pt x="1427" y="2387"/>
                    <a:pt x="1325" y="2342"/>
                    <a:pt x="1222" y="2285"/>
                  </a:cubicBezTo>
                  <a:cubicBezTo>
                    <a:pt x="1023" y="2183"/>
                    <a:pt x="842" y="2052"/>
                    <a:pt x="677" y="1904"/>
                  </a:cubicBezTo>
                  <a:cubicBezTo>
                    <a:pt x="517" y="1756"/>
                    <a:pt x="376" y="1585"/>
                    <a:pt x="256" y="1404"/>
                  </a:cubicBezTo>
                  <a:cubicBezTo>
                    <a:pt x="234" y="1364"/>
                    <a:pt x="211" y="1325"/>
                    <a:pt x="187" y="1285"/>
                  </a:cubicBezTo>
                  <a:cubicBezTo>
                    <a:pt x="182" y="1278"/>
                    <a:pt x="176" y="1273"/>
                    <a:pt x="176" y="1268"/>
                  </a:cubicBezTo>
                  <a:cubicBezTo>
                    <a:pt x="205" y="1233"/>
                    <a:pt x="234" y="1194"/>
                    <a:pt x="268" y="1160"/>
                  </a:cubicBezTo>
                  <a:lnTo>
                    <a:pt x="262" y="1160"/>
                  </a:lnTo>
                  <a:lnTo>
                    <a:pt x="268" y="1154"/>
                  </a:lnTo>
                  <a:cubicBezTo>
                    <a:pt x="273" y="1154"/>
                    <a:pt x="273" y="1149"/>
                    <a:pt x="273" y="1149"/>
                  </a:cubicBezTo>
                  <a:lnTo>
                    <a:pt x="273" y="1154"/>
                  </a:lnTo>
                  <a:cubicBezTo>
                    <a:pt x="426" y="984"/>
                    <a:pt x="609" y="842"/>
                    <a:pt x="801" y="717"/>
                  </a:cubicBezTo>
                  <a:cubicBezTo>
                    <a:pt x="801" y="718"/>
                    <a:pt x="801" y="718"/>
                    <a:pt x="801" y="719"/>
                  </a:cubicBezTo>
                  <a:cubicBezTo>
                    <a:pt x="1027" y="578"/>
                    <a:pt x="1264" y="460"/>
                    <a:pt x="1517" y="376"/>
                  </a:cubicBezTo>
                  <a:close/>
                  <a:moveTo>
                    <a:pt x="5037" y="140"/>
                  </a:moveTo>
                  <a:cubicBezTo>
                    <a:pt x="5058" y="140"/>
                    <a:pt x="5078" y="144"/>
                    <a:pt x="5097" y="148"/>
                  </a:cubicBezTo>
                  <a:cubicBezTo>
                    <a:pt x="5126" y="153"/>
                    <a:pt x="5143" y="160"/>
                    <a:pt x="5165" y="171"/>
                  </a:cubicBezTo>
                  <a:cubicBezTo>
                    <a:pt x="5188" y="182"/>
                    <a:pt x="5206" y="200"/>
                    <a:pt x="5228" y="216"/>
                  </a:cubicBezTo>
                  <a:cubicBezTo>
                    <a:pt x="5246" y="228"/>
                    <a:pt x="5256" y="245"/>
                    <a:pt x="5274" y="268"/>
                  </a:cubicBezTo>
                  <a:cubicBezTo>
                    <a:pt x="5274" y="273"/>
                    <a:pt x="5280" y="279"/>
                    <a:pt x="5285" y="290"/>
                  </a:cubicBezTo>
                  <a:lnTo>
                    <a:pt x="5285" y="307"/>
                  </a:lnTo>
                  <a:lnTo>
                    <a:pt x="5285" y="318"/>
                  </a:lnTo>
                  <a:cubicBezTo>
                    <a:pt x="5285" y="324"/>
                    <a:pt x="5280" y="331"/>
                    <a:pt x="5280" y="342"/>
                  </a:cubicBezTo>
                  <a:cubicBezTo>
                    <a:pt x="5267" y="358"/>
                    <a:pt x="5256" y="370"/>
                    <a:pt x="5240" y="387"/>
                  </a:cubicBezTo>
                  <a:cubicBezTo>
                    <a:pt x="5211" y="421"/>
                    <a:pt x="5177" y="455"/>
                    <a:pt x="5143" y="489"/>
                  </a:cubicBezTo>
                  <a:cubicBezTo>
                    <a:pt x="5115" y="528"/>
                    <a:pt x="5091" y="580"/>
                    <a:pt x="5097" y="638"/>
                  </a:cubicBezTo>
                  <a:cubicBezTo>
                    <a:pt x="5104" y="693"/>
                    <a:pt x="5138" y="745"/>
                    <a:pt x="5188" y="779"/>
                  </a:cubicBezTo>
                  <a:cubicBezTo>
                    <a:pt x="5246" y="813"/>
                    <a:pt x="5308" y="824"/>
                    <a:pt x="5364" y="853"/>
                  </a:cubicBezTo>
                  <a:cubicBezTo>
                    <a:pt x="5376" y="858"/>
                    <a:pt x="5387" y="864"/>
                    <a:pt x="5398" y="876"/>
                  </a:cubicBezTo>
                  <a:cubicBezTo>
                    <a:pt x="5404" y="882"/>
                    <a:pt x="5411" y="887"/>
                    <a:pt x="5416" y="893"/>
                  </a:cubicBezTo>
                  <a:cubicBezTo>
                    <a:pt x="5427" y="910"/>
                    <a:pt x="5432" y="921"/>
                    <a:pt x="5438" y="938"/>
                  </a:cubicBezTo>
                  <a:cubicBezTo>
                    <a:pt x="5438" y="950"/>
                    <a:pt x="5445" y="966"/>
                    <a:pt x="5445" y="978"/>
                  </a:cubicBezTo>
                  <a:lnTo>
                    <a:pt x="5445" y="1013"/>
                  </a:lnTo>
                  <a:cubicBezTo>
                    <a:pt x="5438" y="1034"/>
                    <a:pt x="5427" y="1052"/>
                    <a:pt x="5421" y="1068"/>
                  </a:cubicBezTo>
                  <a:cubicBezTo>
                    <a:pt x="5387" y="1131"/>
                    <a:pt x="5342" y="1188"/>
                    <a:pt x="5319" y="1257"/>
                  </a:cubicBezTo>
                  <a:cubicBezTo>
                    <a:pt x="5291" y="1330"/>
                    <a:pt x="5296" y="1415"/>
                    <a:pt x="5319" y="1495"/>
                  </a:cubicBezTo>
                  <a:cubicBezTo>
                    <a:pt x="5330" y="1535"/>
                    <a:pt x="5348" y="1569"/>
                    <a:pt x="5370" y="1603"/>
                  </a:cubicBezTo>
                  <a:cubicBezTo>
                    <a:pt x="5308" y="1609"/>
                    <a:pt x="5246" y="1609"/>
                    <a:pt x="5183" y="1609"/>
                  </a:cubicBezTo>
                  <a:cubicBezTo>
                    <a:pt x="5120" y="1609"/>
                    <a:pt x="5063" y="1598"/>
                    <a:pt x="5001" y="1585"/>
                  </a:cubicBezTo>
                  <a:cubicBezTo>
                    <a:pt x="4916" y="1564"/>
                    <a:pt x="4836" y="1535"/>
                    <a:pt x="4756" y="1495"/>
                  </a:cubicBezTo>
                  <a:cubicBezTo>
                    <a:pt x="4729" y="1478"/>
                    <a:pt x="4700" y="1461"/>
                    <a:pt x="4671" y="1444"/>
                  </a:cubicBezTo>
                  <a:cubicBezTo>
                    <a:pt x="4660" y="1433"/>
                    <a:pt x="4643" y="1433"/>
                    <a:pt x="4632" y="1433"/>
                  </a:cubicBezTo>
                  <a:cubicBezTo>
                    <a:pt x="4609" y="1433"/>
                    <a:pt x="4585" y="1438"/>
                    <a:pt x="4575" y="1461"/>
                  </a:cubicBezTo>
                  <a:cubicBezTo>
                    <a:pt x="4551" y="1490"/>
                    <a:pt x="4558" y="1540"/>
                    <a:pt x="4592" y="1558"/>
                  </a:cubicBezTo>
                  <a:cubicBezTo>
                    <a:pt x="4705" y="1637"/>
                    <a:pt x="4831" y="1705"/>
                    <a:pt x="4967" y="1750"/>
                  </a:cubicBezTo>
                  <a:cubicBezTo>
                    <a:pt x="5029" y="1774"/>
                    <a:pt x="5097" y="1790"/>
                    <a:pt x="5165" y="1802"/>
                  </a:cubicBezTo>
                  <a:cubicBezTo>
                    <a:pt x="5191" y="1806"/>
                    <a:pt x="5218" y="1808"/>
                    <a:pt x="5245" y="1808"/>
                  </a:cubicBezTo>
                  <a:cubicBezTo>
                    <a:pt x="5295" y="1808"/>
                    <a:pt x="5345" y="1801"/>
                    <a:pt x="5393" y="1790"/>
                  </a:cubicBezTo>
                  <a:cubicBezTo>
                    <a:pt x="5416" y="1784"/>
                    <a:pt x="5438" y="1768"/>
                    <a:pt x="5456" y="1745"/>
                  </a:cubicBezTo>
                  <a:cubicBezTo>
                    <a:pt x="5484" y="1797"/>
                    <a:pt x="5513" y="1842"/>
                    <a:pt x="5529" y="1892"/>
                  </a:cubicBezTo>
                  <a:cubicBezTo>
                    <a:pt x="5535" y="1921"/>
                    <a:pt x="5540" y="1944"/>
                    <a:pt x="5540" y="1973"/>
                  </a:cubicBezTo>
                  <a:cubicBezTo>
                    <a:pt x="5540" y="1994"/>
                    <a:pt x="5540" y="2023"/>
                    <a:pt x="5535" y="2052"/>
                  </a:cubicBezTo>
                  <a:cubicBezTo>
                    <a:pt x="5529" y="2080"/>
                    <a:pt x="5518" y="2114"/>
                    <a:pt x="5501" y="2143"/>
                  </a:cubicBezTo>
                  <a:cubicBezTo>
                    <a:pt x="5490" y="2165"/>
                    <a:pt x="5479" y="2188"/>
                    <a:pt x="5461" y="2206"/>
                  </a:cubicBezTo>
                  <a:cubicBezTo>
                    <a:pt x="5445" y="2217"/>
                    <a:pt x="5427" y="2233"/>
                    <a:pt x="5411" y="2245"/>
                  </a:cubicBezTo>
                  <a:cubicBezTo>
                    <a:pt x="5387" y="2256"/>
                    <a:pt x="5364" y="2267"/>
                    <a:pt x="5342" y="2279"/>
                  </a:cubicBezTo>
                  <a:cubicBezTo>
                    <a:pt x="5308" y="2285"/>
                    <a:pt x="5274" y="2290"/>
                    <a:pt x="5240" y="2296"/>
                  </a:cubicBezTo>
                  <a:cubicBezTo>
                    <a:pt x="5165" y="2296"/>
                    <a:pt x="5091" y="2290"/>
                    <a:pt x="5023" y="2274"/>
                  </a:cubicBezTo>
                  <a:cubicBezTo>
                    <a:pt x="4887" y="2240"/>
                    <a:pt x="4763" y="2188"/>
                    <a:pt x="4643" y="2125"/>
                  </a:cubicBezTo>
                  <a:cubicBezTo>
                    <a:pt x="4506" y="2057"/>
                    <a:pt x="4375" y="1973"/>
                    <a:pt x="4262" y="1870"/>
                  </a:cubicBezTo>
                  <a:cubicBezTo>
                    <a:pt x="4239" y="1847"/>
                    <a:pt x="4217" y="1824"/>
                    <a:pt x="4194" y="1802"/>
                  </a:cubicBezTo>
                  <a:cubicBezTo>
                    <a:pt x="4171" y="1774"/>
                    <a:pt x="4149" y="1745"/>
                    <a:pt x="4131" y="1716"/>
                  </a:cubicBezTo>
                  <a:cubicBezTo>
                    <a:pt x="4115" y="1688"/>
                    <a:pt x="4097" y="1660"/>
                    <a:pt x="4086" y="1632"/>
                  </a:cubicBezTo>
                  <a:cubicBezTo>
                    <a:pt x="4081" y="1614"/>
                    <a:pt x="4069" y="1598"/>
                    <a:pt x="4052" y="1585"/>
                  </a:cubicBezTo>
                  <a:cubicBezTo>
                    <a:pt x="4037" y="1571"/>
                    <a:pt x="4014" y="1564"/>
                    <a:pt x="3991" y="1564"/>
                  </a:cubicBezTo>
                  <a:cubicBezTo>
                    <a:pt x="3979" y="1564"/>
                    <a:pt x="3967" y="1565"/>
                    <a:pt x="3955" y="1569"/>
                  </a:cubicBezTo>
                  <a:cubicBezTo>
                    <a:pt x="3927" y="1585"/>
                    <a:pt x="3916" y="1609"/>
                    <a:pt x="3910" y="1643"/>
                  </a:cubicBezTo>
                  <a:cubicBezTo>
                    <a:pt x="3870" y="1694"/>
                    <a:pt x="3830" y="1750"/>
                    <a:pt x="3790" y="1808"/>
                  </a:cubicBezTo>
                  <a:cubicBezTo>
                    <a:pt x="3745" y="1870"/>
                    <a:pt x="3699" y="1926"/>
                    <a:pt x="3649" y="1984"/>
                  </a:cubicBezTo>
                  <a:cubicBezTo>
                    <a:pt x="3546" y="2091"/>
                    <a:pt x="3439" y="2188"/>
                    <a:pt x="3313" y="2267"/>
                  </a:cubicBezTo>
                  <a:cubicBezTo>
                    <a:pt x="3171" y="2353"/>
                    <a:pt x="3024" y="2421"/>
                    <a:pt x="2864" y="2472"/>
                  </a:cubicBezTo>
                  <a:cubicBezTo>
                    <a:pt x="2705" y="2524"/>
                    <a:pt x="2540" y="2552"/>
                    <a:pt x="2369" y="2558"/>
                  </a:cubicBezTo>
                  <a:cubicBezTo>
                    <a:pt x="2333" y="2560"/>
                    <a:pt x="2296" y="2561"/>
                    <a:pt x="2259" y="2561"/>
                  </a:cubicBezTo>
                  <a:cubicBezTo>
                    <a:pt x="2114" y="2561"/>
                    <a:pt x="1970" y="2544"/>
                    <a:pt x="1824" y="2513"/>
                  </a:cubicBezTo>
                  <a:cubicBezTo>
                    <a:pt x="1784" y="2500"/>
                    <a:pt x="1739" y="2489"/>
                    <a:pt x="1694" y="2479"/>
                  </a:cubicBezTo>
                  <a:cubicBezTo>
                    <a:pt x="1694" y="2472"/>
                    <a:pt x="1700" y="2472"/>
                    <a:pt x="1700" y="2472"/>
                  </a:cubicBezTo>
                  <a:cubicBezTo>
                    <a:pt x="1728" y="2432"/>
                    <a:pt x="1756" y="2393"/>
                    <a:pt x="1779" y="2353"/>
                  </a:cubicBezTo>
                  <a:cubicBezTo>
                    <a:pt x="1824" y="2262"/>
                    <a:pt x="1865" y="2172"/>
                    <a:pt x="1892" y="2075"/>
                  </a:cubicBezTo>
                  <a:cubicBezTo>
                    <a:pt x="1955" y="1870"/>
                    <a:pt x="1983" y="1654"/>
                    <a:pt x="1983" y="1438"/>
                  </a:cubicBezTo>
                  <a:cubicBezTo>
                    <a:pt x="1978" y="1223"/>
                    <a:pt x="1949" y="1006"/>
                    <a:pt x="1887" y="796"/>
                  </a:cubicBezTo>
                  <a:cubicBezTo>
                    <a:pt x="1836" y="631"/>
                    <a:pt x="1763" y="467"/>
                    <a:pt x="1648" y="331"/>
                  </a:cubicBezTo>
                  <a:cubicBezTo>
                    <a:pt x="1870" y="268"/>
                    <a:pt x="2097" y="222"/>
                    <a:pt x="2330" y="211"/>
                  </a:cubicBezTo>
                  <a:cubicBezTo>
                    <a:pt x="2358" y="210"/>
                    <a:pt x="2387" y="209"/>
                    <a:pt x="2415" y="209"/>
                  </a:cubicBezTo>
                  <a:cubicBezTo>
                    <a:pt x="2563" y="209"/>
                    <a:pt x="2711" y="222"/>
                    <a:pt x="2854" y="250"/>
                  </a:cubicBezTo>
                  <a:cubicBezTo>
                    <a:pt x="2978" y="279"/>
                    <a:pt x="3098" y="324"/>
                    <a:pt x="3211" y="381"/>
                  </a:cubicBezTo>
                  <a:cubicBezTo>
                    <a:pt x="3319" y="438"/>
                    <a:pt x="3415" y="507"/>
                    <a:pt x="3501" y="591"/>
                  </a:cubicBezTo>
                  <a:cubicBezTo>
                    <a:pt x="3591" y="677"/>
                    <a:pt x="3672" y="774"/>
                    <a:pt x="3740" y="876"/>
                  </a:cubicBezTo>
                  <a:cubicBezTo>
                    <a:pt x="3762" y="916"/>
                    <a:pt x="3785" y="950"/>
                    <a:pt x="3808" y="989"/>
                  </a:cubicBezTo>
                  <a:cubicBezTo>
                    <a:pt x="3824" y="1018"/>
                    <a:pt x="3853" y="1038"/>
                    <a:pt x="3885" y="1038"/>
                  </a:cubicBezTo>
                  <a:cubicBezTo>
                    <a:pt x="3897" y="1038"/>
                    <a:pt x="3909" y="1035"/>
                    <a:pt x="3921" y="1029"/>
                  </a:cubicBezTo>
                  <a:cubicBezTo>
                    <a:pt x="3955" y="1013"/>
                    <a:pt x="3979" y="966"/>
                    <a:pt x="3961" y="927"/>
                  </a:cubicBezTo>
                  <a:cubicBezTo>
                    <a:pt x="4006" y="876"/>
                    <a:pt x="4058" y="819"/>
                    <a:pt x="4103" y="767"/>
                  </a:cubicBezTo>
                  <a:cubicBezTo>
                    <a:pt x="4273" y="586"/>
                    <a:pt x="4456" y="415"/>
                    <a:pt x="4660" y="279"/>
                  </a:cubicBezTo>
                  <a:cubicBezTo>
                    <a:pt x="4734" y="234"/>
                    <a:pt x="4808" y="194"/>
                    <a:pt x="4887" y="166"/>
                  </a:cubicBezTo>
                  <a:cubicBezTo>
                    <a:pt x="4933" y="153"/>
                    <a:pt x="4973" y="142"/>
                    <a:pt x="5012" y="142"/>
                  </a:cubicBezTo>
                  <a:cubicBezTo>
                    <a:pt x="5021" y="141"/>
                    <a:pt x="5029" y="140"/>
                    <a:pt x="5037" y="140"/>
                  </a:cubicBezTo>
                  <a:close/>
                  <a:moveTo>
                    <a:pt x="2348" y="1"/>
                  </a:moveTo>
                  <a:cubicBezTo>
                    <a:pt x="2251" y="6"/>
                    <a:pt x="2159" y="17"/>
                    <a:pt x="2063" y="35"/>
                  </a:cubicBezTo>
                  <a:cubicBezTo>
                    <a:pt x="1870" y="69"/>
                    <a:pt x="1677" y="119"/>
                    <a:pt x="1490" y="187"/>
                  </a:cubicBezTo>
                  <a:cubicBezTo>
                    <a:pt x="1302" y="256"/>
                    <a:pt x="1126" y="342"/>
                    <a:pt x="950" y="438"/>
                  </a:cubicBezTo>
                  <a:cubicBezTo>
                    <a:pt x="785" y="528"/>
                    <a:pt x="620" y="643"/>
                    <a:pt x="472" y="762"/>
                  </a:cubicBezTo>
                  <a:cubicBezTo>
                    <a:pt x="331" y="876"/>
                    <a:pt x="200" y="1000"/>
                    <a:pt x="85" y="1137"/>
                  </a:cubicBezTo>
                  <a:cubicBezTo>
                    <a:pt x="63" y="1165"/>
                    <a:pt x="46" y="1194"/>
                    <a:pt x="24" y="1223"/>
                  </a:cubicBezTo>
                  <a:cubicBezTo>
                    <a:pt x="1" y="1251"/>
                    <a:pt x="6" y="1285"/>
                    <a:pt x="24" y="1307"/>
                  </a:cubicBezTo>
                  <a:cubicBezTo>
                    <a:pt x="17" y="1325"/>
                    <a:pt x="17" y="1347"/>
                    <a:pt x="29" y="1359"/>
                  </a:cubicBezTo>
                  <a:cubicBezTo>
                    <a:pt x="262" y="1779"/>
                    <a:pt x="603" y="2131"/>
                    <a:pt x="1012" y="2376"/>
                  </a:cubicBezTo>
                  <a:cubicBezTo>
                    <a:pt x="1391" y="2606"/>
                    <a:pt x="1832" y="2741"/>
                    <a:pt x="2276" y="2741"/>
                  </a:cubicBezTo>
                  <a:cubicBezTo>
                    <a:pt x="2304" y="2741"/>
                    <a:pt x="2331" y="2740"/>
                    <a:pt x="2358" y="2739"/>
                  </a:cubicBezTo>
                  <a:cubicBezTo>
                    <a:pt x="2523" y="2734"/>
                    <a:pt x="2683" y="2710"/>
                    <a:pt x="2836" y="2671"/>
                  </a:cubicBezTo>
                  <a:cubicBezTo>
                    <a:pt x="3001" y="2626"/>
                    <a:pt x="3154" y="2563"/>
                    <a:pt x="3302" y="2484"/>
                  </a:cubicBezTo>
                  <a:cubicBezTo>
                    <a:pt x="3460" y="2393"/>
                    <a:pt x="3614" y="2274"/>
                    <a:pt x="3745" y="2143"/>
                  </a:cubicBezTo>
                  <a:cubicBezTo>
                    <a:pt x="3814" y="2075"/>
                    <a:pt x="3876" y="2001"/>
                    <a:pt x="3932" y="1926"/>
                  </a:cubicBezTo>
                  <a:cubicBezTo>
                    <a:pt x="3955" y="1899"/>
                    <a:pt x="3979" y="1865"/>
                    <a:pt x="3995" y="1831"/>
                  </a:cubicBezTo>
                  <a:cubicBezTo>
                    <a:pt x="4024" y="1870"/>
                    <a:pt x="4052" y="1904"/>
                    <a:pt x="4081" y="1939"/>
                  </a:cubicBezTo>
                  <a:cubicBezTo>
                    <a:pt x="4137" y="1994"/>
                    <a:pt x="4205" y="2046"/>
                    <a:pt x="4268" y="2097"/>
                  </a:cubicBezTo>
                  <a:cubicBezTo>
                    <a:pt x="4341" y="2149"/>
                    <a:pt x="4415" y="2199"/>
                    <a:pt x="4495" y="2240"/>
                  </a:cubicBezTo>
                  <a:cubicBezTo>
                    <a:pt x="4580" y="2290"/>
                    <a:pt x="4671" y="2330"/>
                    <a:pt x="4763" y="2364"/>
                  </a:cubicBezTo>
                  <a:cubicBezTo>
                    <a:pt x="4898" y="2416"/>
                    <a:pt x="5042" y="2456"/>
                    <a:pt x="5188" y="2456"/>
                  </a:cubicBezTo>
                  <a:cubicBezTo>
                    <a:pt x="5218" y="2456"/>
                    <a:pt x="5249" y="2454"/>
                    <a:pt x="5280" y="2450"/>
                  </a:cubicBezTo>
                  <a:cubicBezTo>
                    <a:pt x="5359" y="2444"/>
                    <a:pt x="5432" y="2416"/>
                    <a:pt x="5501" y="2376"/>
                  </a:cubicBezTo>
                  <a:cubicBezTo>
                    <a:pt x="5563" y="2330"/>
                    <a:pt x="5608" y="2267"/>
                    <a:pt x="5642" y="2199"/>
                  </a:cubicBezTo>
                  <a:cubicBezTo>
                    <a:pt x="5666" y="2154"/>
                    <a:pt x="5676" y="2109"/>
                    <a:pt x="5689" y="2063"/>
                  </a:cubicBezTo>
                  <a:cubicBezTo>
                    <a:pt x="5700" y="2001"/>
                    <a:pt x="5694" y="1939"/>
                    <a:pt x="5676" y="1876"/>
                  </a:cubicBezTo>
                  <a:cubicBezTo>
                    <a:pt x="5649" y="1763"/>
                    <a:pt x="5574" y="1671"/>
                    <a:pt x="5513" y="1574"/>
                  </a:cubicBezTo>
                  <a:cubicBezTo>
                    <a:pt x="5484" y="1535"/>
                    <a:pt x="5466" y="1495"/>
                    <a:pt x="5450" y="1449"/>
                  </a:cubicBezTo>
                  <a:cubicBezTo>
                    <a:pt x="5438" y="1427"/>
                    <a:pt x="5432" y="1398"/>
                    <a:pt x="5432" y="1370"/>
                  </a:cubicBezTo>
                  <a:cubicBezTo>
                    <a:pt x="5432" y="1353"/>
                    <a:pt x="5432" y="1336"/>
                    <a:pt x="5438" y="1319"/>
                  </a:cubicBezTo>
                  <a:cubicBezTo>
                    <a:pt x="5445" y="1291"/>
                    <a:pt x="5456" y="1262"/>
                    <a:pt x="5466" y="1239"/>
                  </a:cubicBezTo>
                  <a:cubicBezTo>
                    <a:pt x="5495" y="1188"/>
                    <a:pt x="5529" y="1142"/>
                    <a:pt x="5552" y="1092"/>
                  </a:cubicBezTo>
                  <a:cubicBezTo>
                    <a:pt x="5558" y="1063"/>
                    <a:pt x="5569" y="1029"/>
                    <a:pt x="5569" y="1000"/>
                  </a:cubicBezTo>
                  <a:cubicBezTo>
                    <a:pt x="5569" y="961"/>
                    <a:pt x="5558" y="921"/>
                    <a:pt x="5547" y="882"/>
                  </a:cubicBezTo>
                  <a:cubicBezTo>
                    <a:pt x="5535" y="853"/>
                    <a:pt x="5513" y="819"/>
                    <a:pt x="5490" y="796"/>
                  </a:cubicBezTo>
                  <a:cubicBezTo>
                    <a:pt x="5466" y="774"/>
                    <a:pt x="5438" y="756"/>
                    <a:pt x="5411" y="745"/>
                  </a:cubicBezTo>
                  <a:cubicBezTo>
                    <a:pt x="5359" y="717"/>
                    <a:pt x="5301" y="706"/>
                    <a:pt x="5251" y="683"/>
                  </a:cubicBezTo>
                  <a:cubicBezTo>
                    <a:pt x="5246" y="677"/>
                    <a:pt x="5233" y="672"/>
                    <a:pt x="5228" y="665"/>
                  </a:cubicBezTo>
                  <a:cubicBezTo>
                    <a:pt x="5222" y="665"/>
                    <a:pt x="5222" y="659"/>
                    <a:pt x="5217" y="654"/>
                  </a:cubicBezTo>
                  <a:cubicBezTo>
                    <a:pt x="5217" y="654"/>
                    <a:pt x="5217" y="648"/>
                    <a:pt x="5211" y="643"/>
                  </a:cubicBezTo>
                  <a:lnTo>
                    <a:pt x="5211" y="620"/>
                  </a:lnTo>
                  <a:lnTo>
                    <a:pt x="5211" y="603"/>
                  </a:lnTo>
                  <a:cubicBezTo>
                    <a:pt x="5211" y="597"/>
                    <a:pt x="5217" y="586"/>
                    <a:pt x="5217" y="580"/>
                  </a:cubicBezTo>
                  <a:cubicBezTo>
                    <a:pt x="5228" y="563"/>
                    <a:pt x="5246" y="546"/>
                    <a:pt x="5262" y="528"/>
                  </a:cubicBezTo>
                  <a:cubicBezTo>
                    <a:pt x="5308" y="478"/>
                    <a:pt x="5364" y="433"/>
                    <a:pt x="5387" y="365"/>
                  </a:cubicBezTo>
                  <a:cubicBezTo>
                    <a:pt x="5398" y="331"/>
                    <a:pt x="5398" y="290"/>
                    <a:pt x="5387" y="262"/>
                  </a:cubicBezTo>
                  <a:cubicBezTo>
                    <a:pt x="5370" y="211"/>
                    <a:pt x="5342" y="171"/>
                    <a:pt x="5301" y="132"/>
                  </a:cubicBezTo>
                  <a:cubicBezTo>
                    <a:pt x="5274" y="108"/>
                    <a:pt x="5240" y="85"/>
                    <a:pt x="5206" y="69"/>
                  </a:cubicBezTo>
                  <a:cubicBezTo>
                    <a:pt x="5172" y="46"/>
                    <a:pt x="5131" y="40"/>
                    <a:pt x="5091" y="35"/>
                  </a:cubicBezTo>
                  <a:cubicBezTo>
                    <a:pt x="5075" y="29"/>
                    <a:pt x="5052" y="29"/>
                    <a:pt x="5036" y="29"/>
                  </a:cubicBezTo>
                  <a:cubicBezTo>
                    <a:pt x="4978" y="29"/>
                    <a:pt x="4921" y="40"/>
                    <a:pt x="4865" y="58"/>
                  </a:cubicBezTo>
                  <a:cubicBezTo>
                    <a:pt x="4779" y="85"/>
                    <a:pt x="4700" y="126"/>
                    <a:pt x="4626" y="171"/>
                  </a:cubicBezTo>
                  <a:cubicBezTo>
                    <a:pt x="4540" y="222"/>
                    <a:pt x="4461" y="284"/>
                    <a:pt x="4388" y="347"/>
                  </a:cubicBezTo>
                  <a:cubicBezTo>
                    <a:pt x="4239" y="467"/>
                    <a:pt x="4108" y="597"/>
                    <a:pt x="3984" y="733"/>
                  </a:cubicBezTo>
                  <a:cubicBezTo>
                    <a:pt x="3961" y="762"/>
                    <a:pt x="3938" y="790"/>
                    <a:pt x="3916" y="813"/>
                  </a:cubicBezTo>
                  <a:cubicBezTo>
                    <a:pt x="3910" y="801"/>
                    <a:pt x="3904" y="796"/>
                    <a:pt x="3898" y="785"/>
                  </a:cubicBezTo>
                  <a:cubicBezTo>
                    <a:pt x="3876" y="733"/>
                    <a:pt x="3848" y="688"/>
                    <a:pt x="3819" y="643"/>
                  </a:cubicBezTo>
                  <a:cubicBezTo>
                    <a:pt x="3767" y="563"/>
                    <a:pt x="3711" y="494"/>
                    <a:pt x="3643" y="426"/>
                  </a:cubicBezTo>
                  <a:cubicBezTo>
                    <a:pt x="3512" y="297"/>
                    <a:pt x="3353" y="194"/>
                    <a:pt x="3177" y="126"/>
                  </a:cubicBezTo>
                  <a:cubicBezTo>
                    <a:pt x="3006" y="51"/>
                    <a:pt x="2825" y="17"/>
                    <a:pt x="2642" y="6"/>
                  </a:cubicBezTo>
                  <a:cubicBezTo>
                    <a:pt x="2597" y="1"/>
                    <a:pt x="2552" y="1"/>
                    <a:pt x="25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7" name="Google Shape;1981;p27"/>
            <p:cNvSpPr>
              <a:spLocks noChangeArrowheads="1"/>
            </p:cNvSpPr>
            <p:nvPr/>
          </p:nvSpPr>
          <p:spPr bwMode="auto">
            <a:xfrm flipH="1">
              <a:off x="3643064" y="2919339"/>
              <a:ext cx="88044" cy="320995"/>
            </a:xfrm>
            <a:custGeom>
              <a:avLst/>
              <a:gdLst>
                <a:gd name="T0" fmla="*/ 0 w 3012"/>
                <a:gd name="T1" fmla="*/ 0 h 10906"/>
                <a:gd name="T2" fmla="*/ 3012 w 3012"/>
                <a:gd name="T3" fmla="*/ 10906 h 10906"/>
              </a:gdLst>
              <a:ahLst/>
              <a:cxnLst/>
              <a:rect l="T0" t="T1" r="T2" b="T3"/>
              <a:pathLst>
                <a:path w="3012" h="10906" extrusionOk="0">
                  <a:moveTo>
                    <a:pt x="1575" y="0"/>
                  </a:moveTo>
                  <a:cubicBezTo>
                    <a:pt x="1557" y="0"/>
                    <a:pt x="1546" y="7"/>
                    <a:pt x="1530" y="12"/>
                  </a:cubicBezTo>
                  <a:cubicBezTo>
                    <a:pt x="1517" y="18"/>
                    <a:pt x="1506" y="18"/>
                    <a:pt x="1496" y="29"/>
                  </a:cubicBezTo>
                  <a:cubicBezTo>
                    <a:pt x="1370" y="109"/>
                    <a:pt x="1257" y="205"/>
                    <a:pt x="1142" y="296"/>
                  </a:cubicBezTo>
                  <a:cubicBezTo>
                    <a:pt x="1029" y="393"/>
                    <a:pt x="916" y="484"/>
                    <a:pt x="807" y="580"/>
                  </a:cubicBezTo>
                  <a:cubicBezTo>
                    <a:pt x="751" y="632"/>
                    <a:pt x="694" y="677"/>
                    <a:pt x="643" y="728"/>
                  </a:cubicBezTo>
                  <a:cubicBezTo>
                    <a:pt x="586" y="773"/>
                    <a:pt x="529" y="818"/>
                    <a:pt x="473" y="865"/>
                  </a:cubicBezTo>
                  <a:cubicBezTo>
                    <a:pt x="358" y="962"/>
                    <a:pt x="245" y="1057"/>
                    <a:pt x="132" y="1148"/>
                  </a:cubicBezTo>
                  <a:cubicBezTo>
                    <a:pt x="103" y="1172"/>
                    <a:pt x="74" y="1188"/>
                    <a:pt x="46" y="1211"/>
                  </a:cubicBezTo>
                  <a:cubicBezTo>
                    <a:pt x="29" y="1222"/>
                    <a:pt x="12" y="1240"/>
                    <a:pt x="6" y="1262"/>
                  </a:cubicBezTo>
                  <a:cubicBezTo>
                    <a:pt x="1" y="1290"/>
                    <a:pt x="1" y="1313"/>
                    <a:pt x="12" y="1337"/>
                  </a:cubicBezTo>
                  <a:cubicBezTo>
                    <a:pt x="29" y="1358"/>
                    <a:pt x="46" y="1376"/>
                    <a:pt x="69" y="1382"/>
                  </a:cubicBezTo>
                  <a:cubicBezTo>
                    <a:pt x="77" y="1384"/>
                    <a:pt x="87" y="1385"/>
                    <a:pt x="97" y="1385"/>
                  </a:cubicBezTo>
                  <a:cubicBezTo>
                    <a:pt x="114" y="1385"/>
                    <a:pt x="131" y="1381"/>
                    <a:pt x="143" y="1371"/>
                  </a:cubicBezTo>
                  <a:cubicBezTo>
                    <a:pt x="268" y="1279"/>
                    <a:pt x="392" y="1193"/>
                    <a:pt x="518" y="1103"/>
                  </a:cubicBezTo>
                  <a:cubicBezTo>
                    <a:pt x="643" y="1007"/>
                    <a:pt x="773" y="910"/>
                    <a:pt x="904" y="813"/>
                  </a:cubicBezTo>
                  <a:cubicBezTo>
                    <a:pt x="1029" y="716"/>
                    <a:pt x="1148" y="621"/>
                    <a:pt x="1273" y="524"/>
                  </a:cubicBezTo>
                  <a:cubicBezTo>
                    <a:pt x="1330" y="472"/>
                    <a:pt x="1393" y="422"/>
                    <a:pt x="1449" y="370"/>
                  </a:cubicBezTo>
                  <a:cubicBezTo>
                    <a:pt x="1449" y="432"/>
                    <a:pt x="1444" y="495"/>
                    <a:pt x="1438" y="552"/>
                  </a:cubicBezTo>
                  <a:cubicBezTo>
                    <a:pt x="1410" y="739"/>
                    <a:pt x="1359" y="915"/>
                    <a:pt x="1284" y="1086"/>
                  </a:cubicBezTo>
                  <a:cubicBezTo>
                    <a:pt x="1160" y="1382"/>
                    <a:pt x="995" y="1660"/>
                    <a:pt x="848" y="1943"/>
                  </a:cubicBezTo>
                  <a:cubicBezTo>
                    <a:pt x="767" y="2092"/>
                    <a:pt x="699" y="2239"/>
                    <a:pt x="643" y="2399"/>
                  </a:cubicBezTo>
                  <a:cubicBezTo>
                    <a:pt x="580" y="2564"/>
                    <a:pt x="534" y="2740"/>
                    <a:pt x="512" y="2916"/>
                  </a:cubicBezTo>
                  <a:cubicBezTo>
                    <a:pt x="450" y="3291"/>
                    <a:pt x="478" y="3677"/>
                    <a:pt x="609" y="4030"/>
                  </a:cubicBezTo>
                  <a:cubicBezTo>
                    <a:pt x="677" y="4211"/>
                    <a:pt x="773" y="4376"/>
                    <a:pt x="882" y="4529"/>
                  </a:cubicBezTo>
                  <a:cubicBezTo>
                    <a:pt x="984" y="4666"/>
                    <a:pt x="1097" y="4796"/>
                    <a:pt x="1210" y="4927"/>
                  </a:cubicBezTo>
                  <a:cubicBezTo>
                    <a:pt x="1296" y="5024"/>
                    <a:pt x="1381" y="5114"/>
                    <a:pt x="1455" y="5216"/>
                  </a:cubicBezTo>
                  <a:cubicBezTo>
                    <a:pt x="1546" y="5336"/>
                    <a:pt x="1632" y="5467"/>
                    <a:pt x="1693" y="5604"/>
                  </a:cubicBezTo>
                  <a:cubicBezTo>
                    <a:pt x="1740" y="5728"/>
                    <a:pt x="1774" y="5853"/>
                    <a:pt x="1796" y="5984"/>
                  </a:cubicBezTo>
                  <a:cubicBezTo>
                    <a:pt x="1808" y="6110"/>
                    <a:pt x="1808" y="6234"/>
                    <a:pt x="1790" y="6359"/>
                  </a:cubicBezTo>
                  <a:cubicBezTo>
                    <a:pt x="1768" y="6535"/>
                    <a:pt x="1716" y="6700"/>
                    <a:pt x="1648" y="6865"/>
                  </a:cubicBezTo>
                  <a:cubicBezTo>
                    <a:pt x="1415" y="7398"/>
                    <a:pt x="1052" y="7865"/>
                    <a:pt x="807" y="8394"/>
                  </a:cubicBezTo>
                  <a:cubicBezTo>
                    <a:pt x="745" y="8530"/>
                    <a:pt x="688" y="8672"/>
                    <a:pt x="649" y="8814"/>
                  </a:cubicBezTo>
                  <a:cubicBezTo>
                    <a:pt x="597" y="8979"/>
                    <a:pt x="575" y="9155"/>
                    <a:pt x="563" y="9325"/>
                  </a:cubicBezTo>
                  <a:cubicBezTo>
                    <a:pt x="552" y="9512"/>
                    <a:pt x="568" y="9695"/>
                    <a:pt x="597" y="9876"/>
                  </a:cubicBezTo>
                  <a:cubicBezTo>
                    <a:pt x="625" y="10058"/>
                    <a:pt x="683" y="10228"/>
                    <a:pt x="756" y="10399"/>
                  </a:cubicBezTo>
                  <a:cubicBezTo>
                    <a:pt x="825" y="10564"/>
                    <a:pt x="927" y="10723"/>
                    <a:pt x="1040" y="10865"/>
                  </a:cubicBezTo>
                  <a:cubicBezTo>
                    <a:pt x="1064" y="10892"/>
                    <a:pt x="1104" y="10905"/>
                    <a:pt x="1144" y="10905"/>
                  </a:cubicBezTo>
                  <a:cubicBezTo>
                    <a:pt x="1170" y="10905"/>
                    <a:pt x="1196" y="10900"/>
                    <a:pt x="1216" y="10888"/>
                  </a:cubicBezTo>
                  <a:cubicBezTo>
                    <a:pt x="1284" y="10849"/>
                    <a:pt x="1318" y="10752"/>
                    <a:pt x="1273" y="10684"/>
                  </a:cubicBezTo>
                  <a:cubicBezTo>
                    <a:pt x="1182" y="10553"/>
                    <a:pt x="1103" y="10416"/>
                    <a:pt x="1040" y="10275"/>
                  </a:cubicBezTo>
                  <a:cubicBezTo>
                    <a:pt x="972" y="10099"/>
                    <a:pt x="921" y="9921"/>
                    <a:pt x="893" y="9735"/>
                  </a:cubicBezTo>
                  <a:cubicBezTo>
                    <a:pt x="870" y="9541"/>
                    <a:pt x="870" y="9349"/>
                    <a:pt x="893" y="9155"/>
                  </a:cubicBezTo>
                  <a:cubicBezTo>
                    <a:pt x="921" y="8967"/>
                    <a:pt x="977" y="8791"/>
                    <a:pt x="1045" y="8609"/>
                  </a:cubicBezTo>
                  <a:cubicBezTo>
                    <a:pt x="1279" y="8069"/>
                    <a:pt x="1648" y="7598"/>
                    <a:pt x="1881" y="7058"/>
                  </a:cubicBezTo>
                  <a:cubicBezTo>
                    <a:pt x="2000" y="6792"/>
                    <a:pt x="2086" y="6501"/>
                    <a:pt x="2091" y="6205"/>
                  </a:cubicBezTo>
                  <a:cubicBezTo>
                    <a:pt x="2097" y="5887"/>
                    <a:pt x="2000" y="5564"/>
                    <a:pt x="1836" y="5291"/>
                  </a:cubicBezTo>
                  <a:cubicBezTo>
                    <a:pt x="1632" y="4961"/>
                    <a:pt x="1336" y="4705"/>
                    <a:pt x="1103" y="4405"/>
                  </a:cubicBezTo>
                  <a:cubicBezTo>
                    <a:pt x="1103" y="4410"/>
                    <a:pt x="1108" y="4416"/>
                    <a:pt x="1108" y="4416"/>
                  </a:cubicBezTo>
                  <a:cubicBezTo>
                    <a:pt x="1103" y="4411"/>
                    <a:pt x="1103" y="4405"/>
                    <a:pt x="1097" y="4398"/>
                  </a:cubicBezTo>
                  <a:cubicBezTo>
                    <a:pt x="1092" y="4398"/>
                    <a:pt x="1092" y="4393"/>
                    <a:pt x="1092" y="4393"/>
                  </a:cubicBezTo>
                  <a:lnTo>
                    <a:pt x="1097" y="4398"/>
                  </a:lnTo>
                  <a:cubicBezTo>
                    <a:pt x="1000" y="4269"/>
                    <a:pt x="921" y="4132"/>
                    <a:pt x="853" y="3989"/>
                  </a:cubicBezTo>
                  <a:cubicBezTo>
                    <a:pt x="796" y="3842"/>
                    <a:pt x="756" y="3695"/>
                    <a:pt x="733" y="3535"/>
                  </a:cubicBezTo>
                  <a:cubicBezTo>
                    <a:pt x="705" y="3348"/>
                    <a:pt x="711" y="3160"/>
                    <a:pt x="733" y="2973"/>
                  </a:cubicBezTo>
                  <a:cubicBezTo>
                    <a:pt x="767" y="2740"/>
                    <a:pt x="830" y="2512"/>
                    <a:pt x="927" y="2297"/>
                  </a:cubicBezTo>
                  <a:cubicBezTo>
                    <a:pt x="1069" y="1961"/>
                    <a:pt x="1262" y="1654"/>
                    <a:pt x="1415" y="1324"/>
                  </a:cubicBezTo>
                  <a:cubicBezTo>
                    <a:pt x="1489" y="1159"/>
                    <a:pt x="1557" y="989"/>
                    <a:pt x="1603" y="813"/>
                  </a:cubicBezTo>
                  <a:cubicBezTo>
                    <a:pt x="1643" y="648"/>
                    <a:pt x="1659" y="472"/>
                    <a:pt x="1659" y="302"/>
                  </a:cubicBezTo>
                  <a:cubicBezTo>
                    <a:pt x="1722" y="341"/>
                    <a:pt x="1779" y="382"/>
                    <a:pt x="1842" y="427"/>
                  </a:cubicBezTo>
                  <a:cubicBezTo>
                    <a:pt x="2007" y="563"/>
                    <a:pt x="2165" y="711"/>
                    <a:pt x="2319" y="859"/>
                  </a:cubicBezTo>
                  <a:cubicBezTo>
                    <a:pt x="2477" y="1012"/>
                    <a:pt x="2632" y="1172"/>
                    <a:pt x="2797" y="1308"/>
                  </a:cubicBezTo>
                  <a:cubicBezTo>
                    <a:pt x="2825" y="1324"/>
                    <a:pt x="2847" y="1342"/>
                    <a:pt x="2881" y="1342"/>
                  </a:cubicBezTo>
                  <a:cubicBezTo>
                    <a:pt x="2915" y="1342"/>
                    <a:pt x="2944" y="1330"/>
                    <a:pt x="2967" y="1308"/>
                  </a:cubicBezTo>
                  <a:cubicBezTo>
                    <a:pt x="3012" y="1262"/>
                    <a:pt x="3012" y="1183"/>
                    <a:pt x="2967" y="1137"/>
                  </a:cubicBezTo>
                  <a:cubicBezTo>
                    <a:pt x="2762" y="938"/>
                    <a:pt x="2558" y="734"/>
                    <a:pt x="2348" y="540"/>
                  </a:cubicBezTo>
                  <a:cubicBezTo>
                    <a:pt x="2131" y="341"/>
                    <a:pt x="1898" y="154"/>
                    <a:pt x="1637" y="18"/>
                  </a:cubicBezTo>
                  <a:cubicBezTo>
                    <a:pt x="1620" y="7"/>
                    <a:pt x="1598" y="0"/>
                    <a:pt x="157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8" name="Google Shape;1982;p27"/>
            <p:cNvSpPr>
              <a:spLocks noChangeArrowheads="1"/>
            </p:cNvSpPr>
            <p:nvPr/>
          </p:nvSpPr>
          <p:spPr bwMode="auto">
            <a:xfrm flipH="1">
              <a:off x="3765189" y="2919339"/>
              <a:ext cx="88044" cy="320995"/>
            </a:xfrm>
            <a:custGeom>
              <a:avLst/>
              <a:gdLst>
                <a:gd name="T0" fmla="*/ 0 w 3012"/>
                <a:gd name="T1" fmla="*/ 0 h 10906"/>
                <a:gd name="T2" fmla="*/ 3012 w 3012"/>
                <a:gd name="T3" fmla="*/ 10906 h 10906"/>
              </a:gdLst>
              <a:ahLst/>
              <a:cxnLst/>
              <a:rect l="T0" t="T1" r="T2" b="T3"/>
              <a:pathLst>
                <a:path w="3012" h="10906" extrusionOk="0">
                  <a:moveTo>
                    <a:pt x="1580" y="0"/>
                  </a:moveTo>
                  <a:cubicBezTo>
                    <a:pt x="1563" y="0"/>
                    <a:pt x="1545" y="7"/>
                    <a:pt x="1529" y="12"/>
                  </a:cubicBezTo>
                  <a:cubicBezTo>
                    <a:pt x="1518" y="18"/>
                    <a:pt x="1506" y="18"/>
                    <a:pt x="1495" y="29"/>
                  </a:cubicBezTo>
                  <a:cubicBezTo>
                    <a:pt x="1369" y="109"/>
                    <a:pt x="1256" y="205"/>
                    <a:pt x="1143" y="296"/>
                  </a:cubicBezTo>
                  <a:cubicBezTo>
                    <a:pt x="1029" y="393"/>
                    <a:pt x="915" y="484"/>
                    <a:pt x="808" y="580"/>
                  </a:cubicBezTo>
                  <a:cubicBezTo>
                    <a:pt x="750" y="632"/>
                    <a:pt x="693" y="677"/>
                    <a:pt x="643" y="728"/>
                  </a:cubicBezTo>
                  <a:cubicBezTo>
                    <a:pt x="585" y="773"/>
                    <a:pt x="529" y="818"/>
                    <a:pt x="472" y="865"/>
                  </a:cubicBezTo>
                  <a:cubicBezTo>
                    <a:pt x="359" y="962"/>
                    <a:pt x="244" y="1057"/>
                    <a:pt x="131" y="1148"/>
                  </a:cubicBezTo>
                  <a:cubicBezTo>
                    <a:pt x="103" y="1172"/>
                    <a:pt x="74" y="1188"/>
                    <a:pt x="45" y="1211"/>
                  </a:cubicBezTo>
                  <a:cubicBezTo>
                    <a:pt x="29" y="1222"/>
                    <a:pt x="11" y="1240"/>
                    <a:pt x="6" y="1262"/>
                  </a:cubicBezTo>
                  <a:cubicBezTo>
                    <a:pt x="0" y="1290"/>
                    <a:pt x="0" y="1313"/>
                    <a:pt x="18" y="1337"/>
                  </a:cubicBezTo>
                  <a:cubicBezTo>
                    <a:pt x="29" y="1358"/>
                    <a:pt x="45" y="1376"/>
                    <a:pt x="68" y="1382"/>
                  </a:cubicBezTo>
                  <a:cubicBezTo>
                    <a:pt x="77" y="1384"/>
                    <a:pt x="87" y="1385"/>
                    <a:pt x="97" y="1385"/>
                  </a:cubicBezTo>
                  <a:cubicBezTo>
                    <a:pt x="114" y="1385"/>
                    <a:pt x="132" y="1381"/>
                    <a:pt x="142" y="1371"/>
                  </a:cubicBezTo>
                  <a:cubicBezTo>
                    <a:pt x="268" y="1279"/>
                    <a:pt x="393" y="1193"/>
                    <a:pt x="517" y="1103"/>
                  </a:cubicBezTo>
                  <a:cubicBezTo>
                    <a:pt x="643" y="1007"/>
                    <a:pt x="774" y="910"/>
                    <a:pt x="904" y="813"/>
                  </a:cubicBezTo>
                  <a:cubicBezTo>
                    <a:pt x="1029" y="716"/>
                    <a:pt x="1149" y="621"/>
                    <a:pt x="1273" y="524"/>
                  </a:cubicBezTo>
                  <a:cubicBezTo>
                    <a:pt x="1330" y="472"/>
                    <a:pt x="1393" y="422"/>
                    <a:pt x="1450" y="370"/>
                  </a:cubicBezTo>
                  <a:cubicBezTo>
                    <a:pt x="1450" y="432"/>
                    <a:pt x="1443" y="495"/>
                    <a:pt x="1438" y="552"/>
                  </a:cubicBezTo>
                  <a:cubicBezTo>
                    <a:pt x="1409" y="739"/>
                    <a:pt x="1359" y="915"/>
                    <a:pt x="1285" y="1086"/>
                  </a:cubicBezTo>
                  <a:cubicBezTo>
                    <a:pt x="1159" y="1382"/>
                    <a:pt x="994" y="1660"/>
                    <a:pt x="847" y="1943"/>
                  </a:cubicBezTo>
                  <a:cubicBezTo>
                    <a:pt x="774" y="2092"/>
                    <a:pt x="700" y="2239"/>
                    <a:pt x="643" y="2399"/>
                  </a:cubicBezTo>
                  <a:cubicBezTo>
                    <a:pt x="580" y="2564"/>
                    <a:pt x="540" y="2740"/>
                    <a:pt x="512" y="2916"/>
                  </a:cubicBezTo>
                  <a:cubicBezTo>
                    <a:pt x="449" y="3291"/>
                    <a:pt x="478" y="3677"/>
                    <a:pt x="609" y="4030"/>
                  </a:cubicBezTo>
                  <a:cubicBezTo>
                    <a:pt x="677" y="4211"/>
                    <a:pt x="774" y="4376"/>
                    <a:pt x="881" y="4529"/>
                  </a:cubicBezTo>
                  <a:cubicBezTo>
                    <a:pt x="984" y="4666"/>
                    <a:pt x="1097" y="4796"/>
                    <a:pt x="1211" y="4927"/>
                  </a:cubicBezTo>
                  <a:cubicBezTo>
                    <a:pt x="1296" y="5024"/>
                    <a:pt x="1382" y="5114"/>
                    <a:pt x="1455" y="5216"/>
                  </a:cubicBezTo>
                  <a:cubicBezTo>
                    <a:pt x="1545" y="5336"/>
                    <a:pt x="1631" y="5467"/>
                    <a:pt x="1694" y="5604"/>
                  </a:cubicBezTo>
                  <a:cubicBezTo>
                    <a:pt x="1739" y="5728"/>
                    <a:pt x="1773" y="5853"/>
                    <a:pt x="1796" y="5984"/>
                  </a:cubicBezTo>
                  <a:cubicBezTo>
                    <a:pt x="1807" y="6110"/>
                    <a:pt x="1807" y="6234"/>
                    <a:pt x="1791" y="6359"/>
                  </a:cubicBezTo>
                  <a:cubicBezTo>
                    <a:pt x="1768" y="6535"/>
                    <a:pt x="1716" y="6700"/>
                    <a:pt x="1648" y="6865"/>
                  </a:cubicBezTo>
                  <a:cubicBezTo>
                    <a:pt x="1416" y="7398"/>
                    <a:pt x="1052" y="7865"/>
                    <a:pt x="808" y="8394"/>
                  </a:cubicBezTo>
                  <a:cubicBezTo>
                    <a:pt x="745" y="8530"/>
                    <a:pt x="688" y="8672"/>
                    <a:pt x="648" y="8814"/>
                  </a:cubicBezTo>
                  <a:cubicBezTo>
                    <a:pt x="598" y="8979"/>
                    <a:pt x="574" y="9155"/>
                    <a:pt x="564" y="9325"/>
                  </a:cubicBezTo>
                  <a:cubicBezTo>
                    <a:pt x="551" y="9512"/>
                    <a:pt x="569" y="9695"/>
                    <a:pt x="598" y="9876"/>
                  </a:cubicBezTo>
                  <a:cubicBezTo>
                    <a:pt x="625" y="10058"/>
                    <a:pt x="682" y="10228"/>
                    <a:pt x="756" y="10399"/>
                  </a:cubicBezTo>
                  <a:cubicBezTo>
                    <a:pt x="829" y="10564"/>
                    <a:pt x="926" y="10723"/>
                    <a:pt x="1041" y="10865"/>
                  </a:cubicBezTo>
                  <a:cubicBezTo>
                    <a:pt x="1065" y="10892"/>
                    <a:pt x="1105" y="10905"/>
                    <a:pt x="1144" y="10905"/>
                  </a:cubicBezTo>
                  <a:cubicBezTo>
                    <a:pt x="1170" y="10905"/>
                    <a:pt x="1196" y="10900"/>
                    <a:pt x="1217" y="10888"/>
                  </a:cubicBezTo>
                  <a:cubicBezTo>
                    <a:pt x="1285" y="10849"/>
                    <a:pt x="1319" y="10752"/>
                    <a:pt x="1273" y="10684"/>
                  </a:cubicBezTo>
                  <a:cubicBezTo>
                    <a:pt x="1183" y="10553"/>
                    <a:pt x="1102" y="10416"/>
                    <a:pt x="1041" y="10275"/>
                  </a:cubicBezTo>
                  <a:cubicBezTo>
                    <a:pt x="973" y="10099"/>
                    <a:pt x="921" y="9921"/>
                    <a:pt x="892" y="9735"/>
                  </a:cubicBezTo>
                  <a:cubicBezTo>
                    <a:pt x="870" y="9541"/>
                    <a:pt x="870" y="9349"/>
                    <a:pt x="892" y="9155"/>
                  </a:cubicBezTo>
                  <a:cubicBezTo>
                    <a:pt x="921" y="8967"/>
                    <a:pt x="978" y="8791"/>
                    <a:pt x="1046" y="8609"/>
                  </a:cubicBezTo>
                  <a:cubicBezTo>
                    <a:pt x="1279" y="8069"/>
                    <a:pt x="1648" y="7598"/>
                    <a:pt x="1881" y="7058"/>
                  </a:cubicBezTo>
                  <a:cubicBezTo>
                    <a:pt x="2001" y="6792"/>
                    <a:pt x="2085" y="6501"/>
                    <a:pt x="2091" y="6205"/>
                  </a:cubicBezTo>
                  <a:cubicBezTo>
                    <a:pt x="2098" y="5887"/>
                    <a:pt x="2001" y="5564"/>
                    <a:pt x="1836" y="5291"/>
                  </a:cubicBezTo>
                  <a:cubicBezTo>
                    <a:pt x="1639" y="4964"/>
                    <a:pt x="1341" y="4710"/>
                    <a:pt x="1108" y="4413"/>
                  </a:cubicBezTo>
                  <a:cubicBezTo>
                    <a:pt x="1107" y="4408"/>
                    <a:pt x="1101" y="4404"/>
                    <a:pt x="1097" y="4398"/>
                  </a:cubicBezTo>
                  <a:cubicBezTo>
                    <a:pt x="1000" y="4269"/>
                    <a:pt x="921" y="4132"/>
                    <a:pt x="858" y="3989"/>
                  </a:cubicBezTo>
                  <a:cubicBezTo>
                    <a:pt x="795" y="3842"/>
                    <a:pt x="756" y="3695"/>
                    <a:pt x="734" y="3535"/>
                  </a:cubicBezTo>
                  <a:cubicBezTo>
                    <a:pt x="711" y="3348"/>
                    <a:pt x="711" y="3160"/>
                    <a:pt x="734" y="2973"/>
                  </a:cubicBezTo>
                  <a:cubicBezTo>
                    <a:pt x="768" y="2740"/>
                    <a:pt x="829" y="2512"/>
                    <a:pt x="926" y="2297"/>
                  </a:cubicBezTo>
                  <a:cubicBezTo>
                    <a:pt x="1068" y="1961"/>
                    <a:pt x="1262" y="1654"/>
                    <a:pt x="1416" y="1324"/>
                  </a:cubicBezTo>
                  <a:cubicBezTo>
                    <a:pt x="1490" y="1159"/>
                    <a:pt x="1558" y="989"/>
                    <a:pt x="1603" y="813"/>
                  </a:cubicBezTo>
                  <a:cubicBezTo>
                    <a:pt x="1642" y="648"/>
                    <a:pt x="1660" y="472"/>
                    <a:pt x="1660" y="302"/>
                  </a:cubicBezTo>
                  <a:cubicBezTo>
                    <a:pt x="1723" y="341"/>
                    <a:pt x="1779" y="382"/>
                    <a:pt x="1841" y="427"/>
                  </a:cubicBezTo>
                  <a:cubicBezTo>
                    <a:pt x="2012" y="563"/>
                    <a:pt x="2166" y="711"/>
                    <a:pt x="2319" y="859"/>
                  </a:cubicBezTo>
                  <a:cubicBezTo>
                    <a:pt x="2478" y="1012"/>
                    <a:pt x="2631" y="1172"/>
                    <a:pt x="2801" y="1308"/>
                  </a:cubicBezTo>
                  <a:cubicBezTo>
                    <a:pt x="2825" y="1324"/>
                    <a:pt x="2848" y="1342"/>
                    <a:pt x="2882" y="1342"/>
                  </a:cubicBezTo>
                  <a:cubicBezTo>
                    <a:pt x="2916" y="1342"/>
                    <a:pt x="2943" y="1330"/>
                    <a:pt x="2966" y="1308"/>
                  </a:cubicBezTo>
                  <a:cubicBezTo>
                    <a:pt x="3011" y="1262"/>
                    <a:pt x="3011" y="1183"/>
                    <a:pt x="2966" y="1137"/>
                  </a:cubicBezTo>
                  <a:cubicBezTo>
                    <a:pt x="2762" y="938"/>
                    <a:pt x="2557" y="734"/>
                    <a:pt x="2347" y="540"/>
                  </a:cubicBezTo>
                  <a:cubicBezTo>
                    <a:pt x="2132" y="341"/>
                    <a:pt x="1899" y="154"/>
                    <a:pt x="1637" y="18"/>
                  </a:cubicBezTo>
                  <a:cubicBezTo>
                    <a:pt x="1620" y="7"/>
                    <a:pt x="1597" y="0"/>
                    <a:pt x="158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9" name="Google Shape;1983;p27"/>
            <p:cNvSpPr>
              <a:spLocks noChangeArrowheads="1"/>
            </p:cNvSpPr>
            <p:nvPr/>
          </p:nvSpPr>
          <p:spPr bwMode="auto">
            <a:xfrm flipH="1">
              <a:off x="3887315" y="2919339"/>
              <a:ext cx="88044" cy="320995"/>
            </a:xfrm>
            <a:custGeom>
              <a:avLst/>
              <a:gdLst>
                <a:gd name="T0" fmla="*/ 0 w 3014"/>
                <a:gd name="T1" fmla="*/ 0 h 10906"/>
                <a:gd name="T2" fmla="*/ 3014 w 3014"/>
                <a:gd name="T3" fmla="*/ 10906 h 10906"/>
              </a:gdLst>
              <a:ahLst/>
              <a:cxnLst/>
              <a:rect l="T0" t="T1" r="T2" b="T3"/>
              <a:pathLst>
                <a:path w="3014" h="10906" extrusionOk="0">
                  <a:moveTo>
                    <a:pt x="1581" y="0"/>
                  </a:moveTo>
                  <a:cubicBezTo>
                    <a:pt x="1564" y="0"/>
                    <a:pt x="1547" y="7"/>
                    <a:pt x="1530" y="12"/>
                  </a:cubicBezTo>
                  <a:cubicBezTo>
                    <a:pt x="1519" y="18"/>
                    <a:pt x="1508" y="18"/>
                    <a:pt x="1495" y="29"/>
                  </a:cubicBezTo>
                  <a:cubicBezTo>
                    <a:pt x="1371" y="109"/>
                    <a:pt x="1257" y="205"/>
                    <a:pt x="1144" y="296"/>
                  </a:cubicBezTo>
                  <a:cubicBezTo>
                    <a:pt x="1030" y="393"/>
                    <a:pt x="916" y="484"/>
                    <a:pt x="808" y="580"/>
                  </a:cubicBezTo>
                  <a:cubicBezTo>
                    <a:pt x="751" y="632"/>
                    <a:pt x="695" y="677"/>
                    <a:pt x="643" y="728"/>
                  </a:cubicBezTo>
                  <a:cubicBezTo>
                    <a:pt x="587" y="773"/>
                    <a:pt x="530" y="818"/>
                    <a:pt x="473" y="865"/>
                  </a:cubicBezTo>
                  <a:cubicBezTo>
                    <a:pt x="359" y="962"/>
                    <a:pt x="246" y="1057"/>
                    <a:pt x="132" y="1148"/>
                  </a:cubicBezTo>
                  <a:cubicBezTo>
                    <a:pt x="103" y="1172"/>
                    <a:pt x="76" y="1188"/>
                    <a:pt x="53" y="1211"/>
                  </a:cubicBezTo>
                  <a:cubicBezTo>
                    <a:pt x="29" y="1222"/>
                    <a:pt x="13" y="1240"/>
                    <a:pt x="8" y="1262"/>
                  </a:cubicBezTo>
                  <a:cubicBezTo>
                    <a:pt x="1" y="1290"/>
                    <a:pt x="1" y="1313"/>
                    <a:pt x="18" y="1337"/>
                  </a:cubicBezTo>
                  <a:cubicBezTo>
                    <a:pt x="29" y="1358"/>
                    <a:pt x="47" y="1376"/>
                    <a:pt x="69" y="1382"/>
                  </a:cubicBezTo>
                  <a:cubicBezTo>
                    <a:pt x="77" y="1384"/>
                    <a:pt x="87" y="1385"/>
                    <a:pt x="97" y="1385"/>
                  </a:cubicBezTo>
                  <a:cubicBezTo>
                    <a:pt x="115" y="1385"/>
                    <a:pt x="133" y="1381"/>
                    <a:pt x="144" y="1371"/>
                  </a:cubicBezTo>
                  <a:cubicBezTo>
                    <a:pt x="268" y="1279"/>
                    <a:pt x="394" y="1193"/>
                    <a:pt x="519" y="1103"/>
                  </a:cubicBezTo>
                  <a:cubicBezTo>
                    <a:pt x="643" y="1007"/>
                    <a:pt x="774" y="910"/>
                    <a:pt x="905" y="813"/>
                  </a:cubicBezTo>
                  <a:cubicBezTo>
                    <a:pt x="1030" y="716"/>
                    <a:pt x="1149" y="621"/>
                    <a:pt x="1274" y="524"/>
                  </a:cubicBezTo>
                  <a:cubicBezTo>
                    <a:pt x="1330" y="472"/>
                    <a:pt x="1393" y="422"/>
                    <a:pt x="1450" y="370"/>
                  </a:cubicBezTo>
                  <a:cubicBezTo>
                    <a:pt x="1450" y="432"/>
                    <a:pt x="1445" y="495"/>
                    <a:pt x="1440" y="552"/>
                  </a:cubicBezTo>
                  <a:cubicBezTo>
                    <a:pt x="1416" y="739"/>
                    <a:pt x="1359" y="915"/>
                    <a:pt x="1285" y="1086"/>
                  </a:cubicBezTo>
                  <a:cubicBezTo>
                    <a:pt x="1160" y="1382"/>
                    <a:pt x="996" y="1660"/>
                    <a:pt x="848" y="1943"/>
                  </a:cubicBezTo>
                  <a:cubicBezTo>
                    <a:pt x="774" y="2092"/>
                    <a:pt x="700" y="2239"/>
                    <a:pt x="643" y="2399"/>
                  </a:cubicBezTo>
                  <a:cubicBezTo>
                    <a:pt x="580" y="2564"/>
                    <a:pt x="541" y="2740"/>
                    <a:pt x="512" y="2916"/>
                  </a:cubicBezTo>
                  <a:cubicBezTo>
                    <a:pt x="456" y="3291"/>
                    <a:pt x="478" y="3677"/>
                    <a:pt x="614" y="4030"/>
                  </a:cubicBezTo>
                  <a:cubicBezTo>
                    <a:pt x="677" y="4211"/>
                    <a:pt x="774" y="4376"/>
                    <a:pt x="882" y="4529"/>
                  </a:cubicBezTo>
                  <a:cubicBezTo>
                    <a:pt x="984" y="4666"/>
                    <a:pt x="1099" y="4796"/>
                    <a:pt x="1212" y="4927"/>
                  </a:cubicBezTo>
                  <a:cubicBezTo>
                    <a:pt x="1296" y="5024"/>
                    <a:pt x="1382" y="5114"/>
                    <a:pt x="1456" y="5216"/>
                  </a:cubicBezTo>
                  <a:cubicBezTo>
                    <a:pt x="1547" y="5336"/>
                    <a:pt x="1632" y="5467"/>
                    <a:pt x="1695" y="5604"/>
                  </a:cubicBezTo>
                  <a:cubicBezTo>
                    <a:pt x="1740" y="5728"/>
                    <a:pt x="1780" y="5853"/>
                    <a:pt x="1797" y="5984"/>
                  </a:cubicBezTo>
                  <a:cubicBezTo>
                    <a:pt x="1808" y="6110"/>
                    <a:pt x="1808" y="6234"/>
                    <a:pt x="1797" y="6359"/>
                  </a:cubicBezTo>
                  <a:cubicBezTo>
                    <a:pt x="1768" y="6535"/>
                    <a:pt x="1718" y="6700"/>
                    <a:pt x="1650" y="6865"/>
                  </a:cubicBezTo>
                  <a:cubicBezTo>
                    <a:pt x="1416" y="7398"/>
                    <a:pt x="1052" y="7865"/>
                    <a:pt x="808" y="8394"/>
                  </a:cubicBezTo>
                  <a:cubicBezTo>
                    <a:pt x="745" y="8530"/>
                    <a:pt x="689" y="8672"/>
                    <a:pt x="649" y="8814"/>
                  </a:cubicBezTo>
                  <a:cubicBezTo>
                    <a:pt x="598" y="8979"/>
                    <a:pt x="575" y="9155"/>
                    <a:pt x="564" y="9325"/>
                  </a:cubicBezTo>
                  <a:cubicBezTo>
                    <a:pt x="553" y="9512"/>
                    <a:pt x="569" y="9695"/>
                    <a:pt x="598" y="9876"/>
                  </a:cubicBezTo>
                  <a:cubicBezTo>
                    <a:pt x="627" y="10058"/>
                    <a:pt x="683" y="10228"/>
                    <a:pt x="758" y="10399"/>
                  </a:cubicBezTo>
                  <a:cubicBezTo>
                    <a:pt x="831" y="10564"/>
                    <a:pt x="928" y="10723"/>
                    <a:pt x="1041" y="10865"/>
                  </a:cubicBezTo>
                  <a:cubicBezTo>
                    <a:pt x="1068" y="10892"/>
                    <a:pt x="1108" y="10905"/>
                    <a:pt x="1148" y="10905"/>
                  </a:cubicBezTo>
                  <a:cubicBezTo>
                    <a:pt x="1174" y="10905"/>
                    <a:pt x="1200" y="10900"/>
                    <a:pt x="1223" y="10888"/>
                  </a:cubicBezTo>
                  <a:cubicBezTo>
                    <a:pt x="1285" y="10849"/>
                    <a:pt x="1320" y="10752"/>
                    <a:pt x="1274" y="10684"/>
                  </a:cubicBezTo>
                  <a:cubicBezTo>
                    <a:pt x="1183" y="10553"/>
                    <a:pt x="1104" y="10416"/>
                    <a:pt x="1041" y="10275"/>
                  </a:cubicBezTo>
                  <a:cubicBezTo>
                    <a:pt x="973" y="10099"/>
                    <a:pt x="921" y="9921"/>
                    <a:pt x="894" y="9735"/>
                  </a:cubicBezTo>
                  <a:cubicBezTo>
                    <a:pt x="871" y="9541"/>
                    <a:pt x="871" y="9349"/>
                    <a:pt x="894" y="9155"/>
                  </a:cubicBezTo>
                  <a:cubicBezTo>
                    <a:pt x="921" y="8967"/>
                    <a:pt x="979" y="8791"/>
                    <a:pt x="1047" y="8609"/>
                  </a:cubicBezTo>
                  <a:cubicBezTo>
                    <a:pt x="1280" y="8069"/>
                    <a:pt x="1650" y="7598"/>
                    <a:pt x="1883" y="7058"/>
                  </a:cubicBezTo>
                  <a:cubicBezTo>
                    <a:pt x="2001" y="6792"/>
                    <a:pt x="2087" y="6501"/>
                    <a:pt x="2093" y="6205"/>
                  </a:cubicBezTo>
                  <a:cubicBezTo>
                    <a:pt x="2098" y="5887"/>
                    <a:pt x="2001" y="5564"/>
                    <a:pt x="1836" y="5291"/>
                  </a:cubicBezTo>
                  <a:cubicBezTo>
                    <a:pt x="1638" y="4962"/>
                    <a:pt x="1344" y="4707"/>
                    <a:pt x="1106" y="4408"/>
                  </a:cubicBezTo>
                  <a:cubicBezTo>
                    <a:pt x="1104" y="4405"/>
                    <a:pt x="1101" y="4402"/>
                    <a:pt x="1099" y="4398"/>
                  </a:cubicBezTo>
                  <a:lnTo>
                    <a:pt x="1104" y="4405"/>
                  </a:lnTo>
                  <a:cubicBezTo>
                    <a:pt x="1099" y="4405"/>
                    <a:pt x="1099" y="4398"/>
                    <a:pt x="1099" y="4398"/>
                  </a:cubicBezTo>
                  <a:cubicBezTo>
                    <a:pt x="1099" y="4398"/>
                    <a:pt x="1099" y="4398"/>
                    <a:pt x="1099" y="4398"/>
                  </a:cubicBezTo>
                  <a:cubicBezTo>
                    <a:pt x="1002" y="4269"/>
                    <a:pt x="921" y="4132"/>
                    <a:pt x="860" y="3989"/>
                  </a:cubicBezTo>
                  <a:cubicBezTo>
                    <a:pt x="797" y="3842"/>
                    <a:pt x="758" y="3695"/>
                    <a:pt x="734" y="3535"/>
                  </a:cubicBezTo>
                  <a:cubicBezTo>
                    <a:pt x="711" y="3348"/>
                    <a:pt x="711" y="3160"/>
                    <a:pt x="734" y="2973"/>
                  </a:cubicBezTo>
                  <a:cubicBezTo>
                    <a:pt x="769" y="2740"/>
                    <a:pt x="831" y="2512"/>
                    <a:pt x="928" y="2297"/>
                  </a:cubicBezTo>
                  <a:cubicBezTo>
                    <a:pt x="1070" y="1961"/>
                    <a:pt x="1262" y="1654"/>
                    <a:pt x="1416" y="1324"/>
                  </a:cubicBezTo>
                  <a:cubicBezTo>
                    <a:pt x="1490" y="1159"/>
                    <a:pt x="1558" y="989"/>
                    <a:pt x="1603" y="813"/>
                  </a:cubicBezTo>
                  <a:cubicBezTo>
                    <a:pt x="1644" y="648"/>
                    <a:pt x="1666" y="472"/>
                    <a:pt x="1660" y="302"/>
                  </a:cubicBezTo>
                  <a:cubicBezTo>
                    <a:pt x="1723" y="341"/>
                    <a:pt x="1786" y="382"/>
                    <a:pt x="1842" y="427"/>
                  </a:cubicBezTo>
                  <a:cubicBezTo>
                    <a:pt x="2012" y="563"/>
                    <a:pt x="2166" y="711"/>
                    <a:pt x="2319" y="859"/>
                  </a:cubicBezTo>
                  <a:cubicBezTo>
                    <a:pt x="2479" y="1012"/>
                    <a:pt x="2633" y="1172"/>
                    <a:pt x="2803" y="1308"/>
                  </a:cubicBezTo>
                  <a:cubicBezTo>
                    <a:pt x="2825" y="1324"/>
                    <a:pt x="2848" y="1342"/>
                    <a:pt x="2888" y="1342"/>
                  </a:cubicBezTo>
                  <a:cubicBezTo>
                    <a:pt x="2916" y="1342"/>
                    <a:pt x="2945" y="1330"/>
                    <a:pt x="2967" y="1308"/>
                  </a:cubicBezTo>
                  <a:cubicBezTo>
                    <a:pt x="3013" y="1262"/>
                    <a:pt x="3013" y="1183"/>
                    <a:pt x="2967" y="1137"/>
                  </a:cubicBezTo>
                  <a:cubicBezTo>
                    <a:pt x="2762" y="938"/>
                    <a:pt x="2558" y="734"/>
                    <a:pt x="2348" y="540"/>
                  </a:cubicBezTo>
                  <a:cubicBezTo>
                    <a:pt x="2132" y="341"/>
                    <a:pt x="1899" y="154"/>
                    <a:pt x="1637" y="18"/>
                  </a:cubicBezTo>
                  <a:cubicBezTo>
                    <a:pt x="1621" y="7"/>
                    <a:pt x="1598" y="0"/>
                    <a:pt x="158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0" name="Google Shape;1984;p27"/>
            <p:cNvSpPr>
              <a:spLocks noChangeArrowheads="1"/>
            </p:cNvSpPr>
            <p:nvPr/>
          </p:nvSpPr>
          <p:spPr bwMode="auto">
            <a:xfrm flipH="1">
              <a:off x="4009441" y="2919339"/>
              <a:ext cx="88044" cy="320995"/>
            </a:xfrm>
            <a:custGeom>
              <a:avLst/>
              <a:gdLst>
                <a:gd name="T0" fmla="*/ 0 w 3018"/>
                <a:gd name="T1" fmla="*/ 0 h 10906"/>
                <a:gd name="T2" fmla="*/ 3018 w 3018"/>
                <a:gd name="T3" fmla="*/ 10906 h 10906"/>
              </a:gdLst>
              <a:ahLst/>
              <a:cxnLst/>
              <a:rect l="T0" t="T1" r="T2" b="T3"/>
              <a:pathLst>
                <a:path w="3018" h="10906" extrusionOk="0">
                  <a:moveTo>
                    <a:pt x="1580" y="0"/>
                  </a:moveTo>
                  <a:cubicBezTo>
                    <a:pt x="1563" y="0"/>
                    <a:pt x="1546" y="7"/>
                    <a:pt x="1529" y="12"/>
                  </a:cubicBezTo>
                  <a:cubicBezTo>
                    <a:pt x="1517" y="18"/>
                    <a:pt x="1506" y="18"/>
                    <a:pt x="1501" y="29"/>
                  </a:cubicBezTo>
                  <a:cubicBezTo>
                    <a:pt x="1370" y="109"/>
                    <a:pt x="1257" y="205"/>
                    <a:pt x="1142" y="296"/>
                  </a:cubicBezTo>
                  <a:cubicBezTo>
                    <a:pt x="1029" y="393"/>
                    <a:pt x="916" y="484"/>
                    <a:pt x="807" y="580"/>
                  </a:cubicBezTo>
                  <a:cubicBezTo>
                    <a:pt x="751" y="632"/>
                    <a:pt x="699" y="677"/>
                    <a:pt x="643" y="728"/>
                  </a:cubicBezTo>
                  <a:cubicBezTo>
                    <a:pt x="586" y="773"/>
                    <a:pt x="528" y="818"/>
                    <a:pt x="472" y="865"/>
                  </a:cubicBezTo>
                  <a:cubicBezTo>
                    <a:pt x="358" y="962"/>
                    <a:pt x="245" y="1057"/>
                    <a:pt x="131" y="1148"/>
                  </a:cubicBezTo>
                  <a:cubicBezTo>
                    <a:pt x="103" y="1172"/>
                    <a:pt x="74" y="1188"/>
                    <a:pt x="51" y="1211"/>
                  </a:cubicBezTo>
                  <a:cubicBezTo>
                    <a:pt x="29" y="1222"/>
                    <a:pt x="11" y="1240"/>
                    <a:pt x="6" y="1262"/>
                  </a:cubicBezTo>
                  <a:cubicBezTo>
                    <a:pt x="1" y="1290"/>
                    <a:pt x="1" y="1313"/>
                    <a:pt x="17" y="1337"/>
                  </a:cubicBezTo>
                  <a:cubicBezTo>
                    <a:pt x="29" y="1358"/>
                    <a:pt x="46" y="1376"/>
                    <a:pt x="74" y="1382"/>
                  </a:cubicBezTo>
                  <a:cubicBezTo>
                    <a:pt x="80" y="1384"/>
                    <a:pt x="89" y="1385"/>
                    <a:pt x="98" y="1385"/>
                  </a:cubicBezTo>
                  <a:cubicBezTo>
                    <a:pt x="113" y="1385"/>
                    <a:pt x="131" y="1381"/>
                    <a:pt x="142" y="1371"/>
                  </a:cubicBezTo>
                  <a:cubicBezTo>
                    <a:pt x="268" y="1279"/>
                    <a:pt x="392" y="1193"/>
                    <a:pt x="517" y="1103"/>
                  </a:cubicBezTo>
                  <a:cubicBezTo>
                    <a:pt x="648" y="1007"/>
                    <a:pt x="772" y="910"/>
                    <a:pt x="903" y="813"/>
                  </a:cubicBezTo>
                  <a:cubicBezTo>
                    <a:pt x="1029" y="716"/>
                    <a:pt x="1154" y="621"/>
                    <a:pt x="1273" y="524"/>
                  </a:cubicBezTo>
                  <a:cubicBezTo>
                    <a:pt x="1330" y="472"/>
                    <a:pt x="1393" y="422"/>
                    <a:pt x="1449" y="370"/>
                  </a:cubicBezTo>
                  <a:cubicBezTo>
                    <a:pt x="1449" y="432"/>
                    <a:pt x="1449" y="495"/>
                    <a:pt x="1438" y="552"/>
                  </a:cubicBezTo>
                  <a:cubicBezTo>
                    <a:pt x="1415" y="739"/>
                    <a:pt x="1359" y="915"/>
                    <a:pt x="1284" y="1086"/>
                  </a:cubicBezTo>
                  <a:cubicBezTo>
                    <a:pt x="1160" y="1382"/>
                    <a:pt x="995" y="1660"/>
                    <a:pt x="847" y="1943"/>
                  </a:cubicBezTo>
                  <a:cubicBezTo>
                    <a:pt x="772" y="2092"/>
                    <a:pt x="699" y="2239"/>
                    <a:pt x="643" y="2399"/>
                  </a:cubicBezTo>
                  <a:cubicBezTo>
                    <a:pt x="580" y="2564"/>
                    <a:pt x="541" y="2740"/>
                    <a:pt x="512" y="2916"/>
                  </a:cubicBezTo>
                  <a:cubicBezTo>
                    <a:pt x="455" y="3291"/>
                    <a:pt x="478" y="3677"/>
                    <a:pt x="614" y="4030"/>
                  </a:cubicBezTo>
                  <a:cubicBezTo>
                    <a:pt x="682" y="4211"/>
                    <a:pt x="772" y="4376"/>
                    <a:pt x="882" y="4529"/>
                  </a:cubicBezTo>
                  <a:cubicBezTo>
                    <a:pt x="984" y="4666"/>
                    <a:pt x="1097" y="4796"/>
                    <a:pt x="1216" y="4927"/>
                  </a:cubicBezTo>
                  <a:cubicBezTo>
                    <a:pt x="1296" y="5024"/>
                    <a:pt x="1381" y="5114"/>
                    <a:pt x="1454" y="5216"/>
                  </a:cubicBezTo>
                  <a:cubicBezTo>
                    <a:pt x="1551" y="5336"/>
                    <a:pt x="1632" y="5467"/>
                    <a:pt x="1693" y="5604"/>
                  </a:cubicBezTo>
                  <a:cubicBezTo>
                    <a:pt x="1739" y="5728"/>
                    <a:pt x="1779" y="5853"/>
                    <a:pt x="1795" y="5984"/>
                  </a:cubicBezTo>
                  <a:cubicBezTo>
                    <a:pt x="1813" y="6110"/>
                    <a:pt x="1808" y="6234"/>
                    <a:pt x="1795" y="6359"/>
                  </a:cubicBezTo>
                  <a:cubicBezTo>
                    <a:pt x="1768" y="6535"/>
                    <a:pt x="1716" y="6700"/>
                    <a:pt x="1648" y="6865"/>
                  </a:cubicBezTo>
                  <a:cubicBezTo>
                    <a:pt x="1415" y="7398"/>
                    <a:pt x="1052" y="7865"/>
                    <a:pt x="807" y="8394"/>
                  </a:cubicBezTo>
                  <a:cubicBezTo>
                    <a:pt x="745" y="8530"/>
                    <a:pt x="688" y="8672"/>
                    <a:pt x="648" y="8814"/>
                  </a:cubicBezTo>
                  <a:cubicBezTo>
                    <a:pt x="597" y="8979"/>
                    <a:pt x="575" y="9155"/>
                    <a:pt x="562" y="9325"/>
                  </a:cubicBezTo>
                  <a:cubicBezTo>
                    <a:pt x="552" y="9512"/>
                    <a:pt x="568" y="9695"/>
                    <a:pt x="597" y="9876"/>
                  </a:cubicBezTo>
                  <a:cubicBezTo>
                    <a:pt x="631" y="10058"/>
                    <a:pt x="688" y="10228"/>
                    <a:pt x="756" y="10399"/>
                  </a:cubicBezTo>
                  <a:cubicBezTo>
                    <a:pt x="830" y="10564"/>
                    <a:pt x="927" y="10723"/>
                    <a:pt x="1040" y="10865"/>
                  </a:cubicBezTo>
                  <a:cubicBezTo>
                    <a:pt x="1068" y="10892"/>
                    <a:pt x="1107" y="10905"/>
                    <a:pt x="1147" y="10905"/>
                  </a:cubicBezTo>
                  <a:cubicBezTo>
                    <a:pt x="1173" y="10905"/>
                    <a:pt x="1200" y="10900"/>
                    <a:pt x="1222" y="10888"/>
                  </a:cubicBezTo>
                  <a:cubicBezTo>
                    <a:pt x="1284" y="10849"/>
                    <a:pt x="1318" y="10752"/>
                    <a:pt x="1273" y="10684"/>
                  </a:cubicBezTo>
                  <a:cubicBezTo>
                    <a:pt x="1182" y="10553"/>
                    <a:pt x="1102" y="10416"/>
                    <a:pt x="1040" y="10275"/>
                  </a:cubicBezTo>
                  <a:cubicBezTo>
                    <a:pt x="972" y="10099"/>
                    <a:pt x="921" y="9921"/>
                    <a:pt x="892" y="9735"/>
                  </a:cubicBezTo>
                  <a:cubicBezTo>
                    <a:pt x="869" y="9541"/>
                    <a:pt x="869" y="9349"/>
                    <a:pt x="898" y="9155"/>
                  </a:cubicBezTo>
                  <a:cubicBezTo>
                    <a:pt x="927" y="8967"/>
                    <a:pt x="977" y="8791"/>
                    <a:pt x="1045" y="8609"/>
                  </a:cubicBezTo>
                  <a:cubicBezTo>
                    <a:pt x="1278" y="8069"/>
                    <a:pt x="1648" y="7598"/>
                    <a:pt x="1881" y="7058"/>
                  </a:cubicBezTo>
                  <a:cubicBezTo>
                    <a:pt x="2000" y="6792"/>
                    <a:pt x="2086" y="6501"/>
                    <a:pt x="2091" y="6205"/>
                  </a:cubicBezTo>
                  <a:cubicBezTo>
                    <a:pt x="2097" y="5887"/>
                    <a:pt x="2000" y="5564"/>
                    <a:pt x="1836" y="5291"/>
                  </a:cubicBezTo>
                  <a:cubicBezTo>
                    <a:pt x="1639" y="4965"/>
                    <a:pt x="1348" y="4711"/>
                    <a:pt x="1111" y="4416"/>
                  </a:cubicBezTo>
                  <a:cubicBezTo>
                    <a:pt x="1112" y="4416"/>
                    <a:pt x="1113" y="4416"/>
                    <a:pt x="1113" y="4416"/>
                  </a:cubicBezTo>
                  <a:lnTo>
                    <a:pt x="1097" y="4398"/>
                  </a:lnTo>
                  <a:cubicBezTo>
                    <a:pt x="1000" y="4269"/>
                    <a:pt x="921" y="4132"/>
                    <a:pt x="858" y="3989"/>
                  </a:cubicBezTo>
                  <a:cubicBezTo>
                    <a:pt x="796" y="3842"/>
                    <a:pt x="756" y="3695"/>
                    <a:pt x="733" y="3535"/>
                  </a:cubicBezTo>
                  <a:cubicBezTo>
                    <a:pt x="711" y="3348"/>
                    <a:pt x="711" y="3160"/>
                    <a:pt x="733" y="2973"/>
                  </a:cubicBezTo>
                  <a:cubicBezTo>
                    <a:pt x="767" y="2740"/>
                    <a:pt x="835" y="2512"/>
                    <a:pt x="927" y="2297"/>
                  </a:cubicBezTo>
                  <a:cubicBezTo>
                    <a:pt x="1068" y="1961"/>
                    <a:pt x="1262" y="1654"/>
                    <a:pt x="1415" y="1324"/>
                  </a:cubicBezTo>
                  <a:cubicBezTo>
                    <a:pt x="1488" y="1159"/>
                    <a:pt x="1557" y="989"/>
                    <a:pt x="1603" y="813"/>
                  </a:cubicBezTo>
                  <a:cubicBezTo>
                    <a:pt x="1643" y="648"/>
                    <a:pt x="1666" y="472"/>
                    <a:pt x="1659" y="302"/>
                  </a:cubicBezTo>
                  <a:cubicBezTo>
                    <a:pt x="1722" y="341"/>
                    <a:pt x="1784" y="382"/>
                    <a:pt x="1842" y="427"/>
                  </a:cubicBezTo>
                  <a:cubicBezTo>
                    <a:pt x="2012" y="563"/>
                    <a:pt x="2165" y="711"/>
                    <a:pt x="2319" y="859"/>
                  </a:cubicBezTo>
                  <a:cubicBezTo>
                    <a:pt x="2477" y="1012"/>
                    <a:pt x="2631" y="1172"/>
                    <a:pt x="2802" y="1308"/>
                  </a:cubicBezTo>
                  <a:cubicBezTo>
                    <a:pt x="2825" y="1324"/>
                    <a:pt x="2852" y="1342"/>
                    <a:pt x="2886" y="1342"/>
                  </a:cubicBezTo>
                  <a:cubicBezTo>
                    <a:pt x="2915" y="1342"/>
                    <a:pt x="2944" y="1330"/>
                    <a:pt x="2967" y="1308"/>
                  </a:cubicBezTo>
                  <a:cubicBezTo>
                    <a:pt x="3012" y="1262"/>
                    <a:pt x="3017" y="1183"/>
                    <a:pt x="2967" y="1137"/>
                  </a:cubicBezTo>
                  <a:cubicBezTo>
                    <a:pt x="2768" y="938"/>
                    <a:pt x="2563" y="734"/>
                    <a:pt x="2348" y="540"/>
                  </a:cubicBezTo>
                  <a:cubicBezTo>
                    <a:pt x="2131" y="341"/>
                    <a:pt x="1898" y="154"/>
                    <a:pt x="1637" y="18"/>
                  </a:cubicBezTo>
                  <a:cubicBezTo>
                    <a:pt x="1619" y="7"/>
                    <a:pt x="1598" y="0"/>
                    <a:pt x="158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1" name="Google Shape;1985;p27"/>
            <p:cNvSpPr>
              <a:spLocks noChangeArrowheads="1"/>
            </p:cNvSpPr>
            <p:nvPr/>
          </p:nvSpPr>
          <p:spPr bwMode="auto">
            <a:xfrm flipH="1">
              <a:off x="2629136" y="4152185"/>
              <a:ext cx="519745" cy="190324"/>
            </a:xfrm>
            <a:custGeom>
              <a:avLst/>
              <a:gdLst>
                <a:gd name="T0" fmla="*/ 0 w 17667"/>
                <a:gd name="T1" fmla="*/ 0 h 6476"/>
                <a:gd name="T2" fmla="*/ 17667 w 17667"/>
                <a:gd name="T3" fmla="*/ 6476 h 6476"/>
              </a:gdLst>
              <a:ahLst/>
              <a:cxnLst/>
              <a:rect l="T0" t="T1" r="T2" b="T3"/>
              <a:pathLst>
                <a:path w="17667" h="6476" extrusionOk="0">
                  <a:moveTo>
                    <a:pt x="5490" y="381"/>
                  </a:moveTo>
                  <a:cubicBezTo>
                    <a:pt x="5427" y="653"/>
                    <a:pt x="5375" y="869"/>
                    <a:pt x="5341" y="1050"/>
                  </a:cubicBezTo>
                  <a:cubicBezTo>
                    <a:pt x="5291" y="1323"/>
                    <a:pt x="5234" y="1608"/>
                    <a:pt x="5234" y="1881"/>
                  </a:cubicBezTo>
                  <a:cubicBezTo>
                    <a:pt x="5234" y="2017"/>
                    <a:pt x="5336" y="2028"/>
                    <a:pt x="5449" y="2068"/>
                  </a:cubicBezTo>
                  <a:cubicBezTo>
                    <a:pt x="5585" y="2107"/>
                    <a:pt x="5729" y="2148"/>
                    <a:pt x="5865" y="2188"/>
                  </a:cubicBezTo>
                  <a:cubicBezTo>
                    <a:pt x="6086" y="2256"/>
                    <a:pt x="6314" y="2306"/>
                    <a:pt x="6547" y="2346"/>
                  </a:cubicBezTo>
                  <a:cubicBezTo>
                    <a:pt x="6949" y="2421"/>
                    <a:pt x="7371" y="2471"/>
                    <a:pt x="7825" y="2494"/>
                  </a:cubicBezTo>
                  <a:cubicBezTo>
                    <a:pt x="8063" y="2507"/>
                    <a:pt x="8300" y="2514"/>
                    <a:pt x="8538" y="2514"/>
                  </a:cubicBezTo>
                  <a:cubicBezTo>
                    <a:pt x="9135" y="2514"/>
                    <a:pt x="9730" y="2473"/>
                    <a:pt x="10319" y="2392"/>
                  </a:cubicBezTo>
                  <a:cubicBezTo>
                    <a:pt x="11053" y="2290"/>
                    <a:pt x="11803" y="2114"/>
                    <a:pt x="12553" y="1868"/>
                  </a:cubicBezTo>
                  <a:cubicBezTo>
                    <a:pt x="13217" y="1648"/>
                    <a:pt x="13911" y="1364"/>
                    <a:pt x="14672" y="1000"/>
                  </a:cubicBezTo>
                  <a:cubicBezTo>
                    <a:pt x="14927" y="874"/>
                    <a:pt x="15207" y="732"/>
                    <a:pt x="15582" y="546"/>
                  </a:cubicBezTo>
                  <a:cubicBezTo>
                    <a:pt x="15666" y="499"/>
                    <a:pt x="15752" y="454"/>
                    <a:pt x="15837" y="409"/>
                  </a:cubicBezTo>
                  <a:lnTo>
                    <a:pt x="15837" y="415"/>
                  </a:lnTo>
                  <a:cubicBezTo>
                    <a:pt x="15786" y="512"/>
                    <a:pt x="15735" y="607"/>
                    <a:pt x="15684" y="704"/>
                  </a:cubicBezTo>
                  <a:cubicBezTo>
                    <a:pt x="15564" y="932"/>
                    <a:pt x="15445" y="1131"/>
                    <a:pt x="15325" y="1312"/>
                  </a:cubicBezTo>
                  <a:cubicBezTo>
                    <a:pt x="15212" y="1493"/>
                    <a:pt x="15087" y="1676"/>
                    <a:pt x="14934" y="1897"/>
                  </a:cubicBezTo>
                  <a:cubicBezTo>
                    <a:pt x="14819" y="2057"/>
                    <a:pt x="14683" y="2238"/>
                    <a:pt x="14518" y="2448"/>
                  </a:cubicBezTo>
                  <a:cubicBezTo>
                    <a:pt x="14365" y="2631"/>
                    <a:pt x="15076" y="2749"/>
                    <a:pt x="15166" y="2767"/>
                  </a:cubicBezTo>
                  <a:cubicBezTo>
                    <a:pt x="15334" y="2793"/>
                    <a:pt x="15504" y="2802"/>
                    <a:pt x="15673" y="2802"/>
                  </a:cubicBezTo>
                  <a:cubicBezTo>
                    <a:pt x="15802" y="2802"/>
                    <a:pt x="15931" y="2797"/>
                    <a:pt x="16059" y="2789"/>
                  </a:cubicBezTo>
                  <a:cubicBezTo>
                    <a:pt x="16275" y="2773"/>
                    <a:pt x="16519" y="2744"/>
                    <a:pt x="16797" y="2699"/>
                  </a:cubicBezTo>
                  <a:cubicBezTo>
                    <a:pt x="16899" y="2681"/>
                    <a:pt x="17001" y="2665"/>
                    <a:pt x="17104" y="2642"/>
                  </a:cubicBezTo>
                  <a:lnTo>
                    <a:pt x="17127" y="2642"/>
                  </a:lnTo>
                  <a:cubicBezTo>
                    <a:pt x="17132" y="2642"/>
                    <a:pt x="17143" y="2642"/>
                    <a:pt x="17150" y="2636"/>
                  </a:cubicBezTo>
                  <a:lnTo>
                    <a:pt x="17143" y="2642"/>
                  </a:lnTo>
                  <a:lnTo>
                    <a:pt x="17156" y="2642"/>
                  </a:lnTo>
                  <a:lnTo>
                    <a:pt x="17138" y="2653"/>
                  </a:lnTo>
                  <a:lnTo>
                    <a:pt x="17093" y="2687"/>
                  </a:lnTo>
                  <a:cubicBezTo>
                    <a:pt x="17048" y="2728"/>
                    <a:pt x="17001" y="2762"/>
                    <a:pt x="16962" y="2796"/>
                  </a:cubicBezTo>
                  <a:cubicBezTo>
                    <a:pt x="16291" y="3307"/>
                    <a:pt x="15524" y="3750"/>
                    <a:pt x="14683" y="4108"/>
                  </a:cubicBezTo>
                  <a:cubicBezTo>
                    <a:pt x="13859" y="4454"/>
                    <a:pt x="12967" y="4716"/>
                    <a:pt x="12029" y="4881"/>
                  </a:cubicBezTo>
                  <a:cubicBezTo>
                    <a:pt x="11814" y="4921"/>
                    <a:pt x="11604" y="4955"/>
                    <a:pt x="11388" y="4983"/>
                  </a:cubicBezTo>
                  <a:lnTo>
                    <a:pt x="11394" y="4989"/>
                  </a:lnTo>
                  <a:cubicBezTo>
                    <a:pt x="11388" y="4989"/>
                    <a:pt x="11376" y="4994"/>
                    <a:pt x="11365" y="4994"/>
                  </a:cubicBezTo>
                  <a:cubicBezTo>
                    <a:pt x="10665" y="5085"/>
                    <a:pt x="9937" y="5130"/>
                    <a:pt x="9186" y="5130"/>
                  </a:cubicBezTo>
                  <a:cubicBezTo>
                    <a:pt x="8522" y="5130"/>
                    <a:pt x="7839" y="5095"/>
                    <a:pt x="7143" y="5023"/>
                  </a:cubicBezTo>
                  <a:cubicBezTo>
                    <a:pt x="6949" y="5000"/>
                    <a:pt x="6802" y="4983"/>
                    <a:pt x="6666" y="4960"/>
                  </a:cubicBezTo>
                  <a:cubicBezTo>
                    <a:pt x="6637" y="4955"/>
                    <a:pt x="6608" y="4949"/>
                    <a:pt x="6581" y="4949"/>
                  </a:cubicBezTo>
                  <a:lnTo>
                    <a:pt x="6586" y="4955"/>
                  </a:lnTo>
                  <a:cubicBezTo>
                    <a:pt x="6023" y="4876"/>
                    <a:pt x="5438" y="4779"/>
                    <a:pt x="4859" y="4653"/>
                  </a:cubicBezTo>
                  <a:cubicBezTo>
                    <a:pt x="4850" y="4652"/>
                    <a:pt x="4842" y="4651"/>
                    <a:pt x="4834" y="4651"/>
                  </a:cubicBezTo>
                  <a:cubicBezTo>
                    <a:pt x="4777" y="4651"/>
                    <a:pt x="4731" y="4683"/>
                    <a:pt x="4717" y="4732"/>
                  </a:cubicBezTo>
                  <a:cubicBezTo>
                    <a:pt x="4711" y="4739"/>
                    <a:pt x="4711" y="4750"/>
                    <a:pt x="4711" y="4761"/>
                  </a:cubicBezTo>
                  <a:lnTo>
                    <a:pt x="4711" y="4773"/>
                  </a:lnTo>
                  <a:cubicBezTo>
                    <a:pt x="4711" y="4779"/>
                    <a:pt x="4711" y="4779"/>
                    <a:pt x="4706" y="4784"/>
                  </a:cubicBezTo>
                  <a:lnTo>
                    <a:pt x="4706" y="4795"/>
                  </a:lnTo>
                  <a:cubicBezTo>
                    <a:pt x="4688" y="4863"/>
                    <a:pt x="4672" y="4931"/>
                    <a:pt x="4659" y="5005"/>
                  </a:cubicBezTo>
                  <a:cubicBezTo>
                    <a:pt x="4654" y="5057"/>
                    <a:pt x="4643" y="5102"/>
                    <a:pt x="4631" y="5141"/>
                  </a:cubicBezTo>
                  <a:cubicBezTo>
                    <a:pt x="4609" y="5267"/>
                    <a:pt x="4580" y="5387"/>
                    <a:pt x="4552" y="5495"/>
                  </a:cubicBezTo>
                  <a:cubicBezTo>
                    <a:pt x="4518" y="5626"/>
                    <a:pt x="4484" y="5750"/>
                    <a:pt x="4444" y="5881"/>
                  </a:cubicBezTo>
                  <a:lnTo>
                    <a:pt x="4433" y="5909"/>
                  </a:lnTo>
                  <a:cubicBezTo>
                    <a:pt x="4433" y="5909"/>
                    <a:pt x="4387" y="6051"/>
                    <a:pt x="4387" y="6057"/>
                  </a:cubicBezTo>
                  <a:cubicBezTo>
                    <a:pt x="4387" y="6062"/>
                    <a:pt x="4387" y="6069"/>
                    <a:pt x="4381" y="6080"/>
                  </a:cubicBezTo>
                  <a:cubicBezTo>
                    <a:pt x="4250" y="5988"/>
                    <a:pt x="4119" y="5892"/>
                    <a:pt x="3983" y="5789"/>
                  </a:cubicBezTo>
                  <a:cubicBezTo>
                    <a:pt x="2580" y="4698"/>
                    <a:pt x="1433" y="3295"/>
                    <a:pt x="466" y="2073"/>
                  </a:cubicBezTo>
                  <a:cubicBezTo>
                    <a:pt x="421" y="2017"/>
                    <a:pt x="376" y="1960"/>
                    <a:pt x="330" y="1903"/>
                  </a:cubicBezTo>
                  <a:cubicBezTo>
                    <a:pt x="938" y="1721"/>
                    <a:pt x="1562" y="1551"/>
                    <a:pt x="2068" y="1414"/>
                  </a:cubicBezTo>
                  <a:lnTo>
                    <a:pt x="2092" y="1403"/>
                  </a:lnTo>
                  <a:cubicBezTo>
                    <a:pt x="2892" y="1187"/>
                    <a:pt x="3728" y="960"/>
                    <a:pt x="4546" y="693"/>
                  </a:cubicBezTo>
                  <a:cubicBezTo>
                    <a:pt x="4733" y="636"/>
                    <a:pt x="4921" y="573"/>
                    <a:pt x="5108" y="505"/>
                  </a:cubicBezTo>
                  <a:lnTo>
                    <a:pt x="5160" y="488"/>
                  </a:lnTo>
                  <a:lnTo>
                    <a:pt x="5194" y="477"/>
                  </a:lnTo>
                  <a:lnTo>
                    <a:pt x="5307" y="437"/>
                  </a:lnTo>
                  <a:lnTo>
                    <a:pt x="5427" y="397"/>
                  </a:lnTo>
                  <a:lnTo>
                    <a:pt x="5438" y="397"/>
                  </a:lnTo>
                  <a:cubicBezTo>
                    <a:pt x="5456" y="386"/>
                    <a:pt x="5467" y="381"/>
                    <a:pt x="5490" y="381"/>
                  </a:cubicBezTo>
                  <a:close/>
                  <a:moveTo>
                    <a:pt x="16076" y="0"/>
                  </a:moveTo>
                  <a:cubicBezTo>
                    <a:pt x="16056" y="0"/>
                    <a:pt x="16034" y="5"/>
                    <a:pt x="16013" y="17"/>
                  </a:cubicBezTo>
                  <a:cubicBezTo>
                    <a:pt x="15297" y="402"/>
                    <a:pt x="14570" y="756"/>
                    <a:pt x="13825" y="1073"/>
                  </a:cubicBezTo>
                  <a:cubicBezTo>
                    <a:pt x="13257" y="1312"/>
                    <a:pt x="12677" y="1522"/>
                    <a:pt x="12086" y="1693"/>
                  </a:cubicBezTo>
                  <a:cubicBezTo>
                    <a:pt x="11484" y="1868"/>
                    <a:pt x="10877" y="1999"/>
                    <a:pt x="10263" y="2085"/>
                  </a:cubicBezTo>
                  <a:cubicBezTo>
                    <a:pt x="9732" y="2155"/>
                    <a:pt x="9198" y="2190"/>
                    <a:pt x="8663" y="2190"/>
                  </a:cubicBezTo>
                  <a:cubicBezTo>
                    <a:pt x="8149" y="2190"/>
                    <a:pt x="7636" y="2158"/>
                    <a:pt x="7127" y="2091"/>
                  </a:cubicBezTo>
                  <a:cubicBezTo>
                    <a:pt x="7127" y="2096"/>
                    <a:pt x="7132" y="2096"/>
                    <a:pt x="7132" y="2096"/>
                  </a:cubicBezTo>
                  <a:cubicBezTo>
                    <a:pt x="7127" y="2096"/>
                    <a:pt x="7127" y="2091"/>
                    <a:pt x="7120" y="2091"/>
                  </a:cubicBezTo>
                  <a:lnTo>
                    <a:pt x="7103" y="2091"/>
                  </a:lnTo>
                  <a:cubicBezTo>
                    <a:pt x="6831" y="2051"/>
                    <a:pt x="6558" y="2005"/>
                    <a:pt x="6291" y="1954"/>
                  </a:cubicBezTo>
                  <a:cubicBezTo>
                    <a:pt x="6029" y="1903"/>
                    <a:pt x="5768" y="1841"/>
                    <a:pt x="5506" y="1795"/>
                  </a:cubicBezTo>
                  <a:cubicBezTo>
                    <a:pt x="5512" y="1705"/>
                    <a:pt x="5524" y="1613"/>
                    <a:pt x="5535" y="1522"/>
                  </a:cubicBezTo>
                  <a:cubicBezTo>
                    <a:pt x="5592" y="1084"/>
                    <a:pt x="5722" y="664"/>
                    <a:pt x="5763" y="221"/>
                  </a:cubicBezTo>
                  <a:cubicBezTo>
                    <a:pt x="5768" y="210"/>
                    <a:pt x="5768" y="192"/>
                    <a:pt x="5763" y="182"/>
                  </a:cubicBezTo>
                  <a:cubicBezTo>
                    <a:pt x="5748" y="132"/>
                    <a:pt x="5704" y="114"/>
                    <a:pt x="5646" y="114"/>
                  </a:cubicBezTo>
                  <a:cubicBezTo>
                    <a:pt x="5505" y="114"/>
                    <a:pt x="5283" y="224"/>
                    <a:pt x="5223" y="244"/>
                  </a:cubicBezTo>
                  <a:cubicBezTo>
                    <a:pt x="5131" y="278"/>
                    <a:pt x="5040" y="307"/>
                    <a:pt x="4944" y="341"/>
                  </a:cubicBezTo>
                  <a:cubicBezTo>
                    <a:pt x="4767" y="402"/>
                    <a:pt x="4586" y="460"/>
                    <a:pt x="4404" y="517"/>
                  </a:cubicBezTo>
                  <a:cubicBezTo>
                    <a:pt x="4040" y="630"/>
                    <a:pt x="3676" y="738"/>
                    <a:pt x="3313" y="846"/>
                  </a:cubicBezTo>
                  <a:cubicBezTo>
                    <a:pt x="2585" y="1050"/>
                    <a:pt x="1853" y="1249"/>
                    <a:pt x="1119" y="1454"/>
                  </a:cubicBezTo>
                  <a:cubicBezTo>
                    <a:pt x="791" y="1545"/>
                    <a:pt x="455" y="1642"/>
                    <a:pt x="120" y="1744"/>
                  </a:cubicBezTo>
                  <a:lnTo>
                    <a:pt x="114" y="1744"/>
                  </a:lnTo>
                  <a:cubicBezTo>
                    <a:pt x="96" y="1750"/>
                    <a:pt x="80" y="1755"/>
                    <a:pt x="69" y="1761"/>
                  </a:cubicBezTo>
                  <a:cubicBezTo>
                    <a:pt x="28" y="1784"/>
                    <a:pt x="1" y="1834"/>
                    <a:pt x="1" y="1881"/>
                  </a:cubicBezTo>
                  <a:cubicBezTo>
                    <a:pt x="1" y="1903"/>
                    <a:pt x="6" y="1926"/>
                    <a:pt x="23" y="1943"/>
                  </a:cubicBezTo>
                  <a:cubicBezTo>
                    <a:pt x="75" y="2028"/>
                    <a:pt x="130" y="2114"/>
                    <a:pt x="188" y="2193"/>
                  </a:cubicBezTo>
                  <a:cubicBezTo>
                    <a:pt x="250" y="2284"/>
                    <a:pt x="313" y="2369"/>
                    <a:pt x="376" y="2455"/>
                  </a:cubicBezTo>
                  <a:cubicBezTo>
                    <a:pt x="505" y="2631"/>
                    <a:pt x="636" y="2807"/>
                    <a:pt x="773" y="2977"/>
                  </a:cubicBezTo>
                  <a:cubicBezTo>
                    <a:pt x="1035" y="3318"/>
                    <a:pt x="1313" y="3648"/>
                    <a:pt x="1603" y="3966"/>
                  </a:cubicBezTo>
                  <a:cubicBezTo>
                    <a:pt x="2176" y="4608"/>
                    <a:pt x="2797" y="5216"/>
                    <a:pt x="3466" y="5762"/>
                  </a:cubicBezTo>
                  <a:cubicBezTo>
                    <a:pt x="3620" y="5886"/>
                    <a:pt x="3778" y="6012"/>
                    <a:pt x="3938" y="6125"/>
                  </a:cubicBezTo>
                  <a:cubicBezTo>
                    <a:pt x="4058" y="6216"/>
                    <a:pt x="4177" y="6301"/>
                    <a:pt x="4290" y="6392"/>
                  </a:cubicBezTo>
                  <a:cubicBezTo>
                    <a:pt x="4331" y="6421"/>
                    <a:pt x="4365" y="6455"/>
                    <a:pt x="4410" y="6466"/>
                  </a:cubicBezTo>
                  <a:cubicBezTo>
                    <a:pt x="4426" y="6472"/>
                    <a:pt x="4445" y="6476"/>
                    <a:pt x="4463" y="6476"/>
                  </a:cubicBezTo>
                  <a:cubicBezTo>
                    <a:pt x="4494" y="6476"/>
                    <a:pt x="4525" y="6465"/>
                    <a:pt x="4546" y="6444"/>
                  </a:cubicBezTo>
                  <a:cubicBezTo>
                    <a:pt x="4575" y="6421"/>
                    <a:pt x="4586" y="6376"/>
                    <a:pt x="4597" y="6335"/>
                  </a:cubicBezTo>
                  <a:cubicBezTo>
                    <a:pt x="4659" y="6074"/>
                    <a:pt x="4745" y="5823"/>
                    <a:pt x="4830" y="5568"/>
                  </a:cubicBezTo>
                  <a:cubicBezTo>
                    <a:pt x="4869" y="5455"/>
                    <a:pt x="4904" y="5341"/>
                    <a:pt x="4932" y="5227"/>
                  </a:cubicBezTo>
                  <a:cubicBezTo>
                    <a:pt x="4955" y="5125"/>
                    <a:pt x="4972" y="5023"/>
                    <a:pt x="4972" y="4921"/>
                  </a:cubicBezTo>
                  <a:cubicBezTo>
                    <a:pt x="6301" y="5188"/>
                    <a:pt x="7660" y="5346"/>
                    <a:pt x="9018" y="5358"/>
                  </a:cubicBezTo>
                  <a:cubicBezTo>
                    <a:pt x="9065" y="5359"/>
                    <a:pt x="9112" y="5359"/>
                    <a:pt x="9159" y="5359"/>
                  </a:cubicBezTo>
                  <a:cubicBezTo>
                    <a:pt x="10534" y="5359"/>
                    <a:pt x="11916" y="5204"/>
                    <a:pt x="13240" y="4835"/>
                  </a:cubicBezTo>
                  <a:cubicBezTo>
                    <a:pt x="14609" y="4460"/>
                    <a:pt x="15910" y="3846"/>
                    <a:pt x="17048" y="3006"/>
                  </a:cubicBezTo>
                  <a:cubicBezTo>
                    <a:pt x="17138" y="2938"/>
                    <a:pt x="17224" y="2869"/>
                    <a:pt x="17308" y="2801"/>
                  </a:cubicBezTo>
                  <a:cubicBezTo>
                    <a:pt x="17411" y="2721"/>
                    <a:pt x="17644" y="2602"/>
                    <a:pt x="17661" y="2460"/>
                  </a:cubicBezTo>
                  <a:cubicBezTo>
                    <a:pt x="17667" y="2387"/>
                    <a:pt x="17621" y="2312"/>
                    <a:pt x="17547" y="2306"/>
                  </a:cubicBezTo>
                  <a:cubicBezTo>
                    <a:pt x="17542" y="2305"/>
                    <a:pt x="17537" y="2304"/>
                    <a:pt x="17532" y="2304"/>
                  </a:cubicBezTo>
                  <a:cubicBezTo>
                    <a:pt x="17520" y="2304"/>
                    <a:pt x="17506" y="2308"/>
                    <a:pt x="17491" y="2312"/>
                  </a:cubicBezTo>
                  <a:cubicBezTo>
                    <a:pt x="17269" y="2346"/>
                    <a:pt x="17048" y="2387"/>
                    <a:pt x="16826" y="2414"/>
                  </a:cubicBezTo>
                  <a:lnTo>
                    <a:pt x="16815" y="2414"/>
                  </a:lnTo>
                  <a:cubicBezTo>
                    <a:pt x="16809" y="2414"/>
                    <a:pt x="16809" y="2414"/>
                    <a:pt x="16802" y="2421"/>
                  </a:cubicBezTo>
                  <a:lnTo>
                    <a:pt x="16797" y="2421"/>
                  </a:lnTo>
                  <a:cubicBezTo>
                    <a:pt x="16495" y="2455"/>
                    <a:pt x="16189" y="2477"/>
                    <a:pt x="15889" y="2482"/>
                  </a:cubicBezTo>
                  <a:cubicBezTo>
                    <a:pt x="15837" y="2483"/>
                    <a:pt x="15785" y="2484"/>
                    <a:pt x="15733" y="2484"/>
                  </a:cubicBezTo>
                  <a:cubicBezTo>
                    <a:pt x="15483" y="2484"/>
                    <a:pt x="15234" y="2470"/>
                    <a:pt x="14984" y="2437"/>
                  </a:cubicBezTo>
                  <a:cubicBezTo>
                    <a:pt x="14927" y="2432"/>
                    <a:pt x="14877" y="2421"/>
                    <a:pt x="14819" y="2414"/>
                  </a:cubicBezTo>
                  <a:cubicBezTo>
                    <a:pt x="14927" y="2272"/>
                    <a:pt x="15036" y="2136"/>
                    <a:pt x="15144" y="1999"/>
                  </a:cubicBezTo>
                  <a:cubicBezTo>
                    <a:pt x="15291" y="1813"/>
                    <a:pt x="15433" y="1619"/>
                    <a:pt x="15570" y="1425"/>
                  </a:cubicBezTo>
                  <a:cubicBezTo>
                    <a:pt x="15814" y="1079"/>
                    <a:pt x="16013" y="727"/>
                    <a:pt x="16189" y="341"/>
                  </a:cubicBezTo>
                  <a:cubicBezTo>
                    <a:pt x="16217" y="289"/>
                    <a:pt x="16235" y="227"/>
                    <a:pt x="16235" y="171"/>
                  </a:cubicBezTo>
                  <a:cubicBezTo>
                    <a:pt x="16231" y="83"/>
                    <a:pt x="16160" y="0"/>
                    <a:pt x="1607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2" name="Google Shape;1986;p27"/>
            <p:cNvSpPr>
              <a:spLocks noChangeArrowheads="1"/>
            </p:cNvSpPr>
            <p:nvPr/>
          </p:nvSpPr>
          <p:spPr bwMode="auto">
            <a:xfrm flipH="1">
              <a:off x="2644757" y="4163548"/>
              <a:ext cx="494183" cy="167599"/>
            </a:xfrm>
            <a:custGeom>
              <a:avLst/>
              <a:gdLst>
                <a:gd name="T0" fmla="*/ 0 w 16827"/>
                <a:gd name="T1" fmla="*/ 0 h 5700"/>
                <a:gd name="T2" fmla="*/ 16827 w 16827"/>
                <a:gd name="T3" fmla="*/ 5700 h 5700"/>
              </a:gdLst>
              <a:ahLst/>
              <a:cxnLst/>
              <a:rect l="T0" t="T1" r="T2" b="T3"/>
              <a:pathLst>
                <a:path w="16827" h="5700" extrusionOk="0">
                  <a:moveTo>
                    <a:pt x="5161" y="1"/>
                  </a:moveTo>
                  <a:lnTo>
                    <a:pt x="4978" y="57"/>
                  </a:lnTo>
                  <a:lnTo>
                    <a:pt x="4865" y="97"/>
                  </a:lnTo>
                  <a:lnTo>
                    <a:pt x="4831" y="108"/>
                  </a:lnTo>
                  <a:lnTo>
                    <a:pt x="4779" y="125"/>
                  </a:lnTo>
                  <a:cubicBezTo>
                    <a:pt x="4592" y="193"/>
                    <a:pt x="4404" y="256"/>
                    <a:pt x="4217" y="313"/>
                  </a:cubicBezTo>
                  <a:cubicBezTo>
                    <a:pt x="3399" y="580"/>
                    <a:pt x="2563" y="807"/>
                    <a:pt x="1763" y="1023"/>
                  </a:cubicBezTo>
                  <a:lnTo>
                    <a:pt x="1739" y="1034"/>
                  </a:lnTo>
                  <a:cubicBezTo>
                    <a:pt x="1233" y="1171"/>
                    <a:pt x="609" y="1341"/>
                    <a:pt x="1" y="1523"/>
                  </a:cubicBezTo>
                  <a:lnTo>
                    <a:pt x="1" y="1529"/>
                  </a:lnTo>
                  <a:cubicBezTo>
                    <a:pt x="47" y="1580"/>
                    <a:pt x="92" y="1637"/>
                    <a:pt x="137" y="1693"/>
                  </a:cubicBezTo>
                  <a:cubicBezTo>
                    <a:pt x="1104" y="2915"/>
                    <a:pt x="2251" y="4318"/>
                    <a:pt x="3654" y="5409"/>
                  </a:cubicBezTo>
                  <a:cubicBezTo>
                    <a:pt x="3790" y="5512"/>
                    <a:pt x="3921" y="5608"/>
                    <a:pt x="4052" y="5700"/>
                  </a:cubicBezTo>
                  <a:lnTo>
                    <a:pt x="4104" y="5529"/>
                  </a:lnTo>
                  <a:lnTo>
                    <a:pt x="4115" y="5501"/>
                  </a:lnTo>
                  <a:cubicBezTo>
                    <a:pt x="4155" y="5370"/>
                    <a:pt x="4189" y="5246"/>
                    <a:pt x="4223" y="5115"/>
                  </a:cubicBezTo>
                  <a:cubicBezTo>
                    <a:pt x="4251" y="5007"/>
                    <a:pt x="4280" y="4887"/>
                    <a:pt x="4302" y="4761"/>
                  </a:cubicBezTo>
                  <a:cubicBezTo>
                    <a:pt x="4314" y="4722"/>
                    <a:pt x="4320" y="4677"/>
                    <a:pt x="4330" y="4625"/>
                  </a:cubicBezTo>
                  <a:cubicBezTo>
                    <a:pt x="4343" y="4551"/>
                    <a:pt x="4359" y="4483"/>
                    <a:pt x="4377" y="4415"/>
                  </a:cubicBezTo>
                  <a:cubicBezTo>
                    <a:pt x="4377" y="4410"/>
                    <a:pt x="4377" y="4404"/>
                    <a:pt x="4382" y="4393"/>
                  </a:cubicBezTo>
                  <a:cubicBezTo>
                    <a:pt x="4382" y="4370"/>
                    <a:pt x="4382" y="4365"/>
                    <a:pt x="4388" y="4352"/>
                  </a:cubicBezTo>
                  <a:cubicBezTo>
                    <a:pt x="4402" y="4303"/>
                    <a:pt x="4448" y="4271"/>
                    <a:pt x="4505" y="4271"/>
                  </a:cubicBezTo>
                  <a:cubicBezTo>
                    <a:pt x="4513" y="4271"/>
                    <a:pt x="4521" y="4272"/>
                    <a:pt x="4530" y="4273"/>
                  </a:cubicBezTo>
                  <a:cubicBezTo>
                    <a:pt x="5109" y="4399"/>
                    <a:pt x="5694" y="4496"/>
                    <a:pt x="6257" y="4575"/>
                  </a:cubicBezTo>
                  <a:lnTo>
                    <a:pt x="6245" y="4564"/>
                  </a:lnTo>
                  <a:cubicBezTo>
                    <a:pt x="6410" y="4591"/>
                    <a:pt x="6575" y="4614"/>
                    <a:pt x="6814" y="4643"/>
                  </a:cubicBezTo>
                  <a:cubicBezTo>
                    <a:pt x="7510" y="4715"/>
                    <a:pt x="8193" y="4750"/>
                    <a:pt x="8857" y="4750"/>
                  </a:cubicBezTo>
                  <a:cubicBezTo>
                    <a:pt x="9608" y="4750"/>
                    <a:pt x="10336" y="4705"/>
                    <a:pt x="11036" y="4614"/>
                  </a:cubicBezTo>
                  <a:cubicBezTo>
                    <a:pt x="11047" y="4614"/>
                    <a:pt x="11059" y="4609"/>
                    <a:pt x="11065" y="4609"/>
                  </a:cubicBezTo>
                  <a:lnTo>
                    <a:pt x="11052" y="4603"/>
                  </a:lnTo>
                  <a:cubicBezTo>
                    <a:pt x="12229" y="4449"/>
                    <a:pt x="13344" y="4155"/>
                    <a:pt x="14354" y="3728"/>
                  </a:cubicBezTo>
                  <a:cubicBezTo>
                    <a:pt x="15195" y="3370"/>
                    <a:pt x="15962" y="2927"/>
                    <a:pt x="16633" y="2416"/>
                  </a:cubicBezTo>
                  <a:cubicBezTo>
                    <a:pt x="16678" y="2382"/>
                    <a:pt x="16719" y="2348"/>
                    <a:pt x="16764" y="2307"/>
                  </a:cubicBezTo>
                  <a:lnTo>
                    <a:pt x="16809" y="2273"/>
                  </a:lnTo>
                  <a:lnTo>
                    <a:pt x="16827" y="2262"/>
                  </a:lnTo>
                  <a:lnTo>
                    <a:pt x="16775" y="2262"/>
                  </a:lnTo>
                  <a:cubicBezTo>
                    <a:pt x="16672" y="2285"/>
                    <a:pt x="16570" y="2301"/>
                    <a:pt x="16468" y="2319"/>
                  </a:cubicBezTo>
                  <a:cubicBezTo>
                    <a:pt x="16190" y="2364"/>
                    <a:pt x="15946" y="2393"/>
                    <a:pt x="15730" y="2409"/>
                  </a:cubicBezTo>
                  <a:cubicBezTo>
                    <a:pt x="15611" y="2416"/>
                    <a:pt x="15496" y="2420"/>
                    <a:pt x="15386" y="2420"/>
                  </a:cubicBezTo>
                  <a:cubicBezTo>
                    <a:pt x="14981" y="2420"/>
                    <a:pt x="14628" y="2371"/>
                    <a:pt x="14320" y="2273"/>
                  </a:cubicBezTo>
                  <a:cubicBezTo>
                    <a:pt x="14291" y="2262"/>
                    <a:pt x="14270" y="2245"/>
                    <a:pt x="14252" y="2222"/>
                  </a:cubicBezTo>
                  <a:cubicBezTo>
                    <a:pt x="14241" y="2222"/>
                    <a:pt x="14235" y="2217"/>
                    <a:pt x="14230" y="2217"/>
                  </a:cubicBezTo>
                  <a:cubicBezTo>
                    <a:pt x="14207" y="2199"/>
                    <a:pt x="14189" y="2177"/>
                    <a:pt x="14178" y="2154"/>
                  </a:cubicBezTo>
                  <a:lnTo>
                    <a:pt x="14178" y="2120"/>
                  </a:lnTo>
                  <a:cubicBezTo>
                    <a:pt x="14178" y="2097"/>
                    <a:pt x="14184" y="2080"/>
                    <a:pt x="14189" y="2068"/>
                  </a:cubicBezTo>
                  <a:cubicBezTo>
                    <a:pt x="14354" y="1858"/>
                    <a:pt x="14490" y="1677"/>
                    <a:pt x="14605" y="1517"/>
                  </a:cubicBezTo>
                  <a:cubicBezTo>
                    <a:pt x="14758" y="1296"/>
                    <a:pt x="14883" y="1113"/>
                    <a:pt x="14996" y="932"/>
                  </a:cubicBezTo>
                  <a:cubicBezTo>
                    <a:pt x="15116" y="751"/>
                    <a:pt x="15235" y="552"/>
                    <a:pt x="15355" y="324"/>
                  </a:cubicBezTo>
                  <a:cubicBezTo>
                    <a:pt x="15406" y="227"/>
                    <a:pt x="15457" y="132"/>
                    <a:pt x="15508" y="35"/>
                  </a:cubicBezTo>
                  <a:cubicBezTo>
                    <a:pt x="15002" y="295"/>
                    <a:pt x="14650" y="466"/>
                    <a:pt x="14343" y="620"/>
                  </a:cubicBezTo>
                  <a:cubicBezTo>
                    <a:pt x="13582" y="984"/>
                    <a:pt x="12888" y="1268"/>
                    <a:pt x="12224" y="1488"/>
                  </a:cubicBezTo>
                  <a:cubicBezTo>
                    <a:pt x="11474" y="1734"/>
                    <a:pt x="10724" y="1910"/>
                    <a:pt x="9990" y="2012"/>
                  </a:cubicBezTo>
                  <a:cubicBezTo>
                    <a:pt x="9401" y="2093"/>
                    <a:pt x="8806" y="2134"/>
                    <a:pt x="8209" y="2134"/>
                  </a:cubicBezTo>
                  <a:cubicBezTo>
                    <a:pt x="7971" y="2134"/>
                    <a:pt x="7734" y="2127"/>
                    <a:pt x="7496" y="2114"/>
                  </a:cubicBezTo>
                  <a:cubicBezTo>
                    <a:pt x="7042" y="2086"/>
                    <a:pt x="6620" y="2041"/>
                    <a:pt x="6218" y="1966"/>
                  </a:cubicBezTo>
                  <a:cubicBezTo>
                    <a:pt x="5757" y="1887"/>
                    <a:pt x="5400" y="1784"/>
                    <a:pt x="5093" y="1643"/>
                  </a:cubicBezTo>
                  <a:cubicBezTo>
                    <a:pt x="5070" y="1648"/>
                    <a:pt x="5052" y="1653"/>
                    <a:pt x="5036" y="1653"/>
                  </a:cubicBezTo>
                  <a:cubicBezTo>
                    <a:pt x="4967" y="1653"/>
                    <a:pt x="4905" y="1591"/>
                    <a:pt x="4905" y="1529"/>
                  </a:cubicBezTo>
                  <a:cubicBezTo>
                    <a:pt x="4916" y="1273"/>
                    <a:pt x="4950" y="1000"/>
                    <a:pt x="5012" y="670"/>
                  </a:cubicBezTo>
                  <a:cubicBezTo>
                    <a:pt x="5046" y="489"/>
                    <a:pt x="5098" y="273"/>
                    <a:pt x="516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3" name="Google Shape;1987;p27"/>
            <p:cNvSpPr>
              <a:spLocks noChangeArrowheads="1"/>
            </p:cNvSpPr>
            <p:nvPr/>
          </p:nvSpPr>
          <p:spPr bwMode="auto">
            <a:xfrm flipH="1">
              <a:off x="974758" y="3501674"/>
              <a:ext cx="56803" cy="193165"/>
            </a:xfrm>
            <a:custGeom>
              <a:avLst/>
              <a:gdLst>
                <a:gd name="T0" fmla="*/ 0 w 1939"/>
                <a:gd name="T1" fmla="*/ 0 h 6569"/>
                <a:gd name="T2" fmla="*/ 1939 w 1939"/>
                <a:gd name="T3" fmla="*/ 6569 h 6569"/>
              </a:gdLst>
              <a:ahLst/>
              <a:cxnLst/>
              <a:rect l="T0" t="T1" r="T2" b="T3"/>
              <a:pathLst>
                <a:path w="1939" h="6569" extrusionOk="0">
                  <a:moveTo>
                    <a:pt x="1745" y="0"/>
                  </a:moveTo>
                  <a:cubicBezTo>
                    <a:pt x="1676" y="124"/>
                    <a:pt x="1580" y="227"/>
                    <a:pt x="1466" y="289"/>
                  </a:cubicBezTo>
                  <a:cubicBezTo>
                    <a:pt x="1398" y="329"/>
                    <a:pt x="1325" y="358"/>
                    <a:pt x="1244" y="375"/>
                  </a:cubicBezTo>
                  <a:cubicBezTo>
                    <a:pt x="1244" y="437"/>
                    <a:pt x="1250" y="499"/>
                    <a:pt x="1250" y="557"/>
                  </a:cubicBezTo>
                  <a:lnTo>
                    <a:pt x="1256" y="539"/>
                  </a:lnTo>
                  <a:cubicBezTo>
                    <a:pt x="1262" y="625"/>
                    <a:pt x="1267" y="716"/>
                    <a:pt x="1278" y="806"/>
                  </a:cubicBezTo>
                  <a:lnTo>
                    <a:pt x="1301" y="948"/>
                  </a:lnTo>
                  <a:lnTo>
                    <a:pt x="1312" y="1050"/>
                  </a:lnTo>
                  <a:lnTo>
                    <a:pt x="1318" y="1097"/>
                  </a:lnTo>
                  <a:lnTo>
                    <a:pt x="1325" y="1113"/>
                  </a:lnTo>
                  <a:cubicBezTo>
                    <a:pt x="1330" y="1176"/>
                    <a:pt x="1341" y="1244"/>
                    <a:pt x="1341" y="1307"/>
                  </a:cubicBezTo>
                  <a:cubicBezTo>
                    <a:pt x="1346" y="1352"/>
                    <a:pt x="1346" y="1404"/>
                    <a:pt x="1346" y="1443"/>
                  </a:cubicBezTo>
                  <a:cubicBezTo>
                    <a:pt x="1346" y="1460"/>
                    <a:pt x="1346" y="1472"/>
                    <a:pt x="1341" y="1483"/>
                  </a:cubicBezTo>
                  <a:cubicBezTo>
                    <a:pt x="1370" y="1506"/>
                    <a:pt x="1386" y="1517"/>
                    <a:pt x="1404" y="1528"/>
                  </a:cubicBezTo>
                  <a:cubicBezTo>
                    <a:pt x="1461" y="1574"/>
                    <a:pt x="1535" y="1637"/>
                    <a:pt x="1591" y="1716"/>
                  </a:cubicBezTo>
                  <a:cubicBezTo>
                    <a:pt x="1653" y="1807"/>
                    <a:pt x="1687" y="1881"/>
                    <a:pt x="1711" y="1960"/>
                  </a:cubicBezTo>
                  <a:cubicBezTo>
                    <a:pt x="1734" y="2046"/>
                    <a:pt x="1734" y="2131"/>
                    <a:pt x="1711" y="2210"/>
                  </a:cubicBezTo>
                  <a:cubicBezTo>
                    <a:pt x="1693" y="2290"/>
                    <a:pt x="1648" y="2369"/>
                    <a:pt x="1585" y="2432"/>
                  </a:cubicBezTo>
                  <a:cubicBezTo>
                    <a:pt x="1495" y="2523"/>
                    <a:pt x="1370" y="2585"/>
                    <a:pt x="1210" y="2626"/>
                  </a:cubicBezTo>
                  <a:cubicBezTo>
                    <a:pt x="1222" y="2660"/>
                    <a:pt x="1233" y="2687"/>
                    <a:pt x="1244" y="2721"/>
                  </a:cubicBezTo>
                  <a:cubicBezTo>
                    <a:pt x="1291" y="2830"/>
                    <a:pt x="1307" y="2949"/>
                    <a:pt x="1296" y="3051"/>
                  </a:cubicBezTo>
                  <a:cubicBezTo>
                    <a:pt x="1291" y="3142"/>
                    <a:pt x="1273" y="3232"/>
                    <a:pt x="1239" y="3318"/>
                  </a:cubicBezTo>
                  <a:lnTo>
                    <a:pt x="1239" y="3329"/>
                  </a:lnTo>
                  <a:cubicBezTo>
                    <a:pt x="1244" y="3415"/>
                    <a:pt x="1250" y="3483"/>
                    <a:pt x="1250" y="3552"/>
                  </a:cubicBezTo>
                  <a:cubicBezTo>
                    <a:pt x="1244" y="3631"/>
                    <a:pt x="1239" y="3693"/>
                    <a:pt x="1233" y="3751"/>
                  </a:cubicBezTo>
                  <a:cubicBezTo>
                    <a:pt x="1222" y="3801"/>
                    <a:pt x="1210" y="3864"/>
                    <a:pt x="1188" y="3921"/>
                  </a:cubicBezTo>
                  <a:cubicBezTo>
                    <a:pt x="1165" y="3972"/>
                    <a:pt x="1142" y="4023"/>
                    <a:pt x="1097" y="4058"/>
                  </a:cubicBezTo>
                  <a:cubicBezTo>
                    <a:pt x="1074" y="4068"/>
                    <a:pt x="1045" y="4092"/>
                    <a:pt x="1011" y="4097"/>
                  </a:cubicBezTo>
                  <a:lnTo>
                    <a:pt x="971" y="4097"/>
                  </a:lnTo>
                  <a:cubicBezTo>
                    <a:pt x="955" y="4097"/>
                    <a:pt x="943" y="4097"/>
                    <a:pt x="921" y="4092"/>
                  </a:cubicBezTo>
                  <a:cubicBezTo>
                    <a:pt x="869" y="4079"/>
                    <a:pt x="819" y="4051"/>
                    <a:pt x="761" y="3995"/>
                  </a:cubicBezTo>
                  <a:cubicBezTo>
                    <a:pt x="727" y="3961"/>
                    <a:pt x="693" y="3921"/>
                    <a:pt x="654" y="3869"/>
                  </a:cubicBezTo>
                  <a:cubicBezTo>
                    <a:pt x="585" y="3893"/>
                    <a:pt x="523" y="3909"/>
                    <a:pt x="465" y="3914"/>
                  </a:cubicBezTo>
                  <a:cubicBezTo>
                    <a:pt x="404" y="3927"/>
                    <a:pt x="347" y="3932"/>
                    <a:pt x="290" y="3932"/>
                  </a:cubicBezTo>
                  <a:cubicBezTo>
                    <a:pt x="239" y="3932"/>
                    <a:pt x="182" y="3927"/>
                    <a:pt x="119" y="3914"/>
                  </a:cubicBezTo>
                  <a:cubicBezTo>
                    <a:pt x="80" y="3903"/>
                    <a:pt x="40" y="3893"/>
                    <a:pt x="0" y="3880"/>
                  </a:cubicBezTo>
                  <a:cubicBezTo>
                    <a:pt x="0" y="3893"/>
                    <a:pt x="11" y="3903"/>
                    <a:pt x="17" y="3914"/>
                  </a:cubicBezTo>
                  <a:cubicBezTo>
                    <a:pt x="45" y="3948"/>
                    <a:pt x="80" y="3989"/>
                    <a:pt x="119" y="4023"/>
                  </a:cubicBezTo>
                  <a:cubicBezTo>
                    <a:pt x="210" y="4097"/>
                    <a:pt x="318" y="4153"/>
                    <a:pt x="410" y="4199"/>
                  </a:cubicBezTo>
                  <a:cubicBezTo>
                    <a:pt x="512" y="4250"/>
                    <a:pt x="614" y="4307"/>
                    <a:pt x="704" y="4381"/>
                  </a:cubicBezTo>
                  <a:cubicBezTo>
                    <a:pt x="751" y="4420"/>
                    <a:pt x="790" y="4467"/>
                    <a:pt x="830" y="4523"/>
                  </a:cubicBezTo>
                  <a:cubicBezTo>
                    <a:pt x="864" y="4569"/>
                    <a:pt x="887" y="4614"/>
                    <a:pt x="909" y="4677"/>
                  </a:cubicBezTo>
                  <a:cubicBezTo>
                    <a:pt x="926" y="4727"/>
                    <a:pt x="937" y="4784"/>
                    <a:pt x="950" y="4842"/>
                  </a:cubicBezTo>
                  <a:cubicBezTo>
                    <a:pt x="955" y="4915"/>
                    <a:pt x="961" y="4978"/>
                    <a:pt x="961" y="5034"/>
                  </a:cubicBezTo>
                  <a:cubicBezTo>
                    <a:pt x="966" y="5159"/>
                    <a:pt x="955" y="5285"/>
                    <a:pt x="932" y="5427"/>
                  </a:cubicBezTo>
                  <a:cubicBezTo>
                    <a:pt x="909" y="5574"/>
                    <a:pt x="881" y="5716"/>
                    <a:pt x="847" y="5852"/>
                  </a:cubicBezTo>
                  <a:cubicBezTo>
                    <a:pt x="819" y="5954"/>
                    <a:pt x="654" y="6466"/>
                    <a:pt x="620" y="6568"/>
                  </a:cubicBezTo>
                  <a:lnTo>
                    <a:pt x="1910" y="6324"/>
                  </a:lnTo>
                  <a:cubicBezTo>
                    <a:pt x="1910" y="6216"/>
                    <a:pt x="1847" y="5909"/>
                    <a:pt x="1852" y="5802"/>
                  </a:cubicBezTo>
                  <a:lnTo>
                    <a:pt x="1852" y="5369"/>
                  </a:lnTo>
                  <a:cubicBezTo>
                    <a:pt x="1858" y="5086"/>
                    <a:pt x="1863" y="4808"/>
                    <a:pt x="1876" y="4523"/>
                  </a:cubicBezTo>
                  <a:cubicBezTo>
                    <a:pt x="1876" y="4318"/>
                    <a:pt x="1881" y="4108"/>
                    <a:pt x="1892" y="3903"/>
                  </a:cubicBezTo>
                  <a:cubicBezTo>
                    <a:pt x="1892" y="3727"/>
                    <a:pt x="1897" y="3557"/>
                    <a:pt x="1904" y="3387"/>
                  </a:cubicBezTo>
                  <a:cubicBezTo>
                    <a:pt x="1915" y="3006"/>
                    <a:pt x="1921" y="2626"/>
                    <a:pt x="1926" y="2244"/>
                  </a:cubicBezTo>
                  <a:cubicBezTo>
                    <a:pt x="1938" y="1818"/>
                    <a:pt x="1938" y="1443"/>
                    <a:pt x="1932" y="1102"/>
                  </a:cubicBezTo>
                  <a:cubicBezTo>
                    <a:pt x="1926" y="819"/>
                    <a:pt x="1921" y="478"/>
                    <a:pt x="1897" y="130"/>
                  </a:cubicBezTo>
                  <a:cubicBezTo>
                    <a:pt x="1847" y="90"/>
                    <a:pt x="1795" y="45"/>
                    <a:pt x="175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4" name="Google Shape;1988;p27"/>
            <p:cNvSpPr>
              <a:spLocks noChangeArrowheads="1"/>
            </p:cNvSpPr>
            <p:nvPr/>
          </p:nvSpPr>
          <p:spPr bwMode="auto">
            <a:xfrm flipH="1">
              <a:off x="895234" y="3386627"/>
              <a:ext cx="191709" cy="222992"/>
            </a:xfrm>
            <a:custGeom>
              <a:avLst/>
              <a:gdLst>
                <a:gd name="T0" fmla="*/ 0 w 6547"/>
                <a:gd name="T1" fmla="*/ 0 h 7592"/>
                <a:gd name="T2" fmla="*/ 6547 w 6547"/>
                <a:gd name="T3" fmla="*/ 7592 h 7592"/>
              </a:gdLst>
              <a:ahLst/>
              <a:cxnLst/>
              <a:rect l="T0" t="T1" r="T2" b="T3"/>
              <a:pathLst>
                <a:path w="6547" h="7592" extrusionOk="0">
                  <a:moveTo>
                    <a:pt x="3012" y="1"/>
                  </a:moveTo>
                  <a:cubicBezTo>
                    <a:pt x="2926" y="11"/>
                    <a:pt x="2841" y="28"/>
                    <a:pt x="2762" y="56"/>
                  </a:cubicBezTo>
                  <a:cubicBezTo>
                    <a:pt x="2676" y="91"/>
                    <a:pt x="2597" y="137"/>
                    <a:pt x="2524" y="187"/>
                  </a:cubicBezTo>
                  <a:cubicBezTo>
                    <a:pt x="2449" y="245"/>
                    <a:pt x="2380" y="307"/>
                    <a:pt x="2319" y="376"/>
                  </a:cubicBezTo>
                  <a:cubicBezTo>
                    <a:pt x="2256" y="455"/>
                    <a:pt x="2199" y="539"/>
                    <a:pt x="2154" y="636"/>
                  </a:cubicBezTo>
                  <a:cubicBezTo>
                    <a:pt x="2102" y="738"/>
                    <a:pt x="2068" y="853"/>
                    <a:pt x="2052" y="966"/>
                  </a:cubicBezTo>
                  <a:cubicBezTo>
                    <a:pt x="2040" y="1017"/>
                    <a:pt x="2034" y="1068"/>
                    <a:pt x="2034" y="1119"/>
                  </a:cubicBezTo>
                  <a:cubicBezTo>
                    <a:pt x="2029" y="1176"/>
                    <a:pt x="2000" y="1228"/>
                    <a:pt x="1955" y="1250"/>
                  </a:cubicBezTo>
                  <a:cubicBezTo>
                    <a:pt x="1932" y="1262"/>
                    <a:pt x="1910" y="1267"/>
                    <a:pt x="1881" y="1267"/>
                  </a:cubicBezTo>
                  <a:cubicBezTo>
                    <a:pt x="1858" y="1267"/>
                    <a:pt x="1830" y="1262"/>
                    <a:pt x="1795" y="1244"/>
                  </a:cubicBezTo>
                  <a:cubicBezTo>
                    <a:pt x="1779" y="1233"/>
                    <a:pt x="1756" y="1221"/>
                    <a:pt x="1733" y="1210"/>
                  </a:cubicBezTo>
                  <a:cubicBezTo>
                    <a:pt x="1648" y="1176"/>
                    <a:pt x="1562" y="1147"/>
                    <a:pt x="1478" y="1131"/>
                  </a:cubicBezTo>
                  <a:cubicBezTo>
                    <a:pt x="1420" y="1119"/>
                    <a:pt x="1370" y="1119"/>
                    <a:pt x="1318" y="1119"/>
                  </a:cubicBezTo>
                  <a:lnTo>
                    <a:pt x="1244" y="1119"/>
                  </a:lnTo>
                  <a:cubicBezTo>
                    <a:pt x="1171" y="1131"/>
                    <a:pt x="1097" y="1147"/>
                    <a:pt x="1029" y="1171"/>
                  </a:cubicBezTo>
                  <a:cubicBezTo>
                    <a:pt x="961" y="1199"/>
                    <a:pt x="898" y="1233"/>
                    <a:pt x="835" y="1273"/>
                  </a:cubicBezTo>
                  <a:cubicBezTo>
                    <a:pt x="785" y="1312"/>
                    <a:pt x="733" y="1357"/>
                    <a:pt x="688" y="1404"/>
                  </a:cubicBezTo>
                  <a:cubicBezTo>
                    <a:pt x="654" y="1449"/>
                    <a:pt x="625" y="1494"/>
                    <a:pt x="602" y="1546"/>
                  </a:cubicBezTo>
                  <a:cubicBezTo>
                    <a:pt x="580" y="1591"/>
                    <a:pt x="563" y="1643"/>
                    <a:pt x="552" y="1693"/>
                  </a:cubicBezTo>
                  <a:cubicBezTo>
                    <a:pt x="546" y="1739"/>
                    <a:pt x="546" y="1779"/>
                    <a:pt x="546" y="1824"/>
                  </a:cubicBezTo>
                  <a:cubicBezTo>
                    <a:pt x="552" y="1869"/>
                    <a:pt x="563" y="1915"/>
                    <a:pt x="580" y="1955"/>
                  </a:cubicBezTo>
                  <a:cubicBezTo>
                    <a:pt x="597" y="2000"/>
                    <a:pt x="620" y="2052"/>
                    <a:pt x="654" y="2091"/>
                  </a:cubicBezTo>
                  <a:cubicBezTo>
                    <a:pt x="694" y="2142"/>
                    <a:pt x="739" y="2193"/>
                    <a:pt x="790" y="2244"/>
                  </a:cubicBezTo>
                  <a:cubicBezTo>
                    <a:pt x="841" y="2285"/>
                    <a:pt x="898" y="2319"/>
                    <a:pt x="961" y="2358"/>
                  </a:cubicBezTo>
                  <a:cubicBezTo>
                    <a:pt x="1006" y="2387"/>
                    <a:pt x="1040" y="2443"/>
                    <a:pt x="1034" y="2500"/>
                  </a:cubicBezTo>
                  <a:cubicBezTo>
                    <a:pt x="1034" y="2534"/>
                    <a:pt x="1017" y="2585"/>
                    <a:pt x="983" y="2608"/>
                  </a:cubicBezTo>
                  <a:cubicBezTo>
                    <a:pt x="914" y="2660"/>
                    <a:pt x="853" y="2716"/>
                    <a:pt x="801" y="2773"/>
                  </a:cubicBezTo>
                  <a:cubicBezTo>
                    <a:pt x="773" y="2813"/>
                    <a:pt x="744" y="2852"/>
                    <a:pt x="728" y="2892"/>
                  </a:cubicBezTo>
                  <a:cubicBezTo>
                    <a:pt x="710" y="2920"/>
                    <a:pt x="704" y="2954"/>
                    <a:pt x="694" y="2983"/>
                  </a:cubicBezTo>
                  <a:cubicBezTo>
                    <a:pt x="694" y="3012"/>
                    <a:pt x="688" y="3040"/>
                    <a:pt x="694" y="3069"/>
                  </a:cubicBezTo>
                  <a:cubicBezTo>
                    <a:pt x="699" y="3103"/>
                    <a:pt x="704" y="3130"/>
                    <a:pt x="717" y="3159"/>
                  </a:cubicBezTo>
                  <a:cubicBezTo>
                    <a:pt x="733" y="3199"/>
                    <a:pt x="751" y="3233"/>
                    <a:pt x="773" y="3267"/>
                  </a:cubicBezTo>
                  <a:cubicBezTo>
                    <a:pt x="801" y="3308"/>
                    <a:pt x="835" y="3347"/>
                    <a:pt x="880" y="3387"/>
                  </a:cubicBezTo>
                  <a:cubicBezTo>
                    <a:pt x="938" y="3432"/>
                    <a:pt x="1000" y="3471"/>
                    <a:pt x="1074" y="3505"/>
                  </a:cubicBezTo>
                  <a:cubicBezTo>
                    <a:pt x="1160" y="3546"/>
                    <a:pt x="1244" y="3568"/>
                    <a:pt x="1330" y="3586"/>
                  </a:cubicBezTo>
                  <a:cubicBezTo>
                    <a:pt x="1386" y="3597"/>
                    <a:pt x="1438" y="3597"/>
                    <a:pt x="1489" y="3597"/>
                  </a:cubicBezTo>
                  <a:lnTo>
                    <a:pt x="1562" y="3597"/>
                  </a:lnTo>
                  <a:cubicBezTo>
                    <a:pt x="1630" y="3591"/>
                    <a:pt x="1699" y="3574"/>
                    <a:pt x="1761" y="3552"/>
                  </a:cubicBezTo>
                  <a:cubicBezTo>
                    <a:pt x="1819" y="3529"/>
                    <a:pt x="1864" y="3500"/>
                    <a:pt x="1910" y="3471"/>
                  </a:cubicBezTo>
                  <a:cubicBezTo>
                    <a:pt x="1960" y="3437"/>
                    <a:pt x="2000" y="3398"/>
                    <a:pt x="2040" y="3353"/>
                  </a:cubicBezTo>
                  <a:cubicBezTo>
                    <a:pt x="2068" y="3319"/>
                    <a:pt x="2091" y="3284"/>
                    <a:pt x="2115" y="3250"/>
                  </a:cubicBezTo>
                  <a:cubicBezTo>
                    <a:pt x="2136" y="3211"/>
                    <a:pt x="2183" y="3188"/>
                    <a:pt x="2228" y="3188"/>
                  </a:cubicBezTo>
                  <a:cubicBezTo>
                    <a:pt x="2244" y="3188"/>
                    <a:pt x="2256" y="3188"/>
                    <a:pt x="2267" y="3193"/>
                  </a:cubicBezTo>
                  <a:cubicBezTo>
                    <a:pt x="2301" y="3205"/>
                    <a:pt x="2335" y="3227"/>
                    <a:pt x="2346" y="3256"/>
                  </a:cubicBezTo>
                  <a:cubicBezTo>
                    <a:pt x="2359" y="3279"/>
                    <a:pt x="2364" y="3301"/>
                    <a:pt x="2364" y="3329"/>
                  </a:cubicBezTo>
                  <a:cubicBezTo>
                    <a:pt x="2370" y="3364"/>
                    <a:pt x="2370" y="3398"/>
                    <a:pt x="2370" y="3432"/>
                  </a:cubicBezTo>
                  <a:cubicBezTo>
                    <a:pt x="2387" y="3563"/>
                    <a:pt x="2409" y="3665"/>
                    <a:pt x="2438" y="3756"/>
                  </a:cubicBezTo>
                  <a:cubicBezTo>
                    <a:pt x="2455" y="3801"/>
                    <a:pt x="2477" y="3841"/>
                    <a:pt x="2500" y="3880"/>
                  </a:cubicBezTo>
                  <a:cubicBezTo>
                    <a:pt x="2524" y="3904"/>
                    <a:pt x="2545" y="3927"/>
                    <a:pt x="2569" y="3955"/>
                  </a:cubicBezTo>
                  <a:cubicBezTo>
                    <a:pt x="2597" y="3972"/>
                    <a:pt x="2626" y="3995"/>
                    <a:pt x="2653" y="4006"/>
                  </a:cubicBezTo>
                  <a:cubicBezTo>
                    <a:pt x="2700" y="4024"/>
                    <a:pt x="2745" y="4040"/>
                    <a:pt x="2796" y="4051"/>
                  </a:cubicBezTo>
                  <a:cubicBezTo>
                    <a:pt x="2847" y="4058"/>
                    <a:pt x="2904" y="4063"/>
                    <a:pt x="2955" y="4063"/>
                  </a:cubicBezTo>
                  <a:lnTo>
                    <a:pt x="3023" y="4063"/>
                  </a:lnTo>
                  <a:cubicBezTo>
                    <a:pt x="3080" y="4051"/>
                    <a:pt x="3137" y="4040"/>
                    <a:pt x="3188" y="4024"/>
                  </a:cubicBezTo>
                  <a:cubicBezTo>
                    <a:pt x="3233" y="4006"/>
                    <a:pt x="3267" y="3983"/>
                    <a:pt x="3301" y="3961"/>
                  </a:cubicBezTo>
                  <a:cubicBezTo>
                    <a:pt x="3335" y="3938"/>
                    <a:pt x="3364" y="3909"/>
                    <a:pt x="3387" y="3880"/>
                  </a:cubicBezTo>
                  <a:cubicBezTo>
                    <a:pt x="3416" y="3846"/>
                    <a:pt x="3437" y="3812"/>
                    <a:pt x="3461" y="3767"/>
                  </a:cubicBezTo>
                  <a:cubicBezTo>
                    <a:pt x="3471" y="3733"/>
                    <a:pt x="3489" y="3699"/>
                    <a:pt x="3495" y="3665"/>
                  </a:cubicBezTo>
                  <a:cubicBezTo>
                    <a:pt x="3484" y="3586"/>
                    <a:pt x="3523" y="3505"/>
                    <a:pt x="3591" y="3471"/>
                  </a:cubicBezTo>
                  <a:cubicBezTo>
                    <a:pt x="3615" y="3460"/>
                    <a:pt x="3642" y="3449"/>
                    <a:pt x="3676" y="3449"/>
                  </a:cubicBezTo>
                  <a:cubicBezTo>
                    <a:pt x="3694" y="3449"/>
                    <a:pt x="3710" y="3455"/>
                    <a:pt x="3728" y="3460"/>
                  </a:cubicBezTo>
                  <a:cubicBezTo>
                    <a:pt x="3773" y="3471"/>
                    <a:pt x="3807" y="3500"/>
                    <a:pt x="3836" y="3546"/>
                  </a:cubicBezTo>
                  <a:cubicBezTo>
                    <a:pt x="3841" y="3563"/>
                    <a:pt x="3853" y="3574"/>
                    <a:pt x="3859" y="3591"/>
                  </a:cubicBezTo>
                  <a:cubicBezTo>
                    <a:pt x="3893" y="3631"/>
                    <a:pt x="3932" y="3676"/>
                    <a:pt x="3977" y="3717"/>
                  </a:cubicBezTo>
                  <a:cubicBezTo>
                    <a:pt x="4024" y="3751"/>
                    <a:pt x="4074" y="3785"/>
                    <a:pt x="4132" y="3812"/>
                  </a:cubicBezTo>
                  <a:cubicBezTo>
                    <a:pt x="4200" y="3841"/>
                    <a:pt x="4273" y="3864"/>
                    <a:pt x="4358" y="3880"/>
                  </a:cubicBezTo>
                  <a:cubicBezTo>
                    <a:pt x="4426" y="3893"/>
                    <a:pt x="4507" y="3898"/>
                    <a:pt x="4586" y="3898"/>
                  </a:cubicBezTo>
                  <a:cubicBezTo>
                    <a:pt x="4631" y="3898"/>
                    <a:pt x="4677" y="3898"/>
                    <a:pt x="4722" y="3893"/>
                  </a:cubicBezTo>
                  <a:cubicBezTo>
                    <a:pt x="4938" y="3870"/>
                    <a:pt x="5165" y="3812"/>
                    <a:pt x="5409" y="3722"/>
                  </a:cubicBezTo>
                  <a:cubicBezTo>
                    <a:pt x="5666" y="3625"/>
                    <a:pt x="5876" y="3523"/>
                    <a:pt x="6052" y="3398"/>
                  </a:cubicBezTo>
                  <a:cubicBezTo>
                    <a:pt x="6159" y="3319"/>
                    <a:pt x="6251" y="3239"/>
                    <a:pt x="6330" y="3148"/>
                  </a:cubicBezTo>
                  <a:cubicBezTo>
                    <a:pt x="6387" y="3074"/>
                    <a:pt x="6432" y="3001"/>
                    <a:pt x="6472" y="2926"/>
                  </a:cubicBezTo>
                  <a:cubicBezTo>
                    <a:pt x="6500" y="2864"/>
                    <a:pt x="6524" y="2802"/>
                    <a:pt x="6534" y="2739"/>
                  </a:cubicBezTo>
                  <a:cubicBezTo>
                    <a:pt x="6540" y="2682"/>
                    <a:pt x="6547" y="2626"/>
                    <a:pt x="6540" y="2574"/>
                  </a:cubicBezTo>
                  <a:cubicBezTo>
                    <a:pt x="6534" y="2524"/>
                    <a:pt x="6524" y="2472"/>
                    <a:pt x="6506" y="2421"/>
                  </a:cubicBezTo>
                  <a:cubicBezTo>
                    <a:pt x="6489" y="2369"/>
                    <a:pt x="6461" y="2324"/>
                    <a:pt x="6432" y="2278"/>
                  </a:cubicBezTo>
                  <a:cubicBezTo>
                    <a:pt x="6393" y="2228"/>
                    <a:pt x="6353" y="2188"/>
                    <a:pt x="6301" y="2142"/>
                  </a:cubicBezTo>
                  <a:cubicBezTo>
                    <a:pt x="6233" y="2086"/>
                    <a:pt x="6159" y="2039"/>
                    <a:pt x="6080" y="2000"/>
                  </a:cubicBezTo>
                  <a:cubicBezTo>
                    <a:pt x="5967" y="1949"/>
                    <a:pt x="5842" y="1915"/>
                    <a:pt x="5711" y="1887"/>
                  </a:cubicBezTo>
                  <a:cubicBezTo>
                    <a:pt x="5608" y="1869"/>
                    <a:pt x="5501" y="1863"/>
                    <a:pt x="5388" y="1858"/>
                  </a:cubicBezTo>
                  <a:cubicBezTo>
                    <a:pt x="5319" y="1858"/>
                    <a:pt x="5262" y="1808"/>
                    <a:pt x="5244" y="1745"/>
                  </a:cubicBezTo>
                  <a:cubicBezTo>
                    <a:pt x="5233" y="1693"/>
                    <a:pt x="5244" y="1625"/>
                    <a:pt x="5291" y="1596"/>
                  </a:cubicBezTo>
                  <a:cubicBezTo>
                    <a:pt x="5393" y="1517"/>
                    <a:pt x="5478" y="1443"/>
                    <a:pt x="5540" y="1370"/>
                  </a:cubicBezTo>
                  <a:cubicBezTo>
                    <a:pt x="5574" y="1330"/>
                    <a:pt x="5598" y="1289"/>
                    <a:pt x="5619" y="1250"/>
                  </a:cubicBezTo>
                  <a:cubicBezTo>
                    <a:pt x="5632" y="1228"/>
                    <a:pt x="5643" y="1199"/>
                    <a:pt x="5648" y="1171"/>
                  </a:cubicBezTo>
                  <a:lnTo>
                    <a:pt x="5648" y="1126"/>
                  </a:lnTo>
                  <a:cubicBezTo>
                    <a:pt x="5648" y="1108"/>
                    <a:pt x="5643" y="1092"/>
                    <a:pt x="5637" y="1074"/>
                  </a:cubicBezTo>
                  <a:cubicBezTo>
                    <a:pt x="5632" y="1057"/>
                    <a:pt x="5619" y="1040"/>
                    <a:pt x="5608" y="1029"/>
                  </a:cubicBezTo>
                  <a:cubicBezTo>
                    <a:pt x="5592" y="1006"/>
                    <a:pt x="5574" y="982"/>
                    <a:pt x="5551" y="966"/>
                  </a:cubicBezTo>
                  <a:cubicBezTo>
                    <a:pt x="5517" y="937"/>
                    <a:pt x="5478" y="914"/>
                    <a:pt x="5433" y="892"/>
                  </a:cubicBezTo>
                  <a:cubicBezTo>
                    <a:pt x="5359" y="858"/>
                    <a:pt x="5273" y="835"/>
                    <a:pt x="5183" y="812"/>
                  </a:cubicBezTo>
                  <a:cubicBezTo>
                    <a:pt x="5103" y="801"/>
                    <a:pt x="5018" y="796"/>
                    <a:pt x="4932" y="796"/>
                  </a:cubicBezTo>
                  <a:cubicBezTo>
                    <a:pt x="4893" y="796"/>
                    <a:pt x="4848" y="796"/>
                    <a:pt x="4808" y="801"/>
                  </a:cubicBezTo>
                  <a:cubicBezTo>
                    <a:pt x="4677" y="812"/>
                    <a:pt x="4557" y="841"/>
                    <a:pt x="4444" y="880"/>
                  </a:cubicBezTo>
                  <a:cubicBezTo>
                    <a:pt x="4352" y="921"/>
                    <a:pt x="4262" y="966"/>
                    <a:pt x="4182" y="1017"/>
                  </a:cubicBezTo>
                  <a:cubicBezTo>
                    <a:pt x="4148" y="1045"/>
                    <a:pt x="4114" y="1074"/>
                    <a:pt x="4085" y="1102"/>
                  </a:cubicBezTo>
                  <a:cubicBezTo>
                    <a:pt x="4058" y="1126"/>
                    <a:pt x="4024" y="1142"/>
                    <a:pt x="3983" y="1142"/>
                  </a:cubicBezTo>
                  <a:cubicBezTo>
                    <a:pt x="3956" y="1142"/>
                    <a:pt x="3927" y="1131"/>
                    <a:pt x="3904" y="1119"/>
                  </a:cubicBezTo>
                  <a:cubicBezTo>
                    <a:pt x="3859" y="1092"/>
                    <a:pt x="3830" y="1040"/>
                    <a:pt x="3836" y="989"/>
                  </a:cubicBezTo>
                  <a:cubicBezTo>
                    <a:pt x="3836" y="898"/>
                    <a:pt x="3836" y="819"/>
                    <a:pt x="3830" y="744"/>
                  </a:cubicBezTo>
                  <a:cubicBezTo>
                    <a:pt x="3819" y="642"/>
                    <a:pt x="3796" y="546"/>
                    <a:pt x="3767" y="460"/>
                  </a:cubicBezTo>
                  <a:cubicBezTo>
                    <a:pt x="3739" y="392"/>
                    <a:pt x="3705" y="335"/>
                    <a:pt x="3671" y="279"/>
                  </a:cubicBezTo>
                  <a:cubicBezTo>
                    <a:pt x="3631" y="227"/>
                    <a:pt x="3597" y="187"/>
                    <a:pt x="3552" y="153"/>
                  </a:cubicBezTo>
                  <a:cubicBezTo>
                    <a:pt x="3512" y="119"/>
                    <a:pt x="3461" y="91"/>
                    <a:pt x="3416" y="62"/>
                  </a:cubicBezTo>
                  <a:cubicBezTo>
                    <a:pt x="3364" y="40"/>
                    <a:pt x="3301" y="22"/>
                    <a:pt x="3240" y="6"/>
                  </a:cubicBezTo>
                  <a:cubicBezTo>
                    <a:pt x="3188" y="1"/>
                    <a:pt x="3137" y="1"/>
                    <a:pt x="3086" y="1"/>
                  </a:cubicBezTo>
                  <a:close/>
                  <a:moveTo>
                    <a:pt x="1733" y="5115"/>
                  </a:moveTo>
                  <a:cubicBezTo>
                    <a:pt x="1677" y="5120"/>
                    <a:pt x="1620" y="5136"/>
                    <a:pt x="1562" y="5154"/>
                  </a:cubicBezTo>
                  <a:cubicBezTo>
                    <a:pt x="1501" y="5183"/>
                    <a:pt x="1444" y="5210"/>
                    <a:pt x="1386" y="5251"/>
                  </a:cubicBezTo>
                  <a:cubicBezTo>
                    <a:pt x="1336" y="5291"/>
                    <a:pt x="1284" y="5336"/>
                    <a:pt x="1244" y="5381"/>
                  </a:cubicBezTo>
                  <a:cubicBezTo>
                    <a:pt x="1205" y="5427"/>
                    <a:pt x="1176" y="5477"/>
                    <a:pt x="1148" y="5535"/>
                  </a:cubicBezTo>
                  <a:cubicBezTo>
                    <a:pt x="1126" y="5585"/>
                    <a:pt x="1108" y="5637"/>
                    <a:pt x="1097" y="5694"/>
                  </a:cubicBezTo>
                  <a:cubicBezTo>
                    <a:pt x="1092" y="5722"/>
                    <a:pt x="1085" y="5756"/>
                    <a:pt x="1058" y="5784"/>
                  </a:cubicBezTo>
                  <a:cubicBezTo>
                    <a:pt x="1040" y="5797"/>
                    <a:pt x="1024" y="5807"/>
                    <a:pt x="1000" y="5813"/>
                  </a:cubicBezTo>
                  <a:lnTo>
                    <a:pt x="972" y="5813"/>
                  </a:lnTo>
                  <a:cubicBezTo>
                    <a:pt x="943" y="5813"/>
                    <a:pt x="904" y="5807"/>
                    <a:pt x="880" y="5773"/>
                  </a:cubicBezTo>
                  <a:cubicBezTo>
                    <a:pt x="859" y="5739"/>
                    <a:pt x="830" y="5711"/>
                    <a:pt x="801" y="5682"/>
                  </a:cubicBezTo>
                  <a:cubicBezTo>
                    <a:pt x="773" y="5666"/>
                    <a:pt x="751" y="5648"/>
                    <a:pt x="722" y="5637"/>
                  </a:cubicBezTo>
                  <a:cubicBezTo>
                    <a:pt x="699" y="5626"/>
                    <a:pt x="665" y="5614"/>
                    <a:pt x="631" y="5608"/>
                  </a:cubicBezTo>
                  <a:cubicBezTo>
                    <a:pt x="608" y="5603"/>
                    <a:pt x="580" y="5603"/>
                    <a:pt x="557" y="5603"/>
                  </a:cubicBezTo>
                  <a:lnTo>
                    <a:pt x="529" y="5603"/>
                  </a:lnTo>
                  <a:cubicBezTo>
                    <a:pt x="483" y="5608"/>
                    <a:pt x="444" y="5619"/>
                    <a:pt x="398" y="5631"/>
                  </a:cubicBezTo>
                  <a:cubicBezTo>
                    <a:pt x="347" y="5653"/>
                    <a:pt x="308" y="5677"/>
                    <a:pt x="261" y="5711"/>
                  </a:cubicBezTo>
                  <a:cubicBezTo>
                    <a:pt x="216" y="5739"/>
                    <a:pt x="182" y="5773"/>
                    <a:pt x="148" y="5813"/>
                  </a:cubicBezTo>
                  <a:cubicBezTo>
                    <a:pt x="108" y="5870"/>
                    <a:pt x="69" y="5926"/>
                    <a:pt x="35" y="5989"/>
                  </a:cubicBezTo>
                  <a:cubicBezTo>
                    <a:pt x="23" y="6023"/>
                    <a:pt x="12" y="6052"/>
                    <a:pt x="6" y="6086"/>
                  </a:cubicBezTo>
                  <a:cubicBezTo>
                    <a:pt x="1" y="6103"/>
                    <a:pt x="1" y="6125"/>
                    <a:pt x="1" y="6143"/>
                  </a:cubicBezTo>
                  <a:cubicBezTo>
                    <a:pt x="6" y="6159"/>
                    <a:pt x="6" y="6177"/>
                    <a:pt x="12" y="6193"/>
                  </a:cubicBezTo>
                  <a:cubicBezTo>
                    <a:pt x="23" y="6217"/>
                    <a:pt x="35" y="6240"/>
                    <a:pt x="46" y="6256"/>
                  </a:cubicBezTo>
                  <a:cubicBezTo>
                    <a:pt x="103" y="6330"/>
                    <a:pt x="171" y="6387"/>
                    <a:pt x="233" y="6437"/>
                  </a:cubicBezTo>
                  <a:cubicBezTo>
                    <a:pt x="290" y="6489"/>
                    <a:pt x="347" y="6540"/>
                    <a:pt x="392" y="6597"/>
                  </a:cubicBezTo>
                  <a:cubicBezTo>
                    <a:pt x="415" y="6620"/>
                    <a:pt x="449" y="6665"/>
                    <a:pt x="478" y="6717"/>
                  </a:cubicBezTo>
                  <a:cubicBezTo>
                    <a:pt x="500" y="6757"/>
                    <a:pt x="518" y="6796"/>
                    <a:pt x="518" y="6841"/>
                  </a:cubicBezTo>
                  <a:cubicBezTo>
                    <a:pt x="512" y="6881"/>
                    <a:pt x="494" y="6915"/>
                    <a:pt x="483" y="6956"/>
                  </a:cubicBezTo>
                  <a:lnTo>
                    <a:pt x="471" y="6978"/>
                  </a:lnTo>
                  <a:cubicBezTo>
                    <a:pt x="460" y="7017"/>
                    <a:pt x="444" y="7063"/>
                    <a:pt x="432" y="7108"/>
                  </a:cubicBezTo>
                  <a:lnTo>
                    <a:pt x="432" y="7137"/>
                  </a:lnTo>
                  <a:cubicBezTo>
                    <a:pt x="437" y="7171"/>
                    <a:pt x="449" y="7205"/>
                    <a:pt x="466" y="7245"/>
                  </a:cubicBezTo>
                  <a:cubicBezTo>
                    <a:pt x="483" y="7284"/>
                    <a:pt x="500" y="7324"/>
                    <a:pt x="523" y="7358"/>
                  </a:cubicBezTo>
                  <a:cubicBezTo>
                    <a:pt x="552" y="7392"/>
                    <a:pt x="574" y="7421"/>
                    <a:pt x="602" y="7444"/>
                  </a:cubicBezTo>
                  <a:cubicBezTo>
                    <a:pt x="642" y="7473"/>
                    <a:pt x="683" y="7501"/>
                    <a:pt x="728" y="7523"/>
                  </a:cubicBezTo>
                  <a:cubicBezTo>
                    <a:pt x="785" y="7546"/>
                    <a:pt x="846" y="7569"/>
                    <a:pt x="909" y="7580"/>
                  </a:cubicBezTo>
                  <a:cubicBezTo>
                    <a:pt x="955" y="7591"/>
                    <a:pt x="1006" y="7591"/>
                    <a:pt x="1045" y="7591"/>
                  </a:cubicBezTo>
                  <a:lnTo>
                    <a:pt x="1103" y="7591"/>
                  </a:lnTo>
                  <a:cubicBezTo>
                    <a:pt x="1165" y="7586"/>
                    <a:pt x="1216" y="7569"/>
                    <a:pt x="1273" y="7552"/>
                  </a:cubicBezTo>
                  <a:cubicBezTo>
                    <a:pt x="1307" y="7535"/>
                    <a:pt x="1347" y="7518"/>
                    <a:pt x="1381" y="7494"/>
                  </a:cubicBezTo>
                  <a:cubicBezTo>
                    <a:pt x="1409" y="7473"/>
                    <a:pt x="1433" y="7449"/>
                    <a:pt x="1460" y="7421"/>
                  </a:cubicBezTo>
                  <a:lnTo>
                    <a:pt x="1467" y="7410"/>
                  </a:lnTo>
                  <a:cubicBezTo>
                    <a:pt x="1467" y="7392"/>
                    <a:pt x="1467" y="7370"/>
                    <a:pt x="1472" y="7358"/>
                  </a:cubicBezTo>
                  <a:cubicBezTo>
                    <a:pt x="1483" y="7324"/>
                    <a:pt x="1506" y="7302"/>
                    <a:pt x="1528" y="7284"/>
                  </a:cubicBezTo>
                  <a:cubicBezTo>
                    <a:pt x="1546" y="7279"/>
                    <a:pt x="1569" y="7273"/>
                    <a:pt x="1591" y="7273"/>
                  </a:cubicBezTo>
                  <a:cubicBezTo>
                    <a:pt x="1625" y="7273"/>
                    <a:pt x="1659" y="7284"/>
                    <a:pt x="1677" y="7313"/>
                  </a:cubicBezTo>
                  <a:cubicBezTo>
                    <a:pt x="1716" y="7358"/>
                    <a:pt x="1756" y="7404"/>
                    <a:pt x="1795" y="7438"/>
                  </a:cubicBezTo>
                  <a:cubicBezTo>
                    <a:pt x="1835" y="7473"/>
                    <a:pt x="1881" y="7501"/>
                    <a:pt x="1926" y="7523"/>
                  </a:cubicBezTo>
                  <a:cubicBezTo>
                    <a:pt x="1971" y="7546"/>
                    <a:pt x="2023" y="7557"/>
                    <a:pt x="2080" y="7569"/>
                  </a:cubicBezTo>
                  <a:cubicBezTo>
                    <a:pt x="2120" y="7580"/>
                    <a:pt x="2160" y="7580"/>
                    <a:pt x="2199" y="7580"/>
                  </a:cubicBezTo>
                  <a:lnTo>
                    <a:pt x="2256" y="7580"/>
                  </a:lnTo>
                  <a:cubicBezTo>
                    <a:pt x="2319" y="7569"/>
                    <a:pt x="2387" y="7557"/>
                    <a:pt x="2449" y="7535"/>
                  </a:cubicBezTo>
                  <a:cubicBezTo>
                    <a:pt x="2517" y="7507"/>
                    <a:pt x="2585" y="7473"/>
                    <a:pt x="2642" y="7433"/>
                  </a:cubicBezTo>
                  <a:cubicBezTo>
                    <a:pt x="2694" y="7392"/>
                    <a:pt x="2739" y="7353"/>
                    <a:pt x="2779" y="7302"/>
                  </a:cubicBezTo>
                  <a:cubicBezTo>
                    <a:pt x="2813" y="7263"/>
                    <a:pt x="2847" y="7216"/>
                    <a:pt x="2870" y="7166"/>
                  </a:cubicBezTo>
                  <a:cubicBezTo>
                    <a:pt x="2886" y="7126"/>
                    <a:pt x="2904" y="7074"/>
                    <a:pt x="2915" y="7024"/>
                  </a:cubicBezTo>
                  <a:cubicBezTo>
                    <a:pt x="2921" y="6978"/>
                    <a:pt x="2921" y="6933"/>
                    <a:pt x="2921" y="6881"/>
                  </a:cubicBezTo>
                  <a:cubicBezTo>
                    <a:pt x="2915" y="6836"/>
                    <a:pt x="2904" y="6785"/>
                    <a:pt x="2886" y="6739"/>
                  </a:cubicBezTo>
                  <a:cubicBezTo>
                    <a:pt x="2858" y="6683"/>
                    <a:pt x="2831" y="6626"/>
                    <a:pt x="2796" y="6568"/>
                  </a:cubicBezTo>
                  <a:lnTo>
                    <a:pt x="2768" y="6534"/>
                  </a:lnTo>
                  <a:cubicBezTo>
                    <a:pt x="2739" y="6500"/>
                    <a:pt x="2728" y="6466"/>
                    <a:pt x="2728" y="6432"/>
                  </a:cubicBezTo>
                  <a:cubicBezTo>
                    <a:pt x="2728" y="6403"/>
                    <a:pt x="2739" y="6382"/>
                    <a:pt x="2750" y="6358"/>
                  </a:cubicBezTo>
                  <a:cubicBezTo>
                    <a:pt x="2768" y="6335"/>
                    <a:pt x="2784" y="6319"/>
                    <a:pt x="2807" y="6308"/>
                  </a:cubicBezTo>
                  <a:cubicBezTo>
                    <a:pt x="2831" y="6296"/>
                    <a:pt x="2852" y="6290"/>
                    <a:pt x="2876" y="6290"/>
                  </a:cubicBezTo>
                  <a:cubicBezTo>
                    <a:pt x="2983" y="6279"/>
                    <a:pt x="3075" y="6256"/>
                    <a:pt x="3154" y="6227"/>
                  </a:cubicBezTo>
                  <a:cubicBezTo>
                    <a:pt x="3193" y="6211"/>
                    <a:pt x="3227" y="6193"/>
                    <a:pt x="3256" y="6177"/>
                  </a:cubicBezTo>
                  <a:cubicBezTo>
                    <a:pt x="3274" y="6159"/>
                    <a:pt x="3290" y="6148"/>
                    <a:pt x="3308" y="6131"/>
                  </a:cubicBezTo>
                  <a:cubicBezTo>
                    <a:pt x="3319" y="6114"/>
                    <a:pt x="3324" y="6103"/>
                    <a:pt x="3330" y="6091"/>
                  </a:cubicBezTo>
                  <a:cubicBezTo>
                    <a:pt x="3335" y="6075"/>
                    <a:pt x="3342" y="6062"/>
                    <a:pt x="3347" y="6046"/>
                  </a:cubicBezTo>
                  <a:lnTo>
                    <a:pt x="3347" y="5989"/>
                  </a:lnTo>
                  <a:cubicBezTo>
                    <a:pt x="3347" y="5967"/>
                    <a:pt x="3335" y="5944"/>
                    <a:pt x="3330" y="5915"/>
                  </a:cubicBezTo>
                  <a:cubicBezTo>
                    <a:pt x="3319" y="5887"/>
                    <a:pt x="3296" y="5852"/>
                    <a:pt x="3279" y="5818"/>
                  </a:cubicBezTo>
                  <a:cubicBezTo>
                    <a:pt x="3245" y="5779"/>
                    <a:pt x="3211" y="5739"/>
                    <a:pt x="3165" y="5700"/>
                  </a:cubicBezTo>
                  <a:cubicBezTo>
                    <a:pt x="3114" y="5660"/>
                    <a:pt x="3057" y="5626"/>
                    <a:pt x="2994" y="5592"/>
                  </a:cubicBezTo>
                  <a:cubicBezTo>
                    <a:pt x="2933" y="5569"/>
                    <a:pt x="2870" y="5546"/>
                    <a:pt x="2802" y="5529"/>
                  </a:cubicBezTo>
                  <a:cubicBezTo>
                    <a:pt x="2756" y="5524"/>
                    <a:pt x="2705" y="5524"/>
                    <a:pt x="2666" y="5524"/>
                  </a:cubicBezTo>
                  <a:lnTo>
                    <a:pt x="2603" y="5524"/>
                  </a:lnTo>
                  <a:cubicBezTo>
                    <a:pt x="2535" y="5535"/>
                    <a:pt x="2466" y="5546"/>
                    <a:pt x="2398" y="5574"/>
                  </a:cubicBezTo>
                  <a:cubicBezTo>
                    <a:pt x="2370" y="5585"/>
                    <a:pt x="2335" y="5597"/>
                    <a:pt x="2307" y="5614"/>
                  </a:cubicBezTo>
                  <a:cubicBezTo>
                    <a:pt x="2285" y="5626"/>
                    <a:pt x="2262" y="5631"/>
                    <a:pt x="2239" y="5631"/>
                  </a:cubicBezTo>
                  <a:cubicBezTo>
                    <a:pt x="2210" y="5631"/>
                    <a:pt x="2188" y="5626"/>
                    <a:pt x="2165" y="5608"/>
                  </a:cubicBezTo>
                  <a:cubicBezTo>
                    <a:pt x="2125" y="5585"/>
                    <a:pt x="2102" y="5540"/>
                    <a:pt x="2102" y="5490"/>
                  </a:cubicBezTo>
                  <a:cubicBezTo>
                    <a:pt x="2102" y="5466"/>
                    <a:pt x="2102" y="5443"/>
                    <a:pt x="2097" y="5427"/>
                  </a:cubicBezTo>
                  <a:cubicBezTo>
                    <a:pt x="2091" y="5375"/>
                    <a:pt x="2086" y="5336"/>
                    <a:pt x="2068" y="5301"/>
                  </a:cubicBezTo>
                  <a:cubicBezTo>
                    <a:pt x="2057" y="5273"/>
                    <a:pt x="2046" y="5251"/>
                    <a:pt x="2034" y="5228"/>
                  </a:cubicBezTo>
                  <a:cubicBezTo>
                    <a:pt x="2023" y="5210"/>
                    <a:pt x="2005" y="5194"/>
                    <a:pt x="1989" y="5176"/>
                  </a:cubicBezTo>
                  <a:cubicBezTo>
                    <a:pt x="1971" y="5165"/>
                    <a:pt x="1950" y="5154"/>
                    <a:pt x="1932" y="5142"/>
                  </a:cubicBezTo>
                  <a:cubicBezTo>
                    <a:pt x="1903" y="5131"/>
                    <a:pt x="1881" y="5126"/>
                    <a:pt x="1853" y="5120"/>
                  </a:cubicBezTo>
                  <a:cubicBezTo>
                    <a:pt x="1824" y="5115"/>
                    <a:pt x="1801" y="5115"/>
                    <a:pt x="1774" y="5115"/>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5" name="Google Shape;1989;p27"/>
            <p:cNvSpPr>
              <a:spLocks noChangeArrowheads="1"/>
            </p:cNvSpPr>
            <p:nvPr/>
          </p:nvSpPr>
          <p:spPr bwMode="auto">
            <a:xfrm flipH="1">
              <a:off x="1064221" y="3467586"/>
              <a:ext cx="2840" cy="5681"/>
            </a:xfrm>
            <a:custGeom>
              <a:avLst/>
              <a:gdLst>
                <a:gd name="T0" fmla="*/ 0 w 92"/>
                <a:gd name="T1" fmla="*/ 0 h 171"/>
                <a:gd name="T2" fmla="*/ 92 w 92"/>
                <a:gd name="T3" fmla="*/ 171 h 171"/>
              </a:gdLst>
              <a:ahLst/>
              <a:cxnLst/>
              <a:rect l="T0" t="T1" r="T2" b="T3"/>
              <a:pathLst>
                <a:path w="92" h="171" extrusionOk="0">
                  <a:moveTo>
                    <a:pt x="13" y="137"/>
                  </a:moveTo>
                  <a:cubicBezTo>
                    <a:pt x="6" y="148"/>
                    <a:pt x="6" y="160"/>
                    <a:pt x="0" y="171"/>
                  </a:cubicBezTo>
                  <a:cubicBezTo>
                    <a:pt x="6" y="160"/>
                    <a:pt x="6" y="148"/>
                    <a:pt x="13" y="137"/>
                  </a:cubicBezTo>
                  <a:close/>
                  <a:moveTo>
                    <a:pt x="92" y="1"/>
                  </a:moveTo>
                  <a:cubicBezTo>
                    <a:pt x="74" y="24"/>
                    <a:pt x="63" y="46"/>
                    <a:pt x="47" y="69"/>
                  </a:cubicBezTo>
                  <a:cubicBezTo>
                    <a:pt x="63" y="46"/>
                    <a:pt x="74" y="24"/>
                    <a:pt x="9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6" name="Google Shape;1990;p27"/>
            <p:cNvSpPr>
              <a:spLocks noChangeArrowheads="1"/>
            </p:cNvSpPr>
            <p:nvPr/>
          </p:nvSpPr>
          <p:spPr bwMode="auto">
            <a:xfrm flipH="1">
              <a:off x="1067062" y="3477528"/>
              <a:ext cx="0" cy="1421"/>
            </a:xfrm>
            <a:custGeom>
              <a:avLst/>
              <a:gdLst>
                <a:gd name="T0" fmla="*/ 0 w 7"/>
                <a:gd name="T1" fmla="*/ 0 h 22"/>
                <a:gd name="T2" fmla="*/ 7 w 7"/>
                <a:gd name="T3" fmla="*/ 22 h 22"/>
              </a:gdLst>
              <a:ahLst/>
              <a:cxnLst/>
              <a:rect l="T0" t="T1" r="T2" b="T3"/>
              <a:pathLst>
                <a:path w="7" h="22" extrusionOk="0">
                  <a:moveTo>
                    <a:pt x="1" y="0"/>
                  </a:moveTo>
                  <a:cubicBezTo>
                    <a:pt x="1" y="11"/>
                    <a:pt x="1" y="16"/>
                    <a:pt x="6" y="22"/>
                  </a:cubicBezTo>
                  <a:cubicBezTo>
                    <a:pt x="1" y="16"/>
                    <a:pt x="1"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7" name="Google Shape;1991;p27"/>
            <p:cNvSpPr>
              <a:spLocks noChangeArrowheads="1"/>
            </p:cNvSpPr>
            <p:nvPr/>
          </p:nvSpPr>
          <p:spPr bwMode="auto">
            <a:xfrm flipH="1">
              <a:off x="1018779" y="3474687"/>
              <a:ext cx="48282" cy="7102"/>
            </a:xfrm>
            <a:custGeom>
              <a:avLst/>
              <a:gdLst>
                <a:gd name="T0" fmla="*/ 0 w 1627"/>
                <a:gd name="T1" fmla="*/ 0 h 240"/>
                <a:gd name="T2" fmla="*/ 1627 w 1627"/>
                <a:gd name="T3" fmla="*/ 240 h 240"/>
              </a:gdLst>
              <a:ahLst/>
              <a:cxnLst/>
              <a:rect l="T0" t="T1" r="T2" b="T3"/>
              <a:pathLst>
                <a:path w="1627" h="240" extrusionOk="0">
                  <a:moveTo>
                    <a:pt x="1574" y="205"/>
                  </a:moveTo>
                  <a:lnTo>
                    <a:pt x="1574" y="205"/>
                  </a:lnTo>
                  <a:cubicBezTo>
                    <a:pt x="1597" y="211"/>
                    <a:pt x="1614" y="217"/>
                    <a:pt x="1626" y="234"/>
                  </a:cubicBezTo>
                  <a:cubicBezTo>
                    <a:pt x="1614" y="217"/>
                    <a:pt x="1597" y="211"/>
                    <a:pt x="1574" y="205"/>
                  </a:cubicBezTo>
                  <a:close/>
                  <a:moveTo>
                    <a:pt x="1535" y="200"/>
                  </a:moveTo>
                  <a:cubicBezTo>
                    <a:pt x="1495" y="200"/>
                    <a:pt x="1461" y="211"/>
                    <a:pt x="1438" y="239"/>
                  </a:cubicBezTo>
                  <a:cubicBezTo>
                    <a:pt x="1461" y="211"/>
                    <a:pt x="1495" y="200"/>
                    <a:pt x="1535" y="200"/>
                  </a:cubicBezTo>
                  <a:lnTo>
                    <a:pt x="1569" y="200"/>
                  </a:lnTo>
                  <a:lnTo>
                    <a:pt x="1535" y="200"/>
                  </a:lnTo>
                  <a:close/>
                  <a:moveTo>
                    <a:pt x="1" y="1"/>
                  </a:moveTo>
                  <a:lnTo>
                    <a:pt x="1" y="24"/>
                  </a:lnTo>
                  <a:lnTo>
                    <a:pt x="1" y="81"/>
                  </a:lnTo>
                  <a:cubicBezTo>
                    <a:pt x="1" y="92"/>
                    <a:pt x="1" y="103"/>
                    <a:pt x="6" y="115"/>
                  </a:cubicBezTo>
                  <a:cubicBezTo>
                    <a:pt x="1" y="103"/>
                    <a:pt x="1" y="92"/>
                    <a:pt x="1" y="8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8" name="Google Shape;1992;p27"/>
            <p:cNvSpPr>
              <a:spLocks noChangeArrowheads="1"/>
            </p:cNvSpPr>
            <p:nvPr/>
          </p:nvSpPr>
          <p:spPr bwMode="auto">
            <a:xfrm flipH="1">
              <a:off x="1048601" y="3491731"/>
              <a:ext cx="1420" cy="0"/>
            </a:xfrm>
            <a:custGeom>
              <a:avLst/>
              <a:gdLst>
                <a:gd name="T0" fmla="*/ 0 w 42"/>
                <a:gd name="T1" fmla="*/ 0 h 6"/>
                <a:gd name="T2" fmla="*/ 42 w 42"/>
                <a:gd name="T3" fmla="*/ 6 h 6"/>
              </a:gdLst>
              <a:ahLst/>
              <a:cxnLst/>
              <a:rect l="T0" t="T1" r="T2" b="T3"/>
              <a:pathLst>
                <a:path w="42" h="6" extrusionOk="0">
                  <a:moveTo>
                    <a:pt x="1" y="0"/>
                  </a:moveTo>
                  <a:cubicBezTo>
                    <a:pt x="13" y="0"/>
                    <a:pt x="24" y="6"/>
                    <a:pt x="41" y="6"/>
                  </a:cubicBezTo>
                  <a:cubicBezTo>
                    <a:pt x="29" y="6"/>
                    <a:pt x="13" y="0"/>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9" name="Google Shape;1993;p27"/>
            <p:cNvSpPr>
              <a:spLocks noChangeArrowheads="1"/>
            </p:cNvSpPr>
            <p:nvPr/>
          </p:nvSpPr>
          <p:spPr bwMode="auto">
            <a:xfrm flipH="1">
              <a:off x="1017360" y="3483209"/>
              <a:ext cx="0" cy="2841"/>
            </a:xfrm>
            <a:custGeom>
              <a:avLst/>
              <a:gdLst>
                <a:gd name="T0" fmla="*/ 0 w 6"/>
                <a:gd name="T1" fmla="*/ 0 h 75"/>
                <a:gd name="T2" fmla="*/ 6 w 6"/>
                <a:gd name="T3" fmla="*/ 75 h 75"/>
              </a:gdLst>
              <a:ahLst/>
              <a:cxnLst/>
              <a:rect l="T0" t="T1" r="T2" b="T3"/>
              <a:pathLst>
                <a:path w="6" h="75" extrusionOk="0">
                  <a:moveTo>
                    <a:pt x="0" y="1"/>
                  </a:moveTo>
                  <a:lnTo>
                    <a:pt x="0" y="40"/>
                  </a:lnTo>
                  <a:cubicBezTo>
                    <a:pt x="0" y="53"/>
                    <a:pt x="0" y="64"/>
                    <a:pt x="6" y="75"/>
                  </a:cubicBezTo>
                  <a:cubicBezTo>
                    <a:pt x="0" y="64"/>
                    <a:pt x="0" y="53"/>
                    <a:pt x="0" y="4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0" name="Google Shape;1994;p27"/>
            <p:cNvSpPr>
              <a:spLocks noChangeArrowheads="1"/>
            </p:cNvSpPr>
            <p:nvPr/>
          </p:nvSpPr>
          <p:spPr bwMode="auto">
            <a:xfrm flipH="1">
              <a:off x="1027300" y="3484630"/>
              <a:ext cx="1421" cy="1420"/>
            </a:xfrm>
            <a:custGeom>
              <a:avLst/>
              <a:gdLst>
                <a:gd name="T0" fmla="*/ 0 w 46"/>
                <a:gd name="T1" fmla="*/ 0 h 46"/>
                <a:gd name="T2" fmla="*/ 46 w 46"/>
                <a:gd name="T3" fmla="*/ 46 h 46"/>
              </a:gdLst>
              <a:ahLst/>
              <a:cxnLst/>
              <a:rect l="T0" t="T1" r="T2" b="T3"/>
              <a:pathLst>
                <a:path w="46" h="46" extrusionOk="0">
                  <a:moveTo>
                    <a:pt x="46" y="1"/>
                  </a:moveTo>
                  <a:lnTo>
                    <a:pt x="46" y="1"/>
                  </a:lnTo>
                  <a:cubicBezTo>
                    <a:pt x="29" y="17"/>
                    <a:pt x="18" y="35"/>
                    <a:pt x="1" y="46"/>
                  </a:cubicBezTo>
                  <a:cubicBezTo>
                    <a:pt x="18" y="35"/>
                    <a:pt x="35" y="17"/>
                    <a:pt x="46"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1" name="Google Shape;1995;p27"/>
            <p:cNvSpPr>
              <a:spLocks noChangeArrowheads="1"/>
            </p:cNvSpPr>
            <p:nvPr/>
          </p:nvSpPr>
          <p:spPr bwMode="auto">
            <a:xfrm flipH="1">
              <a:off x="1025880" y="3483209"/>
              <a:ext cx="1420" cy="1421"/>
            </a:xfrm>
            <a:custGeom>
              <a:avLst/>
              <a:gdLst>
                <a:gd name="T0" fmla="*/ 0 w 19"/>
                <a:gd name="T1" fmla="*/ 0 h 30"/>
                <a:gd name="T2" fmla="*/ 19 w 19"/>
                <a:gd name="T3" fmla="*/ 30 h 30"/>
              </a:gdLst>
              <a:ahLst/>
              <a:cxnLst/>
              <a:rect l="T0" t="T1" r="T2" b="T3"/>
              <a:pathLst>
                <a:path w="19" h="30" extrusionOk="0">
                  <a:moveTo>
                    <a:pt x="18" y="0"/>
                  </a:moveTo>
                  <a:cubicBezTo>
                    <a:pt x="12" y="13"/>
                    <a:pt x="6" y="24"/>
                    <a:pt x="1" y="29"/>
                  </a:cubicBezTo>
                  <a:cubicBezTo>
                    <a:pt x="6" y="24"/>
                    <a:pt x="12" y="13"/>
                    <a:pt x="18"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2" name="Google Shape;1996;p27"/>
            <p:cNvSpPr>
              <a:spLocks noChangeArrowheads="1"/>
            </p:cNvSpPr>
            <p:nvPr/>
          </p:nvSpPr>
          <p:spPr bwMode="auto">
            <a:xfrm flipH="1">
              <a:off x="977598" y="3487471"/>
              <a:ext cx="4260" cy="1420"/>
            </a:xfrm>
            <a:custGeom>
              <a:avLst/>
              <a:gdLst>
                <a:gd name="T0" fmla="*/ 0 w 121"/>
                <a:gd name="T1" fmla="*/ 0 h 17"/>
                <a:gd name="T2" fmla="*/ 121 w 121"/>
                <a:gd name="T3" fmla="*/ 17 h 17"/>
              </a:gdLst>
              <a:ahLst/>
              <a:cxnLst/>
              <a:rect l="T0" t="T1" r="T2" b="T3"/>
              <a:pathLst>
                <a:path w="121" h="17" extrusionOk="0">
                  <a:moveTo>
                    <a:pt x="80" y="0"/>
                  </a:moveTo>
                  <a:cubicBezTo>
                    <a:pt x="53" y="0"/>
                    <a:pt x="24" y="6"/>
                    <a:pt x="1" y="17"/>
                  </a:cubicBezTo>
                  <a:cubicBezTo>
                    <a:pt x="24" y="6"/>
                    <a:pt x="53" y="0"/>
                    <a:pt x="80" y="0"/>
                  </a:cubicBezTo>
                  <a:cubicBezTo>
                    <a:pt x="92" y="0"/>
                    <a:pt x="109" y="6"/>
                    <a:pt x="121" y="6"/>
                  </a:cubicBezTo>
                  <a:cubicBezTo>
                    <a:pt x="109" y="6"/>
                    <a:pt x="92" y="0"/>
                    <a:pt x="8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3" name="Google Shape;1997;p27"/>
            <p:cNvSpPr>
              <a:spLocks noChangeArrowheads="1"/>
            </p:cNvSpPr>
            <p:nvPr/>
          </p:nvSpPr>
          <p:spPr bwMode="auto">
            <a:xfrm flipH="1">
              <a:off x="952037" y="3493152"/>
              <a:ext cx="38341" cy="56813"/>
            </a:xfrm>
            <a:custGeom>
              <a:avLst/>
              <a:gdLst>
                <a:gd name="T0" fmla="*/ 0 w 1268"/>
                <a:gd name="T1" fmla="*/ 0 h 1934"/>
                <a:gd name="T2" fmla="*/ 1268 w 1268"/>
                <a:gd name="T3" fmla="*/ 1934 h 1934"/>
              </a:gdLst>
              <a:ahLst/>
              <a:cxnLst/>
              <a:rect l="T0" t="T1" r="T2" b="T3"/>
              <a:pathLst>
                <a:path w="1268" h="1934" extrusionOk="0">
                  <a:moveTo>
                    <a:pt x="586" y="1"/>
                  </a:moveTo>
                  <a:lnTo>
                    <a:pt x="586" y="1"/>
                  </a:lnTo>
                  <a:cubicBezTo>
                    <a:pt x="609" y="24"/>
                    <a:pt x="631" y="53"/>
                    <a:pt x="659" y="76"/>
                  </a:cubicBezTo>
                  <a:cubicBezTo>
                    <a:pt x="631" y="47"/>
                    <a:pt x="609" y="24"/>
                    <a:pt x="586" y="1"/>
                  </a:cubicBezTo>
                  <a:close/>
                  <a:moveTo>
                    <a:pt x="837" y="184"/>
                  </a:moveTo>
                  <a:cubicBezTo>
                    <a:pt x="900" y="206"/>
                    <a:pt x="967" y="229"/>
                    <a:pt x="1040" y="246"/>
                  </a:cubicBezTo>
                  <a:cubicBezTo>
                    <a:pt x="1108" y="252"/>
                    <a:pt x="1189" y="257"/>
                    <a:pt x="1268" y="257"/>
                  </a:cubicBezTo>
                  <a:cubicBezTo>
                    <a:pt x="1189" y="257"/>
                    <a:pt x="1108" y="252"/>
                    <a:pt x="1040" y="239"/>
                  </a:cubicBezTo>
                  <a:cubicBezTo>
                    <a:pt x="967" y="229"/>
                    <a:pt x="900" y="206"/>
                    <a:pt x="837" y="184"/>
                  </a:cubicBezTo>
                  <a:close/>
                  <a:moveTo>
                    <a:pt x="69" y="239"/>
                  </a:moveTo>
                  <a:cubicBezTo>
                    <a:pt x="51" y="263"/>
                    <a:pt x="29" y="286"/>
                    <a:pt x="1" y="308"/>
                  </a:cubicBezTo>
                  <a:cubicBezTo>
                    <a:pt x="29" y="286"/>
                    <a:pt x="51" y="268"/>
                    <a:pt x="69" y="239"/>
                  </a:cubicBezTo>
                  <a:close/>
                  <a:moveTo>
                    <a:pt x="347" y="281"/>
                  </a:moveTo>
                  <a:cubicBezTo>
                    <a:pt x="392" y="325"/>
                    <a:pt x="439" y="370"/>
                    <a:pt x="494" y="410"/>
                  </a:cubicBezTo>
                  <a:cubicBezTo>
                    <a:pt x="444" y="370"/>
                    <a:pt x="392" y="325"/>
                    <a:pt x="347" y="281"/>
                  </a:cubicBezTo>
                  <a:close/>
                  <a:moveTo>
                    <a:pt x="494" y="410"/>
                  </a:moveTo>
                  <a:cubicBezTo>
                    <a:pt x="518" y="758"/>
                    <a:pt x="523" y="1099"/>
                    <a:pt x="529" y="1382"/>
                  </a:cubicBezTo>
                  <a:cubicBezTo>
                    <a:pt x="523" y="1099"/>
                    <a:pt x="518" y="758"/>
                    <a:pt x="501" y="410"/>
                  </a:cubicBezTo>
                  <a:close/>
                  <a:moveTo>
                    <a:pt x="529" y="1382"/>
                  </a:moveTo>
                  <a:lnTo>
                    <a:pt x="529" y="1933"/>
                  </a:lnTo>
                  <a:cubicBezTo>
                    <a:pt x="535" y="1740"/>
                    <a:pt x="529" y="1558"/>
                    <a:pt x="529" y="138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4" name="Google Shape;1998;p27"/>
            <p:cNvSpPr>
              <a:spLocks noChangeArrowheads="1"/>
            </p:cNvSpPr>
            <p:nvPr/>
          </p:nvSpPr>
          <p:spPr bwMode="auto">
            <a:xfrm flipH="1">
              <a:off x="974758" y="3501674"/>
              <a:ext cx="24141" cy="190324"/>
            </a:xfrm>
            <a:custGeom>
              <a:avLst/>
              <a:gdLst>
                <a:gd name="T0" fmla="*/ 0 w 830"/>
                <a:gd name="T1" fmla="*/ 0 h 6479"/>
                <a:gd name="T2" fmla="*/ 830 w 830"/>
                <a:gd name="T3" fmla="*/ 6479 h 6479"/>
              </a:gdLst>
              <a:ahLst/>
              <a:cxnLst/>
              <a:rect l="T0" t="T1" r="T2" b="T3"/>
              <a:pathLst>
                <a:path w="830" h="6479" extrusionOk="0">
                  <a:moveTo>
                    <a:pt x="643" y="0"/>
                  </a:moveTo>
                  <a:cubicBezTo>
                    <a:pt x="574" y="124"/>
                    <a:pt x="478" y="227"/>
                    <a:pt x="364" y="289"/>
                  </a:cubicBezTo>
                  <a:cubicBezTo>
                    <a:pt x="364" y="289"/>
                    <a:pt x="359" y="295"/>
                    <a:pt x="352" y="295"/>
                  </a:cubicBezTo>
                  <a:cubicBezTo>
                    <a:pt x="330" y="630"/>
                    <a:pt x="352" y="966"/>
                    <a:pt x="375" y="1296"/>
                  </a:cubicBezTo>
                  <a:lnTo>
                    <a:pt x="386" y="1483"/>
                  </a:lnTo>
                  <a:lnTo>
                    <a:pt x="386" y="1454"/>
                  </a:lnTo>
                  <a:cubicBezTo>
                    <a:pt x="386" y="1506"/>
                    <a:pt x="386" y="1556"/>
                    <a:pt x="393" y="1608"/>
                  </a:cubicBezTo>
                  <a:cubicBezTo>
                    <a:pt x="427" y="1642"/>
                    <a:pt x="461" y="1676"/>
                    <a:pt x="489" y="1716"/>
                  </a:cubicBezTo>
                  <a:cubicBezTo>
                    <a:pt x="551" y="1807"/>
                    <a:pt x="585" y="1881"/>
                    <a:pt x="609" y="1960"/>
                  </a:cubicBezTo>
                  <a:cubicBezTo>
                    <a:pt x="666" y="1847"/>
                    <a:pt x="740" y="1739"/>
                    <a:pt x="830" y="1653"/>
                  </a:cubicBezTo>
                  <a:lnTo>
                    <a:pt x="830" y="1102"/>
                  </a:lnTo>
                  <a:cubicBezTo>
                    <a:pt x="824" y="819"/>
                    <a:pt x="819" y="478"/>
                    <a:pt x="795" y="130"/>
                  </a:cubicBezTo>
                  <a:cubicBezTo>
                    <a:pt x="745" y="90"/>
                    <a:pt x="693" y="45"/>
                    <a:pt x="648" y="0"/>
                  </a:cubicBezTo>
                  <a:close/>
                  <a:moveTo>
                    <a:pt x="802" y="3313"/>
                  </a:moveTo>
                  <a:cubicBezTo>
                    <a:pt x="774" y="3324"/>
                    <a:pt x="740" y="3342"/>
                    <a:pt x="705" y="3352"/>
                  </a:cubicBezTo>
                  <a:cubicBezTo>
                    <a:pt x="585" y="3397"/>
                    <a:pt x="461" y="3421"/>
                    <a:pt x="336" y="3444"/>
                  </a:cubicBezTo>
                  <a:cubicBezTo>
                    <a:pt x="330" y="3512"/>
                    <a:pt x="325" y="3586"/>
                    <a:pt x="318" y="3659"/>
                  </a:cubicBezTo>
                  <a:cubicBezTo>
                    <a:pt x="330" y="3704"/>
                    <a:pt x="330" y="3756"/>
                    <a:pt x="318" y="3801"/>
                  </a:cubicBezTo>
                  <a:cubicBezTo>
                    <a:pt x="313" y="3835"/>
                    <a:pt x="307" y="3864"/>
                    <a:pt x="302" y="3893"/>
                  </a:cubicBezTo>
                  <a:cubicBezTo>
                    <a:pt x="273" y="4210"/>
                    <a:pt x="239" y="4528"/>
                    <a:pt x="210" y="4824"/>
                  </a:cubicBezTo>
                  <a:lnTo>
                    <a:pt x="176" y="5108"/>
                  </a:lnTo>
                  <a:lnTo>
                    <a:pt x="148" y="5393"/>
                  </a:lnTo>
                  <a:lnTo>
                    <a:pt x="137" y="5517"/>
                  </a:lnTo>
                  <a:cubicBezTo>
                    <a:pt x="120" y="5665"/>
                    <a:pt x="108" y="5807"/>
                    <a:pt x="86" y="5954"/>
                  </a:cubicBezTo>
                  <a:lnTo>
                    <a:pt x="79" y="6012"/>
                  </a:lnTo>
                  <a:lnTo>
                    <a:pt x="0" y="6478"/>
                  </a:lnTo>
                  <a:lnTo>
                    <a:pt x="802" y="6324"/>
                  </a:lnTo>
                  <a:cubicBezTo>
                    <a:pt x="795" y="6319"/>
                    <a:pt x="785" y="6313"/>
                    <a:pt x="774" y="6301"/>
                  </a:cubicBezTo>
                  <a:cubicBezTo>
                    <a:pt x="756" y="6285"/>
                    <a:pt x="750" y="6261"/>
                    <a:pt x="750" y="6233"/>
                  </a:cubicBezTo>
                  <a:cubicBezTo>
                    <a:pt x="750" y="6193"/>
                    <a:pt x="745" y="6159"/>
                    <a:pt x="745" y="6120"/>
                  </a:cubicBezTo>
                  <a:cubicBezTo>
                    <a:pt x="745" y="6012"/>
                    <a:pt x="745" y="5904"/>
                    <a:pt x="750" y="5802"/>
                  </a:cubicBezTo>
                  <a:lnTo>
                    <a:pt x="750" y="5369"/>
                  </a:lnTo>
                  <a:cubicBezTo>
                    <a:pt x="756" y="5086"/>
                    <a:pt x="761" y="4808"/>
                    <a:pt x="768" y="4528"/>
                  </a:cubicBezTo>
                  <a:cubicBezTo>
                    <a:pt x="774" y="4318"/>
                    <a:pt x="779" y="4108"/>
                    <a:pt x="790" y="3903"/>
                  </a:cubicBezTo>
                  <a:cubicBezTo>
                    <a:pt x="790" y="3819"/>
                    <a:pt x="790" y="3733"/>
                    <a:pt x="795" y="3648"/>
                  </a:cubicBezTo>
                  <a:cubicBezTo>
                    <a:pt x="795" y="3562"/>
                    <a:pt x="802" y="3471"/>
                    <a:pt x="802" y="3387"/>
                  </a:cubicBezTo>
                  <a:lnTo>
                    <a:pt x="802" y="3313"/>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5" name="Google Shape;1999;p27"/>
            <p:cNvSpPr>
              <a:spLocks noChangeArrowheads="1"/>
            </p:cNvSpPr>
            <p:nvPr/>
          </p:nvSpPr>
          <p:spPr bwMode="auto">
            <a:xfrm flipH="1">
              <a:off x="942096" y="3463325"/>
              <a:ext cx="124966" cy="95163"/>
            </a:xfrm>
            <a:custGeom>
              <a:avLst/>
              <a:gdLst>
                <a:gd name="T0" fmla="*/ 0 w 4263"/>
                <a:gd name="T1" fmla="*/ 0 h 3229"/>
                <a:gd name="T2" fmla="*/ 4263 w 4263"/>
                <a:gd name="T3" fmla="*/ 3229 h 3229"/>
              </a:gdLst>
              <a:ahLst/>
              <a:cxnLst/>
              <a:rect l="T0" t="T1" r="T2" b="T3"/>
              <a:pathLst>
                <a:path w="4263" h="3229" extrusionOk="0">
                  <a:moveTo>
                    <a:pt x="1677" y="0"/>
                  </a:moveTo>
                  <a:cubicBezTo>
                    <a:pt x="1632" y="0"/>
                    <a:pt x="1585" y="23"/>
                    <a:pt x="1558" y="63"/>
                  </a:cubicBezTo>
                  <a:cubicBezTo>
                    <a:pt x="1535" y="97"/>
                    <a:pt x="1506" y="126"/>
                    <a:pt x="1483" y="160"/>
                  </a:cubicBezTo>
                  <a:cubicBezTo>
                    <a:pt x="1427" y="216"/>
                    <a:pt x="1370" y="267"/>
                    <a:pt x="1302" y="312"/>
                  </a:cubicBezTo>
                  <a:cubicBezTo>
                    <a:pt x="1228" y="359"/>
                    <a:pt x="1149" y="398"/>
                    <a:pt x="1068" y="427"/>
                  </a:cubicBezTo>
                  <a:cubicBezTo>
                    <a:pt x="972" y="454"/>
                    <a:pt x="882" y="472"/>
                    <a:pt x="796" y="477"/>
                  </a:cubicBezTo>
                  <a:cubicBezTo>
                    <a:pt x="779" y="483"/>
                    <a:pt x="761" y="483"/>
                    <a:pt x="751" y="483"/>
                  </a:cubicBezTo>
                  <a:cubicBezTo>
                    <a:pt x="682" y="483"/>
                    <a:pt x="614" y="477"/>
                    <a:pt x="546" y="461"/>
                  </a:cubicBezTo>
                  <a:cubicBezTo>
                    <a:pt x="478" y="443"/>
                    <a:pt x="410" y="420"/>
                    <a:pt x="352" y="393"/>
                  </a:cubicBezTo>
                  <a:cubicBezTo>
                    <a:pt x="302" y="364"/>
                    <a:pt x="256" y="330"/>
                    <a:pt x="211" y="296"/>
                  </a:cubicBezTo>
                  <a:cubicBezTo>
                    <a:pt x="171" y="256"/>
                    <a:pt x="131" y="216"/>
                    <a:pt x="103" y="171"/>
                  </a:cubicBezTo>
                  <a:cubicBezTo>
                    <a:pt x="85" y="194"/>
                    <a:pt x="74" y="216"/>
                    <a:pt x="58" y="239"/>
                  </a:cubicBezTo>
                  <a:cubicBezTo>
                    <a:pt x="51" y="250"/>
                    <a:pt x="40" y="267"/>
                    <a:pt x="35" y="284"/>
                  </a:cubicBezTo>
                  <a:cubicBezTo>
                    <a:pt x="29" y="291"/>
                    <a:pt x="29" y="296"/>
                    <a:pt x="24" y="307"/>
                  </a:cubicBezTo>
                  <a:cubicBezTo>
                    <a:pt x="17" y="318"/>
                    <a:pt x="17" y="330"/>
                    <a:pt x="11" y="341"/>
                  </a:cubicBezTo>
                  <a:cubicBezTo>
                    <a:pt x="6" y="352"/>
                    <a:pt x="6" y="364"/>
                    <a:pt x="1" y="375"/>
                  </a:cubicBezTo>
                  <a:lnTo>
                    <a:pt x="1" y="381"/>
                  </a:lnTo>
                  <a:lnTo>
                    <a:pt x="1" y="461"/>
                  </a:lnTo>
                  <a:cubicBezTo>
                    <a:pt x="1" y="472"/>
                    <a:pt x="1" y="483"/>
                    <a:pt x="6" y="495"/>
                  </a:cubicBezTo>
                  <a:cubicBezTo>
                    <a:pt x="6" y="506"/>
                    <a:pt x="6" y="511"/>
                    <a:pt x="11" y="517"/>
                  </a:cubicBezTo>
                  <a:cubicBezTo>
                    <a:pt x="11" y="529"/>
                    <a:pt x="17" y="540"/>
                    <a:pt x="24" y="551"/>
                  </a:cubicBezTo>
                  <a:cubicBezTo>
                    <a:pt x="35" y="580"/>
                    <a:pt x="46" y="603"/>
                    <a:pt x="58" y="625"/>
                  </a:cubicBezTo>
                  <a:cubicBezTo>
                    <a:pt x="63" y="631"/>
                    <a:pt x="69" y="642"/>
                    <a:pt x="69" y="648"/>
                  </a:cubicBezTo>
                  <a:cubicBezTo>
                    <a:pt x="74" y="653"/>
                    <a:pt x="74" y="653"/>
                    <a:pt x="80" y="659"/>
                  </a:cubicBezTo>
                  <a:cubicBezTo>
                    <a:pt x="80" y="666"/>
                    <a:pt x="85" y="671"/>
                    <a:pt x="92" y="676"/>
                  </a:cubicBezTo>
                  <a:cubicBezTo>
                    <a:pt x="108" y="693"/>
                    <a:pt x="126" y="716"/>
                    <a:pt x="148" y="739"/>
                  </a:cubicBezTo>
                  <a:lnTo>
                    <a:pt x="176" y="739"/>
                  </a:lnTo>
                  <a:cubicBezTo>
                    <a:pt x="239" y="756"/>
                    <a:pt x="302" y="773"/>
                    <a:pt x="358" y="802"/>
                  </a:cubicBezTo>
                  <a:cubicBezTo>
                    <a:pt x="426" y="836"/>
                    <a:pt x="483" y="876"/>
                    <a:pt x="541" y="921"/>
                  </a:cubicBezTo>
                  <a:cubicBezTo>
                    <a:pt x="557" y="938"/>
                    <a:pt x="575" y="955"/>
                    <a:pt x="596" y="972"/>
                  </a:cubicBezTo>
                  <a:cubicBezTo>
                    <a:pt x="609" y="972"/>
                    <a:pt x="620" y="978"/>
                    <a:pt x="637" y="978"/>
                  </a:cubicBezTo>
                  <a:cubicBezTo>
                    <a:pt x="693" y="989"/>
                    <a:pt x="745" y="989"/>
                    <a:pt x="796" y="989"/>
                  </a:cubicBezTo>
                  <a:lnTo>
                    <a:pt x="869" y="989"/>
                  </a:lnTo>
                  <a:cubicBezTo>
                    <a:pt x="921" y="983"/>
                    <a:pt x="978" y="972"/>
                    <a:pt x="1029" y="955"/>
                  </a:cubicBezTo>
                  <a:cubicBezTo>
                    <a:pt x="1040" y="955"/>
                    <a:pt x="1057" y="949"/>
                    <a:pt x="1068" y="944"/>
                  </a:cubicBezTo>
                  <a:cubicBezTo>
                    <a:pt x="1126" y="921"/>
                    <a:pt x="1171" y="892"/>
                    <a:pt x="1217" y="863"/>
                  </a:cubicBezTo>
                  <a:cubicBezTo>
                    <a:pt x="1251" y="841"/>
                    <a:pt x="1278" y="818"/>
                    <a:pt x="1302" y="790"/>
                  </a:cubicBezTo>
                  <a:cubicBezTo>
                    <a:pt x="1319" y="779"/>
                    <a:pt x="1336" y="761"/>
                    <a:pt x="1347" y="745"/>
                  </a:cubicBezTo>
                  <a:cubicBezTo>
                    <a:pt x="1353" y="734"/>
                    <a:pt x="1359" y="727"/>
                    <a:pt x="1370" y="716"/>
                  </a:cubicBezTo>
                  <a:cubicBezTo>
                    <a:pt x="1375" y="711"/>
                    <a:pt x="1381" y="700"/>
                    <a:pt x="1387" y="687"/>
                  </a:cubicBezTo>
                  <a:cubicBezTo>
                    <a:pt x="1398" y="671"/>
                    <a:pt x="1409" y="653"/>
                    <a:pt x="1422" y="642"/>
                  </a:cubicBezTo>
                  <a:cubicBezTo>
                    <a:pt x="1427" y="631"/>
                    <a:pt x="1432" y="625"/>
                    <a:pt x="1438" y="619"/>
                  </a:cubicBezTo>
                  <a:cubicBezTo>
                    <a:pt x="1461" y="591"/>
                    <a:pt x="1495" y="580"/>
                    <a:pt x="1535" y="580"/>
                  </a:cubicBezTo>
                  <a:lnTo>
                    <a:pt x="1569" y="580"/>
                  </a:lnTo>
                  <a:cubicBezTo>
                    <a:pt x="1574" y="580"/>
                    <a:pt x="1574" y="585"/>
                    <a:pt x="1574" y="585"/>
                  </a:cubicBezTo>
                  <a:cubicBezTo>
                    <a:pt x="1597" y="591"/>
                    <a:pt x="1614" y="597"/>
                    <a:pt x="1626" y="614"/>
                  </a:cubicBezTo>
                  <a:cubicBezTo>
                    <a:pt x="1637" y="625"/>
                    <a:pt x="1648" y="637"/>
                    <a:pt x="1660" y="648"/>
                  </a:cubicBezTo>
                  <a:cubicBezTo>
                    <a:pt x="1666" y="659"/>
                    <a:pt x="1666" y="671"/>
                    <a:pt x="1671" y="682"/>
                  </a:cubicBezTo>
                  <a:lnTo>
                    <a:pt x="1671" y="721"/>
                  </a:lnTo>
                  <a:cubicBezTo>
                    <a:pt x="1671" y="734"/>
                    <a:pt x="1671" y="745"/>
                    <a:pt x="1677" y="756"/>
                  </a:cubicBezTo>
                  <a:lnTo>
                    <a:pt x="1677" y="824"/>
                  </a:lnTo>
                  <a:cubicBezTo>
                    <a:pt x="1687" y="910"/>
                    <a:pt x="1700" y="978"/>
                    <a:pt x="1716" y="1041"/>
                  </a:cubicBezTo>
                  <a:cubicBezTo>
                    <a:pt x="1722" y="1080"/>
                    <a:pt x="1734" y="1114"/>
                    <a:pt x="1745" y="1154"/>
                  </a:cubicBezTo>
                  <a:cubicBezTo>
                    <a:pt x="1762" y="1193"/>
                    <a:pt x="1784" y="1233"/>
                    <a:pt x="1807" y="1272"/>
                  </a:cubicBezTo>
                  <a:cubicBezTo>
                    <a:pt x="1813" y="1279"/>
                    <a:pt x="1818" y="1285"/>
                    <a:pt x="1824" y="1296"/>
                  </a:cubicBezTo>
                  <a:lnTo>
                    <a:pt x="1876" y="1347"/>
                  </a:lnTo>
                  <a:cubicBezTo>
                    <a:pt x="1899" y="1364"/>
                    <a:pt x="1921" y="1375"/>
                    <a:pt x="1944" y="1392"/>
                  </a:cubicBezTo>
                  <a:cubicBezTo>
                    <a:pt x="1949" y="1392"/>
                    <a:pt x="1955" y="1398"/>
                    <a:pt x="1960" y="1398"/>
                  </a:cubicBezTo>
                  <a:cubicBezTo>
                    <a:pt x="1973" y="1403"/>
                    <a:pt x="1978" y="1403"/>
                    <a:pt x="1983" y="1409"/>
                  </a:cubicBezTo>
                  <a:cubicBezTo>
                    <a:pt x="2023" y="1421"/>
                    <a:pt x="2063" y="1432"/>
                    <a:pt x="2103" y="1443"/>
                  </a:cubicBezTo>
                  <a:cubicBezTo>
                    <a:pt x="2154" y="1450"/>
                    <a:pt x="2211" y="1455"/>
                    <a:pt x="2262" y="1455"/>
                  </a:cubicBezTo>
                  <a:lnTo>
                    <a:pt x="2330" y="1455"/>
                  </a:lnTo>
                  <a:cubicBezTo>
                    <a:pt x="2382" y="1443"/>
                    <a:pt x="2427" y="1437"/>
                    <a:pt x="2478" y="1421"/>
                  </a:cubicBezTo>
                  <a:cubicBezTo>
                    <a:pt x="2484" y="1421"/>
                    <a:pt x="2489" y="1416"/>
                    <a:pt x="2495" y="1416"/>
                  </a:cubicBezTo>
                  <a:cubicBezTo>
                    <a:pt x="2500" y="1416"/>
                    <a:pt x="2506" y="1409"/>
                    <a:pt x="2513" y="1409"/>
                  </a:cubicBezTo>
                  <a:cubicBezTo>
                    <a:pt x="2540" y="1392"/>
                    <a:pt x="2574" y="1382"/>
                    <a:pt x="2597" y="1364"/>
                  </a:cubicBezTo>
                  <a:cubicBezTo>
                    <a:pt x="2603" y="1358"/>
                    <a:pt x="2608" y="1358"/>
                    <a:pt x="2608" y="1353"/>
                  </a:cubicBezTo>
                  <a:cubicBezTo>
                    <a:pt x="2615" y="1353"/>
                    <a:pt x="2620" y="1347"/>
                    <a:pt x="2626" y="1341"/>
                  </a:cubicBezTo>
                  <a:cubicBezTo>
                    <a:pt x="2654" y="1319"/>
                    <a:pt x="2676" y="1296"/>
                    <a:pt x="2694" y="1272"/>
                  </a:cubicBezTo>
                  <a:cubicBezTo>
                    <a:pt x="2717" y="1251"/>
                    <a:pt x="2733" y="1222"/>
                    <a:pt x="2751" y="1188"/>
                  </a:cubicBezTo>
                  <a:cubicBezTo>
                    <a:pt x="2757" y="1182"/>
                    <a:pt x="2762" y="1170"/>
                    <a:pt x="2768" y="1159"/>
                  </a:cubicBezTo>
                  <a:cubicBezTo>
                    <a:pt x="2778" y="1125"/>
                    <a:pt x="2796" y="1091"/>
                    <a:pt x="2802" y="1057"/>
                  </a:cubicBezTo>
                  <a:cubicBezTo>
                    <a:pt x="2791" y="978"/>
                    <a:pt x="2830" y="897"/>
                    <a:pt x="2898" y="863"/>
                  </a:cubicBezTo>
                  <a:lnTo>
                    <a:pt x="2904" y="858"/>
                  </a:lnTo>
                  <a:cubicBezTo>
                    <a:pt x="2927" y="847"/>
                    <a:pt x="2956" y="841"/>
                    <a:pt x="2983" y="841"/>
                  </a:cubicBezTo>
                  <a:cubicBezTo>
                    <a:pt x="2995" y="841"/>
                    <a:pt x="3012" y="847"/>
                    <a:pt x="3024" y="847"/>
                  </a:cubicBezTo>
                  <a:cubicBezTo>
                    <a:pt x="3029" y="847"/>
                    <a:pt x="3035" y="852"/>
                    <a:pt x="3035" y="852"/>
                  </a:cubicBezTo>
                  <a:cubicBezTo>
                    <a:pt x="3080" y="863"/>
                    <a:pt x="3114" y="892"/>
                    <a:pt x="3143" y="938"/>
                  </a:cubicBezTo>
                  <a:cubicBezTo>
                    <a:pt x="3148" y="955"/>
                    <a:pt x="3160" y="966"/>
                    <a:pt x="3166" y="983"/>
                  </a:cubicBezTo>
                  <a:cubicBezTo>
                    <a:pt x="3182" y="1000"/>
                    <a:pt x="3194" y="1017"/>
                    <a:pt x="3211" y="1034"/>
                  </a:cubicBezTo>
                  <a:cubicBezTo>
                    <a:pt x="3234" y="1057"/>
                    <a:pt x="3256" y="1080"/>
                    <a:pt x="3284" y="1109"/>
                  </a:cubicBezTo>
                  <a:cubicBezTo>
                    <a:pt x="3313" y="1131"/>
                    <a:pt x="3347" y="1154"/>
                    <a:pt x="3381" y="1170"/>
                  </a:cubicBezTo>
                  <a:cubicBezTo>
                    <a:pt x="3399" y="1182"/>
                    <a:pt x="3415" y="1193"/>
                    <a:pt x="3439" y="1204"/>
                  </a:cubicBezTo>
                  <a:cubicBezTo>
                    <a:pt x="3444" y="1211"/>
                    <a:pt x="3455" y="1211"/>
                    <a:pt x="3460" y="1217"/>
                  </a:cubicBezTo>
                  <a:cubicBezTo>
                    <a:pt x="3523" y="1238"/>
                    <a:pt x="3591" y="1262"/>
                    <a:pt x="3665" y="1272"/>
                  </a:cubicBezTo>
                  <a:cubicBezTo>
                    <a:pt x="3733" y="1285"/>
                    <a:pt x="3814" y="1290"/>
                    <a:pt x="3893" y="1290"/>
                  </a:cubicBezTo>
                  <a:cubicBezTo>
                    <a:pt x="3938" y="1290"/>
                    <a:pt x="3984" y="1290"/>
                    <a:pt x="4029" y="1285"/>
                  </a:cubicBezTo>
                  <a:cubicBezTo>
                    <a:pt x="4108" y="1279"/>
                    <a:pt x="4183" y="1267"/>
                    <a:pt x="4262" y="1251"/>
                  </a:cubicBezTo>
                  <a:cubicBezTo>
                    <a:pt x="4074" y="1199"/>
                    <a:pt x="3898" y="1109"/>
                    <a:pt x="3751" y="983"/>
                  </a:cubicBezTo>
                  <a:cubicBezTo>
                    <a:pt x="3586" y="841"/>
                    <a:pt x="3467" y="637"/>
                    <a:pt x="3473" y="415"/>
                  </a:cubicBezTo>
                  <a:cubicBezTo>
                    <a:pt x="3473" y="386"/>
                    <a:pt x="3478" y="359"/>
                    <a:pt x="3478" y="336"/>
                  </a:cubicBezTo>
                  <a:cubicBezTo>
                    <a:pt x="3392" y="291"/>
                    <a:pt x="3308" y="239"/>
                    <a:pt x="3205" y="188"/>
                  </a:cubicBezTo>
                  <a:cubicBezTo>
                    <a:pt x="3194" y="188"/>
                    <a:pt x="3188" y="181"/>
                    <a:pt x="3177" y="181"/>
                  </a:cubicBezTo>
                  <a:cubicBezTo>
                    <a:pt x="3148" y="181"/>
                    <a:pt x="3119" y="205"/>
                    <a:pt x="3109" y="233"/>
                  </a:cubicBezTo>
                  <a:cubicBezTo>
                    <a:pt x="3085" y="301"/>
                    <a:pt x="3064" y="364"/>
                    <a:pt x="3035" y="420"/>
                  </a:cubicBezTo>
                  <a:cubicBezTo>
                    <a:pt x="2983" y="511"/>
                    <a:pt x="2933" y="591"/>
                    <a:pt x="2870" y="659"/>
                  </a:cubicBezTo>
                  <a:cubicBezTo>
                    <a:pt x="2813" y="721"/>
                    <a:pt x="2751" y="773"/>
                    <a:pt x="2688" y="813"/>
                  </a:cubicBezTo>
                  <a:cubicBezTo>
                    <a:pt x="2642" y="847"/>
                    <a:pt x="2586" y="870"/>
                    <a:pt x="2529" y="892"/>
                  </a:cubicBezTo>
                  <a:cubicBezTo>
                    <a:pt x="2484" y="904"/>
                    <a:pt x="2438" y="915"/>
                    <a:pt x="2398" y="915"/>
                  </a:cubicBezTo>
                  <a:lnTo>
                    <a:pt x="2382" y="915"/>
                  </a:lnTo>
                  <a:cubicBezTo>
                    <a:pt x="2348" y="915"/>
                    <a:pt x="2308" y="915"/>
                    <a:pt x="2267" y="904"/>
                  </a:cubicBezTo>
                  <a:cubicBezTo>
                    <a:pt x="2233" y="897"/>
                    <a:pt x="2193" y="881"/>
                    <a:pt x="2159" y="870"/>
                  </a:cubicBezTo>
                  <a:cubicBezTo>
                    <a:pt x="2125" y="847"/>
                    <a:pt x="2091" y="824"/>
                    <a:pt x="2063" y="795"/>
                  </a:cubicBezTo>
                  <a:cubicBezTo>
                    <a:pt x="2035" y="773"/>
                    <a:pt x="2012" y="745"/>
                    <a:pt x="1983" y="705"/>
                  </a:cubicBezTo>
                  <a:cubicBezTo>
                    <a:pt x="1955" y="659"/>
                    <a:pt x="1926" y="603"/>
                    <a:pt x="1904" y="540"/>
                  </a:cubicBezTo>
                  <a:cubicBezTo>
                    <a:pt x="1865" y="415"/>
                    <a:pt x="1842" y="284"/>
                    <a:pt x="1818" y="160"/>
                  </a:cubicBezTo>
                  <a:lnTo>
                    <a:pt x="1813" y="113"/>
                  </a:lnTo>
                  <a:cubicBezTo>
                    <a:pt x="1802" y="68"/>
                    <a:pt x="1768" y="29"/>
                    <a:pt x="1722" y="11"/>
                  </a:cubicBezTo>
                  <a:cubicBezTo>
                    <a:pt x="1705" y="6"/>
                    <a:pt x="1687" y="0"/>
                    <a:pt x="1677" y="0"/>
                  </a:cubicBezTo>
                  <a:close/>
                  <a:moveTo>
                    <a:pt x="2523" y="3142"/>
                  </a:moveTo>
                  <a:lnTo>
                    <a:pt x="2523" y="3154"/>
                  </a:lnTo>
                  <a:cubicBezTo>
                    <a:pt x="2518" y="3171"/>
                    <a:pt x="2513" y="3194"/>
                    <a:pt x="2500" y="3210"/>
                  </a:cubicBezTo>
                  <a:lnTo>
                    <a:pt x="2500" y="3216"/>
                  </a:lnTo>
                  <a:cubicBezTo>
                    <a:pt x="2534" y="3223"/>
                    <a:pt x="2563" y="3228"/>
                    <a:pt x="2597" y="3228"/>
                  </a:cubicBezTo>
                  <a:cubicBezTo>
                    <a:pt x="2592" y="3223"/>
                    <a:pt x="2586" y="3216"/>
                    <a:pt x="2586" y="3210"/>
                  </a:cubicBezTo>
                  <a:cubicBezTo>
                    <a:pt x="2574" y="3199"/>
                    <a:pt x="2563" y="3182"/>
                    <a:pt x="2547" y="3171"/>
                  </a:cubicBezTo>
                  <a:cubicBezTo>
                    <a:pt x="2540" y="3160"/>
                    <a:pt x="2534" y="3154"/>
                    <a:pt x="2523" y="3142"/>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6" name="Google Shape;2000;p27"/>
            <p:cNvSpPr>
              <a:spLocks noChangeArrowheads="1"/>
            </p:cNvSpPr>
            <p:nvPr/>
          </p:nvSpPr>
          <p:spPr bwMode="auto">
            <a:xfrm flipH="1">
              <a:off x="885293" y="3378105"/>
              <a:ext cx="208750" cy="318154"/>
            </a:xfrm>
            <a:custGeom>
              <a:avLst/>
              <a:gdLst>
                <a:gd name="T0" fmla="*/ 0 w 7114"/>
                <a:gd name="T1" fmla="*/ 0 h 10829"/>
                <a:gd name="T2" fmla="*/ 7114 w 7114"/>
                <a:gd name="T3" fmla="*/ 10829 h 10829"/>
              </a:gdLst>
              <a:ahLst/>
              <a:cxnLst/>
              <a:rect l="T0" t="T1" r="T2" b="T3"/>
              <a:pathLst>
                <a:path w="7114" h="10829" extrusionOk="0">
                  <a:moveTo>
                    <a:pt x="3319" y="302"/>
                  </a:moveTo>
                  <a:cubicBezTo>
                    <a:pt x="3370" y="302"/>
                    <a:pt x="3421" y="302"/>
                    <a:pt x="3473" y="312"/>
                  </a:cubicBezTo>
                  <a:cubicBezTo>
                    <a:pt x="3534" y="323"/>
                    <a:pt x="3597" y="341"/>
                    <a:pt x="3649" y="363"/>
                  </a:cubicBezTo>
                  <a:cubicBezTo>
                    <a:pt x="3694" y="392"/>
                    <a:pt x="3745" y="420"/>
                    <a:pt x="3785" y="454"/>
                  </a:cubicBezTo>
                  <a:cubicBezTo>
                    <a:pt x="3830" y="488"/>
                    <a:pt x="3864" y="528"/>
                    <a:pt x="3904" y="580"/>
                  </a:cubicBezTo>
                  <a:cubicBezTo>
                    <a:pt x="3938" y="636"/>
                    <a:pt x="3972" y="693"/>
                    <a:pt x="4000" y="761"/>
                  </a:cubicBezTo>
                  <a:cubicBezTo>
                    <a:pt x="4029" y="847"/>
                    <a:pt x="4052" y="943"/>
                    <a:pt x="4063" y="1045"/>
                  </a:cubicBezTo>
                  <a:cubicBezTo>
                    <a:pt x="4069" y="1120"/>
                    <a:pt x="4074" y="1199"/>
                    <a:pt x="4069" y="1290"/>
                  </a:cubicBezTo>
                  <a:cubicBezTo>
                    <a:pt x="4063" y="1341"/>
                    <a:pt x="4092" y="1393"/>
                    <a:pt x="4137" y="1420"/>
                  </a:cubicBezTo>
                  <a:cubicBezTo>
                    <a:pt x="4160" y="1432"/>
                    <a:pt x="4189" y="1443"/>
                    <a:pt x="4216" y="1443"/>
                  </a:cubicBezTo>
                  <a:cubicBezTo>
                    <a:pt x="4250" y="1443"/>
                    <a:pt x="4291" y="1427"/>
                    <a:pt x="4318" y="1403"/>
                  </a:cubicBezTo>
                  <a:cubicBezTo>
                    <a:pt x="4347" y="1375"/>
                    <a:pt x="4381" y="1346"/>
                    <a:pt x="4420" y="1318"/>
                  </a:cubicBezTo>
                  <a:cubicBezTo>
                    <a:pt x="4495" y="1267"/>
                    <a:pt x="4585" y="1222"/>
                    <a:pt x="4677" y="1181"/>
                  </a:cubicBezTo>
                  <a:cubicBezTo>
                    <a:pt x="4790" y="1142"/>
                    <a:pt x="4910" y="1113"/>
                    <a:pt x="5041" y="1102"/>
                  </a:cubicBezTo>
                  <a:cubicBezTo>
                    <a:pt x="5081" y="1097"/>
                    <a:pt x="5126" y="1097"/>
                    <a:pt x="5165" y="1097"/>
                  </a:cubicBezTo>
                  <a:cubicBezTo>
                    <a:pt x="5251" y="1097"/>
                    <a:pt x="5336" y="1102"/>
                    <a:pt x="5416" y="1113"/>
                  </a:cubicBezTo>
                  <a:cubicBezTo>
                    <a:pt x="5506" y="1136"/>
                    <a:pt x="5592" y="1159"/>
                    <a:pt x="5666" y="1193"/>
                  </a:cubicBezTo>
                  <a:cubicBezTo>
                    <a:pt x="5711" y="1215"/>
                    <a:pt x="5750" y="1238"/>
                    <a:pt x="5784" y="1267"/>
                  </a:cubicBezTo>
                  <a:cubicBezTo>
                    <a:pt x="5807" y="1283"/>
                    <a:pt x="5825" y="1307"/>
                    <a:pt x="5841" y="1330"/>
                  </a:cubicBezTo>
                  <a:cubicBezTo>
                    <a:pt x="5852" y="1341"/>
                    <a:pt x="5865" y="1358"/>
                    <a:pt x="5870" y="1375"/>
                  </a:cubicBezTo>
                  <a:cubicBezTo>
                    <a:pt x="5876" y="1393"/>
                    <a:pt x="5881" y="1409"/>
                    <a:pt x="5881" y="1427"/>
                  </a:cubicBezTo>
                  <a:lnTo>
                    <a:pt x="5881" y="1472"/>
                  </a:lnTo>
                  <a:cubicBezTo>
                    <a:pt x="5876" y="1495"/>
                    <a:pt x="5870" y="1511"/>
                    <a:pt x="5859" y="1534"/>
                  </a:cubicBezTo>
                  <a:cubicBezTo>
                    <a:pt x="5859" y="1540"/>
                    <a:pt x="5852" y="1545"/>
                    <a:pt x="5852" y="1551"/>
                  </a:cubicBezTo>
                  <a:cubicBezTo>
                    <a:pt x="5831" y="1590"/>
                    <a:pt x="5807" y="1631"/>
                    <a:pt x="5773" y="1671"/>
                  </a:cubicBezTo>
                  <a:cubicBezTo>
                    <a:pt x="5711" y="1750"/>
                    <a:pt x="5626" y="1818"/>
                    <a:pt x="5524" y="1897"/>
                  </a:cubicBezTo>
                  <a:cubicBezTo>
                    <a:pt x="5477" y="1926"/>
                    <a:pt x="5466" y="1994"/>
                    <a:pt x="5477" y="2046"/>
                  </a:cubicBezTo>
                  <a:cubicBezTo>
                    <a:pt x="5495" y="2109"/>
                    <a:pt x="5552" y="2159"/>
                    <a:pt x="5621" y="2159"/>
                  </a:cubicBezTo>
                  <a:cubicBezTo>
                    <a:pt x="5734" y="2164"/>
                    <a:pt x="5841" y="2170"/>
                    <a:pt x="5944" y="2188"/>
                  </a:cubicBezTo>
                  <a:cubicBezTo>
                    <a:pt x="6075" y="2216"/>
                    <a:pt x="6200" y="2250"/>
                    <a:pt x="6313" y="2301"/>
                  </a:cubicBezTo>
                  <a:cubicBezTo>
                    <a:pt x="6392" y="2340"/>
                    <a:pt x="6466" y="2387"/>
                    <a:pt x="6534" y="2443"/>
                  </a:cubicBezTo>
                  <a:cubicBezTo>
                    <a:pt x="6586" y="2489"/>
                    <a:pt x="6626" y="2534"/>
                    <a:pt x="6665" y="2579"/>
                  </a:cubicBezTo>
                  <a:cubicBezTo>
                    <a:pt x="6694" y="2625"/>
                    <a:pt x="6717" y="2670"/>
                    <a:pt x="6739" y="2722"/>
                  </a:cubicBezTo>
                  <a:cubicBezTo>
                    <a:pt x="6757" y="2773"/>
                    <a:pt x="6767" y="2825"/>
                    <a:pt x="6773" y="2875"/>
                  </a:cubicBezTo>
                  <a:cubicBezTo>
                    <a:pt x="6780" y="2927"/>
                    <a:pt x="6773" y="2983"/>
                    <a:pt x="6767" y="3040"/>
                  </a:cubicBezTo>
                  <a:cubicBezTo>
                    <a:pt x="6757" y="3103"/>
                    <a:pt x="6733" y="3165"/>
                    <a:pt x="6705" y="3227"/>
                  </a:cubicBezTo>
                  <a:cubicBezTo>
                    <a:pt x="6665" y="3302"/>
                    <a:pt x="6620" y="3375"/>
                    <a:pt x="6563" y="3449"/>
                  </a:cubicBezTo>
                  <a:cubicBezTo>
                    <a:pt x="6484" y="3540"/>
                    <a:pt x="6392" y="3620"/>
                    <a:pt x="6285" y="3699"/>
                  </a:cubicBezTo>
                  <a:cubicBezTo>
                    <a:pt x="6109" y="3824"/>
                    <a:pt x="5899" y="3926"/>
                    <a:pt x="5642" y="4023"/>
                  </a:cubicBezTo>
                  <a:cubicBezTo>
                    <a:pt x="5398" y="4113"/>
                    <a:pt x="5171" y="4171"/>
                    <a:pt x="4955" y="4194"/>
                  </a:cubicBezTo>
                  <a:cubicBezTo>
                    <a:pt x="4910" y="4199"/>
                    <a:pt x="4864" y="4199"/>
                    <a:pt x="4819" y="4199"/>
                  </a:cubicBezTo>
                  <a:cubicBezTo>
                    <a:pt x="4740" y="4199"/>
                    <a:pt x="4659" y="4194"/>
                    <a:pt x="4591" y="4188"/>
                  </a:cubicBezTo>
                  <a:cubicBezTo>
                    <a:pt x="4506" y="4165"/>
                    <a:pt x="4433" y="4142"/>
                    <a:pt x="4365" y="4113"/>
                  </a:cubicBezTo>
                  <a:cubicBezTo>
                    <a:pt x="4307" y="4086"/>
                    <a:pt x="4257" y="4052"/>
                    <a:pt x="4210" y="4018"/>
                  </a:cubicBezTo>
                  <a:cubicBezTo>
                    <a:pt x="4165" y="3977"/>
                    <a:pt x="4126" y="3932"/>
                    <a:pt x="4092" y="3892"/>
                  </a:cubicBezTo>
                  <a:cubicBezTo>
                    <a:pt x="4086" y="3875"/>
                    <a:pt x="4074" y="3864"/>
                    <a:pt x="4069" y="3847"/>
                  </a:cubicBezTo>
                  <a:cubicBezTo>
                    <a:pt x="4040" y="3801"/>
                    <a:pt x="4006" y="3772"/>
                    <a:pt x="3961" y="3761"/>
                  </a:cubicBezTo>
                  <a:cubicBezTo>
                    <a:pt x="3943" y="3756"/>
                    <a:pt x="3927" y="3750"/>
                    <a:pt x="3909" y="3750"/>
                  </a:cubicBezTo>
                  <a:cubicBezTo>
                    <a:pt x="3882" y="3750"/>
                    <a:pt x="3848" y="3761"/>
                    <a:pt x="3824" y="3772"/>
                  </a:cubicBezTo>
                  <a:cubicBezTo>
                    <a:pt x="3756" y="3806"/>
                    <a:pt x="3717" y="3887"/>
                    <a:pt x="3728" y="3966"/>
                  </a:cubicBezTo>
                  <a:cubicBezTo>
                    <a:pt x="3722" y="4000"/>
                    <a:pt x="3704" y="4034"/>
                    <a:pt x="3694" y="4068"/>
                  </a:cubicBezTo>
                  <a:cubicBezTo>
                    <a:pt x="3670" y="4113"/>
                    <a:pt x="3649" y="4147"/>
                    <a:pt x="3620" y="4181"/>
                  </a:cubicBezTo>
                  <a:cubicBezTo>
                    <a:pt x="3597" y="4210"/>
                    <a:pt x="3568" y="4239"/>
                    <a:pt x="3534" y="4262"/>
                  </a:cubicBezTo>
                  <a:cubicBezTo>
                    <a:pt x="3500" y="4284"/>
                    <a:pt x="3466" y="4307"/>
                    <a:pt x="3421" y="4325"/>
                  </a:cubicBezTo>
                  <a:cubicBezTo>
                    <a:pt x="3370" y="4341"/>
                    <a:pt x="3313" y="4352"/>
                    <a:pt x="3256" y="4364"/>
                  </a:cubicBezTo>
                  <a:lnTo>
                    <a:pt x="3188" y="4364"/>
                  </a:lnTo>
                  <a:cubicBezTo>
                    <a:pt x="3137" y="4364"/>
                    <a:pt x="3080" y="4359"/>
                    <a:pt x="3029" y="4352"/>
                  </a:cubicBezTo>
                  <a:cubicBezTo>
                    <a:pt x="2978" y="4341"/>
                    <a:pt x="2933" y="4325"/>
                    <a:pt x="2886" y="4307"/>
                  </a:cubicBezTo>
                  <a:cubicBezTo>
                    <a:pt x="2859" y="4296"/>
                    <a:pt x="2830" y="4273"/>
                    <a:pt x="2802" y="4256"/>
                  </a:cubicBezTo>
                  <a:cubicBezTo>
                    <a:pt x="2778" y="4233"/>
                    <a:pt x="2757" y="4205"/>
                    <a:pt x="2733" y="4181"/>
                  </a:cubicBezTo>
                  <a:cubicBezTo>
                    <a:pt x="2710" y="4142"/>
                    <a:pt x="2688" y="4102"/>
                    <a:pt x="2671" y="4063"/>
                  </a:cubicBezTo>
                  <a:cubicBezTo>
                    <a:pt x="2642" y="3966"/>
                    <a:pt x="2620" y="3864"/>
                    <a:pt x="2603" y="3733"/>
                  </a:cubicBezTo>
                  <a:cubicBezTo>
                    <a:pt x="2603" y="3699"/>
                    <a:pt x="2603" y="3665"/>
                    <a:pt x="2597" y="3630"/>
                  </a:cubicBezTo>
                  <a:cubicBezTo>
                    <a:pt x="2597" y="3602"/>
                    <a:pt x="2597" y="3580"/>
                    <a:pt x="2586" y="3557"/>
                  </a:cubicBezTo>
                  <a:cubicBezTo>
                    <a:pt x="2568" y="3528"/>
                    <a:pt x="2534" y="3506"/>
                    <a:pt x="2500" y="3494"/>
                  </a:cubicBezTo>
                  <a:cubicBezTo>
                    <a:pt x="2489" y="3489"/>
                    <a:pt x="2477" y="3489"/>
                    <a:pt x="2461" y="3489"/>
                  </a:cubicBezTo>
                  <a:cubicBezTo>
                    <a:pt x="2416" y="3489"/>
                    <a:pt x="2369" y="3512"/>
                    <a:pt x="2348" y="3551"/>
                  </a:cubicBezTo>
                  <a:cubicBezTo>
                    <a:pt x="2324" y="3585"/>
                    <a:pt x="2301" y="3620"/>
                    <a:pt x="2273" y="3654"/>
                  </a:cubicBezTo>
                  <a:cubicBezTo>
                    <a:pt x="2233" y="3699"/>
                    <a:pt x="2193" y="3738"/>
                    <a:pt x="2143" y="3772"/>
                  </a:cubicBezTo>
                  <a:cubicBezTo>
                    <a:pt x="2097" y="3801"/>
                    <a:pt x="2052" y="3830"/>
                    <a:pt x="1994" y="3853"/>
                  </a:cubicBezTo>
                  <a:cubicBezTo>
                    <a:pt x="1932" y="3875"/>
                    <a:pt x="1863" y="3892"/>
                    <a:pt x="1795" y="3898"/>
                  </a:cubicBezTo>
                  <a:lnTo>
                    <a:pt x="1722" y="3898"/>
                  </a:lnTo>
                  <a:cubicBezTo>
                    <a:pt x="1671" y="3898"/>
                    <a:pt x="1619" y="3898"/>
                    <a:pt x="1563" y="3887"/>
                  </a:cubicBezTo>
                  <a:cubicBezTo>
                    <a:pt x="1477" y="3869"/>
                    <a:pt x="1393" y="3847"/>
                    <a:pt x="1307" y="3806"/>
                  </a:cubicBezTo>
                  <a:cubicBezTo>
                    <a:pt x="1233" y="3772"/>
                    <a:pt x="1171" y="3733"/>
                    <a:pt x="1113" y="3688"/>
                  </a:cubicBezTo>
                  <a:cubicBezTo>
                    <a:pt x="1068" y="3648"/>
                    <a:pt x="1034" y="3609"/>
                    <a:pt x="1006" y="3568"/>
                  </a:cubicBezTo>
                  <a:cubicBezTo>
                    <a:pt x="984" y="3534"/>
                    <a:pt x="966" y="3500"/>
                    <a:pt x="950" y="3460"/>
                  </a:cubicBezTo>
                  <a:cubicBezTo>
                    <a:pt x="937" y="3431"/>
                    <a:pt x="927" y="3404"/>
                    <a:pt x="927" y="3370"/>
                  </a:cubicBezTo>
                  <a:lnTo>
                    <a:pt x="927" y="3313"/>
                  </a:lnTo>
                  <a:lnTo>
                    <a:pt x="927" y="3284"/>
                  </a:lnTo>
                  <a:cubicBezTo>
                    <a:pt x="937" y="3255"/>
                    <a:pt x="943" y="3221"/>
                    <a:pt x="961" y="3193"/>
                  </a:cubicBezTo>
                  <a:cubicBezTo>
                    <a:pt x="977" y="3153"/>
                    <a:pt x="1006" y="3114"/>
                    <a:pt x="1034" y="3074"/>
                  </a:cubicBezTo>
                  <a:cubicBezTo>
                    <a:pt x="1086" y="3017"/>
                    <a:pt x="1147" y="2961"/>
                    <a:pt x="1216" y="2909"/>
                  </a:cubicBezTo>
                  <a:cubicBezTo>
                    <a:pt x="1250" y="2886"/>
                    <a:pt x="1267" y="2835"/>
                    <a:pt x="1267" y="2801"/>
                  </a:cubicBezTo>
                  <a:cubicBezTo>
                    <a:pt x="1267" y="2744"/>
                    <a:pt x="1239" y="2688"/>
                    <a:pt x="1194" y="2665"/>
                  </a:cubicBezTo>
                  <a:cubicBezTo>
                    <a:pt x="1131" y="2620"/>
                    <a:pt x="1074" y="2586"/>
                    <a:pt x="1023" y="2545"/>
                  </a:cubicBezTo>
                  <a:cubicBezTo>
                    <a:pt x="972" y="2494"/>
                    <a:pt x="927" y="2443"/>
                    <a:pt x="887" y="2392"/>
                  </a:cubicBezTo>
                  <a:cubicBezTo>
                    <a:pt x="853" y="2353"/>
                    <a:pt x="830" y="2301"/>
                    <a:pt x="813" y="2256"/>
                  </a:cubicBezTo>
                  <a:cubicBezTo>
                    <a:pt x="796" y="2216"/>
                    <a:pt x="785" y="2170"/>
                    <a:pt x="779" y="2125"/>
                  </a:cubicBezTo>
                  <a:cubicBezTo>
                    <a:pt x="779" y="2080"/>
                    <a:pt x="779" y="2040"/>
                    <a:pt x="785" y="1994"/>
                  </a:cubicBezTo>
                  <a:cubicBezTo>
                    <a:pt x="796" y="1944"/>
                    <a:pt x="813" y="1892"/>
                    <a:pt x="835" y="1847"/>
                  </a:cubicBezTo>
                  <a:cubicBezTo>
                    <a:pt x="858" y="1802"/>
                    <a:pt x="887" y="1750"/>
                    <a:pt x="921" y="1705"/>
                  </a:cubicBezTo>
                  <a:cubicBezTo>
                    <a:pt x="966" y="1658"/>
                    <a:pt x="1018" y="1613"/>
                    <a:pt x="1068" y="1574"/>
                  </a:cubicBezTo>
                  <a:cubicBezTo>
                    <a:pt x="1131" y="1534"/>
                    <a:pt x="1194" y="1500"/>
                    <a:pt x="1262" y="1472"/>
                  </a:cubicBezTo>
                  <a:cubicBezTo>
                    <a:pt x="1330" y="1448"/>
                    <a:pt x="1404" y="1432"/>
                    <a:pt x="1477" y="1420"/>
                  </a:cubicBezTo>
                  <a:lnTo>
                    <a:pt x="1551" y="1420"/>
                  </a:lnTo>
                  <a:cubicBezTo>
                    <a:pt x="1603" y="1420"/>
                    <a:pt x="1653" y="1420"/>
                    <a:pt x="1711" y="1432"/>
                  </a:cubicBezTo>
                  <a:cubicBezTo>
                    <a:pt x="1795" y="1448"/>
                    <a:pt x="1881" y="1472"/>
                    <a:pt x="1966" y="1511"/>
                  </a:cubicBezTo>
                  <a:cubicBezTo>
                    <a:pt x="1989" y="1522"/>
                    <a:pt x="2012" y="1534"/>
                    <a:pt x="2028" y="1545"/>
                  </a:cubicBezTo>
                  <a:cubicBezTo>
                    <a:pt x="2063" y="1563"/>
                    <a:pt x="2091" y="1568"/>
                    <a:pt x="2114" y="1568"/>
                  </a:cubicBezTo>
                  <a:cubicBezTo>
                    <a:pt x="2143" y="1568"/>
                    <a:pt x="2165" y="1563"/>
                    <a:pt x="2188" y="1551"/>
                  </a:cubicBezTo>
                  <a:cubicBezTo>
                    <a:pt x="2233" y="1529"/>
                    <a:pt x="2262" y="1477"/>
                    <a:pt x="2267" y="1420"/>
                  </a:cubicBezTo>
                  <a:cubicBezTo>
                    <a:pt x="2267" y="1369"/>
                    <a:pt x="2273" y="1318"/>
                    <a:pt x="2285" y="1267"/>
                  </a:cubicBezTo>
                  <a:cubicBezTo>
                    <a:pt x="2301" y="1154"/>
                    <a:pt x="2335" y="1039"/>
                    <a:pt x="2387" y="937"/>
                  </a:cubicBezTo>
                  <a:cubicBezTo>
                    <a:pt x="2432" y="840"/>
                    <a:pt x="2489" y="756"/>
                    <a:pt x="2552" y="677"/>
                  </a:cubicBezTo>
                  <a:cubicBezTo>
                    <a:pt x="2613" y="608"/>
                    <a:pt x="2682" y="546"/>
                    <a:pt x="2757" y="488"/>
                  </a:cubicBezTo>
                  <a:cubicBezTo>
                    <a:pt x="2830" y="438"/>
                    <a:pt x="2909" y="392"/>
                    <a:pt x="2995" y="357"/>
                  </a:cubicBezTo>
                  <a:cubicBezTo>
                    <a:pt x="3074" y="329"/>
                    <a:pt x="3159" y="312"/>
                    <a:pt x="3245" y="302"/>
                  </a:cubicBezTo>
                  <a:close/>
                  <a:moveTo>
                    <a:pt x="2007" y="5416"/>
                  </a:moveTo>
                  <a:cubicBezTo>
                    <a:pt x="2034" y="5416"/>
                    <a:pt x="2057" y="5416"/>
                    <a:pt x="2086" y="5421"/>
                  </a:cubicBezTo>
                  <a:cubicBezTo>
                    <a:pt x="2114" y="5427"/>
                    <a:pt x="2136" y="5432"/>
                    <a:pt x="2165" y="5443"/>
                  </a:cubicBezTo>
                  <a:cubicBezTo>
                    <a:pt x="2183" y="5455"/>
                    <a:pt x="2204" y="5466"/>
                    <a:pt x="2222" y="5477"/>
                  </a:cubicBezTo>
                  <a:cubicBezTo>
                    <a:pt x="2238" y="5495"/>
                    <a:pt x="2256" y="5511"/>
                    <a:pt x="2267" y="5529"/>
                  </a:cubicBezTo>
                  <a:cubicBezTo>
                    <a:pt x="2279" y="5552"/>
                    <a:pt x="2290" y="5574"/>
                    <a:pt x="2301" y="5602"/>
                  </a:cubicBezTo>
                  <a:cubicBezTo>
                    <a:pt x="2319" y="5637"/>
                    <a:pt x="2324" y="5676"/>
                    <a:pt x="2330" y="5728"/>
                  </a:cubicBezTo>
                  <a:cubicBezTo>
                    <a:pt x="2335" y="5744"/>
                    <a:pt x="2335" y="5767"/>
                    <a:pt x="2335" y="5791"/>
                  </a:cubicBezTo>
                  <a:cubicBezTo>
                    <a:pt x="2335" y="5841"/>
                    <a:pt x="2358" y="5886"/>
                    <a:pt x="2398" y="5909"/>
                  </a:cubicBezTo>
                  <a:cubicBezTo>
                    <a:pt x="2421" y="5927"/>
                    <a:pt x="2443" y="5932"/>
                    <a:pt x="2472" y="5932"/>
                  </a:cubicBezTo>
                  <a:cubicBezTo>
                    <a:pt x="2495" y="5932"/>
                    <a:pt x="2518" y="5927"/>
                    <a:pt x="2540" y="5915"/>
                  </a:cubicBezTo>
                  <a:cubicBezTo>
                    <a:pt x="2568" y="5904"/>
                    <a:pt x="2603" y="5886"/>
                    <a:pt x="2631" y="5875"/>
                  </a:cubicBezTo>
                  <a:cubicBezTo>
                    <a:pt x="2699" y="5847"/>
                    <a:pt x="2768" y="5836"/>
                    <a:pt x="2836" y="5825"/>
                  </a:cubicBezTo>
                  <a:lnTo>
                    <a:pt x="2899" y="5825"/>
                  </a:lnTo>
                  <a:cubicBezTo>
                    <a:pt x="2938" y="5825"/>
                    <a:pt x="2989" y="5825"/>
                    <a:pt x="3035" y="5830"/>
                  </a:cubicBezTo>
                  <a:cubicBezTo>
                    <a:pt x="3103" y="5847"/>
                    <a:pt x="3166" y="5870"/>
                    <a:pt x="3227" y="5893"/>
                  </a:cubicBezTo>
                  <a:cubicBezTo>
                    <a:pt x="3290" y="5927"/>
                    <a:pt x="3347" y="5961"/>
                    <a:pt x="3398" y="6001"/>
                  </a:cubicBezTo>
                  <a:cubicBezTo>
                    <a:pt x="3444" y="6040"/>
                    <a:pt x="3478" y="6080"/>
                    <a:pt x="3512" y="6119"/>
                  </a:cubicBezTo>
                  <a:cubicBezTo>
                    <a:pt x="3529" y="6153"/>
                    <a:pt x="3552" y="6188"/>
                    <a:pt x="3563" y="6216"/>
                  </a:cubicBezTo>
                  <a:cubicBezTo>
                    <a:pt x="3568" y="6245"/>
                    <a:pt x="3580" y="6268"/>
                    <a:pt x="3580" y="6295"/>
                  </a:cubicBezTo>
                  <a:lnTo>
                    <a:pt x="3580" y="6347"/>
                  </a:lnTo>
                  <a:cubicBezTo>
                    <a:pt x="3575" y="6363"/>
                    <a:pt x="3568" y="6376"/>
                    <a:pt x="3563" y="6392"/>
                  </a:cubicBezTo>
                  <a:cubicBezTo>
                    <a:pt x="3557" y="6404"/>
                    <a:pt x="3552" y="6415"/>
                    <a:pt x="3541" y="6432"/>
                  </a:cubicBezTo>
                  <a:cubicBezTo>
                    <a:pt x="3523" y="6449"/>
                    <a:pt x="3507" y="6460"/>
                    <a:pt x="3489" y="6478"/>
                  </a:cubicBezTo>
                  <a:cubicBezTo>
                    <a:pt x="3460" y="6494"/>
                    <a:pt x="3426" y="6512"/>
                    <a:pt x="3387" y="6528"/>
                  </a:cubicBezTo>
                  <a:cubicBezTo>
                    <a:pt x="3308" y="6557"/>
                    <a:pt x="3216" y="6580"/>
                    <a:pt x="3109" y="6591"/>
                  </a:cubicBezTo>
                  <a:cubicBezTo>
                    <a:pt x="3085" y="6591"/>
                    <a:pt x="3064" y="6597"/>
                    <a:pt x="3040" y="6609"/>
                  </a:cubicBezTo>
                  <a:cubicBezTo>
                    <a:pt x="3017" y="6620"/>
                    <a:pt x="3001" y="6636"/>
                    <a:pt x="2983" y="6659"/>
                  </a:cubicBezTo>
                  <a:cubicBezTo>
                    <a:pt x="2972" y="6683"/>
                    <a:pt x="2967" y="6704"/>
                    <a:pt x="2961" y="6733"/>
                  </a:cubicBezTo>
                  <a:cubicBezTo>
                    <a:pt x="2961" y="6767"/>
                    <a:pt x="2972" y="6801"/>
                    <a:pt x="3001" y="6835"/>
                  </a:cubicBezTo>
                  <a:lnTo>
                    <a:pt x="3029" y="6869"/>
                  </a:lnTo>
                  <a:cubicBezTo>
                    <a:pt x="3064" y="6927"/>
                    <a:pt x="3091" y="6984"/>
                    <a:pt x="3119" y="7040"/>
                  </a:cubicBezTo>
                  <a:cubicBezTo>
                    <a:pt x="3137" y="7086"/>
                    <a:pt x="3148" y="7137"/>
                    <a:pt x="3154" y="7182"/>
                  </a:cubicBezTo>
                  <a:cubicBezTo>
                    <a:pt x="3154" y="7234"/>
                    <a:pt x="3154" y="7279"/>
                    <a:pt x="3148" y="7325"/>
                  </a:cubicBezTo>
                  <a:cubicBezTo>
                    <a:pt x="3137" y="7375"/>
                    <a:pt x="3119" y="7427"/>
                    <a:pt x="3103" y="7467"/>
                  </a:cubicBezTo>
                  <a:cubicBezTo>
                    <a:pt x="3080" y="7517"/>
                    <a:pt x="3046" y="7564"/>
                    <a:pt x="3012" y="7603"/>
                  </a:cubicBezTo>
                  <a:cubicBezTo>
                    <a:pt x="2972" y="7654"/>
                    <a:pt x="2927" y="7693"/>
                    <a:pt x="2875" y="7734"/>
                  </a:cubicBezTo>
                  <a:cubicBezTo>
                    <a:pt x="2818" y="7774"/>
                    <a:pt x="2750" y="7808"/>
                    <a:pt x="2682" y="7836"/>
                  </a:cubicBezTo>
                  <a:cubicBezTo>
                    <a:pt x="2620" y="7858"/>
                    <a:pt x="2552" y="7870"/>
                    <a:pt x="2489" y="7881"/>
                  </a:cubicBezTo>
                  <a:lnTo>
                    <a:pt x="2432" y="7881"/>
                  </a:lnTo>
                  <a:cubicBezTo>
                    <a:pt x="2393" y="7881"/>
                    <a:pt x="2353" y="7881"/>
                    <a:pt x="2313" y="7876"/>
                  </a:cubicBezTo>
                  <a:cubicBezTo>
                    <a:pt x="2256" y="7858"/>
                    <a:pt x="2204" y="7847"/>
                    <a:pt x="2159" y="7824"/>
                  </a:cubicBezTo>
                  <a:cubicBezTo>
                    <a:pt x="2114" y="7802"/>
                    <a:pt x="2068" y="7774"/>
                    <a:pt x="2028" y="7739"/>
                  </a:cubicBezTo>
                  <a:cubicBezTo>
                    <a:pt x="1989" y="7705"/>
                    <a:pt x="1949" y="7659"/>
                    <a:pt x="1910" y="7614"/>
                  </a:cubicBezTo>
                  <a:cubicBezTo>
                    <a:pt x="1892" y="7585"/>
                    <a:pt x="1858" y="7574"/>
                    <a:pt x="1824" y="7574"/>
                  </a:cubicBezTo>
                  <a:cubicBezTo>
                    <a:pt x="1802" y="7574"/>
                    <a:pt x="1779" y="7580"/>
                    <a:pt x="1761" y="7585"/>
                  </a:cubicBezTo>
                  <a:cubicBezTo>
                    <a:pt x="1739" y="7603"/>
                    <a:pt x="1716" y="7625"/>
                    <a:pt x="1705" y="7659"/>
                  </a:cubicBezTo>
                  <a:cubicBezTo>
                    <a:pt x="1700" y="7671"/>
                    <a:pt x="1700" y="7693"/>
                    <a:pt x="1700" y="7711"/>
                  </a:cubicBezTo>
                  <a:lnTo>
                    <a:pt x="1693" y="7722"/>
                  </a:lnTo>
                  <a:cubicBezTo>
                    <a:pt x="1666" y="7750"/>
                    <a:pt x="1642" y="7774"/>
                    <a:pt x="1614" y="7795"/>
                  </a:cubicBezTo>
                  <a:cubicBezTo>
                    <a:pt x="1580" y="7819"/>
                    <a:pt x="1546" y="7836"/>
                    <a:pt x="1506" y="7853"/>
                  </a:cubicBezTo>
                  <a:cubicBezTo>
                    <a:pt x="1449" y="7870"/>
                    <a:pt x="1398" y="7887"/>
                    <a:pt x="1336" y="7892"/>
                  </a:cubicBezTo>
                  <a:lnTo>
                    <a:pt x="1278" y="7892"/>
                  </a:lnTo>
                  <a:cubicBezTo>
                    <a:pt x="1239" y="7892"/>
                    <a:pt x="1188" y="7892"/>
                    <a:pt x="1137" y="7881"/>
                  </a:cubicBezTo>
                  <a:cubicBezTo>
                    <a:pt x="1079" y="7870"/>
                    <a:pt x="1018" y="7847"/>
                    <a:pt x="961" y="7824"/>
                  </a:cubicBezTo>
                  <a:cubicBezTo>
                    <a:pt x="916" y="7802"/>
                    <a:pt x="875" y="7774"/>
                    <a:pt x="835" y="7745"/>
                  </a:cubicBezTo>
                  <a:cubicBezTo>
                    <a:pt x="807" y="7722"/>
                    <a:pt x="785" y="7693"/>
                    <a:pt x="756" y="7659"/>
                  </a:cubicBezTo>
                  <a:cubicBezTo>
                    <a:pt x="733" y="7625"/>
                    <a:pt x="716" y="7585"/>
                    <a:pt x="699" y="7546"/>
                  </a:cubicBezTo>
                  <a:cubicBezTo>
                    <a:pt x="682" y="7506"/>
                    <a:pt x="670" y="7472"/>
                    <a:pt x="665" y="7438"/>
                  </a:cubicBezTo>
                  <a:lnTo>
                    <a:pt x="665" y="7409"/>
                  </a:lnTo>
                  <a:cubicBezTo>
                    <a:pt x="677" y="7364"/>
                    <a:pt x="693" y="7318"/>
                    <a:pt x="704" y="7279"/>
                  </a:cubicBezTo>
                  <a:lnTo>
                    <a:pt x="716" y="7257"/>
                  </a:lnTo>
                  <a:cubicBezTo>
                    <a:pt x="727" y="7216"/>
                    <a:pt x="745" y="7182"/>
                    <a:pt x="745" y="7142"/>
                  </a:cubicBezTo>
                  <a:cubicBezTo>
                    <a:pt x="751" y="7097"/>
                    <a:pt x="733" y="7058"/>
                    <a:pt x="711" y="7018"/>
                  </a:cubicBezTo>
                  <a:cubicBezTo>
                    <a:pt x="682" y="6966"/>
                    <a:pt x="648" y="6921"/>
                    <a:pt x="625" y="6898"/>
                  </a:cubicBezTo>
                  <a:cubicBezTo>
                    <a:pt x="580" y="6841"/>
                    <a:pt x="523" y="6796"/>
                    <a:pt x="466" y="6738"/>
                  </a:cubicBezTo>
                  <a:cubicBezTo>
                    <a:pt x="404" y="6688"/>
                    <a:pt x="336" y="6631"/>
                    <a:pt x="279" y="6557"/>
                  </a:cubicBezTo>
                  <a:cubicBezTo>
                    <a:pt x="268" y="6541"/>
                    <a:pt x="256" y="6518"/>
                    <a:pt x="245" y="6494"/>
                  </a:cubicBezTo>
                  <a:cubicBezTo>
                    <a:pt x="239" y="6478"/>
                    <a:pt x="239" y="6460"/>
                    <a:pt x="234" y="6444"/>
                  </a:cubicBezTo>
                  <a:cubicBezTo>
                    <a:pt x="234" y="6426"/>
                    <a:pt x="234" y="6404"/>
                    <a:pt x="239" y="6387"/>
                  </a:cubicBezTo>
                  <a:cubicBezTo>
                    <a:pt x="245" y="6353"/>
                    <a:pt x="256" y="6324"/>
                    <a:pt x="268" y="6290"/>
                  </a:cubicBezTo>
                  <a:cubicBezTo>
                    <a:pt x="302" y="6227"/>
                    <a:pt x="341" y="6171"/>
                    <a:pt x="381" y="6114"/>
                  </a:cubicBezTo>
                  <a:cubicBezTo>
                    <a:pt x="415" y="6074"/>
                    <a:pt x="449" y="6040"/>
                    <a:pt x="494" y="6012"/>
                  </a:cubicBezTo>
                  <a:cubicBezTo>
                    <a:pt x="534" y="5978"/>
                    <a:pt x="580" y="5954"/>
                    <a:pt x="631" y="5932"/>
                  </a:cubicBezTo>
                  <a:cubicBezTo>
                    <a:pt x="670" y="5920"/>
                    <a:pt x="716" y="5909"/>
                    <a:pt x="762" y="5904"/>
                  </a:cubicBezTo>
                  <a:lnTo>
                    <a:pt x="790" y="5904"/>
                  </a:lnTo>
                  <a:cubicBezTo>
                    <a:pt x="813" y="5904"/>
                    <a:pt x="841" y="5904"/>
                    <a:pt x="864" y="5909"/>
                  </a:cubicBezTo>
                  <a:cubicBezTo>
                    <a:pt x="898" y="5915"/>
                    <a:pt x="927" y="5927"/>
                    <a:pt x="955" y="5938"/>
                  </a:cubicBezTo>
                  <a:cubicBezTo>
                    <a:pt x="984" y="5949"/>
                    <a:pt x="1006" y="5967"/>
                    <a:pt x="1034" y="5983"/>
                  </a:cubicBezTo>
                  <a:cubicBezTo>
                    <a:pt x="1063" y="6012"/>
                    <a:pt x="1086" y="6040"/>
                    <a:pt x="1113" y="6074"/>
                  </a:cubicBezTo>
                  <a:cubicBezTo>
                    <a:pt x="1137" y="6108"/>
                    <a:pt x="1176" y="6114"/>
                    <a:pt x="1205" y="6114"/>
                  </a:cubicBezTo>
                  <a:lnTo>
                    <a:pt x="1233" y="6114"/>
                  </a:lnTo>
                  <a:cubicBezTo>
                    <a:pt x="1257" y="6108"/>
                    <a:pt x="1273" y="6098"/>
                    <a:pt x="1291" y="6085"/>
                  </a:cubicBezTo>
                  <a:cubicBezTo>
                    <a:pt x="1318" y="6057"/>
                    <a:pt x="1325" y="6023"/>
                    <a:pt x="1330" y="5995"/>
                  </a:cubicBezTo>
                  <a:cubicBezTo>
                    <a:pt x="1341" y="5938"/>
                    <a:pt x="1359" y="5886"/>
                    <a:pt x="1381" y="5836"/>
                  </a:cubicBezTo>
                  <a:cubicBezTo>
                    <a:pt x="1409" y="5778"/>
                    <a:pt x="1438" y="5728"/>
                    <a:pt x="1477" y="5682"/>
                  </a:cubicBezTo>
                  <a:cubicBezTo>
                    <a:pt x="1517" y="5637"/>
                    <a:pt x="1569" y="5592"/>
                    <a:pt x="1619" y="5552"/>
                  </a:cubicBezTo>
                  <a:cubicBezTo>
                    <a:pt x="1677" y="5511"/>
                    <a:pt x="1734" y="5484"/>
                    <a:pt x="1795" y="5455"/>
                  </a:cubicBezTo>
                  <a:cubicBezTo>
                    <a:pt x="1853" y="5437"/>
                    <a:pt x="1910" y="5421"/>
                    <a:pt x="1966" y="5416"/>
                  </a:cubicBezTo>
                  <a:close/>
                  <a:moveTo>
                    <a:pt x="3188" y="7836"/>
                  </a:moveTo>
                  <a:cubicBezTo>
                    <a:pt x="3188" y="7876"/>
                    <a:pt x="3182" y="7910"/>
                    <a:pt x="3177" y="7944"/>
                  </a:cubicBezTo>
                  <a:cubicBezTo>
                    <a:pt x="3166" y="7994"/>
                    <a:pt x="3154" y="8041"/>
                    <a:pt x="3137" y="8086"/>
                  </a:cubicBezTo>
                  <a:cubicBezTo>
                    <a:pt x="3132" y="8091"/>
                    <a:pt x="3125" y="8102"/>
                    <a:pt x="3119" y="8115"/>
                  </a:cubicBezTo>
                  <a:lnTo>
                    <a:pt x="3103" y="8115"/>
                  </a:lnTo>
                  <a:cubicBezTo>
                    <a:pt x="3091" y="8102"/>
                    <a:pt x="3080" y="8097"/>
                    <a:pt x="3064" y="8086"/>
                  </a:cubicBezTo>
                  <a:cubicBezTo>
                    <a:pt x="3035" y="8057"/>
                    <a:pt x="3012" y="8029"/>
                    <a:pt x="2983" y="8000"/>
                  </a:cubicBezTo>
                  <a:cubicBezTo>
                    <a:pt x="3051" y="7955"/>
                    <a:pt x="3114" y="7910"/>
                    <a:pt x="3171" y="7858"/>
                  </a:cubicBezTo>
                  <a:cubicBezTo>
                    <a:pt x="3177" y="7853"/>
                    <a:pt x="3182" y="7842"/>
                    <a:pt x="3188" y="7836"/>
                  </a:cubicBezTo>
                  <a:close/>
                  <a:moveTo>
                    <a:pt x="3336" y="0"/>
                  </a:moveTo>
                  <a:cubicBezTo>
                    <a:pt x="3261" y="0"/>
                    <a:pt x="3188" y="6"/>
                    <a:pt x="3119" y="17"/>
                  </a:cubicBezTo>
                  <a:cubicBezTo>
                    <a:pt x="2899" y="51"/>
                    <a:pt x="2694" y="153"/>
                    <a:pt x="2518" y="289"/>
                  </a:cubicBezTo>
                  <a:cubicBezTo>
                    <a:pt x="2364" y="409"/>
                    <a:pt x="2233" y="567"/>
                    <a:pt x="2143" y="745"/>
                  </a:cubicBezTo>
                  <a:cubicBezTo>
                    <a:pt x="2068" y="881"/>
                    <a:pt x="2018" y="1034"/>
                    <a:pt x="1989" y="1188"/>
                  </a:cubicBezTo>
                  <a:lnTo>
                    <a:pt x="1983" y="1188"/>
                  </a:lnTo>
                  <a:cubicBezTo>
                    <a:pt x="1904" y="1154"/>
                    <a:pt x="1824" y="1136"/>
                    <a:pt x="1745" y="1125"/>
                  </a:cubicBezTo>
                  <a:cubicBezTo>
                    <a:pt x="1682" y="1115"/>
                    <a:pt x="1618" y="1110"/>
                    <a:pt x="1554" y="1110"/>
                  </a:cubicBezTo>
                  <a:cubicBezTo>
                    <a:pt x="1473" y="1110"/>
                    <a:pt x="1392" y="1118"/>
                    <a:pt x="1312" y="1131"/>
                  </a:cubicBezTo>
                  <a:cubicBezTo>
                    <a:pt x="1188" y="1159"/>
                    <a:pt x="1063" y="1210"/>
                    <a:pt x="955" y="1273"/>
                  </a:cubicBezTo>
                  <a:cubicBezTo>
                    <a:pt x="835" y="1346"/>
                    <a:pt x="738" y="1438"/>
                    <a:pt x="654" y="1545"/>
                  </a:cubicBezTo>
                  <a:cubicBezTo>
                    <a:pt x="580" y="1637"/>
                    <a:pt x="528" y="1744"/>
                    <a:pt x="494" y="1858"/>
                  </a:cubicBezTo>
                  <a:cubicBezTo>
                    <a:pt x="460" y="1983"/>
                    <a:pt x="455" y="2119"/>
                    <a:pt x="483" y="2245"/>
                  </a:cubicBezTo>
                  <a:cubicBezTo>
                    <a:pt x="506" y="2381"/>
                    <a:pt x="575" y="2500"/>
                    <a:pt x="654" y="2613"/>
                  </a:cubicBezTo>
                  <a:cubicBezTo>
                    <a:pt x="711" y="2688"/>
                    <a:pt x="779" y="2749"/>
                    <a:pt x="853" y="2812"/>
                  </a:cubicBezTo>
                  <a:cubicBezTo>
                    <a:pt x="716" y="2949"/>
                    <a:pt x="620" y="3125"/>
                    <a:pt x="614" y="3324"/>
                  </a:cubicBezTo>
                  <a:cubicBezTo>
                    <a:pt x="609" y="3546"/>
                    <a:pt x="727" y="3756"/>
                    <a:pt x="892" y="3898"/>
                  </a:cubicBezTo>
                  <a:cubicBezTo>
                    <a:pt x="1110" y="4088"/>
                    <a:pt x="1410" y="4200"/>
                    <a:pt x="1706" y="4200"/>
                  </a:cubicBezTo>
                  <a:cubicBezTo>
                    <a:pt x="1897" y="4200"/>
                    <a:pt x="2086" y="4154"/>
                    <a:pt x="2251" y="4052"/>
                  </a:cubicBezTo>
                  <a:cubicBezTo>
                    <a:pt x="2290" y="4023"/>
                    <a:pt x="2330" y="3995"/>
                    <a:pt x="2369" y="3961"/>
                  </a:cubicBezTo>
                  <a:cubicBezTo>
                    <a:pt x="2387" y="4052"/>
                    <a:pt x="2416" y="4142"/>
                    <a:pt x="2455" y="4228"/>
                  </a:cubicBezTo>
                  <a:cubicBezTo>
                    <a:pt x="2500" y="4318"/>
                    <a:pt x="2563" y="4398"/>
                    <a:pt x="2637" y="4461"/>
                  </a:cubicBezTo>
                  <a:cubicBezTo>
                    <a:pt x="2723" y="4529"/>
                    <a:pt x="2818" y="4569"/>
                    <a:pt x="2920" y="4591"/>
                  </a:cubicBezTo>
                  <a:cubicBezTo>
                    <a:pt x="3005" y="4613"/>
                    <a:pt x="3089" y="4621"/>
                    <a:pt x="3173" y="4621"/>
                  </a:cubicBezTo>
                  <a:cubicBezTo>
                    <a:pt x="3197" y="4621"/>
                    <a:pt x="3221" y="4620"/>
                    <a:pt x="3245" y="4619"/>
                  </a:cubicBezTo>
                  <a:lnTo>
                    <a:pt x="3245" y="4750"/>
                  </a:lnTo>
                  <a:cubicBezTo>
                    <a:pt x="3245" y="4863"/>
                    <a:pt x="3245" y="4978"/>
                    <a:pt x="3250" y="5091"/>
                  </a:cubicBezTo>
                  <a:cubicBezTo>
                    <a:pt x="3250" y="5204"/>
                    <a:pt x="3250" y="5319"/>
                    <a:pt x="3245" y="5432"/>
                  </a:cubicBezTo>
                  <a:lnTo>
                    <a:pt x="3245" y="5592"/>
                  </a:lnTo>
                  <a:cubicBezTo>
                    <a:pt x="3171" y="5563"/>
                    <a:pt x="3091" y="5545"/>
                    <a:pt x="3017" y="5540"/>
                  </a:cubicBezTo>
                  <a:cubicBezTo>
                    <a:pt x="2980" y="5536"/>
                    <a:pt x="2943" y="5534"/>
                    <a:pt x="2907" y="5534"/>
                  </a:cubicBezTo>
                  <a:cubicBezTo>
                    <a:pt x="2799" y="5534"/>
                    <a:pt x="2694" y="5551"/>
                    <a:pt x="2592" y="5586"/>
                  </a:cubicBezTo>
                  <a:cubicBezTo>
                    <a:pt x="2579" y="5545"/>
                    <a:pt x="2563" y="5506"/>
                    <a:pt x="2545" y="5466"/>
                  </a:cubicBezTo>
                  <a:cubicBezTo>
                    <a:pt x="2506" y="5375"/>
                    <a:pt x="2443" y="5307"/>
                    <a:pt x="2369" y="5251"/>
                  </a:cubicBezTo>
                  <a:cubicBezTo>
                    <a:pt x="2296" y="5193"/>
                    <a:pt x="2204" y="5165"/>
                    <a:pt x="2120" y="5154"/>
                  </a:cubicBezTo>
                  <a:cubicBezTo>
                    <a:pt x="2086" y="5148"/>
                    <a:pt x="2052" y="5143"/>
                    <a:pt x="2018" y="5143"/>
                  </a:cubicBezTo>
                  <a:cubicBezTo>
                    <a:pt x="1960" y="5143"/>
                    <a:pt x="1904" y="5154"/>
                    <a:pt x="1847" y="5165"/>
                  </a:cubicBezTo>
                  <a:cubicBezTo>
                    <a:pt x="1756" y="5182"/>
                    <a:pt x="1671" y="5217"/>
                    <a:pt x="1585" y="5262"/>
                  </a:cubicBezTo>
                  <a:cubicBezTo>
                    <a:pt x="1501" y="5307"/>
                    <a:pt x="1420" y="5364"/>
                    <a:pt x="1352" y="5432"/>
                  </a:cubicBezTo>
                  <a:cubicBezTo>
                    <a:pt x="1284" y="5500"/>
                    <a:pt x="1222" y="5579"/>
                    <a:pt x="1176" y="5671"/>
                  </a:cubicBezTo>
                  <a:cubicBezTo>
                    <a:pt x="1160" y="5699"/>
                    <a:pt x="1147" y="5728"/>
                    <a:pt x="1137" y="5757"/>
                  </a:cubicBezTo>
                  <a:cubicBezTo>
                    <a:pt x="1086" y="5728"/>
                    <a:pt x="1034" y="5705"/>
                    <a:pt x="977" y="5688"/>
                  </a:cubicBezTo>
                  <a:cubicBezTo>
                    <a:pt x="922" y="5673"/>
                    <a:pt x="865" y="5665"/>
                    <a:pt x="808" y="5665"/>
                  </a:cubicBezTo>
                  <a:cubicBezTo>
                    <a:pt x="740" y="5665"/>
                    <a:pt x="673" y="5675"/>
                    <a:pt x="609" y="5694"/>
                  </a:cubicBezTo>
                  <a:cubicBezTo>
                    <a:pt x="347" y="5773"/>
                    <a:pt x="159" y="5983"/>
                    <a:pt x="51" y="6227"/>
                  </a:cubicBezTo>
                  <a:cubicBezTo>
                    <a:pt x="11" y="6318"/>
                    <a:pt x="1" y="6421"/>
                    <a:pt x="22" y="6518"/>
                  </a:cubicBezTo>
                  <a:cubicBezTo>
                    <a:pt x="40" y="6602"/>
                    <a:pt x="91" y="6683"/>
                    <a:pt x="148" y="6745"/>
                  </a:cubicBezTo>
                  <a:cubicBezTo>
                    <a:pt x="261" y="6869"/>
                    <a:pt x="410" y="6955"/>
                    <a:pt x="512" y="7092"/>
                  </a:cubicBezTo>
                  <a:cubicBezTo>
                    <a:pt x="523" y="7108"/>
                    <a:pt x="534" y="7126"/>
                    <a:pt x="541" y="7142"/>
                  </a:cubicBezTo>
                  <a:cubicBezTo>
                    <a:pt x="528" y="7199"/>
                    <a:pt x="506" y="7257"/>
                    <a:pt x="489" y="7313"/>
                  </a:cubicBezTo>
                  <a:cubicBezTo>
                    <a:pt x="478" y="7352"/>
                    <a:pt x="472" y="7393"/>
                    <a:pt x="472" y="7433"/>
                  </a:cubicBezTo>
                  <a:cubicBezTo>
                    <a:pt x="472" y="7478"/>
                    <a:pt x="489" y="7529"/>
                    <a:pt x="500" y="7569"/>
                  </a:cubicBezTo>
                  <a:cubicBezTo>
                    <a:pt x="534" y="7659"/>
                    <a:pt x="575" y="7734"/>
                    <a:pt x="631" y="7808"/>
                  </a:cubicBezTo>
                  <a:cubicBezTo>
                    <a:pt x="688" y="7881"/>
                    <a:pt x="767" y="7932"/>
                    <a:pt x="847" y="7978"/>
                  </a:cubicBezTo>
                  <a:cubicBezTo>
                    <a:pt x="975" y="8044"/>
                    <a:pt x="1116" y="8077"/>
                    <a:pt x="1259" y="8077"/>
                  </a:cubicBezTo>
                  <a:cubicBezTo>
                    <a:pt x="1312" y="8077"/>
                    <a:pt x="1366" y="8072"/>
                    <a:pt x="1420" y="8063"/>
                  </a:cubicBezTo>
                  <a:cubicBezTo>
                    <a:pt x="1563" y="8041"/>
                    <a:pt x="1700" y="7973"/>
                    <a:pt x="1802" y="7870"/>
                  </a:cubicBezTo>
                  <a:cubicBezTo>
                    <a:pt x="1808" y="7876"/>
                    <a:pt x="1818" y="7887"/>
                    <a:pt x="1829" y="7898"/>
                  </a:cubicBezTo>
                  <a:cubicBezTo>
                    <a:pt x="1870" y="7944"/>
                    <a:pt x="1921" y="7984"/>
                    <a:pt x="1973" y="8018"/>
                  </a:cubicBezTo>
                  <a:cubicBezTo>
                    <a:pt x="1989" y="8029"/>
                    <a:pt x="2007" y="8034"/>
                    <a:pt x="2023" y="8046"/>
                  </a:cubicBezTo>
                  <a:cubicBezTo>
                    <a:pt x="2046" y="8102"/>
                    <a:pt x="2075" y="8160"/>
                    <a:pt x="2109" y="8211"/>
                  </a:cubicBezTo>
                  <a:cubicBezTo>
                    <a:pt x="2148" y="8267"/>
                    <a:pt x="2199" y="8319"/>
                    <a:pt x="2251" y="8364"/>
                  </a:cubicBezTo>
                  <a:cubicBezTo>
                    <a:pt x="2353" y="8455"/>
                    <a:pt x="2466" y="8529"/>
                    <a:pt x="2574" y="8620"/>
                  </a:cubicBezTo>
                  <a:lnTo>
                    <a:pt x="2568" y="8614"/>
                  </a:lnTo>
                  <a:cubicBezTo>
                    <a:pt x="2574" y="8614"/>
                    <a:pt x="2574" y="8620"/>
                    <a:pt x="2579" y="8626"/>
                  </a:cubicBezTo>
                  <a:lnTo>
                    <a:pt x="2579" y="8620"/>
                  </a:lnTo>
                  <a:cubicBezTo>
                    <a:pt x="2579" y="8626"/>
                    <a:pt x="2579" y="8626"/>
                    <a:pt x="2586" y="8626"/>
                  </a:cubicBezTo>
                  <a:cubicBezTo>
                    <a:pt x="2631" y="8671"/>
                    <a:pt x="2676" y="8716"/>
                    <a:pt x="2716" y="8768"/>
                  </a:cubicBezTo>
                  <a:cubicBezTo>
                    <a:pt x="2733" y="8796"/>
                    <a:pt x="2750" y="8830"/>
                    <a:pt x="2762" y="8859"/>
                  </a:cubicBezTo>
                  <a:cubicBezTo>
                    <a:pt x="2791" y="8938"/>
                    <a:pt x="2807" y="9023"/>
                    <a:pt x="2818" y="9103"/>
                  </a:cubicBezTo>
                  <a:cubicBezTo>
                    <a:pt x="2830" y="9279"/>
                    <a:pt x="2813" y="9455"/>
                    <a:pt x="2784" y="9631"/>
                  </a:cubicBezTo>
                  <a:cubicBezTo>
                    <a:pt x="2750" y="9825"/>
                    <a:pt x="2705" y="10011"/>
                    <a:pt x="2660" y="10200"/>
                  </a:cubicBezTo>
                  <a:cubicBezTo>
                    <a:pt x="2637" y="10291"/>
                    <a:pt x="2620" y="10376"/>
                    <a:pt x="2603" y="10462"/>
                  </a:cubicBezTo>
                  <a:cubicBezTo>
                    <a:pt x="2592" y="10507"/>
                    <a:pt x="2586" y="10557"/>
                    <a:pt x="2574" y="10603"/>
                  </a:cubicBezTo>
                  <a:cubicBezTo>
                    <a:pt x="2568" y="10637"/>
                    <a:pt x="2568" y="10672"/>
                    <a:pt x="2563" y="10706"/>
                  </a:cubicBezTo>
                  <a:cubicBezTo>
                    <a:pt x="2563" y="10727"/>
                    <a:pt x="2568" y="10751"/>
                    <a:pt x="2579" y="10768"/>
                  </a:cubicBezTo>
                  <a:cubicBezTo>
                    <a:pt x="2592" y="10796"/>
                    <a:pt x="2613" y="10813"/>
                    <a:pt x="2642" y="10824"/>
                  </a:cubicBezTo>
                  <a:cubicBezTo>
                    <a:pt x="2653" y="10827"/>
                    <a:pt x="2665" y="10829"/>
                    <a:pt x="2676" y="10829"/>
                  </a:cubicBezTo>
                  <a:cubicBezTo>
                    <a:pt x="2729" y="10829"/>
                    <a:pt x="2781" y="10797"/>
                    <a:pt x="2791" y="10745"/>
                  </a:cubicBezTo>
                  <a:cubicBezTo>
                    <a:pt x="2796" y="10722"/>
                    <a:pt x="2807" y="10706"/>
                    <a:pt x="2813" y="10682"/>
                  </a:cubicBezTo>
                  <a:cubicBezTo>
                    <a:pt x="2825" y="10654"/>
                    <a:pt x="2830" y="10632"/>
                    <a:pt x="2841" y="10609"/>
                  </a:cubicBezTo>
                  <a:cubicBezTo>
                    <a:pt x="2859" y="10557"/>
                    <a:pt x="2870" y="10501"/>
                    <a:pt x="2886" y="10449"/>
                  </a:cubicBezTo>
                  <a:cubicBezTo>
                    <a:pt x="2893" y="10427"/>
                    <a:pt x="2904" y="10410"/>
                    <a:pt x="2909" y="10387"/>
                  </a:cubicBezTo>
                  <a:lnTo>
                    <a:pt x="2904" y="10387"/>
                  </a:lnTo>
                  <a:cubicBezTo>
                    <a:pt x="2938" y="10284"/>
                    <a:pt x="2967" y="10176"/>
                    <a:pt x="2995" y="10074"/>
                  </a:cubicBezTo>
                  <a:cubicBezTo>
                    <a:pt x="3023" y="9938"/>
                    <a:pt x="3057" y="9796"/>
                    <a:pt x="3080" y="9649"/>
                  </a:cubicBezTo>
                  <a:cubicBezTo>
                    <a:pt x="3103" y="9507"/>
                    <a:pt x="3109" y="9381"/>
                    <a:pt x="3109" y="9256"/>
                  </a:cubicBezTo>
                  <a:cubicBezTo>
                    <a:pt x="3109" y="9200"/>
                    <a:pt x="3103" y="9137"/>
                    <a:pt x="3098" y="9064"/>
                  </a:cubicBezTo>
                  <a:cubicBezTo>
                    <a:pt x="3085" y="9006"/>
                    <a:pt x="3074" y="8949"/>
                    <a:pt x="3057" y="8899"/>
                  </a:cubicBezTo>
                  <a:cubicBezTo>
                    <a:pt x="3035" y="8836"/>
                    <a:pt x="3012" y="8791"/>
                    <a:pt x="2978" y="8745"/>
                  </a:cubicBezTo>
                  <a:cubicBezTo>
                    <a:pt x="2938" y="8689"/>
                    <a:pt x="2899" y="8642"/>
                    <a:pt x="2852" y="8603"/>
                  </a:cubicBezTo>
                  <a:cubicBezTo>
                    <a:pt x="2762" y="8529"/>
                    <a:pt x="2660" y="8472"/>
                    <a:pt x="2558" y="8421"/>
                  </a:cubicBezTo>
                  <a:cubicBezTo>
                    <a:pt x="2461" y="8375"/>
                    <a:pt x="2358" y="8319"/>
                    <a:pt x="2267" y="8245"/>
                  </a:cubicBezTo>
                  <a:cubicBezTo>
                    <a:pt x="2228" y="8211"/>
                    <a:pt x="2193" y="8170"/>
                    <a:pt x="2165" y="8136"/>
                  </a:cubicBezTo>
                  <a:cubicBezTo>
                    <a:pt x="2159" y="8125"/>
                    <a:pt x="2154" y="8120"/>
                    <a:pt x="2148" y="8109"/>
                  </a:cubicBezTo>
                  <a:lnTo>
                    <a:pt x="2148" y="8102"/>
                  </a:lnTo>
                  <a:cubicBezTo>
                    <a:pt x="2188" y="8115"/>
                    <a:pt x="2228" y="8125"/>
                    <a:pt x="2267" y="8136"/>
                  </a:cubicBezTo>
                  <a:cubicBezTo>
                    <a:pt x="2330" y="8149"/>
                    <a:pt x="2387" y="8154"/>
                    <a:pt x="2438" y="8154"/>
                  </a:cubicBezTo>
                  <a:cubicBezTo>
                    <a:pt x="2495" y="8154"/>
                    <a:pt x="2552" y="8149"/>
                    <a:pt x="2613" y="8136"/>
                  </a:cubicBezTo>
                  <a:cubicBezTo>
                    <a:pt x="2671" y="8131"/>
                    <a:pt x="2728" y="8115"/>
                    <a:pt x="2802" y="8091"/>
                  </a:cubicBezTo>
                  <a:cubicBezTo>
                    <a:pt x="2841" y="8143"/>
                    <a:pt x="2875" y="8183"/>
                    <a:pt x="2909" y="8217"/>
                  </a:cubicBezTo>
                  <a:cubicBezTo>
                    <a:pt x="2967" y="8273"/>
                    <a:pt x="3017" y="8301"/>
                    <a:pt x="3069" y="8314"/>
                  </a:cubicBezTo>
                  <a:cubicBezTo>
                    <a:pt x="3091" y="8319"/>
                    <a:pt x="3103" y="8319"/>
                    <a:pt x="3119" y="8319"/>
                  </a:cubicBezTo>
                  <a:lnTo>
                    <a:pt x="3159" y="8319"/>
                  </a:lnTo>
                  <a:cubicBezTo>
                    <a:pt x="3193" y="8314"/>
                    <a:pt x="3222" y="8296"/>
                    <a:pt x="3245" y="8280"/>
                  </a:cubicBezTo>
                  <a:cubicBezTo>
                    <a:pt x="3290" y="8245"/>
                    <a:pt x="3313" y="8194"/>
                    <a:pt x="3336" y="8143"/>
                  </a:cubicBezTo>
                  <a:cubicBezTo>
                    <a:pt x="3358" y="8086"/>
                    <a:pt x="3370" y="8023"/>
                    <a:pt x="3381" y="7973"/>
                  </a:cubicBezTo>
                  <a:cubicBezTo>
                    <a:pt x="3387" y="7915"/>
                    <a:pt x="3392" y="7853"/>
                    <a:pt x="3392" y="7774"/>
                  </a:cubicBezTo>
                  <a:cubicBezTo>
                    <a:pt x="3398" y="7705"/>
                    <a:pt x="3392" y="7637"/>
                    <a:pt x="3387" y="7551"/>
                  </a:cubicBezTo>
                  <a:lnTo>
                    <a:pt x="3387" y="7546"/>
                  </a:lnTo>
                  <a:lnTo>
                    <a:pt x="3387" y="7540"/>
                  </a:lnTo>
                  <a:lnTo>
                    <a:pt x="3387" y="7535"/>
                  </a:lnTo>
                  <a:cubicBezTo>
                    <a:pt x="3421" y="7449"/>
                    <a:pt x="3439" y="7364"/>
                    <a:pt x="3444" y="7273"/>
                  </a:cubicBezTo>
                  <a:cubicBezTo>
                    <a:pt x="3455" y="7171"/>
                    <a:pt x="3439" y="7052"/>
                    <a:pt x="3392" y="6943"/>
                  </a:cubicBezTo>
                  <a:cubicBezTo>
                    <a:pt x="3381" y="6916"/>
                    <a:pt x="3370" y="6882"/>
                    <a:pt x="3358" y="6848"/>
                  </a:cubicBezTo>
                  <a:cubicBezTo>
                    <a:pt x="3518" y="6807"/>
                    <a:pt x="3643" y="6745"/>
                    <a:pt x="3733" y="6654"/>
                  </a:cubicBezTo>
                  <a:cubicBezTo>
                    <a:pt x="3796" y="6591"/>
                    <a:pt x="3841" y="6512"/>
                    <a:pt x="3864" y="6432"/>
                  </a:cubicBezTo>
                  <a:cubicBezTo>
                    <a:pt x="3882" y="6353"/>
                    <a:pt x="3882" y="6268"/>
                    <a:pt x="3859" y="6182"/>
                  </a:cubicBezTo>
                  <a:cubicBezTo>
                    <a:pt x="3835" y="6103"/>
                    <a:pt x="3801" y="6029"/>
                    <a:pt x="3739" y="5938"/>
                  </a:cubicBezTo>
                  <a:cubicBezTo>
                    <a:pt x="3683" y="5859"/>
                    <a:pt x="3609" y="5796"/>
                    <a:pt x="3552" y="5757"/>
                  </a:cubicBezTo>
                  <a:cubicBezTo>
                    <a:pt x="3534" y="5739"/>
                    <a:pt x="3518" y="5728"/>
                    <a:pt x="3494" y="5710"/>
                  </a:cubicBezTo>
                  <a:lnTo>
                    <a:pt x="3489" y="5705"/>
                  </a:lnTo>
                  <a:cubicBezTo>
                    <a:pt x="3494" y="5694"/>
                    <a:pt x="3494" y="5682"/>
                    <a:pt x="3494" y="5665"/>
                  </a:cubicBezTo>
                  <a:cubicBezTo>
                    <a:pt x="3494" y="5626"/>
                    <a:pt x="3494" y="5574"/>
                    <a:pt x="3489" y="5534"/>
                  </a:cubicBezTo>
                  <a:cubicBezTo>
                    <a:pt x="3489" y="5466"/>
                    <a:pt x="3478" y="5398"/>
                    <a:pt x="3473" y="5335"/>
                  </a:cubicBezTo>
                  <a:lnTo>
                    <a:pt x="3466" y="5319"/>
                  </a:lnTo>
                  <a:lnTo>
                    <a:pt x="3460" y="5272"/>
                  </a:lnTo>
                  <a:lnTo>
                    <a:pt x="3449" y="5170"/>
                  </a:lnTo>
                  <a:lnTo>
                    <a:pt x="3426" y="5028"/>
                  </a:lnTo>
                  <a:cubicBezTo>
                    <a:pt x="3421" y="4938"/>
                    <a:pt x="3410" y="4852"/>
                    <a:pt x="3404" y="4761"/>
                  </a:cubicBezTo>
                  <a:lnTo>
                    <a:pt x="3404" y="4779"/>
                  </a:lnTo>
                  <a:cubicBezTo>
                    <a:pt x="3398" y="4721"/>
                    <a:pt x="3392" y="4659"/>
                    <a:pt x="3392" y="4597"/>
                  </a:cubicBezTo>
                  <a:cubicBezTo>
                    <a:pt x="3473" y="4580"/>
                    <a:pt x="3546" y="4551"/>
                    <a:pt x="3614" y="4511"/>
                  </a:cubicBezTo>
                  <a:cubicBezTo>
                    <a:pt x="3728" y="4449"/>
                    <a:pt x="3824" y="4346"/>
                    <a:pt x="3893" y="4222"/>
                  </a:cubicBezTo>
                  <a:lnTo>
                    <a:pt x="3898" y="4222"/>
                  </a:lnTo>
                  <a:cubicBezTo>
                    <a:pt x="3943" y="4267"/>
                    <a:pt x="3990" y="4312"/>
                    <a:pt x="4045" y="4352"/>
                  </a:cubicBezTo>
                  <a:lnTo>
                    <a:pt x="4052" y="4352"/>
                  </a:lnTo>
                  <a:cubicBezTo>
                    <a:pt x="4069" y="4700"/>
                    <a:pt x="4074" y="5041"/>
                    <a:pt x="4080" y="5324"/>
                  </a:cubicBezTo>
                  <a:cubicBezTo>
                    <a:pt x="4086" y="5665"/>
                    <a:pt x="4086" y="6040"/>
                    <a:pt x="4074" y="6466"/>
                  </a:cubicBezTo>
                  <a:cubicBezTo>
                    <a:pt x="4069" y="6848"/>
                    <a:pt x="4063" y="7228"/>
                    <a:pt x="4052" y="7609"/>
                  </a:cubicBezTo>
                  <a:cubicBezTo>
                    <a:pt x="4045" y="7779"/>
                    <a:pt x="4040" y="7955"/>
                    <a:pt x="4040" y="8125"/>
                  </a:cubicBezTo>
                  <a:cubicBezTo>
                    <a:pt x="4029" y="8330"/>
                    <a:pt x="4024" y="8540"/>
                    <a:pt x="4018" y="8750"/>
                  </a:cubicBezTo>
                  <a:cubicBezTo>
                    <a:pt x="4011" y="9030"/>
                    <a:pt x="4006" y="9308"/>
                    <a:pt x="4000" y="9591"/>
                  </a:cubicBezTo>
                  <a:lnTo>
                    <a:pt x="4000" y="10024"/>
                  </a:lnTo>
                  <a:cubicBezTo>
                    <a:pt x="3995" y="10126"/>
                    <a:pt x="3995" y="10234"/>
                    <a:pt x="3995" y="10342"/>
                  </a:cubicBezTo>
                  <a:cubicBezTo>
                    <a:pt x="3995" y="10381"/>
                    <a:pt x="4000" y="10415"/>
                    <a:pt x="4000" y="10455"/>
                  </a:cubicBezTo>
                  <a:cubicBezTo>
                    <a:pt x="4000" y="10483"/>
                    <a:pt x="4006" y="10507"/>
                    <a:pt x="4024" y="10523"/>
                  </a:cubicBezTo>
                  <a:cubicBezTo>
                    <a:pt x="4045" y="10546"/>
                    <a:pt x="4069" y="10557"/>
                    <a:pt x="4097" y="10557"/>
                  </a:cubicBezTo>
                  <a:cubicBezTo>
                    <a:pt x="4101" y="10557"/>
                    <a:pt x="4104" y="10558"/>
                    <a:pt x="4107" y="10558"/>
                  </a:cubicBezTo>
                  <a:cubicBezTo>
                    <a:pt x="4154" y="10558"/>
                    <a:pt x="4200" y="10514"/>
                    <a:pt x="4200" y="10462"/>
                  </a:cubicBezTo>
                  <a:cubicBezTo>
                    <a:pt x="4210" y="10273"/>
                    <a:pt x="4210" y="10086"/>
                    <a:pt x="4210" y="9893"/>
                  </a:cubicBezTo>
                  <a:cubicBezTo>
                    <a:pt x="4216" y="9705"/>
                    <a:pt x="4216" y="9518"/>
                    <a:pt x="4223" y="9324"/>
                  </a:cubicBezTo>
                  <a:cubicBezTo>
                    <a:pt x="4228" y="8944"/>
                    <a:pt x="4239" y="8569"/>
                    <a:pt x="4245" y="8188"/>
                  </a:cubicBezTo>
                  <a:cubicBezTo>
                    <a:pt x="4250" y="7808"/>
                    <a:pt x="4257" y="7427"/>
                    <a:pt x="4257" y="7040"/>
                  </a:cubicBezTo>
                  <a:cubicBezTo>
                    <a:pt x="4257" y="6659"/>
                    <a:pt x="4257" y="6284"/>
                    <a:pt x="4250" y="5904"/>
                  </a:cubicBezTo>
                  <a:cubicBezTo>
                    <a:pt x="4245" y="5620"/>
                    <a:pt x="4234" y="5341"/>
                    <a:pt x="4223" y="5057"/>
                  </a:cubicBezTo>
                  <a:cubicBezTo>
                    <a:pt x="4216" y="4915"/>
                    <a:pt x="4205" y="4773"/>
                    <a:pt x="4200" y="4625"/>
                  </a:cubicBezTo>
                  <a:cubicBezTo>
                    <a:pt x="4194" y="4563"/>
                    <a:pt x="4194" y="4501"/>
                    <a:pt x="4189" y="4438"/>
                  </a:cubicBezTo>
                  <a:cubicBezTo>
                    <a:pt x="4318" y="4501"/>
                    <a:pt x="4461" y="4540"/>
                    <a:pt x="4609" y="4556"/>
                  </a:cubicBezTo>
                  <a:cubicBezTo>
                    <a:pt x="4673" y="4565"/>
                    <a:pt x="4738" y="4569"/>
                    <a:pt x="4803" y="4569"/>
                  </a:cubicBezTo>
                  <a:cubicBezTo>
                    <a:pt x="4906" y="4569"/>
                    <a:pt x="5010" y="4560"/>
                    <a:pt x="5115" y="4546"/>
                  </a:cubicBezTo>
                  <a:cubicBezTo>
                    <a:pt x="5273" y="4522"/>
                    <a:pt x="5432" y="4477"/>
                    <a:pt x="5586" y="4427"/>
                  </a:cubicBezTo>
                  <a:cubicBezTo>
                    <a:pt x="5899" y="4318"/>
                    <a:pt x="6200" y="4181"/>
                    <a:pt x="6466" y="3989"/>
                  </a:cubicBezTo>
                  <a:cubicBezTo>
                    <a:pt x="6597" y="3892"/>
                    <a:pt x="6717" y="3785"/>
                    <a:pt x="6819" y="3665"/>
                  </a:cubicBezTo>
                  <a:cubicBezTo>
                    <a:pt x="6904" y="3557"/>
                    <a:pt x="6972" y="3438"/>
                    <a:pt x="7029" y="3313"/>
                  </a:cubicBezTo>
                  <a:cubicBezTo>
                    <a:pt x="7098" y="3142"/>
                    <a:pt x="7114" y="2961"/>
                    <a:pt x="7087" y="2784"/>
                  </a:cubicBezTo>
                  <a:cubicBezTo>
                    <a:pt x="7063" y="2608"/>
                    <a:pt x="6972" y="2443"/>
                    <a:pt x="6853" y="2313"/>
                  </a:cubicBezTo>
                  <a:cubicBezTo>
                    <a:pt x="6722" y="2159"/>
                    <a:pt x="6547" y="2057"/>
                    <a:pt x="6364" y="1983"/>
                  </a:cubicBezTo>
                  <a:cubicBezTo>
                    <a:pt x="6262" y="1944"/>
                    <a:pt x="6154" y="1915"/>
                    <a:pt x="6046" y="1897"/>
                  </a:cubicBezTo>
                  <a:cubicBezTo>
                    <a:pt x="6030" y="1892"/>
                    <a:pt x="6012" y="1892"/>
                    <a:pt x="5989" y="1886"/>
                  </a:cubicBezTo>
                  <a:cubicBezTo>
                    <a:pt x="6098" y="1768"/>
                    <a:pt x="6172" y="1624"/>
                    <a:pt x="6182" y="1466"/>
                  </a:cubicBezTo>
                  <a:cubicBezTo>
                    <a:pt x="6200" y="1249"/>
                    <a:pt x="6046" y="1063"/>
                    <a:pt x="5870" y="960"/>
                  </a:cubicBezTo>
                  <a:cubicBezTo>
                    <a:pt x="5660" y="835"/>
                    <a:pt x="5404" y="795"/>
                    <a:pt x="5160" y="795"/>
                  </a:cubicBezTo>
                  <a:cubicBezTo>
                    <a:pt x="4881" y="801"/>
                    <a:pt x="4603" y="863"/>
                    <a:pt x="4365" y="1000"/>
                  </a:cubicBezTo>
                  <a:lnTo>
                    <a:pt x="4359" y="1000"/>
                  </a:lnTo>
                  <a:cubicBezTo>
                    <a:pt x="4341" y="829"/>
                    <a:pt x="4296" y="664"/>
                    <a:pt x="4216" y="512"/>
                  </a:cubicBezTo>
                  <a:cubicBezTo>
                    <a:pt x="4165" y="420"/>
                    <a:pt x="4097" y="329"/>
                    <a:pt x="4018" y="255"/>
                  </a:cubicBezTo>
                  <a:cubicBezTo>
                    <a:pt x="3932" y="182"/>
                    <a:pt x="3835" y="124"/>
                    <a:pt x="3733" y="74"/>
                  </a:cubicBezTo>
                  <a:cubicBezTo>
                    <a:pt x="3609" y="22"/>
                    <a:pt x="3473" y="0"/>
                    <a:pt x="333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7" name="Google Shape;2001;p27"/>
            <p:cNvSpPr>
              <a:spLocks noChangeArrowheads="1"/>
            </p:cNvSpPr>
            <p:nvPr/>
          </p:nvSpPr>
          <p:spPr bwMode="auto">
            <a:xfrm flipH="1">
              <a:off x="1734493" y="3579792"/>
              <a:ext cx="29822" cy="44031"/>
            </a:xfrm>
            <a:custGeom>
              <a:avLst/>
              <a:gdLst>
                <a:gd name="T0" fmla="*/ 0 w 996"/>
                <a:gd name="T1" fmla="*/ 0 h 1514"/>
                <a:gd name="T2" fmla="*/ 996 w 996"/>
                <a:gd name="T3" fmla="*/ 1514 h 1514"/>
              </a:gdLst>
              <a:ahLst/>
              <a:cxnLst/>
              <a:rect l="T0" t="T1" r="T2" b="T3"/>
              <a:pathLst>
                <a:path w="996" h="1514" extrusionOk="0">
                  <a:moveTo>
                    <a:pt x="1" y="1501"/>
                  </a:moveTo>
                  <a:cubicBezTo>
                    <a:pt x="1" y="1501"/>
                    <a:pt x="1" y="1501"/>
                    <a:pt x="2" y="1501"/>
                  </a:cubicBezTo>
                  <a:cubicBezTo>
                    <a:pt x="1" y="1501"/>
                    <a:pt x="1" y="1501"/>
                    <a:pt x="1" y="1501"/>
                  </a:cubicBezTo>
                  <a:close/>
                  <a:moveTo>
                    <a:pt x="785" y="1"/>
                  </a:moveTo>
                  <a:cubicBezTo>
                    <a:pt x="717" y="24"/>
                    <a:pt x="649" y="40"/>
                    <a:pt x="591" y="46"/>
                  </a:cubicBezTo>
                  <a:cubicBezTo>
                    <a:pt x="546" y="53"/>
                    <a:pt x="507" y="58"/>
                    <a:pt x="466" y="58"/>
                  </a:cubicBezTo>
                  <a:cubicBezTo>
                    <a:pt x="426" y="58"/>
                    <a:pt x="392" y="53"/>
                    <a:pt x="358" y="53"/>
                  </a:cubicBezTo>
                  <a:cubicBezTo>
                    <a:pt x="353" y="177"/>
                    <a:pt x="347" y="285"/>
                    <a:pt x="336" y="394"/>
                  </a:cubicBezTo>
                  <a:cubicBezTo>
                    <a:pt x="324" y="518"/>
                    <a:pt x="308" y="649"/>
                    <a:pt x="285" y="774"/>
                  </a:cubicBezTo>
                  <a:cubicBezTo>
                    <a:pt x="261" y="898"/>
                    <a:pt x="234" y="1024"/>
                    <a:pt x="193" y="1149"/>
                  </a:cubicBezTo>
                  <a:cubicBezTo>
                    <a:pt x="172" y="1217"/>
                    <a:pt x="71" y="1501"/>
                    <a:pt x="3" y="1501"/>
                  </a:cubicBezTo>
                  <a:cubicBezTo>
                    <a:pt x="2" y="1501"/>
                    <a:pt x="2" y="1501"/>
                    <a:pt x="2" y="1501"/>
                  </a:cubicBezTo>
                  <a:cubicBezTo>
                    <a:pt x="140" y="1510"/>
                    <a:pt x="260" y="1513"/>
                    <a:pt x="363" y="1513"/>
                  </a:cubicBezTo>
                  <a:cubicBezTo>
                    <a:pt x="888" y="1513"/>
                    <a:pt x="995" y="1422"/>
                    <a:pt x="995" y="1422"/>
                  </a:cubicBezTo>
                  <a:cubicBezTo>
                    <a:pt x="977" y="1348"/>
                    <a:pt x="825" y="1081"/>
                    <a:pt x="814" y="1007"/>
                  </a:cubicBezTo>
                  <a:cubicBezTo>
                    <a:pt x="790" y="882"/>
                    <a:pt x="773" y="751"/>
                    <a:pt x="773" y="615"/>
                  </a:cubicBezTo>
                  <a:cubicBezTo>
                    <a:pt x="767" y="507"/>
                    <a:pt x="767" y="376"/>
                    <a:pt x="773" y="229"/>
                  </a:cubicBezTo>
                  <a:cubicBezTo>
                    <a:pt x="780" y="160"/>
                    <a:pt x="780" y="87"/>
                    <a:pt x="785" y="19"/>
                  </a:cubicBezTo>
                  <a:lnTo>
                    <a:pt x="785"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8" name="Google Shape;2002;p27"/>
            <p:cNvSpPr>
              <a:spLocks noChangeArrowheads="1"/>
            </p:cNvSpPr>
            <p:nvPr/>
          </p:nvSpPr>
          <p:spPr bwMode="auto">
            <a:xfrm flipH="1">
              <a:off x="1649289" y="3420715"/>
              <a:ext cx="205910" cy="156236"/>
            </a:xfrm>
            <a:custGeom>
              <a:avLst/>
              <a:gdLst>
                <a:gd name="T0" fmla="*/ 0 w 7007"/>
                <a:gd name="T1" fmla="*/ 0 h 5314"/>
                <a:gd name="T2" fmla="*/ 7007 w 7007"/>
                <a:gd name="T3" fmla="*/ 5314 h 5314"/>
              </a:gdLst>
              <a:ahLst/>
              <a:cxnLst/>
              <a:rect l="T0" t="T1" r="T2" b="T3"/>
              <a:pathLst>
                <a:path w="7007" h="5314" extrusionOk="0">
                  <a:moveTo>
                    <a:pt x="3723" y="1"/>
                  </a:moveTo>
                  <a:cubicBezTo>
                    <a:pt x="3699" y="1"/>
                    <a:pt x="3676" y="6"/>
                    <a:pt x="3654" y="6"/>
                  </a:cubicBezTo>
                  <a:cubicBezTo>
                    <a:pt x="3569" y="17"/>
                    <a:pt x="3489" y="35"/>
                    <a:pt x="3404" y="69"/>
                  </a:cubicBezTo>
                  <a:cubicBezTo>
                    <a:pt x="3324" y="97"/>
                    <a:pt x="3256" y="132"/>
                    <a:pt x="3193" y="182"/>
                  </a:cubicBezTo>
                  <a:cubicBezTo>
                    <a:pt x="3131" y="222"/>
                    <a:pt x="3075" y="279"/>
                    <a:pt x="3018" y="342"/>
                  </a:cubicBezTo>
                  <a:cubicBezTo>
                    <a:pt x="2960" y="410"/>
                    <a:pt x="2910" y="489"/>
                    <a:pt x="2870" y="580"/>
                  </a:cubicBezTo>
                  <a:cubicBezTo>
                    <a:pt x="2813" y="699"/>
                    <a:pt x="2773" y="830"/>
                    <a:pt x="2745" y="978"/>
                  </a:cubicBezTo>
                  <a:cubicBezTo>
                    <a:pt x="2745" y="1000"/>
                    <a:pt x="2722" y="1013"/>
                    <a:pt x="2700" y="1018"/>
                  </a:cubicBezTo>
                  <a:lnTo>
                    <a:pt x="2688" y="1018"/>
                  </a:lnTo>
                  <a:cubicBezTo>
                    <a:pt x="2671" y="1018"/>
                    <a:pt x="2653" y="1013"/>
                    <a:pt x="2643" y="1000"/>
                  </a:cubicBezTo>
                  <a:cubicBezTo>
                    <a:pt x="2540" y="882"/>
                    <a:pt x="2449" y="785"/>
                    <a:pt x="2353" y="706"/>
                  </a:cubicBezTo>
                  <a:lnTo>
                    <a:pt x="2359" y="728"/>
                  </a:lnTo>
                  <a:cubicBezTo>
                    <a:pt x="2302" y="665"/>
                    <a:pt x="2228" y="614"/>
                    <a:pt x="2142" y="569"/>
                  </a:cubicBezTo>
                  <a:cubicBezTo>
                    <a:pt x="2092" y="546"/>
                    <a:pt x="2040" y="528"/>
                    <a:pt x="1978" y="518"/>
                  </a:cubicBezTo>
                  <a:cubicBezTo>
                    <a:pt x="1944" y="512"/>
                    <a:pt x="1916" y="507"/>
                    <a:pt x="1882" y="507"/>
                  </a:cubicBezTo>
                  <a:lnTo>
                    <a:pt x="1835" y="507"/>
                  </a:lnTo>
                  <a:cubicBezTo>
                    <a:pt x="1785" y="518"/>
                    <a:pt x="1733" y="528"/>
                    <a:pt x="1688" y="546"/>
                  </a:cubicBezTo>
                  <a:cubicBezTo>
                    <a:pt x="1620" y="575"/>
                    <a:pt x="1557" y="603"/>
                    <a:pt x="1494" y="648"/>
                  </a:cubicBezTo>
                  <a:cubicBezTo>
                    <a:pt x="1426" y="699"/>
                    <a:pt x="1370" y="751"/>
                    <a:pt x="1313" y="813"/>
                  </a:cubicBezTo>
                  <a:cubicBezTo>
                    <a:pt x="1256" y="882"/>
                    <a:pt x="1211" y="955"/>
                    <a:pt x="1176" y="1029"/>
                  </a:cubicBezTo>
                  <a:cubicBezTo>
                    <a:pt x="1131" y="1126"/>
                    <a:pt x="1097" y="1228"/>
                    <a:pt x="1080" y="1341"/>
                  </a:cubicBezTo>
                  <a:cubicBezTo>
                    <a:pt x="1063" y="1449"/>
                    <a:pt x="1058" y="1564"/>
                    <a:pt x="1063" y="1677"/>
                  </a:cubicBezTo>
                  <a:cubicBezTo>
                    <a:pt x="1080" y="1797"/>
                    <a:pt x="1108" y="1910"/>
                    <a:pt x="1142" y="2018"/>
                  </a:cubicBezTo>
                  <a:cubicBezTo>
                    <a:pt x="1171" y="2091"/>
                    <a:pt x="1200" y="2143"/>
                    <a:pt x="1228" y="2188"/>
                  </a:cubicBezTo>
                  <a:cubicBezTo>
                    <a:pt x="1245" y="2222"/>
                    <a:pt x="1234" y="2262"/>
                    <a:pt x="1211" y="2279"/>
                  </a:cubicBezTo>
                  <a:cubicBezTo>
                    <a:pt x="1200" y="2296"/>
                    <a:pt x="1182" y="2301"/>
                    <a:pt x="1160" y="2301"/>
                  </a:cubicBezTo>
                  <a:cubicBezTo>
                    <a:pt x="1153" y="2301"/>
                    <a:pt x="1148" y="2301"/>
                    <a:pt x="1137" y="2296"/>
                  </a:cubicBezTo>
                  <a:cubicBezTo>
                    <a:pt x="1097" y="2285"/>
                    <a:pt x="1051" y="2274"/>
                    <a:pt x="1011" y="2267"/>
                  </a:cubicBezTo>
                  <a:cubicBezTo>
                    <a:pt x="938" y="2256"/>
                    <a:pt x="875" y="2251"/>
                    <a:pt x="819" y="2251"/>
                  </a:cubicBezTo>
                  <a:cubicBezTo>
                    <a:pt x="785" y="2251"/>
                    <a:pt x="744" y="2251"/>
                    <a:pt x="710" y="2256"/>
                  </a:cubicBezTo>
                  <a:cubicBezTo>
                    <a:pt x="615" y="2267"/>
                    <a:pt x="523" y="2290"/>
                    <a:pt x="432" y="2319"/>
                  </a:cubicBezTo>
                  <a:cubicBezTo>
                    <a:pt x="369" y="2342"/>
                    <a:pt x="313" y="2376"/>
                    <a:pt x="256" y="2416"/>
                  </a:cubicBezTo>
                  <a:cubicBezTo>
                    <a:pt x="211" y="2445"/>
                    <a:pt x="171" y="2479"/>
                    <a:pt x="130" y="2524"/>
                  </a:cubicBezTo>
                  <a:cubicBezTo>
                    <a:pt x="103" y="2563"/>
                    <a:pt x="75" y="2603"/>
                    <a:pt x="57" y="2649"/>
                  </a:cubicBezTo>
                  <a:cubicBezTo>
                    <a:pt x="40" y="2683"/>
                    <a:pt x="23" y="2728"/>
                    <a:pt x="12" y="2779"/>
                  </a:cubicBezTo>
                  <a:cubicBezTo>
                    <a:pt x="6" y="2836"/>
                    <a:pt x="1" y="2893"/>
                    <a:pt x="6" y="2956"/>
                  </a:cubicBezTo>
                  <a:cubicBezTo>
                    <a:pt x="12" y="3006"/>
                    <a:pt x="23" y="3046"/>
                    <a:pt x="40" y="3085"/>
                  </a:cubicBezTo>
                  <a:cubicBezTo>
                    <a:pt x="51" y="3126"/>
                    <a:pt x="75" y="3171"/>
                    <a:pt x="109" y="3211"/>
                  </a:cubicBezTo>
                  <a:cubicBezTo>
                    <a:pt x="137" y="3256"/>
                    <a:pt x="177" y="3302"/>
                    <a:pt x="227" y="3342"/>
                  </a:cubicBezTo>
                  <a:cubicBezTo>
                    <a:pt x="313" y="3415"/>
                    <a:pt x="421" y="3478"/>
                    <a:pt x="557" y="3541"/>
                  </a:cubicBezTo>
                  <a:lnTo>
                    <a:pt x="540" y="3523"/>
                  </a:lnTo>
                  <a:cubicBezTo>
                    <a:pt x="597" y="3563"/>
                    <a:pt x="683" y="3597"/>
                    <a:pt x="791" y="3638"/>
                  </a:cubicBezTo>
                  <a:cubicBezTo>
                    <a:pt x="875" y="3665"/>
                    <a:pt x="949" y="3694"/>
                    <a:pt x="1035" y="3717"/>
                  </a:cubicBezTo>
                  <a:cubicBezTo>
                    <a:pt x="1058" y="3722"/>
                    <a:pt x="1080" y="3746"/>
                    <a:pt x="1097" y="3767"/>
                  </a:cubicBezTo>
                  <a:cubicBezTo>
                    <a:pt x="1108" y="3796"/>
                    <a:pt x="1108" y="3819"/>
                    <a:pt x="1103" y="3842"/>
                  </a:cubicBezTo>
                  <a:cubicBezTo>
                    <a:pt x="1063" y="3932"/>
                    <a:pt x="1035" y="4013"/>
                    <a:pt x="1017" y="4086"/>
                  </a:cubicBezTo>
                  <a:cubicBezTo>
                    <a:pt x="1011" y="4155"/>
                    <a:pt x="1006" y="4223"/>
                    <a:pt x="1011" y="4279"/>
                  </a:cubicBezTo>
                  <a:cubicBezTo>
                    <a:pt x="1024" y="4341"/>
                    <a:pt x="1035" y="4399"/>
                    <a:pt x="1051" y="4449"/>
                  </a:cubicBezTo>
                  <a:cubicBezTo>
                    <a:pt x="1074" y="4507"/>
                    <a:pt x="1108" y="4558"/>
                    <a:pt x="1142" y="4609"/>
                  </a:cubicBezTo>
                  <a:cubicBezTo>
                    <a:pt x="1182" y="4666"/>
                    <a:pt x="1234" y="4722"/>
                    <a:pt x="1297" y="4779"/>
                  </a:cubicBezTo>
                  <a:cubicBezTo>
                    <a:pt x="1370" y="4837"/>
                    <a:pt x="1449" y="4887"/>
                    <a:pt x="1528" y="4927"/>
                  </a:cubicBezTo>
                  <a:cubicBezTo>
                    <a:pt x="1625" y="4967"/>
                    <a:pt x="1727" y="5002"/>
                    <a:pt x="1830" y="5018"/>
                  </a:cubicBezTo>
                  <a:cubicBezTo>
                    <a:pt x="1887" y="5029"/>
                    <a:pt x="1937" y="5036"/>
                    <a:pt x="1984" y="5036"/>
                  </a:cubicBezTo>
                  <a:cubicBezTo>
                    <a:pt x="2006" y="5036"/>
                    <a:pt x="2029" y="5029"/>
                    <a:pt x="2052" y="5029"/>
                  </a:cubicBezTo>
                  <a:cubicBezTo>
                    <a:pt x="2120" y="5023"/>
                    <a:pt x="2194" y="5007"/>
                    <a:pt x="2262" y="4978"/>
                  </a:cubicBezTo>
                  <a:cubicBezTo>
                    <a:pt x="2307" y="4961"/>
                    <a:pt x="2353" y="4939"/>
                    <a:pt x="2398" y="4910"/>
                  </a:cubicBezTo>
                  <a:cubicBezTo>
                    <a:pt x="2438" y="4876"/>
                    <a:pt x="2483" y="4842"/>
                    <a:pt x="2524" y="4790"/>
                  </a:cubicBezTo>
                  <a:cubicBezTo>
                    <a:pt x="2558" y="4745"/>
                    <a:pt x="2585" y="4700"/>
                    <a:pt x="2614" y="4648"/>
                  </a:cubicBezTo>
                  <a:lnTo>
                    <a:pt x="2598" y="4654"/>
                  </a:lnTo>
                  <a:cubicBezTo>
                    <a:pt x="2614" y="4648"/>
                    <a:pt x="2626" y="4627"/>
                    <a:pt x="2626" y="4614"/>
                  </a:cubicBezTo>
                  <a:cubicBezTo>
                    <a:pt x="2637" y="4586"/>
                    <a:pt x="2660" y="4575"/>
                    <a:pt x="2682" y="4575"/>
                  </a:cubicBezTo>
                  <a:cubicBezTo>
                    <a:pt x="2705" y="4575"/>
                    <a:pt x="2722" y="4586"/>
                    <a:pt x="2734" y="4603"/>
                  </a:cubicBezTo>
                  <a:cubicBezTo>
                    <a:pt x="2808" y="4763"/>
                    <a:pt x="2870" y="4876"/>
                    <a:pt x="2938" y="4978"/>
                  </a:cubicBezTo>
                  <a:cubicBezTo>
                    <a:pt x="2989" y="5052"/>
                    <a:pt x="3046" y="5109"/>
                    <a:pt x="3103" y="5160"/>
                  </a:cubicBezTo>
                  <a:cubicBezTo>
                    <a:pt x="3148" y="5194"/>
                    <a:pt x="3193" y="5222"/>
                    <a:pt x="3245" y="5251"/>
                  </a:cubicBezTo>
                  <a:cubicBezTo>
                    <a:pt x="3290" y="5274"/>
                    <a:pt x="3348" y="5291"/>
                    <a:pt x="3410" y="5302"/>
                  </a:cubicBezTo>
                  <a:cubicBezTo>
                    <a:pt x="3455" y="5308"/>
                    <a:pt x="3495" y="5314"/>
                    <a:pt x="3534" y="5314"/>
                  </a:cubicBezTo>
                  <a:lnTo>
                    <a:pt x="3597" y="5314"/>
                  </a:lnTo>
                  <a:cubicBezTo>
                    <a:pt x="3665" y="5302"/>
                    <a:pt x="3739" y="5285"/>
                    <a:pt x="3813" y="5257"/>
                  </a:cubicBezTo>
                  <a:cubicBezTo>
                    <a:pt x="3836" y="5251"/>
                    <a:pt x="3859" y="5240"/>
                    <a:pt x="3875" y="5228"/>
                  </a:cubicBezTo>
                  <a:cubicBezTo>
                    <a:pt x="3893" y="5206"/>
                    <a:pt x="3915" y="5188"/>
                    <a:pt x="3944" y="5188"/>
                  </a:cubicBezTo>
                  <a:lnTo>
                    <a:pt x="3956" y="5188"/>
                  </a:lnTo>
                  <a:cubicBezTo>
                    <a:pt x="3995" y="5165"/>
                    <a:pt x="4029" y="5143"/>
                    <a:pt x="4064" y="5120"/>
                  </a:cubicBezTo>
                  <a:cubicBezTo>
                    <a:pt x="4137" y="5063"/>
                    <a:pt x="4205" y="5002"/>
                    <a:pt x="4263" y="4933"/>
                  </a:cubicBezTo>
                  <a:cubicBezTo>
                    <a:pt x="4313" y="4871"/>
                    <a:pt x="4353" y="4808"/>
                    <a:pt x="4381" y="4751"/>
                  </a:cubicBezTo>
                  <a:cubicBezTo>
                    <a:pt x="4405" y="4688"/>
                    <a:pt x="4426" y="4632"/>
                    <a:pt x="4439" y="4564"/>
                  </a:cubicBezTo>
                  <a:cubicBezTo>
                    <a:pt x="4444" y="4530"/>
                    <a:pt x="4450" y="4496"/>
                    <a:pt x="4450" y="4461"/>
                  </a:cubicBezTo>
                  <a:cubicBezTo>
                    <a:pt x="4450" y="4438"/>
                    <a:pt x="4467" y="4410"/>
                    <a:pt x="4489" y="4399"/>
                  </a:cubicBezTo>
                  <a:cubicBezTo>
                    <a:pt x="4501" y="4388"/>
                    <a:pt x="4518" y="4381"/>
                    <a:pt x="4523" y="4381"/>
                  </a:cubicBezTo>
                  <a:cubicBezTo>
                    <a:pt x="4535" y="4376"/>
                    <a:pt x="4541" y="4376"/>
                    <a:pt x="4546" y="4376"/>
                  </a:cubicBezTo>
                  <a:cubicBezTo>
                    <a:pt x="4580" y="4376"/>
                    <a:pt x="4615" y="4404"/>
                    <a:pt x="4625" y="4438"/>
                  </a:cubicBezTo>
                  <a:cubicBezTo>
                    <a:pt x="4631" y="4461"/>
                    <a:pt x="4638" y="4478"/>
                    <a:pt x="4643" y="4501"/>
                  </a:cubicBezTo>
                  <a:cubicBezTo>
                    <a:pt x="4660" y="4546"/>
                    <a:pt x="4683" y="4586"/>
                    <a:pt x="4706" y="4620"/>
                  </a:cubicBezTo>
                  <a:cubicBezTo>
                    <a:pt x="4728" y="4648"/>
                    <a:pt x="4751" y="4677"/>
                    <a:pt x="4785" y="4706"/>
                  </a:cubicBezTo>
                  <a:cubicBezTo>
                    <a:pt x="4819" y="4734"/>
                    <a:pt x="4853" y="4756"/>
                    <a:pt x="4887" y="4774"/>
                  </a:cubicBezTo>
                  <a:cubicBezTo>
                    <a:pt x="4932" y="4790"/>
                    <a:pt x="4979" y="4808"/>
                    <a:pt x="5035" y="4819"/>
                  </a:cubicBezTo>
                  <a:cubicBezTo>
                    <a:pt x="5097" y="4831"/>
                    <a:pt x="5149" y="4837"/>
                    <a:pt x="5200" y="4837"/>
                  </a:cubicBezTo>
                  <a:cubicBezTo>
                    <a:pt x="5228" y="4837"/>
                    <a:pt x="5257" y="4837"/>
                    <a:pt x="5285" y="4831"/>
                  </a:cubicBezTo>
                  <a:lnTo>
                    <a:pt x="5302" y="4831"/>
                  </a:lnTo>
                  <a:cubicBezTo>
                    <a:pt x="5410" y="4819"/>
                    <a:pt x="5517" y="4790"/>
                    <a:pt x="5626" y="4751"/>
                  </a:cubicBezTo>
                  <a:cubicBezTo>
                    <a:pt x="5729" y="4711"/>
                    <a:pt x="5824" y="4661"/>
                    <a:pt x="5910" y="4598"/>
                  </a:cubicBezTo>
                  <a:cubicBezTo>
                    <a:pt x="5973" y="4552"/>
                    <a:pt x="6029" y="4501"/>
                    <a:pt x="6081" y="4449"/>
                  </a:cubicBezTo>
                  <a:cubicBezTo>
                    <a:pt x="6115" y="4410"/>
                    <a:pt x="6138" y="4365"/>
                    <a:pt x="6160" y="4325"/>
                  </a:cubicBezTo>
                  <a:cubicBezTo>
                    <a:pt x="6177" y="4291"/>
                    <a:pt x="6188" y="4257"/>
                    <a:pt x="6194" y="4223"/>
                  </a:cubicBezTo>
                  <a:cubicBezTo>
                    <a:pt x="6199" y="4189"/>
                    <a:pt x="6199" y="4160"/>
                    <a:pt x="6199" y="4137"/>
                  </a:cubicBezTo>
                  <a:cubicBezTo>
                    <a:pt x="6194" y="4097"/>
                    <a:pt x="6188" y="4069"/>
                    <a:pt x="6183" y="4047"/>
                  </a:cubicBezTo>
                  <a:cubicBezTo>
                    <a:pt x="6165" y="4018"/>
                    <a:pt x="6154" y="3990"/>
                    <a:pt x="6131" y="3961"/>
                  </a:cubicBezTo>
                  <a:cubicBezTo>
                    <a:pt x="6104" y="3921"/>
                    <a:pt x="6075" y="3887"/>
                    <a:pt x="6046" y="3859"/>
                  </a:cubicBezTo>
                  <a:cubicBezTo>
                    <a:pt x="6023" y="3836"/>
                    <a:pt x="6018" y="3801"/>
                    <a:pt x="6023" y="3767"/>
                  </a:cubicBezTo>
                  <a:cubicBezTo>
                    <a:pt x="6036" y="3733"/>
                    <a:pt x="6063" y="3711"/>
                    <a:pt x="6091" y="3706"/>
                  </a:cubicBezTo>
                  <a:cubicBezTo>
                    <a:pt x="6143" y="3699"/>
                    <a:pt x="6194" y="3688"/>
                    <a:pt x="6251" y="3683"/>
                  </a:cubicBezTo>
                  <a:cubicBezTo>
                    <a:pt x="6398" y="3654"/>
                    <a:pt x="6547" y="3631"/>
                    <a:pt x="6671" y="3586"/>
                  </a:cubicBezTo>
                  <a:cubicBezTo>
                    <a:pt x="6739" y="3563"/>
                    <a:pt x="6791" y="3536"/>
                    <a:pt x="6836" y="3501"/>
                  </a:cubicBezTo>
                  <a:cubicBezTo>
                    <a:pt x="6870" y="3484"/>
                    <a:pt x="6893" y="3455"/>
                    <a:pt x="6922" y="3433"/>
                  </a:cubicBezTo>
                  <a:cubicBezTo>
                    <a:pt x="6938" y="3405"/>
                    <a:pt x="6956" y="3376"/>
                    <a:pt x="6967" y="3353"/>
                  </a:cubicBezTo>
                  <a:cubicBezTo>
                    <a:pt x="6978" y="3324"/>
                    <a:pt x="6990" y="3290"/>
                    <a:pt x="7001" y="3250"/>
                  </a:cubicBezTo>
                  <a:cubicBezTo>
                    <a:pt x="7007" y="3200"/>
                    <a:pt x="7007" y="3148"/>
                    <a:pt x="7007" y="3092"/>
                  </a:cubicBezTo>
                  <a:cubicBezTo>
                    <a:pt x="6996" y="3024"/>
                    <a:pt x="6983" y="2972"/>
                    <a:pt x="6967" y="2922"/>
                  </a:cubicBezTo>
                  <a:cubicBezTo>
                    <a:pt x="6949" y="2881"/>
                    <a:pt x="6933" y="2847"/>
                    <a:pt x="6910" y="2813"/>
                  </a:cubicBezTo>
                  <a:cubicBezTo>
                    <a:pt x="6881" y="2785"/>
                    <a:pt x="6854" y="2751"/>
                    <a:pt x="6825" y="2723"/>
                  </a:cubicBezTo>
                  <a:cubicBezTo>
                    <a:pt x="6779" y="2689"/>
                    <a:pt x="6728" y="2660"/>
                    <a:pt x="6671" y="2631"/>
                  </a:cubicBezTo>
                  <a:cubicBezTo>
                    <a:pt x="6574" y="2586"/>
                    <a:pt x="6456" y="2552"/>
                    <a:pt x="6308" y="2524"/>
                  </a:cubicBezTo>
                  <a:cubicBezTo>
                    <a:pt x="6194" y="2506"/>
                    <a:pt x="6075" y="2495"/>
                    <a:pt x="5967" y="2484"/>
                  </a:cubicBezTo>
                  <a:lnTo>
                    <a:pt x="5944" y="2479"/>
                  </a:lnTo>
                  <a:lnTo>
                    <a:pt x="5926" y="2479"/>
                  </a:lnTo>
                  <a:cubicBezTo>
                    <a:pt x="5836" y="2466"/>
                    <a:pt x="5751" y="2461"/>
                    <a:pt x="5666" y="2450"/>
                  </a:cubicBezTo>
                  <a:cubicBezTo>
                    <a:pt x="5648" y="2450"/>
                    <a:pt x="5637" y="2445"/>
                    <a:pt x="5620" y="2432"/>
                  </a:cubicBezTo>
                  <a:cubicBezTo>
                    <a:pt x="5609" y="2427"/>
                    <a:pt x="5598" y="2416"/>
                    <a:pt x="5592" y="2398"/>
                  </a:cubicBezTo>
                  <a:cubicBezTo>
                    <a:pt x="5575" y="2370"/>
                    <a:pt x="5575" y="2335"/>
                    <a:pt x="5592" y="2308"/>
                  </a:cubicBezTo>
                  <a:lnTo>
                    <a:pt x="5614" y="2285"/>
                  </a:lnTo>
                  <a:cubicBezTo>
                    <a:pt x="5626" y="2262"/>
                    <a:pt x="5637" y="2251"/>
                    <a:pt x="5643" y="2240"/>
                  </a:cubicBezTo>
                  <a:cubicBezTo>
                    <a:pt x="5648" y="2211"/>
                    <a:pt x="5654" y="2188"/>
                    <a:pt x="5661" y="2172"/>
                  </a:cubicBezTo>
                  <a:cubicBezTo>
                    <a:pt x="5671" y="2143"/>
                    <a:pt x="5682" y="2120"/>
                    <a:pt x="5695" y="2091"/>
                  </a:cubicBezTo>
                  <a:cubicBezTo>
                    <a:pt x="5722" y="2046"/>
                    <a:pt x="5756" y="2001"/>
                    <a:pt x="5802" y="1949"/>
                  </a:cubicBezTo>
                  <a:lnTo>
                    <a:pt x="5836" y="1904"/>
                  </a:lnTo>
                  <a:cubicBezTo>
                    <a:pt x="5905" y="1824"/>
                    <a:pt x="5967" y="1745"/>
                    <a:pt x="6007" y="1660"/>
                  </a:cubicBezTo>
                  <a:cubicBezTo>
                    <a:pt x="6023" y="1632"/>
                    <a:pt x="6029" y="1603"/>
                    <a:pt x="6041" y="1569"/>
                  </a:cubicBezTo>
                  <a:cubicBezTo>
                    <a:pt x="6041" y="1529"/>
                    <a:pt x="6046" y="1495"/>
                    <a:pt x="6041" y="1449"/>
                  </a:cubicBezTo>
                  <a:cubicBezTo>
                    <a:pt x="6036" y="1409"/>
                    <a:pt x="6029" y="1375"/>
                    <a:pt x="6012" y="1336"/>
                  </a:cubicBezTo>
                  <a:cubicBezTo>
                    <a:pt x="6001" y="1302"/>
                    <a:pt x="5984" y="1268"/>
                    <a:pt x="5967" y="1239"/>
                  </a:cubicBezTo>
                  <a:cubicBezTo>
                    <a:pt x="5944" y="1210"/>
                    <a:pt x="5916" y="1183"/>
                    <a:pt x="5887" y="1160"/>
                  </a:cubicBezTo>
                  <a:cubicBezTo>
                    <a:pt x="5847" y="1126"/>
                    <a:pt x="5808" y="1103"/>
                    <a:pt x="5763" y="1081"/>
                  </a:cubicBezTo>
                  <a:cubicBezTo>
                    <a:pt x="5711" y="1058"/>
                    <a:pt x="5654" y="1040"/>
                    <a:pt x="5598" y="1023"/>
                  </a:cubicBezTo>
                  <a:cubicBezTo>
                    <a:pt x="5551" y="1018"/>
                    <a:pt x="5512" y="1018"/>
                    <a:pt x="5478" y="1018"/>
                  </a:cubicBezTo>
                  <a:lnTo>
                    <a:pt x="5427" y="1018"/>
                  </a:lnTo>
                  <a:cubicBezTo>
                    <a:pt x="5302" y="1034"/>
                    <a:pt x="5189" y="1068"/>
                    <a:pt x="5108" y="1103"/>
                  </a:cubicBezTo>
                  <a:lnTo>
                    <a:pt x="5058" y="1120"/>
                  </a:lnTo>
                  <a:cubicBezTo>
                    <a:pt x="5013" y="1137"/>
                    <a:pt x="4972" y="1149"/>
                    <a:pt x="4932" y="1165"/>
                  </a:cubicBezTo>
                  <a:cubicBezTo>
                    <a:pt x="4904" y="1171"/>
                    <a:pt x="4882" y="1183"/>
                    <a:pt x="4859" y="1188"/>
                  </a:cubicBezTo>
                  <a:cubicBezTo>
                    <a:pt x="4835" y="1194"/>
                    <a:pt x="4808" y="1205"/>
                    <a:pt x="4785" y="1210"/>
                  </a:cubicBezTo>
                  <a:cubicBezTo>
                    <a:pt x="4762" y="1217"/>
                    <a:pt x="4745" y="1228"/>
                    <a:pt x="4722" y="1239"/>
                  </a:cubicBezTo>
                  <a:lnTo>
                    <a:pt x="4711" y="1251"/>
                  </a:lnTo>
                  <a:cubicBezTo>
                    <a:pt x="4699" y="1262"/>
                    <a:pt x="4688" y="1268"/>
                    <a:pt x="4683" y="1273"/>
                  </a:cubicBezTo>
                  <a:cubicBezTo>
                    <a:pt x="4665" y="1285"/>
                    <a:pt x="4649" y="1285"/>
                    <a:pt x="4631" y="1285"/>
                  </a:cubicBezTo>
                  <a:cubicBezTo>
                    <a:pt x="4604" y="1285"/>
                    <a:pt x="4575" y="1273"/>
                    <a:pt x="4557" y="1257"/>
                  </a:cubicBezTo>
                  <a:cubicBezTo>
                    <a:pt x="4541" y="1239"/>
                    <a:pt x="4535" y="1223"/>
                    <a:pt x="4529" y="1210"/>
                  </a:cubicBezTo>
                  <a:lnTo>
                    <a:pt x="4518" y="1194"/>
                  </a:lnTo>
                  <a:cubicBezTo>
                    <a:pt x="4512" y="1176"/>
                    <a:pt x="4507" y="1165"/>
                    <a:pt x="4495" y="1149"/>
                  </a:cubicBezTo>
                  <a:lnTo>
                    <a:pt x="4489" y="1137"/>
                  </a:lnTo>
                  <a:cubicBezTo>
                    <a:pt x="4473" y="1108"/>
                    <a:pt x="4467" y="1092"/>
                    <a:pt x="4460" y="1074"/>
                  </a:cubicBezTo>
                  <a:cubicBezTo>
                    <a:pt x="4433" y="1013"/>
                    <a:pt x="4421" y="966"/>
                    <a:pt x="4410" y="921"/>
                  </a:cubicBezTo>
                  <a:cubicBezTo>
                    <a:pt x="4405" y="864"/>
                    <a:pt x="4399" y="808"/>
                    <a:pt x="4392" y="756"/>
                  </a:cubicBezTo>
                  <a:cubicBezTo>
                    <a:pt x="4376" y="643"/>
                    <a:pt x="4365" y="528"/>
                    <a:pt x="4331" y="421"/>
                  </a:cubicBezTo>
                  <a:cubicBezTo>
                    <a:pt x="4313" y="381"/>
                    <a:pt x="4297" y="347"/>
                    <a:pt x="4268" y="308"/>
                  </a:cubicBezTo>
                  <a:cubicBezTo>
                    <a:pt x="4229" y="250"/>
                    <a:pt x="4182" y="200"/>
                    <a:pt x="4126" y="148"/>
                  </a:cubicBezTo>
                  <a:cubicBezTo>
                    <a:pt x="4080" y="114"/>
                    <a:pt x="4029" y="80"/>
                    <a:pt x="3983" y="58"/>
                  </a:cubicBezTo>
                  <a:cubicBezTo>
                    <a:pt x="3938" y="40"/>
                    <a:pt x="3893" y="24"/>
                    <a:pt x="3836" y="12"/>
                  </a:cubicBezTo>
                  <a:cubicBezTo>
                    <a:pt x="3796" y="6"/>
                    <a:pt x="3762" y="1"/>
                    <a:pt x="3723"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9" name="Google Shape;2003;p27"/>
            <p:cNvSpPr>
              <a:spLocks noChangeArrowheads="1"/>
            </p:cNvSpPr>
            <p:nvPr/>
          </p:nvSpPr>
          <p:spPr bwMode="auto">
            <a:xfrm flipH="1">
              <a:off x="1765735" y="3517297"/>
              <a:ext cx="63903" cy="29827"/>
            </a:xfrm>
            <a:custGeom>
              <a:avLst/>
              <a:gdLst>
                <a:gd name="T0" fmla="*/ 0 w 2194"/>
                <a:gd name="T1" fmla="*/ 0 h 1035"/>
                <a:gd name="T2" fmla="*/ 2194 w 2194"/>
                <a:gd name="T3" fmla="*/ 1035 h 1035"/>
              </a:gdLst>
              <a:ahLst/>
              <a:cxnLst/>
              <a:rect l="T0" t="T1" r="T2" b="T3"/>
              <a:pathLst>
                <a:path w="2194" h="1035" extrusionOk="0">
                  <a:moveTo>
                    <a:pt x="1" y="1"/>
                  </a:moveTo>
                  <a:lnTo>
                    <a:pt x="1" y="1"/>
                  </a:lnTo>
                  <a:cubicBezTo>
                    <a:pt x="18" y="74"/>
                    <a:pt x="35" y="153"/>
                    <a:pt x="58" y="227"/>
                  </a:cubicBezTo>
                  <a:cubicBezTo>
                    <a:pt x="74" y="274"/>
                    <a:pt x="103" y="308"/>
                    <a:pt x="142" y="319"/>
                  </a:cubicBezTo>
                  <a:cubicBezTo>
                    <a:pt x="160" y="324"/>
                    <a:pt x="171" y="324"/>
                    <a:pt x="189" y="324"/>
                  </a:cubicBezTo>
                  <a:lnTo>
                    <a:pt x="211" y="324"/>
                  </a:lnTo>
                  <a:cubicBezTo>
                    <a:pt x="239" y="313"/>
                    <a:pt x="279" y="295"/>
                    <a:pt x="291" y="267"/>
                  </a:cubicBezTo>
                  <a:cubicBezTo>
                    <a:pt x="336" y="182"/>
                    <a:pt x="381" y="103"/>
                    <a:pt x="438" y="28"/>
                  </a:cubicBezTo>
                  <a:lnTo>
                    <a:pt x="421" y="28"/>
                  </a:lnTo>
                  <a:cubicBezTo>
                    <a:pt x="268" y="28"/>
                    <a:pt x="126" y="17"/>
                    <a:pt x="1" y="1"/>
                  </a:cubicBezTo>
                  <a:close/>
                  <a:moveTo>
                    <a:pt x="2035" y="683"/>
                  </a:moveTo>
                  <a:cubicBezTo>
                    <a:pt x="2012" y="683"/>
                    <a:pt x="1989" y="694"/>
                    <a:pt x="1978" y="704"/>
                  </a:cubicBezTo>
                  <a:cubicBezTo>
                    <a:pt x="1904" y="773"/>
                    <a:pt x="1831" y="830"/>
                    <a:pt x="1750" y="880"/>
                  </a:cubicBezTo>
                  <a:cubicBezTo>
                    <a:pt x="1682" y="927"/>
                    <a:pt x="1608" y="961"/>
                    <a:pt x="1540" y="989"/>
                  </a:cubicBezTo>
                  <a:cubicBezTo>
                    <a:pt x="1592" y="977"/>
                    <a:pt x="1637" y="972"/>
                    <a:pt x="1689" y="966"/>
                  </a:cubicBezTo>
                  <a:cubicBezTo>
                    <a:pt x="1723" y="961"/>
                    <a:pt x="1763" y="961"/>
                    <a:pt x="1797" y="961"/>
                  </a:cubicBezTo>
                  <a:cubicBezTo>
                    <a:pt x="1847" y="961"/>
                    <a:pt x="1893" y="966"/>
                    <a:pt x="1944" y="972"/>
                  </a:cubicBezTo>
                  <a:cubicBezTo>
                    <a:pt x="2018" y="949"/>
                    <a:pt x="2098" y="938"/>
                    <a:pt x="2177" y="938"/>
                  </a:cubicBezTo>
                  <a:lnTo>
                    <a:pt x="2193" y="938"/>
                  </a:lnTo>
                  <a:cubicBezTo>
                    <a:pt x="2172" y="893"/>
                    <a:pt x="2148" y="841"/>
                    <a:pt x="2132" y="796"/>
                  </a:cubicBezTo>
                  <a:lnTo>
                    <a:pt x="2132" y="785"/>
                  </a:lnTo>
                  <a:lnTo>
                    <a:pt x="2120" y="756"/>
                  </a:lnTo>
                  <a:cubicBezTo>
                    <a:pt x="2120" y="739"/>
                    <a:pt x="2109" y="728"/>
                    <a:pt x="2103" y="717"/>
                  </a:cubicBezTo>
                  <a:cubicBezTo>
                    <a:pt x="2091" y="704"/>
                    <a:pt x="2080" y="694"/>
                    <a:pt x="2064" y="688"/>
                  </a:cubicBezTo>
                  <a:cubicBezTo>
                    <a:pt x="2052" y="688"/>
                    <a:pt x="2046" y="683"/>
                    <a:pt x="2035" y="683"/>
                  </a:cubicBezTo>
                  <a:close/>
                  <a:moveTo>
                    <a:pt x="1387" y="1029"/>
                  </a:moveTo>
                  <a:cubicBezTo>
                    <a:pt x="1387" y="1029"/>
                    <a:pt x="1387" y="1029"/>
                    <a:pt x="1387" y="1029"/>
                  </a:cubicBezTo>
                  <a:cubicBezTo>
                    <a:pt x="1389" y="1029"/>
                    <a:pt x="1391" y="1029"/>
                    <a:pt x="1393" y="1029"/>
                  </a:cubicBezTo>
                  <a:close/>
                  <a:moveTo>
                    <a:pt x="1387" y="1029"/>
                  </a:moveTo>
                  <a:cubicBezTo>
                    <a:pt x="1378" y="1031"/>
                    <a:pt x="1368" y="1034"/>
                    <a:pt x="1359" y="1034"/>
                  </a:cubicBezTo>
                  <a:lnTo>
                    <a:pt x="1364" y="1034"/>
                  </a:lnTo>
                  <a:cubicBezTo>
                    <a:pt x="1370" y="1034"/>
                    <a:pt x="1381" y="1034"/>
                    <a:pt x="1387" y="102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0" name="Google Shape;2004;p27"/>
            <p:cNvSpPr>
              <a:spLocks noChangeArrowheads="1"/>
            </p:cNvSpPr>
            <p:nvPr/>
          </p:nvSpPr>
          <p:spPr bwMode="auto">
            <a:xfrm flipH="1">
              <a:off x="1642189" y="3416454"/>
              <a:ext cx="217270" cy="208788"/>
            </a:xfrm>
            <a:custGeom>
              <a:avLst/>
              <a:gdLst>
                <a:gd name="T0" fmla="*/ 0 w 7394"/>
                <a:gd name="T1" fmla="*/ 0 h 7105"/>
                <a:gd name="T2" fmla="*/ 7394 w 7394"/>
                <a:gd name="T3" fmla="*/ 7105 h 7105"/>
              </a:gdLst>
              <a:ahLst/>
              <a:cxnLst/>
              <a:rect l="T0" t="T1" r="T2" b="T3"/>
              <a:pathLst>
                <a:path w="7394" h="7105" extrusionOk="0">
                  <a:moveTo>
                    <a:pt x="2780" y="4818"/>
                  </a:moveTo>
                  <a:lnTo>
                    <a:pt x="2780" y="4824"/>
                  </a:lnTo>
                  <a:lnTo>
                    <a:pt x="2785" y="4818"/>
                  </a:lnTo>
                  <a:close/>
                  <a:moveTo>
                    <a:pt x="3900" y="171"/>
                  </a:moveTo>
                  <a:cubicBezTo>
                    <a:pt x="3939" y="171"/>
                    <a:pt x="3973" y="176"/>
                    <a:pt x="4013" y="182"/>
                  </a:cubicBezTo>
                  <a:cubicBezTo>
                    <a:pt x="4070" y="194"/>
                    <a:pt x="4115" y="210"/>
                    <a:pt x="4160" y="228"/>
                  </a:cubicBezTo>
                  <a:cubicBezTo>
                    <a:pt x="4206" y="250"/>
                    <a:pt x="4257" y="284"/>
                    <a:pt x="4303" y="318"/>
                  </a:cubicBezTo>
                  <a:cubicBezTo>
                    <a:pt x="4359" y="370"/>
                    <a:pt x="4406" y="420"/>
                    <a:pt x="4445" y="478"/>
                  </a:cubicBezTo>
                  <a:cubicBezTo>
                    <a:pt x="4474" y="517"/>
                    <a:pt x="4490" y="557"/>
                    <a:pt x="4508" y="591"/>
                  </a:cubicBezTo>
                  <a:cubicBezTo>
                    <a:pt x="4542" y="698"/>
                    <a:pt x="4558" y="813"/>
                    <a:pt x="4569" y="926"/>
                  </a:cubicBezTo>
                  <a:cubicBezTo>
                    <a:pt x="4576" y="978"/>
                    <a:pt x="4582" y="1034"/>
                    <a:pt x="4587" y="1091"/>
                  </a:cubicBezTo>
                  <a:cubicBezTo>
                    <a:pt x="4598" y="1136"/>
                    <a:pt x="4610" y="1183"/>
                    <a:pt x="4632" y="1244"/>
                  </a:cubicBezTo>
                  <a:cubicBezTo>
                    <a:pt x="4644" y="1262"/>
                    <a:pt x="4650" y="1278"/>
                    <a:pt x="4666" y="1307"/>
                  </a:cubicBezTo>
                  <a:lnTo>
                    <a:pt x="4672" y="1319"/>
                  </a:lnTo>
                  <a:cubicBezTo>
                    <a:pt x="4684" y="1335"/>
                    <a:pt x="4689" y="1346"/>
                    <a:pt x="4695" y="1364"/>
                  </a:cubicBezTo>
                  <a:lnTo>
                    <a:pt x="4706" y="1380"/>
                  </a:lnTo>
                  <a:cubicBezTo>
                    <a:pt x="4712" y="1393"/>
                    <a:pt x="4718" y="1409"/>
                    <a:pt x="4734" y="1427"/>
                  </a:cubicBezTo>
                  <a:cubicBezTo>
                    <a:pt x="4752" y="1443"/>
                    <a:pt x="4781" y="1455"/>
                    <a:pt x="4808" y="1455"/>
                  </a:cubicBezTo>
                  <a:cubicBezTo>
                    <a:pt x="4826" y="1455"/>
                    <a:pt x="4842" y="1455"/>
                    <a:pt x="4854" y="1443"/>
                  </a:cubicBezTo>
                  <a:cubicBezTo>
                    <a:pt x="4865" y="1438"/>
                    <a:pt x="4876" y="1432"/>
                    <a:pt x="4888" y="1421"/>
                  </a:cubicBezTo>
                  <a:lnTo>
                    <a:pt x="4899" y="1409"/>
                  </a:lnTo>
                  <a:cubicBezTo>
                    <a:pt x="4922" y="1398"/>
                    <a:pt x="4939" y="1393"/>
                    <a:pt x="4962" y="1380"/>
                  </a:cubicBezTo>
                  <a:cubicBezTo>
                    <a:pt x="4985" y="1375"/>
                    <a:pt x="5012" y="1364"/>
                    <a:pt x="5036" y="1358"/>
                  </a:cubicBezTo>
                  <a:cubicBezTo>
                    <a:pt x="5059" y="1353"/>
                    <a:pt x="5081" y="1341"/>
                    <a:pt x="5109" y="1335"/>
                  </a:cubicBezTo>
                  <a:cubicBezTo>
                    <a:pt x="5149" y="1319"/>
                    <a:pt x="5190" y="1307"/>
                    <a:pt x="5235" y="1290"/>
                  </a:cubicBezTo>
                  <a:lnTo>
                    <a:pt x="5285" y="1273"/>
                  </a:lnTo>
                  <a:cubicBezTo>
                    <a:pt x="5366" y="1238"/>
                    <a:pt x="5479" y="1204"/>
                    <a:pt x="5604" y="1188"/>
                  </a:cubicBezTo>
                  <a:lnTo>
                    <a:pt x="5655" y="1188"/>
                  </a:lnTo>
                  <a:cubicBezTo>
                    <a:pt x="5689" y="1188"/>
                    <a:pt x="5728" y="1188"/>
                    <a:pt x="5775" y="1193"/>
                  </a:cubicBezTo>
                  <a:cubicBezTo>
                    <a:pt x="5831" y="1210"/>
                    <a:pt x="5888" y="1228"/>
                    <a:pt x="5940" y="1251"/>
                  </a:cubicBezTo>
                  <a:cubicBezTo>
                    <a:pt x="5985" y="1273"/>
                    <a:pt x="6024" y="1296"/>
                    <a:pt x="6064" y="1330"/>
                  </a:cubicBezTo>
                  <a:cubicBezTo>
                    <a:pt x="6093" y="1353"/>
                    <a:pt x="6121" y="1380"/>
                    <a:pt x="6144" y="1414"/>
                  </a:cubicBezTo>
                  <a:cubicBezTo>
                    <a:pt x="6161" y="1438"/>
                    <a:pt x="6178" y="1472"/>
                    <a:pt x="6189" y="1506"/>
                  </a:cubicBezTo>
                  <a:cubicBezTo>
                    <a:pt x="6206" y="1545"/>
                    <a:pt x="6213" y="1579"/>
                    <a:pt x="6218" y="1619"/>
                  </a:cubicBezTo>
                  <a:cubicBezTo>
                    <a:pt x="6223" y="1665"/>
                    <a:pt x="6218" y="1699"/>
                    <a:pt x="6218" y="1739"/>
                  </a:cubicBezTo>
                  <a:cubicBezTo>
                    <a:pt x="6206" y="1773"/>
                    <a:pt x="6200" y="1802"/>
                    <a:pt x="6184" y="1830"/>
                  </a:cubicBezTo>
                  <a:cubicBezTo>
                    <a:pt x="6144" y="1915"/>
                    <a:pt x="6082" y="1994"/>
                    <a:pt x="6013" y="2074"/>
                  </a:cubicBezTo>
                  <a:lnTo>
                    <a:pt x="5979" y="2119"/>
                  </a:lnTo>
                  <a:cubicBezTo>
                    <a:pt x="5933" y="2171"/>
                    <a:pt x="5899" y="2216"/>
                    <a:pt x="5872" y="2261"/>
                  </a:cubicBezTo>
                  <a:cubicBezTo>
                    <a:pt x="5859" y="2290"/>
                    <a:pt x="5848" y="2313"/>
                    <a:pt x="5838" y="2342"/>
                  </a:cubicBezTo>
                  <a:cubicBezTo>
                    <a:pt x="5831" y="2364"/>
                    <a:pt x="5825" y="2381"/>
                    <a:pt x="5820" y="2410"/>
                  </a:cubicBezTo>
                  <a:cubicBezTo>
                    <a:pt x="5809" y="2421"/>
                    <a:pt x="5803" y="2432"/>
                    <a:pt x="5791" y="2455"/>
                  </a:cubicBezTo>
                  <a:lnTo>
                    <a:pt x="5769" y="2478"/>
                  </a:lnTo>
                  <a:cubicBezTo>
                    <a:pt x="5752" y="2505"/>
                    <a:pt x="5752" y="2540"/>
                    <a:pt x="5769" y="2574"/>
                  </a:cubicBezTo>
                  <a:cubicBezTo>
                    <a:pt x="5775" y="2586"/>
                    <a:pt x="5786" y="2597"/>
                    <a:pt x="5797" y="2602"/>
                  </a:cubicBezTo>
                  <a:cubicBezTo>
                    <a:pt x="5814" y="2615"/>
                    <a:pt x="5825" y="2620"/>
                    <a:pt x="5843" y="2620"/>
                  </a:cubicBezTo>
                  <a:cubicBezTo>
                    <a:pt x="5928" y="2631"/>
                    <a:pt x="6013" y="2636"/>
                    <a:pt x="6103" y="2649"/>
                  </a:cubicBezTo>
                  <a:lnTo>
                    <a:pt x="6121" y="2649"/>
                  </a:lnTo>
                  <a:lnTo>
                    <a:pt x="6144" y="2654"/>
                  </a:lnTo>
                  <a:cubicBezTo>
                    <a:pt x="6252" y="2665"/>
                    <a:pt x="6371" y="2676"/>
                    <a:pt x="6485" y="2694"/>
                  </a:cubicBezTo>
                  <a:cubicBezTo>
                    <a:pt x="6633" y="2722"/>
                    <a:pt x="6751" y="2756"/>
                    <a:pt x="6848" y="2801"/>
                  </a:cubicBezTo>
                  <a:cubicBezTo>
                    <a:pt x="6905" y="2830"/>
                    <a:pt x="6956" y="2859"/>
                    <a:pt x="7002" y="2893"/>
                  </a:cubicBezTo>
                  <a:cubicBezTo>
                    <a:pt x="7031" y="2921"/>
                    <a:pt x="7058" y="2955"/>
                    <a:pt x="7087" y="2983"/>
                  </a:cubicBezTo>
                  <a:cubicBezTo>
                    <a:pt x="7110" y="3017"/>
                    <a:pt x="7126" y="3051"/>
                    <a:pt x="7144" y="3092"/>
                  </a:cubicBezTo>
                  <a:cubicBezTo>
                    <a:pt x="7160" y="3142"/>
                    <a:pt x="7173" y="3200"/>
                    <a:pt x="7184" y="3262"/>
                  </a:cubicBezTo>
                  <a:cubicBezTo>
                    <a:pt x="7184" y="3318"/>
                    <a:pt x="7184" y="3370"/>
                    <a:pt x="7178" y="3420"/>
                  </a:cubicBezTo>
                  <a:cubicBezTo>
                    <a:pt x="7167" y="3460"/>
                    <a:pt x="7155" y="3494"/>
                    <a:pt x="7144" y="3523"/>
                  </a:cubicBezTo>
                  <a:cubicBezTo>
                    <a:pt x="7133" y="3546"/>
                    <a:pt x="7115" y="3575"/>
                    <a:pt x="7099" y="3603"/>
                  </a:cubicBezTo>
                  <a:cubicBezTo>
                    <a:pt x="7070" y="3625"/>
                    <a:pt x="7047" y="3654"/>
                    <a:pt x="7013" y="3671"/>
                  </a:cubicBezTo>
                  <a:cubicBezTo>
                    <a:pt x="6968" y="3706"/>
                    <a:pt x="6916" y="3733"/>
                    <a:pt x="6848" y="3756"/>
                  </a:cubicBezTo>
                  <a:cubicBezTo>
                    <a:pt x="6717" y="3801"/>
                    <a:pt x="6575" y="3824"/>
                    <a:pt x="6428" y="3853"/>
                  </a:cubicBezTo>
                  <a:cubicBezTo>
                    <a:pt x="6371" y="3858"/>
                    <a:pt x="6320" y="3869"/>
                    <a:pt x="6268" y="3881"/>
                  </a:cubicBezTo>
                  <a:cubicBezTo>
                    <a:pt x="6240" y="3881"/>
                    <a:pt x="6213" y="3903"/>
                    <a:pt x="6200" y="3937"/>
                  </a:cubicBezTo>
                  <a:cubicBezTo>
                    <a:pt x="6195" y="3971"/>
                    <a:pt x="6200" y="4006"/>
                    <a:pt x="6223" y="4029"/>
                  </a:cubicBezTo>
                  <a:cubicBezTo>
                    <a:pt x="6252" y="4057"/>
                    <a:pt x="6281" y="4091"/>
                    <a:pt x="6308" y="4131"/>
                  </a:cubicBezTo>
                  <a:cubicBezTo>
                    <a:pt x="6331" y="4160"/>
                    <a:pt x="6342" y="4188"/>
                    <a:pt x="6354" y="4217"/>
                  </a:cubicBezTo>
                  <a:cubicBezTo>
                    <a:pt x="6365" y="4239"/>
                    <a:pt x="6371" y="4267"/>
                    <a:pt x="6376" y="4307"/>
                  </a:cubicBezTo>
                  <a:cubicBezTo>
                    <a:pt x="6376" y="4330"/>
                    <a:pt x="6376" y="4359"/>
                    <a:pt x="6371" y="4393"/>
                  </a:cubicBezTo>
                  <a:cubicBezTo>
                    <a:pt x="6365" y="4427"/>
                    <a:pt x="6354" y="4461"/>
                    <a:pt x="6337" y="4495"/>
                  </a:cubicBezTo>
                  <a:cubicBezTo>
                    <a:pt x="6315" y="4535"/>
                    <a:pt x="6292" y="4580"/>
                    <a:pt x="6258" y="4619"/>
                  </a:cubicBezTo>
                  <a:cubicBezTo>
                    <a:pt x="6206" y="4671"/>
                    <a:pt x="6150" y="4722"/>
                    <a:pt x="6087" y="4768"/>
                  </a:cubicBezTo>
                  <a:cubicBezTo>
                    <a:pt x="6001" y="4831"/>
                    <a:pt x="5906" y="4881"/>
                    <a:pt x="5803" y="4921"/>
                  </a:cubicBezTo>
                  <a:cubicBezTo>
                    <a:pt x="5694" y="4960"/>
                    <a:pt x="5587" y="4989"/>
                    <a:pt x="5479" y="5001"/>
                  </a:cubicBezTo>
                  <a:lnTo>
                    <a:pt x="5462" y="5001"/>
                  </a:lnTo>
                  <a:cubicBezTo>
                    <a:pt x="5434" y="5007"/>
                    <a:pt x="5405" y="5007"/>
                    <a:pt x="5377" y="5007"/>
                  </a:cubicBezTo>
                  <a:cubicBezTo>
                    <a:pt x="5326" y="5007"/>
                    <a:pt x="5274" y="5001"/>
                    <a:pt x="5212" y="4989"/>
                  </a:cubicBezTo>
                  <a:cubicBezTo>
                    <a:pt x="5156" y="4978"/>
                    <a:pt x="5109" y="4960"/>
                    <a:pt x="5064" y="4944"/>
                  </a:cubicBezTo>
                  <a:cubicBezTo>
                    <a:pt x="5030" y="4926"/>
                    <a:pt x="4996" y="4904"/>
                    <a:pt x="4962" y="4876"/>
                  </a:cubicBezTo>
                  <a:cubicBezTo>
                    <a:pt x="4928" y="4852"/>
                    <a:pt x="4905" y="4818"/>
                    <a:pt x="4883" y="4790"/>
                  </a:cubicBezTo>
                  <a:cubicBezTo>
                    <a:pt x="4860" y="4756"/>
                    <a:pt x="4837" y="4716"/>
                    <a:pt x="4820" y="4671"/>
                  </a:cubicBezTo>
                  <a:cubicBezTo>
                    <a:pt x="4815" y="4648"/>
                    <a:pt x="4808" y="4631"/>
                    <a:pt x="4802" y="4608"/>
                  </a:cubicBezTo>
                  <a:cubicBezTo>
                    <a:pt x="4792" y="4574"/>
                    <a:pt x="4757" y="4546"/>
                    <a:pt x="4723" y="4546"/>
                  </a:cubicBezTo>
                  <a:cubicBezTo>
                    <a:pt x="4718" y="4546"/>
                    <a:pt x="4712" y="4546"/>
                    <a:pt x="4700" y="4551"/>
                  </a:cubicBezTo>
                  <a:cubicBezTo>
                    <a:pt x="4695" y="4551"/>
                    <a:pt x="4678" y="4558"/>
                    <a:pt x="4666" y="4569"/>
                  </a:cubicBezTo>
                  <a:cubicBezTo>
                    <a:pt x="4644" y="4580"/>
                    <a:pt x="4627" y="4608"/>
                    <a:pt x="4627" y="4631"/>
                  </a:cubicBezTo>
                  <a:cubicBezTo>
                    <a:pt x="4627" y="4666"/>
                    <a:pt x="4621" y="4700"/>
                    <a:pt x="4616" y="4739"/>
                  </a:cubicBezTo>
                  <a:cubicBezTo>
                    <a:pt x="4603" y="4802"/>
                    <a:pt x="4587" y="4858"/>
                    <a:pt x="4558" y="4921"/>
                  </a:cubicBezTo>
                  <a:cubicBezTo>
                    <a:pt x="4530" y="4978"/>
                    <a:pt x="4490" y="5041"/>
                    <a:pt x="4440" y="5103"/>
                  </a:cubicBezTo>
                  <a:cubicBezTo>
                    <a:pt x="4382" y="5172"/>
                    <a:pt x="4314" y="5233"/>
                    <a:pt x="4241" y="5290"/>
                  </a:cubicBezTo>
                  <a:cubicBezTo>
                    <a:pt x="4206" y="5313"/>
                    <a:pt x="4172" y="5335"/>
                    <a:pt x="4133" y="5358"/>
                  </a:cubicBezTo>
                  <a:lnTo>
                    <a:pt x="4121" y="5358"/>
                  </a:lnTo>
                  <a:cubicBezTo>
                    <a:pt x="4104" y="5369"/>
                    <a:pt x="4081" y="5382"/>
                    <a:pt x="4065" y="5392"/>
                  </a:cubicBezTo>
                  <a:cubicBezTo>
                    <a:pt x="4058" y="5392"/>
                    <a:pt x="4058" y="5398"/>
                    <a:pt x="4052" y="5398"/>
                  </a:cubicBezTo>
                  <a:cubicBezTo>
                    <a:pt x="4036" y="5410"/>
                    <a:pt x="4013" y="5421"/>
                    <a:pt x="3990" y="5427"/>
                  </a:cubicBezTo>
                  <a:cubicBezTo>
                    <a:pt x="3916" y="5455"/>
                    <a:pt x="3842" y="5472"/>
                    <a:pt x="3774" y="5484"/>
                  </a:cubicBezTo>
                  <a:lnTo>
                    <a:pt x="3711" y="5484"/>
                  </a:lnTo>
                  <a:cubicBezTo>
                    <a:pt x="3672" y="5484"/>
                    <a:pt x="3632" y="5484"/>
                    <a:pt x="3581" y="5478"/>
                  </a:cubicBezTo>
                  <a:cubicBezTo>
                    <a:pt x="3525" y="5461"/>
                    <a:pt x="3467" y="5444"/>
                    <a:pt x="3422" y="5421"/>
                  </a:cubicBezTo>
                  <a:cubicBezTo>
                    <a:pt x="3370" y="5398"/>
                    <a:pt x="3325" y="5364"/>
                    <a:pt x="3280" y="5330"/>
                  </a:cubicBezTo>
                  <a:cubicBezTo>
                    <a:pt x="3223" y="5279"/>
                    <a:pt x="3166" y="5222"/>
                    <a:pt x="3115" y="5148"/>
                  </a:cubicBezTo>
                  <a:cubicBezTo>
                    <a:pt x="3047" y="5046"/>
                    <a:pt x="2985" y="4933"/>
                    <a:pt x="2911" y="4773"/>
                  </a:cubicBezTo>
                  <a:cubicBezTo>
                    <a:pt x="2899" y="4756"/>
                    <a:pt x="2882" y="4745"/>
                    <a:pt x="2859" y="4745"/>
                  </a:cubicBezTo>
                  <a:cubicBezTo>
                    <a:pt x="2837" y="4745"/>
                    <a:pt x="2814" y="4756"/>
                    <a:pt x="2803" y="4784"/>
                  </a:cubicBezTo>
                  <a:cubicBezTo>
                    <a:pt x="2803" y="4790"/>
                    <a:pt x="2796" y="4807"/>
                    <a:pt x="2785" y="4818"/>
                  </a:cubicBezTo>
                  <a:lnTo>
                    <a:pt x="2791" y="4818"/>
                  </a:lnTo>
                  <a:cubicBezTo>
                    <a:pt x="2762" y="4870"/>
                    <a:pt x="2735" y="4915"/>
                    <a:pt x="2701" y="4960"/>
                  </a:cubicBezTo>
                  <a:cubicBezTo>
                    <a:pt x="2660" y="5012"/>
                    <a:pt x="2615" y="5052"/>
                    <a:pt x="2570" y="5080"/>
                  </a:cubicBezTo>
                  <a:cubicBezTo>
                    <a:pt x="2530" y="5109"/>
                    <a:pt x="2484" y="5131"/>
                    <a:pt x="2439" y="5148"/>
                  </a:cubicBezTo>
                  <a:cubicBezTo>
                    <a:pt x="2365" y="5177"/>
                    <a:pt x="2297" y="5193"/>
                    <a:pt x="2229" y="5199"/>
                  </a:cubicBezTo>
                  <a:cubicBezTo>
                    <a:pt x="2206" y="5199"/>
                    <a:pt x="2183" y="5206"/>
                    <a:pt x="2161" y="5206"/>
                  </a:cubicBezTo>
                  <a:cubicBezTo>
                    <a:pt x="2114" y="5206"/>
                    <a:pt x="2064" y="5199"/>
                    <a:pt x="2007" y="5188"/>
                  </a:cubicBezTo>
                  <a:cubicBezTo>
                    <a:pt x="1904" y="5172"/>
                    <a:pt x="1802" y="5137"/>
                    <a:pt x="1705" y="5097"/>
                  </a:cubicBezTo>
                  <a:cubicBezTo>
                    <a:pt x="1626" y="5057"/>
                    <a:pt x="1547" y="5007"/>
                    <a:pt x="1474" y="4949"/>
                  </a:cubicBezTo>
                  <a:cubicBezTo>
                    <a:pt x="1411" y="4892"/>
                    <a:pt x="1359" y="4836"/>
                    <a:pt x="1319" y="4779"/>
                  </a:cubicBezTo>
                  <a:cubicBezTo>
                    <a:pt x="1285" y="4734"/>
                    <a:pt x="1251" y="4677"/>
                    <a:pt x="1228" y="4619"/>
                  </a:cubicBezTo>
                  <a:cubicBezTo>
                    <a:pt x="1212" y="4569"/>
                    <a:pt x="1201" y="4511"/>
                    <a:pt x="1188" y="4449"/>
                  </a:cubicBezTo>
                  <a:cubicBezTo>
                    <a:pt x="1183" y="4393"/>
                    <a:pt x="1188" y="4325"/>
                    <a:pt x="1194" y="4256"/>
                  </a:cubicBezTo>
                  <a:cubicBezTo>
                    <a:pt x="1212" y="4183"/>
                    <a:pt x="1240" y="4102"/>
                    <a:pt x="1280" y="4012"/>
                  </a:cubicBezTo>
                  <a:cubicBezTo>
                    <a:pt x="1285" y="3989"/>
                    <a:pt x="1285" y="3966"/>
                    <a:pt x="1274" y="3937"/>
                  </a:cubicBezTo>
                  <a:cubicBezTo>
                    <a:pt x="1257" y="3916"/>
                    <a:pt x="1235" y="3892"/>
                    <a:pt x="1212" y="3887"/>
                  </a:cubicBezTo>
                  <a:cubicBezTo>
                    <a:pt x="1126" y="3864"/>
                    <a:pt x="1052" y="3835"/>
                    <a:pt x="968" y="3808"/>
                  </a:cubicBezTo>
                  <a:cubicBezTo>
                    <a:pt x="882" y="3779"/>
                    <a:pt x="813" y="3751"/>
                    <a:pt x="763" y="3722"/>
                  </a:cubicBezTo>
                  <a:lnTo>
                    <a:pt x="763" y="3716"/>
                  </a:lnTo>
                  <a:lnTo>
                    <a:pt x="751" y="3716"/>
                  </a:lnTo>
                  <a:cubicBezTo>
                    <a:pt x="745" y="3711"/>
                    <a:pt x="734" y="3706"/>
                    <a:pt x="723" y="3699"/>
                  </a:cubicBezTo>
                  <a:lnTo>
                    <a:pt x="734" y="3711"/>
                  </a:lnTo>
                  <a:cubicBezTo>
                    <a:pt x="598" y="3648"/>
                    <a:pt x="490" y="3585"/>
                    <a:pt x="404" y="3512"/>
                  </a:cubicBezTo>
                  <a:cubicBezTo>
                    <a:pt x="354" y="3472"/>
                    <a:pt x="314" y="3426"/>
                    <a:pt x="286" y="3381"/>
                  </a:cubicBezTo>
                  <a:cubicBezTo>
                    <a:pt x="252" y="3341"/>
                    <a:pt x="228" y="3296"/>
                    <a:pt x="217" y="3255"/>
                  </a:cubicBezTo>
                  <a:cubicBezTo>
                    <a:pt x="200" y="3216"/>
                    <a:pt x="189" y="3176"/>
                    <a:pt x="183" y="3126"/>
                  </a:cubicBezTo>
                  <a:cubicBezTo>
                    <a:pt x="178" y="3063"/>
                    <a:pt x="183" y="3006"/>
                    <a:pt x="189" y="2949"/>
                  </a:cubicBezTo>
                  <a:cubicBezTo>
                    <a:pt x="200" y="2898"/>
                    <a:pt x="217" y="2853"/>
                    <a:pt x="234" y="2819"/>
                  </a:cubicBezTo>
                  <a:cubicBezTo>
                    <a:pt x="252" y="2773"/>
                    <a:pt x="280" y="2733"/>
                    <a:pt x="307" y="2694"/>
                  </a:cubicBezTo>
                  <a:cubicBezTo>
                    <a:pt x="348" y="2649"/>
                    <a:pt x="388" y="2615"/>
                    <a:pt x="433" y="2586"/>
                  </a:cubicBezTo>
                  <a:cubicBezTo>
                    <a:pt x="490" y="2546"/>
                    <a:pt x="546" y="2512"/>
                    <a:pt x="609" y="2489"/>
                  </a:cubicBezTo>
                  <a:cubicBezTo>
                    <a:pt x="700" y="2460"/>
                    <a:pt x="792" y="2437"/>
                    <a:pt x="887" y="2426"/>
                  </a:cubicBezTo>
                  <a:cubicBezTo>
                    <a:pt x="921" y="2421"/>
                    <a:pt x="962" y="2421"/>
                    <a:pt x="996" y="2421"/>
                  </a:cubicBezTo>
                  <a:cubicBezTo>
                    <a:pt x="1052" y="2421"/>
                    <a:pt x="1115" y="2426"/>
                    <a:pt x="1188" y="2437"/>
                  </a:cubicBezTo>
                  <a:cubicBezTo>
                    <a:pt x="1228" y="2449"/>
                    <a:pt x="1274" y="2455"/>
                    <a:pt x="1314" y="2466"/>
                  </a:cubicBezTo>
                  <a:cubicBezTo>
                    <a:pt x="1325" y="2471"/>
                    <a:pt x="1330" y="2471"/>
                    <a:pt x="1337" y="2471"/>
                  </a:cubicBezTo>
                  <a:cubicBezTo>
                    <a:pt x="1359" y="2471"/>
                    <a:pt x="1377" y="2466"/>
                    <a:pt x="1388" y="2449"/>
                  </a:cubicBezTo>
                  <a:cubicBezTo>
                    <a:pt x="1411" y="2432"/>
                    <a:pt x="1422" y="2392"/>
                    <a:pt x="1405" y="2358"/>
                  </a:cubicBezTo>
                  <a:cubicBezTo>
                    <a:pt x="1377" y="2313"/>
                    <a:pt x="1348" y="2261"/>
                    <a:pt x="1319" y="2188"/>
                  </a:cubicBezTo>
                  <a:cubicBezTo>
                    <a:pt x="1285" y="2080"/>
                    <a:pt x="1257" y="1967"/>
                    <a:pt x="1240" y="1847"/>
                  </a:cubicBezTo>
                  <a:cubicBezTo>
                    <a:pt x="1235" y="1734"/>
                    <a:pt x="1240" y="1619"/>
                    <a:pt x="1257" y="1511"/>
                  </a:cubicBezTo>
                  <a:cubicBezTo>
                    <a:pt x="1274" y="1398"/>
                    <a:pt x="1308" y="1296"/>
                    <a:pt x="1353" y="1199"/>
                  </a:cubicBezTo>
                  <a:cubicBezTo>
                    <a:pt x="1388" y="1125"/>
                    <a:pt x="1433" y="1052"/>
                    <a:pt x="1490" y="983"/>
                  </a:cubicBezTo>
                  <a:cubicBezTo>
                    <a:pt x="1547" y="921"/>
                    <a:pt x="1603" y="869"/>
                    <a:pt x="1671" y="824"/>
                  </a:cubicBezTo>
                  <a:cubicBezTo>
                    <a:pt x="1734" y="773"/>
                    <a:pt x="1797" y="745"/>
                    <a:pt x="1865" y="716"/>
                  </a:cubicBezTo>
                  <a:cubicBezTo>
                    <a:pt x="1910" y="698"/>
                    <a:pt x="1962" y="688"/>
                    <a:pt x="2012" y="677"/>
                  </a:cubicBezTo>
                  <a:lnTo>
                    <a:pt x="2059" y="677"/>
                  </a:lnTo>
                  <a:cubicBezTo>
                    <a:pt x="2093" y="677"/>
                    <a:pt x="2121" y="682"/>
                    <a:pt x="2155" y="682"/>
                  </a:cubicBezTo>
                  <a:cubicBezTo>
                    <a:pt x="2217" y="698"/>
                    <a:pt x="2269" y="716"/>
                    <a:pt x="2319" y="739"/>
                  </a:cubicBezTo>
                  <a:cubicBezTo>
                    <a:pt x="2387" y="773"/>
                    <a:pt x="2445" y="813"/>
                    <a:pt x="2496" y="858"/>
                  </a:cubicBezTo>
                  <a:cubicBezTo>
                    <a:pt x="2507" y="869"/>
                    <a:pt x="2518" y="876"/>
                    <a:pt x="2536" y="887"/>
                  </a:cubicBezTo>
                  <a:lnTo>
                    <a:pt x="2530" y="881"/>
                  </a:lnTo>
                  <a:lnTo>
                    <a:pt x="2530" y="876"/>
                  </a:lnTo>
                  <a:cubicBezTo>
                    <a:pt x="2626" y="955"/>
                    <a:pt x="2717" y="1052"/>
                    <a:pt x="2820" y="1170"/>
                  </a:cubicBezTo>
                  <a:cubicBezTo>
                    <a:pt x="2830" y="1183"/>
                    <a:pt x="2848" y="1188"/>
                    <a:pt x="2865" y="1188"/>
                  </a:cubicBezTo>
                  <a:lnTo>
                    <a:pt x="2877" y="1188"/>
                  </a:lnTo>
                  <a:cubicBezTo>
                    <a:pt x="2899" y="1183"/>
                    <a:pt x="2922" y="1170"/>
                    <a:pt x="2922" y="1148"/>
                  </a:cubicBezTo>
                  <a:cubicBezTo>
                    <a:pt x="2950" y="1000"/>
                    <a:pt x="2990" y="869"/>
                    <a:pt x="3047" y="750"/>
                  </a:cubicBezTo>
                  <a:cubicBezTo>
                    <a:pt x="3092" y="659"/>
                    <a:pt x="3137" y="580"/>
                    <a:pt x="3195" y="512"/>
                  </a:cubicBezTo>
                  <a:cubicBezTo>
                    <a:pt x="3252" y="449"/>
                    <a:pt x="3308" y="398"/>
                    <a:pt x="3370" y="352"/>
                  </a:cubicBezTo>
                  <a:cubicBezTo>
                    <a:pt x="3433" y="302"/>
                    <a:pt x="3507" y="267"/>
                    <a:pt x="3581" y="239"/>
                  </a:cubicBezTo>
                  <a:cubicBezTo>
                    <a:pt x="3666" y="205"/>
                    <a:pt x="3746" y="187"/>
                    <a:pt x="3831" y="176"/>
                  </a:cubicBezTo>
                  <a:cubicBezTo>
                    <a:pt x="3853" y="176"/>
                    <a:pt x="3876" y="171"/>
                    <a:pt x="3900" y="171"/>
                  </a:cubicBezTo>
                  <a:close/>
                  <a:moveTo>
                    <a:pt x="3921" y="0"/>
                  </a:moveTo>
                  <a:cubicBezTo>
                    <a:pt x="3900" y="0"/>
                    <a:pt x="3876" y="0"/>
                    <a:pt x="3860" y="6"/>
                  </a:cubicBezTo>
                  <a:cubicBezTo>
                    <a:pt x="3581" y="23"/>
                    <a:pt x="3315" y="153"/>
                    <a:pt x="3132" y="357"/>
                  </a:cubicBezTo>
                  <a:cubicBezTo>
                    <a:pt x="2974" y="535"/>
                    <a:pt x="2877" y="756"/>
                    <a:pt x="2825" y="983"/>
                  </a:cubicBezTo>
                  <a:cubicBezTo>
                    <a:pt x="2660" y="808"/>
                    <a:pt x="2479" y="643"/>
                    <a:pt x="2245" y="574"/>
                  </a:cubicBezTo>
                  <a:cubicBezTo>
                    <a:pt x="2186" y="556"/>
                    <a:pt x="2125" y="548"/>
                    <a:pt x="2063" y="548"/>
                  </a:cubicBezTo>
                  <a:cubicBezTo>
                    <a:pt x="1989" y="548"/>
                    <a:pt x="1913" y="561"/>
                    <a:pt x="1842" y="585"/>
                  </a:cubicBezTo>
                  <a:cubicBezTo>
                    <a:pt x="1694" y="630"/>
                    <a:pt x="1564" y="716"/>
                    <a:pt x="1456" y="824"/>
                  </a:cubicBezTo>
                  <a:cubicBezTo>
                    <a:pt x="1269" y="1000"/>
                    <a:pt x="1154" y="1251"/>
                    <a:pt x="1115" y="1500"/>
                  </a:cubicBezTo>
                  <a:cubicBezTo>
                    <a:pt x="1070" y="1755"/>
                    <a:pt x="1098" y="2023"/>
                    <a:pt x="1188" y="2267"/>
                  </a:cubicBezTo>
                  <a:lnTo>
                    <a:pt x="1194" y="2274"/>
                  </a:lnTo>
                  <a:cubicBezTo>
                    <a:pt x="1143" y="2267"/>
                    <a:pt x="1086" y="2261"/>
                    <a:pt x="1036" y="2256"/>
                  </a:cubicBezTo>
                  <a:cubicBezTo>
                    <a:pt x="921" y="2256"/>
                    <a:pt x="803" y="2267"/>
                    <a:pt x="689" y="2295"/>
                  </a:cubicBezTo>
                  <a:cubicBezTo>
                    <a:pt x="580" y="2319"/>
                    <a:pt x="473" y="2364"/>
                    <a:pt x="376" y="2426"/>
                  </a:cubicBezTo>
                  <a:cubicBezTo>
                    <a:pt x="280" y="2484"/>
                    <a:pt x="194" y="2563"/>
                    <a:pt x="132" y="2654"/>
                  </a:cubicBezTo>
                  <a:cubicBezTo>
                    <a:pt x="63" y="2756"/>
                    <a:pt x="29" y="2870"/>
                    <a:pt x="13" y="2990"/>
                  </a:cubicBezTo>
                  <a:cubicBezTo>
                    <a:pt x="1" y="3108"/>
                    <a:pt x="18" y="3234"/>
                    <a:pt x="63" y="3341"/>
                  </a:cubicBezTo>
                  <a:cubicBezTo>
                    <a:pt x="144" y="3551"/>
                    <a:pt x="331" y="3706"/>
                    <a:pt x="524" y="3813"/>
                  </a:cubicBezTo>
                  <a:cubicBezTo>
                    <a:pt x="627" y="3869"/>
                    <a:pt x="734" y="3921"/>
                    <a:pt x="842" y="3966"/>
                  </a:cubicBezTo>
                  <a:cubicBezTo>
                    <a:pt x="905" y="3989"/>
                    <a:pt x="973" y="4012"/>
                    <a:pt x="1036" y="4040"/>
                  </a:cubicBezTo>
                  <a:cubicBezTo>
                    <a:pt x="1013" y="4108"/>
                    <a:pt x="989" y="4176"/>
                    <a:pt x="978" y="4244"/>
                  </a:cubicBezTo>
                  <a:cubicBezTo>
                    <a:pt x="968" y="4341"/>
                    <a:pt x="968" y="4438"/>
                    <a:pt x="984" y="4529"/>
                  </a:cubicBezTo>
                  <a:cubicBezTo>
                    <a:pt x="996" y="4619"/>
                    <a:pt x="1030" y="4705"/>
                    <a:pt x="1070" y="4784"/>
                  </a:cubicBezTo>
                  <a:cubicBezTo>
                    <a:pt x="1109" y="4865"/>
                    <a:pt x="1160" y="4938"/>
                    <a:pt x="1223" y="5007"/>
                  </a:cubicBezTo>
                  <a:cubicBezTo>
                    <a:pt x="1348" y="5137"/>
                    <a:pt x="1508" y="5233"/>
                    <a:pt x="1678" y="5296"/>
                  </a:cubicBezTo>
                  <a:cubicBezTo>
                    <a:pt x="1806" y="5345"/>
                    <a:pt x="1943" y="5370"/>
                    <a:pt x="2080" y="5370"/>
                  </a:cubicBezTo>
                  <a:cubicBezTo>
                    <a:pt x="2118" y="5370"/>
                    <a:pt x="2157" y="5368"/>
                    <a:pt x="2195" y="5364"/>
                  </a:cubicBezTo>
                  <a:cubicBezTo>
                    <a:pt x="2274" y="5358"/>
                    <a:pt x="2348" y="5342"/>
                    <a:pt x="2421" y="5319"/>
                  </a:cubicBezTo>
                  <a:cubicBezTo>
                    <a:pt x="2502" y="5290"/>
                    <a:pt x="2570" y="5251"/>
                    <a:pt x="2638" y="5206"/>
                  </a:cubicBezTo>
                  <a:cubicBezTo>
                    <a:pt x="2735" y="5137"/>
                    <a:pt x="2809" y="5046"/>
                    <a:pt x="2865" y="4944"/>
                  </a:cubicBezTo>
                  <a:cubicBezTo>
                    <a:pt x="2950" y="5114"/>
                    <a:pt x="3042" y="5279"/>
                    <a:pt x="3178" y="5410"/>
                  </a:cubicBezTo>
                  <a:cubicBezTo>
                    <a:pt x="3257" y="5484"/>
                    <a:pt x="3349" y="5540"/>
                    <a:pt x="3451" y="5574"/>
                  </a:cubicBezTo>
                  <a:cubicBezTo>
                    <a:pt x="3444" y="5728"/>
                    <a:pt x="3428" y="5881"/>
                    <a:pt x="3399" y="6035"/>
                  </a:cubicBezTo>
                  <a:cubicBezTo>
                    <a:pt x="3370" y="6194"/>
                    <a:pt x="3336" y="6347"/>
                    <a:pt x="3291" y="6507"/>
                  </a:cubicBezTo>
                  <a:cubicBezTo>
                    <a:pt x="3268" y="6580"/>
                    <a:pt x="3246" y="6659"/>
                    <a:pt x="3223" y="6733"/>
                  </a:cubicBezTo>
                  <a:cubicBezTo>
                    <a:pt x="3200" y="6814"/>
                    <a:pt x="3171" y="6898"/>
                    <a:pt x="3150" y="6979"/>
                  </a:cubicBezTo>
                  <a:cubicBezTo>
                    <a:pt x="3137" y="7024"/>
                    <a:pt x="3150" y="7063"/>
                    <a:pt x="3189" y="7086"/>
                  </a:cubicBezTo>
                  <a:cubicBezTo>
                    <a:pt x="3201" y="7099"/>
                    <a:pt x="3221" y="7105"/>
                    <a:pt x="3239" y="7105"/>
                  </a:cubicBezTo>
                  <a:cubicBezTo>
                    <a:pt x="3245" y="7105"/>
                    <a:pt x="3252" y="7104"/>
                    <a:pt x="3257" y="7103"/>
                  </a:cubicBezTo>
                  <a:cubicBezTo>
                    <a:pt x="3280" y="7097"/>
                    <a:pt x="3308" y="7081"/>
                    <a:pt x="3320" y="7058"/>
                  </a:cubicBezTo>
                  <a:cubicBezTo>
                    <a:pt x="3342" y="7013"/>
                    <a:pt x="3365" y="6961"/>
                    <a:pt x="3383" y="6904"/>
                  </a:cubicBezTo>
                  <a:lnTo>
                    <a:pt x="3376" y="6910"/>
                  </a:lnTo>
                  <a:cubicBezTo>
                    <a:pt x="3405" y="6842"/>
                    <a:pt x="3422" y="6779"/>
                    <a:pt x="3444" y="6711"/>
                  </a:cubicBezTo>
                  <a:cubicBezTo>
                    <a:pt x="3485" y="6586"/>
                    <a:pt x="3512" y="6460"/>
                    <a:pt x="3536" y="6336"/>
                  </a:cubicBezTo>
                  <a:cubicBezTo>
                    <a:pt x="3559" y="6211"/>
                    <a:pt x="3575" y="6080"/>
                    <a:pt x="3587" y="5956"/>
                  </a:cubicBezTo>
                  <a:cubicBezTo>
                    <a:pt x="3598" y="5853"/>
                    <a:pt x="3604" y="5744"/>
                    <a:pt x="3609" y="5620"/>
                  </a:cubicBezTo>
                  <a:lnTo>
                    <a:pt x="3609" y="5615"/>
                  </a:lnTo>
                  <a:cubicBezTo>
                    <a:pt x="3643" y="5615"/>
                    <a:pt x="3677" y="5620"/>
                    <a:pt x="3717" y="5620"/>
                  </a:cubicBezTo>
                  <a:cubicBezTo>
                    <a:pt x="3758" y="5620"/>
                    <a:pt x="3797" y="5615"/>
                    <a:pt x="3842" y="5608"/>
                  </a:cubicBezTo>
                  <a:cubicBezTo>
                    <a:pt x="3900" y="5602"/>
                    <a:pt x="3968" y="5586"/>
                    <a:pt x="4036" y="5563"/>
                  </a:cubicBezTo>
                  <a:lnTo>
                    <a:pt x="4041" y="5563"/>
                  </a:lnTo>
                  <a:cubicBezTo>
                    <a:pt x="4041" y="5586"/>
                    <a:pt x="4036" y="5608"/>
                    <a:pt x="4036" y="5631"/>
                  </a:cubicBezTo>
                  <a:lnTo>
                    <a:pt x="4036" y="5642"/>
                  </a:lnTo>
                  <a:cubicBezTo>
                    <a:pt x="4031" y="5710"/>
                    <a:pt x="4031" y="5778"/>
                    <a:pt x="4024" y="5847"/>
                  </a:cubicBezTo>
                  <a:cubicBezTo>
                    <a:pt x="4018" y="5990"/>
                    <a:pt x="4018" y="6108"/>
                    <a:pt x="4024" y="6216"/>
                  </a:cubicBezTo>
                  <a:cubicBezTo>
                    <a:pt x="4024" y="6342"/>
                    <a:pt x="4041" y="6467"/>
                    <a:pt x="4065" y="6591"/>
                  </a:cubicBezTo>
                  <a:cubicBezTo>
                    <a:pt x="4076" y="6659"/>
                    <a:pt x="4092" y="6722"/>
                    <a:pt x="4110" y="6796"/>
                  </a:cubicBezTo>
                  <a:cubicBezTo>
                    <a:pt x="4126" y="6848"/>
                    <a:pt x="4149" y="6904"/>
                    <a:pt x="4172" y="6955"/>
                  </a:cubicBezTo>
                  <a:cubicBezTo>
                    <a:pt x="4185" y="6987"/>
                    <a:pt x="4224" y="7004"/>
                    <a:pt x="4259" y="7004"/>
                  </a:cubicBezTo>
                  <a:cubicBezTo>
                    <a:pt x="4268" y="7004"/>
                    <a:pt x="4277" y="7003"/>
                    <a:pt x="4286" y="7000"/>
                  </a:cubicBezTo>
                  <a:cubicBezTo>
                    <a:pt x="4337" y="6989"/>
                    <a:pt x="4382" y="6938"/>
                    <a:pt x="4365" y="6882"/>
                  </a:cubicBezTo>
                  <a:cubicBezTo>
                    <a:pt x="4348" y="6830"/>
                    <a:pt x="4331" y="6779"/>
                    <a:pt x="4314" y="6722"/>
                  </a:cubicBezTo>
                  <a:cubicBezTo>
                    <a:pt x="4296" y="6665"/>
                    <a:pt x="4280" y="6603"/>
                    <a:pt x="4262" y="6541"/>
                  </a:cubicBezTo>
                  <a:cubicBezTo>
                    <a:pt x="4241" y="6433"/>
                    <a:pt x="4223" y="6313"/>
                    <a:pt x="4212" y="6200"/>
                  </a:cubicBezTo>
                  <a:cubicBezTo>
                    <a:pt x="4212" y="6200"/>
                    <a:pt x="4212" y="6194"/>
                    <a:pt x="4206" y="6188"/>
                  </a:cubicBezTo>
                  <a:lnTo>
                    <a:pt x="4206" y="6182"/>
                  </a:lnTo>
                  <a:cubicBezTo>
                    <a:pt x="4201" y="6074"/>
                    <a:pt x="4194" y="5967"/>
                    <a:pt x="4194" y="5853"/>
                  </a:cubicBezTo>
                  <a:cubicBezTo>
                    <a:pt x="4189" y="5739"/>
                    <a:pt x="4189" y="5620"/>
                    <a:pt x="4194" y="5500"/>
                  </a:cubicBezTo>
                  <a:lnTo>
                    <a:pt x="4194" y="5495"/>
                  </a:lnTo>
                  <a:cubicBezTo>
                    <a:pt x="4296" y="5437"/>
                    <a:pt x="4393" y="5369"/>
                    <a:pt x="4479" y="5285"/>
                  </a:cubicBezTo>
                  <a:cubicBezTo>
                    <a:pt x="4598" y="5172"/>
                    <a:pt x="4689" y="5028"/>
                    <a:pt x="4740" y="4876"/>
                  </a:cubicBezTo>
                  <a:cubicBezTo>
                    <a:pt x="4747" y="4876"/>
                    <a:pt x="4747" y="4881"/>
                    <a:pt x="4747" y="4881"/>
                  </a:cubicBezTo>
                  <a:cubicBezTo>
                    <a:pt x="4792" y="4944"/>
                    <a:pt x="4849" y="4994"/>
                    <a:pt x="4917" y="5035"/>
                  </a:cubicBezTo>
                  <a:cubicBezTo>
                    <a:pt x="5047" y="5114"/>
                    <a:pt x="5206" y="5148"/>
                    <a:pt x="5360" y="5148"/>
                  </a:cubicBezTo>
                  <a:cubicBezTo>
                    <a:pt x="5524" y="5148"/>
                    <a:pt x="5694" y="5114"/>
                    <a:pt x="5848" y="5062"/>
                  </a:cubicBezTo>
                  <a:cubicBezTo>
                    <a:pt x="6008" y="5007"/>
                    <a:pt x="6155" y="4921"/>
                    <a:pt x="6286" y="4813"/>
                  </a:cubicBezTo>
                  <a:cubicBezTo>
                    <a:pt x="6349" y="4762"/>
                    <a:pt x="6405" y="4694"/>
                    <a:pt x="6451" y="4626"/>
                  </a:cubicBezTo>
                  <a:cubicBezTo>
                    <a:pt x="6473" y="4592"/>
                    <a:pt x="6491" y="4551"/>
                    <a:pt x="6507" y="4511"/>
                  </a:cubicBezTo>
                  <a:cubicBezTo>
                    <a:pt x="6525" y="4472"/>
                    <a:pt x="6536" y="4432"/>
                    <a:pt x="6541" y="4387"/>
                  </a:cubicBezTo>
                  <a:cubicBezTo>
                    <a:pt x="6553" y="4312"/>
                    <a:pt x="6547" y="4228"/>
                    <a:pt x="6519" y="4154"/>
                  </a:cubicBezTo>
                  <a:cubicBezTo>
                    <a:pt x="6507" y="4115"/>
                    <a:pt x="6491" y="4074"/>
                    <a:pt x="6468" y="4040"/>
                  </a:cubicBezTo>
                  <a:cubicBezTo>
                    <a:pt x="6622" y="4018"/>
                    <a:pt x="6780" y="3995"/>
                    <a:pt x="6929" y="3937"/>
                  </a:cubicBezTo>
                  <a:cubicBezTo>
                    <a:pt x="7031" y="3898"/>
                    <a:pt x="7126" y="3853"/>
                    <a:pt x="7207" y="3774"/>
                  </a:cubicBezTo>
                  <a:cubicBezTo>
                    <a:pt x="7286" y="3699"/>
                    <a:pt x="7343" y="3596"/>
                    <a:pt x="7365" y="3494"/>
                  </a:cubicBezTo>
                  <a:cubicBezTo>
                    <a:pt x="7394" y="3370"/>
                    <a:pt x="7388" y="3239"/>
                    <a:pt x="7359" y="3114"/>
                  </a:cubicBezTo>
                  <a:cubicBezTo>
                    <a:pt x="7331" y="3011"/>
                    <a:pt x="7286" y="2915"/>
                    <a:pt x="7218" y="2830"/>
                  </a:cubicBezTo>
                  <a:cubicBezTo>
                    <a:pt x="7155" y="2756"/>
                    <a:pt x="7070" y="2699"/>
                    <a:pt x="6990" y="2654"/>
                  </a:cubicBezTo>
                  <a:cubicBezTo>
                    <a:pt x="6900" y="2608"/>
                    <a:pt x="6803" y="2568"/>
                    <a:pt x="6701" y="2546"/>
                  </a:cubicBezTo>
                  <a:cubicBezTo>
                    <a:pt x="6553" y="2505"/>
                    <a:pt x="6399" y="2489"/>
                    <a:pt x="6252" y="2471"/>
                  </a:cubicBezTo>
                  <a:cubicBezTo>
                    <a:pt x="6166" y="2466"/>
                    <a:pt x="6087" y="2460"/>
                    <a:pt x="6001" y="2449"/>
                  </a:cubicBezTo>
                  <a:cubicBezTo>
                    <a:pt x="6008" y="2426"/>
                    <a:pt x="6013" y="2410"/>
                    <a:pt x="6024" y="2387"/>
                  </a:cubicBezTo>
                  <a:cubicBezTo>
                    <a:pt x="6058" y="2319"/>
                    <a:pt x="6103" y="2261"/>
                    <a:pt x="6155" y="2205"/>
                  </a:cubicBezTo>
                  <a:lnTo>
                    <a:pt x="6155" y="2199"/>
                  </a:lnTo>
                  <a:lnTo>
                    <a:pt x="6161" y="2193"/>
                  </a:lnTo>
                  <a:lnTo>
                    <a:pt x="6161" y="2188"/>
                  </a:lnTo>
                  <a:lnTo>
                    <a:pt x="6166" y="2188"/>
                  </a:lnTo>
                  <a:cubicBezTo>
                    <a:pt x="6223" y="2119"/>
                    <a:pt x="6286" y="2046"/>
                    <a:pt x="6331" y="1967"/>
                  </a:cubicBezTo>
                  <a:cubicBezTo>
                    <a:pt x="6360" y="1920"/>
                    <a:pt x="6383" y="1870"/>
                    <a:pt x="6394" y="1824"/>
                  </a:cubicBezTo>
                  <a:cubicBezTo>
                    <a:pt x="6410" y="1762"/>
                    <a:pt x="6417" y="1705"/>
                    <a:pt x="6417" y="1642"/>
                  </a:cubicBezTo>
                  <a:cubicBezTo>
                    <a:pt x="6410" y="1529"/>
                    <a:pt x="6376" y="1421"/>
                    <a:pt x="6320" y="1324"/>
                  </a:cubicBezTo>
                  <a:cubicBezTo>
                    <a:pt x="6258" y="1228"/>
                    <a:pt x="6172" y="1154"/>
                    <a:pt x="6076" y="1097"/>
                  </a:cubicBezTo>
                  <a:cubicBezTo>
                    <a:pt x="5956" y="1028"/>
                    <a:pt x="5825" y="994"/>
                    <a:pt x="5694" y="989"/>
                  </a:cubicBezTo>
                  <a:cubicBezTo>
                    <a:pt x="5678" y="987"/>
                    <a:pt x="5661" y="987"/>
                    <a:pt x="5644" y="987"/>
                  </a:cubicBezTo>
                  <a:cubicBezTo>
                    <a:pt x="5597" y="987"/>
                    <a:pt x="5548" y="992"/>
                    <a:pt x="5502" y="1000"/>
                  </a:cubicBezTo>
                  <a:cubicBezTo>
                    <a:pt x="5439" y="1012"/>
                    <a:pt x="5377" y="1028"/>
                    <a:pt x="5308" y="1052"/>
                  </a:cubicBezTo>
                  <a:cubicBezTo>
                    <a:pt x="5251" y="1068"/>
                    <a:pt x="5195" y="1091"/>
                    <a:pt x="5132" y="1114"/>
                  </a:cubicBezTo>
                  <a:cubicBezTo>
                    <a:pt x="5070" y="1136"/>
                    <a:pt x="5002" y="1159"/>
                    <a:pt x="4933" y="1176"/>
                  </a:cubicBezTo>
                  <a:cubicBezTo>
                    <a:pt x="4905" y="1188"/>
                    <a:pt x="4871" y="1199"/>
                    <a:pt x="4842" y="1210"/>
                  </a:cubicBezTo>
                  <a:cubicBezTo>
                    <a:pt x="4831" y="1188"/>
                    <a:pt x="4820" y="1170"/>
                    <a:pt x="4808" y="1148"/>
                  </a:cubicBezTo>
                  <a:cubicBezTo>
                    <a:pt x="4768" y="1023"/>
                    <a:pt x="4763" y="892"/>
                    <a:pt x="4747" y="761"/>
                  </a:cubicBezTo>
                  <a:cubicBezTo>
                    <a:pt x="4734" y="693"/>
                    <a:pt x="4723" y="625"/>
                    <a:pt x="4700" y="562"/>
                  </a:cubicBezTo>
                  <a:cubicBezTo>
                    <a:pt x="4684" y="523"/>
                    <a:pt x="4672" y="488"/>
                    <a:pt x="4655" y="454"/>
                  </a:cubicBezTo>
                  <a:cubicBezTo>
                    <a:pt x="4632" y="415"/>
                    <a:pt x="4610" y="375"/>
                    <a:pt x="4582" y="341"/>
                  </a:cubicBezTo>
                  <a:cubicBezTo>
                    <a:pt x="4542" y="289"/>
                    <a:pt x="4490" y="239"/>
                    <a:pt x="4433" y="194"/>
                  </a:cubicBezTo>
                  <a:cubicBezTo>
                    <a:pt x="4382" y="147"/>
                    <a:pt x="4320" y="108"/>
                    <a:pt x="4257" y="74"/>
                  </a:cubicBezTo>
                  <a:cubicBezTo>
                    <a:pt x="4194" y="45"/>
                    <a:pt x="4138" y="29"/>
                    <a:pt x="4076" y="17"/>
                  </a:cubicBezTo>
                  <a:cubicBezTo>
                    <a:pt x="4024" y="6"/>
                    <a:pt x="3973" y="0"/>
                    <a:pt x="392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1" name="Google Shape;2005;p27"/>
            <p:cNvSpPr>
              <a:spLocks noChangeArrowheads="1"/>
            </p:cNvSpPr>
            <p:nvPr/>
          </p:nvSpPr>
          <p:spPr bwMode="auto">
            <a:xfrm flipH="1">
              <a:off x="1417819" y="3584053"/>
              <a:ext cx="29821" cy="44030"/>
            </a:xfrm>
            <a:custGeom>
              <a:avLst/>
              <a:gdLst>
                <a:gd name="T0" fmla="*/ 0 w 1029"/>
                <a:gd name="T1" fmla="*/ 0 h 1485"/>
                <a:gd name="T2" fmla="*/ 1029 w 1029"/>
                <a:gd name="T3" fmla="*/ 1485 h 1485"/>
              </a:gdLst>
              <a:ahLst/>
              <a:cxnLst/>
              <a:rect l="T0" t="T1" r="T2" b="T3"/>
              <a:pathLst>
                <a:path w="1029" h="1485" extrusionOk="0">
                  <a:moveTo>
                    <a:pt x="182" y="0"/>
                  </a:moveTo>
                  <a:lnTo>
                    <a:pt x="189" y="97"/>
                  </a:lnTo>
                  <a:lnTo>
                    <a:pt x="189" y="142"/>
                  </a:lnTo>
                  <a:cubicBezTo>
                    <a:pt x="194" y="261"/>
                    <a:pt x="194" y="386"/>
                    <a:pt x="199" y="506"/>
                  </a:cubicBezTo>
                  <a:cubicBezTo>
                    <a:pt x="199" y="665"/>
                    <a:pt x="97" y="733"/>
                    <a:pt x="79" y="858"/>
                  </a:cubicBezTo>
                  <a:cubicBezTo>
                    <a:pt x="63" y="955"/>
                    <a:pt x="0" y="1273"/>
                    <a:pt x="29" y="1404"/>
                  </a:cubicBezTo>
                  <a:cubicBezTo>
                    <a:pt x="324" y="1465"/>
                    <a:pt x="536" y="1484"/>
                    <a:pt x="686" y="1484"/>
                  </a:cubicBezTo>
                  <a:cubicBezTo>
                    <a:pt x="958" y="1484"/>
                    <a:pt x="1029" y="1420"/>
                    <a:pt x="1029" y="1420"/>
                  </a:cubicBezTo>
                  <a:cubicBezTo>
                    <a:pt x="1012" y="1352"/>
                    <a:pt x="1000" y="1291"/>
                    <a:pt x="989" y="1228"/>
                  </a:cubicBezTo>
                  <a:cubicBezTo>
                    <a:pt x="966" y="1092"/>
                    <a:pt x="864" y="779"/>
                    <a:pt x="853" y="654"/>
                  </a:cubicBezTo>
                  <a:cubicBezTo>
                    <a:pt x="842" y="512"/>
                    <a:pt x="842" y="386"/>
                    <a:pt x="842" y="261"/>
                  </a:cubicBezTo>
                  <a:lnTo>
                    <a:pt x="842" y="51"/>
                  </a:lnTo>
                  <a:cubicBezTo>
                    <a:pt x="813" y="63"/>
                    <a:pt x="784" y="74"/>
                    <a:pt x="750" y="85"/>
                  </a:cubicBezTo>
                  <a:cubicBezTo>
                    <a:pt x="700" y="97"/>
                    <a:pt x="643" y="108"/>
                    <a:pt x="591" y="114"/>
                  </a:cubicBezTo>
                  <a:lnTo>
                    <a:pt x="557" y="114"/>
                  </a:lnTo>
                  <a:cubicBezTo>
                    <a:pt x="517" y="114"/>
                    <a:pt x="478" y="108"/>
                    <a:pt x="433" y="103"/>
                  </a:cubicBezTo>
                  <a:cubicBezTo>
                    <a:pt x="370" y="91"/>
                    <a:pt x="273" y="69"/>
                    <a:pt x="199" y="11"/>
                  </a:cubicBezTo>
                  <a:lnTo>
                    <a:pt x="189"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2" name="Google Shape;2006;p27"/>
            <p:cNvSpPr>
              <a:spLocks noChangeArrowheads="1"/>
            </p:cNvSpPr>
            <p:nvPr/>
          </p:nvSpPr>
          <p:spPr bwMode="auto">
            <a:xfrm flipH="1">
              <a:off x="1325514" y="3416454"/>
              <a:ext cx="207330" cy="164758"/>
            </a:xfrm>
            <a:custGeom>
              <a:avLst/>
              <a:gdLst>
                <a:gd name="T0" fmla="*/ 0 w 7053"/>
                <a:gd name="T1" fmla="*/ 0 h 5575"/>
                <a:gd name="T2" fmla="*/ 7053 w 7053"/>
                <a:gd name="T3" fmla="*/ 5575 h 5575"/>
              </a:gdLst>
              <a:ahLst/>
              <a:cxnLst/>
              <a:rect l="T0" t="T1" r="T2" b="T3"/>
              <a:pathLst>
                <a:path w="7053" h="5575" extrusionOk="0">
                  <a:moveTo>
                    <a:pt x="3154" y="0"/>
                  </a:moveTo>
                  <a:cubicBezTo>
                    <a:pt x="3120" y="6"/>
                    <a:pt x="3093" y="17"/>
                    <a:pt x="3064" y="22"/>
                  </a:cubicBezTo>
                  <a:cubicBezTo>
                    <a:pt x="3035" y="40"/>
                    <a:pt x="3007" y="56"/>
                    <a:pt x="2967" y="79"/>
                  </a:cubicBezTo>
                  <a:cubicBezTo>
                    <a:pt x="2933" y="114"/>
                    <a:pt x="2899" y="148"/>
                    <a:pt x="2865" y="187"/>
                  </a:cubicBezTo>
                  <a:cubicBezTo>
                    <a:pt x="2813" y="255"/>
                    <a:pt x="2768" y="334"/>
                    <a:pt x="2723" y="431"/>
                  </a:cubicBezTo>
                  <a:cubicBezTo>
                    <a:pt x="2671" y="557"/>
                    <a:pt x="2637" y="682"/>
                    <a:pt x="2615" y="806"/>
                  </a:cubicBezTo>
                  <a:lnTo>
                    <a:pt x="2615" y="846"/>
                  </a:lnTo>
                  <a:cubicBezTo>
                    <a:pt x="2608" y="875"/>
                    <a:pt x="2598" y="898"/>
                    <a:pt x="2574" y="914"/>
                  </a:cubicBezTo>
                  <a:cubicBezTo>
                    <a:pt x="2563" y="921"/>
                    <a:pt x="2547" y="921"/>
                    <a:pt x="2535" y="921"/>
                  </a:cubicBezTo>
                  <a:cubicBezTo>
                    <a:pt x="2518" y="921"/>
                    <a:pt x="2506" y="921"/>
                    <a:pt x="2495" y="914"/>
                  </a:cubicBezTo>
                  <a:cubicBezTo>
                    <a:pt x="2427" y="864"/>
                    <a:pt x="2359" y="824"/>
                    <a:pt x="2285" y="790"/>
                  </a:cubicBezTo>
                  <a:cubicBezTo>
                    <a:pt x="2233" y="767"/>
                    <a:pt x="2183" y="756"/>
                    <a:pt x="2138" y="750"/>
                  </a:cubicBezTo>
                  <a:cubicBezTo>
                    <a:pt x="2120" y="744"/>
                    <a:pt x="2104" y="744"/>
                    <a:pt x="2086" y="744"/>
                  </a:cubicBezTo>
                  <a:cubicBezTo>
                    <a:pt x="2075" y="744"/>
                    <a:pt x="2063" y="744"/>
                    <a:pt x="2047" y="750"/>
                  </a:cubicBezTo>
                  <a:cubicBezTo>
                    <a:pt x="2018" y="750"/>
                    <a:pt x="1995" y="761"/>
                    <a:pt x="1973" y="767"/>
                  </a:cubicBezTo>
                  <a:cubicBezTo>
                    <a:pt x="1950" y="778"/>
                    <a:pt x="1933" y="790"/>
                    <a:pt x="1916" y="801"/>
                  </a:cubicBezTo>
                  <a:cubicBezTo>
                    <a:pt x="1893" y="819"/>
                    <a:pt x="1876" y="835"/>
                    <a:pt x="1865" y="858"/>
                  </a:cubicBezTo>
                  <a:cubicBezTo>
                    <a:pt x="1847" y="880"/>
                    <a:pt x="1831" y="909"/>
                    <a:pt x="1813" y="937"/>
                  </a:cubicBezTo>
                  <a:cubicBezTo>
                    <a:pt x="1790" y="989"/>
                    <a:pt x="1779" y="1050"/>
                    <a:pt x="1768" y="1119"/>
                  </a:cubicBezTo>
                  <a:cubicBezTo>
                    <a:pt x="1756" y="1199"/>
                    <a:pt x="1756" y="1284"/>
                    <a:pt x="1768" y="1375"/>
                  </a:cubicBezTo>
                  <a:cubicBezTo>
                    <a:pt x="1768" y="1398"/>
                    <a:pt x="1763" y="1415"/>
                    <a:pt x="1745" y="1432"/>
                  </a:cubicBezTo>
                  <a:cubicBezTo>
                    <a:pt x="1729" y="1449"/>
                    <a:pt x="1706" y="1454"/>
                    <a:pt x="1682" y="1454"/>
                  </a:cubicBezTo>
                  <a:cubicBezTo>
                    <a:pt x="1672" y="1454"/>
                    <a:pt x="1654" y="1454"/>
                    <a:pt x="1648" y="1449"/>
                  </a:cubicBezTo>
                  <a:cubicBezTo>
                    <a:pt x="1609" y="1420"/>
                    <a:pt x="1569" y="1398"/>
                    <a:pt x="1530" y="1380"/>
                  </a:cubicBezTo>
                  <a:cubicBezTo>
                    <a:pt x="1472" y="1357"/>
                    <a:pt x="1410" y="1341"/>
                    <a:pt x="1342" y="1330"/>
                  </a:cubicBezTo>
                  <a:cubicBezTo>
                    <a:pt x="1307" y="1323"/>
                    <a:pt x="1279" y="1323"/>
                    <a:pt x="1245" y="1323"/>
                  </a:cubicBezTo>
                  <a:cubicBezTo>
                    <a:pt x="1211" y="1323"/>
                    <a:pt x="1177" y="1323"/>
                    <a:pt x="1137" y="1330"/>
                  </a:cubicBezTo>
                  <a:cubicBezTo>
                    <a:pt x="1069" y="1341"/>
                    <a:pt x="1013" y="1357"/>
                    <a:pt x="961" y="1380"/>
                  </a:cubicBezTo>
                  <a:cubicBezTo>
                    <a:pt x="922" y="1398"/>
                    <a:pt x="882" y="1420"/>
                    <a:pt x="853" y="1443"/>
                  </a:cubicBezTo>
                  <a:cubicBezTo>
                    <a:pt x="825" y="1460"/>
                    <a:pt x="808" y="1477"/>
                    <a:pt x="791" y="1501"/>
                  </a:cubicBezTo>
                  <a:cubicBezTo>
                    <a:pt x="780" y="1517"/>
                    <a:pt x="767" y="1540"/>
                    <a:pt x="756" y="1556"/>
                  </a:cubicBezTo>
                  <a:cubicBezTo>
                    <a:pt x="751" y="1574"/>
                    <a:pt x="746" y="1596"/>
                    <a:pt x="740" y="1614"/>
                  </a:cubicBezTo>
                  <a:cubicBezTo>
                    <a:pt x="733" y="1637"/>
                    <a:pt x="733" y="1659"/>
                    <a:pt x="740" y="1682"/>
                  </a:cubicBezTo>
                  <a:cubicBezTo>
                    <a:pt x="746" y="1711"/>
                    <a:pt x="751" y="1739"/>
                    <a:pt x="762" y="1766"/>
                  </a:cubicBezTo>
                  <a:cubicBezTo>
                    <a:pt x="780" y="1795"/>
                    <a:pt x="796" y="1829"/>
                    <a:pt x="814" y="1858"/>
                  </a:cubicBezTo>
                  <a:lnTo>
                    <a:pt x="836" y="1863"/>
                  </a:lnTo>
                  <a:lnTo>
                    <a:pt x="853" y="1863"/>
                  </a:lnTo>
                  <a:lnTo>
                    <a:pt x="877" y="1869"/>
                  </a:lnTo>
                  <a:cubicBezTo>
                    <a:pt x="916" y="1886"/>
                    <a:pt x="956" y="1903"/>
                    <a:pt x="995" y="1921"/>
                  </a:cubicBezTo>
                  <a:cubicBezTo>
                    <a:pt x="1029" y="1931"/>
                    <a:pt x="1058" y="1978"/>
                    <a:pt x="1063" y="2012"/>
                  </a:cubicBezTo>
                  <a:cubicBezTo>
                    <a:pt x="1074" y="2046"/>
                    <a:pt x="1069" y="2091"/>
                    <a:pt x="1052" y="2125"/>
                  </a:cubicBezTo>
                  <a:cubicBezTo>
                    <a:pt x="1024" y="2170"/>
                    <a:pt x="972" y="2199"/>
                    <a:pt x="916" y="2199"/>
                  </a:cubicBezTo>
                  <a:cubicBezTo>
                    <a:pt x="887" y="2199"/>
                    <a:pt x="864" y="2193"/>
                    <a:pt x="842" y="2176"/>
                  </a:cubicBezTo>
                  <a:cubicBezTo>
                    <a:pt x="819" y="2159"/>
                    <a:pt x="791" y="2148"/>
                    <a:pt x="762" y="2131"/>
                  </a:cubicBezTo>
                  <a:cubicBezTo>
                    <a:pt x="728" y="2120"/>
                    <a:pt x="694" y="2107"/>
                    <a:pt x="649" y="2102"/>
                  </a:cubicBezTo>
                  <a:cubicBezTo>
                    <a:pt x="631" y="2096"/>
                    <a:pt x="609" y="2096"/>
                    <a:pt x="586" y="2096"/>
                  </a:cubicBezTo>
                  <a:cubicBezTo>
                    <a:pt x="563" y="2096"/>
                    <a:pt x="541" y="2096"/>
                    <a:pt x="518" y="2102"/>
                  </a:cubicBezTo>
                  <a:cubicBezTo>
                    <a:pt x="473" y="2107"/>
                    <a:pt x="426" y="2120"/>
                    <a:pt x="392" y="2136"/>
                  </a:cubicBezTo>
                  <a:cubicBezTo>
                    <a:pt x="365" y="2148"/>
                    <a:pt x="336" y="2165"/>
                    <a:pt x="313" y="2182"/>
                  </a:cubicBezTo>
                  <a:cubicBezTo>
                    <a:pt x="290" y="2199"/>
                    <a:pt x="268" y="2222"/>
                    <a:pt x="245" y="2244"/>
                  </a:cubicBezTo>
                  <a:cubicBezTo>
                    <a:pt x="234" y="2261"/>
                    <a:pt x="229" y="2278"/>
                    <a:pt x="216" y="2296"/>
                  </a:cubicBezTo>
                  <a:cubicBezTo>
                    <a:pt x="216" y="2306"/>
                    <a:pt x="211" y="2312"/>
                    <a:pt x="206" y="2330"/>
                  </a:cubicBezTo>
                  <a:lnTo>
                    <a:pt x="206" y="2353"/>
                  </a:lnTo>
                  <a:lnTo>
                    <a:pt x="211" y="2364"/>
                  </a:lnTo>
                  <a:cubicBezTo>
                    <a:pt x="211" y="2369"/>
                    <a:pt x="211" y="2369"/>
                    <a:pt x="216" y="2375"/>
                  </a:cubicBezTo>
                  <a:cubicBezTo>
                    <a:pt x="222" y="2387"/>
                    <a:pt x="222" y="2392"/>
                    <a:pt x="234" y="2403"/>
                  </a:cubicBezTo>
                  <a:cubicBezTo>
                    <a:pt x="245" y="2421"/>
                    <a:pt x="256" y="2432"/>
                    <a:pt x="274" y="2448"/>
                  </a:cubicBezTo>
                  <a:cubicBezTo>
                    <a:pt x="313" y="2471"/>
                    <a:pt x="353" y="2500"/>
                    <a:pt x="410" y="2523"/>
                  </a:cubicBezTo>
                  <a:cubicBezTo>
                    <a:pt x="439" y="2534"/>
                    <a:pt x="461" y="2551"/>
                    <a:pt x="478" y="2579"/>
                  </a:cubicBezTo>
                  <a:cubicBezTo>
                    <a:pt x="495" y="2608"/>
                    <a:pt x="501" y="2642"/>
                    <a:pt x="495" y="2676"/>
                  </a:cubicBezTo>
                  <a:cubicBezTo>
                    <a:pt x="478" y="2733"/>
                    <a:pt x="433" y="2767"/>
                    <a:pt x="371" y="2773"/>
                  </a:cubicBezTo>
                  <a:cubicBezTo>
                    <a:pt x="347" y="2773"/>
                    <a:pt x="324" y="2773"/>
                    <a:pt x="302" y="2778"/>
                  </a:cubicBezTo>
                  <a:cubicBezTo>
                    <a:pt x="245" y="2784"/>
                    <a:pt x="200" y="2802"/>
                    <a:pt x="154" y="2818"/>
                  </a:cubicBezTo>
                  <a:cubicBezTo>
                    <a:pt x="126" y="2830"/>
                    <a:pt x="103" y="2841"/>
                    <a:pt x="80" y="2857"/>
                  </a:cubicBezTo>
                  <a:cubicBezTo>
                    <a:pt x="69" y="2870"/>
                    <a:pt x="51" y="2881"/>
                    <a:pt x="41" y="2898"/>
                  </a:cubicBezTo>
                  <a:cubicBezTo>
                    <a:pt x="30" y="2909"/>
                    <a:pt x="24" y="2926"/>
                    <a:pt x="17" y="2938"/>
                  </a:cubicBezTo>
                  <a:cubicBezTo>
                    <a:pt x="12" y="2954"/>
                    <a:pt x="6" y="2972"/>
                    <a:pt x="1" y="2988"/>
                  </a:cubicBezTo>
                  <a:lnTo>
                    <a:pt x="1" y="3057"/>
                  </a:lnTo>
                  <a:cubicBezTo>
                    <a:pt x="6" y="3085"/>
                    <a:pt x="17" y="3114"/>
                    <a:pt x="30" y="3142"/>
                  </a:cubicBezTo>
                  <a:cubicBezTo>
                    <a:pt x="46" y="3182"/>
                    <a:pt x="64" y="3216"/>
                    <a:pt x="92" y="3250"/>
                  </a:cubicBezTo>
                  <a:cubicBezTo>
                    <a:pt x="126" y="3295"/>
                    <a:pt x="166" y="3329"/>
                    <a:pt x="206" y="3369"/>
                  </a:cubicBezTo>
                  <a:cubicBezTo>
                    <a:pt x="256" y="3403"/>
                    <a:pt x="308" y="3432"/>
                    <a:pt x="358" y="3455"/>
                  </a:cubicBezTo>
                  <a:cubicBezTo>
                    <a:pt x="405" y="3471"/>
                    <a:pt x="450" y="3489"/>
                    <a:pt x="501" y="3500"/>
                  </a:cubicBezTo>
                  <a:cubicBezTo>
                    <a:pt x="557" y="3512"/>
                    <a:pt x="604" y="3568"/>
                    <a:pt x="604" y="3631"/>
                  </a:cubicBezTo>
                  <a:cubicBezTo>
                    <a:pt x="604" y="3683"/>
                    <a:pt x="575" y="3722"/>
                    <a:pt x="536" y="3751"/>
                  </a:cubicBezTo>
                  <a:cubicBezTo>
                    <a:pt x="495" y="3778"/>
                    <a:pt x="450" y="3801"/>
                    <a:pt x="410" y="3835"/>
                  </a:cubicBezTo>
                  <a:cubicBezTo>
                    <a:pt x="358" y="3875"/>
                    <a:pt x="319" y="3914"/>
                    <a:pt x="285" y="3955"/>
                  </a:cubicBezTo>
                  <a:cubicBezTo>
                    <a:pt x="268" y="3983"/>
                    <a:pt x="256" y="4006"/>
                    <a:pt x="245" y="4029"/>
                  </a:cubicBezTo>
                  <a:cubicBezTo>
                    <a:pt x="234" y="4045"/>
                    <a:pt x="234" y="4063"/>
                    <a:pt x="229" y="4079"/>
                  </a:cubicBezTo>
                  <a:lnTo>
                    <a:pt x="229" y="4119"/>
                  </a:lnTo>
                  <a:cubicBezTo>
                    <a:pt x="234" y="4142"/>
                    <a:pt x="234" y="4160"/>
                    <a:pt x="240" y="4176"/>
                  </a:cubicBezTo>
                  <a:cubicBezTo>
                    <a:pt x="251" y="4194"/>
                    <a:pt x="263" y="4210"/>
                    <a:pt x="279" y="4233"/>
                  </a:cubicBezTo>
                  <a:cubicBezTo>
                    <a:pt x="302" y="4262"/>
                    <a:pt x="331" y="4289"/>
                    <a:pt x="371" y="4323"/>
                  </a:cubicBezTo>
                  <a:cubicBezTo>
                    <a:pt x="439" y="4370"/>
                    <a:pt x="507" y="4409"/>
                    <a:pt x="586" y="4443"/>
                  </a:cubicBezTo>
                  <a:cubicBezTo>
                    <a:pt x="699" y="4488"/>
                    <a:pt x="830" y="4523"/>
                    <a:pt x="961" y="4546"/>
                  </a:cubicBezTo>
                  <a:cubicBezTo>
                    <a:pt x="1029" y="4551"/>
                    <a:pt x="1092" y="4557"/>
                    <a:pt x="1155" y="4557"/>
                  </a:cubicBezTo>
                  <a:lnTo>
                    <a:pt x="1183" y="4557"/>
                  </a:lnTo>
                  <a:cubicBezTo>
                    <a:pt x="1217" y="4557"/>
                    <a:pt x="1252" y="4574"/>
                    <a:pt x="1279" y="4596"/>
                  </a:cubicBezTo>
                  <a:cubicBezTo>
                    <a:pt x="1297" y="4619"/>
                    <a:pt x="1320" y="4654"/>
                    <a:pt x="1313" y="4688"/>
                  </a:cubicBezTo>
                  <a:cubicBezTo>
                    <a:pt x="1307" y="4779"/>
                    <a:pt x="1302" y="4864"/>
                    <a:pt x="1313" y="4937"/>
                  </a:cubicBezTo>
                  <a:cubicBezTo>
                    <a:pt x="1320" y="4994"/>
                    <a:pt x="1336" y="5039"/>
                    <a:pt x="1354" y="5091"/>
                  </a:cubicBezTo>
                  <a:cubicBezTo>
                    <a:pt x="1365" y="5120"/>
                    <a:pt x="1381" y="5149"/>
                    <a:pt x="1399" y="5176"/>
                  </a:cubicBezTo>
                  <a:cubicBezTo>
                    <a:pt x="1415" y="5194"/>
                    <a:pt x="1438" y="5217"/>
                    <a:pt x="1456" y="5233"/>
                  </a:cubicBezTo>
                  <a:cubicBezTo>
                    <a:pt x="1483" y="5251"/>
                    <a:pt x="1512" y="5267"/>
                    <a:pt x="1541" y="5278"/>
                  </a:cubicBezTo>
                  <a:cubicBezTo>
                    <a:pt x="1575" y="5296"/>
                    <a:pt x="1609" y="5307"/>
                    <a:pt x="1637" y="5312"/>
                  </a:cubicBezTo>
                  <a:lnTo>
                    <a:pt x="1711" y="5312"/>
                  </a:lnTo>
                  <a:cubicBezTo>
                    <a:pt x="1751" y="5301"/>
                    <a:pt x="1790" y="5290"/>
                    <a:pt x="1824" y="5278"/>
                  </a:cubicBezTo>
                  <a:cubicBezTo>
                    <a:pt x="1968" y="5217"/>
                    <a:pt x="2086" y="5125"/>
                    <a:pt x="2206" y="5034"/>
                  </a:cubicBezTo>
                  <a:lnTo>
                    <a:pt x="2228" y="5012"/>
                  </a:lnTo>
                  <a:lnTo>
                    <a:pt x="2246" y="5000"/>
                  </a:lnTo>
                  <a:cubicBezTo>
                    <a:pt x="2302" y="4960"/>
                    <a:pt x="2353" y="4921"/>
                    <a:pt x="2411" y="4887"/>
                  </a:cubicBezTo>
                  <a:cubicBezTo>
                    <a:pt x="2438" y="4869"/>
                    <a:pt x="2461" y="4853"/>
                    <a:pt x="2490" y="4842"/>
                  </a:cubicBezTo>
                  <a:lnTo>
                    <a:pt x="2501" y="4835"/>
                  </a:lnTo>
                  <a:cubicBezTo>
                    <a:pt x="2535" y="4819"/>
                    <a:pt x="2563" y="4813"/>
                    <a:pt x="2587" y="4808"/>
                  </a:cubicBezTo>
                  <a:cubicBezTo>
                    <a:pt x="2615" y="4801"/>
                    <a:pt x="2637" y="4795"/>
                    <a:pt x="2660" y="4795"/>
                  </a:cubicBezTo>
                  <a:cubicBezTo>
                    <a:pt x="2683" y="4795"/>
                    <a:pt x="2700" y="4801"/>
                    <a:pt x="2718" y="4801"/>
                  </a:cubicBezTo>
                  <a:cubicBezTo>
                    <a:pt x="2745" y="4808"/>
                    <a:pt x="2773" y="4824"/>
                    <a:pt x="2802" y="4842"/>
                  </a:cubicBezTo>
                  <a:cubicBezTo>
                    <a:pt x="2859" y="4876"/>
                    <a:pt x="2904" y="4921"/>
                    <a:pt x="2938" y="4984"/>
                  </a:cubicBezTo>
                  <a:cubicBezTo>
                    <a:pt x="2978" y="5052"/>
                    <a:pt x="3001" y="5125"/>
                    <a:pt x="3030" y="5199"/>
                  </a:cubicBezTo>
                  <a:cubicBezTo>
                    <a:pt x="3046" y="5244"/>
                    <a:pt x="3059" y="5278"/>
                    <a:pt x="3075" y="5319"/>
                  </a:cubicBezTo>
                  <a:cubicBezTo>
                    <a:pt x="3098" y="5369"/>
                    <a:pt x="3120" y="5409"/>
                    <a:pt x="3143" y="5449"/>
                  </a:cubicBezTo>
                  <a:cubicBezTo>
                    <a:pt x="3161" y="5466"/>
                    <a:pt x="3177" y="5489"/>
                    <a:pt x="3200" y="5506"/>
                  </a:cubicBezTo>
                  <a:cubicBezTo>
                    <a:pt x="3222" y="5517"/>
                    <a:pt x="3240" y="5529"/>
                    <a:pt x="3263" y="5540"/>
                  </a:cubicBezTo>
                  <a:cubicBezTo>
                    <a:pt x="3290" y="5551"/>
                    <a:pt x="3324" y="5563"/>
                    <a:pt x="3365" y="5569"/>
                  </a:cubicBezTo>
                  <a:cubicBezTo>
                    <a:pt x="3387" y="5569"/>
                    <a:pt x="3405" y="5574"/>
                    <a:pt x="3427" y="5574"/>
                  </a:cubicBezTo>
                  <a:cubicBezTo>
                    <a:pt x="3444" y="5574"/>
                    <a:pt x="3461" y="5569"/>
                    <a:pt x="3484" y="5569"/>
                  </a:cubicBezTo>
                  <a:cubicBezTo>
                    <a:pt x="3524" y="5563"/>
                    <a:pt x="3563" y="5551"/>
                    <a:pt x="3604" y="5534"/>
                  </a:cubicBezTo>
                  <a:cubicBezTo>
                    <a:pt x="3654" y="5511"/>
                    <a:pt x="3706" y="5483"/>
                    <a:pt x="3757" y="5443"/>
                  </a:cubicBezTo>
                  <a:cubicBezTo>
                    <a:pt x="3809" y="5398"/>
                    <a:pt x="3854" y="5353"/>
                    <a:pt x="3893" y="5307"/>
                  </a:cubicBezTo>
                  <a:cubicBezTo>
                    <a:pt x="3933" y="5251"/>
                    <a:pt x="3967" y="5188"/>
                    <a:pt x="4001" y="5125"/>
                  </a:cubicBezTo>
                  <a:cubicBezTo>
                    <a:pt x="4013" y="5086"/>
                    <a:pt x="4024" y="5052"/>
                    <a:pt x="4035" y="5018"/>
                  </a:cubicBezTo>
                  <a:cubicBezTo>
                    <a:pt x="4047" y="4971"/>
                    <a:pt x="4087" y="4944"/>
                    <a:pt x="4137" y="4944"/>
                  </a:cubicBezTo>
                  <a:cubicBezTo>
                    <a:pt x="4171" y="4944"/>
                    <a:pt x="4211" y="4960"/>
                    <a:pt x="4229" y="4994"/>
                  </a:cubicBezTo>
                  <a:cubicBezTo>
                    <a:pt x="4252" y="5046"/>
                    <a:pt x="4279" y="5091"/>
                    <a:pt x="4313" y="5136"/>
                  </a:cubicBezTo>
                  <a:cubicBezTo>
                    <a:pt x="4342" y="5176"/>
                    <a:pt x="4376" y="5210"/>
                    <a:pt x="4410" y="5239"/>
                  </a:cubicBezTo>
                  <a:cubicBezTo>
                    <a:pt x="4450" y="5262"/>
                    <a:pt x="4484" y="5285"/>
                    <a:pt x="4518" y="5296"/>
                  </a:cubicBezTo>
                  <a:cubicBezTo>
                    <a:pt x="4546" y="5312"/>
                    <a:pt x="4580" y="5319"/>
                    <a:pt x="4620" y="5330"/>
                  </a:cubicBezTo>
                  <a:lnTo>
                    <a:pt x="4763" y="5330"/>
                  </a:lnTo>
                  <a:cubicBezTo>
                    <a:pt x="4814" y="5319"/>
                    <a:pt x="4865" y="5301"/>
                    <a:pt x="4916" y="5285"/>
                  </a:cubicBezTo>
                  <a:cubicBezTo>
                    <a:pt x="4979" y="5256"/>
                    <a:pt x="5036" y="5222"/>
                    <a:pt x="5097" y="5176"/>
                  </a:cubicBezTo>
                  <a:cubicBezTo>
                    <a:pt x="5166" y="5125"/>
                    <a:pt x="5228" y="5063"/>
                    <a:pt x="5286" y="4989"/>
                  </a:cubicBezTo>
                  <a:cubicBezTo>
                    <a:pt x="5336" y="4926"/>
                    <a:pt x="5377" y="4858"/>
                    <a:pt x="5404" y="4784"/>
                  </a:cubicBezTo>
                  <a:cubicBezTo>
                    <a:pt x="5427" y="4733"/>
                    <a:pt x="5445" y="4677"/>
                    <a:pt x="5461" y="4614"/>
                  </a:cubicBezTo>
                  <a:cubicBezTo>
                    <a:pt x="5467" y="4585"/>
                    <a:pt x="5496" y="4557"/>
                    <a:pt x="5524" y="4551"/>
                  </a:cubicBezTo>
                  <a:cubicBezTo>
                    <a:pt x="5530" y="4546"/>
                    <a:pt x="5541" y="4546"/>
                    <a:pt x="5547" y="4546"/>
                  </a:cubicBezTo>
                  <a:cubicBezTo>
                    <a:pt x="5575" y="4546"/>
                    <a:pt x="5598" y="4557"/>
                    <a:pt x="5616" y="4574"/>
                  </a:cubicBezTo>
                  <a:cubicBezTo>
                    <a:pt x="5632" y="4585"/>
                    <a:pt x="5643" y="4603"/>
                    <a:pt x="5661" y="4614"/>
                  </a:cubicBezTo>
                  <a:cubicBezTo>
                    <a:pt x="5700" y="4643"/>
                    <a:pt x="5740" y="4664"/>
                    <a:pt x="5779" y="4682"/>
                  </a:cubicBezTo>
                  <a:cubicBezTo>
                    <a:pt x="5813" y="4699"/>
                    <a:pt x="5854" y="4711"/>
                    <a:pt x="5894" y="4716"/>
                  </a:cubicBezTo>
                  <a:lnTo>
                    <a:pt x="6007" y="4716"/>
                  </a:lnTo>
                  <a:cubicBezTo>
                    <a:pt x="6052" y="4711"/>
                    <a:pt x="6098" y="4699"/>
                    <a:pt x="6138" y="4682"/>
                  </a:cubicBezTo>
                  <a:cubicBezTo>
                    <a:pt x="6177" y="4664"/>
                    <a:pt x="6217" y="4637"/>
                    <a:pt x="6263" y="4608"/>
                  </a:cubicBezTo>
                  <a:cubicBezTo>
                    <a:pt x="6308" y="4569"/>
                    <a:pt x="6342" y="4535"/>
                    <a:pt x="6377" y="4494"/>
                  </a:cubicBezTo>
                  <a:cubicBezTo>
                    <a:pt x="6405" y="4454"/>
                    <a:pt x="6434" y="4404"/>
                    <a:pt x="6456" y="4358"/>
                  </a:cubicBezTo>
                  <a:cubicBezTo>
                    <a:pt x="6473" y="4313"/>
                    <a:pt x="6484" y="4268"/>
                    <a:pt x="6495" y="4216"/>
                  </a:cubicBezTo>
                  <a:lnTo>
                    <a:pt x="6495" y="4085"/>
                  </a:lnTo>
                  <a:cubicBezTo>
                    <a:pt x="6484" y="4040"/>
                    <a:pt x="6473" y="3995"/>
                    <a:pt x="6456" y="3948"/>
                  </a:cubicBezTo>
                  <a:cubicBezTo>
                    <a:pt x="6434" y="3903"/>
                    <a:pt x="6411" y="3858"/>
                    <a:pt x="6382" y="3819"/>
                  </a:cubicBezTo>
                  <a:lnTo>
                    <a:pt x="6353" y="3785"/>
                  </a:lnTo>
                  <a:cubicBezTo>
                    <a:pt x="6314" y="3744"/>
                    <a:pt x="6308" y="3693"/>
                    <a:pt x="6332" y="3654"/>
                  </a:cubicBezTo>
                  <a:cubicBezTo>
                    <a:pt x="6348" y="3625"/>
                    <a:pt x="6387" y="3602"/>
                    <a:pt x="6422" y="3602"/>
                  </a:cubicBezTo>
                  <a:cubicBezTo>
                    <a:pt x="6434" y="3602"/>
                    <a:pt x="6439" y="3602"/>
                    <a:pt x="6450" y="3608"/>
                  </a:cubicBezTo>
                  <a:cubicBezTo>
                    <a:pt x="6484" y="3620"/>
                    <a:pt x="6518" y="3625"/>
                    <a:pt x="6552" y="3631"/>
                  </a:cubicBezTo>
                  <a:cubicBezTo>
                    <a:pt x="6576" y="3636"/>
                    <a:pt x="6592" y="3636"/>
                    <a:pt x="6615" y="3636"/>
                  </a:cubicBezTo>
                  <a:cubicBezTo>
                    <a:pt x="6632" y="3636"/>
                    <a:pt x="6649" y="3636"/>
                    <a:pt x="6672" y="3631"/>
                  </a:cubicBezTo>
                  <a:cubicBezTo>
                    <a:pt x="6717" y="3625"/>
                    <a:pt x="6752" y="3614"/>
                    <a:pt x="6780" y="3602"/>
                  </a:cubicBezTo>
                  <a:cubicBezTo>
                    <a:pt x="6814" y="3586"/>
                    <a:pt x="6843" y="3568"/>
                    <a:pt x="6870" y="3546"/>
                  </a:cubicBezTo>
                  <a:cubicBezTo>
                    <a:pt x="6911" y="3517"/>
                    <a:pt x="6938" y="3494"/>
                    <a:pt x="6962" y="3460"/>
                  </a:cubicBezTo>
                  <a:cubicBezTo>
                    <a:pt x="6985" y="3426"/>
                    <a:pt x="7001" y="3397"/>
                    <a:pt x="7019" y="3363"/>
                  </a:cubicBezTo>
                  <a:cubicBezTo>
                    <a:pt x="7030" y="3329"/>
                    <a:pt x="7041" y="3295"/>
                    <a:pt x="7047" y="3250"/>
                  </a:cubicBezTo>
                  <a:cubicBezTo>
                    <a:pt x="7053" y="3211"/>
                    <a:pt x="7053" y="3164"/>
                    <a:pt x="7047" y="3125"/>
                  </a:cubicBezTo>
                  <a:cubicBezTo>
                    <a:pt x="7041" y="3080"/>
                    <a:pt x="7030" y="3040"/>
                    <a:pt x="7013" y="3001"/>
                  </a:cubicBezTo>
                  <a:cubicBezTo>
                    <a:pt x="6990" y="2954"/>
                    <a:pt x="6967" y="2915"/>
                    <a:pt x="6938" y="2875"/>
                  </a:cubicBezTo>
                  <a:cubicBezTo>
                    <a:pt x="6899" y="2823"/>
                    <a:pt x="6854" y="2778"/>
                    <a:pt x="6797" y="2733"/>
                  </a:cubicBezTo>
                  <a:cubicBezTo>
                    <a:pt x="6717" y="2676"/>
                    <a:pt x="6621" y="2619"/>
                    <a:pt x="6518" y="2579"/>
                  </a:cubicBezTo>
                  <a:cubicBezTo>
                    <a:pt x="6411" y="2534"/>
                    <a:pt x="6291" y="2500"/>
                    <a:pt x="6172" y="2477"/>
                  </a:cubicBezTo>
                  <a:cubicBezTo>
                    <a:pt x="6132" y="2466"/>
                    <a:pt x="6104" y="2421"/>
                    <a:pt x="6104" y="2380"/>
                  </a:cubicBezTo>
                  <a:cubicBezTo>
                    <a:pt x="6104" y="2341"/>
                    <a:pt x="6127" y="2306"/>
                    <a:pt x="6172" y="2290"/>
                  </a:cubicBezTo>
                  <a:cubicBezTo>
                    <a:pt x="6195" y="2278"/>
                    <a:pt x="6222" y="2267"/>
                    <a:pt x="6246" y="2261"/>
                  </a:cubicBezTo>
                  <a:lnTo>
                    <a:pt x="6222" y="2256"/>
                  </a:lnTo>
                  <a:cubicBezTo>
                    <a:pt x="6314" y="2227"/>
                    <a:pt x="6400" y="2188"/>
                    <a:pt x="6473" y="2131"/>
                  </a:cubicBezTo>
                  <a:cubicBezTo>
                    <a:pt x="6513" y="2096"/>
                    <a:pt x="6547" y="2062"/>
                    <a:pt x="6581" y="2028"/>
                  </a:cubicBezTo>
                  <a:cubicBezTo>
                    <a:pt x="6597" y="2000"/>
                    <a:pt x="6615" y="1978"/>
                    <a:pt x="6626" y="1949"/>
                  </a:cubicBezTo>
                  <a:cubicBezTo>
                    <a:pt x="6632" y="1926"/>
                    <a:pt x="6638" y="1910"/>
                    <a:pt x="6644" y="1886"/>
                  </a:cubicBezTo>
                  <a:lnTo>
                    <a:pt x="6644" y="1835"/>
                  </a:lnTo>
                  <a:cubicBezTo>
                    <a:pt x="6638" y="1813"/>
                    <a:pt x="6632" y="1795"/>
                    <a:pt x="6626" y="1784"/>
                  </a:cubicBezTo>
                  <a:cubicBezTo>
                    <a:pt x="6621" y="1761"/>
                    <a:pt x="6610" y="1739"/>
                    <a:pt x="6592" y="1721"/>
                  </a:cubicBezTo>
                  <a:cubicBezTo>
                    <a:pt x="6576" y="1698"/>
                    <a:pt x="6552" y="1676"/>
                    <a:pt x="6529" y="1653"/>
                  </a:cubicBezTo>
                  <a:cubicBezTo>
                    <a:pt x="6495" y="1630"/>
                    <a:pt x="6456" y="1608"/>
                    <a:pt x="6416" y="1591"/>
                  </a:cubicBezTo>
                  <a:cubicBezTo>
                    <a:pt x="6366" y="1574"/>
                    <a:pt x="6314" y="1556"/>
                    <a:pt x="6257" y="1546"/>
                  </a:cubicBezTo>
                  <a:cubicBezTo>
                    <a:pt x="6217" y="1546"/>
                    <a:pt x="6183" y="1540"/>
                    <a:pt x="6149" y="1540"/>
                  </a:cubicBezTo>
                  <a:cubicBezTo>
                    <a:pt x="6115" y="1540"/>
                    <a:pt x="6081" y="1546"/>
                    <a:pt x="6041" y="1546"/>
                  </a:cubicBezTo>
                  <a:cubicBezTo>
                    <a:pt x="5978" y="1556"/>
                    <a:pt x="5939" y="1569"/>
                    <a:pt x="5899" y="1580"/>
                  </a:cubicBezTo>
                  <a:cubicBezTo>
                    <a:pt x="5888" y="1585"/>
                    <a:pt x="5876" y="1591"/>
                    <a:pt x="5865" y="1596"/>
                  </a:cubicBezTo>
                  <a:lnTo>
                    <a:pt x="5813" y="1614"/>
                  </a:lnTo>
                  <a:cubicBezTo>
                    <a:pt x="5763" y="1637"/>
                    <a:pt x="5718" y="1659"/>
                    <a:pt x="5666" y="1693"/>
                  </a:cubicBezTo>
                  <a:cubicBezTo>
                    <a:pt x="5650" y="1698"/>
                    <a:pt x="5626" y="1705"/>
                    <a:pt x="5609" y="1705"/>
                  </a:cubicBezTo>
                  <a:cubicBezTo>
                    <a:pt x="5575" y="1705"/>
                    <a:pt x="5547" y="1693"/>
                    <a:pt x="5524" y="1671"/>
                  </a:cubicBezTo>
                  <a:cubicBezTo>
                    <a:pt x="5490" y="1637"/>
                    <a:pt x="5479" y="1574"/>
                    <a:pt x="5506" y="1528"/>
                  </a:cubicBezTo>
                  <a:cubicBezTo>
                    <a:pt x="5530" y="1494"/>
                    <a:pt x="5547" y="1454"/>
                    <a:pt x="5564" y="1415"/>
                  </a:cubicBezTo>
                  <a:cubicBezTo>
                    <a:pt x="5587" y="1364"/>
                    <a:pt x="5598" y="1312"/>
                    <a:pt x="5609" y="1273"/>
                  </a:cubicBezTo>
                  <a:lnTo>
                    <a:pt x="5609" y="1176"/>
                  </a:lnTo>
                  <a:cubicBezTo>
                    <a:pt x="5603" y="1153"/>
                    <a:pt x="5598" y="1125"/>
                    <a:pt x="5587" y="1102"/>
                  </a:cubicBezTo>
                  <a:cubicBezTo>
                    <a:pt x="5575" y="1085"/>
                    <a:pt x="5569" y="1063"/>
                    <a:pt x="5553" y="1045"/>
                  </a:cubicBezTo>
                  <a:cubicBezTo>
                    <a:pt x="5541" y="1029"/>
                    <a:pt x="5524" y="1016"/>
                    <a:pt x="5513" y="1005"/>
                  </a:cubicBezTo>
                  <a:cubicBezTo>
                    <a:pt x="5490" y="989"/>
                    <a:pt x="5467" y="977"/>
                    <a:pt x="5445" y="966"/>
                  </a:cubicBezTo>
                  <a:cubicBezTo>
                    <a:pt x="5422" y="955"/>
                    <a:pt x="5393" y="948"/>
                    <a:pt x="5354" y="937"/>
                  </a:cubicBezTo>
                  <a:lnTo>
                    <a:pt x="5296" y="937"/>
                  </a:lnTo>
                  <a:cubicBezTo>
                    <a:pt x="5280" y="937"/>
                    <a:pt x="5257" y="937"/>
                    <a:pt x="5234" y="943"/>
                  </a:cubicBezTo>
                  <a:cubicBezTo>
                    <a:pt x="5183" y="948"/>
                    <a:pt x="5138" y="966"/>
                    <a:pt x="5092" y="982"/>
                  </a:cubicBezTo>
                  <a:cubicBezTo>
                    <a:pt x="5036" y="1005"/>
                    <a:pt x="4979" y="1040"/>
                    <a:pt x="4921" y="1079"/>
                  </a:cubicBezTo>
                  <a:lnTo>
                    <a:pt x="4905" y="1097"/>
                  </a:lnTo>
                  <a:cubicBezTo>
                    <a:pt x="4871" y="1125"/>
                    <a:pt x="4842" y="1136"/>
                    <a:pt x="4814" y="1136"/>
                  </a:cubicBezTo>
                  <a:cubicBezTo>
                    <a:pt x="4790" y="1136"/>
                    <a:pt x="4769" y="1131"/>
                    <a:pt x="4751" y="1125"/>
                  </a:cubicBezTo>
                  <a:cubicBezTo>
                    <a:pt x="4717" y="1102"/>
                    <a:pt x="4688" y="1057"/>
                    <a:pt x="4695" y="1016"/>
                  </a:cubicBezTo>
                  <a:cubicBezTo>
                    <a:pt x="4706" y="903"/>
                    <a:pt x="4706" y="812"/>
                    <a:pt x="4695" y="727"/>
                  </a:cubicBezTo>
                  <a:cubicBezTo>
                    <a:pt x="4688" y="675"/>
                    <a:pt x="4672" y="630"/>
                    <a:pt x="4661" y="585"/>
                  </a:cubicBezTo>
                  <a:cubicBezTo>
                    <a:pt x="4649" y="562"/>
                    <a:pt x="4632" y="539"/>
                    <a:pt x="4615" y="517"/>
                  </a:cubicBezTo>
                  <a:cubicBezTo>
                    <a:pt x="4604" y="494"/>
                    <a:pt x="4586" y="483"/>
                    <a:pt x="4570" y="465"/>
                  </a:cubicBezTo>
                  <a:cubicBezTo>
                    <a:pt x="4552" y="455"/>
                    <a:pt x="4541" y="449"/>
                    <a:pt x="4525" y="437"/>
                  </a:cubicBezTo>
                  <a:cubicBezTo>
                    <a:pt x="4501" y="431"/>
                    <a:pt x="4478" y="426"/>
                    <a:pt x="4456" y="420"/>
                  </a:cubicBezTo>
                  <a:lnTo>
                    <a:pt x="4365" y="420"/>
                  </a:lnTo>
                  <a:cubicBezTo>
                    <a:pt x="4325" y="431"/>
                    <a:pt x="4286" y="444"/>
                    <a:pt x="4245" y="460"/>
                  </a:cubicBezTo>
                  <a:cubicBezTo>
                    <a:pt x="4189" y="483"/>
                    <a:pt x="4137" y="512"/>
                    <a:pt x="4087" y="551"/>
                  </a:cubicBezTo>
                  <a:cubicBezTo>
                    <a:pt x="4006" y="614"/>
                    <a:pt x="3933" y="693"/>
                    <a:pt x="3859" y="785"/>
                  </a:cubicBezTo>
                  <a:lnTo>
                    <a:pt x="3830" y="824"/>
                  </a:lnTo>
                  <a:cubicBezTo>
                    <a:pt x="3809" y="853"/>
                    <a:pt x="3774" y="869"/>
                    <a:pt x="3746" y="869"/>
                  </a:cubicBezTo>
                  <a:lnTo>
                    <a:pt x="3717" y="869"/>
                  </a:lnTo>
                  <a:cubicBezTo>
                    <a:pt x="3683" y="858"/>
                    <a:pt x="3654" y="830"/>
                    <a:pt x="3649" y="795"/>
                  </a:cubicBezTo>
                  <a:cubicBezTo>
                    <a:pt x="3638" y="744"/>
                    <a:pt x="3626" y="693"/>
                    <a:pt x="3620" y="641"/>
                  </a:cubicBezTo>
                  <a:cubicBezTo>
                    <a:pt x="3592" y="512"/>
                    <a:pt x="3570" y="375"/>
                    <a:pt x="3518" y="244"/>
                  </a:cubicBezTo>
                  <a:cubicBezTo>
                    <a:pt x="3502" y="198"/>
                    <a:pt x="3473" y="159"/>
                    <a:pt x="3450" y="124"/>
                  </a:cubicBezTo>
                  <a:cubicBezTo>
                    <a:pt x="3434" y="103"/>
                    <a:pt x="3410" y="79"/>
                    <a:pt x="3387" y="56"/>
                  </a:cubicBezTo>
                  <a:cubicBezTo>
                    <a:pt x="3365" y="45"/>
                    <a:pt x="3348" y="34"/>
                    <a:pt x="3324" y="22"/>
                  </a:cubicBezTo>
                  <a:cubicBezTo>
                    <a:pt x="3297" y="11"/>
                    <a:pt x="3269" y="6"/>
                    <a:pt x="324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3" name="Google Shape;2007;p27"/>
            <p:cNvSpPr>
              <a:spLocks noChangeArrowheads="1"/>
            </p:cNvSpPr>
            <p:nvPr/>
          </p:nvSpPr>
          <p:spPr bwMode="auto">
            <a:xfrm flipH="1">
              <a:off x="1527163" y="3510196"/>
              <a:ext cx="2840" cy="1420"/>
            </a:xfrm>
            <a:custGeom>
              <a:avLst/>
              <a:gdLst>
                <a:gd name="T0" fmla="*/ 0 w 114"/>
                <a:gd name="T1" fmla="*/ 0 h 87"/>
                <a:gd name="T2" fmla="*/ 114 w 114"/>
                <a:gd name="T3" fmla="*/ 87 h 87"/>
              </a:gdLst>
              <a:ahLst/>
              <a:cxnLst/>
              <a:rect l="T0" t="T1" r="T2" b="T3"/>
              <a:pathLst>
                <a:path w="114" h="87" extrusionOk="0">
                  <a:moveTo>
                    <a:pt x="62" y="81"/>
                  </a:moveTo>
                  <a:cubicBezTo>
                    <a:pt x="62" y="81"/>
                    <a:pt x="69" y="86"/>
                    <a:pt x="74" y="86"/>
                  </a:cubicBezTo>
                  <a:lnTo>
                    <a:pt x="96" y="86"/>
                  </a:lnTo>
                  <a:lnTo>
                    <a:pt x="114" y="86"/>
                  </a:lnTo>
                  <a:lnTo>
                    <a:pt x="96" y="86"/>
                  </a:lnTo>
                  <a:lnTo>
                    <a:pt x="74" y="86"/>
                  </a:lnTo>
                  <a:cubicBezTo>
                    <a:pt x="69" y="86"/>
                    <a:pt x="62" y="81"/>
                    <a:pt x="62" y="81"/>
                  </a:cubicBezTo>
                  <a:close/>
                  <a:moveTo>
                    <a:pt x="0" y="0"/>
                  </a:moveTo>
                  <a:cubicBezTo>
                    <a:pt x="6" y="7"/>
                    <a:pt x="6" y="13"/>
                    <a:pt x="6" y="18"/>
                  </a:cubicBezTo>
                  <a:cubicBezTo>
                    <a:pt x="6" y="23"/>
                    <a:pt x="6" y="23"/>
                    <a:pt x="11" y="29"/>
                  </a:cubicBezTo>
                  <a:cubicBezTo>
                    <a:pt x="6" y="23"/>
                    <a:pt x="6" y="23"/>
                    <a:pt x="6" y="18"/>
                  </a:cubicBezTo>
                  <a:cubicBezTo>
                    <a:pt x="6" y="13"/>
                    <a:pt x="6" y="7"/>
                    <a:pt x="0"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4" name="Google Shape;2008;p27"/>
            <p:cNvSpPr>
              <a:spLocks noChangeArrowheads="1"/>
            </p:cNvSpPr>
            <p:nvPr/>
          </p:nvSpPr>
          <p:spPr bwMode="auto">
            <a:xfrm flipH="1">
              <a:off x="1318414" y="3410773"/>
              <a:ext cx="222950" cy="218731"/>
            </a:xfrm>
            <a:custGeom>
              <a:avLst/>
              <a:gdLst>
                <a:gd name="T0" fmla="*/ 0 w 7552"/>
                <a:gd name="T1" fmla="*/ 0 h 7409"/>
                <a:gd name="T2" fmla="*/ 7552 w 7552"/>
                <a:gd name="T3" fmla="*/ 7409 h 7409"/>
              </a:gdLst>
              <a:ahLst/>
              <a:cxnLst/>
              <a:rect l="T0" t="T1" r="T2" b="T3"/>
              <a:pathLst>
                <a:path w="7552" h="7409" extrusionOk="0">
                  <a:moveTo>
                    <a:pt x="3518" y="177"/>
                  </a:moveTo>
                  <a:cubicBezTo>
                    <a:pt x="3547" y="183"/>
                    <a:pt x="3575" y="194"/>
                    <a:pt x="3602" y="199"/>
                  </a:cubicBezTo>
                  <a:cubicBezTo>
                    <a:pt x="3626" y="211"/>
                    <a:pt x="3643" y="222"/>
                    <a:pt x="3665" y="233"/>
                  </a:cubicBezTo>
                  <a:cubicBezTo>
                    <a:pt x="3688" y="256"/>
                    <a:pt x="3705" y="280"/>
                    <a:pt x="3728" y="301"/>
                  </a:cubicBezTo>
                  <a:cubicBezTo>
                    <a:pt x="3751" y="336"/>
                    <a:pt x="3780" y="375"/>
                    <a:pt x="3796" y="421"/>
                  </a:cubicBezTo>
                  <a:cubicBezTo>
                    <a:pt x="3848" y="552"/>
                    <a:pt x="3870" y="689"/>
                    <a:pt x="3898" y="818"/>
                  </a:cubicBezTo>
                  <a:cubicBezTo>
                    <a:pt x="3904" y="870"/>
                    <a:pt x="3916" y="921"/>
                    <a:pt x="3927" y="972"/>
                  </a:cubicBezTo>
                  <a:cubicBezTo>
                    <a:pt x="3932" y="1007"/>
                    <a:pt x="3961" y="1035"/>
                    <a:pt x="3995" y="1046"/>
                  </a:cubicBezTo>
                  <a:lnTo>
                    <a:pt x="4024" y="1046"/>
                  </a:lnTo>
                  <a:cubicBezTo>
                    <a:pt x="4052" y="1046"/>
                    <a:pt x="4087" y="1030"/>
                    <a:pt x="4108" y="1001"/>
                  </a:cubicBezTo>
                  <a:lnTo>
                    <a:pt x="4137" y="955"/>
                  </a:lnTo>
                  <a:cubicBezTo>
                    <a:pt x="4211" y="870"/>
                    <a:pt x="4284" y="791"/>
                    <a:pt x="4365" y="728"/>
                  </a:cubicBezTo>
                  <a:cubicBezTo>
                    <a:pt x="4415" y="689"/>
                    <a:pt x="4467" y="660"/>
                    <a:pt x="4523" y="637"/>
                  </a:cubicBezTo>
                  <a:cubicBezTo>
                    <a:pt x="4564" y="621"/>
                    <a:pt x="4603" y="608"/>
                    <a:pt x="4643" y="597"/>
                  </a:cubicBezTo>
                  <a:lnTo>
                    <a:pt x="4734" y="597"/>
                  </a:lnTo>
                  <a:cubicBezTo>
                    <a:pt x="4756" y="603"/>
                    <a:pt x="4779" y="608"/>
                    <a:pt x="4803" y="614"/>
                  </a:cubicBezTo>
                  <a:cubicBezTo>
                    <a:pt x="4819" y="626"/>
                    <a:pt x="4830" y="632"/>
                    <a:pt x="4848" y="642"/>
                  </a:cubicBezTo>
                  <a:cubicBezTo>
                    <a:pt x="4864" y="660"/>
                    <a:pt x="4882" y="671"/>
                    <a:pt x="4893" y="694"/>
                  </a:cubicBezTo>
                  <a:cubicBezTo>
                    <a:pt x="4910" y="716"/>
                    <a:pt x="4927" y="739"/>
                    <a:pt x="4939" y="762"/>
                  </a:cubicBezTo>
                  <a:cubicBezTo>
                    <a:pt x="4955" y="807"/>
                    <a:pt x="4966" y="852"/>
                    <a:pt x="4973" y="904"/>
                  </a:cubicBezTo>
                  <a:cubicBezTo>
                    <a:pt x="4984" y="989"/>
                    <a:pt x="4984" y="1080"/>
                    <a:pt x="4973" y="1193"/>
                  </a:cubicBezTo>
                  <a:cubicBezTo>
                    <a:pt x="4966" y="1234"/>
                    <a:pt x="4995" y="1279"/>
                    <a:pt x="5029" y="1302"/>
                  </a:cubicBezTo>
                  <a:cubicBezTo>
                    <a:pt x="5047" y="1308"/>
                    <a:pt x="5068" y="1313"/>
                    <a:pt x="5092" y="1313"/>
                  </a:cubicBezTo>
                  <a:cubicBezTo>
                    <a:pt x="5120" y="1313"/>
                    <a:pt x="5149" y="1302"/>
                    <a:pt x="5183" y="1274"/>
                  </a:cubicBezTo>
                  <a:lnTo>
                    <a:pt x="5199" y="1256"/>
                  </a:lnTo>
                  <a:cubicBezTo>
                    <a:pt x="5257" y="1217"/>
                    <a:pt x="5314" y="1188"/>
                    <a:pt x="5370" y="1159"/>
                  </a:cubicBezTo>
                  <a:cubicBezTo>
                    <a:pt x="5416" y="1143"/>
                    <a:pt x="5461" y="1125"/>
                    <a:pt x="5512" y="1120"/>
                  </a:cubicBezTo>
                  <a:cubicBezTo>
                    <a:pt x="5535" y="1114"/>
                    <a:pt x="5558" y="1114"/>
                    <a:pt x="5574" y="1114"/>
                  </a:cubicBezTo>
                  <a:lnTo>
                    <a:pt x="5632" y="1114"/>
                  </a:lnTo>
                  <a:cubicBezTo>
                    <a:pt x="5671" y="1125"/>
                    <a:pt x="5700" y="1132"/>
                    <a:pt x="5723" y="1143"/>
                  </a:cubicBezTo>
                  <a:cubicBezTo>
                    <a:pt x="5745" y="1154"/>
                    <a:pt x="5768" y="1166"/>
                    <a:pt x="5791" y="1182"/>
                  </a:cubicBezTo>
                  <a:cubicBezTo>
                    <a:pt x="5802" y="1193"/>
                    <a:pt x="5819" y="1206"/>
                    <a:pt x="5831" y="1222"/>
                  </a:cubicBezTo>
                  <a:cubicBezTo>
                    <a:pt x="5842" y="1240"/>
                    <a:pt x="5853" y="1262"/>
                    <a:pt x="5865" y="1279"/>
                  </a:cubicBezTo>
                  <a:cubicBezTo>
                    <a:pt x="5876" y="1302"/>
                    <a:pt x="5881" y="1330"/>
                    <a:pt x="5887" y="1353"/>
                  </a:cubicBezTo>
                  <a:lnTo>
                    <a:pt x="5887" y="1444"/>
                  </a:lnTo>
                  <a:cubicBezTo>
                    <a:pt x="5876" y="1489"/>
                    <a:pt x="5865" y="1541"/>
                    <a:pt x="5842" y="1592"/>
                  </a:cubicBezTo>
                  <a:cubicBezTo>
                    <a:pt x="5825" y="1631"/>
                    <a:pt x="5808" y="1671"/>
                    <a:pt x="5784" y="1705"/>
                  </a:cubicBezTo>
                  <a:cubicBezTo>
                    <a:pt x="5757" y="1751"/>
                    <a:pt x="5768" y="1814"/>
                    <a:pt x="5802" y="1848"/>
                  </a:cubicBezTo>
                  <a:cubicBezTo>
                    <a:pt x="5825" y="1870"/>
                    <a:pt x="5853" y="1882"/>
                    <a:pt x="5887" y="1882"/>
                  </a:cubicBezTo>
                  <a:cubicBezTo>
                    <a:pt x="5904" y="1882"/>
                    <a:pt x="5928" y="1875"/>
                    <a:pt x="5944" y="1870"/>
                  </a:cubicBezTo>
                  <a:cubicBezTo>
                    <a:pt x="5996" y="1836"/>
                    <a:pt x="6041" y="1814"/>
                    <a:pt x="6091" y="1796"/>
                  </a:cubicBezTo>
                  <a:lnTo>
                    <a:pt x="6143" y="1773"/>
                  </a:lnTo>
                  <a:cubicBezTo>
                    <a:pt x="6154" y="1768"/>
                    <a:pt x="6166" y="1762"/>
                    <a:pt x="6177" y="1757"/>
                  </a:cubicBezTo>
                  <a:cubicBezTo>
                    <a:pt x="6217" y="1746"/>
                    <a:pt x="6256" y="1733"/>
                    <a:pt x="6319" y="1723"/>
                  </a:cubicBezTo>
                  <a:cubicBezTo>
                    <a:pt x="6359" y="1723"/>
                    <a:pt x="6393" y="1717"/>
                    <a:pt x="6427" y="1717"/>
                  </a:cubicBezTo>
                  <a:cubicBezTo>
                    <a:pt x="6461" y="1717"/>
                    <a:pt x="6495" y="1723"/>
                    <a:pt x="6535" y="1723"/>
                  </a:cubicBezTo>
                  <a:cubicBezTo>
                    <a:pt x="6592" y="1733"/>
                    <a:pt x="6644" y="1751"/>
                    <a:pt x="6694" y="1768"/>
                  </a:cubicBezTo>
                  <a:cubicBezTo>
                    <a:pt x="6734" y="1785"/>
                    <a:pt x="6773" y="1807"/>
                    <a:pt x="6807" y="1830"/>
                  </a:cubicBezTo>
                  <a:cubicBezTo>
                    <a:pt x="6830" y="1853"/>
                    <a:pt x="6854" y="1875"/>
                    <a:pt x="6870" y="1898"/>
                  </a:cubicBezTo>
                  <a:cubicBezTo>
                    <a:pt x="6888" y="1916"/>
                    <a:pt x="6899" y="1938"/>
                    <a:pt x="6904" y="1961"/>
                  </a:cubicBezTo>
                  <a:cubicBezTo>
                    <a:pt x="6910" y="1972"/>
                    <a:pt x="6916" y="1990"/>
                    <a:pt x="6922" y="2012"/>
                  </a:cubicBezTo>
                  <a:lnTo>
                    <a:pt x="6922" y="2063"/>
                  </a:lnTo>
                  <a:cubicBezTo>
                    <a:pt x="6916" y="2087"/>
                    <a:pt x="6910" y="2103"/>
                    <a:pt x="6904" y="2126"/>
                  </a:cubicBezTo>
                  <a:cubicBezTo>
                    <a:pt x="6893" y="2155"/>
                    <a:pt x="6875" y="2177"/>
                    <a:pt x="6859" y="2205"/>
                  </a:cubicBezTo>
                  <a:cubicBezTo>
                    <a:pt x="6825" y="2239"/>
                    <a:pt x="6791" y="2273"/>
                    <a:pt x="6751" y="2308"/>
                  </a:cubicBezTo>
                  <a:cubicBezTo>
                    <a:pt x="6694" y="2347"/>
                    <a:pt x="6626" y="2387"/>
                    <a:pt x="6563" y="2415"/>
                  </a:cubicBezTo>
                  <a:cubicBezTo>
                    <a:pt x="6558" y="2415"/>
                    <a:pt x="6552" y="2415"/>
                    <a:pt x="6547" y="2421"/>
                  </a:cubicBezTo>
                  <a:cubicBezTo>
                    <a:pt x="6535" y="2428"/>
                    <a:pt x="6524" y="2433"/>
                    <a:pt x="6513" y="2438"/>
                  </a:cubicBezTo>
                  <a:lnTo>
                    <a:pt x="6524" y="2433"/>
                  </a:lnTo>
                  <a:lnTo>
                    <a:pt x="6518" y="2438"/>
                  </a:lnTo>
                  <a:lnTo>
                    <a:pt x="6524" y="2438"/>
                  </a:lnTo>
                  <a:cubicBezTo>
                    <a:pt x="6500" y="2444"/>
                    <a:pt x="6473" y="2455"/>
                    <a:pt x="6450" y="2467"/>
                  </a:cubicBezTo>
                  <a:cubicBezTo>
                    <a:pt x="6405" y="2483"/>
                    <a:pt x="6382" y="2518"/>
                    <a:pt x="6382" y="2557"/>
                  </a:cubicBezTo>
                  <a:cubicBezTo>
                    <a:pt x="6382" y="2598"/>
                    <a:pt x="6410" y="2648"/>
                    <a:pt x="6450" y="2654"/>
                  </a:cubicBezTo>
                  <a:cubicBezTo>
                    <a:pt x="6569" y="2677"/>
                    <a:pt x="6689" y="2711"/>
                    <a:pt x="6796" y="2756"/>
                  </a:cubicBezTo>
                  <a:cubicBezTo>
                    <a:pt x="6899" y="2796"/>
                    <a:pt x="6995" y="2853"/>
                    <a:pt x="7075" y="2910"/>
                  </a:cubicBezTo>
                  <a:cubicBezTo>
                    <a:pt x="7132" y="2955"/>
                    <a:pt x="7177" y="3000"/>
                    <a:pt x="7216" y="3052"/>
                  </a:cubicBezTo>
                  <a:cubicBezTo>
                    <a:pt x="7245" y="3092"/>
                    <a:pt x="7268" y="3131"/>
                    <a:pt x="7291" y="3178"/>
                  </a:cubicBezTo>
                  <a:cubicBezTo>
                    <a:pt x="7308" y="3217"/>
                    <a:pt x="7319" y="3257"/>
                    <a:pt x="7325" y="3302"/>
                  </a:cubicBezTo>
                  <a:cubicBezTo>
                    <a:pt x="7331" y="3341"/>
                    <a:pt x="7331" y="3388"/>
                    <a:pt x="7325" y="3433"/>
                  </a:cubicBezTo>
                  <a:cubicBezTo>
                    <a:pt x="7319" y="3472"/>
                    <a:pt x="7308" y="3506"/>
                    <a:pt x="7297" y="3540"/>
                  </a:cubicBezTo>
                  <a:cubicBezTo>
                    <a:pt x="7279" y="3574"/>
                    <a:pt x="7263" y="3603"/>
                    <a:pt x="7240" y="3637"/>
                  </a:cubicBezTo>
                  <a:cubicBezTo>
                    <a:pt x="7216" y="3666"/>
                    <a:pt x="7189" y="3694"/>
                    <a:pt x="7148" y="3723"/>
                  </a:cubicBezTo>
                  <a:cubicBezTo>
                    <a:pt x="7121" y="3745"/>
                    <a:pt x="7092" y="3763"/>
                    <a:pt x="7058" y="3779"/>
                  </a:cubicBezTo>
                  <a:cubicBezTo>
                    <a:pt x="7030" y="3791"/>
                    <a:pt x="6995" y="3802"/>
                    <a:pt x="6950" y="3808"/>
                  </a:cubicBezTo>
                  <a:cubicBezTo>
                    <a:pt x="6927" y="3813"/>
                    <a:pt x="6910" y="3813"/>
                    <a:pt x="6893" y="3813"/>
                  </a:cubicBezTo>
                  <a:cubicBezTo>
                    <a:pt x="6870" y="3813"/>
                    <a:pt x="6854" y="3813"/>
                    <a:pt x="6836" y="3808"/>
                  </a:cubicBezTo>
                  <a:cubicBezTo>
                    <a:pt x="6796" y="3802"/>
                    <a:pt x="6762" y="3797"/>
                    <a:pt x="6728" y="3785"/>
                  </a:cubicBezTo>
                  <a:cubicBezTo>
                    <a:pt x="6717" y="3779"/>
                    <a:pt x="6712" y="3779"/>
                    <a:pt x="6700" y="3779"/>
                  </a:cubicBezTo>
                  <a:cubicBezTo>
                    <a:pt x="6665" y="3779"/>
                    <a:pt x="6626" y="3802"/>
                    <a:pt x="6610" y="3831"/>
                  </a:cubicBezTo>
                  <a:cubicBezTo>
                    <a:pt x="6586" y="3870"/>
                    <a:pt x="6592" y="3921"/>
                    <a:pt x="6631" y="3962"/>
                  </a:cubicBezTo>
                  <a:lnTo>
                    <a:pt x="6660" y="3996"/>
                  </a:lnTo>
                  <a:cubicBezTo>
                    <a:pt x="6689" y="4035"/>
                    <a:pt x="6712" y="4080"/>
                    <a:pt x="6734" y="4125"/>
                  </a:cubicBezTo>
                  <a:cubicBezTo>
                    <a:pt x="6751" y="4172"/>
                    <a:pt x="6762" y="4217"/>
                    <a:pt x="6773" y="4262"/>
                  </a:cubicBezTo>
                  <a:lnTo>
                    <a:pt x="6773" y="4393"/>
                  </a:lnTo>
                  <a:cubicBezTo>
                    <a:pt x="6762" y="4445"/>
                    <a:pt x="6751" y="4490"/>
                    <a:pt x="6734" y="4535"/>
                  </a:cubicBezTo>
                  <a:cubicBezTo>
                    <a:pt x="6712" y="4581"/>
                    <a:pt x="6683" y="4631"/>
                    <a:pt x="6655" y="4671"/>
                  </a:cubicBezTo>
                  <a:cubicBezTo>
                    <a:pt x="6620" y="4712"/>
                    <a:pt x="6586" y="4751"/>
                    <a:pt x="6541" y="4785"/>
                  </a:cubicBezTo>
                  <a:cubicBezTo>
                    <a:pt x="6495" y="4814"/>
                    <a:pt x="6455" y="4841"/>
                    <a:pt x="6416" y="4859"/>
                  </a:cubicBezTo>
                  <a:cubicBezTo>
                    <a:pt x="6376" y="4876"/>
                    <a:pt x="6330" y="4888"/>
                    <a:pt x="6285" y="4893"/>
                  </a:cubicBezTo>
                  <a:cubicBezTo>
                    <a:pt x="6269" y="4893"/>
                    <a:pt x="6251" y="4899"/>
                    <a:pt x="6234" y="4899"/>
                  </a:cubicBezTo>
                  <a:cubicBezTo>
                    <a:pt x="6211" y="4899"/>
                    <a:pt x="6188" y="4893"/>
                    <a:pt x="6172" y="4893"/>
                  </a:cubicBezTo>
                  <a:cubicBezTo>
                    <a:pt x="6132" y="4888"/>
                    <a:pt x="6091" y="4876"/>
                    <a:pt x="6057" y="4859"/>
                  </a:cubicBezTo>
                  <a:cubicBezTo>
                    <a:pt x="6018" y="4841"/>
                    <a:pt x="5978" y="4820"/>
                    <a:pt x="5939" y="4791"/>
                  </a:cubicBezTo>
                  <a:cubicBezTo>
                    <a:pt x="5921" y="4780"/>
                    <a:pt x="5904" y="4762"/>
                    <a:pt x="5894" y="4751"/>
                  </a:cubicBezTo>
                  <a:cubicBezTo>
                    <a:pt x="5876" y="4734"/>
                    <a:pt x="5853" y="4723"/>
                    <a:pt x="5825" y="4723"/>
                  </a:cubicBezTo>
                  <a:cubicBezTo>
                    <a:pt x="5819" y="4723"/>
                    <a:pt x="5808" y="4728"/>
                    <a:pt x="5802" y="4728"/>
                  </a:cubicBezTo>
                  <a:cubicBezTo>
                    <a:pt x="5774" y="4734"/>
                    <a:pt x="5745" y="4762"/>
                    <a:pt x="5739" y="4791"/>
                  </a:cubicBezTo>
                  <a:cubicBezTo>
                    <a:pt x="5723" y="4854"/>
                    <a:pt x="5705" y="4910"/>
                    <a:pt x="5682" y="4961"/>
                  </a:cubicBezTo>
                  <a:cubicBezTo>
                    <a:pt x="5655" y="5035"/>
                    <a:pt x="5609" y="5103"/>
                    <a:pt x="5564" y="5166"/>
                  </a:cubicBezTo>
                  <a:cubicBezTo>
                    <a:pt x="5506" y="5240"/>
                    <a:pt x="5444" y="5302"/>
                    <a:pt x="5375" y="5353"/>
                  </a:cubicBezTo>
                  <a:cubicBezTo>
                    <a:pt x="5314" y="5399"/>
                    <a:pt x="5257" y="5433"/>
                    <a:pt x="5194" y="5462"/>
                  </a:cubicBezTo>
                  <a:cubicBezTo>
                    <a:pt x="5143" y="5478"/>
                    <a:pt x="5092" y="5496"/>
                    <a:pt x="5041" y="5507"/>
                  </a:cubicBezTo>
                  <a:lnTo>
                    <a:pt x="4898" y="5507"/>
                  </a:lnTo>
                  <a:cubicBezTo>
                    <a:pt x="4858" y="5496"/>
                    <a:pt x="4824" y="5489"/>
                    <a:pt x="4796" y="5473"/>
                  </a:cubicBezTo>
                  <a:cubicBezTo>
                    <a:pt x="4762" y="5462"/>
                    <a:pt x="4728" y="5439"/>
                    <a:pt x="4688" y="5416"/>
                  </a:cubicBezTo>
                  <a:cubicBezTo>
                    <a:pt x="4654" y="5387"/>
                    <a:pt x="4620" y="5353"/>
                    <a:pt x="4591" y="5313"/>
                  </a:cubicBezTo>
                  <a:cubicBezTo>
                    <a:pt x="4557" y="5268"/>
                    <a:pt x="4530" y="5223"/>
                    <a:pt x="4507" y="5171"/>
                  </a:cubicBezTo>
                  <a:cubicBezTo>
                    <a:pt x="4489" y="5137"/>
                    <a:pt x="4449" y="5121"/>
                    <a:pt x="4415" y="5121"/>
                  </a:cubicBezTo>
                  <a:cubicBezTo>
                    <a:pt x="4365" y="5121"/>
                    <a:pt x="4325" y="5148"/>
                    <a:pt x="4313" y="5195"/>
                  </a:cubicBezTo>
                  <a:cubicBezTo>
                    <a:pt x="4302" y="5229"/>
                    <a:pt x="4291" y="5263"/>
                    <a:pt x="4279" y="5302"/>
                  </a:cubicBezTo>
                  <a:cubicBezTo>
                    <a:pt x="4245" y="5365"/>
                    <a:pt x="4211" y="5428"/>
                    <a:pt x="4171" y="5484"/>
                  </a:cubicBezTo>
                  <a:cubicBezTo>
                    <a:pt x="4132" y="5530"/>
                    <a:pt x="4087" y="5575"/>
                    <a:pt x="4035" y="5620"/>
                  </a:cubicBezTo>
                  <a:cubicBezTo>
                    <a:pt x="3984" y="5660"/>
                    <a:pt x="3932" y="5688"/>
                    <a:pt x="3882" y="5711"/>
                  </a:cubicBezTo>
                  <a:cubicBezTo>
                    <a:pt x="3841" y="5728"/>
                    <a:pt x="3802" y="5740"/>
                    <a:pt x="3762" y="5746"/>
                  </a:cubicBezTo>
                  <a:cubicBezTo>
                    <a:pt x="3739" y="5746"/>
                    <a:pt x="3722" y="5751"/>
                    <a:pt x="3705" y="5751"/>
                  </a:cubicBezTo>
                  <a:cubicBezTo>
                    <a:pt x="3683" y="5751"/>
                    <a:pt x="3665" y="5746"/>
                    <a:pt x="3643" y="5746"/>
                  </a:cubicBezTo>
                  <a:cubicBezTo>
                    <a:pt x="3602" y="5740"/>
                    <a:pt x="3568" y="5728"/>
                    <a:pt x="3541" y="5717"/>
                  </a:cubicBezTo>
                  <a:cubicBezTo>
                    <a:pt x="3518" y="5706"/>
                    <a:pt x="3500" y="5694"/>
                    <a:pt x="3478" y="5683"/>
                  </a:cubicBezTo>
                  <a:cubicBezTo>
                    <a:pt x="3455" y="5666"/>
                    <a:pt x="3439" y="5643"/>
                    <a:pt x="3421" y="5626"/>
                  </a:cubicBezTo>
                  <a:cubicBezTo>
                    <a:pt x="3398" y="5586"/>
                    <a:pt x="3376" y="5546"/>
                    <a:pt x="3353" y="5496"/>
                  </a:cubicBezTo>
                  <a:cubicBezTo>
                    <a:pt x="3337" y="5455"/>
                    <a:pt x="3324" y="5421"/>
                    <a:pt x="3308" y="5376"/>
                  </a:cubicBezTo>
                  <a:cubicBezTo>
                    <a:pt x="3279" y="5302"/>
                    <a:pt x="3256" y="5229"/>
                    <a:pt x="3216" y="5155"/>
                  </a:cubicBezTo>
                  <a:cubicBezTo>
                    <a:pt x="3182" y="5098"/>
                    <a:pt x="3137" y="5053"/>
                    <a:pt x="3080" y="5019"/>
                  </a:cubicBezTo>
                  <a:cubicBezTo>
                    <a:pt x="3051" y="5001"/>
                    <a:pt x="3023" y="4985"/>
                    <a:pt x="2996" y="4985"/>
                  </a:cubicBezTo>
                  <a:cubicBezTo>
                    <a:pt x="2978" y="4978"/>
                    <a:pt x="2961" y="4972"/>
                    <a:pt x="2938" y="4972"/>
                  </a:cubicBezTo>
                  <a:cubicBezTo>
                    <a:pt x="2915" y="4972"/>
                    <a:pt x="2893" y="4978"/>
                    <a:pt x="2865" y="4985"/>
                  </a:cubicBezTo>
                  <a:cubicBezTo>
                    <a:pt x="2841" y="4990"/>
                    <a:pt x="2813" y="4996"/>
                    <a:pt x="2779" y="5012"/>
                  </a:cubicBezTo>
                  <a:lnTo>
                    <a:pt x="2768" y="5019"/>
                  </a:lnTo>
                  <a:cubicBezTo>
                    <a:pt x="2739" y="5030"/>
                    <a:pt x="2716" y="5046"/>
                    <a:pt x="2689" y="5058"/>
                  </a:cubicBezTo>
                  <a:cubicBezTo>
                    <a:pt x="2631" y="5098"/>
                    <a:pt x="2580" y="5137"/>
                    <a:pt x="2524" y="5177"/>
                  </a:cubicBezTo>
                  <a:lnTo>
                    <a:pt x="2506" y="5189"/>
                  </a:lnTo>
                  <a:lnTo>
                    <a:pt x="2484" y="5211"/>
                  </a:lnTo>
                  <a:cubicBezTo>
                    <a:pt x="2364" y="5302"/>
                    <a:pt x="2246" y="5394"/>
                    <a:pt x="2102" y="5455"/>
                  </a:cubicBezTo>
                  <a:cubicBezTo>
                    <a:pt x="2068" y="5467"/>
                    <a:pt x="2029" y="5478"/>
                    <a:pt x="1989" y="5489"/>
                  </a:cubicBezTo>
                  <a:lnTo>
                    <a:pt x="1915" y="5489"/>
                  </a:lnTo>
                  <a:cubicBezTo>
                    <a:pt x="1887" y="5484"/>
                    <a:pt x="1853" y="5473"/>
                    <a:pt x="1819" y="5455"/>
                  </a:cubicBezTo>
                  <a:cubicBezTo>
                    <a:pt x="1790" y="5444"/>
                    <a:pt x="1761" y="5428"/>
                    <a:pt x="1734" y="5410"/>
                  </a:cubicBezTo>
                  <a:cubicBezTo>
                    <a:pt x="1716" y="5394"/>
                    <a:pt x="1693" y="5371"/>
                    <a:pt x="1677" y="5353"/>
                  </a:cubicBezTo>
                  <a:cubicBezTo>
                    <a:pt x="1659" y="5326"/>
                    <a:pt x="1643" y="5297"/>
                    <a:pt x="1632" y="5268"/>
                  </a:cubicBezTo>
                  <a:cubicBezTo>
                    <a:pt x="1614" y="5216"/>
                    <a:pt x="1598" y="5171"/>
                    <a:pt x="1591" y="5114"/>
                  </a:cubicBezTo>
                  <a:cubicBezTo>
                    <a:pt x="1580" y="5041"/>
                    <a:pt x="1585" y="4956"/>
                    <a:pt x="1591" y="4865"/>
                  </a:cubicBezTo>
                  <a:cubicBezTo>
                    <a:pt x="1598" y="4831"/>
                    <a:pt x="1575" y="4796"/>
                    <a:pt x="1557" y="4773"/>
                  </a:cubicBezTo>
                  <a:cubicBezTo>
                    <a:pt x="1530" y="4751"/>
                    <a:pt x="1495" y="4734"/>
                    <a:pt x="1461" y="4734"/>
                  </a:cubicBezTo>
                  <a:lnTo>
                    <a:pt x="1433" y="4734"/>
                  </a:lnTo>
                  <a:cubicBezTo>
                    <a:pt x="1370" y="4734"/>
                    <a:pt x="1307" y="4728"/>
                    <a:pt x="1239" y="4723"/>
                  </a:cubicBezTo>
                  <a:cubicBezTo>
                    <a:pt x="1108" y="4700"/>
                    <a:pt x="977" y="4665"/>
                    <a:pt x="864" y="4620"/>
                  </a:cubicBezTo>
                  <a:cubicBezTo>
                    <a:pt x="785" y="4586"/>
                    <a:pt x="717" y="4547"/>
                    <a:pt x="649" y="4500"/>
                  </a:cubicBezTo>
                  <a:cubicBezTo>
                    <a:pt x="609" y="4466"/>
                    <a:pt x="580" y="4439"/>
                    <a:pt x="557" y="4410"/>
                  </a:cubicBezTo>
                  <a:cubicBezTo>
                    <a:pt x="541" y="4387"/>
                    <a:pt x="529" y="4371"/>
                    <a:pt x="518" y="4353"/>
                  </a:cubicBezTo>
                  <a:cubicBezTo>
                    <a:pt x="512" y="4337"/>
                    <a:pt x="512" y="4319"/>
                    <a:pt x="507" y="4296"/>
                  </a:cubicBezTo>
                  <a:lnTo>
                    <a:pt x="507" y="4256"/>
                  </a:lnTo>
                  <a:cubicBezTo>
                    <a:pt x="512" y="4240"/>
                    <a:pt x="518" y="4222"/>
                    <a:pt x="523" y="4206"/>
                  </a:cubicBezTo>
                  <a:cubicBezTo>
                    <a:pt x="534" y="4183"/>
                    <a:pt x="546" y="4160"/>
                    <a:pt x="563" y="4132"/>
                  </a:cubicBezTo>
                  <a:cubicBezTo>
                    <a:pt x="597" y="4091"/>
                    <a:pt x="636" y="4052"/>
                    <a:pt x="688" y="4012"/>
                  </a:cubicBezTo>
                  <a:cubicBezTo>
                    <a:pt x="733" y="3978"/>
                    <a:pt x="773" y="3955"/>
                    <a:pt x="814" y="3928"/>
                  </a:cubicBezTo>
                  <a:cubicBezTo>
                    <a:pt x="853" y="3899"/>
                    <a:pt x="882" y="3860"/>
                    <a:pt x="882" y="3808"/>
                  </a:cubicBezTo>
                  <a:cubicBezTo>
                    <a:pt x="882" y="3745"/>
                    <a:pt x="835" y="3689"/>
                    <a:pt x="779" y="3677"/>
                  </a:cubicBezTo>
                  <a:cubicBezTo>
                    <a:pt x="728" y="3666"/>
                    <a:pt x="683" y="3648"/>
                    <a:pt x="636" y="3632"/>
                  </a:cubicBezTo>
                  <a:cubicBezTo>
                    <a:pt x="586" y="3609"/>
                    <a:pt x="534" y="3580"/>
                    <a:pt x="484" y="3546"/>
                  </a:cubicBezTo>
                  <a:cubicBezTo>
                    <a:pt x="444" y="3506"/>
                    <a:pt x="404" y="3472"/>
                    <a:pt x="370" y="3427"/>
                  </a:cubicBezTo>
                  <a:cubicBezTo>
                    <a:pt x="342" y="3393"/>
                    <a:pt x="324" y="3359"/>
                    <a:pt x="308" y="3319"/>
                  </a:cubicBezTo>
                  <a:cubicBezTo>
                    <a:pt x="295" y="3291"/>
                    <a:pt x="284" y="3262"/>
                    <a:pt x="279" y="3234"/>
                  </a:cubicBezTo>
                  <a:cubicBezTo>
                    <a:pt x="279" y="3212"/>
                    <a:pt x="279" y="3189"/>
                    <a:pt x="284" y="3165"/>
                  </a:cubicBezTo>
                  <a:cubicBezTo>
                    <a:pt x="284" y="3149"/>
                    <a:pt x="290" y="3131"/>
                    <a:pt x="295" y="3115"/>
                  </a:cubicBezTo>
                  <a:cubicBezTo>
                    <a:pt x="302" y="3103"/>
                    <a:pt x="308" y="3086"/>
                    <a:pt x="319" y="3075"/>
                  </a:cubicBezTo>
                  <a:cubicBezTo>
                    <a:pt x="329" y="3058"/>
                    <a:pt x="347" y="3047"/>
                    <a:pt x="358" y="3034"/>
                  </a:cubicBezTo>
                  <a:cubicBezTo>
                    <a:pt x="381" y="3018"/>
                    <a:pt x="404" y="3007"/>
                    <a:pt x="432" y="2995"/>
                  </a:cubicBezTo>
                  <a:cubicBezTo>
                    <a:pt x="478" y="2979"/>
                    <a:pt x="523" y="2961"/>
                    <a:pt x="580" y="2955"/>
                  </a:cubicBezTo>
                  <a:cubicBezTo>
                    <a:pt x="602" y="2950"/>
                    <a:pt x="625" y="2950"/>
                    <a:pt x="649" y="2950"/>
                  </a:cubicBezTo>
                  <a:cubicBezTo>
                    <a:pt x="711" y="2944"/>
                    <a:pt x="756" y="2910"/>
                    <a:pt x="773" y="2853"/>
                  </a:cubicBezTo>
                  <a:cubicBezTo>
                    <a:pt x="779" y="2819"/>
                    <a:pt x="773" y="2785"/>
                    <a:pt x="756" y="2756"/>
                  </a:cubicBezTo>
                  <a:cubicBezTo>
                    <a:pt x="739" y="2728"/>
                    <a:pt x="717" y="2711"/>
                    <a:pt x="688" y="2700"/>
                  </a:cubicBezTo>
                  <a:cubicBezTo>
                    <a:pt x="631" y="2677"/>
                    <a:pt x="591" y="2648"/>
                    <a:pt x="552" y="2625"/>
                  </a:cubicBezTo>
                  <a:cubicBezTo>
                    <a:pt x="534" y="2609"/>
                    <a:pt x="523" y="2598"/>
                    <a:pt x="512" y="2580"/>
                  </a:cubicBezTo>
                  <a:cubicBezTo>
                    <a:pt x="500" y="2569"/>
                    <a:pt x="500" y="2564"/>
                    <a:pt x="494" y="2552"/>
                  </a:cubicBezTo>
                  <a:cubicBezTo>
                    <a:pt x="489" y="2552"/>
                    <a:pt x="489" y="2546"/>
                    <a:pt x="489" y="2541"/>
                  </a:cubicBezTo>
                  <a:lnTo>
                    <a:pt x="484" y="2530"/>
                  </a:lnTo>
                  <a:cubicBezTo>
                    <a:pt x="484" y="2523"/>
                    <a:pt x="484" y="2512"/>
                    <a:pt x="489" y="2507"/>
                  </a:cubicBezTo>
                  <a:cubicBezTo>
                    <a:pt x="489" y="2489"/>
                    <a:pt x="494" y="2483"/>
                    <a:pt x="494" y="2473"/>
                  </a:cubicBezTo>
                  <a:cubicBezTo>
                    <a:pt x="507" y="2455"/>
                    <a:pt x="512" y="2438"/>
                    <a:pt x="523" y="2421"/>
                  </a:cubicBezTo>
                  <a:cubicBezTo>
                    <a:pt x="546" y="2399"/>
                    <a:pt x="568" y="2376"/>
                    <a:pt x="591" y="2359"/>
                  </a:cubicBezTo>
                  <a:cubicBezTo>
                    <a:pt x="614" y="2342"/>
                    <a:pt x="643" y="2325"/>
                    <a:pt x="670" y="2313"/>
                  </a:cubicBezTo>
                  <a:cubicBezTo>
                    <a:pt x="704" y="2297"/>
                    <a:pt x="751" y="2284"/>
                    <a:pt x="796" y="2279"/>
                  </a:cubicBezTo>
                  <a:cubicBezTo>
                    <a:pt x="819" y="2273"/>
                    <a:pt x="841" y="2273"/>
                    <a:pt x="864" y="2273"/>
                  </a:cubicBezTo>
                  <a:cubicBezTo>
                    <a:pt x="887" y="2273"/>
                    <a:pt x="909" y="2273"/>
                    <a:pt x="927" y="2279"/>
                  </a:cubicBezTo>
                  <a:cubicBezTo>
                    <a:pt x="972" y="2284"/>
                    <a:pt x="1006" y="2297"/>
                    <a:pt x="1040" y="2308"/>
                  </a:cubicBezTo>
                  <a:cubicBezTo>
                    <a:pt x="1069" y="2325"/>
                    <a:pt x="1097" y="2336"/>
                    <a:pt x="1120" y="2353"/>
                  </a:cubicBezTo>
                  <a:cubicBezTo>
                    <a:pt x="1142" y="2370"/>
                    <a:pt x="1165" y="2376"/>
                    <a:pt x="1194" y="2376"/>
                  </a:cubicBezTo>
                  <a:cubicBezTo>
                    <a:pt x="1250" y="2376"/>
                    <a:pt x="1302" y="2347"/>
                    <a:pt x="1330" y="2302"/>
                  </a:cubicBezTo>
                  <a:cubicBezTo>
                    <a:pt x="1347" y="2268"/>
                    <a:pt x="1352" y="2223"/>
                    <a:pt x="1341" y="2189"/>
                  </a:cubicBezTo>
                  <a:cubicBezTo>
                    <a:pt x="1336" y="2155"/>
                    <a:pt x="1307" y="2108"/>
                    <a:pt x="1273" y="2092"/>
                  </a:cubicBezTo>
                  <a:cubicBezTo>
                    <a:pt x="1234" y="2080"/>
                    <a:pt x="1194" y="2063"/>
                    <a:pt x="1148" y="2046"/>
                  </a:cubicBezTo>
                  <a:lnTo>
                    <a:pt x="1131" y="2040"/>
                  </a:lnTo>
                  <a:lnTo>
                    <a:pt x="1114" y="2040"/>
                  </a:lnTo>
                  <a:lnTo>
                    <a:pt x="1092" y="2035"/>
                  </a:lnTo>
                  <a:cubicBezTo>
                    <a:pt x="1074" y="2006"/>
                    <a:pt x="1058" y="1972"/>
                    <a:pt x="1040" y="1943"/>
                  </a:cubicBezTo>
                  <a:cubicBezTo>
                    <a:pt x="1029" y="1916"/>
                    <a:pt x="1024" y="1888"/>
                    <a:pt x="1018" y="1859"/>
                  </a:cubicBezTo>
                  <a:cubicBezTo>
                    <a:pt x="1011" y="1836"/>
                    <a:pt x="1011" y="1814"/>
                    <a:pt x="1018" y="1791"/>
                  </a:cubicBezTo>
                  <a:cubicBezTo>
                    <a:pt x="1024" y="1773"/>
                    <a:pt x="1029" y="1751"/>
                    <a:pt x="1034" y="1733"/>
                  </a:cubicBezTo>
                  <a:cubicBezTo>
                    <a:pt x="1045" y="1717"/>
                    <a:pt x="1058" y="1699"/>
                    <a:pt x="1069" y="1678"/>
                  </a:cubicBezTo>
                  <a:cubicBezTo>
                    <a:pt x="1086" y="1654"/>
                    <a:pt x="1103" y="1637"/>
                    <a:pt x="1126" y="1620"/>
                  </a:cubicBezTo>
                  <a:cubicBezTo>
                    <a:pt x="1160" y="1597"/>
                    <a:pt x="1200" y="1575"/>
                    <a:pt x="1239" y="1557"/>
                  </a:cubicBezTo>
                  <a:cubicBezTo>
                    <a:pt x="1291" y="1534"/>
                    <a:pt x="1347" y="1518"/>
                    <a:pt x="1415" y="1507"/>
                  </a:cubicBezTo>
                  <a:cubicBezTo>
                    <a:pt x="1455" y="1500"/>
                    <a:pt x="1489" y="1500"/>
                    <a:pt x="1523" y="1500"/>
                  </a:cubicBezTo>
                  <a:cubicBezTo>
                    <a:pt x="1557" y="1500"/>
                    <a:pt x="1585" y="1500"/>
                    <a:pt x="1620" y="1507"/>
                  </a:cubicBezTo>
                  <a:cubicBezTo>
                    <a:pt x="1688" y="1518"/>
                    <a:pt x="1750" y="1534"/>
                    <a:pt x="1808" y="1557"/>
                  </a:cubicBezTo>
                  <a:cubicBezTo>
                    <a:pt x="1847" y="1575"/>
                    <a:pt x="1887" y="1597"/>
                    <a:pt x="1926" y="1626"/>
                  </a:cubicBezTo>
                  <a:cubicBezTo>
                    <a:pt x="1932" y="1631"/>
                    <a:pt x="1950" y="1631"/>
                    <a:pt x="1960" y="1631"/>
                  </a:cubicBezTo>
                  <a:cubicBezTo>
                    <a:pt x="1984" y="1631"/>
                    <a:pt x="2007" y="1626"/>
                    <a:pt x="2023" y="1602"/>
                  </a:cubicBezTo>
                  <a:cubicBezTo>
                    <a:pt x="2041" y="1592"/>
                    <a:pt x="2046" y="1575"/>
                    <a:pt x="2041" y="1552"/>
                  </a:cubicBezTo>
                  <a:cubicBezTo>
                    <a:pt x="2034" y="1461"/>
                    <a:pt x="2034" y="1376"/>
                    <a:pt x="2046" y="1296"/>
                  </a:cubicBezTo>
                  <a:cubicBezTo>
                    <a:pt x="2057" y="1227"/>
                    <a:pt x="2068" y="1172"/>
                    <a:pt x="2091" y="1114"/>
                  </a:cubicBezTo>
                  <a:cubicBezTo>
                    <a:pt x="2109" y="1086"/>
                    <a:pt x="2125" y="1057"/>
                    <a:pt x="2143" y="1030"/>
                  </a:cubicBezTo>
                  <a:cubicBezTo>
                    <a:pt x="2154" y="1012"/>
                    <a:pt x="2171" y="996"/>
                    <a:pt x="2194" y="978"/>
                  </a:cubicBezTo>
                  <a:cubicBezTo>
                    <a:pt x="2211" y="967"/>
                    <a:pt x="2228" y="955"/>
                    <a:pt x="2251" y="944"/>
                  </a:cubicBezTo>
                  <a:cubicBezTo>
                    <a:pt x="2273" y="938"/>
                    <a:pt x="2296" y="927"/>
                    <a:pt x="2325" y="927"/>
                  </a:cubicBezTo>
                  <a:cubicBezTo>
                    <a:pt x="2341" y="921"/>
                    <a:pt x="2353" y="921"/>
                    <a:pt x="2364" y="921"/>
                  </a:cubicBezTo>
                  <a:cubicBezTo>
                    <a:pt x="2382" y="921"/>
                    <a:pt x="2398" y="921"/>
                    <a:pt x="2416" y="927"/>
                  </a:cubicBezTo>
                  <a:cubicBezTo>
                    <a:pt x="2461" y="933"/>
                    <a:pt x="2511" y="944"/>
                    <a:pt x="2563" y="967"/>
                  </a:cubicBezTo>
                  <a:cubicBezTo>
                    <a:pt x="2637" y="1001"/>
                    <a:pt x="2705" y="1041"/>
                    <a:pt x="2773" y="1091"/>
                  </a:cubicBezTo>
                  <a:cubicBezTo>
                    <a:pt x="2784" y="1098"/>
                    <a:pt x="2796" y="1098"/>
                    <a:pt x="2813" y="1098"/>
                  </a:cubicBezTo>
                  <a:cubicBezTo>
                    <a:pt x="2825" y="1098"/>
                    <a:pt x="2841" y="1098"/>
                    <a:pt x="2852" y="1091"/>
                  </a:cubicBezTo>
                  <a:cubicBezTo>
                    <a:pt x="2876" y="1075"/>
                    <a:pt x="2886" y="1052"/>
                    <a:pt x="2886" y="1023"/>
                  </a:cubicBezTo>
                  <a:cubicBezTo>
                    <a:pt x="2893" y="1007"/>
                    <a:pt x="2893" y="996"/>
                    <a:pt x="2893" y="983"/>
                  </a:cubicBezTo>
                  <a:cubicBezTo>
                    <a:pt x="2915" y="859"/>
                    <a:pt x="2949" y="734"/>
                    <a:pt x="3001" y="608"/>
                  </a:cubicBezTo>
                  <a:cubicBezTo>
                    <a:pt x="3046" y="511"/>
                    <a:pt x="3091" y="432"/>
                    <a:pt x="3143" y="364"/>
                  </a:cubicBezTo>
                  <a:cubicBezTo>
                    <a:pt x="3177" y="325"/>
                    <a:pt x="3211" y="285"/>
                    <a:pt x="3245" y="256"/>
                  </a:cubicBezTo>
                  <a:cubicBezTo>
                    <a:pt x="3285" y="233"/>
                    <a:pt x="3313" y="217"/>
                    <a:pt x="3342" y="199"/>
                  </a:cubicBezTo>
                  <a:cubicBezTo>
                    <a:pt x="3371" y="194"/>
                    <a:pt x="3398" y="183"/>
                    <a:pt x="3432" y="177"/>
                  </a:cubicBezTo>
                  <a:close/>
                  <a:moveTo>
                    <a:pt x="3484" y="0"/>
                  </a:moveTo>
                  <a:cubicBezTo>
                    <a:pt x="3450" y="0"/>
                    <a:pt x="3416" y="7"/>
                    <a:pt x="3382" y="12"/>
                  </a:cubicBezTo>
                  <a:cubicBezTo>
                    <a:pt x="3279" y="29"/>
                    <a:pt x="3188" y="86"/>
                    <a:pt x="3109" y="154"/>
                  </a:cubicBezTo>
                  <a:cubicBezTo>
                    <a:pt x="3030" y="228"/>
                    <a:pt x="2961" y="325"/>
                    <a:pt x="2910" y="421"/>
                  </a:cubicBezTo>
                  <a:cubicBezTo>
                    <a:pt x="2831" y="563"/>
                    <a:pt x="2779" y="723"/>
                    <a:pt x="2750" y="881"/>
                  </a:cubicBezTo>
                  <a:cubicBezTo>
                    <a:pt x="2635" y="815"/>
                    <a:pt x="2502" y="765"/>
                    <a:pt x="2371" y="765"/>
                  </a:cubicBezTo>
                  <a:cubicBezTo>
                    <a:pt x="2289" y="765"/>
                    <a:pt x="2207" y="785"/>
                    <a:pt x="2131" y="831"/>
                  </a:cubicBezTo>
                  <a:cubicBezTo>
                    <a:pt x="2029" y="887"/>
                    <a:pt x="1966" y="996"/>
                    <a:pt x="1926" y="1103"/>
                  </a:cubicBezTo>
                  <a:cubicBezTo>
                    <a:pt x="1905" y="1166"/>
                    <a:pt x="1892" y="1240"/>
                    <a:pt x="1881" y="1308"/>
                  </a:cubicBezTo>
                  <a:cubicBezTo>
                    <a:pt x="1881" y="1342"/>
                    <a:pt x="1876" y="1376"/>
                    <a:pt x="1876" y="1410"/>
                  </a:cubicBezTo>
                  <a:cubicBezTo>
                    <a:pt x="1779" y="1364"/>
                    <a:pt x="1671" y="1342"/>
                    <a:pt x="1564" y="1337"/>
                  </a:cubicBezTo>
                  <a:cubicBezTo>
                    <a:pt x="1549" y="1336"/>
                    <a:pt x="1534" y="1336"/>
                    <a:pt x="1520" y="1336"/>
                  </a:cubicBezTo>
                  <a:cubicBezTo>
                    <a:pt x="1379" y="1336"/>
                    <a:pt x="1237" y="1365"/>
                    <a:pt x="1108" y="1432"/>
                  </a:cubicBezTo>
                  <a:cubicBezTo>
                    <a:pt x="989" y="1495"/>
                    <a:pt x="887" y="1602"/>
                    <a:pt x="859" y="1733"/>
                  </a:cubicBezTo>
                  <a:cubicBezTo>
                    <a:pt x="841" y="1807"/>
                    <a:pt x="848" y="1882"/>
                    <a:pt x="864" y="1950"/>
                  </a:cubicBezTo>
                  <a:cubicBezTo>
                    <a:pt x="869" y="1978"/>
                    <a:pt x="882" y="2001"/>
                    <a:pt x="893" y="2024"/>
                  </a:cubicBezTo>
                  <a:cubicBezTo>
                    <a:pt x="853" y="2024"/>
                    <a:pt x="814" y="2029"/>
                    <a:pt x="779" y="2040"/>
                  </a:cubicBezTo>
                  <a:cubicBezTo>
                    <a:pt x="704" y="2053"/>
                    <a:pt x="631" y="2080"/>
                    <a:pt x="563" y="2114"/>
                  </a:cubicBezTo>
                  <a:cubicBezTo>
                    <a:pt x="534" y="2126"/>
                    <a:pt x="512" y="2143"/>
                    <a:pt x="484" y="2160"/>
                  </a:cubicBezTo>
                  <a:cubicBezTo>
                    <a:pt x="473" y="2166"/>
                    <a:pt x="460" y="2177"/>
                    <a:pt x="444" y="2182"/>
                  </a:cubicBezTo>
                  <a:cubicBezTo>
                    <a:pt x="426" y="2194"/>
                    <a:pt x="404" y="2211"/>
                    <a:pt x="387" y="2228"/>
                  </a:cubicBezTo>
                  <a:cubicBezTo>
                    <a:pt x="342" y="2268"/>
                    <a:pt x="302" y="2318"/>
                    <a:pt x="274" y="2376"/>
                  </a:cubicBezTo>
                  <a:cubicBezTo>
                    <a:pt x="261" y="2404"/>
                    <a:pt x="250" y="2433"/>
                    <a:pt x="245" y="2462"/>
                  </a:cubicBezTo>
                  <a:cubicBezTo>
                    <a:pt x="245" y="2483"/>
                    <a:pt x="239" y="2501"/>
                    <a:pt x="239" y="2523"/>
                  </a:cubicBezTo>
                  <a:cubicBezTo>
                    <a:pt x="239" y="2546"/>
                    <a:pt x="245" y="2569"/>
                    <a:pt x="245" y="2591"/>
                  </a:cubicBezTo>
                  <a:cubicBezTo>
                    <a:pt x="250" y="2625"/>
                    <a:pt x="261" y="2654"/>
                    <a:pt x="279" y="2683"/>
                  </a:cubicBezTo>
                  <a:cubicBezTo>
                    <a:pt x="290" y="2706"/>
                    <a:pt x="308" y="2728"/>
                    <a:pt x="324" y="2751"/>
                  </a:cubicBezTo>
                  <a:cubicBezTo>
                    <a:pt x="256" y="2779"/>
                    <a:pt x="193" y="2819"/>
                    <a:pt x="137" y="2871"/>
                  </a:cubicBezTo>
                  <a:cubicBezTo>
                    <a:pt x="85" y="2927"/>
                    <a:pt x="46" y="2995"/>
                    <a:pt x="23" y="3069"/>
                  </a:cubicBezTo>
                  <a:cubicBezTo>
                    <a:pt x="1" y="3144"/>
                    <a:pt x="6" y="3223"/>
                    <a:pt x="17" y="3302"/>
                  </a:cubicBezTo>
                  <a:cubicBezTo>
                    <a:pt x="29" y="3370"/>
                    <a:pt x="57" y="3444"/>
                    <a:pt x="91" y="3506"/>
                  </a:cubicBezTo>
                  <a:cubicBezTo>
                    <a:pt x="109" y="3540"/>
                    <a:pt x="132" y="3569"/>
                    <a:pt x="148" y="3598"/>
                  </a:cubicBezTo>
                  <a:cubicBezTo>
                    <a:pt x="177" y="3632"/>
                    <a:pt x="205" y="3666"/>
                    <a:pt x="239" y="3700"/>
                  </a:cubicBezTo>
                  <a:cubicBezTo>
                    <a:pt x="302" y="3757"/>
                    <a:pt x="370" y="3808"/>
                    <a:pt x="449" y="3853"/>
                  </a:cubicBezTo>
                  <a:cubicBezTo>
                    <a:pt x="353" y="3939"/>
                    <a:pt x="279" y="4035"/>
                    <a:pt x="245" y="4160"/>
                  </a:cubicBezTo>
                  <a:cubicBezTo>
                    <a:pt x="216" y="4240"/>
                    <a:pt x="222" y="4330"/>
                    <a:pt x="245" y="4410"/>
                  </a:cubicBezTo>
                  <a:cubicBezTo>
                    <a:pt x="274" y="4495"/>
                    <a:pt x="324" y="4569"/>
                    <a:pt x="381" y="4631"/>
                  </a:cubicBezTo>
                  <a:cubicBezTo>
                    <a:pt x="444" y="4700"/>
                    <a:pt x="518" y="4751"/>
                    <a:pt x="597" y="4796"/>
                  </a:cubicBezTo>
                  <a:cubicBezTo>
                    <a:pt x="683" y="4848"/>
                    <a:pt x="773" y="4882"/>
                    <a:pt x="869" y="4916"/>
                  </a:cubicBezTo>
                  <a:cubicBezTo>
                    <a:pt x="1011" y="4961"/>
                    <a:pt x="1165" y="4990"/>
                    <a:pt x="1318" y="5001"/>
                  </a:cubicBezTo>
                  <a:cubicBezTo>
                    <a:pt x="1318" y="5035"/>
                    <a:pt x="1318" y="5069"/>
                    <a:pt x="1325" y="5103"/>
                  </a:cubicBezTo>
                  <a:cubicBezTo>
                    <a:pt x="1336" y="5200"/>
                    <a:pt x="1352" y="5291"/>
                    <a:pt x="1393" y="5381"/>
                  </a:cubicBezTo>
                  <a:cubicBezTo>
                    <a:pt x="1427" y="5462"/>
                    <a:pt x="1478" y="5530"/>
                    <a:pt x="1540" y="5586"/>
                  </a:cubicBezTo>
                  <a:cubicBezTo>
                    <a:pt x="1614" y="5654"/>
                    <a:pt x="1705" y="5701"/>
                    <a:pt x="1795" y="5728"/>
                  </a:cubicBezTo>
                  <a:cubicBezTo>
                    <a:pt x="1848" y="5744"/>
                    <a:pt x="1900" y="5751"/>
                    <a:pt x="1951" y="5751"/>
                  </a:cubicBezTo>
                  <a:cubicBezTo>
                    <a:pt x="2207" y="5751"/>
                    <a:pt x="2438" y="5567"/>
                    <a:pt x="2637" y="5410"/>
                  </a:cubicBezTo>
                  <a:cubicBezTo>
                    <a:pt x="2716" y="5353"/>
                    <a:pt x="2796" y="5285"/>
                    <a:pt x="2893" y="5240"/>
                  </a:cubicBezTo>
                  <a:cubicBezTo>
                    <a:pt x="2904" y="5234"/>
                    <a:pt x="2915" y="5234"/>
                    <a:pt x="2933" y="5229"/>
                  </a:cubicBezTo>
                  <a:lnTo>
                    <a:pt x="2944" y="5229"/>
                  </a:lnTo>
                  <a:cubicBezTo>
                    <a:pt x="2949" y="5234"/>
                    <a:pt x="2955" y="5234"/>
                    <a:pt x="2961" y="5240"/>
                  </a:cubicBezTo>
                  <a:cubicBezTo>
                    <a:pt x="2967" y="5245"/>
                    <a:pt x="2972" y="5257"/>
                    <a:pt x="2983" y="5263"/>
                  </a:cubicBezTo>
                  <a:cubicBezTo>
                    <a:pt x="3001" y="5291"/>
                    <a:pt x="3017" y="5326"/>
                    <a:pt x="3035" y="5360"/>
                  </a:cubicBezTo>
                  <a:cubicBezTo>
                    <a:pt x="3080" y="5478"/>
                    <a:pt x="3114" y="5604"/>
                    <a:pt x="3182" y="5711"/>
                  </a:cubicBezTo>
                  <a:cubicBezTo>
                    <a:pt x="3177" y="5819"/>
                    <a:pt x="3171" y="5927"/>
                    <a:pt x="3166" y="6035"/>
                  </a:cubicBezTo>
                  <a:cubicBezTo>
                    <a:pt x="3159" y="6205"/>
                    <a:pt x="3143" y="6376"/>
                    <a:pt x="3120" y="6546"/>
                  </a:cubicBezTo>
                  <a:cubicBezTo>
                    <a:pt x="3109" y="6643"/>
                    <a:pt x="3091" y="6734"/>
                    <a:pt x="3075" y="6826"/>
                  </a:cubicBezTo>
                  <a:cubicBezTo>
                    <a:pt x="3057" y="6939"/>
                    <a:pt x="3030" y="7047"/>
                    <a:pt x="3012" y="7154"/>
                  </a:cubicBezTo>
                  <a:cubicBezTo>
                    <a:pt x="3006" y="7183"/>
                    <a:pt x="3006" y="7212"/>
                    <a:pt x="3023" y="7240"/>
                  </a:cubicBezTo>
                  <a:cubicBezTo>
                    <a:pt x="3041" y="7269"/>
                    <a:pt x="3064" y="7285"/>
                    <a:pt x="3091" y="7291"/>
                  </a:cubicBezTo>
                  <a:cubicBezTo>
                    <a:pt x="3101" y="7295"/>
                    <a:pt x="3112" y="7297"/>
                    <a:pt x="3123" y="7297"/>
                  </a:cubicBezTo>
                  <a:cubicBezTo>
                    <a:pt x="3142" y="7297"/>
                    <a:pt x="3162" y="7290"/>
                    <a:pt x="3177" y="7280"/>
                  </a:cubicBezTo>
                  <a:cubicBezTo>
                    <a:pt x="3206" y="7262"/>
                    <a:pt x="3216" y="7240"/>
                    <a:pt x="3227" y="7212"/>
                  </a:cubicBezTo>
                  <a:cubicBezTo>
                    <a:pt x="3240" y="7183"/>
                    <a:pt x="3251" y="7149"/>
                    <a:pt x="3262" y="7120"/>
                  </a:cubicBezTo>
                  <a:cubicBezTo>
                    <a:pt x="3290" y="7007"/>
                    <a:pt x="3313" y="6894"/>
                    <a:pt x="3324" y="6797"/>
                  </a:cubicBezTo>
                  <a:cubicBezTo>
                    <a:pt x="3342" y="6672"/>
                    <a:pt x="3347" y="6541"/>
                    <a:pt x="3347" y="6382"/>
                  </a:cubicBezTo>
                  <a:cubicBezTo>
                    <a:pt x="3342" y="6262"/>
                    <a:pt x="3342" y="6137"/>
                    <a:pt x="3337" y="6018"/>
                  </a:cubicBezTo>
                  <a:lnTo>
                    <a:pt x="3337" y="5973"/>
                  </a:lnTo>
                  <a:lnTo>
                    <a:pt x="3330" y="5882"/>
                  </a:lnTo>
                  <a:lnTo>
                    <a:pt x="3330" y="5876"/>
                  </a:lnTo>
                  <a:lnTo>
                    <a:pt x="3337" y="5876"/>
                  </a:lnTo>
                  <a:lnTo>
                    <a:pt x="3347" y="5887"/>
                  </a:lnTo>
                  <a:cubicBezTo>
                    <a:pt x="3421" y="5945"/>
                    <a:pt x="3518" y="5967"/>
                    <a:pt x="3581" y="5979"/>
                  </a:cubicBezTo>
                  <a:cubicBezTo>
                    <a:pt x="3626" y="5984"/>
                    <a:pt x="3665" y="5990"/>
                    <a:pt x="3705" y="5990"/>
                  </a:cubicBezTo>
                  <a:lnTo>
                    <a:pt x="3739" y="5990"/>
                  </a:lnTo>
                  <a:cubicBezTo>
                    <a:pt x="3791" y="5984"/>
                    <a:pt x="3848" y="5973"/>
                    <a:pt x="3898" y="5961"/>
                  </a:cubicBezTo>
                  <a:cubicBezTo>
                    <a:pt x="3927" y="5950"/>
                    <a:pt x="3950" y="5939"/>
                    <a:pt x="3977" y="5932"/>
                  </a:cubicBezTo>
                  <a:cubicBezTo>
                    <a:pt x="3984" y="5927"/>
                    <a:pt x="3984" y="5927"/>
                    <a:pt x="3990" y="5927"/>
                  </a:cubicBezTo>
                  <a:lnTo>
                    <a:pt x="3995" y="5927"/>
                  </a:lnTo>
                  <a:cubicBezTo>
                    <a:pt x="3990" y="5995"/>
                    <a:pt x="3990" y="6069"/>
                    <a:pt x="3990" y="6137"/>
                  </a:cubicBezTo>
                  <a:cubicBezTo>
                    <a:pt x="3990" y="6262"/>
                    <a:pt x="3990" y="6388"/>
                    <a:pt x="4001" y="6530"/>
                  </a:cubicBezTo>
                  <a:cubicBezTo>
                    <a:pt x="4012" y="6655"/>
                    <a:pt x="4024" y="6779"/>
                    <a:pt x="4052" y="6921"/>
                  </a:cubicBezTo>
                  <a:cubicBezTo>
                    <a:pt x="4063" y="6978"/>
                    <a:pt x="4074" y="7036"/>
                    <a:pt x="4087" y="7098"/>
                  </a:cubicBezTo>
                  <a:cubicBezTo>
                    <a:pt x="4103" y="7172"/>
                    <a:pt x="4126" y="7246"/>
                    <a:pt x="4148" y="7319"/>
                  </a:cubicBezTo>
                  <a:cubicBezTo>
                    <a:pt x="4160" y="7348"/>
                    <a:pt x="4177" y="7377"/>
                    <a:pt x="4205" y="7393"/>
                  </a:cubicBezTo>
                  <a:cubicBezTo>
                    <a:pt x="4224" y="7404"/>
                    <a:pt x="4244" y="7408"/>
                    <a:pt x="4264" y="7408"/>
                  </a:cubicBezTo>
                  <a:cubicBezTo>
                    <a:pt x="4275" y="7408"/>
                    <a:pt x="4286" y="7407"/>
                    <a:pt x="4297" y="7405"/>
                  </a:cubicBezTo>
                  <a:cubicBezTo>
                    <a:pt x="4359" y="7388"/>
                    <a:pt x="4404" y="7319"/>
                    <a:pt x="4381" y="7257"/>
                  </a:cubicBezTo>
                  <a:cubicBezTo>
                    <a:pt x="4336" y="7115"/>
                    <a:pt x="4291" y="6978"/>
                    <a:pt x="4257" y="6837"/>
                  </a:cubicBezTo>
                  <a:cubicBezTo>
                    <a:pt x="4223" y="6700"/>
                    <a:pt x="4194" y="6558"/>
                    <a:pt x="4171" y="6410"/>
                  </a:cubicBezTo>
                  <a:cubicBezTo>
                    <a:pt x="4148" y="6223"/>
                    <a:pt x="4137" y="6024"/>
                    <a:pt x="4142" y="5830"/>
                  </a:cubicBezTo>
                  <a:cubicBezTo>
                    <a:pt x="4160" y="5819"/>
                    <a:pt x="4177" y="5808"/>
                    <a:pt x="4194" y="5796"/>
                  </a:cubicBezTo>
                  <a:cubicBezTo>
                    <a:pt x="4228" y="5762"/>
                    <a:pt x="4262" y="5722"/>
                    <a:pt x="4297" y="5683"/>
                  </a:cubicBezTo>
                  <a:cubicBezTo>
                    <a:pt x="4331" y="5643"/>
                    <a:pt x="4370" y="5591"/>
                    <a:pt x="4399" y="5541"/>
                  </a:cubicBezTo>
                  <a:cubicBezTo>
                    <a:pt x="4415" y="5518"/>
                    <a:pt x="4428" y="5489"/>
                    <a:pt x="4438" y="5462"/>
                  </a:cubicBezTo>
                  <a:cubicBezTo>
                    <a:pt x="4462" y="5484"/>
                    <a:pt x="4478" y="5507"/>
                    <a:pt x="4501" y="5523"/>
                  </a:cubicBezTo>
                  <a:cubicBezTo>
                    <a:pt x="4569" y="5591"/>
                    <a:pt x="4648" y="5638"/>
                    <a:pt x="4734" y="5672"/>
                  </a:cubicBezTo>
                  <a:cubicBezTo>
                    <a:pt x="4796" y="5701"/>
                    <a:pt x="4866" y="5713"/>
                    <a:pt x="4937" y="5713"/>
                  </a:cubicBezTo>
                  <a:cubicBezTo>
                    <a:pt x="4951" y="5713"/>
                    <a:pt x="4965" y="5712"/>
                    <a:pt x="4978" y="5711"/>
                  </a:cubicBezTo>
                  <a:cubicBezTo>
                    <a:pt x="5063" y="5711"/>
                    <a:pt x="5143" y="5694"/>
                    <a:pt x="5223" y="5666"/>
                  </a:cubicBezTo>
                  <a:cubicBezTo>
                    <a:pt x="5529" y="5552"/>
                    <a:pt x="5768" y="5285"/>
                    <a:pt x="5881" y="4978"/>
                  </a:cubicBezTo>
                  <a:cubicBezTo>
                    <a:pt x="5921" y="5006"/>
                    <a:pt x="5973" y="5030"/>
                    <a:pt x="6018" y="5046"/>
                  </a:cubicBezTo>
                  <a:cubicBezTo>
                    <a:pt x="6088" y="5069"/>
                    <a:pt x="6161" y="5082"/>
                    <a:pt x="6233" y="5082"/>
                  </a:cubicBezTo>
                  <a:cubicBezTo>
                    <a:pt x="6248" y="5082"/>
                    <a:pt x="6264" y="5081"/>
                    <a:pt x="6279" y="5080"/>
                  </a:cubicBezTo>
                  <a:cubicBezTo>
                    <a:pt x="6455" y="5069"/>
                    <a:pt x="6620" y="4978"/>
                    <a:pt x="6746" y="4854"/>
                  </a:cubicBezTo>
                  <a:cubicBezTo>
                    <a:pt x="6807" y="4791"/>
                    <a:pt x="6859" y="4717"/>
                    <a:pt x="6893" y="4644"/>
                  </a:cubicBezTo>
                  <a:cubicBezTo>
                    <a:pt x="6938" y="4558"/>
                    <a:pt x="6961" y="4466"/>
                    <a:pt x="6972" y="4376"/>
                  </a:cubicBezTo>
                  <a:cubicBezTo>
                    <a:pt x="6985" y="4280"/>
                    <a:pt x="6978" y="4183"/>
                    <a:pt x="6944" y="4091"/>
                  </a:cubicBezTo>
                  <a:cubicBezTo>
                    <a:pt x="6938" y="4070"/>
                    <a:pt x="6933" y="4046"/>
                    <a:pt x="6922" y="4030"/>
                  </a:cubicBezTo>
                  <a:cubicBezTo>
                    <a:pt x="6956" y="4023"/>
                    <a:pt x="6990" y="4018"/>
                    <a:pt x="7024" y="4018"/>
                  </a:cubicBezTo>
                  <a:cubicBezTo>
                    <a:pt x="7137" y="3996"/>
                    <a:pt x="7240" y="3933"/>
                    <a:pt x="7325" y="3860"/>
                  </a:cubicBezTo>
                  <a:cubicBezTo>
                    <a:pt x="7415" y="3779"/>
                    <a:pt x="7478" y="3677"/>
                    <a:pt x="7512" y="3569"/>
                  </a:cubicBezTo>
                  <a:cubicBezTo>
                    <a:pt x="7552" y="3450"/>
                    <a:pt x="7546" y="3319"/>
                    <a:pt x="7523" y="3199"/>
                  </a:cubicBezTo>
                  <a:cubicBezTo>
                    <a:pt x="7496" y="3092"/>
                    <a:pt x="7439" y="3000"/>
                    <a:pt x="7376" y="2910"/>
                  </a:cubicBezTo>
                  <a:cubicBezTo>
                    <a:pt x="7302" y="2824"/>
                    <a:pt x="7211" y="2751"/>
                    <a:pt x="7121" y="2694"/>
                  </a:cubicBezTo>
                  <a:cubicBezTo>
                    <a:pt x="7024" y="2632"/>
                    <a:pt x="6916" y="2580"/>
                    <a:pt x="6807" y="2541"/>
                  </a:cubicBezTo>
                  <a:cubicBezTo>
                    <a:pt x="6796" y="2541"/>
                    <a:pt x="6785" y="2535"/>
                    <a:pt x="6768" y="2530"/>
                  </a:cubicBezTo>
                  <a:cubicBezTo>
                    <a:pt x="6802" y="2512"/>
                    <a:pt x="6830" y="2489"/>
                    <a:pt x="6865" y="2467"/>
                  </a:cubicBezTo>
                  <a:cubicBezTo>
                    <a:pt x="6944" y="2404"/>
                    <a:pt x="7024" y="2331"/>
                    <a:pt x="7069" y="2234"/>
                  </a:cubicBezTo>
                  <a:cubicBezTo>
                    <a:pt x="7109" y="2160"/>
                    <a:pt x="7126" y="2080"/>
                    <a:pt x="7121" y="1995"/>
                  </a:cubicBezTo>
                  <a:cubicBezTo>
                    <a:pt x="7114" y="1950"/>
                    <a:pt x="7103" y="1909"/>
                    <a:pt x="7087" y="1864"/>
                  </a:cubicBezTo>
                  <a:cubicBezTo>
                    <a:pt x="7064" y="1825"/>
                    <a:pt x="7040" y="1791"/>
                    <a:pt x="7012" y="1757"/>
                  </a:cubicBezTo>
                  <a:cubicBezTo>
                    <a:pt x="6967" y="1694"/>
                    <a:pt x="6893" y="1643"/>
                    <a:pt x="6825" y="1602"/>
                  </a:cubicBezTo>
                  <a:cubicBezTo>
                    <a:pt x="6728" y="1557"/>
                    <a:pt x="6631" y="1529"/>
                    <a:pt x="6529" y="1518"/>
                  </a:cubicBezTo>
                  <a:cubicBezTo>
                    <a:pt x="6489" y="1514"/>
                    <a:pt x="6449" y="1512"/>
                    <a:pt x="6409" y="1512"/>
                  </a:cubicBezTo>
                  <a:cubicBezTo>
                    <a:pt x="6335" y="1512"/>
                    <a:pt x="6262" y="1518"/>
                    <a:pt x="6188" y="1529"/>
                  </a:cubicBezTo>
                  <a:cubicBezTo>
                    <a:pt x="6166" y="1534"/>
                    <a:pt x="6138" y="1541"/>
                    <a:pt x="6114" y="1547"/>
                  </a:cubicBezTo>
                  <a:cubicBezTo>
                    <a:pt x="6132" y="1478"/>
                    <a:pt x="6138" y="1410"/>
                    <a:pt x="6132" y="1342"/>
                  </a:cubicBezTo>
                  <a:cubicBezTo>
                    <a:pt x="6120" y="1268"/>
                    <a:pt x="6104" y="1193"/>
                    <a:pt x="6064" y="1125"/>
                  </a:cubicBezTo>
                  <a:cubicBezTo>
                    <a:pt x="6023" y="1057"/>
                    <a:pt x="5973" y="1007"/>
                    <a:pt x="5910" y="962"/>
                  </a:cubicBezTo>
                  <a:cubicBezTo>
                    <a:pt x="5853" y="927"/>
                    <a:pt x="5791" y="899"/>
                    <a:pt x="5729" y="881"/>
                  </a:cubicBezTo>
                  <a:cubicBezTo>
                    <a:pt x="5677" y="871"/>
                    <a:pt x="5625" y="864"/>
                    <a:pt x="5575" y="864"/>
                  </a:cubicBezTo>
                  <a:cubicBezTo>
                    <a:pt x="5548" y="864"/>
                    <a:pt x="5521" y="866"/>
                    <a:pt x="5495" y="870"/>
                  </a:cubicBezTo>
                  <a:cubicBezTo>
                    <a:pt x="5450" y="876"/>
                    <a:pt x="5409" y="881"/>
                    <a:pt x="5370" y="899"/>
                  </a:cubicBezTo>
                  <a:cubicBezTo>
                    <a:pt x="5325" y="910"/>
                    <a:pt x="5285" y="927"/>
                    <a:pt x="5246" y="944"/>
                  </a:cubicBezTo>
                  <a:cubicBezTo>
                    <a:pt x="5233" y="949"/>
                    <a:pt x="5228" y="949"/>
                    <a:pt x="5223" y="955"/>
                  </a:cubicBezTo>
                  <a:cubicBezTo>
                    <a:pt x="5212" y="842"/>
                    <a:pt x="5188" y="728"/>
                    <a:pt x="5137" y="626"/>
                  </a:cubicBezTo>
                  <a:cubicBezTo>
                    <a:pt x="5068" y="501"/>
                    <a:pt x="4944" y="398"/>
                    <a:pt x="4796" y="375"/>
                  </a:cubicBezTo>
                  <a:cubicBezTo>
                    <a:pt x="4766" y="370"/>
                    <a:pt x="4737" y="368"/>
                    <a:pt x="4707" y="368"/>
                  </a:cubicBezTo>
                  <a:cubicBezTo>
                    <a:pt x="4579" y="368"/>
                    <a:pt x="4453" y="413"/>
                    <a:pt x="4342" y="477"/>
                  </a:cubicBezTo>
                  <a:cubicBezTo>
                    <a:pt x="4262" y="524"/>
                    <a:pt x="4189" y="587"/>
                    <a:pt x="4126" y="648"/>
                  </a:cubicBezTo>
                  <a:cubicBezTo>
                    <a:pt x="4108" y="666"/>
                    <a:pt x="4092" y="689"/>
                    <a:pt x="4074" y="705"/>
                  </a:cubicBezTo>
                  <a:cubicBezTo>
                    <a:pt x="4069" y="677"/>
                    <a:pt x="4058" y="648"/>
                    <a:pt x="4052" y="614"/>
                  </a:cubicBezTo>
                  <a:cubicBezTo>
                    <a:pt x="4029" y="506"/>
                    <a:pt x="3995" y="398"/>
                    <a:pt x="3943" y="296"/>
                  </a:cubicBezTo>
                  <a:cubicBezTo>
                    <a:pt x="3893" y="199"/>
                    <a:pt x="3819" y="115"/>
                    <a:pt x="3722" y="63"/>
                  </a:cubicBezTo>
                  <a:cubicBezTo>
                    <a:pt x="3654" y="18"/>
                    <a:pt x="3568" y="0"/>
                    <a:pt x="3484"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5" name="Google Shape;2009;p27"/>
            <p:cNvSpPr>
              <a:spLocks noChangeArrowheads="1"/>
            </p:cNvSpPr>
            <p:nvPr/>
          </p:nvSpPr>
          <p:spPr bwMode="auto">
            <a:xfrm flipH="1">
              <a:off x="2046908" y="3638026"/>
              <a:ext cx="29822" cy="44030"/>
            </a:xfrm>
            <a:custGeom>
              <a:avLst/>
              <a:gdLst>
                <a:gd name="T0" fmla="*/ 0 w 1029"/>
                <a:gd name="T1" fmla="*/ 0 h 1485"/>
                <a:gd name="T2" fmla="*/ 1029 w 1029"/>
                <a:gd name="T3" fmla="*/ 1485 h 1485"/>
              </a:gdLst>
              <a:ahLst/>
              <a:cxnLst/>
              <a:rect l="T0" t="T1" r="T2" b="T3"/>
              <a:pathLst>
                <a:path w="1029" h="1485" extrusionOk="0">
                  <a:moveTo>
                    <a:pt x="187" y="0"/>
                  </a:moveTo>
                  <a:lnTo>
                    <a:pt x="187" y="92"/>
                  </a:lnTo>
                  <a:lnTo>
                    <a:pt x="187" y="142"/>
                  </a:lnTo>
                  <a:cubicBezTo>
                    <a:pt x="194" y="262"/>
                    <a:pt x="199" y="386"/>
                    <a:pt x="199" y="506"/>
                  </a:cubicBezTo>
                  <a:cubicBezTo>
                    <a:pt x="199" y="666"/>
                    <a:pt x="97" y="734"/>
                    <a:pt x="79" y="858"/>
                  </a:cubicBezTo>
                  <a:cubicBezTo>
                    <a:pt x="68" y="955"/>
                    <a:pt x="0" y="1267"/>
                    <a:pt x="29" y="1404"/>
                  </a:cubicBezTo>
                  <a:cubicBezTo>
                    <a:pt x="326" y="1465"/>
                    <a:pt x="538" y="1484"/>
                    <a:pt x="689" y="1484"/>
                  </a:cubicBezTo>
                  <a:cubicBezTo>
                    <a:pt x="958" y="1484"/>
                    <a:pt x="1028" y="1421"/>
                    <a:pt x="1028" y="1421"/>
                  </a:cubicBezTo>
                  <a:cubicBezTo>
                    <a:pt x="1012" y="1353"/>
                    <a:pt x="1000" y="1290"/>
                    <a:pt x="989" y="1228"/>
                  </a:cubicBezTo>
                  <a:cubicBezTo>
                    <a:pt x="966" y="1091"/>
                    <a:pt x="863" y="779"/>
                    <a:pt x="852" y="648"/>
                  </a:cubicBezTo>
                  <a:cubicBezTo>
                    <a:pt x="847" y="512"/>
                    <a:pt x="841" y="386"/>
                    <a:pt x="841" y="262"/>
                  </a:cubicBezTo>
                  <a:cubicBezTo>
                    <a:pt x="841" y="194"/>
                    <a:pt x="841" y="120"/>
                    <a:pt x="847" y="52"/>
                  </a:cubicBezTo>
                  <a:cubicBezTo>
                    <a:pt x="813" y="63"/>
                    <a:pt x="784" y="74"/>
                    <a:pt x="750" y="86"/>
                  </a:cubicBezTo>
                  <a:cubicBezTo>
                    <a:pt x="698" y="97"/>
                    <a:pt x="648" y="108"/>
                    <a:pt x="596" y="114"/>
                  </a:cubicBezTo>
                  <a:lnTo>
                    <a:pt x="556" y="114"/>
                  </a:lnTo>
                  <a:cubicBezTo>
                    <a:pt x="517" y="114"/>
                    <a:pt x="477" y="108"/>
                    <a:pt x="438" y="103"/>
                  </a:cubicBezTo>
                  <a:cubicBezTo>
                    <a:pt x="370" y="92"/>
                    <a:pt x="278" y="69"/>
                    <a:pt x="199" y="11"/>
                  </a:cubicBezTo>
                  <a:lnTo>
                    <a:pt x="187"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6" name="Google Shape;2010;p27"/>
            <p:cNvSpPr>
              <a:spLocks noChangeArrowheads="1"/>
            </p:cNvSpPr>
            <p:nvPr/>
          </p:nvSpPr>
          <p:spPr bwMode="auto">
            <a:xfrm flipH="1">
              <a:off x="1954604" y="3470427"/>
              <a:ext cx="207330" cy="163338"/>
            </a:xfrm>
            <a:custGeom>
              <a:avLst/>
              <a:gdLst>
                <a:gd name="T0" fmla="*/ 0 w 7053"/>
                <a:gd name="T1" fmla="*/ 0 h 5569"/>
                <a:gd name="T2" fmla="*/ 7053 w 7053"/>
                <a:gd name="T3" fmla="*/ 5569 h 5569"/>
              </a:gdLst>
              <a:ahLst/>
              <a:cxnLst/>
              <a:rect l="T0" t="T1" r="T2" b="T3"/>
              <a:pathLst>
                <a:path w="7053" h="5569" extrusionOk="0">
                  <a:moveTo>
                    <a:pt x="3154" y="0"/>
                  </a:moveTo>
                  <a:cubicBezTo>
                    <a:pt x="3120" y="6"/>
                    <a:pt x="3091" y="11"/>
                    <a:pt x="3069" y="23"/>
                  </a:cubicBezTo>
                  <a:cubicBezTo>
                    <a:pt x="3035" y="34"/>
                    <a:pt x="3006" y="58"/>
                    <a:pt x="2972" y="79"/>
                  </a:cubicBezTo>
                  <a:cubicBezTo>
                    <a:pt x="2933" y="108"/>
                    <a:pt x="2899" y="142"/>
                    <a:pt x="2865" y="187"/>
                  </a:cubicBezTo>
                  <a:cubicBezTo>
                    <a:pt x="2813" y="255"/>
                    <a:pt x="2768" y="336"/>
                    <a:pt x="2728" y="433"/>
                  </a:cubicBezTo>
                  <a:cubicBezTo>
                    <a:pt x="2671" y="551"/>
                    <a:pt x="2637" y="682"/>
                    <a:pt x="2620" y="801"/>
                  </a:cubicBezTo>
                  <a:cubicBezTo>
                    <a:pt x="2614" y="819"/>
                    <a:pt x="2614" y="829"/>
                    <a:pt x="2614" y="847"/>
                  </a:cubicBezTo>
                  <a:cubicBezTo>
                    <a:pt x="2614" y="876"/>
                    <a:pt x="2597" y="898"/>
                    <a:pt x="2574" y="910"/>
                  </a:cubicBezTo>
                  <a:cubicBezTo>
                    <a:pt x="2563" y="921"/>
                    <a:pt x="2552" y="921"/>
                    <a:pt x="2535" y="921"/>
                  </a:cubicBezTo>
                  <a:cubicBezTo>
                    <a:pt x="2518" y="921"/>
                    <a:pt x="2506" y="921"/>
                    <a:pt x="2495" y="910"/>
                  </a:cubicBezTo>
                  <a:cubicBezTo>
                    <a:pt x="2427" y="858"/>
                    <a:pt x="2359" y="819"/>
                    <a:pt x="2285" y="790"/>
                  </a:cubicBezTo>
                  <a:cubicBezTo>
                    <a:pt x="2233" y="767"/>
                    <a:pt x="2188" y="756"/>
                    <a:pt x="2143" y="750"/>
                  </a:cubicBezTo>
                  <a:cubicBezTo>
                    <a:pt x="2125" y="745"/>
                    <a:pt x="2109" y="745"/>
                    <a:pt x="2091" y="745"/>
                  </a:cubicBezTo>
                  <a:lnTo>
                    <a:pt x="2052" y="745"/>
                  </a:lnTo>
                  <a:cubicBezTo>
                    <a:pt x="2023" y="750"/>
                    <a:pt x="1994" y="756"/>
                    <a:pt x="1973" y="767"/>
                  </a:cubicBezTo>
                  <a:cubicBezTo>
                    <a:pt x="1955" y="779"/>
                    <a:pt x="1932" y="790"/>
                    <a:pt x="1915" y="801"/>
                  </a:cubicBezTo>
                  <a:lnTo>
                    <a:pt x="1864" y="853"/>
                  </a:lnTo>
                  <a:cubicBezTo>
                    <a:pt x="1847" y="881"/>
                    <a:pt x="1829" y="910"/>
                    <a:pt x="1819" y="937"/>
                  </a:cubicBezTo>
                  <a:cubicBezTo>
                    <a:pt x="1795" y="989"/>
                    <a:pt x="1779" y="1052"/>
                    <a:pt x="1768" y="1120"/>
                  </a:cubicBezTo>
                  <a:cubicBezTo>
                    <a:pt x="1761" y="1199"/>
                    <a:pt x="1756" y="1285"/>
                    <a:pt x="1768" y="1375"/>
                  </a:cubicBezTo>
                  <a:cubicBezTo>
                    <a:pt x="1768" y="1398"/>
                    <a:pt x="1761" y="1414"/>
                    <a:pt x="1750" y="1427"/>
                  </a:cubicBezTo>
                  <a:cubicBezTo>
                    <a:pt x="1734" y="1443"/>
                    <a:pt x="1711" y="1455"/>
                    <a:pt x="1682" y="1455"/>
                  </a:cubicBezTo>
                  <a:cubicBezTo>
                    <a:pt x="1671" y="1455"/>
                    <a:pt x="1659" y="1455"/>
                    <a:pt x="1648" y="1443"/>
                  </a:cubicBezTo>
                  <a:cubicBezTo>
                    <a:pt x="1609" y="1421"/>
                    <a:pt x="1569" y="1398"/>
                    <a:pt x="1529" y="1375"/>
                  </a:cubicBezTo>
                  <a:cubicBezTo>
                    <a:pt x="1472" y="1353"/>
                    <a:pt x="1409" y="1341"/>
                    <a:pt x="1341" y="1330"/>
                  </a:cubicBezTo>
                  <a:cubicBezTo>
                    <a:pt x="1313" y="1324"/>
                    <a:pt x="1279" y="1324"/>
                    <a:pt x="1250" y="1324"/>
                  </a:cubicBezTo>
                  <a:cubicBezTo>
                    <a:pt x="1210" y="1324"/>
                    <a:pt x="1176" y="1324"/>
                    <a:pt x="1142" y="1330"/>
                  </a:cubicBezTo>
                  <a:cubicBezTo>
                    <a:pt x="1074" y="1341"/>
                    <a:pt x="1011" y="1359"/>
                    <a:pt x="961" y="1380"/>
                  </a:cubicBezTo>
                  <a:cubicBezTo>
                    <a:pt x="921" y="1398"/>
                    <a:pt x="882" y="1421"/>
                    <a:pt x="853" y="1443"/>
                  </a:cubicBezTo>
                  <a:cubicBezTo>
                    <a:pt x="830" y="1461"/>
                    <a:pt x="807" y="1477"/>
                    <a:pt x="790" y="1500"/>
                  </a:cubicBezTo>
                  <a:cubicBezTo>
                    <a:pt x="779" y="1517"/>
                    <a:pt x="767" y="1540"/>
                    <a:pt x="756" y="1558"/>
                  </a:cubicBezTo>
                  <a:cubicBezTo>
                    <a:pt x="751" y="1574"/>
                    <a:pt x="745" y="1597"/>
                    <a:pt x="738" y="1614"/>
                  </a:cubicBezTo>
                  <a:lnTo>
                    <a:pt x="738" y="1682"/>
                  </a:lnTo>
                  <a:cubicBezTo>
                    <a:pt x="745" y="1710"/>
                    <a:pt x="756" y="1739"/>
                    <a:pt x="762" y="1762"/>
                  </a:cubicBezTo>
                  <a:cubicBezTo>
                    <a:pt x="779" y="1796"/>
                    <a:pt x="796" y="1830"/>
                    <a:pt x="813" y="1858"/>
                  </a:cubicBezTo>
                  <a:lnTo>
                    <a:pt x="841" y="1865"/>
                  </a:lnTo>
                  <a:lnTo>
                    <a:pt x="853" y="1865"/>
                  </a:lnTo>
                  <a:lnTo>
                    <a:pt x="875" y="1870"/>
                  </a:lnTo>
                  <a:cubicBezTo>
                    <a:pt x="916" y="1881"/>
                    <a:pt x="961" y="1899"/>
                    <a:pt x="1000" y="1915"/>
                  </a:cubicBezTo>
                  <a:cubicBezTo>
                    <a:pt x="1034" y="1933"/>
                    <a:pt x="1058" y="1978"/>
                    <a:pt x="1069" y="2006"/>
                  </a:cubicBezTo>
                  <a:cubicBezTo>
                    <a:pt x="1079" y="2046"/>
                    <a:pt x="1074" y="2091"/>
                    <a:pt x="1052" y="2125"/>
                  </a:cubicBezTo>
                  <a:cubicBezTo>
                    <a:pt x="1023" y="2171"/>
                    <a:pt x="972" y="2199"/>
                    <a:pt x="916" y="2199"/>
                  </a:cubicBezTo>
                  <a:cubicBezTo>
                    <a:pt x="893" y="2199"/>
                    <a:pt x="864" y="2193"/>
                    <a:pt x="848" y="2177"/>
                  </a:cubicBezTo>
                  <a:cubicBezTo>
                    <a:pt x="819" y="2159"/>
                    <a:pt x="790" y="2143"/>
                    <a:pt x="762" y="2130"/>
                  </a:cubicBezTo>
                  <a:cubicBezTo>
                    <a:pt x="728" y="2120"/>
                    <a:pt x="693" y="2109"/>
                    <a:pt x="654" y="2103"/>
                  </a:cubicBezTo>
                  <a:cubicBezTo>
                    <a:pt x="631" y="2096"/>
                    <a:pt x="609" y="2096"/>
                    <a:pt x="591" y="2096"/>
                  </a:cubicBezTo>
                  <a:cubicBezTo>
                    <a:pt x="568" y="2096"/>
                    <a:pt x="541" y="2096"/>
                    <a:pt x="518" y="2103"/>
                  </a:cubicBezTo>
                  <a:cubicBezTo>
                    <a:pt x="473" y="2109"/>
                    <a:pt x="432" y="2120"/>
                    <a:pt x="392" y="2137"/>
                  </a:cubicBezTo>
                  <a:cubicBezTo>
                    <a:pt x="363" y="2148"/>
                    <a:pt x="342" y="2159"/>
                    <a:pt x="313" y="2177"/>
                  </a:cubicBezTo>
                  <a:cubicBezTo>
                    <a:pt x="290" y="2199"/>
                    <a:pt x="268" y="2222"/>
                    <a:pt x="245" y="2245"/>
                  </a:cubicBezTo>
                  <a:cubicBezTo>
                    <a:pt x="239" y="2261"/>
                    <a:pt x="227" y="2279"/>
                    <a:pt x="222" y="2295"/>
                  </a:cubicBezTo>
                  <a:cubicBezTo>
                    <a:pt x="216" y="2308"/>
                    <a:pt x="211" y="2313"/>
                    <a:pt x="211" y="2324"/>
                  </a:cubicBezTo>
                  <a:lnTo>
                    <a:pt x="211" y="2353"/>
                  </a:lnTo>
                  <a:lnTo>
                    <a:pt x="211" y="2364"/>
                  </a:lnTo>
                  <a:cubicBezTo>
                    <a:pt x="216" y="2369"/>
                    <a:pt x="216" y="2369"/>
                    <a:pt x="216" y="2376"/>
                  </a:cubicBezTo>
                  <a:cubicBezTo>
                    <a:pt x="222" y="2387"/>
                    <a:pt x="227" y="2392"/>
                    <a:pt x="234" y="2403"/>
                  </a:cubicBezTo>
                  <a:cubicBezTo>
                    <a:pt x="245" y="2421"/>
                    <a:pt x="261" y="2432"/>
                    <a:pt x="273" y="2444"/>
                  </a:cubicBezTo>
                  <a:cubicBezTo>
                    <a:pt x="313" y="2471"/>
                    <a:pt x="358" y="2495"/>
                    <a:pt x="410" y="2523"/>
                  </a:cubicBezTo>
                  <a:cubicBezTo>
                    <a:pt x="438" y="2534"/>
                    <a:pt x="466" y="2546"/>
                    <a:pt x="483" y="2580"/>
                  </a:cubicBezTo>
                  <a:cubicBezTo>
                    <a:pt x="500" y="2608"/>
                    <a:pt x="507" y="2642"/>
                    <a:pt x="494" y="2676"/>
                  </a:cubicBezTo>
                  <a:cubicBezTo>
                    <a:pt x="478" y="2733"/>
                    <a:pt x="432" y="2767"/>
                    <a:pt x="370" y="2773"/>
                  </a:cubicBezTo>
                  <a:cubicBezTo>
                    <a:pt x="347" y="2773"/>
                    <a:pt x="324" y="2773"/>
                    <a:pt x="302" y="2778"/>
                  </a:cubicBezTo>
                  <a:cubicBezTo>
                    <a:pt x="250" y="2785"/>
                    <a:pt x="200" y="2801"/>
                    <a:pt x="153" y="2819"/>
                  </a:cubicBezTo>
                  <a:cubicBezTo>
                    <a:pt x="132" y="2830"/>
                    <a:pt x="108" y="2841"/>
                    <a:pt x="85" y="2859"/>
                  </a:cubicBezTo>
                  <a:cubicBezTo>
                    <a:pt x="69" y="2870"/>
                    <a:pt x="57" y="2881"/>
                    <a:pt x="40" y="2898"/>
                  </a:cubicBezTo>
                  <a:cubicBezTo>
                    <a:pt x="35" y="2909"/>
                    <a:pt x="23" y="2927"/>
                    <a:pt x="17" y="2938"/>
                  </a:cubicBezTo>
                  <a:cubicBezTo>
                    <a:pt x="12" y="2956"/>
                    <a:pt x="6" y="2972"/>
                    <a:pt x="6" y="2990"/>
                  </a:cubicBezTo>
                  <a:cubicBezTo>
                    <a:pt x="1" y="3011"/>
                    <a:pt x="1" y="3035"/>
                    <a:pt x="6" y="3051"/>
                  </a:cubicBezTo>
                  <a:cubicBezTo>
                    <a:pt x="12" y="3085"/>
                    <a:pt x="17" y="3114"/>
                    <a:pt x="29" y="3142"/>
                  </a:cubicBezTo>
                  <a:cubicBezTo>
                    <a:pt x="46" y="3182"/>
                    <a:pt x="69" y="3216"/>
                    <a:pt x="91" y="3250"/>
                  </a:cubicBezTo>
                  <a:cubicBezTo>
                    <a:pt x="125" y="3290"/>
                    <a:pt x="166" y="3331"/>
                    <a:pt x="211" y="3370"/>
                  </a:cubicBezTo>
                  <a:cubicBezTo>
                    <a:pt x="261" y="3404"/>
                    <a:pt x="308" y="3433"/>
                    <a:pt x="358" y="3455"/>
                  </a:cubicBezTo>
                  <a:cubicBezTo>
                    <a:pt x="404" y="3472"/>
                    <a:pt x="455" y="3489"/>
                    <a:pt x="500" y="3501"/>
                  </a:cubicBezTo>
                  <a:cubicBezTo>
                    <a:pt x="557" y="3512"/>
                    <a:pt x="602" y="3569"/>
                    <a:pt x="602" y="3631"/>
                  </a:cubicBezTo>
                  <a:cubicBezTo>
                    <a:pt x="602" y="3677"/>
                    <a:pt x="580" y="3722"/>
                    <a:pt x="534" y="3751"/>
                  </a:cubicBezTo>
                  <a:cubicBezTo>
                    <a:pt x="494" y="3779"/>
                    <a:pt x="455" y="3801"/>
                    <a:pt x="415" y="3830"/>
                  </a:cubicBezTo>
                  <a:cubicBezTo>
                    <a:pt x="358" y="3876"/>
                    <a:pt x="318" y="3916"/>
                    <a:pt x="284" y="3955"/>
                  </a:cubicBezTo>
                  <a:cubicBezTo>
                    <a:pt x="268" y="3978"/>
                    <a:pt x="256" y="4006"/>
                    <a:pt x="245" y="4029"/>
                  </a:cubicBezTo>
                  <a:cubicBezTo>
                    <a:pt x="239" y="4047"/>
                    <a:pt x="234" y="4063"/>
                    <a:pt x="227" y="4081"/>
                  </a:cubicBezTo>
                  <a:lnTo>
                    <a:pt x="227" y="4120"/>
                  </a:lnTo>
                  <a:cubicBezTo>
                    <a:pt x="234" y="4142"/>
                    <a:pt x="239" y="4160"/>
                    <a:pt x="245" y="4171"/>
                  </a:cubicBezTo>
                  <a:cubicBezTo>
                    <a:pt x="256" y="4194"/>
                    <a:pt x="268" y="4210"/>
                    <a:pt x="279" y="4233"/>
                  </a:cubicBezTo>
                  <a:cubicBezTo>
                    <a:pt x="302" y="4262"/>
                    <a:pt x="336" y="4291"/>
                    <a:pt x="370" y="4325"/>
                  </a:cubicBezTo>
                  <a:cubicBezTo>
                    <a:pt x="438" y="4370"/>
                    <a:pt x="507" y="4409"/>
                    <a:pt x="586" y="4443"/>
                  </a:cubicBezTo>
                  <a:cubicBezTo>
                    <a:pt x="704" y="4490"/>
                    <a:pt x="830" y="4524"/>
                    <a:pt x="961" y="4546"/>
                  </a:cubicBezTo>
                  <a:cubicBezTo>
                    <a:pt x="1029" y="4551"/>
                    <a:pt x="1097" y="4558"/>
                    <a:pt x="1160" y="4558"/>
                  </a:cubicBezTo>
                  <a:lnTo>
                    <a:pt x="1189" y="4558"/>
                  </a:lnTo>
                  <a:cubicBezTo>
                    <a:pt x="1223" y="4558"/>
                    <a:pt x="1257" y="4569"/>
                    <a:pt x="1279" y="4597"/>
                  </a:cubicBezTo>
                  <a:cubicBezTo>
                    <a:pt x="1302" y="4619"/>
                    <a:pt x="1318" y="4653"/>
                    <a:pt x="1318" y="4687"/>
                  </a:cubicBezTo>
                  <a:cubicBezTo>
                    <a:pt x="1307" y="4779"/>
                    <a:pt x="1307" y="4858"/>
                    <a:pt x="1313" y="4938"/>
                  </a:cubicBezTo>
                  <a:cubicBezTo>
                    <a:pt x="1325" y="4989"/>
                    <a:pt x="1336" y="5041"/>
                    <a:pt x="1352" y="5091"/>
                  </a:cubicBezTo>
                  <a:cubicBezTo>
                    <a:pt x="1370" y="5120"/>
                    <a:pt x="1381" y="5148"/>
                    <a:pt x="1404" y="5172"/>
                  </a:cubicBezTo>
                  <a:cubicBezTo>
                    <a:pt x="1415" y="5193"/>
                    <a:pt x="1438" y="5217"/>
                    <a:pt x="1461" y="5233"/>
                  </a:cubicBezTo>
                  <a:cubicBezTo>
                    <a:pt x="1489" y="5251"/>
                    <a:pt x="1512" y="5267"/>
                    <a:pt x="1540" y="5279"/>
                  </a:cubicBezTo>
                  <a:cubicBezTo>
                    <a:pt x="1580" y="5296"/>
                    <a:pt x="1609" y="5301"/>
                    <a:pt x="1643" y="5313"/>
                  </a:cubicBezTo>
                  <a:lnTo>
                    <a:pt x="1677" y="5313"/>
                  </a:lnTo>
                  <a:cubicBezTo>
                    <a:pt x="1688" y="5313"/>
                    <a:pt x="1700" y="5313"/>
                    <a:pt x="1716" y="5308"/>
                  </a:cubicBezTo>
                  <a:cubicBezTo>
                    <a:pt x="1750" y="5301"/>
                    <a:pt x="1790" y="5290"/>
                    <a:pt x="1824" y="5279"/>
                  </a:cubicBezTo>
                  <a:cubicBezTo>
                    <a:pt x="1966" y="5217"/>
                    <a:pt x="2086" y="5120"/>
                    <a:pt x="2205" y="5035"/>
                  </a:cubicBezTo>
                  <a:lnTo>
                    <a:pt x="2233" y="5012"/>
                  </a:lnTo>
                  <a:lnTo>
                    <a:pt x="2245" y="5001"/>
                  </a:lnTo>
                  <a:cubicBezTo>
                    <a:pt x="2301" y="4955"/>
                    <a:pt x="2353" y="4915"/>
                    <a:pt x="2409" y="4881"/>
                  </a:cubicBezTo>
                  <a:cubicBezTo>
                    <a:pt x="2438" y="4870"/>
                    <a:pt x="2466" y="4852"/>
                    <a:pt x="2495" y="4842"/>
                  </a:cubicBezTo>
                  <a:lnTo>
                    <a:pt x="2506" y="4836"/>
                  </a:lnTo>
                  <a:cubicBezTo>
                    <a:pt x="2535" y="4818"/>
                    <a:pt x="2563" y="4807"/>
                    <a:pt x="2592" y="4807"/>
                  </a:cubicBezTo>
                  <a:cubicBezTo>
                    <a:pt x="2614" y="4802"/>
                    <a:pt x="2637" y="4797"/>
                    <a:pt x="2660" y="4797"/>
                  </a:cubicBezTo>
                  <a:cubicBezTo>
                    <a:pt x="2682" y="4797"/>
                    <a:pt x="2700" y="4802"/>
                    <a:pt x="2716" y="4802"/>
                  </a:cubicBezTo>
                  <a:cubicBezTo>
                    <a:pt x="2745" y="4807"/>
                    <a:pt x="2779" y="4818"/>
                    <a:pt x="2807" y="4836"/>
                  </a:cubicBezTo>
                  <a:cubicBezTo>
                    <a:pt x="2859" y="4876"/>
                    <a:pt x="2904" y="4921"/>
                    <a:pt x="2938" y="4978"/>
                  </a:cubicBezTo>
                  <a:cubicBezTo>
                    <a:pt x="2978" y="5046"/>
                    <a:pt x="3006" y="5125"/>
                    <a:pt x="3030" y="5199"/>
                  </a:cubicBezTo>
                  <a:cubicBezTo>
                    <a:pt x="3046" y="5245"/>
                    <a:pt x="3057" y="5279"/>
                    <a:pt x="3075" y="5319"/>
                  </a:cubicBezTo>
                  <a:cubicBezTo>
                    <a:pt x="3098" y="5369"/>
                    <a:pt x="3120" y="5410"/>
                    <a:pt x="3148" y="5444"/>
                  </a:cubicBezTo>
                  <a:cubicBezTo>
                    <a:pt x="3159" y="5466"/>
                    <a:pt x="3182" y="5484"/>
                    <a:pt x="3200" y="5500"/>
                  </a:cubicBezTo>
                  <a:cubicBezTo>
                    <a:pt x="3222" y="5518"/>
                    <a:pt x="3245" y="5529"/>
                    <a:pt x="3268" y="5540"/>
                  </a:cubicBezTo>
                  <a:cubicBezTo>
                    <a:pt x="3296" y="5552"/>
                    <a:pt x="3324" y="5563"/>
                    <a:pt x="3364" y="5568"/>
                  </a:cubicBezTo>
                  <a:lnTo>
                    <a:pt x="3484" y="5568"/>
                  </a:lnTo>
                  <a:cubicBezTo>
                    <a:pt x="3523" y="5563"/>
                    <a:pt x="3563" y="5552"/>
                    <a:pt x="3602" y="5534"/>
                  </a:cubicBezTo>
                  <a:cubicBezTo>
                    <a:pt x="3654" y="5513"/>
                    <a:pt x="3705" y="5484"/>
                    <a:pt x="3756" y="5444"/>
                  </a:cubicBezTo>
                  <a:cubicBezTo>
                    <a:pt x="3807" y="5398"/>
                    <a:pt x="3853" y="5353"/>
                    <a:pt x="3893" y="5308"/>
                  </a:cubicBezTo>
                  <a:cubicBezTo>
                    <a:pt x="3932" y="5251"/>
                    <a:pt x="3972" y="5188"/>
                    <a:pt x="4001" y="5120"/>
                  </a:cubicBezTo>
                  <a:cubicBezTo>
                    <a:pt x="4011" y="5086"/>
                    <a:pt x="4024" y="5052"/>
                    <a:pt x="4035" y="5018"/>
                  </a:cubicBezTo>
                  <a:cubicBezTo>
                    <a:pt x="4046" y="4973"/>
                    <a:pt x="4092" y="4944"/>
                    <a:pt x="4137" y="4944"/>
                  </a:cubicBezTo>
                  <a:cubicBezTo>
                    <a:pt x="4176" y="4944"/>
                    <a:pt x="4211" y="4960"/>
                    <a:pt x="4228" y="4989"/>
                  </a:cubicBezTo>
                  <a:cubicBezTo>
                    <a:pt x="4257" y="5046"/>
                    <a:pt x="4284" y="5091"/>
                    <a:pt x="4313" y="5138"/>
                  </a:cubicBezTo>
                  <a:cubicBezTo>
                    <a:pt x="4347" y="5177"/>
                    <a:pt x="4376" y="5211"/>
                    <a:pt x="4415" y="5240"/>
                  </a:cubicBezTo>
                  <a:cubicBezTo>
                    <a:pt x="4449" y="5262"/>
                    <a:pt x="4483" y="5285"/>
                    <a:pt x="4517" y="5296"/>
                  </a:cubicBezTo>
                  <a:cubicBezTo>
                    <a:pt x="4552" y="5313"/>
                    <a:pt x="4586" y="5319"/>
                    <a:pt x="4620" y="5330"/>
                  </a:cubicBezTo>
                  <a:lnTo>
                    <a:pt x="4762" y="5330"/>
                  </a:lnTo>
                  <a:cubicBezTo>
                    <a:pt x="4819" y="5319"/>
                    <a:pt x="4864" y="5301"/>
                    <a:pt x="4916" y="5285"/>
                  </a:cubicBezTo>
                  <a:cubicBezTo>
                    <a:pt x="4978" y="5256"/>
                    <a:pt x="5041" y="5222"/>
                    <a:pt x="5097" y="5177"/>
                  </a:cubicBezTo>
                  <a:cubicBezTo>
                    <a:pt x="5165" y="5120"/>
                    <a:pt x="5233" y="5057"/>
                    <a:pt x="5285" y="4989"/>
                  </a:cubicBezTo>
                  <a:cubicBezTo>
                    <a:pt x="5336" y="4926"/>
                    <a:pt x="5375" y="4858"/>
                    <a:pt x="5404" y="4784"/>
                  </a:cubicBezTo>
                  <a:cubicBezTo>
                    <a:pt x="5427" y="4734"/>
                    <a:pt x="5450" y="4677"/>
                    <a:pt x="5461" y="4614"/>
                  </a:cubicBezTo>
                  <a:cubicBezTo>
                    <a:pt x="5467" y="4585"/>
                    <a:pt x="5495" y="4558"/>
                    <a:pt x="5529" y="4551"/>
                  </a:cubicBezTo>
                  <a:cubicBezTo>
                    <a:pt x="5535" y="4546"/>
                    <a:pt x="5540" y="4546"/>
                    <a:pt x="5553" y="4546"/>
                  </a:cubicBezTo>
                  <a:cubicBezTo>
                    <a:pt x="5574" y="4546"/>
                    <a:pt x="5598" y="4558"/>
                    <a:pt x="5614" y="4574"/>
                  </a:cubicBezTo>
                  <a:cubicBezTo>
                    <a:pt x="5632" y="4585"/>
                    <a:pt x="5643" y="4603"/>
                    <a:pt x="5660" y="4614"/>
                  </a:cubicBezTo>
                  <a:cubicBezTo>
                    <a:pt x="5700" y="4642"/>
                    <a:pt x="5739" y="4666"/>
                    <a:pt x="5784" y="4682"/>
                  </a:cubicBezTo>
                  <a:cubicBezTo>
                    <a:pt x="5818" y="4700"/>
                    <a:pt x="5853" y="4705"/>
                    <a:pt x="5893" y="4716"/>
                  </a:cubicBezTo>
                  <a:lnTo>
                    <a:pt x="6007" y="4716"/>
                  </a:lnTo>
                  <a:cubicBezTo>
                    <a:pt x="6052" y="4711"/>
                    <a:pt x="6098" y="4694"/>
                    <a:pt x="6138" y="4682"/>
                  </a:cubicBezTo>
                  <a:cubicBezTo>
                    <a:pt x="6177" y="4660"/>
                    <a:pt x="6222" y="4637"/>
                    <a:pt x="6262" y="4608"/>
                  </a:cubicBezTo>
                  <a:cubicBezTo>
                    <a:pt x="6308" y="4569"/>
                    <a:pt x="6342" y="4535"/>
                    <a:pt x="6376" y="4495"/>
                  </a:cubicBezTo>
                  <a:cubicBezTo>
                    <a:pt x="6405" y="4456"/>
                    <a:pt x="6432" y="4404"/>
                    <a:pt x="6455" y="4359"/>
                  </a:cubicBezTo>
                  <a:cubicBezTo>
                    <a:pt x="6473" y="4312"/>
                    <a:pt x="6489" y="4267"/>
                    <a:pt x="6495" y="4217"/>
                  </a:cubicBezTo>
                  <a:cubicBezTo>
                    <a:pt x="6500" y="4176"/>
                    <a:pt x="6500" y="4131"/>
                    <a:pt x="6495" y="4086"/>
                  </a:cubicBezTo>
                  <a:cubicBezTo>
                    <a:pt x="6489" y="4040"/>
                    <a:pt x="6473" y="3995"/>
                    <a:pt x="6455" y="3950"/>
                  </a:cubicBezTo>
                  <a:cubicBezTo>
                    <a:pt x="6432" y="3903"/>
                    <a:pt x="6410" y="3858"/>
                    <a:pt x="6382" y="3819"/>
                  </a:cubicBezTo>
                  <a:lnTo>
                    <a:pt x="6353" y="3785"/>
                  </a:lnTo>
                  <a:cubicBezTo>
                    <a:pt x="6313" y="3745"/>
                    <a:pt x="6308" y="3693"/>
                    <a:pt x="6330" y="3654"/>
                  </a:cubicBezTo>
                  <a:cubicBezTo>
                    <a:pt x="6353" y="3620"/>
                    <a:pt x="6387" y="3603"/>
                    <a:pt x="6421" y="3603"/>
                  </a:cubicBezTo>
                  <a:lnTo>
                    <a:pt x="6450" y="3603"/>
                  </a:lnTo>
                  <a:cubicBezTo>
                    <a:pt x="6484" y="3620"/>
                    <a:pt x="6518" y="3625"/>
                    <a:pt x="6558" y="3631"/>
                  </a:cubicBezTo>
                  <a:cubicBezTo>
                    <a:pt x="6575" y="3637"/>
                    <a:pt x="6592" y="3637"/>
                    <a:pt x="6615" y="3637"/>
                  </a:cubicBezTo>
                  <a:cubicBezTo>
                    <a:pt x="6631" y="3637"/>
                    <a:pt x="6654" y="3637"/>
                    <a:pt x="6671" y="3631"/>
                  </a:cubicBezTo>
                  <a:cubicBezTo>
                    <a:pt x="6717" y="3625"/>
                    <a:pt x="6751" y="3614"/>
                    <a:pt x="6785" y="3603"/>
                  </a:cubicBezTo>
                  <a:cubicBezTo>
                    <a:pt x="6814" y="3586"/>
                    <a:pt x="6841" y="3569"/>
                    <a:pt x="6875" y="3546"/>
                  </a:cubicBezTo>
                  <a:cubicBezTo>
                    <a:pt x="6909" y="3517"/>
                    <a:pt x="6938" y="3489"/>
                    <a:pt x="6961" y="3460"/>
                  </a:cubicBezTo>
                  <a:cubicBezTo>
                    <a:pt x="6984" y="3426"/>
                    <a:pt x="7001" y="3399"/>
                    <a:pt x="7019" y="3365"/>
                  </a:cubicBezTo>
                  <a:cubicBezTo>
                    <a:pt x="7029" y="3331"/>
                    <a:pt x="7040" y="3296"/>
                    <a:pt x="7046" y="3250"/>
                  </a:cubicBezTo>
                  <a:cubicBezTo>
                    <a:pt x="7053" y="3211"/>
                    <a:pt x="7053" y="3166"/>
                    <a:pt x="7046" y="3126"/>
                  </a:cubicBezTo>
                  <a:cubicBezTo>
                    <a:pt x="7040" y="3080"/>
                    <a:pt x="7029" y="3040"/>
                    <a:pt x="7012" y="3001"/>
                  </a:cubicBezTo>
                  <a:cubicBezTo>
                    <a:pt x="6995" y="2956"/>
                    <a:pt x="6972" y="2915"/>
                    <a:pt x="6938" y="2875"/>
                  </a:cubicBezTo>
                  <a:cubicBezTo>
                    <a:pt x="6899" y="2825"/>
                    <a:pt x="6854" y="2778"/>
                    <a:pt x="6796" y="2733"/>
                  </a:cubicBezTo>
                  <a:cubicBezTo>
                    <a:pt x="6717" y="2676"/>
                    <a:pt x="6626" y="2620"/>
                    <a:pt x="6518" y="2580"/>
                  </a:cubicBezTo>
                  <a:cubicBezTo>
                    <a:pt x="6410" y="2534"/>
                    <a:pt x="6296" y="2495"/>
                    <a:pt x="6172" y="2478"/>
                  </a:cubicBezTo>
                  <a:cubicBezTo>
                    <a:pt x="6132" y="2466"/>
                    <a:pt x="6103" y="2421"/>
                    <a:pt x="6103" y="2381"/>
                  </a:cubicBezTo>
                  <a:cubicBezTo>
                    <a:pt x="6103" y="2342"/>
                    <a:pt x="6125" y="2308"/>
                    <a:pt x="6172" y="2290"/>
                  </a:cubicBezTo>
                  <a:cubicBezTo>
                    <a:pt x="6200" y="2279"/>
                    <a:pt x="6222" y="2267"/>
                    <a:pt x="6245" y="2261"/>
                  </a:cubicBezTo>
                  <a:lnTo>
                    <a:pt x="6228" y="2256"/>
                  </a:lnTo>
                  <a:cubicBezTo>
                    <a:pt x="6313" y="2227"/>
                    <a:pt x="6398" y="2188"/>
                    <a:pt x="6473" y="2130"/>
                  </a:cubicBezTo>
                  <a:cubicBezTo>
                    <a:pt x="6518" y="2096"/>
                    <a:pt x="6552" y="2062"/>
                    <a:pt x="6581" y="2028"/>
                  </a:cubicBezTo>
                  <a:cubicBezTo>
                    <a:pt x="6597" y="2001"/>
                    <a:pt x="6615" y="1972"/>
                    <a:pt x="6626" y="1949"/>
                  </a:cubicBezTo>
                  <a:cubicBezTo>
                    <a:pt x="6631" y="1926"/>
                    <a:pt x="6637" y="1910"/>
                    <a:pt x="6644" y="1886"/>
                  </a:cubicBezTo>
                  <a:cubicBezTo>
                    <a:pt x="6649" y="1870"/>
                    <a:pt x="6649" y="1852"/>
                    <a:pt x="6644" y="1836"/>
                  </a:cubicBezTo>
                  <a:cubicBezTo>
                    <a:pt x="6644" y="1813"/>
                    <a:pt x="6637" y="1796"/>
                    <a:pt x="6631" y="1779"/>
                  </a:cubicBezTo>
                  <a:cubicBezTo>
                    <a:pt x="6620" y="1755"/>
                    <a:pt x="6609" y="1739"/>
                    <a:pt x="6597" y="1721"/>
                  </a:cubicBezTo>
                  <a:cubicBezTo>
                    <a:pt x="6575" y="1699"/>
                    <a:pt x="6552" y="1676"/>
                    <a:pt x="6529" y="1653"/>
                  </a:cubicBezTo>
                  <a:cubicBezTo>
                    <a:pt x="6495" y="1631"/>
                    <a:pt x="6461" y="1608"/>
                    <a:pt x="6416" y="1592"/>
                  </a:cubicBezTo>
                  <a:cubicBezTo>
                    <a:pt x="6371" y="1574"/>
                    <a:pt x="6313" y="1558"/>
                    <a:pt x="6256" y="1545"/>
                  </a:cubicBezTo>
                  <a:cubicBezTo>
                    <a:pt x="6222" y="1545"/>
                    <a:pt x="6188" y="1540"/>
                    <a:pt x="6154" y="1540"/>
                  </a:cubicBezTo>
                  <a:cubicBezTo>
                    <a:pt x="6114" y="1540"/>
                    <a:pt x="6080" y="1545"/>
                    <a:pt x="6046" y="1545"/>
                  </a:cubicBezTo>
                  <a:cubicBezTo>
                    <a:pt x="5983" y="1558"/>
                    <a:pt x="5938" y="1569"/>
                    <a:pt x="5904" y="1579"/>
                  </a:cubicBezTo>
                  <a:cubicBezTo>
                    <a:pt x="5887" y="1585"/>
                    <a:pt x="5876" y="1592"/>
                    <a:pt x="5865" y="1597"/>
                  </a:cubicBezTo>
                  <a:lnTo>
                    <a:pt x="5813" y="1614"/>
                  </a:lnTo>
                  <a:cubicBezTo>
                    <a:pt x="5768" y="1637"/>
                    <a:pt x="5716" y="1660"/>
                    <a:pt x="5666" y="1687"/>
                  </a:cubicBezTo>
                  <a:cubicBezTo>
                    <a:pt x="5648" y="1699"/>
                    <a:pt x="5632" y="1705"/>
                    <a:pt x="5608" y="1705"/>
                  </a:cubicBezTo>
                  <a:cubicBezTo>
                    <a:pt x="5574" y="1705"/>
                    <a:pt x="5546" y="1694"/>
                    <a:pt x="5524" y="1671"/>
                  </a:cubicBezTo>
                  <a:cubicBezTo>
                    <a:pt x="5490" y="1637"/>
                    <a:pt x="5478" y="1574"/>
                    <a:pt x="5506" y="1529"/>
                  </a:cubicBezTo>
                  <a:cubicBezTo>
                    <a:pt x="5529" y="1495"/>
                    <a:pt x="5553" y="1455"/>
                    <a:pt x="5569" y="1414"/>
                  </a:cubicBezTo>
                  <a:cubicBezTo>
                    <a:pt x="5587" y="1364"/>
                    <a:pt x="5603" y="1312"/>
                    <a:pt x="5608" y="1267"/>
                  </a:cubicBezTo>
                  <a:lnTo>
                    <a:pt x="5608" y="1176"/>
                  </a:lnTo>
                  <a:cubicBezTo>
                    <a:pt x="5603" y="1149"/>
                    <a:pt x="5598" y="1125"/>
                    <a:pt x="5587" y="1102"/>
                  </a:cubicBezTo>
                  <a:cubicBezTo>
                    <a:pt x="5580" y="1086"/>
                    <a:pt x="5569" y="1063"/>
                    <a:pt x="5558" y="1046"/>
                  </a:cubicBezTo>
                  <a:cubicBezTo>
                    <a:pt x="5540" y="1029"/>
                    <a:pt x="5524" y="1012"/>
                    <a:pt x="5512" y="1005"/>
                  </a:cubicBezTo>
                  <a:cubicBezTo>
                    <a:pt x="5490" y="989"/>
                    <a:pt x="5472" y="978"/>
                    <a:pt x="5450" y="966"/>
                  </a:cubicBezTo>
                  <a:cubicBezTo>
                    <a:pt x="5422" y="955"/>
                    <a:pt x="5393" y="949"/>
                    <a:pt x="5353" y="937"/>
                  </a:cubicBezTo>
                  <a:lnTo>
                    <a:pt x="5239" y="937"/>
                  </a:lnTo>
                  <a:cubicBezTo>
                    <a:pt x="5188" y="949"/>
                    <a:pt x="5137" y="966"/>
                    <a:pt x="5092" y="984"/>
                  </a:cubicBezTo>
                  <a:cubicBezTo>
                    <a:pt x="5034" y="1005"/>
                    <a:pt x="4978" y="1039"/>
                    <a:pt x="4927" y="1080"/>
                  </a:cubicBezTo>
                  <a:lnTo>
                    <a:pt x="4905" y="1097"/>
                  </a:lnTo>
                  <a:cubicBezTo>
                    <a:pt x="4871" y="1125"/>
                    <a:pt x="4847" y="1136"/>
                    <a:pt x="4813" y="1136"/>
                  </a:cubicBezTo>
                  <a:cubicBezTo>
                    <a:pt x="4790" y="1136"/>
                    <a:pt x="4774" y="1131"/>
                    <a:pt x="4751" y="1120"/>
                  </a:cubicBezTo>
                  <a:cubicBezTo>
                    <a:pt x="4717" y="1102"/>
                    <a:pt x="4688" y="1057"/>
                    <a:pt x="4693" y="1018"/>
                  </a:cubicBezTo>
                  <a:cubicBezTo>
                    <a:pt x="4706" y="903"/>
                    <a:pt x="4706" y="813"/>
                    <a:pt x="4700" y="727"/>
                  </a:cubicBezTo>
                  <a:cubicBezTo>
                    <a:pt x="4688" y="677"/>
                    <a:pt x="4677" y="625"/>
                    <a:pt x="4659" y="585"/>
                  </a:cubicBezTo>
                  <a:cubicBezTo>
                    <a:pt x="4648" y="562"/>
                    <a:pt x="4632" y="535"/>
                    <a:pt x="4620" y="512"/>
                  </a:cubicBezTo>
                  <a:cubicBezTo>
                    <a:pt x="4603" y="494"/>
                    <a:pt x="4591" y="483"/>
                    <a:pt x="4575" y="467"/>
                  </a:cubicBezTo>
                  <a:cubicBezTo>
                    <a:pt x="4557" y="454"/>
                    <a:pt x="4541" y="449"/>
                    <a:pt x="4523" y="438"/>
                  </a:cubicBezTo>
                  <a:cubicBezTo>
                    <a:pt x="4501" y="433"/>
                    <a:pt x="4478" y="426"/>
                    <a:pt x="4455" y="420"/>
                  </a:cubicBezTo>
                  <a:lnTo>
                    <a:pt x="4370" y="420"/>
                  </a:lnTo>
                  <a:cubicBezTo>
                    <a:pt x="4325" y="433"/>
                    <a:pt x="4284" y="443"/>
                    <a:pt x="4245" y="460"/>
                  </a:cubicBezTo>
                  <a:cubicBezTo>
                    <a:pt x="4194" y="483"/>
                    <a:pt x="4137" y="512"/>
                    <a:pt x="4086" y="551"/>
                  </a:cubicBezTo>
                  <a:cubicBezTo>
                    <a:pt x="4006" y="614"/>
                    <a:pt x="3932" y="688"/>
                    <a:pt x="3859" y="779"/>
                  </a:cubicBezTo>
                  <a:lnTo>
                    <a:pt x="3830" y="819"/>
                  </a:lnTo>
                  <a:cubicBezTo>
                    <a:pt x="3807" y="853"/>
                    <a:pt x="3780" y="869"/>
                    <a:pt x="3746" y="869"/>
                  </a:cubicBezTo>
                  <a:lnTo>
                    <a:pt x="3717" y="869"/>
                  </a:lnTo>
                  <a:cubicBezTo>
                    <a:pt x="3683" y="858"/>
                    <a:pt x="3660" y="829"/>
                    <a:pt x="3649" y="795"/>
                  </a:cubicBezTo>
                  <a:cubicBezTo>
                    <a:pt x="3636" y="745"/>
                    <a:pt x="3631" y="693"/>
                    <a:pt x="3620" y="643"/>
                  </a:cubicBezTo>
                  <a:cubicBezTo>
                    <a:pt x="3597" y="512"/>
                    <a:pt x="3568" y="375"/>
                    <a:pt x="3518" y="244"/>
                  </a:cubicBezTo>
                  <a:cubicBezTo>
                    <a:pt x="3500" y="199"/>
                    <a:pt x="3478" y="160"/>
                    <a:pt x="3450" y="126"/>
                  </a:cubicBezTo>
                  <a:cubicBezTo>
                    <a:pt x="3432" y="97"/>
                    <a:pt x="3410" y="79"/>
                    <a:pt x="3387" y="58"/>
                  </a:cubicBezTo>
                  <a:cubicBezTo>
                    <a:pt x="3371" y="45"/>
                    <a:pt x="3347" y="34"/>
                    <a:pt x="3324" y="23"/>
                  </a:cubicBezTo>
                  <a:cubicBezTo>
                    <a:pt x="3296" y="11"/>
                    <a:pt x="3274" y="6"/>
                    <a:pt x="3245"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7" name="Google Shape;2011;p27"/>
            <p:cNvSpPr>
              <a:spLocks noChangeArrowheads="1"/>
            </p:cNvSpPr>
            <p:nvPr/>
          </p:nvSpPr>
          <p:spPr bwMode="auto">
            <a:xfrm flipH="1">
              <a:off x="2052588" y="3628083"/>
              <a:ext cx="17041" cy="28407"/>
            </a:xfrm>
            <a:custGeom>
              <a:avLst/>
              <a:gdLst>
                <a:gd name="T0" fmla="*/ 0 w 620"/>
                <a:gd name="T1" fmla="*/ 0 h 972"/>
                <a:gd name="T2" fmla="*/ 620 w 620"/>
                <a:gd name="T3" fmla="*/ 972 h 972"/>
              </a:gdLst>
              <a:ahLst/>
              <a:cxnLst/>
              <a:rect l="T0" t="T1" r="T2" b="T3"/>
              <a:pathLst>
                <a:path w="620" h="972" extrusionOk="0">
                  <a:moveTo>
                    <a:pt x="609" y="852"/>
                  </a:moveTo>
                  <a:cubicBezTo>
                    <a:pt x="614" y="887"/>
                    <a:pt x="614" y="926"/>
                    <a:pt x="614" y="960"/>
                  </a:cubicBezTo>
                  <a:cubicBezTo>
                    <a:pt x="614" y="966"/>
                    <a:pt x="614" y="971"/>
                    <a:pt x="620" y="971"/>
                  </a:cubicBezTo>
                  <a:cubicBezTo>
                    <a:pt x="614" y="971"/>
                    <a:pt x="614" y="966"/>
                    <a:pt x="614" y="960"/>
                  </a:cubicBezTo>
                  <a:cubicBezTo>
                    <a:pt x="614" y="926"/>
                    <a:pt x="614" y="887"/>
                    <a:pt x="609" y="852"/>
                  </a:cubicBezTo>
                  <a:close/>
                  <a:moveTo>
                    <a:pt x="399" y="420"/>
                  </a:moveTo>
                  <a:cubicBezTo>
                    <a:pt x="387" y="420"/>
                    <a:pt x="370" y="420"/>
                    <a:pt x="358" y="426"/>
                  </a:cubicBezTo>
                  <a:lnTo>
                    <a:pt x="318" y="426"/>
                  </a:lnTo>
                  <a:cubicBezTo>
                    <a:pt x="297" y="426"/>
                    <a:pt x="273" y="426"/>
                    <a:pt x="250" y="420"/>
                  </a:cubicBezTo>
                  <a:cubicBezTo>
                    <a:pt x="273" y="426"/>
                    <a:pt x="297" y="426"/>
                    <a:pt x="318" y="426"/>
                  </a:cubicBezTo>
                  <a:lnTo>
                    <a:pt x="358" y="426"/>
                  </a:lnTo>
                  <a:cubicBezTo>
                    <a:pt x="370" y="420"/>
                    <a:pt x="387" y="420"/>
                    <a:pt x="399" y="420"/>
                  </a:cubicBezTo>
                  <a:close/>
                  <a:moveTo>
                    <a:pt x="609" y="364"/>
                  </a:moveTo>
                  <a:lnTo>
                    <a:pt x="609" y="364"/>
                  </a:lnTo>
                  <a:cubicBezTo>
                    <a:pt x="603" y="432"/>
                    <a:pt x="603" y="506"/>
                    <a:pt x="603" y="574"/>
                  </a:cubicBezTo>
                  <a:cubicBezTo>
                    <a:pt x="603" y="642"/>
                    <a:pt x="603" y="716"/>
                    <a:pt x="609" y="790"/>
                  </a:cubicBezTo>
                  <a:cubicBezTo>
                    <a:pt x="603" y="716"/>
                    <a:pt x="603" y="642"/>
                    <a:pt x="603" y="574"/>
                  </a:cubicBezTo>
                  <a:cubicBezTo>
                    <a:pt x="603" y="506"/>
                    <a:pt x="603" y="432"/>
                    <a:pt x="609" y="364"/>
                  </a:cubicBezTo>
                  <a:close/>
                  <a:moveTo>
                    <a:pt x="603" y="364"/>
                  </a:moveTo>
                  <a:lnTo>
                    <a:pt x="597" y="364"/>
                  </a:lnTo>
                  <a:lnTo>
                    <a:pt x="603" y="364"/>
                  </a:lnTo>
                  <a:close/>
                  <a:moveTo>
                    <a:pt x="404" y="176"/>
                  </a:moveTo>
                  <a:cubicBezTo>
                    <a:pt x="392" y="176"/>
                    <a:pt x="387" y="181"/>
                    <a:pt x="376" y="181"/>
                  </a:cubicBezTo>
                  <a:lnTo>
                    <a:pt x="318" y="181"/>
                  </a:lnTo>
                  <a:lnTo>
                    <a:pt x="256" y="181"/>
                  </a:lnTo>
                  <a:cubicBezTo>
                    <a:pt x="250" y="181"/>
                    <a:pt x="245" y="181"/>
                    <a:pt x="239" y="176"/>
                  </a:cubicBezTo>
                  <a:cubicBezTo>
                    <a:pt x="245" y="181"/>
                    <a:pt x="250" y="181"/>
                    <a:pt x="256" y="181"/>
                  </a:cubicBezTo>
                  <a:lnTo>
                    <a:pt x="318" y="181"/>
                  </a:lnTo>
                  <a:lnTo>
                    <a:pt x="376" y="181"/>
                  </a:lnTo>
                  <a:cubicBezTo>
                    <a:pt x="387" y="181"/>
                    <a:pt x="392" y="176"/>
                    <a:pt x="404" y="176"/>
                  </a:cubicBezTo>
                  <a:close/>
                  <a:moveTo>
                    <a:pt x="46" y="74"/>
                  </a:moveTo>
                  <a:cubicBezTo>
                    <a:pt x="63" y="91"/>
                    <a:pt x="74" y="102"/>
                    <a:pt x="92" y="113"/>
                  </a:cubicBezTo>
                  <a:cubicBezTo>
                    <a:pt x="98" y="119"/>
                    <a:pt x="98" y="119"/>
                    <a:pt x="103" y="126"/>
                  </a:cubicBezTo>
                  <a:cubicBezTo>
                    <a:pt x="98" y="119"/>
                    <a:pt x="98" y="119"/>
                    <a:pt x="92" y="113"/>
                  </a:cubicBezTo>
                  <a:cubicBezTo>
                    <a:pt x="74" y="102"/>
                    <a:pt x="63" y="91"/>
                    <a:pt x="46" y="74"/>
                  </a:cubicBezTo>
                  <a:close/>
                  <a:moveTo>
                    <a:pt x="1" y="0"/>
                  </a:moveTo>
                  <a:lnTo>
                    <a:pt x="1" y="0"/>
                  </a:lnTo>
                  <a:cubicBezTo>
                    <a:pt x="6" y="11"/>
                    <a:pt x="12" y="23"/>
                    <a:pt x="24" y="34"/>
                  </a:cubicBezTo>
                  <a:cubicBezTo>
                    <a:pt x="12" y="23"/>
                    <a:pt x="6"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8" name="Google Shape;2012;p27"/>
            <p:cNvSpPr>
              <a:spLocks noChangeArrowheads="1"/>
            </p:cNvSpPr>
            <p:nvPr/>
          </p:nvSpPr>
          <p:spPr bwMode="auto">
            <a:xfrm flipH="1">
              <a:off x="2048328" y="3639446"/>
              <a:ext cx="15620" cy="42610"/>
            </a:xfrm>
            <a:custGeom>
              <a:avLst/>
              <a:gdLst>
                <a:gd name="T0" fmla="*/ 0 w 534"/>
                <a:gd name="T1" fmla="*/ 0 h 1433"/>
                <a:gd name="T2" fmla="*/ 534 w 534"/>
                <a:gd name="T3" fmla="*/ 1433 h 1433"/>
              </a:gdLst>
              <a:ahLst/>
              <a:cxnLst/>
              <a:rect l="T0" t="T1" r="T2" b="T3"/>
              <a:pathLst>
                <a:path w="534" h="1433" extrusionOk="0">
                  <a:moveTo>
                    <a:pt x="369" y="0"/>
                  </a:moveTo>
                  <a:lnTo>
                    <a:pt x="369" y="6"/>
                  </a:lnTo>
                  <a:cubicBezTo>
                    <a:pt x="341" y="11"/>
                    <a:pt x="313" y="22"/>
                    <a:pt x="284" y="34"/>
                  </a:cubicBezTo>
                  <a:cubicBezTo>
                    <a:pt x="250" y="45"/>
                    <a:pt x="210" y="51"/>
                    <a:pt x="171" y="56"/>
                  </a:cubicBezTo>
                  <a:cubicBezTo>
                    <a:pt x="159" y="56"/>
                    <a:pt x="142" y="56"/>
                    <a:pt x="130" y="62"/>
                  </a:cubicBezTo>
                  <a:lnTo>
                    <a:pt x="90" y="62"/>
                  </a:lnTo>
                  <a:cubicBezTo>
                    <a:pt x="69" y="62"/>
                    <a:pt x="45" y="62"/>
                    <a:pt x="22" y="56"/>
                  </a:cubicBezTo>
                  <a:cubicBezTo>
                    <a:pt x="17" y="171"/>
                    <a:pt x="11" y="284"/>
                    <a:pt x="6" y="397"/>
                  </a:cubicBezTo>
                  <a:cubicBezTo>
                    <a:pt x="0" y="523"/>
                    <a:pt x="0" y="648"/>
                    <a:pt x="6" y="772"/>
                  </a:cubicBezTo>
                  <a:cubicBezTo>
                    <a:pt x="6" y="840"/>
                    <a:pt x="11" y="908"/>
                    <a:pt x="28" y="971"/>
                  </a:cubicBezTo>
                  <a:cubicBezTo>
                    <a:pt x="28" y="1028"/>
                    <a:pt x="28" y="1079"/>
                    <a:pt x="35" y="1136"/>
                  </a:cubicBezTo>
                  <a:cubicBezTo>
                    <a:pt x="40" y="1187"/>
                    <a:pt x="45" y="1244"/>
                    <a:pt x="62" y="1296"/>
                  </a:cubicBezTo>
                  <a:cubicBezTo>
                    <a:pt x="56" y="1364"/>
                    <a:pt x="114" y="1432"/>
                    <a:pt x="176" y="1432"/>
                  </a:cubicBezTo>
                  <a:lnTo>
                    <a:pt x="182" y="1432"/>
                  </a:lnTo>
                  <a:cubicBezTo>
                    <a:pt x="232" y="1425"/>
                    <a:pt x="279" y="1425"/>
                    <a:pt x="329" y="1425"/>
                  </a:cubicBezTo>
                  <a:cubicBezTo>
                    <a:pt x="397" y="1420"/>
                    <a:pt x="460" y="1414"/>
                    <a:pt x="523" y="1380"/>
                  </a:cubicBezTo>
                  <a:cubicBezTo>
                    <a:pt x="523" y="1380"/>
                    <a:pt x="528" y="1380"/>
                    <a:pt x="534" y="1375"/>
                  </a:cubicBezTo>
                  <a:cubicBezTo>
                    <a:pt x="512" y="1307"/>
                    <a:pt x="489" y="1238"/>
                    <a:pt x="471" y="1170"/>
                  </a:cubicBezTo>
                  <a:cubicBezTo>
                    <a:pt x="460" y="1108"/>
                    <a:pt x="449" y="1050"/>
                    <a:pt x="437" y="989"/>
                  </a:cubicBezTo>
                  <a:cubicBezTo>
                    <a:pt x="415" y="858"/>
                    <a:pt x="397" y="733"/>
                    <a:pt x="392" y="607"/>
                  </a:cubicBezTo>
                  <a:cubicBezTo>
                    <a:pt x="386" y="607"/>
                    <a:pt x="386" y="602"/>
                    <a:pt x="386" y="596"/>
                  </a:cubicBezTo>
                  <a:cubicBezTo>
                    <a:pt x="386" y="562"/>
                    <a:pt x="386" y="523"/>
                    <a:pt x="381" y="488"/>
                  </a:cubicBezTo>
                  <a:lnTo>
                    <a:pt x="381" y="426"/>
                  </a:lnTo>
                  <a:cubicBezTo>
                    <a:pt x="375" y="352"/>
                    <a:pt x="375" y="278"/>
                    <a:pt x="375" y="210"/>
                  </a:cubicBezTo>
                  <a:cubicBezTo>
                    <a:pt x="375" y="142"/>
                    <a:pt x="375" y="68"/>
                    <a:pt x="381"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9" name="Google Shape;2013;p27"/>
            <p:cNvSpPr>
              <a:spLocks noChangeArrowheads="1"/>
            </p:cNvSpPr>
            <p:nvPr/>
          </p:nvSpPr>
          <p:spPr bwMode="auto">
            <a:xfrm flipH="1">
              <a:off x="2055428" y="3623823"/>
              <a:ext cx="14201" cy="9942"/>
            </a:xfrm>
            <a:custGeom>
              <a:avLst/>
              <a:gdLst>
                <a:gd name="T0" fmla="*/ 0 w 489"/>
                <a:gd name="T1" fmla="*/ 0 h 319"/>
                <a:gd name="T2" fmla="*/ 489 w 489"/>
                <a:gd name="T3" fmla="*/ 319 h 319"/>
              </a:gdLst>
              <a:ahLst/>
              <a:cxnLst/>
              <a:rect l="T0" t="T1" r="T2" b="T3"/>
              <a:pathLst>
                <a:path w="489" h="319" extrusionOk="0">
                  <a:moveTo>
                    <a:pt x="114" y="1"/>
                  </a:moveTo>
                  <a:cubicBezTo>
                    <a:pt x="80" y="51"/>
                    <a:pt x="40" y="98"/>
                    <a:pt x="1" y="137"/>
                  </a:cubicBezTo>
                  <a:cubicBezTo>
                    <a:pt x="6" y="148"/>
                    <a:pt x="12" y="160"/>
                    <a:pt x="24" y="171"/>
                  </a:cubicBezTo>
                  <a:cubicBezTo>
                    <a:pt x="29" y="182"/>
                    <a:pt x="35" y="188"/>
                    <a:pt x="40" y="194"/>
                  </a:cubicBezTo>
                  <a:cubicBezTo>
                    <a:pt x="40" y="200"/>
                    <a:pt x="46" y="205"/>
                    <a:pt x="46" y="211"/>
                  </a:cubicBezTo>
                  <a:cubicBezTo>
                    <a:pt x="63" y="228"/>
                    <a:pt x="74" y="239"/>
                    <a:pt x="92" y="250"/>
                  </a:cubicBezTo>
                  <a:cubicBezTo>
                    <a:pt x="98" y="256"/>
                    <a:pt x="98" y="256"/>
                    <a:pt x="103" y="263"/>
                  </a:cubicBezTo>
                  <a:cubicBezTo>
                    <a:pt x="119" y="273"/>
                    <a:pt x="137" y="279"/>
                    <a:pt x="160" y="290"/>
                  </a:cubicBezTo>
                  <a:cubicBezTo>
                    <a:pt x="182" y="302"/>
                    <a:pt x="211" y="308"/>
                    <a:pt x="239" y="313"/>
                  </a:cubicBezTo>
                  <a:cubicBezTo>
                    <a:pt x="245" y="318"/>
                    <a:pt x="250" y="318"/>
                    <a:pt x="256" y="318"/>
                  </a:cubicBezTo>
                  <a:lnTo>
                    <a:pt x="376" y="318"/>
                  </a:lnTo>
                  <a:cubicBezTo>
                    <a:pt x="387" y="318"/>
                    <a:pt x="392" y="313"/>
                    <a:pt x="404" y="313"/>
                  </a:cubicBezTo>
                  <a:cubicBezTo>
                    <a:pt x="433" y="308"/>
                    <a:pt x="460" y="297"/>
                    <a:pt x="489" y="284"/>
                  </a:cubicBezTo>
                  <a:cubicBezTo>
                    <a:pt x="433" y="200"/>
                    <a:pt x="399" y="103"/>
                    <a:pt x="392" y="1"/>
                  </a:cubicBezTo>
                  <a:cubicBezTo>
                    <a:pt x="342" y="6"/>
                    <a:pt x="290" y="12"/>
                    <a:pt x="239" y="12"/>
                  </a:cubicBezTo>
                  <a:cubicBezTo>
                    <a:pt x="205" y="12"/>
                    <a:pt x="171" y="12"/>
                    <a:pt x="137" y="6"/>
                  </a:cubicBezTo>
                  <a:cubicBezTo>
                    <a:pt x="132" y="6"/>
                    <a:pt x="126" y="6"/>
                    <a:pt x="114"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0" name="Google Shape;2014;p27"/>
            <p:cNvSpPr>
              <a:spLocks noChangeArrowheads="1"/>
            </p:cNvSpPr>
            <p:nvPr/>
          </p:nvSpPr>
          <p:spPr bwMode="auto">
            <a:xfrm flipH="1">
              <a:off x="1947503" y="3464746"/>
              <a:ext cx="221531" cy="217310"/>
            </a:xfrm>
            <a:custGeom>
              <a:avLst/>
              <a:gdLst>
                <a:gd name="T0" fmla="*/ 0 w 7547"/>
                <a:gd name="T1" fmla="*/ 0 h 7407"/>
                <a:gd name="T2" fmla="*/ 7547 w 7547"/>
                <a:gd name="T3" fmla="*/ 7407 h 7407"/>
              </a:gdLst>
              <a:ahLst/>
              <a:cxnLst/>
              <a:rect l="T0" t="T1" r="T2" b="T3"/>
              <a:pathLst>
                <a:path w="7547" h="7407" extrusionOk="0">
                  <a:moveTo>
                    <a:pt x="3518" y="176"/>
                  </a:moveTo>
                  <a:cubicBezTo>
                    <a:pt x="3547" y="182"/>
                    <a:pt x="3569" y="187"/>
                    <a:pt x="3597" y="199"/>
                  </a:cubicBezTo>
                  <a:cubicBezTo>
                    <a:pt x="3620" y="210"/>
                    <a:pt x="3644" y="221"/>
                    <a:pt x="3660" y="234"/>
                  </a:cubicBezTo>
                  <a:cubicBezTo>
                    <a:pt x="3683" y="255"/>
                    <a:pt x="3705" y="273"/>
                    <a:pt x="3723" y="302"/>
                  </a:cubicBezTo>
                  <a:cubicBezTo>
                    <a:pt x="3751" y="336"/>
                    <a:pt x="3773" y="375"/>
                    <a:pt x="3791" y="420"/>
                  </a:cubicBezTo>
                  <a:cubicBezTo>
                    <a:pt x="3841" y="551"/>
                    <a:pt x="3870" y="688"/>
                    <a:pt x="3893" y="819"/>
                  </a:cubicBezTo>
                  <a:cubicBezTo>
                    <a:pt x="3904" y="869"/>
                    <a:pt x="3909" y="921"/>
                    <a:pt x="3922" y="971"/>
                  </a:cubicBezTo>
                  <a:cubicBezTo>
                    <a:pt x="3933" y="1005"/>
                    <a:pt x="3956" y="1034"/>
                    <a:pt x="3990" y="1045"/>
                  </a:cubicBezTo>
                  <a:lnTo>
                    <a:pt x="4019" y="1045"/>
                  </a:lnTo>
                  <a:cubicBezTo>
                    <a:pt x="4053" y="1045"/>
                    <a:pt x="4080" y="1029"/>
                    <a:pt x="4103" y="1000"/>
                  </a:cubicBezTo>
                  <a:lnTo>
                    <a:pt x="4132" y="955"/>
                  </a:lnTo>
                  <a:cubicBezTo>
                    <a:pt x="4205" y="864"/>
                    <a:pt x="4279" y="790"/>
                    <a:pt x="4359" y="727"/>
                  </a:cubicBezTo>
                  <a:cubicBezTo>
                    <a:pt x="4410" y="688"/>
                    <a:pt x="4467" y="659"/>
                    <a:pt x="4518" y="636"/>
                  </a:cubicBezTo>
                  <a:cubicBezTo>
                    <a:pt x="4557" y="619"/>
                    <a:pt x="4598" y="609"/>
                    <a:pt x="4643" y="596"/>
                  </a:cubicBezTo>
                  <a:lnTo>
                    <a:pt x="4728" y="596"/>
                  </a:lnTo>
                  <a:cubicBezTo>
                    <a:pt x="4751" y="602"/>
                    <a:pt x="4774" y="609"/>
                    <a:pt x="4796" y="614"/>
                  </a:cubicBezTo>
                  <a:cubicBezTo>
                    <a:pt x="4814" y="625"/>
                    <a:pt x="4830" y="630"/>
                    <a:pt x="4848" y="643"/>
                  </a:cubicBezTo>
                  <a:cubicBezTo>
                    <a:pt x="4864" y="659"/>
                    <a:pt x="4876" y="670"/>
                    <a:pt x="4893" y="688"/>
                  </a:cubicBezTo>
                  <a:cubicBezTo>
                    <a:pt x="4905" y="711"/>
                    <a:pt x="4921" y="738"/>
                    <a:pt x="4932" y="761"/>
                  </a:cubicBezTo>
                  <a:cubicBezTo>
                    <a:pt x="4950" y="801"/>
                    <a:pt x="4961" y="853"/>
                    <a:pt x="4973" y="903"/>
                  </a:cubicBezTo>
                  <a:cubicBezTo>
                    <a:pt x="4979" y="989"/>
                    <a:pt x="4979" y="1079"/>
                    <a:pt x="4966" y="1194"/>
                  </a:cubicBezTo>
                  <a:cubicBezTo>
                    <a:pt x="4961" y="1233"/>
                    <a:pt x="4990" y="1278"/>
                    <a:pt x="5024" y="1296"/>
                  </a:cubicBezTo>
                  <a:cubicBezTo>
                    <a:pt x="5047" y="1307"/>
                    <a:pt x="5063" y="1312"/>
                    <a:pt x="5086" y="1312"/>
                  </a:cubicBezTo>
                  <a:cubicBezTo>
                    <a:pt x="5120" y="1312"/>
                    <a:pt x="5144" y="1301"/>
                    <a:pt x="5178" y="1273"/>
                  </a:cubicBezTo>
                  <a:lnTo>
                    <a:pt x="5200" y="1256"/>
                  </a:lnTo>
                  <a:cubicBezTo>
                    <a:pt x="5251" y="1215"/>
                    <a:pt x="5307" y="1181"/>
                    <a:pt x="5365" y="1160"/>
                  </a:cubicBezTo>
                  <a:cubicBezTo>
                    <a:pt x="5410" y="1142"/>
                    <a:pt x="5461" y="1125"/>
                    <a:pt x="5512" y="1113"/>
                  </a:cubicBezTo>
                  <a:lnTo>
                    <a:pt x="5626" y="1113"/>
                  </a:lnTo>
                  <a:cubicBezTo>
                    <a:pt x="5666" y="1125"/>
                    <a:pt x="5695" y="1131"/>
                    <a:pt x="5723" y="1142"/>
                  </a:cubicBezTo>
                  <a:cubicBezTo>
                    <a:pt x="5745" y="1154"/>
                    <a:pt x="5763" y="1165"/>
                    <a:pt x="5785" y="1181"/>
                  </a:cubicBezTo>
                  <a:cubicBezTo>
                    <a:pt x="5797" y="1188"/>
                    <a:pt x="5813" y="1205"/>
                    <a:pt x="5831" y="1222"/>
                  </a:cubicBezTo>
                  <a:cubicBezTo>
                    <a:pt x="5842" y="1239"/>
                    <a:pt x="5853" y="1262"/>
                    <a:pt x="5860" y="1278"/>
                  </a:cubicBezTo>
                  <a:cubicBezTo>
                    <a:pt x="5871" y="1301"/>
                    <a:pt x="5876" y="1325"/>
                    <a:pt x="5881" y="1352"/>
                  </a:cubicBezTo>
                  <a:cubicBezTo>
                    <a:pt x="5887" y="1380"/>
                    <a:pt x="5887" y="1415"/>
                    <a:pt x="5881" y="1443"/>
                  </a:cubicBezTo>
                  <a:cubicBezTo>
                    <a:pt x="5876" y="1488"/>
                    <a:pt x="5860" y="1540"/>
                    <a:pt x="5842" y="1590"/>
                  </a:cubicBezTo>
                  <a:cubicBezTo>
                    <a:pt x="5826" y="1631"/>
                    <a:pt x="5802" y="1671"/>
                    <a:pt x="5779" y="1705"/>
                  </a:cubicBezTo>
                  <a:cubicBezTo>
                    <a:pt x="5751" y="1750"/>
                    <a:pt x="5763" y="1813"/>
                    <a:pt x="5797" y="1847"/>
                  </a:cubicBezTo>
                  <a:cubicBezTo>
                    <a:pt x="5819" y="1870"/>
                    <a:pt x="5847" y="1881"/>
                    <a:pt x="5881" y="1881"/>
                  </a:cubicBezTo>
                  <a:cubicBezTo>
                    <a:pt x="5905" y="1881"/>
                    <a:pt x="5921" y="1875"/>
                    <a:pt x="5939" y="1863"/>
                  </a:cubicBezTo>
                  <a:cubicBezTo>
                    <a:pt x="5989" y="1836"/>
                    <a:pt x="6041" y="1813"/>
                    <a:pt x="6086" y="1790"/>
                  </a:cubicBezTo>
                  <a:lnTo>
                    <a:pt x="6138" y="1773"/>
                  </a:lnTo>
                  <a:cubicBezTo>
                    <a:pt x="6149" y="1768"/>
                    <a:pt x="6160" y="1761"/>
                    <a:pt x="6177" y="1755"/>
                  </a:cubicBezTo>
                  <a:cubicBezTo>
                    <a:pt x="6211" y="1745"/>
                    <a:pt x="6256" y="1734"/>
                    <a:pt x="6319" y="1721"/>
                  </a:cubicBezTo>
                  <a:cubicBezTo>
                    <a:pt x="6353" y="1721"/>
                    <a:pt x="6387" y="1716"/>
                    <a:pt x="6427" y="1716"/>
                  </a:cubicBezTo>
                  <a:cubicBezTo>
                    <a:pt x="6461" y="1716"/>
                    <a:pt x="6495" y="1721"/>
                    <a:pt x="6529" y="1721"/>
                  </a:cubicBezTo>
                  <a:cubicBezTo>
                    <a:pt x="6586" y="1734"/>
                    <a:pt x="6644" y="1750"/>
                    <a:pt x="6689" y="1768"/>
                  </a:cubicBezTo>
                  <a:cubicBezTo>
                    <a:pt x="6734" y="1784"/>
                    <a:pt x="6768" y="1807"/>
                    <a:pt x="6802" y="1829"/>
                  </a:cubicBezTo>
                  <a:cubicBezTo>
                    <a:pt x="6825" y="1852"/>
                    <a:pt x="6848" y="1875"/>
                    <a:pt x="6870" y="1897"/>
                  </a:cubicBezTo>
                  <a:cubicBezTo>
                    <a:pt x="6882" y="1915"/>
                    <a:pt x="6893" y="1931"/>
                    <a:pt x="6904" y="1955"/>
                  </a:cubicBezTo>
                  <a:cubicBezTo>
                    <a:pt x="6910" y="1972"/>
                    <a:pt x="6917" y="1989"/>
                    <a:pt x="6917" y="2012"/>
                  </a:cubicBezTo>
                  <a:cubicBezTo>
                    <a:pt x="6922" y="2028"/>
                    <a:pt x="6922" y="2046"/>
                    <a:pt x="6917" y="2062"/>
                  </a:cubicBezTo>
                  <a:cubicBezTo>
                    <a:pt x="6910" y="2086"/>
                    <a:pt x="6904" y="2102"/>
                    <a:pt x="6899" y="2125"/>
                  </a:cubicBezTo>
                  <a:cubicBezTo>
                    <a:pt x="6888" y="2148"/>
                    <a:pt x="6870" y="2177"/>
                    <a:pt x="6854" y="2204"/>
                  </a:cubicBezTo>
                  <a:cubicBezTo>
                    <a:pt x="6825" y="2238"/>
                    <a:pt x="6791" y="2272"/>
                    <a:pt x="6746" y="2306"/>
                  </a:cubicBezTo>
                  <a:cubicBezTo>
                    <a:pt x="6689" y="2347"/>
                    <a:pt x="6626" y="2387"/>
                    <a:pt x="6558" y="2416"/>
                  </a:cubicBezTo>
                  <a:lnTo>
                    <a:pt x="6547" y="2416"/>
                  </a:lnTo>
                  <a:cubicBezTo>
                    <a:pt x="6535" y="2426"/>
                    <a:pt x="6518" y="2426"/>
                    <a:pt x="6507" y="2432"/>
                  </a:cubicBezTo>
                  <a:lnTo>
                    <a:pt x="6518" y="2432"/>
                  </a:lnTo>
                  <a:lnTo>
                    <a:pt x="6513" y="2437"/>
                  </a:lnTo>
                  <a:lnTo>
                    <a:pt x="6518" y="2437"/>
                  </a:lnTo>
                  <a:cubicBezTo>
                    <a:pt x="6495" y="2443"/>
                    <a:pt x="6473" y="2455"/>
                    <a:pt x="6445" y="2466"/>
                  </a:cubicBezTo>
                  <a:cubicBezTo>
                    <a:pt x="6398" y="2484"/>
                    <a:pt x="6376" y="2518"/>
                    <a:pt x="6376" y="2557"/>
                  </a:cubicBezTo>
                  <a:cubicBezTo>
                    <a:pt x="6376" y="2597"/>
                    <a:pt x="6405" y="2642"/>
                    <a:pt x="6445" y="2647"/>
                  </a:cubicBezTo>
                  <a:cubicBezTo>
                    <a:pt x="6569" y="2671"/>
                    <a:pt x="6683" y="2710"/>
                    <a:pt x="6791" y="2756"/>
                  </a:cubicBezTo>
                  <a:cubicBezTo>
                    <a:pt x="6899" y="2796"/>
                    <a:pt x="6990" y="2852"/>
                    <a:pt x="7069" y="2909"/>
                  </a:cubicBezTo>
                  <a:cubicBezTo>
                    <a:pt x="7127" y="2954"/>
                    <a:pt x="7172" y="3001"/>
                    <a:pt x="7211" y="3051"/>
                  </a:cubicBezTo>
                  <a:cubicBezTo>
                    <a:pt x="7245" y="3091"/>
                    <a:pt x="7268" y="3132"/>
                    <a:pt x="7285" y="3177"/>
                  </a:cubicBezTo>
                  <a:cubicBezTo>
                    <a:pt x="7302" y="3216"/>
                    <a:pt x="7313" y="3256"/>
                    <a:pt x="7326" y="3302"/>
                  </a:cubicBezTo>
                  <a:cubicBezTo>
                    <a:pt x="7326" y="3342"/>
                    <a:pt x="7326" y="3381"/>
                    <a:pt x="7319" y="3426"/>
                  </a:cubicBezTo>
                  <a:cubicBezTo>
                    <a:pt x="7313" y="3472"/>
                    <a:pt x="7302" y="3507"/>
                    <a:pt x="7292" y="3541"/>
                  </a:cubicBezTo>
                  <a:cubicBezTo>
                    <a:pt x="7274" y="3575"/>
                    <a:pt x="7257" y="3602"/>
                    <a:pt x="7234" y="3636"/>
                  </a:cubicBezTo>
                  <a:cubicBezTo>
                    <a:pt x="7211" y="3665"/>
                    <a:pt x="7182" y="3693"/>
                    <a:pt x="7148" y="3722"/>
                  </a:cubicBezTo>
                  <a:cubicBezTo>
                    <a:pt x="7114" y="3745"/>
                    <a:pt x="7087" y="3762"/>
                    <a:pt x="7058" y="3779"/>
                  </a:cubicBezTo>
                  <a:cubicBezTo>
                    <a:pt x="7024" y="3790"/>
                    <a:pt x="6990" y="3801"/>
                    <a:pt x="6944" y="3807"/>
                  </a:cubicBezTo>
                  <a:cubicBezTo>
                    <a:pt x="6927" y="3813"/>
                    <a:pt x="6904" y="3813"/>
                    <a:pt x="6888" y="3813"/>
                  </a:cubicBezTo>
                  <a:cubicBezTo>
                    <a:pt x="6865" y="3813"/>
                    <a:pt x="6848" y="3813"/>
                    <a:pt x="6831" y="3807"/>
                  </a:cubicBezTo>
                  <a:cubicBezTo>
                    <a:pt x="6791" y="3801"/>
                    <a:pt x="6757" y="3796"/>
                    <a:pt x="6723" y="3779"/>
                  </a:cubicBezTo>
                  <a:lnTo>
                    <a:pt x="6694" y="3779"/>
                  </a:lnTo>
                  <a:cubicBezTo>
                    <a:pt x="6660" y="3779"/>
                    <a:pt x="6626" y="3796"/>
                    <a:pt x="6603" y="3830"/>
                  </a:cubicBezTo>
                  <a:cubicBezTo>
                    <a:pt x="6581" y="3869"/>
                    <a:pt x="6586" y="3921"/>
                    <a:pt x="6626" y="3961"/>
                  </a:cubicBezTo>
                  <a:lnTo>
                    <a:pt x="6655" y="3995"/>
                  </a:lnTo>
                  <a:cubicBezTo>
                    <a:pt x="6683" y="4034"/>
                    <a:pt x="6705" y="4074"/>
                    <a:pt x="6728" y="4126"/>
                  </a:cubicBezTo>
                  <a:cubicBezTo>
                    <a:pt x="6746" y="4171"/>
                    <a:pt x="6762" y="4216"/>
                    <a:pt x="6768" y="4262"/>
                  </a:cubicBezTo>
                  <a:cubicBezTo>
                    <a:pt x="6773" y="4307"/>
                    <a:pt x="6773" y="4352"/>
                    <a:pt x="6768" y="4393"/>
                  </a:cubicBezTo>
                  <a:cubicBezTo>
                    <a:pt x="6762" y="4443"/>
                    <a:pt x="6746" y="4488"/>
                    <a:pt x="6728" y="4535"/>
                  </a:cubicBezTo>
                  <a:cubicBezTo>
                    <a:pt x="6705" y="4580"/>
                    <a:pt x="6678" y="4625"/>
                    <a:pt x="6649" y="4671"/>
                  </a:cubicBezTo>
                  <a:cubicBezTo>
                    <a:pt x="6615" y="4711"/>
                    <a:pt x="6581" y="4745"/>
                    <a:pt x="6535" y="4784"/>
                  </a:cubicBezTo>
                  <a:cubicBezTo>
                    <a:pt x="6495" y="4813"/>
                    <a:pt x="6450" y="4836"/>
                    <a:pt x="6411" y="4858"/>
                  </a:cubicBezTo>
                  <a:cubicBezTo>
                    <a:pt x="6371" y="4870"/>
                    <a:pt x="6325" y="4887"/>
                    <a:pt x="6280" y="4892"/>
                  </a:cubicBezTo>
                  <a:lnTo>
                    <a:pt x="6166" y="4892"/>
                  </a:lnTo>
                  <a:cubicBezTo>
                    <a:pt x="6126" y="4881"/>
                    <a:pt x="6091" y="4876"/>
                    <a:pt x="6057" y="4858"/>
                  </a:cubicBezTo>
                  <a:cubicBezTo>
                    <a:pt x="6012" y="4842"/>
                    <a:pt x="5973" y="4818"/>
                    <a:pt x="5933" y="4790"/>
                  </a:cubicBezTo>
                  <a:cubicBezTo>
                    <a:pt x="5916" y="4779"/>
                    <a:pt x="5905" y="4761"/>
                    <a:pt x="5887" y="4750"/>
                  </a:cubicBezTo>
                  <a:cubicBezTo>
                    <a:pt x="5871" y="4734"/>
                    <a:pt x="5847" y="4722"/>
                    <a:pt x="5826" y="4722"/>
                  </a:cubicBezTo>
                  <a:cubicBezTo>
                    <a:pt x="5813" y="4722"/>
                    <a:pt x="5808" y="4722"/>
                    <a:pt x="5802" y="4727"/>
                  </a:cubicBezTo>
                  <a:cubicBezTo>
                    <a:pt x="5768" y="4734"/>
                    <a:pt x="5740" y="4761"/>
                    <a:pt x="5734" y="4790"/>
                  </a:cubicBezTo>
                  <a:cubicBezTo>
                    <a:pt x="5723" y="4853"/>
                    <a:pt x="5700" y="4910"/>
                    <a:pt x="5677" y="4960"/>
                  </a:cubicBezTo>
                  <a:cubicBezTo>
                    <a:pt x="5648" y="5034"/>
                    <a:pt x="5609" y="5102"/>
                    <a:pt x="5558" y="5165"/>
                  </a:cubicBezTo>
                  <a:cubicBezTo>
                    <a:pt x="5506" y="5233"/>
                    <a:pt x="5444" y="5296"/>
                    <a:pt x="5370" y="5353"/>
                  </a:cubicBezTo>
                  <a:cubicBezTo>
                    <a:pt x="5314" y="5398"/>
                    <a:pt x="5251" y="5432"/>
                    <a:pt x="5189" y="5461"/>
                  </a:cubicBezTo>
                  <a:cubicBezTo>
                    <a:pt x="5137" y="5477"/>
                    <a:pt x="5092" y="5495"/>
                    <a:pt x="5035" y="5506"/>
                  </a:cubicBezTo>
                  <a:lnTo>
                    <a:pt x="4893" y="5506"/>
                  </a:lnTo>
                  <a:cubicBezTo>
                    <a:pt x="4859" y="5495"/>
                    <a:pt x="4825" y="5489"/>
                    <a:pt x="4790" y="5472"/>
                  </a:cubicBezTo>
                  <a:cubicBezTo>
                    <a:pt x="4756" y="5461"/>
                    <a:pt x="4722" y="5438"/>
                    <a:pt x="4688" y="5416"/>
                  </a:cubicBezTo>
                  <a:cubicBezTo>
                    <a:pt x="4649" y="5387"/>
                    <a:pt x="4620" y="5353"/>
                    <a:pt x="4586" y="5314"/>
                  </a:cubicBezTo>
                  <a:cubicBezTo>
                    <a:pt x="4557" y="5267"/>
                    <a:pt x="4530" y="5222"/>
                    <a:pt x="4501" y="5165"/>
                  </a:cubicBezTo>
                  <a:cubicBezTo>
                    <a:pt x="4484" y="5136"/>
                    <a:pt x="4449" y="5120"/>
                    <a:pt x="4410" y="5120"/>
                  </a:cubicBezTo>
                  <a:cubicBezTo>
                    <a:pt x="4365" y="5120"/>
                    <a:pt x="4319" y="5149"/>
                    <a:pt x="4308" y="5194"/>
                  </a:cubicBezTo>
                  <a:cubicBezTo>
                    <a:pt x="4297" y="5228"/>
                    <a:pt x="4284" y="5262"/>
                    <a:pt x="4274" y="5296"/>
                  </a:cubicBezTo>
                  <a:cubicBezTo>
                    <a:pt x="4245" y="5364"/>
                    <a:pt x="4205" y="5427"/>
                    <a:pt x="4166" y="5484"/>
                  </a:cubicBezTo>
                  <a:cubicBezTo>
                    <a:pt x="4126" y="5529"/>
                    <a:pt x="4080" y="5574"/>
                    <a:pt x="4029" y="5620"/>
                  </a:cubicBezTo>
                  <a:cubicBezTo>
                    <a:pt x="3978" y="5660"/>
                    <a:pt x="3927" y="5689"/>
                    <a:pt x="3875" y="5710"/>
                  </a:cubicBezTo>
                  <a:cubicBezTo>
                    <a:pt x="3836" y="5728"/>
                    <a:pt x="3796" y="5739"/>
                    <a:pt x="3757" y="5744"/>
                  </a:cubicBezTo>
                  <a:lnTo>
                    <a:pt x="3637" y="5744"/>
                  </a:lnTo>
                  <a:cubicBezTo>
                    <a:pt x="3597" y="5739"/>
                    <a:pt x="3569" y="5728"/>
                    <a:pt x="3541" y="5716"/>
                  </a:cubicBezTo>
                  <a:cubicBezTo>
                    <a:pt x="3518" y="5705"/>
                    <a:pt x="3495" y="5694"/>
                    <a:pt x="3473" y="5676"/>
                  </a:cubicBezTo>
                  <a:cubicBezTo>
                    <a:pt x="3455" y="5660"/>
                    <a:pt x="3432" y="5642"/>
                    <a:pt x="3421" y="5620"/>
                  </a:cubicBezTo>
                  <a:cubicBezTo>
                    <a:pt x="3393" y="5586"/>
                    <a:pt x="3371" y="5545"/>
                    <a:pt x="3348" y="5495"/>
                  </a:cubicBezTo>
                  <a:cubicBezTo>
                    <a:pt x="3330" y="5455"/>
                    <a:pt x="3319" y="5421"/>
                    <a:pt x="3303" y="5375"/>
                  </a:cubicBezTo>
                  <a:cubicBezTo>
                    <a:pt x="3279" y="5301"/>
                    <a:pt x="3251" y="5222"/>
                    <a:pt x="3211" y="5154"/>
                  </a:cubicBezTo>
                  <a:cubicBezTo>
                    <a:pt x="3177" y="5097"/>
                    <a:pt x="3132" y="5052"/>
                    <a:pt x="3080" y="5012"/>
                  </a:cubicBezTo>
                  <a:cubicBezTo>
                    <a:pt x="3052" y="4994"/>
                    <a:pt x="3018" y="4983"/>
                    <a:pt x="2989" y="4978"/>
                  </a:cubicBezTo>
                  <a:cubicBezTo>
                    <a:pt x="2973" y="4978"/>
                    <a:pt x="2955" y="4973"/>
                    <a:pt x="2933" y="4973"/>
                  </a:cubicBezTo>
                  <a:cubicBezTo>
                    <a:pt x="2910" y="4973"/>
                    <a:pt x="2887" y="4978"/>
                    <a:pt x="2865" y="4983"/>
                  </a:cubicBezTo>
                  <a:cubicBezTo>
                    <a:pt x="2836" y="4983"/>
                    <a:pt x="2808" y="4994"/>
                    <a:pt x="2779" y="5012"/>
                  </a:cubicBezTo>
                  <a:lnTo>
                    <a:pt x="2768" y="5018"/>
                  </a:lnTo>
                  <a:cubicBezTo>
                    <a:pt x="2739" y="5028"/>
                    <a:pt x="2711" y="5041"/>
                    <a:pt x="2682" y="5057"/>
                  </a:cubicBezTo>
                  <a:cubicBezTo>
                    <a:pt x="2626" y="5091"/>
                    <a:pt x="2574" y="5131"/>
                    <a:pt x="2518" y="5177"/>
                  </a:cubicBezTo>
                  <a:lnTo>
                    <a:pt x="2506" y="5188"/>
                  </a:lnTo>
                  <a:lnTo>
                    <a:pt x="2478" y="5211"/>
                  </a:lnTo>
                  <a:cubicBezTo>
                    <a:pt x="2359" y="5296"/>
                    <a:pt x="2239" y="5393"/>
                    <a:pt x="2097" y="5455"/>
                  </a:cubicBezTo>
                  <a:cubicBezTo>
                    <a:pt x="2063" y="5466"/>
                    <a:pt x="2023" y="5477"/>
                    <a:pt x="1989" y="5489"/>
                  </a:cubicBezTo>
                  <a:lnTo>
                    <a:pt x="1916" y="5489"/>
                  </a:lnTo>
                  <a:cubicBezTo>
                    <a:pt x="1882" y="5477"/>
                    <a:pt x="1853" y="5472"/>
                    <a:pt x="1813" y="5455"/>
                  </a:cubicBezTo>
                  <a:cubicBezTo>
                    <a:pt x="1785" y="5443"/>
                    <a:pt x="1762" y="5427"/>
                    <a:pt x="1734" y="5409"/>
                  </a:cubicBezTo>
                  <a:cubicBezTo>
                    <a:pt x="1711" y="5393"/>
                    <a:pt x="1688" y="5369"/>
                    <a:pt x="1677" y="5348"/>
                  </a:cubicBezTo>
                  <a:cubicBezTo>
                    <a:pt x="1654" y="5324"/>
                    <a:pt x="1643" y="5296"/>
                    <a:pt x="1625" y="5267"/>
                  </a:cubicBezTo>
                  <a:cubicBezTo>
                    <a:pt x="1609" y="5217"/>
                    <a:pt x="1598" y="5165"/>
                    <a:pt x="1586" y="5114"/>
                  </a:cubicBezTo>
                  <a:cubicBezTo>
                    <a:pt x="1580" y="5034"/>
                    <a:pt x="1580" y="4955"/>
                    <a:pt x="1591" y="4863"/>
                  </a:cubicBezTo>
                  <a:cubicBezTo>
                    <a:pt x="1591" y="4829"/>
                    <a:pt x="1575" y="4795"/>
                    <a:pt x="1552" y="4773"/>
                  </a:cubicBezTo>
                  <a:cubicBezTo>
                    <a:pt x="1530" y="4745"/>
                    <a:pt x="1496" y="4734"/>
                    <a:pt x="1462" y="4734"/>
                  </a:cubicBezTo>
                  <a:lnTo>
                    <a:pt x="1433" y="4734"/>
                  </a:lnTo>
                  <a:cubicBezTo>
                    <a:pt x="1370" y="4734"/>
                    <a:pt x="1302" y="4727"/>
                    <a:pt x="1234" y="4722"/>
                  </a:cubicBezTo>
                  <a:cubicBezTo>
                    <a:pt x="1103" y="4700"/>
                    <a:pt x="977" y="4666"/>
                    <a:pt x="859" y="4619"/>
                  </a:cubicBezTo>
                  <a:cubicBezTo>
                    <a:pt x="780" y="4585"/>
                    <a:pt x="711" y="4546"/>
                    <a:pt x="643" y="4501"/>
                  </a:cubicBezTo>
                  <a:cubicBezTo>
                    <a:pt x="609" y="4467"/>
                    <a:pt x="575" y="4438"/>
                    <a:pt x="552" y="4409"/>
                  </a:cubicBezTo>
                  <a:cubicBezTo>
                    <a:pt x="541" y="4386"/>
                    <a:pt x="529" y="4370"/>
                    <a:pt x="518" y="4347"/>
                  </a:cubicBezTo>
                  <a:cubicBezTo>
                    <a:pt x="512" y="4336"/>
                    <a:pt x="507" y="4318"/>
                    <a:pt x="500" y="4296"/>
                  </a:cubicBezTo>
                  <a:lnTo>
                    <a:pt x="500" y="4257"/>
                  </a:lnTo>
                  <a:cubicBezTo>
                    <a:pt x="507" y="4239"/>
                    <a:pt x="512" y="4223"/>
                    <a:pt x="518" y="4205"/>
                  </a:cubicBezTo>
                  <a:cubicBezTo>
                    <a:pt x="529" y="4182"/>
                    <a:pt x="546" y="4160"/>
                    <a:pt x="557" y="4131"/>
                  </a:cubicBezTo>
                  <a:cubicBezTo>
                    <a:pt x="591" y="4092"/>
                    <a:pt x="631" y="4052"/>
                    <a:pt x="688" y="4006"/>
                  </a:cubicBezTo>
                  <a:cubicBezTo>
                    <a:pt x="728" y="3977"/>
                    <a:pt x="767" y="3955"/>
                    <a:pt x="807" y="3927"/>
                  </a:cubicBezTo>
                  <a:cubicBezTo>
                    <a:pt x="853" y="3898"/>
                    <a:pt x="875" y="3853"/>
                    <a:pt x="875" y="3807"/>
                  </a:cubicBezTo>
                  <a:cubicBezTo>
                    <a:pt x="875" y="3745"/>
                    <a:pt x="830" y="3688"/>
                    <a:pt x="773" y="3677"/>
                  </a:cubicBezTo>
                  <a:cubicBezTo>
                    <a:pt x="722" y="3665"/>
                    <a:pt x="677" y="3648"/>
                    <a:pt x="631" y="3631"/>
                  </a:cubicBezTo>
                  <a:cubicBezTo>
                    <a:pt x="581" y="3609"/>
                    <a:pt x="534" y="3580"/>
                    <a:pt x="484" y="3546"/>
                  </a:cubicBezTo>
                  <a:cubicBezTo>
                    <a:pt x="439" y="3507"/>
                    <a:pt x="398" y="3466"/>
                    <a:pt x="364" y="3426"/>
                  </a:cubicBezTo>
                  <a:cubicBezTo>
                    <a:pt x="342" y="3392"/>
                    <a:pt x="319" y="3358"/>
                    <a:pt x="302" y="3318"/>
                  </a:cubicBezTo>
                  <a:cubicBezTo>
                    <a:pt x="290" y="3290"/>
                    <a:pt x="285" y="3261"/>
                    <a:pt x="279" y="3227"/>
                  </a:cubicBezTo>
                  <a:cubicBezTo>
                    <a:pt x="274" y="3211"/>
                    <a:pt x="274" y="3187"/>
                    <a:pt x="279" y="3166"/>
                  </a:cubicBezTo>
                  <a:cubicBezTo>
                    <a:pt x="279" y="3148"/>
                    <a:pt x="285" y="3132"/>
                    <a:pt x="290" y="3114"/>
                  </a:cubicBezTo>
                  <a:cubicBezTo>
                    <a:pt x="296" y="3103"/>
                    <a:pt x="308" y="3085"/>
                    <a:pt x="313" y="3074"/>
                  </a:cubicBezTo>
                  <a:cubicBezTo>
                    <a:pt x="330" y="3057"/>
                    <a:pt x="342" y="3046"/>
                    <a:pt x="358" y="3035"/>
                  </a:cubicBezTo>
                  <a:cubicBezTo>
                    <a:pt x="381" y="3017"/>
                    <a:pt x="405" y="3006"/>
                    <a:pt x="426" y="2995"/>
                  </a:cubicBezTo>
                  <a:cubicBezTo>
                    <a:pt x="473" y="2977"/>
                    <a:pt x="523" y="2961"/>
                    <a:pt x="575" y="2954"/>
                  </a:cubicBezTo>
                  <a:cubicBezTo>
                    <a:pt x="597" y="2949"/>
                    <a:pt x="620" y="2949"/>
                    <a:pt x="643" y="2949"/>
                  </a:cubicBezTo>
                  <a:cubicBezTo>
                    <a:pt x="705" y="2943"/>
                    <a:pt x="751" y="2909"/>
                    <a:pt x="767" y="2852"/>
                  </a:cubicBezTo>
                  <a:cubicBezTo>
                    <a:pt x="780" y="2818"/>
                    <a:pt x="773" y="2784"/>
                    <a:pt x="756" y="2756"/>
                  </a:cubicBezTo>
                  <a:cubicBezTo>
                    <a:pt x="739" y="2722"/>
                    <a:pt x="711" y="2710"/>
                    <a:pt x="683" y="2699"/>
                  </a:cubicBezTo>
                  <a:cubicBezTo>
                    <a:pt x="631" y="2671"/>
                    <a:pt x="586" y="2647"/>
                    <a:pt x="546" y="2620"/>
                  </a:cubicBezTo>
                  <a:cubicBezTo>
                    <a:pt x="534" y="2608"/>
                    <a:pt x="518" y="2597"/>
                    <a:pt x="507" y="2579"/>
                  </a:cubicBezTo>
                  <a:cubicBezTo>
                    <a:pt x="500" y="2568"/>
                    <a:pt x="495" y="2563"/>
                    <a:pt x="489" y="2552"/>
                  </a:cubicBezTo>
                  <a:cubicBezTo>
                    <a:pt x="489" y="2545"/>
                    <a:pt x="489" y="2545"/>
                    <a:pt x="484" y="2540"/>
                  </a:cubicBezTo>
                  <a:lnTo>
                    <a:pt x="484" y="2529"/>
                  </a:lnTo>
                  <a:cubicBezTo>
                    <a:pt x="484" y="2523"/>
                    <a:pt x="478" y="2511"/>
                    <a:pt x="484" y="2500"/>
                  </a:cubicBezTo>
                  <a:cubicBezTo>
                    <a:pt x="484" y="2489"/>
                    <a:pt x="489" y="2477"/>
                    <a:pt x="495" y="2471"/>
                  </a:cubicBezTo>
                  <a:cubicBezTo>
                    <a:pt x="500" y="2455"/>
                    <a:pt x="512" y="2437"/>
                    <a:pt x="518" y="2421"/>
                  </a:cubicBezTo>
                  <a:cubicBezTo>
                    <a:pt x="541" y="2398"/>
                    <a:pt x="563" y="2375"/>
                    <a:pt x="586" y="2353"/>
                  </a:cubicBezTo>
                  <a:cubicBezTo>
                    <a:pt x="615" y="2335"/>
                    <a:pt x="636" y="2324"/>
                    <a:pt x="665" y="2313"/>
                  </a:cubicBezTo>
                  <a:cubicBezTo>
                    <a:pt x="705" y="2296"/>
                    <a:pt x="746" y="2285"/>
                    <a:pt x="791" y="2279"/>
                  </a:cubicBezTo>
                  <a:cubicBezTo>
                    <a:pt x="814" y="2272"/>
                    <a:pt x="836" y="2272"/>
                    <a:pt x="864" y="2272"/>
                  </a:cubicBezTo>
                  <a:cubicBezTo>
                    <a:pt x="882" y="2272"/>
                    <a:pt x="904" y="2272"/>
                    <a:pt x="927" y="2279"/>
                  </a:cubicBezTo>
                  <a:cubicBezTo>
                    <a:pt x="966" y="2285"/>
                    <a:pt x="1001" y="2296"/>
                    <a:pt x="1035" y="2306"/>
                  </a:cubicBezTo>
                  <a:cubicBezTo>
                    <a:pt x="1063" y="2319"/>
                    <a:pt x="1092" y="2335"/>
                    <a:pt x="1121" y="2353"/>
                  </a:cubicBezTo>
                  <a:cubicBezTo>
                    <a:pt x="1137" y="2369"/>
                    <a:pt x="1166" y="2375"/>
                    <a:pt x="1189" y="2375"/>
                  </a:cubicBezTo>
                  <a:cubicBezTo>
                    <a:pt x="1245" y="2375"/>
                    <a:pt x="1296" y="2347"/>
                    <a:pt x="1325" y="2301"/>
                  </a:cubicBezTo>
                  <a:cubicBezTo>
                    <a:pt x="1347" y="2267"/>
                    <a:pt x="1347" y="2222"/>
                    <a:pt x="1342" y="2182"/>
                  </a:cubicBezTo>
                  <a:cubicBezTo>
                    <a:pt x="1331" y="2154"/>
                    <a:pt x="1307" y="2109"/>
                    <a:pt x="1273" y="2091"/>
                  </a:cubicBezTo>
                  <a:cubicBezTo>
                    <a:pt x="1234" y="2075"/>
                    <a:pt x="1189" y="2057"/>
                    <a:pt x="1148" y="2046"/>
                  </a:cubicBezTo>
                  <a:lnTo>
                    <a:pt x="1126" y="2041"/>
                  </a:lnTo>
                  <a:lnTo>
                    <a:pt x="1114" y="2041"/>
                  </a:lnTo>
                  <a:lnTo>
                    <a:pt x="1086" y="2034"/>
                  </a:lnTo>
                  <a:cubicBezTo>
                    <a:pt x="1069" y="2006"/>
                    <a:pt x="1052" y="1972"/>
                    <a:pt x="1035" y="1938"/>
                  </a:cubicBezTo>
                  <a:cubicBezTo>
                    <a:pt x="1029" y="1915"/>
                    <a:pt x="1018" y="1886"/>
                    <a:pt x="1011" y="1858"/>
                  </a:cubicBezTo>
                  <a:lnTo>
                    <a:pt x="1011" y="1790"/>
                  </a:lnTo>
                  <a:cubicBezTo>
                    <a:pt x="1018" y="1773"/>
                    <a:pt x="1024" y="1750"/>
                    <a:pt x="1029" y="1734"/>
                  </a:cubicBezTo>
                  <a:cubicBezTo>
                    <a:pt x="1040" y="1716"/>
                    <a:pt x="1052" y="1693"/>
                    <a:pt x="1063" y="1676"/>
                  </a:cubicBezTo>
                  <a:cubicBezTo>
                    <a:pt x="1080" y="1653"/>
                    <a:pt x="1103" y="1637"/>
                    <a:pt x="1126" y="1619"/>
                  </a:cubicBezTo>
                  <a:cubicBezTo>
                    <a:pt x="1160" y="1597"/>
                    <a:pt x="1194" y="1574"/>
                    <a:pt x="1234" y="1556"/>
                  </a:cubicBezTo>
                  <a:cubicBezTo>
                    <a:pt x="1284" y="1535"/>
                    <a:pt x="1347" y="1517"/>
                    <a:pt x="1415" y="1506"/>
                  </a:cubicBezTo>
                  <a:cubicBezTo>
                    <a:pt x="1449" y="1500"/>
                    <a:pt x="1483" y="1500"/>
                    <a:pt x="1523" y="1500"/>
                  </a:cubicBezTo>
                  <a:cubicBezTo>
                    <a:pt x="1552" y="1500"/>
                    <a:pt x="1586" y="1500"/>
                    <a:pt x="1614" y="1506"/>
                  </a:cubicBezTo>
                  <a:cubicBezTo>
                    <a:pt x="1682" y="1517"/>
                    <a:pt x="1745" y="1529"/>
                    <a:pt x="1802" y="1551"/>
                  </a:cubicBezTo>
                  <a:cubicBezTo>
                    <a:pt x="1842" y="1574"/>
                    <a:pt x="1882" y="1597"/>
                    <a:pt x="1921" y="1619"/>
                  </a:cubicBezTo>
                  <a:cubicBezTo>
                    <a:pt x="1932" y="1631"/>
                    <a:pt x="1944" y="1631"/>
                    <a:pt x="1955" y="1631"/>
                  </a:cubicBezTo>
                  <a:cubicBezTo>
                    <a:pt x="1984" y="1631"/>
                    <a:pt x="2007" y="1619"/>
                    <a:pt x="2018" y="1603"/>
                  </a:cubicBezTo>
                  <a:cubicBezTo>
                    <a:pt x="2034" y="1590"/>
                    <a:pt x="2041" y="1574"/>
                    <a:pt x="2041" y="1551"/>
                  </a:cubicBezTo>
                  <a:cubicBezTo>
                    <a:pt x="2029" y="1461"/>
                    <a:pt x="2029" y="1375"/>
                    <a:pt x="2041" y="1296"/>
                  </a:cubicBezTo>
                  <a:cubicBezTo>
                    <a:pt x="2052" y="1228"/>
                    <a:pt x="2068" y="1165"/>
                    <a:pt x="2092" y="1113"/>
                  </a:cubicBezTo>
                  <a:cubicBezTo>
                    <a:pt x="2102" y="1086"/>
                    <a:pt x="2120" y="1057"/>
                    <a:pt x="2137" y="1029"/>
                  </a:cubicBezTo>
                  <a:lnTo>
                    <a:pt x="2188" y="977"/>
                  </a:lnTo>
                  <a:cubicBezTo>
                    <a:pt x="2205" y="966"/>
                    <a:pt x="2228" y="955"/>
                    <a:pt x="2246" y="943"/>
                  </a:cubicBezTo>
                  <a:cubicBezTo>
                    <a:pt x="2267" y="932"/>
                    <a:pt x="2296" y="926"/>
                    <a:pt x="2325" y="921"/>
                  </a:cubicBezTo>
                  <a:lnTo>
                    <a:pt x="2364" y="921"/>
                  </a:lnTo>
                  <a:cubicBezTo>
                    <a:pt x="2382" y="921"/>
                    <a:pt x="2398" y="921"/>
                    <a:pt x="2416" y="926"/>
                  </a:cubicBezTo>
                  <a:cubicBezTo>
                    <a:pt x="2461" y="932"/>
                    <a:pt x="2506" y="943"/>
                    <a:pt x="2558" y="966"/>
                  </a:cubicBezTo>
                  <a:cubicBezTo>
                    <a:pt x="2632" y="995"/>
                    <a:pt x="2700" y="1034"/>
                    <a:pt x="2768" y="1086"/>
                  </a:cubicBezTo>
                  <a:cubicBezTo>
                    <a:pt x="2779" y="1097"/>
                    <a:pt x="2791" y="1097"/>
                    <a:pt x="2808" y="1097"/>
                  </a:cubicBezTo>
                  <a:cubicBezTo>
                    <a:pt x="2825" y="1097"/>
                    <a:pt x="2836" y="1097"/>
                    <a:pt x="2847" y="1086"/>
                  </a:cubicBezTo>
                  <a:cubicBezTo>
                    <a:pt x="2870" y="1074"/>
                    <a:pt x="2887" y="1052"/>
                    <a:pt x="2887" y="1023"/>
                  </a:cubicBezTo>
                  <a:cubicBezTo>
                    <a:pt x="2887" y="1005"/>
                    <a:pt x="2887" y="995"/>
                    <a:pt x="2893" y="977"/>
                  </a:cubicBezTo>
                  <a:cubicBezTo>
                    <a:pt x="2910" y="853"/>
                    <a:pt x="2944" y="727"/>
                    <a:pt x="3001" y="609"/>
                  </a:cubicBezTo>
                  <a:cubicBezTo>
                    <a:pt x="3041" y="512"/>
                    <a:pt x="3086" y="431"/>
                    <a:pt x="3138" y="363"/>
                  </a:cubicBezTo>
                  <a:cubicBezTo>
                    <a:pt x="3172" y="318"/>
                    <a:pt x="3206" y="284"/>
                    <a:pt x="3245" y="255"/>
                  </a:cubicBezTo>
                  <a:cubicBezTo>
                    <a:pt x="3279" y="234"/>
                    <a:pt x="3308" y="210"/>
                    <a:pt x="3342" y="199"/>
                  </a:cubicBezTo>
                  <a:cubicBezTo>
                    <a:pt x="3364" y="187"/>
                    <a:pt x="3393" y="182"/>
                    <a:pt x="3427" y="176"/>
                  </a:cubicBezTo>
                  <a:close/>
                  <a:moveTo>
                    <a:pt x="3484" y="0"/>
                  </a:moveTo>
                  <a:cubicBezTo>
                    <a:pt x="3444" y="0"/>
                    <a:pt x="3410" y="6"/>
                    <a:pt x="3376" y="11"/>
                  </a:cubicBezTo>
                  <a:cubicBezTo>
                    <a:pt x="3274" y="29"/>
                    <a:pt x="3183" y="85"/>
                    <a:pt x="3109" y="153"/>
                  </a:cubicBezTo>
                  <a:cubicBezTo>
                    <a:pt x="3023" y="227"/>
                    <a:pt x="2962" y="324"/>
                    <a:pt x="2904" y="420"/>
                  </a:cubicBezTo>
                  <a:cubicBezTo>
                    <a:pt x="2831" y="562"/>
                    <a:pt x="2773" y="722"/>
                    <a:pt x="2745" y="881"/>
                  </a:cubicBezTo>
                  <a:cubicBezTo>
                    <a:pt x="2629" y="814"/>
                    <a:pt x="2496" y="762"/>
                    <a:pt x="2365" y="762"/>
                  </a:cubicBezTo>
                  <a:cubicBezTo>
                    <a:pt x="2285" y="762"/>
                    <a:pt x="2205" y="782"/>
                    <a:pt x="2131" y="829"/>
                  </a:cubicBezTo>
                  <a:cubicBezTo>
                    <a:pt x="2029" y="887"/>
                    <a:pt x="1966" y="989"/>
                    <a:pt x="1921" y="1097"/>
                  </a:cubicBezTo>
                  <a:cubicBezTo>
                    <a:pt x="1898" y="1165"/>
                    <a:pt x="1887" y="1239"/>
                    <a:pt x="1882" y="1307"/>
                  </a:cubicBezTo>
                  <a:cubicBezTo>
                    <a:pt x="1876" y="1341"/>
                    <a:pt x="1876" y="1375"/>
                    <a:pt x="1871" y="1404"/>
                  </a:cubicBezTo>
                  <a:cubicBezTo>
                    <a:pt x="1774" y="1364"/>
                    <a:pt x="1666" y="1341"/>
                    <a:pt x="1564" y="1335"/>
                  </a:cubicBezTo>
                  <a:cubicBezTo>
                    <a:pt x="1544" y="1334"/>
                    <a:pt x="1525" y="1333"/>
                    <a:pt x="1505" y="1333"/>
                  </a:cubicBezTo>
                  <a:cubicBezTo>
                    <a:pt x="1366" y="1333"/>
                    <a:pt x="1228" y="1368"/>
                    <a:pt x="1108" y="1432"/>
                  </a:cubicBezTo>
                  <a:cubicBezTo>
                    <a:pt x="990" y="1495"/>
                    <a:pt x="887" y="1597"/>
                    <a:pt x="853" y="1734"/>
                  </a:cubicBezTo>
                  <a:cubicBezTo>
                    <a:pt x="836" y="1802"/>
                    <a:pt x="841" y="1881"/>
                    <a:pt x="859" y="1949"/>
                  </a:cubicBezTo>
                  <a:cubicBezTo>
                    <a:pt x="870" y="1972"/>
                    <a:pt x="875" y="2000"/>
                    <a:pt x="887" y="2023"/>
                  </a:cubicBezTo>
                  <a:cubicBezTo>
                    <a:pt x="848" y="2023"/>
                    <a:pt x="814" y="2028"/>
                    <a:pt x="773" y="2041"/>
                  </a:cubicBezTo>
                  <a:cubicBezTo>
                    <a:pt x="699" y="2051"/>
                    <a:pt x="631" y="2080"/>
                    <a:pt x="563" y="2114"/>
                  </a:cubicBezTo>
                  <a:cubicBezTo>
                    <a:pt x="534" y="2125"/>
                    <a:pt x="507" y="2143"/>
                    <a:pt x="478" y="2159"/>
                  </a:cubicBezTo>
                  <a:cubicBezTo>
                    <a:pt x="466" y="2165"/>
                    <a:pt x="455" y="2177"/>
                    <a:pt x="444" y="2182"/>
                  </a:cubicBezTo>
                  <a:cubicBezTo>
                    <a:pt x="421" y="2193"/>
                    <a:pt x="405" y="2211"/>
                    <a:pt x="381" y="2227"/>
                  </a:cubicBezTo>
                  <a:cubicBezTo>
                    <a:pt x="336" y="2261"/>
                    <a:pt x="296" y="2319"/>
                    <a:pt x="274" y="2375"/>
                  </a:cubicBezTo>
                  <a:cubicBezTo>
                    <a:pt x="256" y="2403"/>
                    <a:pt x="245" y="2432"/>
                    <a:pt x="240" y="2461"/>
                  </a:cubicBezTo>
                  <a:cubicBezTo>
                    <a:pt x="240" y="2484"/>
                    <a:pt x="234" y="2500"/>
                    <a:pt x="234" y="2523"/>
                  </a:cubicBezTo>
                  <a:cubicBezTo>
                    <a:pt x="234" y="2545"/>
                    <a:pt x="240" y="2568"/>
                    <a:pt x="240" y="2591"/>
                  </a:cubicBezTo>
                  <a:cubicBezTo>
                    <a:pt x="245" y="2620"/>
                    <a:pt x="261" y="2654"/>
                    <a:pt x="274" y="2681"/>
                  </a:cubicBezTo>
                  <a:cubicBezTo>
                    <a:pt x="285" y="2705"/>
                    <a:pt x="302" y="2728"/>
                    <a:pt x="319" y="2750"/>
                  </a:cubicBezTo>
                  <a:cubicBezTo>
                    <a:pt x="250" y="2778"/>
                    <a:pt x="188" y="2818"/>
                    <a:pt x="137" y="2870"/>
                  </a:cubicBezTo>
                  <a:cubicBezTo>
                    <a:pt x="80" y="2927"/>
                    <a:pt x="40" y="2995"/>
                    <a:pt x="23" y="3069"/>
                  </a:cubicBezTo>
                  <a:cubicBezTo>
                    <a:pt x="1" y="3142"/>
                    <a:pt x="1" y="3222"/>
                    <a:pt x="12" y="3302"/>
                  </a:cubicBezTo>
                  <a:cubicBezTo>
                    <a:pt x="23" y="3370"/>
                    <a:pt x="57" y="3444"/>
                    <a:pt x="85" y="3507"/>
                  </a:cubicBezTo>
                  <a:cubicBezTo>
                    <a:pt x="103" y="3534"/>
                    <a:pt x="125" y="3568"/>
                    <a:pt x="148" y="3591"/>
                  </a:cubicBezTo>
                  <a:cubicBezTo>
                    <a:pt x="171" y="3631"/>
                    <a:pt x="200" y="3665"/>
                    <a:pt x="234" y="3693"/>
                  </a:cubicBezTo>
                  <a:cubicBezTo>
                    <a:pt x="296" y="3756"/>
                    <a:pt x="371" y="3807"/>
                    <a:pt x="444" y="3853"/>
                  </a:cubicBezTo>
                  <a:cubicBezTo>
                    <a:pt x="353" y="3937"/>
                    <a:pt x="274" y="4034"/>
                    <a:pt x="240" y="4160"/>
                  </a:cubicBezTo>
                  <a:cubicBezTo>
                    <a:pt x="216" y="4239"/>
                    <a:pt x="216" y="4330"/>
                    <a:pt x="245" y="4409"/>
                  </a:cubicBezTo>
                  <a:cubicBezTo>
                    <a:pt x="268" y="4495"/>
                    <a:pt x="319" y="4569"/>
                    <a:pt x="381" y="4632"/>
                  </a:cubicBezTo>
                  <a:cubicBezTo>
                    <a:pt x="439" y="4700"/>
                    <a:pt x="518" y="4750"/>
                    <a:pt x="591" y="4795"/>
                  </a:cubicBezTo>
                  <a:cubicBezTo>
                    <a:pt x="677" y="4842"/>
                    <a:pt x="773" y="4881"/>
                    <a:pt x="864" y="4915"/>
                  </a:cubicBezTo>
                  <a:cubicBezTo>
                    <a:pt x="1011" y="4960"/>
                    <a:pt x="1166" y="4989"/>
                    <a:pt x="1313" y="5000"/>
                  </a:cubicBezTo>
                  <a:cubicBezTo>
                    <a:pt x="1313" y="5034"/>
                    <a:pt x="1318" y="5068"/>
                    <a:pt x="1318" y="5102"/>
                  </a:cubicBezTo>
                  <a:cubicBezTo>
                    <a:pt x="1331" y="5199"/>
                    <a:pt x="1352" y="5290"/>
                    <a:pt x="1387" y="5382"/>
                  </a:cubicBezTo>
                  <a:cubicBezTo>
                    <a:pt x="1421" y="5455"/>
                    <a:pt x="1472" y="5529"/>
                    <a:pt x="1535" y="5586"/>
                  </a:cubicBezTo>
                  <a:cubicBezTo>
                    <a:pt x="1609" y="5654"/>
                    <a:pt x="1700" y="5699"/>
                    <a:pt x="1796" y="5728"/>
                  </a:cubicBezTo>
                  <a:cubicBezTo>
                    <a:pt x="1848" y="5744"/>
                    <a:pt x="1900" y="5751"/>
                    <a:pt x="1950" y="5751"/>
                  </a:cubicBezTo>
                  <a:cubicBezTo>
                    <a:pt x="2207" y="5751"/>
                    <a:pt x="2437" y="5566"/>
                    <a:pt x="2632" y="5409"/>
                  </a:cubicBezTo>
                  <a:cubicBezTo>
                    <a:pt x="2711" y="5348"/>
                    <a:pt x="2797" y="5285"/>
                    <a:pt x="2887" y="5239"/>
                  </a:cubicBezTo>
                  <a:cubicBezTo>
                    <a:pt x="2899" y="5233"/>
                    <a:pt x="2915" y="5233"/>
                    <a:pt x="2928" y="5228"/>
                  </a:cubicBezTo>
                  <a:lnTo>
                    <a:pt x="2938" y="5228"/>
                  </a:lnTo>
                  <a:cubicBezTo>
                    <a:pt x="2944" y="5233"/>
                    <a:pt x="2949" y="5233"/>
                    <a:pt x="2955" y="5239"/>
                  </a:cubicBezTo>
                  <a:cubicBezTo>
                    <a:pt x="2967" y="5245"/>
                    <a:pt x="2973" y="5256"/>
                    <a:pt x="2978" y="5262"/>
                  </a:cubicBezTo>
                  <a:cubicBezTo>
                    <a:pt x="2996" y="5290"/>
                    <a:pt x="3012" y="5324"/>
                    <a:pt x="3030" y="5359"/>
                  </a:cubicBezTo>
                  <a:cubicBezTo>
                    <a:pt x="3075" y="5477"/>
                    <a:pt x="3109" y="5603"/>
                    <a:pt x="3177" y="5710"/>
                  </a:cubicBezTo>
                  <a:cubicBezTo>
                    <a:pt x="3172" y="5818"/>
                    <a:pt x="3172" y="5927"/>
                    <a:pt x="3166" y="6035"/>
                  </a:cubicBezTo>
                  <a:cubicBezTo>
                    <a:pt x="3154" y="6205"/>
                    <a:pt x="3138" y="6376"/>
                    <a:pt x="3114" y="6546"/>
                  </a:cubicBezTo>
                  <a:cubicBezTo>
                    <a:pt x="3103" y="6636"/>
                    <a:pt x="3086" y="6733"/>
                    <a:pt x="3069" y="6825"/>
                  </a:cubicBezTo>
                  <a:cubicBezTo>
                    <a:pt x="3052" y="6938"/>
                    <a:pt x="3030" y="7045"/>
                    <a:pt x="3012" y="7155"/>
                  </a:cubicBezTo>
                  <a:cubicBezTo>
                    <a:pt x="3007" y="7182"/>
                    <a:pt x="3007" y="7210"/>
                    <a:pt x="3023" y="7239"/>
                  </a:cubicBezTo>
                  <a:cubicBezTo>
                    <a:pt x="3035" y="7262"/>
                    <a:pt x="3057" y="7284"/>
                    <a:pt x="3086" y="7291"/>
                  </a:cubicBezTo>
                  <a:cubicBezTo>
                    <a:pt x="3096" y="7293"/>
                    <a:pt x="3107" y="7294"/>
                    <a:pt x="3118" y="7294"/>
                  </a:cubicBezTo>
                  <a:cubicBezTo>
                    <a:pt x="3137" y="7294"/>
                    <a:pt x="3157" y="7290"/>
                    <a:pt x="3172" y="7279"/>
                  </a:cubicBezTo>
                  <a:cubicBezTo>
                    <a:pt x="3200" y="7262"/>
                    <a:pt x="3211" y="7239"/>
                    <a:pt x="3222" y="7210"/>
                  </a:cubicBezTo>
                  <a:cubicBezTo>
                    <a:pt x="3240" y="7182"/>
                    <a:pt x="3251" y="7148"/>
                    <a:pt x="3256" y="7120"/>
                  </a:cubicBezTo>
                  <a:lnTo>
                    <a:pt x="3256" y="7114"/>
                  </a:lnTo>
                  <a:cubicBezTo>
                    <a:pt x="3290" y="7006"/>
                    <a:pt x="3308" y="6893"/>
                    <a:pt x="3319" y="6796"/>
                  </a:cubicBezTo>
                  <a:cubicBezTo>
                    <a:pt x="3337" y="6670"/>
                    <a:pt x="3342" y="6541"/>
                    <a:pt x="3342" y="6381"/>
                  </a:cubicBezTo>
                  <a:cubicBezTo>
                    <a:pt x="3342" y="6261"/>
                    <a:pt x="3337" y="6137"/>
                    <a:pt x="3330" y="6017"/>
                  </a:cubicBezTo>
                  <a:lnTo>
                    <a:pt x="3330" y="5967"/>
                  </a:lnTo>
                  <a:lnTo>
                    <a:pt x="3330" y="5875"/>
                  </a:lnTo>
                  <a:lnTo>
                    <a:pt x="3348" y="5886"/>
                  </a:lnTo>
                  <a:cubicBezTo>
                    <a:pt x="3421" y="5944"/>
                    <a:pt x="3513" y="5967"/>
                    <a:pt x="3581" y="5978"/>
                  </a:cubicBezTo>
                  <a:cubicBezTo>
                    <a:pt x="3620" y="5983"/>
                    <a:pt x="3660" y="5989"/>
                    <a:pt x="3699" y="5989"/>
                  </a:cubicBezTo>
                  <a:lnTo>
                    <a:pt x="3739" y="5989"/>
                  </a:lnTo>
                  <a:cubicBezTo>
                    <a:pt x="3791" y="5983"/>
                    <a:pt x="3841" y="5972"/>
                    <a:pt x="3893" y="5961"/>
                  </a:cubicBezTo>
                  <a:cubicBezTo>
                    <a:pt x="3922" y="5949"/>
                    <a:pt x="3950" y="5938"/>
                    <a:pt x="3978" y="5933"/>
                  </a:cubicBezTo>
                  <a:cubicBezTo>
                    <a:pt x="3978" y="5927"/>
                    <a:pt x="3984" y="5927"/>
                    <a:pt x="3984" y="5927"/>
                  </a:cubicBezTo>
                  <a:lnTo>
                    <a:pt x="3990" y="5927"/>
                  </a:lnTo>
                  <a:cubicBezTo>
                    <a:pt x="3984" y="5995"/>
                    <a:pt x="3984" y="6069"/>
                    <a:pt x="3984" y="6137"/>
                  </a:cubicBezTo>
                  <a:cubicBezTo>
                    <a:pt x="3984" y="6261"/>
                    <a:pt x="3990" y="6387"/>
                    <a:pt x="3995" y="6523"/>
                  </a:cubicBezTo>
                  <a:cubicBezTo>
                    <a:pt x="4006" y="6654"/>
                    <a:pt x="4024" y="6780"/>
                    <a:pt x="4046" y="6916"/>
                  </a:cubicBezTo>
                  <a:cubicBezTo>
                    <a:pt x="4058" y="6977"/>
                    <a:pt x="4069" y="7035"/>
                    <a:pt x="4080" y="7097"/>
                  </a:cubicBezTo>
                  <a:cubicBezTo>
                    <a:pt x="4098" y="7171"/>
                    <a:pt x="4121" y="7245"/>
                    <a:pt x="4148" y="7318"/>
                  </a:cubicBezTo>
                  <a:cubicBezTo>
                    <a:pt x="4160" y="7347"/>
                    <a:pt x="4171" y="7376"/>
                    <a:pt x="4200" y="7386"/>
                  </a:cubicBezTo>
                  <a:cubicBezTo>
                    <a:pt x="4222" y="7400"/>
                    <a:pt x="4246" y="7406"/>
                    <a:pt x="4272" y="7406"/>
                  </a:cubicBezTo>
                  <a:cubicBezTo>
                    <a:pt x="4280" y="7406"/>
                    <a:pt x="4288" y="7405"/>
                    <a:pt x="4297" y="7404"/>
                  </a:cubicBezTo>
                  <a:cubicBezTo>
                    <a:pt x="4359" y="7386"/>
                    <a:pt x="4399" y="7318"/>
                    <a:pt x="4381" y="7257"/>
                  </a:cubicBezTo>
                  <a:cubicBezTo>
                    <a:pt x="4336" y="7114"/>
                    <a:pt x="4291" y="6977"/>
                    <a:pt x="4250" y="6835"/>
                  </a:cubicBezTo>
                  <a:cubicBezTo>
                    <a:pt x="4216" y="6699"/>
                    <a:pt x="4189" y="6557"/>
                    <a:pt x="4166" y="6410"/>
                  </a:cubicBezTo>
                  <a:cubicBezTo>
                    <a:pt x="4143" y="6216"/>
                    <a:pt x="4132" y="6023"/>
                    <a:pt x="4137" y="5830"/>
                  </a:cubicBezTo>
                  <a:cubicBezTo>
                    <a:pt x="4155" y="5818"/>
                    <a:pt x="4171" y="5807"/>
                    <a:pt x="4189" y="5791"/>
                  </a:cubicBezTo>
                  <a:cubicBezTo>
                    <a:pt x="4223" y="5762"/>
                    <a:pt x="4257" y="5723"/>
                    <a:pt x="4291" y="5682"/>
                  </a:cubicBezTo>
                  <a:cubicBezTo>
                    <a:pt x="4331" y="5637"/>
                    <a:pt x="4365" y="5592"/>
                    <a:pt x="4394" y="5540"/>
                  </a:cubicBezTo>
                  <a:cubicBezTo>
                    <a:pt x="4410" y="5511"/>
                    <a:pt x="4421" y="5489"/>
                    <a:pt x="4439" y="5461"/>
                  </a:cubicBezTo>
                  <a:cubicBezTo>
                    <a:pt x="4455" y="5484"/>
                    <a:pt x="4478" y="5506"/>
                    <a:pt x="4496" y="5524"/>
                  </a:cubicBezTo>
                  <a:cubicBezTo>
                    <a:pt x="4564" y="5592"/>
                    <a:pt x="4643" y="5637"/>
                    <a:pt x="4728" y="5671"/>
                  </a:cubicBezTo>
                  <a:cubicBezTo>
                    <a:pt x="4795" y="5699"/>
                    <a:pt x="4866" y="5712"/>
                    <a:pt x="4934" y="5712"/>
                  </a:cubicBezTo>
                  <a:cubicBezTo>
                    <a:pt x="4947" y="5712"/>
                    <a:pt x="4960" y="5711"/>
                    <a:pt x="4973" y="5710"/>
                  </a:cubicBezTo>
                  <a:cubicBezTo>
                    <a:pt x="5058" y="5710"/>
                    <a:pt x="5144" y="5694"/>
                    <a:pt x="5223" y="5665"/>
                  </a:cubicBezTo>
                  <a:cubicBezTo>
                    <a:pt x="5530" y="5552"/>
                    <a:pt x="5768" y="5285"/>
                    <a:pt x="5876" y="4978"/>
                  </a:cubicBezTo>
                  <a:cubicBezTo>
                    <a:pt x="5921" y="5007"/>
                    <a:pt x="5967" y="5028"/>
                    <a:pt x="6018" y="5046"/>
                  </a:cubicBezTo>
                  <a:cubicBezTo>
                    <a:pt x="6085" y="5070"/>
                    <a:pt x="6159" y="5082"/>
                    <a:pt x="6231" y="5082"/>
                  </a:cubicBezTo>
                  <a:cubicBezTo>
                    <a:pt x="6246" y="5082"/>
                    <a:pt x="6260" y="5081"/>
                    <a:pt x="6274" y="5080"/>
                  </a:cubicBezTo>
                  <a:cubicBezTo>
                    <a:pt x="6450" y="5063"/>
                    <a:pt x="6615" y="4978"/>
                    <a:pt x="6739" y="4853"/>
                  </a:cubicBezTo>
                  <a:cubicBezTo>
                    <a:pt x="6802" y="4790"/>
                    <a:pt x="6854" y="4716"/>
                    <a:pt x="6893" y="4637"/>
                  </a:cubicBezTo>
                  <a:cubicBezTo>
                    <a:pt x="6933" y="4551"/>
                    <a:pt x="6956" y="4467"/>
                    <a:pt x="6967" y="4370"/>
                  </a:cubicBezTo>
                  <a:cubicBezTo>
                    <a:pt x="6985" y="4278"/>
                    <a:pt x="6972" y="4182"/>
                    <a:pt x="6944" y="4092"/>
                  </a:cubicBezTo>
                  <a:cubicBezTo>
                    <a:pt x="6938" y="4068"/>
                    <a:pt x="6927" y="4045"/>
                    <a:pt x="6917" y="4029"/>
                  </a:cubicBezTo>
                  <a:cubicBezTo>
                    <a:pt x="6951" y="4023"/>
                    <a:pt x="6985" y="4018"/>
                    <a:pt x="7019" y="4011"/>
                  </a:cubicBezTo>
                  <a:cubicBezTo>
                    <a:pt x="7132" y="3995"/>
                    <a:pt x="7234" y="3932"/>
                    <a:pt x="7326" y="3858"/>
                  </a:cubicBezTo>
                  <a:cubicBezTo>
                    <a:pt x="7410" y="3779"/>
                    <a:pt x="7473" y="3677"/>
                    <a:pt x="7507" y="3562"/>
                  </a:cubicBezTo>
                  <a:cubicBezTo>
                    <a:pt x="7547" y="3449"/>
                    <a:pt x="7547" y="3318"/>
                    <a:pt x="7518" y="3200"/>
                  </a:cubicBezTo>
                  <a:cubicBezTo>
                    <a:pt x="7496" y="3091"/>
                    <a:pt x="7439" y="2995"/>
                    <a:pt x="7371" y="2909"/>
                  </a:cubicBezTo>
                  <a:cubicBezTo>
                    <a:pt x="7302" y="2825"/>
                    <a:pt x="7211" y="2750"/>
                    <a:pt x="7114" y="2688"/>
                  </a:cubicBezTo>
                  <a:cubicBezTo>
                    <a:pt x="7019" y="2626"/>
                    <a:pt x="6910" y="2579"/>
                    <a:pt x="6802" y="2540"/>
                  </a:cubicBezTo>
                  <a:cubicBezTo>
                    <a:pt x="6791" y="2540"/>
                    <a:pt x="6780" y="2534"/>
                    <a:pt x="6768" y="2529"/>
                  </a:cubicBezTo>
                  <a:cubicBezTo>
                    <a:pt x="6797" y="2511"/>
                    <a:pt x="6831" y="2489"/>
                    <a:pt x="6859" y="2466"/>
                  </a:cubicBezTo>
                  <a:cubicBezTo>
                    <a:pt x="6944" y="2403"/>
                    <a:pt x="7019" y="2330"/>
                    <a:pt x="7069" y="2233"/>
                  </a:cubicBezTo>
                  <a:cubicBezTo>
                    <a:pt x="7103" y="2159"/>
                    <a:pt x="7127" y="2075"/>
                    <a:pt x="7114" y="1994"/>
                  </a:cubicBezTo>
                  <a:cubicBezTo>
                    <a:pt x="7109" y="1949"/>
                    <a:pt x="7098" y="1910"/>
                    <a:pt x="7080" y="1863"/>
                  </a:cubicBezTo>
                  <a:cubicBezTo>
                    <a:pt x="7064" y="1824"/>
                    <a:pt x="7035" y="1790"/>
                    <a:pt x="7012" y="1755"/>
                  </a:cubicBezTo>
                  <a:cubicBezTo>
                    <a:pt x="6962" y="1693"/>
                    <a:pt x="6893" y="1642"/>
                    <a:pt x="6820" y="1603"/>
                  </a:cubicBezTo>
                  <a:cubicBezTo>
                    <a:pt x="6728" y="1556"/>
                    <a:pt x="6626" y="1529"/>
                    <a:pt x="6524" y="1517"/>
                  </a:cubicBezTo>
                  <a:cubicBezTo>
                    <a:pt x="6485" y="1511"/>
                    <a:pt x="6446" y="1509"/>
                    <a:pt x="6407" y="1509"/>
                  </a:cubicBezTo>
                  <a:cubicBezTo>
                    <a:pt x="6332" y="1509"/>
                    <a:pt x="6259" y="1517"/>
                    <a:pt x="6188" y="1529"/>
                  </a:cubicBezTo>
                  <a:cubicBezTo>
                    <a:pt x="6160" y="1535"/>
                    <a:pt x="6132" y="1540"/>
                    <a:pt x="6109" y="1545"/>
                  </a:cubicBezTo>
                  <a:cubicBezTo>
                    <a:pt x="6126" y="1477"/>
                    <a:pt x="6132" y="1409"/>
                    <a:pt x="6126" y="1341"/>
                  </a:cubicBezTo>
                  <a:cubicBezTo>
                    <a:pt x="6120" y="1262"/>
                    <a:pt x="6098" y="1194"/>
                    <a:pt x="6057" y="1125"/>
                  </a:cubicBezTo>
                  <a:cubicBezTo>
                    <a:pt x="6023" y="1057"/>
                    <a:pt x="5967" y="1005"/>
                    <a:pt x="5905" y="960"/>
                  </a:cubicBezTo>
                  <a:cubicBezTo>
                    <a:pt x="5853" y="921"/>
                    <a:pt x="5785" y="898"/>
                    <a:pt x="5723" y="881"/>
                  </a:cubicBezTo>
                  <a:cubicBezTo>
                    <a:pt x="5674" y="870"/>
                    <a:pt x="5624" y="863"/>
                    <a:pt x="5573" y="863"/>
                  </a:cubicBezTo>
                  <a:cubicBezTo>
                    <a:pt x="5545" y="863"/>
                    <a:pt x="5518" y="865"/>
                    <a:pt x="5490" y="869"/>
                  </a:cubicBezTo>
                  <a:cubicBezTo>
                    <a:pt x="5450" y="875"/>
                    <a:pt x="5404" y="881"/>
                    <a:pt x="5365" y="892"/>
                  </a:cubicBezTo>
                  <a:cubicBezTo>
                    <a:pt x="5320" y="903"/>
                    <a:pt x="5280" y="926"/>
                    <a:pt x="5239" y="943"/>
                  </a:cubicBezTo>
                  <a:cubicBezTo>
                    <a:pt x="5234" y="943"/>
                    <a:pt x="5223" y="950"/>
                    <a:pt x="5217" y="955"/>
                  </a:cubicBezTo>
                  <a:cubicBezTo>
                    <a:pt x="5212" y="840"/>
                    <a:pt x="5183" y="727"/>
                    <a:pt x="5131" y="625"/>
                  </a:cubicBezTo>
                  <a:cubicBezTo>
                    <a:pt x="5063" y="499"/>
                    <a:pt x="4939" y="397"/>
                    <a:pt x="4796" y="375"/>
                  </a:cubicBezTo>
                  <a:cubicBezTo>
                    <a:pt x="4764" y="370"/>
                    <a:pt x="4733" y="367"/>
                    <a:pt x="4702" y="367"/>
                  </a:cubicBezTo>
                  <a:cubicBezTo>
                    <a:pt x="4573" y="367"/>
                    <a:pt x="4451" y="413"/>
                    <a:pt x="4336" y="478"/>
                  </a:cubicBezTo>
                  <a:cubicBezTo>
                    <a:pt x="4257" y="523"/>
                    <a:pt x="4189" y="585"/>
                    <a:pt x="4121" y="648"/>
                  </a:cubicBezTo>
                  <a:cubicBezTo>
                    <a:pt x="4103" y="664"/>
                    <a:pt x="4087" y="682"/>
                    <a:pt x="4069" y="704"/>
                  </a:cubicBezTo>
                  <a:cubicBezTo>
                    <a:pt x="4064" y="677"/>
                    <a:pt x="4058" y="643"/>
                    <a:pt x="4053" y="614"/>
                  </a:cubicBezTo>
                  <a:cubicBezTo>
                    <a:pt x="4024" y="506"/>
                    <a:pt x="3990" y="397"/>
                    <a:pt x="3938" y="295"/>
                  </a:cubicBezTo>
                  <a:cubicBezTo>
                    <a:pt x="3888" y="199"/>
                    <a:pt x="3814" y="114"/>
                    <a:pt x="3723" y="63"/>
                  </a:cubicBezTo>
                  <a:cubicBezTo>
                    <a:pt x="3649" y="17"/>
                    <a:pt x="3563" y="0"/>
                    <a:pt x="3484"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1" name="Google Shape;2015;p27"/>
            <p:cNvSpPr>
              <a:spLocks noChangeArrowheads="1"/>
            </p:cNvSpPr>
            <p:nvPr/>
          </p:nvSpPr>
          <p:spPr bwMode="auto">
            <a:xfrm flipH="1">
              <a:off x="862572" y="3501674"/>
              <a:ext cx="56803" cy="193165"/>
            </a:xfrm>
            <a:custGeom>
              <a:avLst/>
              <a:gdLst>
                <a:gd name="T0" fmla="*/ 0 w 1939"/>
                <a:gd name="T1" fmla="*/ 0 h 6569"/>
                <a:gd name="T2" fmla="*/ 1939 w 1939"/>
                <a:gd name="T3" fmla="*/ 6569 h 6569"/>
              </a:gdLst>
              <a:ahLst/>
              <a:cxnLst/>
              <a:rect l="T0" t="T1" r="T2" b="T3"/>
              <a:pathLst>
                <a:path w="1939" h="6569" extrusionOk="0">
                  <a:moveTo>
                    <a:pt x="1751" y="0"/>
                  </a:moveTo>
                  <a:cubicBezTo>
                    <a:pt x="1682" y="124"/>
                    <a:pt x="1586" y="227"/>
                    <a:pt x="1472" y="289"/>
                  </a:cubicBezTo>
                  <a:cubicBezTo>
                    <a:pt x="1404" y="329"/>
                    <a:pt x="1325" y="358"/>
                    <a:pt x="1245" y="375"/>
                  </a:cubicBezTo>
                  <a:cubicBezTo>
                    <a:pt x="1245" y="437"/>
                    <a:pt x="1250" y="499"/>
                    <a:pt x="1257" y="557"/>
                  </a:cubicBezTo>
                  <a:lnTo>
                    <a:pt x="1257" y="534"/>
                  </a:lnTo>
                  <a:cubicBezTo>
                    <a:pt x="1262" y="625"/>
                    <a:pt x="1273" y="716"/>
                    <a:pt x="1284" y="806"/>
                  </a:cubicBezTo>
                  <a:lnTo>
                    <a:pt x="1302" y="948"/>
                  </a:lnTo>
                  <a:lnTo>
                    <a:pt x="1318" y="1050"/>
                  </a:lnTo>
                  <a:lnTo>
                    <a:pt x="1325" y="1097"/>
                  </a:lnTo>
                  <a:lnTo>
                    <a:pt x="1325" y="1108"/>
                  </a:lnTo>
                  <a:cubicBezTo>
                    <a:pt x="1336" y="1176"/>
                    <a:pt x="1341" y="1244"/>
                    <a:pt x="1347" y="1307"/>
                  </a:cubicBezTo>
                  <a:cubicBezTo>
                    <a:pt x="1347" y="1352"/>
                    <a:pt x="1352" y="1398"/>
                    <a:pt x="1347" y="1443"/>
                  </a:cubicBezTo>
                  <a:lnTo>
                    <a:pt x="1347" y="1483"/>
                  </a:lnTo>
                  <a:cubicBezTo>
                    <a:pt x="1370" y="1500"/>
                    <a:pt x="1386" y="1517"/>
                    <a:pt x="1410" y="1528"/>
                  </a:cubicBezTo>
                  <a:cubicBezTo>
                    <a:pt x="1461" y="1574"/>
                    <a:pt x="1535" y="1637"/>
                    <a:pt x="1591" y="1716"/>
                  </a:cubicBezTo>
                  <a:cubicBezTo>
                    <a:pt x="1654" y="1807"/>
                    <a:pt x="1693" y="1881"/>
                    <a:pt x="1716" y="1960"/>
                  </a:cubicBezTo>
                  <a:cubicBezTo>
                    <a:pt x="1734" y="2046"/>
                    <a:pt x="1734" y="2131"/>
                    <a:pt x="1716" y="2210"/>
                  </a:cubicBezTo>
                  <a:cubicBezTo>
                    <a:pt x="1700" y="2290"/>
                    <a:pt x="1654" y="2369"/>
                    <a:pt x="1591" y="2432"/>
                  </a:cubicBezTo>
                  <a:cubicBezTo>
                    <a:pt x="1501" y="2523"/>
                    <a:pt x="1376" y="2585"/>
                    <a:pt x="1211" y="2626"/>
                  </a:cubicBezTo>
                  <a:cubicBezTo>
                    <a:pt x="1228" y="2660"/>
                    <a:pt x="1239" y="2687"/>
                    <a:pt x="1250" y="2721"/>
                  </a:cubicBezTo>
                  <a:cubicBezTo>
                    <a:pt x="1291" y="2830"/>
                    <a:pt x="1307" y="2949"/>
                    <a:pt x="1302" y="3051"/>
                  </a:cubicBezTo>
                  <a:cubicBezTo>
                    <a:pt x="1296" y="3142"/>
                    <a:pt x="1273" y="3232"/>
                    <a:pt x="1239" y="3318"/>
                  </a:cubicBezTo>
                  <a:lnTo>
                    <a:pt x="1239" y="3329"/>
                  </a:lnTo>
                  <a:cubicBezTo>
                    <a:pt x="1250" y="3415"/>
                    <a:pt x="1250" y="3483"/>
                    <a:pt x="1250" y="3552"/>
                  </a:cubicBezTo>
                  <a:cubicBezTo>
                    <a:pt x="1250" y="3631"/>
                    <a:pt x="1245" y="3693"/>
                    <a:pt x="1234" y="3751"/>
                  </a:cubicBezTo>
                  <a:cubicBezTo>
                    <a:pt x="1228" y="3801"/>
                    <a:pt x="1216" y="3864"/>
                    <a:pt x="1194" y="3921"/>
                  </a:cubicBezTo>
                  <a:cubicBezTo>
                    <a:pt x="1171" y="3972"/>
                    <a:pt x="1142" y="4023"/>
                    <a:pt x="1097" y="4051"/>
                  </a:cubicBezTo>
                  <a:cubicBezTo>
                    <a:pt x="1074" y="4068"/>
                    <a:pt x="1045" y="4092"/>
                    <a:pt x="1018" y="4092"/>
                  </a:cubicBezTo>
                  <a:cubicBezTo>
                    <a:pt x="1000" y="4097"/>
                    <a:pt x="990" y="4097"/>
                    <a:pt x="977" y="4097"/>
                  </a:cubicBezTo>
                  <a:cubicBezTo>
                    <a:pt x="961" y="4097"/>
                    <a:pt x="943" y="4097"/>
                    <a:pt x="927" y="4092"/>
                  </a:cubicBezTo>
                  <a:cubicBezTo>
                    <a:pt x="875" y="4079"/>
                    <a:pt x="825" y="4051"/>
                    <a:pt x="767" y="3995"/>
                  </a:cubicBezTo>
                  <a:cubicBezTo>
                    <a:pt x="728" y="3961"/>
                    <a:pt x="694" y="3921"/>
                    <a:pt x="660" y="3869"/>
                  </a:cubicBezTo>
                  <a:cubicBezTo>
                    <a:pt x="586" y="3893"/>
                    <a:pt x="523" y="3909"/>
                    <a:pt x="466" y="3914"/>
                  </a:cubicBezTo>
                  <a:cubicBezTo>
                    <a:pt x="405" y="3927"/>
                    <a:pt x="347" y="3932"/>
                    <a:pt x="295" y="3932"/>
                  </a:cubicBezTo>
                  <a:cubicBezTo>
                    <a:pt x="240" y="3932"/>
                    <a:pt x="188" y="3927"/>
                    <a:pt x="125" y="3914"/>
                  </a:cubicBezTo>
                  <a:cubicBezTo>
                    <a:pt x="85" y="3903"/>
                    <a:pt x="46" y="3893"/>
                    <a:pt x="1" y="3880"/>
                  </a:cubicBezTo>
                  <a:cubicBezTo>
                    <a:pt x="6" y="3893"/>
                    <a:pt x="12" y="3903"/>
                    <a:pt x="17" y="3914"/>
                  </a:cubicBezTo>
                  <a:cubicBezTo>
                    <a:pt x="46" y="3948"/>
                    <a:pt x="80" y="3989"/>
                    <a:pt x="120" y="4023"/>
                  </a:cubicBezTo>
                  <a:cubicBezTo>
                    <a:pt x="211" y="4097"/>
                    <a:pt x="319" y="4153"/>
                    <a:pt x="410" y="4199"/>
                  </a:cubicBezTo>
                  <a:cubicBezTo>
                    <a:pt x="512" y="4250"/>
                    <a:pt x="620" y="4307"/>
                    <a:pt x="711" y="4381"/>
                  </a:cubicBezTo>
                  <a:cubicBezTo>
                    <a:pt x="756" y="4420"/>
                    <a:pt x="796" y="4467"/>
                    <a:pt x="835" y="4523"/>
                  </a:cubicBezTo>
                  <a:cubicBezTo>
                    <a:pt x="870" y="4569"/>
                    <a:pt x="893" y="4614"/>
                    <a:pt x="916" y="4671"/>
                  </a:cubicBezTo>
                  <a:cubicBezTo>
                    <a:pt x="932" y="4727"/>
                    <a:pt x="943" y="4784"/>
                    <a:pt x="950" y="4842"/>
                  </a:cubicBezTo>
                  <a:cubicBezTo>
                    <a:pt x="961" y="4915"/>
                    <a:pt x="966" y="4978"/>
                    <a:pt x="966" y="5034"/>
                  </a:cubicBezTo>
                  <a:cubicBezTo>
                    <a:pt x="966" y="5159"/>
                    <a:pt x="955" y="5285"/>
                    <a:pt x="932" y="5427"/>
                  </a:cubicBezTo>
                  <a:cubicBezTo>
                    <a:pt x="909" y="5574"/>
                    <a:pt x="882" y="5716"/>
                    <a:pt x="848" y="5852"/>
                  </a:cubicBezTo>
                  <a:cubicBezTo>
                    <a:pt x="819" y="5954"/>
                    <a:pt x="654" y="6466"/>
                    <a:pt x="625" y="6568"/>
                  </a:cubicBezTo>
                  <a:lnTo>
                    <a:pt x="1910" y="6324"/>
                  </a:lnTo>
                  <a:cubicBezTo>
                    <a:pt x="1910" y="6216"/>
                    <a:pt x="1853" y="5909"/>
                    <a:pt x="1853" y="5802"/>
                  </a:cubicBezTo>
                  <a:cubicBezTo>
                    <a:pt x="1853" y="5653"/>
                    <a:pt x="1858" y="5511"/>
                    <a:pt x="1858" y="5369"/>
                  </a:cubicBezTo>
                  <a:cubicBezTo>
                    <a:pt x="1864" y="5086"/>
                    <a:pt x="1871" y="4808"/>
                    <a:pt x="1876" y="4523"/>
                  </a:cubicBezTo>
                  <a:cubicBezTo>
                    <a:pt x="1881" y="4318"/>
                    <a:pt x="1887" y="4108"/>
                    <a:pt x="1892" y="3903"/>
                  </a:cubicBezTo>
                  <a:cubicBezTo>
                    <a:pt x="1898" y="3727"/>
                    <a:pt x="1905" y="3557"/>
                    <a:pt x="1910" y="3381"/>
                  </a:cubicBezTo>
                  <a:cubicBezTo>
                    <a:pt x="1916" y="3001"/>
                    <a:pt x="1926" y="2626"/>
                    <a:pt x="1932" y="2244"/>
                  </a:cubicBezTo>
                  <a:cubicBezTo>
                    <a:pt x="1939" y="1818"/>
                    <a:pt x="1939" y="1443"/>
                    <a:pt x="1932" y="1102"/>
                  </a:cubicBezTo>
                  <a:cubicBezTo>
                    <a:pt x="1926" y="812"/>
                    <a:pt x="1921" y="478"/>
                    <a:pt x="1905" y="130"/>
                  </a:cubicBezTo>
                  <a:cubicBezTo>
                    <a:pt x="1847" y="90"/>
                    <a:pt x="1796" y="45"/>
                    <a:pt x="175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2" name="Google Shape;2016;p27"/>
            <p:cNvSpPr>
              <a:spLocks noChangeArrowheads="1"/>
            </p:cNvSpPr>
            <p:nvPr/>
          </p:nvSpPr>
          <p:spPr bwMode="auto">
            <a:xfrm flipH="1">
              <a:off x="783048" y="3386627"/>
              <a:ext cx="193129" cy="222992"/>
            </a:xfrm>
            <a:custGeom>
              <a:avLst/>
              <a:gdLst>
                <a:gd name="T0" fmla="*/ 0 w 6542"/>
                <a:gd name="T1" fmla="*/ 0 h 7599"/>
                <a:gd name="T2" fmla="*/ 6542 w 6542"/>
                <a:gd name="T3" fmla="*/ 7599 h 7599"/>
              </a:gdLst>
              <a:ahLst/>
              <a:cxnLst/>
              <a:rect l="T0" t="T1" r="T2" b="T3"/>
              <a:pathLst>
                <a:path w="6542" h="7599" extrusionOk="0">
                  <a:moveTo>
                    <a:pt x="3085" y="1"/>
                  </a:moveTo>
                  <a:cubicBezTo>
                    <a:pt x="3057" y="1"/>
                    <a:pt x="3035" y="8"/>
                    <a:pt x="3006" y="8"/>
                  </a:cubicBezTo>
                  <a:cubicBezTo>
                    <a:pt x="2920" y="18"/>
                    <a:pt x="2841" y="35"/>
                    <a:pt x="2762" y="63"/>
                  </a:cubicBezTo>
                  <a:cubicBezTo>
                    <a:pt x="2676" y="98"/>
                    <a:pt x="2597" y="144"/>
                    <a:pt x="2518" y="194"/>
                  </a:cubicBezTo>
                  <a:cubicBezTo>
                    <a:pt x="2443" y="252"/>
                    <a:pt x="2375" y="314"/>
                    <a:pt x="2314" y="383"/>
                  </a:cubicBezTo>
                  <a:cubicBezTo>
                    <a:pt x="2251" y="462"/>
                    <a:pt x="2194" y="546"/>
                    <a:pt x="2149" y="643"/>
                  </a:cubicBezTo>
                  <a:cubicBezTo>
                    <a:pt x="2102" y="745"/>
                    <a:pt x="2068" y="860"/>
                    <a:pt x="2046" y="973"/>
                  </a:cubicBezTo>
                  <a:cubicBezTo>
                    <a:pt x="2041" y="1024"/>
                    <a:pt x="2034" y="1075"/>
                    <a:pt x="2029" y="1126"/>
                  </a:cubicBezTo>
                  <a:cubicBezTo>
                    <a:pt x="2029" y="1183"/>
                    <a:pt x="1994" y="1235"/>
                    <a:pt x="1949" y="1257"/>
                  </a:cubicBezTo>
                  <a:cubicBezTo>
                    <a:pt x="1926" y="1269"/>
                    <a:pt x="1904" y="1274"/>
                    <a:pt x="1881" y="1274"/>
                  </a:cubicBezTo>
                  <a:cubicBezTo>
                    <a:pt x="1853" y="1274"/>
                    <a:pt x="1824" y="1269"/>
                    <a:pt x="1795" y="1251"/>
                  </a:cubicBezTo>
                  <a:cubicBezTo>
                    <a:pt x="1773" y="1240"/>
                    <a:pt x="1750" y="1228"/>
                    <a:pt x="1727" y="1217"/>
                  </a:cubicBezTo>
                  <a:cubicBezTo>
                    <a:pt x="1648" y="1178"/>
                    <a:pt x="1563" y="1154"/>
                    <a:pt x="1472" y="1138"/>
                  </a:cubicBezTo>
                  <a:cubicBezTo>
                    <a:pt x="1415" y="1126"/>
                    <a:pt x="1370" y="1126"/>
                    <a:pt x="1318" y="1126"/>
                  </a:cubicBezTo>
                  <a:lnTo>
                    <a:pt x="1239" y="1126"/>
                  </a:lnTo>
                  <a:cubicBezTo>
                    <a:pt x="1165" y="1138"/>
                    <a:pt x="1097" y="1154"/>
                    <a:pt x="1023" y="1178"/>
                  </a:cubicBezTo>
                  <a:cubicBezTo>
                    <a:pt x="961" y="1206"/>
                    <a:pt x="893" y="1240"/>
                    <a:pt x="830" y="1280"/>
                  </a:cubicBezTo>
                  <a:cubicBezTo>
                    <a:pt x="779" y="1319"/>
                    <a:pt x="733" y="1364"/>
                    <a:pt x="688" y="1411"/>
                  </a:cubicBezTo>
                  <a:cubicBezTo>
                    <a:pt x="654" y="1456"/>
                    <a:pt x="620" y="1501"/>
                    <a:pt x="597" y="1553"/>
                  </a:cubicBezTo>
                  <a:cubicBezTo>
                    <a:pt x="575" y="1598"/>
                    <a:pt x="562" y="1650"/>
                    <a:pt x="552" y="1700"/>
                  </a:cubicBezTo>
                  <a:cubicBezTo>
                    <a:pt x="546" y="1746"/>
                    <a:pt x="541" y="1786"/>
                    <a:pt x="546" y="1831"/>
                  </a:cubicBezTo>
                  <a:cubicBezTo>
                    <a:pt x="552" y="1876"/>
                    <a:pt x="562" y="1922"/>
                    <a:pt x="575" y="1962"/>
                  </a:cubicBezTo>
                  <a:cubicBezTo>
                    <a:pt x="597" y="2007"/>
                    <a:pt x="620" y="2053"/>
                    <a:pt x="648" y="2098"/>
                  </a:cubicBezTo>
                  <a:cubicBezTo>
                    <a:pt x="688" y="2149"/>
                    <a:pt x="733" y="2200"/>
                    <a:pt x="790" y="2245"/>
                  </a:cubicBezTo>
                  <a:cubicBezTo>
                    <a:pt x="841" y="2285"/>
                    <a:pt x="893" y="2326"/>
                    <a:pt x="961" y="2365"/>
                  </a:cubicBezTo>
                  <a:cubicBezTo>
                    <a:pt x="1006" y="2394"/>
                    <a:pt x="1034" y="2450"/>
                    <a:pt x="1034" y="2507"/>
                  </a:cubicBezTo>
                  <a:cubicBezTo>
                    <a:pt x="1029" y="2541"/>
                    <a:pt x="1011" y="2592"/>
                    <a:pt x="984" y="2615"/>
                  </a:cubicBezTo>
                  <a:cubicBezTo>
                    <a:pt x="909" y="2667"/>
                    <a:pt x="847" y="2723"/>
                    <a:pt x="796" y="2780"/>
                  </a:cubicBezTo>
                  <a:cubicBezTo>
                    <a:pt x="767" y="2820"/>
                    <a:pt x="745" y="2859"/>
                    <a:pt x="722" y="2899"/>
                  </a:cubicBezTo>
                  <a:cubicBezTo>
                    <a:pt x="711" y="2927"/>
                    <a:pt x="699" y="2956"/>
                    <a:pt x="693" y="2990"/>
                  </a:cubicBezTo>
                  <a:cubicBezTo>
                    <a:pt x="688" y="3019"/>
                    <a:pt x="688" y="3047"/>
                    <a:pt x="688" y="3076"/>
                  </a:cubicBezTo>
                  <a:cubicBezTo>
                    <a:pt x="693" y="3110"/>
                    <a:pt x="699" y="3137"/>
                    <a:pt x="711" y="3166"/>
                  </a:cubicBezTo>
                  <a:cubicBezTo>
                    <a:pt x="727" y="3206"/>
                    <a:pt x="745" y="3240"/>
                    <a:pt x="767" y="3274"/>
                  </a:cubicBezTo>
                  <a:cubicBezTo>
                    <a:pt x="796" y="3315"/>
                    <a:pt x="835" y="3354"/>
                    <a:pt x="875" y="3388"/>
                  </a:cubicBezTo>
                  <a:cubicBezTo>
                    <a:pt x="938" y="3433"/>
                    <a:pt x="1000" y="3473"/>
                    <a:pt x="1074" y="3512"/>
                  </a:cubicBezTo>
                  <a:cubicBezTo>
                    <a:pt x="1154" y="3547"/>
                    <a:pt x="1239" y="3575"/>
                    <a:pt x="1325" y="3593"/>
                  </a:cubicBezTo>
                  <a:cubicBezTo>
                    <a:pt x="1381" y="3604"/>
                    <a:pt x="1438" y="3604"/>
                    <a:pt x="1488" y="3604"/>
                  </a:cubicBezTo>
                  <a:lnTo>
                    <a:pt x="1557" y="3604"/>
                  </a:lnTo>
                  <a:cubicBezTo>
                    <a:pt x="1625" y="3598"/>
                    <a:pt x="1693" y="3581"/>
                    <a:pt x="1761" y="3559"/>
                  </a:cubicBezTo>
                  <a:cubicBezTo>
                    <a:pt x="1813" y="3536"/>
                    <a:pt x="1863" y="3507"/>
                    <a:pt x="1910" y="3478"/>
                  </a:cubicBezTo>
                  <a:cubicBezTo>
                    <a:pt x="1955" y="3439"/>
                    <a:pt x="2000" y="3399"/>
                    <a:pt x="2034" y="3360"/>
                  </a:cubicBezTo>
                  <a:cubicBezTo>
                    <a:pt x="2063" y="3326"/>
                    <a:pt x="2086" y="3291"/>
                    <a:pt x="2109" y="3257"/>
                  </a:cubicBezTo>
                  <a:cubicBezTo>
                    <a:pt x="2136" y="3218"/>
                    <a:pt x="2177" y="3195"/>
                    <a:pt x="2228" y="3195"/>
                  </a:cubicBezTo>
                  <a:cubicBezTo>
                    <a:pt x="2239" y="3195"/>
                    <a:pt x="2256" y="3195"/>
                    <a:pt x="2267" y="3200"/>
                  </a:cubicBezTo>
                  <a:cubicBezTo>
                    <a:pt x="2301" y="3212"/>
                    <a:pt x="2330" y="3234"/>
                    <a:pt x="2348" y="3263"/>
                  </a:cubicBezTo>
                  <a:cubicBezTo>
                    <a:pt x="2359" y="3286"/>
                    <a:pt x="2364" y="3308"/>
                    <a:pt x="2364" y="3336"/>
                  </a:cubicBezTo>
                  <a:cubicBezTo>
                    <a:pt x="2364" y="3371"/>
                    <a:pt x="2369" y="3405"/>
                    <a:pt x="2369" y="3439"/>
                  </a:cubicBezTo>
                  <a:cubicBezTo>
                    <a:pt x="2382" y="3570"/>
                    <a:pt x="2404" y="3672"/>
                    <a:pt x="2438" y="3763"/>
                  </a:cubicBezTo>
                  <a:cubicBezTo>
                    <a:pt x="2455" y="3808"/>
                    <a:pt x="2477" y="3848"/>
                    <a:pt x="2500" y="3882"/>
                  </a:cubicBezTo>
                  <a:cubicBezTo>
                    <a:pt x="2518" y="3911"/>
                    <a:pt x="2540" y="3934"/>
                    <a:pt x="2569" y="3962"/>
                  </a:cubicBezTo>
                  <a:cubicBezTo>
                    <a:pt x="2592" y="3979"/>
                    <a:pt x="2626" y="3997"/>
                    <a:pt x="2654" y="4013"/>
                  </a:cubicBezTo>
                  <a:cubicBezTo>
                    <a:pt x="2694" y="4031"/>
                    <a:pt x="2739" y="4047"/>
                    <a:pt x="2796" y="4058"/>
                  </a:cubicBezTo>
                  <a:cubicBezTo>
                    <a:pt x="2847" y="4065"/>
                    <a:pt x="2899" y="4070"/>
                    <a:pt x="2954" y="4070"/>
                  </a:cubicBezTo>
                  <a:cubicBezTo>
                    <a:pt x="2972" y="4070"/>
                    <a:pt x="2995" y="4070"/>
                    <a:pt x="3017" y="4065"/>
                  </a:cubicBezTo>
                  <a:cubicBezTo>
                    <a:pt x="3080" y="4058"/>
                    <a:pt x="3132" y="4047"/>
                    <a:pt x="3188" y="4031"/>
                  </a:cubicBezTo>
                  <a:cubicBezTo>
                    <a:pt x="3227" y="4013"/>
                    <a:pt x="3268" y="3990"/>
                    <a:pt x="3302" y="3968"/>
                  </a:cubicBezTo>
                  <a:cubicBezTo>
                    <a:pt x="3336" y="3945"/>
                    <a:pt x="3364" y="3916"/>
                    <a:pt x="3387" y="3887"/>
                  </a:cubicBezTo>
                  <a:cubicBezTo>
                    <a:pt x="3415" y="3853"/>
                    <a:pt x="3439" y="3819"/>
                    <a:pt x="3455" y="3774"/>
                  </a:cubicBezTo>
                  <a:cubicBezTo>
                    <a:pt x="3473" y="3740"/>
                    <a:pt x="3484" y="3706"/>
                    <a:pt x="3495" y="3672"/>
                  </a:cubicBezTo>
                  <a:cubicBezTo>
                    <a:pt x="3484" y="3593"/>
                    <a:pt x="3518" y="3512"/>
                    <a:pt x="3586" y="3478"/>
                  </a:cubicBezTo>
                  <a:cubicBezTo>
                    <a:pt x="3615" y="3462"/>
                    <a:pt x="3643" y="3456"/>
                    <a:pt x="3670" y="3456"/>
                  </a:cubicBezTo>
                  <a:cubicBezTo>
                    <a:pt x="3688" y="3456"/>
                    <a:pt x="3705" y="3462"/>
                    <a:pt x="3728" y="3467"/>
                  </a:cubicBezTo>
                  <a:cubicBezTo>
                    <a:pt x="3767" y="3478"/>
                    <a:pt x="3801" y="3507"/>
                    <a:pt x="3830" y="3553"/>
                  </a:cubicBezTo>
                  <a:cubicBezTo>
                    <a:pt x="3841" y="3564"/>
                    <a:pt x="3848" y="3581"/>
                    <a:pt x="3859" y="3598"/>
                  </a:cubicBezTo>
                  <a:cubicBezTo>
                    <a:pt x="3893" y="3638"/>
                    <a:pt x="3927" y="3677"/>
                    <a:pt x="3972" y="3724"/>
                  </a:cubicBezTo>
                  <a:cubicBezTo>
                    <a:pt x="4024" y="3758"/>
                    <a:pt x="4074" y="3792"/>
                    <a:pt x="4126" y="3819"/>
                  </a:cubicBezTo>
                  <a:cubicBezTo>
                    <a:pt x="4200" y="3848"/>
                    <a:pt x="4273" y="3871"/>
                    <a:pt x="4352" y="3887"/>
                  </a:cubicBezTo>
                  <a:cubicBezTo>
                    <a:pt x="4427" y="3900"/>
                    <a:pt x="4501" y="3905"/>
                    <a:pt x="4580" y="3905"/>
                  </a:cubicBezTo>
                  <a:cubicBezTo>
                    <a:pt x="4625" y="3905"/>
                    <a:pt x="4677" y="3905"/>
                    <a:pt x="4722" y="3900"/>
                  </a:cubicBezTo>
                  <a:cubicBezTo>
                    <a:pt x="4939" y="3877"/>
                    <a:pt x="5160" y="3819"/>
                    <a:pt x="5409" y="3729"/>
                  </a:cubicBezTo>
                  <a:cubicBezTo>
                    <a:pt x="5666" y="3632"/>
                    <a:pt x="5870" y="3525"/>
                    <a:pt x="6046" y="3405"/>
                  </a:cubicBezTo>
                  <a:cubicBezTo>
                    <a:pt x="6154" y="3326"/>
                    <a:pt x="6245" y="3246"/>
                    <a:pt x="6324" y="3155"/>
                  </a:cubicBezTo>
                  <a:cubicBezTo>
                    <a:pt x="6387" y="3081"/>
                    <a:pt x="6432" y="3008"/>
                    <a:pt x="6473" y="2933"/>
                  </a:cubicBezTo>
                  <a:cubicBezTo>
                    <a:pt x="6500" y="2871"/>
                    <a:pt x="6518" y="2809"/>
                    <a:pt x="6529" y="2746"/>
                  </a:cubicBezTo>
                  <a:cubicBezTo>
                    <a:pt x="6541" y="2689"/>
                    <a:pt x="6541" y="2633"/>
                    <a:pt x="6541" y="2581"/>
                  </a:cubicBezTo>
                  <a:cubicBezTo>
                    <a:pt x="6534" y="2531"/>
                    <a:pt x="6523" y="2479"/>
                    <a:pt x="6507" y="2428"/>
                  </a:cubicBezTo>
                  <a:cubicBezTo>
                    <a:pt x="6484" y="2376"/>
                    <a:pt x="6455" y="2331"/>
                    <a:pt x="6427" y="2285"/>
                  </a:cubicBezTo>
                  <a:cubicBezTo>
                    <a:pt x="6393" y="2235"/>
                    <a:pt x="6348" y="2190"/>
                    <a:pt x="6303" y="2149"/>
                  </a:cubicBezTo>
                  <a:cubicBezTo>
                    <a:pt x="6234" y="2093"/>
                    <a:pt x="6159" y="2046"/>
                    <a:pt x="6075" y="2007"/>
                  </a:cubicBezTo>
                  <a:cubicBezTo>
                    <a:pt x="5967" y="1956"/>
                    <a:pt x="5842" y="1922"/>
                    <a:pt x="5705" y="1894"/>
                  </a:cubicBezTo>
                  <a:cubicBezTo>
                    <a:pt x="5603" y="1876"/>
                    <a:pt x="5501" y="1870"/>
                    <a:pt x="5387" y="1865"/>
                  </a:cubicBezTo>
                  <a:cubicBezTo>
                    <a:pt x="5319" y="1865"/>
                    <a:pt x="5257" y="1815"/>
                    <a:pt x="5246" y="1746"/>
                  </a:cubicBezTo>
                  <a:cubicBezTo>
                    <a:pt x="5233" y="1700"/>
                    <a:pt x="5246" y="1632"/>
                    <a:pt x="5285" y="1603"/>
                  </a:cubicBezTo>
                  <a:cubicBezTo>
                    <a:pt x="5393" y="1524"/>
                    <a:pt x="5472" y="1450"/>
                    <a:pt x="5540" y="1377"/>
                  </a:cubicBezTo>
                  <a:cubicBezTo>
                    <a:pt x="5569" y="1337"/>
                    <a:pt x="5597" y="1296"/>
                    <a:pt x="5614" y="1257"/>
                  </a:cubicBezTo>
                  <a:cubicBezTo>
                    <a:pt x="5626" y="1235"/>
                    <a:pt x="5637" y="1206"/>
                    <a:pt x="5642" y="1178"/>
                  </a:cubicBezTo>
                  <a:cubicBezTo>
                    <a:pt x="5648" y="1160"/>
                    <a:pt x="5648" y="1144"/>
                    <a:pt x="5648" y="1126"/>
                  </a:cubicBezTo>
                  <a:cubicBezTo>
                    <a:pt x="5642" y="1115"/>
                    <a:pt x="5637" y="1099"/>
                    <a:pt x="5637" y="1081"/>
                  </a:cubicBezTo>
                  <a:cubicBezTo>
                    <a:pt x="5626" y="1064"/>
                    <a:pt x="5621" y="1047"/>
                    <a:pt x="5608" y="1036"/>
                  </a:cubicBezTo>
                  <a:cubicBezTo>
                    <a:pt x="5592" y="1013"/>
                    <a:pt x="5574" y="989"/>
                    <a:pt x="5552" y="973"/>
                  </a:cubicBezTo>
                  <a:cubicBezTo>
                    <a:pt x="5512" y="944"/>
                    <a:pt x="5472" y="921"/>
                    <a:pt x="5432" y="899"/>
                  </a:cubicBezTo>
                  <a:cubicBezTo>
                    <a:pt x="5359" y="865"/>
                    <a:pt x="5273" y="837"/>
                    <a:pt x="5183" y="819"/>
                  </a:cubicBezTo>
                  <a:cubicBezTo>
                    <a:pt x="5097" y="808"/>
                    <a:pt x="5018" y="803"/>
                    <a:pt x="4932" y="803"/>
                  </a:cubicBezTo>
                  <a:cubicBezTo>
                    <a:pt x="4887" y="803"/>
                    <a:pt x="4847" y="803"/>
                    <a:pt x="4802" y="808"/>
                  </a:cubicBezTo>
                  <a:cubicBezTo>
                    <a:pt x="4677" y="819"/>
                    <a:pt x="4551" y="848"/>
                    <a:pt x="4438" y="887"/>
                  </a:cubicBezTo>
                  <a:cubicBezTo>
                    <a:pt x="4347" y="928"/>
                    <a:pt x="4262" y="973"/>
                    <a:pt x="4182" y="1024"/>
                  </a:cubicBezTo>
                  <a:cubicBezTo>
                    <a:pt x="4148" y="1052"/>
                    <a:pt x="4114" y="1075"/>
                    <a:pt x="4080" y="1109"/>
                  </a:cubicBezTo>
                  <a:cubicBezTo>
                    <a:pt x="4052" y="1133"/>
                    <a:pt x="4018" y="1149"/>
                    <a:pt x="3977" y="1149"/>
                  </a:cubicBezTo>
                  <a:cubicBezTo>
                    <a:pt x="3950" y="1149"/>
                    <a:pt x="3927" y="1138"/>
                    <a:pt x="3898" y="1126"/>
                  </a:cubicBezTo>
                  <a:cubicBezTo>
                    <a:pt x="3859" y="1099"/>
                    <a:pt x="3830" y="1041"/>
                    <a:pt x="3830" y="989"/>
                  </a:cubicBezTo>
                  <a:cubicBezTo>
                    <a:pt x="3835" y="905"/>
                    <a:pt x="3835" y="826"/>
                    <a:pt x="3830" y="751"/>
                  </a:cubicBezTo>
                  <a:cubicBezTo>
                    <a:pt x="3819" y="649"/>
                    <a:pt x="3796" y="553"/>
                    <a:pt x="3762" y="467"/>
                  </a:cubicBezTo>
                  <a:cubicBezTo>
                    <a:pt x="3739" y="399"/>
                    <a:pt x="3705" y="336"/>
                    <a:pt x="3665" y="286"/>
                  </a:cubicBezTo>
                  <a:cubicBezTo>
                    <a:pt x="3631" y="234"/>
                    <a:pt x="3591" y="194"/>
                    <a:pt x="3552" y="155"/>
                  </a:cubicBezTo>
                  <a:cubicBezTo>
                    <a:pt x="3507" y="126"/>
                    <a:pt x="3460" y="92"/>
                    <a:pt x="3415" y="69"/>
                  </a:cubicBezTo>
                  <a:cubicBezTo>
                    <a:pt x="3358" y="47"/>
                    <a:pt x="3302" y="29"/>
                    <a:pt x="3234" y="13"/>
                  </a:cubicBezTo>
                  <a:cubicBezTo>
                    <a:pt x="3188" y="8"/>
                    <a:pt x="3137" y="1"/>
                    <a:pt x="3085" y="1"/>
                  </a:cubicBezTo>
                  <a:close/>
                  <a:moveTo>
                    <a:pt x="1734" y="5122"/>
                  </a:moveTo>
                  <a:cubicBezTo>
                    <a:pt x="1677" y="5127"/>
                    <a:pt x="1619" y="5143"/>
                    <a:pt x="1563" y="5161"/>
                  </a:cubicBezTo>
                  <a:cubicBezTo>
                    <a:pt x="1501" y="5183"/>
                    <a:pt x="1438" y="5217"/>
                    <a:pt x="1381" y="5258"/>
                  </a:cubicBezTo>
                  <a:cubicBezTo>
                    <a:pt x="1330" y="5298"/>
                    <a:pt x="1284" y="5337"/>
                    <a:pt x="1244" y="5382"/>
                  </a:cubicBezTo>
                  <a:cubicBezTo>
                    <a:pt x="1205" y="5434"/>
                    <a:pt x="1171" y="5484"/>
                    <a:pt x="1142" y="5536"/>
                  </a:cubicBezTo>
                  <a:cubicBezTo>
                    <a:pt x="1120" y="5592"/>
                    <a:pt x="1103" y="5644"/>
                    <a:pt x="1092" y="5694"/>
                  </a:cubicBezTo>
                  <a:cubicBezTo>
                    <a:pt x="1092" y="5729"/>
                    <a:pt x="1079" y="5763"/>
                    <a:pt x="1052" y="5791"/>
                  </a:cubicBezTo>
                  <a:cubicBezTo>
                    <a:pt x="1040" y="5804"/>
                    <a:pt x="1018" y="5814"/>
                    <a:pt x="995" y="5820"/>
                  </a:cubicBezTo>
                  <a:lnTo>
                    <a:pt x="972" y="5820"/>
                  </a:lnTo>
                  <a:cubicBezTo>
                    <a:pt x="938" y="5820"/>
                    <a:pt x="898" y="5809"/>
                    <a:pt x="882" y="5780"/>
                  </a:cubicBezTo>
                  <a:cubicBezTo>
                    <a:pt x="853" y="5746"/>
                    <a:pt x="824" y="5718"/>
                    <a:pt x="796" y="5689"/>
                  </a:cubicBezTo>
                  <a:cubicBezTo>
                    <a:pt x="772" y="5673"/>
                    <a:pt x="751" y="5655"/>
                    <a:pt x="722" y="5644"/>
                  </a:cubicBezTo>
                  <a:cubicBezTo>
                    <a:pt x="693" y="5633"/>
                    <a:pt x="659" y="5621"/>
                    <a:pt x="625" y="5615"/>
                  </a:cubicBezTo>
                  <a:cubicBezTo>
                    <a:pt x="602" y="5610"/>
                    <a:pt x="580" y="5610"/>
                    <a:pt x="557" y="5610"/>
                  </a:cubicBezTo>
                  <a:lnTo>
                    <a:pt x="523" y="5610"/>
                  </a:lnTo>
                  <a:cubicBezTo>
                    <a:pt x="483" y="5615"/>
                    <a:pt x="438" y="5626"/>
                    <a:pt x="397" y="5638"/>
                  </a:cubicBezTo>
                  <a:cubicBezTo>
                    <a:pt x="347" y="5660"/>
                    <a:pt x="302" y="5684"/>
                    <a:pt x="256" y="5712"/>
                  </a:cubicBezTo>
                  <a:cubicBezTo>
                    <a:pt x="216" y="5746"/>
                    <a:pt x="182" y="5780"/>
                    <a:pt x="148" y="5820"/>
                  </a:cubicBezTo>
                  <a:cubicBezTo>
                    <a:pt x="103" y="5872"/>
                    <a:pt x="63" y="5933"/>
                    <a:pt x="35" y="5996"/>
                  </a:cubicBezTo>
                  <a:cubicBezTo>
                    <a:pt x="17" y="6030"/>
                    <a:pt x="6" y="6059"/>
                    <a:pt x="1" y="6093"/>
                  </a:cubicBezTo>
                  <a:lnTo>
                    <a:pt x="1" y="6150"/>
                  </a:lnTo>
                  <a:cubicBezTo>
                    <a:pt x="1" y="6166"/>
                    <a:pt x="6" y="6184"/>
                    <a:pt x="12" y="6200"/>
                  </a:cubicBezTo>
                  <a:cubicBezTo>
                    <a:pt x="17" y="6224"/>
                    <a:pt x="35" y="6247"/>
                    <a:pt x="46" y="6263"/>
                  </a:cubicBezTo>
                  <a:cubicBezTo>
                    <a:pt x="97" y="6337"/>
                    <a:pt x="166" y="6394"/>
                    <a:pt x="227" y="6444"/>
                  </a:cubicBezTo>
                  <a:cubicBezTo>
                    <a:pt x="290" y="6496"/>
                    <a:pt x="342" y="6547"/>
                    <a:pt x="387" y="6599"/>
                  </a:cubicBezTo>
                  <a:cubicBezTo>
                    <a:pt x="415" y="6627"/>
                    <a:pt x="449" y="6672"/>
                    <a:pt x="472" y="6717"/>
                  </a:cubicBezTo>
                  <a:cubicBezTo>
                    <a:pt x="494" y="6764"/>
                    <a:pt x="517" y="6803"/>
                    <a:pt x="512" y="6843"/>
                  </a:cubicBezTo>
                  <a:cubicBezTo>
                    <a:pt x="507" y="6882"/>
                    <a:pt x="494" y="6922"/>
                    <a:pt x="478" y="6963"/>
                  </a:cubicBezTo>
                  <a:lnTo>
                    <a:pt x="472" y="6985"/>
                  </a:lnTo>
                  <a:cubicBezTo>
                    <a:pt x="455" y="7024"/>
                    <a:pt x="444" y="7070"/>
                    <a:pt x="432" y="7115"/>
                  </a:cubicBezTo>
                  <a:lnTo>
                    <a:pt x="432" y="7139"/>
                  </a:lnTo>
                  <a:cubicBezTo>
                    <a:pt x="438" y="7178"/>
                    <a:pt x="449" y="7212"/>
                    <a:pt x="460" y="7252"/>
                  </a:cubicBezTo>
                  <a:cubicBezTo>
                    <a:pt x="478" y="7291"/>
                    <a:pt x="500" y="7331"/>
                    <a:pt x="523" y="7365"/>
                  </a:cubicBezTo>
                  <a:cubicBezTo>
                    <a:pt x="546" y="7399"/>
                    <a:pt x="575" y="7428"/>
                    <a:pt x="602" y="7451"/>
                  </a:cubicBezTo>
                  <a:cubicBezTo>
                    <a:pt x="636" y="7480"/>
                    <a:pt x="677" y="7508"/>
                    <a:pt x="722" y="7530"/>
                  </a:cubicBezTo>
                  <a:cubicBezTo>
                    <a:pt x="785" y="7553"/>
                    <a:pt x="841" y="7576"/>
                    <a:pt x="903" y="7587"/>
                  </a:cubicBezTo>
                  <a:cubicBezTo>
                    <a:pt x="955" y="7593"/>
                    <a:pt x="1000" y="7598"/>
                    <a:pt x="1045" y="7598"/>
                  </a:cubicBezTo>
                  <a:lnTo>
                    <a:pt x="1103" y="7598"/>
                  </a:lnTo>
                  <a:cubicBezTo>
                    <a:pt x="1160" y="7587"/>
                    <a:pt x="1216" y="7576"/>
                    <a:pt x="1268" y="7559"/>
                  </a:cubicBezTo>
                  <a:cubicBezTo>
                    <a:pt x="1307" y="7542"/>
                    <a:pt x="1341" y="7525"/>
                    <a:pt x="1375" y="7501"/>
                  </a:cubicBezTo>
                  <a:cubicBezTo>
                    <a:pt x="1404" y="7480"/>
                    <a:pt x="1433" y="7456"/>
                    <a:pt x="1454" y="7428"/>
                  </a:cubicBezTo>
                  <a:lnTo>
                    <a:pt x="1467" y="7417"/>
                  </a:lnTo>
                  <a:cubicBezTo>
                    <a:pt x="1467" y="7399"/>
                    <a:pt x="1467" y="7377"/>
                    <a:pt x="1472" y="7360"/>
                  </a:cubicBezTo>
                  <a:cubicBezTo>
                    <a:pt x="1478" y="7331"/>
                    <a:pt x="1501" y="7309"/>
                    <a:pt x="1529" y="7291"/>
                  </a:cubicBezTo>
                  <a:cubicBezTo>
                    <a:pt x="1546" y="7280"/>
                    <a:pt x="1569" y="7280"/>
                    <a:pt x="1585" y="7280"/>
                  </a:cubicBezTo>
                  <a:cubicBezTo>
                    <a:pt x="1625" y="7280"/>
                    <a:pt x="1653" y="7291"/>
                    <a:pt x="1677" y="7315"/>
                  </a:cubicBezTo>
                  <a:cubicBezTo>
                    <a:pt x="1711" y="7365"/>
                    <a:pt x="1750" y="7406"/>
                    <a:pt x="1795" y="7445"/>
                  </a:cubicBezTo>
                  <a:cubicBezTo>
                    <a:pt x="1836" y="7480"/>
                    <a:pt x="1876" y="7508"/>
                    <a:pt x="1926" y="7530"/>
                  </a:cubicBezTo>
                  <a:cubicBezTo>
                    <a:pt x="1973" y="7548"/>
                    <a:pt x="2023" y="7564"/>
                    <a:pt x="2080" y="7576"/>
                  </a:cubicBezTo>
                  <a:cubicBezTo>
                    <a:pt x="2114" y="7582"/>
                    <a:pt x="2159" y="7587"/>
                    <a:pt x="2199" y="7587"/>
                  </a:cubicBezTo>
                  <a:lnTo>
                    <a:pt x="2251" y="7587"/>
                  </a:lnTo>
                  <a:cubicBezTo>
                    <a:pt x="2319" y="7576"/>
                    <a:pt x="2382" y="7564"/>
                    <a:pt x="2443" y="7542"/>
                  </a:cubicBezTo>
                  <a:cubicBezTo>
                    <a:pt x="2518" y="7514"/>
                    <a:pt x="2579" y="7480"/>
                    <a:pt x="2642" y="7440"/>
                  </a:cubicBezTo>
                  <a:cubicBezTo>
                    <a:pt x="2689" y="7399"/>
                    <a:pt x="2734" y="7360"/>
                    <a:pt x="2779" y="7309"/>
                  </a:cubicBezTo>
                  <a:cubicBezTo>
                    <a:pt x="2813" y="7270"/>
                    <a:pt x="2841" y="7223"/>
                    <a:pt x="2864" y="7173"/>
                  </a:cubicBezTo>
                  <a:cubicBezTo>
                    <a:pt x="2886" y="7133"/>
                    <a:pt x="2899" y="7081"/>
                    <a:pt x="2909" y="7031"/>
                  </a:cubicBezTo>
                  <a:cubicBezTo>
                    <a:pt x="2920" y="6985"/>
                    <a:pt x="2920" y="6940"/>
                    <a:pt x="2915" y="6888"/>
                  </a:cubicBezTo>
                  <a:cubicBezTo>
                    <a:pt x="2909" y="6843"/>
                    <a:pt x="2899" y="6792"/>
                    <a:pt x="2881" y="6746"/>
                  </a:cubicBezTo>
                  <a:cubicBezTo>
                    <a:pt x="2859" y="6690"/>
                    <a:pt x="2825" y="6627"/>
                    <a:pt x="2791" y="6575"/>
                  </a:cubicBezTo>
                  <a:lnTo>
                    <a:pt x="2768" y="6541"/>
                  </a:lnTo>
                  <a:cubicBezTo>
                    <a:pt x="2739" y="6507"/>
                    <a:pt x="2728" y="6473"/>
                    <a:pt x="2728" y="6439"/>
                  </a:cubicBezTo>
                  <a:cubicBezTo>
                    <a:pt x="2728" y="6410"/>
                    <a:pt x="2734" y="6383"/>
                    <a:pt x="2750" y="6360"/>
                  </a:cubicBezTo>
                  <a:cubicBezTo>
                    <a:pt x="2762" y="6342"/>
                    <a:pt x="2779" y="6326"/>
                    <a:pt x="2807" y="6315"/>
                  </a:cubicBezTo>
                  <a:cubicBezTo>
                    <a:pt x="2825" y="6297"/>
                    <a:pt x="2847" y="6292"/>
                    <a:pt x="2875" y="6292"/>
                  </a:cubicBezTo>
                  <a:cubicBezTo>
                    <a:pt x="2983" y="6281"/>
                    <a:pt x="3069" y="6263"/>
                    <a:pt x="3148" y="6234"/>
                  </a:cubicBezTo>
                  <a:cubicBezTo>
                    <a:pt x="3188" y="6218"/>
                    <a:pt x="3222" y="6200"/>
                    <a:pt x="3256" y="6179"/>
                  </a:cubicBezTo>
                  <a:cubicBezTo>
                    <a:pt x="3274" y="6166"/>
                    <a:pt x="3290" y="6150"/>
                    <a:pt x="3302" y="6138"/>
                  </a:cubicBezTo>
                  <a:cubicBezTo>
                    <a:pt x="3313" y="6121"/>
                    <a:pt x="3324" y="6110"/>
                    <a:pt x="3330" y="6093"/>
                  </a:cubicBezTo>
                  <a:cubicBezTo>
                    <a:pt x="3336" y="6082"/>
                    <a:pt x="3342" y="6064"/>
                    <a:pt x="3347" y="6053"/>
                  </a:cubicBezTo>
                  <a:lnTo>
                    <a:pt x="3347" y="5996"/>
                  </a:lnTo>
                  <a:cubicBezTo>
                    <a:pt x="3342" y="5974"/>
                    <a:pt x="3336" y="5951"/>
                    <a:pt x="3330" y="5922"/>
                  </a:cubicBezTo>
                  <a:cubicBezTo>
                    <a:pt x="3313" y="5894"/>
                    <a:pt x="3295" y="5859"/>
                    <a:pt x="3274" y="5825"/>
                  </a:cubicBezTo>
                  <a:cubicBezTo>
                    <a:pt x="3240" y="5786"/>
                    <a:pt x="3205" y="5746"/>
                    <a:pt x="3166" y="5707"/>
                  </a:cubicBezTo>
                  <a:cubicBezTo>
                    <a:pt x="3114" y="5667"/>
                    <a:pt x="3051" y="5633"/>
                    <a:pt x="2995" y="5599"/>
                  </a:cubicBezTo>
                  <a:cubicBezTo>
                    <a:pt x="2933" y="5570"/>
                    <a:pt x="2864" y="5553"/>
                    <a:pt x="2796" y="5536"/>
                  </a:cubicBezTo>
                  <a:cubicBezTo>
                    <a:pt x="2750" y="5531"/>
                    <a:pt x="2705" y="5531"/>
                    <a:pt x="2660" y="5531"/>
                  </a:cubicBezTo>
                  <a:lnTo>
                    <a:pt x="2603" y="5531"/>
                  </a:lnTo>
                  <a:cubicBezTo>
                    <a:pt x="2534" y="5536"/>
                    <a:pt x="2466" y="5553"/>
                    <a:pt x="2398" y="5576"/>
                  </a:cubicBezTo>
                  <a:cubicBezTo>
                    <a:pt x="2364" y="5592"/>
                    <a:pt x="2335" y="5604"/>
                    <a:pt x="2301" y="5621"/>
                  </a:cubicBezTo>
                  <a:cubicBezTo>
                    <a:pt x="2285" y="5633"/>
                    <a:pt x="2262" y="5638"/>
                    <a:pt x="2239" y="5638"/>
                  </a:cubicBezTo>
                  <a:cubicBezTo>
                    <a:pt x="2211" y="5638"/>
                    <a:pt x="2183" y="5633"/>
                    <a:pt x="2159" y="5615"/>
                  </a:cubicBezTo>
                  <a:cubicBezTo>
                    <a:pt x="2120" y="5592"/>
                    <a:pt x="2097" y="5547"/>
                    <a:pt x="2097" y="5490"/>
                  </a:cubicBezTo>
                  <a:lnTo>
                    <a:pt x="2097" y="5434"/>
                  </a:lnTo>
                  <a:cubicBezTo>
                    <a:pt x="2091" y="5382"/>
                    <a:pt x="2080" y="5343"/>
                    <a:pt x="2068" y="5303"/>
                  </a:cubicBezTo>
                  <a:cubicBezTo>
                    <a:pt x="2057" y="5280"/>
                    <a:pt x="2046" y="5258"/>
                    <a:pt x="2029" y="5235"/>
                  </a:cubicBezTo>
                  <a:cubicBezTo>
                    <a:pt x="2018" y="5217"/>
                    <a:pt x="2000" y="5201"/>
                    <a:pt x="1989" y="5183"/>
                  </a:cubicBezTo>
                  <a:cubicBezTo>
                    <a:pt x="1966" y="5172"/>
                    <a:pt x="1949" y="5161"/>
                    <a:pt x="1926" y="5149"/>
                  </a:cubicBezTo>
                  <a:cubicBezTo>
                    <a:pt x="1904" y="5138"/>
                    <a:pt x="1876" y="5133"/>
                    <a:pt x="1847" y="5127"/>
                  </a:cubicBezTo>
                  <a:cubicBezTo>
                    <a:pt x="1824" y="5122"/>
                    <a:pt x="1795" y="5122"/>
                    <a:pt x="1773" y="5122"/>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3" name="Google Shape;2017;p27"/>
            <p:cNvSpPr>
              <a:spLocks noChangeArrowheads="1"/>
            </p:cNvSpPr>
            <p:nvPr/>
          </p:nvSpPr>
          <p:spPr bwMode="auto">
            <a:xfrm flipH="1">
              <a:off x="783048" y="3449122"/>
              <a:ext cx="7101" cy="21305"/>
            </a:xfrm>
            <a:custGeom>
              <a:avLst/>
              <a:gdLst>
                <a:gd name="T0" fmla="*/ 0 w 247"/>
                <a:gd name="T1" fmla="*/ 0 h 740"/>
                <a:gd name="T2" fmla="*/ 247 w 247"/>
                <a:gd name="T3" fmla="*/ 740 h 740"/>
              </a:gdLst>
              <a:ahLst/>
              <a:cxnLst/>
              <a:rect l="T0" t="T1" r="T2" b="T3"/>
              <a:pathLst>
                <a:path w="247" h="740" extrusionOk="0">
                  <a:moveTo>
                    <a:pt x="246" y="535"/>
                  </a:moveTo>
                  <a:cubicBezTo>
                    <a:pt x="239" y="558"/>
                    <a:pt x="239" y="580"/>
                    <a:pt x="234" y="603"/>
                  </a:cubicBezTo>
                  <a:cubicBezTo>
                    <a:pt x="228" y="648"/>
                    <a:pt x="212" y="694"/>
                    <a:pt x="194" y="739"/>
                  </a:cubicBezTo>
                  <a:cubicBezTo>
                    <a:pt x="212" y="694"/>
                    <a:pt x="228" y="648"/>
                    <a:pt x="234" y="603"/>
                  </a:cubicBezTo>
                  <a:cubicBezTo>
                    <a:pt x="239" y="580"/>
                    <a:pt x="239" y="558"/>
                    <a:pt x="246" y="535"/>
                  </a:cubicBezTo>
                  <a:close/>
                  <a:moveTo>
                    <a:pt x="234" y="375"/>
                  </a:moveTo>
                  <a:cubicBezTo>
                    <a:pt x="239" y="398"/>
                    <a:pt x="239" y="415"/>
                    <a:pt x="246" y="438"/>
                  </a:cubicBezTo>
                  <a:lnTo>
                    <a:pt x="246" y="472"/>
                  </a:lnTo>
                  <a:lnTo>
                    <a:pt x="246" y="438"/>
                  </a:lnTo>
                  <a:cubicBezTo>
                    <a:pt x="239" y="415"/>
                    <a:pt x="239" y="398"/>
                    <a:pt x="234" y="375"/>
                  </a:cubicBezTo>
                  <a:close/>
                  <a:moveTo>
                    <a:pt x="1" y="0"/>
                  </a:moveTo>
                  <a:lnTo>
                    <a:pt x="8" y="6"/>
                  </a:lnTo>
                  <a:lnTo>
                    <a:pt x="13" y="12"/>
                  </a:lnTo>
                  <a:lnTo>
                    <a:pt x="8" y="6"/>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4" name="Google Shape;2018;p27"/>
            <p:cNvSpPr>
              <a:spLocks noChangeArrowheads="1"/>
            </p:cNvSpPr>
            <p:nvPr/>
          </p:nvSpPr>
          <p:spPr bwMode="auto">
            <a:xfrm flipH="1">
              <a:off x="952037" y="3467586"/>
              <a:ext cx="2840" cy="5681"/>
            </a:xfrm>
            <a:custGeom>
              <a:avLst/>
              <a:gdLst>
                <a:gd name="T0" fmla="*/ 0 w 87"/>
                <a:gd name="T1" fmla="*/ 0 h 171"/>
                <a:gd name="T2" fmla="*/ 87 w 87"/>
                <a:gd name="T3" fmla="*/ 171 h 171"/>
              </a:gdLst>
              <a:ahLst/>
              <a:cxnLst/>
              <a:rect l="T0" t="T1" r="T2" b="T3"/>
              <a:pathLst>
                <a:path w="87" h="171" extrusionOk="0">
                  <a:moveTo>
                    <a:pt x="7" y="142"/>
                  </a:moveTo>
                  <a:cubicBezTo>
                    <a:pt x="7" y="148"/>
                    <a:pt x="0" y="160"/>
                    <a:pt x="0" y="171"/>
                  </a:cubicBezTo>
                  <a:cubicBezTo>
                    <a:pt x="0" y="160"/>
                    <a:pt x="7" y="148"/>
                    <a:pt x="7" y="142"/>
                  </a:cubicBezTo>
                  <a:close/>
                  <a:moveTo>
                    <a:pt x="86" y="1"/>
                  </a:moveTo>
                  <a:cubicBezTo>
                    <a:pt x="75" y="24"/>
                    <a:pt x="58" y="40"/>
                    <a:pt x="47" y="63"/>
                  </a:cubicBezTo>
                  <a:cubicBezTo>
                    <a:pt x="58" y="40"/>
                    <a:pt x="75" y="24"/>
                    <a:pt x="86"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5" name="Google Shape;2019;p27"/>
            <p:cNvSpPr>
              <a:spLocks noChangeArrowheads="1"/>
            </p:cNvSpPr>
            <p:nvPr/>
          </p:nvSpPr>
          <p:spPr bwMode="auto">
            <a:xfrm flipH="1">
              <a:off x="785888" y="3474687"/>
              <a:ext cx="11361" cy="11363"/>
            </a:xfrm>
            <a:custGeom>
              <a:avLst/>
              <a:gdLst>
                <a:gd name="T0" fmla="*/ 0 w 388"/>
                <a:gd name="T1" fmla="*/ 0 h 421"/>
                <a:gd name="T2" fmla="*/ 388 w 388"/>
                <a:gd name="T3" fmla="*/ 421 h 421"/>
              </a:gdLst>
              <a:ahLst/>
              <a:cxnLst/>
              <a:rect l="T0" t="T1" r="T2" b="T3"/>
              <a:pathLst>
                <a:path w="388" h="421" extrusionOk="0">
                  <a:moveTo>
                    <a:pt x="388" y="1"/>
                  </a:moveTo>
                  <a:cubicBezTo>
                    <a:pt x="359" y="58"/>
                    <a:pt x="320" y="114"/>
                    <a:pt x="273" y="171"/>
                  </a:cubicBezTo>
                  <a:cubicBezTo>
                    <a:pt x="200" y="262"/>
                    <a:pt x="108" y="342"/>
                    <a:pt x="1" y="421"/>
                  </a:cubicBezTo>
                  <a:cubicBezTo>
                    <a:pt x="108" y="342"/>
                    <a:pt x="200" y="262"/>
                    <a:pt x="273" y="171"/>
                  </a:cubicBezTo>
                  <a:cubicBezTo>
                    <a:pt x="320" y="114"/>
                    <a:pt x="359" y="58"/>
                    <a:pt x="388"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6" name="Google Shape;2020;p27"/>
            <p:cNvSpPr>
              <a:spLocks noChangeArrowheads="1"/>
            </p:cNvSpPr>
            <p:nvPr/>
          </p:nvSpPr>
          <p:spPr bwMode="auto">
            <a:xfrm flipH="1">
              <a:off x="954877" y="3474687"/>
              <a:ext cx="1420" cy="1421"/>
            </a:xfrm>
            <a:custGeom>
              <a:avLst/>
              <a:gdLst>
                <a:gd name="T0" fmla="*/ 0 w 7"/>
                <a:gd name="T1" fmla="*/ 0 h 81"/>
                <a:gd name="T2" fmla="*/ 7 w 7"/>
                <a:gd name="T3" fmla="*/ 81 h 81"/>
              </a:gdLst>
              <a:ahLst/>
              <a:cxnLst/>
              <a:rect l="T0" t="T1" r="T2" b="T3"/>
              <a:pathLst>
                <a:path w="7" h="81" extrusionOk="0">
                  <a:moveTo>
                    <a:pt x="6" y="1"/>
                  </a:moveTo>
                  <a:cubicBezTo>
                    <a:pt x="6" y="2"/>
                    <a:pt x="6" y="3"/>
                    <a:pt x="6" y="5"/>
                  </a:cubicBezTo>
                  <a:cubicBezTo>
                    <a:pt x="6" y="3"/>
                    <a:pt x="6" y="2"/>
                    <a:pt x="6" y="1"/>
                  </a:cubicBezTo>
                  <a:close/>
                  <a:moveTo>
                    <a:pt x="6" y="5"/>
                  </a:moveTo>
                  <a:cubicBezTo>
                    <a:pt x="4" y="9"/>
                    <a:pt x="1" y="15"/>
                    <a:pt x="1" y="24"/>
                  </a:cubicBezTo>
                  <a:lnTo>
                    <a:pt x="1" y="81"/>
                  </a:lnTo>
                  <a:cubicBezTo>
                    <a:pt x="1" y="54"/>
                    <a:pt x="1" y="31"/>
                    <a:pt x="6" y="5"/>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7" name="Google Shape;2021;p27"/>
            <p:cNvSpPr>
              <a:spLocks noChangeArrowheads="1"/>
            </p:cNvSpPr>
            <p:nvPr/>
          </p:nvSpPr>
          <p:spPr bwMode="auto">
            <a:xfrm flipH="1">
              <a:off x="910854" y="3480369"/>
              <a:ext cx="39762" cy="11363"/>
            </a:xfrm>
            <a:custGeom>
              <a:avLst/>
              <a:gdLst>
                <a:gd name="T0" fmla="*/ 0 w 1354"/>
                <a:gd name="T1" fmla="*/ 0 h 399"/>
                <a:gd name="T2" fmla="*/ 1354 w 1354"/>
                <a:gd name="T3" fmla="*/ 399 h 399"/>
              </a:gdLst>
              <a:ahLst/>
              <a:cxnLst/>
              <a:rect l="T0" t="T1" r="T2" b="T3"/>
              <a:pathLst>
                <a:path w="1354" h="399" extrusionOk="0">
                  <a:moveTo>
                    <a:pt x="1354" y="1"/>
                  </a:moveTo>
                  <a:lnTo>
                    <a:pt x="1354" y="1"/>
                  </a:lnTo>
                  <a:cubicBezTo>
                    <a:pt x="1314" y="1"/>
                    <a:pt x="1275" y="12"/>
                    <a:pt x="1251" y="40"/>
                  </a:cubicBezTo>
                  <a:cubicBezTo>
                    <a:pt x="1275" y="18"/>
                    <a:pt x="1314" y="1"/>
                    <a:pt x="1354" y="1"/>
                  </a:cubicBezTo>
                  <a:close/>
                  <a:moveTo>
                    <a:pt x="1" y="194"/>
                  </a:moveTo>
                  <a:cubicBezTo>
                    <a:pt x="64" y="239"/>
                    <a:pt x="126" y="284"/>
                    <a:pt x="200" y="318"/>
                  </a:cubicBezTo>
                  <a:cubicBezTo>
                    <a:pt x="126" y="279"/>
                    <a:pt x="64" y="239"/>
                    <a:pt x="1" y="194"/>
                  </a:cubicBezTo>
                  <a:close/>
                  <a:moveTo>
                    <a:pt x="200" y="318"/>
                  </a:moveTo>
                  <a:lnTo>
                    <a:pt x="200" y="318"/>
                  </a:lnTo>
                  <a:cubicBezTo>
                    <a:pt x="267" y="353"/>
                    <a:pt x="341" y="373"/>
                    <a:pt x="410" y="390"/>
                  </a:cubicBezTo>
                  <a:cubicBezTo>
                    <a:pt x="338" y="372"/>
                    <a:pt x="268" y="347"/>
                    <a:pt x="200" y="318"/>
                  </a:cubicBezTo>
                  <a:close/>
                  <a:moveTo>
                    <a:pt x="410" y="390"/>
                  </a:moveTo>
                  <a:cubicBezTo>
                    <a:pt x="424" y="393"/>
                    <a:pt x="437" y="396"/>
                    <a:pt x="451" y="399"/>
                  </a:cubicBezTo>
                  <a:cubicBezTo>
                    <a:pt x="438" y="396"/>
                    <a:pt x="424" y="393"/>
                    <a:pt x="410" y="39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8" name="Google Shape;2022;p27"/>
            <p:cNvSpPr>
              <a:spLocks noChangeArrowheads="1"/>
            </p:cNvSpPr>
            <p:nvPr/>
          </p:nvSpPr>
          <p:spPr bwMode="auto">
            <a:xfrm flipH="1">
              <a:off x="906594" y="3484630"/>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9" name="Google Shape;2023;p27"/>
            <p:cNvSpPr>
              <a:spLocks noChangeArrowheads="1"/>
            </p:cNvSpPr>
            <p:nvPr/>
          </p:nvSpPr>
          <p:spPr bwMode="auto">
            <a:xfrm flipH="1">
              <a:off x="906594" y="3483209"/>
              <a:ext cx="0" cy="1421"/>
            </a:xfrm>
            <a:custGeom>
              <a:avLst/>
              <a:gdLst>
                <a:gd name="T0" fmla="*/ 0 w 6"/>
                <a:gd name="T1" fmla="*/ 0 h 30"/>
                <a:gd name="T2" fmla="*/ 6 w 6"/>
                <a:gd name="T3" fmla="*/ 30 h 30"/>
              </a:gdLst>
              <a:ahLst/>
              <a:cxnLst/>
              <a:rect l="T0" t="T1" r="T2" b="T3"/>
              <a:pathLst>
                <a:path w="6" h="30" extrusionOk="0">
                  <a:moveTo>
                    <a:pt x="1" y="1"/>
                  </a:moveTo>
                  <a:cubicBezTo>
                    <a:pt x="6" y="12"/>
                    <a:pt x="6" y="24"/>
                    <a:pt x="6" y="30"/>
                  </a:cubicBezTo>
                  <a:cubicBezTo>
                    <a:pt x="6" y="24"/>
                    <a:pt x="6" y="12"/>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0" name="Google Shape;2024;p27"/>
            <p:cNvSpPr>
              <a:spLocks noChangeArrowheads="1"/>
            </p:cNvSpPr>
            <p:nvPr/>
          </p:nvSpPr>
          <p:spPr bwMode="auto">
            <a:xfrm flipH="1">
              <a:off x="906594" y="3484630"/>
              <a:ext cx="0" cy="2841"/>
            </a:xfrm>
            <a:custGeom>
              <a:avLst/>
              <a:gdLst>
                <a:gd name="T0" fmla="*/ 0 w 7"/>
                <a:gd name="T1" fmla="*/ 0 h 103"/>
                <a:gd name="T2" fmla="*/ 7 w 7"/>
                <a:gd name="T3" fmla="*/ 103 h 103"/>
              </a:gdLst>
              <a:ahLst/>
              <a:cxnLst/>
              <a:rect l="T0" t="T1" r="T2" b="T3"/>
              <a:pathLst>
                <a:path w="7" h="103" extrusionOk="0">
                  <a:moveTo>
                    <a:pt x="1" y="1"/>
                  </a:moveTo>
                  <a:cubicBezTo>
                    <a:pt x="1" y="35"/>
                    <a:pt x="1" y="69"/>
                    <a:pt x="6" y="103"/>
                  </a:cubicBezTo>
                  <a:cubicBezTo>
                    <a:pt x="6" y="69"/>
                    <a:pt x="1" y="35"/>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1" name="Google Shape;2025;p27"/>
            <p:cNvSpPr>
              <a:spLocks noChangeArrowheads="1"/>
            </p:cNvSpPr>
            <p:nvPr/>
          </p:nvSpPr>
          <p:spPr bwMode="auto">
            <a:xfrm flipH="1">
              <a:off x="863992" y="3500253"/>
              <a:ext cx="99405" cy="109366"/>
            </a:xfrm>
            <a:custGeom>
              <a:avLst/>
              <a:gdLst>
                <a:gd name="T0" fmla="*/ 0 w 3394"/>
                <a:gd name="T1" fmla="*/ 0 h 3701"/>
                <a:gd name="T2" fmla="*/ 3394 w 3394"/>
                <a:gd name="T3" fmla="*/ 3701 h 3701"/>
              </a:gdLst>
              <a:ahLst/>
              <a:cxnLst/>
              <a:rect l="T0" t="T1" r="T2" b="T3"/>
              <a:pathLst>
                <a:path w="3394" h="3701" extrusionOk="0">
                  <a:moveTo>
                    <a:pt x="2961" y="0"/>
                  </a:moveTo>
                  <a:lnTo>
                    <a:pt x="2961" y="0"/>
                  </a:lnTo>
                  <a:cubicBezTo>
                    <a:pt x="2938" y="24"/>
                    <a:pt x="2916" y="47"/>
                    <a:pt x="2887" y="69"/>
                  </a:cubicBezTo>
                  <a:cubicBezTo>
                    <a:pt x="2916" y="47"/>
                    <a:pt x="2938" y="29"/>
                    <a:pt x="2961" y="0"/>
                  </a:cubicBezTo>
                  <a:close/>
                  <a:moveTo>
                    <a:pt x="2085" y="18"/>
                  </a:moveTo>
                  <a:cubicBezTo>
                    <a:pt x="2103" y="35"/>
                    <a:pt x="2119" y="58"/>
                    <a:pt x="2143" y="75"/>
                  </a:cubicBezTo>
                  <a:cubicBezTo>
                    <a:pt x="2119" y="52"/>
                    <a:pt x="2103" y="35"/>
                    <a:pt x="2085" y="18"/>
                  </a:cubicBezTo>
                  <a:close/>
                  <a:moveTo>
                    <a:pt x="3388" y="172"/>
                  </a:moveTo>
                  <a:cubicBezTo>
                    <a:pt x="3388" y="200"/>
                    <a:pt x="3388" y="223"/>
                    <a:pt x="3393" y="246"/>
                  </a:cubicBezTo>
                  <a:cubicBezTo>
                    <a:pt x="3388" y="223"/>
                    <a:pt x="3388" y="195"/>
                    <a:pt x="3388" y="172"/>
                  </a:cubicBezTo>
                  <a:close/>
                  <a:moveTo>
                    <a:pt x="6" y="3234"/>
                  </a:moveTo>
                  <a:cubicBezTo>
                    <a:pt x="6" y="3239"/>
                    <a:pt x="0" y="3246"/>
                    <a:pt x="0" y="3252"/>
                  </a:cubicBezTo>
                  <a:cubicBezTo>
                    <a:pt x="12" y="3286"/>
                    <a:pt x="18" y="3320"/>
                    <a:pt x="34" y="3354"/>
                  </a:cubicBezTo>
                  <a:cubicBezTo>
                    <a:pt x="18" y="3320"/>
                    <a:pt x="12" y="3286"/>
                    <a:pt x="6" y="3252"/>
                  </a:cubicBezTo>
                  <a:lnTo>
                    <a:pt x="6" y="3234"/>
                  </a:lnTo>
                  <a:close/>
                  <a:moveTo>
                    <a:pt x="1520" y="3649"/>
                  </a:moveTo>
                  <a:cubicBezTo>
                    <a:pt x="1559" y="3667"/>
                    <a:pt x="1603" y="3677"/>
                    <a:pt x="1649" y="3689"/>
                  </a:cubicBezTo>
                  <a:cubicBezTo>
                    <a:pt x="1688" y="3695"/>
                    <a:pt x="1733" y="3700"/>
                    <a:pt x="1773" y="3700"/>
                  </a:cubicBezTo>
                  <a:cubicBezTo>
                    <a:pt x="1733" y="3700"/>
                    <a:pt x="1688" y="3695"/>
                    <a:pt x="1654" y="3689"/>
                  </a:cubicBezTo>
                  <a:cubicBezTo>
                    <a:pt x="1603" y="3677"/>
                    <a:pt x="1559" y="3667"/>
                    <a:pt x="1520" y="364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2" name="Google Shape;2026;p27"/>
            <p:cNvSpPr>
              <a:spLocks noChangeArrowheads="1"/>
            </p:cNvSpPr>
            <p:nvPr/>
          </p:nvSpPr>
          <p:spPr bwMode="auto">
            <a:xfrm flipH="1">
              <a:off x="863992" y="3501674"/>
              <a:ext cx="22721" cy="190324"/>
            </a:xfrm>
            <a:custGeom>
              <a:avLst/>
              <a:gdLst>
                <a:gd name="T0" fmla="*/ 0 w 803"/>
                <a:gd name="T1" fmla="*/ 0 h 6479"/>
                <a:gd name="T2" fmla="*/ 803 w 803"/>
                <a:gd name="T3" fmla="*/ 6479 h 6479"/>
              </a:gdLst>
              <a:ahLst/>
              <a:cxnLst/>
              <a:rect l="T0" t="T1" r="T2" b="T3"/>
              <a:pathLst>
                <a:path w="803" h="6479" extrusionOk="0">
                  <a:moveTo>
                    <a:pt x="643" y="0"/>
                  </a:moveTo>
                  <a:cubicBezTo>
                    <a:pt x="574" y="124"/>
                    <a:pt x="478" y="227"/>
                    <a:pt x="364" y="289"/>
                  </a:cubicBezTo>
                  <a:cubicBezTo>
                    <a:pt x="359" y="289"/>
                    <a:pt x="353" y="295"/>
                    <a:pt x="353" y="295"/>
                  </a:cubicBezTo>
                  <a:cubicBezTo>
                    <a:pt x="347" y="352"/>
                    <a:pt x="347" y="409"/>
                    <a:pt x="341" y="460"/>
                  </a:cubicBezTo>
                  <a:cubicBezTo>
                    <a:pt x="456" y="358"/>
                    <a:pt x="585" y="273"/>
                    <a:pt x="728" y="227"/>
                  </a:cubicBezTo>
                  <a:cubicBezTo>
                    <a:pt x="750" y="216"/>
                    <a:pt x="773" y="210"/>
                    <a:pt x="802" y="205"/>
                  </a:cubicBezTo>
                  <a:cubicBezTo>
                    <a:pt x="797" y="182"/>
                    <a:pt x="797" y="153"/>
                    <a:pt x="797" y="130"/>
                  </a:cubicBezTo>
                  <a:cubicBezTo>
                    <a:pt x="739" y="90"/>
                    <a:pt x="688" y="45"/>
                    <a:pt x="643" y="0"/>
                  </a:cubicBezTo>
                  <a:close/>
                  <a:moveTo>
                    <a:pt x="448" y="552"/>
                  </a:moveTo>
                  <a:cubicBezTo>
                    <a:pt x="426" y="574"/>
                    <a:pt x="403" y="597"/>
                    <a:pt x="375" y="625"/>
                  </a:cubicBezTo>
                  <a:cubicBezTo>
                    <a:pt x="364" y="636"/>
                    <a:pt x="353" y="654"/>
                    <a:pt x="341" y="670"/>
                  </a:cubicBezTo>
                  <a:cubicBezTo>
                    <a:pt x="353" y="654"/>
                    <a:pt x="364" y="636"/>
                    <a:pt x="381" y="625"/>
                  </a:cubicBezTo>
                  <a:cubicBezTo>
                    <a:pt x="404" y="597"/>
                    <a:pt x="426" y="574"/>
                    <a:pt x="448" y="552"/>
                  </a:cubicBezTo>
                  <a:close/>
                  <a:moveTo>
                    <a:pt x="217" y="4745"/>
                  </a:moveTo>
                  <a:cubicBezTo>
                    <a:pt x="210" y="4767"/>
                    <a:pt x="210" y="4795"/>
                    <a:pt x="205" y="4824"/>
                  </a:cubicBezTo>
                  <a:lnTo>
                    <a:pt x="176" y="5108"/>
                  </a:lnTo>
                  <a:lnTo>
                    <a:pt x="149" y="5393"/>
                  </a:lnTo>
                  <a:lnTo>
                    <a:pt x="131" y="5517"/>
                  </a:lnTo>
                  <a:cubicBezTo>
                    <a:pt x="120" y="5665"/>
                    <a:pt x="103" y="5807"/>
                    <a:pt x="86" y="5954"/>
                  </a:cubicBezTo>
                  <a:lnTo>
                    <a:pt x="74" y="6012"/>
                  </a:lnTo>
                  <a:lnTo>
                    <a:pt x="0" y="6478"/>
                  </a:lnTo>
                  <a:lnTo>
                    <a:pt x="802" y="6324"/>
                  </a:lnTo>
                  <a:cubicBezTo>
                    <a:pt x="790" y="6319"/>
                    <a:pt x="779" y="6313"/>
                    <a:pt x="773" y="6301"/>
                  </a:cubicBezTo>
                  <a:cubicBezTo>
                    <a:pt x="756" y="6285"/>
                    <a:pt x="745" y="6261"/>
                    <a:pt x="745" y="6233"/>
                  </a:cubicBezTo>
                  <a:lnTo>
                    <a:pt x="745" y="6120"/>
                  </a:lnTo>
                  <a:lnTo>
                    <a:pt x="745" y="5802"/>
                  </a:lnTo>
                  <a:cubicBezTo>
                    <a:pt x="745" y="5653"/>
                    <a:pt x="745" y="5511"/>
                    <a:pt x="750" y="5369"/>
                  </a:cubicBezTo>
                  <a:cubicBezTo>
                    <a:pt x="750" y="5244"/>
                    <a:pt x="756" y="5120"/>
                    <a:pt x="756" y="4989"/>
                  </a:cubicBezTo>
                  <a:cubicBezTo>
                    <a:pt x="694" y="4978"/>
                    <a:pt x="626" y="4960"/>
                    <a:pt x="563" y="4937"/>
                  </a:cubicBezTo>
                  <a:cubicBezTo>
                    <a:pt x="438" y="4892"/>
                    <a:pt x="319" y="4829"/>
                    <a:pt x="217" y="4745"/>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3" name="Google Shape;2027;p27"/>
            <p:cNvSpPr>
              <a:spLocks noChangeArrowheads="1"/>
            </p:cNvSpPr>
            <p:nvPr/>
          </p:nvSpPr>
          <p:spPr bwMode="auto">
            <a:xfrm flipH="1">
              <a:off x="783048" y="3446281"/>
              <a:ext cx="180349" cy="163338"/>
            </a:xfrm>
            <a:custGeom>
              <a:avLst/>
              <a:gdLst>
                <a:gd name="T0" fmla="*/ 0 w 6111"/>
                <a:gd name="T1" fmla="*/ 0 h 5575"/>
                <a:gd name="T2" fmla="*/ 6111 w 6111"/>
                <a:gd name="T3" fmla="*/ 5575 h 5575"/>
              </a:gdLst>
              <a:ahLst/>
              <a:cxnLst/>
              <a:rect l="T0" t="T1" r="T2" b="T3"/>
              <a:pathLst>
                <a:path w="6111" h="5575" extrusionOk="0">
                  <a:moveTo>
                    <a:pt x="5678" y="1"/>
                  </a:moveTo>
                  <a:cubicBezTo>
                    <a:pt x="5694" y="63"/>
                    <a:pt x="5706" y="125"/>
                    <a:pt x="5706" y="187"/>
                  </a:cubicBezTo>
                  <a:cubicBezTo>
                    <a:pt x="5712" y="273"/>
                    <a:pt x="5706" y="358"/>
                    <a:pt x="5689" y="438"/>
                  </a:cubicBezTo>
                  <a:cubicBezTo>
                    <a:pt x="5667" y="523"/>
                    <a:pt x="5644" y="597"/>
                    <a:pt x="5604" y="670"/>
                  </a:cubicBezTo>
                  <a:cubicBezTo>
                    <a:pt x="5565" y="745"/>
                    <a:pt x="5518" y="813"/>
                    <a:pt x="5456" y="875"/>
                  </a:cubicBezTo>
                  <a:cubicBezTo>
                    <a:pt x="5394" y="950"/>
                    <a:pt x="5319" y="1006"/>
                    <a:pt x="5240" y="1063"/>
                  </a:cubicBezTo>
                  <a:cubicBezTo>
                    <a:pt x="5156" y="1113"/>
                    <a:pt x="5064" y="1160"/>
                    <a:pt x="4967" y="1194"/>
                  </a:cubicBezTo>
                  <a:cubicBezTo>
                    <a:pt x="4860" y="1228"/>
                    <a:pt x="4757" y="1250"/>
                    <a:pt x="4655" y="1257"/>
                  </a:cubicBezTo>
                  <a:lnTo>
                    <a:pt x="4615" y="1257"/>
                  </a:lnTo>
                  <a:cubicBezTo>
                    <a:pt x="4542" y="1257"/>
                    <a:pt x="4474" y="1250"/>
                    <a:pt x="4411" y="1239"/>
                  </a:cubicBezTo>
                  <a:cubicBezTo>
                    <a:pt x="4296" y="1210"/>
                    <a:pt x="4183" y="1165"/>
                    <a:pt x="4047" y="1097"/>
                  </a:cubicBezTo>
                  <a:lnTo>
                    <a:pt x="4058" y="1108"/>
                  </a:lnTo>
                  <a:cubicBezTo>
                    <a:pt x="3979" y="1063"/>
                    <a:pt x="3900" y="1018"/>
                    <a:pt x="3819" y="972"/>
                  </a:cubicBezTo>
                  <a:lnTo>
                    <a:pt x="3780" y="950"/>
                  </a:lnTo>
                  <a:cubicBezTo>
                    <a:pt x="3683" y="892"/>
                    <a:pt x="3580" y="841"/>
                    <a:pt x="3462" y="779"/>
                  </a:cubicBezTo>
                  <a:cubicBezTo>
                    <a:pt x="3456" y="779"/>
                    <a:pt x="3444" y="772"/>
                    <a:pt x="3439" y="772"/>
                  </a:cubicBezTo>
                  <a:cubicBezTo>
                    <a:pt x="3410" y="772"/>
                    <a:pt x="3376" y="796"/>
                    <a:pt x="3370" y="824"/>
                  </a:cubicBezTo>
                  <a:cubicBezTo>
                    <a:pt x="3349" y="892"/>
                    <a:pt x="3320" y="955"/>
                    <a:pt x="3291" y="1011"/>
                  </a:cubicBezTo>
                  <a:cubicBezTo>
                    <a:pt x="3246" y="1097"/>
                    <a:pt x="3189" y="1182"/>
                    <a:pt x="3126" y="1250"/>
                  </a:cubicBezTo>
                  <a:cubicBezTo>
                    <a:pt x="3069" y="1312"/>
                    <a:pt x="3013" y="1364"/>
                    <a:pt x="2950" y="1404"/>
                  </a:cubicBezTo>
                  <a:cubicBezTo>
                    <a:pt x="2899" y="1438"/>
                    <a:pt x="2843" y="1461"/>
                    <a:pt x="2785" y="1483"/>
                  </a:cubicBezTo>
                  <a:cubicBezTo>
                    <a:pt x="2746" y="1495"/>
                    <a:pt x="2701" y="1506"/>
                    <a:pt x="2654" y="1506"/>
                  </a:cubicBezTo>
                  <a:lnTo>
                    <a:pt x="2644" y="1506"/>
                  </a:lnTo>
                  <a:cubicBezTo>
                    <a:pt x="2604" y="1506"/>
                    <a:pt x="2570" y="1506"/>
                    <a:pt x="2530" y="1495"/>
                  </a:cubicBezTo>
                  <a:cubicBezTo>
                    <a:pt x="2489" y="1488"/>
                    <a:pt x="2455" y="1472"/>
                    <a:pt x="2421" y="1454"/>
                  </a:cubicBezTo>
                  <a:cubicBezTo>
                    <a:pt x="2382" y="1438"/>
                    <a:pt x="2348" y="1415"/>
                    <a:pt x="2319" y="1386"/>
                  </a:cubicBezTo>
                  <a:cubicBezTo>
                    <a:pt x="2297" y="1364"/>
                    <a:pt x="2268" y="1336"/>
                    <a:pt x="2245" y="1296"/>
                  </a:cubicBezTo>
                  <a:cubicBezTo>
                    <a:pt x="2211" y="1244"/>
                    <a:pt x="2189" y="1194"/>
                    <a:pt x="2166" y="1131"/>
                  </a:cubicBezTo>
                  <a:cubicBezTo>
                    <a:pt x="2127" y="1006"/>
                    <a:pt x="2103" y="875"/>
                    <a:pt x="2080" y="751"/>
                  </a:cubicBezTo>
                  <a:lnTo>
                    <a:pt x="2069" y="704"/>
                  </a:lnTo>
                  <a:cubicBezTo>
                    <a:pt x="2064" y="659"/>
                    <a:pt x="2030" y="620"/>
                    <a:pt x="1978" y="602"/>
                  </a:cubicBezTo>
                  <a:cubicBezTo>
                    <a:pt x="1967" y="597"/>
                    <a:pt x="1951" y="591"/>
                    <a:pt x="1933" y="591"/>
                  </a:cubicBezTo>
                  <a:cubicBezTo>
                    <a:pt x="1888" y="591"/>
                    <a:pt x="1848" y="614"/>
                    <a:pt x="1820" y="654"/>
                  </a:cubicBezTo>
                  <a:cubicBezTo>
                    <a:pt x="1791" y="688"/>
                    <a:pt x="1768" y="717"/>
                    <a:pt x="1739" y="751"/>
                  </a:cubicBezTo>
                  <a:cubicBezTo>
                    <a:pt x="1689" y="807"/>
                    <a:pt x="1626" y="858"/>
                    <a:pt x="1558" y="903"/>
                  </a:cubicBezTo>
                  <a:cubicBezTo>
                    <a:pt x="1484" y="950"/>
                    <a:pt x="1411" y="989"/>
                    <a:pt x="1325" y="1018"/>
                  </a:cubicBezTo>
                  <a:cubicBezTo>
                    <a:pt x="1235" y="1045"/>
                    <a:pt x="1143" y="1063"/>
                    <a:pt x="1052" y="1068"/>
                  </a:cubicBezTo>
                  <a:lnTo>
                    <a:pt x="1007" y="1068"/>
                  </a:lnTo>
                  <a:cubicBezTo>
                    <a:pt x="939" y="1068"/>
                    <a:pt x="871" y="1063"/>
                    <a:pt x="808" y="1052"/>
                  </a:cubicBezTo>
                  <a:cubicBezTo>
                    <a:pt x="734" y="1034"/>
                    <a:pt x="672" y="1011"/>
                    <a:pt x="609" y="984"/>
                  </a:cubicBezTo>
                  <a:cubicBezTo>
                    <a:pt x="558" y="955"/>
                    <a:pt x="512" y="921"/>
                    <a:pt x="472" y="887"/>
                  </a:cubicBezTo>
                  <a:cubicBezTo>
                    <a:pt x="427" y="847"/>
                    <a:pt x="393" y="807"/>
                    <a:pt x="359" y="762"/>
                  </a:cubicBezTo>
                  <a:cubicBezTo>
                    <a:pt x="348" y="785"/>
                    <a:pt x="331" y="801"/>
                    <a:pt x="320" y="824"/>
                  </a:cubicBezTo>
                  <a:cubicBezTo>
                    <a:pt x="307" y="841"/>
                    <a:pt x="302" y="858"/>
                    <a:pt x="291" y="875"/>
                  </a:cubicBezTo>
                  <a:cubicBezTo>
                    <a:pt x="286" y="882"/>
                    <a:pt x="286" y="892"/>
                    <a:pt x="280" y="903"/>
                  </a:cubicBezTo>
                  <a:cubicBezTo>
                    <a:pt x="280" y="909"/>
                    <a:pt x="273" y="921"/>
                    <a:pt x="273" y="932"/>
                  </a:cubicBezTo>
                  <a:cubicBezTo>
                    <a:pt x="268" y="943"/>
                    <a:pt x="262" y="955"/>
                    <a:pt x="262" y="966"/>
                  </a:cubicBezTo>
                  <a:lnTo>
                    <a:pt x="262" y="972"/>
                  </a:lnTo>
                  <a:cubicBezTo>
                    <a:pt x="257" y="1000"/>
                    <a:pt x="257" y="1023"/>
                    <a:pt x="257" y="1052"/>
                  </a:cubicBezTo>
                  <a:cubicBezTo>
                    <a:pt x="262" y="1068"/>
                    <a:pt x="262" y="1086"/>
                    <a:pt x="268" y="1102"/>
                  </a:cubicBezTo>
                  <a:lnTo>
                    <a:pt x="268" y="1108"/>
                  </a:lnTo>
                  <a:cubicBezTo>
                    <a:pt x="273" y="1120"/>
                    <a:pt x="273" y="1131"/>
                    <a:pt x="280" y="1142"/>
                  </a:cubicBezTo>
                  <a:cubicBezTo>
                    <a:pt x="291" y="1165"/>
                    <a:pt x="302" y="1188"/>
                    <a:pt x="314" y="1205"/>
                  </a:cubicBezTo>
                  <a:cubicBezTo>
                    <a:pt x="320" y="1216"/>
                    <a:pt x="325" y="1228"/>
                    <a:pt x="331" y="1239"/>
                  </a:cubicBezTo>
                  <a:cubicBezTo>
                    <a:pt x="331" y="1244"/>
                    <a:pt x="336" y="1244"/>
                    <a:pt x="336" y="1250"/>
                  </a:cubicBezTo>
                  <a:cubicBezTo>
                    <a:pt x="341" y="1257"/>
                    <a:pt x="348" y="1262"/>
                    <a:pt x="348" y="1267"/>
                  </a:cubicBezTo>
                  <a:cubicBezTo>
                    <a:pt x="376" y="1302"/>
                    <a:pt x="410" y="1336"/>
                    <a:pt x="444" y="1364"/>
                  </a:cubicBezTo>
                  <a:cubicBezTo>
                    <a:pt x="507" y="1409"/>
                    <a:pt x="569" y="1449"/>
                    <a:pt x="643" y="1488"/>
                  </a:cubicBezTo>
                  <a:cubicBezTo>
                    <a:pt x="723" y="1523"/>
                    <a:pt x="808" y="1551"/>
                    <a:pt x="894" y="1569"/>
                  </a:cubicBezTo>
                  <a:cubicBezTo>
                    <a:pt x="950" y="1580"/>
                    <a:pt x="1007" y="1580"/>
                    <a:pt x="1057" y="1580"/>
                  </a:cubicBezTo>
                  <a:lnTo>
                    <a:pt x="1126" y="1580"/>
                  </a:lnTo>
                  <a:cubicBezTo>
                    <a:pt x="1177" y="1574"/>
                    <a:pt x="1228" y="1563"/>
                    <a:pt x="1280" y="1551"/>
                  </a:cubicBezTo>
                  <a:cubicBezTo>
                    <a:pt x="1296" y="1546"/>
                    <a:pt x="1314" y="1540"/>
                    <a:pt x="1330" y="1535"/>
                  </a:cubicBezTo>
                  <a:cubicBezTo>
                    <a:pt x="1382" y="1512"/>
                    <a:pt x="1432" y="1483"/>
                    <a:pt x="1479" y="1454"/>
                  </a:cubicBezTo>
                  <a:cubicBezTo>
                    <a:pt x="1508" y="1432"/>
                    <a:pt x="1535" y="1409"/>
                    <a:pt x="1558" y="1386"/>
                  </a:cubicBezTo>
                  <a:cubicBezTo>
                    <a:pt x="1576" y="1370"/>
                    <a:pt x="1592" y="1352"/>
                    <a:pt x="1603" y="1336"/>
                  </a:cubicBezTo>
                  <a:cubicBezTo>
                    <a:pt x="1621" y="1312"/>
                    <a:pt x="1637" y="1296"/>
                    <a:pt x="1649" y="1273"/>
                  </a:cubicBezTo>
                  <a:cubicBezTo>
                    <a:pt x="1660" y="1262"/>
                    <a:pt x="1671" y="1244"/>
                    <a:pt x="1678" y="1233"/>
                  </a:cubicBezTo>
                  <a:cubicBezTo>
                    <a:pt x="1683" y="1222"/>
                    <a:pt x="1689" y="1216"/>
                    <a:pt x="1694" y="1210"/>
                  </a:cubicBezTo>
                  <a:cubicBezTo>
                    <a:pt x="1718" y="1182"/>
                    <a:pt x="1757" y="1171"/>
                    <a:pt x="1797" y="1171"/>
                  </a:cubicBezTo>
                  <a:cubicBezTo>
                    <a:pt x="1808" y="1171"/>
                    <a:pt x="1825" y="1171"/>
                    <a:pt x="1836" y="1176"/>
                  </a:cubicBezTo>
                  <a:cubicBezTo>
                    <a:pt x="1854" y="1182"/>
                    <a:pt x="1870" y="1188"/>
                    <a:pt x="1888" y="1205"/>
                  </a:cubicBezTo>
                  <a:cubicBezTo>
                    <a:pt x="1899" y="1216"/>
                    <a:pt x="1910" y="1228"/>
                    <a:pt x="1917" y="1239"/>
                  </a:cubicBezTo>
                  <a:cubicBezTo>
                    <a:pt x="1922" y="1250"/>
                    <a:pt x="1928" y="1262"/>
                    <a:pt x="1928" y="1273"/>
                  </a:cubicBezTo>
                  <a:cubicBezTo>
                    <a:pt x="1933" y="1284"/>
                    <a:pt x="1933" y="1296"/>
                    <a:pt x="1933" y="1302"/>
                  </a:cubicBezTo>
                  <a:lnTo>
                    <a:pt x="1933" y="1312"/>
                  </a:lnTo>
                  <a:cubicBezTo>
                    <a:pt x="1933" y="1347"/>
                    <a:pt x="1938" y="1381"/>
                    <a:pt x="1938" y="1415"/>
                  </a:cubicBezTo>
                  <a:cubicBezTo>
                    <a:pt x="1944" y="1495"/>
                    <a:pt x="1956" y="1563"/>
                    <a:pt x="1973" y="1625"/>
                  </a:cubicBezTo>
                  <a:cubicBezTo>
                    <a:pt x="1985" y="1666"/>
                    <a:pt x="1996" y="1705"/>
                    <a:pt x="2007" y="1739"/>
                  </a:cubicBezTo>
                  <a:cubicBezTo>
                    <a:pt x="2024" y="1784"/>
                    <a:pt x="2046" y="1824"/>
                    <a:pt x="2069" y="1858"/>
                  </a:cubicBezTo>
                  <a:cubicBezTo>
                    <a:pt x="2075" y="1870"/>
                    <a:pt x="2075" y="1876"/>
                    <a:pt x="2080" y="1881"/>
                  </a:cubicBezTo>
                  <a:cubicBezTo>
                    <a:pt x="2098" y="1898"/>
                    <a:pt x="2114" y="1915"/>
                    <a:pt x="2138" y="1938"/>
                  </a:cubicBezTo>
                  <a:cubicBezTo>
                    <a:pt x="2161" y="1955"/>
                    <a:pt x="2189" y="1973"/>
                    <a:pt x="2217" y="1983"/>
                  </a:cubicBezTo>
                  <a:cubicBezTo>
                    <a:pt x="2217" y="1989"/>
                    <a:pt x="2223" y="1989"/>
                    <a:pt x="2223" y="1989"/>
                  </a:cubicBezTo>
                  <a:lnTo>
                    <a:pt x="2229" y="1994"/>
                  </a:lnTo>
                  <a:cubicBezTo>
                    <a:pt x="2274" y="2012"/>
                    <a:pt x="2313" y="2023"/>
                    <a:pt x="2365" y="2034"/>
                  </a:cubicBezTo>
                  <a:cubicBezTo>
                    <a:pt x="2416" y="2041"/>
                    <a:pt x="2468" y="2046"/>
                    <a:pt x="2523" y="2046"/>
                  </a:cubicBezTo>
                  <a:cubicBezTo>
                    <a:pt x="2541" y="2046"/>
                    <a:pt x="2564" y="2046"/>
                    <a:pt x="2586" y="2041"/>
                  </a:cubicBezTo>
                  <a:cubicBezTo>
                    <a:pt x="2638" y="2034"/>
                    <a:pt x="2689" y="2028"/>
                    <a:pt x="2735" y="2012"/>
                  </a:cubicBezTo>
                  <a:cubicBezTo>
                    <a:pt x="2740" y="2012"/>
                    <a:pt x="2751" y="2007"/>
                    <a:pt x="2757" y="2007"/>
                  </a:cubicBezTo>
                  <a:cubicBezTo>
                    <a:pt x="2762" y="2007"/>
                    <a:pt x="2762" y="2000"/>
                    <a:pt x="2769" y="2000"/>
                  </a:cubicBezTo>
                  <a:cubicBezTo>
                    <a:pt x="2803" y="1983"/>
                    <a:pt x="2830" y="1966"/>
                    <a:pt x="2859" y="1949"/>
                  </a:cubicBezTo>
                  <a:cubicBezTo>
                    <a:pt x="2864" y="1949"/>
                    <a:pt x="2864" y="1949"/>
                    <a:pt x="2871" y="1944"/>
                  </a:cubicBezTo>
                  <a:cubicBezTo>
                    <a:pt x="2877" y="1944"/>
                    <a:pt x="2877" y="1938"/>
                    <a:pt x="2882" y="1932"/>
                  </a:cubicBezTo>
                  <a:cubicBezTo>
                    <a:pt x="2911" y="1910"/>
                    <a:pt x="2933" y="1887"/>
                    <a:pt x="2956" y="1863"/>
                  </a:cubicBezTo>
                  <a:cubicBezTo>
                    <a:pt x="2979" y="1836"/>
                    <a:pt x="2995" y="1808"/>
                    <a:pt x="3013" y="1773"/>
                  </a:cubicBezTo>
                  <a:cubicBezTo>
                    <a:pt x="3019" y="1768"/>
                    <a:pt x="3024" y="1761"/>
                    <a:pt x="3024" y="1750"/>
                  </a:cubicBezTo>
                  <a:cubicBezTo>
                    <a:pt x="3042" y="1716"/>
                    <a:pt x="3053" y="1682"/>
                    <a:pt x="3064" y="1648"/>
                  </a:cubicBezTo>
                  <a:cubicBezTo>
                    <a:pt x="3053" y="1569"/>
                    <a:pt x="3087" y="1488"/>
                    <a:pt x="3155" y="1454"/>
                  </a:cubicBezTo>
                  <a:cubicBezTo>
                    <a:pt x="3160" y="1454"/>
                    <a:pt x="3160" y="1454"/>
                    <a:pt x="3160" y="1449"/>
                  </a:cubicBezTo>
                  <a:cubicBezTo>
                    <a:pt x="3189" y="1438"/>
                    <a:pt x="3212" y="1432"/>
                    <a:pt x="3239" y="1432"/>
                  </a:cubicBezTo>
                  <a:cubicBezTo>
                    <a:pt x="3257" y="1432"/>
                    <a:pt x="3268" y="1432"/>
                    <a:pt x="3286" y="1438"/>
                  </a:cubicBezTo>
                  <a:cubicBezTo>
                    <a:pt x="3291" y="1438"/>
                    <a:pt x="3291" y="1438"/>
                    <a:pt x="3297" y="1443"/>
                  </a:cubicBezTo>
                  <a:cubicBezTo>
                    <a:pt x="3336" y="1454"/>
                    <a:pt x="3370" y="1483"/>
                    <a:pt x="3399" y="1529"/>
                  </a:cubicBezTo>
                  <a:cubicBezTo>
                    <a:pt x="3410" y="1540"/>
                    <a:pt x="3417" y="1557"/>
                    <a:pt x="3428" y="1574"/>
                  </a:cubicBezTo>
                  <a:cubicBezTo>
                    <a:pt x="3439" y="1585"/>
                    <a:pt x="3451" y="1598"/>
                    <a:pt x="3462" y="1614"/>
                  </a:cubicBezTo>
                  <a:cubicBezTo>
                    <a:pt x="3485" y="1643"/>
                    <a:pt x="3512" y="1671"/>
                    <a:pt x="3541" y="1700"/>
                  </a:cubicBezTo>
                  <a:cubicBezTo>
                    <a:pt x="3580" y="1727"/>
                    <a:pt x="3614" y="1750"/>
                    <a:pt x="3655" y="1773"/>
                  </a:cubicBezTo>
                  <a:cubicBezTo>
                    <a:pt x="3661" y="1779"/>
                    <a:pt x="3672" y="1779"/>
                    <a:pt x="3677" y="1784"/>
                  </a:cubicBezTo>
                  <a:cubicBezTo>
                    <a:pt x="3683" y="1790"/>
                    <a:pt x="3690" y="1790"/>
                    <a:pt x="3695" y="1795"/>
                  </a:cubicBezTo>
                  <a:cubicBezTo>
                    <a:pt x="3769" y="1824"/>
                    <a:pt x="3842" y="1847"/>
                    <a:pt x="3921" y="1863"/>
                  </a:cubicBezTo>
                  <a:cubicBezTo>
                    <a:pt x="3996" y="1876"/>
                    <a:pt x="4070" y="1881"/>
                    <a:pt x="4149" y="1881"/>
                  </a:cubicBezTo>
                  <a:cubicBezTo>
                    <a:pt x="4194" y="1881"/>
                    <a:pt x="4246" y="1881"/>
                    <a:pt x="4291" y="1876"/>
                  </a:cubicBezTo>
                  <a:cubicBezTo>
                    <a:pt x="4427" y="1863"/>
                    <a:pt x="4564" y="1836"/>
                    <a:pt x="4712" y="1790"/>
                  </a:cubicBezTo>
                  <a:lnTo>
                    <a:pt x="4729" y="1790"/>
                  </a:lnTo>
                  <a:cubicBezTo>
                    <a:pt x="4899" y="1653"/>
                    <a:pt x="5109" y="1569"/>
                    <a:pt x="5331" y="1551"/>
                  </a:cubicBezTo>
                  <a:cubicBezTo>
                    <a:pt x="5331" y="1551"/>
                    <a:pt x="5337" y="1551"/>
                    <a:pt x="5337" y="1546"/>
                  </a:cubicBezTo>
                  <a:cubicBezTo>
                    <a:pt x="5439" y="1495"/>
                    <a:pt x="5531" y="1443"/>
                    <a:pt x="5615" y="1386"/>
                  </a:cubicBezTo>
                  <a:lnTo>
                    <a:pt x="5615" y="1381"/>
                  </a:lnTo>
                  <a:lnTo>
                    <a:pt x="5621" y="1381"/>
                  </a:lnTo>
                  <a:cubicBezTo>
                    <a:pt x="5728" y="1302"/>
                    <a:pt x="5820" y="1222"/>
                    <a:pt x="5893" y="1131"/>
                  </a:cubicBezTo>
                  <a:cubicBezTo>
                    <a:pt x="5940" y="1074"/>
                    <a:pt x="5979" y="1018"/>
                    <a:pt x="6008" y="961"/>
                  </a:cubicBezTo>
                  <a:cubicBezTo>
                    <a:pt x="6019" y="943"/>
                    <a:pt x="6030" y="927"/>
                    <a:pt x="6042" y="909"/>
                  </a:cubicBezTo>
                  <a:cubicBezTo>
                    <a:pt x="6047" y="892"/>
                    <a:pt x="6053" y="875"/>
                    <a:pt x="6058" y="858"/>
                  </a:cubicBezTo>
                  <a:cubicBezTo>
                    <a:pt x="6076" y="813"/>
                    <a:pt x="6092" y="767"/>
                    <a:pt x="6098" y="722"/>
                  </a:cubicBezTo>
                  <a:cubicBezTo>
                    <a:pt x="6103" y="699"/>
                    <a:pt x="6103" y="677"/>
                    <a:pt x="6110" y="654"/>
                  </a:cubicBezTo>
                  <a:lnTo>
                    <a:pt x="6110" y="591"/>
                  </a:lnTo>
                  <a:lnTo>
                    <a:pt x="6110" y="557"/>
                  </a:lnTo>
                  <a:cubicBezTo>
                    <a:pt x="6103" y="534"/>
                    <a:pt x="6103" y="517"/>
                    <a:pt x="6098" y="494"/>
                  </a:cubicBezTo>
                  <a:cubicBezTo>
                    <a:pt x="6092" y="466"/>
                    <a:pt x="6082" y="431"/>
                    <a:pt x="6076" y="404"/>
                  </a:cubicBezTo>
                  <a:cubicBezTo>
                    <a:pt x="6053" y="352"/>
                    <a:pt x="6024" y="307"/>
                    <a:pt x="5996" y="261"/>
                  </a:cubicBezTo>
                  <a:cubicBezTo>
                    <a:pt x="5962" y="216"/>
                    <a:pt x="5922" y="171"/>
                    <a:pt x="5877" y="131"/>
                  </a:cubicBezTo>
                  <a:lnTo>
                    <a:pt x="5872" y="125"/>
                  </a:lnTo>
                  <a:lnTo>
                    <a:pt x="5865" y="119"/>
                  </a:lnTo>
                  <a:cubicBezTo>
                    <a:pt x="5809" y="74"/>
                    <a:pt x="5746" y="35"/>
                    <a:pt x="5678" y="1"/>
                  </a:cubicBezTo>
                  <a:close/>
                  <a:moveTo>
                    <a:pt x="2502" y="3966"/>
                  </a:moveTo>
                  <a:cubicBezTo>
                    <a:pt x="2518" y="3966"/>
                    <a:pt x="2536" y="3966"/>
                    <a:pt x="2558" y="3972"/>
                  </a:cubicBezTo>
                  <a:cubicBezTo>
                    <a:pt x="2541" y="3966"/>
                    <a:pt x="2518" y="3966"/>
                    <a:pt x="2502" y="3966"/>
                  </a:cubicBezTo>
                  <a:close/>
                  <a:moveTo>
                    <a:pt x="1064" y="4727"/>
                  </a:moveTo>
                  <a:cubicBezTo>
                    <a:pt x="1047" y="4734"/>
                    <a:pt x="1030" y="4740"/>
                    <a:pt x="1012" y="4756"/>
                  </a:cubicBezTo>
                  <a:cubicBezTo>
                    <a:pt x="989" y="4774"/>
                    <a:pt x="984" y="4790"/>
                    <a:pt x="978" y="4819"/>
                  </a:cubicBezTo>
                  <a:cubicBezTo>
                    <a:pt x="973" y="4842"/>
                    <a:pt x="962" y="4864"/>
                    <a:pt x="955" y="4887"/>
                  </a:cubicBezTo>
                  <a:cubicBezTo>
                    <a:pt x="944" y="4910"/>
                    <a:pt x="928" y="4926"/>
                    <a:pt x="910" y="4944"/>
                  </a:cubicBezTo>
                  <a:cubicBezTo>
                    <a:pt x="894" y="4966"/>
                    <a:pt x="871" y="4984"/>
                    <a:pt x="847" y="5007"/>
                  </a:cubicBezTo>
                  <a:cubicBezTo>
                    <a:pt x="808" y="5023"/>
                    <a:pt x="774" y="5041"/>
                    <a:pt x="740" y="5052"/>
                  </a:cubicBezTo>
                  <a:cubicBezTo>
                    <a:pt x="682" y="5068"/>
                    <a:pt x="627" y="5081"/>
                    <a:pt x="564" y="5086"/>
                  </a:cubicBezTo>
                  <a:lnTo>
                    <a:pt x="535" y="5086"/>
                  </a:lnTo>
                  <a:cubicBezTo>
                    <a:pt x="472" y="5086"/>
                    <a:pt x="410" y="5081"/>
                    <a:pt x="348" y="5068"/>
                  </a:cubicBezTo>
                  <a:cubicBezTo>
                    <a:pt x="286" y="5052"/>
                    <a:pt x="217" y="5029"/>
                    <a:pt x="155" y="5000"/>
                  </a:cubicBezTo>
                  <a:cubicBezTo>
                    <a:pt x="144" y="4989"/>
                    <a:pt x="131" y="4984"/>
                    <a:pt x="115" y="4973"/>
                  </a:cubicBezTo>
                  <a:lnTo>
                    <a:pt x="81" y="4955"/>
                  </a:lnTo>
                  <a:cubicBezTo>
                    <a:pt x="69" y="4950"/>
                    <a:pt x="58" y="4944"/>
                    <a:pt x="47" y="4944"/>
                  </a:cubicBezTo>
                  <a:lnTo>
                    <a:pt x="41" y="4961"/>
                  </a:lnTo>
                  <a:cubicBezTo>
                    <a:pt x="24" y="5000"/>
                    <a:pt x="13" y="5046"/>
                    <a:pt x="1" y="5091"/>
                  </a:cubicBezTo>
                  <a:lnTo>
                    <a:pt x="1" y="5097"/>
                  </a:lnTo>
                  <a:lnTo>
                    <a:pt x="1" y="5115"/>
                  </a:lnTo>
                  <a:cubicBezTo>
                    <a:pt x="7" y="5149"/>
                    <a:pt x="13" y="5183"/>
                    <a:pt x="29" y="5217"/>
                  </a:cubicBezTo>
                  <a:lnTo>
                    <a:pt x="29" y="5228"/>
                  </a:lnTo>
                  <a:cubicBezTo>
                    <a:pt x="35" y="5233"/>
                    <a:pt x="41" y="5246"/>
                    <a:pt x="41" y="5256"/>
                  </a:cubicBezTo>
                  <a:cubicBezTo>
                    <a:pt x="47" y="5262"/>
                    <a:pt x="52" y="5273"/>
                    <a:pt x="58" y="5285"/>
                  </a:cubicBezTo>
                  <a:cubicBezTo>
                    <a:pt x="69" y="5301"/>
                    <a:pt x="81" y="5325"/>
                    <a:pt x="92" y="5341"/>
                  </a:cubicBezTo>
                  <a:cubicBezTo>
                    <a:pt x="97" y="5348"/>
                    <a:pt x="97" y="5353"/>
                    <a:pt x="103" y="5359"/>
                  </a:cubicBezTo>
                  <a:cubicBezTo>
                    <a:pt x="126" y="5382"/>
                    <a:pt x="149" y="5409"/>
                    <a:pt x="171" y="5427"/>
                  </a:cubicBezTo>
                  <a:cubicBezTo>
                    <a:pt x="189" y="5443"/>
                    <a:pt x="212" y="5461"/>
                    <a:pt x="239" y="5477"/>
                  </a:cubicBezTo>
                  <a:cubicBezTo>
                    <a:pt x="257" y="5484"/>
                    <a:pt x="273" y="5495"/>
                    <a:pt x="291" y="5506"/>
                  </a:cubicBezTo>
                  <a:cubicBezTo>
                    <a:pt x="307" y="5511"/>
                    <a:pt x="320" y="5518"/>
                    <a:pt x="331" y="5524"/>
                  </a:cubicBezTo>
                  <a:cubicBezTo>
                    <a:pt x="376" y="5540"/>
                    <a:pt x="427" y="5552"/>
                    <a:pt x="472" y="5563"/>
                  </a:cubicBezTo>
                  <a:cubicBezTo>
                    <a:pt x="524" y="5569"/>
                    <a:pt x="569" y="5574"/>
                    <a:pt x="614" y="5574"/>
                  </a:cubicBezTo>
                  <a:lnTo>
                    <a:pt x="672" y="5574"/>
                  </a:lnTo>
                  <a:cubicBezTo>
                    <a:pt x="723" y="5569"/>
                    <a:pt x="774" y="5558"/>
                    <a:pt x="819" y="5540"/>
                  </a:cubicBezTo>
                  <a:cubicBezTo>
                    <a:pt x="826" y="5540"/>
                    <a:pt x="831" y="5535"/>
                    <a:pt x="837" y="5535"/>
                  </a:cubicBezTo>
                  <a:cubicBezTo>
                    <a:pt x="842" y="5535"/>
                    <a:pt x="842" y="5535"/>
                    <a:pt x="847" y="5529"/>
                  </a:cubicBezTo>
                  <a:cubicBezTo>
                    <a:pt x="876" y="5518"/>
                    <a:pt x="899" y="5506"/>
                    <a:pt x="928" y="5490"/>
                  </a:cubicBezTo>
                  <a:cubicBezTo>
                    <a:pt x="933" y="5484"/>
                    <a:pt x="939" y="5484"/>
                    <a:pt x="944" y="5477"/>
                  </a:cubicBezTo>
                  <a:cubicBezTo>
                    <a:pt x="950" y="5472"/>
                    <a:pt x="950" y="5472"/>
                    <a:pt x="955" y="5466"/>
                  </a:cubicBezTo>
                  <a:cubicBezTo>
                    <a:pt x="984" y="5450"/>
                    <a:pt x="1007" y="5427"/>
                    <a:pt x="1023" y="5404"/>
                  </a:cubicBezTo>
                  <a:lnTo>
                    <a:pt x="1036" y="5393"/>
                  </a:lnTo>
                  <a:lnTo>
                    <a:pt x="1036" y="5387"/>
                  </a:lnTo>
                  <a:lnTo>
                    <a:pt x="1036" y="5353"/>
                  </a:lnTo>
                  <a:cubicBezTo>
                    <a:pt x="1036" y="5348"/>
                    <a:pt x="1036" y="5341"/>
                    <a:pt x="1041" y="5336"/>
                  </a:cubicBezTo>
                  <a:cubicBezTo>
                    <a:pt x="1047" y="5307"/>
                    <a:pt x="1070" y="5285"/>
                    <a:pt x="1098" y="5267"/>
                  </a:cubicBezTo>
                  <a:cubicBezTo>
                    <a:pt x="1104" y="5262"/>
                    <a:pt x="1115" y="5262"/>
                    <a:pt x="1120" y="5256"/>
                  </a:cubicBezTo>
                  <a:lnTo>
                    <a:pt x="1154" y="5256"/>
                  </a:lnTo>
                  <a:cubicBezTo>
                    <a:pt x="1194" y="5256"/>
                    <a:pt x="1222" y="5267"/>
                    <a:pt x="1246" y="5291"/>
                  </a:cubicBezTo>
                  <a:cubicBezTo>
                    <a:pt x="1280" y="5341"/>
                    <a:pt x="1319" y="5382"/>
                    <a:pt x="1364" y="5421"/>
                  </a:cubicBezTo>
                  <a:cubicBezTo>
                    <a:pt x="1393" y="5443"/>
                    <a:pt x="1416" y="5461"/>
                    <a:pt x="1450" y="5477"/>
                  </a:cubicBezTo>
                  <a:cubicBezTo>
                    <a:pt x="1461" y="5490"/>
                    <a:pt x="1479" y="5495"/>
                    <a:pt x="1495" y="5506"/>
                  </a:cubicBezTo>
                  <a:cubicBezTo>
                    <a:pt x="1501" y="5506"/>
                    <a:pt x="1508" y="5511"/>
                    <a:pt x="1513" y="5511"/>
                  </a:cubicBezTo>
                  <a:cubicBezTo>
                    <a:pt x="1553" y="5529"/>
                    <a:pt x="1598" y="5540"/>
                    <a:pt x="1649" y="5552"/>
                  </a:cubicBezTo>
                  <a:cubicBezTo>
                    <a:pt x="1683" y="5558"/>
                    <a:pt x="1728" y="5563"/>
                    <a:pt x="1768" y="5563"/>
                  </a:cubicBezTo>
                  <a:lnTo>
                    <a:pt x="1820" y="5563"/>
                  </a:lnTo>
                  <a:cubicBezTo>
                    <a:pt x="1883" y="5552"/>
                    <a:pt x="1944" y="5540"/>
                    <a:pt x="2007" y="5518"/>
                  </a:cubicBezTo>
                  <a:lnTo>
                    <a:pt x="2012" y="5518"/>
                  </a:lnTo>
                  <a:cubicBezTo>
                    <a:pt x="2024" y="5511"/>
                    <a:pt x="2030" y="5511"/>
                    <a:pt x="2041" y="5506"/>
                  </a:cubicBezTo>
                  <a:cubicBezTo>
                    <a:pt x="2080" y="5490"/>
                    <a:pt x="2121" y="5466"/>
                    <a:pt x="2161" y="5443"/>
                  </a:cubicBezTo>
                  <a:cubicBezTo>
                    <a:pt x="2103" y="5416"/>
                    <a:pt x="2046" y="5387"/>
                    <a:pt x="1996" y="5359"/>
                  </a:cubicBezTo>
                  <a:cubicBezTo>
                    <a:pt x="1854" y="5280"/>
                    <a:pt x="1718" y="5177"/>
                    <a:pt x="1621" y="5046"/>
                  </a:cubicBezTo>
                  <a:cubicBezTo>
                    <a:pt x="1603" y="5041"/>
                    <a:pt x="1592" y="5041"/>
                    <a:pt x="1581" y="5041"/>
                  </a:cubicBezTo>
                  <a:cubicBezTo>
                    <a:pt x="1535" y="5029"/>
                    <a:pt x="1484" y="5007"/>
                    <a:pt x="1432" y="4984"/>
                  </a:cubicBezTo>
                  <a:cubicBezTo>
                    <a:pt x="1371" y="4950"/>
                    <a:pt x="1314" y="4910"/>
                    <a:pt x="1251" y="4858"/>
                  </a:cubicBezTo>
                  <a:cubicBezTo>
                    <a:pt x="1222" y="4830"/>
                    <a:pt x="1194" y="4796"/>
                    <a:pt x="1167" y="4768"/>
                  </a:cubicBezTo>
                  <a:cubicBezTo>
                    <a:pt x="1149" y="4745"/>
                    <a:pt x="1115" y="4727"/>
                    <a:pt x="1081" y="4727"/>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4" name="Google Shape;2028;p27"/>
            <p:cNvSpPr>
              <a:spLocks noChangeArrowheads="1"/>
            </p:cNvSpPr>
            <p:nvPr/>
          </p:nvSpPr>
          <p:spPr bwMode="auto">
            <a:xfrm flipH="1">
              <a:off x="773108" y="3376685"/>
              <a:ext cx="210170" cy="319574"/>
            </a:xfrm>
            <a:custGeom>
              <a:avLst/>
              <a:gdLst>
                <a:gd name="T0" fmla="*/ 0 w 7109"/>
                <a:gd name="T1" fmla="*/ 0 h 10835"/>
                <a:gd name="T2" fmla="*/ 7109 w 7109"/>
                <a:gd name="T3" fmla="*/ 10835 h 10835"/>
              </a:gdLst>
              <a:ahLst/>
              <a:cxnLst/>
              <a:rect l="T0" t="T1" r="T2" b="T3"/>
              <a:pathLst>
                <a:path w="7109" h="10835" extrusionOk="0">
                  <a:moveTo>
                    <a:pt x="3318" y="301"/>
                  </a:moveTo>
                  <a:cubicBezTo>
                    <a:pt x="3370" y="301"/>
                    <a:pt x="3421" y="308"/>
                    <a:pt x="3467" y="313"/>
                  </a:cubicBezTo>
                  <a:cubicBezTo>
                    <a:pt x="3535" y="329"/>
                    <a:pt x="3591" y="347"/>
                    <a:pt x="3648" y="369"/>
                  </a:cubicBezTo>
                  <a:cubicBezTo>
                    <a:pt x="3693" y="392"/>
                    <a:pt x="3740" y="426"/>
                    <a:pt x="3785" y="455"/>
                  </a:cubicBezTo>
                  <a:cubicBezTo>
                    <a:pt x="3824" y="494"/>
                    <a:pt x="3864" y="534"/>
                    <a:pt x="3898" y="586"/>
                  </a:cubicBezTo>
                  <a:cubicBezTo>
                    <a:pt x="3938" y="636"/>
                    <a:pt x="3972" y="699"/>
                    <a:pt x="3995" y="767"/>
                  </a:cubicBezTo>
                  <a:cubicBezTo>
                    <a:pt x="4029" y="853"/>
                    <a:pt x="4052" y="949"/>
                    <a:pt x="4063" y="1051"/>
                  </a:cubicBezTo>
                  <a:cubicBezTo>
                    <a:pt x="4068" y="1126"/>
                    <a:pt x="4068" y="1205"/>
                    <a:pt x="4063" y="1289"/>
                  </a:cubicBezTo>
                  <a:cubicBezTo>
                    <a:pt x="4063" y="1347"/>
                    <a:pt x="4092" y="1399"/>
                    <a:pt x="4131" y="1426"/>
                  </a:cubicBezTo>
                  <a:cubicBezTo>
                    <a:pt x="4160" y="1438"/>
                    <a:pt x="4183" y="1449"/>
                    <a:pt x="4210" y="1449"/>
                  </a:cubicBezTo>
                  <a:cubicBezTo>
                    <a:pt x="4251" y="1449"/>
                    <a:pt x="4285" y="1433"/>
                    <a:pt x="4313" y="1409"/>
                  </a:cubicBezTo>
                  <a:cubicBezTo>
                    <a:pt x="4347" y="1375"/>
                    <a:pt x="4381" y="1352"/>
                    <a:pt x="4415" y="1324"/>
                  </a:cubicBezTo>
                  <a:cubicBezTo>
                    <a:pt x="4495" y="1273"/>
                    <a:pt x="4580" y="1228"/>
                    <a:pt x="4671" y="1187"/>
                  </a:cubicBezTo>
                  <a:cubicBezTo>
                    <a:pt x="4784" y="1148"/>
                    <a:pt x="4910" y="1119"/>
                    <a:pt x="5035" y="1108"/>
                  </a:cubicBezTo>
                  <a:cubicBezTo>
                    <a:pt x="5080" y="1103"/>
                    <a:pt x="5120" y="1103"/>
                    <a:pt x="5165" y="1103"/>
                  </a:cubicBezTo>
                  <a:cubicBezTo>
                    <a:pt x="5251" y="1103"/>
                    <a:pt x="5330" y="1108"/>
                    <a:pt x="5416" y="1119"/>
                  </a:cubicBezTo>
                  <a:cubicBezTo>
                    <a:pt x="5506" y="1137"/>
                    <a:pt x="5592" y="1165"/>
                    <a:pt x="5665" y="1199"/>
                  </a:cubicBezTo>
                  <a:cubicBezTo>
                    <a:pt x="5705" y="1221"/>
                    <a:pt x="5745" y="1244"/>
                    <a:pt x="5785" y="1273"/>
                  </a:cubicBezTo>
                  <a:cubicBezTo>
                    <a:pt x="5807" y="1289"/>
                    <a:pt x="5825" y="1313"/>
                    <a:pt x="5841" y="1336"/>
                  </a:cubicBezTo>
                  <a:cubicBezTo>
                    <a:pt x="5854" y="1347"/>
                    <a:pt x="5859" y="1364"/>
                    <a:pt x="5870" y="1381"/>
                  </a:cubicBezTo>
                  <a:cubicBezTo>
                    <a:pt x="5870" y="1399"/>
                    <a:pt x="5875" y="1415"/>
                    <a:pt x="5881" y="1426"/>
                  </a:cubicBezTo>
                  <a:cubicBezTo>
                    <a:pt x="5881" y="1444"/>
                    <a:pt x="5881" y="1460"/>
                    <a:pt x="5875" y="1478"/>
                  </a:cubicBezTo>
                  <a:cubicBezTo>
                    <a:pt x="5870" y="1501"/>
                    <a:pt x="5865" y="1517"/>
                    <a:pt x="5859" y="1540"/>
                  </a:cubicBezTo>
                  <a:cubicBezTo>
                    <a:pt x="5854" y="1546"/>
                    <a:pt x="5854" y="1551"/>
                    <a:pt x="5847" y="1557"/>
                  </a:cubicBezTo>
                  <a:cubicBezTo>
                    <a:pt x="5830" y="1596"/>
                    <a:pt x="5802" y="1637"/>
                    <a:pt x="5773" y="1677"/>
                  </a:cubicBezTo>
                  <a:cubicBezTo>
                    <a:pt x="5705" y="1750"/>
                    <a:pt x="5626" y="1824"/>
                    <a:pt x="5518" y="1903"/>
                  </a:cubicBezTo>
                  <a:cubicBezTo>
                    <a:pt x="5479" y="1932"/>
                    <a:pt x="5466" y="2000"/>
                    <a:pt x="5479" y="2046"/>
                  </a:cubicBezTo>
                  <a:cubicBezTo>
                    <a:pt x="5490" y="2115"/>
                    <a:pt x="5552" y="2165"/>
                    <a:pt x="5620" y="2165"/>
                  </a:cubicBezTo>
                  <a:cubicBezTo>
                    <a:pt x="5734" y="2170"/>
                    <a:pt x="5836" y="2176"/>
                    <a:pt x="5938" y="2194"/>
                  </a:cubicBezTo>
                  <a:cubicBezTo>
                    <a:pt x="6075" y="2222"/>
                    <a:pt x="6200" y="2256"/>
                    <a:pt x="6308" y="2307"/>
                  </a:cubicBezTo>
                  <a:cubicBezTo>
                    <a:pt x="6392" y="2346"/>
                    <a:pt x="6467" y="2393"/>
                    <a:pt x="6536" y="2449"/>
                  </a:cubicBezTo>
                  <a:cubicBezTo>
                    <a:pt x="6581" y="2495"/>
                    <a:pt x="6626" y="2535"/>
                    <a:pt x="6660" y="2585"/>
                  </a:cubicBezTo>
                  <a:cubicBezTo>
                    <a:pt x="6688" y="2631"/>
                    <a:pt x="6717" y="2676"/>
                    <a:pt x="6740" y="2728"/>
                  </a:cubicBezTo>
                  <a:cubicBezTo>
                    <a:pt x="6756" y="2779"/>
                    <a:pt x="6767" y="2831"/>
                    <a:pt x="6774" y="2881"/>
                  </a:cubicBezTo>
                  <a:cubicBezTo>
                    <a:pt x="6774" y="2933"/>
                    <a:pt x="6774" y="2989"/>
                    <a:pt x="6762" y="3046"/>
                  </a:cubicBezTo>
                  <a:cubicBezTo>
                    <a:pt x="6751" y="3109"/>
                    <a:pt x="6733" y="3171"/>
                    <a:pt x="6706" y="3233"/>
                  </a:cubicBezTo>
                  <a:cubicBezTo>
                    <a:pt x="6665" y="3308"/>
                    <a:pt x="6620" y="3381"/>
                    <a:pt x="6557" y="3455"/>
                  </a:cubicBezTo>
                  <a:cubicBezTo>
                    <a:pt x="6478" y="3546"/>
                    <a:pt x="6387" y="3626"/>
                    <a:pt x="6279" y="3705"/>
                  </a:cubicBezTo>
                  <a:cubicBezTo>
                    <a:pt x="6103" y="3830"/>
                    <a:pt x="5899" y="3932"/>
                    <a:pt x="5642" y="4029"/>
                  </a:cubicBezTo>
                  <a:cubicBezTo>
                    <a:pt x="5393" y="4119"/>
                    <a:pt x="5172" y="4177"/>
                    <a:pt x="4955" y="4200"/>
                  </a:cubicBezTo>
                  <a:cubicBezTo>
                    <a:pt x="4910" y="4205"/>
                    <a:pt x="4858" y="4205"/>
                    <a:pt x="4813" y="4205"/>
                  </a:cubicBezTo>
                  <a:cubicBezTo>
                    <a:pt x="4734" y="4205"/>
                    <a:pt x="4660" y="4200"/>
                    <a:pt x="4585" y="4187"/>
                  </a:cubicBezTo>
                  <a:cubicBezTo>
                    <a:pt x="4506" y="4171"/>
                    <a:pt x="4433" y="4148"/>
                    <a:pt x="4359" y="4119"/>
                  </a:cubicBezTo>
                  <a:cubicBezTo>
                    <a:pt x="4307" y="4092"/>
                    <a:pt x="4257" y="4058"/>
                    <a:pt x="4205" y="4024"/>
                  </a:cubicBezTo>
                  <a:cubicBezTo>
                    <a:pt x="4160" y="3977"/>
                    <a:pt x="4126" y="3938"/>
                    <a:pt x="4092" y="3898"/>
                  </a:cubicBezTo>
                  <a:cubicBezTo>
                    <a:pt x="4081" y="3881"/>
                    <a:pt x="4074" y="3864"/>
                    <a:pt x="4063" y="3853"/>
                  </a:cubicBezTo>
                  <a:cubicBezTo>
                    <a:pt x="4034" y="3807"/>
                    <a:pt x="4000" y="3778"/>
                    <a:pt x="3961" y="3767"/>
                  </a:cubicBezTo>
                  <a:cubicBezTo>
                    <a:pt x="3944" y="3762"/>
                    <a:pt x="3921" y="3756"/>
                    <a:pt x="3903" y="3756"/>
                  </a:cubicBezTo>
                  <a:cubicBezTo>
                    <a:pt x="3876" y="3756"/>
                    <a:pt x="3848" y="3762"/>
                    <a:pt x="3819" y="3778"/>
                  </a:cubicBezTo>
                  <a:cubicBezTo>
                    <a:pt x="3751" y="3812"/>
                    <a:pt x="3717" y="3893"/>
                    <a:pt x="3728" y="3972"/>
                  </a:cubicBezTo>
                  <a:cubicBezTo>
                    <a:pt x="3717" y="4006"/>
                    <a:pt x="3706" y="4040"/>
                    <a:pt x="3688" y="4074"/>
                  </a:cubicBezTo>
                  <a:cubicBezTo>
                    <a:pt x="3672" y="4119"/>
                    <a:pt x="3648" y="4153"/>
                    <a:pt x="3620" y="4187"/>
                  </a:cubicBezTo>
                  <a:cubicBezTo>
                    <a:pt x="3597" y="4216"/>
                    <a:pt x="3569" y="4245"/>
                    <a:pt x="3535" y="4268"/>
                  </a:cubicBezTo>
                  <a:cubicBezTo>
                    <a:pt x="3501" y="4290"/>
                    <a:pt x="3460" y="4313"/>
                    <a:pt x="3421" y="4331"/>
                  </a:cubicBezTo>
                  <a:cubicBezTo>
                    <a:pt x="3365" y="4347"/>
                    <a:pt x="3313" y="4358"/>
                    <a:pt x="3250" y="4365"/>
                  </a:cubicBezTo>
                  <a:cubicBezTo>
                    <a:pt x="3228" y="4370"/>
                    <a:pt x="3205" y="4370"/>
                    <a:pt x="3187" y="4370"/>
                  </a:cubicBezTo>
                  <a:cubicBezTo>
                    <a:pt x="3132" y="4370"/>
                    <a:pt x="3080" y="4365"/>
                    <a:pt x="3029" y="4358"/>
                  </a:cubicBezTo>
                  <a:cubicBezTo>
                    <a:pt x="2977" y="4347"/>
                    <a:pt x="2927" y="4331"/>
                    <a:pt x="2887" y="4313"/>
                  </a:cubicBezTo>
                  <a:cubicBezTo>
                    <a:pt x="2859" y="4297"/>
                    <a:pt x="2830" y="4279"/>
                    <a:pt x="2802" y="4262"/>
                  </a:cubicBezTo>
                  <a:cubicBezTo>
                    <a:pt x="2773" y="4234"/>
                    <a:pt x="2751" y="4211"/>
                    <a:pt x="2733" y="4182"/>
                  </a:cubicBezTo>
                  <a:cubicBezTo>
                    <a:pt x="2710" y="4148"/>
                    <a:pt x="2688" y="4108"/>
                    <a:pt x="2671" y="4063"/>
                  </a:cubicBezTo>
                  <a:cubicBezTo>
                    <a:pt x="2637" y="3972"/>
                    <a:pt x="2615" y="3870"/>
                    <a:pt x="2602" y="3739"/>
                  </a:cubicBezTo>
                  <a:cubicBezTo>
                    <a:pt x="2597" y="3705"/>
                    <a:pt x="2597" y="3671"/>
                    <a:pt x="2597" y="3636"/>
                  </a:cubicBezTo>
                  <a:cubicBezTo>
                    <a:pt x="2597" y="3608"/>
                    <a:pt x="2592" y="3586"/>
                    <a:pt x="2581" y="3563"/>
                  </a:cubicBezTo>
                  <a:cubicBezTo>
                    <a:pt x="2563" y="3534"/>
                    <a:pt x="2534" y="3512"/>
                    <a:pt x="2500" y="3500"/>
                  </a:cubicBezTo>
                  <a:cubicBezTo>
                    <a:pt x="2489" y="3495"/>
                    <a:pt x="2472" y="3495"/>
                    <a:pt x="2461" y="3495"/>
                  </a:cubicBezTo>
                  <a:cubicBezTo>
                    <a:pt x="2410" y="3495"/>
                    <a:pt x="2369" y="3518"/>
                    <a:pt x="2342" y="3557"/>
                  </a:cubicBezTo>
                  <a:cubicBezTo>
                    <a:pt x="2319" y="3591"/>
                    <a:pt x="2296" y="3626"/>
                    <a:pt x="2267" y="3660"/>
                  </a:cubicBezTo>
                  <a:cubicBezTo>
                    <a:pt x="2233" y="3699"/>
                    <a:pt x="2188" y="3739"/>
                    <a:pt x="2143" y="3778"/>
                  </a:cubicBezTo>
                  <a:cubicBezTo>
                    <a:pt x="2096" y="3807"/>
                    <a:pt x="2046" y="3836"/>
                    <a:pt x="1994" y="3859"/>
                  </a:cubicBezTo>
                  <a:cubicBezTo>
                    <a:pt x="1926" y="3881"/>
                    <a:pt x="1858" y="3898"/>
                    <a:pt x="1790" y="3904"/>
                  </a:cubicBezTo>
                  <a:lnTo>
                    <a:pt x="1721" y="3904"/>
                  </a:lnTo>
                  <a:cubicBezTo>
                    <a:pt x="1671" y="3904"/>
                    <a:pt x="1614" y="3904"/>
                    <a:pt x="1558" y="3893"/>
                  </a:cubicBezTo>
                  <a:cubicBezTo>
                    <a:pt x="1477" y="3875"/>
                    <a:pt x="1387" y="3853"/>
                    <a:pt x="1307" y="3812"/>
                  </a:cubicBezTo>
                  <a:cubicBezTo>
                    <a:pt x="1233" y="3778"/>
                    <a:pt x="1171" y="3733"/>
                    <a:pt x="1108" y="3688"/>
                  </a:cubicBezTo>
                  <a:cubicBezTo>
                    <a:pt x="1068" y="3654"/>
                    <a:pt x="1029" y="3615"/>
                    <a:pt x="1000" y="3574"/>
                  </a:cubicBezTo>
                  <a:cubicBezTo>
                    <a:pt x="978" y="3540"/>
                    <a:pt x="960" y="3506"/>
                    <a:pt x="944" y="3466"/>
                  </a:cubicBezTo>
                  <a:cubicBezTo>
                    <a:pt x="932" y="3437"/>
                    <a:pt x="926" y="3410"/>
                    <a:pt x="921" y="3376"/>
                  </a:cubicBezTo>
                  <a:lnTo>
                    <a:pt x="921" y="3319"/>
                  </a:lnTo>
                  <a:cubicBezTo>
                    <a:pt x="921" y="3308"/>
                    <a:pt x="926" y="3301"/>
                    <a:pt x="926" y="3290"/>
                  </a:cubicBezTo>
                  <a:cubicBezTo>
                    <a:pt x="932" y="3256"/>
                    <a:pt x="944" y="3227"/>
                    <a:pt x="955" y="3199"/>
                  </a:cubicBezTo>
                  <a:cubicBezTo>
                    <a:pt x="978" y="3159"/>
                    <a:pt x="1000" y="3120"/>
                    <a:pt x="1029" y="3080"/>
                  </a:cubicBezTo>
                  <a:cubicBezTo>
                    <a:pt x="1080" y="3023"/>
                    <a:pt x="1142" y="2967"/>
                    <a:pt x="1217" y="2915"/>
                  </a:cubicBezTo>
                  <a:cubicBezTo>
                    <a:pt x="1244" y="2892"/>
                    <a:pt x="1262" y="2841"/>
                    <a:pt x="1267" y="2807"/>
                  </a:cubicBezTo>
                  <a:cubicBezTo>
                    <a:pt x="1267" y="2750"/>
                    <a:pt x="1239" y="2694"/>
                    <a:pt x="1194" y="2665"/>
                  </a:cubicBezTo>
                  <a:cubicBezTo>
                    <a:pt x="1126" y="2626"/>
                    <a:pt x="1074" y="2592"/>
                    <a:pt x="1023" y="2545"/>
                  </a:cubicBezTo>
                  <a:cubicBezTo>
                    <a:pt x="966" y="2500"/>
                    <a:pt x="921" y="2449"/>
                    <a:pt x="881" y="2398"/>
                  </a:cubicBezTo>
                  <a:cubicBezTo>
                    <a:pt x="853" y="2353"/>
                    <a:pt x="830" y="2307"/>
                    <a:pt x="808" y="2262"/>
                  </a:cubicBezTo>
                  <a:cubicBezTo>
                    <a:pt x="795" y="2222"/>
                    <a:pt x="785" y="2176"/>
                    <a:pt x="779" y="2131"/>
                  </a:cubicBezTo>
                  <a:cubicBezTo>
                    <a:pt x="774" y="2086"/>
                    <a:pt x="779" y="2046"/>
                    <a:pt x="785" y="2000"/>
                  </a:cubicBezTo>
                  <a:cubicBezTo>
                    <a:pt x="795" y="1950"/>
                    <a:pt x="808" y="1898"/>
                    <a:pt x="830" y="1853"/>
                  </a:cubicBezTo>
                  <a:cubicBezTo>
                    <a:pt x="853" y="1801"/>
                    <a:pt x="887" y="1756"/>
                    <a:pt x="921" y="1711"/>
                  </a:cubicBezTo>
                  <a:cubicBezTo>
                    <a:pt x="966" y="1664"/>
                    <a:pt x="1012" y="1619"/>
                    <a:pt x="1063" y="1580"/>
                  </a:cubicBezTo>
                  <a:cubicBezTo>
                    <a:pt x="1126" y="1540"/>
                    <a:pt x="1194" y="1506"/>
                    <a:pt x="1256" y="1478"/>
                  </a:cubicBezTo>
                  <a:cubicBezTo>
                    <a:pt x="1330" y="1454"/>
                    <a:pt x="1398" y="1438"/>
                    <a:pt x="1472" y="1426"/>
                  </a:cubicBezTo>
                  <a:lnTo>
                    <a:pt x="1551" y="1426"/>
                  </a:lnTo>
                  <a:cubicBezTo>
                    <a:pt x="1603" y="1426"/>
                    <a:pt x="1648" y="1426"/>
                    <a:pt x="1705" y="1438"/>
                  </a:cubicBezTo>
                  <a:cubicBezTo>
                    <a:pt x="1796" y="1454"/>
                    <a:pt x="1881" y="1478"/>
                    <a:pt x="1960" y="1517"/>
                  </a:cubicBezTo>
                  <a:cubicBezTo>
                    <a:pt x="1983" y="1528"/>
                    <a:pt x="2006" y="1540"/>
                    <a:pt x="2028" y="1551"/>
                  </a:cubicBezTo>
                  <a:cubicBezTo>
                    <a:pt x="2057" y="1569"/>
                    <a:pt x="2086" y="1574"/>
                    <a:pt x="2114" y="1574"/>
                  </a:cubicBezTo>
                  <a:cubicBezTo>
                    <a:pt x="2137" y="1574"/>
                    <a:pt x="2159" y="1569"/>
                    <a:pt x="2182" y="1557"/>
                  </a:cubicBezTo>
                  <a:cubicBezTo>
                    <a:pt x="2227" y="1535"/>
                    <a:pt x="2262" y="1483"/>
                    <a:pt x="2262" y="1426"/>
                  </a:cubicBezTo>
                  <a:cubicBezTo>
                    <a:pt x="2267" y="1375"/>
                    <a:pt x="2274" y="1324"/>
                    <a:pt x="2279" y="1273"/>
                  </a:cubicBezTo>
                  <a:cubicBezTo>
                    <a:pt x="2301" y="1160"/>
                    <a:pt x="2335" y="1045"/>
                    <a:pt x="2382" y="943"/>
                  </a:cubicBezTo>
                  <a:cubicBezTo>
                    <a:pt x="2427" y="846"/>
                    <a:pt x="2484" y="762"/>
                    <a:pt x="2547" y="683"/>
                  </a:cubicBezTo>
                  <a:cubicBezTo>
                    <a:pt x="2608" y="614"/>
                    <a:pt x="2676" y="552"/>
                    <a:pt x="2751" y="494"/>
                  </a:cubicBezTo>
                  <a:cubicBezTo>
                    <a:pt x="2830" y="444"/>
                    <a:pt x="2909" y="398"/>
                    <a:pt x="2995" y="363"/>
                  </a:cubicBezTo>
                  <a:cubicBezTo>
                    <a:pt x="3074" y="335"/>
                    <a:pt x="3153" y="318"/>
                    <a:pt x="3239" y="308"/>
                  </a:cubicBezTo>
                  <a:cubicBezTo>
                    <a:pt x="3268" y="308"/>
                    <a:pt x="3290" y="301"/>
                    <a:pt x="3318" y="301"/>
                  </a:cubicBezTo>
                  <a:close/>
                  <a:moveTo>
                    <a:pt x="2006" y="5422"/>
                  </a:moveTo>
                  <a:cubicBezTo>
                    <a:pt x="2028" y="5422"/>
                    <a:pt x="2057" y="5422"/>
                    <a:pt x="2086" y="5427"/>
                  </a:cubicBezTo>
                  <a:cubicBezTo>
                    <a:pt x="2109" y="5433"/>
                    <a:pt x="2137" y="5438"/>
                    <a:pt x="2159" y="5449"/>
                  </a:cubicBezTo>
                  <a:cubicBezTo>
                    <a:pt x="2182" y="5461"/>
                    <a:pt x="2199" y="5472"/>
                    <a:pt x="2222" y="5483"/>
                  </a:cubicBezTo>
                  <a:cubicBezTo>
                    <a:pt x="2233" y="5501"/>
                    <a:pt x="2251" y="5517"/>
                    <a:pt x="2262" y="5535"/>
                  </a:cubicBezTo>
                  <a:cubicBezTo>
                    <a:pt x="2279" y="5558"/>
                    <a:pt x="2290" y="5580"/>
                    <a:pt x="2301" y="5603"/>
                  </a:cubicBezTo>
                  <a:cubicBezTo>
                    <a:pt x="2313" y="5643"/>
                    <a:pt x="2324" y="5682"/>
                    <a:pt x="2330" y="5734"/>
                  </a:cubicBezTo>
                  <a:lnTo>
                    <a:pt x="2330" y="5790"/>
                  </a:lnTo>
                  <a:cubicBezTo>
                    <a:pt x="2330" y="5847"/>
                    <a:pt x="2353" y="5892"/>
                    <a:pt x="2392" y="5915"/>
                  </a:cubicBezTo>
                  <a:cubicBezTo>
                    <a:pt x="2416" y="5933"/>
                    <a:pt x="2444" y="5938"/>
                    <a:pt x="2472" y="5938"/>
                  </a:cubicBezTo>
                  <a:cubicBezTo>
                    <a:pt x="2495" y="5938"/>
                    <a:pt x="2518" y="5933"/>
                    <a:pt x="2534" y="5921"/>
                  </a:cubicBezTo>
                  <a:cubicBezTo>
                    <a:pt x="2568" y="5904"/>
                    <a:pt x="2597" y="5892"/>
                    <a:pt x="2631" y="5881"/>
                  </a:cubicBezTo>
                  <a:cubicBezTo>
                    <a:pt x="2699" y="5853"/>
                    <a:pt x="2767" y="5836"/>
                    <a:pt x="2836" y="5831"/>
                  </a:cubicBezTo>
                  <a:lnTo>
                    <a:pt x="2893" y="5831"/>
                  </a:lnTo>
                  <a:cubicBezTo>
                    <a:pt x="2938" y="5831"/>
                    <a:pt x="2983" y="5831"/>
                    <a:pt x="3029" y="5836"/>
                  </a:cubicBezTo>
                  <a:cubicBezTo>
                    <a:pt x="3097" y="5853"/>
                    <a:pt x="3166" y="5870"/>
                    <a:pt x="3228" y="5899"/>
                  </a:cubicBezTo>
                  <a:cubicBezTo>
                    <a:pt x="3284" y="5933"/>
                    <a:pt x="3347" y="5967"/>
                    <a:pt x="3399" y="6007"/>
                  </a:cubicBezTo>
                  <a:cubicBezTo>
                    <a:pt x="3438" y="6046"/>
                    <a:pt x="3473" y="6086"/>
                    <a:pt x="3507" y="6125"/>
                  </a:cubicBezTo>
                  <a:cubicBezTo>
                    <a:pt x="3528" y="6159"/>
                    <a:pt x="3546" y="6194"/>
                    <a:pt x="3563" y="6222"/>
                  </a:cubicBezTo>
                  <a:cubicBezTo>
                    <a:pt x="3569" y="6251"/>
                    <a:pt x="3575" y="6274"/>
                    <a:pt x="3580" y="6296"/>
                  </a:cubicBezTo>
                  <a:cubicBezTo>
                    <a:pt x="3580" y="6319"/>
                    <a:pt x="3580" y="6335"/>
                    <a:pt x="3575" y="6353"/>
                  </a:cubicBezTo>
                  <a:cubicBezTo>
                    <a:pt x="3575" y="6369"/>
                    <a:pt x="3569" y="6382"/>
                    <a:pt x="3563" y="6393"/>
                  </a:cubicBezTo>
                  <a:cubicBezTo>
                    <a:pt x="3557" y="6410"/>
                    <a:pt x="3546" y="6421"/>
                    <a:pt x="3535" y="6438"/>
                  </a:cubicBezTo>
                  <a:cubicBezTo>
                    <a:pt x="3523" y="6450"/>
                    <a:pt x="3507" y="6466"/>
                    <a:pt x="3489" y="6479"/>
                  </a:cubicBezTo>
                  <a:cubicBezTo>
                    <a:pt x="3455" y="6500"/>
                    <a:pt x="3421" y="6518"/>
                    <a:pt x="3381" y="6534"/>
                  </a:cubicBezTo>
                  <a:cubicBezTo>
                    <a:pt x="3302" y="6563"/>
                    <a:pt x="3216" y="6586"/>
                    <a:pt x="3108" y="6597"/>
                  </a:cubicBezTo>
                  <a:cubicBezTo>
                    <a:pt x="3080" y="6597"/>
                    <a:pt x="3058" y="6597"/>
                    <a:pt x="3040" y="6615"/>
                  </a:cubicBezTo>
                  <a:cubicBezTo>
                    <a:pt x="3012" y="6626"/>
                    <a:pt x="2995" y="6642"/>
                    <a:pt x="2983" y="6660"/>
                  </a:cubicBezTo>
                  <a:cubicBezTo>
                    <a:pt x="2967" y="6683"/>
                    <a:pt x="2961" y="6710"/>
                    <a:pt x="2961" y="6739"/>
                  </a:cubicBezTo>
                  <a:cubicBezTo>
                    <a:pt x="2961" y="6773"/>
                    <a:pt x="2972" y="6807"/>
                    <a:pt x="3001" y="6841"/>
                  </a:cubicBezTo>
                  <a:lnTo>
                    <a:pt x="3024" y="6875"/>
                  </a:lnTo>
                  <a:cubicBezTo>
                    <a:pt x="3058" y="6927"/>
                    <a:pt x="3092" y="6990"/>
                    <a:pt x="3114" y="7046"/>
                  </a:cubicBezTo>
                  <a:cubicBezTo>
                    <a:pt x="3132" y="7092"/>
                    <a:pt x="3142" y="7143"/>
                    <a:pt x="3148" y="7188"/>
                  </a:cubicBezTo>
                  <a:cubicBezTo>
                    <a:pt x="3153" y="7240"/>
                    <a:pt x="3153" y="7285"/>
                    <a:pt x="3148" y="7331"/>
                  </a:cubicBezTo>
                  <a:cubicBezTo>
                    <a:pt x="3132" y="7381"/>
                    <a:pt x="3119" y="7433"/>
                    <a:pt x="3097" y="7473"/>
                  </a:cubicBezTo>
                  <a:cubicBezTo>
                    <a:pt x="3074" y="7523"/>
                    <a:pt x="3046" y="7570"/>
                    <a:pt x="3012" y="7609"/>
                  </a:cubicBezTo>
                  <a:cubicBezTo>
                    <a:pt x="2967" y="7660"/>
                    <a:pt x="2922" y="7699"/>
                    <a:pt x="2875" y="7740"/>
                  </a:cubicBezTo>
                  <a:cubicBezTo>
                    <a:pt x="2812" y="7780"/>
                    <a:pt x="2751" y="7814"/>
                    <a:pt x="2676" y="7842"/>
                  </a:cubicBezTo>
                  <a:cubicBezTo>
                    <a:pt x="2615" y="7864"/>
                    <a:pt x="2552" y="7876"/>
                    <a:pt x="2484" y="7887"/>
                  </a:cubicBezTo>
                  <a:lnTo>
                    <a:pt x="2432" y="7887"/>
                  </a:lnTo>
                  <a:cubicBezTo>
                    <a:pt x="2392" y="7887"/>
                    <a:pt x="2347" y="7882"/>
                    <a:pt x="2308" y="7876"/>
                  </a:cubicBezTo>
                  <a:cubicBezTo>
                    <a:pt x="2251" y="7864"/>
                    <a:pt x="2206" y="7848"/>
                    <a:pt x="2159" y="7830"/>
                  </a:cubicBezTo>
                  <a:cubicBezTo>
                    <a:pt x="2109" y="7808"/>
                    <a:pt x="2069" y="7780"/>
                    <a:pt x="2028" y="7745"/>
                  </a:cubicBezTo>
                  <a:cubicBezTo>
                    <a:pt x="1983" y="7706"/>
                    <a:pt x="1944" y="7665"/>
                    <a:pt x="1910" y="7615"/>
                  </a:cubicBezTo>
                  <a:cubicBezTo>
                    <a:pt x="1886" y="7591"/>
                    <a:pt x="1858" y="7580"/>
                    <a:pt x="1818" y="7580"/>
                  </a:cubicBezTo>
                  <a:cubicBezTo>
                    <a:pt x="1802" y="7580"/>
                    <a:pt x="1779" y="7580"/>
                    <a:pt x="1762" y="7591"/>
                  </a:cubicBezTo>
                  <a:cubicBezTo>
                    <a:pt x="1734" y="7609"/>
                    <a:pt x="1711" y="7631"/>
                    <a:pt x="1705" y="7660"/>
                  </a:cubicBezTo>
                  <a:cubicBezTo>
                    <a:pt x="1700" y="7677"/>
                    <a:pt x="1700" y="7699"/>
                    <a:pt x="1700" y="7717"/>
                  </a:cubicBezTo>
                  <a:lnTo>
                    <a:pt x="1687" y="7728"/>
                  </a:lnTo>
                  <a:cubicBezTo>
                    <a:pt x="1666" y="7756"/>
                    <a:pt x="1637" y="7780"/>
                    <a:pt x="1608" y="7801"/>
                  </a:cubicBezTo>
                  <a:cubicBezTo>
                    <a:pt x="1574" y="7825"/>
                    <a:pt x="1540" y="7842"/>
                    <a:pt x="1501" y="7859"/>
                  </a:cubicBezTo>
                  <a:cubicBezTo>
                    <a:pt x="1449" y="7876"/>
                    <a:pt x="1393" y="7887"/>
                    <a:pt x="1336" y="7898"/>
                  </a:cubicBezTo>
                  <a:lnTo>
                    <a:pt x="1278" y="7898"/>
                  </a:lnTo>
                  <a:cubicBezTo>
                    <a:pt x="1233" y="7898"/>
                    <a:pt x="1188" y="7893"/>
                    <a:pt x="1136" y="7887"/>
                  </a:cubicBezTo>
                  <a:cubicBezTo>
                    <a:pt x="1074" y="7876"/>
                    <a:pt x="1018" y="7853"/>
                    <a:pt x="955" y="7830"/>
                  </a:cubicBezTo>
                  <a:cubicBezTo>
                    <a:pt x="910" y="7808"/>
                    <a:pt x="869" y="7780"/>
                    <a:pt x="835" y="7751"/>
                  </a:cubicBezTo>
                  <a:cubicBezTo>
                    <a:pt x="808" y="7728"/>
                    <a:pt x="779" y="7699"/>
                    <a:pt x="756" y="7665"/>
                  </a:cubicBezTo>
                  <a:cubicBezTo>
                    <a:pt x="733" y="7631"/>
                    <a:pt x="711" y="7591"/>
                    <a:pt x="693" y="7552"/>
                  </a:cubicBezTo>
                  <a:cubicBezTo>
                    <a:pt x="682" y="7512"/>
                    <a:pt x="671" y="7478"/>
                    <a:pt x="659" y="7439"/>
                  </a:cubicBezTo>
                  <a:cubicBezTo>
                    <a:pt x="659" y="7433"/>
                    <a:pt x="665" y="7421"/>
                    <a:pt x="665" y="7415"/>
                  </a:cubicBezTo>
                  <a:cubicBezTo>
                    <a:pt x="677" y="7370"/>
                    <a:pt x="688" y="7324"/>
                    <a:pt x="705" y="7285"/>
                  </a:cubicBezTo>
                  <a:lnTo>
                    <a:pt x="711" y="7263"/>
                  </a:lnTo>
                  <a:cubicBezTo>
                    <a:pt x="727" y="7222"/>
                    <a:pt x="740" y="7182"/>
                    <a:pt x="745" y="7148"/>
                  </a:cubicBezTo>
                  <a:cubicBezTo>
                    <a:pt x="750" y="7103"/>
                    <a:pt x="727" y="7064"/>
                    <a:pt x="705" y="7017"/>
                  </a:cubicBezTo>
                  <a:cubicBezTo>
                    <a:pt x="682" y="6972"/>
                    <a:pt x="648" y="6927"/>
                    <a:pt x="620" y="6904"/>
                  </a:cubicBezTo>
                  <a:cubicBezTo>
                    <a:pt x="575" y="6847"/>
                    <a:pt x="523" y="6796"/>
                    <a:pt x="460" y="6744"/>
                  </a:cubicBezTo>
                  <a:cubicBezTo>
                    <a:pt x="399" y="6694"/>
                    <a:pt x="330" y="6637"/>
                    <a:pt x="279" y="6563"/>
                  </a:cubicBezTo>
                  <a:cubicBezTo>
                    <a:pt x="268" y="6547"/>
                    <a:pt x="255" y="6524"/>
                    <a:pt x="245" y="6500"/>
                  </a:cubicBezTo>
                  <a:cubicBezTo>
                    <a:pt x="239" y="6484"/>
                    <a:pt x="234" y="6466"/>
                    <a:pt x="234" y="6450"/>
                  </a:cubicBezTo>
                  <a:lnTo>
                    <a:pt x="234" y="6393"/>
                  </a:lnTo>
                  <a:cubicBezTo>
                    <a:pt x="239" y="6359"/>
                    <a:pt x="250" y="6330"/>
                    <a:pt x="268" y="6296"/>
                  </a:cubicBezTo>
                  <a:cubicBezTo>
                    <a:pt x="296" y="6233"/>
                    <a:pt x="336" y="6172"/>
                    <a:pt x="381" y="6114"/>
                  </a:cubicBezTo>
                  <a:cubicBezTo>
                    <a:pt x="415" y="6080"/>
                    <a:pt x="449" y="6046"/>
                    <a:pt x="489" y="6012"/>
                  </a:cubicBezTo>
                  <a:cubicBezTo>
                    <a:pt x="535" y="5984"/>
                    <a:pt x="580" y="5960"/>
                    <a:pt x="630" y="5938"/>
                  </a:cubicBezTo>
                  <a:cubicBezTo>
                    <a:pt x="671" y="5926"/>
                    <a:pt x="716" y="5915"/>
                    <a:pt x="756" y="5910"/>
                  </a:cubicBezTo>
                  <a:lnTo>
                    <a:pt x="790" y="5910"/>
                  </a:lnTo>
                  <a:cubicBezTo>
                    <a:pt x="813" y="5910"/>
                    <a:pt x="835" y="5910"/>
                    <a:pt x="858" y="5915"/>
                  </a:cubicBezTo>
                  <a:cubicBezTo>
                    <a:pt x="892" y="5921"/>
                    <a:pt x="926" y="5933"/>
                    <a:pt x="955" y="5944"/>
                  </a:cubicBezTo>
                  <a:cubicBezTo>
                    <a:pt x="984" y="5955"/>
                    <a:pt x="1005" y="5973"/>
                    <a:pt x="1029" y="5989"/>
                  </a:cubicBezTo>
                  <a:cubicBezTo>
                    <a:pt x="1057" y="6018"/>
                    <a:pt x="1086" y="6046"/>
                    <a:pt x="1115" y="6080"/>
                  </a:cubicBezTo>
                  <a:cubicBezTo>
                    <a:pt x="1131" y="6109"/>
                    <a:pt x="1171" y="6120"/>
                    <a:pt x="1205" y="6120"/>
                  </a:cubicBezTo>
                  <a:lnTo>
                    <a:pt x="1228" y="6120"/>
                  </a:lnTo>
                  <a:cubicBezTo>
                    <a:pt x="1251" y="6114"/>
                    <a:pt x="1273" y="6104"/>
                    <a:pt x="1285" y="6091"/>
                  </a:cubicBezTo>
                  <a:cubicBezTo>
                    <a:pt x="1312" y="6063"/>
                    <a:pt x="1325" y="6029"/>
                    <a:pt x="1330" y="5994"/>
                  </a:cubicBezTo>
                  <a:cubicBezTo>
                    <a:pt x="1336" y="5944"/>
                    <a:pt x="1353" y="5892"/>
                    <a:pt x="1375" y="5842"/>
                  </a:cubicBezTo>
                  <a:cubicBezTo>
                    <a:pt x="1404" y="5784"/>
                    <a:pt x="1438" y="5734"/>
                    <a:pt x="1477" y="5682"/>
                  </a:cubicBezTo>
                  <a:cubicBezTo>
                    <a:pt x="1517" y="5637"/>
                    <a:pt x="1563" y="5598"/>
                    <a:pt x="1614" y="5558"/>
                  </a:cubicBezTo>
                  <a:cubicBezTo>
                    <a:pt x="1671" y="5517"/>
                    <a:pt x="1734" y="5483"/>
                    <a:pt x="1796" y="5461"/>
                  </a:cubicBezTo>
                  <a:cubicBezTo>
                    <a:pt x="1852" y="5443"/>
                    <a:pt x="1910" y="5427"/>
                    <a:pt x="1967" y="5422"/>
                  </a:cubicBezTo>
                  <a:close/>
                  <a:moveTo>
                    <a:pt x="3187" y="7842"/>
                  </a:moveTo>
                  <a:cubicBezTo>
                    <a:pt x="3182" y="7882"/>
                    <a:pt x="3182" y="7916"/>
                    <a:pt x="3177" y="7950"/>
                  </a:cubicBezTo>
                  <a:cubicBezTo>
                    <a:pt x="3166" y="8000"/>
                    <a:pt x="3153" y="8047"/>
                    <a:pt x="3137" y="8086"/>
                  </a:cubicBezTo>
                  <a:cubicBezTo>
                    <a:pt x="3132" y="8097"/>
                    <a:pt x="3126" y="8108"/>
                    <a:pt x="3114" y="8121"/>
                  </a:cubicBezTo>
                  <a:cubicBezTo>
                    <a:pt x="3108" y="8121"/>
                    <a:pt x="3103" y="8121"/>
                    <a:pt x="3103" y="8115"/>
                  </a:cubicBezTo>
                  <a:cubicBezTo>
                    <a:pt x="3085" y="8108"/>
                    <a:pt x="3074" y="8103"/>
                    <a:pt x="3063" y="8092"/>
                  </a:cubicBezTo>
                  <a:cubicBezTo>
                    <a:pt x="3035" y="8063"/>
                    <a:pt x="3006" y="8035"/>
                    <a:pt x="2983" y="8006"/>
                  </a:cubicBezTo>
                  <a:cubicBezTo>
                    <a:pt x="3046" y="7961"/>
                    <a:pt x="3114" y="7916"/>
                    <a:pt x="3171" y="7859"/>
                  </a:cubicBezTo>
                  <a:cubicBezTo>
                    <a:pt x="3177" y="7853"/>
                    <a:pt x="3182" y="7848"/>
                    <a:pt x="3187" y="7842"/>
                  </a:cubicBezTo>
                  <a:close/>
                  <a:moveTo>
                    <a:pt x="3331" y="1"/>
                  </a:moveTo>
                  <a:cubicBezTo>
                    <a:pt x="3256" y="1"/>
                    <a:pt x="3187" y="12"/>
                    <a:pt x="3114" y="23"/>
                  </a:cubicBezTo>
                  <a:cubicBezTo>
                    <a:pt x="2893" y="57"/>
                    <a:pt x="2688" y="159"/>
                    <a:pt x="2512" y="295"/>
                  </a:cubicBezTo>
                  <a:cubicBezTo>
                    <a:pt x="2358" y="415"/>
                    <a:pt x="2233" y="573"/>
                    <a:pt x="2143" y="751"/>
                  </a:cubicBezTo>
                  <a:cubicBezTo>
                    <a:pt x="2069" y="887"/>
                    <a:pt x="2017" y="1040"/>
                    <a:pt x="1983" y="1194"/>
                  </a:cubicBezTo>
                  <a:lnTo>
                    <a:pt x="1978" y="1187"/>
                  </a:lnTo>
                  <a:cubicBezTo>
                    <a:pt x="1904" y="1160"/>
                    <a:pt x="1824" y="1142"/>
                    <a:pt x="1739" y="1131"/>
                  </a:cubicBezTo>
                  <a:cubicBezTo>
                    <a:pt x="1672" y="1120"/>
                    <a:pt x="1605" y="1115"/>
                    <a:pt x="1538" y="1115"/>
                  </a:cubicBezTo>
                  <a:cubicBezTo>
                    <a:pt x="1463" y="1115"/>
                    <a:pt x="1388" y="1122"/>
                    <a:pt x="1312" y="1137"/>
                  </a:cubicBezTo>
                  <a:cubicBezTo>
                    <a:pt x="1188" y="1165"/>
                    <a:pt x="1063" y="1210"/>
                    <a:pt x="955" y="1279"/>
                  </a:cubicBezTo>
                  <a:cubicBezTo>
                    <a:pt x="835" y="1352"/>
                    <a:pt x="740" y="1444"/>
                    <a:pt x="648" y="1551"/>
                  </a:cubicBezTo>
                  <a:cubicBezTo>
                    <a:pt x="580" y="1643"/>
                    <a:pt x="523" y="1750"/>
                    <a:pt x="489" y="1864"/>
                  </a:cubicBezTo>
                  <a:cubicBezTo>
                    <a:pt x="455" y="1989"/>
                    <a:pt x="455" y="2120"/>
                    <a:pt x="478" y="2251"/>
                  </a:cubicBezTo>
                  <a:cubicBezTo>
                    <a:pt x="506" y="2387"/>
                    <a:pt x="569" y="2506"/>
                    <a:pt x="654" y="2619"/>
                  </a:cubicBezTo>
                  <a:cubicBezTo>
                    <a:pt x="705" y="2694"/>
                    <a:pt x="774" y="2755"/>
                    <a:pt x="847" y="2813"/>
                  </a:cubicBezTo>
                  <a:cubicBezTo>
                    <a:pt x="711" y="2955"/>
                    <a:pt x="614" y="3131"/>
                    <a:pt x="609" y="3330"/>
                  </a:cubicBezTo>
                  <a:cubicBezTo>
                    <a:pt x="603" y="3552"/>
                    <a:pt x="722" y="3756"/>
                    <a:pt x="887" y="3898"/>
                  </a:cubicBezTo>
                  <a:cubicBezTo>
                    <a:pt x="1109" y="4092"/>
                    <a:pt x="1411" y="4206"/>
                    <a:pt x="1708" y="4206"/>
                  </a:cubicBezTo>
                  <a:cubicBezTo>
                    <a:pt x="1897" y="4206"/>
                    <a:pt x="2084" y="4159"/>
                    <a:pt x="2245" y="4058"/>
                  </a:cubicBezTo>
                  <a:cubicBezTo>
                    <a:pt x="2290" y="4029"/>
                    <a:pt x="2330" y="4001"/>
                    <a:pt x="2364" y="3967"/>
                  </a:cubicBezTo>
                  <a:cubicBezTo>
                    <a:pt x="2382" y="4058"/>
                    <a:pt x="2410" y="4148"/>
                    <a:pt x="2455" y="4234"/>
                  </a:cubicBezTo>
                  <a:cubicBezTo>
                    <a:pt x="2495" y="4324"/>
                    <a:pt x="2557" y="4404"/>
                    <a:pt x="2637" y="4467"/>
                  </a:cubicBezTo>
                  <a:cubicBezTo>
                    <a:pt x="2717" y="4528"/>
                    <a:pt x="2819" y="4575"/>
                    <a:pt x="2922" y="4597"/>
                  </a:cubicBezTo>
                  <a:cubicBezTo>
                    <a:pt x="3001" y="4619"/>
                    <a:pt x="3084" y="4627"/>
                    <a:pt x="3170" y="4627"/>
                  </a:cubicBezTo>
                  <a:cubicBezTo>
                    <a:pt x="3195" y="4627"/>
                    <a:pt x="3220" y="4626"/>
                    <a:pt x="3245" y="4625"/>
                  </a:cubicBezTo>
                  <a:cubicBezTo>
                    <a:pt x="3239" y="4672"/>
                    <a:pt x="3239" y="4711"/>
                    <a:pt x="3239" y="4756"/>
                  </a:cubicBezTo>
                  <a:cubicBezTo>
                    <a:pt x="3239" y="4869"/>
                    <a:pt x="3245" y="4984"/>
                    <a:pt x="3245" y="5097"/>
                  </a:cubicBezTo>
                  <a:lnTo>
                    <a:pt x="3245" y="5438"/>
                  </a:lnTo>
                  <a:cubicBezTo>
                    <a:pt x="3245" y="5490"/>
                    <a:pt x="3239" y="5540"/>
                    <a:pt x="3239" y="5592"/>
                  </a:cubicBezTo>
                  <a:cubicBezTo>
                    <a:pt x="3166" y="5569"/>
                    <a:pt x="3092" y="5551"/>
                    <a:pt x="3012" y="5546"/>
                  </a:cubicBezTo>
                  <a:cubicBezTo>
                    <a:pt x="2976" y="5542"/>
                    <a:pt x="2940" y="5540"/>
                    <a:pt x="2903" y="5540"/>
                  </a:cubicBezTo>
                  <a:cubicBezTo>
                    <a:pt x="2796" y="5540"/>
                    <a:pt x="2688" y="5557"/>
                    <a:pt x="2586" y="5592"/>
                  </a:cubicBezTo>
                  <a:cubicBezTo>
                    <a:pt x="2574" y="5551"/>
                    <a:pt x="2563" y="5512"/>
                    <a:pt x="2547" y="5472"/>
                  </a:cubicBezTo>
                  <a:cubicBezTo>
                    <a:pt x="2506" y="5381"/>
                    <a:pt x="2444" y="5313"/>
                    <a:pt x="2364" y="5257"/>
                  </a:cubicBezTo>
                  <a:cubicBezTo>
                    <a:pt x="2296" y="5199"/>
                    <a:pt x="2206" y="5171"/>
                    <a:pt x="2114" y="5160"/>
                  </a:cubicBezTo>
                  <a:cubicBezTo>
                    <a:pt x="2080" y="5154"/>
                    <a:pt x="2051" y="5149"/>
                    <a:pt x="2017" y="5149"/>
                  </a:cubicBezTo>
                  <a:cubicBezTo>
                    <a:pt x="1960" y="5149"/>
                    <a:pt x="1904" y="5154"/>
                    <a:pt x="1847" y="5171"/>
                  </a:cubicBezTo>
                  <a:cubicBezTo>
                    <a:pt x="1756" y="5188"/>
                    <a:pt x="1666" y="5223"/>
                    <a:pt x="1585" y="5268"/>
                  </a:cubicBezTo>
                  <a:cubicBezTo>
                    <a:pt x="1501" y="5313"/>
                    <a:pt x="1421" y="5370"/>
                    <a:pt x="1353" y="5438"/>
                  </a:cubicBezTo>
                  <a:cubicBezTo>
                    <a:pt x="1278" y="5506"/>
                    <a:pt x="1217" y="5585"/>
                    <a:pt x="1171" y="5671"/>
                  </a:cubicBezTo>
                  <a:cubicBezTo>
                    <a:pt x="1160" y="5705"/>
                    <a:pt x="1142" y="5734"/>
                    <a:pt x="1131" y="5763"/>
                  </a:cubicBezTo>
                  <a:cubicBezTo>
                    <a:pt x="1086" y="5734"/>
                    <a:pt x="1029" y="5711"/>
                    <a:pt x="978" y="5694"/>
                  </a:cubicBezTo>
                  <a:cubicBezTo>
                    <a:pt x="920" y="5679"/>
                    <a:pt x="862" y="5671"/>
                    <a:pt x="803" y="5671"/>
                  </a:cubicBezTo>
                  <a:cubicBezTo>
                    <a:pt x="735" y="5671"/>
                    <a:pt x="667" y="5681"/>
                    <a:pt x="603" y="5700"/>
                  </a:cubicBezTo>
                  <a:cubicBezTo>
                    <a:pt x="347" y="5779"/>
                    <a:pt x="153" y="5989"/>
                    <a:pt x="51" y="6233"/>
                  </a:cubicBezTo>
                  <a:cubicBezTo>
                    <a:pt x="11" y="6324"/>
                    <a:pt x="0" y="6427"/>
                    <a:pt x="17" y="6524"/>
                  </a:cubicBezTo>
                  <a:cubicBezTo>
                    <a:pt x="40" y="6608"/>
                    <a:pt x="92" y="6689"/>
                    <a:pt x="148" y="6751"/>
                  </a:cubicBezTo>
                  <a:cubicBezTo>
                    <a:pt x="255" y="6875"/>
                    <a:pt x="404" y="6961"/>
                    <a:pt x="506" y="7098"/>
                  </a:cubicBezTo>
                  <a:cubicBezTo>
                    <a:pt x="517" y="7114"/>
                    <a:pt x="528" y="7132"/>
                    <a:pt x="540" y="7148"/>
                  </a:cubicBezTo>
                  <a:cubicBezTo>
                    <a:pt x="523" y="7205"/>
                    <a:pt x="501" y="7263"/>
                    <a:pt x="489" y="7319"/>
                  </a:cubicBezTo>
                  <a:cubicBezTo>
                    <a:pt x="478" y="7358"/>
                    <a:pt x="467" y="7399"/>
                    <a:pt x="467" y="7439"/>
                  </a:cubicBezTo>
                  <a:cubicBezTo>
                    <a:pt x="467" y="7484"/>
                    <a:pt x="483" y="7529"/>
                    <a:pt x="501" y="7575"/>
                  </a:cubicBezTo>
                  <a:cubicBezTo>
                    <a:pt x="528" y="7665"/>
                    <a:pt x="575" y="7740"/>
                    <a:pt x="630" y="7814"/>
                  </a:cubicBezTo>
                  <a:cubicBezTo>
                    <a:pt x="688" y="7882"/>
                    <a:pt x="761" y="7938"/>
                    <a:pt x="842" y="7984"/>
                  </a:cubicBezTo>
                  <a:cubicBezTo>
                    <a:pt x="970" y="8050"/>
                    <a:pt x="1113" y="8083"/>
                    <a:pt x="1255" y="8083"/>
                  </a:cubicBezTo>
                  <a:cubicBezTo>
                    <a:pt x="1309" y="8083"/>
                    <a:pt x="1362" y="8078"/>
                    <a:pt x="1415" y="8069"/>
                  </a:cubicBezTo>
                  <a:cubicBezTo>
                    <a:pt x="1563" y="8047"/>
                    <a:pt x="1700" y="7979"/>
                    <a:pt x="1796" y="7876"/>
                  </a:cubicBezTo>
                  <a:cubicBezTo>
                    <a:pt x="1807" y="7882"/>
                    <a:pt x="1813" y="7893"/>
                    <a:pt x="1824" y="7904"/>
                  </a:cubicBezTo>
                  <a:cubicBezTo>
                    <a:pt x="1870" y="7945"/>
                    <a:pt x="1915" y="7990"/>
                    <a:pt x="1967" y="8024"/>
                  </a:cubicBezTo>
                  <a:cubicBezTo>
                    <a:pt x="1983" y="8035"/>
                    <a:pt x="2006" y="8040"/>
                    <a:pt x="2023" y="8052"/>
                  </a:cubicBezTo>
                  <a:cubicBezTo>
                    <a:pt x="2046" y="8108"/>
                    <a:pt x="2075" y="8166"/>
                    <a:pt x="2109" y="8217"/>
                  </a:cubicBezTo>
                  <a:cubicBezTo>
                    <a:pt x="2148" y="8273"/>
                    <a:pt x="2193" y="8325"/>
                    <a:pt x="2245" y="8370"/>
                  </a:cubicBezTo>
                  <a:cubicBezTo>
                    <a:pt x="2347" y="8461"/>
                    <a:pt x="2466" y="8535"/>
                    <a:pt x="2568" y="8626"/>
                  </a:cubicBezTo>
                  <a:lnTo>
                    <a:pt x="2563" y="8620"/>
                  </a:lnTo>
                  <a:cubicBezTo>
                    <a:pt x="2568" y="8620"/>
                    <a:pt x="2574" y="8626"/>
                    <a:pt x="2574" y="8626"/>
                  </a:cubicBezTo>
                  <a:cubicBezTo>
                    <a:pt x="2574" y="8632"/>
                    <a:pt x="2581" y="8632"/>
                    <a:pt x="2581" y="8632"/>
                  </a:cubicBezTo>
                  <a:cubicBezTo>
                    <a:pt x="2631" y="8677"/>
                    <a:pt x="2671" y="8722"/>
                    <a:pt x="2710" y="8774"/>
                  </a:cubicBezTo>
                  <a:cubicBezTo>
                    <a:pt x="2733" y="8802"/>
                    <a:pt x="2751" y="8836"/>
                    <a:pt x="2762" y="8865"/>
                  </a:cubicBezTo>
                  <a:cubicBezTo>
                    <a:pt x="2791" y="8944"/>
                    <a:pt x="2807" y="9023"/>
                    <a:pt x="2812" y="9109"/>
                  </a:cubicBezTo>
                  <a:cubicBezTo>
                    <a:pt x="2830" y="9285"/>
                    <a:pt x="2807" y="9461"/>
                    <a:pt x="2778" y="9637"/>
                  </a:cubicBezTo>
                  <a:cubicBezTo>
                    <a:pt x="2744" y="9831"/>
                    <a:pt x="2699" y="10017"/>
                    <a:pt x="2654" y="10206"/>
                  </a:cubicBezTo>
                  <a:cubicBezTo>
                    <a:pt x="2637" y="10290"/>
                    <a:pt x="2615" y="10382"/>
                    <a:pt x="2597" y="10468"/>
                  </a:cubicBezTo>
                  <a:cubicBezTo>
                    <a:pt x="2592" y="10513"/>
                    <a:pt x="2581" y="10558"/>
                    <a:pt x="2574" y="10609"/>
                  </a:cubicBezTo>
                  <a:cubicBezTo>
                    <a:pt x="2568" y="10643"/>
                    <a:pt x="2568" y="10678"/>
                    <a:pt x="2563" y="10712"/>
                  </a:cubicBezTo>
                  <a:cubicBezTo>
                    <a:pt x="2563" y="10733"/>
                    <a:pt x="2563" y="10751"/>
                    <a:pt x="2574" y="10774"/>
                  </a:cubicBezTo>
                  <a:cubicBezTo>
                    <a:pt x="2592" y="10796"/>
                    <a:pt x="2615" y="10819"/>
                    <a:pt x="2642" y="10830"/>
                  </a:cubicBezTo>
                  <a:cubicBezTo>
                    <a:pt x="2652" y="10833"/>
                    <a:pt x="2663" y="10835"/>
                    <a:pt x="2674" y="10835"/>
                  </a:cubicBezTo>
                  <a:cubicBezTo>
                    <a:pt x="2724" y="10835"/>
                    <a:pt x="2776" y="10803"/>
                    <a:pt x="2791" y="10751"/>
                  </a:cubicBezTo>
                  <a:cubicBezTo>
                    <a:pt x="2796" y="10728"/>
                    <a:pt x="2802" y="10706"/>
                    <a:pt x="2812" y="10688"/>
                  </a:cubicBezTo>
                  <a:cubicBezTo>
                    <a:pt x="2819" y="10660"/>
                    <a:pt x="2830" y="10638"/>
                    <a:pt x="2836" y="10615"/>
                  </a:cubicBezTo>
                  <a:cubicBezTo>
                    <a:pt x="2853" y="10563"/>
                    <a:pt x="2870" y="10507"/>
                    <a:pt x="2887" y="10455"/>
                  </a:cubicBezTo>
                  <a:cubicBezTo>
                    <a:pt x="2893" y="10433"/>
                    <a:pt x="2898" y="10416"/>
                    <a:pt x="2904" y="10393"/>
                  </a:cubicBezTo>
                  <a:cubicBezTo>
                    <a:pt x="2932" y="10290"/>
                    <a:pt x="2961" y="10182"/>
                    <a:pt x="2990" y="10080"/>
                  </a:cubicBezTo>
                  <a:cubicBezTo>
                    <a:pt x="3024" y="9944"/>
                    <a:pt x="3051" y="9802"/>
                    <a:pt x="3074" y="9655"/>
                  </a:cubicBezTo>
                  <a:cubicBezTo>
                    <a:pt x="3097" y="9513"/>
                    <a:pt x="3108" y="9387"/>
                    <a:pt x="3108" y="9262"/>
                  </a:cubicBezTo>
                  <a:cubicBezTo>
                    <a:pt x="3108" y="9206"/>
                    <a:pt x="3103" y="9143"/>
                    <a:pt x="3092" y="9070"/>
                  </a:cubicBezTo>
                  <a:cubicBezTo>
                    <a:pt x="3085" y="9012"/>
                    <a:pt x="3074" y="8955"/>
                    <a:pt x="3051" y="8905"/>
                  </a:cubicBezTo>
                  <a:cubicBezTo>
                    <a:pt x="3035" y="8842"/>
                    <a:pt x="3006" y="8797"/>
                    <a:pt x="2977" y="8751"/>
                  </a:cubicBezTo>
                  <a:cubicBezTo>
                    <a:pt x="2938" y="8695"/>
                    <a:pt x="2898" y="8648"/>
                    <a:pt x="2853" y="8609"/>
                  </a:cubicBezTo>
                  <a:cubicBezTo>
                    <a:pt x="2762" y="8530"/>
                    <a:pt x="2654" y="8478"/>
                    <a:pt x="2552" y="8427"/>
                  </a:cubicBezTo>
                  <a:cubicBezTo>
                    <a:pt x="2461" y="8381"/>
                    <a:pt x="2353" y="8325"/>
                    <a:pt x="2262" y="8251"/>
                  </a:cubicBezTo>
                  <a:cubicBezTo>
                    <a:pt x="2222" y="8217"/>
                    <a:pt x="2188" y="8176"/>
                    <a:pt x="2159" y="8137"/>
                  </a:cubicBezTo>
                  <a:cubicBezTo>
                    <a:pt x="2154" y="8131"/>
                    <a:pt x="2148" y="8126"/>
                    <a:pt x="2148" y="8115"/>
                  </a:cubicBezTo>
                  <a:lnTo>
                    <a:pt x="2143" y="8108"/>
                  </a:lnTo>
                  <a:cubicBezTo>
                    <a:pt x="2188" y="8121"/>
                    <a:pt x="2227" y="8131"/>
                    <a:pt x="2267" y="8142"/>
                  </a:cubicBezTo>
                  <a:cubicBezTo>
                    <a:pt x="2330" y="8155"/>
                    <a:pt x="2382" y="8160"/>
                    <a:pt x="2437" y="8160"/>
                  </a:cubicBezTo>
                  <a:cubicBezTo>
                    <a:pt x="2489" y="8160"/>
                    <a:pt x="2547" y="8155"/>
                    <a:pt x="2608" y="8142"/>
                  </a:cubicBezTo>
                  <a:cubicBezTo>
                    <a:pt x="2665" y="8137"/>
                    <a:pt x="2728" y="8121"/>
                    <a:pt x="2796" y="8097"/>
                  </a:cubicBezTo>
                  <a:cubicBezTo>
                    <a:pt x="2836" y="8149"/>
                    <a:pt x="2870" y="8189"/>
                    <a:pt x="2909" y="8223"/>
                  </a:cubicBezTo>
                  <a:cubicBezTo>
                    <a:pt x="2967" y="8279"/>
                    <a:pt x="3017" y="8307"/>
                    <a:pt x="3069" y="8320"/>
                  </a:cubicBezTo>
                  <a:cubicBezTo>
                    <a:pt x="3085" y="8325"/>
                    <a:pt x="3103" y="8325"/>
                    <a:pt x="3119" y="8325"/>
                  </a:cubicBezTo>
                  <a:cubicBezTo>
                    <a:pt x="3132" y="8325"/>
                    <a:pt x="3142" y="8325"/>
                    <a:pt x="3160" y="8320"/>
                  </a:cubicBezTo>
                  <a:cubicBezTo>
                    <a:pt x="3187" y="8320"/>
                    <a:pt x="3216" y="8296"/>
                    <a:pt x="3239" y="8279"/>
                  </a:cubicBezTo>
                  <a:cubicBezTo>
                    <a:pt x="3284" y="8251"/>
                    <a:pt x="3313" y="8200"/>
                    <a:pt x="3336" y="8149"/>
                  </a:cubicBezTo>
                  <a:cubicBezTo>
                    <a:pt x="3358" y="8092"/>
                    <a:pt x="3370" y="8029"/>
                    <a:pt x="3376" y="7979"/>
                  </a:cubicBezTo>
                  <a:cubicBezTo>
                    <a:pt x="3387" y="7921"/>
                    <a:pt x="3392" y="7859"/>
                    <a:pt x="3392" y="7780"/>
                  </a:cubicBezTo>
                  <a:cubicBezTo>
                    <a:pt x="3392" y="7711"/>
                    <a:pt x="3392" y="7643"/>
                    <a:pt x="3381" y="7557"/>
                  </a:cubicBezTo>
                  <a:lnTo>
                    <a:pt x="3381" y="7552"/>
                  </a:lnTo>
                  <a:lnTo>
                    <a:pt x="3381" y="7546"/>
                  </a:lnTo>
                  <a:lnTo>
                    <a:pt x="3381" y="7541"/>
                  </a:lnTo>
                  <a:cubicBezTo>
                    <a:pt x="3415" y="7455"/>
                    <a:pt x="3438" y="7370"/>
                    <a:pt x="3444" y="7279"/>
                  </a:cubicBezTo>
                  <a:cubicBezTo>
                    <a:pt x="3449" y="7177"/>
                    <a:pt x="3433" y="7058"/>
                    <a:pt x="3392" y="6949"/>
                  </a:cubicBezTo>
                  <a:cubicBezTo>
                    <a:pt x="3381" y="6915"/>
                    <a:pt x="3370" y="6888"/>
                    <a:pt x="3353" y="6854"/>
                  </a:cubicBezTo>
                  <a:cubicBezTo>
                    <a:pt x="3518" y="6813"/>
                    <a:pt x="3643" y="6751"/>
                    <a:pt x="3733" y="6660"/>
                  </a:cubicBezTo>
                  <a:cubicBezTo>
                    <a:pt x="3796" y="6597"/>
                    <a:pt x="3842" y="6518"/>
                    <a:pt x="3858" y="6438"/>
                  </a:cubicBezTo>
                  <a:cubicBezTo>
                    <a:pt x="3882" y="6359"/>
                    <a:pt x="3876" y="6274"/>
                    <a:pt x="3858" y="6188"/>
                  </a:cubicBezTo>
                  <a:cubicBezTo>
                    <a:pt x="3835" y="6109"/>
                    <a:pt x="3796" y="6035"/>
                    <a:pt x="3733" y="5944"/>
                  </a:cubicBezTo>
                  <a:cubicBezTo>
                    <a:pt x="3677" y="5865"/>
                    <a:pt x="3609" y="5802"/>
                    <a:pt x="3552" y="5756"/>
                  </a:cubicBezTo>
                  <a:cubicBezTo>
                    <a:pt x="3535" y="5745"/>
                    <a:pt x="3512" y="5734"/>
                    <a:pt x="3489" y="5716"/>
                  </a:cubicBezTo>
                  <a:lnTo>
                    <a:pt x="3489" y="5711"/>
                  </a:lnTo>
                  <a:lnTo>
                    <a:pt x="3489" y="5671"/>
                  </a:lnTo>
                  <a:cubicBezTo>
                    <a:pt x="3494" y="5626"/>
                    <a:pt x="3489" y="5580"/>
                    <a:pt x="3489" y="5535"/>
                  </a:cubicBezTo>
                  <a:cubicBezTo>
                    <a:pt x="3483" y="5472"/>
                    <a:pt x="3478" y="5404"/>
                    <a:pt x="3467" y="5336"/>
                  </a:cubicBezTo>
                  <a:lnTo>
                    <a:pt x="3467" y="5325"/>
                  </a:lnTo>
                  <a:lnTo>
                    <a:pt x="3460" y="5278"/>
                  </a:lnTo>
                  <a:lnTo>
                    <a:pt x="3444" y="5176"/>
                  </a:lnTo>
                  <a:lnTo>
                    <a:pt x="3426" y="5034"/>
                  </a:lnTo>
                  <a:cubicBezTo>
                    <a:pt x="3415" y="4944"/>
                    <a:pt x="3404" y="4858"/>
                    <a:pt x="3399" y="4767"/>
                  </a:cubicBezTo>
                  <a:lnTo>
                    <a:pt x="3399" y="4785"/>
                  </a:lnTo>
                  <a:cubicBezTo>
                    <a:pt x="3392" y="4727"/>
                    <a:pt x="3387" y="4665"/>
                    <a:pt x="3387" y="4603"/>
                  </a:cubicBezTo>
                  <a:cubicBezTo>
                    <a:pt x="3473" y="4586"/>
                    <a:pt x="3546" y="4557"/>
                    <a:pt x="3614" y="4517"/>
                  </a:cubicBezTo>
                  <a:cubicBezTo>
                    <a:pt x="3728" y="4455"/>
                    <a:pt x="3824" y="4352"/>
                    <a:pt x="3893" y="4228"/>
                  </a:cubicBezTo>
                  <a:cubicBezTo>
                    <a:pt x="3938" y="4273"/>
                    <a:pt x="3989" y="4318"/>
                    <a:pt x="4047" y="4358"/>
                  </a:cubicBezTo>
                  <a:cubicBezTo>
                    <a:pt x="4063" y="4706"/>
                    <a:pt x="4074" y="5047"/>
                    <a:pt x="4074" y="5330"/>
                  </a:cubicBezTo>
                  <a:cubicBezTo>
                    <a:pt x="4081" y="5671"/>
                    <a:pt x="4081" y="6046"/>
                    <a:pt x="4074" y="6472"/>
                  </a:cubicBezTo>
                  <a:cubicBezTo>
                    <a:pt x="4068" y="6854"/>
                    <a:pt x="4058" y="7234"/>
                    <a:pt x="4052" y="7615"/>
                  </a:cubicBezTo>
                  <a:cubicBezTo>
                    <a:pt x="4047" y="7785"/>
                    <a:pt x="4040" y="7955"/>
                    <a:pt x="4034" y="8131"/>
                  </a:cubicBezTo>
                  <a:cubicBezTo>
                    <a:pt x="4029" y="8336"/>
                    <a:pt x="4023" y="8546"/>
                    <a:pt x="4018" y="8751"/>
                  </a:cubicBezTo>
                  <a:cubicBezTo>
                    <a:pt x="4013" y="9036"/>
                    <a:pt x="4006" y="9314"/>
                    <a:pt x="4000" y="9597"/>
                  </a:cubicBezTo>
                  <a:cubicBezTo>
                    <a:pt x="3995" y="9739"/>
                    <a:pt x="3995" y="9881"/>
                    <a:pt x="3995" y="10030"/>
                  </a:cubicBezTo>
                  <a:lnTo>
                    <a:pt x="3995" y="10348"/>
                  </a:lnTo>
                  <a:lnTo>
                    <a:pt x="3995" y="10461"/>
                  </a:lnTo>
                  <a:cubicBezTo>
                    <a:pt x="3995" y="10489"/>
                    <a:pt x="4006" y="10513"/>
                    <a:pt x="4023" y="10529"/>
                  </a:cubicBezTo>
                  <a:cubicBezTo>
                    <a:pt x="4040" y="10552"/>
                    <a:pt x="4068" y="10563"/>
                    <a:pt x="4092" y="10563"/>
                  </a:cubicBezTo>
                  <a:cubicBezTo>
                    <a:pt x="4149" y="10563"/>
                    <a:pt x="4194" y="10523"/>
                    <a:pt x="4199" y="10468"/>
                  </a:cubicBezTo>
                  <a:cubicBezTo>
                    <a:pt x="4205" y="10279"/>
                    <a:pt x="4205" y="10092"/>
                    <a:pt x="4210" y="9899"/>
                  </a:cubicBezTo>
                  <a:cubicBezTo>
                    <a:pt x="4210" y="9711"/>
                    <a:pt x="4217" y="9524"/>
                    <a:pt x="4223" y="9330"/>
                  </a:cubicBezTo>
                  <a:cubicBezTo>
                    <a:pt x="4228" y="8950"/>
                    <a:pt x="4233" y="8569"/>
                    <a:pt x="4239" y="8189"/>
                  </a:cubicBezTo>
                  <a:cubicBezTo>
                    <a:pt x="4244" y="7808"/>
                    <a:pt x="4251" y="7426"/>
                    <a:pt x="4257" y="7046"/>
                  </a:cubicBezTo>
                  <a:cubicBezTo>
                    <a:pt x="4257" y="6665"/>
                    <a:pt x="4251" y="6285"/>
                    <a:pt x="4244" y="5904"/>
                  </a:cubicBezTo>
                  <a:cubicBezTo>
                    <a:pt x="4239" y="5626"/>
                    <a:pt x="4233" y="5347"/>
                    <a:pt x="4217" y="5063"/>
                  </a:cubicBezTo>
                  <a:cubicBezTo>
                    <a:pt x="4210" y="4921"/>
                    <a:pt x="4205" y="4779"/>
                    <a:pt x="4199" y="4631"/>
                  </a:cubicBezTo>
                  <a:cubicBezTo>
                    <a:pt x="4194" y="4569"/>
                    <a:pt x="4188" y="4507"/>
                    <a:pt x="4183" y="4444"/>
                  </a:cubicBezTo>
                  <a:cubicBezTo>
                    <a:pt x="4319" y="4507"/>
                    <a:pt x="4461" y="4546"/>
                    <a:pt x="4603" y="4562"/>
                  </a:cubicBezTo>
                  <a:cubicBezTo>
                    <a:pt x="4669" y="4571"/>
                    <a:pt x="4735" y="4575"/>
                    <a:pt x="4801" y="4575"/>
                  </a:cubicBezTo>
                  <a:cubicBezTo>
                    <a:pt x="4905" y="4575"/>
                    <a:pt x="5008" y="4566"/>
                    <a:pt x="5109" y="4552"/>
                  </a:cubicBezTo>
                  <a:cubicBezTo>
                    <a:pt x="5274" y="4523"/>
                    <a:pt x="5432" y="4483"/>
                    <a:pt x="5586" y="4433"/>
                  </a:cubicBezTo>
                  <a:cubicBezTo>
                    <a:pt x="5899" y="4324"/>
                    <a:pt x="6200" y="4182"/>
                    <a:pt x="6467" y="3995"/>
                  </a:cubicBezTo>
                  <a:cubicBezTo>
                    <a:pt x="6597" y="3898"/>
                    <a:pt x="6711" y="3791"/>
                    <a:pt x="6814" y="3671"/>
                  </a:cubicBezTo>
                  <a:cubicBezTo>
                    <a:pt x="6904" y="3563"/>
                    <a:pt x="6972" y="3444"/>
                    <a:pt x="7024" y="3319"/>
                  </a:cubicBezTo>
                  <a:cubicBezTo>
                    <a:pt x="7092" y="3148"/>
                    <a:pt x="7108" y="2967"/>
                    <a:pt x="7086" y="2790"/>
                  </a:cubicBezTo>
                  <a:cubicBezTo>
                    <a:pt x="7058" y="2614"/>
                    <a:pt x="6966" y="2449"/>
                    <a:pt x="6853" y="2319"/>
                  </a:cubicBezTo>
                  <a:cubicBezTo>
                    <a:pt x="6722" y="2165"/>
                    <a:pt x="6541" y="2063"/>
                    <a:pt x="6358" y="1989"/>
                  </a:cubicBezTo>
                  <a:cubicBezTo>
                    <a:pt x="6256" y="1950"/>
                    <a:pt x="6154" y="1921"/>
                    <a:pt x="6046" y="1903"/>
                  </a:cubicBezTo>
                  <a:cubicBezTo>
                    <a:pt x="6030" y="1898"/>
                    <a:pt x="6006" y="1898"/>
                    <a:pt x="5990" y="1892"/>
                  </a:cubicBezTo>
                  <a:cubicBezTo>
                    <a:pt x="6092" y="1774"/>
                    <a:pt x="6171" y="1630"/>
                    <a:pt x="6182" y="1472"/>
                  </a:cubicBezTo>
                  <a:cubicBezTo>
                    <a:pt x="6200" y="1255"/>
                    <a:pt x="6046" y="1069"/>
                    <a:pt x="5865" y="966"/>
                  </a:cubicBezTo>
                  <a:cubicBezTo>
                    <a:pt x="5655" y="841"/>
                    <a:pt x="5398" y="801"/>
                    <a:pt x="5154" y="801"/>
                  </a:cubicBezTo>
                  <a:cubicBezTo>
                    <a:pt x="4881" y="807"/>
                    <a:pt x="4603" y="869"/>
                    <a:pt x="4359" y="1006"/>
                  </a:cubicBezTo>
                  <a:cubicBezTo>
                    <a:pt x="4341" y="835"/>
                    <a:pt x="4296" y="670"/>
                    <a:pt x="4210" y="518"/>
                  </a:cubicBezTo>
                  <a:cubicBezTo>
                    <a:pt x="4160" y="421"/>
                    <a:pt x="4092" y="335"/>
                    <a:pt x="4013" y="261"/>
                  </a:cubicBezTo>
                  <a:cubicBezTo>
                    <a:pt x="3927" y="182"/>
                    <a:pt x="3835" y="125"/>
                    <a:pt x="3733" y="80"/>
                  </a:cubicBezTo>
                  <a:cubicBezTo>
                    <a:pt x="3609" y="23"/>
                    <a:pt x="3467" y="1"/>
                    <a:pt x="333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5" name="Google Shape;2029;p27"/>
            <p:cNvSpPr>
              <a:spLocks noChangeArrowheads="1"/>
            </p:cNvSpPr>
            <p:nvPr/>
          </p:nvSpPr>
          <p:spPr bwMode="auto">
            <a:xfrm flipH="1">
              <a:off x="1892121" y="3484630"/>
              <a:ext cx="56803" cy="194585"/>
            </a:xfrm>
            <a:custGeom>
              <a:avLst/>
              <a:gdLst>
                <a:gd name="T0" fmla="*/ 0 w 1938"/>
                <a:gd name="T1" fmla="*/ 0 h 6575"/>
                <a:gd name="T2" fmla="*/ 1938 w 1938"/>
                <a:gd name="T3" fmla="*/ 6575 h 6575"/>
              </a:gdLst>
              <a:ahLst/>
              <a:cxnLst/>
              <a:rect l="T0" t="T1" r="T2" b="T3"/>
              <a:pathLst>
                <a:path w="1938" h="6575" extrusionOk="0">
                  <a:moveTo>
                    <a:pt x="1750" y="0"/>
                  </a:moveTo>
                  <a:cubicBezTo>
                    <a:pt x="1676" y="126"/>
                    <a:pt x="1579" y="228"/>
                    <a:pt x="1466" y="291"/>
                  </a:cubicBezTo>
                  <a:cubicBezTo>
                    <a:pt x="1398" y="330"/>
                    <a:pt x="1324" y="359"/>
                    <a:pt x="1244" y="375"/>
                  </a:cubicBezTo>
                  <a:cubicBezTo>
                    <a:pt x="1244" y="438"/>
                    <a:pt x="1251" y="501"/>
                    <a:pt x="1256" y="563"/>
                  </a:cubicBezTo>
                  <a:lnTo>
                    <a:pt x="1256" y="540"/>
                  </a:lnTo>
                  <a:cubicBezTo>
                    <a:pt x="1262" y="632"/>
                    <a:pt x="1272" y="722"/>
                    <a:pt x="1285" y="807"/>
                  </a:cubicBezTo>
                  <a:lnTo>
                    <a:pt x="1301" y="949"/>
                  </a:lnTo>
                  <a:lnTo>
                    <a:pt x="1319" y="1057"/>
                  </a:lnTo>
                  <a:lnTo>
                    <a:pt x="1324" y="1097"/>
                  </a:lnTo>
                  <a:lnTo>
                    <a:pt x="1324" y="1114"/>
                  </a:lnTo>
                  <a:cubicBezTo>
                    <a:pt x="1330" y="1177"/>
                    <a:pt x="1341" y="1245"/>
                    <a:pt x="1346" y="1313"/>
                  </a:cubicBezTo>
                  <a:cubicBezTo>
                    <a:pt x="1346" y="1358"/>
                    <a:pt x="1353" y="1403"/>
                    <a:pt x="1346" y="1450"/>
                  </a:cubicBezTo>
                  <a:lnTo>
                    <a:pt x="1346" y="1489"/>
                  </a:lnTo>
                  <a:cubicBezTo>
                    <a:pt x="1369" y="1506"/>
                    <a:pt x="1387" y="1518"/>
                    <a:pt x="1403" y="1534"/>
                  </a:cubicBezTo>
                  <a:cubicBezTo>
                    <a:pt x="1461" y="1579"/>
                    <a:pt x="1534" y="1642"/>
                    <a:pt x="1592" y="1723"/>
                  </a:cubicBezTo>
                  <a:cubicBezTo>
                    <a:pt x="1653" y="1807"/>
                    <a:pt x="1694" y="1881"/>
                    <a:pt x="1710" y="1961"/>
                  </a:cubicBezTo>
                  <a:cubicBezTo>
                    <a:pt x="1733" y="2046"/>
                    <a:pt x="1733" y="2132"/>
                    <a:pt x="1716" y="2216"/>
                  </a:cubicBezTo>
                  <a:cubicBezTo>
                    <a:pt x="1694" y="2295"/>
                    <a:pt x="1647" y="2370"/>
                    <a:pt x="1585" y="2432"/>
                  </a:cubicBezTo>
                  <a:cubicBezTo>
                    <a:pt x="1495" y="2529"/>
                    <a:pt x="1375" y="2591"/>
                    <a:pt x="1210" y="2625"/>
                  </a:cubicBezTo>
                  <a:cubicBezTo>
                    <a:pt x="1222" y="2659"/>
                    <a:pt x="1238" y="2694"/>
                    <a:pt x="1251" y="2722"/>
                  </a:cubicBezTo>
                  <a:cubicBezTo>
                    <a:pt x="1290" y="2835"/>
                    <a:pt x="1307" y="2950"/>
                    <a:pt x="1301" y="3058"/>
                  </a:cubicBezTo>
                  <a:cubicBezTo>
                    <a:pt x="1296" y="3148"/>
                    <a:pt x="1272" y="3234"/>
                    <a:pt x="1238" y="3318"/>
                  </a:cubicBezTo>
                  <a:lnTo>
                    <a:pt x="1238" y="3330"/>
                  </a:lnTo>
                  <a:cubicBezTo>
                    <a:pt x="1244" y="3415"/>
                    <a:pt x="1251" y="3483"/>
                    <a:pt x="1251" y="3551"/>
                  </a:cubicBezTo>
                  <a:cubicBezTo>
                    <a:pt x="1251" y="3632"/>
                    <a:pt x="1244" y="3693"/>
                    <a:pt x="1233" y="3750"/>
                  </a:cubicBezTo>
                  <a:cubicBezTo>
                    <a:pt x="1227" y="3802"/>
                    <a:pt x="1216" y="3870"/>
                    <a:pt x="1193" y="3921"/>
                  </a:cubicBezTo>
                  <a:cubicBezTo>
                    <a:pt x="1170" y="3973"/>
                    <a:pt x="1141" y="4023"/>
                    <a:pt x="1096" y="4057"/>
                  </a:cubicBezTo>
                  <a:cubicBezTo>
                    <a:pt x="1073" y="4075"/>
                    <a:pt x="1046" y="4091"/>
                    <a:pt x="1017" y="4097"/>
                  </a:cubicBezTo>
                  <a:cubicBezTo>
                    <a:pt x="1000" y="4097"/>
                    <a:pt x="989" y="4102"/>
                    <a:pt x="971" y="4102"/>
                  </a:cubicBezTo>
                  <a:cubicBezTo>
                    <a:pt x="960" y="4102"/>
                    <a:pt x="944" y="4097"/>
                    <a:pt x="926" y="4097"/>
                  </a:cubicBezTo>
                  <a:cubicBezTo>
                    <a:pt x="876" y="4086"/>
                    <a:pt x="818" y="4052"/>
                    <a:pt x="761" y="3995"/>
                  </a:cubicBezTo>
                  <a:cubicBezTo>
                    <a:pt x="727" y="3960"/>
                    <a:pt x="693" y="3921"/>
                    <a:pt x="653" y="3870"/>
                  </a:cubicBezTo>
                  <a:cubicBezTo>
                    <a:pt x="585" y="3892"/>
                    <a:pt x="522" y="3910"/>
                    <a:pt x="466" y="3921"/>
                  </a:cubicBezTo>
                  <a:cubicBezTo>
                    <a:pt x="404" y="3926"/>
                    <a:pt x="346" y="3932"/>
                    <a:pt x="296" y="3932"/>
                  </a:cubicBezTo>
                  <a:cubicBezTo>
                    <a:pt x="239" y="3932"/>
                    <a:pt x="187" y="3926"/>
                    <a:pt x="125" y="3915"/>
                  </a:cubicBezTo>
                  <a:cubicBezTo>
                    <a:pt x="85" y="3910"/>
                    <a:pt x="45" y="3898"/>
                    <a:pt x="0" y="3881"/>
                  </a:cubicBezTo>
                  <a:cubicBezTo>
                    <a:pt x="5" y="3898"/>
                    <a:pt x="11" y="3905"/>
                    <a:pt x="16" y="3915"/>
                  </a:cubicBezTo>
                  <a:cubicBezTo>
                    <a:pt x="45" y="3955"/>
                    <a:pt x="79" y="3989"/>
                    <a:pt x="119" y="4023"/>
                  </a:cubicBezTo>
                  <a:cubicBezTo>
                    <a:pt x="210" y="4097"/>
                    <a:pt x="318" y="4154"/>
                    <a:pt x="409" y="4199"/>
                  </a:cubicBezTo>
                  <a:cubicBezTo>
                    <a:pt x="511" y="4251"/>
                    <a:pt x="619" y="4307"/>
                    <a:pt x="711" y="4387"/>
                  </a:cubicBezTo>
                  <a:cubicBezTo>
                    <a:pt x="750" y="4421"/>
                    <a:pt x="795" y="4466"/>
                    <a:pt x="835" y="4524"/>
                  </a:cubicBezTo>
                  <a:cubicBezTo>
                    <a:pt x="863" y="4569"/>
                    <a:pt x="892" y="4621"/>
                    <a:pt x="910" y="4676"/>
                  </a:cubicBezTo>
                  <a:cubicBezTo>
                    <a:pt x="931" y="4728"/>
                    <a:pt x="944" y="4784"/>
                    <a:pt x="949" y="4841"/>
                  </a:cubicBezTo>
                  <a:cubicBezTo>
                    <a:pt x="960" y="4915"/>
                    <a:pt x="966" y="4983"/>
                    <a:pt x="966" y="5041"/>
                  </a:cubicBezTo>
                  <a:cubicBezTo>
                    <a:pt x="966" y="5159"/>
                    <a:pt x="955" y="5290"/>
                    <a:pt x="931" y="5426"/>
                  </a:cubicBezTo>
                  <a:cubicBezTo>
                    <a:pt x="910" y="5575"/>
                    <a:pt x="881" y="5717"/>
                    <a:pt x="847" y="5853"/>
                  </a:cubicBezTo>
                  <a:cubicBezTo>
                    <a:pt x="818" y="5961"/>
                    <a:pt x="653" y="6467"/>
                    <a:pt x="619" y="6575"/>
                  </a:cubicBezTo>
                  <a:lnTo>
                    <a:pt x="1909" y="6331"/>
                  </a:lnTo>
                  <a:cubicBezTo>
                    <a:pt x="1909" y="6216"/>
                    <a:pt x="1852" y="5909"/>
                    <a:pt x="1852" y="5802"/>
                  </a:cubicBezTo>
                  <a:cubicBezTo>
                    <a:pt x="1852" y="5660"/>
                    <a:pt x="1852" y="5518"/>
                    <a:pt x="1857" y="5371"/>
                  </a:cubicBezTo>
                  <a:cubicBezTo>
                    <a:pt x="1857" y="5091"/>
                    <a:pt x="1870" y="4807"/>
                    <a:pt x="1875" y="4529"/>
                  </a:cubicBezTo>
                  <a:cubicBezTo>
                    <a:pt x="1881" y="4319"/>
                    <a:pt x="1886" y="4115"/>
                    <a:pt x="1892" y="3905"/>
                  </a:cubicBezTo>
                  <a:cubicBezTo>
                    <a:pt x="1898" y="3734"/>
                    <a:pt x="1904" y="3557"/>
                    <a:pt x="1904" y="3386"/>
                  </a:cubicBezTo>
                  <a:cubicBezTo>
                    <a:pt x="1915" y="3006"/>
                    <a:pt x="1926" y="2625"/>
                    <a:pt x="1932" y="2245"/>
                  </a:cubicBezTo>
                  <a:cubicBezTo>
                    <a:pt x="1938" y="1818"/>
                    <a:pt x="1938" y="1443"/>
                    <a:pt x="1932" y="1102"/>
                  </a:cubicBezTo>
                  <a:cubicBezTo>
                    <a:pt x="1926" y="818"/>
                    <a:pt x="1920" y="477"/>
                    <a:pt x="1904" y="136"/>
                  </a:cubicBezTo>
                  <a:cubicBezTo>
                    <a:pt x="1847" y="91"/>
                    <a:pt x="1796" y="45"/>
                    <a:pt x="175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6" name="Google Shape;2030;p27"/>
            <p:cNvSpPr>
              <a:spLocks noChangeArrowheads="1"/>
            </p:cNvSpPr>
            <p:nvPr/>
          </p:nvSpPr>
          <p:spPr bwMode="auto">
            <a:xfrm flipH="1">
              <a:off x="1812597" y="3369583"/>
              <a:ext cx="193129" cy="222992"/>
            </a:xfrm>
            <a:custGeom>
              <a:avLst/>
              <a:gdLst>
                <a:gd name="T0" fmla="*/ 0 w 6547"/>
                <a:gd name="T1" fmla="*/ 0 h 7593"/>
                <a:gd name="T2" fmla="*/ 6547 w 6547"/>
                <a:gd name="T3" fmla="*/ 7593 h 7593"/>
              </a:gdLst>
              <a:ahLst/>
              <a:cxnLst/>
              <a:rect l="T0" t="T1" r="T2" b="T3"/>
              <a:pathLst>
                <a:path w="6547" h="7593" extrusionOk="0">
                  <a:moveTo>
                    <a:pt x="3011" y="0"/>
                  </a:moveTo>
                  <a:cubicBezTo>
                    <a:pt x="2927" y="11"/>
                    <a:pt x="2846" y="34"/>
                    <a:pt x="2767" y="63"/>
                  </a:cubicBezTo>
                  <a:cubicBezTo>
                    <a:pt x="2681" y="97"/>
                    <a:pt x="2597" y="137"/>
                    <a:pt x="2523" y="189"/>
                  </a:cubicBezTo>
                  <a:cubicBezTo>
                    <a:pt x="2450" y="244"/>
                    <a:pt x="2381" y="307"/>
                    <a:pt x="2319" y="375"/>
                  </a:cubicBezTo>
                  <a:cubicBezTo>
                    <a:pt x="2256" y="454"/>
                    <a:pt x="2199" y="546"/>
                    <a:pt x="2154" y="637"/>
                  </a:cubicBezTo>
                  <a:cubicBezTo>
                    <a:pt x="2109" y="745"/>
                    <a:pt x="2075" y="853"/>
                    <a:pt x="2051" y="966"/>
                  </a:cubicBezTo>
                  <a:cubicBezTo>
                    <a:pt x="2046" y="1018"/>
                    <a:pt x="2040" y="1068"/>
                    <a:pt x="2034" y="1125"/>
                  </a:cubicBezTo>
                  <a:cubicBezTo>
                    <a:pt x="2028" y="1183"/>
                    <a:pt x="2000" y="1228"/>
                    <a:pt x="1955" y="1251"/>
                  </a:cubicBezTo>
                  <a:cubicBezTo>
                    <a:pt x="1931" y="1267"/>
                    <a:pt x="1910" y="1273"/>
                    <a:pt x="1886" y="1273"/>
                  </a:cubicBezTo>
                  <a:cubicBezTo>
                    <a:pt x="1858" y="1273"/>
                    <a:pt x="1829" y="1262"/>
                    <a:pt x="1802" y="1245"/>
                  </a:cubicBezTo>
                  <a:cubicBezTo>
                    <a:pt x="1779" y="1233"/>
                    <a:pt x="1755" y="1222"/>
                    <a:pt x="1734" y="1211"/>
                  </a:cubicBezTo>
                  <a:cubicBezTo>
                    <a:pt x="1648" y="1177"/>
                    <a:pt x="1563" y="1149"/>
                    <a:pt x="1477" y="1131"/>
                  </a:cubicBezTo>
                  <a:cubicBezTo>
                    <a:pt x="1420" y="1125"/>
                    <a:pt x="1370" y="1120"/>
                    <a:pt x="1325" y="1120"/>
                  </a:cubicBezTo>
                  <a:cubicBezTo>
                    <a:pt x="1296" y="1120"/>
                    <a:pt x="1273" y="1120"/>
                    <a:pt x="1244" y="1125"/>
                  </a:cubicBezTo>
                  <a:cubicBezTo>
                    <a:pt x="1170" y="1131"/>
                    <a:pt x="1097" y="1149"/>
                    <a:pt x="1029" y="1170"/>
                  </a:cubicBezTo>
                  <a:cubicBezTo>
                    <a:pt x="960" y="1199"/>
                    <a:pt x="898" y="1233"/>
                    <a:pt x="835" y="1273"/>
                  </a:cubicBezTo>
                  <a:cubicBezTo>
                    <a:pt x="784" y="1314"/>
                    <a:pt x="733" y="1359"/>
                    <a:pt x="693" y="1409"/>
                  </a:cubicBezTo>
                  <a:cubicBezTo>
                    <a:pt x="654" y="1455"/>
                    <a:pt x="625" y="1500"/>
                    <a:pt x="602" y="1545"/>
                  </a:cubicBezTo>
                  <a:cubicBezTo>
                    <a:pt x="580" y="1597"/>
                    <a:pt x="562" y="1642"/>
                    <a:pt x="557" y="1700"/>
                  </a:cubicBezTo>
                  <a:cubicBezTo>
                    <a:pt x="551" y="1739"/>
                    <a:pt x="546" y="1779"/>
                    <a:pt x="551" y="1825"/>
                  </a:cubicBezTo>
                  <a:cubicBezTo>
                    <a:pt x="557" y="1870"/>
                    <a:pt x="562" y="1915"/>
                    <a:pt x="580" y="1955"/>
                  </a:cubicBezTo>
                  <a:cubicBezTo>
                    <a:pt x="596" y="2006"/>
                    <a:pt x="625" y="2051"/>
                    <a:pt x="654" y="2098"/>
                  </a:cubicBezTo>
                  <a:cubicBezTo>
                    <a:pt x="693" y="2148"/>
                    <a:pt x="738" y="2193"/>
                    <a:pt x="795" y="2245"/>
                  </a:cubicBezTo>
                  <a:cubicBezTo>
                    <a:pt x="840" y="2285"/>
                    <a:pt x="898" y="2324"/>
                    <a:pt x="966" y="2364"/>
                  </a:cubicBezTo>
                  <a:cubicBezTo>
                    <a:pt x="1011" y="2392"/>
                    <a:pt x="1040" y="2444"/>
                    <a:pt x="1034" y="2500"/>
                  </a:cubicBezTo>
                  <a:cubicBezTo>
                    <a:pt x="1034" y="2541"/>
                    <a:pt x="1018" y="2586"/>
                    <a:pt x="984" y="2609"/>
                  </a:cubicBezTo>
                  <a:cubicBezTo>
                    <a:pt x="915" y="2665"/>
                    <a:pt x="853" y="2717"/>
                    <a:pt x="801" y="2780"/>
                  </a:cubicBezTo>
                  <a:cubicBezTo>
                    <a:pt x="772" y="2814"/>
                    <a:pt x="750" y="2853"/>
                    <a:pt x="727" y="2893"/>
                  </a:cubicBezTo>
                  <a:cubicBezTo>
                    <a:pt x="716" y="2921"/>
                    <a:pt x="704" y="2956"/>
                    <a:pt x="699" y="2990"/>
                  </a:cubicBezTo>
                  <a:cubicBezTo>
                    <a:pt x="693" y="3018"/>
                    <a:pt x="693" y="3046"/>
                    <a:pt x="693" y="3074"/>
                  </a:cubicBezTo>
                  <a:cubicBezTo>
                    <a:pt x="699" y="3103"/>
                    <a:pt x="704" y="3132"/>
                    <a:pt x="716" y="3166"/>
                  </a:cubicBezTo>
                  <a:cubicBezTo>
                    <a:pt x="733" y="3205"/>
                    <a:pt x="750" y="3239"/>
                    <a:pt x="772" y="3268"/>
                  </a:cubicBezTo>
                  <a:cubicBezTo>
                    <a:pt x="801" y="3307"/>
                    <a:pt x="840" y="3347"/>
                    <a:pt x="881" y="3387"/>
                  </a:cubicBezTo>
                  <a:cubicBezTo>
                    <a:pt x="937" y="3433"/>
                    <a:pt x="1005" y="3472"/>
                    <a:pt x="1074" y="3507"/>
                  </a:cubicBezTo>
                  <a:cubicBezTo>
                    <a:pt x="1160" y="3546"/>
                    <a:pt x="1244" y="3575"/>
                    <a:pt x="1330" y="3591"/>
                  </a:cubicBezTo>
                  <a:cubicBezTo>
                    <a:pt x="1386" y="3598"/>
                    <a:pt x="1438" y="3603"/>
                    <a:pt x="1495" y="3603"/>
                  </a:cubicBezTo>
                  <a:cubicBezTo>
                    <a:pt x="1517" y="3603"/>
                    <a:pt x="1540" y="3603"/>
                    <a:pt x="1563" y="3598"/>
                  </a:cubicBezTo>
                  <a:cubicBezTo>
                    <a:pt x="1631" y="3591"/>
                    <a:pt x="1700" y="3575"/>
                    <a:pt x="1761" y="3552"/>
                  </a:cubicBezTo>
                  <a:cubicBezTo>
                    <a:pt x="1818" y="3530"/>
                    <a:pt x="1870" y="3507"/>
                    <a:pt x="1915" y="3472"/>
                  </a:cubicBezTo>
                  <a:cubicBezTo>
                    <a:pt x="1960" y="3438"/>
                    <a:pt x="2006" y="3399"/>
                    <a:pt x="2040" y="3352"/>
                  </a:cubicBezTo>
                  <a:cubicBezTo>
                    <a:pt x="2068" y="3318"/>
                    <a:pt x="2091" y="3284"/>
                    <a:pt x="2114" y="3250"/>
                  </a:cubicBezTo>
                  <a:cubicBezTo>
                    <a:pt x="2136" y="3211"/>
                    <a:pt x="2182" y="3189"/>
                    <a:pt x="2233" y="3189"/>
                  </a:cubicBezTo>
                  <a:cubicBezTo>
                    <a:pt x="2245" y="3189"/>
                    <a:pt x="2256" y="3189"/>
                    <a:pt x="2272" y="3194"/>
                  </a:cubicBezTo>
                  <a:cubicBezTo>
                    <a:pt x="2306" y="3205"/>
                    <a:pt x="2335" y="3228"/>
                    <a:pt x="2353" y="3262"/>
                  </a:cubicBezTo>
                  <a:cubicBezTo>
                    <a:pt x="2364" y="3284"/>
                    <a:pt x="2369" y="3307"/>
                    <a:pt x="2369" y="3331"/>
                  </a:cubicBezTo>
                  <a:cubicBezTo>
                    <a:pt x="2369" y="3365"/>
                    <a:pt x="2369" y="3399"/>
                    <a:pt x="2375" y="3433"/>
                  </a:cubicBezTo>
                  <a:cubicBezTo>
                    <a:pt x="2387" y="3569"/>
                    <a:pt x="2409" y="3672"/>
                    <a:pt x="2437" y="3762"/>
                  </a:cubicBezTo>
                  <a:cubicBezTo>
                    <a:pt x="2461" y="3808"/>
                    <a:pt x="2477" y="3847"/>
                    <a:pt x="2500" y="3882"/>
                  </a:cubicBezTo>
                  <a:cubicBezTo>
                    <a:pt x="2523" y="3905"/>
                    <a:pt x="2545" y="3932"/>
                    <a:pt x="2568" y="3955"/>
                  </a:cubicBezTo>
                  <a:cubicBezTo>
                    <a:pt x="2597" y="3978"/>
                    <a:pt x="2626" y="3995"/>
                    <a:pt x="2660" y="4007"/>
                  </a:cubicBezTo>
                  <a:cubicBezTo>
                    <a:pt x="2699" y="4029"/>
                    <a:pt x="2744" y="4041"/>
                    <a:pt x="2796" y="4052"/>
                  </a:cubicBezTo>
                  <a:cubicBezTo>
                    <a:pt x="2852" y="4057"/>
                    <a:pt x="2904" y="4063"/>
                    <a:pt x="2954" y="4063"/>
                  </a:cubicBezTo>
                  <a:lnTo>
                    <a:pt x="3022" y="4063"/>
                  </a:lnTo>
                  <a:cubicBezTo>
                    <a:pt x="3080" y="4057"/>
                    <a:pt x="3137" y="4041"/>
                    <a:pt x="3193" y="4023"/>
                  </a:cubicBezTo>
                  <a:cubicBezTo>
                    <a:pt x="3234" y="4007"/>
                    <a:pt x="3273" y="3989"/>
                    <a:pt x="3307" y="3966"/>
                  </a:cubicBezTo>
                  <a:cubicBezTo>
                    <a:pt x="3336" y="3939"/>
                    <a:pt x="3363" y="3916"/>
                    <a:pt x="3392" y="3887"/>
                  </a:cubicBezTo>
                  <a:cubicBezTo>
                    <a:pt x="3415" y="3853"/>
                    <a:pt x="3438" y="3813"/>
                    <a:pt x="3460" y="3774"/>
                  </a:cubicBezTo>
                  <a:cubicBezTo>
                    <a:pt x="3478" y="3740"/>
                    <a:pt x="3489" y="3700"/>
                    <a:pt x="3500" y="3666"/>
                  </a:cubicBezTo>
                  <a:cubicBezTo>
                    <a:pt x="3483" y="3591"/>
                    <a:pt x="3523" y="3512"/>
                    <a:pt x="3591" y="3472"/>
                  </a:cubicBezTo>
                  <a:cubicBezTo>
                    <a:pt x="3620" y="3462"/>
                    <a:pt x="3648" y="3455"/>
                    <a:pt x="3677" y="3455"/>
                  </a:cubicBezTo>
                  <a:cubicBezTo>
                    <a:pt x="3693" y="3455"/>
                    <a:pt x="3711" y="3455"/>
                    <a:pt x="3733" y="3462"/>
                  </a:cubicBezTo>
                  <a:cubicBezTo>
                    <a:pt x="3772" y="3478"/>
                    <a:pt x="3807" y="3501"/>
                    <a:pt x="3835" y="3546"/>
                  </a:cubicBezTo>
                  <a:cubicBezTo>
                    <a:pt x="3841" y="3564"/>
                    <a:pt x="3853" y="3580"/>
                    <a:pt x="3864" y="3591"/>
                  </a:cubicBezTo>
                  <a:cubicBezTo>
                    <a:pt x="3892" y="3632"/>
                    <a:pt x="3932" y="3677"/>
                    <a:pt x="3977" y="3717"/>
                  </a:cubicBezTo>
                  <a:cubicBezTo>
                    <a:pt x="4029" y="3756"/>
                    <a:pt x="4074" y="3785"/>
                    <a:pt x="4131" y="3813"/>
                  </a:cubicBezTo>
                  <a:cubicBezTo>
                    <a:pt x="4199" y="3847"/>
                    <a:pt x="4273" y="3871"/>
                    <a:pt x="4359" y="3887"/>
                  </a:cubicBezTo>
                  <a:cubicBezTo>
                    <a:pt x="4433" y="3898"/>
                    <a:pt x="4506" y="3905"/>
                    <a:pt x="4585" y="3905"/>
                  </a:cubicBezTo>
                  <a:cubicBezTo>
                    <a:pt x="4632" y="3905"/>
                    <a:pt x="4677" y="3898"/>
                    <a:pt x="4727" y="3898"/>
                  </a:cubicBezTo>
                  <a:cubicBezTo>
                    <a:pt x="4944" y="3871"/>
                    <a:pt x="5165" y="3819"/>
                    <a:pt x="5416" y="3727"/>
                  </a:cubicBezTo>
                  <a:cubicBezTo>
                    <a:pt x="5671" y="3632"/>
                    <a:pt x="5875" y="3523"/>
                    <a:pt x="6051" y="3404"/>
                  </a:cubicBezTo>
                  <a:cubicBezTo>
                    <a:pt x="6159" y="3325"/>
                    <a:pt x="6250" y="3239"/>
                    <a:pt x="6330" y="3148"/>
                  </a:cubicBezTo>
                  <a:cubicBezTo>
                    <a:pt x="6387" y="3074"/>
                    <a:pt x="6439" y="3006"/>
                    <a:pt x="6478" y="2927"/>
                  </a:cubicBezTo>
                  <a:cubicBezTo>
                    <a:pt x="6500" y="2864"/>
                    <a:pt x="6523" y="2801"/>
                    <a:pt x="6534" y="2739"/>
                  </a:cubicBezTo>
                  <a:cubicBezTo>
                    <a:pt x="6546" y="2683"/>
                    <a:pt x="6546" y="2631"/>
                    <a:pt x="6541" y="2575"/>
                  </a:cubicBezTo>
                  <a:cubicBezTo>
                    <a:pt x="6534" y="2523"/>
                    <a:pt x="6523" y="2473"/>
                    <a:pt x="6507" y="2426"/>
                  </a:cubicBezTo>
                  <a:cubicBezTo>
                    <a:pt x="6489" y="2376"/>
                    <a:pt x="6460" y="2324"/>
                    <a:pt x="6432" y="2279"/>
                  </a:cubicBezTo>
                  <a:cubicBezTo>
                    <a:pt x="6398" y="2234"/>
                    <a:pt x="6353" y="2188"/>
                    <a:pt x="6302" y="2143"/>
                  </a:cubicBezTo>
                  <a:cubicBezTo>
                    <a:pt x="6239" y="2091"/>
                    <a:pt x="6166" y="2046"/>
                    <a:pt x="6080" y="2001"/>
                  </a:cubicBezTo>
                  <a:cubicBezTo>
                    <a:pt x="5967" y="1955"/>
                    <a:pt x="5847" y="1915"/>
                    <a:pt x="5710" y="1893"/>
                  </a:cubicBezTo>
                  <a:cubicBezTo>
                    <a:pt x="5608" y="1875"/>
                    <a:pt x="5500" y="1865"/>
                    <a:pt x="5387" y="1865"/>
                  </a:cubicBezTo>
                  <a:cubicBezTo>
                    <a:pt x="5324" y="1859"/>
                    <a:pt x="5262" y="1813"/>
                    <a:pt x="5245" y="1745"/>
                  </a:cubicBezTo>
                  <a:cubicBezTo>
                    <a:pt x="5233" y="1700"/>
                    <a:pt x="5251" y="1631"/>
                    <a:pt x="5290" y="1597"/>
                  </a:cubicBezTo>
                  <a:cubicBezTo>
                    <a:pt x="5398" y="1518"/>
                    <a:pt x="5477" y="1450"/>
                    <a:pt x="5545" y="1375"/>
                  </a:cubicBezTo>
                  <a:cubicBezTo>
                    <a:pt x="5574" y="1335"/>
                    <a:pt x="5603" y="1296"/>
                    <a:pt x="5620" y="1256"/>
                  </a:cubicBezTo>
                  <a:cubicBezTo>
                    <a:pt x="5631" y="1228"/>
                    <a:pt x="5642" y="1199"/>
                    <a:pt x="5648" y="1177"/>
                  </a:cubicBezTo>
                  <a:lnTo>
                    <a:pt x="5648" y="1125"/>
                  </a:lnTo>
                  <a:cubicBezTo>
                    <a:pt x="5648" y="1109"/>
                    <a:pt x="5642" y="1091"/>
                    <a:pt x="5637" y="1080"/>
                  </a:cubicBezTo>
                  <a:cubicBezTo>
                    <a:pt x="5631" y="1063"/>
                    <a:pt x="5626" y="1046"/>
                    <a:pt x="5614" y="1029"/>
                  </a:cubicBezTo>
                  <a:cubicBezTo>
                    <a:pt x="5597" y="1007"/>
                    <a:pt x="5574" y="989"/>
                    <a:pt x="5558" y="966"/>
                  </a:cubicBezTo>
                  <a:cubicBezTo>
                    <a:pt x="5518" y="939"/>
                    <a:pt x="5477" y="915"/>
                    <a:pt x="5438" y="892"/>
                  </a:cubicBezTo>
                  <a:cubicBezTo>
                    <a:pt x="5359" y="858"/>
                    <a:pt x="5273" y="836"/>
                    <a:pt x="5183" y="819"/>
                  </a:cubicBezTo>
                  <a:cubicBezTo>
                    <a:pt x="5102" y="802"/>
                    <a:pt x="5018" y="795"/>
                    <a:pt x="4932" y="795"/>
                  </a:cubicBezTo>
                  <a:cubicBezTo>
                    <a:pt x="4892" y="795"/>
                    <a:pt x="4853" y="802"/>
                    <a:pt x="4808" y="802"/>
                  </a:cubicBezTo>
                  <a:cubicBezTo>
                    <a:pt x="4682" y="819"/>
                    <a:pt x="4557" y="847"/>
                    <a:pt x="4443" y="887"/>
                  </a:cubicBezTo>
                  <a:cubicBezTo>
                    <a:pt x="4352" y="921"/>
                    <a:pt x="4268" y="966"/>
                    <a:pt x="4188" y="1018"/>
                  </a:cubicBezTo>
                  <a:cubicBezTo>
                    <a:pt x="4154" y="1046"/>
                    <a:pt x="4120" y="1075"/>
                    <a:pt x="4086" y="1102"/>
                  </a:cubicBezTo>
                  <a:cubicBezTo>
                    <a:pt x="4057" y="1131"/>
                    <a:pt x="4023" y="1143"/>
                    <a:pt x="3984" y="1143"/>
                  </a:cubicBezTo>
                  <a:cubicBezTo>
                    <a:pt x="3955" y="1143"/>
                    <a:pt x="3927" y="1136"/>
                    <a:pt x="3903" y="1120"/>
                  </a:cubicBezTo>
                  <a:cubicBezTo>
                    <a:pt x="3858" y="1091"/>
                    <a:pt x="3835" y="1041"/>
                    <a:pt x="3835" y="989"/>
                  </a:cubicBezTo>
                  <a:cubicBezTo>
                    <a:pt x="3841" y="898"/>
                    <a:pt x="3841" y="819"/>
                    <a:pt x="3830" y="745"/>
                  </a:cubicBezTo>
                  <a:cubicBezTo>
                    <a:pt x="3819" y="643"/>
                    <a:pt x="3796" y="546"/>
                    <a:pt x="3767" y="461"/>
                  </a:cubicBezTo>
                  <a:cubicBezTo>
                    <a:pt x="3738" y="399"/>
                    <a:pt x="3711" y="336"/>
                    <a:pt x="3670" y="279"/>
                  </a:cubicBezTo>
                  <a:cubicBezTo>
                    <a:pt x="3636" y="234"/>
                    <a:pt x="3597" y="189"/>
                    <a:pt x="3552" y="154"/>
                  </a:cubicBezTo>
                  <a:cubicBezTo>
                    <a:pt x="3512" y="120"/>
                    <a:pt x="3466" y="92"/>
                    <a:pt x="3415" y="69"/>
                  </a:cubicBezTo>
                  <a:cubicBezTo>
                    <a:pt x="3363" y="45"/>
                    <a:pt x="3302" y="24"/>
                    <a:pt x="3239" y="11"/>
                  </a:cubicBezTo>
                  <a:cubicBezTo>
                    <a:pt x="3187" y="0"/>
                    <a:pt x="3142" y="0"/>
                    <a:pt x="3091" y="0"/>
                  </a:cubicBezTo>
                  <a:close/>
                  <a:moveTo>
                    <a:pt x="1739" y="5114"/>
                  </a:moveTo>
                  <a:cubicBezTo>
                    <a:pt x="1682" y="5125"/>
                    <a:pt x="1619" y="5138"/>
                    <a:pt x="1563" y="5154"/>
                  </a:cubicBezTo>
                  <a:cubicBezTo>
                    <a:pt x="1506" y="5183"/>
                    <a:pt x="1443" y="5217"/>
                    <a:pt x="1386" y="5251"/>
                  </a:cubicBezTo>
                  <a:cubicBezTo>
                    <a:pt x="1335" y="5290"/>
                    <a:pt x="1290" y="5337"/>
                    <a:pt x="1250" y="5382"/>
                  </a:cubicBezTo>
                  <a:cubicBezTo>
                    <a:pt x="1210" y="5432"/>
                    <a:pt x="1176" y="5479"/>
                    <a:pt x="1147" y="5534"/>
                  </a:cubicBezTo>
                  <a:cubicBezTo>
                    <a:pt x="1125" y="5586"/>
                    <a:pt x="1108" y="5644"/>
                    <a:pt x="1097" y="5694"/>
                  </a:cubicBezTo>
                  <a:cubicBezTo>
                    <a:pt x="1091" y="5723"/>
                    <a:pt x="1086" y="5757"/>
                    <a:pt x="1057" y="5785"/>
                  </a:cubicBezTo>
                  <a:cubicBezTo>
                    <a:pt x="1040" y="5802"/>
                    <a:pt x="1023" y="5807"/>
                    <a:pt x="1000" y="5814"/>
                  </a:cubicBezTo>
                  <a:cubicBezTo>
                    <a:pt x="994" y="5819"/>
                    <a:pt x="984" y="5819"/>
                    <a:pt x="971" y="5819"/>
                  </a:cubicBezTo>
                  <a:cubicBezTo>
                    <a:pt x="943" y="5819"/>
                    <a:pt x="903" y="5807"/>
                    <a:pt x="881" y="5780"/>
                  </a:cubicBezTo>
                  <a:cubicBezTo>
                    <a:pt x="858" y="5746"/>
                    <a:pt x="829" y="5712"/>
                    <a:pt x="801" y="5689"/>
                  </a:cubicBezTo>
                  <a:cubicBezTo>
                    <a:pt x="779" y="5665"/>
                    <a:pt x="750" y="5654"/>
                    <a:pt x="727" y="5637"/>
                  </a:cubicBezTo>
                  <a:cubicBezTo>
                    <a:pt x="699" y="5626"/>
                    <a:pt x="664" y="5615"/>
                    <a:pt x="630" y="5609"/>
                  </a:cubicBezTo>
                  <a:cubicBezTo>
                    <a:pt x="609" y="5603"/>
                    <a:pt x="585" y="5603"/>
                    <a:pt x="562" y="5603"/>
                  </a:cubicBezTo>
                  <a:lnTo>
                    <a:pt x="528" y="5603"/>
                  </a:lnTo>
                  <a:cubicBezTo>
                    <a:pt x="483" y="5609"/>
                    <a:pt x="444" y="5620"/>
                    <a:pt x="397" y="5637"/>
                  </a:cubicBezTo>
                  <a:cubicBezTo>
                    <a:pt x="352" y="5654"/>
                    <a:pt x="307" y="5678"/>
                    <a:pt x="261" y="5712"/>
                  </a:cubicBezTo>
                  <a:cubicBezTo>
                    <a:pt x="221" y="5739"/>
                    <a:pt x="182" y="5773"/>
                    <a:pt x="153" y="5814"/>
                  </a:cubicBezTo>
                  <a:cubicBezTo>
                    <a:pt x="108" y="5870"/>
                    <a:pt x="69" y="5927"/>
                    <a:pt x="40" y="5990"/>
                  </a:cubicBezTo>
                  <a:cubicBezTo>
                    <a:pt x="22" y="6024"/>
                    <a:pt x="11" y="6058"/>
                    <a:pt x="6" y="6087"/>
                  </a:cubicBezTo>
                  <a:cubicBezTo>
                    <a:pt x="6" y="6109"/>
                    <a:pt x="0" y="6126"/>
                    <a:pt x="6" y="6143"/>
                  </a:cubicBezTo>
                  <a:cubicBezTo>
                    <a:pt x="6" y="6166"/>
                    <a:pt x="11" y="6182"/>
                    <a:pt x="17" y="6200"/>
                  </a:cubicBezTo>
                  <a:cubicBezTo>
                    <a:pt x="22" y="6216"/>
                    <a:pt x="34" y="6240"/>
                    <a:pt x="51" y="6263"/>
                  </a:cubicBezTo>
                  <a:cubicBezTo>
                    <a:pt x="103" y="6331"/>
                    <a:pt x="171" y="6394"/>
                    <a:pt x="234" y="6444"/>
                  </a:cubicBezTo>
                  <a:cubicBezTo>
                    <a:pt x="289" y="6496"/>
                    <a:pt x="347" y="6541"/>
                    <a:pt x="392" y="6598"/>
                  </a:cubicBezTo>
                  <a:cubicBezTo>
                    <a:pt x="415" y="6625"/>
                    <a:pt x="454" y="6666"/>
                    <a:pt x="478" y="6717"/>
                  </a:cubicBezTo>
                  <a:cubicBezTo>
                    <a:pt x="499" y="6762"/>
                    <a:pt x="523" y="6803"/>
                    <a:pt x="517" y="6842"/>
                  </a:cubicBezTo>
                  <a:cubicBezTo>
                    <a:pt x="512" y="6882"/>
                    <a:pt x="499" y="6921"/>
                    <a:pt x="483" y="6955"/>
                  </a:cubicBezTo>
                  <a:lnTo>
                    <a:pt x="478" y="6979"/>
                  </a:lnTo>
                  <a:cubicBezTo>
                    <a:pt x="460" y="7024"/>
                    <a:pt x="444" y="7063"/>
                    <a:pt x="438" y="7110"/>
                  </a:cubicBezTo>
                  <a:cubicBezTo>
                    <a:pt x="431" y="7120"/>
                    <a:pt x="431" y="7126"/>
                    <a:pt x="431" y="7137"/>
                  </a:cubicBezTo>
                  <a:cubicBezTo>
                    <a:pt x="444" y="7171"/>
                    <a:pt x="449" y="7205"/>
                    <a:pt x="465" y="7246"/>
                  </a:cubicBezTo>
                  <a:cubicBezTo>
                    <a:pt x="483" y="7291"/>
                    <a:pt x="506" y="7325"/>
                    <a:pt x="528" y="7365"/>
                  </a:cubicBezTo>
                  <a:cubicBezTo>
                    <a:pt x="551" y="7393"/>
                    <a:pt x="580" y="7422"/>
                    <a:pt x="609" y="7451"/>
                  </a:cubicBezTo>
                  <a:cubicBezTo>
                    <a:pt x="643" y="7478"/>
                    <a:pt x="682" y="7501"/>
                    <a:pt x="727" y="7524"/>
                  </a:cubicBezTo>
                  <a:cubicBezTo>
                    <a:pt x="790" y="7553"/>
                    <a:pt x="847" y="7569"/>
                    <a:pt x="909" y="7580"/>
                  </a:cubicBezTo>
                  <a:cubicBezTo>
                    <a:pt x="960" y="7592"/>
                    <a:pt x="1005" y="7592"/>
                    <a:pt x="1052" y="7592"/>
                  </a:cubicBezTo>
                  <a:lnTo>
                    <a:pt x="1108" y="7592"/>
                  </a:lnTo>
                  <a:cubicBezTo>
                    <a:pt x="1165" y="7587"/>
                    <a:pt x="1222" y="7575"/>
                    <a:pt x="1273" y="7553"/>
                  </a:cubicBezTo>
                  <a:cubicBezTo>
                    <a:pt x="1312" y="7541"/>
                    <a:pt x="1346" y="7519"/>
                    <a:pt x="1380" y="7496"/>
                  </a:cubicBezTo>
                  <a:cubicBezTo>
                    <a:pt x="1409" y="7478"/>
                    <a:pt x="1438" y="7451"/>
                    <a:pt x="1461" y="7422"/>
                  </a:cubicBezTo>
                  <a:lnTo>
                    <a:pt x="1472" y="7410"/>
                  </a:lnTo>
                  <a:cubicBezTo>
                    <a:pt x="1466" y="7393"/>
                    <a:pt x="1472" y="7376"/>
                    <a:pt x="1472" y="7359"/>
                  </a:cubicBezTo>
                  <a:cubicBezTo>
                    <a:pt x="1483" y="7331"/>
                    <a:pt x="1506" y="7302"/>
                    <a:pt x="1535" y="7285"/>
                  </a:cubicBezTo>
                  <a:cubicBezTo>
                    <a:pt x="1551" y="7280"/>
                    <a:pt x="1569" y="7273"/>
                    <a:pt x="1590" y="7273"/>
                  </a:cubicBezTo>
                  <a:cubicBezTo>
                    <a:pt x="1625" y="7273"/>
                    <a:pt x="1659" y="7291"/>
                    <a:pt x="1682" y="7314"/>
                  </a:cubicBezTo>
                  <a:cubicBezTo>
                    <a:pt x="1716" y="7359"/>
                    <a:pt x="1755" y="7404"/>
                    <a:pt x="1802" y="7438"/>
                  </a:cubicBezTo>
                  <a:cubicBezTo>
                    <a:pt x="1841" y="7472"/>
                    <a:pt x="1881" y="7501"/>
                    <a:pt x="1926" y="7524"/>
                  </a:cubicBezTo>
                  <a:cubicBezTo>
                    <a:pt x="1978" y="7546"/>
                    <a:pt x="2023" y="7564"/>
                    <a:pt x="2080" y="7575"/>
                  </a:cubicBezTo>
                  <a:cubicBezTo>
                    <a:pt x="2120" y="7580"/>
                    <a:pt x="2159" y="7580"/>
                    <a:pt x="2204" y="7580"/>
                  </a:cubicBezTo>
                  <a:lnTo>
                    <a:pt x="2256" y="7580"/>
                  </a:lnTo>
                  <a:cubicBezTo>
                    <a:pt x="2319" y="7575"/>
                    <a:pt x="2387" y="7558"/>
                    <a:pt x="2450" y="7535"/>
                  </a:cubicBezTo>
                  <a:cubicBezTo>
                    <a:pt x="2518" y="7506"/>
                    <a:pt x="2586" y="7472"/>
                    <a:pt x="2642" y="7433"/>
                  </a:cubicBezTo>
                  <a:cubicBezTo>
                    <a:pt x="2694" y="7393"/>
                    <a:pt x="2739" y="7354"/>
                    <a:pt x="2784" y="7307"/>
                  </a:cubicBezTo>
                  <a:cubicBezTo>
                    <a:pt x="2818" y="7262"/>
                    <a:pt x="2846" y="7217"/>
                    <a:pt x="2870" y="7171"/>
                  </a:cubicBezTo>
                  <a:cubicBezTo>
                    <a:pt x="2893" y="7126"/>
                    <a:pt x="2904" y="7081"/>
                    <a:pt x="2915" y="7029"/>
                  </a:cubicBezTo>
                  <a:cubicBezTo>
                    <a:pt x="2920" y="6979"/>
                    <a:pt x="2927" y="6932"/>
                    <a:pt x="2920" y="6887"/>
                  </a:cubicBezTo>
                  <a:cubicBezTo>
                    <a:pt x="2915" y="6837"/>
                    <a:pt x="2904" y="6790"/>
                    <a:pt x="2886" y="6745"/>
                  </a:cubicBezTo>
                  <a:cubicBezTo>
                    <a:pt x="2864" y="6683"/>
                    <a:pt x="2830" y="6625"/>
                    <a:pt x="2796" y="6575"/>
                  </a:cubicBezTo>
                  <a:lnTo>
                    <a:pt x="2767" y="6541"/>
                  </a:lnTo>
                  <a:cubicBezTo>
                    <a:pt x="2739" y="6501"/>
                    <a:pt x="2728" y="6467"/>
                    <a:pt x="2733" y="6433"/>
                  </a:cubicBezTo>
                  <a:cubicBezTo>
                    <a:pt x="2733" y="6405"/>
                    <a:pt x="2739" y="6381"/>
                    <a:pt x="2756" y="6360"/>
                  </a:cubicBezTo>
                  <a:cubicBezTo>
                    <a:pt x="2767" y="6336"/>
                    <a:pt x="2784" y="6319"/>
                    <a:pt x="2807" y="6308"/>
                  </a:cubicBezTo>
                  <a:cubicBezTo>
                    <a:pt x="2830" y="6297"/>
                    <a:pt x="2852" y="6291"/>
                    <a:pt x="2875" y="6291"/>
                  </a:cubicBezTo>
                  <a:cubicBezTo>
                    <a:pt x="2983" y="6279"/>
                    <a:pt x="3074" y="6263"/>
                    <a:pt x="3153" y="6234"/>
                  </a:cubicBezTo>
                  <a:cubicBezTo>
                    <a:pt x="3193" y="6216"/>
                    <a:pt x="3227" y="6200"/>
                    <a:pt x="3261" y="6177"/>
                  </a:cubicBezTo>
                  <a:cubicBezTo>
                    <a:pt x="3279" y="6160"/>
                    <a:pt x="3295" y="6148"/>
                    <a:pt x="3307" y="6132"/>
                  </a:cubicBezTo>
                  <a:cubicBezTo>
                    <a:pt x="3318" y="6121"/>
                    <a:pt x="3324" y="6103"/>
                    <a:pt x="3336" y="6092"/>
                  </a:cubicBezTo>
                  <a:cubicBezTo>
                    <a:pt x="3342" y="6074"/>
                    <a:pt x="3347" y="6064"/>
                    <a:pt x="3347" y="6046"/>
                  </a:cubicBezTo>
                  <a:cubicBezTo>
                    <a:pt x="3352" y="6029"/>
                    <a:pt x="3352" y="6012"/>
                    <a:pt x="3352" y="5995"/>
                  </a:cubicBezTo>
                  <a:cubicBezTo>
                    <a:pt x="3347" y="5967"/>
                    <a:pt x="3342" y="5944"/>
                    <a:pt x="3329" y="5922"/>
                  </a:cubicBezTo>
                  <a:cubicBezTo>
                    <a:pt x="3318" y="5888"/>
                    <a:pt x="3302" y="5854"/>
                    <a:pt x="3279" y="5825"/>
                  </a:cubicBezTo>
                  <a:cubicBezTo>
                    <a:pt x="3245" y="5780"/>
                    <a:pt x="3211" y="5739"/>
                    <a:pt x="3171" y="5705"/>
                  </a:cubicBezTo>
                  <a:cubicBezTo>
                    <a:pt x="3114" y="5660"/>
                    <a:pt x="3056" y="5626"/>
                    <a:pt x="2995" y="5597"/>
                  </a:cubicBezTo>
                  <a:cubicBezTo>
                    <a:pt x="2932" y="5569"/>
                    <a:pt x="2870" y="5547"/>
                    <a:pt x="2801" y="5534"/>
                  </a:cubicBezTo>
                  <a:cubicBezTo>
                    <a:pt x="2756" y="5529"/>
                    <a:pt x="2710" y="5524"/>
                    <a:pt x="2665" y="5524"/>
                  </a:cubicBezTo>
                  <a:lnTo>
                    <a:pt x="2602" y="5524"/>
                  </a:lnTo>
                  <a:cubicBezTo>
                    <a:pt x="2534" y="5534"/>
                    <a:pt x="2466" y="5552"/>
                    <a:pt x="2403" y="5575"/>
                  </a:cubicBezTo>
                  <a:cubicBezTo>
                    <a:pt x="2369" y="5586"/>
                    <a:pt x="2341" y="5603"/>
                    <a:pt x="2306" y="5620"/>
                  </a:cubicBezTo>
                  <a:cubicBezTo>
                    <a:pt x="2285" y="5631"/>
                    <a:pt x="2267" y="5637"/>
                    <a:pt x="2245" y="5637"/>
                  </a:cubicBezTo>
                  <a:cubicBezTo>
                    <a:pt x="2216" y="5637"/>
                    <a:pt x="2188" y="5626"/>
                    <a:pt x="2165" y="5615"/>
                  </a:cubicBezTo>
                  <a:cubicBezTo>
                    <a:pt x="2125" y="5586"/>
                    <a:pt x="2102" y="5541"/>
                    <a:pt x="2102" y="5489"/>
                  </a:cubicBezTo>
                  <a:lnTo>
                    <a:pt x="2102" y="5427"/>
                  </a:lnTo>
                  <a:cubicBezTo>
                    <a:pt x="2091" y="5382"/>
                    <a:pt x="2086" y="5337"/>
                    <a:pt x="2075" y="5303"/>
                  </a:cubicBezTo>
                  <a:cubicBezTo>
                    <a:pt x="2062" y="5279"/>
                    <a:pt x="2051" y="5251"/>
                    <a:pt x="2034" y="5228"/>
                  </a:cubicBezTo>
                  <a:cubicBezTo>
                    <a:pt x="2023" y="5211"/>
                    <a:pt x="2006" y="5194"/>
                    <a:pt x="1989" y="5183"/>
                  </a:cubicBezTo>
                  <a:cubicBezTo>
                    <a:pt x="1972" y="5166"/>
                    <a:pt x="1955" y="5154"/>
                    <a:pt x="1931" y="5143"/>
                  </a:cubicBezTo>
                  <a:cubicBezTo>
                    <a:pt x="1910" y="5138"/>
                    <a:pt x="1881" y="5125"/>
                    <a:pt x="1852" y="5120"/>
                  </a:cubicBezTo>
                  <a:cubicBezTo>
                    <a:pt x="1829" y="5114"/>
                    <a:pt x="1802" y="5114"/>
                    <a:pt x="1773" y="5114"/>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7" name="Google Shape;2031;p27"/>
            <p:cNvSpPr>
              <a:spLocks noChangeArrowheads="1"/>
            </p:cNvSpPr>
            <p:nvPr/>
          </p:nvSpPr>
          <p:spPr bwMode="auto">
            <a:xfrm flipH="1">
              <a:off x="1812597" y="3443440"/>
              <a:ext cx="0" cy="2841"/>
            </a:xfrm>
            <a:custGeom>
              <a:avLst/>
              <a:gdLst>
                <a:gd name="T0" fmla="*/ 0 w 13"/>
                <a:gd name="T1" fmla="*/ 0 h 102"/>
                <a:gd name="T2" fmla="*/ 13 w 13"/>
                <a:gd name="T3" fmla="*/ 102 h 102"/>
              </a:gdLst>
              <a:ahLst/>
              <a:cxnLst/>
              <a:rect l="T0" t="T1" r="T2" b="T3"/>
              <a:pathLst>
                <a:path w="13" h="102" extrusionOk="0">
                  <a:moveTo>
                    <a:pt x="0" y="0"/>
                  </a:moveTo>
                  <a:cubicBezTo>
                    <a:pt x="0" y="22"/>
                    <a:pt x="7" y="39"/>
                    <a:pt x="7" y="62"/>
                  </a:cubicBezTo>
                  <a:cubicBezTo>
                    <a:pt x="12" y="73"/>
                    <a:pt x="12" y="89"/>
                    <a:pt x="12" y="102"/>
                  </a:cubicBezTo>
                  <a:lnTo>
                    <a:pt x="12" y="62"/>
                  </a:lnTo>
                  <a:cubicBezTo>
                    <a:pt x="7" y="39"/>
                    <a:pt x="0" y="22"/>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8" name="Google Shape;2032;p27"/>
            <p:cNvSpPr>
              <a:spLocks noChangeArrowheads="1"/>
            </p:cNvSpPr>
            <p:nvPr/>
          </p:nvSpPr>
          <p:spPr bwMode="auto">
            <a:xfrm flipH="1">
              <a:off x="1981585" y="3451962"/>
              <a:ext cx="2840" cy="4261"/>
            </a:xfrm>
            <a:custGeom>
              <a:avLst/>
              <a:gdLst>
                <a:gd name="T0" fmla="*/ 0 w 92"/>
                <a:gd name="T1" fmla="*/ 0 h 171"/>
                <a:gd name="T2" fmla="*/ 92 w 92"/>
                <a:gd name="T3" fmla="*/ 171 h 171"/>
              </a:gdLst>
              <a:ahLst/>
              <a:cxnLst/>
              <a:rect l="T0" t="T1" r="T2" b="T3"/>
              <a:pathLst>
                <a:path w="92" h="171" extrusionOk="0">
                  <a:moveTo>
                    <a:pt x="12" y="131"/>
                  </a:moveTo>
                  <a:cubicBezTo>
                    <a:pt x="12" y="142"/>
                    <a:pt x="7" y="153"/>
                    <a:pt x="0" y="171"/>
                  </a:cubicBezTo>
                  <a:cubicBezTo>
                    <a:pt x="7" y="153"/>
                    <a:pt x="12" y="142"/>
                    <a:pt x="12" y="131"/>
                  </a:cubicBezTo>
                  <a:close/>
                  <a:moveTo>
                    <a:pt x="91" y="0"/>
                  </a:moveTo>
                  <a:cubicBezTo>
                    <a:pt x="80" y="16"/>
                    <a:pt x="63" y="40"/>
                    <a:pt x="52" y="63"/>
                  </a:cubicBezTo>
                  <a:cubicBezTo>
                    <a:pt x="63" y="40"/>
                    <a:pt x="80" y="16"/>
                    <a:pt x="9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9" name="Google Shape;2033;p27"/>
            <p:cNvSpPr>
              <a:spLocks noChangeArrowheads="1"/>
            </p:cNvSpPr>
            <p:nvPr/>
          </p:nvSpPr>
          <p:spPr bwMode="auto">
            <a:xfrm flipH="1">
              <a:off x="1823958" y="3467586"/>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0" name="Google Shape;2034;p27"/>
            <p:cNvSpPr>
              <a:spLocks noChangeArrowheads="1"/>
            </p:cNvSpPr>
            <p:nvPr/>
          </p:nvSpPr>
          <p:spPr bwMode="auto">
            <a:xfrm flipH="1">
              <a:off x="1842418" y="3477528"/>
              <a:ext cx="0" cy="1421"/>
            </a:xfrm>
            <a:custGeom>
              <a:avLst/>
              <a:gdLst>
                <a:gd name="T0" fmla="*/ 0 w 18"/>
                <a:gd name="T1" fmla="*/ 0 h 6"/>
                <a:gd name="T2" fmla="*/ 18 w 18"/>
                <a:gd name="T3" fmla="*/ 6 h 6"/>
              </a:gdLst>
              <a:ahLst/>
              <a:cxnLst/>
              <a:rect l="T0" t="T1" r="T2" b="T3"/>
              <a:pathLst>
                <a:path w="18" h="6" extrusionOk="0">
                  <a:moveTo>
                    <a:pt x="18" y="0"/>
                  </a:moveTo>
                  <a:cubicBezTo>
                    <a:pt x="13" y="0"/>
                    <a:pt x="7" y="6"/>
                    <a:pt x="0" y="6"/>
                  </a:cubicBezTo>
                  <a:cubicBezTo>
                    <a:pt x="7" y="6"/>
                    <a:pt x="13" y="0"/>
                    <a:pt x="18"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1" name="Google Shape;2035;p27"/>
            <p:cNvSpPr>
              <a:spLocks noChangeArrowheads="1"/>
            </p:cNvSpPr>
            <p:nvPr/>
          </p:nvSpPr>
          <p:spPr bwMode="auto">
            <a:xfrm flipH="1">
              <a:off x="1828218" y="3470427"/>
              <a:ext cx="14201" cy="7101"/>
            </a:xfrm>
            <a:custGeom>
              <a:avLst/>
              <a:gdLst>
                <a:gd name="T0" fmla="*/ 0 w 502"/>
                <a:gd name="T1" fmla="*/ 0 h 268"/>
                <a:gd name="T2" fmla="*/ 502 w 502"/>
                <a:gd name="T3" fmla="*/ 268 h 268"/>
              </a:gdLst>
              <a:ahLst/>
              <a:cxnLst/>
              <a:rect l="T0" t="T1" r="T2" b="T3"/>
              <a:pathLst>
                <a:path w="502" h="268" extrusionOk="0">
                  <a:moveTo>
                    <a:pt x="501" y="0"/>
                  </a:moveTo>
                  <a:cubicBezTo>
                    <a:pt x="358" y="97"/>
                    <a:pt x="195" y="188"/>
                    <a:pt x="1" y="267"/>
                  </a:cubicBezTo>
                  <a:cubicBezTo>
                    <a:pt x="195" y="188"/>
                    <a:pt x="358" y="97"/>
                    <a:pt x="50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2" name="Google Shape;2036;p27"/>
            <p:cNvSpPr>
              <a:spLocks noChangeArrowheads="1"/>
            </p:cNvSpPr>
            <p:nvPr/>
          </p:nvSpPr>
          <p:spPr bwMode="auto">
            <a:xfrm flipH="1">
              <a:off x="1815437" y="3457644"/>
              <a:ext cx="2840" cy="4261"/>
            </a:xfrm>
            <a:custGeom>
              <a:avLst/>
              <a:gdLst>
                <a:gd name="T0" fmla="*/ 0 w 110"/>
                <a:gd name="T1" fmla="*/ 0 h 159"/>
                <a:gd name="T2" fmla="*/ 110 w 110"/>
                <a:gd name="T3" fmla="*/ 159 h 159"/>
              </a:gdLst>
              <a:ahLst/>
              <a:cxnLst/>
              <a:rect l="T0" t="T1" r="T2" b="T3"/>
              <a:pathLst>
                <a:path w="110" h="159" extrusionOk="0">
                  <a:moveTo>
                    <a:pt x="109" y="1"/>
                  </a:moveTo>
                  <a:cubicBezTo>
                    <a:pt x="81" y="57"/>
                    <a:pt x="41" y="108"/>
                    <a:pt x="1" y="159"/>
                  </a:cubicBezTo>
                  <a:cubicBezTo>
                    <a:pt x="47" y="108"/>
                    <a:pt x="81" y="57"/>
                    <a:pt x="109"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3" name="Google Shape;2037;p27"/>
            <p:cNvSpPr>
              <a:spLocks noChangeArrowheads="1"/>
            </p:cNvSpPr>
            <p:nvPr/>
          </p:nvSpPr>
          <p:spPr bwMode="auto">
            <a:xfrm flipH="1">
              <a:off x="1826798" y="3470427"/>
              <a:ext cx="1420" cy="0"/>
            </a:xfrm>
            <a:custGeom>
              <a:avLst/>
              <a:gdLst>
                <a:gd name="T0" fmla="*/ 0 w 23"/>
                <a:gd name="T1" fmla="*/ 0 h 12"/>
                <a:gd name="T2" fmla="*/ 23 w 23"/>
                <a:gd name="T3" fmla="*/ 12 h 12"/>
              </a:gdLst>
              <a:ahLst/>
              <a:cxnLst/>
              <a:rect l="T0" t="T1" r="T2" b="T3"/>
              <a:pathLst>
                <a:path w="23" h="12" extrusionOk="0">
                  <a:moveTo>
                    <a:pt x="22" y="0"/>
                  </a:moveTo>
                  <a:lnTo>
                    <a:pt x="22" y="0"/>
                  </a:lnTo>
                  <a:cubicBezTo>
                    <a:pt x="17" y="6"/>
                    <a:pt x="6" y="6"/>
                    <a:pt x="0" y="11"/>
                  </a:cubicBezTo>
                  <a:cubicBezTo>
                    <a:pt x="11" y="6"/>
                    <a:pt x="17" y="6"/>
                    <a:pt x="22"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4" name="Google Shape;2038;p27"/>
            <p:cNvSpPr>
              <a:spLocks noChangeArrowheads="1"/>
            </p:cNvSpPr>
            <p:nvPr/>
          </p:nvSpPr>
          <p:spPr bwMode="auto">
            <a:xfrm flipH="1">
              <a:off x="1892121" y="3460484"/>
              <a:ext cx="92304" cy="65335"/>
            </a:xfrm>
            <a:custGeom>
              <a:avLst/>
              <a:gdLst>
                <a:gd name="T0" fmla="*/ 0 w 3160"/>
                <a:gd name="T1" fmla="*/ 0 h 2219"/>
                <a:gd name="T2" fmla="*/ 3160 w 3160"/>
                <a:gd name="T3" fmla="*/ 2219 h 2219"/>
              </a:gdLst>
              <a:ahLst/>
              <a:cxnLst/>
              <a:rect l="T0" t="T1" r="T2" b="T3"/>
              <a:pathLst>
                <a:path w="3160" h="2219" extrusionOk="0">
                  <a:moveTo>
                    <a:pt x="0" y="1"/>
                  </a:moveTo>
                  <a:lnTo>
                    <a:pt x="0" y="6"/>
                  </a:lnTo>
                  <a:cubicBezTo>
                    <a:pt x="0" y="6"/>
                    <a:pt x="0" y="6"/>
                    <a:pt x="0" y="7"/>
                  </a:cubicBezTo>
                  <a:cubicBezTo>
                    <a:pt x="0" y="5"/>
                    <a:pt x="0" y="3"/>
                    <a:pt x="0" y="1"/>
                  </a:cubicBezTo>
                  <a:close/>
                  <a:moveTo>
                    <a:pt x="0" y="7"/>
                  </a:moveTo>
                  <a:cubicBezTo>
                    <a:pt x="1" y="27"/>
                    <a:pt x="6" y="42"/>
                    <a:pt x="11" y="64"/>
                  </a:cubicBezTo>
                  <a:cubicBezTo>
                    <a:pt x="6" y="40"/>
                    <a:pt x="6" y="24"/>
                    <a:pt x="0" y="7"/>
                  </a:cubicBezTo>
                  <a:close/>
                  <a:moveTo>
                    <a:pt x="1540" y="121"/>
                  </a:moveTo>
                  <a:cubicBezTo>
                    <a:pt x="1545" y="121"/>
                    <a:pt x="1558" y="121"/>
                    <a:pt x="1568" y="126"/>
                  </a:cubicBezTo>
                  <a:cubicBezTo>
                    <a:pt x="1558" y="121"/>
                    <a:pt x="1552" y="121"/>
                    <a:pt x="1540" y="121"/>
                  </a:cubicBezTo>
                  <a:close/>
                  <a:moveTo>
                    <a:pt x="1023" y="501"/>
                  </a:moveTo>
                  <a:lnTo>
                    <a:pt x="1023" y="501"/>
                  </a:lnTo>
                  <a:cubicBezTo>
                    <a:pt x="972" y="512"/>
                    <a:pt x="921" y="523"/>
                    <a:pt x="870" y="530"/>
                  </a:cubicBezTo>
                  <a:cubicBezTo>
                    <a:pt x="921" y="523"/>
                    <a:pt x="972" y="518"/>
                    <a:pt x="1023" y="501"/>
                  </a:cubicBezTo>
                  <a:close/>
                  <a:moveTo>
                    <a:pt x="1682" y="365"/>
                  </a:moveTo>
                  <a:cubicBezTo>
                    <a:pt x="1688" y="449"/>
                    <a:pt x="1699" y="518"/>
                    <a:pt x="1716" y="580"/>
                  </a:cubicBezTo>
                  <a:cubicBezTo>
                    <a:pt x="1699" y="518"/>
                    <a:pt x="1688" y="444"/>
                    <a:pt x="1682" y="365"/>
                  </a:cubicBezTo>
                  <a:close/>
                  <a:moveTo>
                    <a:pt x="2979" y="860"/>
                  </a:moveTo>
                  <a:cubicBezTo>
                    <a:pt x="3023" y="903"/>
                    <a:pt x="3071" y="947"/>
                    <a:pt x="3126" y="989"/>
                  </a:cubicBezTo>
                  <a:lnTo>
                    <a:pt x="3120" y="984"/>
                  </a:lnTo>
                  <a:cubicBezTo>
                    <a:pt x="3071" y="946"/>
                    <a:pt x="3023" y="903"/>
                    <a:pt x="2979" y="860"/>
                  </a:cubicBezTo>
                  <a:close/>
                  <a:moveTo>
                    <a:pt x="3128" y="1033"/>
                  </a:moveTo>
                  <a:cubicBezTo>
                    <a:pt x="3143" y="1359"/>
                    <a:pt x="3148" y="1684"/>
                    <a:pt x="3154" y="1962"/>
                  </a:cubicBezTo>
                  <a:cubicBezTo>
                    <a:pt x="3154" y="2044"/>
                    <a:pt x="3160" y="2132"/>
                    <a:pt x="3160" y="2219"/>
                  </a:cubicBezTo>
                  <a:cubicBezTo>
                    <a:pt x="3160" y="2132"/>
                    <a:pt x="3154" y="2043"/>
                    <a:pt x="3154" y="1955"/>
                  </a:cubicBezTo>
                  <a:cubicBezTo>
                    <a:pt x="3148" y="1683"/>
                    <a:pt x="3143" y="1359"/>
                    <a:pt x="3128" y="103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5" name="Google Shape;2039;p27"/>
            <p:cNvSpPr>
              <a:spLocks noChangeArrowheads="1"/>
            </p:cNvSpPr>
            <p:nvPr/>
          </p:nvSpPr>
          <p:spPr bwMode="auto">
            <a:xfrm flipH="1">
              <a:off x="1892121" y="3484630"/>
              <a:ext cx="24141" cy="191744"/>
            </a:xfrm>
            <a:custGeom>
              <a:avLst/>
              <a:gdLst>
                <a:gd name="T0" fmla="*/ 0 w 837"/>
                <a:gd name="T1" fmla="*/ 0 h 6478"/>
                <a:gd name="T2" fmla="*/ 837 w 837"/>
                <a:gd name="T3" fmla="*/ 6478 h 6478"/>
              </a:gdLst>
              <a:ahLst/>
              <a:cxnLst/>
              <a:rect l="T0" t="T1" r="T2" b="T3"/>
              <a:pathLst>
                <a:path w="837" h="6478" extrusionOk="0">
                  <a:moveTo>
                    <a:pt x="649" y="0"/>
                  </a:moveTo>
                  <a:cubicBezTo>
                    <a:pt x="581" y="126"/>
                    <a:pt x="484" y="228"/>
                    <a:pt x="365" y="291"/>
                  </a:cubicBezTo>
                  <a:cubicBezTo>
                    <a:pt x="365" y="296"/>
                    <a:pt x="360" y="296"/>
                    <a:pt x="354" y="296"/>
                  </a:cubicBezTo>
                  <a:cubicBezTo>
                    <a:pt x="336" y="632"/>
                    <a:pt x="354" y="966"/>
                    <a:pt x="376" y="1296"/>
                  </a:cubicBezTo>
                  <a:lnTo>
                    <a:pt x="381" y="1364"/>
                  </a:lnTo>
                  <a:lnTo>
                    <a:pt x="381" y="1358"/>
                  </a:lnTo>
                  <a:cubicBezTo>
                    <a:pt x="410" y="1341"/>
                    <a:pt x="433" y="1330"/>
                    <a:pt x="462" y="1319"/>
                  </a:cubicBezTo>
                  <a:cubicBezTo>
                    <a:pt x="491" y="1307"/>
                    <a:pt x="518" y="1301"/>
                    <a:pt x="546" y="1301"/>
                  </a:cubicBezTo>
                  <a:lnTo>
                    <a:pt x="564" y="1301"/>
                  </a:lnTo>
                  <a:cubicBezTo>
                    <a:pt x="593" y="1301"/>
                    <a:pt x="620" y="1301"/>
                    <a:pt x="649" y="1307"/>
                  </a:cubicBezTo>
                  <a:cubicBezTo>
                    <a:pt x="701" y="1319"/>
                    <a:pt x="751" y="1335"/>
                    <a:pt x="803" y="1358"/>
                  </a:cubicBezTo>
                  <a:cubicBezTo>
                    <a:pt x="814" y="1364"/>
                    <a:pt x="825" y="1369"/>
                    <a:pt x="837" y="1375"/>
                  </a:cubicBezTo>
                  <a:cubicBezTo>
                    <a:pt x="837" y="1285"/>
                    <a:pt x="831" y="1193"/>
                    <a:pt x="831" y="1102"/>
                  </a:cubicBezTo>
                  <a:cubicBezTo>
                    <a:pt x="825" y="818"/>
                    <a:pt x="819" y="477"/>
                    <a:pt x="803" y="136"/>
                  </a:cubicBezTo>
                  <a:cubicBezTo>
                    <a:pt x="746" y="91"/>
                    <a:pt x="695" y="45"/>
                    <a:pt x="649" y="0"/>
                  </a:cubicBezTo>
                  <a:close/>
                  <a:moveTo>
                    <a:pt x="756" y="5200"/>
                  </a:moveTo>
                  <a:cubicBezTo>
                    <a:pt x="649" y="5234"/>
                    <a:pt x="525" y="5256"/>
                    <a:pt x="394" y="5256"/>
                  </a:cubicBezTo>
                  <a:cubicBezTo>
                    <a:pt x="376" y="5256"/>
                    <a:pt x="360" y="5256"/>
                    <a:pt x="336" y="5251"/>
                  </a:cubicBezTo>
                  <a:cubicBezTo>
                    <a:pt x="279" y="5251"/>
                    <a:pt x="223" y="5245"/>
                    <a:pt x="166" y="5240"/>
                  </a:cubicBezTo>
                  <a:lnTo>
                    <a:pt x="150" y="5392"/>
                  </a:lnTo>
                  <a:lnTo>
                    <a:pt x="137" y="5518"/>
                  </a:lnTo>
                  <a:cubicBezTo>
                    <a:pt x="126" y="5665"/>
                    <a:pt x="109" y="5814"/>
                    <a:pt x="87" y="5956"/>
                  </a:cubicBezTo>
                  <a:lnTo>
                    <a:pt x="81" y="6012"/>
                  </a:lnTo>
                  <a:lnTo>
                    <a:pt x="1" y="6478"/>
                  </a:lnTo>
                  <a:lnTo>
                    <a:pt x="808" y="6331"/>
                  </a:lnTo>
                  <a:cubicBezTo>
                    <a:pt x="797" y="6325"/>
                    <a:pt x="785" y="6313"/>
                    <a:pt x="780" y="6307"/>
                  </a:cubicBezTo>
                  <a:cubicBezTo>
                    <a:pt x="756" y="6284"/>
                    <a:pt x="751" y="6262"/>
                    <a:pt x="751" y="6234"/>
                  </a:cubicBezTo>
                  <a:cubicBezTo>
                    <a:pt x="751" y="6194"/>
                    <a:pt x="751" y="6160"/>
                    <a:pt x="746" y="6121"/>
                  </a:cubicBezTo>
                  <a:cubicBezTo>
                    <a:pt x="751" y="6012"/>
                    <a:pt x="751" y="5909"/>
                    <a:pt x="751" y="5802"/>
                  </a:cubicBezTo>
                  <a:cubicBezTo>
                    <a:pt x="751" y="5660"/>
                    <a:pt x="751" y="5518"/>
                    <a:pt x="756" y="5371"/>
                  </a:cubicBezTo>
                  <a:lnTo>
                    <a:pt x="756" y="520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6" name="Google Shape;2040;p27"/>
            <p:cNvSpPr>
              <a:spLocks noChangeArrowheads="1"/>
            </p:cNvSpPr>
            <p:nvPr/>
          </p:nvSpPr>
          <p:spPr bwMode="auto">
            <a:xfrm flipH="1">
              <a:off x="1812597" y="3429237"/>
              <a:ext cx="171828" cy="120729"/>
            </a:xfrm>
            <a:custGeom>
              <a:avLst/>
              <a:gdLst>
                <a:gd name="T0" fmla="*/ 0 w 5854"/>
                <a:gd name="T1" fmla="*/ 0 h 4110"/>
                <a:gd name="T2" fmla="*/ 5854 w 5854"/>
                <a:gd name="T3" fmla="*/ 4110 h 4110"/>
              </a:gdLst>
              <a:ahLst/>
              <a:cxnLst/>
              <a:rect l="T0" t="T1" r="T2" b="T3"/>
              <a:pathLst>
                <a:path w="5854" h="4110" extrusionOk="0">
                  <a:moveTo>
                    <a:pt x="5421" y="0"/>
                  </a:moveTo>
                  <a:cubicBezTo>
                    <a:pt x="5439" y="63"/>
                    <a:pt x="5444" y="126"/>
                    <a:pt x="5450" y="189"/>
                  </a:cubicBezTo>
                  <a:cubicBezTo>
                    <a:pt x="5455" y="273"/>
                    <a:pt x="5450" y="359"/>
                    <a:pt x="5432" y="438"/>
                  </a:cubicBezTo>
                  <a:cubicBezTo>
                    <a:pt x="5410" y="524"/>
                    <a:pt x="5381" y="603"/>
                    <a:pt x="5347" y="671"/>
                  </a:cubicBezTo>
                  <a:cubicBezTo>
                    <a:pt x="5308" y="745"/>
                    <a:pt x="5256" y="813"/>
                    <a:pt x="5200" y="881"/>
                  </a:cubicBezTo>
                  <a:cubicBezTo>
                    <a:pt x="5132" y="949"/>
                    <a:pt x="5064" y="1012"/>
                    <a:pt x="4983" y="1063"/>
                  </a:cubicBezTo>
                  <a:cubicBezTo>
                    <a:pt x="4899" y="1115"/>
                    <a:pt x="4807" y="1160"/>
                    <a:pt x="4711" y="1194"/>
                  </a:cubicBezTo>
                  <a:cubicBezTo>
                    <a:pt x="4603" y="1228"/>
                    <a:pt x="4500" y="1251"/>
                    <a:pt x="4398" y="1256"/>
                  </a:cubicBezTo>
                  <a:lnTo>
                    <a:pt x="4359" y="1256"/>
                  </a:lnTo>
                  <a:cubicBezTo>
                    <a:pt x="4285" y="1256"/>
                    <a:pt x="4217" y="1251"/>
                    <a:pt x="4149" y="1240"/>
                  </a:cubicBezTo>
                  <a:cubicBezTo>
                    <a:pt x="4041" y="1217"/>
                    <a:pt x="3921" y="1172"/>
                    <a:pt x="3785" y="1097"/>
                  </a:cubicBezTo>
                  <a:lnTo>
                    <a:pt x="3795" y="1109"/>
                  </a:lnTo>
                  <a:cubicBezTo>
                    <a:pt x="3722" y="1063"/>
                    <a:pt x="3643" y="1018"/>
                    <a:pt x="3564" y="973"/>
                  </a:cubicBezTo>
                  <a:lnTo>
                    <a:pt x="3523" y="949"/>
                  </a:lnTo>
                  <a:cubicBezTo>
                    <a:pt x="3427" y="892"/>
                    <a:pt x="3325" y="842"/>
                    <a:pt x="3205" y="784"/>
                  </a:cubicBezTo>
                  <a:cubicBezTo>
                    <a:pt x="3199" y="779"/>
                    <a:pt x="3189" y="779"/>
                    <a:pt x="3182" y="779"/>
                  </a:cubicBezTo>
                  <a:cubicBezTo>
                    <a:pt x="3148" y="779"/>
                    <a:pt x="3120" y="802"/>
                    <a:pt x="3108" y="824"/>
                  </a:cubicBezTo>
                  <a:cubicBezTo>
                    <a:pt x="3092" y="892"/>
                    <a:pt x="3063" y="955"/>
                    <a:pt x="3034" y="1012"/>
                  </a:cubicBezTo>
                  <a:cubicBezTo>
                    <a:pt x="2989" y="1104"/>
                    <a:pt x="2932" y="1183"/>
                    <a:pt x="2869" y="1256"/>
                  </a:cubicBezTo>
                  <a:cubicBezTo>
                    <a:pt x="2814" y="1314"/>
                    <a:pt x="2756" y="1364"/>
                    <a:pt x="2694" y="1404"/>
                  </a:cubicBezTo>
                  <a:cubicBezTo>
                    <a:pt x="2643" y="1438"/>
                    <a:pt x="2586" y="1466"/>
                    <a:pt x="2529" y="1484"/>
                  </a:cubicBezTo>
                  <a:cubicBezTo>
                    <a:pt x="2484" y="1500"/>
                    <a:pt x="2444" y="1506"/>
                    <a:pt x="2398" y="1513"/>
                  </a:cubicBezTo>
                  <a:lnTo>
                    <a:pt x="2387" y="1513"/>
                  </a:lnTo>
                  <a:cubicBezTo>
                    <a:pt x="2347" y="1513"/>
                    <a:pt x="2308" y="1506"/>
                    <a:pt x="2273" y="1500"/>
                  </a:cubicBezTo>
                  <a:cubicBezTo>
                    <a:pt x="2234" y="1490"/>
                    <a:pt x="2200" y="1479"/>
                    <a:pt x="2166" y="1461"/>
                  </a:cubicBezTo>
                  <a:cubicBezTo>
                    <a:pt x="2125" y="1445"/>
                    <a:pt x="2091" y="1416"/>
                    <a:pt x="2063" y="1393"/>
                  </a:cubicBezTo>
                  <a:cubicBezTo>
                    <a:pt x="2035" y="1370"/>
                    <a:pt x="2012" y="1335"/>
                    <a:pt x="1983" y="1296"/>
                  </a:cubicBezTo>
                  <a:cubicBezTo>
                    <a:pt x="1954" y="1251"/>
                    <a:pt x="1933" y="1194"/>
                    <a:pt x="1909" y="1131"/>
                  </a:cubicBezTo>
                  <a:cubicBezTo>
                    <a:pt x="1870" y="1007"/>
                    <a:pt x="1847" y="876"/>
                    <a:pt x="1825" y="750"/>
                  </a:cubicBezTo>
                  <a:lnTo>
                    <a:pt x="1813" y="711"/>
                  </a:lnTo>
                  <a:cubicBezTo>
                    <a:pt x="1807" y="660"/>
                    <a:pt x="1768" y="619"/>
                    <a:pt x="1723" y="603"/>
                  </a:cubicBezTo>
                  <a:cubicBezTo>
                    <a:pt x="1710" y="598"/>
                    <a:pt x="1694" y="598"/>
                    <a:pt x="1676" y="598"/>
                  </a:cubicBezTo>
                  <a:cubicBezTo>
                    <a:pt x="1631" y="598"/>
                    <a:pt x="1592" y="619"/>
                    <a:pt x="1563" y="654"/>
                  </a:cubicBezTo>
                  <a:cubicBezTo>
                    <a:pt x="1534" y="688"/>
                    <a:pt x="1511" y="722"/>
                    <a:pt x="1484" y="750"/>
                  </a:cubicBezTo>
                  <a:cubicBezTo>
                    <a:pt x="1432" y="808"/>
                    <a:pt x="1369" y="858"/>
                    <a:pt x="1301" y="904"/>
                  </a:cubicBezTo>
                  <a:cubicBezTo>
                    <a:pt x="1227" y="949"/>
                    <a:pt x="1148" y="989"/>
                    <a:pt x="1068" y="1018"/>
                  </a:cubicBezTo>
                  <a:cubicBezTo>
                    <a:pt x="972" y="1046"/>
                    <a:pt x="881" y="1070"/>
                    <a:pt x="795" y="1075"/>
                  </a:cubicBezTo>
                  <a:lnTo>
                    <a:pt x="750" y="1075"/>
                  </a:lnTo>
                  <a:cubicBezTo>
                    <a:pt x="682" y="1075"/>
                    <a:pt x="614" y="1070"/>
                    <a:pt x="551" y="1057"/>
                  </a:cubicBezTo>
                  <a:cubicBezTo>
                    <a:pt x="477" y="1041"/>
                    <a:pt x="415" y="1018"/>
                    <a:pt x="352" y="984"/>
                  </a:cubicBezTo>
                  <a:cubicBezTo>
                    <a:pt x="301" y="955"/>
                    <a:pt x="256" y="926"/>
                    <a:pt x="210" y="887"/>
                  </a:cubicBezTo>
                  <a:cubicBezTo>
                    <a:pt x="171" y="847"/>
                    <a:pt x="136" y="808"/>
                    <a:pt x="102" y="768"/>
                  </a:cubicBezTo>
                  <a:cubicBezTo>
                    <a:pt x="91" y="784"/>
                    <a:pt x="74" y="808"/>
                    <a:pt x="63" y="831"/>
                  </a:cubicBezTo>
                  <a:cubicBezTo>
                    <a:pt x="52" y="842"/>
                    <a:pt x="40" y="858"/>
                    <a:pt x="34" y="876"/>
                  </a:cubicBezTo>
                  <a:cubicBezTo>
                    <a:pt x="29" y="881"/>
                    <a:pt x="29" y="892"/>
                    <a:pt x="23" y="899"/>
                  </a:cubicBezTo>
                  <a:cubicBezTo>
                    <a:pt x="23" y="910"/>
                    <a:pt x="18" y="921"/>
                    <a:pt x="11" y="939"/>
                  </a:cubicBezTo>
                  <a:cubicBezTo>
                    <a:pt x="11" y="949"/>
                    <a:pt x="6" y="960"/>
                    <a:pt x="6" y="973"/>
                  </a:cubicBezTo>
                  <a:lnTo>
                    <a:pt x="0" y="978"/>
                  </a:lnTo>
                  <a:lnTo>
                    <a:pt x="0" y="1057"/>
                  </a:lnTo>
                  <a:cubicBezTo>
                    <a:pt x="6" y="1075"/>
                    <a:pt x="6" y="1091"/>
                    <a:pt x="11" y="1115"/>
                  </a:cubicBezTo>
                  <a:cubicBezTo>
                    <a:pt x="18" y="1125"/>
                    <a:pt x="18" y="1138"/>
                    <a:pt x="23" y="1149"/>
                  </a:cubicBezTo>
                  <a:cubicBezTo>
                    <a:pt x="34" y="1172"/>
                    <a:pt x="45" y="1194"/>
                    <a:pt x="57" y="1211"/>
                  </a:cubicBezTo>
                  <a:cubicBezTo>
                    <a:pt x="63" y="1222"/>
                    <a:pt x="68" y="1233"/>
                    <a:pt x="74" y="1245"/>
                  </a:cubicBezTo>
                  <a:lnTo>
                    <a:pt x="79" y="1251"/>
                  </a:lnTo>
                  <a:cubicBezTo>
                    <a:pt x="79" y="1256"/>
                    <a:pt x="86" y="1262"/>
                    <a:pt x="91" y="1262"/>
                  </a:cubicBezTo>
                  <a:cubicBezTo>
                    <a:pt x="120" y="1301"/>
                    <a:pt x="147" y="1335"/>
                    <a:pt x="188" y="1370"/>
                  </a:cubicBezTo>
                  <a:cubicBezTo>
                    <a:pt x="244" y="1416"/>
                    <a:pt x="312" y="1455"/>
                    <a:pt x="381" y="1490"/>
                  </a:cubicBezTo>
                  <a:cubicBezTo>
                    <a:pt x="467" y="1529"/>
                    <a:pt x="551" y="1558"/>
                    <a:pt x="637" y="1574"/>
                  </a:cubicBezTo>
                  <a:cubicBezTo>
                    <a:pt x="693" y="1581"/>
                    <a:pt x="745" y="1586"/>
                    <a:pt x="802" y="1586"/>
                  </a:cubicBezTo>
                  <a:cubicBezTo>
                    <a:pt x="824" y="1586"/>
                    <a:pt x="847" y="1586"/>
                    <a:pt x="870" y="1581"/>
                  </a:cubicBezTo>
                  <a:cubicBezTo>
                    <a:pt x="921" y="1574"/>
                    <a:pt x="972" y="1563"/>
                    <a:pt x="1023" y="1552"/>
                  </a:cubicBezTo>
                  <a:cubicBezTo>
                    <a:pt x="1041" y="1547"/>
                    <a:pt x="1057" y="1540"/>
                    <a:pt x="1068" y="1535"/>
                  </a:cubicBezTo>
                  <a:cubicBezTo>
                    <a:pt x="1125" y="1513"/>
                    <a:pt x="1177" y="1490"/>
                    <a:pt x="1222" y="1455"/>
                  </a:cubicBezTo>
                  <a:cubicBezTo>
                    <a:pt x="1245" y="1438"/>
                    <a:pt x="1272" y="1416"/>
                    <a:pt x="1296" y="1393"/>
                  </a:cubicBezTo>
                  <a:cubicBezTo>
                    <a:pt x="1313" y="1376"/>
                    <a:pt x="1330" y="1359"/>
                    <a:pt x="1347" y="1335"/>
                  </a:cubicBezTo>
                  <a:cubicBezTo>
                    <a:pt x="1364" y="1319"/>
                    <a:pt x="1375" y="1301"/>
                    <a:pt x="1393" y="1280"/>
                  </a:cubicBezTo>
                  <a:cubicBezTo>
                    <a:pt x="1403" y="1267"/>
                    <a:pt x="1409" y="1251"/>
                    <a:pt x="1421" y="1233"/>
                  </a:cubicBezTo>
                  <a:cubicBezTo>
                    <a:pt x="1427" y="1228"/>
                    <a:pt x="1432" y="1222"/>
                    <a:pt x="1438" y="1211"/>
                  </a:cubicBezTo>
                  <a:cubicBezTo>
                    <a:pt x="1461" y="1188"/>
                    <a:pt x="1500" y="1172"/>
                    <a:pt x="1540" y="1172"/>
                  </a:cubicBezTo>
                  <a:cubicBezTo>
                    <a:pt x="1552" y="1172"/>
                    <a:pt x="1558" y="1172"/>
                    <a:pt x="1568" y="1177"/>
                  </a:cubicBezTo>
                  <a:lnTo>
                    <a:pt x="1579" y="1177"/>
                  </a:lnTo>
                  <a:cubicBezTo>
                    <a:pt x="1592" y="1183"/>
                    <a:pt x="1597" y="1183"/>
                    <a:pt x="1608" y="1194"/>
                  </a:cubicBezTo>
                  <a:cubicBezTo>
                    <a:pt x="1631" y="1206"/>
                    <a:pt x="1648" y="1222"/>
                    <a:pt x="1660" y="1245"/>
                  </a:cubicBezTo>
                  <a:cubicBezTo>
                    <a:pt x="1665" y="1256"/>
                    <a:pt x="1671" y="1267"/>
                    <a:pt x="1671" y="1280"/>
                  </a:cubicBezTo>
                  <a:cubicBezTo>
                    <a:pt x="1671" y="1290"/>
                    <a:pt x="1676" y="1301"/>
                    <a:pt x="1676" y="1314"/>
                  </a:cubicBezTo>
                  <a:cubicBezTo>
                    <a:pt x="1676" y="1348"/>
                    <a:pt x="1676" y="1382"/>
                    <a:pt x="1682" y="1416"/>
                  </a:cubicBezTo>
                  <a:cubicBezTo>
                    <a:pt x="1688" y="1500"/>
                    <a:pt x="1699" y="1569"/>
                    <a:pt x="1716" y="1631"/>
                  </a:cubicBezTo>
                  <a:cubicBezTo>
                    <a:pt x="1723" y="1671"/>
                    <a:pt x="1733" y="1705"/>
                    <a:pt x="1750" y="1745"/>
                  </a:cubicBezTo>
                  <a:cubicBezTo>
                    <a:pt x="1768" y="1791"/>
                    <a:pt x="1784" y="1830"/>
                    <a:pt x="1807" y="1865"/>
                  </a:cubicBezTo>
                  <a:cubicBezTo>
                    <a:pt x="1818" y="1870"/>
                    <a:pt x="1825" y="1881"/>
                    <a:pt x="1830" y="1888"/>
                  </a:cubicBezTo>
                  <a:cubicBezTo>
                    <a:pt x="1841" y="1904"/>
                    <a:pt x="1859" y="1922"/>
                    <a:pt x="1875" y="1938"/>
                  </a:cubicBezTo>
                  <a:cubicBezTo>
                    <a:pt x="1898" y="1956"/>
                    <a:pt x="1927" y="1972"/>
                    <a:pt x="1949" y="1983"/>
                  </a:cubicBezTo>
                  <a:cubicBezTo>
                    <a:pt x="1954" y="1983"/>
                    <a:pt x="1961" y="1990"/>
                    <a:pt x="1967" y="1990"/>
                  </a:cubicBezTo>
                  <a:cubicBezTo>
                    <a:pt x="1972" y="1995"/>
                    <a:pt x="1983" y="2001"/>
                    <a:pt x="1995" y="2006"/>
                  </a:cubicBezTo>
                  <a:cubicBezTo>
                    <a:pt x="2029" y="2017"/>
                    <a:pt x="2063" y="2030"/>
                    <a:pt x="2103" y="2035"/>
                  </a:cubicBezTo>
                  <a:cubicBezTo>
                    <a:pt x="2159" y="2040"/>
                    <a:pt x="2211" y="2046"/>
                    <a:pt x="2261" y="2046"/>
                  </a:cubicBezTo>
                  <a:lnTo>
                    <a:pt x="2329" y="2046"/>
                  </a:lnTo>
                  <a:cubicBezTo>
                    <a:pt x="2381" y="2040"/>
                    <a:pt x="2432" y="2030"/>
                    <a:pt x="2484" y="2012"/>
                  </a:cubicBezTo>
                  <a:cubicBezTo>
                    <a:pt x="2489" y="2012"/>
                    <a:pt x="2494" y="2012"/>
                    <a:pt x="2500" y="2006"/>
                  </a:cubicBezTo>
                  <a:lnTo>
                    <a:pt x="2507" y="2006"/>
                  </a:lnTo>
                  <a:cubicBezTo>
                    <a:pt x="2541" y="1990"/>
                    <a:pt x="2568" y="1972"/>
                    <a:pt x="2597" y="1956"/>
                  </a:cubicBezTo>
                  <a:cubicBezTo>
                    <a:pt x="2602" y="1956"/>
                    <a:pt x="2609" y="1949"/>
                    <a:pt x="2614" y="1949"/>
                  </a:cubicBezTo>
                  <a:cubicBezTo>
                    <a:pt x="2620" y="1944"/>
                    <a:pt x="2625" y="1938"/>
                    <a:pt x="2631" y="1933"/>
                  </a:cubicBezTo>
                  <a:cubicBezTo>
                    <a:pt x="2654" y="1910"/>
                    <a:pt x="2677" y="1893"/>
                    <a:pt x="2699" y="1870"/>
                  </a:cubicBezTo>
                  <a:cubicBezTo>
                    <a:pt x="2717" y="1841"/>
                    <a:pt x="2733" y="1813"/>
                    <a:pt x="2751" y="1785"/>
                  </a:cubicBezTo>
                  <a:cubicBezTo>
                    <a:pt x="2756" y="1773"/>
                    <a:pt x="2762" y="1768"/>
                    <a:pt x="2767" y="1757"/>
                  </a:cubicBezTo>
                  <a:cubicBezTo>
                    <a:pt x="2785" y="1723"/>
                    <a:pt x="2796" y="1683"/>
                    <a:pt x="2807" y="1649"/>
                  </a:cubicBezTo>
                  <a:cubicBezTo>
                    <a:pt x="2801" y="1626"/>
                    <a:pt x="2801" y="1608"/>
                    <a:pt x="2807" y="1586"/>
                  </a:cubicBezTo>
                  <a:cubicBezTo>
                    <a:pt x="2807" y="1563"/>
                    <a:pt x="2819" y="1540"/>
                    <a:pt x="2830" y="1518"/>
                  </a:cubicBezTo>
                  <a:cubicBezTo>
                    <a:pt x="2848" y="1495"/>
                    <a:pt x="2869" y="1472"/>
                    <a:pt x="2898" y="1455"/>
                  </a:cubicBezTo>
                  <a:lnTo>
                    <a:pt x="2904" y="1455"/>
                  </a:lnTo>
                  <a:cubicBezTo>
                    <a:pt x="2932" y="1445"/>
                    <a:pt x="2955" y="1438"/>
                    <a:pt x="2984" y="1438"/>
                  </a:cubicBezTo>
                  <a:cubicBezTo>
                    <a:pt x="2995" y="1438"/>
                    <a:pt x="3011" y="1438"/>
                    <a:pt x="3029" y="1445"/>
                  </a:cubicBezTo>
                  <a:lnTo>
                    <a:pt x="3040" y="1445"/>
                  </a:lnTo>
                  <a:cubicBezTo>
                    <a:pt x="3079" y="1461"/>
                    <a:pt x="3114" y="1490"/>
                    <a:pt x="3142" y="1529"/>
                  </a:cubicBezTo>
                  <a:cubicBezTo>
                    <a:pt x="3148" y="1547"/>
                    <a:pt x="3160" y="1563"/>
                    <a:pt x="3171" y="1574"/>
                  </a:cubicBezTo>
                  <a:cubicBezTo>
                    <a:pt x="3182" y="1586"/>
                    <a:pt x="3189" y="1603"/>
                    <a:pt x="3199" y="1615"/>
                  </a:cubicBezTo>
                  <a:cubicBezTo>
                    <a:pt x="3228" y="1642"/>
                    <a:pt x="3257" y="1671"/>
                    <a:pt x="3284" y="1700"/>
                  </a:cubicBezTo>
                  <a:cubicBezTo>
                    <a:pt x="3318" y="1723"/>
                    <a:pt x="3352" y="1745"/>
                    <a:pt x="3386" y="1768"/>
                  </a:cubicBezTo>
                  <a:cubicBezTo>
                    <a:pt x="3404" y="1779"/>
                    <a:pt x="3420" y="1791"/>
                    <a:pt x="3438" y="1796"/>
                  </a:cubicBezTo>
                  <a:cubicBezTo>
                    <a:pt x="3444" y="1802"/>
                    <a:pt x="3454" y="1802"/>
                    <a:pt x="3461" y="1807"/>
                  </a:cubicBezTo>
                  <a:cubicBezTo>
                    <a:pt x="3530" y="1836"/>
                    <a:pt x="3591" y="1854"/>
                    <a:pt x="3666" y="1870"/>
                  </a:cubicBezTo>
                  <a:cubicBezTo>
                    <a:pt x="3740" y="1881"/>
                    <a:pt x="3813" y="1888"/>
                    <a:pt x="3892" y="1888"/>
                  </a:cubicBezTo>
                  <a:cubicBezTo>
                    <a:pt x="3939" y="1888"/>
                    <a:pt x="3984" y="1881"/>
                    <a:pt x="4034" y="1881"/>
                  </a:cubicBezTo>
                  <a:cubicBezTo>
                    <a:pt x="4170" y="1865"/>
                    <a:pt x="4319" y="1836"/>
                    <a:pt x="4466" y="1791"/>
                  </a:cubicBezTo>
                  <a:cubicBezTo>
                    <a:pt x="4552" y="1768"/>
                    <a:pt x="4631" y="1739"/>
                    <a:pt x="4723" y="1710"/>
                  </a:cubicBezTo>
                  <a:cubicBezTo>
                    <a:pt x="4757" y="1700"/>
                    <a:pt x="4784" y="1683"/>
                    <a:pt x="4818" y="1671"/>
                  </a:cubicBezTo>
                  <a:cubicBezTo>
                    <a:pt x="4825" y="1671"/>
                    <a:pt x="4831" y="1665"/>
                    <a:pt x="4836" y="1665"/>
                  </a:cubicBezTo>
                  <a:cubicBezTo>
                    <a:pt x="5030" y="1586"/>
                    <a:pt x="5193" y="1495"/>
                    <a:pt x="5336" y="1398"/>
                  </a:cubicBezTo>
                  <a:cubicBezTo>
                    <a:pt x="5347" y="1393"/>
                    <a:pt x="5353" y="1393"/>
                    <a:pt x="5358" y="1387"/>
                  </a:cubicBezTo>
                  <a:cubicBezTo>
                    <a:pt x="5398" y="1353"/>
                    <a:pt x="5439" y="1325"/>
                    <a:pt x="5478" y="1290"/>
                  </a:cubicBezTo>
                  <a:cubicBezTo>
                    <a:pt x="5534" y="1240"/>
                    <a:pt x="5591" y="1188"/>
                    <a:pt x="5637" y="1131"/>
                  </a:cubicBezTo>
                  <a:cubicBezTo>
                    <a:pt x="5677" y="1080"/>
                    <a:pt x="5717" y="1029"/>
                    <a:pt x="5746" y="973"/>
                  </a:cubicBezTo>
                  <a:cubicBezTo>
                    <a:pt x="5762" y="955"/>
                    <a:pt x="5773" y="933"/>
                    <a:pt x="5780" y="910"/>
                  </a:cubicBezTo>
                  <a:cubicBezTo>
                    <a:pt x="5791" y="892"/>
                    <a:pt x="5796" y="870"/>
                    <a:pt x="5807" y="853"/>
                  </a:cubicBezTo>
                  <a:cubicBezTo>
                    <a:pt x="5819" y="808"/>
                    <a:pt x="5836" y="768"/>
                    <a:pt x="5841" y="722"/>
                  </a:cubicBezTo>
                  <a:cubicBezTo>
                    <a:pt x="5848" y="700"/>
                    <a:pt x="5848" y="677"/>
                    <a:pt x="5848" y="648"/>
                  </a:cubicBezTo>
                  <a:cubicBezTo>
                    <a:pt x="5853" y="632"/>
                    <a:pt x="5853" y="614"/>
                    <a:pt x="5853" y="598"/>
                  </a:cubicBezTo>
                  <a:cubicBezTo>
                    <a:pt x="5853" y="585"/>
                    <a:pt x="5853" y="569"/>
                    <a:pt x="5848" y="558"/>
                  </a:cubicBezTo>
                  <a:cubicBezTo>
                    <a:pt x="5848" y="535"/>
                    <a:pt x="5841" y="517"/>
                    <a:pt x="5841" y="495"/>
                  </a:cubicBezTo>
                  <a:cubicBezTo>
                    <a:pt x="5836" y="467"/>
                    <a:pt x="5825" y="438"/>
                    <a:pt x="5814" y="409"/>
                  </a:cubicBezTo>
                  <a:cubicBezTo>
                    <a:pt x="5796" y="359"/>
                    <a:pt x="5767" y="307"/>
                    <a:pt x="5739" y="262"/>
                  </a:cubicBezTo>
                  <a:cubicBezTo>
                    <a:pt x="5705" y="217"/>
                    <a:pt x="5660" y="171"/>
                    <a:pt x="5609" y="126"/>
                  </a:cubicBezTo>
                  <a:cubicBezTo>
                    <a:pt x="5552" y="81"/>
                    <a:pt x="5489" y="40"/>
                    <a:pt x="5421" y="0"/>
                  </a:cubicBezTo>
                  <a:close/>
                  <a:moveTo>
                    <a:pt x="2500" y="3882"/>
                  </a:moveTo>
                  <a:cubicBezTo>
                    <a:pt x="2494" y="3905"/>
                    <a:pt x="2484" y="3933"/>
                    <a:pt x="2478" y="3955"/>
                  </a:cubicBezTo>
                  <a:cubicBezTo>
                    <a:pt x="2455" y="4002"/>
                    <a:pt x="2432" y="4047"/>
                    <a:pt x="2410" y="4086"/>
                  </a:cubicBezTo>
                  <a:cubicBezTo>
                    <a:pt x="2460" y="4092"/>
                    <a:pt x="2512" y="4104"/>
                    <a:pt x="2568" y="4109"/>
                  </a:cubicBezTo>
                  <a:cubicBezTo>
                    <a:pt x="2563" y="4104"/>
                    <a:pt x="2557" y="4092"/>
                    <a:pt x="2557" y="4081"/>
                  </a:cubicBezTo>
                  <a:cubicBezTo>
                    <a:pt x="2529" y="4012"/>
                    <a:pt x="2512" y="3944"/>
                    <a:pt x="2500" y="3882"/>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7" name="Google Shape;2041;p27"/>
            <p:cNvSpPr>
              <a:spLocks noChangeArrowheads="1"/>
            </p:cNvSpPr>
            <p:nvPr/>
          </p:nvSpPr>
          <p:spPr bwMode="auto">
            <a:xfrm flipH="1">
              <a:off x="1802656" y="3361061"/>
              <a:ext cx="208750" cy="318154"/>
            </a:xfrm>
            <a:custGeom>
              <a:avLst/>
              <a:gdLst>
                <a:gd name="T0" fmla="*/ 0 w 7115"/>
                <a:gd name="T1" fmla="*/ 0 h 10831"/>
                <a:gd name="T2" fmla="*/ 7115 w 7115"/>
                <a:gd name="T3" fmla="*/ 10831 h 10831"/>
              </a:gdLst>
              <a:ahLst/>
              <a:cxnLst/>
              <a:rect l="T0" t="T1" r="T2" b="T3"/>
              <a:pathLst>
                <a:path w="7115" h="10831" extrusionOk="0">
                  <a:moveTo>
                    <a:pt x="3324" y="302"/>
                  </a:moveTo>
                  <a:cubicBezTo>
                    <a:pt x="3375" y="302"/>
                    <a:pt x="3420" y="308"/>
                    <a:pt x="3472" y="313"/>
                  </a:cubicBezTo>
                  <a:cubicBezTo>
                    <a:pt x="3535" y="326"/>
                    <a:pt x="3596" y="347"/>
                    <a:pt x="3648" y="371"/>
                  </a:cubicBezTo>
                  <a:cubicBezTo>
                    <a:pt x="3699" y="394"/>
                    <a:pt x="3745" y="422"/>
                    <a:pt x="3785" y="456"/>
                  </a:cubicBezTo>
                  <a:cubicBezTo>
                    <a:pt x="3830" y="491"/>
                    <a:pt x="3869" y="536"/>
                    <a:pt x="3903" y="581"/>
                  </a:cubicBezTo>
                  <a:cubicBezTo>
                    <a:pt x="3944" y="638"/>
                    <a:pt x="3971" y="701"/>
                    <a:pt x="4000" y="763"/>
                  </a:cubicBezTo>
                  <a:cubicBezTo>
                    <a:pt x="4029" y="848"/>
                    <a:pt x="4052" y="945"/>
                    <a:pt x="4068" y="1047"/>
                  </a:cubicBezTo>
                  <a:cubicBezTo>
                    <a:pt x="4074" y="1121"/>
                    <a:pt x="4074" y="1200"/>
                    <a:pt x="4068" y="1291"/>
                  </a:cubicBezTo>
                  <a:cubicBezTo>
                    <a:pt x="4068" y="1343"/>
                    <a:pt x="4091" y="1393"/>
                    <a:pt x="4136" y="1422"/>
                  </a:cubicBezTo>
                  <a:cubicBezTo>
                    <a:pt x="4160" y="1438"/>
                    <a:pt x="4188" y="1445"/>
                    <a:pt x="4217" y="1445"/>
                  </a:cubicBezTo>
                  <a:cubicBezTo>
                    <a:pt x="4256" y="1445"/>
                    <a:pt x="4290" y="1433"/>
                    <a:pt x="4319" y="1404"/>
                  </a:cubicBezTo>
                  <a:cubicBezTo>
                    <a:pt x="4353" y="1377"/>
                    <a:pt x="4387" y="1348"/>
                    <a:pt x="4421" y="1320"/>
                  </a:cubicBezTo>
                  <a:cubicBezTo>
                    <a:pt x="4501" y="1268"/>
                    <a:pt x="4585" y="1223"/>
                    <a:pt x="4676" y="1189"/>
                  </a:cubicBezTo>
                  <a:cubicBezTo>
                    <a:pt x="4790" y="1149"/>
                    <a:pt x="4915" y="1121"/>
                    <a:pt x="5041" y="1104"/>
                  </a:cubicBezTo>
                  <a:cubicBezTo>
                    <a:pt x="5086" y="1104"/>
                    <a:pt x="5125" y="1097"/>
                    <a:pt x="5165" y="1097"/>
                  </a:cubicBezTo>
                  <a:cubicBezTo>
                    <a:pt x="5251" y="1097"/>
                    <a:pt x="5335" y="1110"/>
                    <a:pt x="5416" y="1121"/>
                  </a:cubicBezTo>
                  <a:cubicBezTo>
                    <a:pt x="5506" y="1138"/>
                    <a:pt x="5592" y="1160"/>
                    <a:pt x="5671" y="1194"/>
                  </a:cubicBezTo>
                  <a:cubicBezTo>
                    <a:pt x="5710" y="1217"/>
                    <a:pt x="5751" y="1246"/>
                    <a:pt x="5791" y="1268"/>
                  </a:cubicBezTo>
                  <a:cubicBezTo>
                    <a:pt x="5807" y="1291"/>
                    <a:pt x="5830" y="1309"/>
                    <a:pt x="5847" y="1331"/>
                  </a:cubicBezTo>
                  <a:cubicBezTo>
                    <a:pt x="5853" y="1348"/>
                    <a:pt x="5864" y="1365"/>
                    <a:pt x="5870" y="1382"/>
                  </a:cubicBezTo>
                  <a:cubicBezTo>
                    <a:pt x="5875" y="1393"/>
                    <a:pt x="5881" y="1411"/>
                    <a:pt x="5881" y="1427"/>
                  </a:cubicBezTo>
                  <a:cubicBezTo>
                    <a:pt x="5887" y="1445"/>
                    <a:pt x="5881" y="1462"/>
                    <a:pt x="5881" y="1479"/>
                  </a:cubicBezTo>
                  <a:cubicBezTo>
                    <a:pt x="5875" y="1496"/>
                    <a:pt x="5870" y="1519"/>
                    <a:pt x="5864" y="1535"/>
                  </a:cubicBezTo>
                  <a:cubicBezTo>
                    <a:pt x="5859" y="1541"/>
                    <a:pt x="5859" y="1553"/>
                    <a:pt x="5853" y="1558"/>
                  </a:cubicBezTo>
                  <a:cubicBezTo>
                    <a:pt x="5836" y="1598"/>
                    <a:pt x="5807" y="1637"/>
                    <a:pt x="5778" y="1677"/>
                  </a:cubicBezTo>
                  <a:cubicBezTo>
                    <a:pt x="5710" y="1752"/>
                    <a:pt x="5631" y="1820"/>
                    <a:pt x="5523" y="1899"/>
                  </a:cubicBezTo>
                  <a:cubicBezTo>
                    <a:pt x="5484" y="1933"/>
                    <a:pt x="5466" y="2002"/>
                    <a:pt x="5478" y="2047"/>
                  </a:cubicBezTo>
                  <a:cubicBezTo>
                    <a:pt x="5495" y="2115"/>
                    <a:pt x="5557" y="2161"/>
                    <a:pt x="5620" y="2167"/>
                  </a:cubicBezTo>
                  <a:cubicBezTo>
                    <a:pt x="5733" y="2167"/>
                    <a:pt x="5841" y="2177"/>
                    <a:pt x="5943" y="2195"/>
                  </a:cubicBezTo>
                  <a:cubicBezTo>
                    <a:pt x="6080" y="2217"/>
                    <a:pt x="6200" y="2257"/>
                    <a:pt x="6313" y="2303"/>
                  </a:cubicBezTo>
                  <a:cubicBezTo>
                    <a:pt x="6399" y="2348"/>
                    <a:pt x="6472" y="2393"/>
                    <a:pt x="6535" y="2445"/>
                  </a:cubicBezTo>
                  <a:cubicBezTo>
                    <a:pt x="6586" y="2490"/>
                    <a:pt x="6631" y="2536"/>
                    <a:pt x="6665" y="2581"/>
                  </a:cubicBezTo>
                  <a:cubicBezTo>
                    <a:pt x="6693" y="2626"/>
                    <a:pt x="6722" y="2678"/>
                    <a:pt x="6740" y="2728"/>
                  </a:cubicBezTo>
                  <a:cubicBezTo>
                    <a:pt x="6756" y="2775"/>
                    <a:pt x="6767" y="2825"/>
                    <a:pt x="6779" y="2877"/>
                  </a:cubicBezTo>
                  <a:cubicBezTo>
                    <a:pt x="6779" y="2933"/>
                    <a:pt x="6779" y="2985"/>
                    <a:pt x="6767" y="3041"/>
                  </a:cubicBezTo>
                  <a:cubicBezTo>
                    <a:pt x="6756" y="3103"/>
                    <a:pt x="6733" y="3166"/>
                    <a:pt x="6706" y="3229"/>
                  </a:cubicBezTo>
                  <a:cubicBezTo>
                    <a:pt x="6672" y="3308"/>
                    <a:pt x="6620" y="3376"/>
                    <a:pt x="6563" y="3450"/>
                  </a:cubicBezTo>
                  <a:cubicBezTo>
                    <a:pt x="6483" y="3541"/>
                    <a:pt x="6392" y="3627"/>
                    <a:pt x="6284" y="3706"/>
                  </a:cubicBezTo>
                  <a:cubicBezTo>
                    <a:pt x="6108" y="3825"/>
                    <a:pt x="5898" y="3934"/>
                    <a:pt x="5649" y="4029"/>
                  </a:cubicBezTo>
                  <a:cubicBezTo>
                    <a:pt x="5398" y="4121"/>
                    <a:pt x="5177" y="4173"/>
                    <a:pt x="4960" y="4200"/>
                  </a:cubicBezTo>
                  <a:cubicBezTo>
                    <a:pt x="4910" y="4200"/>
                    <a:pt x="4865" y="4207"/>
                    <a:pt x="4818" y="4207"/>
                  </a:cubicBezTo>
                  <a:cubicBezTo>
                    <a:pt x="4739" y="4207"/>
                    <a:pt x="4666" y="4200"/>
                    <a:pt x="4592" y="4189"/>
                  </a:cubicBezTo>
                  <a:cubicBezTo>
                    <a:pt x="4506" y="4173"/>
                    <a:pt x="4432" y="4149"/>
                    <a:pt x="4364" y="4115"/>
                  </a:cubicBezTo>
                  <a:cubicBezTo>
                    <a:pt x="4307" y="4087"/>
                    <a:pt x="4262" y="4058"/>
                    <a:pt x="4210" y="4019"/>
                  </a:cubicBezTo>
                  <a:cubicBezTo>
                    <a:pt x="4165" y="3979"/>
                    <a:pt x="4125" y="3934"/>
                    <a:pt x="4097" y="3893"/>
                  </a:cubicBezTo>
                  <a:cubicBezTo>
                    <a:pt x="4086" y="3882"/>
                    <a:pt x="4074" y="3866"/>
                    <a:pt x="4068" y="3848"/>
                  </a:cubicBezTo>
                  <a:cubicBezTo>
                    <a:pt x="4040" y="3809"/>
                    <a:pt x="4005" y="3780"/>
                    <a:pt x="3966" y="3764"/>
                  </a:cubicBezTo>
                  <a:cubicBezTo>
                    <a:pt x="3944" y="3757"/>
                    <a:pt x="3926" y="3757"/>
                    <a:pt x="3910" y="3757"/>
                  </a:cubicBezTo>
                  <a:cubicBezTo>
                    <a:pt x="3881" y="3757"/>
                    <a:pt x="3853" y="3764"/>
                    <a:pt x="3824" y="3774"/>
                  </a:cubicBezTo>
                  <a:cubicBezTo>
                    <a:pt x="3756" y="3814"/>
                    <a:pt x="3716" y="3893"/>
                    <a:pt x="3733" y="3968"/>
                  </a:cubicBezTo>
                  <a:cubicBezTo>
                    <a:pt x="3722" y="4002"/>
                    <a:pt x="3711" y="4042"/>
                    <a:pt x="3693" y="4076"/>
                  </a:cubicBezTo>
                  <a:cubicBezTo>
                    <a:pt x="3671" y="4115"/>
                    <a:pt x="3648" y="4155"/>
                    <a:pt x="3625" y="4189"/>
                  </a:cubicBezTo>
                  <a:cubicBezTo>
                    <a:pt x="3596" y="4218"/>
                    <a:pt x="3569" y="4241"/>
                    <a:pt x="3540" y="4268"/>
                  </a:cubicBezTo>
                  <a:cubicBezTo>
                    <a:pt x="3506" y="4291"/>
                    <a:pt x="3467" y="4309"/>
                    <a:pt x="3426" y="4325"/>
                  </a:cubicBezTo>
                  <a:cubicBezTo>
                    <a:pt x="3370" y="4343"/>
                    <a:pt x="3313" y="4359"/>
                    <a:pt x="3255" y="4365"/>
                  </a:cubicBezTo>
                  <a:lnTo>
                    <a:pt x="3187" y="4365"/>
                  </a:lnTo>
                  <a:cubicBezTo>
                    <a:pt x="3137" y="4365"/>
                    <a:pt x="3085" y="4359"/>
                    <a:pt x="3029" y="4354"/>
                  </a:cubicBezTo>
                  <a:cubicBezTo>
                    <a:pt x="2977" y="4343"/>
                    <a:pt x="2932" y="4331"/>
                    <a:pt x="2893" y="4309"/>
                  </a:cubicBezTo>
                  <a:cubicBezTo>
                    <a:pt x="2859" y="4297"/>
                    <a:pt x="2830" y="4280"/>
                    <a:pt x="2801" y="4257"/>
                  </a:cubicBezTo>
                  <a:cubicBezTo>
                    <a:pt x="2778" y="4234"/>
                    <a:pt x="2756" y="4207"/>
                    <a:pt x="2733" y="4184"/>
                  </a:cubicBezTo>
                  <a:cubicBezTo>
                    <a:pt x="2710" y="4149"/>
                    <a:pt x="2694" y="4110"/>
                    <a:pt x="2676" y="4064"/>
                  </a:cubicBezTo>
                  <a:cubicBezTo>
                    <a:pt x="2642" y="3974"/>
                    <a:pt x="2620" y="3871"/>
                    <a:pt x="2608" y="3735"/>
                  </a:cubicBezTo>
                  <a:cubicBezTo>
                    <a:pt x="2602" y="3701"/>
                    <a:pt x="2602" y="3667"/>
                    <a:pt x="2602" y="3633"/>
                  </a:cubicBezTo>
                  <a:cubicBezTo>
                    <a:pt x="2602" y="3609"/>
                    <a:pt x="2597" y="3586"/>
                    <a:pt x="2586" y="3564"/>
                  </a:cubicBezTo>
                  <a:cubicBezTo>
                    <a:pt x="2568" y="3530"/>
                    <a:pt x="2539" y="3507"/>
                    <a:pt x="2505" y="3496"/>
                  </a:cubicBezTo>
                  <a:cubicBezTo>
                    <a:pt x="2489" y="3491"/>
                    <a:pt x="2478" y="3491"/>
                    <a:pt x="2466" y="3491"/>
                  </a:cubicBezTo>
                  <a:cubicBezTo>
                    <a:pt x="2415" y="3491"/>
                    <a:pt x="2369" y="3513"/>
                    <a:pt x="2347" y="3552"/>
                  </a:cubicBezTo>
                  <a:cubicBezTo>
                    <a:pt x="2324" y="3586"/>
                    <a:pt x="2301" y="3627"/>
                    <a:pt x="2273" y="3654"/>
                  </a:cubicBezTo>
                  <a:cubicBezTo>
                    <a:pt x="2239" y="3701"/>
                    <a:pt x="2193" y="3740"/>
                    <a:pt x="2148" y="3774"/>
                  </a:cubicBezTo>
                  <a:cubicBezTo>
                    <a:pt x="2103" y="3809"/>
                    <a:pt x="2051" y="3832"/>
                    <a:pt x="1994" y="3854"/>
                  </a:cubicBezTo>
                  <a:cubicBezTo>
                    <a:pt x="1933" y="3877"/>
                    <a:pt x="1864" y="3893"/>
                    <a:pt x="1796" y="3900"/>
                  </a:cubicBezTo>
                  <a:cubicBezTo>
                    <a:pt x="1773" y="3905"/>
                    <a:pt x="1750" y="3905"/>
                    <a:pt x="1728" y="3905"/>
                  </a:cubicBezTo>
                  <a:cubicBezTo>
                    <a:pt x="1671" y="3905"/>
                    <a:pt x="1619" y="3900"/>
                    <a:pt x="1563" y="3893"/>
                  </a:cubicBezTo>
                  <a:cubicBezTo>
                    <a:pt x="1477" y="3877"/>
                    <a:pt x="1393" y="3848"/>
                    <a:pt x="1307" y="3809"/>
                  </a:cubicBezTo>
                  <a:cubicBezTo>
                    <a:pt x="1238" y="3774"/>
                    <a:pt x="1170" y="3735"/>
                    <a:pt x="1114" y="3689"/>
                  </a:cubicBezTo>
                  <a:cubicBezTo>
                    <a:pt x="1073" y="3649"/>
                    <a:pt x="1034" y="3609"/>
                    <a:pt x="1005" y="3570"/>
                  </a:cubicBezTo>
                  <a:cubicBezTo>
                    <a:pt x="983" y="3541"/>
                    <a:pt x="966" y="3507"/>
                    <a:pt x="949" y="3468"/>
                  </a:cubicBezTo>
                  <a:cubicBezTo>
                    <a:pt x="937" y="3434"/>
                    <a:pt x="932" y="3405"/>
                    <a:pt x="926" y="3371"/>
                  </a:cubicBezTo>
                  <a:lnTo>
                    <a:pt x="926" y="3313"/>
                  </a:lnTo>
                  <a:cubicBezTo>
                    <a:pt x="926" y="3308"/>
                    <a:pt x="926" y="3297"/>
                    <a:pt x="932" y="3292"/>
                  </a:cubicBezTo>
                  <a:cubicBezTo>
                    <a:pt x="937" y="3258"/>
                    <a:pt x="949" y="3223"/>
                    <a:pt x="960" y="3195"/>
                  </a:cubicBezTo>
                  <a:cubicBezTo>
                    <a:pt x="983" y="3155"/>
                    <a:pt x="1005" y="3116"/>
                    <a:pt x="1034" y="3082"/>
                  </a:cubicBezTo>
                  <a:cubicBezTo>
                    <a:pt x="1086" y="3019"/>
                    <a:pt x="1148" y="2967"/>
                    <a:pt x="1222" y="2911"/>
                  </a:cubicBezTo>
                  <a:cubicBezTo>
                    <a:pt x="1251" y="2888"/>
                    <a:pt x="1267" y="2843"/>
                    <a:pt x="1267" y="2802"/>
                  </a:cubicBezTo>
                  <a:cubicBezTo>
                    <a:pt x="1273" y="2746"/>
                    <a:pt x="1244" y="2694"/>
                    <a:pt x="1199" y="2666"/>
                  </a:cubicBezTo>
                  <a:cubicBezTo>
                    <a:pt x="1131" y="2626"/>
                    <a:pt x="1073" y="2587"/>
                    <a:pt x="1028" y="2547"/>
                  </a:cubicBezTo>
                  <a:cubicBezTo>
                    <a:pt x="971" y="2495"/>
                    <a:pt x="926" y="2450"/>
                    <a:pt x="887" y="2400"/>
                  </a:cubicBezTo>
                  <a:cubicBezTo>
                    <a:pt x="858" y="2353"/>
                    <a:pt x="829" y="2308"/>
                    <a:pt x="813" y="2257"/>
                  </a:cubicBezTo>
                  <a:cubicBezTo>
                    <a:pt x="795" y="2217"/>
                    <a:pt x="790" y="2172"/>
                    <a:pt x="784" y="2127"/>
                  </a:cubicBezTo>
                  <a:cubicBezTo>
                    <a:pt x="779" y="2081"/>
                    <a:pt x="784" y="2041"/>
                    <a:pt x="790" y="2002"/>
                  </a:cubicBezTo>
                  <a:cubicBezTo>
                    <a:pt x="795" y="1944"/>
                    <a:pt x="813" y="1899"/>
                    <a:pt x="835" y="1847"/>
                  </a:cubicBezTo>
                  <a:cubicBezTo>
                    <a:pt x="858" y="1802"/>
                    <a:pt x="887" y="1757"/>
                    <a:pt x="926" y="1711"/>
                  </a:cubicBezTo>
                  <a:cubicBezTo>
                    <a:pt x="966" y="1661"/>
                    <a:pt x="1017" y="1616"/>
                    <a:pt x="1068" y="1575"/>
                  </a:cubicBezTo>
                  <a:cubicBezTo>
                    <a:pt x="1131" y="1535"/>
                    <a:pt x="1193" y="1501"/>
                    <a:pt x="1262" y="1472"/>
                  </a:cubicBezTo>
                  <a:cubicBezTo>
                    <a:pt x="1330" y="1451"/>
                    <a:pt x="1403" y="1433"/>
                    <a:pt x="1477" y="1427"/>
                  </a:cubicBezTo>
                  <a:cubicBezTo>
                    <a:pt x="1506" y="1422"/>
                    <a:pt x="1529" y="1422"/>
                    <a:pt x="1558" y="1422"/>
                  </a:cubicBezTo>
                  <a:cubicBezTo>
                    <a:pt x="1603" y="1422"/>
                    <a:pt x="1653" y="1427"/>
                    <a:pt x="1710" y="1433"/>
                  </a:cubicBezTo>
                  <a:cubicBezTo>
                    <a:pt x="1796" y="1451"/>
                    <a:pt x="1881" y="1479"/>
                    <a:pt x="1967" y="1513"/>
                  </a:cubicBezTo>
                  <a:cubicBezTo>
                    <a:pt x="1988" y="1524"/>
                    <a:pt x="2012" y="1535"/>
                    <a:pt x="2035" y="1547"/>
                  </a:cubicBezTo>
                  <a:cubicBezTo>
                    <a:pt x="2062" y="1564"/>
                    <a:pt x="2091" y="1575"/>
                    <a:pt x="2119" y="1575"/>
                  </a:cubicBezTo>
                  <a:cubicBezTo>
                    <a:pt x="2143" y="1575"/>
                    <a:pt x="2164" y="1569"/>
                    <a:pt x="2188" y="1558"/>
                  </a:cubicBezTo>
                  <a:cubicBezTo>
                    <a:pt x="2233" y="1530"/>
                    <a:pt x="2261" y="1485"/>
                    <a:pt x="2267" y="1427"/>
                  </a:cubicBezTo>
                  <a:cubicBezTo>
                    <a:pt x="2273" y="1377"/>
                    <a:pt x="2279" y="1320"/>
                    <a:pt x="2284" y="1268"/>
                  </a:cubicBezTo>
                  <a:cubicBezTo>
                    <a:pt x="2308" y="1155"/>
                    <a:pt x="2342" y="1047"/>
                    <a:pt x="2387" y="939"/>
                  </a:cubicBezTo>
                  <a:cubicBezTo>
                    <a:pt x="2432" y="842"/>
                    <a:pt x="2489" y="756"/>
                    <a:pt x="2552" y="677"/>
                  </a:cubicBezTo>
                  <a:cubicBezTo>
                    <a:pt x="2614" y="609"/>
                    <a:pt x="2683" y="546"/>
                    <a:pt x="2756" y="491"/>
                  </a:cubicBezTo>
                  <a:cubicBezTo>
                    <a:pt x="2830" y="439"/>
                    <a:pt x="2914" y="399"/>
                    <a:pt x="3000" y="365"/>
                  </a:cubicBezTo>
                  <a:cubicBezTo>
                    <a:pt x="3079" y="336"/>
                    <a:pt x="3160" y="313"/>
                    <a:pt x="3244" y="302"/>
                  </a:cubicBezTo>
                  <a:close/>
                  <a:moveTo>
                    <a:pt x="2006" y="5416"/>
                  </a:moveTo>
                  <a:cubicBezTo>
                    <a:pt x="2035" y="5416"/>
                    <a:pt x="2062" y="5416"/>
                    <a:pt x="2085" y="5422"/>
                  </a:cubicBezTo>
                  <a:cubicBezTo>
                    <a:pt x="2114" y="5427"/>
                    <a:pt x="2143" y="5440"/>
                    <a:pt x="2164" y="5445"/>
                  </a:cubicBezTo>
                  <a:cubicBezTo>
                    <a:pt x="2188" y="5456"/>
                    <a:pt x="2205" y="5468"/>
                    <a:pt x="2222" y="5485"/>
                  </a:cubicBezTo>
                  <a:cubicBezTo>
                    <a:pt x="2239" y="5496"/>
                    <a:pt x="2256" y="5513"/>
                    <a:pt x="2267" y="5530"/>
                  </a:cubicBezTo>
                  <a:cubicBezTo>
                    <a:pt x="2284" y="5553"/>
                    <a:pt x="2295" y="5581"/>
                    <a:pt x="2308" y="5605"/>
                  </a:cubicBezTo>
                  <a:cubicBezTo>
                    <a:pt x="2319" y="5639"/>
                    <a:pt x="2324" y="5684"/>
                    <a:pt x="2335" y="5729"/>
                  </a:cubicBezTo>
                  <a:lnTo>
                    <a:pt x="2335" y="5791"/>
                  </a:lnTo>
                  <a:cubicBezTo>
                    <a:pt x="2335" y="5843"/>
                    <a:pt x="2358" y="5888"/>
                    <a:pt x="2398" y="5917"/>
                  </a:cubicBezTo>
                  <a:cubicBezTo>
                    <a:pt x="2421" y="5928"/>
                    <a:pt x="2449" y="5933"/>
                    <a:pt x="2478" y="5933"/>
                  </a:cubicBezTo>
                  <a:cubicBezTo>
                    <a:pt x="2500" y="5933"/>
                    <a:pt x="2518" y="5933"/>
                    <a:pt x="2539" y="5922"/>
                  </a:cubicBezTo>
                  <a:cubicBezTo>
                    <a:pt x="2574" y="5905"/>
                    <a:pt x="2602" y="5888"/>
                    <a:pt x="2636" y="5877"/>
                  </a:cubicBezTo>
                  <a:cubicBezTo>
                    <a:pt x="2699" y="5854"/>
                    <a:pt x="2767" y="5836"/>
                    <a:pt x="2835" y="5826"/>
                  </a:cubicBezTo>
                  <a:lnTo>
                    <a:pt x="2898" y="5826"/>
                  </a:lnTo>
                  <a:cubicBezTo>
                    <a:pt x="2943" y="5826"/>
                    <a:pt x="2989" y="5831"/>
                    <a:pt x="3034" y="5836"/>
                  </a:cubicBezTo>
                  <a:cubicBezTo>
                    <a:pt x="3103" y="5849"/>
                    <a:pt x="3165" y="5871"/>
                    <a:pt x="3228" y="5899"/>
                  </a:cubicBezTo>
                  <a:cubicBezTo>
                    <a:pt x="3289" y="5928"/>
                    <a:pt x="3347" y="5962"/>
                    <a:pt x="3404" y="6007"/>
                  </a:cubicBezTo>
                  <a:cubicBezTo>
                    <a:pt x="3444" y="6041"/>
                    <a:pt x="3478" y="6082"/>
                    <a:pt x="3512" y="6127"/>
                  </a:cubicBezTo>
                  <a:cubicBezTo>
                    <a:pt x="3535" y="6156"/>
                    <a:pt x="3551" y="6190"/>
                    <a:pt x="3562" y="6224"/>
                  </a:cubicBezTo>
                  <a:cubicBezTo>
                    <a:pt x="3575" y="6246"/>
                    <a:pt x="3580" y="6269"/>
                    <a:pt x="3585" y="6297"/>
                  </a:cubicBezTo>
                  <a:cubicBezTo>
                    <a:pt x="3585" y="6314"/>
                    <a:pt x="3585" y="6331"/>
                    <a:pt x="3580" y="6348"/>
                  </a:cubicBezTo>
                  <a:cubicBezTo>
                    <a:pt x="3580" y="6366"/>
                    <a:pt x="3575" y="6376"/>
                    <a:pt x="3569" y="6394"/>
                  </a:cubicBezTo>
                  <a:cubicBezTo>
                    <a:pt x="3557" y="6405"/>
                    <a:pt x="3551" y="6423"/>
                    <a:pt x="3540" y="6434"/>
                  </a:cubicBezTo>
                  <a:cubicBezTo>
                    <a:pt x="3528" y="6450"/>
                    <a:pt x="3512" y="6468"/>
                    <a:pt x="3494" y="6479"/>
                  </a:cubicBezTo>
                  <a:cubicBezTo>
                    <a:pt x="3460" y="6502"/>
                    <a:pt x="3426" y="6518"/>
                    <a:pt x="3386" y="6536"/>
                  </a:cubicBezTo>
                  <a:cubicBezTo>
                    <a:pt x="3307" y="6565"/>
                    <a:pt x="3216" y="6581"/>
                    <a:pt x="3108" y="6593"/>
                  </a:cubicBezTo>
                  <a:cubicBezTo>
                    <a:pt x="3085" y="6593"/>
                    <a:pt x="3063" y="6599"/>
                    <a:pt x="3040" y="6610"/>
                  </a:cubicBezTo>
                  <a:cubicBezTo>
                    <a:pt x="3017" y="6621"/>
                    <a:pt x="3000" y="6638"/>
                    <a:pt x="2989" y="6662"/>
                  </a:cubicBezTo>
                  <a:cubicBezTo>
                    <a:pt x="2972" y="6683"/>
                    <a:pt x="2966" y="6707"/>
                    <a:pt x="2966" y="6735"/>
                  </a:cubicBezTo>
                  <a:cubicBezTo>
                    <a:pt x="2961" y="6769"/>
                    <a:pt x="2972" y="6803"/>
                    <a:pt x="3000" y="6843"/>
                  </a:cubicBezTo>
                  <a:lnTo>
                    <a:pt x="3029" y="6877"/>
                  </a:lnTo>
                  <a:cubicBezTo>
                    <a:pt x="3063" y="6927"/>
                    <a:pt x="3097" y="6985"/>
                    <a:pt x="3119" y="7047"/>
                  </a:cubicBezTo>
                  <a:cubicBezTo>
                    <a:pt x="3137" y="7092"/>
                    <a:pt x="3148" y="7139"/>
                    <a:pt x="3153" y="7189"/>
                  </a:cubicBezTo>
                  <a:cubicBezTo>
                    <a:pt x="3160" y="7234"/>
                    <a:pt x="3153" y="7286"/>
                    <a:pt x="3148" y="7331"/>
                  </a:cubicBezTo>
                  <a:cubicBezTo>
                    <a:pt x="3137" y="7383"/>
                    <a:pt x="3126" y="7428"/>
                    <a:pt x="3103" y="7473"/>
                  </a:cubicBezTo>
                  <a:cubicBezTo>
                    <a:pt x="3079" y="7519"/>
                    <a:pt x="3051" y="7564"/>
                    <a:pt x="3017" y="7609"/>
                  </a:cubicBezTo>
                  <a:cubicBezTo>
                    <a:pt x="2972" y="7656"/>
                    <a:pt x="2927" y="7695"/>
                    <a:pt x="2875" y="7735"/>
                  </a:cubicBezTo>
                  <a:cubicBezTo>
                    <a:pt x="2819" y="7774"/>
                    <a:pt x="2751" y="7808"/>
                    <a:pt x="2683" y="7837"/>
                  </a:cubicBezTo>
                  <a:cubicBezTo>
                    <a:pt x="2620" y="7860"/>
                    <a:pt x="2552" y="7877"/>
                    <a:pt x="2489" y="7882"/>
                  </a:cubicBezTo>
                  <a:lnTo>
                    <a:pt x="2437" y="7882"/>
                  </a:lnTo>
                  <a:cubicBezTo>
                    <a:pt x="2392" y="7882"/>
                    <a:pt x="2353" y="7882"/>
                    <a:pt x="2313" y="7877"/>
                  </a:cubicBezTo>
                  <a:cubicBezTo>
                    <a:pt x="2256" y="7866"/>
                    <a:pt x="2211" y="7848"/>
                    <a:pt x="2159" y="7826"/>
                  </a:cubicBezTo>
                  <a:cubicBezTo>
                    <a:pt x="2114" y="7803"/>
                    <a:pt x="2074" y="7774"/>
                    <a:pt x="2035" y="7746"/>
                  </a:cubicBezTo>
                  <a:cubicBezTo>
                    <a:pt x="1988" y="7706"/>
                    <a:pt x="1949" y="7661"/>
                    <a:pt x="1915" y="7616"/>
                  </a:cubicBezTo>
                  <a:cubicBezTo>
                    <a:pt x="1892" y="7593"/>
                    <a:pt x="1858" y="7575"/>
                    <a:pt x="1823" y="7575"/>
                  </a:cubicBezTo>
                  <a:cubicBezTo>
                    <a:pt x="1802" y="7575"/>
                    <a:pt x="1784" y="7582"/>
                    <a:pt x="1768" y="7587"/>
                  </a:cubicBezTo>
                  <a:cubicBezTo>
                    <a:pt x="1739" y="7604"/>
                    <a:pt x="1716" y="7633"/>
                    <a:pt x="1705" y="7661"/>
                  </a:cubicBezTo>
                  <a:cubicBezTo>
                    <a:pt x="1705" y="7678"/>
                    <a:pt x="1699" y="7695"/>
                    <a:pt x="1705" y="7712"/>
                  </a:cubicBezTo>
                  <a:lnTo>
                    <a:pt x="1694" y="7724"/>
                  </a:lnTo>
                  <a:cubicBezTo>
                    <a:pt x="1671" y="7753"/>
                    <a:pt x="1642" y="7780"/>
                    <a:pt x="1613" y="7798"/>
                  </a:cubicBezTo>
                  <a:cubicBezTo>
                    <a:pt x="1579" y="7821"/>
                    <a:pt x="1545" y="7843"/>
                    <a:pt x="1506" y="7855"/>
                  </a:cubicBezTo>
                  <a:cubicBezTo>
                    <a:pt x="1455" y="7877"/>
                    <a:pt x="1398" y="7889"/>
                    <a:pt x="1341" y="7894"/>
                  </a:cubicBezTo>
                  <a:cubicBezTo>
                    <a:pt x="1319" y="7894"/>
                    <a:pt x="1301" y="7900"/>
                    <a:pt x="1285" y="7900"/>
                  </a:cubicBezTo>
                  <a:cubicBezTo>
                    <a:pt x="1238" y="7900"/>
                    <a:pt x="1193" y="7894"/>
                    <a:pt x="1142" y="7889"/>
                  </a:cubicBezTo>
                  <a:cubicBezTo>
                    <a:pt x="1080" y="7871"/>
                    <a:pt x="1023" y="7855"/>
                    <a:pt x="960" y="7826"/>
                  </a:cubicBezTo>
                  <a:cubicBezTo>
                    <a:pt x="915" y="7803"/>
                    <a:pt x="876" y="7780"/>
                    <a:pt x="842" y="7753"/>
                  </a:cubicBezTo>
                  <a:cubicBezTo>
                    <a:pt x="813" y="7724"/>
                    <a:pt x="784" y="7695"/>
                    <a:pt x="761" y="7667"/>
                  </a:cubicBezTo>
                  <a:cubicBezTo>
                    <a:pt x="739" y="7627"/>
                    <a:pt x="716" y="7593"/>
                    <a:pt x="698" y="7548"/>
                  </a:cubicBezTo>
                  <a:cubicBezTo>
                    <a:pt x="682" y="7507"/>
                    <a:pt x="677" y="7473"/>
                    <a:pt x="664" y="7439"/>
                  </a:cubicBezTo>
                  <a:cubicBezTo>
                    <a:pt x="664" y="7428"/>
                    <a:pt x="664" y="7422"/>
                    <a:pt x="671" y="7412"/>
                  </a:cubicBezTo>
                  <a:cubicBezTo>
                    <a:pt x="682" y="7365"/>
                    <a:pt x="693" y="7326"/>
                    <a:pt x="711" y="7281"/>
                  </a:cubicBezTo>
                  <a:lnTo>
                    <a:pt x="716" y="7257"/>
                  </a:lnTo>
                  <a:cubicBezTo>
                    <a:pt x="732" y="7223"/>
                    <a:pt x="745" y="7184"/>
                    <a:pt x="750" y="7144"/>
                  </a:cubicBezTo>
                  <a:cubicBezTo>
                    <a:pt x="756" y="7105"/>
                    <a:pt x="732" y="7064"/>
                    <a:pt x="711" y="7019"/>
                  </a:cubicBezTo>
                  <a:cubicBezTo>
                    <a:pt x="687" y="6968"/>
                    <a:pt x="648" y="6927"/>
                    <a:pt x="625" y="6900"/>
                  </a:cubicBezTo>
                  <a:cubicBezTo>
                    <a:pt x="580" y="6843"/>
                    <a:pt x="522" y="6798"/>
                    <a:pt x="467" y="6746"/>
                  </a:cubicBezTo>
                  <a:cubicBezTo>
                    <a:pt x="404" y="6696"/>
                    <a:pt x="336" y="6633"/>
                    <a:pt x="284" y="6565"/>
                  </a:cubicBezTo>
                  <a:cubicBezTo>
                    <a:pt x="267" y="6542"/>
                    <a:pt x="255" y="6518"/>
                    <a:pt x="250" y="6502"/>
                  </a:cubicBezTo>
                  <a:cubicBezTo>
                    <a:pt x="244" y="6484"/>
                    <a:pt x="239" y="6468"/>
                    <a:pt x="233" y="6445"/>
                  </a:cubicBezTo>
                  <a:cubicBezTo>
                    <a:pt x="233" y="6428"/>
                    <a:pt x="233" y="6411"/>
                    <a:pt x="239" y="6389"/>
                  </a:cubicBezTo>
                  <a:cubicBezTo>
                    <a:pt x="244" y="6360"/>
                    <a:pt x="255" y="6326"/>
                    <a:pt x="273" y="6292"/>
                  </a:cubicBezTo>
                  <a:cubicBezTo>
                    <a:pt x="302" y="6229"/>
                    <a:pt x="341" y="6172"/>
                    <a:pt x="386" y="6116"/>
                  </a:cubicBezTo>
                  <a:cubicBezTo>
                    <a:pt x="415" y="6075"/>
                    <a:pt x="454" y="6048"/>
                    <a:pt x="494" y="6014"/>
                  </a:cubicBezTo>
                  <a:cubicBezTo>
                    <a:pt x="540" y="5980"/>
                    <a:pt x="585" y="5956"/>
                    <a:pt x="630" y="5939"/>
                  </a:cubicBezTo>
                  <a:cubicBezTo>
                    <a:pt x="677" y="5922"/>
                    <a:pt x="716" y="5911"/>
                    <a:pt x="761" y="5905"/>
                  </a:cubicBezTo>
                  <a:lnTo>
                    <a:pt x="795" y="5905"/>
                  </a:lnTo>
                  <a:cubicBezTo>
                    <a:pt x="818" y="5905"/>
                    <a:pt x="842" y="5905"/>
                    <a:pt x="863" y="5911"/>
                  </a:cubicBezTo>
                  <a:cubicBezTo>
                    <a:pt x="897" y="5917"/>
                    <a:pt x="932" y="5928"/>
                    <a:pt x="960" y="5939"/>
                  </a:cubicBezTo>
                  <a:cubicBezTo>
                    <a:pt x="983" y="5956"/>
                    <a:pt x="1012" y="5967"/>
                    <a:pt x="1034" y="5991"/>
                  </a:cubicBezTo>
                  <a:cubicBezTo>
                    <a:pt x="1062" y="6014"/>
                    <a:pt x="1091" y="6048"/>
                    <a:pt x="1114" y="6082"/>
                  </a:cubicBezTo>
                  <a:cubicBezTo>
                    <a:pt x="1136" y="6109"/>
                    <a:pt x="1176" y="6121"/>
                    <a:pt x="1204" y="6121"/>
                  </a:cubicBezTo>
                  <a:cubicBezTo>
                    <a:pt x="1217" y="6121"/>
                    <a:pt x="1222" y="6121"/>
                    <a:pt x="1233" y="6116"/>
                  </a:cubicBezTo>
                  <a:cubicBezTo>
                    <a:pt x="1256" y="6109"/>
                    <a:pt x="1273" y="6104"/>
                    <a:pt x="1290" y="6087"/>
                  </a:cubicBezTo>
                  <a:cubicBezTo>
                    <a:pt x="1319" y="6059"/>
                    <a:pt x="1324" y="6025"/>
                    <a:pt x="1330" y="5996"/>
                  </a:cubicBezTo>
                  <a:cubicBezTo>
                    <a:pt x="1341" y="5946"/>
                    <a:pt x="1358" y="5888"/>
                    <a:pt x="1380" y="5836"/>
                  </a:cubicBezTo>
                  <a:cubicBezTo>
                    <a:pt x="1409" y="5781"/>
                    <a:pt x="1443" y="5734"/>
                    <a:pt x="1483" y="5684"/>
                  </a:cubicBezTo>
                  <a:cubicBezTo>
                    <a:pt x="1523" y="5639"/>
                    <a:pt x="1568" y="5592"/>
                    <a:pt x="1619" y="5553"/>
                  </a:cubicBezTo>
                  <a:cubicBezTo>
                    <a:pt x="1676" y="5519"/>
                    <a:pt x="1739" y="5485"/>
                    <a:pt x="1796" y="5456"/>
                  </a:cubicBezTo>
                  <a:cubicBezTo>
                    <a:pt x="1852" y="5440"/>
                    <a:pt x="1915" y="5427"/>
                    <a:pt x="1972" y="5416"/>
                  </a:cubicBezTo>
                  <a:close/>
                  <a:moveTo>
                    <a:pt x="3194" y="7843"/>
                  </a:moveTo>
                  <a:lnTo>
                    <a:pt x="3194" y="7843"/>
                  </a:lnTo>
                  <a:cubicBezTo>
                    <a:pt x="3187" y="7877"/>
                    <a:pt x="3182" y="7911"/>
                    <a:pt x="3176" y="7950"/>
                  </a:cubicBezTo>
                  <a:cubicBezTo>
                    <a:pt x="3171" y="7997"/>
                    <a:pt x="3160" y="8042"/>
                    <a:pt x="3137" y="8087"/>
                  </a:cubicBezTo>
                  <a:cubicBezTo>
                    <a:pt x="3131" y="8099"/>
                    <a:pt x="3126" y="8104"/>
                    <a:pt x="3119" y="8115"/>
                  </a:cubicBezTo>
                  <a:lnTo>
                    <a:pt x="3119" y="8121"/>
                  </a:lnTo>
                  <a:cubicBezTo>
                    <a:pt x="3114" y="8115"/>
                    <a:pt x="3108" y="8115"/>
                    <a:pt x="3103" y="8115"/>
                  </a:cubicBezTo>
                  <a:cubicBezTo>
                    <a:pt x="3092" y="8110"/>
                    <a:pt x="3079" y="8099"/>
                    <a:pt x="3069" y="8087"/>
                  </a:cubicBezTo>
                  <a:cubicBezTo>
                    <a:pt x="3040" y="8065"/>
                    <a:pt x="3011" y="8031"/>
                    <a:pt x="2983" y="8002"/>
                  </a:cubicBezTo>
                  <a:cubicBezTo>
                    <a:pt x="3051" y="7963"/>
                    <a:pt x="3119" y="7911"/>
                    <a:pt x="3176" y="7860"/>
                  </a:cubicBezTo>
                  <a:cubicBezTo>
                    <a:pt x="3182" y="7855"/>
                    <a:pt x="3187" y="7848"/>
                    <a:pt x="3194" y="7843"/>
                  </a:cubicBezTo>
                  <a:close/>
                  <a:moveTo>
                    <a:pt x="3336" y="1"/>
                  </a:moveTo>
                  <a:cubicBezTo>
                    <a:pt x="3262" y="1"/>
                    <a:pt x="3187" y="6"/>
                    <a:pt x="3119" y="19"/>
                  </a:cubicBezTo>
                  <a:cubicBezTo>
                    <a:pt x="2898" y="53"/>
                    <a:pt x="2694" y="161"/>
                    <a:pt x="2518" y="297"/>
                  </a:cubicBezTo>
                  <a:cubicBezTo>
                    <a:pt x="2364" y="416"/>
                    <a:pt x="2233" y="575"/>
                    <a:pt x="2143" y="746"/>
                  </a:cubicBezTo>
                  <a:cubicBezTo>
                    <a:pt x="2069" y="887"/>
                    <a:pt x="2017" y="1036"/>
                    <a:pt x="1988" y="1189"/>
                  </a:cubicBezTo>
                  <a:lnTo>
                    <a:pt x="1983" y="1189"/>
                  </a:lnTo>
                  <a:cubicBezTo>
                    <a:pt x="1904" y="1160"/>
                    <a:pt x="1823" y="1144"/>
                    <a:pt x="1744" y="1126"/>
                  </a:cubicBezTo>
                  <a:cubicBezTo>
                    <a:pt x="1686" y="1117"/>
                    <a:pt x="1627" y="1113"/>
                    <a:pt x="1569" y="1113"/>
                  </a:cubicBezTo>
                  <a:cubicBezTo>
                    <a:pt x="1485" y="1113"/>
                    <a:pt x="1402" y="1121"/>
                    <a:pt x="1319" y="1138"/>
                  </a:cubicBezTo>
                  <a:cubicBezTo>
                    <a:pt x="1188" y="1160"/>
                    <a:pt x="1068" y="1212"/>
                    <a:pt x="955" y="1280"/>
                  </a:cubicBezTo>
                  <a:cubicBezTo>
                    <a:pt x="842" y="1348"/>
                    <a:pt x="739" y="1438"/>
                    <a:pt x="653" y="1547"/>
                  </a:cubicBezTo>
                  <a:cubicBezTo>
                    <a:pt x="580" y="1637"/>
                    <a:pt x="528" y="1745"/>
                    <a:pt x="494" y="1860"/>
                  </a:cubicBezTo>
                  <a:cubicBezTo>
                    <a:pt x="460" y="1984"/>
                    <a:pt x="454" y="2120"/>
                    <a:pt x="483" y="2251"/>
                  </a:cubicBezTo>
                  <a:cubicBezTo>
                    <a:pt x="506" y="2382"/>
                    <a:pt x="574" y="2508"/>
                    <a:pt x="653" y="2615"/>
                  </a:cubicBezTo>
                  <a:cubicBezTo>
                    <a:pt x="711" y="2689"/>
                    <a:pt x="779" y="2757"/>
                    <a:pt x="852" y="2814"/>
                  </a:cubicBezTo>
                  <a:cubicBezTo>
                    <a:pt x="716" y="2951"/>
                    <a:pt x="619" y="3127"/>
                    <a:pt x="614" y="3326"/>
                  </a:cubicBezTo>
                  <a:cubicBezTo>
                    <a:pt x="608" y="3547"/>
                    <a:pt x="727" y="3757"/>
                    <a:pt x="892" y="3900"/>
                  </a:cubicBezTo>
                  <a:cubicBezTo>
                    <a:pt x="1113" y="4090"/>
                    <a:pt x="1412" y="4202"/>
                    <a:pt x="1707" y="4202"/>
                  </a:cubicBezTo>
                  <a:cubicBezTo>
                    <a:pt x="1897" y="4202"/>
                    <a:pt x="2086" y="4155"/>
                    <a:pt x="2250" y="4053"/>
                  </a:cubicBezTo>
                  <a:cubicBezTo>
                    <a:pt x="2295" y="4024"/>
                    <a:pt x="2329" y="3995"/>
                    <a:pt x="2369" y="3968"/>
                  </a:cubicBezTo>
                  <a:cubicBezTo>
                    <a:pt x="2387" y="4058"/>
                    <a:pt x="2415" y="4149"/>
                    <a:pt x="2455" y="4234"/>
                  </a:cubicBezTo>
                  <a:cubicBezTo>
                    <a:pt x="2500" y="4320"/>
                    <a:pt x="2563" y="4399"/>
                    <a:pt x="2642" y="4462"/>
                  </a:cubicBezTo>
                  <a:cubicBezTo>
                    <a:pt x="2722" y="4530"/>
                    <a:pt x="2819" y="4570"/>
                    <a:pt x="2921" y="4598"/>
                  </a:cubicBezTo>
                  <a:cubicBezTo>
                    <a:pt x="3000" y="4615"/>
                    <a:pt x="3080" y="4626"/>
                    <a:pt x="3159" y="4626"/>
                  </a:cubicBezTo>
                  <a:cubicBezTo>
                    <a:pt x="3187" y="4626"/>
                    <a:pt x="3216" y="4624"/>
                    <a:pt x="3244" y="4621"/>
                  </a:cubicBezTo>
                  <a:lnTo>
                    <a:pt x="3244" y="4758"/>
                  </a:lnTo>
                  <a:cubicBezTo>
                    <a:pt x="3244" y="4871"/>
                    <a:pt x="3250" y="4979"/>
                    <a:pt x="3250" y="5093"/>
                  </a:cubicBezTo>
                  <a:lnTo>
                    <a:pt x="3250" y="5434"/>
                  </a:lnTo>
                  <a:cubicBezTo>
                    <a:pt x="3244" y="5485"/>
                    <a:pt x="3244" y="5542"/>
                    <a:pt x="3244" y="5592"/>
                  </a:cubicBezTo>
                  <a:cubicBezTo>
                    <a:pt x="3171" y="5571"/>
                    <a:pt x="3097" y="5553"/>
                    <a:pt x="3017" y="5542"/>
                  </a:cubicBezTo>
                  <a:cubicBezTo>
                    <a:pt x="2980" y="5537"/>
                    <a:pt x="2943" y="5535"/>
                    <a:pt x="2906" y="5535"/>
                  </a:cubicBezTo>
                  <a:cubicBezTo>
                    <a:pt x="2800" y="5535"/>
                    <a:pt x="2692" y="5553"/>
                    <a:pt x="2591" y="5587"/>
                  </a:cubicBezTo>
                  <a:cubicBezTo>
                    <a:pt x="2580" y="5547"/>
                    <a:pt x="2563" y="5508"/>
                    <a:pt x="2546" y="5468"/>
                  </a:cubicBezTo>
                  <a:cubicBezTo>
                    <a:pt x="2512" y="5382"/>
                    <a:pt x="2444" y="5309"/>
                    <a:pt x="2369" y="5251"/>
                  </a:cubicBezTo>
                  <a:cubicBezTo>
                    <a:pt x="2295" y="5195"/>
                    <a:pt x="2211" y="5172"/>
                    <a:pt x="2119" y="5155"/>
                  </a:cubicBezTo>
                  <a:cubicBezTo>
                    <a:pt x="2085" y="5149"/>
                    <a:pt x="2051" y="5149"/>
                    <a:pt x="2023" y="5149"/>
                  </a:cubicBezTo>
                  <a:cubicBezTo>
                    <a:pt x="1967" y="5149"/>
                    <a:pt x="1904" y="5155"/>
                    <a:pt x="1847" y="5167"/>
                  </a:cubicBezTo>
                  <a:cubicBezTo>
                    <a:pt x="1755" y="5183"/>
                    <a:pt x="1671" y="5223"/>
                    <a:pt x="1585" y="5264"/>
                  </a:cubicBezTo>
                  <a:cubicBezTo>
                    <a:pt x="1506" y="5309"/>
                    <a:pt x="1427" y="5371"/>
                    <a:pt x="1353" y="5440"/>
                  </a:cubicBezTo>
                  <a:cubicBezTo>
                    <a:pt x="1285" y="5508"/>
                    <a:pt x="1222" y="5587"/>
                    <a:pt x="1176" y="5673"/>
                  </a:cubicBezTo>
                  <a:cubicBezTo>
                    <a:pt x="1159" y="5700"/>
                    <a:pt x="1148" y="5729"/>
                    <a:pt x="1136" y="5763"/>
                  </a:cubicBezTo>
                  <a:cubicBezTo>
                    <a:pt x="1086" y="5729"/>
                    <a:pt x="1034" y="5707"/>
                    <a:pt x="978" y="5689"/>
                  </a:cubicBezTo>
                  <a:cubicBezTo>
                    <a:pt x="925" y="5674"/>
                    <a:pt x="869" y="5667"/>
                    <a:pt x="813" y="5667"/>
                  </a:cubicBezTo>
                  <a:cubicBezTo>
                    <a:pt x="744" y="5667"/>
                    <a:pt x="674" y="5678"/>
                    <a:pt x="608" y="5700"/>
                  </a:cubicBezTo>
                  <a:cubicBezTo>
                    <a:pt x="352" y="5775"/>
                    <a:pt x="160" y="5985"/>
                    <a:pt x="51" y="6229"/>
                  </a:cubicBezTo>
                  <a:cubicBezTo>
                    <a:pt x="16" y="6321"/>
                    <a:pt x="0" y="6423"/>
                    <a:pt x="23" y="6518"/>
                  </a:cubicBezTo>
                  <a:cubicBezTo>
                    <a:pt x="40" y="6610"/>
                    <a:pt x="91" y="6683"/>
                    <a:pt x="153" y="6746"/>
                  </a:cubicBezTo>
                  <a:cubicBezTo>
                    <a:pt x="262" y="6872"/>
                    <a:pt x="409" y="6962"/>
                    <a:pt x="512" y="7092"/>
                  </a:cubicBezTo>
                  <a:cubicBezTo>
                    <a:pt x="522" y="7110"/>
                    <a:pt x="535" y="7127"/>
                    <a:pt x="546" y="7144"/>
                  </a:cubicBezTo>
                  <a:cubicBezTo>
                    <a:pt x="528" y="7200"/>
                    <a:pt x="506" y="7257"/>
                    <a:pt x="488" y="7315"/>
                  </a:cubicBezTo>
                  <a:cubicBezTo>
                    <a:pt x="483" y="7354"/>
                    <a:pt x="472" y="7394"/>
                    <a:pt x="472" y="7433"/>
                  </a:cubicBezTo>
                  <a:cubicBezTo>
                    <a:pt x="472" y="7485"/>
                    <a:pt x="488" y="7530"/>
                    <a:pt x="506" y="7575"/>
                  </a:cubicBezTo>
                  <a:cubicBezTo>
                    <a:pt x="535" y="7661"/>
                    <a:pt x="574" y="7740"/>
                    <a:pt x="630" y="7808"/>
                  </a:cubicBezTo>
                  <a:cubicBezTo>
                    <a:pt x="687" y="7882"/>
                    <a:pt x="767" y="7939"/>
                    <a:pt x="847" y="7979"/>
                  </a:cubicBezTo>
                  <a:cubicBezTo>
                    <a:pt x="979" y="8048"/>
                    <a:pt x="1128" y="8081"/>
                    <a:pt x="1276" y="8081"/>
                  </a:cubicBezTo>
                  <a:cubicBezTo>
                    <a:pt x="1325" y="8081"/>
                    <a:pt x="1373" y="8077"/>
                    <a:pt x="1421" y="8070"/>
                  </a:cubicBezTo>
                  <a:cubicBezTo>
                    <a:pt x="1568" y="8047"/>
                    <a:pt x="1705" y="7979"/>
                    <a:pt x="1802" y="7871"/>
                  </a:cubicBezTo>
                  <a:cubicBezTo>
                    <a:pt x="1813" y="7882"/>
                    <a:pt x="1818" y="7889"/>
                    <a:pt x="1830" y="7900"/>
                  </a:cubicBezTo>
                  <a:cubicBezTo>
                    <a:pt x="1870" y="7945"/>
                    <a:pt x="1920" y="7984"/>
                    <a:pt x="1972" y="8018"/>
                  </a:cubicBezTo>
                  <a:cubicBezTo>
                    <a:pt x="1988" y="8031"/>
                    <a:pt x="2006" y="8042"/>
                    <a:pt x="2023" y="8047"/>
                  </a:cubicBezTo>
                  <a:cubicBezTo>
                    <a:pt x="2051" y="8110"/>
                    <a:pt x="2074" y="8162"/>
                    <a:pt x="2114" y="8218"/>
                  </a:cubicBezTo>
                  <a:cubicBezTo>
                    <a:pt x="2153" y="8275"/>
                    <a:pt x="2198" y="8325"/>
                    <a:pt x="2250" y="8372"/>
                  </a:cubicBezTo>
                  <a:cubicBezTo>
                    <a:pt x="2353" y="8462"/>
                    <a:pt x="2466" y="8537"/>
                    <a:pt x="2574" y="8621"/>
                  </a:cubicBezTo>
                  <a:lnTo>
                    <a:pt x="2568" y="8616"/>
                  </a:lnTo>
                  <a:cubicBezTo>
                    <a:pt x="2574" y="8621"/>
                    <a:pt x="2574" y="8621"/>
                    <a:pt x="2580" y="8627"/>
                  </a:cubicBezTo>
                  <a:cubicBezTo>
                    <a:pt x="2580" y="8627"/>
                    <a:pt x="2586" y="8627"/>
                    <a:pt x="2586" y="8632"/>
                  </a:cubicBezTo>
                  <a:cubicBezTo>
                    <a:pt x="2636" y="8673"/>
                    <a:pt x="2676" y="8718"/>
                    <a:pt x="2717" y="8769"/>
                  </a:cubicBezTo>
                  <a:cubicBezTo>
                    <a:pt x="2733" y="8803"/>
                    <a:pt x="2751" y="8831"/>
                    <a:pt x="2767" y="8865"/>
                  </a:cubicBezTo>
                  <a:cubicBezTo>
                    <a:pt x="2790" y="8939"/>
                    <a:pt x="2807" y="9025"/>
                    <a:pt x="2819" y="9104"/>
                  </a:cubicBezTo>
                  <a:cubicBezTo>
                    <a:pt x="2830" y="9280"/>
                    <a:pt x="2812" y="9463"/>
                    <a:pt x="2785" y="9633"/>
                  </a:cubicBezTo>
                  <a:cubicBezTo>
                    <a:pt x="2751" y="9825"/>
                    <a:pt x="2704" y="10014"/>
                    <a:pt x="2659" y="10207"/>
                  </a:cubicBezTo>
                  <a:cubicBezTo>
                    <a:pt x="2636" y="10292"/>
                    <a:pt x="2620" y="10378"/>
                    <a:pt x="2602" y="10462"/>
                  </a:cubicBezTo>
                  <a:cubicBezTo>
                    <a:pt x="2591" y="10514"/>
                    <a:pt x="2586" y="10559"/>
                    <a:pt x="2580" y="10604"/>
                  </a:cubicBezTo>
                  <a:cubicBezTo>
                    <a:pt x="2574" y="10638"/>
                    <a:pt x="2574" y="10678"/>
                    <a:pt x="2563" y="10712"/>
                  </a:cubicBezTo>
                  <a:cubicBezTo>
                    <a:pt x="2563" y="10730"/>
                    <a:pt x="2568" y="10753"/>
                    <a:pt x="2580" y="10769"/>
                  </a:cubicBezTo>
                  <a:cubicBezTo>
                    <a:pt x="2591" y="10798"/>
                    <a:pt x="2620" y="10821"/>
                    <a:pt x="2649" y="10826"/>
                  </a:cubicBezTo>
                  <a:cubicBezTo>
                    <a:pt x="2659" y="10829"/>
                    <a:pt x="2670" y="10831"/>
                    <a:pt x="2681" y="10831"/>
                  </a:cubicBezTo>
                  <a:cubicBezTo>
                    <a:pt x="2730" y="10831"/>
                    <a:pt x="2781" y="10803"/>
                    <a:pt x="2796" y="10753"/>
                  </a:cubicBezTo>
                  <a:cubicBezTo>
                    <a:pt x="2801" y="10730"/>
                    <a:pt x="2807" y="10706"/>
                    <a:pt x="2819" y="10685"/>
                  </a:cubicBezTo>
                  <a:cubicBezTo>
                    <a:pt x="2824" y="10661"/>
                    <a:pt x="2830" y="10633"/>
                    <a:pt x="2841" y="10610"/>
                  </a:cubicBezTo>
                  <a:cubicBezTo>
                    <a:pt x="2859" y="10559"/>
                    <a:pt x="2875" y="10507"/>
                    <a:pt x="2893" y="10451"/>
                  </a:cubicBezTo>
                  <a:cubicBezTo>
                    <a:pt x="2898" y="10434"/>
                    <a:pt x="2904" y="10412"/>
                    <a:pt x="2909" y="10394"/>
                  </a:cubicBezTo>
                  <a:lnTo>
                    <a:pt x="2904" y="10394"/>
                  </a:lnTo>
                  <a:cubicBezTo>
                    <a:pt x="2938" y="10286"/>
                    <a:pt x="2966" y="10184"/>
                    <a:pt x="2995" y="10076"/>
                  </a:cubicBezTo>
                  <a:cubicBezTo>
                    <a:pt x="3029" y="9940"/>
                    <a:pt x="3058" y="9798"/>
                    <a:pt x="3079" y="9649"/>
                  </a:cubicBezTo>
                  <a:cubicBezTo>
                    <a:pt x="3103" y="9513"/>
                    <a:pt x="3114" y="9382"/>
                    <a:pt x="3114" y="9264"/>
                  </a:cubicBezTo>
                  <a:cubicBezTo>
                    <a:pt x="3114" y="9206"/>
                    <a:pt x="3108" y="9138"/>
                    <a:pt x="3097" y="9064"/>
                  </a:cubicBezTo>
                  <a:cubicBezTo>
                    <a:pt x="3092" y="9007"/>
                    <a:pt x="3074" y="8951"/>
                    <a:pt x="3058" y="8899"/>
                  </a:cubicBezTo>
                  <a:cubicBezTo>
                    <a:pt x="3040" y="8844"/>
                    <a:pt x="3011" y="8792"/>
                    <a:pt x="2983" y="8747"/>
                  </a:cubicBezTo>
                  <a:cubicBezTo>
                    <a:pt x="2943" y="8689"/>
                    <a:pt x="2898" y="8644"/>
                    <a:pt x="2853" y="8610"/>
                  </a:cubicBezTo>
                  <a:cubicBezTo>
                    <a:pt x="2767" y="8530"/>
                    <a:pt x="2659" y="8474"/>
                    <a:pt x="2557" y="8422"/>
                  </a:cubicBezTo>
                  <a:cubicBezTo>
                    <a:pt x="2466" y="8377"/>
                    <a:pt x="2358" y="8320"/>
                    <a:pt x="2267" y="8246"/>
                  </a:cubicBezTo>
                  <a:cubicBezTo>
                    <a:pt x="2227" y="8212"/>
                    <a:pt x="2193" y="8178"/>
                    <a:pt x="2164" y="8138"/>
                  </a:cubicBezTo>
                  <a:cubicBezTo>
                    <a:pt x="2159" y="8133"/>
                    <a:pt x="2153" y="8121"/>
                    <a:pt x="2148" y="8110"/>
                  </a:cubicBezTo>
                  <a:lnTo>
                    <a:pt x="2148" y="8104"/>
                  </a:lnTo>
                  <a:cubicBezTo>
                    <a:pt x="2188" y="8121"/>
                    <a:pt x="2233" y="8133"/>
                    <a:pt x="2273" y="8138"/>
                  </a:cubicBezTo>
                  <a:cubicBezTo>
                    <a:pt x="2335" y="8149"/>
                    <a:pt x="2387" y="8155"/>
                    <a:pt x="2444" y="8155"/>
                  </a:cubicBezTo>
                  <a:cubicBezTo>
                    <a:pt x="2494" y="8155"/>
                    <a:pt x="2552" y="8149"/>
                    <a:pt x="2614" y="8144"/>
                  </a:cubicBezTo>
                  <a:cubicBezTo>
                    <a:pt x="2670" y="8133"/>
                    <a:pt x="2733" y="8115"/>
                    <a:pt x="2801" y="8093"/>
                  </a:cubicBezTo>
                  <a:cubicBezTo>
                    <a:pt x="2841" y="8144"/>
                    <a:pt x="2875" y="8183"/>
                    <a:pt x="2909" y="8218"/>
                  </a:cubicBezTo>
                  <a:cubicBezTo>
                    <a:pt x="2966" y="8275"/>
                    <a:pt x="3024" y="8309"/>
                    <a:pt x="3074" y="8320"/>
                  </a:cubicBezTo>
                  <a:cubicBezTo>
                    <a:pt x="3092" y="8320"/>
                    <a:pt x="3108" y="8325"/>
                    <a:pt x="3119" y="8325"/>
                  </a:cubicBezTo>
                  <a:cubicBezTo>
                    <a:pt x="3137" y="8325"/>
                    <a:pt x="3148" y="8320"/>
                    <a:pt x="3165" y="8320"/>
                  </a:cubicBezTo>
                  <a:cubicBezTo>
                    <a:pt x="3194" y="8314"/>
                    <a:pt x="3221" y="8298"/>
                    <a:pt x="3244" y="8280"/>
                  </a:cubicBezTo>
                  <a:cubicBezTo>
                    <a:pt x="3289" y="8246"/>
                    <a:pt x="3318" y="8196"/>
                    <a:pt x="3336" y="8144"/>
                  </a:cubicBezTo>
                  <a:cubicBezTo>
                    <a:pt x="3364" y="8093"/>
                    <a:pt x="3370" y="8025"/>
                    <a:pt x="3381" y="7973"/>
                  </a:cubicBezTo>
                  <a:cubicBezTo>
                    <a:pt x="3392" y="7916"/>
                    <a:pt x="3399" y="7855"/>
                    <a:pt x="3399" y="7774"/>
                  </a:cubicBezTo>
                  <a:cubicBezTo>
                    <a:pt x="3399" y="7706"/>
                    <a:pt x="3392" y="7638"/>
                    <a:pt x="3386" y="7553"/>
                  </a:cubicBezTo>
                  <a:lnTo>
                    <a:pt x="3386" y="7548"/>
                  </a:lnTo>
                  <a:lnTo>
                    <a:pt x="3386" y="7541"/>
                  </a:lnTo>
                  <a:lnTo>
                    <a:pt x="3386" y="7536"/>
                  </a:lnTo>
                  <a:cubicBezTo>
                    <a:pt x="3420" y="7451"/>
                    <a:pt x="3444" y="7365"/>
                    <a:pt x="3449" y="7281"/>
                  </a:cubicBezTo>
                  <a:cubicBezTo>
                    <a:pt x="3455" y="7173"/>
                    <a:pt x="3438" y="7058"/>
                    <a:pt x="3399" y="6945"/>
                  </a:cubicBezTo>
                  <a:cubicBezTo>
                    <a:pt x="3386" y="6917"/>
                    <a:pt x="3370" y="6882"/>
                    <a:pt x="3358" y="6848"/>
                  </a:cubicBezTo>
                  <a:cubicBezTo>
                    <a:pt x="3523" y="6814"/>
                    <a:pt x="3643" y="6752"/>
                    <a:pt x="3733" y="6662"/>
                  </a:cubicBezTo>
                  <a:cubicBezTo>
                    <a:pt x="3801" y="6593"/>
                    <a:pt x="3847" y="6518"/>
                    <a:pt x="3864" y="6439"/>
                  </a:cubicBezTo>
                  <a:cubicBezTo>
                    <a:pt x="3881" y="6355"/>
                    <a:pt x="3881" y="6269"/>
                    <a:pt x="3858" y="6184"/>
                  </a:cubicBezTo>
                  <a:cubicBezTo>
                    <a:pt x="3842" y="6104"/>
                    <a:pt x="3801" y="6030"/>
                    <a:pt x="3740" y="5946"/>
                  </a:cubicBezTo>
                  <a:cubicBezTo>
                    <a:pt x="3682" y="5865"/>
                    <a:pt x="3609" y="5802"/>
                    <a:pt x="3551" y="5757"/>
                  </a:cubicBezTo>
                  <a:cubicBezTo>
                    <a:pt x="3535" y="5741"/>
                    <a:pt x="3517" y="5729"/>
                    <a:pt x="3494" y="5712"/>
                  </a:cubicBezTo>
                  <a:lnTo>
                    <a:pt x="3494" y="5707"/>
                  </a:lnTo>
                  <a:lnTo>
                    <a:pt x="3494" y="5673"/>
                  </a:lnTo>
                  <a:cubicBezTo>
                    <a:pt x="3501" y="5626"/>
                    <a:pt x="3494" y="5581"/>
                    <a:pt x="3494" y="5536"/>
                  </a:cubicBezTo>
                  <a:cubicBezTo>
                    <a:pt x="3489" y="5468"/>
                    <a:pt x="3483" y="5405"/>
                    <a:pt x="3472" y="5337"/>
                  </a:cubicBezTo>
                  <a:lnTo>
                    <a:pt x="3472" y="5320"/>
                  </a:lnTo>
                  <a:lnTo>
                    <a:pt x="3467" y="5280"/>
                  </a:lnTo>
                  <a:lnTo>
                    <a:pt x="3449" y="5172"/>
                  </a:lnTo>
                  <a:lnTo>
                    <a:pt x="3433" y="5030"/>
                  </a:lnTo>
                  <a:cubicBezTo>
                    <a:pt x="3420" y="4945"/>
                    <a:pt x="3410" y="4855"/>
                    <a:pt x="3404" y="4769"/>
                  </a:cubicBezTo>
                  <a:lnTo>
                    <a:pt x="3404" y="4786"/>
                  </a:lnTo>
                  <a:cubicBezTo>
                    <a:pt x="3399" y="4724"/>
                    <a:pt x="3392" y="4666"/>
                    <a:pt x="3392" y="4604"/>
                  </a:cubicBezTo>
                  <a:lnTo>
                    <a:pt x="3392" y="4598"/>
                  </a:lnTo>
                  <a:cubicBezTo>
                    <a:pt x="3472" y="4582"/>
                    <a:pt x="3551" y="4553"/>
                    <a:pt x="3614" y="4514"/>
                  </a:cubicBezTo>
                  <a:cubicBezTo>
                    <a:pt x="3733" y="4451"/>
                    <a:pt x="3830" y="4349"/>
                    <a:pt x="3898" y="4223"/>
                  </a:cubicBezTo>
                  <a:cubicBezTo>
                    <a:pt x="3944" y="4268"/>
                    <a:pt x="3995" y="4314"/>
                    <a:pt x="4046" y="4354"/>
                  </a:cubicBezTo>
                  <a:lnTo>
                    <a:pt x="4052" y="4359"/>
                  </a:lnTo>
                  <a:cubicBezTo>
                    <a:pt x="4068" y="4700"/>
                    <a:pt x="4074" y="5041"/>
                    <a:pt x="4080" y="5332"/>
                  </a:cubicBezTo>
                  <a:cubicBezTo>
                    <a:pt x="4086" y="5666"/>
                    <a:pt x="4086" y="6041"/>
                    <a:pt x="4080" y="6468"/>
                  </a:cubicBezTo>
                  <a:cubicBezTo>
                    <a:pt x="4074" y="6848"/>
                    <a:pt x="4063" y="7229"/>
                    <a:pt x="4052" y="7609"/>
                  </a:cubicBezTo>
                  <a:cubicBezTo>
                    <a:pt x="4052" y="7780"/>
                    <a:pt x="4046" y="7957"/>
                    <a:pt x="4040" y="8128"/>
                  </a:cubicBezTo>
                  <a:cubicBezTo>
                    <a:pt x="4034" y="8338"/>
                    <a:pt x="4029" y="8542"/>
                    <a:pt x="4023" y="8752"/>
                  </a:cubicBezTo>
                  <a:cubicBezTo>
                    <a:pt x="4018" y="9030"/>
                    <a:pt x="4005" y="9314"/>
                    <a:pt x="4005" y="9594"/>
                  </a:cubicBezTo>
                  <a:cubicBezTo>
                    <a:pt x="4000" y="9741"/>
                    <a:pt x="4000" y="9883"/>
                    <a:pt x="4000" y="10025"/>
                  </a:cubicBezTo>
                  <a:cubicBezTo>
                    <a:pt x="4000" y="10132"/>
                    <a:pt x="4000" y="10235"/>
                    <a:pt x="3995" y="10344"/>
                  </a:cubicBezTo>
                  <a:cubicBezTo>
                    <a:pt x="4000" y="10383"/>
                    <a:pt x="4000" y="10417"/>
                    <a:pt x="4000" y="10457"/>
                  </a:cubicBezTo>
                  <a:cubicBezTo>
                    <a:pt x="4000" y="10485"/>
                    <a:pt x="4005" y="10507"/>
                    <a:pt x="4029" y="10530"/>
                  </a:cubicBezTo>
                  <a:cubicBezTo>
                    <a:pt x="4046" y="10548"/>
                    <a:pt x="4068" y="10559"/>
                    <a:pt x="4097" y="10559"/>
                  </a:cubicBezTo>
                  <a:cubicBezTo>
                    <a:pt x="4100" y="10559"/>
                    <a:pt x="4103" y="10560"/>
                    <a:pt x="4106" y="10560"/>
                  </a:cubicBezTo>
                  <a:cubicBezTo>
                    <a:pt x="4159" y="10560"/>
                    <a:pt x="4199" y="10517"/>
                    <a:pt x="4199" y="10468"/>
                  </a:cubicBezTo>
                  <a:cubicBezTo>
                    <a:pt x="4210" y="10275"/>
                    <a:pt x="4210" y="10087"/>
                    <a:pt x="4217" y="9900"/>
                  </a:cubicBezTo>
                  <a:cubicBezTo>
                    <a:pt x="4217" y="9707"/>
                    <a:pt x="4222" y="9519"/>
                    <a:pt x="4222" y="9332"/>
                  </a:cubicBezTo>
                  <a:cubicBezTo>
                    <a:pt x="4233" y="8951"/>
                    <a:pt x="4239" y="8571"/>
                    <a:pt x="4244" y="8189"/>
                  </a:cubicBezTo>
                  <a:cubicBezTo>
                    <a:pt x="4251" y="7808"/>
                    <a:pt x="4256" y="7428"/>
                    <a:pt x="4256" y="7047"/>
                  </a:cubicBezTo>
                  <a:cubicBezTo>
                    <a:pt x="4262" y="6667"/>
                    <a:pt x="4256" y="6286"/>
                    <a:pt x="4251" y="5905"/>
                  </a:cubicBezTo>
                  <a:cubicBezTo>
                    <a:pt x="4244" y="5621"/>
                    <a:pt x="4233" y="5343"/>
                    <a:pt x="4222" y="5065"/>
                  </a:cubicBezTo>
                  <a:cubicBezTo>
                    <a:pt x="4217" y="4916"/>
                    <a:pt x="4210" y="4774"/>
                    <a:pt x="4199" y="4632"/>
                  </a:cubicBezTo>
                  <a:cubicBezTo>
                    <a:pt x="4199" y="4570"/>
                    <a:pt x="4194" y="4501"/>
                    <a:pt x="4188" y="4439"/>
                  </a:cubicBezTo>
                  <a:cubicBezTo>
                    <a:pt x="4319" y="4507"/>
                    <a:pt x="4461" y="4541"/>
                    <a:pt x="4608" y="4564"/>
                  </a:cubicBezTo>
                  <a:cubicBezTo>
                    <a:pt x="4665" y="4572"/>
                    <a:pt x="4722" y="4575"/>
                    <a:pt x="4779" y="4575"/>
                  </a:cubicBezTo>
                  <a:cubicBezTo>
                    <a:pt x="4892" y="4575"/>
                    <a:pt x="5004" y="4562"/>
                    <a:pt x="5114" y="4548"/>
                  </a:cubicBezTo>
                  <a:cubicBezTo>
                    <a:pt x="5274" y="4525"/>
                    <a:pt x="5432" y="4480"/>
                    <a:pt x="5592" y="4428"/>
                  </a:cubicBezTo>
                  <a:cubicBezTo>
                    <a:pt x="5898" y="4325"/>
                    <a:pt x="6205" y="4184"/>
                    <a:pt x="6472" y="3990"/>
                  </a:cubicBezTo>
                  <a:cubicBezTo>
                    <a:pt x="6603" y="3900"/>
                    <a:pt x="6717" y="3791"/>
                    <a:pt x="6819" y="3667"/>
                  </a:cubicBezTo>
                  <a:cubicBezTo>
                    <a:pt x="6910" y="3559"/>
                    <a:pt x="6978" y="3444"/>
                    <a:pt x="7029" y="3313"/>
                  </a:cubicBezTo>
                  <a:cubicBezTo>
                    <a:pt x="7097" y="3150"/>
                    <a:pt x="7115" y="2967"/>
                    <a:pt x="7086" y="2786"/>
                  </a:cubicBezTo>
                  <a:cubicBezTo>
                    <a:pt x="7063" y="2610"/>
                    <a:pt x="6972" y="2445"/>
                    <a:pt x="6858" y="2314"/>
                  </a:cubicBezTo>
                  <a:cubicBezTo>
                    <a:pt x="6722" y="2167"/>
                    <a:pt x="6546" y="2059"/>
                    <a:pt x="6365" y="1991"/>
                  </a:cubicBezTo>
                  <a:cubicBezTo>
                    <a:pt x="6262" y="1944"/>
                    <a:pt x="6160" y="1922"/>
                    <a:pt x="6051" y="1899"/>
                  </a:cubicBezTo>
                  <a:cubicBezTo>
                    <a:pt x="6029" y="1899"/>
                    <a:pt x="6012" y="1894"/>
                    <a:pt x="5995" y="1888"/>
                  </a:cubicBezTo>
                  <a:cubicBezTo>
                    <a:pt x="6097" y="1768"/>
                    <a:pt x="6177" y="1632"/>
                    <a:pt x="6187" y="1467"/>
                  </a:cubicBezTo>
                  <a:cubicBezTo>
                    <a:pt x="6200" y="1252"/>
                    <a:pt x="6051" y="1070"/>
                    <a:pt x="5870" y="961"/>
                  </a:cubicBezTo>
                  <a:cubicBezTo>
                    <a:pt x="5671" y="849"/>
                    <a:pt x="5431" y="802"/>
                    <a:pt x="5198" y="802"/>
                  </a:cubicBezTo>
                  <a:cubicBezTo>
                    <a:pt x="5185" y="802"/>
                    <a:pt x="5172" y="803"/>
                    <a:pt x="5159" y="803"/>
                  </a:cubicBezTo>
                  <a:cubicBezTo>
                    <a:pt x="4886" y="803"/>
                    <a:pt x="4608" y="871"/>
                    <a:pt x="4364" y="1002"/>
                  </a:cubicBezTo>
                  <a:lnTo>
                    <a:pt x="4364" y="1007"/>
                  </a:lnTo>
                  <a:cubicBezTo>
                    <a:pt x="4341" y="837"/>
                    <a:pt x="4301" y="666"/>
                    <a:pt x="4217" y="518"/>
                  </a:cubicBezTo>
                  <a:cubicBezTo>
                    <a:pt x="4165" y="422"/>
                    <a:pt x="4097" y="331"/>
                    <a:pt x="4018" y="257"/>
                  </a:cubicBezTo>
                  <a:cubicBezTo>
                    <a:pt x="3932" y="184"/>
                    <a:pt x="3842" y="126"/>
                    <a:pt x="3733" y="81"/>
                  </a:cubicBezTo>
                  <a:cubicBezTo>
                    <a:pt x="3609" y="24"/>
                    <a:pt x="3472" y="1"/>
                    <a:pt x="333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8" name="Google Shape;2042;p27"/>
            <p:cNvSpPr>
              <a:spLocks noChangeArrowheads="1"/>
            </p:cNvSpPr>
            <p:nvPr/>
          </p:nvSpPr>
          <p:spPr bwMode="auto">
            <a:xfrm flipH="1">
              <a:off x="1601007" y="3484630"/>
              <a:ext cx="58223" cy="194585"/>
            </a:xfrm>
            <a:custGeom>
              <a:avLst/>
              <a:gdLst>
                <a:gd name="T0" fmla="*/ 0 w 1933"/>
                <a:gd name="T1" fmla="*/ 0 h 6575"/>
                <a:gd name="T2" fmla="*/ 1933 w 1933"/>
                <a:gd name="T3" fmla="*/ 6575 h 6575"/>
              </a:gdLst>
              <a:ahLst/>
              <a:cxnLst/>
              <a:rect l="T0" t="T1" r="T2" b="T3"/>
              <a:pathLst>
                <a:path w="1933" h="6575" extrusionOk="0">
                  <a:moveTo>
                    <a:pt x="1744" y="0"/>
                  </a:moveTo>
                  <a:cubicBezTo>
                    <a:pt x="1676" y="126"/>
                    <a:pt x="1581" y="228"/>
                    <a:pt x="1466" y="291"/>
                  </a:cubicBezTo>
                  <a:cubicBezTo>
                    <a:pt x="1398" y="330"/>
                    <a:pt x="1324" y="359"/>
                    <a:pt x="1240" y="375"/>
                  </a:cubicBezTo>
                  <a:cubicBezTo>
                    <a:pt x="1245" y="438"/>
                    <a:pt x="1245" y="501"/>
                    <a:pt x="1251" y="563"/>
                  </a:cubicBezTo>
                  <a:lnTo>
                    <a:pt x="1251" y="540"/>
                  </a:lnTo>
                  <a:cubicBezTo>
                    <a:pt x="1256" y="632"/>
                    <a:pt x="1267" y="722"/>
                    <a:pt x="1279" y="807"/>
                  </a:cubicBezTo>
                  <a:lnTo>
                    <a:pt x="1296" y="949"/>
                  </a:lnTo>
                  <a:lnTo>
                    <a:pt x="1313" y="1057"/>
                  </a:lnTo>
                  <a:lnTo>
                    <a:pt x="1319" y="1097"/>
                  </a:lnTo>
                  <a:lnTo>
                    <a:pt x="1319" y="1114"/>
                  </a:lnTo>
                  <a:cubicBezTo>
                    <a:pt x="1330" y="1177"/>
                    <a:pt x="1335" y="1245"/>
                    <a:pt x="1342" y="1313"/>
                  </a:cubicBezTo>
                  <a:cubicBezTo>
                    <a:pt x="1347" y="1358"/>
                    <a:pt x="1347" y="1403"/>
                    <a:pt x="1347" y="1450"/>
                  </a:cubicBezTo>
                  <a:cubicBezTo>
                    <a:pt x="1347" y="1461"/>
                    <a:pt x="1342" y="1472"/>
                    <a:pt x="1342" y="1489"/>
                  </a:cubicBezTo>
                  <a:cubicBezTo>
                    <a:pt x="1364" y="1506"/>
                    <a:pt x="1387" y="1518"/>
                    <a:pt x="1403" y="1534"/>
                  </a:cubicBezTo>
                  <a:cubicBezTo>
                    <a:pt x="1461" y="1579"/>
                    <a:pt x="1529" y="1642"/>
                    <a:pt x="1592" y="1723"/>
                  </a:cubicBezTo>
                  <a:cubicBezTo>
                    <a:pt x="1649" y="1807"/>
                    <a:pt x="1688" y="1881"/>
                    <a:pt x="1710" y="1961"/>
                  </a:cubicBezTo>
                  <a:cubicBezTo>
                    <a:pt x="1733" y="2046"/>
                    <a:pt x="1733" y="2132"/>
                    <a:pt x="1710" y="2216"/>
                  </a:cubicBezTo>
                  <a:cubicBezTo>
                    <a:pt x="1694" y="2295"/>
                    <a:pt x="1649" y="2370"/>
                    <a:pt x="1586" y="2432"/>
                  </a:cubicBezTo>
                  <a:cubicBezTo>
                    <a:pt x="1495" y="2529"/>
                    <a:pt x="1369" y="2591"/>
                    <a:pt x="1206" y="2625"/>
                  </a:cubicBezTo>
                  <a:cubicBezTo>
                    <a:pt x="1222" y="2659"/>
                    <a:pt x="1233" y="2694"/>
                    <a:pt x="1245" y="2722"/>
                  </a:cubicBezTo>
                  <a:cubicBezTo>
                    <a:pt x="1285" y="2835"/>
                    <a:pt x="1301" y="2950"/>
                    <a:pt x="1296" y="3058"/>
                  </a:cubicBezTo>
                  <a:cubicBezTo>
                    <a:pt x="1290" y="3148"/>
                    <a:pt x="1267" y="3234"/>
                    <a:pt x="1233" y="3318"/>
                  </a:cubicBezTo>
                  <a:lnTo>
                    <a:pt x="1233" y="3330"/>
                  </a:lnTo>
                  <a:cubicBezTo>
                    <a:pt x="1245" y="3415"/>
                    <a:pt x="1245" y="3483"/>
                    <a:pt x="1245" y="3551"/>
                  </a:cubicBezTo>
                  <a:cubicBezTo>
                    <a:pt x="1245" y="3632"/>
                    <a:pt x="1240" y="3693"/>
                    <a:pt x="1227" y="3750"/>
                  </a:cubicBezTo>
                  <a:cubicBezTo>
                    <a:pt x="1222" y="3802"/>
                    <a:pt x="1211" y="3870"/>
                    <a:pt x="1188" y="3921"/>
                  </a:cubicBezTo>
                  <a:cubicBezTo>
                    <a:pt x="1165" y="3973"/>
                    <a:pt x="1137" y="4023"/>
                    <a:pt x="1097" y="4057"/>
                  </a:cubicBezTo>
                  <a:cubicBezTo>
                    <a:pt x="1069" y="4075"/>
                    <a:pt x="1046" y="4091"/>
                    <a:pt x="1012" y="4097"/>
                  </a:cubicBezTo>
                  <a:cubicBezTo>
                    <a:pt x="1001" y="4097"/>
                    <a:pt x="983" y="4102"/>
                    <a:pt x="972" y="4102"/>
                  </a:cubicBezTo>
                  <a:cubicBezTo>
                    <a:pt x="955" y="4102"/>
                    <a:pt x="938" y="4097"/>
                    <a:pt x="921" y="4097"/>
                  </a:cubicBezTo>
                  <a:cubicBezTo>
                    <a:pt x="870" y="4086"/>
                    <a:pt x="818" y="4052"/>
                    <a:pt x="762" y="3995"/>
                  </a:cubicBezTo>
                  <a:cubicBezTo>
                    <a:pt x="721" y="3960"/>
                    <a:pt x="687" y="3921"/>
                    <a:pt x="653" y="3870"/>
                  </a:cubicBezTo>
                  <a:cubicBezTo>
                    <a:pt x="580" y="3892"/>
                    <a:pt x="524" y="3910"/>
                    <a:pt x="461" y="3921"/>
                  </a:cubicBezTo>
                  <a:cubicBezTo>
                    <a:pt x="398" y="3926"/>
                    <a:pt x="346" y="3932"/>
                    <a:pt x="291" y="3932"/>
                  </a:cubicBezTo>
                  <a:cubicBezTo>
                    <a:pt x="233" y="3932"/>
                    <a:pt x="183" y="3926"/>
                    <a:pt x="120" y="3915"/>
                  </a:cubicBezTo>
                  <a:cubicBezTo>
                    <a:pt x="81" y="3910"/>
                    <a:pt x="40" y="3898"/>
                    <a:pt x="0" y="3881"/>
                  </a:cubicBezTo>
                  <a:cubicBezTo>
                    <a:pt x="0" y="3898"/>
                    <a:pt x="6" y="3905"/>
                    <a:pt x="12" y="3915"/>
                  </a:cubicBezTo>
                  <a:cubicBezTo>
                    <a:pt x="46" y="3955"/>
                    <a:pt x="74" y="3989"/>
                    <a:pt x="115" y="4023"/>
                  </a:cubicBezTo>
                  <a:cubicBezTo>
                    <a:pt x="205" y="4097"/>
                    <a:pt x="312" y="4154"/>
                    <a:pt x="409" y="4199"/>
                  </a:cubicBezTo>
                  <a:cubicBezTo>
                    <a:pt x="506" y="4251"/>
                    <a:pt x="614" y="4307"/>
                    <a:pt x="705" y="4387"/>
                  </a:cubicBezTo>
                  <a:cubicBezTo>
                    <a:pt x="750" y="4421"/>
                    <a:pt x="790" y="4466"/>
                    <a:pt x="831" y="4524"/>
                  </a:cubicBezTo>
                  <a:cubicBezTo>
                    <a:pt x="865" y="4569"/>
                    <a:pt x="887" y="4621"/>
                    <a:pt x="910" y="4676"/>
                  </a:cubicBezTo>
                  <a:cubicBezTo>
                    <a:pt x="926" y="4728"/>
                    <a:pt x="938" y="4784"/>
                    <a:pt x="944" y="4841"/>
                  </a:cubicBezTo>
                  <a:cubicBezTo>
                    <a:pt x="955" y="4915"/>
                    <a:pt x="960" y="4983"/>
                    <a:pt x="960" y="5041"/>
                  </a:cubicBezTo>
                  <a:cubicBezTo>
                    <a:pt x="960" y="5159"/>
                    <a:pt x="949" y="5290"/>
                    <a:pt x="933" y="5426"/>
                  </a:cubicBezTo>
                  <a:cubicBezTo>
                    <a:pt x="904" y="5575"/>
                    <a:pt x="876" y="5717"/>
                    <a:pt x="841" y="5853"/>
                  </a:cubicBezTo>
                  <a:cubicBezTo>
                    <a:pt x="818" y="5961"/>
                    <a:pt x="648" y="6467"/>
                    <a:pt x="619" y="6575"/>
                  </a:cubicBezTo>
                  <a:lnTo>
                    <a:pt x="1904" y="6331"/>
                  </a:lnTo>
                  <a:cubicBezTo>
                    <a:pt x="1904" y="6216"/>
                    <a:pt x="1847" y="5909"/>
                    <a:pt x="1847" y="5802"/>
                  </a:cubicBezTo>
                  <a:cubicBezTo>
                    <a:pt x="1847" y="5660"/>
                    <a:pt x="1853" y="5518"/>
                    <a:pt x="1853" y="5371"/>
                  </a:cubicBezTo>
                  <a:cubicBezTo>
                    <a:pt x="1859" y="5091"/>
                    <a:pt x="1864" y="4807"/>
                    <a:pt x="1870" y="4529"/>
                  </a:cubicBezTo>
                  <a:cubicBezTo>
                    <a:pt x="1875" y="4319"/>
                    <a:pt x="1881" y="4115"/>
                    <a:pt x="1887" y="3905"/>
                  </a:cubicBezTo>
                  <a:cubicBezTo>
                    <a:pt x="1893" y="3734"/>
                    <a:pt x="1898" y="3557"/>
                    <a:pt x="1904" y="3386"/>
                  </a:cubicBezTo>
                  <a:cubicBezTo>
                    <a:pt x="1915" y="3006"/>
                    <a:pt x="1922" y="2625"/>
                    <a:pt x="1927" y="2245"/>
                  </a:cubicBezTo>
                  <a:cubicBezTo>
                    <a:pt x="1932" y="1818"/>
                    <a:pt x="1932" y="1443"/>
                    <a:pt x="1932" y="1102"/>
                  </a:cubicBezTo>
                  <a:cubicBezTo>
                    <a:pt x="1927" y="818"/>
                    <a:pt x="1915" y="477"/>
                    <a:pt x="1898" y="136"/>
                  </a:cubicBezTo>
                  <a:cubicBezTo>
                    <a:pt x="1841" y="91"/>
                    <a:pt x="1791" y="45"/>
                    <a:pt x="175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9" name="Google Shape;2043;p27"/>
            <p:cNvSpPr>
              <a:spLocks noChangeArrowheads="1"/>
            </p:cNvSpPr>
            <p:nvPr/>
          </p:nvSpPr>
          <p:spPr bwMode="auto">
            <a:xfrm flipH="1">
              <a:off x="1522904" y="3369583"/>
              <a:ext cx="191709" cy="222992"/>
            </a:xfrm>
            <a:custGeom>
              <a:avLst/>
              <a:gdLst>
                <a:gd name="T0" fmla="*/ 0 w 6541"/>
                <a:gd name="T1" fmla="*/ 0 h 7593"/>
                <a:gd name="T2" fmla="*/ 6541 w 6541"/>
                <a:gd name="T3" fmla="*/ 7593 h 7593"/>
              </a:gdLst>
              <a:ahLst/>
              <a:cxnLst/>
              <a:rect l="T0" t="T1" r="T2" b="T3"/>
              <a:pathLst>
                <a:path w="6541" h="7593" extrusionOk="0">
                  <a:moveTo>
                    <a:pt x="3006" y="0"/>
                  </a:moveTo>
                  <a:cubicBezTo>
                    <a:pt x="2927" y="11"/>
                    <a:pt x="2841" y="34"/>
                    <a:pt x="2762" y="63"/>
                  </a:cubicBezTo>
                  <a:cubicBezTo>
                    <a:pt x="2677" y="97"/>
                    <a:pt x="2597" y="137"/>
                    <a:pt x="2523" y="189"/>
                  </a:cubicBezTo>
                  <a:cubicBezTo>
                    <a:pt x="2450" y="244"/>
                    <a:pt x="2376" y="307"/>
                    <a:pt x="2319" y="375"/>
                  </a:cubicBezTo>
                  <a:cubicBezTo>
                    <a:pt x="2251" y="454"/>
                    <a:pt x="2200" y="546"/>
                    <a:pt x="2148" y="637"/>
                  </a:cubicBezTo>
                  <a:cubicBezTo>
                    <a:pt x="2103" y="745"/>
                    <a:pt x="2069" y="853"/>
                    <a:pt x="2046" y="966"/>
                  </a:cubicBezTo>
                  <a:cubicBezTo>
                    <a:pt x="2041" y="1018"/>
                    <a:pt x="2035" y="1068"/>
                    <a:pt x="2035" y="1125"/>
                  </a:cubicBezTo>
                  <a:cubicBezTo>
                    <a:pt x="2030" y="1183"/>
                    <a:pt x="2001" y="1228"/>
                    <a:pt x="1949" y="1251"/>
                  </a:cubicBezTo>
                  <a:cubicBezTo>
                    <a:pt x="1933" y="1267"/>
                    <a:pt x="1904" y="1273"/>
                    <a:pt x="1881" y="1273"/>
                  </a:cubicBezTo>
                  <a:cubicBezTo>
                    <a:pt x="1852" y="1273"/>
                    <a:pt x="1825" y="1262"/>
                    <a:pt x="1796" y="1245"/>
                  </a:cubicBezTo>
                  <a:cubicBezTo>
                    <a:pt x="1773" y="1233"/>
                    <a:pt x="1757" y="1222"/>
                    <a:pt x="1734" y="1211"/>
                  </a:cubicBezTo>
                  <a:cubicBezTo>
                    <a:pt x="1648" y="1177"/>
                    <a:pt x="1563" y="1149"/>
                    <a:pt x="1472" y="1131"/>
                  </a:cubicBezTo>
                  <a:cubicBezTo>
                    <a:pt x="1421" y="1125"/>
                    <a:pt x="1370" y="1120"/>
                    <a:pt x="1319" y="1120"/>
                  </a:cubicBezTo>
                  <a:cubicBezTo>
                    <a:pt x="1296" y="1120"/>
                    <a:pt x="1267" y="1120"/>
                    <a:pt x="1239" y="1125"/>
                  </a:cubicBezTo>
                  <a:cubicBezTo>
                    <a:pt x="1165" y="1131"/>
                    <a:pt x="1097" y="1149"/>
                    <a:pt x="1029" y="1170"/>
                  </a:cubicBezTo>
                  <a:cubicBezTo>
                    <a:pt x="960" y="1199"/>
                    <a:pt x="892" y="1233"/>
                    <a:pt x="830" y="1273"/>
                  </a:cubicBezTo>
                  <a:cubicBezTo>
                    <a:pt x="779" y="1314"/>
                    <a:pt x="734" y="1359"/>
                    <a:pt x="688" y="1409"/>
                  </a:cubicBezTo>
                  <a:cubicBezTo>
                    <a:pt x="654" y="1455"/>
                    <a:pt x="625" y="1500"/>
                    <a:pt x="598" y="1545"/>
                  </a:cubicBezTo>
                  <a:cubicBezTo>
                    <a:pt x="580" y="1597"/>
                    <a:pt x="564" y="1642"/>
                    <a:pt x="551" y="1700"/>
                  </a:cubicBezTo>
                  <a:cubicBezTo>
                    <a:pt x="546" y="1739"/>
                    <a:pt x="546" y="1779"/>
                    <a:pt x="546" y="1825"/>
                  </a:cubicBezTo>
                  <a:cubicBezTo>
                    <a:pt x="551" y="1870"/>
                    <a:pt x="564" y="1915"/>
                    <a:pt x="574" y="1955"/>
                  </a:cubicBezTo>
                  <a:cubicBezTo>
                    <a:pt x="598" y="2006"/>
                    <a:pt x="619" y="2051"/>
                    <a:pt x="654" y="2098"/>
                  </a:cubicBezTo>
                  <a:cubicBezTo>
                    <a:pt x="688" y="2148"/>
                    <a:pt x="734" y="2193"/>
                    <a:pt x="790" y="2245"/>
                  </a:cubicBezTo>
                  <a:cubicBezTo>
                    <a:pt x="842" y="2285"/>
                    <a:pt x="898" y="2324"/>
                    <a:pt x="960" y="2364"/>
                  </a:cubicBezTo>
                  <a:cubicBezTo>
                    <a:pt x="1007" y="2392"/>
                    <a:pt x="1034" y="2444"/>
                    <a:pt x="1034" y="2500"/>
                  </a:cubicBezTo>
                  <a:cubicBezTo>
                    <a:pt x="1034" y="2541"/>
                    <a:pt x="1012" y="2586"/>
                    <a:pt x="984" y="2609"/>
                  </a:cubicBezTo>
                  <a:cubicBezTo>
                    <a:pt x="910" y="2665"/>
                    <a:pt x="853" y="2717"/>
                    <a:pt x="795" y="2780"/>
                  </a:cubicBezTo>
                  <a:cubicBezTo>
                    <a:pt x="768" y="2814"/>
                    <a:pt x="745" y="2853"/>
                    <a:pt x="722" y="2893"/>
                  </a:cubicBezTo>
                  <a:cubicBezTo>
                    <a:pt x="711" y="2921"/>
                    <a:pt x="700" y="2956"/>
                    <a:pt x="693" y="2990"/>
                  </a:cubicBezTo>
                  <a:cubicBezTo>
                    <a:pt x="688" y="3018"/>
                    <a:pt x="688" y="3046"/>
                    <a:pt x="688" y="3074"/>
                  </a:cubicBezTo>
                  <a:cubicBezTo>
                    <a:pt x="693" y="3103"/>
                    <a:pt x="705" y="3132"/>
                    <a:pt x="711" y="3166"/>
                  </a:cubicBezTo>
                  <a:cubicBezTo>
                    <a:pt x="727" y="3205"/>
                    <a:pt x="750" y="3239"/>
                    <a:pt x="768" y="3268"/>
                  </a:cubicBezTo>
                  <a:cubicBezTo>
                    <a:pt x="802" y="3307"/>
                    <a:pt x="836" y="3347"/>
                    <a:pt x="881" y="3387"/>
                  </a:cubicBezTo>
                  <a:cubicBezTo>
                    <a:pt x="939" y="3433"/>
                    <a:pt x="1000" y="3472"/>
                    <a:pt x="1075" y="3507"/>
                  </a:cubicBezTo>
                  <a:cubicBezTo>
                    <a:pt x="1160" y="3546"/>
                    <a:pt x="1245" y="3575"/>
                    <a:pt x="1330" y="3591"/>
                  </a:cubicBezTo>
                  <a:cubicBezTo>
                    <a:pt x="1382" y="3598"/>
                    <a:pt x="1438" y="3603"/>
                    <a:pt x="1490" y="3603"/>
                  </a:cubicBezTo>
                  <a:cubicBezTo>
                    <a:pt x="1511" y="3603"/>
                    <a:pt x="1535" y="3603"/>
                    <a:pt x="1563" y="3598"/>
                  </a:cubicBezTo>
                  <a:cubicBezTo>
                    <a:pt x="1626" y="3591"/>
                    <a:pt x="1694" y="3575"/>
                    <a:pt x="1762" y="3552"/>
                  </a:cubicBezTo>
                  <a:cubicBezTo>
                    <a:pt x="1813" y="3530"/>
                    <a:pt x="1865" y="3507"/>
                    <a:pt x="1910" y="3472"/>
                  </a:cubicBezTo>
                  <a:cubicBezTo>
                    <a:pt x="1961" y="3438"/>
                    <a:pt x="2001" y="3399"/>
                    <a:pt x="2041" y="3352"/>
                  </a:cubicBezTo>
                  <a:cubicBezTo>
                    <a:pt x="2064" y="3318"/>
                    <a:pt x="2091" y="3284"/>
                    <a:pt x="2114" y="3250"/>
                  </a:cubicBezTo>
                  <a:cubicBezTo>
                    <a:pt x="2137" y="3211"/>
                    <a:pt x="2182" y="3189"/>
                    <a:pt x="2227" y="3189"/>
                  </a:cubicBezTo>
                  <a:cubicBezTo>
                    <a:pt x="2240" y="3189"/>
                    <a:pt x="2256" y="3189"/>
                    <a:pt x="2268" y="3194"/>
                  </a:cubicBezTo>
                  <a:cubicBezTo>
                    <a:pt x="2302" y="3205"/>
                    <a:pt x="2330" y="3228"/>
                    <a:pt x="2347" y="3262"/>
                  </a:cubicBezTo>
                  <a:cubicBezTo>
                    <a:pt x="2358" y="3284"/>
                    <a:pt x="2364" y="3307"/>
                    <a:pt x="2364" y="3331"/>
                  </a:cubicBezTo>
                  <a:cubicBezTo>
                    <a:pt x="2364" y="3365"/>
                    <a:pt x="2371" y="3399"/>
                    <a:pt x="2371" y="3433"/>
                  </a:cubicBezTo>
                  <a:cubicBezTo>
                    <a:pt x="2387" y="3569"/>
                    <a:pt x="2405" y="3672"/>
                    <a:pt x="2439" y="3762"/>
                  </a:cubicBezTo>
                  <a:cubicBezTo>
                    <a:pt x="2455" y="3808"/>
                    <a:pt x="2478" y="3847"/>
                    <a:pt x="2500" y="3882"/>
                  </a:cubicBezTo>
                  <a:cubicBezTo>
                    <a:pt x="2518" y="3905"/>
                    <a:pt x="2541" y="3932"/>
                    <a:pt x="2568" y="3955"/>
                  </a:cubicBezTo>
                  <a:cubicBezTo>
                    <a:pt x="2597" y="3978"/>
                    <a:pt x="2626" y="3995"/>
                    <a:pt x="2654" y="4007"/>
                  </a:cubicBezTo>
                  <a:cubicBezTo>
                    <a:pt x="2699" y="4029"/>
                    <a:pt x="2746" y="4041"/>
                    <a:pt x="2796" y="4052"/>
                  </a:cubicBezTo>
                  <a:cubicBezTo>
                    <a:pt x="2848" y="4057"/>
                    <a:pt x="2904" y="4063"/>
                    <a:pt x="2956" y="4063"/>
                  </a:cubicBezTo>
                  <a:lnTo>
                    <a:pt x="3018" y="4063"/>
                  </a:lnTo>
                  <a:cubicBezTo>
                    <a:pt x="3080" y="4057"/>
                    <a:pt x="3132" y="4041"/>
                    <a:pt x="3189" y="4023"/>
                  </a:cubicBezTo>
                  <a:cubicBezTo>
                    <a:pt x="3234" y="4007"/>
                    <a:pt x="3268" y="3989"/>
                    <a:pt x="3302" y="3966"/>
                  </a:cubicBezTo>
                  <a:cubicBezTo>
                    <a:pt x="3336" y="3939"/>
                    <a:pt x="3365" y="3916"/>
                    <a:pt x="3387" y="3887"/>
                  </a:cubicBezTo>
                  <a:cubicBezTo>
                    <a:pt x="3415" y="3853"/>
                    <a:pt x="3438" y="3813"/>
                    <a:pt x="3462" y="3774"/>
                  </a:cubicBezTo>
                  <a:cubicBezTo>
                    <a:pt x="3472" y="3740"/>
                    <a:pt x="3483" y="3700"/>
                    <a:pt x="3496" y="3666"/>
                  </a:cubicBezTo>
                  <a:cubicBezTo>
                    <a:pt x="3483" y="3591"/>
                    <a:pt x="3523" y="3512"/>
                    <a:pt x="3586" y="3472"/>
                  </a:cubicBezTo>
                  <a:cubicBezTo>
                    <a:pt x="3614" y="3462"/>
                    <a:pt x="3643" y="3455"/>
                    <a:pt x="3672" y="3455"/>
                  </a:cubicBezTo>
                  <a:cubicBezTo>
                    <a:pt x="3688" y="3455"/>
                    <a:pt x="3711" y="3455"/>
                    <a:pt x="3727" y="3462"/>
                  </a:cubicBezTo>
                  <a:cubicBezTo>
                    <a:pt x="3774" y="3478"/>
                    <a:pt x="3808" y="3501"/>
                    <a:pt x="3830" y="3546"/>
                  </a:cubicBezTo>
                  <a:cubicBezTo>
                    <a:pt x="3842" y="3564"/>
                    <a:pt x="3853" y="3580"/>
                    <a:pt x="3858" y="3591"/>
                  </a:cubicBezTo>
                  <a:cubicBezTo>
                    <a:pt x="3893" y="3632"/>
                    <a:pt x="3932" y="3677"/>
                    <a:pt x="3973" y="3717"/>
                  </a:cubicBezTo>
                  <a:cubicBezTo>
                    <a:pt x="4023" y="3756"/>
                    <a:pt x="4075" y="3785"/>
                    <a:pt x="4126" y="3813"/>
                  </a:cubicBezTo>
                  <a:cubicBezTo>
                    <a:pt x="4199" y="3847"/>
                    <a:pt x="4273" y="3871"/>
                    <a:pt x="4359" y="3887"/>
                  </a:cubicBezTo>
                  <a:cubicBezTo>
                    <a:pt x="4427" y="3898"/>
                    <a:pt x="4501" y="3905"/>
                    <a:pt x="4580" y="3905"/>
                  </a:cubicBezTo>
                  <a:cubicBezTo>
                    <a:pt x="4632" y="3905"/>
                    <a:pt x="4677" y="3898"/>
                    <a:pt x="4723" y="3898"/>
                  </a:cubicBezTo>
                  <a:cubicBezTo>
                    <a:pt x="4939" y="3871"/>
                    <a:pt x="5166" y="3819"/>
                    <a:pt x="5410" y="3727"/>
                  </a:cubicBezTo>
                  <a:cubicBezTo>
                    <a:pt x="5665" y="3632"/>
                    <a:pt x="5875" y="3523"/>
                    <a:pt x="6046" y="3404"/>
                  </a:cubicBezTo>
                  <a:cubicBezTo>
                    <a:pt x="6160" y="3325"/>
                    <a:pt x="6250" y="3239"/>
                    <a:pt x="6325" y="3148"/>
                  </a:cubicBezTo>
                  <a:cubicBezTo>
                    <a:pt x="6387" y="3074"/>
                    <a:pt x="6433" y="3006"/>
                    <a:pt x="6473" y="2927"/>
                  </a:cubicBezTo>
                  <a:cubicBezTo>
                    <a:pt x="6501" y="2864"/>
                    <a:pt x="6518" y="2801"/>
                    <a:pt x="6535" y="2739"/>
                  </a:cubicBezTo>
                  <a:cubicBezTo>
                    <a:pt x="6541" y="2683"/>
                    <a:pt x="6541" y="2631"/>
                    <a:pt x="6541" y="2575"/>
                  </a:cubicBezTo>
                  <a:cubicBezTo>
                    <a:pt x="6535" y="2523"/>
                    <a:pt x="6523" y="2473"/>
                    <a:pt x="6507" y="2426"/>
                  </a:cubicBezTo>
                  <a:cubicBezTo>
                    <a:pt x="6484" y="2376"/>
                    <a:pt x="6462" y="2324"/>
                    <a:pt x="6428" y="2279"/>
                  </a:cubicBezTo>
                  <a:cubicBezTo>
                    <a:pt x="6394" y="2234"/>
                    <a:pt x="6353" y="2188"/>
                    <a:pt x="6302" y="2143"/>
                  </a:cubicBezTo>
                  <a:cubicBezTo>
                    <a:pt x="6234" y="2091"/>
                    <a:pt x="6160" y="2046"/>
                    <a:pt x="6075" y="2001"/>
                  </a:cubicBezTo>
                  <a:cubicBezTo>
                    <a:pt x="5967" y="1955"/>
                    <a:pt x="5841" y="1915"/>
                    <a:pt x="5712" y="1893"/>
                  </a:cubicBezTo>
                  <a:cubicBezTo>
                    <a:pt x="5603" y="1875"/>
                    <a:pt x="5500" y="1865"/>
                    <a:pt x="5387" y="1865"/>
                  </a:cubicBezTo>
                  <a:cubicBezTo>
                    <a:pt x="5319" y="1859"/>
                    <a:pt x="5262" y="1813"/>
                    <a:pt x="5245" y="1745"/>
                  </a:cubicBezTo>
                  <a:cubicBezTo>
                    <a:pt x="5234" y="1700"/>
                    <a:pt x="5245" y="1631"/>
                    <a:pt x="5290" y="1597"/>
                  </a:cubicBezTo>
                  <a:cubicBezTo>
                    <a:pt x="5393" y="1518"/>
                    <a:pt x="5473" y="1450"/>
                    <a:pt x="5541" y="1375"/>
                  </a:cubicBezTo>
                  <a:cubicBezTo>
                    <a:pt x="5575" y="1335"/>
                    <a:pt x="5597" y="1296"/>
                    <a:pt x="5620" y="1256"/>
                  </a:cubicBezTo>
                  <a:cubicBezTo>
                    <a:pt x="5631" y="1228"/>
                    <a:pt x="5637" y="1199"/>
                    <a:pt x="5644" y="1177"/>
                  </a:cubicBezTo>
                  <a:cubicBezTo>
                    <a:pt x="5649" y="1160"/>
                    <a:pt x="5649" y="1143"/>
                    <a:pt x="5649" y="1125"/>
                  </a:cubicBezTo>
                  <a:cubicBezTo>
                    <a:pt x="5644" y="1109"/>
                    <a:pt x="5644" y="1091"/>
                    <a:pt x="5637" y="1080"/>
                  </a:cubicBezTo>
                  <a:cubicBezTo>
                    <a:pt x="5631" y="1063"/>
                    <a:pt x="5620" y="1046"/>
                    <a:pt x="5609" y="1029"/>
                  </a:cubicBezTo>
                  <a:cubicBezTo>
                    <a:pt x="5592" y="1007"/>
                    <a:pt x="5575" y="989"/>
                    <a:pt x="5552" y="966"/>
                  </a:cubicBezTo>
                  <a:cubicBezTo>
                    <a:pt x="5518" y="939"/>
                    <a:pt x="5479" y="915"/>
                    <a:pt x="5432" y="892"/>
                  </a:cubicBezTo>
                  <a:cubicBezTo>
                    <a:pt x="5359" y="858"/>
                    <a:pt x="5274" y="836"/>
                    <a:pt x="5183" y="819"/>
                  </a:cubicBezTo>
                  <a:cubicBezTo>
                    <a:pt x="5104" y="802"/>
                    <a:pt x="5018" y="795"/>
                    <a:pt x="4933" y="795"/>
                  </a:cubicBezTo>
                  <a:cubicBezTo>
                    <a:pt x="4887" y="795"/>
                    <a:pt x="4847" y="802"/>
                    <a:pt x="4808" y="802"/>
                  </a:cubicBezTo>
                  <a:cubicBezTo>
                    <a:pt x="4677" y="819"/>
                    <a:pt x="4558" y="847"/>
                    <a:pt x="4443" y="887"/>
                  </a:cubicBezTo>
                  <a:cubicBezTo>
                    <a:pt x="4348" y="921"/>
                    <a:pt x="4262" y="966"/>
                    <a:pt x="4183" y="1018"/>
                  </a:cubicBezTo>
                  <a:cubicBezTo>
                    <a:pt x="4149" y="1046"/>
                    <a:pt x="4115" y="1075"/>
                    <a:pt x="4081" y="1102"/>
                  </a:cubicBezTo>
                  <a:cubicBezTo>
                    <a:pt x="4058" y="1131"/>
                    <a:pt x="4018" y="1143"/>
                    <a:pt x="3984" y="1143"/>
                  </a:cubicBezTo>
                  <a:cubicBezTo>
                    <a:pt x="3955" y="1143"/>
                    <a:pt x="3927" y="1136"/>
                    <a:pt x="3905" y="1120"/>
                  </a:cubicBezTo>
                  <a:cubicBezTo>
                    <a:pt x="3858" y="1091"/>
                    <a:pt x="3830" y="1041"/>
                    <a:pt x="3837" y="989"/>
                  </a:cubicBezTo>
                  <a:cubicBezTo>
                    <a:pt x="3837" y="898"/>
                    <a:pt x="3837" y="819"/>
                    <a:pt x="3830" y="745"/>
                  </a:cubicBezTo>
                  <a:cubicBezTo>
                    <a:pt x="3819" y="643"/>
                    <a:pt x="3796" y="546"/>
                    <a:pt x="3768" y="461"/>
                  </a:cubicBezTo>
                  <a:cubicBezTo>
                    <a:pt x="3740" y="399"/>
                    <a:pt x="3706" y="336"/>
                    <a:pt x="3666" y="279"/>
                  </a:cubicBezTo>
                  <a:cubicBezTo>
                    <a:pt x="3632" y="234"/>
                    <a:pt x="3591" y="189"/>
                    <a:pt x="3552" y="154"/>
                  </a:cubicBezTo>
                  <a:cubicBezTo>
                    <a:pt x="3507" y="120"/>
                    <a:pt x="3462" y="92"/>
                    <a:pt x="3415" y="69"/>
                  </a:cubicBezTo>
                  <a:cubicBezTo>
                    <a:pt x="3359" y="45"/>
                    <a:pt x="3302" y="24"/>
                    <a:pt x="3234" y="11"/>
                  </a:cubicBezTo>
                  <a:cubicBezTo>
                    <a:pt x="3189" y="0"/>
                    <a:pt x="3137" y="0"/>
                    <a:pt x="3087" y="0"/>
                  </a:cubicBezTo>
                  <a:close/>
                  <a:moveTo>
                    <a:pt x="1734" y="5114"/>
                  </a:moveTo>
                  <a:cubicBezTo>
                    <a:pt x="1676" y="5125"/>
                    <a:pt x="1620" y="5138"/>
                    <a:pt x="1563" y="5154"/>
                  </a:cubicBezTo>
                  <a:cubicBezTo>
                    <a:pt x="1500" y="5183"/>
                    <a:pt x="1443" y="5217"/>
                    <a:pt x="1387" y="5251"/>
                  </a:cubicBezTo>
                  <a:cubicBezTo>
                    <a:pt x="1330" y="5290"/>
                    <a:pt x="1285" y="5337"/>
                    <a:pt x="1245" y="5382"/>
                  </a:cubicBezTo>
                  <a:cubicBezTo>
                    <a:pt x="1205" y="5432"/>
                    <a:pt x="1170" y="5479"/>
                    <a:pt x="1149" y="5534"/>
                  </a:cubicBezTo>
                  <a:cubicBezTo>
                    <a:pt x="1125" y="5586"/>
                    <a:pt x="1109" y="5644"/>
                    <a:pt x="1097" y="5694"/>
                  </a:cubicBezTo>
                  <a:cubicBezTo>
                    <a:pt x="1091" y="5723"/>
                    <a:pt x="1086" y="5757"/>
                    <a:pt x="1057" y="5785"/>
                  </a:cubicBezTo>
                  <a:cubicBezTo>
                    <a:pt x="1041" y="5802"/>
                    <a:pt x="1023" y="5807"/>
                    <a:pt x="1000" y="5814"/>
                  </a:cubicBezTo>
                  <a:cubicBezTo>
                    <a:pt x="989" y="5819"/>
                    <a:pt x="978" y="5819"/>
                    <a:pt x="973" y="5819"/>
                  </a:cubicBezTo>
                  <a:cubicBezTo>
                    <a:pt x="944" y="5819"/>
                    <a:pt x="905" y="5807"/>
                    <a:pt x="881" y="5780"/>
                  </a:cubicBezTo>
                  <a:cubicBezTo>
                    <a:pt x="853" y="5746"/>
                    <a:pt x="830" y="5712"/>
                    <a:pt x="795" y="5689"/>
                  </a:cubicBezTo>
                  <a:cubicBezTo>
                    <a:pt x="774" y="5665"/>
                    <a:pt x="750" y="5654"/>
                    <a:pt x="722" y="5637"/>
                  </a:cubicBezTo>
                  <a:cubicBezTo>
                    <a:pt x="693" y="5626"/>
                    <a:pt x="666" y="5615"/>
                    <a:pt x="632" y="5609"/>
                  </a:cubicBezTo>
                  <a:cubicBezTo>
                    <a:pt x="603" y="5603"/>
                    <a:pt x="580" y="5603"/>
                    <a:pt x="557" y="5603"/>
                  </a:cubicBezTo>
                  <a:lnTo>
                    <a:pt x="523" y="5603"/>
                  </a:lnTo>
                  <a:cubicBezTo>
                    <a:pt x="483" y="5609"/>
                    <a:pt x="438" y="5620"/>
                    <a:pt x="399" y="5637"/>
                  </a:cubicBezTo>
                  <a:cubicBezTo>
                    <a:pt x="347" y="5654"/>
                    <a:pt x="302" y="5678"/>
                    <a:pt x="257" y="5712"/>
                  </a:cubicBezTo>
                  <a:cubicBezTo>
                    <a:pt x="216" y="5739"/>
                    <a:pt x="182" y="5773"/>
                    <a:pt x="148" y="5814"/>
                  </a:cubicBezTo>
                  <a:cubicBezTo>
                    <a:pt x="103" y="5870"/>
                    <a:pt x="69" y="5927"/>
                    <a:pt x="34" y="5990"/>
                  </a:cubicBezTo>
                  <a:cubicBezTo>
                    <a:pt x="18" y="6024"/>
                    <a:pt x="11" y="6058"/>
                    <a:pt x="0" y="6087"/>
                  </a:cubicBezTo>
                  <a:lnTo>
                    <a:pt x="0" y="6143"/>
                  </a:lnTo>
                  <a:cubicBezTo>
                    <a:pt x="0" y="6166"/>
                    <a:pt x="6" y="6182"/>
                    <a:pt x="11" y="6200"/>
                  </a:cubicBezTo>
                  <a:cubicBezTo>
                    <a:pt x="24" y="6216"/>
                    <a:pt x="34" y="6240"/>
                    <a:pt x="45" y="6263"/>
                  </a:cubicBezTo>
                  <a:cubicBezTo>
                    <a:pt x="103" y="6331"/>
                    <a:pt x="171" y="6394"/>
                    <a:pt x="228" y="6444"/>
                  </a:cubicBezTo>
                  <a:cubicBezTo>
                    <a:pt x="291" y="6496"/>
                    <a:pt x="341" y="6541"/>
                    <a:pt x="393" y="6598"/>
                  </a:cubicBezTo>
                  <a:cubicBezTo>
                    <a:pt x="415" y="6625"/>
                    <a:pt x="449" y="6666"/>
                    <a:pt x="472" y="6717"/>
                  </a:cubicBezTo>
                  <a:cubicBezTo>
                    <a:pt x="495" y="6762"/>
                    <a:pt x="517" y="6803"/>
                    <a:pt x="512" y="6842"/>
                  </a:cubicBezTo>
                  <a:cubicBezTo>
                    <a:pt x="512" y="6882"/>
                    <a:pt x="495" y="6921"/>
                    <a:pt x="483" y="6955"/>
                  </a:cubicBezTo>
                  <a:lnTo>
                    <a:pt x="472" y="6979"/>
                  </a:lnTo>
                  <a:cubicBezTo>
                    <a:pt x="461" y="7024"/>
                    <a:pt x="444" y="7063"/>
                    <a:pt x="433" y="7110"/>
                  </a:cubicBezTo>
                  <a:lnTo>
                    <a:pt x="433" y="7137"/>
                  </a:lnTo>
                  <a:cubicBezTo>
                    <a:pt x="438" y="7171"/>
                    <a:pt x="449" y="7205"/>
                    <a:pt x="461" y="7246"/>
                  </a:cubicBezTo>
                  <a:cubicBezTo>
                    <a:pt x="478" y="7291"/>
                    <a:pt x="501" y="7325"/>
                    <a:pt x="523" y="7365"/>
                  </a:cubicBezTo>
                  <a:cubicBezTo>
                    <a:pt x="546" y="7393"/>
                    <a:pt x="574" y="7422"/>
                    <a:pt x="603" y="7451"/>
                  </a:cubicBezTo>
                  <a:cubicBezTo>
                    <a:pt x="637" y="7478"/>
                    <a:pt x="677" y="7501"/>
                    <a:pt x="722" y="7524"/>
                  </a:cubicBezTo>
                  <a:cubicBezTo>
                    <a:pt x="785" y="7553"/>
                    <a:pt x="842" y="7569"/>
                    <a:pt x="905" y="7580"/>
                  </a:cubicBezTo>
                  <a:cubicBezTo>
                    <a:pt x="955" y="7592"/>
                    <a:pt x="1000" y="7592"/>
                    <a:pt x="1046" y="7592"/>
                  </a:cubicBezTo>
                  <a:lnTo>
                    <a:pt x="1102" y="7592"/>
                  </a:lnTo>
                  <a:cubicBezTo>
                    <a:pt x="1160" y="7587"/>
                    <a:pt x="1217" y="7575"/>
                    <a:pt x="1267" y="7553"/>
                  </a:cubicBezTo>
                  <a:cubicBezTo>
                    <a:pt x="1307" y="7541"/>
                    <a:pt x="1341" y="7519"/>
                    <a:pt x="1375" y="7496"/>
                  </a:cubicBezTo>
                  <a:cubicBezTo>
                    <a:pt x="1404" y="7478"/>
                    <a:pt x="1432" y="7451"/>
                    <a:pt x="1455" y="7422"/>
                  </a:cubicBezTo>
                  <a:lnTo>
                    <a:pt x="1466" y="7410"/>
                  </a:lnTo>
                  <a:cubicBezTo>
                    <a:pt x="1466" y="7393"/>
                    <a:pt x="1466" y="7376"/>
                    <a:pt x="1472" y="7359"/>
                  </a:cubicBezTo>
                  <a:cubicBezTo>
                    <a:pt x="1484" y="7331"/>
                    <a:pt x="1500" y="7302"/>
                    <a:pt x="1529" y="7285"/>
                  </a:cubicBezTo>
                  <a:cubicBezTo>
                    <a:pt x="1545" y="7280"/>
                    <a:pt x="1569" y="7273"/>
                    <a:pt x="1592" y="7273"/>
                  </a:cubicBezTo>
                  <a:cubicBezTo>
                    <a:pt x="1626" y="7273"/>
                    <a:pt x="1660" y="7291"/>
                    <a:pt x="1676" y="7314"/>
                  </a:cubicBezTo>
                  <a:cubicBezTo>
                    <a:pt x="1716" y="7359"/>
                    <a:pt x="1750" y="7404"/>
                    <a:pt x="1796" y="7438"/>
                  </a:cubicBezTo>
                  <a:cubicBezTo>
                    <a:pt x="1836" y="7472"/>
                    <a:pt x="1881" y="7501"/>
                    <a:pt x="1927" y="7524"/>
                  </a:cubicBezTo>
                  <a:cubicBezTo>
                    <a:pt x="1972" y="7546"/>
                    <a:pt x="2023" y="7564"/>
                    <a:pt x="2080" y="7575"/>
                  </a:cubicBezTo>
                  <a:cubicBezTo>
                    <a:pt x="2120" y="7580"/>
                    <a:pt x="2159" y="7580"/>
                    <a:pt x="2200" y="7580"/>
                  </a:cubicBezTo>
                  <a:lnTo>
                    <a:pt x="2256" y="7580"/>
                  </a:lnTo>
                  <a:cubicBezTo>
                    <a:pt x="2319" y="7575"/>
                    <a:pt x="2381" y="7558"/>
                    <a:pt x="2450" y="7535"/>
                  </a:cubicBezTo>
                  <a:cubicBezTo>
                    <a:pt x="2518" y="7506"/>
                    <a:pt x="2581" y="7472"/>
                    <a:pt x="2643" y="7433"/>
                  </a:cubicBezTo>
                  <a:cubicBezTo>
                    <a:pt x="2694" y="7393"/>
                    <a:pt x="2739" y="7354"/>
                    <a:pt x="2780" y="7307"/>
                  </a:cubicBezTo>
                  <a:cubicBezTo>
                    <a:pt x="2814" y="7262"/>
                    <a:pt x="2841" y="7217"/>
                    <a:pt x="2870" y="7171"/>
                  </a:cubicBezTo>
                  <a:cubicBezTo>
                    <a:pt x="2887" y="7126"/>
                    <a:pt x="2904" y="7081"/>
                    <a:pt x="2916" y="7029"/>
                  </a:cubicBezTo>
                  <a:cubicBezTo>
                    <a:pt x="2922" y="6979"/>
                    <a:pt x="2922" y="6932"/>
                    <a:pt x="2922" y="6887"/>
                  </a:cubicBezTo>
                  <a:cubicBezTo>
                    <a:pt x="2909" y="6837"/>
                    <a:pt x="2898" y="6790"/>
                    <a:pt x="2887" y="6745"/>
                  </a:cubicBezTo>
                  <a:cubicBezTo>
                    <a:pt x="2859" y="6683"/>
                    <a:pt x="2830" y="6625"/>
                    <a:pt x="2791" y="6575"/>
                  </a:cubicBezTo>
                  <a:lnTo>
                    <a:pt x="2767" y="6541"/>
                  </a:lnTo>
                  <a:cubicBezTo>
                    <a:pt x="2739" y="6501"/>
                    <a:pt x="2728" y="6467"/>
                    <a:pt x="2728" y="6433"/>
                  </a:cubicBezTo>
                  <a:cubicBezTo>
                    <a:pt x="2728" y="6405"/>
                    <a:pt x="2739" y="6381"/>
                    <a:pt x="2751" y="6360"/>
                  </a:cubicBezTo>
                  <a:cubicBezTo>
                    <a:pt x="2767" y="6336"/>
                    <a:pt x="2785" y="6319"/>
                    <a:pt x="2807" y="6308"/>
                  </a:cubicBezTo>
                  <a:cubicBezTo>
                    <a:pt x="2830" y="6297"/>
                    <a:pt x="2853" y="6291"/>
                    <a:pt x="2875" y="6291"/>
                  </a:cubicBezTo>
                  <a:cubicBezTo>
                    <a:pt x="2984" y="6279"/>
                    <a:pt x="3069" y="6263"/>
                    <a:pt x="3155" y="6234"/>
                  </a:cubicBezTo>
                  <a:cubicBezTo>
                    <a:pt x="3189" y="6216"/>
                    <a:pt x="3223" y="6200"/>
                    <a:pt x="3257" y="6177"/>
                  </a:cubicBezTo>
                  <a:cubicBezTo>
                    <a:pt x="3273" y="6160"/>
                    <a:pt x="3291" y="6148"/>
                    <a:pt x="3307" y="6132"/>
                  </a:cubicBezTo>
                  <a:cubicBezTo>
                    <a:pt x="3313" y="6121"/>
                    <a:pt x="3325" y="6103"/>
                    <a:pt x="3331" y="6092"/>
                  </a:cubicBezTo>
                  <a:cubicBezTo>
                    <a:pt x="3336" y="6074"/>
                    <a:pt x="3342" y="6064"/>
                    <a:pt x="3347" y="6046"/>
                  </a:cubicBezTo>
                  <a:lnTo>
                    <a:pt x="3347" y="5995"/>
                  </a:lnTo>
                  <a:cubicBezTo>
                    <a:pt x="3342" y="5967"/>
                    <a:pt x="3336" y="5944"/>
                    <a:pt x="3331" y="5922"/>
                  </a:cubicBezTo>
                  <a:cubicBezTo>
                    <a:pt x="3313" y="5888"/>
                    <a:pt x="3297" y="5854"/>
                    <a:pt x="3273" y="5825"/>
                  </a:cubicBezTo>
                  <a:cubicBezTo>
                    <a:pt x="3245" y="5780"/>
                    <a:pt x="3205" y="5739"/>
                    <a:pt x="3166" y="5705"/>
                  </a:cubicBezTo>
                  <a:cubicBezTo>
                    <a:pt x="3114" y="5660"/>
                    <a:pt x="3058" y="5626"/>
                    <a:pt x="2995" y="5597"/>
                  </a:cubicBezTo>
                  <a:cubicBezTo>
                    <a:pt x="2932" y="5569"/>
                    <a:pt x="2864" y="5547"/>
                    <a:pt x="2796" y="5534"/>
                  </a:cubicBezTo>
                  <a:cubicBezTo>
                    <a:pt x="2751" y="5529"/>
                    <a:pt x="2705" y="5524"/>
                    <a:pt x="2660" y="5524"/>
                  </a:cubicBezTo>
                  <a:lnTo>
                    <a:pt x="2602" y="5524"/>
                  </a:lnTo>
                  <a:cubicBezTo>
                    <a:pt x="2534" y="5534"/>
                    <a:pt x="2466" y="5552"/>
                    <a:pt x="2398" y="5575"/>
                  </a:cubicBezTo>
                  <a:cubicBezTo>
                    <a:pt x="2364" y="5586"/>
                    <a:pt x="2336" y="5603"/>
                    <a:pt x="2308" y="5620"/>
                  </a:cubicBezTo>
                  <a:cubicBezTo>
                    <a:pt x="2285" y="5631"/>
                    <a:pt x="2261" y="5637"/>
                    <a:pt x="2240" y="5637"/>
                  </a:cubicBezTo>
                  <a:cubicBezTo>
                    <a:pt x="2211" y="5637"/>
                    <a:pt x="2188" y="5626"/>
                    <a:pt x="2166" y="5615"/>
                  </a:cubicBezTo>
                  <a:cubicBezTo>
                    <a:pt x="2125" y="5586"/>
                    <a:pt x="2098" y="5541"/>
                    <a:pt x="2098" y="5489"/>
                  </a:cubicBezTo>
                  <a:lnTo>
                    <a:pt x="2098" y="5427"/>
                  </a:lnTo>
                  <a:cubicBezTo>
                    <a:pt x="2091" y="5382"/>
                    <a:pt x="2080" y="5337"/>
                    <a:pt x="2069" y="5303"/>
                  </a:cubicBezTo>
                  <a:cubicBezTo>
                    <a:pt x="2057" y="5279"/>
                    <a:pt x="2046" y="5251"/>
                    <a:pt x="2035" y="5228"/>
                  </a:cubicBezTo>
                  <a:cubicBezTo>
                    <a:pt x="2017" y="5211"/>
                    <a:pt x="2006" y="5194"/>
                    <a:pt x="1989" y="5183"/>
                  </a:cubicBezTo>
                  <a:cubicBezTo>
                    <a:pt x="1967" y="5166"/>
                    <a:pt x="1949" y="5154"/>
                    <a:pt x="1933" y="5143"/>
                  </a:cubicBezTo>
                  <a:cubicBezTo>
                    <a:pt x="1904" y="5138"/>
                    <a:pt x="1876" y="5125"/>
                    <a:pt x="1852" y="5120"/>
                  </a:cubicBezTo>
                  <a:cubicBezTo>
                    <a:pt x="1825" y="5114"/>
                    <a:pt x="1796" y="5114"/>
                    <a:pt x="1773" y="5114"/>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0" name="Google Shape;2044;p27"/>
            <p:cNvSpPr>
              <a:spLocks noChangeArrowheads="1"/>
            </p:cNvSpPr>
            <p:nvPr/>
          </p:nvSpPr>
          <p:spPr bwMode="auto">
            <a:xfrm flipH="1">
              <a:off x="1522904" y="3443440"/>
              <a:ext cx="1420" cy="11363"/>
            </a:xfrm>
            <a:custGeom>
              <a:avLst/>
              <a:gdLst>
                <a:gd name="T0" fmla="*/ 0 w 52"/>
                <a:gd name="T1" fmla="*/ 0 h 359"/>
                <a:gd name="T2" fmla="*/ 52 w 52"/>
                <a:gd name="T3" fmla="*/ 359 h 359"/>
              </a:gdLst>
              <a:ahLst/>
              <a:cxnLst/>
              <a:rect l="T0" t="T1" r="T2" b="T3"/>
              <a:pathLst>
                <a:path w="52" h="359" extrusionOk="0">
                  <a:moveTo>
                    <a:pt x="52" y="142"/>
                  </a:moveTo>
                  <a:cubicBezTo>
                    <a:pt x="52" y="165"/>
                    <a:pt x="46" y="194"/>
                    <a:pt x="46" y="216"/>
                  </a:cubicBezTo>
                  <a:cubicBezTo>
                    <a:pt x="34" y="262"/>
                    <a:pt x="18" y="313"/>
                    <a:pt x="0" y="359"/>
                  </a:cubicBezTo>
                  <a:cubicBezTo>
                    <a:pt x="18" y="313"/>
                    <a:pt x="34" y="262"/>
                    <a:pt x="46" y="216"/>
                  </a:cubicBezTo>
                  <a:cubicBezTo>
                    <a:pt x="46" y="194"/>
                    <a:pt x="52" y="165"/>
                    <a:pt x="52" y="142"/>
                  </a:cubicBezTo>
                  <a:close/>
                  <a:moveTo>
                    <a:pt x="41" y="0"/>
                  </a:moveTo>
                  <a:cubicBezTo>
                    <a:pt x="46" y="18"/>
                    <a:pt x="52" y="34"/>
                    <a:pt x="52" y="52"/>
                  </a:cubicBezTo>
                  <a:lnTo>
                    <a:pt x="52" y="86"/>
                  </a:lnTo>
                  <a:lnTo>
                    <a:pt x="52" y="52"/>
                  </a:lnTo>
                  <a:cubicBezTo>
                    <a:pt x="52" y="34"/>
                    <a:pt x="46" y="18"/>
                    <a:pt x="4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1" name="Google Shape;2045;p27"/>
            <p:cNvSpPr>
              <a:spLocks noChangeArrowheads="1"/>
            </p:cNvSpPr>
            <p:nvPr/>
          </p:nvSpPr>
          <p:spPr bwMode="auto">
            <a:xfrm flipH="1">
              <a:off x="1691891" y="3451962"/>
              <a:ext cx="2840" cy="4261"/>
            </a:xfrm>
            <a:custGeom>
              <a:avLst/>
              <a:gdLst>
                <a:gd name="T0" fmla="*/ 0 w 97"/>
                <a:gd name="T1" fmla="*/ 0 h 171"/>
                <a:gd name="T2" fmla="*/ 97 w 97"/>
                <a:gd name="T3" fmla="*/ 171 h 171"/>
              </a:gdLst>
              <a:ahLst/>
              <a:cxnLst/>
              <a:rect l="T0" t="T1" r="T2" b="T3"/>
              <a:pathLst>
                <a:path w="97" h="171" extrusionOk="0">
                  <a:moveTo>
                    <a:pt x="17" y="131"/>
                  </a:moveTo>
                  <a:cubicBezTo>
                    <a:pt x="12" y="147"/>
                    <a:pt x="6" y="158"/>
                    <a:pt x="1" y="171"/>
                  </a:cubicBezTo>
                  <a:cubicBezTo>
                    <a:pt x="6" y="158"/>
                    <a:pt x="12" y="147"/>
                    <a:pt x="17" y="131"/>
                  </a:cubicBezTo>
                  <a:close/>
                  <a:moveTo>
                    <a:pt x="96" y="0"/>
                  </a:moveTo>
                  <a:cubicBezTo>
                    <a:pt x="80" y="16"/>
                    <a:pt x="62" y="40"/>
                    <a:pt x="51" y="63"/>
                  </a:cubicBezTo>
                  <a:cubicBezTo>
                    <a:pt x="62" y="40"/>
                    <a:pt x="80" y="16"/>
                    <a:pt x="9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2" name="Google Shape;2046;p27"/>
            <p:cNvSpPr>
              <a:spLocks noChangeArrowheads="1"/>
            </p:cNvSpPr>
            <p:nvPr/>
          </p:nvSpPr>
          <p:spPr bwMode="auto">
            <a:xfrm flipH="1">
              <a:off x="1525744" y="3457644"/>
              <a:ext cx="26981" cy="21305"/>
            </a:xfrm>
            <a:custGeom>
              <a:avLst/>
              <a:gdLst>
                <a:gd name="T0" fmla="*/ 0 w 932"/>
                <a:gd name="T1" fmla="*/ 0 h 699"/>
                <a:gd name="T2" fmla="*/ 932 w 932"/>
                <a:gd name="T3" fmla="*/ 699 h 699"/>
              </a:gdLst>
              <a:ahLst/>
              <a:cxnLst/>
              <a:rect l="T0" t="T1" r="T2" b="T3"/>
              <a:pathLst>
                <a:path w="932" h="699" extrusionOk="0">
                  <a:moveTo>
                    <a:pt x="932" y="1"/>
                  </a:moveTo>
                  <a:cubicBezTo>
                    <a:pt x="898" y="57"/>
                    <a:pt x="863" y="108"/>
                    <a:pt x="818" y="159"/>
                  </a:cubicBezTo>
                  <a:cubicBezTo>
                    <a:pt x="743" y="250"/>
                    <a:pt x="653" y="336"/>
                    <a:pt x="539" y="415"/>
                  </a:cubicBezTo>
                  <a:cubicBezTo>
                    <a:pt x="392" y="518"/>
                    <a:pt x="210" y="614"/>
                    <a:pt x="0" y="699"/>
                  </a:cubicBezTo>
                  <a:cubicBezTo>
                    <a:pt x="210" y="614"/>
                    <a:pt x="392" y="518"/>
                    <a:pt x="539" y="415"/>
                  </a:cubicBezTo>
                  <a:cubicBezTo>
                    <a:pt x="653" y="336"/>
                    <a:pt x="743" y="250"/>
                    <a:pt x="818" y="159"/>
                  </a:cubicBezTo>
                  <a:cubicBezTo>
                    <a:pt x="863" y="108"/>
                    <a:pt x="898" y="57"/>
                    <a:pt x="93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3" name="Google Shape;2047;p27"/>
            <p:cNvSpPr>
              <a:spLocks noChangeArrowheads="1"/>
            </p:cNvSpPr>
            <p:nvPr/>
          </p:nvSpPr>
          <p:spPr bwMode="auto">
            <a:xfrm flipH="1">
              <a:off x="1694731" y="3457644"/>
              <a:ext cx="0" cy="4261"/>
            </a:xfrm>
            <a:custGeom>
              <a:avLst/>
              <a:gdLst>
                <a:gd name="T0" fmla="*/ 0 w 19"/>
                <a:gd name="T1" fmla="*/ 0 h 143"/>
                <a:gd name="T2" fmla="*/ 19 w 19"/>
                <a:gd name="T3" fmla="*/ 143 h 143"/>
              </a:gdLst>
              <a:ahLst/>
              <a:cxnLst/>
              <a:rect l="T0" t="T1" r="T2" b="T3"/>
              <a:pathLst>
                <a:path w="19" h="143" extrusionOk="0">
                  <a:moveTo>
                    <a:pt x="6" y="1"/>
                  </a:moveTo>
                  <a:cubicBezTo>
                    <a:pt x="2" y="25"/>
                    <a:pt x="1" y="48"/>
                    <a:pt x="1" y="71"/>
                  </a:cubicBezTo>
                  <a:cubicBezTo>
                    <a:pt x="1" y="56"/>
                    <a:pt x="2" y="37"/>
                    <a:pt x="6" y="22"/>
                  </a:cubicBezTo>
                  <a:lnTo>
                    <a:pt x="6" y="1"/>
                  </a:lnTo>
                  <a:close/>
                  <a:moveTo>
                    <a:pt x="1" y="71"/>
                  </a:moveTo>
                  <a:lnTo>
                    <a:pt x="1" y="71"/>
                  </a:lnTo>
                  <a:cubicBezTo>
                    <a:pt x="1" y="74"/>
                    <a:pt x="1" y="77"/>
                    <a:pt x="1" y="80"/>
                  </a:cubicBezTo>
                  <a:cubicBezTo>
                    <a:pt x="1" y="80"/>
                    <a:pt x="1" y="80"/>
                    <a:pt x="1" y="80"/>
                  </a:cubicBezTo>
                  <a:cubicBezTo>
                    <a:pt x="1" y="77"/>
                    <a:pt x="1" y="74"/>
                    <a:pt x="1" y="71"/>
                  </a:cubicBezTo>
                  <a:close/>
                  <a:moveTo>
                    <a:pt x="1" y="80"/>
                  </a:moveTo>
                  <a:cubicBezTo>
                    <a:pt x="1" y="82"/>
                    <a:pt x="1" y="83"/>
                    <a:pt x="1" y="85"/>
                  </a:cubicBezTo>
                  <a:cubicBezTo>
                    <a:pt x="6" y="103"/>
                    <a:pt x="13" y="125"/>
                    <a:pt x="18" y="142"/>
                  </a:cubicBezTo>
                  <a:cubicBezTo>
                    <a:pt x="13" y="125"/>
                    <a:pt x="6" y="103"/>
                    <a:pt x="1" y="8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4" name="Google Shape;2048;p27"/>
            <p:cNvSpPr>
              <a:spLocks noChangeArrowheads="1"/>
            </p:cNvSpPr>
            <p:nvPr/>
          </p:nvSpPr>
          <p:spPr bwMode="auto">
            <a:xfrm flipH="1">
              <a:off x="1646449" y="3463325"/>
              <a:ext cx="5680" cy="1421"/>
            </a:xfrm>
            <a:custGeom>
              <a:avLst/>
              <a:gdLst>
                <a:gd name="T0" fmla="*/ 0 w 183"/>
                <a:gd name="T1" fmla="*/ 0 h 41"/>
                <a:gd name="T2" fmla="*/ 183 w 183"/>
                <a:gd name="T3" fmla="*/ 41 h 41"/>
              </a:gdLst>
              <a:ahLst/>
              <a:cxnLst/>
              <a:rect l="T0" t="T1" r="T2" b="T3"/>
              <a:pathLst>
                <a:path w="183" h="41" extrusionOk="0">
                  <a:moveTo>
                    <a:pt x="143" y="6"/>
                  </a:moveTo>
                  <a:lnTo>
                    <a:pt x="143" y="6"/>
                  </a:lnTo>
                  <a:cubicBezTo>
                    <a:pt x="160" y="12"/>
                    <a:pt x="171" y="17"/>
                    <a:pt x="183" y="23"/>
                  </a:cubicBezTo>
                  <a:cubicBezTo>
                    <a:pt x="171" y="17"/>
                    <a:pt x="160" y="12"/>
                    <a:pt x="143" y="6"/>
                  </a:cubicBezTo>
                  <a:close/>
                  <a:moveTo>
                    <a:pt x="102" y="1"/>
                  </a:moveTo>
                  <a:cubicBezTo>
                    <a:pt x="63" y="1"/>
                    <a:pt x="29" y="17"/>
                    <a:pt x="0" y="40"/>
                  </a:cubicBezTo>
                  <a:cubicBezTo>
                    <a:pt x="29" y="17"/>
                    <a:pt x="63" y="1"/>
                    <a:pt x="102" y="1"/>
                  </a:cubicBezTo>
                  <a:cubicBezTo>
                    <a:pt x="115" y="1"/>
                    <a:pt x="126" y="1"/>
                    <a:pt x="136" y="6"/>
                  </a:cubicBezTo>
                  <a:cubicBezTo>
                    <a:pt x="126" y="1"/>
                    <a:pt x="115" y="1"/>
                    <a:pt x="10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5" name="Google Shape;2049;p27"/>
            <p:cNvSpPr>
              <a:spLocks noChangeArrowheads="1"/>
            </p:cNvSpPr>
            <p:nvPr/>
          </p:nvSpPr>
          <p:spPr bwMode="auto">
            <a:xfrm flipH="1">
              <a:off x="1691891" y="3464746"/>
              <a:ext cx="1421" cy="1420"/>
            </a:xfrm>
            <a:custGeom>
              <a:avLst/>
              <a:gdLst>
                <a:gd name="T0" fmla="*/ 0 w 25"/>
                <a:gd name="T1" fmla="*/ 0 h 35"/>
                <a:gd name="T2" fmla="*/ 25 w 25"/>
                <a:gd name="T3" fmla="*/ 35 h 35"/>
              </a:gdLst>
              <a:ahLst/>
              <a:cxnLst/>
              <a:rect l="T0" t="T1" r="T2" b="T3"/>
              <a:pathLst>
                <a:path w="25" h="35" extrusionOk="0">
                  <a:moveTo>
                    <a:pt x="1" y="0"/>
                  </a:moveTo>
                  <a:cubicBezTo>
                    <a:pt x="6" y="11"/>
                    <a:pt x="17" y="22"/>
                    <a:pt x="24" y="34"/>
                  </a:cubicBezTo>
                  <a:cubicBezTo>
                    <a:pt x="17" y="22"/>
                    <a:pt x="6" y="11"/>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6" name="Google Shape;2050;p27"/>
            <p:cNvSpPr>
              <a:spLocks noChangeArrowheads="1"/>
            </p:cNvSpPr>
            <p:nvPr/>
          </p:nvSpPr>
          <p:spPr bwMode="auto">
            <a:xfrm flipH="1">
              <a:off x="1664910" y="3474687"/>
              <a:ext cx="4260" cy="1421"/>
            </a:xfrm>
            <a:custGeom>
              <a:avLst/>
              <a:gdLst>
                <a:gd name="T0" fmla="*/ 0 w 153"/>
                <a:gd name="T1" fmla="*/ 0 h 29"/>
                <a:gd name="T2" fmla="*/ 153 w 153"/>
                <a:gd name="T3" fmla="*/ 29 h 29"/>
              </a:gdLst>
              <a:ahLst/>
              <a:cxnLst/>
              <a:rect l="T0" t="T1" r="T2" b="T3"/>
              <a:pathLst>
                <a:path w="153" h="29" extrusionOk="0">
                  <a:moveTo>
                    <a:pt x="153" y="0"/>
                  </a:moveTo>
                  <a:lnTo>
                    <a:pt x="153" y="0"/>
                  </a:lnTo>
                  <a:cubicBezTo>
                    <a:pt x="102" y="11"/>
                    <a:pt x="51" y="22"/>
                    <a:pt x="0" y="29"/>
                  </a:cubicBezTo>
                  <a:cubicBezTo>
                    <a:pt x="51" y="22"/>
                    <a:pt x="102" y="17"/>
                    <a:pt x="153"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7" name="Google Shape;2051;p27"/>
            <p:cNvSpPr>
              <a:spLocks noChangeArrowheads="1"/>
            </p:cNvSpPr>
            <p:nvPr/>
          </p:nvSpPr>
          <p:spPr bwMode="auto">
            <a:xfrm flipH="1">
              <a:off x="1680531" y="3466166"/>
              <a:ext cx="11361" cy="8522"/>
            </a:xfrm>
            <a:custGeom>
              <a:avLst/>
              <a:gdLst>
                <a:gd name="T0" fmla="*/ 0 w 387"/>
                <a:gd name="T1" fmla="*/ 0 h 268"/>
                <a:gd name="T2" fmla="*/ 387 w 387"/>
                <a:gd name="T3" fmla="*/ 268 h 268"/>
              </a:gdLst>
              <a:ahLst/>
              <a:cxnLst/>
              <a:rect l="T0" t="T1" r="T2" b="T3"/>
              <a:pathLst>
                <a:path w="387" h="268" extrusionOk="0">
                  <a:moveTo>
                    <a:pt x="1" y="0"/>
                  </a:moveTo>
                  <a:cubicBezTo>
                    <a:pt x="29" y="40"/>
                    <a:pt x="69" y="74"/>
                    <a:pt x="108" y="114"/>
                  </a:cubicBezTo>
                  <a:cubicBezTo>
                    <a:pt x="166" y="160"/>
                    <a:pt x="227" y="199"/>
                    <a:pt x="302" y="234"/>
                  </a:cubicBezTo>
                  <a:cubicBezTo>
                    <a:pt x="329" y="250"/>
                    <a:pt x="358" y="262"/>
                    <a:pt x="387" y="268"/>
                  </a:cubicBezTo>
                  <a:cubicBezTo>
                    <a:pt x="358" y="262"/>
                    <a:pt x="329" y="250"/>
                    <a:pt x="302" y="234"/>
                  </a:cubicBezTo>
                  <a:cubicBezTo>
                    <a:pt x="227" y="199"/>
                    <a:pt x="166" y="160"/>
                    <a:pt x="108" y="114"/>
                  </a:cubicBezTo>
                  <a:cubicBezTo>
                    <a:pt x="69" y="74"/>
                    <a:pt x="29" y="40"/>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8" name="Google Shape;2052;p27"/>
            <p:cNvSpPr>
              <a:spLocks noChangeArrowheads="1"/>
            </p:cNvSpPr>
            <p:nvPr/>
          </p:nvSpPr>
          <p:spPr bwMode="auto">
            <a:xfrm flipH="1">
              <a:off x="1674850" y="3474687"/>
              <a:ext cx="5680" cy="1421"/>
            </a:xfrm>
            <a:custGeom>
              <a:avLst/>
              <a:gdLst>
                <a:gd name="T0" fmla="*/ 0 w 200"/>
                <a:gd name="T1" fmla="*/ 0 h 52"/>
                <a:gd name="T2" fmla="*/ 200 w 200"/>
                <a:gd name="T3" fmla="*/ 52 h 52"/>
              </a:gdLst>
              <a:ahLst/>
              <a:cxnLst/>
              <a:rect l="T0" t="T1" r="T2" b="T3"/>
              <a:pathLst>
                <a:path w="200" h="52" extrusionOk="0">
                  <a:moveTo>
                    <a:pt x="1" y="1"/>
                  </a:moveTo>
                  <a:lnTo>
                    <a:pt x="1" y="1"/>
                  </a:lnTo>
                  <a:cubicBezTo>
                    <a:pt x="58" y="24"/>
                    <a:pt x="114" y="40"/>
                    <a:pt x="171" y="51"/>
                  </a:cubicBezTo>
                  <a:lnTo>
                    <a:pt x="200" y="51"/>
                  </a:lnTo>
                  <a:lnTo>
                    <a:pt x="171" y="51"/>
                  </a:lnTo>
                  <a:cubicBezTo>
                    <a:pt x="114" y="40"/>
                    <a:pt x="58" y="24"/>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9" name="Google Shape;2053;p27"/>
            <p:cNvSpPr>
              <a:spLocks noChangeArrowheads="1"/>
            </p:cNvSpPr>
            <p:nvPr/>
          </p:nvSpPr>
          <p:spPr bwMode="auto">
            <a:xfrm flipH="1">
              <a:off x="1598167" y="3476108"/>
              <a:ext cx="42602" cy="41189"/>
            </a:xfrm>
            <a:custGeom>
              <a:avLst/>
              <a:gdLst>
                <a:gd name="T0" fmla="*/ 0 w 1456"/>
                <a:gd name="T1" fmla="*/ 0 h 1411"/>
                <a:gd name="T2" fmla="*/ 1456 w 1456"/>
                <a:gd name="T3" fmla="*/ 1411 h 1411"/>
              </a:gdLst>
              <a:ahLst/>
              <a:cxnLst/>
              <a:rect l="T0" t="T1" r="T2" b="T3"/>
              <a:pathLst>
                <a:path w="1456" h="1411" extrusionOk="0">
                  <a:moveTo>
                    <a:pt x="1365" y="1"/>
                  </a:moveTo>
                  <a:cubicBezTo>
                    <a:pt x="1393" y="35"/>
                    <a:pt x="1422" y="69"/>
                    <a:pt x="1456" y="98"/>
                  </a:cubicBezTo>
                  <a:cubicBezTo>
                    <a:pt x="1422" y="64"/>
                    <a:pt x="1393" y="35"/>
                    <a:pt x="1365" y="1"/>
                  </a:cubicBezTo>
                  <a:close/>
                  <a:moveTo>
                    <a:pt x="1" y="279"/>
                  </a:moveTo>
                  <a:lnTo>
                    <a:pt x="1" y="279"/>
                  </a:lnTo>
                  <a:cubicBezTo>
                    <a:pt x="12" y="302"/>
                    <a:pt x="30" y="320"/>
                    <a:pt x="51" y="336"/>
                  </a:cubicBezTo>
                  <a:cubicBezTo>
                    <a:pt x="35" y="320"/>
                    <a:pt x="12" y="302"/>
                    <a:pt x="1" y="279"/>
                  </a:cubicBezTo>
                  <a:close/>
                  <a:moveTo>
                    <a:pt x="1149" y="302"/>
                  </a:moveTo>
                  <a:lnTo>
                    <a:pt x="1149" y="302"/>
                  </a:lnTo>
                  <a:cubicBezTo>
                    <a:pt x="1189" y="347"/>
                    <a:pt x="1239" y="393"/>
                    <a:pt x="1296" y="438"/>
                  </a:cubicBezTo>
                  <a:lnTo>
                    <a:pt x="1296" y="433"/>
                  </a:lnTo>
                  <a:cubicBezTo>
                    <a:pt x="1239" y="393"/>
                    <a:pt x="1194" y="347"/>
                    <a:pt x="1149" y="302"/>
                  </a:cubicBezTo>
                  <a:close/>
                  <a:moveTo>
                    <a:pt x="1298" y="482"/>
                  </a:moveTo>
                  <a:lnTo>
                    <a:pt x="1298" y="482"/>
                  </a:lnTo>
                  <a:cubicBezTo>
                    <a:pt x="1314" y="808"/>
                    <a:pt x="1325" y="1133"/>
                    <a:pt x="1330" y="1411"/>
                  </a:cubicBezTo>
                  <a:lnTo>
                    <a:pt x="1330" y="1404"/>
                  </a:lnTo>
                  <a:cubicBezTo>
                    <a:pt x="1325" y="1132"/>
                    <a:pt x="1314" y="808"/>
                    <a:pt x="1298" y="48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0" name="Google Shape;2054;p27"/>
            <p:cNvSpPr>
              <a:spLocks noChangeArrowheads="1"/>
            </p:cNvSpPr>
            <p:nvPr/>
          </p:nvSpPr>
          <p:spPr bwMode="auto">
            <a:xfrm flipH="1">
              <a:off x="1601007" y="3484630"/>
              <a:ext cx="25561" cy="191744"/>
            </a:xfrm>
            <a:custGeom>
              <a:avLst/>
              <a:gdLst>
                <a:gd name="T0" fmla="*/ 0 w 830"/>
                <a:gd name="T1" fmla="*/ 0 h 6478"/>
                <a:gd name="T2" fmla="*/ 830 w 830"/>
                <a:gd name="T3" fmla="*/ 6478 h 6478"/>
              </a:gdLst>
              <a:ahLst/>
              <a:cxnLst/>
              <a:rect l="T0" t="T1" r="T2" b="T3"/>
              <a:pathLst>
                <a:path w="830" h="6478" extrusionOk="0">
                  <a:moveTo>
                    <a:pt x="641" y="0"/>
                  </a:moveTo>
                  <a:cubicBezTo>
                    <a:pt x="573" y="126"/>
                    <a:pt x="478" y="228"/>
                    <a:pt x="363" y="291"/>
                  </a:cubicBezTo>
                  <a:cubicBezTo>
                    <a:pt x="358" y="296"/>
                    <a:pt x="358" y="296"/>
                    <a:pt x="352" y="296"/>
                  </a:cubicBezTo>
                  <a:cubicBezTo>
                    <a:pt x="329" y="632"/>
                    <a:pt x="352" y="966"/>
                    <a:pt x="369" y="1296"/>
                  </a:cubicBezTo>
                  <a:lnTo>
                    <a:pt x="375" y="1358"/>
                  </a:lnTo>
                  <a:cubicBezTo>
                    <a:pt x="403" y="1335"/>
                    <a:pt x="431" y="1319"/>
                    <a:pt x="460" y="1301"/>
                  </a:cubicBezTo>
                  <a:cubicBezTo>
                    <a:pt x="573" y="1245"/>
                    <a:pt x="699" y="1211"/>
                    <a:pt x="829" y="1204"/>
                  </a:cubicBezTo>
                  <a:lnTo>
                    <a:pt x="829" y="1102"/>
                  </a:lnTo>
                  <a:cubicBezTo>
                    <a:pt x="824" y="818"/>
                    <a:pt x="812" y="477"/>
                    <a:pt x="795" y="136"/>
                  </a:cubicBezTo>
                  <a:cubicBezTo>
                    <a:pt x="738" y="91"/>
                    <a:pt x="688" y="45"/>
                    <a:pt x="648" y="0"/>
                  </a:cubicBezTo>
                  <a:close/>
                  <a:moveTo>
                    <a:pt x="478" y="1489"/>
                  </a:moveTo>
                  <a:lnTo>
                    <a:pt x="478" y="1489"/>
                  </a:lnTo>
                  <a:cubicBezTo>
                    <a:pt x="454" y="1506"/>
                    <a:pt x="437" y="1523"/>
                    <a:pt x="420" y="1545"/>
                  </a:cubicBezTo>
                  <a:cubicBezTo>
                    <a:pt x="437" y="1529"/>
                    <a:pt x="454" y="1506"/>
                    <a:pt x="478" y="1489"/>
                  </a:cubicBezTo>
                  <a:close/>
                  <a:moveTo>
                    <a:pt x="210" y="4779"/>
                  </a:moveTo>
                  <a:lnTo>
                    <a:pt x="210" y="4825"/>
                  </a:lnTo>
                  <a:lnTo>
                    <a:pt x="176" y="5109"/>
                  </a:lnTo>
                  <a:lnTo>
                    <a:pt x="148" y="5392"/>
                  </a:lnTo>
                  <a:lnTo>
                    <a:pt x="137" y="5518"/>
                  </a:lnTo>
                  <a:cubicBezTo>
                    <a:pt x="119" y="5665"/>
                    <a:pt x="103" y="5814"/>
                    <a:pt x="85" y="5956"/>
                  </a:cubicBezTo>
                  <a:lnTo>
                    <a:pt x="74" y="6012"/>
                  </a:lnTo>
                  <a:lnTo>
                    <a:pt x="0" y="6478"/>
                  </a:lnTo>
                  <a:lnTo>
                    <a:pt x="801" y="6331"/>
                  </a:lnTo>
                  <a:cubicBezTo>
                    <a:pt x="790" y="6325"/>
                    <a:pt x="784" y="6313"/>
                    <a:pt x="772" y="6307"/>
                  </a:cubicBezTo>
                  <a:cubicBezTo>
                    <a:pt x="756" y="6284"/>
                    <a:pt x="750" y="6262"/>
                    <a:pt x="744" y="6234"/>
                  </a:cubicBezTo>
                  <a:lnTo>
                    <a:pt x="744" y="6121"/>
                  </a:lnTo>
                  <a:lnTo>
                    <a:pt x="744" y="5802"/>
                  </a:lnTo>
                  <a:cubicBezTo>
                    <a:pt x="744" y="5660"/>
                    <a:pt x="750" y="5518"/>
                    <a:pt x="750" y="5371"/>
                  </a:cubicBezTo>
                  <a:lnTo>
                    <a:pt x="750" y="5268"/>
                  </a:lnTo>
                  <a:cubicBezTo>
                    <a:pt x="750" y="5261"/>
                    <a:pt x="744" y="5256"/>
                    <a:pt x="744" y="5251"/>
                  </a:cubicBezTo>
                  <a:cubicBezTo>
                    <a:pt x="704" y="5159"/>
                    <a:pt x="682" y="5075"/>
                    <a:pt x="675" y="4978"/>
                  </a:cubicBezTo>
                  <a:cubicBezTo>
                    <a:pt x="670" y="4938"/>
                    <a:pt x="670" y="4904"/>
                    <a:pt x="670" y="4870"/>
                  </a:cubicBezTo>
                  <a:cubicBezTo>
                    <a:pt x="517" y="4859"/>
                    <a:pt x="363" y="4831"/>
                    <a:pt x="221" y="4784"/>
                  </a:cubicBezTo>
                  <a:cubicBezTo>
                    <a:pt x="216" y="4784"/>
                    <a:pt x="216" y="4784"/>
                    <a:pt x="210" y="4779"/>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1" name="Google Shape;2055;p27"/>
            <p:cNvSpPr>
              <a:spLocks noChangeArrowheads="1"/>
            </p:cNvSpPr>
            <p:nvPr/>
          </p:nvSpPr>
          <p:spPr bwMode="auto">
            <a:xfrm flipH="1">
              <a:off x="1522904" y="3429237"/>
              <a:ext cx="171828" cy="59654"/>
            </a:xfrm>
            <a:custGeom>
              <a:avLst/>
              <a:gdLst>
                <a:gd name="T0" fmla="*/ 0 w 5854"/>
                <a:gd name="T1" fmla="*/ 0 h 2046"/>
                <a:gd name="T2" fmla="*/ 5854 w 5854"/>
                <a:gd name="T3" fmla="*/ 2046 h 2046"/>
              </a:gdLst>
              <a:ahLst/>
              <a:cxnLst/>
              <a:rect l="T0" t="T1" r="T2" b="T3"/>
              <a:pathLst>
                <a:path w="5854" h="2046" extrusionOk="0">
                  <a:moveTo>
                    <a:pt x="5422" y="0"/>
                  </a:moveTo>
                  <a:lnTo>
                    <a:pt x="5422" y="0"/>
                  </a:lnTo>
                  <a:cubicBezTo>
                    <a:pt x="5439" y="63"/>
                    <a:pt x="5450" y="126"/>
                    <a:pt x="5456" y="189"/>
                  </a:cubicBezTo>
                  <a:cubicBezTo>
                    <a:pt x="5456" y="273"/>
                    <a:pt x="5450" y="359"/>
                    <a:pt x="5434" y="438"/>
                  </a:cubicBezTo>
                  <a:cubicBezTo>
                    <a:pt x="5416" y="524"/>
                    <a:pt x="5388" y="603"/>
                    <a:pt x="5348" y="671"/>
                  </a:cubicBezTo>
                  <a:cubicBezTo>
                    <a:pt x="5308" y="745"/>
                    <a:pt x="5263" y="813"/>
                    <a:pt x="5206" y="881"/>
                  </a:cubicBezTo>
                  <a:cubicBezTo>
                    <a:pt x="5138" y="949"/>
                    <a:pt x="5064" y="1012"/>
                    <a:pt x="4984" y="1063"/>
                  </a:cubicBezTo>
                  <a:cubicBezTo>
                    <a:pt x="4899" y="1115"/>
                    <a:pt x="4808" y="1160"/>
                    <a:pt x="4711" y="1194"/>
                  </a:cubicBezTo>
                  <a:cubicBezTo>
                    <a:pt x="4603" y="1228"/>
                    <a:pt x="4501" y="1251"/>
                    <a:pt x="4404" y="1256"/>
                  </a:cubicBezTo>
                  <a:lnTo>
                    <a:pt x="4359" y="1256"/>
                  </a:lnTo>
                  <a:cubicBezTo>
                    <a:pt x="4286" y="1256"/>
                    <a:pt x="4223" y="1251"/>
                    <a:pt x="4155" y="1240"/>
                  </a:cubicBezTo>
                  <a:cubicBezTo>
                    <a:pt x="4041" y="1217"/>
                    <a:pt x="3927" y="1172"/>
                    <a:pt x="3791" y="1097"/>
                  </a:cubicBezTo>
                  <a:lnTo>
                    <a:pt x="3803" y="1109"/>
                  </a:lnTo>
                  <a:cubicBezTo>
                    <a:pt x="3722" y="1063"/>
                    <a:pt x="3643" y="1018"/>
                    <a:pt x="3570" y="973"/>
                  </a:cubicBezTo>
                  <a:lnTo>
                    <a:pt x="3525" y="949"/>
                  </a:lnTo>
                  <a:cubicBezTo>
                    <a:pt x="3428" y="892"/>
                    <a:pt x="3326" y="842"/>
                    <a:pt x="3206" y="784"/>
                  </a:cubicBezTo>
                  <a:cubicBezTo>
                    <a:pt x="3200" y="779"/>
                    <a:pt x="3195" y="779"/>
                    <a:pt x="3184" y="779"/>
                  </a:cubicBezTo>
                  <a:cubicBezTo>
                    <a:pt x="3155" y="779"/>
                    <a:pt x="3121" y="802"/>
                    <a:pt x="3115" y="824"/>
                  </a:cubicBezTo>
                  <a:cubicBezTo>
                    <a:pt x="3092" y="892"/>
                    <a:pt x="3064" y="955"/>
                    <a:pt x="3035" y="1012"/>
                  </a:cubicBezTo>
                  <a:cubicBezTo>
                    <a:pt x="2990" y="1104"/>
                    <a:pt x="2933" y="1183"/>
                    <a:pt x="2870" y="1256"/>
                  </a:cubicBezTo>
                  <a:cubicBezTo>
                    <a:pt x="2814" y="1314"/>
                    <a:pt x="2757" y="1364"/>
                    <a:pt x="2694" y="1404"/>
                  </a:cubicBezTo>
                  <a:cubicBezTo>
                    <a:pt x="2644" y="1438"/>
                    <a:pt x="2592" y="1466"/>
                    <a:pt x="2529" y="1484"/>
                  </a:cubicBezTo>
                  <a:cubicBezTo>
                    <a:pt x="2490" y="1500"/>
                    <a:pt x="2445" y="1506"/>
                    <a:pt x="2400" y="1513"/>
                  </a:cubicBezTo>
                  <a:lnTo>
                    <a:pt x="2387" y="1513"/>
                  </a:lnTo>
                  <a:cubicBezTo>
                    <a:pt x="2348" y="1513"/>
                    <a:pt x="2314" y="1506"/>
                    <a:pt x="2274" y="1500"/>
                  </a:cubicBezTo>
                  <a:cubicBezTo>
                    <a:pt x="2235" y="1490"/>
                    <a:pt x="2200" y="1479"/>
                    <a:pt x="2166" y="1461"/>
                  </a:cubicBezTo>
                  <a:cubicBezTo>
                    <a:pt x="2132" y="1445"/>
                    <a:pt x="2098" y="1416"/>
                    <a:pt x="2064" y="1393"/>
                  </a:cubicBezTo>
                  <a:cubicBezTo>
                    <a:pt x="2041" y="1370"/>
                    <a:pt x="2018" y="1335"/>
                    <a:pt x="1990" y="1296"/>
                  </a:cubicBezTo>
                  <a:cubicBezTo>
                    <a:pt x="1962" y="1251"/>
                    <a:pt x="1933" y="1194"/>
                    <a:pt x="1910" y="1131"/>
                  </a:cubicBezTo>
                  <a:cubicBezTo>
                    <a:pt x="1870" y="1007"/>
                    <a:pt x="1847" y="876"/>
                    <a:pt x="1825" y="750"/>
                  </a:cubicBezTo>
                  <a:lnTo>
                    <a:pt x="1820" y="711"/>
                  </a:lnTo>
                  <a:cubicBezTo>
                    <a:pt x="1808" y="660"/>
                    <a:pt x="1774" y="619"/>
                    <a:pt x="1729" y="603"/>
                  </a:cubicBezTo>
                  <a:cubicBezTo>
                    <a:pt x="1711" y="598"/>
                    <a:pt x="1694" y="598"/>
                    <a:pt x="1677" y="598"/>
                  </a:cubicBezTo>
                  <a:cubicBezTo>
                    <a:pt x="1637" y="598"/>
                    <a:pt x="1592" y="619"/>
                    <a:pt x="1564" y="654"/>
                  </a:cubicBezTo>
                  <a:cubicBezTo>
                    <a:pt x="1540" y="688"/>
                    <a:pt x="1513" y="722"/>
                    <a:pt x="1484" y="750"/>
                  </a:cubicBezTo>
                  <a:cubicBezTo>
                    <a:pt x="1433" y="808"/>
                    <a:pt x="1370" y="858"/>
                    <a:pt x="1309" y="904"/>
                  </a:cubicBezTo>
                  <a:cubicBezTo>
                    <a:pt x="1234" y="949"/>
                    <a:pt x="1154" y="989"/>
                    <a:pt x="1070" y="1018"/>
                  </a:cubicBezTo>
                  <a:cubicBezTo>
                    <a:pt x="978" y="1046"/>
                    <a:pt x="887" y="1070"/>
                    <a:pt x="803" y="1075"/>
                  </a:cubicBezTo>
                  <a:lnTo>
                    <a:pt x="751" y="1075"/>
                  </a:lnTo>
                  <a:cubicBezTo>
                    <a:pt x="683" y="1075"/>
                    <a:pt x="620" y="1070"/>
                    <a:pt x="552" y="1057"/>
                  </a:cubicBezTo>
                  <a:cubicBezTo>
                    <a:pt x="478" y="1041"/>
                    <a:pt x="415" y="1018"/>
                    <a:pt x="354" y="984"/>
                  </a:cubicBezTo>
                  <a:cubicBezTo>
                    <a:pt x="302" y="955"/>
                    <a:pt x="257" y="926"/>
                    <a:pt x="218" y="887"/>
                  </a:cubicBezTo>
                  <a:cubicBezTo>
                    <a:pt x="171" y="847"/>
                    <a:pt x="137" y="808"/>
                    <a:pt x="108" y="768"/>
                  </a:cubicBezTo>
                  <a:cubicBezTo>
                    <a:pt x="92" y="784"/>
                    <a:pt x="74" y="808"/>
                    <a:pt x="63" y="831"/>
                  </a:cubicBezTo>
                  <a:cubicBezTo>
                    <a:pt x="53" y="842"/>
                    <a:pt x="47" y="858"/>
                    <a:pt x="35" y="876"/>
                  </a:cubicBezTo>
                  <a:cubicBezTo>
                    <a:pt x="35" y="887"/>
                    <a:pt x="29" y="892"/>
                    <a:pt x="29" y="899"/>
                  </a:cubicBezTo>
                  <a:cubicBezTo>
                    <a:pt x="24" y="915"/>
                    <a:pt x="18" y="926"/>
                    <a:pt x="13" y="939"/>
                  </a:cubicBezTo>
                  <a:cubicBezTo>
                    <a:pt x="13" y="949"/>
                    <a:pt x="6" y="960"/>
                    <a:pt x="6" y="973"/>
                  </a:cubicBezTo>
                  <a:cubicBezTo>
                    <a:pt x="1" y="1001"/>
                    <a:pt x="1" y="1029"/>
                    <a:pt x="1" y="1057"/>
                  </a:cubicBezTo>
                  <a:cubicBezTo>
                    <a:pt x="6" y="1075"/>
                    <a:pt x="13" y="1097"/>
                    <a:pt x="18" y="1115"/>
                  </a:cubicBezTo>
                  <a:cubicBezTo>
                    <a:pt x="18" y="1125"/>
                    <a:pt x="24" y="1138"/>
                    <a:pt x="24" y="1149"/>
                  </a:cubicBezTo>
                  <a:cubicBezTo>
                    <a:pt x="35" y="1172"/>
                    <a:pt x="47" y="1188"/>
                    <a:pt x="58" y="1211"/>
                  </a:cubicBezTo>
                  <a:cubicBezTo>
                    <a:pt x="63" y="1222"/>
                    <a:pt x="74" y="1233"/>
                    <a:pt x="81" y="1245"/>
                  </a:cubicBezTo>
                  <a:lnTo>
                    <a:pt x="81" y="1251"/>
                  </a:lnTo>
                  <a:cubicBezTo>
                    <a:pt x="87" y="1251"/>
                    <a:pt x="87" y="1256"/>
                    <a:pt x="87" y="1256"/>
                  </a:cubicBezTo>
                  <a:cubicBezTo>
                    <a:pt x="115" y="1296"/>
                    <a:pt x="155" y="1330"/>
                    <a:pt x="194" y="1370"/>
                  </a:cubicBezTo>
                  <a:cubicBezTo>
                    <a:pt x="252" y="1416"/>
                    <a:pt x="313" y="1455"/>
                    <a:pt x="388" y="1490"/>
                  </a:cubicBezTo>
                  <a:cubicBezTo>
                    <a:pt x="415" y="1506"/>
                    <a:pt x="444" y="1518"/>
                    <a:pt x="473" y="1524"/>
                  </a:cubicBezTo>
                  <a:cubicBezTo>
                    <a:pt x="530" y="1547"/>
                    <a:pt x="586" y="1563"/>
                    <a:pt x="643" y="1574"/>
                  </a:cubicBezTo>
                  <a:lnTo>
                    <a:pt x="672" y="1574"/>
                  </a:lnTo>
                  <a:cubicBezTo>
                    <a:pt x="717" y="1581"/>
                    <a:pt x="756" y="1586"/>
                    <a:pt x="803" y="1586"/>
                  </a:cubicBezTo>
                  <a:cubicBezTo>
                    <a:pt x="824" y="1586"/>
                    <a:pt x="848" y="1586"/>
                    <a:pt x="876" y="1581"/>
                  </a:cubicBezTo>
                  <a:cubicBezTo>
                    <a:pt x="927" y="1574"/>
                    <a:pt x="978" y="1563"/>
                    <a:pt x="1029" y="1552"/>
                  </a:cubicBezTo>
                  <a:cubicBezTo>
                    <a:pt x="1041" y="1547"/>
                    <a:pt x="1058" y="1540"/>
                    <a:pt x="1075" y="1535"/>
                  </a:cubicBezTo>
                  <a:cubicBezTo>
                    <a:pt x="1126" y="1513"/>
                    <a:pt x="1178" y="1490"/>
                    <a:pt x="1223" y="1455"/>
                  </a:cubicBezTo>
                  <a:cubicBezTo>
                    <a:pt x="1251" y="1438"/>
                    <a:pt x="1274" y="1416"/>
                    <a:pt x="1302" y="1393"/>
                  </a:cubicBezTo>
                  <a:cubicBezTo>
                    <a:pt x="1319" y="1376"/>
                    <a:pt x="1336" y="1359"/>
                    <a:pt x="1354" y="1335"/>
                  </a:cubicBezTo>
                  <a:cubicBezTo>
                    <a:pt x="1364" y="1319"/>
                    <a:pt x="1382" y="1296"/>
                    <a:pt x="1399" y="1280"/>
                  </a:cubicBezTo>
                  <a:cubicBezTo>
                    <a:pt x="1404" y="1262"/>
                    <a:pt x="1416" y="1251"/>
                    <a:pt x="1427" y="1233"/>
                  </a:cubicBezTo>
                  <a:cubicBezTo>
                    <a:pt x="1427" y="1228"/>
                    <a:pt x="1433" y="1222"/>
                    <a:pt x="1438" y="1211"/>
                  </a:cubicBezTo>
                  <a:cubicBezTo>
                    <a:pt x="1467" y="1188"/>
                    <a:pt x="1501" y="1172"/>
                    <a:pt x="1540" y="1172"/>
                  </a:cubicBezTo>
                  <a:cubicBezTo>
                    <a:pt x="1553" y="1172"/>
                    <a:pt x="1564" y="1172"/>
                    <a:pt x="1574" y="1177"/>
                  </a:cubicBezTo>
                  <a:lnTo>
                    <a:pt x="1581" y="1177"/>
                  </a:lnTo>
                  <a:cubicBezTo>
                    <a:pt x="1598" y="1183"/>
                    <a:pt x="1609" y="1188"/>
                    <a:pt x="1621" y="1194"/>
                  </a:cubicBezTo>
                  <a:cubicBezTo>
                    <a:pt x="1637" y="1206"/>
                    <a:pt x="1649" y="1222"/>
                    <a:pt x="1660" y="1245"/>
                  </a:cubicBezTo>
                  <a:cubicBezTo>
                    <a:pt x="1666" y="1256"/>
                    <a:pt x="1671" y="1267"/>
                    <a:pt x="1671" y="1280"/>
                  </a:cubicBezTo>
                  <a:cubicBezTo>
                    <a:pt x="1677" y="1290"/>
                    <a:pt x="1677" y="1301"/>
                    <a:pt x="1677" y="1314"/>
                  </a:cubicBezTo>
                  <a:cubicBezTo>
                    <a:pt x="1677" y="1348"/>
                    <a:pt x="1684" y="1382"/>
                    <a:pt x="1684" y="1416"/>
                  </a:cubicBezTo>
                  <a:cubicBezTo>
                    <a:pt x="1694" y="1495"/>
                    <a:pt x="1705" y="1563"/>
                    <a:pt x="1718" y="1626"/>
                  </a:cubicBezTo>
                  <a:cubicBezTo>
                    <a:pt x="1729" y="1665"/>
                    <a:pt x="1739" y="1705"/>
                    <a:pt x="1752" y="1745"/>
                  </a:cubicBezTo>
                  <a:cubicBezTo>
                    <a:pt x="1768" y="1791"/>
                    <a:pt x="1791" y="1830"/>
                    <a:pt x="1813" y="1865"/>
                  </a:cubicBezTo>
                  <a:cubicBezTo>
                    <a:pt x="1820" y="1870"/>
                    <a:pt x="1825" y="1875"/>
                    <a:pt x="1831" y="1881"/>
                  </a:cubicBezTo>
                  <a:cubicBezTo>
                    <a:pt x="1842" y="1904"/>
                    <a:pt x="1865" y="1922"/>
                    <a:pt x="1881" y="1938"/>
                  </a:cubicBezTo>
                  <a:cubicBezTo>
                    <a:pt x="1904" y="1956"/>
                    <a:pt x="1928" y="1972"/>
                    <a:pt x="1956" y="1983"/>
                  </a:cubicBezTo>
                  <a:cubicBezTo>
                    <a:pt x="1956" y="1990"/>
                    <a:pt x="1962" y="1990"/>
                    <a:pt x="1967" y="1990"/>
                  </a:cubicBezTo>
                  <a:cubicBezTo>
                    <a:pt x="1978" y="1995"/>
                    <a:pt x="1984" y="2001"/>
                    <a:pt x="1996" y="2001"/>
                  </a:cubicBezTo>
                  <a:cubicBezTo>
                    <a:pt x="2030" y="2017"/>
                    <a:pt x="2069" y="2030"/>
                    <a:pt x="2109" y="2035"/>
                  </a:cubicBezTo>
                  <a:cubicBezTo>
                    <a:pt x="2161" y="2040"/>
                    <a:pt x="2217" y="2046"/>
                    <a:pt x="2269" y="2046"/>
                  </a:cubicBezTo>
                  <a:lnTo>
                    <a:pt x="2331" y="2046"/>
                  </a:lnTo>
                  <a:cubicBezTo>
                    <a:pt x="2387" y="2040"/>
                    <a:pt x="2434" y="2030"/>
                    <a:pt x="2484" y="2012"/>
                  </a:cubicBezTo>
                  <a:cubicBezTo>
                    <a:pt x="2490" y="2012"/>
                    <a:pt x="2495" y="2012"/>
                    <a:pt x="2502" y="2006"/>
                  </a:cubicBezTo>
                  <a:lnTo>
                    <a:pt x="2513" y="2006"/>
                  </a:lnTo>
                  <a:cubicBezTo>
                    <a:pt x="2547" y="1990"/>
                    <a:pt x="2575" y="1972"/>
                    <a:pt x="2604" y="1956"/>
                  </a:cubicBezTo>
                  <a:cubicBezTo>
                    <a:pt x="2604" y="1956"/>
                    <a:pt x="2610" y="1949"/>
                    <a:pt x="2615" y="1949"/>
                  </a:cubicBezTo>
                  <a:cubicBezTo>
                    <a:pt x="2620" y="1944"/>
                    <a:pt x="2626" y="1938"/>
                    <a:pt x="2631" y="1933"/>
                  </a:cubicBezTo>
                  <a:cubicBezTo>
                    <a:pt x="2660" y="1910"/>
                    <a:pt x="2683" y="1893"/>
                    <a:pt x="2700" y="1870"/>
                  </a:cubicBezTo>
                  <a:cubicBezTo>
                    <a:pt x="2723" y="1841"/>
                    <a:pt x="2740" y="1813"/>
                    <a:pt x="2757" y="1785"/>
                  </a:cubicBezTo>
                  <a:cubicBezTo>
                    <a:pt x="2762" y="1773"/>
                    <a:pt x="2768" y="1768"/>
                    <a:pt x="2775" y="1757"/>
                  </a:cubicBezTo>
                  <a:cubicBezTo>
                    <a:pt x="2785" y="1723"/>
                    <a:pt x="2796" y="1683"/>
                    <a:pt x="2809" y="1649"/>
                  </a:cubicBezTo>
                  <a:cubicBezTo>
                    <a:pt x="2796" y="1574"/>
                    <a:pt x="2836" y="1495"/>
                    <a:pt x="2899" y="1455"/>
                  </a:cubicBezTo>
                  <a:lnTo>
                    <a:pt x="2911" y="1455"/>
                  </a:lnTo>
                  <a:cubicBezTo>
                    <a:pt x="2933" y="1445"/>
                    <a:pt x="2961" y="1438"/>
                    <a:pt x="2985" y="1438"/>
                  </a:cubicBezTo>
                  <a:cubicBezTo>
                    <a:pt x="3001" y="1438"/>
                    <a:pt x="3013" y="1438"/>
                    <a:pt x="3030" y="1445"/>
                  </a:cubicBezTo>
                  <a:lnTo>
                    <a:pt x="3040" y="1445"/>
                  </a:lnTo>
                  <a:cubicBezTo>
                    <a:pt x="3087" y="1461"/>
                    <a:pt x="3121" y="1490"/>
                    <a:pt x="3143" y="1529"/>
                  </a:cubicBezTo>
                  <a:cubicBezTo>
                    <a:pt x="3155" y="1547"/>
                    <a:pt x="3166" y="1563"/>
                    <a:pt x="3171" y="1574"/>
                  </a:cubicBezTo>
                  <a:cubicBezTo>
                    <a:pt x="3184" y="1586"/>
                    <a:pt x="3189" y="1597"/>
                    <a:pt x="3195" y="1603"/>
                  </a:cubicBezTo>
                  <a:cubicBezTo>
                    <a:pt x="3223" y="1637"/>
                    <a:pt x="3252" y="1665"/>
                    <a:pt x="3286" y="1700"/>
                  </a:cubicBezTo>
                  <a:cubicBezTo>
                    <a:pt x="3320" y="1723"/>
                    <a:pt x="3347" y="1745"/>
                    <a:pt x="3381" y="1762"/>
                  </a:cubicBezTo>
                  <a:cubicBezTo>
                    <a:pt x="3399" y="1773"/>
                    <a:pt x="3422" y="1785"/>
                    <a:pt x="3439" y="1796"/>
                  </a:cubicBezTo>
                  <a:cubicBezTo>
                    <a:pt x="3450" y="1802"/>
                    <a:pt x="3456" y="1802"/>
                    <a:pt x="3467" y="1807"/>
                  </a:cubicBezTo>
                  <a:cubicBezTo>
                    <a:pt x="3530" y="1836"/>
                    <a:pt x="3598" y="1854"/>
                    <a:pt x="3672" y="1870"/>
                  </a:cubicBezTo>
                  <a:cubicBezTo>
                    <a:pt x="3740" y="1881"/>
                    <a:pt x="3814" y="1888"/>
                    <a:pt x="3893" y="1888"/>
                  </a:cubicBezTo>
                  <a:cubicBezTo>
                    <a:pt x="3945" y="1888"/>
                    <a:pt x="3990" y="1881"/>
                    <a:pt x="4036" y="1881"/>
                  </a:cubicBezTo>
                  <a:cubicBezTo>
                    <a:pt x="4178" y="1865"/>
                    <a:pt x="4325" y="1836"/>
                    <a:pt x="4485" y="1791"/>
                  </a:cubicBezTo>
                  <a:cubicBezTo>
                    <a:pt x="4564" y="1768"/>
                    <a:pt x="4643" y="1739"/>
                    <a:pt x="4723" y="1710"/>
                  </a:cubicBezTo>
                  <a:cubicBezTo>
                    <a:pt x="4757" y="1700"/>
                    <a:pt x="4786" y="1683"/>
                    <a:pt x="4820" y="1671"/>
                  </a:cubicBezTo>
                  <a:cubicBezTo>
                    <a:pt x="5030" y="1586"/>
                    <a:pt x="5212" y="1490"/>
                    <a:pt x="5359" y="1387"/>
                  </a:cubicBezTo>
                  <a:cubicBezTo>
                    <a:pt x="5473" y="1308"/>
                    <a:pt x="5563" y="1222"/>
                    <a:pt x="5638" y="1131"/>
                  </a:cubicBezTo>
                  <a:cubicBezTo>
                    <a:pt x="5683" y="1080"/>
                    <a:pt x="5718" y="1029"/>
                    <a:pt x="5752" y="973"/>
                  </a:cubicBezTo>
                  <a:cubicBezTo>
                    <a:pt x="5763" y="955"/>
                    <a:pt x="5775" y="933"/>
                    <a:pt x="5786" y="910"/>
                  </a:cubicBezTo>
                  <a:cubicBezTo>
                    <a:pt x="5791" y="892"/>
                    <a:pt x="5797" y="881"/>
                    <a:pt x="5802" y="865"/>
                  </a:cubicBezTo>
                  <a:cubicBezTo>
                    <a:pt x="5820" y="819"/>
                    <a:pt x="5836" y="768"/>
                    <a:pt x="5848" y="722"/>
                  </a:cubicBezTo>
                  <a:cubicBezTo>
                    <a:pt x="5848" y="700"/>
                    <a:pt x="5854" y="671"/>
                    <a:pt x="5854" y="648"/>
                  </a:cubicBezTo>
                  <a:lnTo>
                    <a:pt x="5854" y="592"/>
                  </a:lnTo>
                  <a:lnTo>
                    <a:pt x="5854" y="558"/>
                  </a:lnTo>
                  <a:cubicBezTo>
                    <a:pt x="5854" y="540"/>
                    <a:pt x="5848" y="524"/>
                    <a:pt x="5843" y="506"/>
                  </a:cubicBezTo>
                  <a:cubicBezTo>
                    <a:pt x="5836" y="472"/>
                    <a:pt x="5831" y="438"/>
                    <a:pt x="5820" y="409"/>
                  </a:cubicBezTo>
                  <a:cubicBezTo>
                    <a:pt x="5797" y="359"/>
                    <a:pt x="5775" y="307"/>
                    <a:pt x="5741" y="262"/>
                  </a:cubicBezTo>
                  <a:cubicBezTo>
                    <a:pt x="5707" y="217"/>
                    <a:pt x="5666" y="171"/>
                    <a:pt x="5615" y="126"/>
                  </a:cubicBezTo>
                  <a:cubicBezTo>
                    <a:pt x="5558" y="81"/>
                    <a:pt x="5495" y="40"/>
                    <a:pt x="5422"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2" name="Google Shape;2056;p27"/>
            <p:cNvSpPr>
              <a:spLocks noChangeArrowheads="1"/>
            </p:cNvSpPr>
            <p:nvPr/>
          </p:nvSpPr>
          <p:spPr bwMode="auto">
            <a:xfrm flipH="1">
              <a:off x="1512963" y="3361061"/>
              <a:ext cx="208750" cy="318154"/>
            </a:xfrm>
            <a:custGeom>
              <a:avLst/>
              <a:gdLst>
                <a:gd name="T0" fmla="*/ 0 w 7110"/>
                <a:gd name="T1" fmla="*/ 0 h 10831"/>
                <a:gd name="T2" fmla="*/ 7110 w 7110"/>
                <a:gd name="T3" fmla="*/ 10831 h 10831"/>
              </a:gdLst>
              <a:ahLst/>
              <a:cxnLst/>
              <a:rect l="T0" t="T1" r="T2" b="T3"/>
              <a:pathLst>
                <a:path w="7110" h="10831" extrusionOk="0">
                  <a:moveTo>
                    <a:pt x="3320" y="302"/>
                  </a:moveTo>
                  <a:cubicBezTo>
                    <a:pt x="3370" y="302"/>
                    <a:pt x="3422" y="308"/>
                    <a:pt x="3472" y="313"/>
                  </a:cubicBezTo>
                  <a:cubicBezTo>
                    <a:pt x="3535" y="326"/>
                    <a:pt x="3592" y="347"/>
                    <a:pt x="3648" y="371"/>
                  </a:cubicBezTo>
                  <a:cubicBezTo>
                    <a:pt x="3695" y="394"/>
                    <a:pt x="3740" y="422"/>
                    <a:pt x="3785" y="456"/>
                  </a:cubicBezTo>
                  <a:cubicBezTo>
                    <a:pt x="3824" y="491"/>
                    <a:pt x="3865" y="536"/>
                    <a:pt x="3899" y="581"/>
                  </a:cubicBezTo>
                  <a:cubicBezTo>
                    <a:pt x="3939" y="638"/>
                    <a:pt x="3973" y="701"/>
                    <a:pt x="3995" y="763"/>
                  </a:cubicBezTo>
                  <a:cubicBezTo>
                    <a:pt x="4029" y="848"/>
                    <a:pt x="4052" y="945"/>
                    <a:pt x="4063" y="1047"/>
                  </a:cubicBezTo>
                  <a:cubicBezTo>
                    <a:pt x="4070" y="1121"/>
                    <a:pt x="4070" y="1200"/>
                    <a:pt x="4070" y="1291"/>
                  </a:cubicBezTo>
                  <a:cubicBezTo>
                    <a:pt x="4063" y="1343"/>
                    <a:pt x="4091" y="1393"/>
                    <a:pt x="4131" y="1422"/>
                  </a:cubicBezTo>
                  <a:cubicBezTo>
                    <a:pt x="4160" y="1438"/>
                    <a:pt x="4188" y="1445"/>
                    <a:pt x="4217" y="1445"/>
                  </a:cubicBezTo>
                  <a:cubicBezTo>
                    <a:pt x="4251" y="1445"/>
                    <a:pt x="4291" y="1433"/>
                    <a:pt x="4314" y="1404"/>
                  </a:cubicBezTo>
                  <a:cubicBezTo>
                    <a:pt x="4348" y="1377"/>
                    <a:pt x="4382" y="1348"/>
                    <a:pt x="4416" y="1320"/>
                  </a:cubicBezTo>
                  <a:cubicBezTo>
                    <a:pt x="4495" y="1268"/>
                    <a:pt x="4581" y="1223"/>
                    <a:pt x="4671" y="1189"/>
                  </a:cubicBezTo>
                  <a:cubicBezTo>
                    <a:pt x="4791" y="1149"/>
                    <a:pt x="4910" y="1121"/>
                    <a:pt x="5041" y="1104"/>
                  </a:cubicBezTo>
                  <a:cubicBezTo>
                    <a:pt x="5080" y="1104"/>
                    <a:pt x="5120" y="1097"/>
                    <a:pt x="5166" y="1097"/>
                  </a:cubicBezTo>
                  <a:cubicBezTo>
                    <a:pt x="5251" y="1097"/>
                    <a:pt x="5337" y="1110"/>
                    <a:pt x="5416" y="1121"/>
                  </a:cubicBezTo>
                  <a:cubicBezTo>
                    <a:pt x="5507" y="1138"/>
                    <a:pt x="5592" y="1160"/>
                    <a:pt x="5665" y="1194"/>
                  </a:cubicBezTo>
                  <a:cubicBezTo>
                    <a:pt x="5712" y="1217"/>
                    <a:pt x="5751" y="1246"/>
                    <a:pt x="5785" y="1268"/>
                  </a:cubicBezTo>
                  <a:cubicBezTo>
                    <a:pt x="5808" y="1291"/>
                    <a:pt x="5825" y="1309"/>
                    <a:pt x="5842" y="1331"/>
                  </a:cubicBezTo>
                  <a:cubicBezTo>
                    <a:pt x="5853" y="1348"/>
                    <a:pt x="5864" y="1365"/>
                    <a:pt x="5870" y="1382"/>
                  </a:cubicBezTo>
                  <a:cubicBezTo>
                    <a:pt x="5877" y="1393"/>
                    <a:pt x="5877" y="1411"/>
                    <a:pt x="5882" y="1427"/>
                  </a:cubicBezTo>
                  <a:cubicBezTo>
                    <a:pt x="5882" y="1445"/>
                    <a:pt x="5882" y="1462"/>
                    <a:pt x="5877" y="1479"/>
                  </a:cubicBezTo>
                  <a:cubicBezTo>
                    <a:pt x="5877" y="1496"/>
                    <a:pt x="5864" y="1519"/>
                    <a:pt x="5859" y="1535"/>
                  </a:cubicBezTo>
                  <a:cubicBezTo>
                    <a:pt x="5859" y="1541"/>
                    <a:pt x="5853" y="1553"/>
                    <a:pt x="5853" y="1558"/>
                  </a:cubicBezTo>
                  <a:cubicBezTo>
                    <a:pt x="5830" y="1598"/>
                    <a:pt x="5808" y="1637"/>
                    <a:pt x="5774" y="1677"/>
                  </a:cubicBezTo>
                  <a:cubicBezTo>
                    <a:pt x="5706" y="1752"/>
                    <a:pt x="5626" y="1820"/>
                    <a:pt x="5523" y="1899"/>
                  </a:cubicBezTo>
                  <a:cubicBezTo>
                    <a:pt x="5478" y="1933"/>
                    <a:pt x="5467" y="2002"/>
                    <a:pt x="5478" y="2047"/>
                  </a:cubicBezTo>
                  <a:cubicBezTo>
                    <a:pt x="5495" y="2115"/>
                    <a:pt x="5552" y="2161"/>
                    <a:pt x="5620" y="2167"/>
                  </a:cubicBezTo>
                  <a:cubicBezTo>
                    <a:pt x="5733" y="2167"/>
                    <a:pt x="5836" y="2177"/>
                    <a:pt x="5938" y="2195"/>
                  </a:cubicBezTo>
                  <a:cubicBezTo>
                    <a:pt x="6074" y="2217"/>
                    <a:pt x="6200" y="2257"/>
                    <a:pt x="6308" y="2303"/>
                  </a:cubicBezTo>
                  <a:cubicBezTo>
                    <a:pt x="6393" y="2348"/>
                    <a:pt x="6467" y="2393"/>
                    <a:pt x="6535" y="2445"/>
                  </a:cubicBezTo>
                  <a:cubicBezTo>
                    <a:pt x="6586" y="2490"/>
                    <a:pt x="6627" y="2536"/>
                    <a:pt x="6661" y="2581"/>
                  </a:cubicBezTo>
                  <a:cubicBezTo>
                    <a:pt x="6695" y="2626"/>
                    <a:pt x="6717" y="2678"/>
                    <a:pt x="6740" y="2728"/>
                  </a:cubicBezTo>
                  <a:cubicBezTo>
                    <a:pt x="6756" y="2775"/>
                    <a:pt x="6768" y="2825"/>
                    <a:pt x="6774" y="2877"/>
                  </a:cubicBezTo>
                  <a:cubicBezTo>
                    <a:pt x="6774" y="2933"/>
                    <a:pt x="6774" y="2985"/>
                    <a:pt x="6768" y="3041"/>
                  </a:cubicBezTo>
                  <a:cubicBezTo>
                    <a:pt x="6751" y="3103"/>
                    <a:pt x="6734" y="3166"/>
                    <a:pt x="6706" y="3229"/>
                  </a:cubicBezTo>
                  <a:cubicBezTo>
                    <a:pt x="6666" y="3308"/>
                    <a:pt x="6620" y="3376"/>
                    <a:pt x="6558" y="3450"/>
                  </a:cubicBezTo>
                  <a:cubicBezTo>
                    <a:pt x="6483" y="3541"/>
                    <a:pt x="6393" y="3627"/>
                    <a:pt x="6279" y="3706"/>
                  </a:cubicBezTo>
                  <a:cubicBezTo>
                    <a:pt x="6108" y="3825"/>
                    <a:pt x="5898" y="3934"/>
                    <a:pt x="5643" y="4029"/>
                  </a:cubicBezTo>
                  <a:cubicBezTo>
                    <a:pt x="5399" y="4121"/>
                    <a:pt x="5172" y="4173"/>
                    <a:pt x="4956" y="4200"/>
                  </a:cubicBezTo>
                  <a:cubicBezTo>
                    <a:pt x="4910" y="4200"/>
                    <a:pt x="4865" y="4207"/>
                    <a:pt x="4813" y="4207"/>
                  </a:cubicBezTo>
                  <a:cubicBezTo>
                    <a:pt x="4734" y="4207"/>
                    <a:pt x="4660" y="4200"/>
                    <a:pt x="4592" y="4189"/>
                  </a:cubicBezTo>
                  <a:cubicBezTo>
                    <a:pt x="4506" y="4173"/>
                    <a:pt x="4432" y="4149"/>
                    <a:pt x="4359" y="4115"/>
                  </a:cubicBezTo>
                  <a:cubicBezTo>
                    <a:pt x="4308" y="4087"/>
                    <a:pt x="4256" y="4058"/>
                    <a:pt x="4206" y="4019"/>
                  </a:cubicBezTo>
                  <a:cubicBezTo>
                    <a:pt x="4165" y="3979"/>
                    <a:pt x="4126" y="3934"/>
                    <a:pt x="4091" y="3893"/>
                  </a:cubicBezTo>
                  <a:cubicBezTo>
                    <a:pt x="4086" y="3882"/>
                    <a:pt x="4075" y="3866"/>
                    <a:pt x="4063" y="3848"/>
                  </a:cubicBezTo>
                  <a:cubicBezTo>
                    <a:pt x="4041" y="3809"/>
                    <a:pt x="4007" y="3780"/>
                    <a:pt x="3960" y="3764"/>
                  </a:cubicBezTo>
                  <a:cubicBezTo>
                    <a:pt x="3944" y="3757"/>
                    <a:pt x="3921" y="3757"/>
                    <a:pt x="3905" y="3757"/>
                  </a:cubicBezTo>
                  <a:cubicBezTo>
                    <a:pt x="3876" y="3757"/>
                    <a:pt x="3847" y="3764"/>
                    <a:pt x="3819" y="3774"/>
                  </a:cubicBezTo>
                  <a:cubicBezTo>
                    <a:pt x="3756" y="3814"/>
                    <a:pt x="3716" y="3893"/>
                    <a:pt x="3729" y="3968"/>
                  </a:cubicBezTo>
                  <a:cubicBezTo>
                    <a:pt x="3716" y="4002"/>
                    <a:pt x="3705" y="4042"/>
                    <a:pt x="3695" y="4076"/>
                  </a:cubicBezTo>
                  <a:cubicBezTo>
                    <a:pt x="3671" y="4115"/>
                    <a:pt x="3648" y="4155"/>
                    <a:pt x="3620" y="4189"/>
                  </a:cubicBezTo>
                  <a:cubicBezTo>
                    <a:pt x="3598" y="4218"/>
                    <a:pt x="3569" y="4241"/>
                    <a:pt x="3535" y="4268"/>
                  </a:cubicBezTo>
                  <a:cubicBezTo>
                    <a:pt x="3501" y="4291"/>
                    <a:pt x="3467" y="4309"/>
                    <a:pt x="3422" y="4325"/>
                  </a:cubicBezTo>
                  <a:cubicBezTo>
                    <a:pt x="3365" y="4343"/>
                    <a:pt x="3313" y="4359"/>
                    <a:pt x="3251" y="4365"/>
                  </a:cubicBezTo>
                  <a:lnTo>
                    <a:pt x="3189" y="4365"/>
                  </a:lnTo>
                  <a:cubicBezTo>
                    <a:pt x="3137" y="4365"/>
                    <a:pt x="3081" y="4359"/>
                    <a:pt x="3029" y="4354"/>
                  </a:cubicBezTo>
                  <a:cubicBezTo>
                    <a:pt x="2979" y="4343"/>
                    <a:pt x="2932" y="4331"/>
                    <a:pt x="2887" y="4309"/>
                  </a:cubicBezTo>
                  <a:cubicBezTo>
                    <a:pt x="2859" y="4297"/>
                    <a:pt x="2830" y="4280"/>
                    <a:pt x="2801" y="4257"/>
                  </a:cubicBezTo>
                  <a:cubicBezTo>
                    <a:pt x="2774" y="4234"/>
                    <a:pt x="2751" y="4207"/>
                    <a:pt x="2733" y="4184"/>
                  </a:cubicBezTo>
                  <a:cubicBezTo>
                    <a:pt x="2711" y="4149"/>
                    <a:pt x="2688" y="4110"/>
                    <a:pt x="2672" y="4064"/>
                  </a:cubicBezTo>
                  <a:cubicBezTo>
                    <a:pt x="2638" y="3974"/>
                    <a:pt x="2620" y="3871"/>
                    <a:pt x="2604" y="3735"/>
                  </a:cubicBezTo>
                  <a:cubicBezTo>
                    <a:pt x="2604" y="3701"/>
                    <a:pt x="2597" y="3667"/>
                    <a:pt x="2597" y="3633"/>
                  </a:cubicBezTo>
                  <a:cubicBezTo>
                    <a:pt x="2597" y="3609"/>
                    <a:pt x="2591" y="3586"/>
                    <a:pt x="2580" y="3564"/>
                  </a:cubicBezTo>
                  <a:cubicBezTo>
                    <a:pt x="2563" y="3530"/>
                    <a:pt x="2535" y="3507"/>
                    <a:pt x="2501" y="3496"/>
                  </a:cubicBezTo>
                  <a:cubicBezTo>
                    <a:pt x="2489" y="3491"/>
                    <a:pt x="2473" y="3491"/>
                    <a:pt x="2460" y="3491"/>
                  </a:cubicBezTo>
                  <a:cubicBezTo>
                    <a:pt x="2415" y="3491"/>
                    <a:pt x="2370" y="3513"/>
                    <a:pt x="2347" y="3552"/>
                  </a:cubicBezTo>
                  <a:cubicBezTo>
                    <a:pt x="2324" y="3586"/>
                    <a:pt x="2297" y="3627"/>
                    <a:pt x="2274" y="3654"/>
                  </a:cubicBezTo>
                  <a:cubicBezTo>
                    <a:pt x="2234" y="3701"/>
                    <a:pt x="2188" y="3740"/>
                    <a:pt x="2143" y="3774"/>
                  </a:cubicBezTo>
                  <a:cubicBezTo>
                    <a:pt x="2098" y="3809"/>
                    <a:pt x="2046" y="3832"/>
                    <a:pt x="1995" y="3854"/>
                  </a:cubicBezTo>
                  <a:cubicBezTo>
                    <a:pt x="1927" y="3877"/>
                    <a:pt x="1859" y="3893"/>
                    <a:pt x="1796" y="3900"/>
                  </a:cubicBezTo>
                  <a:cubicBezTo>
                    <a:pt x="1768" y="3905"/>
                    <a:pt x="1744" y="3905"/>
                    <a:pt x="1723" y="3905"/>
                  </a:cubicBezTo>
                  <a:cubicBezTo>
                    <a:pt x="1671" y="3905"/>
                    <a:pt x="1615" y="3900"/>
                    <a:pt x="1563" y="3893"/>
                  </a:cubicBezTo>
                  <a:cubicBezTo>
                    <a:pt x="1478" y="3877"/>
                    <a:pt x="1393" y="3848"/>
                    <a:pt x="1308" y="3809"/>
                  </a:cubicBezTo>
                  <a:cubicBezTo>
                    <a:pt x="1233" y="3774"/>
                    <a:pt x="1172" y="3735"/>
                    <a:pt x="1114" y="3689"/>
                  </a:cubicBezTo>
                  <a:cubicBezTo>
                    <a:pt x="1069" y="3649"/>
                    <a:pt x="1035" y="3609"/>
                    <a:pt x="1001" y="3570"/>
                  </a:cubicBezTo>
                  <a:cubicBezTo>
                    <a:pt x="983" y="3541"/>
                    <a:pt x="960" y="3507"/>
                    <a:pt x="944" y="3468"/>
                  </a:cubicBezTo>
                  <a:cubicBezTo>
                    <a:pt x="938" y="3434"/>
                    <a:pt x="926" y="3405"/>
                    <a:pt x="921" y="3371"/>
                  </a:cubicBezTo>
                  <a:cubicBezTo>
                    <a:pt x="921" y="3354"/>
                    <a:pt x="921" y="3331"/>
                    <a:pt x="926" y="3313"/>
                  </a:cubicBezTo>
                  <a:lnTo>
                    <a:pt x="926" y="3292"/>
                  </a:lnTo>
                  <a:cubicBezTo>
                    <a:pt x="933" y="3258"/>
                    <a:pt x="944" y="3223"/>
                    <a:pt x="955" y="3195"/>
                  </a:cubicBezTo>
                  <a:cubicBezTo>
                    <a:pt x="978" y="3155"/>
                    <a:pt x="1001" y="3116"/>
                    <a:pt x="1028" y="3082"/>
                  </a:cubicBezTo>
                  <a:cubicBezTo>
                    <a:pt x="1086" y="3019"/>
                    <a:pt x="1143" y="2967"/>
                    <a:pt x="1217" y="2911"/>
                  </a:cubicBezTo>
                  <a:cubicBezTo>
                    <a:pt x="1251" y="2888"/>
                    <a:pt x="1267" y="2843"/>
                    <a:pt x="1267" y="2802"/>
                  </a:cubicBezTo>
                  <a:cubicBezTo>
                    <a:pt x="1267" y="2746"/>
                    <a:pt x="1240" y="2694"/>
                    <a:pt x="1193" y="2666"/>
                  </a:cubicBezTo>
                  <a:cubicBezTo>
                    <a:pt x="1131" y="2626"/>
                    <a:pt x="1075" y="2587"/>
                    <a:pt x="1023" y="2547"/>
                  </a:cubicBezTo>
                  <a:cubicBezTo>
                    <a:pt x="967" y="2495"/>
                    <a:pt x="921" y="2450"/>
                    <a:pt x="887" y="2400"/>
                  </a:cubicBezTo>
                  <a:cubicBezTo>
                    <a:pt x="852" y="2353"/>
                    <a:pt x="831" y="2308"/>
                    <a:pt x="807" y="2257"/>
                  </a:cubicBezTo>
                  <a:cubicBezTo>
                    <a:pt x="797" y="2217"/>
                    <a:pt x="784" y="2172"/>
                    <a:pt x="779" y="2127"/>
                  </a:cubicBezTo>
                  <a:cubicBezTo>
                    <a:pt x="779" y="2081"/>
                    <a:pt x="779" y="2041"/>
                    <a:pt x="784" y="2002"/>
                  </a:cubicBezTo>
                  <a:cubicBezTo>
                    <a:pt x="797" y="1944"/>
                    <a:pt x="813" y="1899"/>
                    <a:pt x="831" y="1847"/>
                  </a:cubicBezTo>
                  <a:cubicBezTo>
                    <a:pt x="858" y="1802"/>
                    <a:pt x="887" y="1757"/>
                    <a:pt x="921" y="1711"/>
                  </a:cubicBezTo>
                  <a:cubicBezTo>
                    <a:pt x="967" y="1661"/>
                    <a:pt x="1012" y="1616"/>
                    <a:pt x="1069" y="1575"/>
                  </a:cubicBezTo>
                  <a:cubicBezTo>
                    <a:pt x="1125" y="1535"/>
                    <a:pt x="1193" y="1501"/>
                    <a:pt x="1262" y="1472"/>
                  </a:cubicBezTo>
                  <a:cubicBezTo>
                    <a:pt x="1330" y="1451"/>
                    <a:pt x="1398" y="1433"/>
                    <a:pt x="1478" y="1427"/>
                  </a:cubicBezTo>
                  <a:cubicBezTo>
                    <a:pt x="1500" y="1422"/>
                    <a:pt x="1529" y="1422"/>
                    <a:pt x="1552" y="1422"/>
                  </a:cubicBezTo>
                  <a:cubicBezTo>
                    <a:pt x="1603" y="1422"/>
                    <a:pt x="1654" y="1427"/>
                    <a:pt x="1705" y="1433"/>
                  </a:cubicBezTo>
                  <a:cubicBezTo>
                    <a:pt x="1796" y="1451"/>
                    <a:pt x="1881" y="1479"/>
                    <a:pt x="1967" y="1513"/>
                  </a:cubicBezTo>
                  <a:cubicBezTo>
                    <a:pt x="1990" y="1524"/>
                    <a:pt x="2006" y="1535"/>
                    <a:pt x="2029" y="1547"/>
                  </a:cubicBezTo>
                  <a:cubicBezTo>
                    <a:pt x="2058" y="1564"/>
                    <a:pt x="2085" y="1575"/>
                    <a:pt x="2114" y="1575"/>
                  </a:cubicBezTo>
                  <a:cubicBezTo>
                    <a:pt x="2137" y="1575"/>
                    <a:pt x="2166" y="1569"/>
                    <a:pt x="2182" y="1558"/>
                  </a:cubicBezTo>
                  <a:cubicBezTo>
                    <a:pt x="2234" y="1530"/>
                    <a:pt x="2263" y="1485"/>
                    <a:pt x="2263" y="1427"/>
                  </a:cubicBezTo>
                  <a:cubicBezTo>
                    <a:pt x="2268" y="1377"/>
                    <a:pt x="2274" y="1320"/>
                    <a:pt x="2279" y="1268"/>
                  </a:cubicBezTo>
                  <a:cubicBezTo>
                    <a:pt x="2302" y="1155"/>
                    <a:pt x="2336" y="1047"/>
                    <a:pt x="2381" y="939"/>
                  </a:cubicBezTo>
                  <a:cubicBezTo>
                    <a:pt x="2433" y="842"/>
                    <a:pt x="2484" y="756"/>
                    <a:pt x="2552" y="677"/>
                  </a:cubicBezTo>
                  <a:cubicBezTo>
                    <a:pt x="2609" y="609"/>
                    <a:pt x="2683" y="546"/>
                    <a:pt x="2756" y="491"/>
                  </a:cubicBezTo>
                  <a:cubicBezTo>
                    <a:pt x="2830" y="439"/>
                    <a:pt x="2910" y="399"/>
                    <a:pt x="2995" y="365"/>
                  </a:cubicBezTo>
                  <a:cubicBezTo>
                    <a:pt x="3074" y="336"/>
                    <a:pt x="3160" y="313"/>
                    <a:pt x="3239" y="302"/>
                  </a:cubicBezTo>
                  <a:close/>
                  <a:moveTo>
                    <a:pt x="2006" y="5416"/>
                  </a:moveTo>
                  <a:cubicBezTo>
                    <a:pt x="2029" y="5416"/>
                    <a:pt x="2058" y="5416"/>
                    <a:pt x="2085" y="5422"/>
                  </a:cubicBezTo>
                  <a:cubicBezTo>
                    <a:pt x="2114" y="5427"/>
                    <a:pt x="2137" y="5440"/>
                    <a:pt x="2166" y="5445"/>
                  </a:cubicBezTo>
                  <a:cubicBezTo>
                    <a:pt x="2182" y="5456"/>
                    <a:pt x="2200" y="5468"/>
                    <a:pt x="2222" y="5485"/>
                  </a:cubicBezTo>
                  <a:cubicBezTo>
                    <a:pt x="2239" y="5496"/>
                    <a:pt x="2250" y="5513"/>
                    <a:pt x="2268" y="5530"/>
                  </a:cubicBezTo>
                  <a:cubicBezTo>
                    <a:pt x="2279" y="5553"/>
                    <a:pt x="2290" y="5581"/>
                    <a:pt x="2302" y="5605"/>
                  </a:cubicBezTo>
                  <a:cubicBezTo>
                    <a:pt x="2313" y="5639"/>
                    <a:pt x="2324" y="5684"/>
                    <a:pt x="2331" y="5729"/>
                  </a:cubicBezTo>
                  <a:lnTo>
                    <a:pt x="2331" y="5791"/>
                  </a:lnTo>
                  <a:cubicBezTo>
                    <a:pt x="2331" y="5843"/>
                    <a:pt x="2358" y="5888"/>
                    <a:pt x="2399" y="5917"/>
                  </a:cubicBezTo>
                  <a:cubicBezTo>
                    <a:pt x="2421" y="5928"/>
                    <a:pt x="2444" y="5933"/>
                    <a:pt x="2473" y="5933"/>
                  </a:cubicBezTo>
                  <a:cubicBezTo>
                    <a:pt x="2494" y="5933"/>
                    <a:pt x="2518" y="5933"/>
                    <a:pt x="2541" y="5922"/>
                  </a:cubicBezTo>
                  <a:cubicBezTo>
                    <a:pt x="2569" y="5905"/>
                    <a:pt x="2597" y="5888"/>
                    <a:pt x="2631" y="5877"/>
                  </a:cubicBezTo>
                  <a:cubicBezTo>
                    <a:pt x="2699" y="5854"/>
                    <a:pt x="2767" y="5836"/>
                    <a:pt x="2835" y="5826"/>
                  </a:cubicBezTo>
                  <a:lnTo>
                    <a:pt x="2893" y="5826"/>
                  </a:lnTo>
                  <a:cubicBezTo>
                    <a:pt x="2938" y="5826"/>
                    <a:pt x="2984" y="5831"/>
                    <a:pt x="3029" y="5836"/>
                  </a:cubicBezTo>
                  <a:cubicBezTo>
                    <a:pt x="3097" y="5849"/>
                    <a:pt x="3165" y="5871"/>
                    <a:pt x="3228" y="5899"/>
                  </a:cubicBezTo>
                  <a:cubicBezTo>
                    <a:pt x="3291" y="5928"/>
                    <a:pt x="3347" y="5962"/>
                    <a:pt x="3399" y="6007"/>
                  </a:cubicBezTo>
                  <a:cubicBezTo>
                    <a:pt x="3438" y="6041"/>
                    <a:pt x="3478" y="6082"/>
                    <a:pt x="3506" y="6127"/>
                  </a:cubicBezTo>
                  <a:cubicBezTo>
                    <a:pt x="3530" y="6156"/>
                    <a:pt x="3546" y="6190"/>
                    <a:pt x="3564" y="6224"/>
                  </a:cubicBezTo>
                  <a:cubicBezTo>
                    <a:pt x="3569" y="6246"/>
                    <a:pt x="3575" y="6269"/>
                    <a:pt x="3580" y="6297"/>
                  </a:cubicBezTo>
                  <a:lnTo>
                    <a:pt x="3580" y="6348"/>
                  </a:lnTo>
                  <a:cubicBezTo>
                    <a:pt x="3575" y="6366"/>
                    <a:pt x="3569" y="6376"/>
                    <a:pt x="3564" y="6394"/>
                  </a:cubicBezTo>
                  <a:cubicBezTo>
                    <a:pt x="3558" y="6405"/>
                    <a:pt x="3546" y="6423"/>
                    <a:pt x="3540" y="6434"/>
                  </a:cubicBezTo>
                  <a:cubicBezTo>
                    <a:pt x="3524" y="6450"/>
                    <a:pt x="3506" y="6468"/>
                    <a:pt x="3490" y="6479"/>
                  </a:cubicBezTo>
                  <a:cubicBezTo>
                    <a:pt x="3456" y="6502"/>
                    <a:pt x="3422" y="6518"/>
                    <a:pt x="3388" y="6536"/>
                  </a:cubicBezTo>
                  <a:cubicBezTo>
                    <a:pt x="3302" y="6565"/>
                    <a:pt x="3217" y="6581"/>
                    <a:pt x="3108" y="6593"/>
                  </a:cubicBezTo>
                  <a:cubicBezTo>
                    <a:pt x="3086" y="6593"/>
                    <a:pt x="3063" y="6599"/>
                    <a:pt x="3040" y="6610"/>
                  </a:cubicBezTo>
                  <a:cubicBezTo>
                    <a:pt x="3018" y="6621"/>
                    <a:pt x="3000" y="6638"/>
                    <a:pt x="2984" y="6662"/>
                  </a:cubicBezTo>
                  <a:cubicBezTo>
                    <a:pt x="2972" y="6683"/>
                    <a:pt x="2961" y="6707"/>
                    <a:pt x="2961" y="6735"/>
                  </a:cubicBezTo>
                  <a:cubicBezTo>
                    <a:pt x="2961" y="6769"/>
                    <a:pt x="2972" y="6803"/>
                    <a:pt x="3000" y="6843"/>
                  </a:cubicBezTo>
                  <a:lnTo>
                    <a:pt x="3024" y="6877"/>
                  </a:lnTo>
                  <a:cubicBezTo>
                    <a:pt x="3063" y="6927"/>
                    <a:pt x="3092" y="6985"/>
                    <a:pt x="3120" y="7047"/>
                  </a:cubicBezTo>
                  <a:cubicBezTo>
                    <a:pt x="3131" y="7092"/>
                    <a:pt x="3142" y="7139"/>
                    <a:pt x="3155" y="7189"/>
                  </a:cubicBezTo>
                  <a:cubicBezTo>
                    <a:pt x="3155" y="7234"/>
                    <a:pt x="3155" y="7286"/>
                    <a:pt x="3149" y="7331"/>
                  </a:cubicBezTo>
                  <a:cubicBezTo>
                    <a:pt x="3137" y="7383"/>
                    <a:pt x="3120" y="7428"/>
                    <a:pt x="3103" y="7473"/>
                  </a:cubicBezTo>
                  <a:cubicBezTo>
                    <a:pt x="3074" y="7519"/>
                    <a:pt x="3047" y="7564"/>
                    <a:pt x="3013" y="7609"/>
                  </a:cubicBezTo>
                  <a:cubicBezTo>
                    <a:pt x="2972" y="7656"/>
                    <a:pt x="2927" y="7695"/>
                    <a:pt x="2876" y="7735"/>
                  </a:cubicBezTo>
                  <a:cubicBezTo>
                    <a:pt x="2814" y="7774"/>
                    <a:pt x="2751" y="7808"/>
                    <a:pt x="2683" y="7837"/>
                  </a:cubicBezTo>
                  <a:cubicBezTo>
                    <a:pt x="2614" y="7860"/>
                    <a:pt x="2552" y="7877"/>
                    <a:pt x="2484" y="7882"/>
                  </a:cubicBezTo>
                  <a:lnTo>
                    <a:pt x="2433" y="7882"/>
                  </a:lnTo>
                  <a:cubicBezTo>
                    <a:pt x="2392" y="7882"/>
                    <a:pt x="2353" y="7882"/>
                    <a:pt x="2313" y="7877"/>
                  </a:cubicBezTo>
                  <a:cubicBezTo>
                    <a:pt x="2256" y="7866"/>
                    <a:pt x="2205" y="7848"/>
                    <a:pt x="2160" y="7826"/>
                  </a:cubicBezTo>
                  <a:cubicBezTo>
                    <a:pt x="2114" y="7803"/>
                    <a:pt x="2069" y="7774"/>
                    <a:pt x="2029" y="7746"/>
                  </a:cubicBezTo>
                  <a:cubicBezTo>
                    <a:pt x="1983" y="7706"/>
                    <a:pt x="1949" y="7661"/>
                    <a:pt x="1909" y="7616"/>
                  </a:cubicBezTo>
                  <a:cubicBezTo>
                    <a:pt x="1893" y="7593"/>
                    <a:pt x="1859" y="7575"/>
                    <a:pt x="1825" y="7575"/>
                  </a:cubicBezTo>
                  <a:cubicBezTo>
                    <a:pt x="1802" y="7575"/>
                    <a:pt x="1778" y="7582"/>
                    <a:pt x="1762" y="7587"/>
                  </a:cubicBezTo>
                  <a:cubicBezTo>
                    <a:pt x="1733" y="7604"/>
                    <a:pt x="1717" y="7633"/>
                    <a:pt x="1705" y="7661"/>
                  </a:cubicBezTo>
                  <a:cubicBezTo>
                    <a:pt x="1699" y="7678"/>
                    <a:pt x="1699" y="7695"/>
                    <a:pt x="1699" y="7712"/>
                  </a:cubicBezTo>
                  <a:lnTo>
                    <a:pt x="1688" y="7724"/>
                  </a:lnTo>
                  <a:cubicBezTo>
                    <a:pt x="1665" y="7753"/>
                    <a:pt x="1637" y="7780"/>
                    <a:pt x="1608" y="7798"/>
                  </a:cubicBezTo>
                  <a:cubicBezTo>
                    <a:pt x="1574" y="7821"/>
                    <a:pt x="1540" y="7843"/>
                    <a:pt x="1500" y="7855"/>
                  </a:cubicBezTo>
                  <a:cubicBezTo>
                    <a:pt x="1450" y="7877"/>
                    <a:pt x="1393" y="7889"/>
                    <a:pt x="1335" y="7894"/>
                  </a:cubicBezTo>
                  <a:cubicBezTo>
                    <a:pt x="1319" y="7894"/>
                    <a:pt x="1296" y="7900"/>
                    <a:pt x="1279" y="7900"/>
                  </a:cubicBezTo>
                  <a:cubicBezTo>
                    <a:pt x="1233" y="7900"/>
                    <a:pt x="1188" y="7894"/>
                    <a:pt x="1138" y="7889"/>
                  </a:cubicBezTo>
                  <a:cubicBezTo>
                    <a:pt x="1075" y="7871"/>
                    <a:pt x="1018" y="7855"/>
                    <a:pt x="955" y="7826"/>
                  </a:cubicBezTo>
                  <a:cubicBezTo>
                    <a:pt x="910" y="7803"/>
                    <a:pt x="870" y="7780"/>
                    <a:pt x="836" y="7753"/>
                  </a:cubicBezTo>
                  <a:cubicBezTo>
                    <a:pt x="807" y="7724"/>
                    <a:pt x="779" y="7695"/>
                    <a:pt x="756" y="7667"/>
                  </a:cubicBezTo>
                  <a:cubicBezTo>
                    <a:pt x="734" y="7627"/>
                    <a:pt x="711" y="7593"/>
                    <a:pt x="694" y="7548"/>
                  </a:cubicBezTo>
                  <a:cubicBezTo>
                    <a:pt x="682" y="7507"/>
                    <a:pt x="671" y="7473"/>
                    <a:pt x="666" y="7439"/>
                  </a:cubicBezTo>
                  <a:lnTo>
                    <a:pt x="666" y="7412"/>
                  </a:lnTo>
                  <a:cubicBezTo>
                    <a:pt x="677" y="7365"/>
                    <a:pt x="694" y="7326"/>
                    <a:pt x="705" y="7281"/>
                  </a:cubicBezTo>
                  <a:lnTo>
                    <a:pt x="716" y="7257"/>
                  </a:lnTo>
                  <a:cubicBezTo>
                    <a:pt x="728" y="7223"/>
                    <a:pt x="745" y="7184"/>
                    <a:pt x="745" y="7144"/>
                  </a:cubicBezTo>
                  <a:cubicBezTo>
                    <a:pt x="750" y="7105"/>
                    <a:pt x="728" y="7064"/>
                    <a:pt x="711" y="7019"/>
                  </a:cubicBezTo>
                  <a:cubicBezTo>
                    <a:pt x="682" y="6968"/>
                    <a:pt x="648" y="6927"/>
                    <a:pt x="626" y="6900"/>
                  </a:cubicBezTo>
                  <a:cubicBezTo>
                    <a:pt x="574" y="6843"/>
                    <a:pt x="524" y="6798"/>
                    <a:pt x="461" y="6746"/>
                  </a:cubicBezTo>
                  <a:cubicBezTo>
                    <a:pt x="404" y="6696"/>
                    <a:pt x="336" y="6633"/>
                    <a:pt x="278" y="6565"/>
                  </a:cubicBezTo>
                  <a:cubicBezTo>
                    <a:pt x="267" y="6542"/>
                    <a:pt x="257" y="6518"/>
                    <a:pt x="244" y="6502"/>
                  </a:cubicBezTo>
                  <a:cubicBezTo>
                    <a:pt x="239" y="6484"/>
                    <a:pt x="233" y="6468"/>
                    <a:pt x="233" y="6445"/>
                  </a:cubicBezTo>
                  <a:lnTo>
                    <a:pt x="233" y="6389"/>
                  </a:lnTo>
                  <a:cubicBezTo>
                    <a:pt x="244" y="6360"/>
                    <a:pt x="251" y="6326"/>
                    <a:pt x="267" y="6292"/>
                  </a:cubicBezTo>
                  <a:cubicBezTo>
                    <a:pt x="296" y="6229"/>
                    <a:pt x="336" y="6172"/>
                    <a:pt x="381" y="6116"/>
                  </a:cubicBezTo>
                  <a:cubicBezTo>
                    <a:pt x="415" y="6075"/>
                    <a:pt x="449" y="6048"/>
                    <a:pt x="490" y="6014"/>
                  </a:cubicBezTo>
                  <a:cubicBezTo>
                    <a:pt x="535" y="5980"/>
                    <a:pt x="580" y="5956"/>
                    <a:pt x="632" y="5939"/>
                  </a:cubicBezTo>
                  <a:cubicBezTo>
                    <a:pt x="671" y="5922"/>
                    <a:pt x="716" y="5911"/>
                    <a:pt x="756" y="5905"/>
                  </a:cubicBezTo>
                  <a:lnTo>
                    <a:pt x="790" y="5905"/>
                  </a:lnTo>
                  <a:cubicBezTo>
                    <a:pt x="813" y="5905"/>
                    <a:pt x="836" y="5905"/>
                    <a:pt x="865" y="5911"/>
                  </a:cubicBezTo>
                  <a:cubicBezTo>
                    <a:pt x="899" y="5917"/>
                    <a:pt x="926" y="5928"/>
                    <a:pt x="955" y="5939"/>
                  </a:cubicBezTo>
                  <a:cubicBezTo>
                    <a:pt x="983" y="5956"/>
                    <a:pt x="1007" y="5967"/>
                    <a:pt x="1028" y="5991"/>
                  </a:cubicBezTo>
                  <a:cubicBezTo>
                    <a:pt x="1063" y="6014"/>
                    <a:pt x="1086" y="6048"/>
                    <a:pt x="1114" y="6082"/>
                  </a:cubicBezTo>
                  <a:cubicBezTo>
                    <a:pt x="1138" y="6109"/>
                    <a:pt x="1177" y="6121"/>
                    <a:pt x="1206" y="6121"/>
                  </a:cubicBezTo>
                  <a:cubicBezTo>
                    <a:pt x="1211" y="6121"/>
                    <a:pt x="1222" y="6121"/>
                    <a:pt x="1233" y="6116"/>
                  </a:cubicBezTo>
                  <a:cubicBezTo>
                    <a:pt x="1251" y="6109"/>
                    <a:pt x="1274" y="6104"/>
                    <a:pt x="1290" y="6087"/>
                  </a:cubicBezTo>
                  <a:cubicBezTo>
                    <a:pt x="1319" y="6059"/>
                    <a:pt x="1324" y="6025"/>
                    <a:pt x="1330" y="5996"/>
                  </a:cubicBezTo>
                  <a:cubicBezTo>
                    <a:pt x="1342" y="5946"/>
                    <a:pt x="1358" y="5888"/>
                    <a:pt x="1382" y="5836"/>
                  </a:cubicBezTo>
                  <a:cubicBezTo>
                    <a:pt x="1403" y="5781"/>
                    <a:pt x="1438" y="5734"/>
                    <a:pt x="1478" y="5684"/>
                  </a:cubicBezTo>
                  <a:cubicBezTo>
                    <a:pt x="1518" y="5639"/>
                    <a:pt x="1563" y="5592"/>
                    <a:pt x="1620" y="5553"/>
                  </a:cubicBezTo>
                  <a:cubicBezTo>
                    <a:pt x="1676" y="5519"/>
                    <a:pt x="1733" y="5485"/>
                    <a:pt x="1796" y="5456"/>
                  </a:cubicBezTo>
                  <a:cubicBezTo>
                    <a:pt x="1853" y="5440"/>
                    <a:pt x="1909" y="5427"/>
                    <a:pt x="1967" y="5416"/>
                  </a:cubicBezTo>
                  <a:close/>
                  <a:moveTo>
                    <a:pt x="3189" y="7843"/>
                  </a:moveTo>
                  <a:lnTo>
                    <a:pt x="3189" y="7843"/>
                  </a:lnTo>
                  <a:cubicBezTo>
                    <a:pt x="3183" y="7877"/>
                    <a:pt x="3183" y="7911"/>
                    <a:pt x="3176" y="7950"/>
                  </a:cubicBezTo>
                  <a:cubicBezTo>
                    <a:pt x="3165" y="7997"/>
                    <a:pt x="3155" y="8042"/>
                    <a:pt x="3137" y="8087"/>
                  </a:cubicBezTo>
                  <a:cubicBezTo>
                    <a:pt x="3131" y="8099"/>
                    <a:pt x="3126" y="8104"/>
                    <a:pt x="3120" y="8115"/>
                  </a:cubicBezTo>
                  <a:lnTo>
                    <a:pt x="3115" y="8121"/>
                  </a:lnTo>
                  <a:cubicBezTo>
                    <a:pt x="3108" y="8115"/>
                    <a:pt x="3108" y="8115"/>
                    <a:pt x="3103" y="8115"/>
                  </a:cubicBezTo>
                  <a:cubicBezTo>
                    <a:pt x="3092" y="8110"/>
                    <a:pt x="3074" y="8099"/>
                    <a:pt x="3063" y="8087"/>
                  </a:cubicBezTo>
                  <a:cubicBezTo>
                    <a:pt x="3035" y="8065"/>
                    <a:pt x="3006" y="8031"/>
                    <a:pt x="2984" y="8002"/>
                  </a:cubicBezTo>
                  <a:cubicBezTo>
                    <a:pt x="3052" y="7963"/>
                    <a:pt x="3115" y="7911"/>
                    <a:pt x="3171" y="7860"/>
                  </a:cubicBezTo>
                  <a:cubicBezTo>
                    <a:pt x="3176" y="7855"/>
                    <a:pt x="3183" y="7848"/>
                    <a:pt x="3189" y="7843"/>
                  </a:cubicBezTo>
                  <a:close/>
                  <a:moveTo>
                    <a:pt x="3336" y="1"/>
                  </a:moveTo>
                  <a:cubicBezTo>
                    <a:pt x="3262" y="1"/>
                    <a:pt x="3189" y="6"/>
                    <a:pt x="3115" y="19"/>
                  </a:cubicBezTo>
                  <a:cubicBezTo>
                    <a:pt x="2898" y="53"/>
                    <a:pt x="2694" y="161"/>
                    <a:pt x="2518" y="297"/>
                  </a:cubicBezTo>
                  <a:cubicBezTo>
                    <a:pt x="2358" y="416"/>
                    <a:pt x="2234" y="575"/>
                    <a:pt x="2143" y="746"/>
                  </a:cubicBezTo>
                  <a:cubicBezTo>
                    <a:pt x="2069" y="887"/>
                    <a:pt x="2017" y="1036"/>
                    <a:pt x="1990" y="1189"/>
                  </a:cubicBezTo>
                  <a:lnTo>
                    <a:pt x="1978" y="1189"/>
                  </a:lnTo>
                  <a:cubicBezTo>
                    <a:pt x="1904" y="1160"/>
                    <a:pt x="1825" y="1144"/>
                    <a:pt x="1744" y="1126"/>
                  </a:cubicBezTo>
                  <a:cubicBezTo>
                    <a:pt x="1686" y="1117"/>
                    <a:pt x="1626" y="1113"/>
                    <a:pt x="1567" y="1113"/>
                  </a:cubicBezTo>
                  <a:cubicBezTo>
                    <a:pt x="1482" y="1113"/>
                    <a:pt x="1397" y="1121"/>
                    <a:pt x="1313" y="1138"/>
                  </a:cubicBezTo>
                  <a:cubicBezTo>
                    <a:pt x="1188" y="1160"/>
                    <a:pt x="1063" y="1212"/>
                    <a:pt x="955" y="1280"/>
                  </a:cubicBezTo>
                  <a:cubicBezTo>
                    <a:pt x="836" y="1348"/>
                    <a:pt x="739" y="1438"/>
                    <a:pt x="653" y="1547"/>
                  </a:cubicBezTo>
                  <a:cubicBezTo>
                    <a:pt x="580" y="1637"/>
                    <a:pt x="524" y="1745"/>
                    <a:pt x="495" y="1860"/>
                  </a:cubicBezTo>
                  <a:cubicBezTo>
                    <a:pt x="456" y="1984"/>
                    <a:pt x="456" y="2120"/>
                    <a:pt x="477" y="2251"/>
                  </a:cubicBezTo>
                  <a:cubicBezTo>
                    <a:pt x="506" y="2382"/>
                    <a:pt x="574" y="2508"/>
                    <a:pt x="653" y="2615"/>
                  </a:cubicBezTo>
                  <a:cubicBezTo>
                    <a:pt x="711" y="2689"/>
                    <a:pt x="773" y="2757"/>
                    <a:pt x="847" y="2814"/>
                  </a:cubicBezTo>
                  <a:cubicBezTo>
                    <a:pt x="716" y="2951"/>
                    <a:pt x="614" y="3127"/>
                    <a:pt x="608" y="3326"/>
                  </a:cubicBezTo>
                  <a:cubicBezTo>
                    <a:pt x="603" y="3547"/>
                    <a:pt x="728" y="3757"/>
                    <a:pt x="892" y="3900"/>
                  </a:cubicBezTo>
                  <a:cubicBezTo>
                    <a:pt x="1110" y="4090"/>
                    <a:pt x="1410" y="4202"/>
                    <a:pt x="1706" y="4202"/>
                  </a:cubicBezTo>
                  <a:cubicBezTo>
                    <a:pt x="1896" y="4202"/>
                    <a:pt x="2086" y="4155"/>
                    <a:pt x="2250" y="4053"/>
                  </a:cubicBezTo>
                  <a:cubicBezTo>
                    <a:pt x="2290" y="4024"/>
                    <a:pt x="2331" y="3995"/>
                    <a:pt x="2365" y="3968"/>
                  </a:cubicBezTo>
                  <a:cubicBezTo>
                    <a:pt x="2387" y="4058"/>
                    <a:pt x="2415" y="4149"/>
                    <a:pt x="2455" y="4234"/>
                  </a:cubicBezTo>
                  <a:cubicBezTo>
                    <a:pt x="2494" y="4320"/>
                    <a:pt x="2563" y="4399"/>
                    <a:pt x="2638" y="4462"/>
                  </a:cubicBezTo>
                  <a:cubicBezTo>
                    <a:pt x="2717" y="4530"/>
                    <a:pt x="2819" y="4570"/>
                    <a:pt x="2921" y="4598"/>
                  </a:cubicBezTo>
                  <a:cubicBezTo>
                    <a:pt x="2996" y="4615"/>
                    <a:pt x="3077" y="4626"/>
                    <a:pt x="3158" y="4626"/>
                  </a:cubicBezTo>
                  <a:cubicBezTo>
                    <a:pt x="3187" y="4626"/>
                    <a:pt x="3216" y="4624"/>
                    <a:pt x="3245" y="4621"/>
                  </a:cubicBezTo>
                  <a:cubicBezTo>
                    <a:pt x="3245" y="4666"/>
                    <a:pt x="3239" y="4711"/>
                    <a:pt x="3239" y="4758"/>
                  </a:cubicBezTo>
                  <a:cubicBezTo>
                    <a:pt x="3239" y="4871"/>
                    <a:pt x="3245" y="4979"/>
                    <a:pt x="3245" y="5093"/>
                  </a:cubicBezTo>
                  <a:cubicBezTo>
                    <a:pt x="3251" y="5206"/>
                    <a:pt x="3251" y="5320"/>
                    <a:pt x="3245" y="5434"/>
                  </a:cubicBezTo>
                  <a:lnTo>
                    <a:pt x="3245" y="5592"/>
                  </a:lnTo>
                  <a:cubicBezTo>
                    <a:pt x="3171" y="5571"/>
                    <a:pt x="3092" y="5553"/>
                    <a:pt x="3013" y="5542"/>
                  </a:cubicBezTo>
                  <a:cubicBezTo>
                    <a:pt x="2976" y="5537"/>
                    <a:pt x="2939" y="5535"/>
                    <a:pt x="2902" y="5535"/>
                  </a:cubicBezTo>
                  <a:cubicBezTo>
                    <a:pt x="2797" y="5535"/>
                    <a:pt x="2693" y="5553"/>
                    <a:pt x="2591" y="5587"/>
                  </a:cubicBezTo>
                  <a:cubicBezTo>
                    <a:pt x="2580" y="5547"/>
                    <a:pt x="2563" y="5508"/>
                    <a:pt x="2546" y="5468"/>
                  </a:cubicBezTo>
                  <a:cubicBezTo>
                    <a:pt x="2507" y="5382"/>
                    <a:pt x="2444" y="5309"/>
                    <a:pt x="2370" y="5251"/>
                  </a:cubicBezTo>
                  <a:cubicBezTo>
                    <a:pt x="2297" y="5195"/>
                    <a:pt x="2205" y="5172"/>
                    <a:pt x="2114" y="5155"/>
                  </a:cubicBezTo>
                  <a:cubicBezTo>
                    <a:pt x="2085" y="5149"/>
                    <a:pt x="2051" y="5149"/>
                    <a:pt x="2017" y="5149"/>
                  </a:cubicBezTo>
                  <a:cubicBezTo>
                    <a:pt x="1961" y="5149"/>
                    <a:pt x="1904" y="5155"/>
                    <a:pt x="1847" y="5167"/>
                  </a:cubicBezTo>
                  <a:cubicBezTo>
                    <a:pt x="1757" y="5183"/>
                    <a:pt x="1665" y="5223"/>
                    <a:pt x="1586" y="5264"/>
                  </a:cubicBezTo>
                  <a:cubicBezTo>
                    <a:pt x="1500" y="5309"/>
                    <a:pt x="1421" y="5371"/>
                    <a:pt x="1353" y="5440"/>
                  </a:cubicBezTo>
                  <a:cubicBezTo>
                    <a:pt x="1279" y="5508"/>
                    <a:pt x="1222" y="5587"/>
                    <a:pt x="1177" y="5673"/>
                  </a:cubicBezTo>
                  <a:cubicBezTo>
                    <a:pt x="1159" y="5700"/>
                    <a:pt x="1143" y="5729"/>
                    <a:pt x="1131" y="5763"/>
                  </a:cubicBezTo>
                  <a:cubicBezTo>
                    <a:pt x="1086" y="5729"/>
                    <a:pt x="1035" y="5707"/>
                    <a:pt x="978" y="5689"/>
                  </a:cubicBezTo>
                  <a:cubicBezTo>
                    <a:pt x="925" y="5674"/>
                    <a:pt x="868" y="5667"/>
                    <a:pt x="812" y="5667"/>
                  </a:cubicBezTo>
                  <a:cubicBezTo>
                    <a:pt x="741" y="5667"/>
                    <a:pt x="671" y="5678"/>
                    <a:pt x="608" y="5700"/>
                  </a:cubicBezTo>
                  <a:cubicBezTo>
                    <a:pt x="347" y="5775"/>
                    <a:pt x="154" y="5985"/>
                    <a:pt x="52" y="6229"/>
                  </a:cubicBezTo>
                  <a:cubicBezTo>
                    <a:pt x="12" y="6321"/>
                    <a:pt x="0" y="6423"/>
                    <a:pt x="23" y="6518"/>
                  </a:cubicBezTo>
                  <a:cubicBezTo>
                    <a:pt x="40" y="6610"/>
                    <a:pt x="92" y="6683"/>
                    <a:pt x="149" y="6746"/>
                  </a:cubicBezTo>
                  <a:cubicBezTo>
                    <a:pt x="262" y="6872"/>
                    <a:pt x="404" y="6962"/>
                    <a:pt x="506" y="7092"/>
                  </a:cubicBezTo>
                  <a:cubicBezTo>
                    <a:pt x="517" y="7110"/>
                    <a:pt x="529" y="7127"/>
                    <a:pt x="540" y="7144"/>
                  </a:cubicBezTo>
                  <a:cubicBezTo>
                    <a:pt x="529" y="7200"/>
                    <a:pt x="506" y="7257"/>
                    <a:pt x="490" y="7315"/>
                  </a:cubicBezTo>
                  <a:cubicBezTo>
                    <a:pt x="477" y="7354"/>
                    <a:pt x="472" y="7394"/>
                    <a:pt x="472" y="7433"/>
                  </a:cubicBezTo>
                  <a:cubicBezTo>
                    <a:pt x="472" y="7485"/>
                    <a:pt x="490" y="7530"/>
                    <a:pt x="501" y="7575"/>
                  </a:cubicBezTo>
                  <a:cubicBezTo>
                    <a:pt x="529" y="7661"/>
                    <a:pt x="574" y="7740"/>
                    <a:pt x="632" y="7808"/>
                  </a:cubicBezTo>
                  <a:cubicBezTo>
                    <a:pt x="687" y="7882"/>
                    <a:pt x="762" y="7939"/>
                    <a:pt x="842" y="7979"/>
                  </a:cubicBezTo>
                  <a:cubicBezTo>
                    <a:pt x="978" y="8048"/>
                    <a:pt x="1125" y="8081"/>
                    <a:pt x="1274" y="8081"/>
                  </a:cubicBezTo>
                  <a:cubicBezTo>
                    <a:pt x="1323" y="8081"/>
                    <a:pt x="1372" y="8077"/>
                    <a:pt x="1421" y="8070"/>
                  </a:cubicBezTo>
                  <a:cubicBezTo>
                    <a:pt x="1563" y="8047"/>
                    <a:pt x="1699" y="7979"/>
                    <a:pt x="1802" y="7871"/>
                  </a:cubicBezTo>
                  <a:cubicBezTo>
                    <a:pt x="1807" y="7882"/>
                    <a:pt x="1819" y="7889"/>
                    <a:pt x="1825" y="7900"/>
                  </a:cubicBezTo>
                  <a:cubicBezTo>
                    <a:pt x="1870" y="7945"/>
                    <a:pt x="1922" y="7984"/>
                    <a:pt x="1972" y="8018"/>
                  </a:cubicBezTo>
                  <a:cubicBezTo>
                    <a:pt x="1990" y="8031"/>
                    <a:pt x="2006" y="8042"/>
                    <a:pt x="2024" y="8047"/>
                  </a:cubicBezTo>
                  <a:cubicBezTo>
                    <a:pt x="2046" y="8110"/>
                    <a:pt x="2074" y="8162"/>
                    <a:pt x="2109" y="8218"/>
                  </a:cubicBezTo>
                  <a:cubicBezTo>
                    <a:pt x="2148" y="8275"/>
                    <a:pt x="2194" y="8325"/>
                    <a:pt x="2245" y="8372"/>
                  </a:cubicBezTo>
                  <a:cubicBezTo>
                    <a:pt x="2347" y="8462"/>
                    <a:pt x="2467" y="8537"/>
                    <a:pt x="2569" y="8621"/>
                  </a:cubicBezTo>
                  <a:lnTo>
                    <a:pt x="2569" y="8616"/>
                  </a:lnTo>
                  <a:cubicBezTo>
                    <a:pt x="2569" y="8621"/>
                    <a:pt x="2575" y="8621"/>
                    <a:pt x="2575" y="8627"/>
                  </a:cubicBezTo>
                  <a:cubicBezTo>
                    <a:pt x="2580" y="8627"/>
                    <a:pt x="2580" y="8627"/>
                    <a:pt x="2580" y="8632"/>
                  </a:cubicBezTo>
                  <a:cubicBezTo>
                    <a:pt x="2631" y="8673"/>
                    <a:pt x="2677" y="8718"/>
                    <a:pt x="2711" y="8769"/>
                  </a:cubicBezTo>
                  <a:cubicBezTo>
                    <a:pt x="2733" y="8803"/>
                    <a:pt x="2751" y="8831"/>
                    <a:pt x="2762" y="8865"/>
                  </a:cubicBezTo>
                  <a:cubicBezTo>
                    <a:pt x="2790" y="8939"/>
                    <a:pt x="2808" y="9025"/>
                    <a:pt x="2814" y="9104"/>
                  </a:cubicBezTo>
                  <a:cubicBezTo>
                    <a:pt x="2830" y="9280"/>
                    <a:pt x="2808" y="9463"/>
                    <a:pt x="2779" y="9633"/>
                  </a:cubicBezTo>
                  <a:cubicBezTo>
                    <a:pt x="2745" y="9825"/>
                    <a:pt x="2699" y="10014"/>
                    <a:pt x="2654" y="10207"/>
                  </a:cubicBezTo>
                  <a:cubicBezTo>
                    <a:pt x="2638" y="10292"/>
                    <a:pt x="2614" y="10378"/>
                    <a:pt x="2597" y="10462"/>
                  </a:cubicBezTo>
                  <a:cubicBezTo>
                    <a:pt x="2591" y="10514"/>
                    <a:pt x="2580" y="10559"/>
                    <a:pt x="2575" y="10604"/>
                  </a:cubicBezTo>
                  <a:cubicBezTo>
                    <a:pt x="2569" y="10638"/>
                    <a:pt x="2569" y="10678"/>
                    <a:pt x="2563" y="10712"/>
                  </a:cubicBezTo>
                  <a:cubicBezTo>
                    <a:pt x="2563" y="10730"/>
                    <a:pt x="2569" y="10753"/>
                    <a:pt x="2575" y="10769"/>
                  </a:cubicBezTo>
                  <a:cubicBezTo>
                    <a:pt x="2591" y="10798"/>
                    <a:pt x="2614" y="10821"/>
                    <a:pt x="2643" y="10826"/>
                  </a:cubicBezTo>
                  <a:cubicBezTo>
                    <a:pt x="2654" y="10829"/>
                    <a:pt x="2665" y="10831"/>
                    <a:pt x="2676" y="10831"/>
                  </a:cubicBezTo>
                  <a:cubicBezTo>
                    <a:pt x="2725" y="10831"/>
                    <a:pt x="2777" y="10803"/>
                    <a:pt x="2790" y="10753"/>
                  </a:cubicBezTo>
                  <a:cubicBezTo>
                    <a:pt x="2796" y="10730"/>
                    <a:pt x="2808" y="10706"/>
                    <a:pt x="2814" y="10685"/>
                  </a:cubicBezTo>
                  <a:cubicBezTo>
                    <a:pt x="2819" y="10661"/>
                    <a:pt x="2830" y="10633"/>
                    <a:pt x="2835" y="10610"/>
                  </a:cubicBezTo>
                  <a:cubicBezTo>
                    <a:pt x="2853" y="10559"/>
                    <a:pt x="2869" y="10507"/>
                    <a:pt x="2887" y="10451"/>
                  </a:cubicBezTo>
                  <a:cubicBezTo>
                    <a:pt x="2893" y="10434"/>
                    <a:pt x="2898" y="10412"/>
                    <a:pt x="2904" y="10394"/>
                  </a:cubicBezTo>
                  <a:cubicBezTo>
                    <a:pt x="2932" y="10286"/>
                    <a:pt x="2966" y="10184"/>
                    <a:pt x="2989" y="10076"/>
                  </a:cubicBezTo>
                  <a:cubicBezTo>
                    <a:pt x="3024" y="9940"/>
                    <a:pt x="3052" y="9798"/>
                    <a:pt x="3074" y="9649"/>
                  </a:cubicBezTo>
                  <a:cubicBezTo>
                    <a:pt x="3097" y="9513"/>
                    <a:pt x="3108" y="9382"/>
                    <a:pt x="3108" y="9264"/>
                  </a:cubicBezTo>
                  <a:cubicBezTo>
                    <a:pt x="3108" y="9206"/>
                    <a:pt x="3103" y="9138"/>
                    <a:pt x="3092" y="9064"/>
                  </a:cubicBezTo>
                  <a:cubicBezTo>
                    <a:pt x="3086" y="9007"/>
                    <a:pt x="3074" y="8951"/>
                    <a:pt x="3058" y="8899"/>
                  </a:cubicBezTo>
                  <a:cubicBezTo>
                    <a:pt x="3035" y="8844"/>
                    <a:pt x="3013" y="8792"/>
                    <a:pt x="2979" y="8747"/>
                  </a:cubicBezTo>
                  <a:cubicBezTo>
                    <a:pt x="2938" y="8689"/>
                    <a:pt x="2898" y="8644"/>
                    <a:pt x="2853" y="8610"/>
                  </a:cubicBezTo>
                  <a:cubicBezTo>
                    <a:pt x="2762" y="8530"/>
                    <a:pt x="2654" y="8474"/>
                    <a:pt x="2557" y="8422"/>
                  </a:cubicBezTo>
                  <a:cubicBezTo>
                    <a:pt x="2460" y="8377"/>
                    <a:pt x="2353" y="8320"/>
                    <a:pt x="2263" y="8246"/>
                  </a:cubicBezTo>
                  <a:cubicBezTo>
                    <a:pt x="2222" y="8212"/>
                    <a:pt x="2194" y="8178"/>
                    <a:pt x="2160" y="8138"/>
                  </a:cubicBezTo>
                  <a:cubicBezTo>
                    <a:pt x="2154" y="8133"/>
                    <a:pt x="2148" y="8121"/>
                    <a:pt x="2148" y="8110"/>
                  </a:cubicBezTo>
                  <a:lnTo>
                    <a:pt x="2148" y="8104"/>
                  </a:lnTo>
                  <a:cubicBezTo>
                    <a:pt x="2188" y="8121"/>
                    <a:pt x="2229" y="8133"/>
                    <a:pt x="2268" y="8138"/>
                  </a:cubicBezTo>
                  <a:cubicBezTo>
                    <a:pt x="2331" y="8149"/>
                    <a:pt x="2381" y="8155"/>
                    <a:pt x="2439" y="8155"/>
                  </a:cubicBezTo>
                  <a:cubicBezTo>
                    <a:pt x="2494" y="8155"/>
                    <a:pt x="2546" y="8149"/>
                    <a:pt x="2609" y="8144"/>
                  </a:cubicBezTo>
                  <a:cubicBezTo>
                    <a:pt x="2665" y="8133"/>
                    <a:pt x="2728" y="8115"/>
                    <a:pt x="2796" y="8093"/>
                  </a:cubicBezTo>
                  <a:lnTo>
                    <a:pt x="2801" y="8093"/>
                  </a:lnTo>
                  <a:cubicBezTo>
                    <a:pt x="2835" y="8144"/>
                    <a:pt x="2869" y="8183"/>
                    <a:pt x="2910" y="8218"/>
                  </a:cubicBezTo>
                  <a:cubicBezTo>
                    <a:pt x="2966" y="8275"/>
                    <a:pt x="3018" y="8309"/>
                    <a:pt x="3069" y="8320"/>
                  </a:cubicBezTo>
                  <a:cubicBezTo>
                    <a:pt x="3086" y="8320"/>
                    <a:pt x="3103" y="8325"/>
                    <a:pt x="3120" y="8325"/>
                  </a:cubicBezTo>
                  <a:cubicBezTo>
                    <a:pt x="3131" y="8325"/>
                    <a:pt x="3142" y="8320"/>
                    <a:pt x="3160" y="8320"/>
                  </a:cubicBezTo>
                  <a:cubicBezTo>
                    <a:pt x="3194" y="8314"/>
                    <a:pt x="3217" y="8298"/>
                    <a:pt x="3245" y="8280"/>
                  </a:cubicBezTo>
                  <a:cubicBezTo>
                    <a:pt x="3285" y="8246"/>
                    <a:pt x="3313" y="8196"/>
                    <a:pt x="3336" y="8144"/>
                  </a:cubicBezTo>
                  <a:cubicBezTo>
                    <a:pt x="3359" y="8093"/>
                    <a:pt x="3370" y="8025"/>
                    <a:pt x="3375" y="7973"/>
                  </a:cubicBezTo>
                  <a:cubicBezTo>
                    <a:pt x="3388" y="7916"/>
                    <a:pt x="3393" y="7855"/>
                    <a:pt x="3393" y="7774"/>
                  </a:cubicBezTo>
                  <a:cubicBezTo>
                    <a:pt x="3399" y="7706"/>
                    <a:pt x="3393" y="7638"/>
                    <a:pt x="3381" y="7553"/>
                  </a:cubicBezTo>
                  <a:lnTo>
                    <a:pt x="3381" y="7548"/>
                  </a:lnTo>
                  <a:lnTo>
                    <a:pt x="3381" y="7541"/>
                  </a:lnTo>
                  <a:lnTo>
                    <a:pt x="3388" y="7541"/>
                  </a:lnTo>
                  <a:lnTo>
                    <a:pt x="3388" y="7536"/>
                  </a:lnTo>
                  <a:cubicBezTo>
                    <a:pt x="3415" y="7451"/>
                    <a:pt x="3438" y="7365"/>
                    <a:pt x="3444" y="7281"/>
                  </a:cubicBezTo>
                  <a:cubicBezTo>
                    <a:pt x="3449" y="7173"/>
                    <a:pt x="3433" y="7058"/>
                    <a:pt x="3393" y="6945"/>
                  </a:cubicBezTo>
                  <a:cubicBezTo>
                    <a:pt x="3381" y="6917"/>
                    <a:pt x="3370" y="6882"/>
                    <a:pt x="3354" y="6848"/>
                  </a:cubicBezTo>
                  <a:cubicBezTo>
                    <a:pt x="3517" y="6814"/>
                    <a:pt x="3643" y="6752"/>
                    <a:pt x="3734" y="6662"/>
                  </a:cubicBezTo>
                  <a:cubicBezTo>
                    <a:pt x="3797" y="6593"/>
                    <a:pt x="3842" y="6518"/>
                    <a:pt x="3858" y="6439"/>
                  </a:cubicBezTo>
                  <a:cubicBezTo>
                    <a:pt x="3881" y="6355"/>
                    <a:pt x="3881" y="6269"/>
                    <a:pt x="3858" y="6184"/>
                  </a:cubicBezTo>
                  <a:cubicBezTo>
                    <a:pt x="3836" y="6104"/>
                    <a:pt x="3802" y="6030"/>
                    <a:pt x="3740" y="5946"/>
                  </a:cubicBezTo>
                  <a:cubicBezTo>
                    <a:pt x="3677" y="5865"/>
                    <a:pt x="3609" y="5802"/>
                    <a:pt x="3551" y="5757"/>
                  </a:cubicBezTo>
                  <a:cubicBezTo>
                    <a:pt x="3535" y="5741"/>
                    <a:pt x="3517" y="5729"/>
                    <a:pt x="3495" y="5712"/>
                  </a:cubicBezTo>
                  <a:lnTo>
                    <a:pt x="3490" y="5712"/>
                  </a:lnTo>
                  <a:lnTo>
                    <a:pt x="3490" y="5707"/>
                  </a:lnTo>
                  <a:cubicBezTo>
                    <a:pt x="3490" y="5695"/>
                    <a:pt x="3495" y="5684"/>
                    <a:pt x="3495" y="5673"/>
                  </a:cubicBezTo>
                  <a:cubicBezTo>
                    <a:pt x="3495" y="5626"/>
                    <a:pt x="3495" y="5581"/>
                    <a:pt x="3490" y="5536"/>
                  </a:cubicBezTo>
                  <a:cubicBezTo>
                    <a:pt x="3483" y="5468"/>
                    <a:pt x="3478" y="5405"/>
                    <a:pt x="3472" y="5337"/>
                  </a:cubicBezTo>
                  <a:lnTo>
                    <a:pt x="3467" y="5320"/>
                  </a:lnTo>
                  <a:lnTo>
                    <a:pt x="3461" y="5280"/>
                  </a:lnTo>
                  <a:lnTo>
                    <a:pt x="3449" y="5172"/>
                  </a:lnTo>
                  <a:lnTo>
                    <a:pt x="3427" y="5030"/>
                  </a:lnTo>
                  <a:cubicBezTo>
                    <a:pt x="3415" y="4945"/>
                    <a:pt x="3410" y="4855"/>
                    <a:pt x="3404" y="4769"/>
                  </a:cubicBezTo>
                  <a:lnTo>
                    <a:pt x="3399" y="4763"/>
                  </a:lnTo>
                  <a:lnTo>
                    <a:pt x="3399" y="4786"/>
                  </a:lnTo>
                  <a:cubicBezTo>
                    <a:pt x="3393" y="4724"/>
                    <a:pt x="3393" y="4666"/>
                    <a:pt x="3393" y="4604"/>
                  </a:cubicBezTo>
                  <a:lnTo>
                    <a:pt x="3393" y="4598"/>
                  </a:lnTo>
                  <a:cubicBezTo>
                    <a:pt x="3472" y="4582"/>
                    <a:pt x="3546" y="4553"/>
                    <a:pt x="3614" y="4514"/>
                  </a:cubicBezTo>
                  <a:cubicBezTo>
                    <a:pt x="3729" y="4451"/>
                    <a:pt x="3824" y="4349"/>
                    <a:pt x="3892" y="4223"/>
                  </a:cubicBezTo>
                  <a:lnTo>
                    <a:pt x="3899" y="4223"/>
                  </a:lnTo>
                  <a:cubicBezTo>
                    <a:pt x="3944" y="4268"/>
                    <a:pt x="3989" y="4314"/>
                    <a:pt x="4046" y="4354"/>
                  </a:cubicBezTo>
                  <a:lnTo>
                    <a:pt x="4046" y="4359"/>
                  </a:lnTo>
                  <a:cubicBezTo>
                    <a:pt x="4063" y="4700"/>
                    <a:pt x="4075" y="5041"/>
                    <a:pt x="4080" y="5332"/>
                  </a:cubicBezTo>
                  <a:cubicBezTo>
                    <a:pt x="4086" y="5666"/>
                    <a:pt x="4080" y="6041"/>
                    <a:pt x="4075" y="6468"/>
                  </a:cubicBezTo>
                  <a:cubicBezTo>
                    <a:pt x="4070" y="6848"/>
                    <a:pt x="4063" y="7229"/>
                    <a:pt x="4052" y="7609"/>
                  </a:cubicBezTo>
                  <a:cubicBezTo>
                    <a:pt x="4046" y="7780"/>
                    <a:pt x="4041" y="7957"/>
                    <a:pt x="4035" y="8128"/>
                  </a:cubicBezTo>
                  <a:cubicBezTo>
                    <a:pt x="4029" y="8338"/>
                    <a:pt x="4023" y="8542"/>
                    <a:pt x="4018" y="8752"/>
                  </a:cubicBezTo>
                  <a:cubicBezTo>
                    <a:pt x="4012" y="9030"/>
                    <a:pt x="4007" y="9314"/>
                    <a:pt x="4001" y="9594"/>
                  </a:cubicBezTo>
                  <a:cubicBezTo>
                    <a:pt x="4001" y="9741"/>
                    <a:pt x="3995" y="9883"/>
                    <a:pt x="3995" y="10025"/>
                  </a:cubicBezTo>
                  <a:lnTo>
                    <a:pt x="3995" y="10344"/>
                  </a:lnTo>
                  <a:lnTo>
                    <a:pt x="3995" y="10457"/>
                  </a:lnTo>
                  <a:cubicBezTo>
                    <a:pt x="4001" y="10485"/>
                    <a:pt x="4007" y="10507"/>
                    <a:pt x="4023" y="10530"/>
                  </a:cubicBezTo>
                  <a:cubicBezTo>
                    <a:pt x="4041" y="10548"/>
                    <a:pt x="4070" y="10559"/>
                    <a:pt x="4091" y="10559"/>
                  </a:cubicBezTo>
                  <a:cubicBezTo>
                    <a:pt x="4095" y="10559"/>
                    <a:pt x="4098" y="10560"/>
                    <a:pt x="4101" y="10560"/>
                  </a:cubicBezTo>
                  <a:cubicBezTo>
                    <a:pt x="4154" y="10560"/>
                    <a:pt x="4194" y="10517"/>
                    <a:pt x="4199" y="10468"/>
                  </a:cubicBezTo>
                  <a:cubicBezTo>
                    <a:pt x="4206" y="10275"/>
                    <a:pt x="4206" y="10087"/>
                    <a:pt x="4211" y="9900"/>
                  </a:cubicBezTo>
                  <a:cubicBezTo>
                    <a:pt x="4217" y="9707"/>
                    <a:pt x="4217" y="9519"/>
                    <a:pt x="4222" y="9332"/>
                  </a:cubicBezTo>
                  <a:cubicBezTo>
                    <a:pt x="4228" y="8951"/>
                    <a:pt x="4233" y="8571"/>
                    <a:pt x="4240" y="8189"/>
                  </a:cubicBezTo>
                  <a:cubicBezTo>
                    <a:pt x="4251" y="7808"/>
                    <a:pt x="4256" y="7428"/>
                    <a:pt x="4256" y="7047"/>
                  </a:cubicBezTo>
                  <a:cubicBezTo>
                    <a:pt x="4256" y="6667"/>
                    <a:pt x="4251" y="6286"/>
                    <a:pt x="4246" y="5905"/>
                  </a:cubicBezTo>
                  <a:cubicBezTo>
                    <a:pt x="4246" y="5621"/>
                    <a:pt x="4233" y="5343"/>
                    <a:pt x="4222" y="5065"/>
                  </a:cubicBezTo>
                  <a:cubicBezTo>
                    <a:pt x="4211" y="4916"/>
                    <a:pt x="4206" y="4774"/>
                    <a:pt x="4199" y="4632"/>
                  </a:cubicBezTo>
                  <a:cubicBezTo>
                    <a:pt x="4194" y="4570"/>
                    <a:pt x="4188" y="4501"/>
                    <a:pt x="4188" y="4439"/>
                  </a:cubicBezTo>
                  <a:cubicBezTo>
                    <a:pt x="4319" y="4507"/>
                    <a:pt x="4461" y="4541"/>
                    <a:pt x="4608" y="4564"/>
                  </a:cubicBezTo>
                  <a:cubicBezTo>
                    <a:pt x="4663" y="4572"/>
                    <a:pt x="4719" y="4575"/>
                    <a:pt x="4775" y="4575"/>
                  </a:cubicBezTo>
                  <a:cubicBezTo>
                    <a:pt x="4886" y="4575"/>
                    <a:pt x="4999" y="4562"/>
                    <a:pt x="5109" y="4548"/>
                  </a:cubicBezTo>
                  <a:cubicBezTo>
                    <a:pt x="5274" y="4525"/>
                    <a:pt x="5433" y="4480"/>
                    <a:pt x="5586" y="4428"/>
                  </a:cubicBezTo>
                  <a:cubicBezTo>
                    <a:pt x="5898" y="4325"/>
                    <a:pt x="6200" y="4184"/>
                    <a:pt x="6467" y="3990"/>
                  </a:cubicBezTo>
                  <a:cubicBezTo>
                    <a:pt x="6598" y="3900"/>
                    <a:pt x="6711" y="3791"/>
                    <a:pt x="6813" y="3667"/>
                  </a:cubicBezTo>
                  <a:cubicBezTo>
                    <a:pt x="6905" y="3559"/>
                    <a:pt x="6973" y="3444"/>
                    <a:pt x="7023" y="3313"/>
                  </a:cubicBezTo>
                  <a:cubicBezTo>
                    <a:pt x="7092" y="3150"/>
                    <a:pt x="7109" y="2967"/>
                    <a:pt x="7086" y="2786"/>
                  </a:cubicBezTo>
                  <a:cubicBezTo>
                    <a:pt x="7058" y="2610"/>
                    <a:pt x="6968" y="2445"/>
                    <a:pt x="6853" y="2314"/>
                  </a:cubicBezTo>
                  <a:cubicBezTo>
                    <a:pt x="6722" y="2167"/>
                    <a:pt x="6546" y="2059"/>
                    <a:pt x="6359" y="1991"/>
                  </a:cubicBezTo>
                  <a:cubicBezTo>
                    <a:pt x="6263" y="1944"/>
                    <a:pt x="6155" y="1922"/>
                    <a:pt x="6047" y="1899"/>
                  </a:cubicBezTo>
                  <a:cubicBezTo>
                    <a:pt x="6029" y="1899"/>
                    <a:pt x="6006" y="1894"/>
                    <a:pt x="5990" y="1888"/>
                  </a:cubicBezTo>
                  <a:cubicBezTo>
                    <a:pt x="6092" y="1768"/>
                    <a:pt x="6171" y="1632"/>
                    <a:pt x="6183" y="1467"/>
                  </a:cubicBezTo>
                  <a:cubicBezTo>
                    <a:pt x="6200" y="1252"/>
                    <a:pt x="6047" y="1070"/>
                    <a:pt x="5870" y="961"/>
                  </a:cubicBezTo>
                  <a:cubicBezTo>
                    <a:pt x="5666" y="849"/>
                    <a:pt x="5426" y="802"/>
                    <a:pt x="5199" y="802"/>
                  </a:cubicBezTo>
                  <a:cubicBezTo>
                    <a:pt x="5186" y="802"/>
                    <a:pt x="5173" y="803"/>
                    <a:pt x="5161" y="803"/>
                  </a:cubicBezTo>
                  <a:cubicBezTo>
                    <a:pt x="4881" y="803"/>
                    <a:pt x="4603" y="871"/>
                    <a:pt x="4359" y="1002"/>
                  </a:cubicBezTo>
                  <a:lnTo>
                    <a:pt x="4359" y="1007"/>
                  </a:lnTo>
                  <a:cubicBezTo>
                    <a:pt x="4342" y="837"/>
                    <a:pt x="4296" y="666"/>
                    <a:pt x="4217" y="518"/>
                  </a:cubicBezTo>
                  <a:cubicBezTo>
                    <a:pt x="4165" y="422"/>
                    <a:pt x="4097" y="331"/>
                    <a:pt x="4012" y="257"/>
                  </a:cubicBezTo>
                  <a:cubicBezTo>
                    <a:pt x="3933" y="184"/>
                    <a:pt x="3836" y="126"/>
                    <a:pt x="3734" y="81"/>
                  </a:cubicBezTo>
                  <a:cubicBezTo>
                    <a:pt x="3609" y="24"/>
                    <a:pt x="3472" y="1"/>
                    <a:pt x="333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3" name="Google Shape;2057;p27"/>
            <p:cNvSpPr>
              <a:spLocks noChangeArrowheads="1"/>
            </p:cNvSpPr>
            <p:nvPr/>
          </p:nvSpPr>
          <p:spPr bwMode="auto">
            <a:xfrm flipH="1">
              <a:off x="1960284" y="3625242"/>
              <a:ext cx="51122" cy="75278"/>
            </a:xfrm>
            <a:custGeom>
              <a:avLst/>
              <a:gdLst>
                <a:gd name="T0" fmla="*/ 0 w 1700"/>
                <a:gd name="T1" fmla="*/ 0 h 2540"/>
                <a:gd name="T2" fmla="*/ 1700 w 1700"/>
                <a:gd name="T3" fmla="*/ 2540 h 2540"/>
              </a:gdLst>
              <a:ahLst/>
              <a:cxnLst/>
              <a:rect l="T0" t="T1" r="T2" b="T3"/>
              <a:pathLst>
                <a:path w="1700" h="2540" extrusionOk="0">
                  <a:moveTo>
                    <a:pt x="1178" y="0"/>
                  </a:moveTo>
                  <a:lnTo>
                    <a:pt x="512" y="630"/>
                  </a:lnTo>
                  <a:cubicBezTo>
                    <a:pt x="512" y="630"/>
                    <a:pt x="1" y="2519"/>
                    <a:pt x="271" y="2519"/>
                  </a:cubicBezTo>
                  <a:cubicBezTo>
                    <a:pt x="275" y="2519"/>
                    <a:pt x="280" y="2519"/>
                    <a:pt x="284" y="2518"/>
                  </a:cubicBezTo>
                  <a:cubicBezTo>
                    <a:pt x="366" y="2501"/>
                    <a:pt x="507" y="2495"/>
                    <a:pt x="669" y="2495"/>
                  </a:cubicBezTo>
                  <a:cubicBezTo>
                    <a:pt x="1107" y="2495"/>
                    <a:pt x="1700" y="2540"/>
                    <a:pt x="1700" y="2540"/>
                  </a:cubicBezTo>
                  <a:cubicBezTo>
                    <a:pt x="1393" y="2000"/>
                    <a:pt x="1404" y="352"/>
                    <a:pt x="1404" y="352"/>
                  </a:cubicBezTo>
                  <a:lnTo>
                    <a:pt x="1178"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4" name="Google Shape;2058;p27"/>
            <p:cNvSpPr>
              <a:spLocks noChangeArrowheads="1"/>
            </p:cNvSpPr>
            <p:nvPr/>
          </p:nvSpPr>
          <p:spPr bwMode="auto">
            <a:xfrm flipH="1">
              <a:off x="1886441" y="3490312"/>
              <a:ext cx="195969" cy="150555"/>
            </a:xfrm>
            <a:custGeom>
              <a:avLst/>
              <a:gdLst>
                <a:gd name="T0" fmla="*/ 0 w 6656"/>
                <a:gd name="T1" fmla="*/ 0 h 5092"/>
                <a:gd name="T2" fmla="*/ 6656 w 6656"/>
                <a:gd name="T3" fmla="*/ 5092 h 5092"/>
              </a:gdLst>
              <a:ahLst/>
              <a:cxnLst/>
              <a:rect l="T0" t="T1" r="T2" b="T3"/>
              <a:pathLst>
                <a:path w="6656" h="5092" extrusionOk="0">
                  <a:moveTo>
                    <a:pt x="3047" y="1"/>
                  </a:moveTo>
                  <a:cubicBezTo>
                    <a:pt x="3013" y="6"/>
                    <a:pt x="2979" y="12"/>
                    <a:pt x="2951" y="23"/>
                  </a:cubicBezTo>
                  <a:cubicBezTo>
                    <a:pt x="2917" y="35"/>
                    <a:pt x="2877" y="51"/>
                    <a:pt x="2831" y="80"/>
                  </a:cubicBezTo>
                  <a:cubicBezTo>
                    <a:pt x="2780" y="119"/>
                    <a:pt x="2723" y="166"/>
                    <a:pt x="2678" y="216"/>
                  </a:cubicBezTo>
                  <a:cubicBezTo>
                    <a:pt x="2604" y="308"/>
                    <a:pt x="2536" y="410"/>
                    <a:pt x="2473" y="523"/>
                  </a:cubicBezTo>
                  <a:cubicBezTo>
                    <a:pt x="2421" y="631"/>
                    <a:pt x="2382" y="733"/>
                    <a:pt x="2360" y="841"/>
                  </a:cubicBezTo>
                  <a:cubicBezTo>
                    <a:pt x="2348" y="875"/>
                    <a:pt x="2308" y="904"/>
                    <a:pt x="2280" y="909"/>
                  </a:cubicBezTo>
                  <a:lnTo>
                    <a:pt x="2258" y="909"/>
                  </a:lnTo>
                  <a:cubicBezTo>
                    <a:pt x="2235" y="909"/>
                    <a:pt x="2217" y="904"/>
                    <a:pt x="2195" y="893"/>
                  </a:cubicBezTo>
                  <a:lnTo>
                    <a:pt x="2132" y="853"/>
                  </a:lnTo>
                  <a:cubicBezTo>
                    <a:pt x="2075" y="814"/>
                    <a:pt x="1985" y="751"/>
                    <a:pt x="1894" y="704"/>
                  </a:cubicBezTo>
                  <a:cubicBezTo>
                    <a:pt x="1849" y="683"/>
                    <a:pt x="1808" y="665"/>
                    <a:pt x="1757" y="654"/>
                  </a:cubicBezTo>
                  <a:cubicBezTo>
                    <a:pt x="1729" y="649"/>
                    <a:pt x="1700" y="643"/>
                    <a:pt x="1671" y="643"/>
                  </a:cubicBezTo>
                  <a:cubicBezTo>
                    <a:pt x="1637" y="649"/>
                    <a:pt x="1610" y="654"/>
                    <a:pt x="1581" y="659"/>
                  </a:cubicBezTo>
                  <a:cubicBezTo>
                    <a:pt x="1542" y="677"/>
                    <a:pt x="1508" y="694"/>
                    <a:pt x="1461" y="722"/>
                  </a:cubicBezTo>
                  <a:cubicBezTo>
                    <a:pt x="1405" y="762"/>
                    <a:pt x="1348" y="807"/>
                    <a:pt x="1303" y="859"/>
                  </a:cubicBezTo>
                  <a:cubicBezTo>
                    <a:pt x="1246" y="927"/>
                    <a:pt x="1201" y="995"/>
                    <a:pt x="1160" y="1074"/>
                  </a:cubicBezTo>
                  <a:cubicBezTo>
                    <a:pt x="1110" y="1176"/>
                    <a:pt x="1070" y="1291"/>
                    <a:pt x="1047" y="1404"/>
                  </a:cubicBezTo>
                  <a:cubicBezTo>
                    <a:pt x="1018" y="1551"/>
                    <a:pt x="1007" y="1693"/>
                    <a:pt x="1013" y="1847"/>
                  </a:cubicBezTo>
                  <a:cubicBezTo>
                    <a:pt x="1024" y="1973"/>
                    <a:pt x="1052" y="2091"/>
                    <a:pt x="1086" y="2199"/>
                  </a:cubicBezTo>
                  <a:cubicBezTo>
                    <a:pt x="1092" y="2228"/>
                    <a:pt x="1104" y="2256"/>
                    <a:pt x="1115" y="2280"/>
                  </a:cubicBezTo>
                  <a:cubicBezTo>
                    <a:pt x="1138" y="2330"/>
                    <a:pt x="1126" y="2387"/>
                    <a:pt x="1086" y="2416"/>
                  </a:cubicBezTo>
                  <a:cubicBezTo>
                    <a:pt x="1070" y="2438"/>
                    <a:pt x="1041" y="2443"/>
                    <a:pt x="1013" y="2443"/>
                  </a:cubicBezTo>
                  <a:cubicBezTo>
                    <a:pt x="996" y="2443"/>
                    <a:pt x="984" y="2443"/>
                    <a:pt x="973" y="2438"/>
                  </a:cubicBezTo>
                  <a:cubicBezTo>
                    <a:pt x="921" y="2421"/>
                    <a:pt x="876" y="2404"/>
                    <a:pt x="826" y="2393"/>
                  </a:cubicBezTo>
                  <a:cubicBezTo>
                    <a:pt x="774" y="2382"/>
                    <a:pt x="729" y="2382"/>
                    <a:pt x="690" y="2382"/>
                  </a:cubicBezTo>
                  <a:lnTo>
                    <a:pt x="661" y="2382"/>
                  </a:lnTo>
                  <a:cubicBezTo>
                    <a:pt x="598" y="2387"/>
                    <a:pt x="546" y="2398"/>
                    <a:pt x="496" y="2416"/>
                  </a:cubicBezTo>
                  <a:cubicBezTo>
                    <a:pt x="451" y="2427"/>
                    <a:pt x="410" y="2450"/>
                    <a:pt x="365" y="2477"/>
                  </a:cubicBezTo>
                  <a:cubicBezTo>
                    <a:pt x="320" y="2511"/>
                    <a:pt x="280" y="2546"/>
                    <a:pt x="239" y="2586"/>
                  </a:cubicBezTo>
                  <a:cubicBezTo>
                    <a:pt x="205" y="2631"/>
                    <a:pt x="178" y="2671"/>
                    <a:pt x="155" y="2716"/>
                  </a:cubicBezTo>
                  <a:cubicBezTo>
                    <a:pt x="132" y="2762"/>
                    <a:pt x="115" y="2813"/>
                    <a:pt x="103" y="2865"/>
                  </a:cubicBezTo>
                  <a:cubicBezTo>
                    <a:pt x="92" y="2915"/>
                    <a:pt x="87" y="2967"/>
                    <a:pt x="87" y="3017"/>
                  </a:cubicBezTo>
                  <a:cubicBezTo>
                    <a:pt x="98" y="3080"/>
                    <a:pt x="110" y="3132"/>
                    <a:pt x="121" y="3171"/>
                  </a:cubicBezTo>
                  <a:cubicBezTo>
                    <a:pt x="144" y="3227"/>
                    <a:pt x="171" y="3285"/>
                    <a:pt x="205" y="3342"/>
                  </a:cubicBezTo>
                  <a:cubicBezTo>
                    <a:pt x="234" y="3382"/>
                    <a:pt x="263" y="3416"/>
                    <a:pt x="291" y="3444"/>
                  </a:cubicBezTo>
                  <a:cubicBezTo>
                    <a:pt x="308" y="3466"/>
                    <a:pt x="314" y="3495"/>
                    <a:pt x="302" y="3529"/>
                  </a:cubicBezTo>
                  <a:cubicBezTo>
                    <a:pt x="291" y="3557"/>
                    <a:pt x="263" y="3575"/>
                    <a:pt x="234" y="3575"/>
                  </a:cubicBezTo>
                  <a:cubicBezTo>
                    <a:pt x="200" y="3575"/>
                    <a:pt x="178" y="3568"/>
                    <a:pt x="155" y="3568"/>
                  </a:cubicBezTo>
                  <a:cubicBezTo>
                    <a:pt x="132" y="3575"/>
                    <a:pt x="115" y="3581"/>
                    <a:pt x="103" y="3586"/>
                  </a:cubicBezTo>
                  <a:cubicBezTo>
                    <a:pt x="92" y="3586"/>
                    <a:pt x="81" y="3592"/>
                    <a:pt x="76" y="3597"/>
                  </a:cubicBezTo>
                  <a:cubicBezTo>
                    <a:pt x="64" y="3602"/>
                    <a:pt x="58" y="3609"/>
                    <a:pt x="47" y="3615"/>
                  </a:cubicBezTo>
                  <a:cubicBezTo>
                    <a:pt x="35" y="3637"/>
                    <a:pt x="29" y="3643"/>
                    <a:pt x="29" y="3654"/>
                  </a:cubicBezTo>
                  <a:cubicBezTo>
                    <a:pt x="19" y="3665"/>
                    <a:pt x="13" y="3683"/>
                    <a:pt x="13" y="3699"/>
                  </a:cubicBezTo>
                  <a:cubicBezTo>
                    <a:pt x="1" y="3733"/>
                    <a:pt x="1" y="3767"/>
                    <a:pt x="1" y="3802"/>
                  </a:cubicBezTo>
                  <a:cubicBezTo>
                    <a:pt x="8" y="3848"/>
                    <a:pt x="19" y="3893"/>
                    <a:pt x="35" y="3938"/>
                  </a:cubicBezTo>
                  <a:cubicBezTo>
                    <a:pt x="53" y="3990"/>
                    <a:pt x="81" y="4046"/>
                    <a:pt x="115" y="4097"/>
                  </a:cubicBezTo>
                  <a:cubicBezTo>
                    <a:pt x="149" y="4142"/>
                    <a:pt x="184" y="4182"/>
                    <a:pt x="229" y="4228"/>
                  </a:cubicBezTo>
                  <a:cubicBezTo>
                    <a:pt x="274" y="4268"/>
                    <a:pt x="325" y="4302"/>
                    <a:pt x="376" y="4331"/>
                  </a:cubicBezTo>
                  <a:cubicBezTo>
                    <a:pt x="422" y="4353"/>
                    <a:pt x="478" y="4370"/>
                    <a:pt x="535" y="4387"/>
                  </a:cubicBezTo>
                  <a:cubicBezTo>
                    <a:pt x="587" y="4393"/>
                    <a:pt x="632" y="4399"/>
                    <a:pt x="672" y="4399"/>
                  </a:cubicBezTo>
                  <a:lnTo>
                    <a:pt x="711" y="4399"/>
                  </a:lnTo>
                  <a:cubicBezTo>
                    <a:pt x="774" y="4393"/>
                    <a:pt x="831" y="4381"/>
                    <a:pt x="887" y="4365"/>
                  </a:cubicBezTo>
                  <a:lnTo>
                    <a:pt x="905" y="4365"/>
                  </a:lnTo>
                  <a:cubicBezTo>
                    <a:pt x="921" y="4365"/>
                    <a:pt x="945" y="4370"/>
                    <a:pt x="955" y="4387"/>
                  </a:cubicBezTo>
                  <a:cubicBezTo>
                    <a:pt x="973" y="4404"/>
                    <a:pt x="979" y="4421"/>
                    <a:pt x="979" y="4444"/>
                  </a:cubicBezTo>
                  <a:cubicBezTo>
                    <a:pt x="973" y="4473"/>
                    <a:pt x="973" y="4501"/>
                    <a:pt x="973" y="4530"/>
                  </a:cubicBezTo>
                  <a:cubicBezTo>
                    <a:pt x="979" y="4564"/>
                    <a:pt x="984" y="4603"/>
                    <a:pt x="996" y="4638"/>
                  </a:cubicBezTo>
                  <a:cubicBezTo>
                    <a:pt x="1007" y="4666"/>
                    <a:pt x="1024" y="4693"/>
                    <a:pt x="1041" y="4717"/>
                  </a:cubicBezTo>
                  <a:cubicBezTo>
                    <a:pt x="1058" y="4751"/>
                    <a:pt x="1081" y="4774"/>
                    <a:pt x="1099" y="4790"/>
                  </a:cubicBezTo>
                  <a:cubicBezTo>
                    <a:pt x="1133" y="4813"/>
                    <a:pt x="1160" y="4837"/>
                    <a:pt x="1189" y="4853"/>
                  </a:cubicBezTo>
                  <a:cubicBezTo>
                    <a:pt x="1228" y="4871"/>
                    <a:pt x="1275" y="4887"/>
                    <a:pt x="1314" y="4893"/>
                  </a:cubicBezTo>
                  <a:cubicBezTo>
                    <a:pt x="1359" y="4905"/>
                    <a:pt x="1399" y="4905"/>
                    <a:pt x="1433" y="4905"/>
                  </a:cubicBezTo>
                  <a:lnTo>
                    <a:pt x="1456" y="4905"/>
                  </a:lnTo>
                  <a:cubicBezTo>
                    <a:pt x="1513" y="4898"/>
                    <a:pt x="1558" y="4893"/>
                    <a:pt x="1592" y="4876"/>
                  </a:cubicBezTo>
                  <a:cubicBezTo>
                    <a:pt x="1626" y="4864"/>
                    <a:pt x="1661" y="4848"/>
                    <a:pt x="1689" y="4830"/>
                  </a:cubicBezTo>
                  <a:cubicBezTo>
                    <a:pt x="1718" y="4813"/>
                    <a:pt x="1746" y="4790"/>
                    <a:pt x="1763" y="4768"/>
                  </a:cubicBezTo>
                  <a:cubicBezTo>
                    <a:pt x="1786" y="4745"/>
                    <a:pt x="1802" y="4717"/>
                    <a:pt x="1820" y="4688"/>
                  </a:cubicBezTo>
                  <a:cubicBezTo>
                    <a:pt x="1831" y="4659"/>
                    <a:pt x="1842" y="4625"/>
                    <a:pt x="1849" y="4598"/>
                  </a:cubicBezTo>
                  <a:cubicBezTo>
                    <a:pt x="1842" y="4557"/>
                    <a:pt x="1836" y="4530"/>
                    <a:pt x="1826" y="4507"/>
                  </a:cubicBezTo>
                  <a:lnTo>
                    <a:pt x="1815" y="4462"/>
                  </a:lnTo>
                  <a:cubicBezTo>
                    <a:pt x="1808" y="4433"/>
                    <a:pt x="1815" y="4399"/>
                    <a:pt x="1831" y="4370"/>
                  </a:cubicBezTo>
                  <a:cubicBezTo>
                    <a:pt x="1849" y="4342"/>
                    <a:pt x="1883" y="4318"/>
                    <a:pt x="1917" y="4313"/>
                  </a:cubicBezTo>
                  <a:cubicBezTo>
                    <a:pt x="1922" y="4308"/>
                    <a:pt x="1933" y="4308"/>
                    <a:pt x="1939" y="4308"/>
                  </a:cubicBezTo>
                  <a:cubicBezTo>
                    <a:pt x="1967" y="4308"/>
                    <a:pt x="1991" y="4318"/>
                    <a:pt x="2012" y="4331"/>
                  </a:cubicBezTo>
                  <a:cubicBezTo>
                    <a:pt x="2036" y="4347"/>
                    <a:pt x="2053" y="4376"/>
                    <a:pt x="2064" y="4410"/>
                  </a:cubicBezTo>
                  <a:lnTo>
                    <a:pt x="2087" y="4473"/>
                  </a:lnTo>
                  <a:cubicBezTo>
                    <a:pt x="2121" y="4580"/>
                    <a:pt x="2166" y="4672"/>
                    <a:pt x="2224" y="4762"/>
                  </a:cubicBezTo>
                  <a:cubicBezTo>
                    <a:pt x="2269" y="4824"/>
                    <a:pt x="2319" y="4882"/>
                    <a:pt x="2371" y="4939"/>
                  </a:cubicBezTo>
                  <a:cubicBezTo>
                    <a:pt x="2421" y="4973"/>
                    <a:pt x="2468" y="5007"/>
                    <a:pt x="2518" y="5034"/>
                  </a:cubicBezTo>
                  <a:cubicBezTo>
                    <a:pt x="2565" y="5058"/>
                    <a:pt x="2610" y="5068"/>
                    <a:pt x="2655" y="5081"/>
                  </a:cubicBezTo>
                  <a:cubicBezTo>
                    <a:pt x="2694" y="5086"/>
                    <a:pt x="2728" y="5092"/>
                    <a:pt x="2762" y="5092"/>
                  </a:cubicBezTo>
                  <a:lnTo>
                    <a:pt x="2786" y="5092"/>
                  </a:lnTo>
                  <a:cubicBezTo>
                    <a:pt x="2837" y="5086"/>
                    <a:pt x="2877" y="5075"/>
                    <a:pt x="2911" y="5063"/>
                  </a:cubicBezTo>
                  <a:cubicBezTo>
                    <a:pt x="2962" y="5047"/>
                    <a:pt x="3001" y="5023"/>
                    <a:pt x="3042" y="5000"/>
                  </a:cubicBezTo>
                  <a:cubicBezTo>
                    <a:pt x="3092" y="4961"/>
                    <a:pt x="3144" y="4921"/>
                    <a:pt x="3195" y="4871"/>
                  </a:cubicBezTo>
                  <a:cubicBezTo>
                    <a:pt x="3252" y="4796"/>
                    <a:pt x="3308" y="4711"/>
                    <a:pt x="3354" y="4620"/>
                  </a:cubicBezTo>
                  <a:cubicBezTo>
                    <a:pt x="3394" y="4552"/>
                    <a:pt x="3422" y="4473"/>
                    <a:pt x="3451" y="4381"/>
                  </a:cubicBezTo>
                  <a:cubicBezTo>
                    <a:pt x="3473" y="4331"/>
                    <a:pt x="3525" y="4291"/>
                    <a:pt x="3581" y="4291"/>
                  </a:cubicBezTo>
                  <a:cubicBezTo>
                    <a:pt x="3615" y="4291"/>
                    <a:pt x="3638" y="4297"/>
                    <a:pt x="3661" y="4313"/>
                  </a:cubicBezTo>
                  <a:cubicBezTo>
                    <a:pt x="3678" y="4325"/>
                    <a:pt x="3695" y="4342"/>
                    <a:pt x="3706" y="4365"/>
                  </a:cubicBezTo>
                  <a:lnTo>
                    <a:pt x="3751" y="4433"/>
                  </a:lnTo>
                  <a:lnTo>
                    <a:pt x="3798" y="4501"/>
                  </a:lnTo>
                  <a:cubicBezTo>
                    <a:pt x="3848" y="4586"/>
                    <a:pt x="3922" y="4688"/>
                    <a:pt x="4018" y="4779"/>
                  </a:cubicBezTo>
                  <a:cubicBezTo>
                    <a:pt x="4065" y="4813"/>
                    <a:pt x="4110" y="4848"/>
                    <a:pt x="4155" y="4871"/>
                  </a:cubicBezTo>
                  <a:cubicBezTo>
                    <a:pt x="4194" y="4887"/>
                    <a:pt x="4241" y="4905"/>
                    <a:pt x="4291" y="4916"/>
                  </a:cubicBezTo>
                  <a:cubicBezTo>
                    <a:pt x="4331" y="4927"/>
                    <a:pt x="4372" y="4927"/>
                    <a:pt x="4411" y="4927"/>
                  </a:cubicBezTo>
                  <a:lnTo>
                    <a:pt x="4433" y="4927"/>
                  </a:lnTo>
                  <a:cubicBezTo>
                    <a:pt x="4485" y="4921"/>
                    <a:pt x="4524" y="4916"/>
                    <a:pt x="4564" y="4898"/>
                  </a:cubicBezTo>
                  <a:cubicBezTo>
                    <a:pt x="4598" y="4887"/>
                    <a:pt x="4632" y="4871"/>
                    <a:pt x="4666" y="4848"/>
                  </a:cubicBezTo>
                  <a:cubicBezTo>
                    <a:pt x="4706" y="4824"/>
                    <a:pt x="4734" y="4803"/>
                    <a:pt x="4758" y="4774"/>
                  </a:cubicBezTo>
                  <a:cubicBezTo>
                    <a:pt x="4781" y="4745"/>
                    <a:pt x="4797" y="4717"/>
                    <a:pt x="4808" y="4688"/>
                  </a:cubicBezTo>
                  <a:cubicBezTo>
                    <a:pt x="4826" y="4659"/>
                    <a:pt x="4837" y="4625"/>
                    <a:pt x="4849" y="4586"/>
                  </a:cubicBezTo>
                  <a:cubicBezTo>
                    <a:pt x="4854" y="4546"/>
                    <a:pt x="4860" y="4501"/>
                    <a:pt x="4854" y="4455"/>
                  </a:cubicBezTo>
                  <a:lnTo>
                    <a:pt x="4854" y="4438"/>
                  </a:lnTo>
                  <a:lnTo>
                    <a:pt x="4854" y="4421"/>
                  </a:lnTo>
                  <a:cubicBezTo>
                    <a:pt x="4842" y="4365"/>
                    <a:pt x="4865" y="4318"/>
                    <a:pt x="4910" y="4297"/>
                  </a:cubicBezTo>
                  <a:cubicBezTo>
                    <a:pt x="4928" y="4291"/>
                    <a:pt x="4944" y="4284"/>
                    <a:pt x="4962" y="4284"/>
                  </a:cubicBezTo>
                  <a:cubicBezTo>
                    <a:pt x="4996" y="4284"/>
                    <a:pt x="5025" y="4302"/>
                    <a:pt x="5047" y="4325"/>
                  </a:cubicBezTo>
                  <a:cubicBezTo>
                    <a:pt x="5064" y="4342"/>
                    <a:pt x="5081" y="4359"/>
                    <a:pt x="5104" y="4376"/>
                  </a:cubicBezTo>
                  <a:cubicBezTo>
                    <a:pt x="5149" y="4415"/>
                    <a:pt x="5195" y="4444"/>
                    <a:pt x="5240" y="4473"/>
                  </a:cubicBezTo>
                  <a:cubicBezTo>
                    <a:pt x="5285" y="4489"/>
                    <a:pt x="5326" y="4507"/>
                    <a:pt x="5371" y="4518"/>
                  </a:cubicBezTo>
                  <a:cubicBezTo>
                    <a:pt x="5405" y="4523"/>
                    <a:pt x="5439" y="4530"/>
                    <a:pt x="5479" y="4530"/>
                  </a:cubicBezTo>
                  <a:lnTo>
                    <a:pt x="5502" y="4530"/>
                  </a:lnTo>
                  <a:cubicBezTo>
                    <a:pt x="5547" y="4523"/>
                    <a:pt x="5587" y="4512"/>
                    <a:pt x="5626" y="4501"/>
                  </a:cubicBezTo>
                  <a:cubicBezTo>
                    <a:pt x="5673" y="4483"/>
                    <a:pt x="5723" y="4462"/>
                    <a:pt x="5763" y="4433"/>
                  </a:cubicBezTo>
                  <a:cubicBezTo>
                    <a:pt x="5809" y="4399"/>
                    <a:pt x="5854" y="4359"/>
                    <a:pt x="5894" y="4318"/>
                  </a:cubicBezTo>
                  <a:cubicBezTo>
                    <a:pt x="5928" y="4273"/>
                    <a:pt x="5962" y="4228"/>
                    <a:pt x="5985" y="4182"/>
                  </a:cubicBezTo>
                  <a:cubicBezTo>
                    <a:pt x="6008" y="4137"/>
                    <a:pt x="6025" y="4092"/>
                    <a:pt x="6035" y="4046"/>
                  </a:cubicBezTo>
                  <a:cubicBezTo>
                    <a:pt x="6042" y="4001"/>
                    <a:pt x="6048" y="3956"/>
                    <a:pt x="6048" y="3916"/>
                  </a:cubicBezTo>
                  <a:cubicBezTo>
                    <a:pt x="6042" y="3887"/>
                    <a:pt x="6035" y="3859"/>
                    <a:pt x="6030" y="3836"/>
                  </a:cubicBezTo>
                  <a:cubicBezTo>
                    <a:pt x="6014" y="3791"/>
                    <a:pt x="5996" y="3757"/>
                    <a:pt x="5974" y="3728"/>
                  </a:cubicBezTo>
                  <a:cubicBezTo>
                    <a:pt x="5956" y="3694"/>
                    <a:pt x="5928" y="3665"/>
                    <a:pt x="5899" y="3637"/>
                  </a:cubicBezTo>
                  <a:cubicBezTo>
                    <a:pt x="5872" y="3615"/>
                    <a:pt x="5843" y="3597"/>
                    <a:pt x="5815" y="3575"/>
                  </a:cubicBezTo>
                  <a:cubicBezTo>
                    <a:pt x="5786" y="3568"/>
                    <a:pt x="5763" y="3541"/>
                    <a:pt x="5746" y="3518"/>
                  </a:cubicBezTo>
                  <a:cubicBezTo>
                    <a:pt x="5735" y="3489"/>
                    <a:pt x="5735" y="3455"/>
                    <a:pt x="5741" y="3421"/>
                  </a:cubicBezTo>
                  <a:cubicBezTo>
                    <a:pt x="5757" y="3387"/>
                    <a:pt x="5804" y="3342"/>
                    <a:pt x="5849" y="3342"/>
                  </a:cubicBezTo>
                  <a:lnTo>
                    <a:pt x="5865" y="3342"/>
                  </a:lnTo>
                  <a:cubicBezTo>
                    <a:pt x="5945" y="3358"/>
                    <a:pt x="6019" y="3364"/>
                    <a:pt x="6082" y="3364"/>
                  </a:cubicBezTo>
                  <a:lnTo>
                    <a:pt x="6132" y="3364"/>
                  </a:lnTo>
                  <a:cubicBezTo>
                    <a:pt x="6218" y="3353"/>
                    <a:pt x="6297" y="3337"/>
                    <a:pt x="6360" y="3313"/>
                  </a:cubicBezTo>
                  <a:cubicBezTo>
                    <a:pt x="6410" y="3296"/>
                    <a:pt x="6451" y="3279"/>
                    <a:pt x="6485" y="3256"/>
                  </a:cubicBezTo>
                  <a:cubicBezTo>
                    <a:pt x="6513" y="3234"/>
                    <a:pt x="6541" y="3211"/>
                    <a:pt x="6565" y="3188"/>
                  </a:cubicBezTo>
                  <a:cubicBezTo>
                    <a:pt x="6581" y="3166"/>
                    <a:pt x="6599" y="3143"/>
                    <a:pt x="6615" y="3114"/>
                  </a:cubicBezTo>
                  <a:cubicBezTo>
                    <a:pt x="6627" y="3086"/>
                    <a:pt x="6638" y="3057"/>
                    <a:pt x="6644" y="3023"/>
                  </a:cubicBezTo>
                  <a:cubicBezTo>
                    <a:pt x="6649" y="2983"/>
                    <a:pt x="6656" y="2944"/>
                    <a:pt x="6656" y="2899"/>
                  </a:cubicBezTo>
                  <a:cubicBezTo>
                    <a:pt x="6644" y="2841"/>
                    <a:pt x="6638" y="2796"/>
                    <a:pt x="6622" y="2750"/>
                  </a:cubicBezTo>
                  <a:cubicBezTo>
                    <a:pt x="6610" y="2711"/>
                    <a:pt x="6588" y="2676"/>
                    <a:pt x="6570" y="2642"/>
                  </a:cubicBezTo>
                  <a:cubicBezTo>
                    <a:pt x="6547" y="2614"/>
                    <a:pt x="6520" y="2580"/>
                    <a:pt x="6485" y="2546"/>
                  </a:cubicBezTo>
                  <a:cubicBezTo>
                    <a:pt x="6434" y="2501"/>
                    <a:pt x="6383" y="2466"/>
                    <a:pt x="6320" y="2438"/>
                  </a:cubicBezTo>
                  <a:cubicBezTo>
                    <a:pt x="6235" y="2393"/>
                    <a:pt x="6138" y="2359"/>
                    <a:pt x="6019" y="2336"/>
                  </a:cubicBezTo>
                  <a:cubicBezTo>
                    <a:pt x="5980" y="2330"/>
                    <a:pt x="5940" y="2319"/>
                    <a:pt x="5906" y="2319"/>
                  </a:cubicBezTo>
                  <a:cubicBezTo>
                    <a:pt x="5865" y="2314"/>
                    <a:pt x="5831" y="2314"/>
                    <a:pt x="5791" y="2314"/>
                  </a:cubicBezTo>
                  <a:lnTo>
                    <a:pt x="5757" y="2307"/>
                  </a:lnTo>
                  <a:lnTo>
                    <a:pt x="5513" y="2307"/>
                  </a:lnTo>
                  <a:cubicBezTo>
                    <a:pt x="5474" y="2314"/>
                    <a:pt x="5439" y="2319"/>
                    <a:pt x="5400" y="2319"/>
                  </a:cubicBezTo>
                  <a:cubicBezTo>
                    <a:pt x="5388" y="2325"/>
                    <a:pt x="5377" y="2325"/>
                    <a:pt x="5371" y="2325"/>
                  </a:cubicBezTo>
                  <a:cubicBezTo>
                    <a:pt x="5332" y="2325"/>
                    <a:pt x="5303" y="2314"/>
                    <a:pt x="5280" y="2296"/>
                  </a:cubicBezTo>
                  <a:cubicBezTo>
                    <a:pt x="5258" y="2285"/>
                    <a:pt x="5240" y="2262"/>
                    <a:pt x="5224" y="2239"/>
                  </a:cubicBezTo>
                  <a:cubicBezTo>
                    <a:pt x="5195" y="2171"/>
                    <a:pt x="5212" y="2097"/>
                    <a:pt x="5264" y="2046"/>
                  </a:cubicBezTo>
                  <a:lnTo>
                    <a:pt x="5366" y="1944"/>
                  </a:lnTo>
                  <a:cubicBezTo>
                    <a:pt x="5422" y="1876"/>
                    <a:pt x="5463" y="1824"/>
                    <a:pt x="5490" y="1768"/>
                  </a:cubicBezTo>
                  <a:cubicBezTo>
                    <a:pt x="5502" y="1745"/>
                    <a:pt x="5508" y="1716"/>
                    <a:pt x="5519" y="1688"/>
                  </a:cubicBezTo>
                  <a:cubicBezTo>
                    <a:pt x="5519" y="1677"/>
                    <a:pt x="5519" y="1666"/>
                    <a:pt x="5524" y="1654"/>
                  </a:cubicBezTo>
                  <a:cubicBezTo>
                    <a:pt x="5519" y="1648"/>
                    <a:pt x="5519" y="1637"/>
                    <a:pt x="5519" y="1632"/>
                  </a:cubicBezTo>
                  <a:cubicBezTo>
                    <a:pt x="5513" y="1625"/>
                    <a:pt x="5513" y="1620"/>
                    <a:pt x="5508" y="1614"/>
                  </a:cubicBezTo>
                  <a:lnTo>
                    <a:pt x="5497" y="1598"/>
                  </a:lnTo>
                  <a:cubicBezTo>
                    <a:pt x="5474" y="1585"/>
                    <a:pt x="5468" y="1580"/>
                    <a:pt x="5456" y="1575"/>
                  </a:cubicBezTo>
                  <a:cubicBezTo>
                    <a:pt x="5429" y="1557"/>
                    <a:pt x="5400" y="1551"/>
                    <a:pt x="5371" y="1540"/>
                  </a:cubicBezTo>
                  <a:cubicBezTo>
                    <a:pt x="5319" y="1535"/>
                    <a:pt x="5274" y="1530"/>
                    <a:pt x="5229" y="1530"/>
                  </a:cubicBezTo>
                  <a:lnTo>
                    <a:pt x="5195" y="1530"/>
                  </a:lnTo>
                  <a:cubicBezTo>
                    <a:pt x="5088" y="1540"/>
                    <a:pt x="4979" y="1569"/>
                    <a:pt x="4871" y="1603"/>
                  </a:cubicBezTo>
                  <a:cubicBezTo>
                    <a:pt x="4797" y="1632"/>
                    <a:pt x="4729" y="1666"/>
                    <a:pt x="4644" y="1711"/>
                  </a:cubicBezTo>
                  <a:cubicBezTo>
                    <a:pt x="4627" y="1722"/>
                    <a:pt x="4610" y="1727"/>
                    <a:pt x="4587" y="1727"/>
                  </a:cubicBezTo>
                  <a:cubicBezTo>
                    <a:pt x="4548" y="1727"/>
                    <a:pt x="4501" y="1711"/>
                    <a:pt x="4479" y="1677"/>
                  </a:cubicBezTo>
                  <a:cubicBezTo>
                    <a:pt x="4451" y="1654"/>
                    <a:pt x="4440" y="1614"/>
                    <a:pt x="4445" y="1575"/>
                  </a:cubicBezTo>
                  <a:cubicBezTo>
                    <a:pt x="4445" y="1551"/>
                    <a:pt x="4451" y="1530"/>
                    <a:pt x="4467" y="1506"/>
                  </a:cubicBezTo>
                  <a:lnTo>
                    <a:pt x="4474" y="1495"/>
                  </a:lnTo>
                  <a:lnTo>
                    <a:pt x="4479" y="1483"/>
                  </a:lnTo>
                  <a:cubicBezTo>
                    <a:pt x="4513" y="1410"/>
                    <a:pt x="4535" y="1347"/>
                    <a:pt x="4553" y="1284"/>
                  </a:cubicBezTo>
                  <a:cubicBezTo>
                    <a:pt x="4558" y="1228"/>
                    <a:pt x="4564" y="1176"/>
                    <a:pt x="4564" y="1131"/>
                  </a:cubicBezTo>
                  <a:cubicBezTo>
                    <a:pt x="4558" y="1092"/>
                    <a:pt x="4553" y="1063"/>
                    <a:pt x="4542" y="1029"/>
                  </a:cubicBezTo>
                  <a:cubicBezTo>
                    <a:pt x="4535" y="1006"/>
                    <a:pt x="4524" y="977"/>
                    <a:pt x="4508" y="955"/>
                  </a:cubicBezTo>
                  <a:cubicBezTo>
                    <a:pt x="4496" y="938"/>
                    <a:pt x="4479" y="916"/>
                    <a:pt x="4462" y="898"/>
                  </a:cubicBezTo>
                  <a:cubicBezTo>
                    <a:pt x="4440" y="882"/>
                    <a:pt x="4417" y="869"/>
                    <a:pt x="4393" y="853"/>
                  </a:cubicBezTo>
                  <a:cubicBezTo>
                    <a:pt x="4359" y="841"/>
                    <a:pt x="4331" y="830"/>
                    <a:pt x="4297" y="824"/>
                  </a:cubicBezTo>
                  <a:cubicBezTo>
                    <a:pt x="4269" y="819"/>
                    <a:pt x="4241" y="814"/>
                    <a:pt x="4212" y="814"/>
                  </a:cubicBezTo>
                  <a:lnTo>
                    <a:pt x="4194" y="814"/>
                  </a:lnTo>
                  <a:cubicBezTo>
                    <a:pt x="4144" y="819"/>
                    <a:pt x="4099" y="830"/>
                    <a:pt x="4058" y="841"/>
                  </a:cubicBezTo>
                  <a:cubicBezTo>
                    <a:pt x="4024" y="853"/>
                    <a:pt x="3997" y="869"/>
                    <a:pt x="3963" y="882"/>
                  </a:cubicBezTo>
                  <a:cubicBezTo>
                    <a:pt x="3934" y="898"/>
                    <a:pt x="3905" y="916"/>
                    <a:pt x="3882" y="932"/>
                  </a:cubicBezTo>
                  <a:lnTo>
                    <a:pt x="3871" y="938"/>
                  </a:lnTo>
                  <a:cubicBezTo>
                    <a:pt x="3814" y="977"/>
                    <a:pt x="3769" y="1018"/>
                    <a:pt x="3717" y="1074"/>
                  </a:cubicBezTo>
                  <a:cubicBezTo>
                    <a:pt x="3701" y="1086"/>
                    <a:pt x="3678" y="1097"/>
                    <a:pt x="3649" y="1097"/>
                  </a:cubicBezTo>
                  <a:cubicBezTo>
                    <a:pt x="3632" y="1097"/>
                    <a:pt x="3622" y="1097"/>
                    <a:pt x="3615" y="1092"/>
                  </a:cubicBezTo>
                  <a:cubicBezTo>
                    <a:pt x="3575" y="1080"/>
                    <a:pt x="3547" y="1045"/>
                    <a:pt x="3547" y="1018"/>
                  </a:cubicBezTo>
                  <a:cubicBezTo>
                    <a:pt x="3536" y="950"/>
                    <a:pt x="3525" y="882"/>
                    <a:pt x="3519" y="819"/>
                  </a:cubicBezTo>
                  <a:lnTo>
                    <a:pt x="3519" y="796"/>
                  </a:lnTo>
                  <a:lnTo>
                    <a:pt x="3519" y="773"/>
                  </a:lnTo>
                  <a:lnTo>
                    <a:pt x="3512" y="751"/>
                  </a:lnTo>
                  <a:cubicBezTo>
                    <a:pt x="3502" y="597"/>
                    <a:pt x="3485" y="439"/>
                    <a:pt x="3439" y="295"/>
                  </a:cubicBezTo>
                  <a:cubicBezTo>
                    <a:pt x="3422" y="250"/>
                    <a:pt x="3399" y="205"/>
                    <a:pt x="3371" y="166"/>
                  </a:cubicBezTo>
                  <a:cubicBezTo>
                    <a:pt x="3354" y="143"/>
                    <a:pt x="3337" y="114"/>
                    <a:pt x="3308" y="91"/>
                  </a:cubicBezTo>
                  <a:cubicBezTo>
                    <a:pt x="3292" y="74"/>
                    <a:pt x="3263" y="57"/>
                    <a:pt x="3240" y="46"/>
                  </a:cubicBezTo>
                  <a:cubicBezTo>
                    <a:pt x="3212" y="29"/>
                    <a:pt x="3178" y="17"/>
                    <a:pt x="3144" y="12"/>
                  </a:cubicBezTo>
                  <a:cubicBezTo>
                    <a:pt x="3116" y="6"/>
                    <a:pt x="3087" y="1"/>
                    <a:pt x="3053"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5" name="Google Shape;2059;p27"/>
            <p:cNvSpPr>
              <a:spLocks noChangeArrowheads="1"/>
            </p:cNvSpPr>
            <p:nvPr/>
          </p:nvSpPr>
          <p:spPr bwMode="auto">
            <a:xfrm flipH="1">
              <a:off x="1933303" y="3616721"/>
              <a:ext cx="4261" cy="2841"/>
            </a:xfrm>
            <a:custGeom>
              <a:avLst/>
              <a:gdLst>
                <a:gd name="T0" fmla="*/ 0 w 161"/>
                <a:gd name="T1" fmla="*/ 0 h 81"/>
                <a:gd name="T2" fmla="*/ 161 w 161"/>
                <a:gd name="T3" fmla="*/ 81 h 81"/>
              </a:gdLst>
              <a:ahLst/>
              <a:cxnLst/>
              <a:rect l="T0" t="T1" r="T2" b="T3"/>
              <a:pathLst>
                <a:path w="161" h="81" extrusionOk="0">
                  <a:moveTo>
                    <a:pt x="29" y="0"/>
                  </a:moveTo>
                  <a:cubicBezTo>
                    <a:pt x="18" y="0"/>
                    <a:pt x="11" y="0"/>
                    <a:pt x="1" y="7"/>
                  </a:cubicBezTo>
                  <a:cubicBezTo>
                    <a:pt x="11" y="0"/>
                    <a:pt x="18" y="0"/>
                    <a:pt x="29" y="0"/>
                  </a:cubicBezTo>
                  <a:cubicBezTo>
                    <a:pt x="63" y="0"/>
                    <a:pt x="92" y="18"/>
                    <a:pt x="114" y="41"/>
                  </a:cubicBezTo>
                  <a:cubicBezTo>
                    <a:pt x="131" y="52"/>
                    <a:pt x="142" y="69"/>
                    <a:pt x="160" y="81"/>
                  </a:cubicBezTo>
                  <a:cubicBezTo>
                    <a:pt x="142" y="69"/>
                    <a:pt x="131" y="52"/>
                    <a:pt x="114" y="41"/>
                  </a:cubicBezTo>
                  <a:cubicBezTo>
                    <a:pt x="92" y="18"/>
                    <a:pt x="63" y="0"/>
                    <a:pt x="2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6" name="Google Shape;2060;p27"/>
            <p:cNvSpPr>
              <a:spLocks noChangeArrowheads="1"/>
            </p:cNvSpPr>
            <p:nvPr/>
          </p:nvSpPr>
          <p:spPr bwMode="auto">
            <a:xfrm flipH="1">
              <a:off x="1975905" y="3616721"/>
              <a:ext cx="4261" cy="2841"/>
            </a:xfrm>
            <a:custGeom>
              <a:avLst/>
              <a:gdLst>
                <a:gd name="T0" fmla="*/ 0 w 177"/>
                <a:gd name="T1" fmla="*/ 0 h 62"/>
                <a:gd name="T2" fmla="*/ 177 w 177"/>
                <a:gd name="T3" fmla="*/ 62 h 62"/>
              </a:gdLst>
              <a:ahLst/>
              <a:cxnLst/>
              <a:rect l="T0" t="T1" r="T2" b="T3"/>
              <a:pathLst>
                <a:path w="177" h="62" extrusionOk="0">
                  <a:moveTo>
                    <a:pt x="114" y="0"/>
                  </a:moveTo>
                  <a:cubicBezTo>
                    <a:pt x="69" y="0"/>
                    <a:pt x="24" y="22"/>
                    <a:pt x="0" y="62"/>
                  </a:cubicBezTo>
                  <a:cubicBezTo>
                    <a:pt x="24" y="22"/>
                    <a:pt x="69" y="0"/>
                    <a:pt x="114" y="0"/>
                  </a:cubicBezTo>
                  <a:cubicBezTo>
                    <a:pt x="142" y="0"/>
                    <a:pt x="160" y="6"/>
                    <a:pt x="176" y="11"/>
                  </a:cubicBezTo>
                  <a:cubicBezTo>
                    <a:pt x="160" y="6"/>
                    <a:pt x="142" y="0"/>
                    <a:pt x="11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7" name="Google Shape;2061;p27"/>
            <p:cNvSpPr>
              <a:spLocks noChangeArrowheads="1"/>
            </p:cNvSpPr>
            <p:nvPr/>
          </p:nvSpPr>
          <p:spPr bwMode="auto">
            <a:xfrm flipH="1">
              <a:off x="2025607" y="3618141"/>
              <a:ext cx="1420" cy="0"/>
            </a:xfrm>
            <a:custGeom>
              <a:avLst/>
              <a:gdLst>
                <a:gd name="T0" fmla="*/ 0 w 23"/>
                <a:gd name="T1" fmla="*/ 0 h 6"/>
                <a:gd name="T2" fmla="*/ 23 w 23"/>
                <a:gd name="T3" fmla="*/ 6 h 6"/>
              </a:gdLst>
              <a:ahLst/>
              <a:cxnLst/>
              <a:rect l="T0" t="T1" r="T2" b="T3"/>
              <a:pathLst>
                <a:path w="23" h="6" extrusionOk="0">
                  <a:moveTo>
                    <a:pt x="23" y="1"/>
                  </a:moveTo>
                  <a:cubicBezTo>
                    <a:pt x="17" y="1"/>
                    <a:pt x="6" y="1"/>
                    <a:pt x="1" y="6"/>
                  </a:cubicBezTo>
                  <a:cubicBezTo>
                    <a:pt x="6" y="6"/>
                    <a:pt x="17" y="1"/>
                    <a:pt x="23"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8" name="Google Shape;2062;p27"/>
            <p:cNvSpPr>
              <a:spLocks noChangeArrowheads="1"/>
            </p:cNvSpPr>
            <p:nvPr/>
          </p:nvSpPr>
          <p:spPr bwMode="auto">
            <a:xfrm flipH="1">
              <a:off x="1938983" y="3618141"/>
              <a:ext cx="35502" cy="7101"/>
            </a:xfrm>
            <a:custGeom>
              <a:avLst/>
              <a:gdLst>
                <a:gd name="T0" fmla="*/ 0 w 1195"/>
                <a:gd name="T1" fmla="*/ 0 h 229"/>
                <a:gd name="T2" fmla="*/ 1195 w 1195"/>
                <a:gd name="T3" fmla="*/ 229 h 229"/>
              </a:gdLst>
              <a:ahLst/>
              <a:cxnLst/>
              <a:rect l="T0" t="T1" r="T2" b="T3"/>
              <a:pathLst>
                <a:path w="1195" h="229" extrusionOk="0">
                  <a:moveTo>
                    <a:pt x="1" y="18"/>
                  </a:moveTo>
                  <a:cubicBezTo>
                    <a:pt x="1" y="24"/>
                    <a:pt x="6" y="29"/>
                    <a:pt x="12" y="35"/>
                  </a:cubicBezTo>
                  <a:cubicBezTo>
                    <a:pt x="6" y="29"/>
                    <a:pt x="1" y="24"/>
                    <a:pt x="1" y="18"/>
                  </a:cubicBezTo>
                  <a:close/>
                  <a:moveTo>
                    <a:pt x="1194" y="0"/>
                  </a:moveTo>
                  <a:cubicBezTo>
                    <a:pt x="1171" y="29"/>
                    <a:pt x="1160" y="63"/>
                    <a:pt x="1165" y="103"/>
                  </a:cubicBezTo>
                  <a:lnTo>
                    <a:pt x="1165" y="120"/>
                  </a:lnTo>
                  <a:lnTo>
                    <a:pt x="1165" y="137"/>
                  </a:lnTo>
                  <a:cubicBezTo>
                    <a:pt x="1171" y="171"/>
                    <a:pt x="1165" y="200"/>
                    <a:pt x="1165" y="228"/>
                  </a:cubicBezTo>
                  <a:cubicBezTo>
                    <a:pt x="1165" y="200"/>
                    <a:pt x="1171" y="171"/>
                    <a:pt x="1165" y="137"/>
                  </a:cubicBezTo>
                  <a:lnTo>
                    <a:pt x="1165" y="120"/>
                  </a:lnTo>
                  <a:lnTo>
                    <a:pt x="1165" y="103"/>
                  </a:lnTo>
                  <a:cubicBezTo>
                    <a:pt x="1160" y="63"/>
                    <a:pt x="1171" y="29"/>
                    <a:pt x="119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9" name="Google Shape;2063;p27"/>
            <p:cNvSpPr>
              <a:spLocks noChangeArrowheads="1"/>
            </p:cNvSpPr>
            <p:nvPr/>
          </p:nvSpPr>
          <p:spPr bwMode="auto">
            <a:xfrm flipH="1">
              <a:off x="2054009" y="3619561"/>
              <a:ext cx="9940" cy="7102"/>
            </a:xfrm>
            <a:custGeom>
              <a:avLst/>
              <a:gdLst>
                <a:gd name="T0" fmla="*/ 0 w 353"/>
                <a:gd name="T1" fmla="*/ 0 h 256"/>
                <a:gd name="T2" fmla="*/ 353 w 353"/>
                <a:gd name="T3" fmla="*/ 256 h 256"/>
              </a:gdLst>
              <a:ahLst/>
              <a:cxnLst/>
              <a:rect l="T0" t="T1" r="T2" b="T3"/>
              <a:pathLst>
                <a:path w="353" h="256" extrusionOk="0">
                  <a:moveTo>
                    <a:pt x="108" y="29"/>
                  </a:moveTo>
                  <a:cubicBezTo>
                    <a:pt x="98" y="29"/>
                    <a:pt x="87" y="29"/>
                    <a:pt x="74" y="35"/>
                  </a:cubicBezTo>
                  <a:lnTo>
                    <a:pt x="35" y="35"/>
                  </a:lnTo>
                  <a:lnTo>
                    <a:pt x="1" y="35"/>
                  </a:lnTo>
                  <a:lnTo>
                    <a:pt x="35" y="35"/>
                  </a:lnTo>
                  <a:lnTo>
                    <a:pt x="74" y="35"/>
                  </a:lnTo>
                  <a:cubicBezTo>
                    <a:pt x="87" y="29"/>
                    <a:pt x="98" y="29"/>
                    <a:pt x="108" y="29"/>
                  </a:cubicBezTo>
                  <a:close/>
                  <a:moveTo>
                    <a:pt x="268" y="1"/>
                  </a:moveTo>
                  <a:lnTo>
                    <a:pt x="257" y="1"/>
                  </a:lnTo>
                  <a:lnTo>
                    <a:pt x="268" y="1"/>
                  </a:lnTo>
                  <a:cubicBezTo>
                    <a:pt x="284" y="1"/>
                    <a:pt x="308" y="6"/>
                    <a:pt x="318" y="23"/>
                  </a:cubicBezTo>
                  <a:cubicBezTo>
                    <a:pt x="336" y="40"/>
                    <a:pt x="342" y="57"/>
                    <a:pt x="342" y="80"/>
                  </a:cubicBezTo>
                  <a:cubicBezTo>
                    <a:pt x="336" y="109"/>
                    <a:pt x="336" y="137"/>
                    <a:pt x="336" y="166"/>
                  </a:cubicBezTo>
                  <a:cubicBezTo>
                    <a:pt x="342" y="193"/>
                    <a:pt x="347" y="222"/>
                    <a:pt x="353" y="256"/>
                  </a:cubicBezTo>
                  <a:cubicBezTo>
                    <a:pt x="347" y="222"/>
                    <a:pt x="342" y="193"/>
                    <a:pt x="336" y="166"/>
                  </a:cubicBezTo>
                  <a:cubicBezTo>
                    <a:pt x="336" y="137"/>
                    <a:pt x="336" y="109"/>
                    <a:pt x="342" y="80"/>
                  </a:cubicBezTo>
                  <a:cubicBezTo>
                    <a:pt x="342" y="57"/>
                    <a:pt x="336" y="40"/>
                    <a:pt x="318" y="23"/>
                  </a:cubicBezTo>
                  <a:cubicBezTo>
                    <a:pt x="308" y="6"/>
                    <a:pt x="284" y="1"/>
                    <a:pt x="268"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0" name="Google Shape;2064;p27"/>
            <p:cNvSpPr>
              <a:spLocks noChangeArrowheads="1"/>
            </p:cNvSpPr>
            <p:nvPr/>
          </p:nvSpPr>
          <p:spPr bwMode="auto">
            <a:xfrm flipH="1">
              <a:off x="1963124" y="3623823"/>
              <a:ext cx="7100" cy="8522"/>
            </a:xfrm>
            <a:custGeom>
              <a:avLst/>
              <a:gdLst>
                <a:gd name="T0" fmla="*/ 0 w 263"/>
                <a:gd name="T1" fmla="*/ 0 h 302"/>
                <a:gd name="T2" fmla="*/ 263 w 263"/>
                <a:gd name="T3" fmla="*/ 302 h 302"/>
              </a:gdLst>
              <a:ahLst/>
              <a:cxnLst/>
              <a:rect l="T0" t="T1" r="T2" b="T3"/>
              <a:pathLst>
                <a:path w="263" h="302" extrusionOk="0">
                  <a:moveTo>
                    <a:pt x="1" y="0"/>
                  </a:moveTo>
                  <a:cubicBezTo>
                    <a:pt x="51" y="79"/>
                    <a:pt x="126" y="181"/>
                    <a:pt x="216" y="267"/>
                  </a:cubicBezTo>
                  <a:cubicBezTo>
                    <a:pt x="234" y="278"/>
                    <a:pt x="245" y="291"/>
                    <a:pt x="263" y="301"/>
                  </a:cubicBezTo>
                  <a:cubicBezTo>
                    <a:pt x="245" y="291"/>
                    <a:pt x="234" y="278"/>
                    <a:pt x="216" y="267"/>
                  </a:cubicBezTo>
                  <a:cubicBezTo>
                    <a:pt x="126" y="181"/>
                    <a:pt x="51" y="79"/>
                    <a:pt x="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1" name="Google Shape;2065;p27"/>
            <p:cNvSpPr>
              <a:spLocks noChangeArrowheads="1"/>
            </p:cNvSpPr>
            <p:nvPr/>
          </p:nvSpPr>
          <p:spPr bwMode="auto">
            <a:xfrm flipH="1">
              <a:off x="2019927" y="3626663"/>
              <a:ext cx="0"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2" name="Google Shape;2066;p27"/>
            <p:cNvSpPr>
              <a:spLocks noChangeArrowheads="1"/>
            </p:cNvSpPr>
            <p:nvPr/>
          </p:nvSpPr>
          <p:spPr bwMode="auto">
            <a:xfrm flipH="1">
              <a:off x="2019927" y="3623823"/>
              <a:ext cx="1420" cy="2841"/>
            </a:xfrm>
            <a:custGeom>
              <a:avLst/>
              <a:gdLst>
                <a:gd name="T0" fmla="*/ 0 w 35"/>
                <a:gd name="T1" fmla="*/ 0 h 87"/>
                <a:gd name="T2" fmla="*/ 35 w 35"/>
                <a:gd name="T3" fmla="*/ 87 h 87"/>
              </a:gdLst>
              <a:ahLst/>
              <a:cxnLst/>
              <a:rect l="T0" t="T1" r="T2" b="T3"/>
              <a:pathLst>
                <a:path w="35" h="87" extrusionOk="0">
                  <a:moveTo>
                    <a:pt x="1" y="1"/>
                  </a:moveTo>
                  <a:cubicBezTo>
                    <a:pt x="12" y="29"/>
                    <a:pt x="24" y="58"/>
                    <a:pt x="35" y="86"/>
                  </a:cubicBezTo>
                  <a:cubicBezTo>
                    <a:pt x="24" y="58"/>
                    <a:pt x="12" y="29"/>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3" name="Google Shape;2067;p27"/>
            <p:cNvSpPr>
              <a:spLocks noChangeArrowheads="1"/>
            </p:cNvSpPr>
            <p:nvPr/>
          </p:nvSpPr>
          <p:spPr bwMode="auto">
            <a:xfrm flipH="1">
              <a:off x="2018507" y="3626663"/>
              <a:ext cx="1421" cy="1420"/>
            </a:xfrm>
            <a:custGeom>
              <a:avLst/>
              <a:gdLst>
                <a:gd name="T0" fmla="*/ 0 w 35"/>
                <a:gd name="T1" fmla="*/ 0 h 69"/>
                <a:gd name="T2" fmla="*/ 35 w 35"/>
                <a:gd name="T3" fmla="*/ 69 h 69"/>
              </a:gdLst>
              <a:ahLst/>
              <a:cxnLst/>
              <a:rect l="T0" t="T1" r="T2" b="T3"/>
              <a:pathLst>
                <a:path w="35" h="69" extrusionOk="0">
                  <a:moveTo>
                    <a:pt x="1" y="0"/>
                  </a:moveTo>
                  <a:lnTo>
                    <a:pt x="1" y="0"/>
                  </a:lnTo>
                  <a:cubicBezTo>
                    <a:pt x="12" y="22"/>
                    <a:pt x="24" y="45"/>
                    <a:pt x="35" y="69"/>
                  </a:cubicBezTo>
                  <a:cubicBezTo>
                    <a:pt x="24" y="45"/>
                    <a:pt x="12" y="22"/>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4" name="Google Shape;2068;p27"/>
            <p:cNvSpPr>
              <a:spLocks noChangeArrowheads="1"/>
            </p:cNvSpPr>
            <p:nvPr/>
          </p:nvSpPr>
          <p:spPr bwMode="auto">
            <a:xfrm flipH="1">
              <a:off x="2028448" y="3625242"/>
              <a:ext cx="0" cy="1421"/>
            </a:xfrm>
            <a:custGeom>
              <a:avLst/>
              <a:gdLst>
                <a:gd name="T0" fmla="*/ 0 w 8"/>
                <a:gd name="T1" fmla="*/ 0 h 18"/>
                <a:gd name="T2" fmla="*/ 8 w 8"/>
                <a:gd name="T3" fmla="*/ 18 h 18"/>
              </a:gdLst>
              <a:ahLst/>
              <a:cxnLst/>
              <a:rect l="T0" t="T1" r="T2" b="T3"/>
              <a:pathLst>
                <a:path w="8" h="18" extrusionOk="0">
                  <a:moveTo>
                    <a:pt x="1" y="1"/>
                  </a:moveTo>
                  <a:cubicBezTo>
                    <a:pt x="8" y="6"/>
                    <a:pt x="8" y="12"/>
                    <a:pt x="8" y="17"/>
                  </a:cubicBezTo>
                  <a:cubicBezTo>
                    <a:pt x="8" y="12"/>
                    <a:pt x="8" y="6"/>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5" name="Google Shape;2069;p27"/>
            <p:cNvSpPr>
              <a:spLocks noChangeArrowheads="1"/>
            </p:cNvSpPr>
            <p:nvPr/>
          </p:nvSpPr>
          <p:spPr bwMode="auto">
            <a:xfrm flipH="1">
              <a:off x="2028448" y="3626663"/>
              <a:ext cx="2840" cy="4261"/>
            </a:xfrm>
            <a:custGeom>
              <a:avLst/>
              <a:gdLst>
                <a:gd name="T0" fmla="*/ 0 w 92"/>
                <a:gd name="T1" fmla="*/ 0 h 183"/>
                <a:gd name="T2" fmla="*/ 92 w 92"/>
                <a:gd name="T3" fmla="*/ 183 h 183"/>
              </a:gdLst>
              <a:ahLst/>
              <a:cxnLst/>
              <a:rect l="T0" t="T1" r="T2" b="T3"/>
              <a:pathLst>
                <a:path w="92" h="183" extrusionOk="0">
                  <a:moveTo>
                    <a:pt x="17" y="165"/>
                  </a:moveTo>
                  <a:cubicBezTo>
                    <a:pt x="17" y="171"/>
                    <a:pt x="11" y="171"/>
                    <a:pt x="6" y="177"/>
                  </a:cubicBezTo>
                  <a:cubicBezTo>
                    <a:pt x="6" y="177"/>
                    <a:pt x="6" y="183"/>
                    <a:pt x="0" y="183"/>
                  </a:cubicBezTo>
                  <a:cubicBezTo>
                    <a:pt x="6" y="183"/>
                    <a:pt x="6" y="177"/>
                    <a:pt x="6" y="177"/>
                  </a:cubicBezTo>
                  <a:cubicBezTo>
                    <a:pt x="11" y="171"/>
                    <a:pt x="17" y="171"/>
                    <a:pt x="17" y="165"/>
                  </a:cubicBezTo>
                  <a:close/>
                  <a:moveTo>
                    <a:pt x="92" y="0"/>
                  </a:moveTo>
                  <a:lnTo>
                    <a:pt x="92" y="7"/>
                  </a:lnTo>
                  <a:cubicBezTo>
                    <a:pt x="92" y="18"/>
                    <a:pt x="85" y="29"/>
                    <a:pt x="79" y="47"/>
                  </a:cubicBezTo>
                  <a:cubicBezTo>
                    <a:pt x="85" y="29"/>
                    <a:pt x="92" y="18"/>
                    <a:pt x="92" y="7"/>
                  </a:cubicBezTo>
                  <a:lnTo>
                    <a:pt x="92"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6" name="Google Shape;2070;p27"/>
            <p:cNvSpPr>
              <a:spLocks noChangeArrowheads="1"/>
            </p:cNvSpPr>
            <p:nvPr/>
          </p:nvSpPr>
          <p:spPr bwMode="auto">
            <a:xfrm flipH="1">
              <a:off x="1943244" y="3630924"/>
              <a:ext cx="0" cy="1421"/>
            </a:xfrm>
            <a:custGeom>
              <a:avLst/>
              <a:gdLst>
                <a:gd name="T0" fmla="*/ 0 w 12"/>
                <a:gd name="T1" fmla="*/ 0 h 24"/>
                <a:gd name="T2" fmla="*/ 12 w 12"/>
                <a:gd name="T3" fmla="*/ 24 h 24"/>
              </a:gdLst>
              <a:ahLst/>
              <a:cxnLst/>
              <a:rect l="T0" t="T1" r="T2" b="T3"/>
              <a:pathLst>
                <a:path w="12" h="24" extrusionOk="0">
                  <a:moveTo>
                    <a:pt x="11" y="1"/>
                  </a:moveTo>
                  <a:cubicBezTo>
                    <a:pt x="11" y="7"/>
                    <a:pt x="6" y="13"/>
                    <a:pt x="6" y="13"/>
                  </a:cubicBezTo>
                  <a:cubicBezTo>
                    <a:pt x="0" y="18"/>
                    <a:pt x="0" y="18"/>
                    <a:pt x="0" y="24"/>
                  </a:cubicBezTo>
                  <a:cubicBezTo>
                    <a:pt x="0" y="18"/>
                    <a:pt x="0" y="18"/>
                    <a:pt x="6" y="13"/>
                  </a:cubicBezTo>
                  <a:cubicBezTo>
                    <a:pt x="6" y="13"/>
                    <a:pt x="11" y="7"/>
                    <a:pt x="1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7" name="Google Shape;2071;p27"/>
            <p:cNvSpPr>
              <a:spLocks noChangeArrowheads="1"/>
            </p:cNvSpPr>
            <p:nvPr/>
          </p:nvSpPr>
          <p:spPr bwMode="auto">
            <a:xfrm flipH="1">
              <a:off x="2048328" y="3630924"/>
              <a:ext cx="2840" cy="2841"/>
            </a:xfrm>
            <a:custGeom>
              <a:avLst/>
              <a:gdLst>
                <a:gd name="T0" fmla="*/ 0 w 98"/>
                <a:gd name="T1" fmla="*/ 0 h 69"/>
                <a:gd name="T2" fmla="*/ 98 w 98"/>
                <a:gd name="T3" fmla="*/ 69 h 69"/>
              </a:gdLst>
              <a:ahLst/>
              <a:cxnLst/>
              <a:rect l="T0" t="T1" r="T2" b="T3"/>
              <a:pathLst>
                <a:path w="98" h="69" extrusionOk="0">
                  <a:moveTo>
                    <a:pt x="0" y="0"/>
                  </a:moveTo>
                  <a:cubicBezTo>
                    <a:pt x="6" y="0"/>
                    <a:pt x="13" y="6"/>
                    <a:pt x="13" y="11"/>
                  </a:cubicBezTo>
                  <a:cubicBezTo>
                    <a:pt x="40" y="34"/>
                    <a:pt x="69" y="51"/>
                    <a:pt x="97" y="69"/>
                  </a:cubicBezTo>
                  <a:cubicBezTo>
                    <a:pt x="69" y="51"/>
                    <a:pt x="40" y="34"/>
                    <a:pt x="13" y="11"/>
                  </a:cubicBezTo>
                  <a:cubicBezTo>
                    <a:pt x="13" y="6"/>
                    <a:pt x="6" y="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8" name="Google Shape;2072;p27"/>
            <p:cNvSpPr>
              <a:spLocks noChangeArrowheads="1"/>
            </p:cNvSpPr>
            <p:nvPr/>
          </p:nvSpPr>
          <p:spPr bwMode="auto">
            <a:xfrm flipH="1">
              <a:off x="1988686" y="3632345"/>
              <a:ext cx="56803" cy="5681"/>
            </a:xfrm>
            <a:custGeom>
              <a:avLst/>
              <a:gdLst>
                <a:gd name="T0" fmla="*/ 0 w 1939"/>
                <a:gd name="T1" fmla="*/ 0 h 182"/>
                <a:gd name="T2" fmla="*/ 1939 w 1939"/>
                <a:gd name="T3" fmla="*/ 182 h 182"/>
              </a:gdLst>
              <a:ahLst/>
              <a:cxnLst/>
              <a:rect l="T0" t="T1" r="T2" b="T3"/>
              <a:pathLst>
                <a:path w="1939" h="182" extrusionOk="0">
                  <a:moveTo>
                    <a:pt x="0" y="69"/>
                  </a:moveTo>
                  <a:lnTo>
                    <a:pt x="0" y="69"/>
                  </a:lnTo>
                  <a:cubicBezTo>
                    <a:pt x="18" y="74"/>
                    <a:pt x="34" y="80"/>
                    <a:pt x="52" y="80"/>
                  </a:cubicBezTo>
                  <a:cubicBezTo>
                    <a:pt x="63" y="85"/>
                    <a:pt x="81" y="85"/>
                    <a:pt x="92" y="85"/>
                  </a:cubicBezTo>
                  <a:cubicBezTo>
                    <a:pt x="81" y="85"/>
                    <a:pt x="63" y="85"/>
                    <a:pt x="52" y="80"/>
                  </a:cubicBezTo>
                  <a:cubicBezTo>
                    <a:pt x="34" y="80"/>
                    <a:pt x="18" y="74"/>
                    <a:pt x="0" y="69"/>
                  </a:cubicBezTo>
                  <a:close/>
                  <a:moveTo>
                    <a:pt x="1938" y="45"/>
                  </a:moveTo>
                  <a:cubicBezTo>
                    <a:pt x="1933" y="51"/>
                    <a:pt x="1933" y="51"/>
                    <a:pt x="1933" y="58"/>
                  </a:cubicBezTo>
                  <a:cubicBezTo>
                    <a:pt x="1904" y="80"/>
                    <a:pt x="1882" y="103"/>
                    <a:pt x="1859" y="126"/>
                  </a:cubicBezTo>
                  <a:cubicBezTo>
                    <a:pt x="1882" y="103"/>
                    <a:pt x="1904" y="80"/>
                    <a:pt x="1933" y="58"/>
                  </a:cubicBezTo>
                  <a:cubicBezTo>
                    <a:pt x="1933" y="51"/>
                    <a:pt x="1933" y="51"/>
                    <a:pt x="1938" y="45"/>
                  </a:cubicBezTo>
                  <a:close/>
                  <a:moveTo>
                    <a:pt x="1001" y="0"/>
                  </a:moveTo>
                  <a:cubicBezTo>
                    <a:pt x="1035" y="45"/>
                    <a:pt x="1069" y="85"/>
                    <a:pt x="1109" y="126"/>
                  </a:cubicBezTo>
                  <a:cubicBezTo>
                    <a:pt x="1138" y="142"/>
                    <a:pt x="1159" y="165"/>
                    <a:pt x="1188" y="182"/>
                  </a:cubicBezTo>
                  <a:cubicBezTo>
                    <a:pt x="1159" y="165"/>
                    <a:pt x="1138" y="142"/>
                    <a:pt x="1109" y="126"/>
                  </a:cubicBezTo>
                  <a:cubicBezTo>
                    <a:pt x="1069" y="85"/>
                    <a:pt x="1035" y="45"/>
                    <a:pt x="1001"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9" name="Google Shape;2073;p27"/>
            <p:cNvSpPr>
              <a:spLocks noChangeArrowheads="1"/>
            </p:cNvSpPr>
            <p:nvPr/>
          </p:nvSpPr>
          <p:spPr bwMode="auto">
            <a:xfrm flipH="1">
              <a:off x="2045488" y="3633764"/>
              <a:ext cx="0" cy="1421"/>
            </a:xfrm>
            <a:custGeom>
              <a:avLst/>
              <a:gdLst>
                <a:gd name="T0" fmla="*/ 0 w 18"/>
                <a:gd name="T1" fmla="*/ 0 h 6"/>
                <a:gd name="T2" fmla="*/ 18 w 18"/>
                <a:gd name="T3" fmla="*/ 6 h 6"/>
              </a:gdLst>
              <a:ahLst/>
              <a:cxnLst/>
              <a:rect l="T0" t="T1" r="T2" b="T3"/>
              <a:pathLst>
                <a:path w="18" h="6" extrusionOk="0">
                  <a:moveTo>
                    <a:pt x="1" y="0"/>
                  </a:moveTo>
                  <a:cubicBezTo>
                    <a:pt x="6" y="0"/>
                    <a:pt x="12" y="0"/>
                    <a:pt x="17" y="6"/>
                  </a:cubicBezTo>
                  <a:cubicBezTo>
                    <a:pt x="12" y="0"/>
                    <a:pt x="6" y="0"/>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0" name="Google Shape;2074;p27"/>
            <p:cNvSpPr>
              <a:spLocks noChangeArrowheads="1"/>
            </p:cNvSpPr>
            <p:nvPr/>
          </p:nvSpPr>
          <p:spPr bwMode="auto">
            <a:xfrm flipH="1">
              <a:off x="1951764" y="3635185"/>
              <a:ext cx="90884" cy="5681"/>
            </a:xfrm>
            <a:custGeom>
              <a:avLst/>
              <a:gdLst>
                <a:gd name="T0" fmla="*/ 0 w 3086"/>
                <a:gd name="T1" fmla="*/ 0 h 200"/>
                <a:gd name="T2" fmla="*/ 3086 w 3086"/>
                <a:gd name="T3" fmla="*/ 200 h 200"/>
              </a:gdLst>
              <a:ahLst/>
              <a:cxnLst/>
              <a:rect l="T0" t="T1" r="T2" b="T3"/>
              <a:pathLst>
                <a:path w="3086" h="200" extrusionOk="0">
                  <a:moveTo>
                    <a:pt x="1478" y="189"/>
                  </a:moveTo>
                  <a:cubicBezTo>
                    <a:pt x="1455" y="194"/>
                    <a:pt x="1433" y="194"/>
                    <a:pt x="1410" y="200"/>
                  </a:cubicBezTo>
                  <a:lnTo>
                    <a:pt x="1386" y="200"/>
                  </a:lnTo>
                  <a:cubicBezTo>
                    <a:pt x="1365" y="200"/>
                    <a:pt x="1336" y="200"/>
                    <a:pt x="1302" y="194"/>
                  </a:cubicBezTo>
                  <a:cubicBezTo>
                    <a:pt x="1336" y="200"/>
                    <a:pt x="1365" y="200"/>
                    <a:pt x="1386" y="200"/>
                  </a:cubicBezTo>
                  <a:lnTo>
                    <a:pt x="1410" y="200"/>
                  </a:lnTo>
                  <a:cubicBezTo>
                    <a:pt x="1433" y="194"/>
                    <a:pt x="1455" y="194"/>
                    <a:pt x="1478" y="189"/>
                  </a:cubicBezTo>
                  <a:close/>
                  <a:moveTo>
                    <a:pt x="2944" y="29"/>
                  </a:moveTo>
                  <a:cubicBezTo>
                    <a:pt x="2978" y="35"/>
                    <a:pt x="3007" y="35"/>
                    <a:pt x="3035" y="35"/>
                  </a:cubicBezTo>
                  <a:lnTo>
                    <a:pt x="3057" y="35"/>
                  </a:lnTo>
                  <a:cubicBezTo>
                    <a:pt x="3069" y="35"/>
                    <a:pt x="3080" y="35"/>
                    <a:pt x="3086" y="29"/>
                  </a:cubicBezTo>
                  <a:cubicBezTo>
                    <a:pt x="3080" y="35"/>
                    <a:pt x="3069" y="35"/>
                    <a:pt x="3057" y="35"/>
                  </a:cubicBezTo>
                  <a:lnTo>
                    <a:pt x="3035" y="35"/>
                  </a:lnTo>
                  <a:cubicBezTo>
                    <a:pt x="3007" y="35"/>
                    <a:pt x="2978" y="35"/>
                    <a:pt x="2944" y="29"/>
                  </a:cubicBezTo>
                  <a:close/>
                  <a:moveTo>
                    <a:pt x="154" y="1"/>
                  </a:moveTo>
                  <a:cubicBezTo>
                    <a:pt x="132" y="6"/>
                    <a:pt x="109" y="13"/>
                    <a:pt x="80" y="13"/>
                  </a:cubicBezTo>
                  <a:lnTo>
                    <a:pt x="57" y="13"/>
                  </a:lnTo>
                  <a:lnTo>
                    <a:pt x="1" y="13"/>
                  </a:lnTo>
                  <a:lnTo>
                    <a:pt x="57" y="13"/>
                  </a:lnTo>
                  <a:lnTo>
                    <a:pt x="80" y="13"/>
                  </a:lnTo>
                  <a:cubicBezTo>
                    <a:pt x="109" y="13"/>
                    <a:pt x="132" y="6"/>
                    <a:pt x="15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1" name="Google Shape;2075;p27"/>
            <p:cNvSpPr>
              <a:spLocks noChangeArrowheads="1"/>
            </p:cNvSpPr>
            <p:nvPr/>
          </p:nvSpPr>
          <p:spPr bwMode="auto">
            <a:xfrm flipH="1">
              <a:off x="1965965" y="3629504"/>
              <a:ext cx="19881" cy="68176"/>
            </a:xfrm>
            <a:custGeom>
              <a:avLst/>
              <a:gdLst>
                <a:gd name="T0" fmla="*/ 0 w 677"/>
                <a:gd name="T1" fmla="*/ 0 h 2291"/>
                <a:gd name="T2" fmla="*/ 677 w 677"/>
                <a:gd name="T3" fmla="*/ 2291 h 2291"/>
              </a:gdLst>
              <a:ahLst/>
              <a:cxnLst/>
              <a:rect l="T0" t="T1" r="T2" b="T3"/>
              <a:pathLst>
                <a:path w="677" h="2291" extrusionOk="0">
                  <a:moveTo>
                    <a:pt x="318" y="0"/>
                  </a:moveTo>
                  <a:cubicBezTo>
                    <a:pt x="244" y="159"/>
                    <a:pt x="154" y="295"/>
                    <a:pt x="40" y="397"/>
                  </a:cubicBezTo>
                  <a:cubicBezTo>
                    <a:pt x="23" y="580"/>
                    <a:pt x="18" y="767"/>
                    <a:pt x="11" y="955"/>
                  </a:cubicBezTo>
                  <a:cubicBezTo>
                    <a:pt x="5" y="1160"/>
                    <a:pt x="0" y="1364"/>
                    <a:pt x="11" y="1569"/>
                  </a:cubicBezTo>
                  <a:cubicBezTo>
                    <a:pt x="18" y="1671"/>
                    <a:pt x="23" y="1766"/>
                    <a:pt x="40" y="1863"/>
                  </a:cubicBezTo>
                  <a:cubicBezTo>
                    <a:pt x="57" y="1966"/>
                    <a:pt x="79" y="2080"/>
                    <a:pt x="131" y="2176"/>
                  </a:cubicBezTo>
                  <a:cubicBezTo>
                    <a:pt x="147" y="2216"/>
                    <a:pt x="181" y="2244"/>
                    <a:pt x="215" y="2256"/>
                  </a:cubicBezTo>
                  <a:cubicBezTo>
                    <a:pt x="233" y="2267"/>
                    <a:pt x="250" y="2272"/>
                    <a:pt x="267" y="2278"/>
                  </a:cubicBezTo>
                  <a:cubicBezTo>
                    <a:pt x="335" y="2285"/>
                    <a:pt x="404" y="2290"/>
                    <a:pt x="472" y="2290"/>
                  </a:cubicBezTo>
                  <a:lnTo>
                    <a:pt x="488" y="2290"/>
                  </a:lnTo>
                  <a:cubicBezTo>
                    <a:pt x="529" y="2290"/>
                    <a:pt x="569" y="2285"/>
                    <a:pt x="603" y="2272"/>
                  </a:cubicBezTo>
                  <a:cubicBezTo>
                    <a:pt x="625" y="2267"/>
                    <a:pt x="642" y="2261"/>
                    <a:pt x="659" y="2251"/>
                  </a:cubicBezTo>
                  <a:cubicBezTo>
                    <a:pt x="666" y="2251"/>
                    <a:pt x="671" y="2244"/>
                    <a:pt x="676" y="2244"/>
                  </a:cubicBezTo>
                  <a:cubicBezTo>
                    <a:pt x="666" y="2210"/>
                    <a:pt x="653" y="2176"/>
                    <a:pt x="642" y="2141"/>
                  </a:cubicBezTo>
                  <a:cubicBezTo>
                    <a:pt x="631" y="2114"/>
                    <a:pt x="625" y="2091"/>
                    <a:pt x="619" y="2068"/>
                  </a:cubicBezTo>
                  <a:cubicBezTo>
                    <a:pt x="585" y="1971"/>
                    <a:pt x="563" y="1876"/>
                    <a:pt x="540" y="1779"/>
                  </a:cubicBezTo>
                  <a:cubicBezTo>
                    <a:pt x="506" y="1596"/>
                    <a:pt x="477" y="1404"/>
                    <a:pt x="461" y="1199"/>
                  </a:cubicBezTo>
                  <a:cubicBezTo>
                    <a:pt x="443" y="982"/>
                    <a:pt x="438" y="790"/>
                    <a:pt x="443" y="607"/>
                  </a:cubicBezTo>
                  <a:cubicBezTo>
                    <a:pt x="449" y="460"/>
                    <a:pt x="461" y="318"/>
                    <a:pt x="472" y="176"/>
                  </a:cubicBezTo>
                  <a:cubicBezTo>
                    <a:pt x="427" y="124"/>
                    <a:pt x="386" y="79"/>
                    <a:pt x="346" y="28"/>
                  </a:cubicBezTo>
                  <a:lnTo>
                    <a:pt x="325"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2" name="Google Shape;2076;p27"/>
            <p:cNvSpPr>
              <a:spLocks noChangeArrowheads="1"/>
            </p:cNvSpPr>
            <p:nvPr/>
          </p:nvSpPr>
          <p:spPr bwMode="auto">
            <a:xfrm flipH="1">
              <a:off x="1927622" y="3596836"/>
              <a:ext cx="136326" cy="44031"/>
            </a:xfrm>
            <a:custGeom>
              <a:avLst/>
              <a:gdLst>
                <a:gd name="T0" fmla="*/ 0 w 4638"/>
                <a:gd name="T1" fmla="*/ 0 h 1496"/>
                <a:gd name="T2" fmla="*/ 4638 w 4638"/>
                <a:gd name="T3" fmla="*/ 1496 h 1496"/>
              </a:gdLst>
              <a:ahLst/>
              <a:cxnLst/>
              <a:rect l="T0" t="T1" r="T2" b="T3"/>
              <a:pathLst>
                <a:path w="4638" h="1496" extrusionOk="0">
                  <a:moveTo>
                    <a:pt x="4178" y="1"/>
                  </a:moveTo>
                  <a:cubicBezTo>
                    <a:pt x="4132" y="6"/>
                    <a:pt x="4087" y="30"/>
                    <a:pt x="4076" y="64"/>
                  </a:cubicBezTo>
                  <a:cubicBezTo>
                    <a:pt x="4029" y="218"/>
                    <a:pt x="3979" y="360"/>
                    <a:pt x="3905" y="491"/>
                  </a:cubicBezTo>
                  <a:cubicBezTo>
                    <a:pt x="3871" y="541"/>
                    <a:pt x="3842" y="586"/>
                    <a:pt x="3803" y="620"/>
                  </a:cubicBezTo>
                  <a:cubicBezTo>
                    <a:pt x="3785" y="638"/>
                    <a:pt x="3762" y="654"/>
                    <a:pt x="3740" y="672"/>
                  </a:cubicBezTo>
                  <a:cubicBezTo>
                    <a:pt x="3717" y="683"/>
                    <a:pt x="3701" y="688"/>
                    <a:pt x="3677" y="695"/>
                  </a:cubicBezTo>
                  <a:cubicBezTo>
                    <a:pt x="3654" y="701"/>
                    <a:pt x="3626" y="706"/>
                    <a:pt x="3604" y="706"/>
                  </a:cubicBezTo>
                  <a:cubicBezTo>
                    <a:pt x="3575" y="701"/>
                    <a:pt x="3541" y="701"/>
                    <a:pt x="3507" y="688"/>
                  </a:cubicBezTo>
                  <a:cubicBezTo>
                    <a:pt x="3473" y="677"/>
                    <a:pt x="3433" y="661"/>
                    <a:pt x="3394" y="638"/>
                  </a:cubicBezTo>
                  <a:cubicBezTo>
                    <a:pt x="3336" y="598"/>
                    <a:pt x="3279" y="552"/>
                    <a:pt x="3223" y="501"/>
                  </a:cubicBezTo>
                  <a:cubicBezTo>
                    <a:pt x="3182" y="456"/>
                    <a:pt x="3143" y="410"/>
                    <a:pt x="3109" y="360"/>
                  </a:cubicBezTo>
                  <a:cubicBezTo>
                    <a:pt x="3069" y="302"/>
                    <a:pt x="3035" y="245"/>
                    <a:pt x="3006" y="200"/>
                  </a:cubicBezTo>
                  <a:cubicBezTo>
                    <a:pt x="3001" y="189"/>
                    <a:pt x="2995" y="171"/>
                    <a:pt x="2985" y="161"/>
                  </a:cubicBezTo>
                  <a:cubicBezTo>
                    <a:pt x="2967" y="121"/>
                    <a:pt x="2938" y="98"/>
                    <a:pt x="2899" y="87"/>
                  </a:cubicBezTo>
                  <a:lnTo>
                    <a:pt x="2882" y="87"/>
                  </a:lnTo>
                  <a:cubicBezTo>
                    <a:pt x="2841" y="87"/>
                    <a:pt x="2802" y="116"/>
                    <a:pt x="2780" y="155"/>
                  </a:cubicBezTo>
                  <a:cubicBezTo>
                    <a:pt x="2739" y="223"/>
                    <a:pt x="2705" y="297"/>
                    <a:pt x="2660" y="365"/>
                  </a:cubicBezTo>
                  <a:cubicBezTo>
                    <a:pt x="2603" y="456"/>
                    <a:pt x="2529" y="575"/>
                    <a:pt x="2427" y="677"/>
                  </a:cubicBezTo>
                  <a:cubicBezTo>
                    <a:pt x="2382" y="722"/>
                    <a:pt x="2330" y="763"/>
                    <a:pt x="2280" y="791"/>
                  </a:cubicBezTo>
                  <a:cubicBezTo>
                    <a:pt x="2240" y="808"/>
                    <a:pt x="2200" y="825"/>
                    <a:pt x="2154" y="842"/>
                  </a:cubicBezTo>
                  <a:cubicBezTo>
                    <a:pt x="2115" y="848"/>
                    <a:pt x="2070" y="853"/>
                    <a:pt x="2023" y="853"/>
                  </a:cubicBezTo>
                  <a:cubicBezTo>
                    <a:pt x="1978" y="853"/>
                    <a:pt x="1939" y="848"/>
                    <a:pt x="1899" y="837"/>
                  </a:cubicBezTo>
                  <a:cubicBezTo>
                    <a:pt x="1865" y="825"/>
                    <a:pt x="1825" y="808"/>
                    <a:pt x="1791" y="785"/>
                  </a:cubicBezTo>
                  <a:cubicBezTo>
                    <a:pt x="1739" y="757"/>
                    <a:pt x="1700" y="722"/>
                    <a:pt x="1655" y="677"/>
                  </a:cubicBezTo>
                  <a:cubicBezTo>
                    <a:pt x="1598" y="620"/>
                    <a:pt x="1546" y="552"/>
                    <a:pt x="1501" y="467"/>
                  </a:cubicBezTo>
                  <a:cubicBezTo>
                    <a:pt x="1478" y="428"/>
                    <a:pt x="1456" y="381"/>
                    <a:pt x="1438" y="336"/>
                  </a:cubicBezTo>
                  <a:cubicBezTo>
                    <a:pt x="1422" y="302"/>
                    <a:pt x="1399" y="252"/>
                    <a:pt x="1382" y="200"/>
                  </a:cubicBezTo>
                  <a:cubicBezTo>
                    <a:pt x="1375" y="177"/>
                    <a:pt x="1348" y="161"/>
                    <a:pt x="1325" y="155"/>
                  </a:cubicBezTo>
                  <a:cubicBezTo>
                    <a:pt x="1285" y="155"/>
                    <a:pt x="1257" y="171"/>
                    <a:pt x="1246" y="200"/>
                  </a:cubicBezTo>
                  <a:cubicBezTo>
                    <a:pt x="1228" y="234"/>
                    <a:pt x="1212" y="274"/>
                    <a:pt x="1189" y="308"/>
                  </a:cubicBezTo>
                  <a:cubicBezTo>
                    <a:pt x="1149" y="365"/>
                    <a:pt x="1109" y="422"/>
                    <a:pt x="1058" y="467"/>
                  </a:cubicBezTo>
                  <a:cubicBezTo>
                    <a:pt x="1018" y="507"/>
                    <a:pt x="979" y="541"/>
                    <a:pt x="932" y="564"/>
                  </a:cubicBezTo>
                  <a:cubicBezTo>
                    <a:pt x="898" y="581"/>
                    <a:pt x="864" y="598"/>
                    <a:pt x="837" y="604"/>
                  </a:cubicBezTo>
                  <a:cubicBezTo>
                    <a:pt x="808" y="609"/>
                    <a:pt x="785" y="615"/>
                    <a:pt x="762" y="615"/>
                  </a:cubicBezTo>
                  <a:cubicBezTo>
                    <a:pt x="740" y="615"/>
                    <a:pt x="722" y="609"/>
                    <a:pt x="700" y="604"/>
                  </a:cubicBezTo>
                  <a:cubicBezTo>
                    <a:pt x="688" y="604"/>
                    <a:pt x="672" y="593"/>
                    <a:pt x="654" y="586"/>
                  </a:cubicBezTo>
                  <a:cubicBezTo>
                    <a:pt x="638" y="575"/>
                    <a:pt x="620" y="564"/>
                    <a:pt x="609" y="546"/>
                  </a:cubicBezTo>
                  <a:cubicBezTo>
                    <a:pt x="591" y="530"/>
                    <a:pt x="575" y="507"/>
                    <a:pt x="564" y="484"/>
                  </a:cubicBezTo>
                  <a:cubicBezTo>
                    <a:pt x="541" y="444"/>
                    <a:pt x="523" y="399"/>
                    <a:pt x="507" y="347"/>
                  </a:cubicBezTo>
                  <a:cubicBezTo>
                    <a:pt x="501" y="308"/>
                    <a:pt x="496" y="274"/>
                    <a:pt x="489" y="240"/>
                  </a:cubicBezTo>
                  <a:cubicBezTo>
                    <a:pt x="483" y="206"/>
                    <a:pt x="462" y="184"/>
                    <a:pt x="428" y="184"/>
                  </a:cubicBezTo>
                  <a:cubicBezTo>
                    <a:pt x="410" y="184"/>
                    <a:pt x="399" y="189"/>
                    <a:pt x="387" y="195"/>
                  </a:cubicBezTo>
                  <a:cubicBezTo>
                    <a:pt x="370" y="206"/>
                    <a:pt x="359" y="218"/>
                    <a:pt x="342" y="223"/>
                  </a:cubicBezTo>
                  <a:cubicBezTo>
                    <a:pt x="284" y="257"/>
                    <a:pt x="223" y="279"/>
                    <a:pt x="160" y="297"/>
                  </a:cubicBezTo>
                  <a:cubicBezTo>
                    <a:pt x="103" y="308"/>
                    <a:pt x="53" y="313"/>
                    <a:pt x="1" y="313"/>
                  </a:cubicBezTo>
                  <a:cubicBezTo>
                    <a:pt x="1" y="320"/>
                    <a:pt x="6" y="326"/>
                    <a:pt x="12" y="331"/>
                  </a:cubicBezTo>
                  <a:cubicBezTo>
                    <a:pt x="46" y="388"/>
                    <a:pt x="69" y="456"/>
                    <a:pt x="69" y="525"/>
                  </a:cubicBezTo>
                  <a:cubicBezTo>
                    <a:pt x="74" y="586"/>
                    <a:pt x="63" y="654"/>
                    <a:pt x="35" y="722"/>
                  </a:cubicBezTo>
                  <a:cubicBezTo>
                    <a:pt x="24" y="751"/>
                    <a:pt x="12" y="774"/>
                    <a:pt x="1" y="803"/>
                  </a:cubicBezTo>
                  <a:lnTo>
                    <a:pt x="74" y="803"/>
                  </a:lnTo>
                  <a:cubicBezTo>
                    <a:pt x="87" y="797"/>
                    <a:pt x="98" y="797"/>
                    <a:pt x="108" y="797"/>
                  </a:cubicBezTo>
                  <a:cubicBezTo>
                    <a:pt x="160" y="791"/>
                    <a:pt x="205" y="780"/>
                    <a:pt x="250" y="769"/>
                  </a:cubicBezTo>
                  <a:lnTo>
                    <a:pt x="268" y="769"/>
                  </a:lnTo>
                  <a:cubicBezTo>
                    <a:pt x="284" y="769"/>
                    <a:pt x="308" y="774"/>
                    <a:pt x="318" y="791"/>
                  </a:cubicBezTo>
                  <a:cubicBezTo>
                    <a:pt x="336" y="808"/>
                    <a:pt x="342" y="825"/>
                    <a:pt x="342" y="848"/>
                  </a:cubicBezTo>
                  <a:cubicBezTo>
                    <a:pt x="336" y="877"/>
                    <a:pt x="336" y="905"/>
                    <a:pt x="336" y="934"/>
                  </a:cubicBezTo>
                  <a:cubicBezTo>
                    <a:pt x="342" y="961"/>
                    <a:pt x="347" y="990"/>
                    <a:pt x="353" y="1024"/>
                  </a:cubicBezTo>
                  <a:cubicBezTo>
                    <a:pt x="359" y="1029"/>
                    <a:pt x="359" y="1036"/>
                    <a:pt x="365" y="1042"/>
                  </a:cubicBezTo>
                  <a:cubicBezTo>
                    <a:pt x="370" y="1070"/>
                    <a:pt x="387" y="1097"/>
                    <a:pt x="404" y="1121"/>
                  </a:cubicBezTo>
                  <a:cubicBezTo>
                    <a:pt x="415" y="1144"/>
                    <a:pt x="433" y="1166"/>
                    <a:pt x="449" y="1183"/>
                  </a:cubicBezTo>
                  <a:cubicBezTo>
                    <a:pt x="455" y="1183"/>
                    <a:pt x="462" y="1189"/>
                    <a:pt x="462" y="1194"/>
                  </a:cubicBezTo>
                  <a:cubicBezTo>
                    <a:pt x="489" y="1217"/>
                    <a:pt x="518" y="1234"/>
                    <a:pt x="546" y="1252"/>
                  </a:cubicBezTo>
                  <a:cubicBezTo>
                    <a:pt x="552" y="1252"/>
                    <a:pt x="552" y="1252"/>
                    <a:pt x="552" y="1257"/>
                  </a:cubicBezTo>
                  <a:cubicBezTo>
                    <a:pt x="575" y="1262"/>
                    <a:pt x="591" y="1275"/>
                    <a:pt x="609" y="1280"/>
                  </a:cubicBezTo>
                  <a:cubicBezTo>
                    <a:pt x="614" y="1280"/>
                    <a:pt x="620" y="1280"/>
                    <a:pt x="625" y="1286"/>
                  </a:cubicBezTo>
                  <a:cubicBezTo>
                    <a:pt x="643" y="1291"/>
                    <a:pt x="659" y="1297"/>
                    <a:pt x="677" y="1297"/>
                  </a:cubicBezTo>
                  <a:cubicBezTo>
                    <a:pt x="688" y="1302"/>
                    <a:pt x="706" y="1302"/>
                    <a:pt x="717" y="1302"/>
                  </a:cubicBezTo>
                  <a:cubicBezTo>
                    <a:pt x="722" y="1302"/>
                    <a:pt x="734" y="1309"/>
                    <a:pt x="740" y="1309"/>
                  </a:cubicBezTo>
                  <a:lnTo>
                    <a:pt x="819" y="1309"/>
                  </a:lnTo>
                  <a:cubicBezTo>
                    <a:pt x="848" y="1309"/>
                    <a:pt x="871" y="1302"/>
                    <a:pt x="893" y="1297"/>
                  </a:cubicBezTo>
                  <a:cubicBezTo>
                    <a:pt x="916" y="1291"/>
                    <a:pt x="939" y="1286"/>
                    <a:pt x="955" y="1280"/>
                  </a:cubicBezTo>
                  <a:cubicBezTo>
                    <a:pt x="989" y="1268"/>
                    <a:pt x="1024" y="1252"/>
                    <a:pt x="1052" y="1234"/>
                  </a:cubicBezTo>
                  <a:cubicBezTo>
                    <a:pt x="1081" y="1217"/>
                    <a:pt x="1103" y="1200"/>
                    <a:pt x="1120" y="1178"/>
                  </a:cubicBezTo>
                  <a:cubicBezTo>
                    <a:pt x="1126" y="1178"/>
                    <a:pt x="1126" y="1172"/>
                    <a:pt x="1126" y="1172"/>
                  </a:cubicBezTo>
                  <a:cubicBezTo>
                    <a:pt x="1131" y="1166"/>
                    <a:pt x="1137" y="1166"/>
                    <a:pt x="1137" y="1160"/>
                  </a:cubicBezTo>
                  <a:cubicBezTo>
                    <a:pt x="1154" y="1138"/>
                    <a:pt x="1171" y="1115"/>
                    <a:pt x="1183" y="1092"/>
                  </a:cubicBezTo>
                  <a:cubicBezTo>
                    <a:pt x="1189" y="1076"/>
                    <a:pt x="1194" y="1058"/>
                    <a:pt x="1199" y="1042"/>
                  </a:cubicBezTo>
                  <a:cubicBezTo>
                    <a:pt x="1205" y="1024"/>
                    <a:pt x="1212" y="1013"/>
                    <a:pt x="1212" y="1002"/>
                  </a:cubicBezTo>
                  <a:lnTo>
                    <a:pt x="1212" y="995"/>
                  </a:lnTo>
                  <a:cubicBezTo>
                    <a:pt x="1212" y="990"/>
                    <a:pt x="1212" y="984"/>
                    <a:pt x="1205" y="979"/>
                  </a:cubicBezTo>
                  <a:cubicBezTo>
                    <a:pt x="1199" y="950"/>
                    <a:pt x="1194" y="927"/>
                    <a:pt x="1189" y="911"/>
                  </a:cubicBezTo>
                  <a:lnTo>
                    <a:pt x="1178" y="866"/>
                  </a:lnTo>
                  <a:cubicBezTo>
                    <a:pt x="1171" y="837"/>
                    <a:pt x="1178" y="803"/>
                    <a:pt x="1194" y="774"/>
                  </a:cubicBezTo>
                  <a:cubicBezTo>
                    <a:pt x="1212" y="746"/>
                    <a:pt x="1239" y="722"/>
                    <a:pt x="1268" y="717"/>
                  </a:cubicBezTo>
                  <a:lnTo>
                    <a:pt x="1280" y="717"/>
                  </a:lnTo>
                  <a:cubicBezTo>
                    <a:pt x="1285" y="712"/>
                    <a:pt x="1296" y="712"/>
                    <a:pt x="1302" y="712"/>
                  </a:cubicBezTo>
                  <a:cubicBezTo>
                    <a:pt x="1319" y="712"/>
                    <a:pt x="1330" y="717"/>
                    <a:pt x="1348" y="722"/>
                  </a:cubicBezTo>
                  <a:cubicBezTo>
                    <a:pt x="1359" y="722"/>
                    <a:pt x="1364" y="729"/>
                    <a:pt x="1375" y="735"/>
                  </a:cubicBezTo>
                  <a:cubicBezTo>
                    <a:pt x="1399" y="751"/>
                    <a:pt x="1416" y="780"/>
                    <a:pt x="1427" y="814"/>
                  </a:cubicBezTo>
                  <a:lnTo>
                    <a:pt x="1450" y="877"/>
                  </a:lnTo>
                  <a:cubicBezTo>
                    <a:pt x="1456" y="893"/>
                    <a:pt x="1461" y="905"/>
                    <a:pt x="1467" y="922"/>
                  </a:cubicBezTo>
                  <a:cubicBezTo>
                    <a:pt x="1478" y="950"/>
                    <a:pt x="1490" y="979"/>
                    <a:pt x="1501" y="1007"/>
                  </a:cubicBezTo>
                  <a:cubicBezTo>
                    <a:pt x="1512" y="1029"/>
                    <a:pt x="1524" y="1052"/>
                    <a:pt x="1535" y="1076"/>
                  </a:cubicBezTo>
                  <a:cubicBezTo>
                    <a:pt x="1553" y="1104"/>
                    <a:pt x="1569" y="1138"/>
                    <a:pt x="1587" y="1166"/>
                  </a:cubicBezTo>
                  <a:cubicBezTo>
                    <a:pt x="1598" y="1183"/>
                    <a:pt x="1614" y="1200"/>
                    <a:pt x="1626" y="1217"/>
                  </a:cubicBezTo>
                  <a:cubicBezTo>
                    <a:pt x="1660" y="1262"/>
                    <a:pt x="1694" y="1302"/>
                    <a:pt x="1734" y="1343"/>
                  </a:cubicBezTo>
                  <a:cubicBezTo>
                    <a:pt x="1763" y="1359"/>
                    <a:pt x="1784" y="1382"/>
                    <a:pt x="1813" y="1399"/>
                  </a:cubicBezTo>
                  <a:cubicBezTo>
                    <a:pt x="1836" y="1411"/>
                    <a:pt x="1859" y="1427"/>
                    <a:pt x="1881" y="1438"/>
                  </a:cubicBezTo>
                  <a:cubicBezTo>
                    <a:pt x="1928" y="1462"/>
                    <a:pt x="1973" y="1472"/>
                    <a:pt x="2012" y="1485"/>
                  </a:cubicBezTo>
                  <a:cubicBezTo>
                    <a:pt x="2023" y="1485"/>
                    <a:pt x="2035" y="1490"/>
                    <a:pt x="2041" y="1490"/>
                  </a:cubicBezTo>
                  <a:cubicBezTo>
                    <a:pt x="2075" y="1496"/>
                    <a:pt x="2104" y="1496"/>
                    <a:pt x="2125" y="1496"/>
                  </a:cubicBezTo>
                  <a:lnTo>
                    <a:pt x="2149" y="1496"/>
                  </a:lnTo>
                  <a:cubicBezTo>
                    <a:pt x="2172" y="1490"/>
                    <a:pt x="2194" y="1490"/>
                    <a:pt x="2217" y="1485"/>
                  </a:cubicBezTo>
                  <a:cubicBezTo>
                    <a:pt x="2240" y="1479"/>
                    <a:pt x="2256" y="1472"/>
                    <a:pt x="2274" y="1467"/>
                  </a:cubicBezTo>
                  <a:cubicBezTo>
                    <a:pt x="2325" y="1451"/>
                    <a:pt x="2364" y="1427"/>
                    <a:pt x="2405" y="1404"/>
                  </a:cubicBezTo>
                  <a:cubicBezTo>
                    <a:pt x="2432" y="1382"/>
                    <a:pt x="2455" y="1365"/>
                    <a:pt x="2484" y="1343"/>
                  </a:cubicBezTo>
                  <a:cubicBezTo>
                    <a:pt x="2507" y="1320"/>
                    <a:pt x="2529" y="1297"/>
                    <a:pt x="2558" y="1275"/>
                  </a:cubicBezTo>
                  <a:cubicBezTo>
                    <a:pt x="2558" y="1268"/>
                    <a:pt x="2558" y="1268"/>
                    <a:pt x="2563" y="1262"/>
                  </a:cubicBezTo>
                  <a:cubicBezTo>
                    <a:pt x="2620" y="1194"/>
                    <a:pt x="2671" y="1115"/>
                    <a:pt x="2717" y="1024"/>
                  </a:cubicBezTo>
                  <a:cubicBezTo>
                    <a:pt x="2757" y="956"/>
                    <a:pt x="2785" y="877"/>
                    <a:pt x="2814" y="785"/>
                  </a:cubicBezTo>
                  <a:cubicBezTo>
                    <a:pt x="2820" y="774"/>
                    <a:pt x="2825" y="769"/>
                    <a:pt x="2830" y="757"/>
                  </a:cubicBezTo>
                  <a:cubicBezTo>
                    <a:pt x="2854" y="717"/>
                    <a:pt x="2899" y="695"/>
                    <a:pt x="2944" y="695"/>
                  </a:cubicBezTo>
                  <a:cubicBezTo>
                    <a:pt x="2972" y="695"/>
                    <a:pt x="2990" y="701"/>
                    <a:pt x="3006" y="706"/>
                  </a:cubicBezTo>
                  <a:cubicBezTo>
                    <a:pt x="3012" y="712"/>
                    <a:pt x="3019" y="712"/>
                    <a:pt x="3024" y="717"/>
                  </a:cubicBezTo>
                  <a:cubicBezTo>
                    <a:pt x="3035" y="722"/>
                    <a:pt x="3041" y="735"/>
                    <a:pt x="3053" y="740"/>
                  </a:cubicBezTo>
                  <a:cubicBezTo>
                    <a:pt x="3053" y="746"/>
                    <a:pt x="3058" y="751"/>
                    <a:pt x="3064" y="757"/>
                  </a:cubicBezTo>
                  <a:cubicBezTo>
                    <a:pt x="3064" y="763"/>
                    <a:pt x="3069" y="769"/>
                    <a:pt x="3069" y="769"/>
                  </a:cubicBezTo>
                  <a:lnTo>
                    <a:pt x="3114" y="837"/>
                  </a:lnTo>
                  <a:lnTo>
                    <a:pt x="3161" y="905"/>
                  </a:lnTo>
                  <a:cubicBezTo>
                    <a:pt x="3161" y="911"/>
                    <a:pt x="3161" y="911"/>
                    <a:pt x="3166" y="916"/>
                  </a:cubicBezTo>
                  <a:cubicBezTo>
                    <a:pt x="3216" y="995"/>
                    <a:pt x="3291" y="1097"/>
                    <a:pt x="3381" y="1183"/>
                  </a:cubicBezTo>
                  <a:cubicBezTo>
                    <a:pt x="3399" y="1194"/>
                    <a:pt x="3410" y="1207"/>
                    <a:pt x="3428" y="1217"/>
                  </a:cubicBezTo>
                  <a:cubicBezTo>
                    <a:pt x="3455" y="1241"/>
                    <a:pt x="3489" y="1257"/>
                    <a:pt x="3518" y="1275"/>
                  </a:cubicBezTo>
                  <a:cubicBezTo>
                    <a:pt x="3557" y="1291"/>
                    <a:pt x="3604" y="1309"/>
                    <a:pt x="3654" y="1320"/>
                  </a:cubicBezTo>
                  <a:cubicBezTo>
                    <a:pt x="3666" y="1320"/>
                    <a:pt x="3672" y="1325"/>
                    <a:pt x="3683" y="1325"/>
                  </a:cubicBezTo>
                  <a:cubicBezTo>
                    <a:pt x="3717" y="1331"/>
                    <a:pt x="3746" y="1331"/>
                    <a:pt x="3774" y="1331"/>
                  </a:cubicBezTo>
                  <a:lnTo>
                    <a:pt x="3796" y="1331"/>
                  </a:lnTo>
                  <a:cubicBezTo>
                    <a:pt x="3808" y="1331"/>
                    <a:pt x="3819" y="1331"/>
                    <a:pt x="3825" y="1325"/>
                  </a:cubicBezTo>
                  <a:cubicBezTo>
                    <a:pt x="3864" y="1320"/>
                    <a:pt x="3898" y="1314"/>
                    <a:pt x="3927" y="1302"/>
                  </a:cubicBezTo>
                  <a:cubicBezTo>
                    <a:pt x="3961" y="1291"/>
                    <a:pt x="3995" y="1275"/>
                    <a:pt x="4029" y="1252"/>
                  </a:cubicBezTo>
                  <a:cubicBezTo>
                    <a:pt x="4063" y="1228"/>
                    <a:pt x="4092" y="1207"/>
                    <a:pt x="4115" y="1189"/>
                  </a:cubicBezTo>
                  <a:cubicBezTo>
                    <a:pt x="4115" y="1183"/>
                    <a:pt x="4115" y="1183"/>
                    <a:pt x="4121" y="1178"/>
                  </a:cubicBezTo>
                  <a:cubicBezTo>
                    <a:pt x="4121" y="1178"/>
                    <a:pt x="4126" y="1172"/>
                    <a:pt x="4126" y="1166"/>
                  </a:cubicBezTo>
                  <a:cubicBezTo>
                    <a:pt x="4149" y="1144"/>
                    <a:pt x="4160" y="1121"/>
                    <a:pt x="4171" y="1092"/>
                  </a:cubicBezTo>
                  <a:cubicBezTo>
                    <a:pt x="4189" y="1063"/>
                    <a:pt x="4200" y="1029"/>
                    <a:pt x="4212" y="990"/>
                  </a:cubicBezTo>
                  <a:cubicBezTo>
                    <a:pt x="4212" y="979"/>
                    <a:pt x="4212" y="968"/>
                    <a:pt x="4217" y="950"/>
                  </a:cubicBezTo>
                  <a:cubicBezTo>
                    <a:pt x="4217" y="922"/>
                    <a:pt x="4223" y="893"/>
                    <a:pt x="4217" y="859"/>
                  </a:cubicBezTo>
                  <a:lnTo>
                    <a:pt x="4217" y="842"/>
                  </a:lnTo>
                  <a:lnTo>
                    <a:pt x="4217" y="825"/>
                  </a:lnTo>
                  <a:cubicBezTo>
                    <a:pt x="4212" y="785"/>
                    <a:pt x="4223" y="751"/>
                    <a:pt x="4246" y="722"/>
                  </a:cubicBezTo>
                  <a:cubicBezTo>
                    <a:pt x="4252" y="712"/>
                    <a:pt x="4262" y="706"/>
                    <a:pt x="4273" y="701"/>
                  </a:cubicBezTo>
                  <a:cubicBezTo>
                    <a:pt x="4286" y="695"/>
                    <a:pt x="4291" y="695"/>
                    <a:pt x="4297" y="695"/>
                  </a:cubicBezTo>
                  <a:cubicBezTo>
                    <a:pt x="4307" y="688"/>
                    <a:pt x="4314" y="688"/>
                    <a:pt x="4325" y="688"/>
                  </a:cubicBezTo>
                  <a:cubicBezTo>
                    <a:pt x="4359" y="688"/>
                    <a:pt x="4388" y="706"/>
                    <a:pt x="4410" y="729"/>
                  </a:cubicBezTo>
                  <a:cubicBezTo>
                    <a:pt x="4427" y="740"/>
                    <a:pt x="4438" y="757"/>
                    <a:pt x="4456" y="769"/>
                  </a:cubicBezTo>
                  <a:cubicBezTo>
                    <a:pt x="4456" y="722"/>
                    <a:pt x="4462" y="677"/>
                    <a:pt x="4472" y="638"/>
                  </a:cubicBezTo>
                  <a:cubicBezTo>
                    <a:pt x="4501" y="530"/>
                    <a:pt x="4558" y="428"/>
                    <a:pt x="4637" y="336"/>
                  </a:cubicBezTo>
                  <a:cubicBezTo>
                    <a:pt x="4627" y="336"/>
                    <a:pt x="4621" y="336"/>
                    <a:pt x="4614" y="331"/>
                  </a:cubicBezTo>
                  <a:cubicBezTo>
                    <a:pt x="4569" y="320"/>
                    <a:pt x="4524" y="297"/>
                    <a:pt x="4485" y="274"/>
                  </a:cubicBezTo>
                  <a:cubicBezTo>
                    <a:pt x="4438" y="245"/>
                    <a:pt x="4393" y="211"/>
                    <a:pt x="4354" y="171"/>
                  </a:cubicBezTo>
                  <a:cubicBezTo>
                    <a:pt x="4320" y="137"/>
                    <a:pt x="4291" y="98"/>
                    <a:pt x="4262" y="47"/>
                  </a:cubicBezTo>
                  <a:cubicBezTo>
                    <a:pt x="4252" y="30"/>
                    <a:pt x="4239" y="19"/>
                    <a:pt x="4223" y="13"/>
                  </a:cubicBezTo>
                  <a:cubicBezTo>
                    <a:pt x="4205" y="6"/>
                    <a:pt x="4189" y="1"/>
                    <a:pt x="4178"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3" name="Google Shape;2077;p27"/>
            <p:cNvSpPr>
              <a:spLocks noChangeArrowheads="1"/>
            </p:cNvSpPr>
            <p:nvPr/>
          </p:nvSpPr>
          <p:spPr bwMode="auto">
            <a:xfrm flipH="1">
              <a:off x="1879340" y="3484630"/>
              <a:ext cx="208750" cy="217310"/>
            </a:xfrm>
            <a:custGeom>
              <a:avLst/>
              <a:gdLst>
                <a:gd name="T0" fmla="*/ 0 w 7087"/>
                <a:gd name="T1" fmla="*/ 0 h 7371"/>
                <a:gd name="T2" fmla="*/ 7087 w 7087"/>
                <a:gd name="T3" fmla="*/ 7371 h 7371"/>
              </a:gdLst>
              <a:ahLst/>
              <a:cxnLst/>
              <a:rect l="T0" t="T1" r="T2" b="T3"/>
              <a:pathLst>
                <a:path w="7087" h="7371" extrusionOk="0">
                  <a:moveTo>
                    <a:pt x="3211" y="205"/>
                  </a:moveTo>
                  <a:cubicBezTo>
                    <a:pt x="3245" y="205"/>
                    <a:pt x="3274" y="210"/>
                    <a:pt x="3302" y="216"/>
                  </a:cubicBezTo>
                  <a:cubicBezTo>
                    <a:pt x="3336" y="221"/>
                    <a:pt x="3370" y="233"/>
                    <a:pt x="3398" y="250"/>
                  </a:cubicBezTo>
                  <a:cubicBezTo>
                    <a:pt x="3421" y="261"/>
                    <a:pt x="3450" y="278"/>
                    <a:pt x="3466" y="295"/>
                  </a:cubicBezTo>
                  <a:cubicBezTo>
                    <a:pt x="3495" y="318"/>
                    <a:pt x="3512" y="347"/>
                    <a:pt x="3529" y="370"/>
                  </a:cubicBezTo>
                  <a:cubicBezTo>
                    <a:pt x="3557" y="409"/>
                    <a:pt x="3580" y="454"/>
                    <a:pt x="3591" y="499"/>
                  </a:cubicBezTo>
                  <a:cubicBezTo>
                    <a:pt x="3643" y="643"/>
                    <a:pt x="3660" y="801"/>
                    <a:pt x="3670" y="955"/>
                  </a:cubicBezTo>
                  <a:lnTo>
                    <a:pt x="3677" y="977"/>
                  </a:lnTo>
                  <a:lnTo>
                    <a:pt x="3677" y="1000"/>
                  </a:lnTo>
                  <a:lnTo>
                    <a:pt x="3677" y="1023"/>
                  </a:lnTo>
                  <a:cubicBezTo>
                    <a:pt x="3683" y="1086"/>
                    <a:pt x="3694" y="1154"/>
                    <a:pt x="3705" y="1222"/>
                  </a:cubicBezTo>
                  <a:cubicBezTo>
                    <a:pt x="3705" y="1256"/>
                    <a:pt x="3733" y="1284"/>
                    <a:pt x="3773" y="1296"/>
                  </a:cubicBezTo>
                  <a:cubicBezTo>
                    <a:pt x="3780" y="1301"/>
                    <a:pt x="3796" y="1301"/>
                    <a:pt x="3807" y="1301"/>
                  </a:cubicBezTo>
                  <a:cubicBezTo>
                    <a:pt x="3836" y="1301"/>
                    <a:pt x="3859" y="1290"/>
                    <a:pt x="3875" y="1278"/>
                  </a:cubicBezTo>
                  <a:cubicBezTo>
                    <a:pt x="3927" y="1222"/>
                    <a:pt x="3972" y="1181"/>
                    <a:pt x="4029" y="1142"/>
                  </a:cubicBezTo>
                  <a:lnTo>
                    <a:pt x="4040" y="1136"/>
                  </a:lnTo>
                  <a:cubicBezTo>
                    <a:pt x="4063" y="1120"/>
                    <a:pt x="4092" y="1102"/>
                    <a:pt x="4121" y="1086"/>
                  </a:cubicBezTo>
                  <a:cubicBezTo>
                    <a:pt x="4155" y="1073"/>
                    <a:pt x="4182" y="1057"/>
                    <a:pt x="4216" y="1045"/>
                  </a:cubicBezTo>
                  <a:cubicBezTo>
                    <a:pt x="4257" y="1034"/>
                    <a:pt x="4302" y="1023"/>
                    <a:pt x="4352" y="1018"/>
                  </a:cubicBezTo>
                  <a:lnTo>
                    <a:pt x="4370" y="1018"/>
                  </a:lnTo>
                  <a:cubicBezTo>
                    <a:pt x="4399" y="1018"/>
                    <a:pt x="4427" y="1018"/>
                    <a:pt x="4455" y="1028"/>
                  </a:cubicBezTo>
                  <a:cubicBezTo>
                    <a:pt x="4489" y="1034"/>
                    <a:pt x="4517" y="1045"/>
                    <a:pt x="4551" y="1057"/>
                  </a:cubicBezTo>
                  <a:cubicBezTo>
                    <a:pt x="4575" y="1073"/>
                    <a:pt x="4598" y="1086"/>
                    <a:pt x="4620" y="1102"/>
                  </a:cubicBezTo>
                  <a:cubicBezTo>
                    <a:pt x="4637" y="1120"/>
                    <a:pt x="4654" y="1136"/>
                    <a:pt x="4666" y="1159"/>
                  </a:cubicBezTo>
                  <a:cubicBezTo>
                    <a:pt x="4677" y="1181"/>
                    <a:pt x="4693" y="1210"/>
                    <a:pt x="4700" y="1233"/>
                  </a:cubicBezTo>
                  <a:cubicBezTo>
                    <a:pt x="4711" y="1267"/>
                    <a:pt x="4716" y="1296"/>
                    <a:pt x="4722" y="1335"/>
                  </a:cubicBezTo>
                  <a:cubicBezTo>
                    <a:pt x="4722" y="1380"/>
                    <a:pt x="4716" y="1432"/>
                    <a:pt x="4711" y="1488"/>
                  </a:cubicBezTo>
                  <a:cubicBezTo>
                    <a:pt x="4693" y="1551"/>
                    <a:pt x="4671" y="1614"/>
                    <a:pt x="4637" y="1687"/>
                  </a:cubicBezTo>
                  <a:lnTo>
                    <a:pt x="4632" y="1699"/>
                  </a:lnTo>
                  <a:lnTo>
                    <a:pt x="4625" y="1710"/>
                  </a:lnTo>
                  <a:cubicBezTo>
                    <a:pt x="4609" y="1734"/>
                    <a:pt x="4603" y="1755"/>
                    <a:pt x="4603" y="1779"/>
                  </a:cubicBezTo>
                  <a:cubicBezTo>
                    <a:pt x="4598" y="1818"/>
                    <a:pt x="4609" y="1858"/>
                    <a:pt x="4637" y="1881"/>
                  </a:cubicBezTo>
                  <a:cubicBezTo>
                    <a:pt x="4659" y="1915"/>
                    <a:pt x="4706" y="1931"/>
                    <a:pt x="4745" y="1931"/>
                  </a:cubicBezTo>
                  <a:cubicBezTo>
                    <a:pt x="4768" y="1931"/>
                    <a:pt x="4785" y="1926"/>
                    <a:pt x="4802" y="1915"/>
                  </a:cubicBezTo>
                  <a:cubicBezTo>
                    <a:pt x="4887" y="1870"/>
                    <a:pt x="4955" y="1836"/>
                    <a:pt x="5029" y="1807"/>
                  </a:cubicBezTo>
                  <a:cubicBezTo>
                    <a:pt x="5137" y="1773"/>
                    <a:pt x="5246" y="1744"/>
                    <a:pt x="5353" y="1734"/>
                  </a:cubicBezTo>
                  <a:lnTo>
                    <a:pt x="5387" y="1734"/>
                  </a:lnTo>
                  <a:cubicBezTo>
                    <a:pt x="5432" y="1734"/>
                    <a:pt x="5477" y="1739"/>
                    <a:pt x="5529" y="1750"/>
                  </a:cubicBezTo>
                  <a:cubicBezTo>
                    <a:pt x="5558" y="1755"/>
                    <a:pt x="5587" y="1761"/>
                    <a:pt x="5614" y="1779"/>
                  </a:cubicBezTo>
                  <a:cubicBezTo>
                    <a:pt x="5626" y="1784"/>
                    <a:pt x="5632" y="1789"/>
                    <a:pt x="5655" y="1802"/>
                  </a:cubicBezTo>
                  <a:lnTo>
                    <a:pt x="5666" y="1818"/>
                  </a:lnTo>
                  <a:cubicBezTo>
                    <a:pt x="5666" y="1824"/>
                    <a:pt x="5671" y="1829"/>
                    <a:pt x="5677" y="1836"/>
                  </a:cubicBezTo>
                  <a:cubicBezTo>
                    <a:pt x="5677" y="1841"/>
                    <a:pt x="5677" y="1852"/>
                    <a:pt x="5682" y="1858"/>
                  </a:cubicBezTo>
                  <a:cubicBezTo>
                    <a:pt x="5677" y="1870"/>
                    <a:pt x="5677" y="1881"/>
                    <a:pt x="5677" y="1892"/>
                  </a:cubicBezTo>
                  <a:cubicBezTo>
                    <a:pt x="5666" y="1920"/>
                    <a:pt x="5660" y="1949"/>
                    <a:pt x="5648" y="1972"/>
                  </a:cubicBezTo>
                  <a:cubicBezTo>
                    <a:pt x="5621" y="2028"/>
                    <a:pt x="5580" y="2080"/>
                    <a:pt x="5524" y="2148"/>
                  </a:cubicBezTo>
                  <a:lnTo>
                    <a:pt x="5422" y="2250"/>
                  </a:lnTo>
                  <a:cubicBezTo>
                    <a:pt x="5370" y="2301"/>
                    <a:pt x="5353" y="2375"/>
                    <a:pt x="5382" y="2443"/>
                  </a:cubicBezTo>
                  <a:cubicBezTo>
                    <a:pt x="5398" y="2466"/>
                    <a:pt x="5416" y="2489"/>
                    <a:pt x="5438" y="2500"/>
                  </a:cubicBezTo>
                  <a:cubicBezTo>
                    <a:pt x="5461" y="2518"/>
                    <a:pt x="5490" y="2529"/>
                    <a:pt x="5529" y="2529"/>
                  </a:cubicBezTo>
                  <a:cubicBezTo>
                    <a:pt x="5535" y="2529"/>
                    <a:pt x="5552" y="2529"/>
                    <a:pt x="5558" y="2523"/>
                  </a:cubicBezTo>
                  <a:cubicBezTo>
                    <a:pt x="5597" y="2523"/>
                    <a:pt x="5632" y="2518"/>
                    <a:pt x="5671" y="2511"/>
                  </a:cubicBezTo>
                  <a:lnTo>
                    <a:pt x="5915" y="2511"/>
                  </a:lnTo>
                  <a:lnTo>
                    <a:pt x="5949" y="2518"/>
                  </a:lnTo>
                  <a:cubicBezTo>
                    <a:pt x="5989" y="2518"/>
                    <a:pt x="6023" y="2518"/>
                    <a:pt x="6064" y="2523"/>
                  </a:cubicBezTo>
                  <a:cubicBezTo>
                    <a:pt x="6098" y="2523"/>
                    <a:pt x="6138" y="2529"/>
                    <a:pt x="6177" y="2540"/>
                  </a:cubicBezTo>
                  <a:cubicBezTo>
                    <a:pt x="6290" y="2563"/>
                    <a:pt x="6393" y="2597"/>
                    <a:pt x="6478" y="2642"/>
                  </a:cubicBezTo>
                  <a:cubicBezTo>
                    <a:pt x="6541" y="2670"/>
                    <a:pt x="6592" y="2705"/>
                    <a:pt x="6643" y="2750"/>
                  </a:cubicBezTo>
                  <a:cubicBezTo>
                    <a:pt x="6678" y="2784"/>
                    <a:pt x="6705" y="2818"/>
                    <a:pt x="6728" y="2846"/>
                  </a:cubicBezTo>
                  <a:cubicBezTo>
                    <a:pt x="6746" y="2880"/>
                    <a:pt x="6768" y="2915"/>
                    <a:pt x="6780" y="2954"/>
                  </a:cubicBezTo>
                  <a:cubicBezTo>
                    <a:pt x="6796" y="3000"/>
                    <a:pt x="6802" y="3045"/>
                    <a:pt x="6814" y="3103"/>
                  </a:cubicBezTo>
                  <a:cubicBezTo>
                    <a:pt x="6814" y="3148"/>
                    <a:pt x="6807" y="3187"/>
                    <a:pt x="6802" y="3227"/>
                  </a:cubicBezTo>
                  <a:cubicBezTo>
                    <a:pt x="6796" y="3261"/>
                    <a:pt x="6785" y="3290"/>
                    <a:pt x="6773" y="3318"/>
                  </a:cubicBezTo>
                  <a:cubicBezTo>
                    <a:pt x="6757" y="3347"/>
                    <a:pt x="6739" y="3370"/>
                    <a:pt x="6723" y="3392"/>
                  </a:cubicBezTo>
                  <a:cubicBezTo>
                    <a:pt x="6699" y="3415"/>
                    <a:pt x="6671" y="3438"/>
                    <a:pt x="6643" y="3460"/>
                  </a:cubicBezTo>
                  <a:cubicBezTo>
                    <a:pt x="6609" y="3483"/>
                    <a:pt x="6568" y="3500"/>
                    <a:pt x="6518" y="3517"/>
                  </a:cubicBezTo>
                  <a:cubicBezTo>
                    <a:pt x="6455" y="3541"/>
                    <a:pt x="6376" y="3557"/>
                    <a:pt x="6290" y="3568"/>
                  </a:cubicBezTo>
                  <a:lnTo>
                    <a:pt x="6240" y="3568"/>
                  </a:lnTo>
                  <a:cubicBezTo>
                    <a:pt x="6177" y="3568"/>
                    <a:pt x="6103" y="3562"/>
                    <a:pt x="6023" y="3546"/>
                  </a:cubicBezTo>
                  <a:lnTo>
                    <a:pt x="6007" y="3546"/>
                  </a:lnTo>
                  <a:cubicBezTo>
                    <a:pt x="5962" y="3546"/>
                    <a:pt x="5915" y="3591"/>
                    <a:pt x="5899" y="3625"/>
                  </a:cubicBezTo>
                  <a:cubicBezTo>
                    <a:pt x="5887" y="3659"/>
                    <a:pt x="5893" y="3693"/>
                    <a:pt x="5904" y="3722"/>
                  </a:cubicBezTo>
                  <a:cubicBezTo>
                    <a:pt x="5921" y="3745"/>
                    <a:pt x="5944" y="3772"/>
                    <a:pt x="5973" y="3785"/>
                  </a:cubicBezTo>
                  <a:cubicBezTo>
                    <a:pt x="6001" y="3801"/>
                    <a:pt x="6030" y="3819"/>
                    <a:pt x="6057" y="3841"/>
                  </a:cubicBezTo>
                  <a:cubicBezTo>
                    <a:pt x="6086" y="3869"/>
                    <a:pt x="6114" y="3898"/>
                    <a:pt x="6132" y="3932"/>
                  </a:cubicBezTo>
                  <a:cubicBezTo>
                    <a:pt x="6154" y="3961"/>
                    <a:pt x="6172" y="3995"/>
                    <a:pt x="6188" y="4040"/>
                  </a:cubicBezTo>
                  <a:cubicBezTo>
                    <a:pt x="6193" y="4063"/>
                    <a:pt x="6200" y="4091"/>
                    <a:pt x="6206" y="4120"/>
                  </a:cubicBezTo>
                  <a:cubicBezTo>
                    <a:pt x="6206" y="4160"/>
                    <a:pt x="6200" y="4205"/>
                    <a:pt x="6193" y="4250"/>
                  </a:cubicBezTo>
                  <a:cubicBezTo>
                    <a:pt x="6183" y="4296"/>
                    <a:pt x="6166" y="4341"/>
                    <a:pt x="6143" y="4386"/>
                  </a:cubicBezTo>
                  <a:cubicBezTo>
                    <a:pt x="6120" y="4432"/>
                    <a:pt x="6086" y="4477"/>
                    <a:pt x="6052" y="4522"/>
                  </a:cubicBezTo>
                  <a:cubicBezTo>
                    <a:pt x="6012" y="4563"/>
                    <a:pt x="5967" y="4603"/>
                    <a:pt x="5921" y="4637"/>
                  </a:cubicBezTo>
                  <a:cubicBezTo>
                    <a:pt x="5881" y="4666"/>
                    <a:pt x="5836" y="4687"/>
                    <a:pt x="5784" y="4705"/>
                  </a:cubicBezTo>
                  <a:cubicBezTo>
                    <a:pt x="5745" y="4716"/>
                    <a:pt x="5705" y="4727"/>
                    <a:pt x="5660" y="4734"/>
                  </a:cubicBezTo>
                  <a:lnTo>
                    <a:pt x="5637" y="4734"/>
                  </a:lnTo>
                  <a:cubicBezTo>
                    <a:pt x="5597" y="4734"/>
                    <a:pt x="5563" y="4727"/>
                    <a:pt x="5529" y="4722"/>
                  </a:cubicBezTo>
                  <a:cubicBezTo>
                    <a:pt x="5484" y="4711"/>
                    <a:pt x="5443" y="4700"/>
                    <a:pt x="5398" y="4677"/>
                  </a:cubicBezTo>
                  <a:cubicBezTo>
                    <a:pt x="5353" y="4648"/>
                    <a:pt x="5307" y="4619"/>
                    <a:pt x="5262" y="4580"/>
                  </a:cubicBezTo>
                  <a:cubicBezTo>
                    <a:pt x="5239" y="4563"/>
                    <a:pt x="5222" y="4546"/>
                    <a:pt x="5205" y="4529"/>
                  </a:cubicBezTo>
                  <a:cubicBezTo>
                    <a:pt x="5183" y="4506"/>
                    <a:pt x="5154" y="4488"/>
                    <a:pt x="5120" y="4488"/>
                  </a:cubicBezTo>
                  <a:cubicBezTo>
                    <a:pt x="5102" y="4488"/>
                    <a:pt x="5086" y="4495"/>
                    <a:pt x="5068" y="4501"/>
                  </a:cubicBezTo>
                  <a:cubicBezTo>
                    <a:pt x="5023" y="4522"/>
                    <a:pt x="5000" y="4569"/>
                    <a:pt x="5012" y="4625"/>
                  </a:cubicBezTo>
                  <a:lnTo>
                    <a:pt x="5012" y="4642"/>
                  </a:lnTo>
                  <a:lnTo>
                    <a:pt x="5012" y="4659"/>
                  </a:lnTo>
                  <a:cubicBezTo>
                    <a:pt x="5018" y="4705"/>
                    <a:pt x="5012" y="4750"/>
                    <a:pt x="5007" y="4790"/>
                  </a:cubicBezTo>
                  <a:cubicBezTo>
                    <a:pt x="4995" y="4829"/>
                    <a:pt x="4984" y="4863"/>
                    <a:pt x="4966" y="4892"/>
                  </a:cubicBezTo>
                  <a:cubicBezTo>
                    <a:pt x="4955" y="4921"/>
                    <a:pt x="4939" y="4949"/>
                    <a:pt x="4916" y="4978"/>
                  </a:cubicBezTo>
                  <a:cubicBezTo>
                    <a:pt x="4892" y="5007"/>
                    <a:pt x="4864" y="5028"/>
                    <a:pt x="4824" y="5052"/>
                  </a:cubicBezTo>
                  <a:cubicBezTo>
                    <a:pt x="4790" y="5075"/>
                    <a:pt x="4756" y="5091"/>
                    <a:pt x="4722" y="5102"/>
                  </a:cubicBezTo>
                  <a:cubicBezTo>
                    <a:pt x="4682" y="5120"/>
                    <a:pt x="4643" y="5125"/>
                    <a:pt x="4591" y="5131"/>
                  </a:cubicBezTo>
                  <a:lnTo>
                    <a:pt x="4569" y="5131"/>
                  </a:lnTo>
                  <a:cubicBezTo>
                    <a:pt x="4530" y="5131"/>
                    <a:pt x="4489" y="5131"/>
                    <a:pt x="4449" y="5120"/>
                  </a:cubicBezTo>
                  <a:cubicBezTo>
                    <a:pt x="4399" y="5109"/>
                    <a:pt x="4352" y="5091"/>
                    <a:pt x="4313" y="5075"/>
                  </a:cubicBezTo>
                  <a:cubicBezTo>
                    <a:pt x="4268" y="5052"/>
                    <a:pt x="4223" y="5017"/>
                    <a:pt x="4176" y="4983"/>
                  </a:cubicBezTo>
                  <a:cubicBezTo>
                    <a:pt x="4080" y="4892"/>
                    <a:pt x="4006" y="4790"/>
                    <a:pt x="3956" y="4705"/>
                  </a:cubicBezTo>
                  <a:lnTo>
                    <a:pt x="3909" y="4637"/>
                  </a:lnTo>
                  <a:lnTo>
                    <a:pt x="3864" y="4569"/>
                  </a:lnTo>
                  <a:cubicBezTo>
                    <a:pt x="3853" y="4546"/>
                    <a:pt x="3836" y="4529"/>
                    <a:pt x="3819" y="4517"/>
                  </a:cubicBezTo>
                  <a:cubicBezTo>
                    <a:pt x="3796" y="4501"/>
                    <a:pt x="3773" y="4495"/>
                    <a:pt x="3739" y="4495"/>
                  </a:cubicBezTo>
                  <a:cubicBezTo>
                    <a:pt x="3683" y="4495"/>
                    <a:pt x="3631" y="4535"/>
                    <a:pt x="3609" y="4585"/>
                  </a:cubicBezTo>
                  <a:cubicBezTo>
                    <a:pt x="3580" y="4677"/>
                    <a:pt x="3552" y="4756"/>
                    <a:pt x="3512" y="4824"/>
                  </a:cubicBezTo>
                  <a:cubicBezTo>
                    <a:pt x="3466" y="4915"/>
                    <a:pt x="3410" y="5000"/>
                    <a:pt x="3353" y="5075"/>
                  </a:cubicBezTo>
                  <a:cubicBezTo>
                    <a:pt x="3302" y="5125"/>
                    <a:pt x="3250" y="5165"/>
                    <a:pt x="3200" y="5204"/>
                  </a:cubicBezTo>
                  <a:cubicBezTo>
                    <a:pt x="3159" y="5227"/>
                    <a:pt x="3120" y="5251"/>
                    <a:pt x="3069" y="5267"/>
                  </a:cubicBezTo>
                  <a:cubicBezTo>
                    <a:pt x="3035" y="5279"/>
                    <a:pt x="2995" y="5290"/>
                    <a:pt x="2944" y="5296"/>
                  </a:cubicBezTo>
                  <a:lnTo>
                    <a:pt x="2920" y="5296"/>
                  </a:lnTo>
                  <a:cubicBezTo>
                    <a:pt x="2886" y="5296"/>
                    <a:pt x="2852" y="5290"/>
                    <a:pt x="2807" y="5285"/>
                  </a:cubicBezTo>
                  <a:cubicBezTo>
                    <a:pt x="2768" y="5272"/>
                    <a:pt x="2723" y="5262"/>
                    <a:pt x="2676" y="5238"/>
                  </a:cubicBezTo>
                  <a:cubicBezTo>
                    <a:pt x="2626" y="5211"/>
                    <a:pt x="2579" y="5177"/>
                    <a:pt x="2529" y="5143"/>
                  </a:cubicBezTo>
                  <a:cubicBezTo>
                    <a:pt x="2477" y="5086"/>
                    <a:pt x="2427" y="5028"/>
                    <a:pt x="2382" y="4966"/>
                  </a:cubicBezTo>
                  <a:cubicBezTo>
                    <a:pt x="2324" y="4876"/>
                    <a:pt x="2279" y="4784"/>
                    <a:pt x="2245" y="4677"/>
                  </a:cubicBezTo>
                  <a:lnTo>
                    <a:pt x="2222" y="4614"/>
                  </a:lnTo>
                  <a:cubicBezTo>
                    <a:pt x="2211" y="4580"/>
                    <a:pt x="2194" y="4551"/>
                    <a:pt x="2170" y="4535"/>
                  </a:cubicBezTo>
                  <a:cubicBezTo>
                    <a:pt x="2149" y="4522"/>
                    <a:pt x="2125" y="4512"/>
                    <a:pt x="2097" y="4512"/>
                  </a:cubicBezTo>
                  <a:cubicBezTo>
                    <a:pt x="2091" y="4512"/>
                    <a:pt x="2080" y="4517"/>
                    <a:pt x="2075" y="4517"/>
                  </a:cubicBezTo>
                  <a:cubicBezTo>
                    <a:pt x="2041" y="4522"/>
                    <a:pt x="2007" y="4546"/>
                    <a:pt x="1989" y="4574"/>
                  </a:cubicBezTo>
                  <a:cubicBezTo>
                    <a:pt x="1973" y="4603"/>
                    <a:pt x="1966" y="4637"/>
                    <a:pt x="1973" y="4666"/>
                  </a:cubicBezTo>
                  <a:lnTo>
                    <a:pt x="1984" y="4711"/>
                  </a:lnTo>
                  <a:cubicBezTo>
                    <a:pt x="1989" y="4734"/>
                    <a:pt x="2000" y="4761"/>
                    <a:pt x="2007" y="4802"/>
                  </a:cubicBezTo>
                  <a:cubicBezTo>
                    <a:pt x="2000" y="4829"/>
                    <a:pt x="1989" y="4863"/>
                    <a:pt x="1978" y="4892"/>
                  </a:cubicBezTo>
                  <a:cubicBezTo>
                    <a:pt x="1960" y="4921"/>
                    <a:pt x="1944" y="4949"/>
                    <a:pt x="1921" y="4972"/>
                  </a:cubicBezTo>
                  <a:cubicBezTo>
                    <a:pt x="1904" y="4994"/>
                    <a:pt x="1876" y="5017"/>
                    <a:pt x="1847" y="5034"/>
                  </a:cubicBezTo>
                  <a:cubicBezTo>
                    <a:pt x="1819" y="5052"/>
                    <a:pt x="1784" y="5068"/>
                    <a:pt x="1750" y="5080"/>
                  </a:cubicBezTo>
                  <a:cubicBezTo>
                    <a:pt x="1716" y="5097"/>
                    <a:pt x="1671" y="5102"/>
                    <a:pt x="1614" y="5109"/>
                  </a:cubicBezTo>
                  <a:lnTo>
                    <a:pt x="1591" y="5109"/>
                  </a:lnTo>
                  <a:cubicBezTo>
                    <a:pt x="1557" y="5109"/>
                    <a:pt x="1517" y="5109"/>
                    <a:pt x="1472" y="5097"/>
                  </a:cubicBezTo>
                  <a:cubicBezTo>
                    <a:pt x="1433" y="5091"/>
                    <a:pt x="1393" y="5075"/>
                    <a:pt x="1347" y="5057"/>
                  </a:cubicBezTo>
                  <a:cubicBezTo>
                    <a:pt x="1318" y="5041"/>
                    <a:pt x="1291" y="5017"/>
                    <a:pt x="1257" y="4994"/>
                  </a:cubicBezTo>
                  <a:cubicBezTo>
                    <a:pt x="1239" y="4978"/>
                    <a:pt x="1216" y="4955"/>
                    <a:pt x="1199" y="4921"/>
                  </a:cubicBezTo>
                  <a:cubicBezTo>
                    <a:pt x="1182" y="4897"/>
                    <a:pt x="1165" y="4870"/>
                    <a:pt x="1160" y="4842"/>
                  </a:cubicBezTo>
                  <a:cubicBezTo>
                    <a:pt x="1142" y="4807"/>
                    <a:pt x="1137" y="4768"/>
                    <a:pt x="1131" y="4734"/>
                  </a:cubicBezTo>
                  <a:cubicBezTo>
                    <a:pt x="1131" y="4705"/>
                    <a:pt x="1131" y="4677"/>
                    <a:pt x="1137" y="4648"/>
                  </a:cubicBezTo>
                  <a:cubicBezTo>
                    <a:pt x="1137" y="4625"/>
                    <a:pt x="1131" y="4608"/>
                    <a:pt x="1113" y="4591"/>
                  </a:cubicBezTo>
                  <a:cubicBezTo>
                    <a:pt x="1103" y="4574"/>
                    <a:pt x="1079" y="4569"/>
                    <a:pt x="1063" y="4569"/>
                  </a:cubicBezTo>
                  <a:lnTo>
                    <a:pt x="1045" y="4569"/>
                  </a:lnTo>
                  <a:cubicBezTo>
                    <a:pt x="989" y="4585"/>
                    <a:pt x="932" y="4591"/>
                    <a:pt x="869" y="4603"/>
                  </a:cubicBezTo>
                  <a:lnTo>
                    <a:pt x="830" y="4603"/>
                  </a:lnTo>
                  <a:cubicBezTo>
                    <a:pt x="790" y="4603"/>
                    <a:pt x="745" y="4597"/>
                    <a:pt x="693" y="4591"/>
                  </a:cubicBezTo>
                  <a:cubicBezTo>
                    <a:pt x="636" y="4574"/>
                    <a:pt x="580" y="4557"/>
                    <a:pt x="534" y="4535"/>
                  </a:cubicBezTo>
                  <a:cubicBezTo>
                    <a:pt x="483" y="4506"/>
                    <a:pt x="432" y="4472"/>
                    <a:pt x="387" y="4432"/>
                  </a:cubicBezTo>
                  <a:cubicBezTo>
                    <a:pt x="342" y="4386"/>
                    <a:pt x="307" y="4346"/>
                    <a:pt x="273" y="4301"/>
                  </a:cubicBezTo>
                  <a:cubicBezTo>
                    <a:pt x="239" y="4250"/>
                    <a:pt x="211" y="4194"/>
                    <a:pt x="193" y="4142"/>
                  </a:cubicBezTo>
                  <a:cubicBezTo>
                    <a:pt x="177" y="4097"/>
                    <a:pt x="166" y="4052"/>
                    <a:pt x="159" y="4006"/>
                  </a:cubicBezTo>
                  <a:cubicBezTo>
                    <a:pt x="159" y="3971"/>
                    <a:pt x="159" y="3937"/>
                    <a:pt x="171" y="3903"/>
                  </a:cubicBezTo>
                  <a:cubicBezTo>
                    <a:pt x="171" y="3887"/>
                    <a:pt x="177" y="3869"/>
                    <a:pt x="187" y="3858"/>
                  </a:cubicBezTo>
                  <a:cubicBezTo>
                    <a:pt x="187" y="3847"/>
                    <a:pt x="193" y="3841"/>
                    <a:pt x="205" y="3819"/>
                  </a:cubicBezTo>
                  <a:cubicBezTo>
                    <a:pt x="216" y="3813"/>
                    <a:pt x="222" y="3806"/>
                    <a:pt x="234" y="3801"/>
                  </a:cubicBezTo>
                  <a:cubicBezTo>
                    <a:pt x="239" y="3796"/>
                    <a:pt x="250" y="3790"/>
                    <a:pt x="261" y="3790"/>
                  </a:cubicBezTo>
                  <a:cubicBezTo>
                    <a:pt x="273" y="3785"/>
                    <a:pt x="290" y="3779"/>
                    <a:pt x="313" y="3772"/>
                  </a:cubicBezTo>
                  <a:cubicBezTo>
                    <a:pt x="336" y="3772"/>
                    <a:pt x="358" y="3779"/>
                    <a:pt x="392" y="3779"/>
                  </a:cubicBezTo>
                  <a:cubicBezTo>
                    <a:pt x="421" y="3779"/>
                    <a:pt x="449" y="3761"/>
                    <a:pt x="460" y="3733"/>
                  </a:cubicBezTo>
                  <a:cubicBezTo>
                    <a:pt x="472" y="3699"/>
                    <a:pt x="466" y="3670"/>
                    <a:pt x="449" y="3648"/>
                  </a:cubicBezTo>
                  <a:cubicBezTo>
                    <a:pt x="421" y="3620"/>
                    <a:pt x="392" y="3586"/>
                    <a:pt x="363" y="3546"/>
                  </a:cubicBezTo>
                  <a:cubicBezTo>
                    <a:pt x="329" y="3489"/>
                    <a:pt x="302" y="3431"/>
                    <a:pt x="279" y="3375"/>
                  </a:cubicBezTo>
                  <a:cubicBezTo>
                    <a:pt x="268" y="3336"/>
                    <a:pt x="256" y="3284"/>
                    <a:pt x="245" y="3221"/>
                  </a:cubicBezTo>
                  <a:cubicBezTo>
                    <a:pt x="245" y="3171"/>
                    <a:pt x="250" y="3119"/>
                    <a:pt x="261" y="3069"/>
                  </a:cubicBezTo>
                  <a:cubicBezTo>
                    <a:pt x="273" y="3017"/>
                    <a:pt x="290" y="2966"/>
                    <a:pt x="313" y="2920"/>
                  </a:cubicBezTo>
                  <a:cubicBezTo>
                    <a:pt x="336" y="2875"/>
                    <a:pt x="363" y="2835"/>
                    <a:pt x="397" y="2790"/>
                  </a:cubicBezTo>
                  <a:cubicBezTo>
                    <a:pt x="438" y="2750"/>
                    <a:pt x="478" y="2715"/>
                    <a:pt x="523" y="2681"/>
                  </a:cubicBezTo>
                  <a:cubicBezTo>
                    <a:pt x="568" y="2654"/>
                    <a:pt x="609" y="2631"/>
                    <a:pt x="654" y="2620"/>
                  </a:cubicBezTo>
                  <a:cubicBezTo>
                    <a:pt x="704" y="2602"/>
                    <a:pt x="756" y="2591"/>
                    <a:pt x="819" y="2579"/>
                  </a:cubicBezTo>
                  <a:lnTo>
                    <a:pt x="848" y="2579"/>
                  </a:lnTo>
                  <a:cubicBezTo>
                    <a:pt x="887" y="2579"/>
                    <a:pt x="938" y="2586"/>
                    <a:pt x="984" y="2597"/>
                  </a:cubicBezTo>
                  <a:cubicBezTo>
                    <a:pt x="1034" y="2608"/>
                    <a:pt x="1079" y="2625"/>
                    <a:pt x="1131" y="2642"/>
                  </a:cubicBezTo>
                  <a:cubicBezTo>
                    <a:pt x="1142" y="2647"/>
                    <a:pt x="1154" y="2647"/>
                    <a:pt x="1171" y="2647"/>
                  </a:cubicBezTo>
                  <a:cubicBezTo>
                    <a:pt x="1199" y="2647"/>
                    <a:pt x="1228" y="2642"/>
                    <a:pt x="1244" y="2620"/>
                  </a:cubicBezTo>
                  <a:cubicBezTo>
                    <a:pt x="1284" y="2591"/>
                    <a:pt x="1296" y="2534"/>
                    <a:pt x="1273" y="2484"/>
                  </a:cubicBezTo>
                  <a:cubicBezTo>
                    <a:pt x="1262" y="2460"/>
                    <a:pt x="1250" y="2432"/>
                    <a:pt x="1244" y="2403"/>
                  </a:cubicBezTo>
                  <a:cubicBezTo>
                    <a:pt x="1210" y="2295"/>
                    <a:pt x="1182" y="2177"/>
                    <a:pt x="1171" y="2051"/>
                  </a:cubicBezTo>
                  <a:cubicBezTo>
                    <a:pt x="1165" y="1897"/>
                    <a:pt x="1176" y="1755"/>
                    <a:pt x="1205" y="1608"/>
                  </a:cubicBezTo>
                  <a:cubicBezTo>
                    <a:pt x="1228" y="1495"/>
                    <a:pt x="1268" y="1380"/>
                    <a:pt x="1318" y="1278"/>
                  </a:cubicBezTo>
                  <a:cubicBezTo>
                    <a:pt x="1359" y="1199"/>
                    <a:pt x="1404" y="1131"/>
                    <a:pt x="1461" y="1063"/>
                  </a:cubicBezTo>
                  <a:cubicBezTo>
                    <a:pt x="1506" y="1011"/>
                    <a:pt x="1563" y="966"/>
                    <a:pt x="1619" y="926"/>
                  </a:cubicBezTo>
                  <a:cubicBezTo>
                    <a:pt x="1666" y="898"/>
                    <a:pt x="1700" y="881"/>
                    <a:pt x="1739" y="863"/>
                  </a:cubicBezTo>
                  <a:cubicBezTo>
                    <a:pt x="1768" y="858"/>
                    <a:pt x="1795" y="853"/>
                    <a:pt x="1829" y="847"/>
                  </a:cubicBezTo>
                  <a:cubicBezTo>
                    <a:pt x="1858" y="847"/>
                    <a:pt x="1887" y="853"/>
                    <a:pt x="1915" y="858"/>
                  </a:cubicBezTo>
                  <a:cubicBezTo>
                    <a:pt x="1966" y="869"/>
                    <a:pt x="2007" y="887"/>
                    <a:pt x="2052" y="908"/>
                  </a:cubicBezTo>
                  <a:cubicBezTo>
                    <a:pt x="2143" y="955"/>
                    <a:pt x="2233" y="1018"/>
                    <a:pt x="2290" y="1057"/>
                  </a:cubicBezTo>
                  <a:lnTo>
                    <a:pt x="2353" y="1097"/>
                  </a:lnTo>
                  <a:cubicBezTo>
                    <a:pt x="2375" y="1108"/>
                    <a:pt x="2393" y="1113"/>
                    <a:pt x="2416" y="1113"/>
                  </a:cubicBezTo>
                  <a:lnTo>
                    <a:pt x="2438" y="1113"/>
                  </a:lnTo>
                  <a:cubicBezTo>
                    <a:pt x="2466" y="1108"/>
                    <a:pt x="2506" y="1079"/>
                    <a:pt x="2518" y="1045"/>
                  </a:cubicBezTo>
                  <a:cubicBezTo>
                    <a:pt x="2540" y="937"/>
                    <a:pt x="2579" y="835"/>
                    <a:pt x="2637" y="727"/>
                  </a:cubicBezTo>
                  <a:cubicBezTo>
                    <a:pt x="2694" y="614"/>
                    <a:pt x="2762" y="512"/>
                    <a:pt x="2836" y="420"/>
                  </a:cubicBezTo>
                  <a:cubicBezTo>
                    <a:pt x="2881" y="370"/>
                    <a:pt x="2938" y="323"/>
                    <a:pt x="2989" y="284"/>
                  </a:cubicBezTo>
                  <a:cubicBezTo>
                    <a:pt x="3035" y="255"/>
                    <a:pt x="3075" y="239"/>
                    <a:pt x="3109" y="227"/>
                  </a:cubicBezTo>
                  <a:cubicBezTo>
                    <a:pt x="3137" y="216"/>
                    <a:pt x="3171" y="210"/>
                    <a:pt x="3205" y="205"/>
                  </a:cubicBezTo>
                  <a:close/>
                  <a:moveTo>
                    <a:pt x="3227" y="0"/>
                  </a:moveTo>
                  <a:cubicBezTo>
                    <a:pt x="3132" y="0"/>
                    <a:pt x="3035" y="29"/>
                    <a:pt x="2949" y="74"/>
                  </a:cubicBezTo>
                  <a:cubicBezTo>
                    <a:pt x="2830" y="131"/>
                    <a:pt x="2734" y="227"/>
                    <a:pt x="2648" y="323"/>
                  </a:cubicBezTo>
                  <a:cubicBezTo>
                    <a:pt x="2569" y="420"/>
                    <a:pt x="2500" y="533"/>
                    <a:pt x="2438" y="648"/>
                  </a:cubicBezTo>
                  <a:cubicBezTo>
                    <a:pt x="2409" y="711"/>
                    <a:pt x="2382" y="772"/>
                    <a:pt x="2359" y="835"/>
                  </a:cubicBezTo>
                  <a:cubicBezTo>
                    <a:pt x="2285" y="784"/>
                    <a:pt x="2211" y="738"/>
                    <a:pt x="2131" y="698"/>
                  </a:cubicBezTo>
                  <a:cubicBezTo>
                    <a:pt x="2080" y="670"/>
                    <a:pt x="2029" y="653"/>
                    <a:pt x="1978" y="643"/>
                  </a:cubicBezTo>
                  <a:cubicBezTo>
                    <a:pt x="1927" y="629"/>
                    <a:pt x="1878" y="623"/>
                    <a:pt x="1826" y="623"/>
                  </a:cubicBezTo>
                  <a:cubicBezTo>
                    <a:pt x="1809" y="623"/>
                    <a:pt x="1792" y="623"/>
                    <a:pt x="1774" y="625"/>
                  </a:cubicBezTo>
                  <a:cubicBezTo>
                    <a:pt x="1711" y="630"/>
                    <a:pt x="1653" y="653"/>
                    <a:pt x="1598" y="677"/>
                  </a:cubicBezTo>
                  <a:cubicBezTo>
                    <a:pt x="1523" y="711"/>
                    <a:pt x="1449" y="761"/>
                    <a:pt x="1386" y="818"/>
                  </a:cubicBezTo>
                  <a:cubicBezTo>
                    <a:pt x="1291" y="898"/>
                    <a:pt x="1210" y="1000"/>
                    <a:pt x="1148" y="1108"/>
                  </a:cubicBezTo>
                  <a:cubicBezTo>
                    <a:pt x="1018" y="1330"/>
                    <a:pt x="955" y="1590"/>
                    <a:pt x="938" y="1841"/>
                  </a:cubicBezTo>
                  <a:cubicBezTo>
                    <a:pt x="927" y="2017"/>
                    <a:pt x="943" y="2193"/>
                    <a:pt x="984" y="2358"/>
                  </a:cubicBezTo>
                  <a:cubicBezTo>
                    <a:pt x="943" y="2352"/>
                    <a:pt x="901" y="2349"/>
                    <a:pt x="860" y="2349"/>
                  </a:cubicBezTo>
                  <a:cubicBezTo>
                    <a:pt x="780" y="2349"/>
                    <a:pt x="700" y="2361"/>
                    <a:pt x="625" y="2387"/>
                  </a:cubicBezTo>
                  <a:cubicBezTo>
                    <a:pt x="444" y="2443"/>
                    <a:pt x="284" y="2557"/>
                    <a:pt x="177" y="2715"/>
                  </a:cubicBezTo>
                  <a:cubicBezTo>
                    <a:pt x="132" y="2784"/>
                    <a:pt x="91" y="2870"/>
                    <a:pt x="69" y="2949"/>
                  </a:cubicBezTo>
                  <a:cubicBezTo>
                    <a:pt x="40" y="3045"/>
                    <a:pt x="35" y="3142"/>
                    <a:pt x="40" y="3245"/>
                  </a:cubicBezTo>
                  <a:cubicBezTo>
                    <a:pt x="51" y="3336"/>
                    <a:pt x="80" y="3426"/>
                    <a:pt x="119" y="3506"/>
                  </a:cubicBezTo>
                  <a:cubicBezTo>
                    <a:pt x="142" y="3551"/>
                    <a:pt x="171" y="3591"/>
                    <a:pt x="200" y="3631"/>
                  </a:cubicBezTo>
                  <a:cubicBezTo>
                    <a:pt x="193" y="3636"/>
                    <a:pt x="182" y="3643"/>
                    <a:pt x="171" y="3648"/>
                  </a:cubicBezTo>
                  <a:cubicBezTo>
                    <a:pt x="103" y="3682"/>
                    <a:pt x="57" y="3738"/>
                    <a:pt x="29" y="3806"/>
                  </a:cubicBezTo>
                  <a:cubicBezTo>
                    <a:pt x="1" y="3875"/>
                    <a:pt x="1" y="3950"/>
                    <a:pt x="6" y="4023"/>
                  </a:cubicBezTo>
                  <a:cubicBezTo>
                    <a:pt x="12" y="4102"/>
                    <a:pt x="35" y="4181"/>
                    <a:pt x="69" y="4256"/>
                  </a:cubicBezTo>
                  <a:cubicBezTo>
                    <a:pt x="142" y="4420"/>
                    <a:pt x="273" y="4569"/>
                    <a:pt x="432" y="4653"/>
                  </a:cubicBezTo>
                  <a:cubicBezTo>
                    <a:pt x="523" y="4705"/>
                    <a:pt x="620" y="4739"/>
                    <a:pt x="722" y="4750"/>
                  </a:cubicBezTo>
                  <a:cubicBezTo>
                    <a:pt x="754" y="4754"/>
                    <a:pt x="787" y="4756"/>
                    <a:pt x="819" y="4756"/>
                  </a:cubicBezTo>
                  <a:cubicBezTo>
                    <a:pt x="872" y="4756"/>
                    <a:pt x="925" y="4751"/>
                    <a:pt x="977" y="4745"/>
                  </a:cubicBezTo>
                  <a:cubicBezTo>
                    <a:pt x="989" y="4876"/>
                    <a:pt x="1034" y="5000"/>
                    <a:pt x="1131" y="5097"/>
                  </a:cubicBezTo>
                  <a:cubicBezTo>
                    <a:pt x="1239" y="5204"/>
                    <a:pt x="1393" y="5262"/>
                    <a:pt x="1546" y="5272"/>
                  </a:cubicBezTo>
                  <a:cubicBezTo>
                    <a:pt x="1563" y="5274"/>
                    <a:pt x="1579" y="5274"/>
                    <a:pt x="1596" y="5274"/>
                  </a:cubicBezTo>
                  <a:cubicBezTo>
                    <a:pt x="1737" y="5274"/>
                    <a:pt x="1871" y="5228"/>
                    <a:pt x="1984" y="5143"/>
                  </a:cubicBezTo>
                  <a:cubicBezTo>
                    <a:pt x="2029" y="5109"/>
                    <a:pt x="2068" y="5062"/>
                    <a:pt x="2102" y="5017"/>
                  </a:cubicBezTo>
                  <a:cubicBezTo>
                    <a:pt x="2159" y="5131"/>
                    <a:pt x="2233" y="5233"/>
                    <a:pt x="2324" y="5324"/>
                  </a:cubicBezTo>
                  <a:cubicBezTo>
                    <a:pt x="2472" y="5472"/>
                    <a:pt x="2671" y="5568"/>
                    <a:pt x="2886" y="5579"/>
                  </a:cubicBezTo>
                  <a:lnTo>
                    <a:pt x="2938" y="5579"/>
                  </a:lnTo>
                  <a:cubicBezTo>
                    <a:pt x="2910" y="5825"/>
                    <a:pt x="2870" y="6074"/>
                    <a:pt x="2830" y="6318"/>
                  </a:cubicBezTo>
                  <a:cubicBezTo>
                    <a:pt x="2807" y="6466"/>
                    <a:pt x="2784" y="6614"/>
                    <a:pt x="2768" y="6762"/>
                  </a:cubicBezTo>
                  <a:cubicBezTo>
                    <a:pt x="2744" y="6921"/>
                    <a:pt x="2728" y="7074"/>
                    <a:pt x="2728" y="7234"/>
                  </a:cubicBezTo>
                  <a:cubicBezTo>
                    <a:pt x="2728" y="7302"/>
                    <a:pt x="2773" y="7364"/>
                    <a:pt x="2847" y="7370"/>
                  </a:cubicBezTo>
                  <a:cubicBezTo>
                    <a:pt x="2850" y="7370"/>
                    <a:pt x="2853" y="7370"/>
                    <a:pt x="2856" y="7370"/>
                  </a:cubicBezTo>
                  <a:cubicBezTo>
                    <a:pt x="2920" y="7370"/>
                    <a:pt x="2972" y="7315"/>
                    <a:pt x="2978" y="7250"/>
                  </a:cubicBezTo>
                  <a:cubicBezTo>
                    <a:pt x="2983" y="7210"/>
                    <a:pt x="2989" y="7171"/>
                    <a:pt x="2995" y="7131"/>
                  </a:cubicBezTo>
                  <a:lnTo>
                    <a:pt x="2989" y="7131"/>
                  </a:lnTo>
                  <a:lnTo>
                    <a:pt x="3001" y="7063"/>
                  </a:lnTo>
                  <a:lnTo>
                    <a:pt x="3006" y="7018"/>
                  </a:lnTo>
                  <a:cubicBezTo>
                    <a:pt x="3012" y="6943"/>
                    <a:pt x="3017" y="6875"/>
                    <a:pt x="3030" y="6801"/>
                  </a:cubicBezTo>
                  <a:cubicBezTo>
                    <a:pt x="3046" y="6649"/>
                    <a:pt x="3069" y="6489"/>
                    <a:pt x="3091" y="6336"/>
                  </a:cubicBezTo>
                  <a:cubicBezTo>
                    <a:pt x="3132" y="6029"/>
                    <a:pt x="3166" y="5773"/>
                    <a:pt x="3182" y="5534"/>
                  </a:cubicBezTo>
                  <a:lnTo>
                    <a:pt x="3182" y="5529"/>
                  </a:lnTo>
                  <a:cubicBezTo>
                    <a:pt x="3285" y="5495"/>
                    <a:pt x="3381" y="5437"/>
                    <a:pt x="3466" y="5358"/>
                  </a:cubicBezTo>
                  <a:cubicBezTo>
                    <a:pt x="3591" y="5256"/>
                    <a:pt x="3694" y="5114"/>
                    <a:pt x="3773" y="4938"/>
                  </a:cubicBezTo>
                  <a:lnTo>
                    <a:pt x="3780" y="4938"/>
                  </a:lnTo>
                  <a:lnTo>
                    <a:pt x="3801" y="4966"/>
                  </a:lnTo>
                  <a:cubicBezTo>
                    <a:pt x="3841" y="5017"/>
                    <a:pt x="3882" y="5062"/>
                    <a:pt x="3927" y="5114"/>
                  </a:cubicBezTo>
                  <a:cubicBezTo>
                    <a:pt x="3916" y="5256"/>
                    <a:pt x="3904" y="5398"/>
                    <a:pt x="3898" y="5545"/>
                  </a:cubicBezTo>
                  <a:cubicBezTo>
                    <a:pt x="3893" y="5728"/>
                    <a:pt x="3898" y="5920"/>
                    <a:pt x="3916" y="6137"/>
                  </a:cubicBezTo>
                  <a:cubicBezTo>
                    <a:pt x="3932" y="6342"/>
                    <a:pt x="3961" y="6534"/>
                    <a:pt x="3995" y="6717"/>
                  </a:cubicBezTo>
                  <a:cubicBezTo>
                    <a:pt x="4018" y="6814"/>
                    <a:pt x="4040" y="6909"/>
                    <a:pt x="4074" y="7006"/>
                  </a:cubicBezTo>
                  <a:cubicBezTo>
                    <a:pt x="4080" y="7029"/>
                    <a:pt x="4086" y="7052"/>
                    <a:pt x="4097" y="7079"/>
                  </a:cubicBezTo>
                  <a:cubicBezTo>
                    <a:pt x="4121" y="7148"/>
                    <a:pt x="4148" y="7223"/>
                    <a:pt x="4182" y="7291"/>
                  </a:cubicBezTo>
                  <a:cubicBezTo>
                    <a:pt x="4196" y="7328"/>
                    <a:pt x="4238" y="7350"/>
                    <a:pt x="4277" y="7350"/>
                  </a:cubicBezTo>
                  <a:cubicBezTo>
                    <a:pt x="4285" y="7350"/>
                    <a:pt x="4294" y="7349"/>
                    <a:pt x="4302" y="7347"/>
                  </a:cubicBezTo>
                  <a:cubicBezTo>
                    <a:pt x="4331" y="7341"/>
                    <a:pt x="4359" y="7325"/>
                    <a:pt x="4376" y="7302"/>
                  </a:cubicBezTo>
                  <a:cubicBezTo>
                    <a:pt x="4386" y="7279"/>
                    <a:pt x="4399" y="7244"/>
                    <a:pt x="4393" y="7216"/>
                  </a:cubicBezTo>
                  <a:cubicBezTo>
                    <a:pt x="4359" y="7108"/>
                    <a:pt x="4325" y="7006"/>
                    <a:pt x="4291" y="6898"/>
                  </a:cubicBezTo>
                  <a:cubicBezTo>
                    <a:pt x="4257" y="6785"/>
                    <a:pt x="4228" y="6670"/>
                    <a:pt x="4200" y="6552"/>
                  </a:cubicBezTo>
                  <a:cubicBezTo>
                    <a:pt x="4155" y="6329"/>
                    <a:pt x="4121" y="6098"/>
                    <a:pt x="4103" y="5870"/>
                  </a:cubicBezTo>
                  <a:lnTo>
                    <a:pt x="4103" y="5864"/>
                  </a:lnTo>
                  <a:lnTo>
                    <a:pt x="4103" y="5859"/>
                  </a:lnTo>
                  <a:cubicBezTo>
                    <a:pt x="4092" y="5660"/>
                    <a:pt x="4092" y="5461"/>
                    <a:pt x="4103" y="5262"/>
                  </a:cubicBezTo>
                  <a:cubicBezTo>
                    <a:pt x="4240" y="5348"/>
                    <a:pt x="4395" y="5389"/>
                    <a:pt x="4556" y="5389"/>
                  </a:cubicBezTo>
                  <a:cubicBezTo>
                    <a:pt x="4575" y="5389"/>
                    <a:pt x="4595" y="5388"/>
                    <a:pt x="4614" y="5387"/>
                  </a:cubicBezTo>
                  <a:cubicBezTo>
                    <a:pt x="4706" y="5382"/>
                    <a:pt x="4796" y="5353"/>
                    <a:pt x="4882" y="5313"/>
                  </a:cubicBezTo>
                  <a:cubicBezTo>
                    <a:pt x="4966" y="5272"/>
                    <a:pt x="5041" y="5211"/>
                    <a:pt x="5097" y="5136"/>
                  </a:cubicBezTo>
                  <a:cubicBezTo>
                    <a:pt x="5154" y="5062"/>
                    <a:pt x="5199" y="4983"/>
                    <a:pt x="5222" y="4897"/>
                  </a:cubicBezTo>
                  <a:cubicBezTo>
                    <a:pt x="5228" y="4881"/>
                    <a:pt x="5233" y="4863"/>
                    <a:pt x="5233" y="4847"/>
                  </a:cubicBezTo>
                  <a:cubicBezTo>
                    <a:pt x="5273" y="4870"/>
                    <a:pt x="5307" y="4892"/>
                    <a:pt x="5348" y="4910"/>
                  </a:cubicBezTo>
                  <a:cubicBezTo>
                    <a:pt x="5439" y="4948"/>
                    <a:pt x="5534" y="4961"/>
                    <a:pt x="5630" y="4961"/>
                  </a:cubicBezTo>
                  <a:cubicBezTo>
                    <a:pt x="5647" y="4961"/>
                    <a:pt x="5665" y="4961"/>
                    <a:pt x="5682" y="4960"/>
                  </a:cubicBezTo>
                  <a:cubicBezTo>
                    <a:pt x="5899" y="4944"/>
                    <a:pt x="6098" y="4824"/>
                    <a:pt x="6234" y="4666"/>
                  </a:cubicBezTo>
                  <a:cubicBezTo>
                    <a:pt x="6303" y="4591"/>
                    <a:pt x="6353" y="4501"/>
                    <a:pt x="6387" y="4409"/>
                  </a:cubicBezTo>
                  <a:cubicBezTo>
                    <a:pt x="6427" y="4307"/>
                    <a:pt x="6444" y="4194"/>
                    <a:pt x="6432" y="4086"/>
                  </a:cubicBezTo>
                  <a:cubicBezTo>
                    <a:pt x="6427" y="3989"/>
                    <a:pt x="6398" y="3898"/>
                    <a:pt x="6348" y="3813"/>
                  </a:cubicBezTo>
                  <a:cubicBezTo>
                    <a:pt x="6364" y="3813"/>
                    <a:pt x="6382" y="3813"/>
                    <a:pt x="6398" y="3806"/>
                  </a:cubicBezTo>
                  <a:cubicBezTo>
                    <a:pt x="6523" y="3796"/>
                    <a:pt x="6649" y="3756"/>
                    <a:pt x="6762" y="3693"/>
                  </a:cubicBezTo>
                  <a:cubicBezTo>
                    <a:pt x="6814" y="3665"/>
                    <a:pt x="6864" y="3625"/>
                    <a:pt x="6909" y="3580"/>
                  </a:cubicBezTo>
                  <a:cubicBezTo>
                    <a:pt x="6961" y="3528"/>
                    <a:pt x="7001" y="3466"/>
                    <a:pt x="7029" y="3397"/>
                  </a:cubicBezTo>
                  <a:cubicBezTo>
                    <a:pt x="7058" y="3336"/>
                    <a:pt x="7074" y="3268"/>
                    <a:pt x="7080" y="3200"/>
                  </a:cubicBezTo>
                  <a:cubicBezTo>
                    <a:pt x="7087" y="3125"/>
                    <a:pt x="7080" y="3045"/>
                    <a:pt x="7069" y="2972"/>
                  </a:cubicBezTo>
                  <a:cubicBezTo>
                    <a:pt x="7029" y="2722"/>
                    <a:pt x="6853" y="2518"/>
                    <a:pt x="6637" y="2398"/>
                  </a:cubicBezTo>
                  <a:cubicBezTo>
                    <a:pt x="6523" y="2335"/>
                    <a:pt x="6405" y="2290"/>
                    <a:pt x="6279" y="2261"/>
                  </a:cubicBezTo>
                  <a:cubicBezTo>
                    <a:pt x="6217" y="2245"/>
                    <a:pt x="6148" y="2233"/>
                    <a:pt x="6080" y="2222"/>
                  </a:cubicBezTo>
                  <a:cubicBezTo>
                    <a:pt x="6023" y="2211"/>
                    <a:pt x="5962" y="2199"/>
                    <a:pt x="5899" y="2193"/>
                  </a:cubicBezTo>
                  <a:cubicBezTo>
                    <a:pt x="5921" y="2154"/>
                    <a:pt x="5944" y="2109"/>
                    <a:pt x="5967" y="2062"/>
                  </a:cubicBezTo>
                  <a:cubicBezTo>
                    <a:pt x="5983" y="2017"/>
                    <a:pt x="5996" y="1972"/>
                    <a:pt x="6001" y="1926"/>
                  </a:cubicBezTo>
                  <a:cubicBezTo>
                    <a:pt x="6012" y="1841"/>
                    <a:pt x="6001" y="1755"/>
                    <a:pt x="5962" y="1682"/>
                  </a:cubicBezTo>
                  <a:cubicBezTo>
                    <a:pt x="5927" y="1608"/>
                    <a:pt x="5865" y="1545"/>
                    <a:pt x="5797" y="1506"/>
                  </a:cubicBezTo>
                  <a:cubicBezTo>
                    <a:pt x="5683" y="1443"/>
                    <a:pt x="5553" y="1418"/>
                    <a:pt x="5424" y="1418"/>
                  </a:cubicBezTo>
                  <a:cubicBezTo>
                    <a:pt x="5366" y="1418"/>
                    <a:pt x="5308" y="1423"/>
                    <a:pt x="5251" y="1432"/>
                  </a:cubicBezTo>
                  <a:cubicBezTo>
                    <a:pt x="5160" y="1443"/>
                    <a:pt x="5068" y="1466"/>
                    <a:pt x="4989" y="1495"/>
                  </a:cubicBezTo>
                  <a:cubicBezTo>
                    <a:pt x="4995" y="1414"/>
                    <a:pt x="4995" y="1335"/>
                    <a:pt x="4984" y="1249"/>
                  </a:cubicBezTo>
                  <a:cubicBezTo>
                    <a:pt x="4950" y="1091"/>
                    <a:pt x="4858" y="949"/>
                    <a:pt x="4716" y="863"/>
                  </a:cubicBezTo>
                  <a:cubicBezTo>
                    <a:pt x="4619" y="801"/>
                    <a:pt x="4508" y="773"/>
                    <a:pt x="4397" y="773"/>
                  </a:cubicBezTo>
                  <a:cubicBezTo>
                    <a:pt x="4346" y="773"/>
                    <a:pt x="4295" y="779"/>
                    <a:pt x="4245" y="790"/>
                  </a:cubicBezTo>
                  <a:cubicBezTo>
                    <a:pt x="4108" y="818"/>
                    <a:pt x="3990" y="881"/>
                    <a:pt x="3887" y="966"/>
                  </a:cubicBezTo>
                  <a:cubicBezTo>
                    <a:pt x="3882" y="926"/>
                    <a:pt x="3882" y="892"/>
                    <a:pt x="3875" y="858"/>
                  </a:cubicBezTo>
                  <a:cubicBezTo>
                    <a:pt x="3864" y="733"/>
                    <a:pt x="3841" y="614"/>
                    <a:pt x="3807" y="488"/>
                  </a:cubicBezTo>
                  <a:cubicBezTo>
                    <a:pt x="3773" y="375"/>
                    <a:pt x="3722" y="268"/>
                    <a:pt x="3643" y="176"/>
                  </a:cubicBezTo>
                  <a:cubicBezTo>
                    <a:pt x="3552" y="79"/>
                    <a:pt x="3426" y="22"/>
                    <a:pt x="3290" y="6"/>
                  </a:cubicBezTo>
                  <a:cubicBezTo>
                    <a:pt x="3274" y="0"/>
                    <a:pt x="3250" y="0"/>
                    <a:pt x="32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4" name="Google Shape;2078;p27"/>
            <p:cNvSpPr>
              <a:spLocks noChangeArrowheads="1"/>
            </p:cNvSpPr>
            <p:nvPr/>
          </p:nvSpPr>
          <p:spPr bwMode="auto">
            <a:xfrm flipH="1">
              <a:off x="1664910" y="3615301"/>
              <a:ext cx="49702" cy="75277"/>
            </a:xfrm>
            <a:custGeom>
              <a:avLst/>
              <a:gdLst>
                <a:gd name="T0" fmla="*/ 0 w 1701"/>
                <a:gd name="T1" fmla="*/ 0 h 2541"/>
                <a:gd name="T2" fmla="*/ 1701 w 1701"/>
                <a:gd name="T3" fmla="*/ 2541 h 2541"/>
              </a:gdLst>
              <a:ahLst/>
              <a:cxnLst/>
              <a:rect l="T0" t="T1" r="T2" b="T3"/>
              <a:pathLst>
                <a:path w="1701" h="2541" extrusionOk="0">
                  <a:moveTo>
                    <a:pt x="1178" y="0"/>
                  </a:moveTo>
                  <a:lnTo>
                    <a:pt x="513" y="632"/>
                  </a:lnTo>
                  <a:cubicBezTo>
                    <a:pt x="513" y="632"/>
                    <a:pt x="0" y="2519"/>
                    <a:pt x="272" y="2519"/>
                  </a:cubicBezTo>
                  <a:cubicBezTo>
                    <a:pt x="276" y="2519"/>
                    <a:pt x="281" y="2519"/>
                    <a:pt x="285" y="2518"/>
                  </a:cubicBezTo>
                  <a:cubicBezTo>
                    <a:pt x="366" y="2501"/>
                    <a:pt x="504" y="2495"/>
                    <a:pt x="664" y="2495"/>
                  </a:cubicBezTo>
                  <a:cubicBezTo>
                    <a:pt x="1103" y="2495"/>
                    <a:pt x="1701" y="2541"/>
                    <a:pt x="1701" y="2541"/>
                  </a:cubicBezTo>
                  <a:cubicBezTo>
                    <a:pt x="1394" y="2001"/>
                    <a:pt x="1405" y="352"/>
                    <a:pt x="1405" y="352"/>
                  </a:cubicBezTo>
                  <a:lnTo>
                    <a:pt x="1178"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5" name="Google Shape;2079;p27"/>
            <p:cNvSpPr>
              <a:spLocks noChangeArrowheads="1"/>
            </p:cNvSpPr>
            <p:nvPr/>
          </p:nvSpPr>
          <p:spPr bwMode="auto">
            <a:xfrm flipH="1">
              <a:off x="1591067" y="3481790"/>
              <a:ext cx="195969" cy="149134"/>
            </a:xfrm>
            <a:custGeom>
              <a:avLst/>
              <a:gdLst>
                <a:gd name="T0" fmla="*/ 0 w 6656"/>
                <a:gd name="T1" fmla="*/ 0 h 5092"/>
                <a:gd name="T2" fmla="*/ 6656 w 6656"/>
                <a:gd name="T3" fmla="*/ 5092 h 5092"/>
              </a:gdLst>
              <a:ahLst/>
              <a:cxnLst/>
              <a:rect l="T0" t="T1" r="T2" b="T3"/>
              <a:pathLst>
                <a:path w="6656" h="5092" extrusionOk="0">
                  <a:moveTo>
                    <a:pt x="3047" y="1"/>
                  </a:moveTo>
                  <a:cubicBezTo>
                    <a:pt x="3013" y="6"/>
                    <a:pt x="2979" y="12"/>
                    <a:pt x="2950" y="24"/>
                  </a:cubicBezTo>
                  <a:cubicBezTo>
                    <a:pt x="2916" y="35"/>
                    <a:pt x="2877" y="53"/>
                    <a:pt x="2830" y="80"/>
                  </a:cubicBezTo>
                  <a:cubicBezTo>
                    <a:pt x="2780" y="121"/>
                    <a:pt x="2723" y="166"/>
                    <a:pt x="2678" y="216"/>
                  </a:cubicBezTo>
                  <a:cubicBezTo>
                    <a:pt x="2604" y="308"/>
                    <a:pt x="2536" y="410"/>
                    <a:pt x="2478" y="523"/>
                  </a:cubicBezTo>
                  <a:cubicBezTo>
                    <a:pt x="2421" y="632"/>
                    <a:pt x="2382" y="734"/>
                    <a:pt x="2360" y="842"/>
                  </a:cubicBezTo>
                  <a:cubicBezTo>
                    <a:pt x="2348" y="876"/>
                    <a:pt x="2308" y="905"/>
                    <a:pt x="2279" y="910"/>
                  </a:cubicBezTo>
                  <a:lnTo>
                    <a:pt x="2258" y="910"/>
                  </a:lnTo>
                  <a:cubicBezTo>
                    <a:pt x="2234" y="910"/>
                    <a:pt x="2217" y="905"/>
                    <a:pt x="2200" y="893"/>
                  </a:cubicBezTo>
                  <a:lnTo>
                    <a:pt x="2132" y="853"/>
                  </a:lnTo>
                  <a:cubicBezTo>
                    <a:pt x="2075" y="808"/>
                    <a:pt x="1985" y="751"/>
                    <a:pt x="1893" y="706"/>
                  </a:cubicBezTo>
                  <a:cubicBezTo>
                    <a:pt x="1848" y="677"/>
                    <a:pt x="1807" y="659"/>
                    <a:pt x="1757" y="649"/>
                  </a:cubicBezTo>
                  <a:cubicBezTo>
                    <a:pt x="1728" y="643"/>
                    <a:pt x="1700" y="643"/>
                    <a:pt x="1671" y="643"/>
                  </a:cubicBezTo>
                  <a:cubicBezTo>
                    <a:pt x="1637" y="649"/>
                    <a:pt x="1610" y="654"/>
                    <a:pt x="1581" y="659"/>
                  </a:cubicBezTo>
                  <a:cubicBezTo>
                    <a:pt x="1542" y="677"/>
                    <a:pt x="1507" y="694"/>
                    <a:pt x="1461" y="722"/>
                  </a:cubicBezTo>
                  <a:cubicBezTo>
                    <a:pt x="1405" y="762"/>
                    <a:pt x="1348" y="808"/>
                    <a:pt x="1303" y="859"/>
                  </a:cubicBezTo>
                  <a:cubicBezTo>
                    <a:pt x="1246" y="921"/>
                    <a:pt x="1201" y="995"/>
                    <a:pt x="1160" y="1075"/>
                  </a:cubicBezTo>
                  <a:cubicBezTo>
                    <a:pt x="1109" y="1178"/>
                    <a:pt x="1075" y="1291"/>
                    <a:pt x="1047" y="1404"/>
                  </a:cubicBezTo>
                  <a:cubicBezTo>
                    <a:pt x="1018" y="1553"/>
                    <a:pt x="1007" y="1695"/>
                    <a:pt x="1012" y="1842"/>
                  </a:cubicBezTo>
                  <a:cubicBezTo>
                    <a:pt x="1023" y="1973"/>
                    <a:pt x="1052" y="2091"/>
                    <a:pt x="1086" y="2200"/>
                  </a:cubicBezTo>
                  <a:cubicBezTo>
                    <a:pt x="1092" y="2228"/>
                    <a:pt x="1104" y="2251"/>
                    <a:pt x="1115" y="2280"/>
                  </a:cubicBezTo>
                  <a:cubicBezTo>
                    <a:pt x="1138" y="2330"/>
                    <a:pt x="1126" y="2387"/>
                    <a:pt x="1086" y="2416"/>
                  </a:cubicBezTo>
                  <a:cubicBezTo>
                    <a:pt x="1070" y="2432"/>
                    <a:pt x="1041" y="2445"/>
                    <a:pt x="1012" y="2445"/>
                  </a:cubicBezTo>
                  <a:cubicBezTo>
                    <a:pt x="996" y="2445"/>
                    <a:pt x="984" y="2445"/>
                    <a:pt x="973" y="2439"/>
                  </a:cubicBezTo>
                  <a:cubicBezTo>
                    <a:pt x="921" y="2416"/>
                    <a:pt x="876" y="2405"/>
                    <a:pt x="826" y="2393"/>
                  </a:cubicBezTo>
                  <a:cubicBezTo>
                    <a:pt x="779" y="2382"/>
                    <a:pt x="729" y="2376"/>
                    <a:pt x="689" y="2376"/>
                  </a:cubicBezTo>
                  <a:lnTo>
                    <a:pt x="661" y="2376"/>
                  </a:lnTo>
                  <a:cubicBezTo>
                    <a:pt x="598" y="2387"/>
                    <a:pt x="546" y="2398"/>
                    <a:pt x="496" y="2410"/>
                  </a:cubicBezTo>
                  <a:cubicBezTo>
                    <a:pt x="451" y="2427"/>
                    <a:pt x="410" y="2450"/>
                    <a:pt x="365" y="2479"/>
                  </a:cubicBezTo>
                  <a:cubicBezTo>
                    <a:pt x="320" y="2507"/>
                    <a:pt x="280" y="2541"/>
                    <a:pt x="239" y="2586"/>
                  </a:cubicBezTo>
                  <a:cubicBezTo>
                    <a:pt x="205" y="2631"/>
                    <a:pt x="178" y="2671"/>
                    <a:pt x="155" y="2717"/>
                  </a:cubicBezTo>
                  <a:cubicBezTo>
                    <a:pt x="131" y="2762"/>
                    <a:pt x="115" y="2814"/>
                    <a:pt x="103" y="2865"/>
                  </a:cubicBezTo>
                  <a:cubicBezTo>
                    <a:pt x="92" y="2916"/>
                    <a:pt x="86" y="2967"/>
                    <a:pt x="86" y="3019"/>
                  </a:cubicBezTo>
                  <a:cubicBezTo>
                    <a:pt x="97" y="3080"/>
                    <a:pt x="110" y="3132"/>
                    <a:pt x="121" y="3171"/>
                  </a:cubicBezTo>
                  <a:cubicBezTo>
                    <a:pt x="144" y="3229"/>
                    <a:pt x="171" y="3285"/>
                    <a:pt x="205" y="3342"/>
                  </a:cubicBezTo>
                  <a:cubicBezTo>
                    <a:pt x="234" y="3381"/>
                    <a:pt x="262" y="3416"/>
                    <a:pt x="291" y="3444"/>
                  </a:cubicBezTo>
                  <a:cubicBezTo>
                    <a:pt x="307" y="3462"/>
                    <a:pt x="314" y="3496"/>
                    <a:pt x="302" y="3530"/>
                  </a:cubicBezTo>
                  <a:cubicBezTo>
                    <a:pt x="291" y="3557"/>
                    <a:pt x="262" y="3575"/>
                    <a:pt x="234" y="3575"/>
                  </a:cubicBezTo>
                  <a:cubicBezTo>
                    <a:pt x="200" y="3575"/>
                    <a:pt x="178" y="3570"/>
                    <a:pt x="155" y="3570"/>
                  </a:cubicBezTo>
                  <a:cubicBezTo>
                    <a:pt x="131" y="3575"/>
                    <a:pt x="115" y="3581"/>
                    <a:pt x="103" y="3581"/>
                  </a:cubicBezTo>
                  <a:cubicBezTo>
                    <a:pt x="92" y="3586"/>
                    <a:pt x="81" y="3592"/>
                    <a:pt x="76" y="3598"/>
                  </a:cubicBezTo>
                  <a:cubicBezTo>
                    <a:pt x="63" y="3604"/>
                    <a:pt x="58" y="3609"/>
                    <a:pt x="47" y="3615"/>
                  </a:cubicBezTo>
                  <a:cubicBezTo>
                    <a:pt x="35" y="3638"/>
                    <a:pt x="29" y="3643"/>
                    <a:pt x="29" y="3649"/>
                  </a:cubicBezTo>
                  <a:cubicBezTo>
                    <a:pt x="18" y="3667"/>
                    <a:pt x="13" y="3683"/>
                    <a:pt x="13" y="3701"/>
                  </a:cubicBezTo>
                  <a:cubicBezTo>
                    <a:pt x="7" y="3735"/>
                    <a:pt x="1" y="3769"/>
                    <a:pt x="1" y="3803"/>
                  </a:cubicBezTo>
                  <a:cubicBezTo>
                    <a:pt x="7" y="3848"/>
                    <a:pt x="18" y="3893"/>
                    <a:pt x="35" y="3939"/>
                  </a:cubicBezTo>
                  <a:cubicBezTo>
                    <a:pt x="52" y="3990"/>
                    <a:pt x="81" y="4042"/>
                    <a:pt x="115" y="4097"/>
                  </a:cubicBezTo>
                  <a:cubicBezTo>
                    <a:pt x="149" y="4144"/>
                    <a:pt x="183" y="4183"/>
                    <a:pt x="228" y="4228"/>
                  </a:cubicBezTo>
                  <a:cubicBezTo>
                    <a:pt x="273" y="4268"/>
                    <a:pt x="325" y="4302"/>
                    <a:pt x="376" y="4331"/>
                  </a:cubicBezTo>
                  <a:cubicBezTo>
                    <a:pt x="427" y="4354"/>
                    <a:pt x="478" y="4370"/>
                    <a:pt x="535" y="4388"/>
                  </a:cubicBezTo>
                  <a:cubicBezTo>
                    <a:pt x="587" y="4393"/>
                    <a:pt x="632" y="4399"/>
                    <a:pt x="671" y="4399"/>
                  </a:cubicBezTo>
                  <a:cubicBezTo>
                    <a:pt x="689" y="4399"/>
                    <a:pt x="700" y="4399"/>
                    <a:pt x="711" y="4393"/>
                  </a:cubicBezTo>
                  <a:cubicBezTo>
                    <a:pt x="774" y="4388"/>
                    <a:pt x="831" y="4376"/>
                    <a:pt x="887" y="4365"/>
                  </a:cubicBezTo>
                  <a:lnTo>
                    <a:pt x="905" y="4359"/>
                  </a:lnTo>
                  <a:cubicBezTo>
                    <a:pt x="921" y="4359"/>
                    <a:pt x="944" y="4370"/>
                    <a:pt x="955" y="4388"/>
                  </a:cubicBezTo>
                  <a:cubicBezTo>
                    <a:pt x="973" y="4404"/>
                    <a:pt x="978" y="4422"/>
                    <a:pt x="978" y="4444"/>
                  </a:cubicBezTo>
                  <a:cubicBezTo>
                    <a:pt x="973" y="4472"/>
                    <a:pt x="973" y="4496"/>
                    <a:pt x="973" y="4524"/>
                  </a:cubicBezTo>
                  <a:cubicBezTo>
                    <a:pt x="978" y="4564"/>
                    <a:pt x="984" y="4598"/>
                    <a:pt x="1001" y="4638"/>
                  </a:cubicBezTo>
                  <a:cubicBezTo>
                    <a:pt x="1007" y="4666"/>
                    <a:pt x="1023" y="4695"/>
                    <a:pt x="1041" y="4717"/>
                  </a:cubicBezTo>
                  <a:cubicBezTo>
                    <a:pt x="1057" y="4751"/>
                    <a:pt x="1081" y="4774"/>
                    <a:pt x="1098" y="4792"/>
                  </a:cubicBezTo>
                  <a:cubicBezTo>
                    <a:pt x="1132" y="4813"/>
                    <a:pt x="1160" y="4837"/>
                    <a:pt x="1188" y="4853"/>
                  </a:cubicBezTo>
                  <a:cubicBezTo>
                    <a:pt x="1235" y="4871"/>
                    <a:pt x="1274" y="4882"/>
                    <a:pt x="1314" y="4894"/>
                  </a:cubicBezTo>
                  <a:cubicBezTo>
                    <a:pt x="1359" y="4905"/>
                    <a:pt x="1398" y="4905"/>
                    <a:pt x="1432" y="4905"/>
                  </a:cubicBezTo>
                  <a:lnTo>
                    <a:pt x="1456" y="4905"/>
                  </a:lnTo>
                  <a:cubicBezTo>
                    <a:pt x="1513" y="4899"/>
                    <a:pt x="1558" y="4887"/>
                    <a:pt x="1592" y="4876"/>
                  </a:cubicBezTo>
                  <a:cubicBezTo>
                    <a:pt x="1626" y="4865"/>
                    <a:pt x="1660" y="4848"/>
                    <a:pt x="1689" y="4831"/>
                  </a:cubicBezTo>
                  <a:cubicBezTo>
                    <a:pt x="1717" y="4808"/>
                    <a:pt x="1746" y="4792"/>
                    <a:pt x="1762" y="4768"/>
                  </a:cubicBezTo>
                  <a:cubicBezTo>
                    <a:pt x="1786" y="4740"/>
                    <a:pt x="1802" y="4717"/>
                    <a:pt x="1820" y="4689"/>
                  </a:cubicBezTo>
                  <a:cubicBezTo>
                    <a:pt x="1831" y="4661"/>
                    <a:pt x="1842" y="4627"/>
                    <a:pt x="1848" y="4593"/>
                  </a:cubicBezTo>
                  <a:cubicBezTo>
                    <a:pt x="1842" y="4558"/>
                    <a:pt x="1836" y="4530"/>
                    <a:pt x="1825" y="4507"/>
                  </a:cubicBezTo>
                  <a:lnTo>
                    <a:pt x="1814" y="4462"/>
                  </a:lnTo>
                  <a:cubicBezTo>
                    <a:pt x="1807" y="4433"/>
                    <a:pt x="1814" y="4399"/>
                    <a:pt x="1831" y="4370"/>
                  </a:cubicBezTo>
                  <a:cubicBezTo>
                    <a:pt x="1848" y="4342"/>
                    <a:pt x="1882" y="4320"/>
                    <a:pt x="1917" y="4314"/>
                  </a:cubicBezTo>
                  <a:cubicBezTo>
                    <a:pt x="1922" y="4307"/>
                    <a:pt x="1933" y="4307"/>
                    <a:pt x="1938" y="4307"/>
                  </a:cubicBezTo>
                  <a:cubicBezTo>
                    <a:pt x="1967" y="4307"/>
                    <a:pt x="1990" y="4314"/>
                    <a:pt x="2012" y="4331"/>
                  </a:cubicBezTo>
                  <a:cubicBezTo>
                    <a:pt x="2035" y="4348"/>
                    <a:pt x="2053" y="4376"/>
                    <a:pt x="2064" y="4410"/>
                  </a:cubicBezTo>
                  <a:lnTo>
                    <a:pt x="2087" y="4472"/>
                  </a:lnTo>
                  <a:cubicBezTo>
                    <a:pt x="2121" y="4580"/>
                    <a:pt x="2166" y="4672"/>
                    <a:pt x="2223" y="4763"/>
                  </a:cubicBezTo>
                  <a:cubicBezTo>
                    <a:pt x="2268" y="4826"/>
                    <a:pt x="2319" y="4882"/>
                    <a:pt x="2371" y="4933"/>
                  </a:cubicBezTo>
                  <a:cubicBezTo>
                    <a:pt x="2421" y="4973"/>
                    <a:pt x="2468" y="5007"/>
                    <a:pt x="2518" y="5036"/>
                  </a:cubicBezTo>
                  <a:cubicBezTo>
                    <a:pt x="2564" y="5052"/>
                    <a:pt x="2609" y="5070"/>
                    <a:pt x="2654" y="5081"/>
                  </a:cubicBezTo>
                  <a:cubicBezTo>
                    <a:pt x="2694" y="5086"/>
                    <a:pt x="2728" y="5092"/>
                    <a:pt x="2762" y="5092"/>
                  </a:cubicBezTo>
                  <a:lnTo>
                    <a:pt x="2785" y="5092"/>
                  </a:lnTo>
                  <a:cubicBezTo>
                    <a:pt x="2837" y="5086"/>
                    <a:pt x="2877" y="5075"/>
                    <a:pt x="2911" y="5064"/>
                  </a:cubicBezTo>
                  <a:cubicBezTo>
                    <a:pt x="2961" y="5047"/>
                    <a:pt x="3001" y="5023"/>
                    <a:pt x="3042" y="5002"/>
                  </a:cubicBezTo>
                  <a:cubicBezTo>
                    <a:pt x="3092" y="4962"/>
                    <a:pt x="3144" y="4921"/>
                    <a:pt x="3194" y="4871"/>
                  </a:cubicBezTo>
                  <a:cubicBezTo>
                    <a:pt x="3252" y="4797"/>
                    <a:pt x="3308" y="4711"/>
                    <a:pt x="3354" y="4621"/>
                  </a:cubicBezTo>
                  <a:cubicBezTo>
                    <a:pt x="3394" y="4553"/>
                    <a:pt x="3422" y="4472"/>
                    <a:pt x="3451" y="4382"/>
                  </a:cubicBezTo>
                  <a:cubicBezTo>
                    <a:pt x="3473" y="4325"/>
                    <a:pt x="3524" y="4291"/>
                    <a:pt x="3580" y="4291"/>
                  </a:cubicBezTo>
                  <a:cubicBezTo>
                    <a:pt x="3614" y="4291"/>
                    <a:pt x="3638" y="4297"/>
                    <a:pt x="3661" y="4314"/>
                  </a:cubicBezTo>
                  <a:cubicBezTo>
                    <a:pt x="3677" y="4325"/>
                    <a:pt x="3695" y="4342"/>
                    <a:pt x="3706" y="4365"/>
                  </a:cubicBezTo>
                  <a:lnTo>
                    <a:pt x="3751" y="4433"/>
                  </a:lnTo>
                  <a:lnTo>
                    <a:pt x="3797" y="4501"/>
                  </a:lnTo>
                  <a:cubicBezTo>
                    <a:pt x="3848" y="4587"/>
                    <a:pt x="3928" y="4689"/>
                    <a:pt x="4018" y="4779"/>
                  </a:cubicBezTo>
                  <a:cubicBezTo>
                    <a:pt x="4064" y="4813"/>
                    <a:pt x="4109" y="4842"/>
                    <a:pt x="4154" y="4871"/>
                  </a:cubicBezTo>
                  <a:cubicBezTo>
                    <a:pt x="4194" y="4887"/>
                    <a:pt x="4240" y="4905"/>
                    <a:pt x="4291" y="4916"/>
                  </a:cubicBezTo>
                  <a:cubicBezTo>
                    <a:pt x="4330" y="4921"/>
                    <a:pt x="4371" y="4928"/>
                    <a:pt x="4411" y="4928"/>
                  </a:cubicBezTo>
                  <a:lnTo>
                    <a:pt x="4433" y="4928"/>
                  </a:lnTo>
                  <a:cubicBezTo>
                    <a:pt x="4485" y="4921"/>
                    <a:pt x="4524" y="4910"/>
                    <a:pt x="4564" y="4899"/>
                  </a:cubicBezTo>
                  <a:cubicBezTo>
                    <a:pt x="4598" y="4887"/>
                    <a:pt x="4637" y="4871"/>
                    <a:pt x="4666" y="4848"/>
                  </a:cubicBezTo>
                  <a:cubicBezTo>
                    <a:pt x="4705" y="4826"/>
                    <a:pt x="4734" y="4797"/>
                    <a:pt x="4757" y="4774"/>
                  </a:cubicBezTo>
                  <a:cubicBezTo>
                    <a:pt x="4780" y="4745"/>
                    <a:pt x="4797" y="4717"/>
                    <a:pt x="4815" y="4689"/>
                  </a:cubicBezTo>
                  <a:cubicBezTo>
                    <a:pt x="4825" y="4661"/>
                    <a:pt x="4836" y="4627"/>
                    <a:pt x="4849" y="4587"/>
                  </a:cubicBezTo>
                  <a:cubicBezTo>
                    <a:pt x="4854" y="4546"/>
                    <a:pt x="4860" y="4501"/>
                    <a:pt x="4854" y="4456"/>
                  </a:cubicBezTo>
                  <a:lnTo>
                    <a:pt x="4854" y="4438"/>
                  </a:lnTo>
                  <a:lnTo>
                    <a:pt x="4854" y="4422"/>
                  </a:lnTo>
                  <a:cubicBezTo>
                    <a:pt x="4842" y="4365"/>
                    <a:pt x="4865" y="4320"/>
                    <a:pt x="4910" y="4297"/>
                  </a:cubicBezTo>
                  <a:cubicBezTo>
                    <a:pt x="4928" y="4286"/>
                    <a:pt x="4944" y="4286"/>
                    <a:pt x="4962" y="4286"/>
                  </a:cubicBezTo>
                  <a:cubicBezTo>
                    <a:pt x="4996" y="4286"/>
                    <a:pt x="5025" y="4297"/>
                    <a:pt x="5046" y="4325"/>
                  </a:cubicBezTo>
                  <a:cubicBezTo>
                    <a:pt x="5064" y="4342"/>
                    <a:pt x="5080" y="4359"/>
                    <a:pt x="5104" y="4376"/>
                  </a:cubicBezTo>
                  <a:cubicBezTo>
                    <a:pt x="5149" y="4417"/>
                    <a:pt x="5195" y="4444"/>
                    <a:pt x="5240" y="4472"/>
                  </a:cubicBezTo>
                  <a:cubicBezTo>
                    <a:pt x="5285" y="4490"/>
                    <a:pt x="5326" y="4507"/>
                    <a:pt x="5371" y="4519"/>
                  </a:cubicBezTo>
                  <a:cubicBezTo>
                    <a:pt x="5405" y="4524"/>
                    <a:pt x="5439" y="4530"/>
                    <a:pt x="5479" y="4530"/>
                  </a:cubicBezTo>
                  <a:lnTo>
                    <a:pt x="5502" y="4530"/>
                  </a:lnTo>
                  <a:cubicBezTo>
                    <a:pt x="5547" y="4524"/>
                    <a:pt x="5586" y="4512"/>
                    <a:pt x="5626" y="4501"/>
                  </a:cubicBezTo>
                  <a:cubicBezTo>
                    <a:pt x="5678" y="4485"/>
                    <a:pt x="5723" y="4462"/>
                    <a:pt x="5762" y="4433"/>
                  </a:cubicBezTo>
                  <a:cubicBezTo>
                    <a:pt x="5814" y="4399"/>
                    <a:pt x="5854" y="4359"/>
                    <a:pt x="5893" y="4320"/>
                  </a:cubicBezTo>
                  <a:cubicBezTo>
                    <a:pt x="5927" y="4273"/>
                    <a:pt x="5961" y="4228"/>
                    <a:pt x="5985" y="4183"/>
                  </a:cubicBezTo>
                  <a:cubicBezTo>
                    <a:pt x="6008" y="4137"/>
                    <a:pt x="6024" y="4092"/>
                    <a:pt x="6035" y="4042"/>
                  </a:cubicBezTo>
                  <a:cubicBezTo>
                    <a:pt x="6042" y="4001"/>
                    <a:pt x="6047" y="3956"/>
                    <a:pt x="6047" y="3916"/>
                  </a:cubicBezTo>
                  <a:cubicBezTo>
                    <a:pt x="6042" y="3887"/>
                    <a:pt x="6035" y="3859"/>
                    <a:pt x="6030" y="3830"/>
                  </a:cubicBezTo>
                  <a:cubicBezTo>
                    <a:pt x="6013" y="3791"/>
                    <a:pt x="5996" y="3757"/>
                    <a:pt x="5974" y="3728"/>
                  </a:cubicBezTo>
                  <a:cubicBezTo>
                    <a:pt x="5956" y="3694"/>
                    <a:pt x="5927" y="3667"/>
                    <a:pt x="5899" y="3638"/>
                  </a:cubicBezTo>
                  <a:cubicBezTo>
                    <a:pt x="5871" y="3615"/>
                    <a:pt x="5843" y="3598"/>
                    <a:pt x="5814" y="3575"/>
                  </a:cubicBezTo>
                  <a:cubicBezTo>
                    <a:pt x="5786" y="3570"/>
                    <a:pt x="5762" y="3541"/>
                    <a:pt x="5746" y="3518"/>
                  </a:cubicBezTo>
                  <a:cubicBezTo>
                    <a:pt x="5735" y="3489"/>
                    <a:pt x="5735" y="3455"/>
                    <a:pt x="5741" y="3421"/>
                  </a:cubicBezTo>
                  <a:cubicBezTo>
                    <a:pt x="5757" y="3381"/>
                    <a:pt x="5803" y="3342"/>
                    <a:pt x="5848" y="3342"/>
                  </a:cubicBezTo>
                  <a:lnTo>
                    <a:pt x="5865" y="3342"/>
                  </a:lnTo>
                  <a:cubicBezTo>
                    <a:pt x="5945" y="3353"/>
                    <a:pt x="6019" y="3365"/>
                    <a:pt x="6081" y="3365"/>
                  </a:cubicBezTo>
                  <a:cubicBezTo>
                    <a:pt x="6098" y="3365"/>
                    <a:pt x="6116" y="3365"/>
                    <a:pt x="6132" y="3360"/>
                  </a:cubicBezTo>
                  <a:cubicBezTo>
                    <a:pt x="6218" y="3353"/>
                    <a:pt x="6297" y="3336"/>
                    <a:pt x="6360" y="3313"/>
                  </a:cubicBezTo>
                  <a:cubicBezTo>
                    <a:pt x="6410" y="3297"/>
                    <a:pt x="6451" y="3274"/>
                    <a:pt x="6485" y="3257"/>
                  </a:cubicBezTo>
                  <a:cubicBezTo>
                    <a:pt x="6512" y="3234"/>
                    <a:pt x="6541" y="3211"/>
                    <a:pt x="6564" y="3189"/>
                  </a:cubicBezTo>
                  <a:cubicBezTo>
                    <a:pt x="6581" y="3161"/>
                    <a:pt x="6598" y="3137"/>
                    <a:pt x="6615" y="3114"/>
                  </a:cubicBezTo>
                  <a:cubicBezTo>
                    <a:pt x="6627" y="3087"/>
                    <a:pt x="6638" y="3053"/>
                    <a:pt x="6643" y="3024"/>
                  </a:cubicBezTo>
                  <a:cubicBezTo>
                    <a:pt x="6649" y="2985"/>
                    <a:pt x="6656" y="2938"/>
                    <a:pt x="6656" y="2899"/>
                  </a:cubicBezTo>
                  <a:cubicBezTo>
                    <a:pt x="6643" y="2841"/>
                    <a:pt x="6638" y="2791"/>
                    <a:pt x="6622" y="2751"/>
                  </a:cubicBezTo>
                  <a:cubicBezTo>
                    <a:pt x="6609" y="2712"/>
                    <a:pt x="6587" y="2678"/>
                    <a:pt x="6570" y="2644"/>
                  </a:cubicBezTo>
                  <a:cubicBezTo>
                    <a:pt x="6547" y="2610"/>
                    <a:pt x="6519" y="2581"/>
                    <a:pt x="6485" y="2541"/>
                  </a:cubicBezTo>
                  <a:cubicBezTo>
                    <a:pt x="6433" y="2501"/>
                    <a:pt x="6383" y="2466"/>
                    <a:pt x="6320" y="2432"/>
                  </a:cubicBezTo>
                  <a:cubicBezTo>
                    <a:pt x="6234" y="2393"/>
                    <a:pt x="6137" y="2359"/>
                    <a:pt x="6019" y="2337"/>
                  </a:cubicBezTo>
                  <a:cubicBezTo>
                    <a:pt x="5979" y="2325"/>
                    <a:pt x="5945" y="2319"/>
                    <a:pt x="5906" y="2319"/>
                  </a:cubicBezTo>
                  <a:cubicBezTo>
                    <a:pt x="5865" y="2314"/>
                    <a:pt x="5831" y="2314"/>
                    <a:pt x="5791" y="2314"/>
                  </a:cubicBezTo>
                  <a:lnTo>
                    <a:pt x="5757" y="2308"/>
                  </a:lnTo>
                  <a:lnTo>
                    <a:pt x="5513" y="2308"/>
                  </a:lnTo>
                  <a:cubicBezTo>
                    <a:pt x="5473" y="2314"/>
                    <a:pt x="5439" y="2314"/>
                    <a:pt x="5405" y="2319"/>
                  </a:cubicBezTo>
                  <a:cubicBezTo>
                    <a:pt x="5394" y="2325"/>
                    <a:pt x="5382" y="2325"/>
                    <a:pt x="5371" y="2325"/>
                  </a:cubicBezTo>
                  <a:cubicBezTo>
                    <a:pt x="5331" y="2325"/>
                    <a:pt x="5303" y="2314"/>
                    <a:pt x="5280" y="2296"/>
                  </a:cubicBezTo>
                  <a:cubicBezTo>
                    <a:pt x="5258" y="2280"/>
                    <a:pt x="5240" y="2262"/>
                    <a:pt x="5224" y="2240"/>
                  </a:cubicBezTo>
                  <a:cubicBezTo>
                    <a:pt x="5195" y="2172"/>
                    <a:pt x="5211" y="2098"/>
                    <a:pt x="5263" y="2046"/>
                  </a:cubicBezTo>
                  <a:lnTo>
                    <a:pt x="5366" y="1944"/>
                  </a:lnTo>
                  <a:cubicBezTo>
                    <a:pt x="5421" y="1876"/>
                    <a:pt x="5462" y="1819"/>
                    <a:pt x="5490" y="1768"/>
                  </a:cubicBezTo>
                  <a:cubicBezTo>
                    <a:pt x="5502" y="1740"/>
                    <a:pt x="5507" y="1716"/>
                    <a:pt x="5518" y="1689"/>
                  </a:cubicBezTo>
                  <a:cubicBezTo>
                    <a:pt x="5518" y="1677"/>
                    <a:pt x="5518" y="1666"/>
                    <a:pt x="5524" y="1655"/>
                  </a:cubicBezTo>
                  <a:cubicBezTo>
                    <a:pt x="5518" y="1648"/>
                    <a:pt x="5518" y="1637"/>
                    <a:pt x="5518" y="1632"/>
                  </a:cubicBezTo>
                  <a:cubicBezTo>
                    <a:pt x="5513" y="1626"/>
                    <a:pt x="5513" y="1621"/>
                    <a:pt x="5507" y="1614"/>
                  </a:cubicBezTo>
                  <a:lnTo>
                    <a:pt x="5496" y="1598"/>
                  </a:lnTo>
                  <a:cubicBezTo>
                    <a:pt x="5473" y="1587"/>
                    <a:pt x="5468" y="1575"/>
                    <a:pt x="5456" y="1569"/>
                  </a:cubicBezTo>
                  <a:cubicBezTo>
                    <a:pt x="5428" y="1558"/>
                    <a:pt x="5400" y="1553"/>
                    <a:pt x="5371" y="1540"/>
                  </a:cubicBezTo>
                  <a:cubicBezTo>
                    <a:pt x="5319" y="1535"/>
                    <a:pt x="5274" y="1530"/>
                    <a:pt x="5229" y="1530"/>
                  </a:cubicBezTo>
                  <a:lnTo>
                    <a:pt x="5195" y="1530"/>
                  </a:lnTo>
                  <a:cubicBezTo>
                    <a:pt x="5087" y="1540"/>
                    <a:pt x="4978" y="1564"/>
                    <a:pt x="4870" y="1603"/>
                  </a:cubicBezTo>
                  <a:cubicBezTo>
                    <a:pt x="4797" y="1626"/>
                    <a:pt x="4729" y="1666"/>
                    <a:pt x="4644" y="1711"/>
                  </a:cubicBezTo>
                  <a:cubicBezTo>
                    <a:pt x="4626" y="1723"/>
                    <a:pt x="4610" y="1729"/>
                    <a:pt x="4587" y="1729"/>
                  </a:cubicBezTo>
                  <a:cubicBezTo>
                    <a:pt x="4547" y="1729"/>
                    <a:pt x="4501" y="1711"/>
                    <a:pt x="4479" y="1677"/>
                  </a:cubicBezTo>
                  <a:cubicBezTo>
                    <a:pt x="4456" y="1648"/>
                    <a:pt x="4440" y="1614"/>
                    <a:pt x="4445" y="1575"/>
                  </a:cubicBezTo>
                  <a:cubicBezTo>
                    <a:pt x="4445" y="1553"/>
                    <a:pt x="4450" y="1530"/>
                    <a:pt x="4467" y="1506"/>
                  </a:cubicBezTo>
                  <a:lnTo>
                    <a:pt x="4474" y="1495"/>
                  </a:lnTo>
                  <a:lnTo>
                    <a:pt x="4479" y="1485"/>
                  </a:lnTo>
                  <a:cubicBezTo>
                    <a:pt x="4513" y="1410"/>
                    <a:pt x="4535" y="1348"/>
                    <a:pt x="4553" y="1280"/>
                  </a:cubicBezTo>
                  <a:cubicBezTo>
                    <a:pt x="4564" y="1228"/>
                    <a:pt x="4564" y="1178"/>
                    <a:pt x="4564" y="1131"/>
                  </a:cubicBezTo>
                  <a:cubicBezTo>
                    <a:pt x="4558" y="1092"/>
                    <a:pt x="4553" y="1063"/>
                    <a:pt x="4542" y="1029"/>
                  </a:cubicBezTo>
                  <a:cubicBezTo>
                    <a:pt x="4535" y="1007"/>
                    <a:pt x="4524" y="979"/>
                    <a:pt x="4508" y="955"/>
                  </a:cubicBezTo>
                  <a:cubicBezTo>
                    <a:pt x="4495" y="932"/>
                    <a:pt x="4479" y="916"/>
                    <a:pt x="4461" y="898"/>
                  </a:cubicBezTo>
                  <a:cubicBezTo>
                    <a:pt x="4440" y="882"/>
                    <a:pt x="4416" y="864"/>
                    <a:pt x="4393" y="853"/>
                  </a:cubicBezTo>
                  <a:cubicBezTo>
                    <a:pt x="4365" y="842"/>
                    <a:pt x="4330" y="830"/>
                    <a:pt x="4296" y="819"/>
                  </a:cubicBezTo>
                  <a:cubicBezTo>
                    <a:pt x="4269" y="814"/>
                    <a:pt x="4240" y="814"/>
                    <a:pt x="4212" y="814"/>
                  </a:cubicBezTo>
                  <a:lnTo>
                    <a:pt x="4194" y="814"/>
                  </a:lnTo>
                  <a:cubicBezTo>
                    <a:pt x="4144" y="819"/>
                    <a:pt x="4099" y="830"/>
                    <a:pt x="4058" y="842"/>
                  </a:cubicBezTo>
                  <a:cubicBezTo>
                    <a:pt x="4024" y="853"/>
                    <a:pt x="3996" y="871"/>
                    <a:pt x="3962" y="882"/>
                  </a:cubicBezTo>
                  <a:cubicBezTo>
                    <a:pt x="3934" y="898"/>
                    <a:pt x="3905" y="916"/>
                    <a:pt x="3882" y="932"/>
                  </a:cubicBezTo>
                  <a:lnTo>
                    <a:pt x="3871" y="939"/>
                  </a:lnTo>
                  <a:cubicBezTo>
                    <a:pt x="3814" y="979"/>
                    <a:pt x="3769" y="1018"/>
                    <a:pt x="3717" y="1069"/>
                  </a:cubicBezTo>
                  <a:cubicBezTo>
                    <a:pt x="3700" y="1086"/>
                    <a:pt x="3677" y="1097"/>
                    <a:pt x="3649" y="1097"/>
                  </a:cubicBezTo>
                  <a:cubicBezTo>
                    <a:pt x="3638" y="1097"/>
                    <a:pt x="3621" y="1097"/>
                    <a:pt x="3614" y="1092"/>
                  </a:cubicBezTo>
                  <a:cubicBezTo>
                    <a:pt x="3575" y="1081"/>
                    <a:pt x="3553" y="1047"/>
                    <a:pt x="3546" y="1013"/>
                  </a:cubicBezTo>
                  <a:cubicBezTo>
                    <a:pt x="3535" y="950"/>
                    <a:pt x="3524" y="882"/>
                    <a:pt x="3519" y="819"/>
                  </a:cubicBezTo>
                  <a:lnTo>
                    <a:pt x="3519" y="796"/>
                  </a:lnTo>
                  <a:lnTo>
                    <a:pt x="3519" y="774"/>
                  </a:lnTo>
                  <a:lnTo>
                    <a:pt x="3512" y="751"/>
                  </a:lnTo>
                  <a:cubicBezTo>
                    <a:pt x="3501" y="598"/>
                    <a:pt x="3485" y="439"/>
                    <a:pt x="3439" y="297"/>
                  </a:cubicBezTo>
                  <a:cubicBezTo>
                    <a:pt x="3422" y="245"/>
                    <a:pt x="3399" y="205"/>
                    <a:pt x="3376" y="166"/>
                  </a:cubicBezTo>
                  <a:cubicBezTo>
                    <a:pt x="3354" y="137"/>
                    <a:pt x="3336" y="114"/>
                    <a:pt x="3308" y="92"/>
                  </a:cubicBezTo>
                  <a:cubicBezTo>
                    <a:pt x="3291" y="74"/>
                    <a:pt x="3263" y="58"/>
                    <a:pt x="3239" y="46"/>
                  </a:cubicBezTo>
                  <a:cubicBezTo>
                    <a:pt x="3212" y="29"/>
                    <a:pt x="3178" y="18"/>
                    <a:pt x="3144" y="12"/>
                  </a:cubicBezTo>
                  <a:cubicBezTo>
                    <a:pt x="3115" y="6"/>
                    <a:pt x="3087" y="1"/>
                    <a:pt x="3058"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6" name="Google Shape;2080;p27"/>
            <p:cNvSpPr>
              <a:spLocks noChangeArrowheads="1"/>
            </p:cNvSpPr>
            <p:nvPr/>
          </p:nvSpPr>
          <p:spPr bwMode="auto">
            <a:xfrm flipH="1">
              <a:off x="1637929" y="3606779"/>
              <a:ext cx="4261" cy="1420"/>
            </a:xfrm>
            <a:custGeom>
              <a:avLst/>
              <a:gdLst>
                <a:gd name="T0" fmla="*/ 0 w 108"/>
                <a:gd name="T1" fmla="*/ 0 h 30"/>
                <a:gd name="T2" fmla="*/ 108 w 108"/>
                <a:gd name="T3" fmla="*/ 30 h 30"/>
              </a:gdLst>
              <a:ahLst/>
              <a:cxnLst/>
              <a:rect l="T0" t="T1" r="T2" b="T3"/>
              <a:pathLst>
                <a:path w="108" h="30" extrusionOk="0">
                  <a:moveTo>
                    <a:pt x="29" y="1"/>
                  </a:moveTo>
                  <a:lnTo>
                    <a:pt x="0" y="1"/>
                  </a:lnTo>
                  <a:lnTo>
                    <a:pt x="29" y="1"/>
                  </a:lnTo>
                  <a:cubicBezTo>
                    <a:pt x="57" y="1"/>
                    <a:pt x="86" y="12"/>
                    <a:pt x="108" y="29"/>
                  </a:cubicBezTo>
                  <a:cubicBezTo>
                    <a:pt x="86" y="12"/>
                    <a:pt x="57" y="1"/>
                    <a:pt x="29"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7" name="Google Shape;2081;p27"/>
            <p:cNvSpPr>
              <a:spLocks noChangeArrowheads="1"/>
            </p:cNvSpPr>
            <p:nvPr/>
          </p:nvSpPr>
          <p:spPr bwMode="auto">
            <a:xfrm flipH="1">
              <a:off x="1679111" y="3606779"/>
              <a:ext cx="51122" cy="2841"/>
            </a:xfrm>
            <a:custGeom>
              <a:avLst/>
              <a:gdLst>
                <a:gd name="T0" fmla="*/ 0 w 1740"/>
                <a:gd name="T1" fmla="*/ 0 h 63"/>
                <a:gd name="T2" fmla="*/ 1740 w 1740"/>
                <a:gd name="T3" fmla="*/ 63 h 63"/>
              </a:gdLst>
              <a:ahLst/>
              <a:cxnLst/>
              <a:rect l="T0" t="T1" r="T2" b="T3"/>
              <a:pathLst>
                <a:path w="1740" h="63" extrusionOk="0">
                  <a:moveTo>
                    <a:pt x="34" y="16"/>
                  </a:moveTo>
                  <a:cubicBezTo>
                    <a:pt x="29" y="16"/>
                    <a:pt x="18" y="16"/>
                    <a:pt x="13" y="23"/>
                  </a:cubicBezTo>
                  <a:lnTo>
                    <a:pt x="0" y="23"/>
                  </a:lnTo>
                  <a:lnTo>
                    <a:pt x="13" y="23"/>
                  </a:lnTo>
                  <a:cubicBezTo>
                    <a:pt x="18" y="16"/>
                    <a:pt x="29" y="16"/>
                    <a:pt x="34" y="16"/>
                  </a:cubicBezTo>
                  <a:cubicBezTo>
                    <a:pt x="52" y="16"/>
                    <a:pt x="63" y="23"/>
                    <a:pt x="81" y="23"/>
                  </a:cubicBezTo>
                  <a:cubicBezTo>
                    <a:pt x="63" y="23"/>
                    <a:pt x="52" y="16"/>
                    <a:pt x="34" y="16"/>
                  </a:cubicBezTo>
                  <a:close/>
                  <a:moveTo>
                    <a:pt x="1676" y="0"/>
                  </a:moveTo>
                  <a:cubicBezTo>
                    <a:pt x="1631" y="0"/>
                    <a:pt x="1586" y="23"/>
                    <a:pt x="1563" y="63"/>
                  </a:cubicBezTo>
                  <a:cubicBezTo>
                    <a:pt x="1586" y="23"/>
                    <a:pt x="1631" y="0"/>
                    <a:pt x="1676" y="0"/>
                  </a:cubicBezTo>
                  <a:cubicBezTo>
                    <a:pt x="1705" y="0"/>
                    <a:pt x="1723" y="6"/>
                    <a:pt x="1739" y="11"/>
                  </a:cubicBezTo>
                  <a:cubicBezTo>
                    <a:pt x="1723" y="6"/>
                    <a:pt x="1705" y="0"/>
                    <a:pt x="167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8" name="Google Shape;2082;p27"/>
            <p:cNvSpPr>
              <a:spLocks noChangeArrowheads="1"/>
            </p:cNvSpPr>
            <p:nvPr/>
          </p:nvSpPr>
          <p:spPr bwMode="auto">
            <a:xfrm flipH="1">
              <a:off x="1643609" y="3608199"/>
              <a:ext cx="0" cy="1421"/>
            </a:xfrm>
            <a:custGeom>
              <a:avLst/>
              <a:gdLst>
                <a:gd name="T0" fmla="*/ 0 w 17"/>
                <a:gd name="T1" fmla="*/ 0 h 53"/>
                <a:gd name="T2" fmla="*/ 17 w 17"/>
                <a:gd name="T3" fmla="*/ 53 h 53"/>
              </a:gdLst>
              <a:ahLst/>
              <a:cxnLst/>
              <a:rect l="T0" t="T1" r="T2" b="T3"/>
              <a:pathLst>
                <a:path w="17" h="53" extrusionOk="0">
                  <a:moveTo>
                    <a:pt x="16" y="1"/>
                  </a:moveTo>
                  <a:cubicBezTo>
                    <a:pt x="6" y="18"/>
                    <a:pt x="0" y="35"/>
                    <a:pt x="0" y="52"/>
                  </a:cubicBezTo>
                  <a:cubicBezTo>
                    <a:pt x="0" y="35"/>
                    <a:pt x="6" y="18"/>
                    <a:pt x="16"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9" name="Google Shape;2083;p27"/>
            <p:cNvSpPr>
              <a:spLocks noChangeArrowheads="1"/>
            </p:cNvSpPr>
            <p:nvPr/>
          </p:nvSpPr>
          <p:spPr bwMode="auto">
            <a:xfrm flipH="1">
              <a:off x="1643609" y="3609619"/>
              <a:ext cx="0" cy="1420"/>
            </a:xfrm>
            <a:custGeom>
              <a:avLst/>
              <a:gdLst>
                <a:gd name="T0" fmla="*/ 0 w 7"/>
                <a:gd name="T1" fmla="*/ 0 h 41"/>
                <a:gd name="T2" fmla="*/ 7 w 7"/>
                <a:gd name="T3" fmla="*/ 41 h 41"/>
              </a:gdLst>
              <a:ahLst/>
              <a:cxnLst/>
              <a:rect l="T0" t="T1" r="T2" b="T3"/>
              <a:pathLst>
                <a:path w="7" h="41" extrusionOk="0">
                  <a:moveTo>
                    <a:pt x="6" y="1"/>
                  </a:moveTo>
                  <a:lnTo>
                    <a:pt x="6" y="1"/>
                  </a:lnTo>
                  <a:cubicBezTo>
                    <a:pt x="1" y="11"/>
                    <a:pt x="1" y="28"/>
                    <a:pt x="6" y="40"/>
                  </a:cubicBezTo>
                  <a:cubicBezTo>
                    <a:pt x="6" y="28"/>
                    <a:pt x="1" y="11"/>
                    <a:pt x="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0" name="Google Shape;2084;p27"/>
            <p:cNvSpPr>
              <a:spLocks noChangeArrowheads="1"/>
            </p:cNvSpPr>
            <p:nvPr/>
          </p:nvSpPr>
          <p:spPr bwMode="auto">
            <a:xfrm flipH="1">
              <a:off x="1677690" y="3608199"/>
              <a:ext cx="0" cy="1421"/>
            </a:xfrm>
            <a:custGeom>
              <a:avLst/>
              <a:gdLst>
                <a:gd name="T0" fmla="*/ 0 w 12"/>
                <a:gd name="T1" fmla="*/ 0 h 18"/>
                <a:gd name="T2" fmla="*/ 12 w 12"/>
                <a:gd name="T3" fmla="*/ 18 h 18"/>
              </a:gdLst>
              <a:ahLst/>
              <a:cxnLst/>
              <a:rect l="T0" t="T1" r="T2" b="T3"/>
              <a:pathLst>
                <a:path w="12" h="18" extrusionOk="0">
                  <a:moveTo>
                    <a:pt x="0" y="0"/>
                  </a:moveTo>
                  <a:cubicBezTo>
                    <a:pt x="0" y="6"/>
                    <a:pt x="6" y="12"/>
                    <a:pt x="11" y="18"/>
                  </a:cubicBezTo>
                  <a:cubicBezTo>
                    <a:pt x="6" y="12"/>
                    <a:pt x="0" y="6"/>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1" name="Google Shape;2085;p27"/>
            <p:cNvSpPr>
              <a:spLocks noChangeArrowheads="1"/>
            </p:cNvSpPr>
            <p:nvPr/>
          </p:nvSpPr>
          <p:spPr bwMode="auto">
            <a:xfrm flipH="1">
              <a:off x="1667750" y="3613880"/>
              <a:ext cx="56803" cy="8522"/>
            </a:xfrm>
            <a:custGeom>
              <a:avLst/>
              <a:gdLst>
                <a:gd name="T0" fmla="*/ 0 w 1962"/>
                <a:gd name="T1" fmla="*/ 0 h 290"/>
                <a:gd name="T2" fmla="*/ 1962 w 1962"/>
                <a:gd name="T3" fmla="*/ 290 h 290"/>
              </a:gdLst>
              <a:ahLst/>
              <a:cxnLst/>
              <a:rect l="T0" t="T1" r="T2" b="T3"/>
              <a:pathLst>
                <a:path w="1962" h="290" extrusionOk="0">
                  <a:moveTo>
                    <a:pt x="1711" y="6"/>
                  </a:moveTo>
                  <a:cubicBezTo>
                    <a:pt x="1762" y="79"/>
                    <a:pt x="1831" y="176"/>
                    <a:pt x="1915" y="255"/>
                  </a:cubicBezTo>
                  <a:cubicBezTo>
                    <a:pt x="1933" y="268"/>
                    <a:pt x="1949" y="279"/>
                    <a:pt x="1961" y="289"/>
                  </a:cubicBezTo>
                  <a:cubicBezTo>
                    <a:pt x="1949" y="279"/>
                    <a:pt x="1933" y="268"/>
                    <a:pt x="1915" y="255"/>
                  </a:cubicBezTo>
                  <a:cubicBezTo>
                    <a:pt x="1831" y="176"/>
                    <a:pt x="1762" y="79"/>
                    <a:pt x="1711" y="6"/>
                  </a:cubicBezTo>
                  <a:close/>
                  <a:moveTo>
                    <a:pt x="0" y="0"/>
                  </a:moveTo>
                  <a:cubicBezTo>
                    <a:pt x="18" y="45"/>
                    <a:pt x="40" y="90"/>
                    <a:pt x="63" y="137"/>
                  </a:cubicBezTo>
                  <a:cubicBezTo>
                    <a:pt x="40" y="90"/>
                    <a:pt x="18" y="45"/>
                    <a:pt x="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2" name="Google Shape;2086;p27"/>
            <p:cNvSpPr>
              <a:spLocks noChangeArrowheads="1"/>
            </p:cNvSpPr>
            <p:nvPr/>
          </p:nvSpPr>
          <p:spPr bwMode="auto">
            <a:xfrm flipH="1">
              <a:off x="1734493" y="3620982"/>
              <a:ext cx="0" cy="0"/>
            </a:xfrm>
            <a:custGeom>
              <a:avLst/>
              <a:gdLst>
                <a:gd name="T0" fmla="*/ 0 w 12"/>
                <a:gd name="T1" fmla="*/ 0 h 7"/>
                <a:gd name="T2" fmla="*/ 12 w 12"/>
                <a:gd name="T3" fmla="*/ 7 h 7"/>
              </a:gdLst>
              <a:ahLst/>
              <a:cxnLst/>
              <a:rect l="T0" t="T1" r="T2" b="T3"/>
              <a:pathLst>
                <a:path w="12" h="7" extrusionOk="0">
                  <a:moveTo>
                    <a:pt x="11" y="1"/>
                  </a:moveTo>
                  <a:cubicBezTo>
                    <a:pt x="6" y="1"/>
                    <a:pt x="6" y="1"/>
                    <a:pt x="0" y="6"/>
                  </a:cubicBezTo>
                  <a:cubicBezTo>
                    <a:pt x="6" y="6"/>
                    <a:pt x="6" y="1"/>
                    <a:pt x="1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3" name="Google Shape;2087;p27"/>
            <p:cNvSpPr>
              <a:spLocks noChangeArrowheads="1"/>
            </p:cNvSpPr>
            <p:nvPr/>
          </p:nvSpPr>
          <p:spPr bwMode="auto">
            <a:xfrm flipH="1">
              <a:off x="1646449" y="3620982"/>
              <a:ext cx="0" cy="1420"/>
            </a:xfrm>
            <a:custGeom>
              <a:avLst/>
              <a:gdLst>
                <a:gd name="T0" fmla="*/ 0 w 12"/>
                <a:gd name="T1" fmla="*/ 0 h 12"/>
                <a:gd name="T2" fmla="*/ 12 w 12"/>
                <a:gd name="T3" fmla="*/ 12 h 12"/>
              </a:gdLst>
              <a:ahLst/>
              <a:cxnLst/>
              <a:rect l="T0" t="T1" r="T2" b="T3"/>
              <a:pathLst>
                <a:path w="12" h="12" extrusionOk="0">
                  <a:moveTo>
                    <a:pt x="12" y="0"/>
                  </a:moveTo>
                  <a:lnTo>
                    <a:pt x="6" y="6"/>
                  </a:lnTo>
                  <a:cubicBezTo>
                    <a:pt x="6" y="11"/>
                    <a:pt x="1" y="11"/>
                    <a:pt x="1" y="11"/>
                  </a:cubicBezTo>
                  <a:cubicBezTo>
                    <a:pt x="1" y="11"/>
                    <a:pt x="6" y="11"/>
                    <a:pt x="6" y="6"/>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4" name="Google Shape;2088;p27"/>
            <p:cNvSpPr>
              <a:spLocks noChangeArrowheads="1"/>
            </p:cNvSpPr>
            <p:nvPr/>
          </p:nvSpPr>
          <p:spPr bwMode="auto">
            <a:xfrm flipH="1">
              <a:off x="1751534" y="3622402"/>
              <a:ext cx="2840" cy="1421"/>
            </a:xfrm>
            <a:custGeom>
              <a:avLst/>
              <a:gdLst>
                <a:gd name="T0" fmla="*/ 0 w 103"/>
                <a:gd name="T1" fmla="*/ 0 h 69"/>
                <a:gd name="T2" fmla="*/ 103 w 103"/>
                <a:gd name="T3" fmla="*/ 69 h 69"/>
              </a:gdLst>
              <a:ahLst/>
              <a:cxnLst/>
              <a:rect l="T0" t="T1" r="T2" b="T3"/>
              <a:pathLst>
                <a:path w="103" h="69" extrusionOk="0">
                  <a:moveTo>
                    <a:pt x="0" y="0"/>
                  </a:moveTo>
                  <a:cubicBezTo>
                    <a:pt x="6" y="6"/>
                    <a:pt x="12" y="6"/>
                    <a:pt x="12" y="13"/>
                  </a:cubicBezTo>
                  <a:cubicBezTo>
                    <a:pt x="46" y="34"/>
                    <a:pt x="74" y="52"/>
                    <a:pt x="102" y="69"/>
                  </a:cubicBezTo>
                  <a:cubicBezTo>
                    <a:pt x="74" y="52"/>
                    <a:pt x="46" y="34"/>
                    <a:pt x="12" y="13"/>
                  </a:cubicBezTo>
                  <a:cubicBezTo>
                    <a:pt x="12" y="6"/>
                    <a:pt x="6" y="6"/>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5" name="Google Shape;2089;p27"/>
            <p:cNvSpPr>
              <a:spLocks noChangeArrowheads="1"/>
            </p:cNvSpPr>
            <p:nvPr/>
          </p:nvSpPr>
          <p:spPr bwMode="auto">
            <a:xfrm flipH="1">
              <a:off x="1744434" y="3625242"/>
              <a:ext cx="4260" cy="0"/>
            </a:xfrm>
            <a:custGeom>
              <a:avLst/>
              <a:gdLst>
                <a:gd name="T0" fmla="*/ 0 w 120"/>
                <a:gd name="T1" fmla="*/ 0 h 12"/>
                <a:gd name="T2" fmla="*/ 120 w 120"/>
                <a:gd name="T3" fmla="*/ 12 h 12"/>
              </a:gdLst>
              <a:ahLst/>
              <a:cxnLst/>
              <a:rect l="T0" t="T1" r="T2" b="T3"/>
              <a:pathLst>
                <a:path w="120" h="12" extrusionOk="0">
                  <a:moveTo>
                    <a:pt x="1" y="1"/>
                  </a:moveTo>
                  <a:cubicBezTo>
                    <a:pt x="46" y="12"/>
                    <a:pt x="85" y="12"/>
                    <a:pt x="119" y="12"/>
                  </a:cubicBezTo>
                  <a:cubicBezTo>
                    <a:pt x="85" y="12"/>
                    <a:pt x="46" y="6"/>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6" name="Google Shape;2090;p27"/>
            <p:cNvSpPr>
              <a:spLocks noChangeArrowheads="1"/>
            </p:cNvSpPr>
            <p:nvPr/>
          </p:nvSpPr>
          <p:spPr bwMode="auto">
            <a:xfrm flipH="1">
              <a:off x="1670591" y="3620982"/>
              <a:ext cx="19881" cy="66755"/>
            </a:xfrm>
            <a:custGeom>
              <a:avLst/>
              <a:gdLst>
                <a:gd name="T0" fmla="*/ 0 w 678"/>
                <a:gd name="T1" fmla="*/ 0 h 2291"/>
                <a:gd name="T2" fmla="*/ 678 w 678"/>
                <a:gd name="T3" fmla="*/ 2291 h 2291"/>
              </a:gdLst>
              <a:ahLst/>
              <a:cxnLst/>
              <a:rect l="T0" t="T1" r="T2" b="T3"/>
              <a:pathLst>
                <a:path w="678" h="2291" extrusionOk="0">
                  <a:moveTo>
                    <a:pt x="318" y="0"/>
                  </a:moveTo>
                  <a:cubicBezTo>
                    <a:pt x="245" y="160"/>
                    <a:pt x="155" y="296"/>
                    <a:pt x="40" y="399"/>
                  </a:cubicBezTo>
                  <a:cubicBezTo>
                    <a:pt x="24" y="580"/>
                    <a:pt x="18" y="767"/>
                    <a:pt x="12" y="955"/>
                  </a:cubicBezTo>
                  <a:cubicBezTo>
                    <a:pt x="6" y="1160"/>
                    <a:pt x="1" y="1364"/>
                    <a:pt x="12" y="1569"/>
                  </a:cubicBezTo>
                  <a:cubicBezTo>
                    <a:pt x="18" y="1665"/>
                    <a:pt x="24" y="1768"/>
                    <a:pt x="40" y="1858"/>
                  </a:cubicBezTo>
                  <a:cubicBezTo>
                    <a:pt x="58" y="1967"/>
                    <a:pt x="80" y="2080"/>
                    <a:pt x="132" y="2177"/>
                  </a:cubicBezTo>
                  <a:cubicBezTo>
                    <a:pt x="148" y="2216"/>
                    <a:pt x="182" y="2245"/>
                    <a:pt x="216" y="2256"/>
                  </a:cubicBezTo>
                  <a:cubicBezTo>
                    <a:pt x="234" y="2267"/>
                    <a:pt x="250" y="2274"/>
                    <a:pt x="268" y="2274"/>
                  </a:cubicBezTo>
                  <a:cubicBezTo>
                    <a:pt x="336" y="2285"/>
                    <a:pt x="404" y="2290"/>
                    <a:pt x="473" y="2290"/>
                  </a:cubicBezTo>
                  <a:lnTo>
                    <a:pt x="489" y="2290"/>
                  </a:lnTo>
                  <a:cubicBezTo>
                    <a:pt x="530" y="2290"/>
                    <a:pt x="569" y="2285"/>
                    <a:pt x="603" y="2274"/>
                  </a:cubicBezTo>
                  <a:cubicBezTo>
                    <a:pt x="625" y="2267"/>
                    <a:pt x="643" y="2261"/>
                    <a:pt x="666" y="2251"/>
                  </a:cubicBezTo>
                  <a:cubicBezTo>
                    <a:pt x="666" y="2245"/>
                    <a:pt x="672" y="2245"/>
                    <a:pt x="677" y="2240"/>
                  </a:cubicBezTo>
                  <a:cubicBezTo>
                    <a:pt x="666" y="2211"/>
                    <a:pt x="654" y="2177"/>
                    <a:pt x="643" y="2143"/>
                  </a:cubicBezTo>
                  <a:cubicBezTo>
                    <a:pt x="632" y="2114"/>
                    <a:pt x="625" y="2091"/>
                    <a:pt x="620" y="2069"/>
                  </a:cubicBezTo>
                  <a:cubicBezTo>
                    <a:pt x="586" y="1972"/>
                    <a:pt x="564" y="1875"/>
                    <a:pt x="541" y="1779"/>
                  </a:cubicBezTo>
                  <a:cubicBezTo>
                    <a:pt x="507" y="1597"/>
                    <a:pt x="478" y="1404"/>
                    <a:pt x="462" y="1199"/>
                  </a:cubicBezTo>
                  <a:cubicBezTo>
                    <a:pt x="444" y="984"/>
                    <a:pt x="438" y="790"/>
                    <a:pt x="444" y="609"/>
                  </a:cubicBezTo>
                  <a:cubicBezTo>
                    <a:pt x="449" y="460"/>
                    <a:pt x="462" y="318"/>
                    <a:pt x="478" y="176"/>
                  </a:cubicBezTo>
                  <a:lnTo>
                    <a:pt x="473" y="176"/>
                  </a:lnTo>
                  <a:cubicBezTo>
                    <a:pt x="428" y="126"/>
                    <a:pt x="387" y="79"/>
                    <a:pt x="347" y="29"/>
                  </a:cubicBezTo>
                  <a:lnTo>
                    <a:pt x="325"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7" name="Google Shape;2091;p27"/>
            <p:cNvSpPr>
              <a:spLocks noChangeArrowheads="1"/>
            </p:cNvSpPr>
            <p:nvPr/>
          </p:nvSpPr>
          <p:spPr bwMode="auto">
            <a:xfrm flipH="1">
              <a:off x="1633669" y="3586894"/>
              <a:ext cx="122126" cy="44030"/>
            </a:xfrm>
            <a:custGeom>
              <a:avLst/>
              <a:gdLst>
                <a:gd name="T0" fmla="*/ 0 w 4137"/>
                <a:gd name="T1" fmla="*/ 0 h 1494"/>
                <a:gd name="T2" fmla="*/ 4137 w 4137"/>
                <a:gd name="T3" fmla="*/ 1494 h 1494"/>
              </a:gdLst>
              <a:ahLst/>
              <a:cxnLst/>
              <a:rect l="T0" t="T1" r="T2" b="T3"/>
              <a:pathLst>
                <a:path w="4137" h="1494" extrusionOk="0">
                  <a:moveTo>
                    <a:pt x="3746" y="0"/>
                  </a:moveTo>
                  <a:cubicBezTo>
                    <a:pt x="3699" y="6"/>
                    <a:pt x="3654" y="28"/>
                    <a:pt x="3643" y="62"/>
                  </a:cubicBezTo>
                  <a:cubicBezTo>
                    <a:pt x="3597" y="210"/>
                    <a:pt x="3546" y="358"/>
                    <a:pt x="3473" y="489"/>
                  </a:cubicBezTo>
                  <a:cubicBezTo>
                    <a:pt x="3439" y="539"/>
                    <a:pt x="3410" y="585"/>
                    <a:pt x="3376" y="619"/>
                  </a:cubicBezTo>
                  <a:cubicBezTo>
                    <a:pt x="3353" y="636"/>
                    <a:pt x="3330" y="654"/>
                    <a:pt x="3308" y="670"/>
                  </a:cubicBezTo>
                  <a:cubicBezTo>
                    <a:pt x="3285" y="682"/>
                    <a:pt x="3268" y="688"/>
                    <a:pt x="3245" y="693"/>
                  </a:cubicBezTo>
                  <a:cubicBezTo>
                    <a:pt x="3222" y="699"/>
                    <a:pt x="3193" y="704"/>
                    <a:pt x="3171" y="704"/>
                  </a:cubicBezTo>
                  <a:cubicBezTo>
                    <a:pt x="3143" y="699"/>
                    <a:pt x="3109" y="693"/>
                    <a:pt x="3080" y="688"/>
                  </a:cubicBezTo>
                  <a:cubicBezTo>
                    <a:pt x="3040" y="670"/>
                    <a:pt x="3001" y="654"/>
                    <a:pt x="2961" y="630"/>
                  </a:cubicBezTo>
                  <a:cubicBezTo>
                    <a:pt x="2904" y="596"/>
                    <a:pt x="2847" y="551"/>
                    <a:pt x="2791" y="499"/>
                  </a:cubicBezTo>
                  <a:cubicBezTo>
                    <a:pt x="2750" y="454"/>
                    <a:pt x="2710" y="409"/>
                    <a:pt x="2676" y="358"/>
                  </a:cubicBezTo>
                  <a:cubicBezTo>
                    <a:pt x="2637" y="300"/>
                    <a:pt x="2603" y="244"/>
                    <a:pt x="2574" y="198"/>
                  </a:cubicBezTo>
                  <a:cubicBezTo>
                    <a:pt x="2569" y="187"/>
                    <a:pt x="2563" y="171"/>
                    <a:pt x="2552" y="153"/>
                  </a:cubicBezTo>
                  <a:cubicBezTo>
                    <a:pt x="2535" y="119"/>
                    <a:pt x="2506" y="90"/>
                    <a:pt x="2466" y="85"/>
                  </a:cubicBezTo>
                  <a:lnTo>
                    <a:pt x="2450" y="85"/>
                  </a:lnTo>
                  <a:cubicBezTo>
                    <a:pt x="2409" y="85"/>
                    <a:pt x="2370" y="108"/>
                    <a:pt x="2348" y="153"/>
                  </a:cubicBezTo>
                  <a:cubicBezTo>
                    <a:pt x="2307" y="221"/>
                    <a:pt x="2273" y="295"/>
                    <a:pt x="2228" y="363"/>
                  </a:cubicBezTo>
                  <a:cubicBezTo>
                    <a:pt x="2170" y="454"/>
                    <a:pt x="2097" y="573"/>
                    <a:pt x="1994" y="675"/>
                  </a:cubicBezTo>
                  <a:cubicBezTo>
                    <a:pt x="1949" y="722"/>
                    <a:pt x="1898" y="756"/>
                    <a:pt x="1853" y="790"/>
                  </a:cubicBezTo>
                  <a:cubicBezTo>
                    <a:pt x="1813" y="806"/>
                    <a:pt x="1768" y="824"/>
                    <a:pt x="1722" y="840"/>
                  </a:cubicBezTo>
                  <a:cubicBezTo>
                    <a:pt x="1682" y="846"/>
                    <a:pt x="1637" y="853"/>
                    <a:pt x="1591" y="853"/>
                  </a:cubicBezTo>
                  <a:cubicBezTo>
                    <a:pt x="1546" y="853"/>
                    <a:pt x="1506" y="846"/>
                    <a:pt x="1467" y="835"/>
                  </a:cubicBezTo>
                  <a:cubicBezTo>
                    <a:pt x="1433" y="824"/>
                    <a:pt x="1393" y="806"/>
                    <a:pt x="1359" y="784"/>
                  </a:cubicBezTo>
                  <a:cubicBezTo>
                    <a:pt x="1307" y="756"/>
                    <a:pt x="1268" y="722"/>
                    <a:pt x="1223" y="675"/>
                  </a:cubicBezTo>
                  <a:cubicBezTo>
                    <a:pt x="1165" y="619"/>
                    <a:pt x="1114" y="546"/>
                    <a:pt x="1069" y="465"/>
                  </a:cubicBezTo>
                  <a:cubicBezTo>
                    <a:pt x="1045" y="420"/>
                    <a:pt x="1024" y="381"/>
                    <a:pt x="1006" y="334"/>
                  </a:cubicBezTo>
                  <a:cubicBezTo>
                    <a:pt x="989" y="300"/>
                    <a:pt x="966" y="250"/>
                    <a:pt x="950" y="198"/>
                  </a:cubicBezTo>
                  <a:cubicBezTo>
                    <a:pt x="943" y="171"/>
                    <a:pt x="916" y="153"/>
                    <a:pt x="893" y="153"/>
                  </a:cubicBezTo>
                  <a:cubicBezTo>
                    <a:pt x="853" y="153"/>
                    <a:pt x="824" y="171"/>
                    <a:pt x="813" y="198"/>
                  </a:cubicBezTo>
                  <a:cubicBezTo>
                    <a:pt x="796" y="232"/>
                    <a:pt x="779" y="266"/>
                    <a:pt x="756" y="307"/>
                  </a:cubicBezTo>
                  <a:cubicBezTo>
                    <a:pt x="717" y="363"/>
                    <a:pt x="677" y="420"/>
                    <a:pt x="625" y="465"/>
                  </a:cubicBezTo>
                  <a:cubicBezTo>
                    <a:pt x="586" y="505"/>
                    <a:pt x="546" y="539"/>
                    <a:pt x="500" y="562"/>
                  </a:cubicBezTo>
                  <a:cubicBezTo>
                    <a:pt x="466" y="580"/>
                    <a:pt x="432" y="596"/>
                    <a:pt x="404" y="602"/>
                  </a:cubicBezTo>
                  <a:cubicBezTo>
                    <a:pt x="376" y="607"/>
                    <a:pt x="353" y="614"/>
                    <a:pt x="329" y="614"/>
                  </a:cubicBezTo>
                  <a:cubicBezTo>
                    <a:pt x="313" y="614"/>
                    <a:pt x="295" y="607"/>
                    <a:pt x="279" y="607"/>
                  </a:cubicBezTo>
                  <a:cubicBezTo>
                    <a:pt x="268" y="699"/>
                    <a:pt x="250" y="784"/>
                    <a:pt x="216" y="858"/>
                  </a:cubicBezTo>
                  <a:cubicBezTo>
                    <a:pt x="193" y="909"/>
                    <a:pt x="171" y="960"/>
                    <a:pt x="137" y="1005"/>
                  </a:cubicBezTo>
                  <a:cubicBezTo>
                    <a:pt x="103" y="1057"/>
                    <a:pt x="63" y="1102"/>
                    <a:pt x="29" y="1136"/>
                  </a:cubicBezTo>
                  <a:cubicBezTo>
                    <a:pt x="17" y="1142"/>
                    <a:pt x="12" y="1153"/>
                    <a:pt x="1" y="1160"/>
                  </a:cubicBezTo>
                  <a:cubicBezTo>
                    <a:pt x="6" y="1170"/>
                    <a:pt x="12" y="1176"/>
                    <a:pt x="17" y="1181"/>
                  </a:cubicBezTo>
                  <a:cubicBezTo>
                    <a:pt x="23" y="1187"/>
                    <a:pt x="29" y="1187"/>
                    <a:pt x="29" y="1194"/>
                  </a:cubicBezTo>
                  <a:cubicBezTo>
                    <a:pt x="63" y="1215"/>
                    <a:pt x="91" y="1233"/>
                    <a:pt x="119" y="1250"/>
                  </a:cubicBezTo>
                  <a:lnTo>
                    <a:pt x="119" y="1255"/>
                  </a:lnTo>
                  <a:cubicBezTo>
                    <a:pt x="137" y="1262"/>
                    <a:pt x="153" y="1267"/>
                    <a:pt x="166" y="1273"/>
                  </a:cubicBezTo>
                  <a:cubicBezTo>
                    <a:pt x="193" y="1284"/>
                    <a:pt x="222" y="1289"/>
                    <a:pt x="245" y="1296"/>
                  </a:cubicBezTo>
                  <a:cubicBezTo>
                    <a:pt x="290" y="1307"/>
                    <a:pt x="329" y="1307"/>
                    <a:pt x="363" y="1307"/>
                  </a:cubicBezTo>
                  <a:lnTo>
                    <a:pt x="387" y="1307"/>
                  </a:lnTo>
                  <a:cubicBezTo>
                    <a:pt x="415" y="1307"/>
                    <a:pt x="432" y="1301"/>
                    <a:pt x="455" y="1296"/>
                  </a:cubicBezTo>
                  <a:cubicBezTo>
                    <a:pt x="483" y="1289"/>
                    <a:pt x="507" y="1284"/>
                    <a:pt x="523" y="1278"/>
                  </a:cubicBezTo>
                  <a:cubicBezTo>
                    <a:pt x="557" y="1267"/>
                    <a:pt x="591" y="1250"/>
                    <a:pt x="620" y="1233"/>
                  </a:cubicBezTo>
                  <a:cubicBezTo>
                    <a:pt x="648" y="1215"/>
                    <a:pt x="670" y="1194"/>
                    <a:pt x="693" y="1176"/>
                  </a:cubicBezTo>
                  <a:lnTo>
                    <a:pt x="693" y="1170"/>
                  </a:lnTo>
                  <a:cubicBezTo>
                    <a:pt x="699" y="1165"/>
                    <a:pt x="699" y="1165"/>
                    <a:pt x="704" y="1165"/>
                  </a:cubicBezTo>
                  <a:cubicBezTo>
                    <a:pt x="722" y="1142"/>
                    <a:pt x="733" y="1113"/>
                    <a:pt x="751" y="1091"/>
                  </a:cubicBezTo>
                  <a:cubicBezTo>
                    <a:pt x="756" y="1074"/>
                    <a:pt x="762" y="1057"/>
                    <a:pt x="773" y="1034"/>
                  </a:cubicBezTo>
                  <a:cubicBezTo>
                    <a:pt x="773" y="1023"/>
                    <a:pt x="779" y="1011"/>
                    <a:pt x="779" y="995"/>
                  </a:cubicBezTo>
                  <a:lnTo>
                    <a:pt x="779" y="977"/>
                  </a:lnTo>
                  <a:cubicBezTo>
                    <a:pt x="767" y="948"/>
                    <a:pt x="762" y="926"/>
                    <a:pt x="756" y="909"/>
                  </a:cubicBezTo>
                  <a:lnTo>
                    <a:pt x="745" y="864"/>
                  </a:lnTo>
                  <a:cubicBezTo>
                    <a:pt x="738" y="835"/>
                    <a:pt x="745" y="801"/>
                    <a:pt x="762" y="772"/>
                  </a:cubicBezTo>
                  <a:cubicBezTo>
                    <a:pt x="779" y="744"/>
                    <a:pt x="807" y="722"/>
                    <a:pt x="835" y="716"/>
                  </a:cubicBezTo>
                  <a:lnTo>
                    <a:pt x="848" y="716"/>
                  </a:lnTo>
                  <a:cubicBezTo>
                    <a:pt x="853" y="709"/>
                    <a:pt x="864" y="709"/>
                    <a:pt x="869" y="709"/>
                  </a:cubicBezTo>
                  <a:cubicBezTo>
                    <a:pt x="887" y="709"/>
                    <a:pt x="898" y="716"/>
                    <a:pt x="916" y="716"/>
                  </a:cubicBezTo>
                  <a:cubicBezTo>
                    <a:pt x="921" y="722"/>
                    <a:pt x="932" y="727"/>
                    <a:pt x="943" y="733"/>
                  </a:cubicBezTo>
                  <a:cubicBezTo>
                    <a:pt x="966" y="750"/>
                    <a:pt x="984" y="778"/>
                    <a:pt x="995" y="812"/>
                  </a:cubicBezTo>
                  <a:lnTo>
                    <a:pt x="1018" y="874"/>
                  </a:lnTo>
                  <a:cubicBezTo>
                    <a:pt x="1024" y="892"/>
                    <a:pt x="1029" y="909"/>
                    <a:pt x="1034" y="926"/>
                  </a:cubicBezTo>
                  <a:cubicBezTo>
                    <a:pt x="1052" y="971"/>
                    <a:pt x="1074" y="1016"/>
                    <a:pt x="1097" y="1063"/>
                  </a:cubicBezTo>
                  <a:cubicBezTo>
                    <a:pt x="1114" y="1097"/>
                    <a:pt x="1137" y="1131"/>
                    <a:pt x="1154" y="1165"/>
                  </a:cubicBezTo>
                  <a:cubicBezTo>
                    <a:pt x="1165" y="1176"/>
                    <a:pt x="1176" y="1194"/>
                    <a:pt x="1189" y="1205"/>
                  </a:cubicBezTo>
                  <a:cubicBezTo>
                    <a:pt x="1223" y="1255"/>
                    <a:pt x="1262" y="1296"/>
                    <a:pt x="1302" y="1335"/>
                  </a:cubicBezTo>
                  <a:cubicBezTo>
                    <a:pt x="1330" y="1357"/>
                    <a:pt x="1352" y="1375"/>
                    <a:pt x="1381" y="1391"/>
                  </a:cubicBezTo>
                  <a:cubicBezTo>
                    <a:pt x="1404" y="1409"/>
                    <a:pt x="1427" y="1420"/>
                    <a:pt x="1449" y="1438"/>
                  </a:cubicBezTo>
                  <a:cubicBezTo>
                    <a:pt x="1495" y="1454"/>
                    <a:pt x="1540" y="1472"/>
                    <a:pt x="1585" y="1483"/>
                  </a:cubicBezTo>
                  <a:cubicBezTo>
                    <a:pt x="1591" y="1483"/>
                    <a:pt x="1603" y="1488"/>
                    <a:pt x="1614" y="1488"/>
                  </a:cubicBezTo>
                  <a:cubicBezTo>
                    <a:pt x="1643" y="1494"/>
                    <a:pt x="1671" y="1494"/>
                    <a:pt x="1693" y="1494"/>
                  </a:cubicBezTo>
                  <a:lnTo>
                    <a:pt x="1716" y="1494"/>
                  </a:lnTo>
                  <a:cubicBezTo>
                    <a:pt x="1739" y="1488"/>
                    <a:pt x="1761" y="1488"/>
                    <a:pt x="1779" y="1483"/>
                  </a:cubicBezTo>
                  <a:cubicBezTo>
                    <a:pt x="1802" y="1477"/>
                    <a:pt x="1824" y="1472"/>
                    <a:pt x="1842" y="1466"/>
                  </a:cubicBezTo>
                  <a:cubicBezTo>
                    <a:pt x="1892" y="1449"/>
                    <a:pt x="1932" y="1425"/>
                    <a:pt x="1973" y="1398"/>
                  </a:cubicBezTo>
                  <a:cubicBezTo>
                    <a:pt x="2000" y="1380"/>
                    <a:pt x="2029" y="1364"/>
                    <a:pt x="2052" y="1341"/>
                  </a:cubicBezTo>
                  <a:cubicBezTo>
                    <a:pt x="2080" y="1318"/>
                    <a:pt x="2102" y="1296"/>
                    <a:pt x="2125" y="1273"/>
                  </a:cubicBezTo>
                  <a:cubicBezTo>
                    <a:pt x="2131" y="1267"/>
                    <a:pt x="2131" y="1255"/>
                    <a:pt x="2136" y="1250"/>
                  </a:cubicBezTo>
                  <a:cubicBezTo>
                    <a:pt x="2194" y="1181"/>
                    <a:pt x="2245" y="1108"/>
                    <a:pt x="2285" y="1023"/>
                  </a:cubicBezTo>
                  <a:cubicBezTo>
                    <a:pt x="2325" y="955"/>
                    <a:pt x="2353" y="874"/>
                    <a:pt x="2382" y="784"/>
                  </a:cubicBezTo>
                  <a:cubicBezTo>
                    <a:pt x="2387" y="772"/>
                    <a:pt x="2393" y="767"/>
                    <a:pt x="2398" y="756"/>
                  </a:cubicBezTo>
                  <a:cubicBezTo>
                    <a:pt x="2421" y="716"/>
                    <a:pt x="2466" y="693"/>
                    <a:pt x="2511" y="693"/>
                  </a:cubicBezTo>
                  <a:cubicBezTo>
                    <a:pt x="2540" y="693"/>
                    <a:pt x="2558" y="699"/>
                    <a:pt x="2574" y="704"/>
                  </a:cubicBezTo>
                  <a:cubicBezTo>
                    <a:pt x="2580" y="709"/>
                    <a:pt x="2586" y="709"/>
                    <a:pt x="2592" y="716"/>
                  </a:cubicBezTo>
                  <a:cubicBezTo>
                    <a:pt x="2603" y="722"/>
                    <a:pt x="2608" y="727"/>
                    <a:pt x="2620" y="738"/>
                  </a:cubicBezTo>
                  <a:cubicBezTo>
                    <a:pt x="2620" y="744"/>
                    <a:pt x="2626" y="750"/>
                    <a:pt x="2631" y="756"/>
                  </a:cubicBezTo>
                  <a:cubicBezTo>
                    <a:pt x="2637" y="761"/>
                    <a:pt x="2637" y="767"/>
                    <a:pt x="2637" y="767"/>
                  </a:cubicBezTo>
                  <a:lnTo>
                    <a:pt x="2682" y="835"/>
                  </a:lnTo>
                  <a:lnTo>
                    <a:pt x="2728" y="903"/>
                  </a:lnTo>
                  <a:cubicBezTo>
                    <a:pt x="2734" y="914"/>
                    <a:pt x="2739" y="921"/>
                    <a:pt x="2745" y="932"/>
                  </a:cubicBezTo>
                  <a:cubicBezTo>
                    <a:pt x="2796" y="1005"/>
                    <a:pt x="2865" y="1102"/>
                    <a:pt x="2949" y="1181"/>
                  </a:cubicBezTo>
                  <a:cubicBezTo>
                    <a:pt x="2967" y="1194"/>
                    <a:pt x="2983" y="1205"/>
                    <a:pt x="2995" y="1215"/>
                  </a:cubicBezTo>
                  <a:cubicBezTo>
                    <a:pt x="3030" y="1239"/>
                    <a:pt x="3057" y="1255"/>
                    <a:pt x="3085" y="1267"/>
                  </a:cubicBezTo>
                  <a:cubicBezTo>
                    <a:pt x="3125" y="1289"/>
                    <a:pt x="3171" y="1307"/>
                    <a:pt x="3222" y="1318"/>
                  </a:cubicBezTo>
                  <a:cubicBezTo>
                    <a:pt x="3234" y="1318"/>
                    <a:pt x="3245" y="1323"/>
                    <a:pt x="3256" y="1323"/>
                  </a:cubicBezTo>
                  <a:cubicBezTo>
                    <a:pt x="3285" y="1330"/>
                    <a:pt x="3313" y="1330"/>
                    <a:pt x="3342" y="1330"/>
                  </a:cubicBezTo>
                  <a:lnTo>
                    <a:pt x="3364" y="1330"/>
                  </a:lnTo>
                  <a:cubicBezTo>
                    <a:pt x="3376" y="1330"/>
                    <a:pt x="3387" y="1330"/>
                    <a:pt x="3392" y="1323"/>
                  </a:cubicBezTo>
                  <a:cubicBezTo>
                    <a:pt x="3432" y="1318"/>
                    <a:pt x="3466" y="1312"/>
                    <a:pt x="3495" y="1301"/>
                  </a:cubicBezTo>
                  <a:cubicBezTo>
                    <a:pt x="3529" y="1289"/>
                    <a:pt x="3563" y="1273"/>
                    <a:pt x="3597" y="1250"/>
                  </a:cubicBezTo>
                  <a:cubicBezTo>
                    <a:pt x="3631" y="1228"/>
                    <a:pt x="3660" y="1205"/>
                    <a:pt x="3683" y="1181"/>
                  </a:cubicBezTo>
                  <a:cubicBezTo>
                    <a:pt x="3683" y="1181"/>
                    <a:pt x="3688" y="1181"/>
                    <a:pt x="3688" y="1176"/>
                  </a:cubicBezTo>
                  <a:lnTo>
                    <a:pt x="3694" y="1170"/>
                  </a:lnTo>
                  <a:cubicBezTo>
                    <a:pt x="3717" y="1142"/>
                    <a:pt x="3728" y="1119"/>
                    <a:pt x="3739" y="1091"/>
                  </a:cubicBezTo>
                  <a:cubicBezTo>
                    <a:pt x="3756" y="1063"/>
                    <a:pt x="3767" y="1029"/>
                    <a:pt x="3780" y="989"/>
                  </a:cubicBezTo>
                  <a:cubicBezTo>
                    <a:pt x="3780" y="977"/>
                    <a:pt x="3780" y="966"/>
                    <a:pt x="3785" y="955"/>
                  </a:cubicBezTo>
                  <a:cubicBezTo>
                    <a:pt x="3785" y="921"/>
                    <a:pt x="3791" y="892"/>
                    <a:pt x="3785" y="858"/>
                  </a:cubicBezTo>
                  <a:lnTo>
                    <a:pt x="3785" y="840"/>
                  </a:lnTo>
                  <a:lnTo>
                    <a:pt x="3785" y="824"/>
                  </a:lnTo>
                  <a:cubicBezTo>
                    <a:pt x="3780" y="812"/>
                    <a:pt x="3780" y="795"/>
                    <a:pt x="3785" y="784"/>
                  </a:cubicBezTo>
                  <a:cubicBezTo>
                    <a:pt x="3785" y="767"/>
                    <a:pt x="3791" y="750"/>
                    <a:pt x="3801" y="733"/>
                  </a:cubicBezTo>
                  <a:cubicBezTo>
                    <a:pt x="3814" y="722"/>
                    <a:pt x="3825" y="704"/>
                    <a:pt x="3841" y="699"/>
                  </a:cubicBezTo>
                  <a:cubicBezTo>
                    <a:pt x="3853" y="693"/>
                    <a:pt x="3859" y="693"/>
                    <a:pt x="3864" y="688"/>
                  </a:cubicBezTo>
                  <a:lnTo>
                    <a:pt x="3893" y="688"/>
                  </a:lnTo>
                  <a:cubicBezTo>
                    <a:pt x="3921" y="688"/>
                    <a:pt x="3950" y="699"/>
                    <a:pt x="3972" y="716"/>
                  </a:cubicBezTo>
                  <a:cubicBezTo>
                    <a:pt x="3966" y="664"/>
                    <a:pt x="3972" y="619"/>
                    <a:pt x="3984" y="568"/>
                  </a:cubicBezTo>
                  <a:cubicBezTo>
                    <a:pt x="4011" y="471"/>
                    <a:pt x="4069" y="386"/>
                    <a:pt x="4137" y="313"/>
                  </a:cubicBezTo>
                  <a:cubicBezTo>
                    <a:pt x="4108" y="300"/>
                    <a:pt x="4080" y="289"/>
                    <a:pt x="4052" y="273"/>
                  </a:cubicBezTo>
                  <a:cubicBezTo>
                    <a:pt x="4006" y="244"/>
                    <a:pt x="3961" y="210"/>
                    <a:pt x="3921" y="171"/>
                  </a:cubicBezTo>
                  <a:cubicBezTo>
                    <a:pt x="3887" y="137"/>
                    <a:pt x="3859" y="96"/>
                    <a:pt x="3830" y="45"/>
                  </a:cubicBezTo>
                  <a:cubicBezTo>
                    <a:pt x="3819" y="28"/>
                    <a:pt x="3807" y="17"/>
                    <a:pt x="3791" y="11"/>
                  </a:cubicBezTo>
                  <a:cubicBezTo>
                    <a:pt x="3773" y="0"/>
                    <a:pt x="3756" y="0"/>
                    <a:pt x="3746"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8" name="Google Shape;2092;p27"/>
            <p:cNvSpPr>
              <a:spLocks noChangeArrowheads="1"/>
            </p:cNvSpPr>
            <p:nvPr/>
          </p:nvSpPr>
          <p:spPr bwMode="auto">
            <a:xfrm flipH="1">
              <a:off x="1582546" y="3474687"/>
              <a:ext cx="208749" cy="217311"/>
            </a:xfrm>
            <a:custGeom>
              <a:avLst/>
              <a:gdLst>
                <a:gd name="T0" fmla="*/ 0 w 7092"/>
                <a:gd name="T1" fmla="*/ 0 h 7371"/>
                <a:gd name="T2" fmla="*/ 7092 w 7092"/>
                <a:gd name="T3" fmla="*/ 7371 h 7371"/>
              </a:gdLst>
              <a:ahLst/>
              <a:cxnLst/>
              <a:rect l="T0" t="T1" r="T2" b="T3"/>
              <a:pathLst>
                <a:path w="7092" h="7371" extrusionOk="0">
                  <a:moveTo>
                    <a:pt x="3216" y="205"/>
                  </a:moveTo>
                  <a:cubicBezTo>
                    <a:pt x="3245" y="205"/>
                    <a:pt x="3273" y="210"/>
                    <a:pt x="3302" y="216"/>
                  </a:cubicBezTo>
                  <a:cubicBezTo>
                    <a:pt x="3336" y="222"/>
                    <a:pt x="3370" y="233"/>
                    <a:pt x="3397" y="250"/>
                  </a:cubicBezTo>
                  <a:cubicBezTo>
                    <a:pt x="3421" y="262"/>
                    <a:pt x="3449" y="278"/>
                    <a:pt x="3466" y="296"/>
                  </a:cubicBezTo>
                  <a:cubicBezTo>
                    <a:pt x="3494" y="318"/>
                    <a:pt x="3512" y="341"/>
                    <a:pt x="3534" y="370"/>
                  </a:cubicBezTo>
                  <a:cubicBezTo>
                    <a:pt x="3557" y="409"/>
                    <a:pt x="3580" y="449"/>
                    <a:pt x="3597" y="501"/>
                  </a:cubicBezTo>
                  <a:cubicBezTo>
                    <a:pt x="3643" y="643"/>
                    <a:pt x="3659" y="802"/>
                    <a:pt x="3670" y="955"/>
                  </a:cubicBezTo>
                  <a:lnTo>
                    <a:pt x="3677" y="978"/>
                  </a:lnTo>
                  <a:lnTo>
                    <a:pt x="3677" y="1000"/>
                  </a:lnTo>
                  <a:lnTo>
                    <a:pt x="3677" y="1023"/>
                  </a:lnTo>
                  <a:cubicBezTo>
                    <a:pt x="3682" y="1086"/>
                    <a:pt x="3693" y="1154"/>
                    <a:pt x="3704" y="1217"/>
                  </a:cubicBezTo>
                  <a:cubicBezTo>
                    <a:pt x="3704" y="1251"/>
                    <a:pt x="3733" y="1285"/>
                    <a:pt x="3772" y="1296"/>
                  </a:cubicBezTo>
                  <a:cubicBezTo>
                    <a:pt x="3779" y="1301"/>
                    <a:pt x="3796" y="1301"/>
                    <a:pt x="3807" y="1301"/>
                  </a:cubicBezTo>
                  <a:cubicBezTo>
                    <a:pt x="3835" y="1301"/>
                    <a:pt x="3858" y="1290"/>
                    <a:pt x="3875" y="1273"/>
                  </a:cubicBezTo>
                  <a:cubicBezTo>
                    <a:pt x="3927" y="1222"/>
                    <a:pt x="3972" y="1183"/>
                    <a:pt x="4029" y="1143"/>
                  </a:cubicBezTo>
                  <a:lnTo>
                    <a:pt x="4040" y="1136"/>
                  </a:lnTo>
                  <a:cubicBezTo>
                    <a:pt x="4063" y="1120"/>
                    <a:pt x="4092" y="1102"/>
                    <a:pt x="4120" y="1086"/>
                  </a:cubicBezTo>
                  <a:cubicBezTo>
                    <a:pt x="4154" y="1075"/>
                    <a:pt x="4182" y="1057"/>
                    <a:pt x="4216" y="1046"/>
                  </a:cubicBezTo>
                  <a:cubicBezTo>
                    <a:pt x="4257" y="1034"/>
                    <a:pt x="4302" y="1023"/>
                    <a:pt x="4352" y="1018"/>
                  </a:cubicBezTo>
                  <a:lnTo>
                    <a:pt x="4370" y="1018"/>
                  </a:lnTo>
                  <a:cubicBezTo>
                    <a:pt x="4398" y="1018"/>
                    <a:pt x="4427" y="1018"/>
                    <a:pt x="4454" y="1023"/>
                  </a:cubicBezTo>
                  <a:cubicBezTo>
                    <a:pt x="4488" y="1034"/>
                    <a:pt x="4523" y="1046"/>
                    <a:pt x="4551" y="1057"/>
                  </a:cubicBezTo>
                  <a:cubicBezTo>
                    <a:pt x="4574" y="1068"/>
                    <a:pt x="4598" y="1086"/>
                    <a:pt x="4619" y="1102"/>
                  </a:cubicBezTo>
                  <a:cubicBezTo>
                    <a:pt x="4637" y="1120"/>
                    <a:pt x="4653" y="1136"/>
                    <a:pt x="4666" y="1159"/>
                  </a:cubicBezTo>
                  <a:cubicBezTo>
                    <a:pt x="4682" y="1183"/>
                    <a:pt x="4693" y="1211"/>
                    <a:pt x="4700" y="1233"/>
                  </a:cubicBezTo>
                  <a:cubicBezTo>
                    <a:pt x="4711" y="1267"/>
                    <a:pt x="4716" y="1296"/>
                    <a:pt x="4722" y="1335"/>
                  </a:cubicBezTo>
                  <a:cubicBezTo>
                    <a:pt x="4722" y="1382"/>
                    <a:pt x="4722" y="1432"/>
                    <a:pt x="4711" y="1489"/>
                  </a:cubicBezTo>
                  <a:cubicBezTo>
                    <a:pt x="4693" y="1552"/>
                    <a:pt x="4671" y="1614"/>
                    <a:pt x="4637" y="1689"/>
                  </a:cubicBezTo>
                  <a:lnTo>
                    <a:pt x="4632" y="1699"/>
                  </a:lnTo>
                  <a:lnTo>
                    <a:pt x="4625" y="1710"/>
                  </a:lnTo>
                  <a:cubicBezTo>
                    <a:pt x="4608" y="1734"/>
                    <a:pt x="4603" y="1757"/>
                    <a:pt x="4603" y="1779"/>
                  </a:cubicBezTo>
                  <a:cubicBezTo>
                    <a:pt x="4598" y="1818"/>
                    <a:pt x="4608" y="1852"/>
                    <a:pt x="4637" y="1881"/>
                  </a:cubicBezTo>
                  <a:cubicBezTo>
                    <a:pt x="4659" y="1915"/>
                    <a:pt x="4705" y="1933"/>
                    <a:pt x="4745" y="1933"/>
                  </a:cubicBezTo>
                  <a:cubicBezTo>
                    <a:pt x="4768" y="1933"/>
                    <a:pt x="4784" y="1927"/>
                    <a:pt x="4802" y="1915"/>
                  </a:cubicBezTo>
                  <a:cubicBezTo>
                    <a:pt x="4887" y="1870"/>
                    <a:pt x="4955" y="1830"/>
                    <a:pt x="5028" y="1807"/>
                  </a:cubicBezTo>
                  <a:cubicBezTo>
                    <a:pt x="5136" y="1768"/>
                    <a:pt x="5245" y="1744"/>
                    <a:pt x="5353" y="1734"/>
                  </a:cubicBezTo>
                  <a:lnTo>
                    <a:pt x="5387" y="1734"/>
                  </a:lnTo>
                  <a:cubicBezTo>
                    <a:pt x="5432" y="1734"/>
                    <a:pt x="5477" y="1739"/>
                    <a:pt x="5529" y="1744"/>
                  </a:cubicBezTo>
                  <a:cubicBezTo>
                    <a:pt x="5558" y="1757"/>
                    <a:pt x="5586" y="1762"/>
                    <a:pt x="5614" y="1773"/>
                  </a:cubicBezTo>
                  <a:cubicBezTo>
                    <a:pt x="5626" y="1779"/>
                    <a:pt x="5631" y="1791"/>
                    <a:pt x="5654" y="1802"/>
                  </a:cubicBezTo>
                  <a:lnTo>
                    <a:pt x="5665" y="1818"/>
                  </a:lnTo>
                  <a:cubicBezTo>
                    <a:pt x="5671" y="1825"/>
                    <a:pt x="5671" y="1830"/>
                    <a:pt x="5676" y="1836"/>
                  </a:cubicBezTo>
                  <a:cubicBezTo>
                    <a:pt x="5676" y="1841"/>
                    <a:pt x="5676" y="1852"/>
                    <a:pt x="5682" y="1859"/>
                  </a:cubicBezTo>
                  <a:cubicBezTo>
                    <a:pt x="5682" y="1870"/>
                    <a:pt x="5676" y="1881"/>
                    <a:pt x="5676" y="1893"/>
                  </a:cubicBezTo>
                  <a:cubicBezTo>
                    <a:pt x="5665" y="1920"/>
                    <a:pt x="5660" y="1944"/>
                    <a:pt x="5648" y="1972"/>
                  </a:cubicBezTo>
                  <a:cubicBezTo>
                    <a:pt x="5620" y="2023"/>
                    <a:pt x="5579" y="2080"/>
                    <a:pt x="5524" y="2148"/>
                  </a:cubicBezTo>
                  <a:lnTo>
                    <a:pt x="5421" y="2250"/>
                  </a:lnTo>
                  <a:cubicBezTo>
                    <a:pt x="5369" y="2302"/>
                    <a:pt x="5353" y="2376"/>
                    <a:pt x="5382" y="2444"/>
                  </a:cubicBezTo>
                  <a:cubicBezTo>
                    <a:pt x="5398" y="2466"/>
                    <a:pt x="5416" y="2484"/>
                    <a:pt x="5438" y="2500"/>
                  </a:cubicBezTo>
                  <a:cubicBezTo>
                    <a:pt x="5461" y="2518"/>
                    <a:pt x="5489" y="2529"/>
                    <a:pt x="5529" y="2529"/>
                  </a:cubicBezTo>
                  <a:cubicBezTo>
                    <a:pt x="5540" y="2529"/>
                    <a:pt x="5552" y="2529"/>
                    <a:pt x="5563" y="2523"/>
                  </a:cubicBezTo>
                  <a:cubicBezTo>
                    <a:pt x="5597" y="2518"/>
                    <a:pt x="5631" y="2518"/>
                    <a:pt x="5671" y="2512"/>
                  </a:cubicBezTo>
                  <a:lnTo>
                    <a:pt x="5915" y="2512"/>
                  </a:lnTo>
                  <a:lnTo>
                    <a:pt x="5949" y="2518"/>
                  </a:lnTo>
                  <a:cubicBezTo>
                    <a:pt x="5989" y="2518"/>
                    <a:pt x="6023" y="2518"/>
                    <a:pt x="6064" y="2523"/>
                  </a:cubicBezTo>
                  <a:cubicBezTo>
                    <a:pt x="6098" y="2523"/>
                    <a:pt x="6137" y="2529"/>
                    <a:pt x="6177" y="2541"/>
                  </a:cubicBezTo>
                  <a:cubicBezTo>
                    <a:pt x="6295" y="2563"/>
                    <a:pt x="6392" y="2597"/>
                    <a:pt x="6478" y="2636"/>
                  </a:cubicBezTo>
                  <a:cubicBezTo>
                    <a:pt x="6541" y="2670"/>
                    <a:pt x="6591" y="2705"/>
                    <a:pt x="6643" y="2745"/>
                  </a:cubicBezTo>
                  <a:cubicBezTo>
                    <a:pt x="6677" y="2785"/>
                    <a:pt x="6705" y="2814"/>
                    <a:pt x="6728" y="2848"/>
                  </a:cubicBezTo>
                  <a:cubicBezTo>
                    <a:pt x="6745" y="2882"/>
                    <a:pt x="6767" y="2916"/>
                    <a:pt x="6780" y="2955"/>
                  </a:cubicBezTo>
                  <a:cubicBezTo>
                    <a:pt x="6796" y="2995"/>
                    <a:pt x="6801" y="3045"/>
                    <a:pt x="6814" y="3103"/>
                  </a:cubicBezTo>
                  <a:cubicBezTo>
                    <a:pt x="6814" y="3142"/>
                    <a:pt x="6807" y="3189"/>
                    <a:pt x="6801" y="3228"/>
                  </a:cubicBezTo>
                  <a:cubicBezTo>
                    <a:pt x="6796" y="3257"/>
                    <a:pt x="6785" y="3291"/>
                    <a:pt x="6773" y="3318"/>
                  </a:cubicBezTo>
                  <a:cubicBezTo>
                    <a:pt x="6756" y="3341"/>
                    <a:pt x="6739" y="3365"/>
                    <a:pt x="6722" y="3393"/>
                  </a:cubicBezTo>
                  <a:cubicBezTo>
                    <a:pt x="6699" y="3415"/>
                    <a:pt x="6670" y="3438"/>
                    <a:pt x="6643" y="3461"/>
                  </a:cubicBezTo>
                  <a:cubicBezTo>
                    <a:pt x="6609" y="3478"/>
                    <a:pt x="6568" y="3501"/>
                    <a:pt x="6518" y="3517"/>
                  </a:cubicBezTo>
                  <a:cubicBezTo>
                    <a:pt x="6455" y="3540"/>
                    <a:pt x="6376" y="3557"/>
                    <a:pt x="6290" y="3564"/>
                  </a:cubicBezTo>
                  <a:cubicBezTo>
                    <a:pt x="6274" y="3569"/>
                    <a:pt x="6256" y="3569"/>
                    <a:pt x="6239" y="3569"/>
                  </a:cubicBezTo>
                  <a:cubicBezTo>
                    <a:pt x="6177" y="3569"/>
                    <a:pt x="6103" y="3557"/>
                    <a:pt x="6023" y="3546"/>
                  </a:cubicBezTo>
                  <a:lnTo>
                    <a:pt x="6006" y="3546"/>
                  </a:lnTo>
                  <a:cubicBezTo>
                    <a:pt x="5961" y="3546"/>
                    <a:pt x="5915" y="3585"/>
                    <a:pt x="5899" y="3625"/>
                  </a:cubicBezTo>
                  <a:cubicBezTo>
                    <a:pt x="5893" y="3659"/>
                    <a:pt x="5893" y="3693"/>
                    <a:pt x="5904" y="3722"/>
                  </a:cubicBezTo>
                  <a:cubicBezTo>
                    <a:pt x="5920" y="3745"/>
                    <a:pt x="5944" y="3774"/>
                    <a:pt x="5972" y="3779"/>
                  </a:cubicBezTo>
                  <a:cubicBezTo>
                    <a:pt x="6001" y="3802"/>
                    <a:pt x="6029" y="3819"/>
                    <a:pt x="6057" y="3842"/>
                  </a:cubicBezTo>
                  <a:cubicBezTo>
                    <a:pt x="6085" y="3871"/>
                    <a:pt x="6114" y="3898"/>
                    <a:pt x="6132" y="3932"/>
                  </a:cubicBezTo>
                  <a:cubicBezTo>
                    <a:pt x="6154" y="3961"/>
                    <a:pt x="6171" y="3995"/>
                    <a:pt x="6188" y="4034"/>
                  </a:cubicBezTo>
                  <a:cubicBezTo>
                    <a:pt x="6193" y="4063"/>
                    <a:pt x="6200" y="4091"/>
                    <a:pt x="6205" y="4120"/>
                  </a:cubicBezTo>
                  <a:cubicBezTo>
                    <a:pt x="6205" y="4160"/>
                    <a:pt x="6200" y="4205"/>
                    <a:pt x="6193" y="4246"/>
                  </a:cubicBezTo>
                  <a:cubicBezTo>
                    <a:pt x="6182" y="4296"/>
                    <a:pt x="6166" y="4341"/>
                    <a:pt x="6143" y="4387"/>
                  </a:cubicBezTo>
                  <a:cubicBezTo>
                    <a:pt x="6119" y="4432"/>
                    <a:pt x="6085" y="4477"/>
                    <a:pt x="6051" y="4524"/>
                  </a:cubicBezTo>
                  <a:cubicBezTo>
                    <a:pt x="6012" y="4563"/>
                    <a:pt x="5972" y="4603"/>
                    <a:pt x="5920" y="4637"/>
                  </a:cubicBezTo>
                  <a:cubicBezTo>
                    <a:pt x="5881" y="4666"/>
                    <a:pt x="5836" y="4689"/>
                    <a:pt x="5784" y="4705"/>
                  </a:cubicBezTo>
                  <a:cubicBezTo>
                    <a:pt x="5744" y="4716"/>
                    <a:pt x="5705" y="4723"/>
                    <a:pt x="5660" y="4734"/>
                  </a:cubicBezTo>
                  <a:lnTo>
                    <a:pt x="5637" y="4734"/>
                  </a:lnTo>
                  <a:cubicBezTo>
                    <a:pt x="5597" y="4734"/>
                    <a:pt x="5563" y="4728"/>
                    <a:pt x="5529" y="4723"/>
                  </a:cubicBezTo>
                  <a:cubicBezTo>
                    <a:pt x="5484" y="4711"/>
                    <a:pt x="5443" y="4694"/>
                    <a:pt x="5398" y="4676"/>
                  </a:cubicBezTo>
                  <a:cubicBezTo>
                    <a:pt x="5353" y="4648"/>
                    <a:pt x="5307" y="4621"/>
                    <a:pt x="5262" y="4580"/>
                  </a:cubicBezTo>
                  <a:cubicBezTo>
                    <a:pt x="5238" y="4563"/>
                    <a:pt x="5222" y="4546"/>
                    <a:pt x="5204" y="4529"/>
                  </a:cubicBezTo>
                  <a:cubicBezTo>
                    <a:pt x="5183" y="4501"/>
                    <a:pt x="5154" y="4490"/>
                    <a:pt x="5120" y="4490"/>
                  </a:cubicBezTo>
                  <a:cubicBezTo>
                    <a:pt x="5102" y="4490"/>
                    <a:pt x="5086" y="4490"/>
                    <a:pt x="5068" y="4501"/>
                  </a:cubicBezTo>
                  <a:cubicBezTo>
                    <a:pt x="5023" y="4524"/>
                    <a:pt x="5000" y="4569"/>
                    <a:pt x="5012" y="4626"/>
                  </a:cubicBezTo>
                  <a:lnTo>
                    <a:pt x="5012" y="4642"/>
                  </a:lnTo>
                  <a:lnTo>
                    <a:pt x="5012" y="4660"/>
                  </a:lnTo>
                  <a:cubicBezTo>
                    <a:pt x="5018" y="4705"/>
                    <a:pt x="5012" y="4750"/>
                    <a:pt x="5007" y="4791"/>
                  </a:cubicBezTo>
                  <a:cubicBezTo>
                    <a:pt x="4994" y="4831"/>
                    <a:pt x="4983" y="4865"/>
                    <a:pt x="4966" y="4893"/>
                  </a:cubicBezTo>
                  <a:cubicBezTo>
                    <a:pt x="4955" y="4921"/>
                    <a:pt x="4938" y="4949"/>
                    <a:pt x="4915" y="4978"/>
                  </a:cubicBezTo>
                  <a:cubicBezTo>
                    <a:pt x="4892" y="5001"/>
                    <a:pt x="4863" y="5030"/>
                    <a:pt x="4824" y="5052"/>
                  </a:cubicBezTo>
                  <a:cubicBezTo>
                    <a:pt x="4790" y="5075"/>
                    <a:pt x="4756" y="5091"/>
                    <a:pt x="4722" y="5103"/>
                  </a:cubicBezTo>
                  <a:cubicBezTo>
                    <a:pt x="4682" y="5114"/>
                    <a:pt x="4643" y="5125"/>
                    <a:pt x="4591" y="5132"/>
                  </a:cubicBezTo>
                  <a:lnTo>
                    <a:pt x="4569" y="5132"/>
                  </a:lnTo>
                  <a:cubicBezTo>
                    <a:pt x="4529" y="5132"/>
                    <a:pt x="4488" y="5125"/>
                    <a:pt x="4449" y="5120"/>
                  </a:cubicBezTo>
                  <a:cubicBezTo>
                    <a:pt x="4398" y="5109"/>
                    <a:pt x="4352" y="5091"/>
                    <a:pt x="4312" y="5069"/>
                  </a:cubicBezTo>
                  <a:cubicBezTo>
                    <a:pt x="4267" y="5046"/>
                    <a:pt x="4222" y="5017"/>
                    <a:pt x="4176" y="4983"/>
                  </a:cubicBezTo>
                  <a:cubicBezTo>
                    <a:pt x="4086" y="4893"/>
                    <a:pt x="4006" y="4791"/>
                    <a:pt x="3955" y="4705"/>
                  </a:cubicBezTo>
                  <a:lnTo>
                    <a:pt x="3909" y="4637"/>
                  </a:lnTo>
                  <a:lnTo>
                    <a:pt x="3864" y="4569"/>
                  </a:lnTo>
                  <a:cubicBezTo>
                    <a:pt x="3853" y="4546"/>
                    <a:pt x="3835" y="4529"/>
                    <a:pt x="3819" y="4518"/>
                  </a:cubicBezTo>
                  <a:cubicBezTo>
                    <a:pt x="3796" y="4501"/>
                    <a:pt x="3772" y="4495"/>
                    <a:pt x="3738" y="4495"/>
                  </a:cubicBezTo>
                  <a:cubicBezTo>
                    <a:pt x="3682" y="4495"/>
                    <a:pt x="3631" y="4529"/>
                    <a:pt x="3609" y="4586"/>
                  </a:cubicBezTo>
                  <a:cubicBezTo>
                    <a:pt x="3580" y="4676"/>
                    <a:pt x="3552" y="4757"/>
                    <a:pt x="3512" y="4825"/>
                  </a:cubicBezTo>
                  <a:cubicBezTo>
                    <a:pt x="3466" y="4915"/>
                    <a:pt x="3410" y="5001"/>
                    <a:pt x="3352" y="5075"/>
                  </a:cubicBezTo>
                  <a:cubicBezTo>
                    <a:pt x="3302" y="5125"/>
                    <a:pt x="3250" y="5166"/>
                    <a:pt x="3200" y="5200"/>
                  </a:cubicBezTo>
                  <a:cubicBezTo>
                    <a:pt x="3159" y="5227"/>
                    <a:pt x="3119" y="5251"/>
                    <a:pt x="3069" y="5268"/>
                  </a:cubicBezTo>
                  <a:cubicBezTo>
                    <a:pt x="3035" y="5279"/>
                    <a:pt x="2995" y="5290"/>
                    <a:pt x="2943" y="5296"/>
                  </a:cubicBezTo>
                  <a:lnTo>
                    <a:pt x="2920" y="5296"/>
                  </a:lnTo>
                  <a:cubicBezTo>
                    <a:pt x="2886" y="5296"/>
                    <a:pt x="2852" y="5290"/>
                    <a:pt x="2812" y="5285"/>
                  </a:cubicBezTo>
                  <a:cubicBezTo>
                    <a:pt x="2767" y="5274"/>
                    <a:pt x="2722" y="5256"/>
                    <a:pt x="2676" y="5240"/>
                  </a:cubicBezTo>
                  <a:cubicBezTo>
                    <a:pt x="2626" y="5211"/>
                    <a:pt x="2579" y="5177"/>
                    <a:pt x="2529" y="5137"/>
                  </a:cubicBezTo>
                  <a:cubicBezTo>
                    <a:pt x="2477" y="5086"/>
                    <a:pt x="2426" y="5030"/>
                    <a:pt x="2381" y="4967"/>
                  </a:cubicBezTo>
                  <a:cubicBezTo>
                    <a:pt x="2324" y="4876"/>
                    <a:pt x="2279" y="4784"/>
                    <a:pt x="2245" y="4676"/>
                  </a:cubicBezTo>
                  <a:lnTo>
                    <a:pt x="2222" y="4614"/>
                  </a:lnTo>
                  <a:cubicBezTo>
                    <a:pt x="2211" y="4580"/>
                    <a:pt x="2193" y="4552"/>
                    <a:pt x="2170" y="4535"/>
                  </a:cubicBezTo>
                  <a:cubicBezTo>
                    <a:pt x="2148" y="4518"/>
                    <a:pt x="2125" y="4511"/>
                    <a:pt x="2096" y="4511"/>
                  </a:cubicBezTo>
                  <a:cubicBezTo>
                    <a:pt x="2091" y="4511"/>
                    <a:pt x="2080" y="4511"/>
                    <a:pt x="2075" y="4518"/>
                  </a:cubicBezTo>
                  <a:cubicBezTo>
                    <a:pt x="2040" y="4524"/>
                    <a:pt x="2006" y="4546"/>
                    <a:pt x="1989" y="4574"/>
                  </a:cubicBezTo>
                  <a:cubicBezTo>
                    <a:pt x="1972" y="4603"/>
                    <a:pt x="1965" y="4637"/>
                    <a:pt x="1972" y="4666"/>
                  </a:cubicBezTo>
                  <a:lnTo>
                    <a:pt x="1983" y="4711"/>
                  </a:lnTo>
                  <a:cubicBezTo>
                    <a:pt x="1994" y="4734"/>
                    <a:pt x="2000" y="4762"/>
                    <a:pt x="2006" y="4797"/>
                  </a:cubicBezTo>
                  <a:cubicBezTo>
                    <a:pt x="2000" y="4831"/>
                    <a:pt x="1989" y="4865"/>
                    <a:pt x="1978" y="4893"/>
                  </a:cubicBezTo>
                  <a:cubicBezTo>
                    <a:pt x="1960" y="4921"/>
                    <a:pt x="1944" y="4944"/>
                    <a:pt x="1920" y="4972"/>
                  </a:cubicBezTo>
                  <a:cubicBezTo>
                    <a:pt x="1904" y="4996"/>
                    <a:pt x="1875" y="5012"/>
                    <a:pt x="1847" y="5035"/>
                  </a:cubicBezTo>
                  <a:cubicBezTo>
                    <a:pt x="1818" y="5052"/>
                    <a:pt x="1784" y="5069"/>
                    <a:pt x="1750" y="5080"/>
                  </a:cubicBezTo>
                  <a:cubicBezTo>
                    <a:pt x="1716" y="5091"/>
                    <a:pt x="1671" y="5103"/>
                    <a:pt x="1614" y="5109"/>
                  </a:cubicBezTo>
                  <a:lnTo>
                    <a:pt x="1590" y="5109"/>
                  </a:lnTo>
                  <a:cubicBezTo>
                    <a:pt x="1556" y="5109"/>
                    <a:pt x="1517" y="5103"/>
                    <a:pt x="1472" y="5098"/>
                  </a:cubicBezTo>
                  <a:cubicBezTo>
                    <a:pt x="1432" y="5086"/>
                    <a:pt x="1393" y="5075"/>
                    <a:pt x="1346" y="5057"/>
                  </a:cubicBezTo>
                  <a:cubicBezTo>
                    <a:pt x="1318" y="5041"/>
                    <a:pt x="1290" y="5017"/>
                    <a:pt x="1256" y="4996"/>
                  </a:cubicBezTo>
                  <a:cubicBezTo>
                    <a:pt x="1239" y="4978"/>
                    <a:pt x="1215" y="4955"/>
                    <a:pt x="1199" y="4921"/>
                  </a:cubicBezTo>
                  <a:cubicBezTo>
                    <a:pt x="1181" y="4899"/>
                    <a:pt x="1165" y="4870"/>
                    <a:pt x="1159" y="4842"/>
                  </a:cubicBezTo>
                  <a:cubicBezTo>
                    <a:pt x="1142" y="4807"/>
                    <a:pt x="1136" y="4768"/>
                    <a:pt x="1131" y="4728"/>
                  </a:cubicBezTo>
                  <a:cubicBezTo>
                    <a:pt x="1131" y="4700"/>
                    <a:pt x="1131" y="4676"/>
                    <a:pt x="1136" y="4648"/>
                  </a:cubicBezTo>
                  <a:cubicBezTo>
                    <a:pt x="1136" y="4626"/>
                    <a:pt x="1131" y="4608"/>
                    <a:pt x="1113" y="4592"/>
                  </a:cubicBezTo>
                  <a:cubicBezTo>
                    <a:pt x="1102" y="4574"/>
                    <a:pt x="1079" y="4569"/>
                    <a:pt x="1063" y="4569"/>
                  </a:cubicBezTo>
                  <a:lnTo>
                    <a:pt x="1045" y="4569"/>
                  </a:lnTo>
                  <a:cubicBezTo>
                    <a:pt x="989" y="4580"/>
                    <a:pt x="932" y="4592"/>
                    <a:pt x="869" y="4603"/>
                  </a:cubicBezTo>
                  <a:lnTo>
                    <a:pt x="829" y="4603"/>
                  </a:lnTo>
                  <a:cubicBezTo>
                    <a:pt x="790" y="4603"/>
                    <a:pt x="745" y="4597"/>
                    <a:pt x="693" y="4586"/>
                  </a:cubicBezTo>
                  <a:cubicBezTo>
                    <a:pt x="636" y="4574"/>
                    <a:pt x="580" y="4558"/>
                    <a:pt x="534" y="4535"/>
                  </a:cubicBezTo>
                  <a:cubicBezTo>
                    <a:pt x="483" y="4506"/>
                    <a:pt x="431" y="4472"/>
                    <a:pt x="386" y="4432"/>
                  </a:cubicBezTo>
                  <a:cubicBezTo>
                    <a:pt x="341" y="4387"/>
                    <a:pt x="307" y="4348"/>
                    <a:pt x="273" y="4301"/>
                  </a:cubicBezTo>
                  <a:cubicBezTo>
                    <a:pt x="239" y="4246"/>
                    <a:pt x="210" y="4194"/>
                    <a:pt x="193" y="4143"/>
                  </a:cubicBezTo>
                  <a:cubicBezTo>
                    <a:pt x="176" y="4097"/>
                    <a:pt x="165" y="4052"/>
                    <a:pt x="159" y="4007"/>
                  </a:cubicBezTo>
                  <a:cubicBezTo>
                    <a:pt x="159" y="3973"/>
                    <a:pt x="165" y="3939"/>
                    <a:pt x="171" y="3905"/>
                  </a:cubicBezTo>
                  <a:cubicBezTo>
                    <a:pt x="171" y="3887"/>
                    <a:pt x="176" y="3871"/>
                    <a:pt x="187" y="3853"/>
                  </a:cubicBezTo>
                  <a:cubicBezTo>
                    <a:pt x="187" y="3847"/>
                    <a:pt x="193" y="3842"/>
                    <a:pt x="205" y="3819"/>
                  </a:cubicBezTo>
                  <a:cubicBezTo>
                    <a:pt x="216" y="3813"/>
                    <a:pt x="221" y="3808"/>
                    <a:pt x="234" y="3802"/>
                  </a:cubicBezTo>
                  <a:cubicBezTo>
                    <a:pt x="239" y="3796"/>
                    <a:pt x="250" y="3790"/>
                    <a:pt x="261" y="3785"/>
                  </a:cubicBezTo>
                  <a:cubicBezTo>
                    <a:pt x="273" y="3785"/>
                    <a:pt x="289" y="3779"/>
                    <a:pt x="313" y="3774"/>
                  </a:cubicBezTo>
                  <a:cubicBezTo>
                    <a:pt x="336" y="3774"/>
                    <a:pt x="358" y="3779"/>
                    <a:pt x="392" y="3779"/>
                  </a:cubicBezTo>
                  <a:cubicBezTo>
                    <a:pt x="420" y="3779"/>
                    <a:pt x="449" y="3761"/>
                    <a:pt x="460" y="3734"/>
                  </a:cubicBezTo>
                  <a:cubicBezTo>
                    <a:pt x="472" y="3700"/>
                    <a:pt x="465" y="3671"/>
                    <a:pt x="449" y="3648"/>
                  </a:cubicBezTo>
                  <a:cubicBezTo>
                    <a:pt x="420" y="3620"/>
                    <a:pt x="392" y="3585"/>
                    <a:pt x="363" y="3546"/>
                  </a:cubicBezTo>
                  <a:cubicBezTo>
                    <a:pt x="329" y="3489"/>
                    <a:pt x="302" y="3433"/>
                    <a:pt x="279" y="3375"/>
                  </a:cubicBezTo>
                  <a:cubicBezTo>
                    <a:pt x="268" y="3336"/>
                    <a:pt x="255" y="3284"/>
                    <a:pt x="244" y="3223"/>
                  </a:cubicBezTo>
                  <a:cubicBezTo>
                    <a:pt x="244" y="3171"/>
                    <a:pt x="250" y="3120"/>
                    <a:pt x="261" y="3069"/>
                  </a:cubicBezTo>
                  <a:cubicBezTo>
                    <a:pt x="273" y="3018"/>
                    <a:pt x="289" y="2966"/>
                    <a:pt x="313" y="2921"/>
                  </a:cubicBezTo>
                  <a:cubicBezTo>
                    <a:pt x="336" y="2875"/>
                    <a:pt x="363" y="2835"/>
                    <a:pt x="397" y="2785"/>
                  </a:cubicBezTo>
                  <a:cubicBezTo>
                    <a:pt x="438" y="2745"/>
                    <a:pt x="478" y="2711"/>
                    <a:pt x="523" y="2683"/>
                  </a:cubicBezTo>
                  <a:cubicBezTo>
                    <a:pt x="568" y="2654"/>
                    <a:pt x="609" y="2631"/>
                    <a:pt x="654" y="2614"/>
                  </a:cubicBezTo>
                  <a:cubicBezTo>
                    <a:pt x="704" y="2602"/>
                    <a:pt x="756" y="2591"/>
                    <a:pt x="819" y="2580"/>
                  </a:cubicBezTo>
                  <a:lnTo>
                    <a:pt x="847" y="2580"/>
                  </a:lnTo>
                  <a:cubicBezTo>
                    <a:pt x="887" y="2580"/>
                    <a:pt x="937" y="2586"/>
                    <a:pt x="984" y="2597"/>
                  </a:cubicBezTo>
                  <a:cubicBezTo>
                    <a:pt x="1034" y="2609"/>
                    <a:pt x="1079" y="2625"/>
                    <a:pt x="1131" y="2643"/>
                  </a:cubicBezTo>
                  <a:cubicBezTo>
                    <a:pt x="1142" y="2649"/>
                    <a:pt x="1154" y="2649"/>
                    <a:pt x="1170" y="2649"/>
                  </a:cubicBezTo>
                  <a:cubicBezTo>
                    <a:pt x="1199" y="2649"/>
                    <a:pt x="1228" y="2636"/>
                    <a:pt x="1244" y="2620"/>
                  </a:cubicBezTo>
                  <a:cubicBezTo>
                    <a:pt x="1284" y="2591"/>
                    <a:pt x="1296" y="2534"/>
                    <a:pt x="1273" y="2484"/>
                  </a:cubicBezTo>
                  <a:cubicBezTo>
                    <a:pt x="1262" y="2460"/>
                    <a:pt x="1250" y="2432"/>
                    <a:pt x="1244" y="2404"/>
                  </a:cubicBezTo>
                  <a:cubicBezTo>
                    <a:pt x="1210" y="2295"/>
                    <a:pt x="1181" y="2177"/>
                    <a:pt x="1170" y="2046"/>
                  </a:cubicBezTo>
                  <a:cubicBezTo>
                    <a:pt x="1165" y="1899"/>
                    <a:pt x="1176" y="1757"/>
                    <a:pt x="1205" y="1608"/>
                  </a:cubicBezTo>
                  <a:cubicBezTo>
                    <a:pt x="1228" y="1495"/>
                    <a:pt x="1267" y="1382"/>
                    <a:pt x="1318" y="1279"/>
                  </a:cubicBezTo>
                  <a:cubicBezTo>
                    <a:pt x="1359" y="1199"/>
                    <a:pt x="1404" y="1131"/>
                    <a:pt x="1461" y="1063"/>
                  </a:cubicBezTo>
                  <a:cubicBezTo>
                    <a:pt x="1506" y="1012"/>
                    <a:pt x="1563" y="966"/>
                    <a:pt x="1619" y="926"/>
                  </a:cubicBezTo>
                  <a:cubicBezTo>
                    <a:pt x="1665" y="898"/>
                    <a:pt x="1700" y="881"/>
                    <a:pt x="1739" y="863"/>
                  </a:cubicBezTo>
                  <a:cubicBezTo>
                    <a:pt x="1768" y="858"/>
                    <a:pt x="1795" y="853"/>
                    <a:pt x="1829" y="847"/>
                  </a:cubicBezTo>
                  <a:cubicBezTo>
                    <a:pt x="1858" y="847"/>
                    <a:pt x="1886" y="847"/>
                    <a:pt x="1915" y="853"/>
                  </a:cubicBezTo>
                  <a:cubicBezTo>
                    <a:pt x="1965" y="863"/>
                    <a:pt x="2006" y="881"/>
                    <a:pt x="2051" y="910"/>
                  </a:cubicBezTo>
                  <a:cubicBezTo>
                    <a:pt x="2143" y="955"/>
                    <a:pt x="2233" y="1012"/>
                    <a:pt x="2290" y="1057"/>
                  </a:cubicBezTo>
                  <a:lnTo>
                    <a:pt x="2353" y="1097"/>
                  </a:lnTo>
                  <a:cubicBezTo>
                    <a:pt x="2375" y="1109"/>
                    <a:pt x="2392" y="1114"/>
                    <a:pt x="2416" y="1114"/>
                  </a:cubicBezTo>
                  <a:lnTo>
                    <a:pt x="2437" y="1114"/>
                  </a:lnTo>
                  <a:cubicBezTo>
                    <a:pt x="2466" y="1109"/>
                    <a:pt x="2506" y="1080"/>
                    <a:pt x="2518" y="1046"/>
                  </a:cubicBezTo>
                  <a:cubicBezTo>
                    <a:pt x="2540" y="938"/>
                    <a:pt x="2579" y="836"/>
                    <a:pt x="2636" y="727"/>
                  </a:cubicBezTo>
                  <a:cubicBezTo>
                    <a:pt x="2694" y="614"/>
                    <a:pt x="2762" y="512"/>
                    <a:pt x="2836" y="420"/>
                  </a:cubicBezTo>
                  <a:cubicBezTo>
                    <a:pt x="2881" y="370"/>
                    <a:pt x="2938" y="325"/>
                    <a:pt x="2988" y="284"/>
                  </a:cubicBezTo>
                  <a:cubicBezTo>
                    <a:pt x="3035" y="257"/>
                    <a:pt x="3074" y="239"/>
                    <a:pt x="3108" y="228"/>
                  </a:cubicBezTo>
                  <a:cubicBezTo>
                    <a:pt x="3137" y="216"/>
                    <a:pt x="3171" y="210"/>
                    <a:pt x="3205" y="205"/>
                  </a:cubicBezTo>
                  <a:close/>
                  <a:moveTo>
                    <a:pt x="3227" y="0"/>
                  </a:moveTo>
                  <a:cubicBezTo>
                    <a:pt x="3131" y="0"/>
                    <a:pt x="3035" y="29"/>
                    <a:pt x="2949" y="74"/>
                  </a:cubicBezTo>
                  <a:cubicBezTo>
                    <a:pt x="2830" y="131"/>
                    <a:pt x="2733" y="222"/>
                    <a:pt x="2647" y="325"/>
                  </a:cubicBezTo>
                  <a:cubicBezTo>
                    <a:pt x="2568" y="420"/>
                    <a:pt x="2500" y="535"/>
                    <a:pt x="2437" y="648"/>
                  </a:cubicBezTo>
                  <a:cubicBezTo>
                    <a:pt x="2409" y="705"/>
                    <a:pt x="2381" y="768"/>
                    <a:pt x="2358" y="836"/>
                  </a:cubicBezTo>
                  <a:cubicBezTo>
                    <a:pt x="2285" y="784"/>
                    <a:pt x="2211" y="739"/>
                    <a:pt x="2130" y="700"/>
                  </a:cubicBezTo>
                  <a:cubicBezTo>
                    <a:pt x="2080" y="671"/>
                    <a:pt x="2028" y="653"/>
                    <a:pt x="1978" y="637"/>
                  </a:cubicBezTo>
                  <a:cubicBezTo>
                    <a:pt x="1934" y="626"/>
                    <a:pt x="1892" y="622"/>
                    <a:pt x="1849" y="622"/>
                  </a:cubicBezTo>
                  <a:cubicBezTo>
                    <a:pt x="1824" y="622"/>
                    <a:pt x="1799" y="623"/>
                    <a:pt x="1773" y="625"/>
                  </a:cubicBezTo>
                  <a:cubicBezTo>
                    <a:pt x="1710" y="632"/>
                    <a:pt x="1653" y="653"/>
                    <a:pt x="1597" y="677"/>
                  </a:cubicBezTo>
                  <a:cubicBezTo>
                    <a:pt x="1522" y="711"/>
                    <a:pt x="1449" y="761"/>
                    <a:pt x="1386" y="818"/>
                  </a:cubicBezTo>
                  <a:cubicBezTo>
                    <a:pt x="1290" y="898"/>
                    <a:pt x="1210" y="1000"/>
                    <a:pt x="1147" y="1109"/>
                  </a:cubicBezTo>
                  <a:cubicBezTo>
                    <a:pt x="1018" y="1330"/>
                    <a:pt x="955" y="1586"/>
                    <a:pt x="937" y="1841"/>
                  </a:cubicBezTo>
                  <a:cubicBezTo>
                    <a:pt x="926" y="2017"/>
                    <a:pt x="943" y="2188"/>
                    <a:pt x="984" y="2358"/>
                  </a:cubicBezTo>
                  <a:cubicBezTo>
                    <a:pt x="943" y="2353"/>
                    <a:pt x="901" y="2349"/>
                    <a:pt x="859" y="2349"/>
                  </a:cubicBezTo>
                  <a:cubicBezTo>
                    <a:pt x="779" y="2349"/>
                    <a:pt x="699" y="2361"/>
                    <a:pt x="625" y="2387"/>
                  </a:cubicBezTo>
                  <a:cubicBezTo>
                    <a:pt x="444" y="2444"/>
                    <a:pt x="284" y="2557"/>
                    <a:pt x="176" y="2711"/>
                  </a:cubicBezTo>
                  <a:cubicBezTo>
                    <a:pt x="131" y="2785"/>
                    <a:pt x="90" y="2870"/>
                    <a:pt x="68" y="2950"/>
                  </a:cubicBezTo>
                  <a:cubicBezTo>
                    <a:pt x="40" y="3045"/>
                    <a:pt x="34" y="3142"/>
                    <a:pt x="45" y="3245"/>
                  </a:cubicBezTo>
                  <a:cubicBezTo>
                    <a:pt x="51" y="3336"/>
                    <a:pt x="79" y="3420"/>
                    <a:pt x="119" y="3506"/>
                  </a:cubicBezTo>
                  <a:cubicBezTo>
                    <a:pt x="142" y="3551"/>
                    <a:pt x="171" y="3591"/>
                    <a:pt x="205" y="3632"/>
                  </a:cubicBezTo>
                  <a:cubicBezTo>
                    <a:pt x="193" y="3637"/>
                    <a:pt x="182" y="3643"/>
                    <a:pt x="171" y="3648"/>
                  </a:cubicBezTo>
                  <a:cubicBezTo>
                    <a:pt x="103" y="3677"/>
                    <a:pt x="56" y="3740"/>
                    <a:pt x="29" y="3808"/>
                  </a:cubicBezTo>
                  <a:cubicBezTo>
                    <a:pt x="0" y="3871"/>
                    <a:pt x="0" y="3950"/>
                    <a:pt x="6" y="4018"/>
                  </a:cubicBezTo>
                  <a:cubicBezTo>
                    <a:pt x="11" y="4102"/>
                    <a:pt x="34" y="4183"/>
                    <a:pt x="68" y="4256"/>
                  </a:cubicBezTo>
                  <a:cubicBezTo>
                    <a:pt x="142" y="4421"/>
                    <a:pt x="273" y="4569"/>
                    <a:pt x="431" y="4655"/>
                  </a:cubicBezTo>
                  <a:cubicBezTo>
                    <a:pt x="523" y="4705"/>
                    <a:pt x="619" y="4734"/>
                    <a:pt x="722" y="4750"/>
                  </a:cubicBezTo>
                  <a:cubicBezTo>
                    <a:pt x="755" y="4755"/>
                    <a:pt x="789" y="4757"/>
                    <a:pt x="822" y="4757"/>
                  </a:cubicBezTo>
                  <a:cubicBezTo>
                    <a:pt x="874" y="4757"/>
                    <a:pt x="926" y="4752"/>
                    <a:pt x="977" y="4745"/>
                  </a:cubicBezTo>
                  <a:cubicBezTo>
                    <a:pt x="989" y="4876"/>
                    <a:pt x="1034" y="5001"/>
                    <a:pt x="1131" y="5091"/>
                  </a:cubicBezTo>
                  <a:cubicBezTo>
                    <a:pt x="1239" y="5206"/>
                    <a:pt x="1393" y="5262"/>
                    <a:pt x="1545" y="5274"/>
                  </a:cubicBezTo>
                  <a:cubicBezTo>
                    <a:pt x="1561" y="5275"/>
                    <a:pt x="1577" y="5275"/>
                    <a:pt x="1592" y="5275"/>
                  </a:cubicBezTo>
                  <a:cubicBezTo>
                    <a:pt x="1735" y="5275"/>
                    <a:pt x="1870" y="5230"/>
                    <a:pt x="1983" y="5143"/>
                  </a:cubicBezTo>
                  <a:cubicBezTo>
                    <a:pt x="2028" y="5109"/>
                    <a:pt x="2068" y="5064"/>
                    <a:pt x="2102" y="5017"/>
                  </a:cubicBezTo>
                  <a:cubicBezTo>
                    <a:pt x="2159" y="5125"/>
                    <a:pt x="2233" y="5234"/>
                    <a:pt x="2324" y="5324"/>
                  </a:cubicBezTo>
                  <a:cubicBezTo>
                    <a:pt x="2471" y="5473"/>
                    <a:pt x="2671" y="5568"/>
                    <a:pt x="2886" y="5581"/>
                  </a:cubicBezTo>
                  <a:lnTo>
                    <a:pt x="2938" y="5581"/>
                  </a:lnTo>
                  <a:cubicBezTo>
                    <a:pt x="2909" y="5825"/>
                    <a:pt x="2870" y="6069"/>
                    <a:pt x="2830" y="6313"/>
                  </a:cubicBezTo>
                  <a:cubicBezTo>
                    <a:pt x="2807" y="6467"/>
                    <a:pt x="2784" y="6614"/>
                    <a:pt x="2767" y="6762"/>
                  </a:cubicBezTo>
                  <a:cubicBezTo>
                    <a:pt x="2744" y="6921"/>
                    <a:pt x="2728" y="7075"/>
                    <a:pt x="2728" y="7234"/>
                  </a:cubicBezTo>
                  <a:cubicBezTo>
                    <a:pt x="2728" y="7302"/>
                    <a:pt x="2773" y="7364"/>
                    <a:pt x="2846" y="7370"/>
                  </a:cubicBezTo>
                  <a:cubicBezTo>
                    <a:pt x="2850" y="7370"/>
                    <a:pt x="2853" y="7370"/>
                    <a:pt x="2856" y="7370"/>
                  </a:cubicBezTo>
                  <a:cubicBezTo>
                    <a:pt x="2920" y="7370"/>
                    <a:pt x="2972" y="7316"/>
                    <a:pt x="2983" y="7251"/>
                  </a:cubicBezTo>
                  <a:cubicBezTo>
                    <a:pt x="2983" y="7212"/>
                    <a:pt x="2988" y="7171"/>
                    <a:pt x="2995" y="7131"/>
                  </a:cubicBezTo>
                  <a:lnTo>
                    <a:pt x="3001" y="7063"/>
                  </a:lnTo>
                  <a:lnTo>
                    <a:pt x="3006" y="7018"/>
                  </a:lnTo>
                  <a:cubicBezTo>
                    <a:pt x="3011" y="6944"/>
                    <a:pt x="3017" y="6876"/>
                    <a:pt x="3029" y="6803"/>
                  </a:cubicBezTo>
                  <a:cubicBezTo>
                    <a:pt x="3046" y="6648"/>
                    <a:pt x="3069" y="6489"/>
                    <a:pt x="3091" y="6336"/>
                  </a:cubicBezTo>
                  <a:cubicBezTo>
                    <a:pt x="3137" y="6029"/>
                    <a:pt x="3166" y="5773"/>
                    <a:pt x="3182" y="5534"/>
                  </a:cubicBezTo>
                  <a:lnTo>
                    <a:pt x="3182" y="5529"/>
                  </a:lnTo>
                  <a:cubicBezTo>
                    <a:pt x="3284" y="5489"/>
                    <a:pt x="3381" y="5432"/>
                    <a:pt x="3466" y="5358"/>
                  </a:cubicBezTo>
                  <a:cubicBezTo>
                    <a:pt x="3591" y="5256"/>
                    <a:pt x="3693" y="5114"/>
                    <a:pt x="3772" y="4938"/>
                  </a:cubicBezTo>
                  <a:lnTo>
                    <a:pt x="3779" y="4938"/>
                  </a:lnTo>
                  <a:lnTo>
                    <a:pt x="3801" y="4967"/>
                  </a:lnTo>
                  <a:cubicBezTo>
                    <a:pt x="3841" y="5017"/>
                    <a:pt x="3882" y="5064"/>
                    <a:pt x="3927" y="5114"/>
                  </a:cubicBezTo>
                  <a:lnTo>
                    <a:pt x="3932" y="5114"/>
                  </a:lnTo>
                  <a:cubicBezTo>
                    <a:pt x="3916" y="5256"/>
                    <a:pt x="3903" y="5398"/>
                    <a:pt x="3898" y="5547"/>
                  </a:cubicBezTo>
                  <a:cubicBezTo>
                    <a:pt x="3892" y="5728"/>
                    <a:pt x="3898" y="5922"/>
                    <a:pt x="3916" y="6137"/>
                  </a:cubicBezTo>
                  <a:cubicBezTo>
                    <a:pt x="3932" y="6342"/>
                    <a:pt x="3961" y="6535"/>
                    <a:pt x="3995" y="6717"/>
                  </a:cubicBezTo>
                  <a:cubicBezTo>
                    <a:pt x="4018" y="6813"/>
                    <a:pt x="4040" y="6910"/>
                    <a:pt x="4074" y="7007"/>
                  </a:cubicBezTo>
                  <a:cubicBezTo>
                    <a:pt x="4079" y="7029"/>
                    <a:pt x="4086" y="7052"/>
                    <a:pt x="4097" y="7081"/>
                  </a:cubicBezTo>
                  <a:cubicBezTo>
                    <a:pt x="4120" y="7149"/>
                    <a:pt x="4147" y="7223"/>
                    <a:pt x="4182" y="7285"/>
                  </a:cubicBezTo>
                  <a:cubicBezTo>
                    <a:pt x="4197" y="7324"/>
                    <a:pt x="4241" y="7350"/>
                    <a:pt x="4282" y="7350"/>
                  </a:cubicBezTo>
                  <a:cubicBezTo>
                    <a:pt x="4288" y="7350"/>
                    <a:pt x="4295" y="7350"/>
                    <a:pt x="4302" y="7348"/>
                  </a:cubicBezTo>
                  <a:cubicBezTo>
                    <a:pt x="4330" y="7341"/>
                    <a:pt x="4359" y="7325"/>
                    <a:pt x="4375" y="7302"/>
                  </a:cubicBezTo>
                  <a:cubicBezTo>
                    <a:pt x="4386" y="7280"/>
                    <a:pt x="4398" y="7239"/>
                    <a:pt x="4393" y="7217"/>
                  </a:cubicBezTo>
                  <a:cubicBezTo>
                    <a:pt x="4359" y="7109"/>
                    <a:pt x="4325" y="7007"/>
                    <a:pt x="4291" y="6898"/>
                  </a:cubicBezTo>
                  <a:cubicBezTo>
                    <a:pt x="4257" y="6785"/>
                    <a:pt x="4228" y="6672"/>
                    <a:pt x="4199" y="6552"/>
                  </a:cubicBezTo>
                  <a:cubicBezTo>
                    <a:pt x="4154" y="6325"/>
                    <a:pt x="4120" y="6098"/>
                    <a:pt x="4102" y="5870"/>
                  </a:cubicBezTo>
                  <a:lnTo>
                    <a:pt x="4102" y="5859"/>
                  </a:lnTo>
                  <a:cubicBezTo>
                    <a:pt x="4092" y="5660"/>
                    <a:pt x="4092" y="5461"/>
                    <a:pt x="4102" y="5262"/>
                  </a:cubicBezTo>
                  <a:cubicBezTo>
                    <a:pt x="4240" y="5348"/>
                    <a:pt x="4395" y="5389"/>
                    <a:pt x="4556" y="5389"/>
                  </a:cubicBezTo>
                  <a:cubicBezTo>
                    <a:pt x="4575" y="5389"/>
                    <a:pt x="4594" y="5388"/>
                    <a:pt x="4614" y="5387"/>
                  </a:cubicBezTo>
                  <a:cubicBezTo>
                    <a:pt x="4705" y="5382"/>
                    <a:pt x="4795" y="5353"/>
                    <a:pt x="4881" y="5313"/>
                  </a:cubicBezTo>
                  <a:cubicBezTo>
                    <a:pt x="4966" y="5268"/>
                    <a:pt x="5041" y="5211"/>
                    <a:pt x="5097" y="5137"/>
                  </a:cubicBezTo>
                  <a:cubicBezTo>
                    <a:pt x="5154" y="5064"/>
                    <a:pt x="5199" y="4983"/>
                    <a:pt x="5222" y="4899"/>
                  </a:cubicBezTo>
                  <a:cubicBezTo>
                    <a:pt x="5228" y="4881"/>
                    <a:pt x="5233" y="4865"/>
                    <a:pt x="5233" y="4847"/>
                  </a:cubicBezTo>
                  <a:cubicBezTo>
                    <a:pt x="5273" y="4870"/>
                    <a:pt x="5307" y="4893"/>
                    <a:pt x="5353" y="4910"/>
                  </a:cubicBezTo>
                  <a:cubicBezTo>
                    <a:pt x="5440" y="4948"/>
                    <a:pt x="5536" y="4963"/>
                    <a:pt x="5633" y="4963"/>
                  </a:cubicBezTo>
                  <a:cubicBezTo>
                    <a:pt x="5649" y="4963"/>
                    <a:pt x="5665" y="4962"/>
                    <a:pt x="5682" y="4962"/>
                  </a:cubicBezTo>
                  <a:cubicBezTo>
                    <a:pt x="5899" y="4944"/>
                    <a:pt x="6098" y="4825"/>
                    <a:pt x="6234" y="4666"/>
                  </a:cubicBezTo>
                  <a:cubicBezTo>
                    <a:pt x="6302" y="4586"/>
                    <a:pt x="6353" y="4501"/>
                    <a:pt x="6387" y="4404"/>
                  </a:cubicBezTo>
                  <a:cubicBezTo>
                    <a:pt x="6426" y="4307"/>
                    <a:pt x="6444" y="4194"/>
                    <a:pt x="6432" y="4086"/>
                  </a:cubicBezTo>
                  <a:cubicBezTo>
                    <a:pt x="6426" y="3989"/>
                    <a:pt x="6398" y="3892"/>
                    <a:pt x="6347" y="3813"/>
                  </a:cubicBezTo>
                  <a:cubicBezTo>
                    <a:pt x="6364" y="3813"/>
                    <a:pt x="6381" y="3808"/>
                    <a:pt x="6398" y="3808"/>
                  </a:cubicBezTo>
                  <a:cubicBezTo>
                    <a:pt x="6523" y="3796"/>
                    <a:pt x="6649" y="3756"/>
                    <a:pt x="6762" y="3693"/>
                  </a:cubicBezTo>
                  <a:cubicBezTo>
                    <a:pt x="6814" y="3666"/>
                    <a:pt x="6864" y="3625"/>
                    <a:pt x="6909" y="3580"/>
                  </a:cubicBezTo>
                  <a:cubicBezTo>
                    <a:pt x="6961" y="3523"/>
                    <a:pt x="7000" y="3467"/>
                    <a:pt x="7029" y="3399"/>
                  </a:cubicBezTo>
                  <a:cubicBezTo>
                    <a:pt x="7058" y="3336"/>
                    <a:pt x="7074" y="3268"/>
                    <a:pt x="7080" y="3200"/>
                  </a:cubicBezTo>
                  <a:cubicBezTo>
                    <a:pt x="7092" y="3126"/>
                    <a:pt x="7080" y="3045"/>
                    <a:pt x="7069" y="2972"/>
                  </a:cubicBezTo>
                  <a:cubicBezTo>
                    <a:pt x="7029" y="2722"/>
                    <a:pt x="6853" y="2518"/>
                    <a:pt x="6636" y="2398"/>
                  </a:cubicBezTo>
                  <a:cubicBezTo>
                    <a:pt x="6523" y="2336"/>
                    <a:pt x="6404" y="2290"/>
                    <a:pt x="6279" y="2261"/>
                  </a:cubicBezTo>
                  <a:cubicBezTo>
                    <a:pt x="6216" y="2245"/>
                    <a:pt x="6148" y="2234"/>
                    <a:pt x="6085" y="2222"/>
                  </a:cubicBezTo>
                  <a:cubicBezTo>
                    <a:pt x="6023" y="2211"/>
                    <a:pt x="5961" y="2200"/>
                    <a:pt x="5899" y="2193"/>
                  </a:cubicBezTo>
                  <a:cubicBezTo>
                    <a:pt x="5920" y="2154"/>
                    <a:pt x="5944" y="2109"/>
                    <a:pt x="5967" y="2064"/>
                  </a:cubicBezTo>
                  <a:cubicBezTo>
                    <a:pt x="5983" y="2017"/>
                    <a:pt x="5995" y="1972"/>
                    <a:pt x="6001" y="1927"/>
                  </a:cubicBezTo>
                  <a:cubicBezTo>
                    <a:pt x="6017" y="1841"/>
                    <a:pt x="6001" y="1757"/>
                    <a:pt x="5967" y="1682"/>
                  </a:cubicBezTo>
                  <a:cubicBezTo>
                    <a:pt x="5927" y="1608"/>
                    <a:pt x="5864" y="1545"/>
                    <a:pt x="5796" y="1506"/>
                  </a:cubicBezTo>
                  <a:cubicBezTo>
                    <a:pt x="5681" y="1438"/>
                    <a:pt x="5550" y="1415"/>
                    <a:pt x="5419" y="1415"/>
                  </a:cubicBezTo>
                  <a:cubicBezTo>
                    <a:pt x="5363" y="1415"/>
                    <a:pt x="5306" y="1420"/>
                    <a:pt x="5251" y="1427"/>
                  </a:cubicBezTo>
                  <a:cubicBezTo>
                    <a:pt x="5159" y="1438"/>
                    <a:pt x="5075" y="1466"/>
                    <a:pt x="4989" y="1495"/>
                  </a:cubicBezTo>
                  <a:cubicBezTo>
                    <a:pt x="4994" y="1416"/>
                    <a:pt x="4994" y="1330"/>
                    <a:pt x="4983" y="1251"/>
                  </a:cubicBezTo>
                  <a:cubicBezTo>
                    <a:pt x="4949" y="1091"/>
                    <a:pt x="4858" y="949"/>
                    <a:pt x="4716" y="858"/>
                  </a:cubicBezTo>
                  <a:cubicBezTo>
                    <a:pt x="4623" y="800"/>
                    <a:pt x="4511" y="773"/>
                    <a:pt x="4398" y="773"/>
                  </a:cubicBezTo>
                  <a:cubicBezTo>
                    <a:pt x="4346" y="773"/>
                    <a:pt x="4295" y="779"/>
                    <a:pt x="4244" y="790"/>
                  </a:cubicBezTo>
                  <a:cubicBezTo>
                    <a:pt x="4108" y="818"/>
                    <a:pt x="3989" y="881"/>
                    <a:pt x="3887" y="966"/>
                  </a:cubicBezTo>
                  <a:cubicBezTo>
                    <a:pt x="3882" y="926"/>
                    <a:pt x="3882" y="892"/>
                    <a:pt x="3875" y="858"/>
                  </a:cubicBezTo>
                  <a:cubicBezTo>
                    <a:pt x="3864" y="734"/>
                    <a:pt x="3841" y="608"/>
                    <a:pt x="3807" y="488"/>
                  </a:cubicBezTo>
                  <a:cubicBezTo>
                    <a:pt x="3772" y="375"/>
                    <a:pt x="3722" y="267"/>
                    <a:pt x="3643" y="176"/>
                  </a:cubicBezTo>
                  <a:cubicBezTo>
                    <a:pt x="3552" y="79"/>
                    <a:pt x="3426" y="23"/>
                    <a:pt x="3290" y="6"/>
                  </a:cubicBezTo>
                  <a:cubicBezTo>
                    <a:pt x="3273" y="0"/>
                    <a:pt x="3250" y="0"/>
                    <a:pt x="32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9" name="Google Shape;2093;p27"/>
            <p:cNvSpPr>
              <a:spLocks noChangeArrowheads="1"/>
            </p:cNvSpPr>
            <p:nvPr/>
          </p:nvSpPr>
          <p:spPr bwMode="auto">
            <a:xfrm flipH="1">
              <a:off x="1522904" y="3653649"/>
              <a:ext cx="29821" cy="44031"/>
            </a:xfrm>
            <a:custGeom>
              <a:avLst/>
              <a:gdLst>
                <a:gd name="T0" fmla="*/ 0 w 1029"/>
                <a:gd name="T1" fmla="*/ 0 h 1485"/>
                <a:gd name="T2" fmla="*/ 1029 w 1029"/>
                <a:gd name="T3" fmla="*/ 1485 h 1485"/>
              </a:gdLst>
              <a:ahLst/>
              <a:cxnLst/>
              <a:rect l="T0" t="T1" r="T2" b="T3"/>
              <a:pathLst>
                <a:path w="1029" h="1485" extrusionOk="0">
                  <a:moveTo>
                    <a:pt x="187" y="1"/>
                  </a:moveTo>
                  <a:lnTo>
                    <a:pt x="187" y="96"/>
                  </a:lnTo>
                  <a:lnTo>
                    <a:pt x="193" y="142"/>
                  </a:lnTo>
                  <a:cubicBezTo>
                    <a:pt x="200" y="261"/>
                    <a:pt x="200" y="387"/>
                    <a:pt x="200" y="512"/>
                  </a:cubicBezTo>
                  <a:cubicBezTo>
                    <a:pt x="205" y="665"/>
                    <a:pt x="97" y="733"/>
                    <a:pt x="80" y="858"/>
                  </a:cubicBezTo>
                  <a:cubicBezTo>
                    <a:pt x="69" y="955"/>
                    <a:pt x="1" y="1273"/>
                    <a:pt x="35" y="1404"/>
                  </a:cubicBezTo>
                  <a:cubicBezTo>
                    <a:pt x="330" y="1465"/>
                    <a:pt x="541" y="1484"/>
                    <a:pt x="690" y="1484"/>
                  </a:cubicBezTo>
                  <a:cubicBezTo>
                    <a:pt x="961" y="1484"/>
                    <a:pt x="1029" y="1420"/>
                    <a:pt x="1029" y="1420"/>
                  </a:cubicBezTo>
                  <a:cubicBezTo>
                    <a:pt x="1018" y="1358"/>
                    <a:pt x="1006" y="1296"/>
                    <a:pt x="995" y="1228"/>
                  </a:cubicBezTo>
                  <a:cubicBezTo>
                    <a:pt x="966" y="1092"/>
                    <a:pt x="864" y="778"/>
                    <a:pt x="858" y="654"/>
                  </a:cubicBezTo>
                  <a:cubicBezTo>
                    <a:pt x="848" y="512"/>
                    <a:pt x="841" y="387"/>
                    <a:pt x="841" y="261"/>
                  </a:cubicBezTo>
                  <a:cubicBezTo>
                    <a:pt x="841" y="193"/>
                    <a:pt x="848" y="125"/>
                    <a:pt x="848" y="51"/>
                  </a:cubicBezTo>
                  <a:cubicBezTo>
                    <a:pt x="819" y="62"/>
                    <a:pt x="785" y="74"/>
                    <a:pt x="756" y="85"/>
                  </a:cubicBezTo>
                  <a:cubicBezTo>
                    <a:pt x="699" y="103"/>
                    <a:pt x="648" y="108"/>
                    <a:pt x="597" y="114"/>
                  </a:cubicBezTo>
                  <a:lnTo>
                    <a:pt x="557" y="114"/>
                  </a:lnTo>
                  <a:cubicBezTo>
                    <a:pt x="523" y="114"/>
                    <a:pt x="483" y="114"/>
                    <a:pt x="438" y="103"/>
                  </a:cubicBezTo>
                  <a:cubicBezTo>
                    <a:pt x="376" y="96"/>
                    <a:pt x="279" y="69"/>
                    <a:pt x="205" y="12"/>
                  </a:cubicBezTo>
                  <a:lnTo>
                    <a:pt x="193" y="6"/>
                  </a:lnTo>
                  <a:lnTo>
                    <a:pt x="187"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0" name="Google Shape;2094;p27"/>
            <p:cNvSpPr>
              <a:spLocks noChangeArrowheads="1"/>
            </p:cNvSpPr>
            <p:nvPr/>
          </p:nvSpPr>
          <p:spPr bwMode="auto">
            <a:xfrm flipH="1">
              <a:off x="1429179" y="3486050"/>
              <a:ext cx="207330" cy="164758"/>
            </a:xfrm>
            <a:custGeom>
              <a:avLst/>
              <a:gdLst>
                <a:gd name="T0" fmla="*/ 0 w 7046"/>
                <a:gd name="T1" fmla="*/ 0 h 5576"/>
                <a:gd name="T2" fmla="*/ 7046 w 7046"/>
                <a:gd name="T3" fmla="*/ 5576 h 5576"/>
              </a:gdLst>
              <a:ahLst/>
              <a:cxnLst/>
              <a:rect l="T0" t="T1" r="T2" b="T3"/>
              <a:pathLst>
                <a:path w="7046" h="5576" extrusionOk="0">
                  <a:moveTo>
                    <a:pt x="3148" y="0"/>
                  </a:moveTo>
                  <a:cubicBezTo>
                    <a:pt x="3120" y="7"/>
                    <a:pt x="3091" y="18"/>
                    <a:pt x="3064" y="29"/>
                  </a:cubicBezTo>
                  <a:cubicBezTo>
                    <a:pt x="3035" y="41"/>
                    <a:pt x="3006" y="57"/>
                    <a:pt x="2967" y="86"/>
                  </a:cubicBezTo>
                  <a:cubicBezTo>
                    <a:pt x="2933" y="115"/>
                    <a:pt x="2899" y="149"/>
                    <a:pt x="2865" y="188"/>
                  </a:cubicBezTo>
                  <a:cubicBezTo>
                    <a:pt x="2807" y="257"/>
                    <a:pt x="2762" y="341"/>
                    <a:pt x="2723" y="432"/>
                  </a:cubicBezTo>
                  <a:cubicBezTo>
                    <a:pt x="2671" y="558"/>
                    <a:pt x="2637" y="682"/>
                    <a:pt x="2614" y="807"/>
                  </a:cubicBezTo>
                  <a:cubicBezTo>
                    <a:pt x="2614" y="818"/>
                    <a:pt x="2614" y="836"/>
                    <a:pt x="2608" y="847"/>
                  </a:cubicBezTo>
                  <a:cubicBezTo>
                    <a:pt x="2608" y="876"/>
                    <a:pt x="2597" y="899"/>
                    <a:pt x="2574" y="915"/>
                  </a:cubicBezTo>
                  <a:cubicBezTo>
                    <a:pt x="2563" y="921"/>
                    <a:pt x="2546" y="927"/>
                    <a:pt x="2529" y="927"/>
                  </a:cubicBezTo>
                  <a:cubicBezTo>
                    <a:pt x="2518" y="927"/>
                    <a:pt x="2506" y="921"/>
                    <a:pt x="2495" y="915"/>
                  </a:cubicBezTo>
                  <a:cubicBezTo>
                    <a:pt x="2421" y="865"/>
                    <a:pt x="2353" y="825"/>
                    <a:pt x="2285" y="791"/>
                  </a:cubicBezTo>
                  <a:cubicBezTo>
                    <a:pt x="2233" y="773"/>
                    <a:pt x="2183" y="757"/>
                    <a:pt x="2136" y="750"/>
                  </a:cubicBezTo>
                  <a:cubicBezTo>
                    <a:pt x="2120" y="750"/>
                    <a:pt x="2102" y="745"/>
                    <a:pt x="2086" y="745"/>
                  </a:cubicBezTo>
                  <a:cubicBezTo>
                    <a:pt x="2075" y="745"/>
                    <a:pt x="2063" y="750"/>
                    <a:pt x="2046" y="750"/>
                  </a:cubicBezTo>
                  <a:cubicBezTo>
                    <a:pt x="2018" y="757"/>
                    <a:pt x="1995" y="762"/>
                    <a:pt x="1973" y="768"/>
                  </a:cubicBezTo>
                  <a:cubicBezTo>
                    <a:pt x="1950" y="779"/>
                    <a:pt x="1932" y="791"/>
                    <a:pt x="1910" y="802"/>
                  </a:cubicBezTo>
                  <a:cubicBezTo>
                    <a:pt x="1892" y="818"/>
                    <a:pt x="1876" y="836"/>
                    <a:pt x="1858" y="859"/>
                  </a:cubicBezTo>
                  <a:cubicBezTo>
                    <a:pt x="1842" y="881"/>
                    <a:pt x="1830" y="910"/>
                    <a:pt x="1813" y="938"/>
                  </a:cubicBezTo>
                  <a:cubicBezTo>
                    <a:pt x="1790" y="996"/>
                    <a:pt x="1774" y="1052"/>
                    <a:pt x="1768" y="1120"/>
                  </a:cubicBezTo>
                  <a:cubicBezTo>
                    <a:pt x="1756" y="1200"/>
                    <a:pt x="1756" y="1285"/>
                    <a:pt x="1761" y="1382"/>
                  </a:cubicBezTo>
                  <a:cubicBezTo>
                    <a:pt x="1768" y="1398"/>
                    <a:pt x="1756" y="1416"/>
                    <a:pt x="1745" y="1432"/>
                  </a:cubicBezTo>
                  <a:cubicBezTo>
                    <a:pt x="1727" y="1450"/>
                    <a:pt x="1705" y="1461"/>
                    <a:pt x="1682" y="1461"/>
                  </a:cubicBezTo>
                  <a:cubicBezTo>
                    <a:pt x="1666" y="1461"/>
                    <a:pt x="1654" y="1455"/>
                    <a:pt x="1643" y="1450"/>
                  </a:cubicBezTo>
                  <a:cubicBezTo>
                    <a:pt x="1609" y="1421"/>
                    <a:pt x="1569" y="1398"/>
                    <a:pt x="1523" y="1382"/>
                  </a:cubicBezTo>
                  <a:cubicBezTo>
                    <a:pt x="1467" y="1358"/>
                    <a:pt x="1404" y="1342"/>
                    <a:pt x="1341" y="1330"/>
                  </a:cubicBezTo>
                  <a:cubicBezTo>
                    <a:pt x="1307" y="1330"/>
                    <a:pt x="1279" y="1324"/>
                    <a:pt x="1245" y="1324"/>
                  </a:cubicBezTo>
                  <a:cubicBezTo>
                    <a:pt x="1210" y="1324"/>
                    <a:pt x="1171" y="1330"/>
                    <a:pt x="1137" y="1330"/>
                  </a:cubicBezTo>
                  <a:cubicBezTo>
                    <a:pt x="1069" y="1342"/>
                    <a:pt x="1006" y="1358"/>
                    <a:pt x="955" y="1382"/>
                  </a:cubicBezTo>
                  <a:cubicBezTo>
                    <a:pt x="916" y="1398"/>
                    <a:pt x="882" y="1421"/>
                    <a:pt x="848" y="1444"/>
                  </a:cubicBezTo>
                  <a:cubicBezTo>
                    <a:pt x="824" y="1461"/>
                    <a:pt x="807" y="1484"/>
                    <a:pt x="790" y="1500"/>
                  </a:cubicBezTo>
                  <a:cubicBezTo>
                    <a:pt x="773" y="1523"/>
                    <a:pt x="762" y="1541"/>
                    <a:pt x="756" y="1558"/>
                  </a:cubicBezTo>
                  <a:cubicBezTo>
                    <a:pt x="745" y="1581"/>
                    <a:pt x="739" y="1597"/>
                    <a:pt x="739" y="1615"/>
                  </a:cubicBezTo>
                  <a:cubicBezTo>
                    <a:pt x="733" y="1643"/>
                    <a:pt x="733" y="1660"/>
                    <a:pt x="739" y="1683"/>
                  </a:cubicBezTo>
                  <a:cubicBezTo>
                    <a:pt x="745" y="1712"/>
                    <a:pt x="751" y="1739"/>
                    <a:pt x="762" y="1768"/>
                  </a:cubicBezTo>
                  <a:cubicBezTo>
                    <a:pt x="773" y="1802"/>
                    <a:pt x="790" y="1830"/>
                    <a:pt x="814" y="1859"/>
                  </a:cubicBezTo>
                  <a:lnTo>
                    <a:pt x="835" y="1864"/>
                  </a:lnTo>
                  <a:lnTo>
                    <a:pt x="848" y="1870"/>
                  </a:lnTo>
                  <a:lnTo>
                    <a:pt x="869" y="1875"/>
                  </a:lnTo>
                  <a:cubicBezTo>
                    <a:pt x="916" y="1888"/>
                    <a:pt x="955" y="1904"/>
                    <a:pt x="995" y="1922"/>
                  </a:cubicBezTo>
                  <a:cubicBezTo>
                    <a:pt x="1029" y="1938"/>
                    <a:pt x="1058" y="1978"/>
                    <a:pt x="1063" y="2012"/>
                  </a:cubicBezTo>
                  <a:cubicBezTo>
                    <a:pt x="1074" y="2046"/>
                    <a:pt x="1069" y="2092"/>
                    <a:pt x="1045" y="2126"/>
                  </a:cubicBezTo>
                  <a:cubicBezTo>
                    <a:pt x="1024" y="2171"/>
                    <a:pt x="966" y="2200"/>
                    <a:pt x="916" y="2200"/>
                  </a:cubicBezTo>
                  <a:cubicBezTo>
                    <a:pt x="887" y="2200"/>
                    <a:pt x="864" y="2194"/>
                    <a:pt x="841" y="2182"/>
                  </a:cubicBezTo>
                  <a:cubicBezTo>
                    <a:pt x="814" y="2160"/>
                    <a:pt x="790" y="2148"/>
                    <a:pt x="762" y="2132"/>
                  </a:cubicBezTo>
                  <a:cubicBezTo>
                    <a:pt x="728" y="2121"/>
                    <a:pt x="688" y="2108"/>
                    <a:pt x="649" y="2103"/>
                  </a:cubicBezTo>
                  <a:cubicBezTo>
                    <a:pt x="625" y="2103"/>
                    <a:pt x="609" y="2098"/>
                    <a:pt x="586" y="2098"/>
                  </a:cubicBezTo>
                  <a:cubicBezTo>
                    <a:pt x="563" y="2098"/>
                    <a:pt x="541" y="2103"/>
                    <a:pt x="518" y="2103"/>
                  </a:cubicBezTo>
                  <a:cubicBezTo>
                    <a:pt x="473" y="2108"/>
                    <a:pt x="426" y="2126"/>
                    <a:pt x="392" y="2137"/>
                  </a:cubicBezTo>
                  <a:cubicBezTo>
                    <a:pt x="364" y="2148"/>
                    <a:pt x="336" y="2166"/>
                    <a:pt x="313" y="2182"/>
                  </a:cubicBezTo>
                  <a:cubicBezTo>
                    <a:pt x="290" y="2200"/>
                    <a:pt x="268" y="2223"/>
                    <a:pt x="245" y="2245"/>
                  </a:cubicBezTo>
                  <a:cubicBezTo>
                    <a:pt x="234" y="2263"/>
                    <a:pt x="222" y="2279"/>
                    <a:pt x="216" y="2297"/>
                  </a:cubicBezTo>
                  <a:cubicBezTo>
                    <a:pt x="211" y="2308"/>
                    <a:pt x="211" y="2319"/>
                    <a:pt x="205" y="2331"/>
                  </a:cubicBezTo>
                  <a:lnTo>
                    <a:pt x="205" y="2353"/>
                  </a:lnTo>
                  <a:lnTo>
                    <a:pt x="211" y="2365"/>
                  </a:lnTo>
                  <a:lnTo>
                    <a:pt x="211" y="2376"/>
                  </a:lnTo>
                  <a:cubicBezTo>
                    <a:pt x="216" y="2387"/>
                    <a:pt x="222" y="2394"/>
                    <a:pt x="227" y="2404"/>
                  </a:cubicBezTo>
                  <a:cubicBezTo>
                    <a:pt x="245" y="2421"/>
                    <a:pt x="256" y="2433"/>
                    <a:pt x="274" y="2449"/>
                  </a:cubicBezTo>
                  <a:cubicBezTo>
                    <a:pt x="313" y="2478"/>
                    <a:pt x="353" y="2501"/>
                    <a:pt x="404" y="2523"/>
                  </a:cubicBezTo>
                  <a:cubicBezTo>
                    <a:pt x="439" y="2535"/>
                    <a:pt x="460" y="2552"/>
                    <a:pt x="478" y="2580"/>
                  </a:cubicBezTo>
                  <a:cubicBezTo>
                    <a:pt x="494" y="2609"/>
                    <a:pt x="500" y="2643"/>
                    <a:pt x="489" y="2677"/>
                  </a:cubicBezTo>
                  <a:cubicBezTo>
                    <a:pt x="478" y="2734"/>
                    <a:pt x="426" y="2769"/>
                    <a:pt x="370" y="2774"/>
                  </a:cubicBezTo>
                  <a:cubicBezTo>
                    <a:pt x="347" y="2774"/>
                    <a:pt x="324" y="2774"/>
                    <a:pt x="302" y="2779"/>
                  </a:cubicBezTo>
                  <a:cubicBezTo>
                    <a:pt x="245" y="2790"/>
                    <a:pt x="193" y="2803"/>
                    <a:pt x="154" y="2819"/>
                  </a:cubicBezTo>
                  <a:cubicBezTo>
                    <a:pt x="125" y="2830"/>
                    <a:pt x="103" y="2842"/>
                    <a:pt x="80" y="2859"/>
                  </a:cubicBezTo>
                  <a:cubicBezTo>
                    <a:pt x="63" y="2871"/>
                    <a:pt x="51" y="2882"/>
                    <a:pt x="40" y="2898"/>
                  </a:cubicBezTo>
                  <a:cubicBezTo>
                    <a:pt x="29" y="2916"/>
                    <a:pt x="23" y="2927"/>
                    <a:pt x="17" y="2939"/>
                  </a:cubicBezTo>
                  <a:cubicBezTo>
                    <a:pt x="12" y="2955"/>
                    <a:pt x="6" y="2973"/>
                    <a:pt x="1" y="2989"/>
                  </a:cubicBezTo>
                  <a:lnTo>
                    <a:pt x="1" y="3058"/>
                  </a:lnTo>
                  <a:cubicBezTo>
                    <a:pt x="6" y="3086"/>
                    <a:pt x="17" y="3115"/>
                    <a:pt x="29" y="3144"/>
                  </a:cubicBezTo>
                  <a:cubicBezTo>
                    <a:pt x="46" y="3183"/>
                    <a:pt x="63" y="3217"/>
                    <a:pt x="91" y="3251"/>
                  </a:cubicBezTo>
                  <a:cubicBezTo>
                    <a:pt x="125" y="3296"/>
                    <a:pt x="159" y="3330"/>
                    <a:pt x="205" y="3370"/>
                  </a:cubicBezTo>
                  <a:cubicBezTo>
                    <a:pt x="256" y="3404"/>
                    <a:pt x="308" y="3433"/>
                    <a:pt x="358" y="3456"/>
                  </a:cubicBezTo>
                  <a:cubicBezTo>
                    <a:pt x="404" y="3478"/>
                    <a:pt x="449" y="3490"/>
                    <a:pt x="500" y="3501"/>
                  </a:cubicBezTo>
                  <a:cubicBezTo>
                    <a:pt x="557" y="3512"/>
                    <a:pt x="597" y="3569"/>
                    <a:pt x="597" y="3632"/>
                  </a:cubicBezTo>
                  <a:cubicBezTo>
                    <a:pt x="597" y="3682"/>
                    <a:pt x="575" y="3729"/>
                    <a:pt x="534" y="3750"/>
                  </a:cubicBezTo>
                  <a:cubicBezTo>
                    <a:pt x="489" y="3779"/>
                    <a:pt x="449" y="3808"/>
                    <a:pt x="410" y="3836"/>
                  </a:cubicBezTo>
                  <a:cubicBezTo>
                    <a:pt x="358" y="3876"/>
                    <a:pt x="319" y="3915"/>
                    <a:pt x="284" y="3962"/>
                  </a:cubicBezTo>
                  <a:cubicBezTo>
                    <a:pt x="268" y="3984"/>
                    <a:pt x="250" y="4007"/>
                    <a:pt x="239" y="4030"/>
                  </a:cubicBezTo>
                  <a:cubicBezTo>
                    <a:pt x="234" y="4046"/>
                    <a:pt x="227" y="4064"/>
                    <a:pt x="227" y="4080"/>
                  </a:cubicBezTo>
                  <a:cubicBezTo>
                    <a:pt x="222" y="4098"/>
                    <a:pt x="222" y="4109"/>
                    <a:pt x="227" y="4125"/>
                  </a:cubicBezTo>
                  <a:cubicBezTo>
                    <a:pt x="227" y="4143"/>
                    <a:pt x="234" y="4160"/>
                    <a:pt x="239" y="4177"/>
                  </a:cubicBezTo>
                  <a:cubicBezTo>
                    <a:pt x="250" y="4194"/>
                    <a:pt x="261" y="4217"/>
                    <a:pt x="274" y="4235"/>
                  </a:cubicBezTo>
                  <a:cubicBezTo>
                    <a:pt x="302" y="4262"/>
                    <a:pt x="329" y="4290"/>
                    <a:pt x="370" y="4325"/>
                  </a:cubicBezTo>
                  <a:cubicBezTo>
                    <a:pt x="432" y="4371"/>
                    <a:pt x="507" y="4411"/>
                    <a:pt x="586" y="4445"/>
                  </a:cubicBezTo>
                  <a:cubicBezTo>
                    <a:pt x="699" y="4495"/>
                    <a:pt x="824" y="4529"/>
                    <a:pt x="955" y="4547"/>
                  </a:cubicBezTo>
                  <a:cubicBezTo>
                    <a:pt x="1029" y="4558"/>
                    <a:pt x="1092" y="4558"/>
                    <a:pt x="1154" y="4558"/>
                  </a:cubicBezTo>
                  <a:lnTo>
                    <a:pt x="1182" y="4558"/>
                  </a:lnTo>
                  <a:cubicBezTo>
                    <a:pt x="1216" y="4558"/>
                    <a:pt x="1250" y="4576"/>
                    <a:pt x="1273" y="4597"/>
                  </a:cubicBezTo>
                  <a:cubicBezTo>
                    <a:pt x="1296" y="4621"/>
                    <a:pt x="1318" y="4655"/>
                    <a:pt x="1313" y="4689"/>
                  </a:cubicBezTo>
                  <a:cubicBezTo>
                    <a:pt x="1302" y="4780"/>
                    <a:pt x="1302" y="4865"/>
                    <a:pt x="1313" y="4938"/>
                  </a:cubicBezTo>
                  <a:cubicBezTo>
                    <a:pt x="1318" y="4996"/>
                    <a:pt x="1330" y="5041"/>
                    <a:pt x="1352" y="5092"/>
                  </a:cubicBezTo>
                  <a:cubicBezTo>
                    <a:pt x="1365" y="5121"/>
                    <a:pt x="1381" y="5148"/>
                    <a:pt x="1399" y="5177"/>
                  </a:cubicBezTo>
                  <a:cubicBezTo>
                    <a:pt x="1415" y="5195"/>
                    <a:pt x="1433" y="5216"/>
                    <a:pt x="1455" y="5234"/>
                  </a:cubicBezTo>
                  <a:cubicBezTo>
                    <a:pt x="1483" y="5257"/>
                    <a:pt x="1512" y="5268"/>
                    <a:pt x="1540" y="5285"/>
                  </a:cubicBezTo>
                  <a:cubicBezTo>
                    <a:pt x="1575" y="5297"/>
                    <a:pt x="1609" y="5308"/>
                    <a:pt x="1637" y="5313"/>
                  </a:cubicBezTo>
                  <a:lnTo>
                    <a:pt x="1711" y="5313"/>
                  </a:lnTo>
                  <a:cubicBezTo>
                    <a:pt x="1750" y="5302"/>
                    <a:pt x="1785" y="5297"/>
                    <a:pt x="1824" y="5279"/>
                  </a:cubicBezTo>
                  <a:cubicBezTo>
                    <a:pt x="1966" y="5216"/>
                    <a:pt x="2086" y="5126"/>
                    <a:pt x="2205" y="5035"/>
                  </a:cubicBezTo>
                  <a:lnTo>
                    <a:pt x="2228" y="5012"/>
                  </a:lnTo>
                  <a:lnTo>
                    <a:pt x="2245" y="5006"/>
                  </a:lnTo>
                  <a:cubicBezTo>
                    <a:pt x="2301" y="4961"/>
                    <a:pt x="2353" y="4922"/>
                    <a:pt x="2409" y="4888"/>
                  </a:cubicBezTo>
                  <a:cubicBezTo>
                    <a:pt x="2432" y="4870"/>
                    <a:pt x="2461" y="4854"/>
                    <a:pt x="2490" y="4841"/>
                  </a:cubicBezTo>
                  <a:lnTo>
                    <a:pt x="2501" y="4836"/>
                  </a:lnTo>
                  <a:cubicBezTo>
                    <a:pt x="2535" y="4825"/>
                    <a:pt x="2558" y="4814"/>
                    <a:pt x="2586" y="4807"/>
                  </a:cubicBezTo>
                  <a:cubicBezTo>
                    <a:pt x="2614" y="4802"/>
                    <a:pt x="2637" y="4802"/>
                    <a:pt x="2660" y="4802"/>
                  </a:cubicBezTo>
                  <a:cubicBezTo>
                    <a:pt x="2676" y="4802"/>
                    <a:pt x="2700" y="4802"/>
                    <a:pt x="2716" y="4807"/>
                  </a:cubicBezTo>
                  <a:cubicBezTo>
                    <a:pt x="2745" y="4814"/>
                    <a:pt x="2773" y="4825"/>
                    <a:pt x="2802" y="4841"/>
                  </a:cubicBezTo>
                  <a:cubicBezTo>
                    <a:pt x="2859" y="4876"/>
                    <a:pt x="2904" y="4922"/>
                    <a:pt x="2938" y="4985"/>
                  </a:cubicBezTo>
                  <a:cubicBezTo>
                    <a:pt x="2972" y="5053"/>
                    <a:pt x="3001" y="5126"/>
                    <a:pt x="3030" y="5200"/>
                  </a:cubicBezTo>
                  <a:cubicBezTo>
                    <a:pt x="3046" y="5245"/>
                    <a:pt x="3057" y="5285"/>
                    <a:pt x="3069" y="5319"/>
                  </a:cubicBezTo>
                  <a:cubicBezTo>
                    <a:pt x="3098" y="5371"/>
                    <a:pt x="3120" y="5416"/>
                    <a:pt x="3143" y="5450"/>
                  </a:cubicBezTo>
                  <a:cubicBezTo>
                    <a:pt x="3159" y="5473"/>
                    <a:pt x="3177" y="5489"/>
                    <a:pt x="3200" y="5507"/>
                  </a:cubicBezTo>
                  <a:cubicBezTo>
                    <a:pt x="3216" y="5518"/>
                    <a:pt x="3240" y="5530"/>
                    <a:pt x="3261" y="5541"/>
                  </a:cubicBezTo>
                  <a:cubicBezTo>
                    <a:pt x="3290" y="5552"/>
                    <a:pt x="3324" y="5564"/>
                    <a:pt x="3364" y="5570"/>
                  </a:cubicBezTo>
                  <a:cubicBezTo>
                    <a:pt x="3382" y="5575"/>
                    <a:pt x="3405" y="5575"/>
                    <a:pt x="3427" y="5575"/>
                  </a:cubicBezTo>
                  <a:cubicBezTo>
                    <a:pt x="3444" y="5575"/>
                    <a:pt x="3461" y="5575"/>
                    <a:pt x="3478" y="5570"/>
                  </a:cubicBezTo>
                  <a:cubicBezTo>
                    <a:pt x="3523" y="5564"/>
                    <a:pt x="3563" y="5552"/>
                    <a:pt x="3602" y="5536"/>
                  </a:cubicBezTo>
                  <a:cubicBezTo>
                    <a:pt x="3654" y="5512"/>
                    <a:pt x="3705" y="5484"/>
                    <a:pt x="3751" y="5444"/>
                  </a:cubicBezTo>
                  <a:cubicBezTo>
                    <a:pt x="3807" y="5399"/>
                    <a:pt x="3853" y="5353"/>
                    <a:pt x="3887" y="5308"/>
                  </a:cubicBezTo>
                  <a:cubicBezTo>
                    <a:pt x="3932" y="5251"/>
                    <a:pt x="3967" y="5189"/>
                    <a:pt x="3995" y="5126"/>
                  </a:cubicBezTo>
                  <a:cubicBezTo>
                    <a:pt x="4012" y="5092"/>
                    <a:pt x="4024" y="5058"/>
                    <a:pt x="4035" y="5019"/>
                  </a:cubicBezTo>
                  <a:cubicBezTo>
                    <a:pt x="4046" y="4972"/>
                    <a:pt x="4087" y="4944"/>
                    <a:pt x="4132" y="4944"/>
                  </a:cubicBezTo>
                  <a:cubicBezTo>
                    <a:pt x="4171" y="4944"/>
                    <a:pt x="4211" y="4961"/>
                    <a:pt x="4223" y="4996"/>
                  </a:cubicBezTo>
                  <a:cubicBezTo>
                    <a:pt x="4250" y="5046"/>
                    <a:pt x="4279" y="5098"/>
                    <a:pt x="4313" y="5137"/>
                  </a:cubicBezTo>
                  <a:cubicBezTo>
                    <a:pt x="4342" y="5177"/>
                    <a:pt x="4376" y="5211"/>
                    <a:pt x="4410" y="5240"/>
                  </a:cubicBezTo>
                  <a:cubicBezTo>
                    <a:pt x="4444" y="5268"/>
                    <a:pt x="4483" y="5285"/>
                    <a:pt x="4512" y="5302"/>
                  </a:cubicBezTo>
                  <a:cubicBezTo>
                    <a:pt x="4546" y="5313"/>
                    <a:pt x="4580" y="5326"/>
                    <a:pt x="4620" y="5331"/>
                  </a:cubicBezTo>
                  <a:lnTo>
                    <a:pt x="4762" y="5331"/>
                  </a:lnTo>
                  <a:cubicBezTo>
                    <a:pt x="4813" y="5319"/>
                    <a:pt x="4864" y="5302"/>
                    <a:pt x="4916" y="5285"/>
                  </a:cubicBezTo>
                  <a:cubicBezTo>
                    <a:pt x="4973" y="5257"/>
                    <a:pt x="5034" y="5223"/>
                    <a:pt x="5097" y="5177"/>
                  </a:cubicBezTo>
                  <a:cubicBezTo>
                    <a:pt x="5165" y="5126"/>
                    <a:pt x="5228" y="5064"/>
                    <a:pt x="5285" y="4996"/>
                  </a:cubicBezTo>
                  <a:cubicBezTo>
                    <a:pt x="5330" y="4927"/>
                    <a:pt x="5370" y="4859"/>
                    <a:pt x="5404" y="4786"/>
                  </a:cubicBezTo>
                  <a:cubicBezTo>
                    <a:pt x="5427" y="4734"/>
                    <a:pt x="5444" y="4678"/>
                    <a:pt x="5461" y="4615"/>
                  </a:cubicBezTo>
                  <a:cubicBezTo>
                    <a:pt x="5467" y="4586"/>
                    <a:pt x="5495" y="4558"/>
                    <a:pt x="5524" y="4552"/>
                  </a:cubicBezTo>
                  <a:cubicBezTo>
                    <a:pt x="5529" y="4552"/>
                    <a:pt x="5540" y="4547"/>
                    <a:pt x="5546" y="4547"/>
                  </a:cubicBezTo>
                  <a:cubicBezTo>
                    <a:pt x="5569" y="4547"/>
                    <a:pt x="5598" y="4558"/>
                    <a:pt x="5614" y="4576"/>
                  </a:cubicBezTo>
                  <a:cubicBezTo>
                    <a:pt x="5626" y="4592"/>
                    <a:pt x="5643" y="4603"/>
                    <a:pt x="5655" y="4615"/>
                  </a:cubicBezTo>
                  <a:cubicBezTo>
                    <a:pt x="5700" y="4644"/>
                    <a:pt x="5739" y="4666"/>
                    <a:pt x="5779" y="4689"/>
                  </a:cubicBezTo>
                  <a:cubicBezTo>
                    <a:pt x="5813" y="4700"/>
                    <a:pt x="5847" y="4712"/>
                    <a:pt x="5887" y="4717"/>
                  </a:cubicBezTo>
                  <a:cubicBezTo>
                    <a:pt x="5910" y="4717"/>
                    <a:pt x="5933" y="4723"/>
                    <a:pt x="5949" y="4723"/>
                  </a:cubicBezTo>
                  <a:cubicBezTo>
                    <a:pt x="5967" y="4723"/>
                    <a:pt x="5984" y="4717"/>
                    <a:pt x="6007" y="4717"/>
                  </a:cubicBezTo>
                  <a:cubicBezTo>
                    <a:pt x="6052" y="4712"/>
                    <a:pt x="6091" y="4700"/>
                    <a:pt x="6132" y="4683"/>
                  </a:cubicBezTo>
                  <a:cubicBezTo>
                    <a:pt x="6177" y="4666"/>
                    <a:pt x="6217" y="4637"/>
                    <a:pt x="6262" y="4610"/>
                  </a:cubicBezTo>
                  <a:cubicBezTo>
                    <a:pt x="6303" y="4576"/>
                    <a:pt x="6342" y="4535"/>
                    <a:pt x="6371" y="4495"/>
                  </a:cubicBezTo>
                  <a:cubicBezTo>
                    <a:pt x="6405" y="4456"/>
                    <a:pt x="6432" y="4411"/>
                    <a:pt x="6455" y="4359"/>
                  </a:cubicBezTo>
                  <a:cubicBezTo>
                    <a:pt x="6473" y="4314"/>
                    <a:pt x="6484" y="4269"/>
                    <a:pt x="6489" y="4222"/>
                  </a:cubicBezTo>
                  <a:cubicBezTo>
                    <a:pt x="6495" y="4177"/>
                    <a:pt x="6495" y="4132"/>
                    <a:pt x="6489" y="4086"/>
                  </a:cubicBezTo>
                  <a:cubicBezTo>
                    <a:pt x="6484" y="4041"/>
                    <a:pt x="6473" y="3996"/>
                    <a:pt x="6455" y="3950"/>
                  </a:cubicBezTo>
                  <a:cubicBezTo>
                    <a:pt x="6432" y="3905"/>
                    <a:pt x="6410" y="3860"/>
                    <a:pt x="6376" y="3819"/>
                  </a:cubicBezTo>
                  <a:lnTo>
                    <a:pt x="6348" y="3785"/>
                  </a:lnTo>
                  <a:cubicBezTo>
                    <a:pt x="6314" y="3745"/>
                    <a:pt x="6308" y="3700"/>
                    <a:pt x="6330" y="3655"/>
                  </a:cubicBezTo>
                  <a:cubicBezTo>
                    <a:pt x="6348" y="3626"/>
                    <a:pt x="6382" y="3603"/>
                    <a:pt x="6421" y="3603"/>
                  </a:cubicBezTo>
                  <a:cubicBezTo>
                    <a:pt x="6432" y="3603"/>
                    <a:pt x="6439" y="3603"/>
                    <a:pt x="6450" y="3609"/>
                  </a:cubicBezTo>
                  <a:cubicBezTo>
                    <a:pt x="6484" y="3621"/>
                    <a:pt x="6518" y="3626"/>
                    <a:pt x="6552" y="3637"/>
                  </a:cubicBezTo>
                  <a:lnTo>
                    <a:pt x="6665" y="3637"/>
                  </a:lnTo>
                  <a:cubicBezTo>
                    <a:pt x="6712" y="3626"/>
                    <a:pt x="6746" y="3614"/>
                    <a:pt x="6780" y="3603"/>
                  </a:cubicBezTo>
                  <a:cubicBezTo>
                    <a:pt x="6807" y="3592"/>
                    <a:pt x="6841" y="3569"/>
                    <a:pt x="6870" y="3553"/>
                  </a:cubicBezTo>
                  <a:cubicBezTo>
                    <a:pt x="6904" y="3524"/>
                    <a:pt x="6933" y="3495"/>
                    <a:pt x="6956" y="3467"/>
                  </a:cubicBezTo>
                  <a:cubicBezTo>
                    <a:pt x="6985" y="3427"/>
                    <a:pt x="7001" y="3399"/>
                    <a:pt x="7012" y="3365"/>
                  </a:cubicBezTo>
                  <a:cubicBezTo>
                    <a:pt x="7030" y="3330"/>
                    <a:pt x="7035" y="3296"/>
                    <a:pt x="7046" y="3257"/>
                  </a:cubicBezTo>
                  <a:lnTo>
                    <a:pt x="7046" y="3126"/>
                  </a:lnTo>
                  <a:cubicBezTo>
                    <a:pt x="7040" y="3081"/>
                    <a:pt x="7030" y="3041"/>
                    <a:pt x="7012" y="3000"/>
                  </a:cubicBezTo>
                  <a:cubicBezTo>
                    <a:pt x="6990" y="2955"/>
                    <a:pt x="6967" y="2916"/>
                    <a:pt x="6938" y="2876"/>
                  </a:cubicBezTo>
                  <a:cubicBezTo>
                    <a:pt x="6899" y="2824"/>
                    <a:pt x="6848" y="2779"/>
                    <a:pt x="6796" y="2740"/>
                  </a:cubicBezTo>
                  <a:cubicBezTo>
                    <a:pt x="6712" y="2677"/>
                    <a:pt x="6620" y="2625"/>
                    <a:pt x="6518" y="2580"/>
                  </a:cubicBezTo>
                  <a:cubicBezTo>
                    <a:pt x="6410" y="2535"/>
                    <a:pt x="6290" y="2501"/>
                    <a:pt x="6172" y="2478"/>
                  </a:cubicBezTo>
                  <a:cubicBezTo>
                    <a:pt x="6125" y="2473"/>
                    <a:pt x="6098" y="2421"/>
                    <a:pt x="6098" y="2381"/>
                  </a:cubicBezTo>
                  <a:cubicBezTo>
                    <a:pt x="6098" y="2342"/>
                    <a:pt x="6125" y="2308"/>
                    <a:pt x="6172" y="2291"/>
                  </a:cubicBezTo>
                  <a:cubicBezTo>
                    <a:pt x="6194" y="2279"/>
                    <a:pt x="6217" y="2274"/>
                    <a:pt x="6240" y="2263"/>
                  </a:cubicBezTo>
                  <a:lnTo>
                    <a:pt x="6222" y="2263"/>
                  </a:lnTo>
                  <a:cubicBezTo>
                    <a:pt x="6314" y="2234"/>
                    <a:pt x="6393" y="2189"/>
                    <a:pt x="6473" y="2132"/>
                  </a:cubicBezTo>
                  <a:cubicBezTo>
                    <a:pt x="6513" y="2098"/>
                    <a:pt x="6547" y="2063"/>
                    <a:pt x="6581" y="2029"/>
                  </a:cubicBezTo>
                  <a:cubicBezTo>
                    <a:pt x="6597" y="2001"/>
                    <a:pt x="6615" y="1978"/>
                    <a:pt x="6626" y="1950"/>
                  </a:cubicBezTo>
                  <a:cubicBezTo>
                    <a:pt x="6631" y="1933"/>
                    <a:pt x="6637" y="1909"/>
                    <a:pt x="6644" y="1893"/>
                  </a:cubicBezTo>
                  <a:lnTo>
                    <a:pt x="6644" y="1836"/>
                  </a:lnTo>
                  <a:cubicBezTo>
                    <a:pt x="6637" y="1819"/>
                    <a:pt x="6631" y="1802"/>
                    <a:pt x="6626" y="1785"/>
                  </a:cubicBezTo>
                  <a:cubicBezTo>
                    <a:pt x="6615" y="1762"/>
                    <a:pt x="6603" y="1739"/>
                    <a:pt x="6592" y="1723"/>
                  </a:cubicBezTo>
                  <a:cubicBezTo>
                    <a:pt x="6575" y="1699"/>
                    <a:pt x="6552" y="1678"/>
                    <a:pt x="6529" y="1660"/>
                  </a:cubicBezTo>
                  <a:cubicBezTo>
                    <a:pt x="6495" y="1631"/>
                    <a:pt x="6455" y="1615"/>
                    <a:pt x="6416" y="1592"/>
                  </a:cubicBezTo>
                  <a:cubicBezTo>
                    <a:pt x="6364" y="1575"/>
                    <a:pt x="6308" y="1558"/>
                    <a:pt x="6251" y="1552"/>
                  </a:cubicBezTo>
                  <a:cubicBezTo>
                    <a:pt x="6217" y="1547"/>
                    <a:pt x="6183" y="1547"/>
                    <a:pt x="6149" y="1547"/>
                  </a:cubicBezTo>
                  <a:cubicBezTo>
                    <a:pt x="6114" y="1547"/>
                    <a:pt x="6075" y="1547"/>
                    <a:pt x="6041" y="1552"/>
                  </a:cubicBezTo>
                  <a:cubicBezTo>
                    <a:pt x="5978" y="1558"/>
                    <a:pt x="5939" y="1568"/>
                    <a:pt x="5899" y="1586"/>
                  </a:cubicBezTo>
                  <a:cubicBezTo>
                    <a:pt x="5887" y="1586"/>
                    <a:pt x="5876" y="1592"/>
                    <a:pt x="5859" y="1597"/>
                  </a:cubicBezTo>
                  <a:lnTo>
                    <a:pt x="5813" y="1620"/>
                  </a:lnTo>
                  <a:cubicBezTo>
                    <a:pt x="5763" y="1637"/>
                    <a:pt x="5716" y="1660"/>
                    <a:pt x="5666" y="1694"/>
                  </a:cubicBezTo>
                  <a:cubicBezTo>
                    <a:pt x="5648" y="1699"/>
                    <a:pt x="5626" y="1705"/>
                    <a:pt x="5603" y="1705"/>
                  </a:cubicBezTo>
                  <a:cubicBezTo>
                    <a:pt x="5574" y="1705"/>
                    <a:pt x="5546" y="1694"/>
                    <a:pt x="5524" y="1671"/>
                  </a:cubicBezTo>
                  <a:cubicBezTo>
                    <a:pt x="5484" y="1637"/>
                    <a:pt x="5478" y="1575"/>
                    <a:pt x="5506" y="1529"/>
                  </a:cubicBezTo>
                  <a:cubicBezTo>
                    <a:pt x="5524" y="1495"/>
                    <a:pt x="5546" y="1455"/>
                    <a:pt x="5564" y="1416"/>
                  </a:cubicBezTo>
                  <a:cubicBezTo>
                    <a:pt x="5587" y="1364"/>
                    <a:pt x="5598" y="1319"/>
                    <a:pt x="5603" y="1274"/>
                  </a:cubicBezTo>
                  <a:cubicBezTo>
                    <a:pt x="5609" y="1240"/>
                    <a:pt x="5609" y="1211"/>
                    <a:pt x="5609" y="1177"/>
                  </a:cubicBezTo>
                  <a:cubicBezTo>
                    <a:pt x="5603" y="1154"/>
                    <a:pt x="5592" y="1125"/>
                    <a:pt x="5587" y="1103"/>
                  </a:cubicBezTo>
                  <a:cubicBezTo>
                    <a:pt x="5574" y="1086"/>
                    <a:pt x="5564" y="1069"/>
                    <a:pt x="5553" y="1052"/>
                  </a:cubicBezTo>
                  <a:cubicBezTo>
                    <a:pt x="5540" y="1030"/>
                    <a:pt x="5524" y="1017"/>
                    <a:pt x="5512" y="1007"/>
                  </a:cubicBezTo>
                  <a:cubicBezTo>
                    <a:pt x="5490" y="989"/>
                    <a:pt x="5467" y="978"/>
                    <a:pt x="5444" y="967"/>
                  </a:cubicBezTo>
                  <a:cubicBezTo>
                    <a:pt x="5422" y="955"/>
                    <a:pt x="5388" y="949"/>
                    <a:pt x="5353" y="944"/>
                  </a:cubicBezTo>
                  <a:cubicBezTo>
                    <a:pt x="5336" y="938"/>
                    <a:pt x="5314" y="938"/>
                    <a:pt x="5296" y="938"/>
                  </a:cubicBezTo>
                  <a:cubicBezTo>
                    <a:pt x="5273" y="938"/>
                    <a:pt x="5257" y="938"/>
                    <a:pt x="5233" y="944"/>
                  </a:cubicBezTo>
                  <a:cubicBezTo>
                    <a:pt x="5183" y="955"/>
                    <a:pt x="5137" y="967"/>
                    <a:pt x="5092" y="983"/>
                  </a:cubicBezTo>
                  <a:cubicBezTo>
                    <a:pt x="5034" y="1012"/>
                    <a:pt x="4978" y="1041"/>
                    <a:pt x="4921" y="1080"/>
                  </a:cubicBezTo>
                  <a:lnTo>
                    <a:pt x="4905" y="1098"/>
                  </a:lnTo>
                  <a:cubicBezTo>
                    <a:pt x="4871" y="1125"/>
                    <a:pt x="4842" y="1137"/>
                    <a:pt x="4808" y="1137"/>
                  </a:cubicBezTo>
                  <a:cubicBezTo>
                    <a:pt x="4790" y="1137"/>
                    <a:pt x="4768" y="1137"/>
                    <a:pt x="4751" y="1125"/>
                  </a:cubicBezTo>
                  <a:cubicBezTo>
                    <a:pt x="4717" y="1103"/>
                    <a:pt x="4683" y="1057"/>
                    <a:pt x="4688" y="1017"/>
                  </a:cubicBezTo>
                  <a:cubicBezTo>
                    <a:pt x="4706" y="910"/>
                    <a:pt x="4706" y="813"/>
                    <a:pt x="4693" y="728"/>
                  </a:cubicBezTo>
                  <a:cubicBezTo>
                    <a:pt x="4683" y="677"/>
                    <a:pt x="4672" y="632"/>
                    <a:pt x="4654" y="587"/>
                  </a:cubicBezTo>
                  <a:cubicBezTo>
                    <a:pt x="4643" y="563"/>
                    <a:pt x="4632" y="540"/>
                    <a:pt x="4614" y="518"/>
                  </a:cubicBezTo>
                  <a:cubicBezTo>
                    <a:pt x="4603" y="501"/>
                    <a:pt x="4586" y="484"/>
                    <a:pt x="4569" y="467"/>
                  </a:cubicBezTo>
                  <a:cubicBezTo>
                    <a:pt x="4552" y="456"/>
                    <a:pt x="4541" y="450"/>
                    <a:pt x="4523" y="438"/>
                  </a:cubicBezTo>
                  <a:cubicBezTo>
                    <a:pt x="4501" y="432"/>
                    <a:pt x="4478" y="427"/>
                    <a:pt x="4455" y="422"/>
                  </a:cubicBezTo>
                  <a:lnTo>
                    <a:pt x="4365" y="422"/>
                  </a:lnTo>
                  <a:cubicBezTo>
                    <a:pt x="4325" y="432"/>
                    <a:pt x="4284" y="443"/>
                    <a:pt x="4239" y="461"/>
                  </a:cubicBezTo>
                  <a:cubicBezTo>
                    <a:pt x="4189" y="484"/>
                    <a:pt x="4137" y="518"/>
                    <a:pt x="4080" y="552"/>
                  </a:cubicBezTo>
                  <a:cubicBezTo>
                    <a:pt x="4006" y="621"/>
                    <a:pt x="3927" y="694"/>
                    <a:pt x="3853" y="784"/>
                  </a:cubicBezTo>
                  <a:lnTo>
                    <a:pt x="3830" y="825"/>
                  </a:lnTo>
                  <a:cubicBezTo>
                    <a:pt x="3807" y="852"/>
                    <a:pt x="3773" y="870"/>
                    <a:pt x="3739" y="870"/>
                  </a:cubicBezTo>
                  <a:lnTo>
                    <a:pt x="3717" y="870"/>
                  </a:lnTo>
                  <a:cubicBezTo>
                    <a:pt x="3683" y="859"/>
                    <a:pt x="3654" y="831"/>
                    <a:pt x="3649" y="802"/>
                  </a:cubicBezTo>
                  <a:cubicBezTo>
                    <a:pt x="3637" y="745"/>
                    <a:pt x="3626" y="694"/>
                    <a:pt x="3620" y="642"/>
                  </a:cubicBezTo>
                  <a:cubicBezTo>
                    <a:pt x="3592" y="512"/>
                    <a:pt x="3568" y="375"/>
                    <a:pt x="3518" y="246"/>
                  </a:cubicBezTo>
                  <a:cubicBezTo>
                    <a:pt x="3495" y="205"/>
                    <a:pt x="3473" y="160"/>
                    <a:pt x="3450" y="126"/>
                  </a:cubicBezTo>
                  <a:cubicBezTo>
                    <a:pt x="3427" y="102"/>
                    <a:pt x="3410" y="81"/>
                    <a:pt x="3387" y="63"/>
                  </a:cubicBezTo>
                  <a:cubicBezTo>
                    <a:pt x="3364" y="46"/>
                    <a:pt x="3342" y="34"/>
                    <a:pt x="3324" y="23"/>
                  </a:cubicBezTo>
                  <a:cubicBezTo>
                    <a:pt x="3296" y="18"/>
                    <a:pt x="3268" y="7"/>
                    <a:pt x="324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1" name="Google Shape;2095;p27"/>
            <p:cNvSpPr>
              <a:spLocks noChangeArrowheads="1"/>
            </p:cNvSpPr>
            <p:nvPr/>
          </p:nvSpPr>
          <p:spPr bwMode="auto">
            <a:xfrm flipH="1">
              <a:off x="1629408" y="3575531"/>
              <a:ext cx="7101" cy="11363"/>
            </a:xfrm>
            <a:custGeom>
              <a:avLst/>
              <a:gdLst>
                <a:gd name="T0" fmla="*/ 0 w 279"/>
                <a:gd name="T1" fmla="*/ 0 h 405"/>
                <a:gd name="T2" fmla="*/ 279 w 279"/>
                <a:gd name="T3" fmla="*/ 405 h 405"/>
              </a:gdLst>
              <a:ahLst/>
              <a:cxnLst/>
              <a:rect l="T0" t="T1" r="T2" b="T3"/>
              <a:pathLst>
                <a:path w="279" h="405" extrusionOk="0">
                  <a:moveTo>
                    <a:pt x="35" y="148"/>
                  </a:moveTo>
                  <a:cubicBezTo>
                    <a:pt x="51" y="177"/>
                    <a:pt x="69" y="211"/>
                    <a:pt x="91" y="239"/>
                  </a:cubicBezTo>
                  <a:cubicBezTo>
                    <a:pt x="125" y="284"/>
                    <a:pt x="159" y="318"/>
                    <a:pt x="205" y="358"/>
                  </a:cubicBezTo>
                  <a:cubicBezTo>
                    <a:pt x="227" y="376"/>
                    <a:pt x="256" y="392"/>
                    <a:pt x="279" y="404"/>
                  </a:cubicBezTo>
                  <a:cubicBezTo>
                    <a:pt x="256" y="392"/>
                    <a:pt x="227" y="376"/>
                    <a:pt x="205" y="358"/>
                  </a:cubicBezTo>
                  <a:cubicBezTo>
                    <a:pt x="159" y="318"/>
                    <a:pt x="125" y="284"/>
                    <a:pt x="91" y="239"/>
                  </a:cubicBezTo>
                  <a:cubicBezTo>
                    <a:pt x="69" y="211"/>
                    <a:pt x="51" y="177"/>
                    <a:pt x="35" y="148"/>
                  </a:cubicBezTo>
                  <a:close/>
                  <a:moveTo>
                    <a:pt x="1" y="1"/>
                  </a:moveTo>
                  <a:lnTo>
                    <a:pt x="1" y="46"/>
                  </a:lnTo>
                  <a:cubicBezTo>
                    <a:pt x="6" y="63"/>
                    <a:pt x="12" y="80"/>
                    <a:pt x="17" y="97"/>
                  </a:cubicBezTo>
                  <a:cubicBezTo>
                    <a:pt x="12" y="80"/>
                    <a:pt x="6" y="63"/>
                    <a:pt x="1" y="46"/>
                  </a:cubicBezTo>
                  <a:lnTo>
                    <a:pt x="1" y="1"/>
                  </a:ln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2" name="Google Shape;2096;p27"/>
            <p:cNvSpPr>
              <a:spLocks noChangeArrowheads="1"/>
            </p:cNvSpPr>
            <p:nvPr/>
          </p:nvSpPr>
          <p:spPr bwMode="auto">
            <a:xfrm flipH="1">
              <a:off x="1627989" y="3601097"/>
              <a:ext cx="2840" cy="7101"/>
            </a:xfrm>
            <a:custGeom>
              <a:avLst/>
              <a:gdLst>
                <a:gd name="T0" fmla="*/ 0 w 97"/>
                <a:gd name="T1" fmla="*/ 0 h 222"/>
                <a:gd name="T2" fmla="*/ 97 w 97"/>
                <a:gd name="T3" fmla="*/ 222 h 222"/>
              </a:gdLst>
              <a:ahLst/>
              <a:cxnLst/>
              <a:rect l="T0" t="T1" r="T2" b="T3"/>
              <a:pathLst>
                <a:path w="97" h="222" extrusionOk="0">
                  <a:moveTo>
                    <a:pt x="97" y="0"/>
                  </a:moveTo>
                  <a:lnTo>
                    <a:pt x="97" y="0"/>
                  </a:lnTo>
                  <a:cubicBezTo>
                    <a:pt x="86" y="18"/>
                    <a:pt x="74" y="28"/>
                    <a:pt x="63" y="39"/>
                  </a:cubicBezTo>
                  <a:cubicBezTo>
                    <a:pt x="58" y="46"/>
                    <a:pt x="58" y="51"/>
                    <a:pt x="58" y="51"/>
                  </a:cubicBezTo>
                  <a:cubicBezTo>
                    <a:pt x="58" y="51"/>
                    <a:pt x="58" y="46"/>
                    <a:pt x="63" y="46"/>
                  </a:cubicBezTo>
                  <a:cubicBezTo>
                    <a:pt x="74" y="28"/>
                    <a:pt x="86" y="18"/>
                    <a:pt x="97" y="0"/>
                  </a:cubicBezTo>
                  <a:close/>
                  <a:moveTo>
                    <a:pt x="6" y="176"/>
                  </a:moveTo>
                  <a:lnTo>
                    <a:pt x="6" y="176"/>
                  </a:lnTo>
                  <a:cubicBezTo>
                    <a:pt x="1" y="188"/>
                    <a:pt x="1" y="199"/>
                    <a:pt x="1" y="209"/>
                  </a:cubicBezTo>
                  <a:cubicBezTo>
                    <a:pt x="6" y="209"/>
                    <a:pt x="6" y="216"/>
                    <a:pt x="6" y="222"/>
                  </a:cubicBezTo>
                  <a:lnTo>
                    <a:pt x="6" y="209"/>
                  </a:lnTo>
                  <a:cubicBezTo>
                    <a:pt x="1" y="199"/>
                    <a:pt x="1" y="188"/>
                    <a:pt x="6" y="176"/>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3" name="Google Shape;2097;p27"/>
            <p:cNvSpPr>
              <a:spLocks noChangeArrowheads="1"/>
            </p:cNvSpPr>
            <p:nvPr/>
          </p:nvSpPr>
          <p:spPr bwMode="auto">
            <a:xfrm flipH="1">
              <a:off x="1625148" y="3613880"/>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4" name="Google Shape;2098;p27"/>
            <p:cNvSpPr>
              <a:spLocks noChangeArrowheads="1"/>
            </p:cNvSpPr>
            <p:nvPr/>
          </p:nvSpPr>
          <p:spPr bwMode="auto">
            <a:xfrm flipH="1">
              <a:off x="1625148" y="3613880"/>
              <a:ext cx="1420" cy="0"/>
            </a:xfrm>
            <a:custGeom>
              <a:avLst/>
              <a:gdLst>
                <a:gd name="T0" fmla="*/ 0 w 51"/>
                <a:gd name="T1" fmla="*/ 0 h 40"/>
                <a:gd name="T2" fmla="*/ 51 w 51"/>
                <a:gd name="T3" fmla="*/ 40 h 40"/>
              </a:gdLst>
              <a:ahLst/>
              <a:cxnLst/>
              <a:rect l="T0" t="T1" r="T2" b="T3"/>
              <a:pathLst>
                <a:path w="51" h="40" extrusionOk="0">
                  <a:moveTo>
                    <a:pt x="0" y="0"/>
                  </a:moveTo>
                  <a:cubicBezTo>
                    <a:pt x="11" y="6"/>
                    <a:pt x="17" y="11"/>
                    <a:pt x="23" y="17"/>
                  </a:cubicBezTo>
                  <a:cubicBezTo>
                    <a:pt x="34" y="22"/>
                    <a:pt x="40" y="29"/>
                    <a:pt x="51" y="40"/>
                  </a:cubicBezTo>
                  <a:cubicBezTo>
                    <a:pt x="40" y="29"/>
                    <a:pt x="34" y="22"/>
                    <a:pt x="23" y="17"/>
                  </a:cubicBezTo>
                  <a:cubicBezTo>
                    <a:pt x="17" y="11"/>
                    <a:pt x="11" y="6"/>
                    <a:pt x="0"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5" name="Google Shape;2099;p27"/>
            <p:cNvSpPr>
              <a:spLocks noChangeArrowheads="1"/>
            </p:cNvSpPr>
            <p:nvPr/>
          </p:nvSpPr>
          <p:spPr bwMode="auto">
            <a:xfrm flipH="1">
              <a:off x="1622308" y="3613880"/>
              <a:ext cx="2840" cy="2841"/>
            </a:xfrm>
            <a:custGeom>
              <a:avLst/>
              <a:gdLst>
                <a:gd name="T0" fmla="*/ 0 w 116"/>
                <a:gd name="T1" fmla="*/ 0 h 64"/>
                <a:gd name="T2" fmla="*/ 116 w 116"/>
                <a:gd name="T3" fmla="*/ 64 h 64"/>
              </a:gdLst>
              <a:ahLst/>
              <a:cxnLst/>
              <a:rect l="T0" t="T1" r="T2" b="T3"/>
              <a:pathLst>
                <a:path w="116" h="64" extrusionOk="0">
                  <a:moveTo>
                    <a:pt x="1" y="1"/>
                  </a:moveTo>
                  <a:lnTo>
                    <a:pt x="1" y="1"/>
                  </a:lnTo>
                  <a:cubicBezTo>
                    <a:pt x="42" y="24"/>
                    <a:pt x="76" y="46"/>
                    <a:pt x="115" y="64"/>
                  </a:cubicBezTo>
                  <a:cubicBezTo>
                    <a:pt x="76" y="46"/>
                    <a:pt x="42" y="24"/>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6" name="Google Shape;2100;p27"/>
            <p:cNvSpPr>
              <a:spLocks noChangeArrowheads="1"/>
            </p:cNvSpPr>
            <p:nvPr/>
          </p:nvSpPr>
          <p:spPr bwMode="auto">
            <a:xfrm flipH="1">
              <a:off x="1603847" y="3620982"/>
              <a:ext cx="5680" cy="0"/>
            </a:xfrm>
            <a:custGeom>
              <a:avLst/>
              <a:gdLst>
                <a:gd name="T0" fmla="*/ 0 w 182"/>
                <a:gd name="T1" fmla="*/ 0 h 12"/>
                <a:gd name="T2" fmla="*/ 182 w 182"/>
                <a:gd name="T3" fmla="*/ 12 h 12"/>
              </a:gdLst>
              <a:ahLst/>
              <a:cxnLst/>
              <a:rect l="T0" t="T1" r="T2" b="T3"/>
              <a:pathLst>
                <a:path w="182" h="12" extrusionOk="0">
                  <a:moveTo>
                    <a:pt x="0" y="1"/>
                  </a:moveTo>
                  <a:lnTo>
                    <a:pt x="0" y="1"/>
                  </a:lnTo>
                  <a:cubicBezTo>
                    <a:pt x="63" y="12"/>
                    <a:pt x="124" y="12"/>
                    <a:pt x="182" y="12"/>
                  </a:cubicBezTo>
                  <a:cubicBezTo>
                    <a:pt x="124" y="12"/>
                    <a:pt x="63" y="6"/>
                    <a:pt x="0"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7" name="Google Shape;2101;p27"/>
            <p:cNvSpPr>
              <a:spLocks noChangeArrowheads="1"/>
            </p:cNvSpPr>
            <p:nvPr/>
          </p:nvSpPr>
          <p:spPr bwMode="auto">
            <a:xfrm flipH="1">
              <a:off x="1598167" y="3620982"/>
              <a:ext cx="5680" cy="14203"/>
            </a:xfrm>
            <a:custGeom>
              <a:avLst/>
              <a:gdLst>
                <a:gd name="T0" fmla="*/ 0 w 195"/>
                <a:gd name="T1" fmla="*/ 0 h 479"/>
                <a:gd name="T2" fmla="*/ 195 w 195"/>
                <a:gd name="T3" fmla="*/ 479 h 479"/>
              </a:gdLst>
              <a:ahLst/>
              <a:cxnLst/>
              <a:rect l="T0" t="T1" r="T2" b="T3"/>
              <a:pathLst>
                <a:path w="195" h="479" extrusionOk="0">
                  <a:moveTo>
                    <a:pt x="1" y="1"/>
                  </a:moveTo>
                  <a:lnTo>
                    <a:pt x="1" y="1"/>
                  </a:lnTo>
                  <a:lnTo>
                    <a:pt x="18" y="1"/>
                  </a:lnTo>
                  <a:lnTo>
                    <a:pt x="46" y="1"/>
                  </a:lnTo>
                  <a:cubicBezTo>
                    <a:pt x="80" y="1"/>
                    <a:pt x="114" y="19"/>
                    <a:pt x="137" y="40"/>
                  </a:cubicBezTo>
                  <a:cubicBezTo>
                    <a:pt x="160" y="64"/>
                    <a:pt x="182" y="98"/>
                    <a:pt x="177" y="132"/>
                  </a:cubicBezTo>
                  <a:cubicBezTo>
                    <a:pt x="166" y="223"/>
                    <a:pt x="166" y="308"/>
                    <a:pt x="177" y="381"/>
                  </a:cubicBezTo>
                  <a:cubicBezTo>
                    <a:pt x="182" y="415"/>
                    <a:pt x="189" y="449"/>
                    <a:pt x="194" y="478"/>
                  </a:cubicBezTo>
                  <a:cubicBezTo>
                    <a:pt x="189" y="449"/>
                    <a:pt x="182" y="415"/>
                    <a:pt x="177" y="381"/>
                  </a:cubicBezTo>
                  <a:cubicBezTo>
                    <a:pt x="166" y="308"/>
                    <a:pt x="166" y="223"/>
                    <a:pt x="177" y="132"/>
                  </a:cubicBezTo>
                  <a:cubicBezTo>
                    <a:pt x="182" y="98"/>
                    <a:pt x="160" y="64"/>
                    <a:pt x="137" y="40"/>
                  </a:cubicBezTo>
                  <a:cubicBezTo>
                    <a:pt x="114" y="19"/>
                    <a:pt x="80" y="1"/>
                    <a:pt x="46" y="1"/>
                  </a:cubicBezTo>
                  <a:lnTo>
                    <a:pt x="18" y="1"/>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8" name="Google Shape;2102;p27"/>
            <p:cNvSpPr>
              <a:spLocks noChangeArrowheads="1"/>
            </p:cNvSpPr>
            <p:nvPr/>
          </p:nvSpPr>
          <p:spPr bwMode="auto">
            <a:xfrm flipH="1">
              <a:off x="1497342" y="3628083"/>
              <a:ext cx="80943" cy="15624"/>
            </a:xfrm>
            <a:custGeom>
              <a:avLst/>
              <a:gdLst>
                <a:gd name="T0" fmla="*/ 0 w 2756"/>
                <a:gd name="T1" fmla="*/ 0 h 530"/>
                <a:gd name="T2" fmla="*/ 2756 w 2756"/>
                <a:gd name="T3" fmla="*/ 530 h 530"/>
              </a:gdLst>
              <a:ahLst/>
              <a:cxnLst/>
              <a:rect l="T0" t="T1" r="T2" b="T3"/>
              <a:pathLst>
                <a:path w="2756" h="530" extrusionOk="0">
                  <a:moveTo>
                    <a:pt x="580" y="0"/>
                  </a:moveTo>
                  <a:cubicBezTo>
                    <a:pt x="568" y="0"/>
                    <a:pt x="563" y="7"/>
                    <a:pt x="552" y="7"/>
                  </a:cubicBezTo>
                  <a:cubicBezTo>
                    <a:pt x="563" y="7"/>
                    <a:pt x="574" y="0"/>
                    <a:pt x="580" y="0"/>
                  </a:cubicBezTo>
                  <a:close/>
                  <a:moveTo>
                    <a:pt x="199" y="228"/>
                  </a:moveTo>
                  <a:cubicBezTo>
                    <a:pt x="130" y="273"/>
                    <a:pt x="69" y="325"/>
                    <a:pt x="1" y="370"/>
                  </a:cubicBezTo>
                  <a:cubicBezTo>
                    <a:pt x="69" y="325"/>
                    <a:pt x="137" y="273"/>
                    <a:pt x="199" y="228"/>
                  </a:cubicBezTo>
                  <a:close/>
                  <a:moveTo>
                    <a:pt x="2614" y="524"/>
                  </a:moveTo>
                  <a:cubicBezTo>
                    <a:pt x="2637" y="524"/>
                    <a:pt x="2660" y="529"/>
                    <a:pt x="2682" y="529"/>
                  </a:cubicBezTo>
                  <a:cubicBezTo>
                    <a:pt x="2705" y="529"/>
                    <a:pt x="2728" y="524"/>
                    <a:pt x="2756" y="524"/>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9" name="Google Shape;2103;p27"/>
            <p:cNvSpPr>
              <a:spLocks noChangeArrowheads="1"/>
            </p:cNvSpPr>
            <p:nvPr/>
          </p:nvSpPr>
          <p:spPr bwMode="auto">
            <a:xfrm flipH="1">
              <a:off x="1522904" y="3655070"/>
              <a:ext cx="15620" cy="42610"/>
            </a:xfrm>
            <a:custGeom>
              <a:avLst/>
              <a:gdLst>
                <a:gd name="T0" fmla="*/ 0 w 536"/>
                <a:gd name="T1" fmla="*/ 0 h 1433"/>
                <a:gd name="T2" fmla="*/ 536 w 536"/>
                <a:gd name="T3" fmla="*/ 1433 h 1433"/>
              </a:gdLst>
              <a:ahLst/>
              <a:cxnLst/>
              <a:rect l="T0" t="T1" r="T2" b="T3"/>
              <a:pathLst>
                <a:path w="536" h="1433" extrusionOk="0">
                  <a:moveTo>
                    <a:pt x="383" y="0"/>
                  </a:moveTo>
                  <a:cubicBezTo>
                    <a:pt x="376" y="0"/>
                    <a:pt x="376" y="6"/>
                    <a:pt x="370" y="6"/>
                  </a:cubicBezTo>
                  <a:cubicBezTo>
                    <a:pt x="342" y="18"/>
                    <a:pt x="320" y="23"/>
                    <a:pt x="291" y="34"/>
                  </a:cubicBezTo>
                  <a:cubicBezTo>
                    <a:pt x="252" y="45"/>
                    <a:pt x="212" y="52"/>
                    <a:pt x="178" y="57"/>
                  </a:cubicBezTo>
                  <a:cubicBezTo>
                    <a:pt x="160" y="57"/>
                    <a:pt x="149" y="63"/>
                    <a:pt x="132" y="63"/>
                  </a:cubicBezTo>
                  <a:lnTo>
                    <a:pt x="29" y="63"/>
                  </a:lnTo>
                  <a:cubicBezTo>
                    <a:pt x="24" y="176"/>
                    <a:pt x="13" y="291"/>
                    <a:pt x="8" y="404"/>
                  </a:cubicBezTo>
                  <a:cubicBezTo>
                    <a:pt x="1" y="529"/>
                    <a:pt x="1" y="648"/>
                    <a:pt x="8" y="773"/>
                  </a:cubicBezTo>
                  <a:cubicBezTo>
                    <a:pt x="13" y="842"/>
                    <a:pt x="18" y="910"/>
                    <a:pt x="29" y="978"/>
                  </a:cubicBezTo>
                  <a:cubicBezTo>
                    <a:pt x="29" y="1028"/>
                    <a:pt x="35" y="1086"/>
                    <a:pt x="42" y="1136"/>
                  </a:cubicBezTo>
                  <a:cubicBezTo>
                    <a:pt x="42" y="1188"/>
                    <a:pt x="47" y="1245"/>
                    <a:pt x="69" y="1296"/>
                  </a:cubicBezTo>
                  <a:lnTo>
                    <a:pt x="63" y="1301"/>
                  </a:lnTo>
                  <a:cubicBezTo>
                    <a:pt x="63" y="1364"/>
                    <a:pt x="115" y="1432"/>
                    <a:pt x="183" y="1432"/>
                  </a:cubicBezTo>
                  <a:cubicBezTo>
                    <a:pt x="234" y="1432"/>
                    <a:pt x="286" y="1432"/>
                    <a:pt x="331" y="1427"/>
                  </a:cubicBezTo>
                  <a:cubicBezTo>
                    <a:pt x="399" y="1427"/>
                    <a:pt x="462" y="1416"/>
                    <a:pt x="524" y="1387"/>
                  </a:cubicBezTo>
                  <a:cubicBezTo>
                    <a:pt x="530" y="1382"/>
                    <a:pt x="535" y="1382"/>
                    <a:pt x="535" y="1382"/>
                  </a:cubicBezTo>
                  <a:cubicBezTo>
                    <a:pt x="512" y="1313"/>
                    <a:pt x="496" y="1238"/>
                    <a:pt x="478" y="1170"/>
                  </a:cubicBezTo>
                  <a:cubicBezTo>
                    <a:pt x="462" y="1109"/>
                    <a:pt x="451" y="1052"/>
                    <a:pt x="438" y="994"/>
                  </a:cubicBezTo>
                  <a:cubicBezTo>
                    <a:pt x="417" y="858"/>
                    <a:pt x="404" y="734"/>
                    <a:pt x="393" y="614"/>
                  </a:cubicBezTo>
                  <a:lnTo>
                    <a:pt x="393" y="603"/>
                  </a:lnTo>
                  <a:cubicBezTo>
                    <a:pt x="383" y="461"/>
                    <a:pt x="376" y="336"/>
                    <a:pt x="376" y="210"/>
                  </a:cubicBezTo>
                  <a:cubicBezTo>
                    <a:pt x="376" y="142"/>
                    <a:pt x="383" y="74"/>
                    <a:pt x="383"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0" name="Google Shape;2104;p27"/>
            <p:cNvSpPr>
              <a:spLocks noChangeArrowheads="1"/>
            </p:cNvSpPr>
            <p:nvPr/>
          </p:nvSpPr>
          <p:spPr bwMode="auto">
            <a:xfrm flipH="1">
              <a:off x="1477461" y="3575531"/>
              <a:ext cx="159048" cy="75277"/>
            </a:xfrm>
            <a:custGeom>
              <a:avLst/>
              <a:gdLst>
                <a:gd name="T0" fmla="*/ 0 w 5428"/>
                <a:gd name="T1" fmla="*/ 0 h 2564"/>
                <a:gd name="T2" fmla="*/ 5428 w 5428"/>
                <a:gd name="T3" fmla="*/ 2564 h 2564"/>
              </a:gdLst>
              <a:ahLst/>
              <a:cxnLst/>
              <a:rect l="T0" t="T1" r="T2" b="T3"/>
              <a:pathLst>
                <a:path w="5428" h="2564" extrusionOk="0">
                  <a:moveTo>
                    <a:pt x="1" y="1"/>
                  </a:moveTo>
                  <a:lnTo>
                    <a:pt x="1" y="46"/>
                  </a:lnTo>
                  <a:cubicBezTo>
                    <a:pt x="6" y="63"/>
                    <a:pt x="12" y="80"/>
                    <a:pt x="17" y="97"/>
                  </a:cubicBezTo>
                  <a:cubicBezTo>
                    <a:pt x="17" y="108"/>
                    <a:pt x="23" y="119"/>
                    <a:pt x="29" y="132"/>
                  </a:cubicBezTo>
                  <a:cubicBezTo>
                    <a:pt x="29" y="137"/>
                    <a:pt x="29" y="142"/>
                    <a:pt x="35" y="148"/>
                  </a:cubicBezTo>
                  <a:cubicBezTo>
                    <a:pt x="51" y="177"/>
                    <a:pt x="69" y="211"/>
                    <a:pt x="91" y="239"/>
                  </a:cubicBezTo>
                  <a:cubicBezTo>
                    <a:pt x="125" y="284"/>
                    <a:pt x="159" y="318"/>
                    <a:pt x="205" y="358"/>
                  </a:cubicBezTo>
                  <a:cubicBezTo>
                    <a:pt x="227" y="376"/>
                    <a:pt x="256" y="392"/>
                    <a:pt x="279" y="404"/>
                  </a:cubicBezTo>
                  <a:cubicBezTo>
                    <a:pt x="302" y="421"/>
                    <a:pt x="329" y="432"/>
                    <a:pt x="358" y="444"/>
                  </a:cubicBezTo>
                  <a:cubicBezTo>
                    <a:pt x="404" y="466"/>
                    <a:pt x="449" y="478"/>
                    <a:pt x="500" y="489"/>
                  </a:cubicBezTo>
                  <a:cubicBezTo>
                    <a:pt x="523" y="494"/>
                    <a:pt x="541" y="507"/>
                    <a:pt x="557" y="523"/>
                  </a:cubicBezTo>
                  <a:cubicBezTo>
                    <a:pt x="586" y="552"/>
                    <a:pt x="597" y="586"/>
                    <a:pt x="597" y="620"/>
                  </a:cubicBezTo>
                  <a:cubicBezTo>
                    <a:pt x="597" y="665"/>
                    <a:pt x="580" y="699"/>
                    <a:pt x="552" y="728"/>
                  </a:cubicBezTo>
                  <a:cubicBezTo>
                    <a:pt x="546" y="733"/>
                    <a:pt x="541" y="738"/>
                    <a:pt x="534" y="738"/>
                  </a:cubicBezTo>
                  <a:cubicBezTo>
                    <a:pt x="489" y="767"/>
                    <a:pt x="449" y="796"/>
                    <a:pt x="410" y="824"/>
                  </a:cubicBezTo>
                  <a:cubicBezTo>
                    <a:pt x="376" y="853"/>
                    <a:pt x="347" y="882"/>
                    <a:pt x="319" y="903"/>
                  </a:cubicBezTo>
                  <a:cubicBezTo>
                    <a:pt x="308" y="921"/>
                    <a:pt x="295" y="932"/>
                    <a:pt x="284" y="950"/>
                  </a:cubicBezTo>
                  <a:cubicBezTo>
                    <a:pt x="279" y="950"/>
                    <a:pt x="279" y="955"/>
                    <a:pt x="279" y="955"/>
                  </a:cubicBezTo>
                  <a:cubicBezTo>
                    <a:pt x="261" y="977"/>
                    <a:pt x="250" y="1000"/>
                    <a:pt x="239" y="1018"/>
                  </a:cubicBezTo>
                  <a:cubicBezTo>
                    <a:pt x="234" y="1034"/>
                    <a:pt x="234" y="1052"/>
                    <a:pt x="227" y="1068"/>
                  </a:cubicBezTo>
                  <a:lnTo>
                    <a:pt x="227" y="1079"/>
                  </a:lnTo>
                  <a:cubicBezTo>
                    <a:pt x="222" y="1092"/>
                    <a:pt x="222" y="1103"/>
                    <a:pt x="227" y="1113"/>
                  </a:cubicBezTo>
                  <a:lnTo>
                    <a:pt x="227" y="1126"/>
                  </a:lnTo>
                  <a:cubicBezTo>
                    <a:pt x="234" y="1137"/>
                    <a:pt x="234" y="1148"/>
                    <a:pt x="239" y="1165"/>
                  </a:cubicBezTo>
                  <a:cubicBezTo>
                    <a:pt x="250" y="1182"/>
                    <a:pt x="261" y="1205"/>
                    <a:pt x="274" y="1223"/>
                  </a:cubicBezTo>
                  <a:cubicBezTo>
                    <a:pt x="295" y="1244"/>
                    <a:pt x="319" y="1273"/>
                    <a:pt x="347" y="1296"/>
                  </a:cubicBezTo>
                  <a:cubicBezTo>
                    <a:pt x="358" y="1302"/>
                    <a:pt x="364" y="1307"/>
                    <a:pt x="370" y="1313"/>
                  </a:cubicBezTo>
                  <a:cubicBezTo>
                    <a:pt x="381" y="1318"/>
                    <a:pt x="387" y="1325"/>
                    <a:pt x="398" y="1336"/>
                  </a:cubicBezTo>
                  <a:cubicBezTo>
                    <a:pt x="439" y="1359"/>
                    <a:pt x="473" y="1381"/>
                    <a:pt x="512" y="1399"/>
                  </a:cubicBezTo>
                  <a:cubicBezTo>
                    <a:pt x="534" y="1409"/>
                    <a:pt x="563" y="1420"/>
                    <a:pt x="586" y="1433"/>
                  </a:cubicBezTo>
                  <a:cubicBezTo>
                    <a:pt x="665" y="1467"/>
                    <a:pt x="751" y="1495"/>
                    <a:pt x="841" y="1512"/>
                  </a:cubicBezTo>
                  <a:cubicBezTo>
                    <a:pt x="882" y="1523"/>
                    <a:pt x="921" y="1529"/>
                    <a:pt x="955" y="1535"/>
                  </a:cubicBezTo>
                  <a:cubicBezTo>
                    <a:pt x="1018" y="1540"/>
                    <a:pt x="1079" y="1546"/>
                    <a:pt x="1137" y="1546"/>
                  </a:cubicBezTo>
                  <a:lnTo>
                    <a:pt x="1182" y="1546"/>
                  </a:lnTo>
                  <a:cubicBezTo>
                    <a:pt x="1216" y="1546"/>
                    <a:pt x="1250" y="1564"/>
                    <a:pt x="1273" y="1585"/>
                  </a:cubicBezTo>
                  <a:cubicBezTo>
                    <a:pt x="1296" y="1609"/>
                    <a:pt x="1318" y="1643"/>
                    <a:pt x="1313" y="1677"/>
                  </a:cubicBezTo>
                  <a:cubicBezTo>
                    <a:pt x="1302" y="1768"/>
                    <a:pt x="1302" y="1853"/>
                    <a:pt x="1313" y="1926"/>
                  </a:cubicBezTo>
                  <a:cubicBezTo>
                    <a:pt x="1318" y="1960"/>
                    <a:pt x="1325" y="1994"/>
                    <a:pt x="1330" y="2023"/>
                  </a:cubicBezTo>
                  <a:cubicBezTo>
                    <a:pt x="1336" y="2046"/>
                    <a:pt x="1341" y="2063"/>
                    <a:pt x="1352" y="2080"/>
                  </a:cubicBezTo>
                  <a:cubicBezTo>
                    <a:pt x="1365" y="2109"/>
                    <a:pt x="1381" y="2136"/>
                    <a:pt x="1399" y="2165"/>
                  </a:cubicBezTo>
                  <a:cubicBezTo>
                    <a:pt x="1404" y="2170"/>
                    <a:pt x="1410" y="2177"/>
                    <a:pt x="1410" y="2183"/>
                  </a:cubicBezTo>
                  <a:cubicBezTo>
                    <a:pt x="1427" y="2194"/>
                    <a:pt x="1438" y="2211"/>
                    <a:pt x="1455" y="2222"/>
                  </a:cubicBezTo>
                  <a:cubicBezTo>
                    <a:pt x="1472" y="2233"/>
                    <a:pt x="1495" y="2245"/>
                    <a:pt x="1512" y="2256"/>
                  </a:cubicBezTo>
                  <a:cubicBezTo>
                    <a:pt x="1517" y="2262"/>
                    <a:pt x="1530" y="2267"/>
                    <a:pt x="1540" y="2273"/>
                  </a:cubicBezTo>
                  <a:cubicBezTo>
                    <a:pt x="1564" y="2279"/>
                    <a:pt x="1591" y="2290"/>
                    <a:pt x="1614" y="2296"/>
                  </a:cubicBezTo>
                  <a:cubicBezTo>
                    <a:pt x="1620" y="2296"/>
                    <a:pt x="1632" y="2301"/>
                    <a:pt x="1637" y="2301"/>
                  </a:cubicBezTo>
                  <a:lnTo>
                    <a:pt x="1711" y="2301"/>
                  </a:lnTo>
                  <a:cubicBezTo>
                    <a:pt x="1722" y="2296"/>
                    <a:pt x="1734" y="2296"/>
                    <a:pt x="1750" y="2290"/>
                  </a:cubicBezTo>
                  <a:cubicBezTo>
                    <a:pt x="1774" y="2285"/>
                    <a:pt x="1795" y="2279"/>
                    <a:pt x="1824" y="2267"/>
                  </a:cubicBezTo>
                  <a:cubicBezTo>
                    <a:pt x="1887" y="2239"/>
                    <a:pt x="1950" y="2204"/>
                    <a:pt x="2007" y="2165"/>
                  </a:cubicBezTo>
                  <a:cubicBezTo>
                    <a:pt x="2075" y="2120"/>
                    <a:pt x="2136" y="2068"/>
                    <a:pt x="2205" y="2023"/>
                  </a:cubicBezTo>
                  <a:lnTo>
                    <a:pt x="2228" y="2000"/>
                  </a:lnTo>
                  <a:lnTo>
                    <a:pt x="2245" y="1994"/>
                  </a:lnTo>
                  <a:cubicBezTo>
                    <a:pt x="2273" y="1966"/>
                    <a:pt x="2301" y="1944"/>
                    <a:pt x="2330" y="1926"/>
                  </a:cubicBezTo>
                  <a:cubicBezTo>
                    <a:pt x="2359" y="1904"/>
                    <a:pt x="2382" y="1887"/>
                    <a:pt x="2409" y="1876"/>
                  </a:cubicBezTo>
                  <a:cubicBezTo>
                    <a:pt x="2432" y="1858"/>
                    <a:pt x="2461" y="1842"/>
                    <a:pt x="2490" y="1829"/>
                  </a:cubicBezTo>
                  <a:lnTo>
                    <a:pt x="2501" y="1824"/>
                  </a:lnTo>
                  <a:cubicBezTo>
                    <a:pt x="2524" y="1813"/>
                    <a:pt x="2540" y="1808"/>
                    <a:pt x="2558" y="1802"/>
                  </a:cubicBezTo>
                  <a:cubicBezTo>
                    <a:pt x="2569" y="1802"/>
                    <a:pt x="2580" y="1795"/>
                    <a:pt x="2586" y="1795"/>
                  </a:cubicBezTo>
                  <a:cubicBezTo>
                    <a:pt x="2614" y="1790"/>
                    <a:pt x="2637" y="1790"/>
                    <a:pt x="2660" y="1790"/>
                  </a:cubicBezTo>
                  <a:cubicBezTo>
                    <a:pt x="2676" y="1790"/>
                    <a:pt x="2700" y="1790"/>
                    <a:pt x="2716" y="1795"/>
                  </a:cubicBezTo>
                  <a:cubicBezTo>
                    <a:pt x="2734" y="1795"/>
                    <a:pt x="2750" y="1802"/>
                    <a:pt x="2768" y="1808"/>
                  </a:cubicBezTo>
                  <a:cubicBezTo>
                    <a:pt x="2779" y="1813"/>
                    <a:pt x="2791" y="1819"/>
                    <a:pt x="2802" y="1829"/>
                  </a:cubicBezTo>
                  <a:cubicBezTo>
                    <a:pt x="2859" y="1864"/>
                    <a:pt x="2904" y="1910"/>
                    <a:pt x="2938" y="1973"/>
                  </a:cubicBezTo>
                  <a:cubicBezTo>
                    <a:pt x="2944" y="1984"/>
                    <a:pt x="2949" y="1989"/>
                    <a:pt x="2955" y="2000"/>
                  </a:cubicBezTo>
                  <a:cubicBezTo>
                    <a:pt x="2978" y="2052"/>
                    <a:pt x="3001" y="2109"/>
                    <a:pt x="3017" y="2159"/>
                  </a:cubicBezTo>
                  <a:cubicBezTo>
                    <a:pt x="3023" y="2170"/>
                    <a:pt x="3023" y="2177"/>
                    <a:pt x="3030" y="2188"/>
                  </a:cubicBezTo>
                  <a:cubicBezTo>
                    <a:pt x="3046" y="2233"/>
                    <a:pt x="3057" y="2273"/>
                    <a:pt x="3069" y="2307"/>
                  </a:cubicBezTo>
                  <a:cubicBezTo>
                    <a:pt x="3080" y="2324"/>
                    <a:pt x="3086" y="2335"/>
                    <a:pt x="3091" y="2353"/>
                  </a:cubicBezTo>
                  <a:cubicBezTo>
                    <a:pt x="3103" y="2375"/>
                    <a:pt x="3114" y="2393"/>
                    <a:pt x="3125" y="2416"/>
                  </a:cubicBezTo>
                  <a:cubicBezTo>
                    <a:pt x="3132" y="2421"/>
                    <a:pt x="3137" y="2427"/>
                    <a:pt x="3143" y="2438"/>
                  </a:cubicBezTo>
                  <a:cubicBezTo>
                    <a:pt x="3148" y="2438"/>
                    <a:pt x="3148" y="2443"/>
                    <a:pt x="3154" y="2450"/>
                  </a:cubicBezTo>
                  <a:cubicBezTo>
                    <a:pt x="3166" y="2466"/>
                    <a:pt x="3182" y="2477"/>
                    <a:pt x="3200" y="2495"/>
                  </a:cubicBezTo>
                  <a:cubicBezTo>
                    <a:pt x="3200" y="2495"/>
                    <a:pt x="3206" y="2495"/>
                    <a:pt x="3206" y="2500"/>
                  </a:cubicBezTo>
                  <a:cubicBezTo>
                    <a:pt x="3227" y="2511"/>
                    <a:pt x="3245" y="2524"/>
                    <a:pt x="3261" y="2529"/>
                  </a:cubicBezTo>
                  <a:cubicBezTo>
                    <a:pt x="3285" y="2540"/>
                    <a:pt x="3313" y="2545"/>
                    <a:pt x="3342" y="2558"/>
                  </a:cubicBezTo>
                  <a:lnTo>
                    <a:pt x="3364" y="2558"/>
                  </a:lnTo>
                  <a:cubicBezTo>
                    <a:pt x="3382" y="2563"/>
                    <a:pt x="3405" y="2563"/>
                    <a:pt x="3427" y="2563"/>
                  </a:cubicBezTo>
                  <a:cubicBezTo>
                    <a:pt x="3444" y="2563"/>
                    <a:pt x="3461" y="2563"/>
                    <a:pt x="3478" y="2558"/>
                  </a:cubicBezTo>
                  <a:cubicBezTo>
                    <a:pt x="3489" y="2558"/>
                    <a:pt x="3500" y="2558"/>
                    <a:pt x="3512" y="2552"/>
                  </a:cubicBezTo>
                  <a:cubicBezTo>
                    <a:pt x="3541" y="2545"/>
                    <a:pt x="3568" y="2535"/>
                    <a:pt x="3602" y="2524"/>
                  </a:cubicBezTo>
                  <a:cubicBezTo>
                    <a:pt x="3631" y="2511"/>
                    <a:pt x="3660" y="2495"/>
                    <a:pt x="3683" y="2477"/>
                  </a:cubicBezTo>
                  <a:cubicBezTo>
                    <a:pt x="3705" y="2466"/>
                    <a:pt x="3728" y="2450"/>
                    <a:pt x="3751" y="2432"/>
                  </a:cubicBezTo>
                  <a:cubicBezTo>
                    <a:pt x="3796" y="2398"/>
                    <a:pt x="3830" y="2364"/>
                    <a:pt x="3864" y="2330"/>
                  </a:cubicBezTo>
                  <a:cubicBezTo>
                    <a:pt x="3870" y="2319"/>
                    <a:pt x="3882" y="2307"/>
                    <a:pt x="3887" y="2296"/>
                  </a:cubicBezTo>
                  <a:cubicBezTo>
                    <a:pt x="3932" y="2239"/>
                    <a:pt x="3967" y="2177"/>
                    <a:pt x="3995" y="2114"/>
                  </a:cubicBezTo>
                  <a:cubicBezTo>
                    <a:pt x="4012" y="2080"/>
                    <a:pt x="4024" y="2046"/>
                    <a:pt x="4035" y="2007"/>
                  </a:cubicBezTo>
                  <a:cubicBezTo>
                    <a:pt x="4035" y="1994"/>
                    <a:pt x="4046" y="1978"/>
                    <a:pt x="4052" y="1966"/>
                  </a:cubicBezTo>
                  <a:cubicBezTo>
                    <a:pt x="4074" y="1944"/>
                    <a:pt x="4103" y="1932"/>
                    <a:pt x="4132" y="1932"/>
                  </a:cubicBezTo>
                  <a:cubicBezTo>
                    <a:pt x="4160" y="1932"/>
                    <a:pt x="4182" y="1939"/>
                    <a:pt x="4200" y="1955"/>
                  </a:cubicBezTo>
                  <a:cubicBezTo>
                    <a:pt x="4211" y="1960"/>
                    <a:pt x="4216" y="1973"/>
                    <a:pt x="4223" y="1984"/>
                  </a:cubicBezTo>
                  <a:cubicBezTo>
                    <a:pt x="4234" y="1994"/>
                    <a:pt x="4239" y="2012"/>
                    <a:pt x="4245" y="2023"/>
                  </a:cubicBezTo>
                  <a:cubicBezTo>
                    <a:pt x="4268" y="2063"/>
                    <a:pt x="4291" y="2097"/>
                    <a:pt x="4313" y="2125"/>
                  </a:cubicBezTo>
                  <a:cubicBezTo>
                    <a:pt x="4342" y="2165"/>
                    <a:pt x="4376" y="2199"/>
                    <a:pt x="4410" y="2228"/>
                  </a:cubicBezTo>
                  <a:cubicBezTo>
                    <a:pt x="4428" y="2239"/>
                    <a:pt x="4444" y="2251"/>
                    <a:pt x="4462" y="2262"/>
                  </a:cubicBezTo>
                  <a:cubicBezTo>
                    <a:pt x="4478" y="2273"/>
                    <a:pt x="4496" y="2279"/>
                    <a:pt x="4512" y="2290"/>
                  </a:cubicBezTo>
                  <a:cubicBezTo>
                    <a:pt x="4535" y="2296"/>
                    <a:pt x="4557" y="2301"/>
                    <a:pt x="4580" y="2307"/>
                  </a:cubicBezTo>
                  <a:cubicBezTo>
                    <a:pt x="4591" y="2314"/>
                    <a:pt x="4609" y="2314"/>
                    <a:pt x="4620" y="2319"/>
                  </a:cubicBezTo>
                  <a:lnTo>
                    <a:pt x="4762" y="2319"/>
                  </a:lnTo>
                  <a:cubicBezTo>
                    <a:pt x="4803" y="2307"/>
                    <a:pt x="4842" y="2301"/>
                    <a:pt x="4882" y="2285"/>
                  </a:cubicBezTo>
                  <a:cubicBezTo>
                    <a:pt x="4893" y="2285"/>
                    <a:pt x="4905" y="2279"/>
                    <a:pt x="4916" y="2273"/>
                  </a:cubicBezTo>
                  <a:cubicBezTo>
                    <a:pt x="4932" y="2267"/>
                    <a:pt x="4955" y="2256"/>
                    <a:pt x="4973" y="2245"/>
                  </a:cubicBezTo>
                  <a:cubicBezTo>
                    <a:pt x="5013" y="2222"/>
                    <a:pt x="5058" y="2199"/>
                    <a:pt x="5097" y="2165"/>
                  </a:cubicBezTo>
                  <a:cubicBezTo>
                    <a:pt x="5165" y="2114"/>
                    <a:pt x="5228" y="2052"/>
                    <a:pt x="5285" y="1984"/>
                  </a:cubicBezTo>
                  <a:cubicBezTo>
                    <a:pt x="5291" y="1966"/>
                    <a:pt x="5302" y="1955"/>
                    <a:pt x="5314" y="1944"/>
                  </a:cubicBezTo>
                  <a:cubicBezTo>
                    <a:pt x="5341" y="1898"/>
                    <a:pt x="5370" y="1853"/>
                    <a:pt x="5388" y="1808"/>
                  </a:cubicBezTo>
                  <a:cubicBezTo>
                    <a:pt x="5302" y="1637"/>
                    <a:pt x="5268" y="1444"/>
                    <a:pt x="5325" y="1257"/>
                  </a:cubicBezTo>
                  <a:cubicBezTo>
                    <a:pt x="5348" y="1188"/>
                    <a:pt x="5382" y="1113"/>
                    <a:pt x="5427" y="1058"/>
                  </a:cubicBezTo>
                  <a:cubicBezTo>
                    <a:pt x="5422" y="1045"/>
                    <a:pt x="5409" y="1040"/>
                    <a:pt x="5404" y="1034"/>
                  </a:cubicBezTo>
                  <a:cubicBezTo>
                    <a:pt x="5370" y="1000"/>
                    <a:pt x="5336" y="972"/>
                    <a:pt x="5302" y="938"/>
                  </a:cubicBezTo>
                  <a:cubicBezTo>
                    <a:pt x="5285" y="916"/>
                    <a:pt x="5257" y="903"/>
                    <a:pt x="5228" y="903"/>
                  </a:cubicBezTo>
                  <a:cubicBezTo>
                    <a:pt x="5223" y="903"/>
                    <a:pt x="5212" y="903"/>
                    <a:pt x="5205" y="909"/>
                  </a:cubicBezTo>
                  <a:cubicBezTo>
                    <a:pt x="5171" y="916"/>
                    <a:pt x="5143" y="938"/>
                    <a:pt x="5131" y="977"/>
                  </a:cubicBezTo>
                  <a:cubicBezTo>
                    <a:pt x="5103" y="1052"/>
                    <a:pt x="5086" y="1137"/>
                    <a:pt x="5068" y="1210"/>
                  </a:cubicBezTo>
                  <a:cubicBezTo>
                    <a:pt x="5047" y="1313"/>
                    <a:pt x="5023" y="1415"/>
                    <a:pt x="4984" y="1506"/>
                  </a:cubicBezTo>
                  <a:cubicBezTo>
                    <a:pt x="4966" y="1540"/>
                    <a:pt x="4944" y="1574"/>
                    <a:pt x="4927" y="1603"/>
                  </a:cubicBezTo>
                  <a:cubicBezTo>
                    <a:pt x="4905" y="1619"/>
                    <a:pt x="4887" y="1643"/>
                    <a:pt x="4864" y="1659"/>
                  </a:cubicBezTo>
                  <a:cubicBezTo>
                    <a:pt x="4842" y="1671"/>
                    <a:pt x="4813" y="1688"/>
                    <a:pt x="4785" y="1700"/>
                  </a:cubicBezTo>
                  <a:cubicBezTo>
                    <a:pt x="4756" y="1705"/>
                    <a:pt x="4728" y="1716"/>
                    <a:pt x="4700" y="1716"/>
                  </a:cubicBezTo>
                  <a:lnTo>
                    <a:pt x="4632" y="1716"/>
                  </a:lnTo>
                  <a:cubicBezTo>
                    <a:pt x="4598" y="1705"/>
                    <a:pt x="4569" y="1700"/>
                    <a:pt x="4541" y="1688"/>
                  </a:cubicBezTo>
                  <a:cubicBezTo>
                    <a:pt x="4512" y="1671"/>
                    <a:pt x="4478" y="1648"/>
                    <a:pt x="4449" y="1625"/>
                  </a:cubicBezTo>
                  <a:cubicBezTo>
                    <a:pt x="4410" y="1585"/>
                    <a:pt x="4370" y="1546"/>
                    <a:pt x="4336" y="1501"/>
                  </a:cubicBezTo>
                  <a:cubicBezTo>
                    <a:pt x="4307" y="1461"/>
                    <a:pt x="4284" y="1415"/>
                    <a:pt x="4268" y="1375"/>
                  </a:cubicBezTo>
                  <a:cubicBezTo>
                    <a:pt x="4257" y="1347"/>
                    <a:pt x="4223" y="1330"/>
                    <a:pt x="4194" y="1325"/>
                  </a:cubicBezTo>
                  <a:cubicBezTo>
                    <a:pt x="4171" y="1325"/>
                    <a:pt x="4160" y="1330"/>
                    <a:pt x="4148" y="1336"/>
                  </a:cubicBezTo>
                  <a:cubicBezTo>
                    <a:pt x="4132" y="1341"/>
                    <a:pt x="4121" y="1352"/>
                    <a:pt x="4114" y="1370"/>
                  </a:cubicBezTo>
                  <a:cubicBezTo>
                    <a:pt x="4058" y="1433"/>
                    <a:pt x="4012" y="1506"/>
                    <a:pt x="3967" y="1574"/>
                  </a:cubicBezTo>
                  <a:lnTo>
                    <a:pt x="3956" y="1598"/>
                  </a:lnTo>
                  <a:cubicBezTo>
                    <a:pt x="3898" y="1682"/>
                    <a:pt x="3841" y="1768"/>
                    <a:pt x="3773" y="1853"/>
                  </a:cubicBezTo>
                  <a:cubicBezTo>
                    <a:pt x="3733" y="1898"/>
                    <a:pt x="3688" y="1939"/>
                    <a:pt x="3649" y="1973"/>
                  </a:cubicBezTo>
                  <a:cubicBezTo>
                    <a:pt x="3620" y="1989"/>
                    <a:pt x="3592" y="2007"/>
                    <a:pt x="3563" y="2018"/>
                  </a:cubicBezTo>
                  <a:cubicBezTo>
                    <a:pt x="3541" y="2023"/>
                    <a:pt x="3518" y="2029"/>
                    <a:pt x="3495" y="2029"/>
                  </a:cubicBezTo>
                  <a:lnTo>
                    <a:pt x="3478" y="2034"/>
                  </a:lnTo>
                  <a:cubicBezTo>
                    <a:pt x="3455" y="2034"/>
                    <a:pt x="3432" y="2029"/>
                    <a:pt x="3416" y="2029"/>
                  </a:cubicBezTo>
                  <a:cubicBezTo>
                    <a:pt x="3387" y="2018"/>
                    <a:pt x="3353" y="2012"/>
                    <a:pt x="3324" y="1994"/>
                  </a:cubicBezTo>
                  <a:cubicBezTo>
                    <a:pt x="3302" y="1984"/>
                    <a:pt x="3285" y="1973"/>
                    <a:pt x="3268" y="1960"/>
                  </a:cubicBezTo>
                  <a:cubicBezTo>
                    <a:pt x="3251" y="1944"/>
                    <a:pt x="3240" y="1932"/>
                    <a:pt x="3227" y="1915"/>
                  </a:cubicBezTo>
                  <a:cubicBezTo>
                    <a:pt x="3211" y="1892"/>
                    <a:pt x="3200" y="1864"/>
                    <a:pt x="3182" y="1829"/>
                  </a:cubicBezTo>
                  <a:cubicBezTo>
                    <a:pt x="3166" y="1774"/>
                    <a:pt x="3154" y="1716"/>
                    <a:pt x="3143" y="1659"/>
                  </a:cubicBezTo>
                  <a:cubicBezTo>
                    <a:pt x="3132" y="1609"/>
                    <a:pt x="3120" y="1557"/>
                    <a:pt x="3109" y="1506"/>
                  </a:cubicBezTo>
                  <a:cubicBezTo>
                    <a:pt x="3098" y="1478"/>
                    <a:pt x="3086" y="1449"/>
                    <a:pt x="3075" y="1415"/>
                  </a:cubicBezTo>
                  <a:cubicBezTo>
                    <a:pt x="3064" y="1386"/>
                    <a:pt x="3046" y="1364"/>
                    <a:pt x="3030" y="1341"/>
                  </a:cubicBezTo>
                  <a:cubicBezTo>
                    <a:pt x="2996" y="1291"/>
                    <a:pt x="2944" y="1250"/>
                    <a:pt x="2881" y="1228"/>
                  </a:cubicBezTo>
                  <a:cubicBezTo>
                    <a:pt x="2852" y="1216"/>
                    <a:pt x="2825" y="1210"/>
                    <a:pt x="2791" y="1210"/>
                  </a:cubicBezTo>
                  <a:cubicBezTo>
                    <a:pt x="2768" y="1210"/>
                    <a:pt x="2745" y="1216"/>
                    <a:pt x="2723" y="1216"/>
                  </a:cubicBezTo>
                  <a:cubicBezTo>
                    <a:pt x="2700" y="1223"/>
                    <a:pt x="2671" y="1233"/>
                    <a:pt x="2648" y="1239"/>
                  </a:cubicBezTo>
                  <a:cubicBezTo>
                    <a:pt x="2614" y="1257"/>
                    <a:pt x="2586" y="1268"/>
                    <a:pt x="2563" y="1284"/>
                  </a:cubicBezTo>
                  <a:cubicBezTo>
                    <a:pt x="2490" y="1325"/>
                    <a:pt x="2421" y="1375"/>
                    <a:pt x="2359" y="1427"/>
                  </a:cubicBezTo>
                  <a:cubicBezTo>
                    <a:pt x="2325" y="1454"/>
                    <a:pt x="2285" y="1483"/>
                    <a:pt x="2251" y="1506"/>
                  </a:cubicBezTo>
                  <a:cubicBezTo>
                    <a:pt x="2211" y="1535"/>
                    <a:pt x="2160" y="1564"/>
                    <a:pt x="2102" y="1591"/>
                  </a:cubicBezTo>
                  <a:cubicBezTo>
                    <a:pt x="2086" y="1598"/>
                    <a:pt x="2063" y="1603"/>
                    <a:pt x="2041" y="1603"/>
                  </a:cubicBezTo>
                  <a:lnTo>
                    <a:pt x="2012" y="1603"/>
                  </a:lnTo>
                  <a:cubicBezTo>
                    <a:pt x="1989" y="1603"/>
                    <a:pt x="1966" y="1603"/>
                    <a:pt x="1950" y="1598"/>
                  </a:cubicBezTo>
                  <a:cubicBezTo>
                    <a:pt x="1926" y="1598"/>
                    <a:pt x="1910" y="1591"/>
                    <a:pt x="1892" y="1580"/>
                  </a:cubicBezTo>
                  <a:cubicBezTo>
                    <a:pt x="1881" y="1574"/>
                    <a:pt x="1870" y="1569"/>
                    <a:pt x="1858" y="1557"/>
                  </a:cubicBezTo>
                  <a:cubicBezTo>
                    <a:pt x="1847" y="1551"/>
                    <a:pt x="1842" y="1540"/>
                    <a:pt x="1830" y="1529"/>
                  </a:cubicBezTo>
                  <a:cubicBezTo>
                    <a:pt x="1819" y="1512"/>
                    <a:pt x="1808" y="1495"/>
                    <a:pt x="1802" y="1472"/>
                  </a:cubicBezTo>
                  <a:cubicBezTo>
                    <a:pt x="1790" y="1438"/>
                    <a:pt x="1785" y="1399"/>
                    <a:pt x="1779" y="1352"/>
                  </a:cubicBezTo>
                  <a:cubicBezTo>
                    <a:pt x="1774" y="1284"/>
                    <a:pt x="1774" y="1216"/>
                    <a:pt x="1779" y="1154"/>
                  </a:cubicBezTo>
                  <a:cubicBezTo>
                    <a:pt x="1779" y="1131"/>
                    <a:pt x="1768" y="1108"/>
                    <a:pt x="1750" y="1092"/>
                  </a:cubicBezTo>
                  <a:cubicBezTo>
                    <a:pt x="1734" y="1074"/>
                    <a:pt x="1716" y="1063"/>
                    <a:pt x="1693" y="1063"/>
                  </a:cubicBezTo>
                  <a:cubicBezTo>
                    <a:pt x="1688" y="1063"/>
                    <a:pt x="1682" y="1063"/>
                    <a:pt x="1671" y="1068"/>
                  </a:cubicBezTo>
                  <a:lnTo>
                    <a:pt x="1614" y="1086"/>
                  </a:lnTo>
                  <a:cubicBezTo>
                    <a:pt x="1495" y="1120"/>
                    <a:pt x="1375" y="1154"/>
                    <a:pt x="1250" y="1171"/>
                  </a:cubicBezTo>
                  <a:lnTo>
                    <a:pt x="1199" y="1171"/>
                  </a:lnTo>
                  <a:cubicBezTo>
                    <a:pt x="1165" y="1171"/>
                    <a:pt x="1126" y="1165"/>
                    <a:pt x="1092" y="1160"/>
                  </a:cubicBezTo>
                  <a:cubicBezTo>
                    <a:pt x="1058" y="1154"/>
                    <a:pt x="1018" y="1142"/>
                    <a:pt x="989" y="1126"/>
                  </a:cubicBezTo>
                  <a:cubicBezTo>
                    <a:pt x="943" y="1108"/>
                    <a:pt x="909" y="1079"/>
                    <a:pt x="869" y="1052"/>
                  </a:cubicBezTo>
                  <a:cubicBezTo>
                    <a:pt x="853" y="1034"/>
                    <a:pt x="835" y="1018"/>
                    <a:pt x="819" y="995"/>
                  </a:cubicBezTo>
                  <a:cubicBezTo>
                    <a:pt x="814" y="989"/>
                    <a:pt x="807" y="977"/>
                    <a:pt x="801" y="966"/>
                  </a:cubicBezTo>
                  <a:cubicBezTo>
                    <a:pt x="801" y="955"/>
                    <a:pt x="796" y="950"/>
                    <a:pt x="796" y="938"/>
                  </a:cubicBezTo>
                  <a:lnTo>
                    <a:pt x="796" y="903"/>
                  </a:lnTo>
                  <a:cubicBezTo>
                    <a:pt x="801" y="887"/>
                    <a:pt x="807" y="869"/>
                    <a:pt x="819" y="853"/>
                  </a:cubicBezTo>
                  <a:cubicBezTo>
                    <a:pt x="848" y="796"/>
                    <a:pt x="887" y="745"/>
                    <a:pt x="921" y="704"/>
                  </a:cubicBezTo>
                  <a:lnTo>
                    <a:pt x="961" y="659"/>
                  </a:lnTo>
                  <a:cubicBezTo>
                    <a:pt x="1011" y="602"/>
                    <a:pt x="1063" y="546"/>
                    <a:pt x="1108" y="478"/>
                  </a:cubicBezTo>
                  <a:cubicBezTo>
                    <a:pt x="1120" y="455"/>
                    <a:pt x="1120" y="426"/>
                    <a:pt x="1108" y="404"/>
                  </a:cubicBezTo>
                  <a:cubicBezTo>
                    <a:pt x="1097" y="381"/>
                    <a:pt x="1079" y="370"/>
                    <a:pt x="1045" y="363"/>
                  </a:cubicBezTo>
                  <a:cubicBezTo>
                    <a:pt x="955" y="353"/>
                    <a:pt x="859" y="347"/>
                    <a:pt x="767" y="347"/>
                  </a:cubicBezTo>
                  <a:cubicBezTo>
                    <a:pt x="659" y="342"/>
                    <a:pt x="546" y="336"/>
                    <a:pt x="439" y="318"/>
                  </a:cubicBezTo>
                  <a:cubicBezTo>
                    <a:pt x="358" y="302"/>
                    <a:pt x="290" y="279"/>
                    <a:pt x="234" y="256"/>
                  </a:cubicBezTo>
                  <a:cubicBezTo>
                    <a:pt x="222" y="250"/>
                    <a:pt x="211" y="245"/>
                    <a:pt x="200" y="239"/>
                  </a:cubicBezTo>
                  <a:cubicBezTo>
                    <a:pt x="188" y="216"/>
                    <a:pt x="166" y="211"/>
                    <a:pt x="154" y="211"/>
                  </a:cubicBezTo>
                  <a:lnTo>
                    <a:pt x="132" y="187"/>
                  </a:lnTo>
                  <a:cubicBezTo>
                    <a:pt x="103" y="166"/>
                    <a:pt x="80" y="142"/>
                    <a:pt x="57" y="114"/>
                  </a:cubicBezTo>
                  <a:cubicBezTo>
                    <a:pt x="40" y="80"/>
                    <a:pt x="23" y="51"/>
                    <a:pt x="6" y="12"/>
                  </a:cubicBezTo>
                  <a:cubicBezTo>
                    <a:pt x="6" y="6"/>
                    <a:pt x="1" y="6"/>
                    <a:pt x="1"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1" name="Google Shape;2105;p27"/>
            <p:cNvSpPr>
              <a:spLocks noChangeArrowheads="1"/>
            </p:cNvSpPr>
            <p:nvPr/>
          </p:nvSpPr>
          <p:spPr bwMode="auto">
            <a:xfrm flipH="1">
              <a:off x="1423499" y="3481790"/>
              <a:ext cx="221531" cy="217310"/>
            </a:xfrm>
            <a:custGeom>
              <a:avLst/>
              <a:gdLst>
                <a:gd name="T0" fmla="*/ 0 w 7552"/>
                <a:gd name="T1" fmla="*/ 0 h 7404"/>
                <a:gd name="T2" fmla="*/ 7552 w 7552"/>
                <a:gd name="T3" fmla="*/ 7404 h 7404"/>
              </a:gdLst>
              <a:ahLst/>
              <a:cxnLst/>
              <a:rect l="T0" t="T1" r="T2" b="T3"/>
              <a:pathLst>
                <a:path w="7552" h="7404" extrusionOk="0">
                  <a:moveTo>
                    <a:pt x="3518" y="171"/>
                  </a:moveTo>
                  <a:cubicBezTo>
                    <a:pt x="3546" y="178"/>
                    <a:pt x="3574" y="189"/>
                    <a:pt x="3602" y="194"/>
                  </a:cubicBezTo>
                  <a:cubicBezTo>
                    <a:pt x="3620" y="205"/>
                    <a:pt x="3642" y="217"/>
                    <a:pt x="3665" y="234"/>
                  </a:cubicBezTo>
                  <a:cubicBezTo>
                    <a:pt x="3688" y="252"/>
                    <a:pt x="3705" y="273"/>
                    <a:pt x="3728" y="297"/>
                  </a:cubicBezTo>
                  <a:cubicBezTo>
                    <a:pt x="3751" y="331"/>
                    <a:pt x="3773" y="376"/>
                    <a:pt x="3796" y="417"/>
                  </a:cubicBezTo>
                  <a:cubicBezTo>
                    <a:pt x="3846" y="546"/>
                    <a:pt x="3870" y="683"/>
                    <a:pt x="3898" y="813"/>
                  </a:cubicBezTo>
                  <a:cubicBezTo>
                    <a:pt x="3904" y="865"/>
                    <a:pt x="3915" y="916"/>
                    <a:pt x="3927" y="973"/>
                  </a:cubicBezTo>
                  <a:cubicBezTo>
                    <a:pt x="3932" y="1002"/>
                    <a:pt x="3961" y="1030"/>
                    <a:pt x="3995" y="1041"/>
                  </a:cubicBezTo>
                  <a:lnTo>
                    <a:pt x="4017" y="1041"/>
                  </a:lnTo>
                  <a:cubicBezTo>
                    <a:pt x="4051" y="1041"/>
                    <a:pt x="4080" y="1023"/>
                    <a:pt x="4108" y="996"/>
                  </a:cubicBezTo>
                  <a:lnTo>
                    <a:pt x="4131" y="955"/>
                  </a:lnTo>
                  <a:cubicBezTo>
                    <a:pt x="4210" y="865"/>
                    <a:pt x="4284" y="792"/>
                    <a:pt x="4358" y="723"/>
                  </a:cubicBezTo>
                  <a:cubicBezTo>
                    <a:pt x="4415" y="689"/>
                    <a:pt x="4467" y="655"/>
                    <a:pt x="4517" y="632"/>
                  </a:cubicBezTo>
                  <a:cubicBezTo>
                    <a:pt x="4562" y="614"/>
                    <a:pt x="4603" y="603"/>
                    <a:pt x="4643" y="593"/>
                  </a:cubicBezTo>
                  <a:lnTo>
                    <a:pt x="4733" y="593"/>
                  </a:lnTo>
                  <a:cubicBezTo>
                    <a:pt x="4756" y="598"/>
                    <a:pt x="4779" y="603"/>
                    <a:pt x="4801" y="609"/>
                  </a:cubicBezTo>
                  <a:cubicBezTo>
                    <a:pt x="4813" y="621"/>
                    <a:pt x="4830" y="627"/>
                    <a:pt x="4847" y="638"/>
                  </a:cubicBezTo>
                  <a:cubicBezTo>
                    <a:pt x="4864" y="655"/>
                    <a:pt x="4881" y="672"/>
                    <a:pt x="4892" y="689"/>
                  </a:cubicBezTo>
                  <a:cubicBezTo>
                    <a:pt x="4910" y="711"/>
                    <a:pt x="4921" y="734"/>
                    <a:pt x="4932" y="758"/>
                  </a:cubicBezTo>
                  <a:cubicBezTo>
                    <a:pt x="4950" y="803"/>
                    <a:pt x="4966" y="848"/>
                    <a:pt x="4971" y="899"/>
                  </a:cubicBezTo>
                  <a:cubicBezTo>
                    <a:pt x="4984" y="984"/>
                    <a:pt x="4984" y="1075"/>
                    <a:pt x="4966" y="1188"/>
                  </a:cubicBezTo>
                  <a:cubicBezTo>
                    <a:pt x="4961" y="1228"/>
                    <a:pt x="4995" y="1274"/>
                    <a:pt x="5029" y="1296"/>
                  </a:cubicBezTo>
                  <a:cubicBezTo>
                    <a:pt x="5046" y="1308"/>
                    <a:pt x="5068" y="1308"/>
                    <a:pt x="5086" y="1308"/>
                  </a:cubicBezTo>
                  <a:cubicBezTo>
                    <a:pt x="5120" y="1308"/>
                    <a:pt x="5149" y="1296"/>
                    <a:pt x="5183" y="1269"/>
                  </a:cubicBezTo>
                  <a:lnTo>
                    <a:pt x="5199" y="1251"/>
                  </a:lnTo>
                  <a:cubicBezTo>
                    <a:pt x="5256" y="1212"/>
                    <a:pt x="5312" y="1183"/>
                    <a:pt x="5370" y="1154"/>
                  </a:cubicBezTo>
                  <a:cubicBezTo>
                    <a:pt x="5415" y="1138"/>
                    <a:pt x="5461" y="1120"/>
                    <a:pt x="5511" y="1115"/>
                  </a:cubicBezTo>
                  <a:cubicBezTo>
                    <a:pt x="5535" y="1109"/>
                    <a:pt x="5551" y="1109"/>
                    <a:pt x="5574" y="1109"/>
                  </a:cubicBezTo>
                  <a:cubicBezTo>
                    <a:pt x="5592" y="1109"/>
                    <a:pt x="5614" y="1109"/>
                    <a:pt x="5631" y="1115"/>
                  </a:cubicBezTo>
                  <a:cubicBezTo>
                    <a:pt x="5666" y="1120"/>
                    <a:pt x="5700" y="1126"/>
                    <a:pt x="5722" y="1138"/>
                  </a:cubicBezTo>
                  <a:cubicBezTo>
                    <a:pt x="5745" y="1149"/>
                    <a:pt x="5768" y="1160"/>
                    <a:pt x="5790" y="1178"/>
                  </a:cubicBezTo>
                  <a:cubicBezTo>
                    <a:pt x="5802" y="1188"/>
                    <a:pt x="5818" y="1201"/>
                    <a:pt x="5831" y="1223"/>
                  </a:cubicBezTo>
                  <a:cubicBezTo>
                    <a:pt x="5842" y="1240"/>
                    <a:pt x="5852" y="1257"/>
                    <a:pt x="5865" y="1274"/>
                  </a:cubicBezTo>
                  <a:cubicBezTo>
                    <a:pt x="5870" y="1296"/>
                    <a:pt x="5881" y="1325"/>
                    <a:pt x="5887" y="1348"/>
                  </a:cubicBezTo>
                  <a:lnTo>
                    <a:pt x="5887" y="1445"/>
                  </a:lnTo>
                  <a:cubicBezTo>
                    <a:pt x="5876" y="1490"/>
                    <a:pt x="5865" y="1535"/>
                    <a:pt x="5842" y="1587"/>
                  </a:cubicBezTo>
                  <a:cubicBezTo>
                    <a:pt x="5824" y="1626"/>
                    <a:pt x="5802" y="1666"/>
                    <a:pt x="5784" y="1700"/>
                  </a:cubicBezTo>
                  <a:cubicBezTo>
                    <a:pt x="5756" y="1746"/>
                    <a:pt x="5762" y="1808"/>
                    <a:pt x="5802" y="1842"/>
                  </a:cubicBezTo>
                  <a:cubicBezTo>
                    <a:pt x="5824" y="1865"/>
                    <a:pt x="5852" y="1876"/>
                    <a:pt x="5881" y="1876"/>
                  </a:cubicBezTo>
                  <a:cubicBezTo>
                    <a:pt x="5904" y="1876"/>
                    <a:pt x="5926" y="1870"/>
                    <a:pt x="5944" y="1865"/>
                  </a:cubicBezTo>
                  <a:cubicBezTo>
                    <a:pt x="5994" y="1831"/>
                    <a:pt x="6041" y="1808"/>
                    <a:pt x="6091" y="1791"/>
                  </a:cubicBezTo>
                  <a:lnTo>
                    <a:pt x="6137" y="1768"/>
                  </a:lnTo>
                  <a:cubicBezTo>
                    <a:pt x="6154" y="1763"/>
                    <a:pt x="6165" y="1757"/>
                    <a:pt x="6177" y="1757"/>
                  </a:cubicBezTo>
                  <a:cubicBezTo>
                    <a:pt x="6217" y="1739"/>
                    <a:pt x="6256" y="1729"/>
                    <a:pt x="6319" y="1723"/>
                  </a:cubicBezTo>
                  <a:cubicBezTo>
                    <a:pt x="6353" y="1718"/>
                    <a:pt x="6392" y="1718"/>
                    <a:pt x="6427" y="1718"/>
                  </a:cubicBezTo>
                  <a:lnTo>
                    <a:pt x="6529" y="1718"/>
                  </a:lnTo>
                  <a:cubicBezTo>
                    <a:pt x="6592" y="1729"/>
                    <a:pt x="6642" y="1746"/>
                    <a:pt x="6694" y="1763"/>
                  </a:cubicBezTo>
                  <a:cubicBezTo>
                    <a:pt x="6733" y="1786"/>
                    <a:pt x="6773" y="1802"/>
                    <a:pt x="6807" y="1831"/>
                  </a:cubicBezTo>
                  <a:cubicBezTo>
                    <a:pt x="6830" y="1849"/>
                    <a:pt x="6853" y="1870"/>
                    <a:pt x="6870" y="1894"/>
                  </a:cubicBezTo>
                  <a:cubicBezTo>
                    <a:pt x="6881" y="1910"/>
                    <a:pt x="6893" y="1933"/>
                    <a:pt x="6904" y="1956"/>
                  </a:cubicBezTo>
                  <a:cubicBezTo>
                    <a:pt x="6909" y="1973"/>
                    <a:pt x="6915" y="1990"/>
                    <a:pt x="6922" y="2007"/>
                  </a:cubicBezTo>
                  <a:lnTo>
                    <a:pt x="6922" y="2064"/>
                  </a:lnTo>
                  <a:cubicBezTo>
                    <a:pt x="6915" y="2080"/>
                    <a:pt x="6909" y="2104"/>
                    <a:pt x="6904" y="2121"/>
                  </a:cubicBezTo>
                  <a:cubicBezTo>
                    <a:pt x="6893" y="2149"/>
                    <a:pt x="6875" y="2172"/>
                    <a:pt x="6859" y="2200"/>
                  </a:cubicBezTo>
                  <a:cubicBezTo>
                    <a:pt x="6825" y="2234"/>
                    <a:pt x="6791" y="2269"/>
                    <a:pt x="6751" y="2303"/>
                  </a:cubicBezTo>
                  <a:cubicBezTo>
                    <a:pt x="6688" y="2348"/>
                    <a:pt x="6626" y="2382"/>
                    <a:pt x="6557" y="2410"/>
                  </a:cubicBezTo>
                  <a:cubicBezTo>
                    <a:pt x="6557" y="2410"/>
                    <a:pt x="6552" y="2410"/>
                    <a:pt x="6547" y="2416"/>
                  </a:cubicBezTo>
                  <a:cubicBezTo>
                    <a:pt x="6534" y="2421"/>
                    <a:pt x="6523" y="2428"/>
                    <a:pt x="6512" y="2434"/>
                  </a:cubicBezTo>
                  <a:lnTo>
                    <a:pt x="6518" y="2434"/>
                  </a:lnTo>
                  <a:cubicBezTo>
                    <a:pt x="6495" y="2445"/>
                    <a:pt x="6472" y="2450"/>
                    <a:pt x="6450" y="2462"/>
                  </a:cubicBezTo>
                  <a:cubicBezTo>
                    <a:pt x="6403" y="2479"/>
                    <a:pt x="6376" y="2513"/>
                    <a:pt x="6376" y="2552"/>
                  </a:cubicBezTo>
                  <a:cubicBezTo>
                    <a:pt x="6376" y="2592"/>
                    <a:pt x="6403" y="2644"/>
                    <a:pt x="6450" y="2649"/>
                  </a:cubicBezTo>
                  <a:cubicBezTo>
                    <a:pt x="6568" y="2672"/>
                    <a:pt x="6688" y="2706"/>
                    <a:pt x="6796" y="2751"/>
                  </a:cubicBezTo>
                  <a:cubicBezTo>
                    <a:pt x="6898" y="2796"/>
                    <a:pt x="6995" y="2848"/>
                    <a:pt x="7074" y="2911"/>
                  </a:cubicBezTo>
                  <a:cubicBezTo>
                    <a:pt x="7126" y="2950"/>
                    <a:pt x="7177" y="2995"/>
                    <a:pt x="7216" y="3047"/>
                  </a:cubicBezTo>
                  <a:cubicBezTo>
                    <a:pt x="7245" y="3087"/>
                    <a:pt x="7268" y="3126"/>
                    <a:pt x="7290" y="3171"/>
                  </a:cubicBezTo>
                  <a:cubicBezTo>
                    <a:pt x="7308" y="3212"/>
                    <a:pt x="7318" y="3252"/>
                    <a:pt x="7324" y="3297"/>
                  </a:cubicBezTo>
                  <a:lnTo>
                    <a:pt x="7324" y="3428"/>
                  </a:lnTo>
                  <a:cubicBezTo>
                    <a:pt x="7313" y="3467"/>
                    <a:pt x="7308" y="3501"/>
                    <a:pt x="7290" y="3536"/>
                  </a:cubicBezTo>
                  <a:cubicBezTo>
                    <a:pt x="7279" y="3570"/>
                    <a:pt x="7263" y="3598"/>
                    <a:pt x="7234" y="3638"/>
                  </a:cubicBezTo>
                  <a:cubicBezTo>
                    <a:pt x="7211" y="3666"/>
                    <a:pt x="7182" y="3695"/>
                    <a:pt x="7148" y="3724"/>
                  </a:cubicBezTo>
                  <a:cubicBezTo>
                    <a:pt x="7119" y="3740"/>
                    <a:pt x="7085" y="3763"/>
                    <a:pt x="7058" y="3774"/>
                  </a:cubicBezTo>
                  <a:cubicBezTo>
                    <a:pt x="7024" y="3785"/>
                    <a:pt x="6990" y="3797"/>
                    <a:pt x="6943" y="3808"/>
                  </a:cubicBezTo>
                  <a:lnTo>
                    <a:pt x="6830" y="3808"/>
                  </a:lnTo>
                  <a:cubicBezTo>
                    <a:pt x="6796" y="3797"/>
                    <a:pt x="6762" y="3792"/>
                    <a:pt x="6728" y="3780"/>
                  </a:cubicBezTo>
                  <a:cubicBezTo>
                    <a:pt x="6717" y="3774"/>
                    <a:pt x="6710" y="3774"/>
                    <a:pt x="6699" y="3774"/>
                  </a:cubicBezTo>
                  <a:cubicBezTo>
                    <a:pt x="6660" y="3774"/>
                    <a:pt x="6626" y="3797"/>
                    <a:pt x="6608" y="3826"/>
                  </a:cubicBezTo>
                  <a:cubicBezTo>
                    <a:pt x="6586" y="3871"/>
                    <a:pt x="6592" y="3916"/>
                    <a:pt x="6626" y="3956"/>
                  </a:cubicBezTo>
                  <a:lnTo>
                    <a:pt x="6654" y="3990"/>
                  </a:lnTo>
                  <a:cubicBezTo>
                    <a:pt x="6688" y="4031"/>
                    <a:pt x="6710" y="4076"/>
                    <a:pt x="6733" y="4121"/>
                  </a:cubicBezTo>
                  <a:cubicBezTo>
                    <a:pt x="6751" y="4167"/>
                    <a:pt x="6762" y="4212"/>
                    <a:pt x="6767" y="4257"/>
                  </a:cubicBezTo>
                  <a:cubicBezTo>
                    <a:pt x="6773" y="4303"/>
                    <a:pt x="6773" y="4348"/>
                    <a:pt x="6767" y="4393"/>
                  </a:cubicBezTo>
                  <a:cubicBezTo>
                    <a:pt x="6762" y="4440"/>
                    <a:pt x="6751" y="4485"/>
                    <a:pt x="6728" y="4530"/>
                  </a:cubicBezTo>
                  <a:cubicBezTo>
                    <a:pt x="6710" y="4582"/>
                    <a:pt x="6683" y="4627"/>
                    <a:pt x="6649" y="4666"/>
                  </a:cubicBezTo>
                  <a:cubicBezTo>
                    <a:pt x="6620" y="4706"/>
                    <a:pt x="6581" y="4747"/>
                    <a:pt x="6540" y="4781"/>
                  </a:cubicBezTo>
                  <a:cubicBezTo>
                    <a:pt x="6495" y="4808"/>
                    <a:pt x="6455" y="4837"/>
                    <a:pt x="6410" y="4854"/>
                  </a:cubicBezTo>
                  <a:cubicBezTo>
                    <a:pt x="6369" y="4871"/>
                    <a:pt x="6330" y="4883"/>
                    <a:pt x="6279" y="4888"/>
                  </a:cubicBezTo>
                  <a:cubicBezTo>
                    <a:pt x="6262" y="4894"/>
                    <a:pt x="6245" y="4894"/>
                    <a:pt x="6227" y="4894"/>
                  </a:cubicBezTo>
                  <a:cubicBezTo>
                    <a:pt x="6211" y="4894"/>
                    <a:pt x="6188" y="4888"/>
                    <a:pt x="6165" y="4888"/>
                  </a:cubicBezTo>
                  <a:cubicBezTo>
                    <a:pt x="6125" y="4883"/>
                    <a:pt x="6091" y="4871"/>
                    <a:pt x="6057" y="4860"/>
                  </a:cubicBezTo>
                  <a:cubicBezTo>
                    <a:pt x="6017" y="4837"/>
                    <a:pt x="5978" y="4815"/>
                    <a:pt x="5933" y="4786"/>
                  </a:cubicBezTo>
                  <a:cubicBezTo>
                    <a:pt x="5921" y="4774"/>
                    <a:pt x="5904" y="4763"/>
                    <a:pt x="5892" y="4747"/>
                  </a:cubicBezTo>
                  <a:cubicBezTo>
                    <a:pt x="5876" y="4729"/>
                    <a:pt x="5847" y="4723"/>
                    <a:pt x="5824" y="4723"/>
                  </a:cubicBezTo>
                  <a:lnTo>
                    <a:pt x="5802" y="4723"/>
                  </a:lnTo>
                  <a:cubicBezTo>
                    <a:pt x="5773" y="4729"/>
                    <a:pt x="5745" y="4757"/>
                    <a:pt x="5739" y="4786"/>
                  </a:cubicBezTo>
                  <a:cubicBezTo>
                    <a:pt x="5722" y="4849"/>
                    <a:pt x="5705" y="4905"/>
                    <a:pt x="5682" y="4957"/>
                  </a:cubicBezTo>
                  <a:cubicBezTo>
                    <a:pt x="5648" y="5030"/>
                    <a:pt x="5608" y="5098"/>
                    <a:pt x="5563" y="5167"/>
                  </a:cubicBezTo>
                  <a:cubicBezTo>
                    <a:pt x="5506" y="5235"/>
                    <a:pt x="5443" y="5297"/>
                    <a:pt x="5375" y="5348"/>
                  </a:cubicBezTo>
                  <a:cubicBezTo>
                    <a:pt x="5312" y="5394"/>
                    <a:pt x="5251" y="5428"/>
                    <a:pt x="5194" y="5456"/>
                  </a:cubicBezTo>
                  <a:cubicBezTo>
                    <a:pt x="5142" y="5479"/>
                    <a:pt x="5091" y="5490"/>
                    <a:pt x="5040" y="5502"/>
                  </a:cubicBezTo>
                  <a:cubicBezTo>
                    <a:pt x="5012" y="5502"/>
                    <a:pt x="4989" y="5507"/>
                    <a:pt x="4966" y="5507"/>
                  </a:cubicBezTo>
                  <a:cubicBezTo>
                    <a:pt x="4944" y="5507"/>
                    <a:pt x="4921" y="5502"/>
                    <a:pt x="4898" y="5502"/>
                  </a:cubicBezTo>
                  <a:cubicBezTo>
                    <a:pt x="4858" y="5497"/>
                    <a:pt x="4824" y="5484"/>
                    <a:pt x="4790" y="5473"/>
                  </a:cubicBezTo>
                  <a:cubicBezTo>
                    <a:pt x="4761" y="5456"/>
                    <a:pt x="4722" y="5439"/>
                    <a:pt x="4688" y="5411"/>
                  </a:cubicBezTo>
                  <a:cubicBezTo>
                    <a:pt x="4654" y="5382"/>
                    <a:pt x="4620" y="5348"/>
                    <a:pt x="4591" y="5308"/>
                  </a:cubicBezTo>
                  <a:cubicBezTo>
                    <a:pt x="4557" y="5269"/>
                    <a:pt x="4528" y="5217"/>
                    <a:pt x="4501" y="5167"/>
                  </a:cubicBezTo>
                  <a:cubicBezTo>
                    <a:pt x="4489" y="5132"/>
                    <a:pt x="4449" y="5115"/>
                    <a:pt x="4410" y="5115"/>
                  </a:cubicBezTo>
                  <a:cubicBezTo>
                    <a:pt x="4365" y="5115"/>
                    <a:pt x="4324" y="5149"/>
                    <a:pt x="4313" y="5190"/>
                  </a:cubicBezTo>
                  <a:cubicBezTo>
                    <a:pt x="4302" y="5229"/>
                    <a:pt x="4290" y="5263"/>
                    <a:pt x="4273" y="5297"/>
                  </a:cubicBezTo>
                  <a:cubicBezTo>
                    <a:pt x="4245" y="5360"/>
                    <a:pt x="4210" y="5422"/>
                    <a:pt x="4165" y="5479"/>
                  </a:cubicBezTo>
                  <a:cubicBezTo>
                    <a:pt x="4131" y="5524"/>
                    <a:pt x="4085" y="5570"/>
                    <a:pt x="4029" y="5615"/>
                  </a:cubicBezTo>
                  <a:cubicBezTo>
                    <a:pt x="3983" y="5655"/>
                    <a:pt x="3932" y="5683"/>
                    <a:pt x="3880" y="5707"/>
                  </a:cubicBezTo>
                  <a:cubicBezTo>
                    <a:pt x="3841" y="5723"/>
                    <a:pt x="3801" y="5735"/>
                    <a:pt x="3756" y="5741"/>
                  </a:cubicBezTo>
                  <a:cubicBezTo>
                    <a:pt x="3739" y="5746"/>
                    <a:pt x="3722" y="5746"/>
                    <a:pt x="3705" y="5746"/>
                  </a:cubicBezTo>
                  <a:cubicBezTo>
                    <a:pt x="3683" y="5746"/>
                    <a:pt x="3660" y="5746"/>
                    <a:pt x="3642" y="5741"/>
                  </a:cubicBezTo>
                  <a:cubicBezTo>
                    <a:pt x="3602" y="5735"/>
                    <a:pt x="3568" y="5723"/>
                    <a:pt x="3539" y="5712"/>
                  </a:cubicBezTo>
                  <a:cubicBezTo>
                    <a:pt x="3518" y="5701"/>
                    <a:pt x="3494" y="5689"/>
                    <a:pt x="3478" y="5678"/>
                  </a:cubicBezTo>
                  <a:cubicBezTo>
                    <a:pt x="3455" y="5660"/>
                    <a:pt x="3437" y="5644"/>
                    <a:pt x="3421" y="5621"/>
                  </a:cubicBezTo>
                  <a:cubicBezTo>
                    <a:pt x="3398" y="5587"/>
                    <a:pt x="3376" y="5542"/>
                    <a:pt x="3347" y="5490"/>
                  </a:cubicBezTo>
                  <a:cubicBezTo>
                    <a:pt x="3335" y="5456"/>
                    <a:pt x="3324" y="5416"/>
                    <a:pt x="3308" y="5371"/>
                  </a:cubicBezTo>
                  <a:cubicBezTo>
                    <a:pt x="3279" y="5297"/>
                    <a:pt x="3250" y="5224"/>
                    <a:pt x="3216" y="5156"/>
                  </a:cubicBezTo>
                  <a:cubicBezTo>
                    <a:pt x="3182" y="5093"/>
                    <a:pt x="3137" y="5047"/>
                    <a:pt x="3080" y="5012"/>
                  </a:cubicBezTo>
                  <a:cubicBezTo>
                    <a:pt x="3051" y="4996"/>
                    <a:pt x="3023" y="4985"/>
                    <a:pt x="2994" y="4978"/>
                  </a:cubicBezTo>
                  <a:cubicBezTo>
                    <a:pt x="2978" y="4973"/>
                    <a:pt x="2954" y="4973"/>
                    <a:pt x="2938" y="4973"/>
                  </a:cubicBezTo>
                  <a:cubicBezTo>
                    <a:pt x="2915" y="4973"/>
                    <a:pt x="2892" y="4973"/>
                    <a:pt x="2864" y="4978"/>
                  </a:cubicBezTo>
                  <a:cubicBezTo>
                    <a:pt x="2836" y="4985"/>
                    <a:pt x="2813" y="4991"/>
                    <a:pt x="2779" y="5007"/>
                  </a:cubicBezTo>
                  <a:lnTo>
                    <a:pt x="2768" y="5012"/>
                  </a:lnTo>
                  <a:cubicBezTo>
                    <a:pt x="2739" y="5025"/>
                    <a:pt x="2710" y="5041"/>
                    <a:pt x="2687" y="5059"/>
                  </a:cubicBezTo>
                  <a:cubicBezTo>
                    <a:pt x="2631" y="5093"/>
                    <a:pt x="2579" y="5132"/>
                    <a:pt x="2523" y="5177"/>
                  </a:cubicBezTo>
                  <a:lnTo>
                    <a:pt x="2506" y="5183"/>
                  </a:lnTo>
                  <a:lnTo>
                    <a:pt x="2483" y="5206"/>
                  </a:lnTo>
                  <a:cubicBezTo>
                    <a:pt x="2364" y="5297"/>
                    <a:pt x="2244" y="5387"/>
                    <a:pt x="2102" y="5450"/>
                  </a:cubicBezTo>
                  <a:cubicBezTo>
                    <a:pt x="2063" y="5468"/>
                    <a:pt x="2028" y="5473"/>
                    <a:pt x="1989" y="5484"/>
                  </a:cubicBezTo>
                  <a:lnTo>
                    <a:pt x="1915" y="5484"/>
                  </a:lnTo>
                  <a:cubicBezTo>
                    <a:pt x="1887" y="5479"/>
                    <a:pt x="1853" y="5468"/>
                    <a:pt x="1818" y="5456"/>
                  </a:cubicBezTo>
                  <a:cubicBezTo>
                    <a:pt x="1790" y="5439"/>
                    <a:pt x="1761" y="5428"/>
                    <a:pt x="1733" y="5405"/>
                  </a:cubicBezTo>
                  <a:cubicBezTo>
                    <a:pt x="1711" y="5387"/>
                    <a:pt x="1693" y="5366"/>
                    <a:pt x="1677" y="5348"/>
                  </a:cubicBezTo>
                  <a:cubicBezTo>
                    <a:pt x="1659" y="5319"/>
                    <a:pt x="1643" y="5292"/>
                    <a:pt x="1630" y="5263"/>
                  </a:cubicBezTo>
                  <a:cubicBezTo>
                    <a:pt x="1608" y="5212"/>
                    <a:pt x="1596" y="5167"/>
                    <a:pt x="1591" y="5109"/>
                  </a:cubicBezTo>
                  <a:cubicBezTo>
                    <a:pt x="1580" y="5036"/>
                    <a:pt x="1580" y="4951"/>
                    <a:pt x="1591" y="4860"/>
                  </a:cubicBezTo>
                  <a:cubicBezTo>
                    <a:pt x="1596" y="4826"/>
                    <a:pt x="1574" y="4792"/>
                    <a:pt x="1551" y="4768"/>
                  </a:cubicBezTo>
                  <a:cubicBezTo>
                    <a:pt x="1528" y="4747"/>
                    <a:pt x="1494" y="4729"/>
                    <a:pt x="1460" y="4729"/>
                  </a:cubicBezTo>
                  <a:lnTo>
                    <a:pt x="1432" y="4729"/>
                  </a:lnTo>
                  <a:cubicBezTo>
                    <a:pt x="1370" y="4729"/>
                    <a:pt x="1307" y="4729"/>
                    <a:pt x="1233" y="4718"/>
                  </a:cubicBezTo>
                  <a:cubicBezTo>
                    <a:pt x="1102" y="4700"/>
                    <a:pt x="977" y="4666"/>
                    <a:pt x="864" y="4616"/>
                  </a:cubicBezTo>
                  <a:cubicBezTo>
                    <a:pt x="785" y="4582"/>
                    <a:pt x="710" y="4542"/>
                    <a:pt x="648" y="4496"/>
                  </a:cubicBezTo>
                  <a:cubicBezTo>
                    <a:pt x="607" y="4461"/>
                    <a:pt x="580" y="4433"/>
                    <a:pt x="552" y="4406"/>
                  </a:cubicBezTo>
                  <a:cubicBezTo>
                    <a:pt x="539" y="4388"/>
                    <a:pt x="528" y="4365"/>
                    <a:pt x="517" y="4348"/>
                  </a:cubicBezTo>
                  <a:cubicBezTo>
                    <a:pt x="512" y="4331"/>
                    <a:pt x="505" y="4314"/>
                    <a:pt x="500" y="4296"/>
                  </a:cubicBezTo>
                  <a:cubicBezTo>
                    <a:pt x="500" y="4280"/>
                    <a:pt x="500" y="4269"/>
                    <a:pt x="505" y="4251"/>
                  </a:cubicBezTo>
                  <a:cubicBezTo>
                    <a:pt x="512" y="4235"/>
                    <a:pt x="512" y="4217"/>
                    <a:pt x="517" y="4201"/>
                  </a:cubicBezTo>
                  <a:cubicBezTo>
                    <a:pt x="528" y="4178"/>
                    <a:pt x="546" y="4155"/>
                    <a:pt x="562" y="4126"/>
                  </a:cubicBezTo>
                  <a:cubicBezTo>
                    <a:pt x="597" y="4086"/>
                    <a:pt x="636" y="4047"/>
                    <a:pt x="688" y="4007"/>
                  </a:cubicBezTo>
                  <a:cubicBezTo>
                    <a:pt x="727" y="3979"/>
                    <a:pt x="767" y="3950"/>
                    <a:pt x="812" y="3921"/>
                  </a:cubicBezTo>
                  <a:cubicBezTo>
                    <a:pt x="853" y="3900"/>
                    <a:pt x="875" y="3853"/>
                    <a:pt x="875" y="3803"/>
                  </a:cubicBezTo>
                  <a:cubicBezTo>
                    <a:pt x="875" y="3740"/>
                    <a:pt x="835" y="3683"/>
                    <a:pt x="778" y="3672"/>
                  </a:cubicBezTo>
                  <a:cubicBezTo>
                    <a:pt x="727" y="3661"/>
                    <a:pt x="682" y="3649"/>
                    <a:pt x="636" y="3627"/>
                  </a:cubicBezTo>
                  <a:cubicBezTo>
                    <a:pt x="586" y="3604"/>
                    <a:pt x="534" y="3575"/>
                    <a:pt x="483" y="3541"/>
                  </a:cubicBezTo>
                  <a:cubicBezTo>
                    <a:pt x="437" y="3501"/>
                    <a:pt x="403" y="3467"/>
                    <a:pt x="369" y="3422"/>
                  </a:cubicBezTo>
                  <a:cubicBezTo>
                    <a:pt x="341" y="3388"/>
                    <a:pt x="324" y="3354"/>
                    <a:pt x="307" y="3315"/>
                  </a:cubicBezTo>
                  <a:cubicBezTo>
                    <a:pt x="295" y="3286"/>
                    <a:pt x="284" y="3257"/>
                    <a:pt x="279" y="3229"/>
                  </a:cubicBezTo>
                  <a:lnTo>
                    <a:pt x="279" y="3160"/>
                  </a:lnTo>
                  <a:cubicBezTo>
                    <a:pt x="284" y="3144"/>
                    <a:pt x="290" y="3126"/>
                    <a:pt x="295" y="3110"/>
                  </a:cubicBezTo>
                  <a:cubicBezTo>
                    <a:pt x="301" y="3098"/>
                    <a:pt x="307" y="3087"/>
                    <a:pt x="318" y="3069"/>
                  </a:cubicBezTo>
                  <a:cubicBezTo>
                    <a:pt x="329" y="3053"/>
                    <a:pt x="341" y="3042"/>
                    <a:pt x="358" y="3030"/>
                  </a:cubicBezTo>
                  <a:cubicBezTo>
                    <a:pt x="381" y="3013"/>
                    <a:pt x="403" y="3001"/>
                    <a:pt x="432" y="2990"/>
                  </a:cubicBezTo>
                  <a:cubicBezTo>
                    <a:pt x="478" y="2974"/>
                    <a:pt x="523" y="2961"/>
                    <a:pt x="580" y="2950"/>
                  </a:cubicBezTo>
                  <a:cubicBezTo>
                    <a:pt x="602" y="2945"/>
                    <a:pt x="625" y="2945"/>
                    <a:pt x="648" y="2945"/>
                  </a:cubicBezTo>
                  <a:cubicBezTo>
                    <a:pt x="704" y="2940"/>
                    <a:pt x="756" y="2905"/>
                    <a:pt x="772" y="2848"/>
                  </a:cubicBezTo>
                  <a:cubicBezTo>
                    <a:pt x="778" y="2814"/>
                    <a:pt x="772" y="2780"/>
                    <a:pt x="756" y="2751"/>
                  </a:cubicBezTo>
                  <a:cubicBezTo>
                    <a:pt x="738" y="2723"/>
                    <a:pt x="717" y="2706"/>
                    <a:pt x="682" y="2694"/>
                  </a:cubicBezTo>
                  <a:cubicBezTo>
                    <a:pt x="631" y="2672"/>
                    <a:pt x="591" y="2649"/>
                    <a:pt x="552" y="2620"/>
                  </a:cubicBezTo>
                  <a:cubicBezTo>
                    <a:pt x="534" y="2604"/>
                    <a:pt x="523" y="2592"/>
                    <a:pt x="505" y="2575"/>
                  </a:cubicBezTo>
                  <a:cubicBezTo>
                    <a:pt x="500" y="2565"/>
                    <a:pt x="494" y="2558"/>
                    <a:pt x="489" y="2547"/>
                  </a:cubicBezTo>
                  <a:lnTo>
                    <a:pt x="489" y="2536"/>
                  </a:lnTo>
                  <a:lnTo>
                    <a:pt x="483" y="2524"/>
                  </a:lnTo>
                  <a:lnTo>
                    <a:pt x="483" y="2502"/>
                  </a:lnTo>
                  <a:cubicBezTo>
                    <a:pt x="489" y="2490"/>
                    <a:pt x="489" y="2479"/>
                    <a:pt x="494" y="2468"/>
                  </a:cubicBezTo>
                  <a:cubicBezTo>
                    <a:pt x="500" y="2450"/>
                    <a:pt x="512" y="2434"/>
                    <a:pt x="523" y="2416"/>
                  </a:cubicBezTo>
                  <a:cubicBezTo>
                    <a:pt x="546" y="2394"/>
                    <a:pt x="568" y="2371"/>
                    <a:pt x="591" y="2353"/>
                  </a:cubicBezTo>
                  <a:cubicBezTo>
                    <a:pt x="614" y="2337"/>
                    <a:pt x="642" y="2319"/>
                    <a:pt x="670" y="2308"/>
                  </a:cubicBezTo>
                  <a:cubicBezTo>
                    <a:pt x="704" y="2297"/>
                    <a:pt x="751" y="2279"/>
                    <a:pt x="796" y="2274"/>
                  </a:cubicBezTo>
                  <a:cubicBezTo>
                    <a:pt x="819" y="2274"/>
                    <a:pt x="841" y="2269"/>
                    <a:pt x="864" y="2269"/>
                  </a:cubicBezTo>
                  <a:cubicBezTo>
                    <a:pt x="887" y="2269"/>
                    <a:pt x="903" y="2269"/>
                    <a:pt x="927" y="2274"/>
                  </a:cubicBezTo>
                  <a:cubicBezTo>
                    <a:pt x="966" y="2279"/>
                    <a:pt x="1006" y="2292"/>
                    <a:pt x="1040" y="2303"/>
                  </a:cubicBezTo>
                  <a:cubicBezTo>
                    <a:pt x="1068" y="2319"/>
                    <a:pt x="1092" y="2331"/>
                    <a:pt x="1119" y="2353"/>
                  </a:cubicBezTo>
                  <a:cubicBezTo>
                    <a:pt x="1142" y="2365"/>
                    <a:pt x="1165" y="2371"/>
                    <a:pt x="1194" y="2371"/>
                  </a:cubicBezTo>
                  <a:cubicBezTo>
                    <a:pt x="1244" y="2371"/>
                    <a:pt x="1302" y="2342"/>
                    <a:pt x="1330" y="2297"/>
                  </a:cubicBezTo>
                  <a:cubicBezTo>
                    <a:pt x="1347" y="2263"/>
                    <a:pt x="1352" y="2217"/>
                    <a:pt x="1341" y="2183"/>
                  </a:cubicBezTo>
                  <a:cubicBezTo>
                    <a:pt x="1336" y="2149"/>
                    <a:pt x="1307" y="2109"/>
                    <a:pt x="1273" y="2093"/>
                  </a:cubicBezTo>
                  <a:cubicBezTo>
                    <a:pt x="1233" y="2075"/>
                    <a:pt x="1194" y="2059"/>
                    <a:pt x="1147" y="2046"/>
                  </a:cubicBezTo>
                  <a:lnTo>
                    <a:pt x="1126" y="2041"/>
                  </a:lnTo>
                  <a:lnTo>
                    <a:pt x="1113" y="2035"/>
                  </a:lnTo>
                  <a:lnTo>
                    <a:pt x="1092" y="2030"/>
                  </a:lnTo>
                  <a:cubicBezTo>
                    <a:pt x="1068" y="2001"/>
                    <a:pt x="1051" y="1973"/>
                    <a:pt x="1040" y="1939"/>
                  </a:cubicBezTo>
                  <a:cubicBezTo>
                    <a:pt x="1029" y="1910"/>
                    <a:pt x="1023" y="1888"/>
                    <a:pt x="1017" y="1854"/>
                  </a:cubicBezTo>
                  <a:cubicBezTo>
                    <a:pt x="1011" y="1831"/>
                    <a:pt x="1011" y="1814"/>
                    <a:pt x="1017" y="1786"/>
                  </a:cubicBezTo>
                  <a:cubicBezTo>
                    <a:pt x="1017" y="1768"/>
                    <a:pt x="1023" y="1752"/>
                    <a:pt x="1034" y="1729"/>
                  </a:cubicBezTo>
                  <a:cubicBezTo>
                    <a:pt x="1040" y="1712"/>
                    <a:pt x="1051" y="1694"/>
                    <a:pt x="1068" y="1671"/>
                  </a:cubicBezTo>
                  <a:cubicBezTo>
                    <a:pt x="1085" y="1649"/>
                    <a:pt x="1102" y="1632"/>
                    <a:pt x="1126" y="1615"/>
                  </a:cubicBezTo>
                  <a:cubicBezTo>
                    <a:pt x="1160" y="1592"/>
                    <a:pt x="1194" y="1569"/>
                    <a:pt x="1233" y="1553"/>
                  </a:cubicBezTo>
                  <a:cubicBezTo>
                    <a:pt x="1284" y="1529"/>
                    <a:pt x="1347" y="1513"/>
                    <a:pt x="1415" y="1501"/>
                  </a:cubicBezTo>
                  <a:cubicBezTo>
                    <a:pt x="1449" y="1501"/>
                    <a:pt x="1488" y="1495"/>
                    <a:pt x="1523" y="1495"/>
                  </a:cubicBezTo>
                  <a:cubicBezTo>
                    <a:pt x="1557" y="1495"/>
                    <a:pt x="1585" y="1501"/>
                    <a:pt x="1619" y="1501"/>
                  </a:cubicBezTo>
                  <a:cubicBezTo>
                    <a:pt x="1682" y="1513"/>
                    <a:pt x="1745" y="1529"/>
                    <a:pt x="1801" y="1553"/>
                  </a:cubicBezTo>
                  <a:cubicBezTo>
                    <a:pt x="1847" y="1569"/>
                    <a:pt x="1887" y="1592"/>
                    <a:pt x="1921" y="1621"/>
                  </a:cubicBezTo>
                  <a:cubicBezTo>
                    <a:pt x="1932" y="1626"/>
                    <a:pt x="1944" y="1632"/>
                    <a:pt x="1960" y="1632"/>
                  </a:cubicBezTo>
                  <a:cubicBezTo>
                    <a:pt x="1983" y="1632"/>
                    <a:pt x="2005" y="1621"/>
                    <a:pt x="2023" y="1603"/>
                  </a:cubicBezTo>
                  <a:cubicBezTo>
                    <a:pt x="2034" y="1587"/>
                    <a:pt x="2046" y="1569"/>
                    <a:pt x="2039" y="1553"/>
                  </a:cubicBezTo>
                  <a:cubicBezTo>
                    <a:pt x="2034" y="1456"/>
                    <a:pt x="2034" y="1371"/>
                    <a:pt x="2039" y="1291"/>
                  </a:cubicBezTo>
                  <a:cubicBezTo>
                    <a:pt x="2052" y="1223"/>
                    <a:pt x="2068" y="1167"/>
                    <a:pt x="2091" y="1109"/>
                  </a:cubicBezTo>
                  <a:cubicBezTo>
                    <a:pt x="2108" y="1081"/>
                    <a:pt x="2120" y="1052"/>
                    <a:pt x="2136" y="1030"/>
                  </a:cubicBezTo>
                  <a:cubicBezTo>
                    <a:pt x="2154" y="1007"/>
                    <a:pt x="2170" y="989"/>
                    <a:pt x="2188" y="973"/>
                  </a:cubicBezTo>
                  <a:cubicBezTo>
                    <a:pt x="2210" y="962"/>
                    <a:pt x="2228" y="950"/>
                    <a:pt x="2251" y="939"/>
                  </a:cubicBezTo>
                  <a:cubicBezTo>
                    <a:pt x="2273" y="933"/>
                    <a:pt x="2296" y="928"/>
                    <a:pt x="2324" y="921"/>
                  </a:cubicBezTo>
                  <a:cubicBezTo>
                    <a:pt x="2341" y="916"/>
                    <a:pt x="2353" y="916"/>
                    <a:pt x="2364" y="916"/>
                  </a:cubicBezTo>
                  <a:cubicBezTo>
                    <a:pt x="2380" y="916"/>
                    <a:pt x="2398" y="921"/>
                    <a:pt x="2414" y="921"/>
                  </a:cubicBezTo>
                  <a:cubicBezTo>
                    <a:pt x="2461" y="928"/>
                    <a:pt x="2511" y="944"/>
                    <a:pt x="2563" y="962"/>
                  </a:cubicBezTo>
                  <a:cubicBezTo>
                    <a:pt x="2631" y="996"/>
                    <a:pt x="2699" y="1036"/>
                    <a:pt x="2773" y="1086"/>
                  </a:cubicBezTo>
                  <a:cubicBezTo>
                    <a:pt x="2784" y="1092"/>
                    <a:pt x="2796" y="1098"/>
                    <a:pt x="2807" y="1098"/>
                  </a:cubicBezTo>
                  <a:cubicBezTo>
                    <a:pt x="2824" y="1098"/>
                    <a:pt x="2841" y="1092"/>
                    <a:pt x="2852" y="1086"/>
                  </a:cubicBezTo>
                  <a:cubicBezTo>
                    <a:pt x="2875" y="1070"/>
                    <a:pt x="2886" y="1047"/>
                    <a:pt x="2886" y="1018"/>
                  </a:cubicBezTo>
                  <a:cubicBezTo>
                    <a:pt x="2892" y="1007"/>
                    <a:pt x="2892" y="989"/>
                    <a:pt x="2892" y="978"/>
                  </a:cubicBezTo>
                  <a:cubicBezTo>
                    <a:pt x="2915" y="853"/>
                    <a:pt x="2949" y="729"/>
                    <a:pt x="3001" y="603"/>
                  </a:cubicBezTo>
                  <a:cubicBezTo>
                    <a:pt x="3040" y="512"/>
                    <a:pt x="3085" y="428"/>
                    <a:pt x="3143" y="359"/>
                  </a:cubicBezTo>
                  <a:cubicBezTo>
                    <a:pt x="3177" y="320"/>
                    <a:pt x="3211" y="286"/>
                    <a:pt x="3245" y="257"/>
                  </a:cubicBezTo>
                  <a:cubicBezTo>
                    <a:pt x="3284" y="228"/>
                    <a:pt x="3313" y="212"/>
                    <a:pt x="3342" y="200"/>
                  </a:cubicBezTo>
                  <a:cubicBezTo>
                    <a:pt x="3369" y="189"/>
                    <a:pt x="3398" y="178"/>
                    <a:pt x="3426" y="171"/>
                  </a:cubicBezTo>
                  <a:close/>
                  <a:moveTo>
                    <a:pt x="3484" y="1"/>
                  </a:moveTo>
                  <a:cubicBezTo>
                    <a:pt x="3449" y="1"/>
                    <a:pt x="3415" y="1"/>
                    <a:pt x="3381" y="7"/>
                  </a:cubicBezTo>
                  <a:cubicBezTo>
                    <a:pt x="3279" y="24"/>
                    <a:pt x="3182" y="81"/>
                    <a:pt x="3109" y="149"/>
                  </a:cubicBezTo>
                  <a:cubicBezTo>
                    <a:pt x="3023" y="223"/>
                    <a:pt x="2960" y="320"/>
                    <a:pt x="2909" y="417"/>
                  </a:cubicBezTo>
                  <a:cubicBezTo>
                    <a:pt x="2830" y="558"/>
                    <a:pt x="2779" y="717"/>
                    <a:pt x="2750" y="882"/>
                  </a:cubicBezTo>
                  <a:cubicBezTo>
                    <a:pt x="2631" y="812"/>
                    <a:pt x="2498" y="761"/>
                    <a:pt x="2367" y="761"/>
                  </a:cubicBezTo>
                  <a:cubicBezTo>
                    <a:pt x="2287" y="761"/>
                    <a:pt x="2207" y="780"/>
                    <a:pt x="2131" y="826"/>
                  </a:cubicBezTo>
                  <a:cubicBezTo>
                    <a:pt x="2028" y="887"/>
                    <a:pt x="1966" y="989"/>
                    <a:pt x="1926" y="1098"/>
                  </a:cubicBezTo>
                  <a:cubicBezTo>
                    <a:pt x="1903" y="1160"/>
                    <a:pt x="1892" y="1235"/>
                    <a:pt x="1881" y="1303"/>
                  </a:cubicBezTo>
                  <a:cubicBezTo>
                    <a:pt x="1876" y="1337"/>
                    <a:pt x="1876" y="1371"/>
                    <a:pt x="1876" y="1405"/>
                  </a:cubicBezTo>
                  <a:cubicBezTo>
                    <a:pt x="1779" y="1359"/>
                    <a:pt x="1671" y="1337"/>
                    <a:pt x="1562" y="1330"/>
                  </a:cubicBezTo>
                  <a:cubicBezTo>
                    <a:pt x="1550" y="1330"/>
                    <a:pt x="1538" y="1330"/>
                    <a:pt x="1526" y="1330"/>
                  </a:cubicBezTo>
                  <a:cubicBezTo>
                    <a:pt x="1384" y="1330"/>
                    <a:pt x="1239" y="1359"/>
                    <a:pt x="1108" y="1427"/>
                  </a:cubicBezTo>
                  <a:cubicBezTo>
                    <a:pt x="989" y="1490"/>
                    <a:pt x="887" y="1598"/>
                    <a:pt x="858" y="1729"/>
                  </a:cubicBezTo>
                  <a:cubicBezTo>
                    <a:pt x="835" y="1802"/>
                    <a:pt x="841" y="1876"/>
                    <a:pt x="864" y="1944"/>
                  </a:cubicBezTo>
                  <a:cubicBezTo>
                    <a:pt x="869" y="1973"/>
                    <a:pt x="880" y="1996"/>
                    <a:pt x="887" y="2019"/>
                  </a:cubicBezTo>
                  <a:cubicBezTo>
                    <a:pt x="853" y="2024"/>
                    <a:pt x="812" y="2030"/>
                    <a:pt x="778" y="2035"/>
                  </a:cubicBezTo>
                  <a:cubicBezTo>
                    <a:pt x="704" y="2046"/>
                    <a:pt x="631" y="2075"/>
                    <a:pt x="562" y="2109"/>
                  </a:cubicBezTo>
                  <a:cubicBezTo>
                    <a:pt x="534" y="2121"/>
                    <a:pt x="512" y="2138"/>
                    <a:pt x="483" y="2155"/>
                  </a:cubicBezTo>
                  <a:cubicBezTo>
                    <a:pt x="471" y="2166"/>
                    <a:pt x="460" y="2172"/>
                    <a:pt x="444" y="2177"/>
                  </a:cubicBezTo>
                  <a:cubicBezTo>
                    <a:pt x="426" y="2189"/>
                    <a:pt x="403" y="2206"/>
                    <a:pt x="386" y="2224"/>
                  </a:cubicBezTo>
                  <a:cubicBezTo>
                    <a:pt x="341" y="2263"/>
                    <a:pt x="295" y="2314"/>
                    <a:pt x="273" y="2371"/>
                  </a:cubicBezTo>
                  <a:cubicBezTo>
                    <a:pt x="261" y="2399"/>
                    <a:pt x="250" y="2428"/>
                    <a:pt x="245" y="2455"/>
                  </a:cubicBezTo>
                  <a:cubicBezTo>
                    <a:pt x="239" y="2479"/>
                    <a:pt x="239" y="2496"/>
                    <a:pt x="239" y="2518"/>
                  </a:cubicBezTo>
                  <a:cubicBezTo>
                    <a:pt x="239" y="2541"/>
                    <a:pt x="239" y="2565"/>
                    <a:pt x="245" y="2586"/>
                  </a:cubicBezTo>
                  <a:cubicBezTo>
                    <a:pt x="250" y="2620"/>
                    <a:pt x="261" y="2649"/>
                    <a:pt x="279" y="2678"/>
                  </a:cubicBezTo>
                  <a:cubicBezTo>
                    <a:pt x="290" y="2701"/>
                    <a:pt x="301" y="2723"/>
                    <a:pt x="318" y="2746"/>
                  </a:cubicBezTo>
                  <a:cubicBezTo>
                    <a:pt x="256" y="2775"/>
                    <a:pt x="193" y="2814"/>
                    <a:pt x="137" y="2865"/>
                  </a:cubicBezTo>
                  <a:cubicBezTo>
                    <a:pt x="85" y="2922"/>
                    <a:pt x="46" y="2990"/>
                    <a:pt x="22" y="3064"/>
                  </a:cubicBezTo>
                  <a:cubicBezTo>
                    <a:pt x="1" y="3144"/>
                    <a:pt x="6" y="3218"/>
                    <a:pt x="17" y="3297"/>
                  </a:cubicBezTo>
                  <a:cubicBezTo>
                    <a:pt x="28" y="3370"/>
                    <a:pt x="56" y="3439"/>
                    <a:pt x="91" y="3501"/>
                  </a:cubicBezTo>
                  <a:cubicBezTo>
                    <a:pt x="108" y="3536"/>
                    <a:pt x="125" y="3564"/>
                    <a:pt x="148" y="3593"/>
                  </a:cubicBezTo>
                  <a:cubicBezTo>
                    <a:pt x="176" y="3627"/>
                    <a:pt x="205" y="3661"/>
                    <a:pt x="239" y="3695"/>
                  </a:cubicBezTo>
                  <a:cubicBezTo>
                    <a:pt x="301" y="3751"/>
                    <a:pt x="369" y="3803"/>
                    <a:pt x="444" y="3848"/>
                  </a:cubicBezTo>
                  <a:cubicBezTo>
                    <a:pt x="352" y="3934"/>
                    <a:pt x="279" y="4036"/>
                    <a:pt x="239" y="4155"/>
                  </a:cubicBezTo>
                  <a:cubicBezTo>
                    <a:pt x="216" y="4241"/>
                    <a:pt x="221" y="4325"/>
                    <a:pt x="245" y="4411"/>
                  </a:cubicBezTo>
                  <a:cubicBezTo>
                    <a:pt x="273" y="4490"/>
                    <a:pt x="324" y="4564"/>
                    <a:pt x="381" y="4627"/>
                  </a:cubicBezTo>
                  <a:cubicBezTo>
                    <a:pt x="444" y="4695"/>
                    <a:pt x="517" y="4747"/>
                    <a:pt x="597" y="4792"/>
                  </a:cubicBezTo>
                  <a:cubicBezTo>
                    <a:pt x="682" y="4842"/>
                    <a:pt x="772" y="4883"/>
                    <a:pt x="869" y="4910"/>
                  </a:cubicBezTo>
                  <a:cubicBezTo>
                    <a:pt x="1011" y="4957"/>
                    <a:pt x="1165" y="4985"/>
                    <a:pt x="1318" y="4996"/>
                  </a:cubicBezTo>
                  <a:cubicBezTo>
                    <a:pt x="1318" y="5030"/>
                    <a:pt x="1318" y="5064"/>
                    <a:pt x="1323" y="5104"/>
                  </a:cubicBezTo>
                  <a:cubicBezTo>
                    <a:pt x="1330" y="5201"/>
                    <a:pt x="1352" y="5285"/>
                    <a:pt x="1392" y="5377"/>
                  </a:cubicBezTo>
                  <a:cubicBezTo>
                    <a:pt x="1426" y="5456"/>
                    <a:pt x="1477" y="5524"/>
                    <a:pt x="1540" y="5581"/>
                  </a:cubicBezTo>
                  <a:cubicBezTo>
                    <a:pt x="1614" y="5649"/>
                    <a:pt x="1698" y="5694"/>
                    <a:pt x="1795" y="5723"/>
                  </a:cubicBezTo>
                  <a:cubicBezTo>
                    <a:pt x="1848" y="5739"/>
                    <a:pt x="1899" y="5746"/>
                    <a:pt x="1950" y="5746"/>
                  </a:cubicBezTo>
                  <a:cubicBezTo>
                    <a:pt x="2207" y="5746"/>
                    <a:pt x="2437" y="5562"/>
                    <a:pt x="2637" y="5411"/>
                  </a:cubicBezTo>
                  <a:cubicBezTo>
                    <a:pt x="2716" y="5348"/>
                    <a:pt x="2796" y="5280"/>
                    <a:pt x="2892" y="5235"/>
                  </a:cubicBezTo>
                  <a:cubicBezTo>
                    <a:pt x="2904" y="5229"/>
                    <a:pt x="2915" y="5229"/>
                    <a:pt x="2933" y="5224"/>
                  </a:cubicBezTo>
                  <a:lnTo>
                    <a:pt x="2944" y="5224"/>
                  </a:lnTo>
                  <a:cubicBezTo>
                    <a:pt x="2949" y="5229"/>
                    <a:pt x="2954" y="5235"/>
                    <a:pt x="2960" y="5235"/>
                  </a:cubicBezTo>
                  <a:cubicBezTo>
                    <a:pt x="2967" y="5240"/>
                    <a:pt x="2972" y="5251"/>
                    <a:pt x="2978" y="5258"/>
                  </a:cubicBezTo>
                  <a:cubicBezTo>
                    <a:pt x="3001" y="5285"/>
                    <a:pt x="3017" y="5319"/>
                    <a:pt x="3028" y="5353"/>
                  </a:cubicBezTo>
                  <a:cubicBezTo>
                    <a:pt x="3080" y="5473"/>
                    <a:pt x="3114" y="5599"/>
                    <a:pt x="3182" y="5707"/>
                  </a:cubicBezTo>
                  <a:cubicBezTo>
                    <a:pt x="3177" y="5814"/>
                    <a:pt x="3171" y="5922"/>
                    <a:pt x="3164" y="6030"/>
                  </a:cubicBezTo>
                  <a:cubicBezTo>
                    <a:pt x="3154" y="6200"/>
                    <a:pt x="3137" y="6371"/>
                    <a:pt x="3119" y="6541"/>
                  </a:cubicBezTo>
                  <a:cubicBezTo>
                    <a:pt x="3103" y="6638"/>
                    <a:pt x="3091" y="6729"/>
                    <a:pt x="3074" y="6826"/>
                  </a:cubicBezTo>
                  <a:cubicBezTo>
                    <a:pt x="3051" y="6934"/>
                    <a:pt x="3028" y="7042"/>
                    <a:pt x="3012" y="7149"/>
                  </a:cubicBezTo>
                  <a:cubicBezTo>
                    <a:pt x="3006" y="7184"/>
                    <a:pt x="3006" y="7207"/>
                    <a:pt x="3023" y="7235"/>
                  </a:cubicBezTo>
                  <a:cubicBezTo>
                    <a:pt x="3040" y="7263"/>
                    <a:pt x="3062" y="7280"/>
                    <a:pt x="3091" y="7286"/>
                  </a:cubicBezTo>
                  <a:cubicBezTo>
                    <a:pt x="3101" y="7290"/>
                    <a:pt x="3111" y="7291"/>
                    <a:pt x="3121" y="7291"/>
                  </a:cubicBezTo>
                  <a:cubicBezTo>
                    <a:pt x="3140" y="7291"/>
                    <a:pt x="3158" y="7285"/>
                    <a:pt x="3177" y="7275"/>
                  </a:cubicBezTo>
                  <a:cubicBezTo>
                    <a:pt x="3205" y="7263"/>
                    <a:pt x="3216" y="7241"/>
                    <a:pt x="3227" y="7212"/>
                  </a:cubicBezTo>
                  <a:cubicBezTo>
                    <a:pt x="3239" y="7178"/>
                    <a:pt x="3250" y="7144"/>
                    <a:pt x="3261" y="7115"/>
                  </a:cubicBezTo>
                  <a:lnTo>
                    <a:pt x="3256" y="7115"/>
                  </a:lnTo>
                  <a:cubicBezTo>
                    <a:pt x="3290" y="7002"/>
                    <a:pt x="3308" y="6888"/>
                    <a:pt x="3319" y="6792"/>
                  </a:cubicBezTo>
                  <a:cubicBezTo>
                    <a:pt x="3335" y="6667"/>
                    <a:pt x="3347" y="6536"/>
                    <a:pt x="3342" y="6383"/>
                  </a:cubicBezTo>
                  <a:cubicBezTo>
                    <a:pt x="3342" y="6258"/>
                    <a:pt x="3335" y="6132"/>
                    <a:pt x="3335" y="6013"/>
                  </a:cubicBezTo>
                  <a:lnTo>
                    <a:pt x="3329" y="5967"/>
                  </a:lnTo>
                  <a:lnTo>
                    <a:pt x="3329" y="5877"/>
                  </a:lnTo>
                  <a:lnTo>
                    <a:pt x="3329" y="5872"/>
                  </a:lnTo>
                  <a:lnTo>
                    <a:pt x="3335" y="5877"/>
                  </a:lnTo>
                  <a:lnTo>
                    <a:pt x="3347" y="5883"/>
                  </a:lnTo>
                  <a:cubicBezTo>
                    <a:pt x="3421" y="5940"/>
                    <a:pt x="3518" y="5967"/>
                    <a:pt x="3580" y="5974"/>
                  </a:cubicBezTo>
                  <a:cubicBezTo>
                    <a:pt x="3625" y="5985"/>
                    <a:pt x="3665" y="5985"/>
                    <a:pt x="3699" y="5985"/>
                  </a:cubicBezTo>
                  <a:lnTo>
                    <a:pt x="3739" y="5985"/>
                  </a:lnTo>
                  <a:cubicBezTo>
                    <a:pt x="3790" y="5979"/>
                    <a:pt x="3841" y="5974"/>
                    <a:pt x="3898" y="5956"/>
                  </a:cubicBezTo>
                  <a:cubicBezTo>
                    <a:pt x="3927" y="5945"/>
                    <a:pt x="3949" y="5940"/>
                    <a:pt x="3977" y="5928"/>
                  </a:cubicBezTo>
                  <a:cubicBezTo>
                    <a:pt x="3983" y="5928"/>
                    <a:pt x="3983" y="5922"/>
                    <a:pt x="3990" y="5922"/>
                  </a:cubicBezTo>
                  <a:cubicBezTo>
                    <a:pt x="3990" y="5996"/>
                    <a:pt x="3983" y="6064"/>
                    <a:pt x="3983" y="6132"/>
                  </a:cubicBezTo>
                  <a:cubicBezTo>
                    <a:pt x="3983" y="6258"/>
                    <a:pt x="3990" y="6383"/>
                    <a:pt x="4000" y="6525"/>
                  </a:cubicBezTo>
                  <a:cubicBezTo>
                    <a:pt x="4006" y="6649"/>
                    <a:pt x="4024" y="6774"/>
                    <a:pt x="4045" y="6916"/>
                  </a:cubicBezTo>
                  <a:cubicBezTo>
                    <a:pt x="4058" y="6974"/>
                    <a:pt x="4069" y="7031"/>
                    <a:pt x="4085" y="7092"/>
                  </a:cubicBezTo>
                  <a:cubicBezTo>
                    <a:pt x="4103" y="7167"/>
                    <a:pt x="4126" y="7241"/>
                    <a:pt x="4148" y="7314"/>
                  </a:cubicBezTo>
                  <a:cubicBezTo>
                    <a:pt x="4160" y="7349"/>
                    <a:pt x="4176" y="7372"/>
                    <a:pt x="4205" y="7388"/>
                  </a:cubicBezTo>
                  <a:cubicBezTo>
                    <a:pt x="4223" y="7399"/>
                    <a:pt x="4242" y="7403"/>
                    <a:pt x="4262" y="7403"/>
                  </a:cubicBezTo>
                  <a:cubicBezTo>
                    <a:pt x="4274" y="7403"/>
                    <a:pt x="4285" y="7402"/>
                    <a:pt x="4296" y="7399"/>
                  </a:cubicBezTo>
                  <a:cubicBezTo>
                    <a:pt x="4358" y="7383"/>
                    <a:pt x="4404" y="7314"/>
                    <a:pt x="4381" y="7252"/>
                  </a:cubicBezTo>
                  <a:cubicBezTo>
                    <a:pt x="4336" y="7115"/>
                    <a:pt x="4290" y="6974"/>
                    <a:pt x="4255" y="6837"/>
                  </a:cubicBezTo>
                  <a:cubicBezTo>
                    <a:pt x="4221" y="6695"/>
                    <a:pt x="4187" y="6553"/>
                    <a:pt x="4171" y="6410"/>
                  </a:cubicBezTo>
                  <a:cubicBezTo>
                    <a:pt x="4142" y="6218"/>
                    <a:pt x="4137" y="6024"/>
                    <a:pt x="4142" y="5825"/>
                  </a:cubicBezTo>
                  <a:cubicBezTo>
                    <a:pt x="4160" y="5814"/>
                    <a:pt x="4176" y="5803"/>
                    <a:pt x="4187" y="5791"/>
                  </a:cubicBezTo>
                  <a:cubicBezTo>
                    <a:pt x="4228" y="5757"/>
                    <a:pt x="4262" y="5718"/>
                    <a:pt x="4290" y="5683"/>
                  </a:cubicBezTo>
                  <a:cubicBezTo>
                    <a:pt x="4330" y="5638"/>
                    <a:pt x="4365" y="5587"/>
                    <a:pt x="4399" y="5536"/>
                  </a:cubicBezTo>
                  <a:cubicBezTo>
                    <a:pt x="4410" y="5513"/>
                    <a:pt x="4426" y="5484"/>
                    <a:pt x="4438" y="5456"/>
                  </a:cubicBezTo>
                  <a:cubicBezTo>
                    <a:pt x="4460" y="5479"/>
                    <a:pt x="4478" y="5502"/>
                    <a:pt x="4501" y="5524"/>
                  </a:cubicBezTo>
                  <a:cubicBezTo>
                    <a:pt x="4569" y="5587"/>
                    <a:pt x="4643" y="5633"/>
                    <a:pt x="4733" y="5667"/>
                  </a:cubicBezTo>
                  <a:cubicBezTo>
                    <a:pt x="4808" y="5701"/>
                    <a:pt x="4892" y="5712"/>
                    <a:pt x="4978" y="5712"/>
                  </a:cubicBezTo>
                  <a:cubicBezTo>
                    <a:pt x="5057" y="5707"/>
                    <a:pt x="5142" y="5689"/>
                    <a:pt x="5222" y="5660"/>
                  </a:cubicBezTo>
                  <a:cubicBezTo>
                    <a:pt x="5529" y="5547"/>
                    <a:pt x="5768" y="5280"/>
                    <a:pt x="5881" y="4973"/>
                  </a:cubicBezTo>
                  <a:cubicBezTo>
                    <a:pt x="5921" y="5002"/>
                    <a:pt x="5972" y="5025"/>
                    <a:pt x="6017" y="5041"/>
                  </a:cubicBezTo>
                  <a:cubicBezTo>
                    <a:pt x="6080" y="5068"/>
                    <a:pt x="6150" y="5077"/>
                    <a:pt x="6221" y="5077"/>
                  </a:cubicBezTo>
                  <a:cubicBezTo>
                    <a:pt x="6240" y="5077"/>
                    <a:pt x="6260" y="5076"/>
                    <a:pt x="6279" y="5075"/>
                  </a:cubicBezTo>
                  <a:cubicBezTo>
                    <a:pt x="6455" y="5064"/>
                    <a:pt x="6620" y="4973"/>
                    <a:pt x="6739" y="4849"/>
                  </a:cubicBezTo>
                  <a:cubicBezTo>
                    <a:pt x="6802" y="4786"/>
                    <a:pt x="6853" y="4712"/>
                    <a:pt x="6893" y="4637"/>
                  </a:cubicBezTo>
                  <a:cubicBezTo>
                    <a:pt x="6938" y="4553"/>
                    <a:pt x="6961" y="4461"/>
                    <a:pt x="6972" y="4371"/>
                  </a:cubicBezTo>
                  <a:cubicBezTo>
                    <a:pt x="6983" y="4275"/>
                    <a:pt x="6972" y="4178"/>
                    <a:pt x="6943" y="4086"/>
                  </a:cubicBezTo>
                  <a:cubicBezTo>
                    <a:pt x="6938" y="4065"/>
                    <a:pt x="6933" y="4041"/>
                    <a:pt x="6922" y="4024"/>
                  </a:cubicBezTo>
                  <a:cubicBezTo>
                    <a:pt x="6956" y="4024"/>
                    <a:pt x="6990" y="4018"/>
                    <a:pt x="7017" y="4013"/>
                  </a:cubicBezTo>
                  <a:cubicBezTo>
                    <a:pt x="7137" y="3990"/>
                    <a:pt x="7239" y="3928"/>
                    <a:pt x="7324" y="3853"/>
                  </a:cubicBezTo>
                  <a:cubicBezTo>
                    <a:pt x="7415" y="3780"/>
                    <a:pt x="7473" y="3672"/>
                    <a:pt x="7512" y="3564"/>
                  </a:cubicBezTo>
                  <a:cubicBezTo>
                    <a:pt x="7552" y="3444"/>
                    <a:pt x="7546" y="3315"/>
                    <a:pt x="7518" y="3195"/>
                  </a:cubicBezTo>
                  <a:cubicBezTo>
                    <a:pt x="7494" y="3087"/>
                    <a:pt x="7438" y="2995"/>
                    <a:pt x="7370" y="2905"/>
                  </a:cubicBezTo>
                  <a:cubicBezTo>
                    <a:pt x="7302" y="2820"/>
                    <a:pt x="7211" y="2746"/>
                    <a:pt x="7119" y="2689"/>
                  </a:cubicBezTo>
                  <a:cubicBezTo>
                    <a:pt x="7024" y="2626"/>
                    <a:pt x="6915" y="2581"/>
                    <a:pt x="6807" y="2541"/>
                  </a:cubicBezTo>
                  <a:cubicBezTo>
                    <a:pt x="6796" y="2536"/>
                    <a:pt x="6778" y="2530"/>
                    <a:pt x="6767" y="2524"/>
                  </a:cubicBezTo>
                  <a:cubicBezTo>
                    <a:pt x="6802" y="2507"/>
                    <a:pt x="6830" y="2484"/>
                    <a:pt x="6859" y="2462"/>
                  </a:cubicBezTo>
                  <a:cubicBezTo>
                    <a:pt x="6943" y="2399"/>
                    <a:pt x="7024" y="2326"/>
                    <a:pt x="7069" y="2229"/>
                  </a:cubicBezTo>
                  <a:cubicBezTo>
                    <a:pt x="7108" y="2155"/>
                    <a:pt x="7126" y="2075"/>
                    <a:pt x="7119" y="1990"/>
                  </a:cubicBezTo>
                  <a:cubicBezTo>
                    <a:pt x="7114" y="1944"/>
                    <a:pt x="7103" y="1904"/>
                    <a:pt x="7080" y="1859"/>
                  </a:cubicBezTo>
                  <a:cubicBezTo>
                    <a:pt x="7063" y="1820"/>
                    <a:pt x="7040" y="1786"/>
                    <a:pt x="7012" y="1752"/>
                  </a:cubicBezTo>
                  <a:cubicBezTo>
                    <a:pt x="6961" y="1689"/>
                    <a:pt x="6893" y="1637"/>
                    <a:pt x="6825" y="1598"/>
                  </a:cubicBezTo>
                  <a:cubicBezTo>
                    <a:pt x="6728" y="1553"/>
                    <a:pt x="6631" y="1524"/>
                    <a:pt x="6523" y="1513"/>
                  </a:cubicBezTo>
                  <a:cubicBezTo>
                    <a:pt x="6487" y="1509"/>
                    <a:pt x="6451" y="1507"/>
                    <a:pt x="6414" y="1507"/>
                  </a:cubicBezTo>
                  <a:cubicBezTo>
                    <a:pt x="6339" y="1507"/>
                    <a:pt x="6263" y="1515"/>
                    <a:pt x="6188" y="1529"/>
                  </a:cubicBezTo>
                  <a:cubicBezTo>
                    <a:pt x="6165" y="1529"/>
                    <a:pt x="6137" y="1535"/>
                    <a:pt x="6109" y="1542"/>
                  </a:cubicBezTo>
                  <a:cubicBezTo>
                    <a:pt x="6125" y="1479"/>
                    <a:pt x="6131" y="1405"/>
                    <a:pt x="6125" y="1337"/>
                  </a:cubicBezTo>
                  <a:cubicBezTo>
                    <a:pt x="6120" y="1262"/>
                    <a:pt x="6097" y="1188"/>
                    <a:pt x="6062" y="1120"/>
                  </a:cubicBezTo>
                  <a:cubicBezTo>
                    <a:pt x="6023" y="1058"/>
                    <a:pt x="5972" y="1002"/>
                    <a:pt x="5910" y="962"/>
                  </a:cubicBezTo>
                  <a:cubicBezTo>
                    <a:pt x="5852" y="921"/>
                    <a:pt x="5790" y="894"/>
                    <a:pt x="5722" y="876"/>
                  </a:cubicBezTo>
                  <a:cubicBezTo>
                    <a:pt x="5675" y="866"/>
                    <a:pt x="5626" y="862"/>
                    <a:pt x="5578" y="862"/>
                  </a:cubicBezTo>
                  <a:cubicBezTo>
                    <a:pt x="5550" y="862"/>
                    <a:pt x="5522" y="863"/>
                    <a:pt x="5495" y="865"/>
                  </a:cubicBezTo>
                  <a:cubicBezTo>
                    <a:pt x="5449" y="871"/>
                    <a:pt x="5409" y="882"/>
                    <a:pt x="5364" y="894"/>
                  </a:cubicBezTo>
                  <a:cubicBezTo>
                    <a:pt x="5325" y="905"/>
                    <a:pt x="5285" y="921"/>
                    <a:pt x="5239" y="939"/>
                  </a:cubicBezTo>
                  <a:cubicBezTo>
                    <a:pt x="5233" y="944"/>
                    <a:pt x="5228" y="944"/>
                    <a:pt x="5217" y="950"/>
                  </a:cubicBezTo>
                  <a:cubicBezTo>
                    <a:pt x="5210" y="837"/>
                    <a:pt x="5188" y="729"/>
                    <a:pt x="5136" y="627"/>
                  </a:cubicBezTo>
                  <a:cubicBezTo>
                    <a:pt x="5068" y="496"/>
                    <a:pt x="4937" y="393"/>
                    <a:pt x="4796" y="370"/>
                  </a:cubicBezTo>
                  <a:cubicBezTo>
                    <a:pt x="4769" y="367"/>
                    <a:pt x="4742" y="365"/>
                    <a:pt x="4715" y="365"/>
                  </a:cubicBezTo>
                  <a:cubicBezTo>
                    <a:pt x="4584" y="365"/>
                    <a:pt x="4455" y="407"/>
                    <a:pt x="4341" y="473"/>
                  </a:cubicBezTo>
                  <a:cubicBezTo>
                    <a:pt x="4262" y="519"/>
                    <a:pt x="4187" y="580"/>
                    <a:pt x="4126" y="643"/>
                  </a:cubicBezTo>
                  <a:cubicBezTo>
                    <a:pt x="4103" y="661"/>
                    <a:pt x="4085" y="683"/>
                    <a:pt x="4069" y="700"/>
                  </a:cubicBezTo>
                  <a:cubicBezTo>
                    <a:pt x="4063" y="672"/>
                    <a:pt x="4058" y="643"/>
                    <a:pt x="4051" y="614"/>
                  </a:cubicBezTo>
                  <a:cubicBezTo>
                    <a:pt x="4024" y="501"/>
                    <a:pt x="3990" y="393"/>
                    <a:pt x="3938" y="291"/>
                  </a:cubicBezTo>
                  <a:cubicBezTo>
                    <a:pt x="3893" y="194"/>
                    <a:pt x="3819" y="110"/>
                    <a:pt x="3722" y="58"/>
                  </a:cubicBezTo>
                  <a:cubicBezTo>
                    <a:pt x="3649" y="18"/>
                    <a:pt x="3568" y="1"/>
                    <a:pt x="348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2" name="Google Shape;2106;p27"/>
            <p:cNvSpPr>
              <a:spLocks noChangeArrowheads="1"/>
            </p:cNvSpPr>
            <p:nvPr/>
          </p:nvSpPr>
          <p:spPr bwMode="auto">
            <a:xfrm flipH="1">
              <a:off x="1101143" y="3640867"/>
              <a:ext cx="29822" cy="42610"/>
            </a:xfrm>
            <a:custGeom>
              <a:avLst/>
              <a:gdLst>
                <a:gd name="T0" fmla="*/ 0 w 1029"/>
                <a:gd name="T1" fmla="*/ 0 h 1479"/>
                <a:gd name="T2" fmla="*/ 1029 w 1029"/>
                <a:gd name="T3" fmla="*/ 1479 h 1479"/>
              </a:gdLst>
              <a:ahLst/>
              <a:cxnLst/>
              <a:rect l="T0" t="T1" r="T2" b="T3"/>
              <a:pathLst>
                <a:path w="1029" h="1479" extrusionOk="0">
                  <a:moveTo>
                    <a:pt x="187" y="1"/>
                  </a:moveTo>
                  <a:lnTo>
                    <a:pt x="187" y="91"/>
                  </a:lnTo>
                  <a:lnTo>
                    <a:pt x="187" y="137"/>
                  </a:lnTo>
                  <a:cubicBezTo>
                    <a:pt x="193" y="256"/>
                    <a:pt x="198" y="381"/>
                    <a:pt x="198" y="507"/>
                  </a:cubicBezTo>
                  <a:cubicBezTo>
                    <a:pt x="198" y="659"/>
                    <a:pt x="96" y="733"/>
                    <a:pt x="80" y="853"/>
                  </a:cubicBezTo>
                  <a:cubicBezTo>
                    <a:pt x="69" y="950"/>
                    <a:pt x="1" y="1268"/>
                    <a:pt x="28" y="1399"/>
                  </a:cubicBezTo>
                  <a:cubicBezTo>
                    <a:pt x="324" y="1459"/>
                    <a:pt x="536" y="1479"/>
                    <a:pt x="686" y="1479"/>
                  </a:cubicBezTo>
                  <a:cubicBezTo>
                    <a:pt x="958" y="1479"/>
                    <a:pt x="1029" y="1415"/>
                    <a:pt x="1029" y="1415"/>
                  </a:cubicBezTo>
                  <a:cubicBezTo>
                    <a:pt x="1011" y="1352"/>
                    <a:pt x="1000" y="1291"/>
                    <a:pt x="989" y="1223"/>
                  </a:cubicBezTo>
                  <a:cubicBezTo>
                    <a:pt x="966" y="1086"/>
                    <a:pt x="864" y="773"/>
                    <a:pt x="853" y="649"/>
                  </a:cubicBezTo>
                  <a:cubicBezTo>
                    <a:pt x="846" y="507"/>
                    <a:pt x="841" y="381"/>
                    <a:pt x="841" y="256"/>
                  </a:cubicBezTo>
                  <a:cubicBezTo>
                    <a:pt x="841" y="188"/>
                    <a:pt x="841" y="119"/>
                    <a:pt x="846" y="46"/>
                  </a:cubicBezTo>
                  <a:cubicBezTo>
                    <a:pt x="812" y="57"/>
                    <a:pt x="785" y="69"/>
                    <a:pt x="751" y="80"/>
                  </a:cubicBezTo>
                  <a:cubicBezTo>
                    <a:pt x="699" y="98"/>
                    <a:pt x="648" y="103"/>
                    <a:pt x="597" y="108"/>
                  </a:cubicBezTo>
                  <a:lnTo>
                    <a:pt x="557" y="108"/>
                  </a:lnTo>
                  <a:cubicBezTo>
                    <a:pt x="517" y="108"/>
                    <a:pt x="478" y="108"/>
                    <a:pt x="437" y="98"/>
                  </a:cubicBezTo>
                  <a:cubicBezTo>
                    <a:pt x="369" y="91"/>
                    <a:pt x="279" y="63"/>
                    <a:pt x="198" y="6"/>
                  </a:cubicBezTo>
                  <a:lnTo>
                    <a:pt x="187"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3" name="Google Shape;2107;p27"/>
            <p:cNvSpPr>
              <a:spLocks noChangeArrowheads="1"/>
            </p:cNvSpPr>
            <p:nvPr/>
          </p:nvSpPr>
          <p:spPr bwMode="auto">
            <a:xfrm flipH="1">
              <a:off x="1008839" y="3471847"/>
              <a:ext cx="207330" cy="164758"/>
            </a:xfrm>
            <a:custGeom>
              <a:avLst/>
              <a:gdLst>
                <a:gd name="T0" fmla="*/ 0 w 7053"/>
                <a:gd name="T1" fmla="*/ 0 h 5576"/>
                <a:gd name="T2" fmla="*/ 7053 w 7053"/>
                <a:gd name="T3" fmla="*/ 5576 h 5576"/>
              </a:gdLst>
              <a:ahLst/>
              <a:cxnLst/>
              <a:rect l="T0" t="T1" r="T2" b="T3"/>
              <a:pathLst>
                <a:path w="7053" h="5576" extrusionOk="0">
                  <a:moveTo>
                    <a:pt x="3155" y="1"/>
                  </a:moveTo>
                  <a:cubicBezTo>
                    <a:pt x="3121" y="8"/>
                    <a:pt x="3093" y="19"/>
                    <a:pt x="3069" y="29"/>
                  </a:cubicBezTo>
                  <a:cubicBezTo>
                    <a:pt x="3035" y="42"/>
                    <a:pt x="3008" y="58"/>
                    <a:pt x="2974" y="87"/>
                  </a:cubicBezTo>
                  <a:cubicBezTo>
                    <a:pt x="2933" y="115"/>
                    <a:pt x="2899" y="149"/>
                    <a:pt x="2865" y="189"/>
                  </a:cubicBezTo>
                  <a:cubicBezTo>
                    <a:pt x="2814" y="257"/>
                    <a:pt x="2769" y="342"/>
                    <a:pt x="2728" y="433"/>
                  </a:cubicBezTo>
                  <a:cubicBezTo>
                    <a:pt x="2672" y="559"/>
                    <a:pt x="2638" y="683"/>
                    <a:pt x="2621" y="808"/>
                  </a:cubicBezTo>
                  <a:cubicBezTo>
                    <a:pt x="2615" y="819"/>
                    <a:pt x="2615" y="837"/>
                    <a:pt x="2615" y="848"/>
                  </a:cubicBezTo>
                  <a:cubicBezTo>
                    <a:pt x="2610" y="876"/>
                    <a:pt x="2599" y="900"/>
                    <a:pt x="2576" y="916"/>
                  </a:cubicBezTo>
                  <a:cubicBezTo>
                    <a:pt x="2565" y="921"/>
                    <a:pt x="2552" y="928"/>
                    <a:pt x="2536" y="928"/>
                  </a:cubicBezTo>
                  <a:cubicBezTo>
                    <a:pt x="2518" y="928"/>
                    <a:pt x="2507" y="921"/>
                    <a:pt x="2497" y="916"/>
                  </a:cubicBezTo>
                  <a:cubicBezTo>
                    <a:pt x="2428" y="865"/>
                    <a:pt x="2360" y="826"/>
                    <a:pt x="2285" y="792"/>
                  </a:cubicBezTo>
                  <a:cubicBezTo>
                    <a:pt x="2235" y="774"/>
                    <a:pt x="2190" y="758"/>
                    <a:pt x="2143" y="751"/>
                  </a:cubicBezTo>
                  <a:cubicBezTo>
                    <a:pt x="2127" y="751"/>
                    <a:pt x="2109" y="745"/>
                    <a:pt x="2093" y="745"/>
                  </a:cubicBezTo>
                  <a:cubicBezTo>
                    <a:pt x="2075" y="745"/>
                    <a:pt x="2064" y="751"/>
                    <a:pt x="2053" y="751"/>
                  </a:cubicBezTo>
                  <a:cubicBezTo>
                    <a:pt x="2025" y="758"/>
                    <a:pt x="1996" y="763"/>
                    <a:pt x="1973" y="769"/>
                  </a:cubicBezTo>
                  <a:cubicBezTo>
                    <a:pt x="1957" y="780"/>
                    <a:pt x="1933" y="792"/>
                    <a:pt x="1917" y="808"/>
                  </a:cubicBezTo>
                  <a:cubicBezTo>
                    <a:pt x="1899" y="819"/>
                    <a:pt x="1883" y="837"/>
                    <a:pt x="1865" y="860"/>
                  </a:cubicBezTo>
                  <a:cubicBezTo>
                    <a:pt x="1849" y="882"/>
                    <a:pt x="1831" y="910"/>
                    <a:pt x="1815" y="945"/>
                  </a:cubicBezTo>
                  <a:cubicBezTo>
                    <a:pt x="1797" y="996"/>
                    <a:pt x="1781" y="1052"/>
                    <a:pt x="1768" y="1120"/>
                  </a:cubicBezTo>
                  <a:cubicBezTo>
                    <a:pt x="1757" y="1201"/>
                    <a:pt x="1757" y="1285"/>
                    <a:pt x="1768" y="1382"/>
                  </a:cubicBezTo>
                  <a:cubicBezTo>
                    <a:pt x="1768" y="1399"/>
                    <a:pt x="1763" y="1416"/>
                    <a:pt x="1747" y="1433"/>
                  </a:cubicBezTo>
                  <a:cubicBezTo>
                    <a:pt x="1734" y="1450"/>
                    <a:pt x="1706" y="1461"/>
                    <a:pt x="1684" y="1461"/>
                  </a:cubicBezTo>
                  <a:cubicBezTo>
                    <a:pt x="1671" y="1461"/>
                    <a:pt x="1661" y="1456"/>
                    <a:pt x="1650" y="1450"/>
                  </a:cubicBezTo>
                  <a:cubicBezTo>
                    <a:pt x="1610" y="1422"/>
                    <a:pt x="1569" y="1399"/>
                    <a:pt x="1530" y="1382"/>
                  </a:cubicBezTo>
                  <a:cubicBezTo>
                    <a:pt x="1474" y="1359"/>
                    <a:pt x="1411" y="1343"/>
                    <a:pt x="1343" y="1330"/>
                  </a:cubicBezTo>
                  <a:cubicBezTo>
                    <a:pt x="1314" y="1330"/>
                    <a:pt x="1280" y="1325"/>
                    <a:pt x="1251" y="1325"/>
                  </a:cubicBezTo>
                  <a:cubicBezTo>
                    <a:pt x="1212" y="1325"/>
                    <a:pt x="1178" y="1330"/>
                    <a:pt x="1144" y="1330"/>
                  </a:cubicBezTo>
                  <a:cubicBezTo>
                    <a:pt x="1076" y="1343"/>
                    <a:pt x="1013" y="1359"/>
                    <a:pt x="962" y="1382"/>
                  </a:cubicBezTo>
                  <a:cubicBezTo>
                    <a:pt x="921" y="1399"/>
                    <a:pt x="882" y="1422"/>
                    <a:pt x="853" y="1445"/>
                  </a:cubicBezTo>
                  <a:cubicBezTo>
                    <a:pt x="831" y="1461"/>
                    <a:pt x="808" y="1485"/>
                    <a:pt x="792" y="1501"/>
                  </a:cubicBezTo>
                  <a:cubicBezTo>
                    <a:pt x="780" y="1524"/>
                    <a:pt x="769" y="1542"/>
                    <a:pt x="758" y="1558"/>
                  </a:cubicBezTo>
                  <a:cubicBezTo>
                    <a:pt x="751" y="1581"/>
                    <a:pt x="746" y="1598"/>
                    <a:pt x="740" y="1621"/>
                  </a:cubicBezTo>
                  <a:lnTo>
                    <a:pt x="740" y="1684"/>
                  </a:lnTo>
                  <a:cubicBezTo>
                    <a:pt x="746" y="1718"/>
                    <a:pt x="758" y="1740"/>
                    <a:pt x="763" y="1768"/>
                  </a:cubicBezTo>
                  <a:cubicBezTo>
                    <a:pt x="780" y="1802"/>
                    <a:pt x="797" y="1831"/>
                    <a:pt x="814" y="1860"/>
                  </a:cubicBezTo>
                  <a:lnTo>
                    <a:pt x="842" y="1865"/>
                  </a:lnTo>
                  <a:lnTo>
                    <a:pt x="853" y="1871"/>
                  </a:lnTo>
                  <a:lnTo>
                    <a:pt x="876" y="1876"/>
                  </a:lnTo>
                  <a:cubicBezTo>
                    <a:pt x="916" y="1888"/>
                    <a:pt x="962" y="1905"/>
                    <a:pt x="1002" y="1922"/>
                  </a:cubicBezTo>
                  <a:cubicBezTo>
                    <a:pt x="1036" y="1939"/>
                    <a:pt x="1058" y="1978"/>
                    <a:pt x="1070" y="2012"/>
                  </a:cubicBezTo>
                  <a:cubicBezTo>
                    <a:pt x="1076" y="2046"/>
                    <a:pt x="1076" y="2093"/>
                    <a:pt x="1052" y="2127"/>
                  </a:cubicBezTo>
                  <a:cubicBezTo>
                    <a:pt x="1024" y="2172"/>
                    <a:pt x="973" y="2201"/>
                    <a:pt x="916" y="2201"/>
                  </a:cubicBezTo>
                  <a:cubicBezTo>
                    <a:pt x="894" y="2201"/>
                    <a:pt x="866" y="2195"/>
                    <a:pt x="848" y="2183"/>
                  </a:cubicBezTo>
                  <a:cubicBezTo>
                    <a:pt x="819" y="2166"/>
                    <a:pt x="792" y="2149"/>
                    <a:pt x="763" y="2132"/>
                  </a:cubicBezTo>
                  <a:cubicBezTo>
                    <a:pt x="729" y="2121"/>
                    <a:pt x="695" y="2109"/>
                    <a:pt x="655" y="2104"/>
                  </a:cubicBezTo>
                  <a:cubicBezTo>
                    <a:pt x="632" y="2104"/>
                    <a:pt x="609" y="2098"/>
                    <a:pt x="593" y="2098"/>
                  </a:cubicBezTo>
                  <a:cubicBezTo>
                    <a:pt x="564" y="2098"/>
                    <a:pt x="541" y="2104"/>
                    <a:pt x="519" y="2104"/>
                  </a:cubicBezTo>
                  <a:cubicBezTo>
                    <a:pt x="473" y="2115"/>
                    <a:pt x="433" y="2127"/>
                    <a:pt x="394" y="2138"/>
                  </a:cubicBezTo>
                  <a:cubicBezTo>
                    <a:pt x="365" y="2149"/>
                    <a:pt x="342" y="2166"/>
                    <a:pt x="315" y="2183"/>
                  </a:cubicBezTo>
                  <a:cubicBezTo>
                    <a:pt x="291" y="2201"/>
                    <a:pt x="268" y="2224"/>
                    <a:pt x="246" y="2251"/>
                  </a:cubicBezTo>
                  <a:cubicBezTo>
                    <a:pt x="240" y="2263"/>
                    <a:pt x="229" y="2280"/>
                    <a:pt x="223" y="2297"/>
                  </a:cubicBezTo>
                  <a:cubicBezTo>
                    <a:pt x="218" y="2308"/>
                    <a:pt x="212" y="2319"/>
                    <a:pt x="212" y="2331"/>
                  </a:cubicBezTo>
                  <a:cubicBezTo>
                    <a:pt x="205" y="2337"/>
                    <a:pt x="212" y="2348"/>
                    <a:pt x="212" y="2353"/>
                  </a:cubicBezTo>
                  <a:lnTo>
                    <a:pt x="212" y="2366"/>
                  </a:lnTo>
                  <a:cubicBezTo>
                    <a:pt x="218" y="2371"/>
                    <a:pt x="218" y="2376"/>
                    <a:pt x="218" y="2376"/>
                  </a:cubicBezTo>
                  <a:cubicBezTo>
                    <a:pt x="223" y="2387"/>
                    <a:pt x="229" y="2394"/>
                    <a:pt x="234" y="2405"/>
                  </a:cubicBezTo>
                  <a:cubicBezTo>
                    <a:pt x="246" y="2421"/>
                    <a:pt x="263" y="2434"/>
                    <a:pt x="274" y="2450"/>
                  </a:cubicBezTo>
                  <a:cubicBezTo>
                    <a:pt x="315" y="2479"/>
                    <a:pt x="360" y="2502"/>
                    <a:pt x="410" y="2524"/>
                  </a:cubicBezTo>
                  <a:cubicBezTo>
                    <a:pt x="439" y="2536"/>
                    <a:pt x="467" y="2552"/>
                    <a:pt x="485" y="2581"/>
                  </a:cubicBezTo>
                  <a:cubicBezTo>
                    <a:pt x="501" y="2610"/>
                    <a:pt x="501" y="2649"/>
                    <a:pt x="496" y="2678"/>
                  </a:cubicBezTo>
                  <a:cubicBezTo>
                    <a:pt x="478" y="2735"/>
                    <a:pt x="433" y="2769"/>
                    <a:pt x="370" y="2775"/>
                  </a:cubicBezTo>
                  <a:cubicBezTo>
                    <a:pt x="349" y="2775"/>
                    <a:pt x="325" y="2775"/>
                    <a:pt x="302" y="2780"/>
                  </a:cubicBezTo>
                  <a:cubicBezTo>
                    <a:pt x="252" y="2791"/>
                    <a:pt x="200" y="2803"/>
                    <a:pt x="155" y="2820"/>
                  </a:cubicBezTo>
                  <a:cubicBezTo>
                    <a:pt x="132" y="2831"/>
                    <a:pt x="110" y="2843"/>
                    <a:pt x="87" y="2859"/>
                  </a:cubicBezTo>
                  <a:cubicBezTo>
                    <a:pt x="69" y="2872"/>
                    <a:pt x="53" y="2888"/>
                    <a:pt x="42" y="2899"/>
                  </a:cubicBezTo>
                  <a:cubicBezTo>
                    <a:pt x="35" y="2917"/>
                    <a:pt x="24" y="2927"/>
                    <a:pt x="19" y="2945"/>
                  </a:cubicBezTo>
                  <a:cubicBezTo>
                    <a:pt x="13" y="2956"/>
                    <a:pt x="8" y="2974"/>
                    <a:pt x="8" y="2990"/>
                  </a:cubicBezTo>
                  <a:cubicBezTo>
                    <a:pt x="1" y="3013"/>
                    <a:pt x="1" y="3035"/>
                    <a:pt x="8" y="3058"/>
                  </a:cubicBezTo>
                  <a:cubicBezTo>
                    <a:pt x="13" y="3087"/>
                    <a:pt x="19" y="3116"/>
                    <a:pt x="30" y="3144"/>
                  </a:cubicBezTo>
                  <a:cubicBezTo>
                    <a:pt x="47" y="3184"/>
                    <a:pt x="69" y="3218"/>
                    <a:pt x="92" y="3252"/>
                  </a:cubicBezTo>
                  <a:cubicBezTo>
                    <a:pt x="126" y="3297"/>
                    <a:pt x="166" y="3337"/>
                    <a:pt x="212" y="3371"/>
                  </a:cubicBezTo>
                  <a:cubicBezTo>
                    <a:pt x="263" y="3405"/>
                    <a:pt x="308" y="3433"/>
                    <a:pt x="360" y="3457"/>
                  </a:cubicBezTo>
                  <a:cubicBezTo>
                    <a:pt x="405" y="3478"/>
                    <a:pt x="451" y="3491"/>
                    <a:pt x="501" y="3502"/>
                  </a:cubicBezTo>
                  <a:cubicBezTo>
                    <a:pt x="559" y="3512"/>
                    <a:pt x="604" y="3570"/>
                    <a:pt x="604" y="3632"/>
                  </a:cubicBezTo>
                  <a:cubicBezTo>
                    <a:pt x="604" y="3683"/>
                    <a:pt x="580" y="3729"/>
                    <a:pt x="535" y="3751"/>
                  </a:cubicBezTo>
                  <a:cubicBezTo>
                    <a:pt x="496" y="3780"/>
                    <a:pt x="456" y="3808"/>
                    <a:pt x="417" y="3837"/>
                  </a:cubicBezTo>
                  <a:cubicBezTo>
                    <a:pt x="360" y="3877"/>
                    <a:pt x="320" y="3922"/>
                    <a:pt x="286" y="3963"/>
                  </a:cubicBezTo>
                  <a:cubicBezTo>
                    <a:pt x="268" y="3984"/>
                    <a:pt x="257" y="4008"/>
                    <a:pt x="246" y="4031"/>
                  </a:cubicBezTo>
                  <a:cubicBezTo>
                    <a:pt x="240" y="4047"/>
                    <a:pt x="234" y="4065"/>
                    <a:pt x="229" y="4081"/>
                  </a:cubicBezTo>
                  <a:lnTo>
                    <a:pt x="229" y="4126"/>
                  </a:lnTo>
                  <a:cubicBezTo>
                    <a:pt x="234" y="4144"/>
                    <a:pt x="240" y="4160"/>
                    <a:pt x="246" y="4178"/>
                  </a:cubicBezTo>
                  <a:cubicBezTo>
                    <a:pt x="257" y="4194"/>
                    <a:pt x="268" y="4218"/>
                    <a:pt x="280" y="4235"/>
                  </a:cubicBezTo>
                  <a:cubicBezTo>
                    <a:pt x="302" y="4263"/>
                    <a:pt x="336" y="4297"/>
                    <a:pt x="370" y="4325"/>
                  </a:cubicBezTo>
                  <a:cubicBezTo>
                    <a:pt x="439" y="4372"/>
                    <a:pt x="507" y="4411"/>
                    <a:pt x="587" y="4445"/>
                  </a:cubicBezTo>
                  <a:cubicBezTo>
                    <a:pt x="706" y="4496"/>
                    <a:pt x="831" y="4530"/>
                    <a:pt x="962" y="4548"/>
                  </a:cubicBezTo>
                  <a:cubicBezTo>
                    <a:pt x="1031" y="4558"/>
                    <a:pt x="1099" y="4558"/>
                    <a:pt x="1155" y="4558"/>
                  </a:cubicBezTo>
                  <a:lnTo>
                    <a:pt x="1189" y="4558"/>
                  </a:lnTo>
                  <a:cubicBezTo>
                    <a:pt x="1223" y="4558"/>
                    <a:pt x="1257" y="4576"/>
                    <a:pt x="1280" y="4598"/>
                  </a:cubicBezTo>
                  <a:cubicBezTo>
                    <a:pt x="1303" y="4621"/>
                    <a:pt x="1320" y="4661"/>
                    <a:pt x="1320" y="4689"/>
                  </a:cubicBezTo>
                  <a:cubicBezTo>
                    <a:pt x="1309" y="4781"/>
                    <a:pt x="1309" y="4865"/>
                    <a:pt x="1314" y="4944"/>
                  </a:cubicBezTo>
                  <a:cubicBezTo>
                    <a:pt x="1325" y="4996"/>
                    <a:pt x="1337" y="5041"/>
                    <a:pt x="1354" y="5093"/>
                  </a:cubicBezTo>
                  <a:cubicBezTo>
                    <a:pt x="1365" y="5122"/>
                    <a:pt x="1382" y="5149"/>
                    <a:pt x="1406" y="5178"/>
                  </a:cubicBezTo>
                  <a:cubicBezTo>
                    <a:pt x="1416" y="5195"/>
                    <a:pt x="1440" y="5217"/>
                    <a:pt x="1461" y="5235"/>
                  </a:cubicBezTo>
                  <a:cubicBezTo>
                    <a:pt x="1490" y="5258"/>
                    <a:pt x="1513" y="5269"/>
                    <a:pt x="1542" y="5285"/>
                  </a:cubicBezTo>
                  <a:cubicBezTo>
                    <a:pt x="1581" y="5298"/>
                    <a:pt x="1610" y="5309"/>
                    <a:pt x="1644" y="5314"/>
                  </a:cubicBezTo>
                  <a:lnTo>
                    <a:pt x="1718" y="5314"/>
                  </a:lnTo>
                  <a:cubicBezTo>
                    <a:pt x="1752" y="5303"/>
                    <a:pt x="1792" y="5298"/>
                    <a:pt x="1826" y="5280"/>
                  </a:cubicBezTo>
                  <a:cubicBezTo>
                    <a:pt x="1967" y="5217"/>
                    <a:pt x="2087" y="5127"/>
                    <a:pt x="2206" y="5036"/>
                  </a:cubicBezTo>
                  <a:lnTo>
                    <a:pt x="2235" y="5013"/>
                  </a:lnTo>
                  <a:lnTo>
                    <a:pt x="2246" y="5007"/>
                  </a:lnTo>
                  <a:cubicBezTo>
                    <a:pt x="2303" y="4962"/>
                    <a:pt x="2353" y="4923"/>
                    <a:pt x="2411" y="4889"/>
                  </a:cubicBezTo>
                  <a:cubicBezTo>
                    <a:pt x="2439" y="4871"/>
                    <a:pt x="2468" y="4854"/>
                    <a:pt x="2497" y="4842"/>
                  </a:cubicBezTo>
                  <a:lnTo>
                    <a:pt x="2507" y="4837"/>
                  </a:lnTo>
                  <a:cubicBezTo>
                    <a:pt x="2536" y="4826"/>
                    <a:pt x="2565" y="4815"/>
                    <a:pt x="2592" y="4808"/>
                  </a:cubicBezTo>
                  <a:cubicBezTo>
                    <a:pt x="2615" y="4803"/>
                    <a:pt x="2638" y="4803"/>
                    <a:pt x="2660" y="4803"/>
                  </a:cubicBezTo>
                  <a:cubicBezTo>
                    <a:pt x="2683" y="4803"/>
                    <a:pt x="2701" y="4803"/>
                    <a:pt x="2717" y="4808"/>
                  </a:cubicBezTo>
                  <a:cubicBezTo>
                    <a:pt x="2746" y="4815"/>
                    <a:pt x="2780" y="4826"/>
                    <a:pt x="2809" y="4842"/>
                  </a:cubicBezTo>
                  <a:cubicBezTo>
                    <a:pt x="2859" y="4876"/>
                    <a:pt x="2906" y="4923"/>
                    <a:pt x="2940" y="4985"/>
                  </a:cubicBezTo>
                  <a:cubicBezTo>
                    <a:pt x="2979" y="5054"/>
                    <a:pt x="3008" y="5127"/>
                    <a:pt x="3030" y="5201"/>
                  </a:cubicBezTo>
                  <a:cubicBezTo>
                    <a:pt x="3048" y="5246"/>
                    <a:pt x="3058" y="5285"/>
                    <a:pt x="3076" y="5319"/>
                  </a:cubicBezTo>
                  <a:cubicBezTo>
                    <a:pt x="3098" y="5371"/>
                    <a:pt x="3121" y="5416"/>
                    <a:pt x="3144" y="5450"/>
                  </a:cubicBezTo>
                  <a:cubicBezTo>
                    <a:pt x="3161" y="5474"/>
                    <a:pt x="3184" y="5490"/>
                    <a:pt x="3200" y="5508"/>
                  </a:cubicBezTo>
                  <a:cubicBezTo>
                    <a:pt x="3223" y="5519"/>
                    <a:pt x="3247" y="5536"/>
                    <a:pt x="3268" y="5542"/>
                  </a:cubicBezTo>
                  <a:cubicBezTo>
                    <a:pt x="3297" y="5553"/>
                    <a:pt x="3326" y="5565"/>
                    <a:pt x="3365" y="5570"/>
                  </a:cubicBezTo>
                  <a:cubicBezTo>
                    <a:pt x="3388" y="5576"/>
                    <a:pt x="3405" y="5576"/>
                    <a:pt x="3428" y="5576"/>
                  </a:cubicBezTo>
                  <a:cubicBezTo>
                    <a:pt x="3444" y="5576"/>
                    <a:pt x="3468" y="5576"/>
                    <a:pt x="3485" y="5570"/>
                  </a:cubicBezTo>
                  <a:cubicBezTo>
                    <a:pt x="3525" y="5565"/>
                    <a:pt x="3564" y="5553"/>
                    <a:pt x="3604" y="5536"/>
                  </a:cubicBezTo>
                  <a:cubicBezTo>
                    <a:pt x="3656" y="5513"/>
                    <a:pt x="3706" y="5484"/>
                    <a:pt x="3758" y="5445"/>
                  </a:cubicBezTo>
                  <a:cubicBezTo>
                    <a:pt x="3808" y="5400"/>
                    <a:pt x="3854" y="5354"/>
                    <a:pt x="3894" y="5309"/>
                  </a:cubicBezTo>
                  <a:cubicBezTo>
                    <a:pt x="3934" y="5251"/>
                    <a:pt x="3974" y="5190"/>
                    <a:pt x="4002" y="5127"/>
                  </a:cubicBezTo>
                  <a:cubicBezTo>
                    <a:pt x="4013" y="5093"/>
                    <a:pt x="4024" y="5059"/>
                    <a:pt x="4036" y="5019"/>
                  </a:cubicBezTo>
                  <a:cubicBezTo>
                    <a:pt x="4047" y="4979"/>
                    <a:pt x="4092" y="4944"/>
                    <a:pt x="4139" y="4944"/>
                  </a:cubicBezTo>
                  <a:cubicBezTo>
                    <a:pt x="4178" y="4944"/>
                    <a:pt x="4212" y="4968"/>
                    <a:pt x="4229" y="4996"/>
                  </a:cubicBezTo>
                  <a:cubicBezTo>
                    <a:pt x="4257" y="5047"/>
                    <a:pt x="4286" y="5099"/>
                    <a:pt x="4314" y="5138"/>
                  </a:cubicBezTo>
                  <a:cubicBezTo>
                    <a:pt x="4349" y="5178"/>
                    <a:pt x="4377" y="5212"/>
                    <a:pt x="4417" y="5240"/>
                  </a:cubicBezTo>
                  <a:cubicBezTo>
                    <a:pt x="4451" y="5269"/>
                    <a:pt x="4485" y="5285"/>
                    <a:pt x="4519" y="5303"/>
                  </a:cubicBezTo>
                  <a:cubicBezTo>
                    <a:pt x="4553" y="5314"/>
                    <a:pt x="4587" y="5326"/>
                    <a:pt x="4621" y="5332"/>
                  </a:cubicBezTo>
                  <a:cubicBezTo>
                    <a:pt x="4644" y="5332"/>
                    <a:pt x="4666" y="5337"/>
                    <a:pt x="4689" y="5337"/>
                  </a:cubicBezTo>
                  <a:cubicBezTo>
                    <a:pt x="4718" y="5337"/>
                    <a:pt x="4740" y="5332"/>
                    <a:pt x="4763" y="5332"/>
                  </a:cubicBezTo>
                  <a:cubicBezTo>
                    <a:pt x="4820" y="5319"/>
                    <a:pt x="4865" y="5309"/>
                    <a:pt x="4917" y="5285"/>
                  </a:cubicBezTo>
                  <a:cubicBezTo>
                    <a:pt x="4979" y="5258"/>
                    <a:pt x="5041" y="5224"/>
                    <a:pt x="5099" y="5178"/>
                  </a:cubicBezTo>
                  <a:cubicBezTo>
                    <a:pt x="5167" y="5127"/>
                    <a:pt x="5235" y="5064"/>
                    <a:pt x="5285" y="4996"/>
                  </a:cubicBezTo>
                  <a:cubicBezTo>
                    <a:pt x="5337" y="4928"/>
                    <a:pt x="5377" y="4860"/>
                    <a:pt x="5405" y="4792"/>
                  </a:cubicBezTo>
                  <a:cubicBezTo>
                    <a:pt x="5429" y="4734"/>
                    <a:pt x="5450" y="4678"/>
                    <a:pt x="5463" y="4616"/>
                  </a:cubicBezTo>
                  <a:cubicBezTo>
                    <a:pt x="5468" y="4587"/>
                    <a:pt x="5497" y="4558"/>
                    <a:pt x="5531" y="4553"/>
                  </a:cubicBezTo>
                  <a:lnTo>
                    <a:pt x="5553" y="4553"/>
                  </a:lnTo>
                  <a:cubicBezTo>
                    <a:pt x="5576" y="4553"/>
                    <a:pt x="5599" y="4558"/>
                    <a:pt x="5615" y="4576"/>
                  </a:cubicBezTo>
                  <a:cubicBezTo>
                    <a:pt x="5633" y="4593"/>
                    <a:pt x="5644" y="4603"/>
                    <a:pt x="5660" y="4616"/>
                  </a:cubicBezTo>
                  <a:cubicBezTo>
                    <a:pt x="5701" y="4644"/>
                    <a:pt x="5741" y="4666"/>
                    <a:pt x="5786" y="4689"/>
                  </a:cubicBezTo>
                  <a:cubicBezTo>
                    <a:pt x="5820" y="4700"/>
                    <a:pt x="5854" y="4713"/>
                    <a:pt x="5894" y="4718"/>
                  </a:cubicBezTo>
                  <a:cubicBezTo>
                    <a:pt x="5917" y="4718"/>
                    <a:pt x="5933" y="4723"/>
                    <a:pt x="5956" y="4723"/>
                  </a:cubicBezTo>
                  <a:cubicBezTo>
                    <a:pt x="5974" y="4723"/>
                    <a:pt x="5991" y="4723"/>
                    <a:pt x="6008" y="4718"/>
                  </a:cubicBezTo>
                  <a:cubicBezTo>
                    <a:pt x="6053" y="4713"/>
                    <a:pt x="6098" y="4700"/>
                    <a:pt x="6138" y="4684"/>
                  </a:cubicBezTo>
                  <a:cubicBezTo>
                    <a:pt x="6179" y="4666"/>
                    <a:pt x="6224" y="4638"/>
                    <a:pt x="6263" y="4610"/>
                  </a:cubicBezTo>
                  <a:cubicBezTo>
                    <a:pt x="6308" y="4576"/>
                    <a:pt x="6342" y="4535"/>
                    <a:pt x="6376" y="4496"/>
                  </a:cubicBezTo>
                  <a:cubicBezTo>
                    <a:pt x="6405" y="4456"/>
                    <a:pt x="6434" y="4411"/>
                    <a:pt x="6457" y="4359"/>
                  </a:cubicBezTo>
                  <a:cubicBezTo>
                    <a:pt x="6473" y="4314"/>
                    <a:pt x="6486" y="4269"/>
                    <a:pt x="6496" y="4223"/>
                  </a:cubicBezTo>
                  <a:cubicBezTo>
                    <a:pt x="6502" y="4178"/>
                    <a:pt x="6502" y="4133"/>
                    <a:pt x="6496" y="4087"/>
                  </a:cubicBezTo>
                  <a:cubicBezTo>
                    <a:pt x="6486" y="4042"/>
                    <a:pt x="6473" y="3997"/>
                    <a:pt x="6457" y="3950"/>
                  </a:cubicBezTo>
                  <a:cubicBezTo>
                    <a:pt x="6434" y="3905"/>
                    <a:pt x="6411" y="3860"/>
                    <a:pt x="6383" y="3819"/>
                  </a:cubicBezTo>
                  <a:lnTo>
                    <a:pt x="6355" y="3785"/>
                  </a:lnTo>
                  <a:cubicBezTo>
                    <a:pt x="6315" y="3746"/>
                    <a:pt x="6308" y="3701"/>
                    <a:pt x="6331" y="3656"/>
                  </a:cubicBezTo>
                  <a:cubicBezTo>
                    <a:pt x="6355" y="3627"/>
                    <a:pt x="6389" y="3604"/>
                    <a:pt x="6423" y="3604"/>
                  </a:cubicBezTo>
                  <a:cubicBezTo>
                    <a:pt x="6434" y="3604"/>
                    <a:pt x="6445" y="3604"/>
                    <a:pt x="6451" y="3609"/>
                  </a:cubicBezTo>
                  <a:cubicBezTo>
                    <a:pt x="6486" y="3622"/>
                    <a:pt x="6520" y="3627"/>
                    <a:pt x="6559" y="3638"/>
                  </a:cubicBezTo>
                  <a:lnTo>
                    <a:pt x="6672" y="3638"/>
                  </a:lnTo>
                  <a:cubicBezTo>
                    <a:pt x="6717" y="3627"/>
                    <a:pt x="6751" y="3615"/>
                    <a:pt x="6780" y="3604"/>
                  </a:cubicBezTo>
                  <a:cubicBezTo>
                    <a:pt x="6814" y="3593"/>
                    <a:pt x="6843" y="3570"/>
                    <a:pt x="6877" y="3553"/>
                  </a:cubicBezTo>
                  <a:cubicBezTo>
                    <a:pt x="6911" y="3525"/>
                    <a:pt x="6940" y="3496"/>
                    <a:pt x="6963" y="3467"/>
                  </a:cubicBezTo>
                  <a:cubicBezTo>
                    <a:pt x="6985" y="3428"/>
                    <a:pt x="7002" y="3399"/>
                    <a:pt x="7019" y="3365"/>
                  </a:cubicBezTo>
                  <a:cubicBezTo>
                    <a:pt x="7031" y="3331"/>
                    <a:pt x="7042" y="3297"/>
                    <a:pt x="7047" y="3257"/>
                  </a:cubicBezTo>
                  <a:cubicBezTo>
                    <a:pt x="7053" y="3212"/>
                    <a:pt x="7053" y="3166"/>
                    <a:pt x="7047" y="3127"/>
                  </a:cubicBezTo>
                  <a:cubicBezTo>
                    <a:pt x="7042" y="3082"/>
                    <a:pt x="7031" y="3042"/>
                    <a:pt x="7013" y="3001"/>
                  </a:cubicBezTo>
                  <a:cubicBezTo>
                    <a:pt x="6997" y="2956"/>
                    <a:pt x="6974" y="2917"/>
                    <a:pt x="6940" y="2877"/>
                  </a:cubicBezTo>
                  <a:cubicBezTo>
                    <a:pt x="6900" y="2825"/>
                    <a:pt x="6854" y="2780"/>
                    <a:pt x="6798" y="2741"/>
                  </a:cubicBezTo>
                  <a:cubicBezTo>
                    <a:pt x="6717" y="2678"/>
                    <a:pt x="6622" y="2626"/>
                    <a:pt x="6520" y="2581"/>
                  </a:cubicBezTo>
                  <a:cubicBezTo>
                    <a:pt x="6411" y="2536"/>
                    <a:pt x="6297" y="2502"/>
                    <a:pt x="6172" y="2479"/>
                  </a:cubicBezTo>
                  <a:cubicBezTo>
                    <a:pt x="6132" y="2473"/>
                    <a:pt x="6104" y="2421"/>
                    <a:pt x="6104" y="2387"/>
                  </a:cubicBezTo>
                  <a:cubicBezTo>
                    <a:pt x="6104" y="2342"/>
                    <a:pt x="6127" y="2308"/>
                    <a:pt x="6172" y="2292"/>
                  </a:cubicBezTo>
                  <a:cubicBezTo>
                    <a:pt x="6201" y="2280"/>
                    <a:pt x="6224" y="2274"/>
                    <a:pt x="6247" y="2263"/>
                  </a:cubicBezTo>
                  <a:lnTo>
                    <a:pt x="6229" y="2263"/>
                  </a:lnTo>
                  <a:cubicBezTo>
                    <a:pt x="6315" y="2235"/>
                    <a:pt x="6400" y="2190"/>
                    <a:pt x="6473" y="2132"/>
                  </a:cubicBezTo>
                  <a:cubicBezTo>
                    <a:pt x="6520" y="2098"/>
                    <a:pt x="6554" y="2064"/>
                    <a:pt x="6581" y="2030"/>
                  </a:cubicBezTo>
                  <a:cubicBezTo>
                    <a:pt x="6599" y="2001"/>
                    <a:pt x="6615" y="1978"/>
                    <a:pt x="6627" y="1951"/>
                  </a:cubicBezTo>
                  <a:cubicBezTo>
                    <a:pt x="6633" y="1933"/>
                    <a:pt x="6638" y="1910"/>
                    <a:pt x="6644" y="1894"/>
                  </a:cubicBezTo>
                  <a:cubicBezTo>
                    <a:pt x="6649" y="1871"/>
                    <a:pt x="6649" y="1854"/>
                    <a:pt x="6644" y="1836"/>
                  </a:cubicBezTo>
                  <a:cubicBezTo>
                    <a:pt x="6644" y="1820"/>
                    <a:pt x="6638" y="1802"/>
                    <a:pt x="6633" y="1786"/>
                  </a:cubicBezTo>
                  <a:cubicBezTo>
                    <a:pt x="6622" y="1763"/>
                    <a:pt x="6610" y="1740"/>
                    <a:pt x="6599" y="1723"/>
                  </a:cubicBezTo>
                  <a:cubicBezTo>
                    <a:pt x="6576" y="1700"/>
                    <a:pt x="6554" y="1678"/>
                    <a:pt x="6531" y="1660"/>
                  </a:cubicBezTo>
                  <a:cubicBezTo>
                    <a:pt x="6496" y="1632"/>
                    <a:pt x="6462" y="1615"/>
                    <a:pt x="6417" y="1592"/>
                  </a:cubicBezTo>
                  <a:cubicBezTo>
                    <a:pt x="6371" y="1576"/>
                    <a:pt x="6315" y="1558"/>
                    <a:pt x="6258" y="1553"/>
                  </a:cubicBezTo>
                  <a:cubicBezTo>
                    <a:pt x="6224" y="1547"/>
                    <a:pt x="6190" y="1547"/>
                    <a:pt x="6156" y="1547"/>
                  </a:cubicBezTo>
                  <a:cubicBezTo>
                    <a:pt x="6116" y="1547"/>
                    <a:pt x="6082" y="1547"/>
                    <a:pt x="6048" y="1553"/>
                  </a:cubicBezTo>
                  <a:cubicBezTo>
                    <a:pt x="5985" y="1558"/>
                    <a:pt x="5940" y="1569"/>
                    <a:pt x="5906" y="1587"/>
                  </a:cubicBezTo>
                  <a:cubicBezTo>
                    <a:pt x="5888" y="1587"/>
                    <a:pt x="5877" y="1592"/>
                    <a:pt x="5865" y="1598"/>
                  </a:cubicBezTo>
                  <a:lnTo>
                    <a:pt x="5815" y="1621"/>
                  </a:lnTo>
                  <a:cubicBezTo>
                    <a:pt x="5770" y="1637"/>
                    <a:pt x="5718" y="1666"/>
                    <a:pt x="5667" y="1695"/>
                  </a:cubicBezTo>
                  <a:cubicBezTo>
                    <a:pt x="5650" y="1700"/>
                    <a:pt x="5633" y="1706"/>
                    <a:pt x="5610" y="1706"/>
                  </a:cubicBezTo>
                  <a:cubicBezTo>
                    <a:pt x="5576" y="1706"/>
                    <a:pt x="5547" y="1695"/>
                    <a:pt x="5524" y="1671"/>
                  </a:cubicBezTo>
                  <a:cubicBezTo>
                    <a:pt x="5490" y="1637"/>
                    <a:pt x="5479" y="1581"/>
                    <a:pt x="5508" y="1530"/>
                  </a:cubicBezTo>
                  <a:cubicBezTo>
                    <a:pt x="5531" y="1495"/>
                    <a:pt x="5553" y="1456"/>
                    <a:pt x="5570" y="1416"/>
                  </a:cubicBezTo>
                  <a:cubicBezTo>
                    <a:pt x="5587" y="1365"/>
                    <a:pt x="5605" y="1320"/>
                    <a:pt x="5610" y="1275"/>
                  </a:cubicBezTo>
                  <a:lnTo>
                    <a:pt x="5610" y="1178"/>
                  </a:lnTo>
                  <a:cubicBezTo>
                    <a:pt x="5605" y="1155"/>
                    <a:pt x="5599" y="1126"/>
                    <a:pt x="5587" y="1104"/>
                  </a:cubicBezTo>
                  <a:cubicBezTo>
                    <a:pt x="5581" y="1086"/>
                    <a:pt x="5570" y="1070"/>
                    <a:pt x="5558" y="1052"/>
                  </a:cubicBezTo>
                  <a:cubicBezTo>
                    <a:pt x="5542" y="1030"/>
                    <a:pt x="5524" y="1018"/>
                    <a:pt x="5513" y="1007"/>
                  </a:cubicBezTo>
                  <a:cubicBezTo>
                    <a:pt x="5490" y="990"/>
                    <a:pt x="5474" y="979"/>
                    <a:pt x="5450" y="968"/>
                  </a:cubicBezTo>
                  <a:cubicBezTo>
                    <a:pt x="5422" y="955"/>
                    <a:pt x="5395" y="950"/>
                    <a:pt x="5354" y="945"/>
                  </a:cubicBezTo>
                  <a:cubicBezTo>
                    <a:pt x="5337" y="939"/>
                    <a:pt x="5320" y="939"/>
                    <a:pt x="5303" y="939"/>
                  </a:cubicBezTo>
                  <a:cubicBezTo>
                    <a:pt x="5280" y="939"/>
                    <a:pt x="5258" y="939"/>
                    <a:pt x="5240" y="945"/>
                  </a:cubicBezTo>
                  <a:cubicBezTo>
                    <a:pt x="5190" y="955"/>
                    <a:pt x="5138" y="968"/>
                    <a:pt x="5093" y="984"/>
                  </a:cubicBezTo>
                  <a:cubicBezTo>
                    <a:pt x="5036" y="1013"/>
                    <a:pt x="4979" y="1047"/>
                    <a:pt x="4928" y="1081"/>
                  </a:cubicBezTo>
                  <a:lnTo>
                    <a:pt x="4905" y="1099"/>
                  </a:lnTo>
                  <a:cubicBezTo>
                    <a:pt x="4871" y="1126"/>
                    <a:pt x="4849" y="1138"/>
                    <a:pt x="4815" y="1138"/>
                  </a:cubicBezTo>
                  <a:cubicBezTo>
                    <a:pt x="4792" y="1138"/>
                    <a:pt x="4769" y="1138"/>
                    <a:pt x="4752" y="1126"/>
                  </a:cubicBezTo>
                  <a:cubicBezTo>
                    <a:pt x="4718" y="1104"/>
                    <a:pt x="4689" y="1058"/>
                    <a:pt x="4695" y="1018"/>
                  </a:cubicBezTo>
                  <a:cubicBezTo>
                    <a:pt x="4706" y="910"/>
                    <a:pt x="4706" y="814"/>
                    <a:pt x="4700" y="729"/>
                  </a:cubicBezTo>
                  <a:cubicBezTo>
                    <a:pt x="4689" y="677"/>
                    <a:pt x="4679" y="632"/>
                    <a:pt x="4661" y="587"/>
                  </a:cubicBezTo>
                  <a:cubicBezTo>
                    <a:pt x="4650" y="564"/>
                    <a:pt x="4632" y="541"/>
                    <a:pt x="4621" y="519"/>
                  </a:cubicBezTo>
                  <a:cubicBezTo>
                    <a:pt x="4604" y="501"/>
                    <a:pt x="4593" y="485"/>
                    <a:pt x="4576" y="467"/>
                  </a:cubicBezTo>
                  <a:cubicBezTo>
                    <a:pt x="4559" y="456"/>
                    <a:pt x="4542" y="451"/>
                    <a:pt x="4524" y="439"/>
                  </a:cubicBezTo>
                  <a:cubicBezTo>
                    <a:pt x="4501" y="433"/>
                    <a:pt x="4479" y="428"/>
                    <a:pt x="4456" y="422"/>
                  </a:cubicBezTo>
                  <a:lnTo>
                    <a:pt x="4372" y="422"/>
                  </a:lnTo>
                  <a:cubicBezTo>
                    <a:pt x="4325" y="433"/>
                    <a:pt x="4286" y="444"/>
                    <a:pt x="4246" y="462"/>
                  </a:cubicBezTo>
                  <a:cubicBezTo>
                    <a:pt x="4194" y="485"/>
                    <a:pt x="4139" y="519"/>
                    <a:pt x="4087" y="559"/>
                  </a:cubicBezTo>
                  <a:cubicBezTo>
                    <a:pt x="4008" y="621"/>
                    <a:pt x="3934" y="695"/>
                    <a:pt x="3860" y="785"/>
                  </a:cubicBezTo>
                  <a:lnTo>
                    <a:pt x="3832" y="826"/>
                  </a:lnTo>
                  <a:cubicBezTo>
                    <a:pt x="3808" y="853"/>
                    <a:pt x="3780" y="871"/>
                    <a:pt x="3746" y="871"/>
                  </a:cubicBezTo>
                  <a:lnTo>
                    <a:pt x="3717" y="871"/>
                  </a:lnTo>
                  <a:cubicBezTo>
                    <a:pt x="3683" y="860"/>
                    <a:pt x="3661" y="831"/>
                    <a:pt x="3649" y="803"/>
                  </a:cubicBezTo>
                  <a:cubicBezTo>
                    <a:pt x="3638" y="745"/>
                    <a:pt x="3633" y="695"/>
                    <a:pt x="3622" y="643"/>
                  </a:cubicBezTo>
                  <a:cubicBezTo>
                    <a:pt x="3598" y="512"/>
                    <a:pt x="3570" y="376"/>
                    <a:pt x="3519" y="252"/>
                  </a:cubicBezTo>
                  <a:cubicBezTo>
                    <a:pt x="3502" y="205"/>
                    <a:pt x="3478" y="160"/>
                    <a:pt x="3451" y="126"/>
                  </a:cubicBezTo>
                  <a:cubicBezTo>
                    <a:pt x="3433" y="103"/>
                    <a:pt x="3410" y="81"/>
                    <a:pt x="3388" y="64"/>
                  </a:cubicBezTo>
                  <a:cubicBezTo>
                    <a:pt x="3371" y="47"/>
                    <a:pt x="3349" y="35"/>
                    <a:pt x="3326" y="24"/>
                  </a:cubicBezTo>
                  <a:cubicBezTo>
                    <a:pt x="3297" y="19"/>
                    <a:pt x="3274" y="8"/>
                    <a:pt x="3247"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4" name="Google Shape;2108;p27"/>
            <p:cNvSpPr>
              <a:spLocks noChangeArrowheads="1"/>
            </p:cNvSpPr>
            <p:nvPr/>
          </p:nvSpPr>
          <p:spPr bwMode="auto">
            <a:xfrm flipH="1">
              <a:off x="1112504" y="3643707"/>
              <a:ext cx="1421" cy="0"/>
            </a:xfrm>
            <a:custGeom>
              <a:avLst/>
              <a:gdLst>
                <a:gd name="T0" fmla="*/ 0 w 40"/>
                <a:gd name="T1" fmla="*/ 0 h 6"/>
                <a:gd name="T2" fmla="*/ 40 w 40"/>
                <a:gd name="T3" fmla="*/ 6 h 6"/>
              </a:gdLst>
              <a:ahLst/>
              <a:cxnLst/>
              <a:rect l="T0" t="T1" r="T2" b="T3"/>
              <a:pathLst>
                <a:path w="40" h="6" extrusionOk="0">
                  <a:moveTo>
                    <a:pt x="39" y="0"/>
                  </a:moveTo>
                  <a:lnTo>
                    <a:pt x="39" y="0"/>
                  </a:lnTo>
                  <a:cubicBezTo>
                    <a:pt x="28" y="5"/>
                    <a:pt x="16" y="5"/>
                    <a:pt x="0" y="5"/>
                  </a:cubicBezTo>
                  <a:lnTo>
                    <a:pt x="6" y="5"/>
                  </a:lnTo>
                  <a:cubicBezTo>
                    <a:pt x="16" y="5"/>
                    <a:pt x="28" y="5"/>
                    <a:pt x="3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5" name="Google Shape;2109;p27"/>
            <p:cNvSpPr>
              <a:spLocks noChangeArrowheads="1"/>
            </p:cNvSpPr>
            <p:nvPr/>
          </p:nvSpPr>
          <p:spPr bwMode="auto">
            <a:xfrm flipH="1">
              <a:off x="1102564" y="3642286"/>
              <a:ext cx="15620" cy="41190"/>
            </a:xfrm>
            <a:custGeom>
              <a:avLst/>
              <a:gdLst>
                <a:gd name="T0" fmla="*/ 0 w 536"/>
                <a:gd name="T1" fmla="*/ 0 h 1433"/>
                <a:gd name="T2" fmla="*/ 536 w 536"/>
                <a:gd name="T3" fmla="*/ 1433 h 1433"/>
              </a:gdLst>
              <a:ahLst/>
              <a:cxnLst/>
              <a:rect l="T0" t="T1" r="T2" b="T3"/>
              <a:pathLst>
                <a:path w="536" h="1433" extrusionOk="0">
                  <a:moveTo>
                    <a:pt x="376" y="1"/>
                  </a:moveTo>
                  <a:lnTo>
                    <a:pt x="370" y="6"/>
                  </a:lnTo>
                  <a:cubicBezTo>
                    <a:pt x="342" y="18"/>
                    <a:pt x="313" y="24"/>
                    <a:pt x="286" y="35"/>
                  </a:cubicBezTo>
                  <a:cubicBezTo>
                    <a:pt x="245" y="46"/>
                    <a:pt x="205" y="53"/>
                    <a:pt x="166" y="58"/>
                  </a:cubicBezTo>
                  <a:cubicBezTo>
                    <a:pt x="155" y="63"/>
                    <a:pt x="142" y="63"/>
                    <a:pt x="132" y="63"/>
                  </a:cubicBezTo>
                  <a:lnTo>
                    <a:pt x="24" y="63"/>
                  </a:lnTo>
                  <a:cubicBezTo>
                    <a:pt x="18" y="177"/>
                    <a:pt x="13" y="291"/>
                    <a:pt x="6" y="404"/>
                  </a:cubicBezTo>
                  <a:cubicBezTo>
                    <a:pt x="1" y="530"/>
                    <a:pt x="1" y="654"/>
                    <a:pt x="6" y="774"/>
                  </a:cubicBezTo>
                  <a:cubicBezTo>
                    <a:pt x="6" y="842"/>
                    <a:pt x="13" y="910"/>
                    <a:pt x="24" y="979"/>
                  </a:cubicBezTo>
                  <a:cubicBezTo>
                    <a:pt x="29" y="1029"/>
                    <a:pt x="29" y="1086"/>
                    <a:pt x="35" y="1137"/>
                  </a:cubicBezTo>
                  <a:cubicBezTo>
                    <a:pt x="40" y="1189"/>
                    <a:pt x="47" y="1246"/>
                    <a:pt x="63" y="1296"/>
                  </a:cubicBezTo>
                  <a:lnTo>
                    <a:pt x="63" y="1302"/>
                  </a:lnTo>
                  <a:cubicBezTo>
                    <a:pt x="58" y="1365"/>
                    <a:pt x="115" y="1433"/>
                    <a:pt x="177" y="1433"/>
                  </a:cubicBezTo>
                  <a:lnTo>
                    <a:pt x="183" y="1433"/>
                  </a:lnTo>
                  <a:cubicBezTo>
                    <a:pt x="234" y="1433"/>
                    <a:pt x="279" y="1433"/>
                    <a:pt x="331" y="1427"/>
                  </a:cubicBezTo>
                  <a:cubicBezTo>
                    <a:pt x="399" y="1427"/>
                    <a:pt x="462" y="1416"/>
                    <a:pt x="524" y="1388"/>
                  </a:cubicBezTo>
                  <a:cubicBezTo>
                    <a:pt x="524" y="1382"/>
                    <a:pt x="530" y="1382"/>
                    <a:pt x="535" y="1382"/>
                  </a:cubicBezTo>
                  <a:cubicBezTo>
                    <a:pt x="512" y="1314"/>
                    <a:pt x="490" y="1246"/>
                    <a:pt x="472" y="1171"/>
                  </a:cubicBezTo>
                  <a:cubicBezTo>
                    <a:pt x="462" y="1109"/>
                    <a:pt x="449" y="1052"/>
                    <a:pt x="438" y="995"/>
                  </a:cubicBezTo>
                  <a:cubicBezTo>
                    <a:pt x="415" y="859"/>
                    <a:pt x="399" y="734"/>
                    <a:pt x="388" y="614"/>
                  </a:cubicBezTo>
                  <a:lnTo>
                    <a:pt x="388" y="604"/>
                  </a:lnTo>
                  <a:cubicBezTo>
                    <a:pt x="388" y="564"/>
                    <a:pt x="381" y="523"/>
                    <a:pt x="381" y="489"/>
                  </a:cubicBezTo>
                  <a:lnTo>
                    <a:pt x="381" y="428"/>
                  </a:lnTo>
                  <a:cubicBezTo>
                    <a:pt x="376" y="353"/>
                    <a:pt x="376" y="284"/>
                    <a:pt x="376" y="211"/>
                  </a:cubicBezTo>
                  <a:cubicBezTo>
                    <a:pt x="376" y="143"/>
                    <a:pt x="376" y="74"/>
                    <a:pt x="381"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6" name="Google Shape;2110;p27"/>
            <p:cNvSpPr>
              <a:spLocks noChangeArrowheads="1"/>
            </p:cNvSpPr>
            <p:nvPr/>
          </p:nvSpPr>
          <p:spPr bwMode="auto">
            <a:xfrm flipH="1">
              <a:off x="1001738" y="3467586"/>
              <a:ext cx="222951" cy="217310"/>
            </a:xfrm>
            <a:custGeom>
              <a:avLst/>
              <a:gdLst>
                <a:gd name="T0" fmla="*/ 0 w 7548"/>
                <a:gd name="T1" fmla="*/ 0 h 7403"/>
                <a:gd name="T2" fmla="*/ 7548 w 7548"/>
                <a:gd name="T3" fmla="*/ 7403 h 7403"/>
              </a:gdLst>
              <a:ahLst/>
              <a:cxnLst/>
              <a:rect l="T0" t="T1" r="T2" b="T3"/>
              <a:pathLst>
                <a:path w="7548" h="7403" extrusionOk="0">
                  <a:moveTo>
                    <a:pt x="3519" y="171"/>
                  </a:moveTo>
                  <a:cubicBezTo>
                    <a:pt x="3546" y="178"/>
                    <a:pt x="3569" y="189"/>
                    <a:pt x="3598" y="194"/>
                  </a:cubicBezTo>
                  <a:cubicBezTo>
                    <a:pt x="3621" y="205"/>
                    <a:pt x="3643" y="217"/>
                    <a:pt x="3660" y="234"/>
                  </a:cubicBezTo>
                  <a:cubicBezTo>
                    <a:pt x="3682" y="251"/>
                    <a:pt x="3705" y="273"/>
                    <a:pt x="3723" y="296"/>
                  </a:cubicBezTo>
                  <a:cubicBezTo>
                    <a:pt x="3750" y="330"/>
                    <a:pt x="3774" y="375"/>
                    <a:pt x="3791" y="422"/>
                  </a:cubicBezTo>
                  <a:cubicBezTo>
                    <a:pt x="3842" y="546"/>
                    <a:pt x="3870" y="682"/>
                    <a:pt x="3894" y="813"/>
                  </a:cubicBezTo>
                  <a:cubicBezTo>
                    <a:pt x="3905" y="870"/>
                    <a:pt x="3910" y="915"/>
                    <a:pt x="3921" y="973"/>
                  </a:cubicBezTo>
                  <a:cubicBezTo>
                    <a:pt x="3928" y="1001"/>
                    <a:pt x="3955" y="1030"/>
                    <a:pt x="3989" y="1041"/>
                  </a:cubicBezTo>
                  <a:lnTo>
                    <a:pt x="4018" y="1041"/>
                  </a:lnTo>
                  <a:cubicBezTo>
                    <a:pt x="4052" y="1041"/>
                    <a:pt x="4080" y="1023"/>
                    <a:pt x="4104" y="996"/>
                  </a:cubicBezTo>
                  <a:lnTo>
                    <a:pt x="4132" y="955"/>
                  </a:lnTo>
                  <a:cubicBezTo>
                    <a:pt x="4206" y="865"/>
                    <a:pt x="4280" y="791"/>
                    <a:pt x="4359" y="729"/>
                  </a:cubicBezTo>
                  <a:cubicBezTo>
                    <a:pt x="4411" y="689"/>
                    <a:pt x="4466" y="655"/>
                    <a:pt x="4518" y="632"/>
                  </a:cubicBezTo>
                  <a:cubicBezTo>
                    <a:pt x="4558" y="614"/>
                    <a:pt x="4597" y="603"/>
                    <a:pt x="4644" y="592"/>
                  </a:cubicBezTo>
                  <a:lnTo>
                    <a:pt x="4728" y="592"/>
                  </a:lnTo>
                  <a:cubicBezTo>
                    <a:pt x="4751" y="598"/>
                    <a:pt x="4773" y="603"/>
                    <a:pt x="4796" y="609"/>
                  </a:cubicBezTo>
                  <a:cubicBezTo>
                    <a:pt x="4814" y="621"/>
                    <a:pt x="4831" y="626"/>
                    <a:pt x="4848" y="637"/>
                  </a:cubicBezTo>
                  <a:cubicBezTo>
                    <a:pt x="4865" y="655"/>
                    <a:pt x="4876" y="671"/>
                    <a:pt x="4893" y="689"/>
                  </a:cubicBezTo>
                  <a:cubicBezTo>
                    <a:pt x="4904" y="711"/>
                    <a:pt x="4922" y="734"/>
                    <a:pt x="4933" y="757"/>
                  </a:cubicBezTo>
                  <a:cubicBezTo>
                    <a:pt x="4951" y="802"/>
                    <a:pt x="4961" y="847"/>
                    <a:pt x="4972" y="899"/>
                  </a:cubicBezTo>
                  <a:cubicBezTo>
                    <a:pt x="4978" y="984"/>
                    <a:pt x="4978" y="1080"/>
                    <a:pt x="4967" y="1188"/>
                  </a:cubicBezTo>
                  <a:cubicBezTo>
                    <a:pt x="4961" y="1228"/>
                    <a:pt x="4990" y="1274"/>
                    <a:pt x="5024" y="1296"/>
                  </a:cubicBezTo>
                  <a:cubicBezTo>
                    <a:pt x="5046" y="1308"/>
                    <a:pt x="5064" y="1308"/>
                    <a:pt x="5087" y="1308"/>
                  </a:cubicBezTo>
                  <a:cubicBezTo>
                    <a:pt x="5121" y="1308"/>
                    <a:pt x="5143" y="1296"/>
                    <a:pt x="5177" y="1269"/>
                  </a:cubicBezTo>
                  <a:lnTo>
                    <a:pt x="5200" y="1251"/>
                  </a:lnTo>
                  <a:cubicBezTo>
                    <a:pt x="5251" y="1217"/>
                    <a:pt x="5308" y="1183"/>
                    <a:pt x="5365" y="1154"/>
                  </a:cubicBezTo>
                  <a:cubicBezTo>
                    <a:pt x="5410" y="1138"/>
                    <a:pt x="5462" y="1125"/>
                    <a:pt x="5512" y="1115"/>
                  </a:cubicBezTo>
                  <a:cubicBezTo>
                    <a:pt x="5530" y="1109"/>
                    <a:pt x="5552" y="1109"/>
                    <a:pt x="5575" y="1109"/>
                  </a:cubicBezTo>
                  <a:cubicBezTo>
                    <a:pt x="5592" y="1109"/>
                    <a:pt x="5609" y="1109"/>
                    <a:pt x="5626" y="1115"/>
                  </a:cubicBezTo>
                  <a:cubicBezTo>
                    <a:pt x="5667" y="1120"/>
                    <a:pt x="5694" y="1125"/>
                    <a:pt x="5722" y="1138"/>
                  </a:cubicBezTo>
                  <a:cubicBezTo>
                    <a:pt x="5746" y="1149"/>
                    <a:pt x="5762" y="1160"/>
                    <a:pt x="5785" y="1177"/>
                  </a:cubicBezTo>
                  <a:cubicBezTo>
                    <a:pt x="5796" y="1188"/>
                    <a:pt x="5814" y="1200"/>
                    <a:pt x="5830" y="1222"/>
                  </a:cubicBezTo>
                  <a:cubicBezTo>
                    <a:pt x="5842" y="1240"/>
                    <a:pt x="5853" y="1256"/>
                    <a:pt x="5859" y="1274"/>
                  </a:cubicBezTo>
                  <a:cubicBezTo>
                    <a:pt x="5871" y="1296"/>
                    <a:pt x="5877" y="1325"/>
                    <a:pt x="5882" y="1348"/>
                  </a:cubicBezTo>
                  <a:lnTo>
                    <a:pt x="5882" y="1445"/>
                  </a:lnTo>
                  <a:cubicBezTo>
                    <a:pt x="5877" y="1490"/>
                    <a:pt x="5859" y="1535"/>
                    <a:pt x="5842" y="1586"/>
                  </a:cubicBezTo>
                  <a:cubicBezTo>
                    <a:pt x="5819" y="1626"/>
                    <a:pt x="5803" y="1665"/>
                    <a:pt x="5780" y="1700"/>
                  </a:cubicBezTo>
                  <a:cubicBezTo>
                    <a:pt x="5751" y="1751"/>
                    <a:pt x="5762" y="1807"/>
                    <a:pt x="5796" y="1841"/>
                  </a:cubicBezTo>
                  <a:cubicBezTo>
                    <a:pt x="5819" y="1865"/>
                    <a:pt x="5848" y="1876"/>
                    <a:pt x="5882" y="1876"/>
                  </a:cubicBezTo>
                  <a:cubicBezTo>
                    <a:pt x="5905" y="1876"/>
                    <a:pt x="5922" y="1870"/>
                    <a:pt x="5939" y="1865"/>
                  </a:cubicBezTo>
                  <a:cubicBezTo>
                    <a:pt x="5990" y="1836"/>
                    <a:pt x="6042" y="1807"/>
                    <a:pt x="6087" y="1791"/>
                  </a:cubicBezTo>
                  <a:lnTo>
                    <a:pt x="6137" y="1768"/>
                  </a:lnTo>
                  <a:cubicBezTo>
                    <a:pt x="6149" y="1762"/>
                    <a:pt x="6160" y="1757"/>
                    <a:pt x="6178" y="1757"/>
                  </a:cubicBezTo>
                  <a:cubicBezTo>
                    <a:pt x="6212" y="1739"/>
                    <a:pt x="6257" y="1728"/>
                    <a:pt x="6320" y="1723"/>
                  </a:cubicBezTo>
                  <a:cubicBezTo>
                    <a:pt x="6354" y="1717"/>
                    <a:pt x="6388" y="1717"/>
                    <a:pt x="6428" y="1717"/>
                  </a:cubicBezTo>
                  <a:cubicBezTo>
                    <a:pt x="6462" y="1717"/>
                    <a:pt x="6496" y="1717"/>
                    <a:pt x="6530" y="1723"/>
                  </a:cubicBezTo>
                  <a:cubicBezTo>
                    <a:pt x="6587" y="1728"/>
                    <a:pt x="6643" y="1746"/>
                    <a:pt x="6689" y="1762"/>
                  </a:cubicBezTo>
                  <a:cubicBezTo>
                    <a:pt x="6734" y="1785"/>
                    <a:pt x="6768" y="1802"/>
                    <a:pt x="6803" y="1830"/>
                  </a:cubicBezTo>
                  <a:cubicBezTo>
                    <a:pt x="6826" y="1848"/>
                    <a:pt x="6848" y="1870"/>
                    <a:pt x="6871" y="1893"/>
                  </a:cubicBezTo>
                  <a:cubicBezTo>
                    <a:pt x="6882" y="1910"/>
                    <a:pt x="6894" y="1933"/>
                    <a:pt x="6905" y="1956"/>
                  </a:cubicBezTo>
                  <a:cubicBezTo>
                    <a:pt x="6910" y="1972"/>
                    <a:pt x="6916" y="1990"/>
                    <a:pt x="6916" y="2006"/>
                  </a:cubicBezTo>
                  <a:cubicBezTo>
                    <a:pt x="6921" y="2024"/>
                    <a:pt x="6921" y="2041"/>
                    <a:pt x="6916" y="2064"/>
                  </a:cubicBezTo>
                  <a:cubicBezTo>
                    <a:pt x="6910" y="2080"/>
                    <a:pt x="6905" y="2103"/>
                    <a:pt x="6899" y="2121"/>
                  </a:cubicBezTo>
                  <a:cubicBezTo>
                    <a:pt x="6887" y="2148"/>
                    <a:pt x="6871" y="2171"/>
                    <a:pt x="6853" y="2200"/>
                  </a:cubicBezTo>
                  <a:cubicBezTo>
                    <a:pt x="6826" y="2234"/>
                    <a:pt x="6792" y="2268"/>
                    <a:pt x="6745" y="2302"/>
                  </a:cubicBezTo>
                  <a:cubicBezTo>
                    <a:pt x="6689" y="2347"/>
                    <a:pt x="6627" y="2381"/>
                    <a:pt x="6558" y="2410"/>
                  </a:cubicBezTo>
                  <a:cubicBezTo>
                    <a:pt x="6553" y="2410"/>
                    <a:pt x="6546" y="2410"/>
                    <a:pt x="6546" y="2416"/>
                  </a:cubicBezTo>
                  <a:cubicBezTo>
                    <a:pt x="6535" y="2421"/>
                    <a:pt x="6519" y="2428"/>
                    <a:pt x="6507" y="2433"/>
                  </a:cubicBezTo>
                  <a:lnTo>
                    <a:pt x="6519" y="2433"/>
                  </a:lnTo>
                  <a:cubicBezTo>
                    <a:pt x="6496" y="2444"/>
                    <a:pt x="6473" y="2450"/>
                    <a:pt x="6444" y="2462"/>
                  </a:cubicBezTo>
                  <a:cubicBezTo>
                    <a:pt x="6399" y="2478"/>
                    <a:pt x="6376" y="2512"/>
                    <a:pt x="6376" y="2557"/>
                  </a:cubicBezTo>
                  <a:cubicBezTo>
                    <a:pt x="6376" y="2591"/>
                    <a:pt x="6404" y="2643"/>
                    <a:pt x="6444" y="2649"/>
                  </a:cubicBezTo>
                  <a:cubicBezTo>
                    <a:pt x="6569" y="2672"/>
                    <a:pt x="6683" y="2706"/>
                    <a:pt x="6792" y="2751"/>
                  </a:cubicBezTo>
                  <a:cubicBezTo>
                    <a:pt x="6894" y="2796"/>
                    <a:pt x="6989" y="2848"/>
                    <a:pt x="7070" y="2911"/>
                  </a:cubicBezTo>
                  <a:cubicBezTo>
                    <a:pt x="7126" y="2950"/>
                    <a:pt x="7172" y="2995"/>
                    <a:pt x="7212" y="3047"/>
                  </a:cubicBezTo>
                  <a:cubicBezTo>
                    <a:pt x="7246" y="3087"/>
                    <a:pt x="7269" y="3126"/>
                    <a:pt x="7285" y="3171"/>
                  </a:cubicBezTo>
                  <a:cubicBezTo>
                    <a:pt x="7303" y="3212"/>
                    <a:pt x="7314" y="3252"/>
                    <a:pt x="7319" y="3297"/>
                  </a:cubicBezTo>
                  <a:cubicBezTo>
                    <a:pt x="7325" y="3336"/>
                    <a:pt x="7325" y="3382"/>
                    <a:pt x="7319" y="3427"/>
                  </a:cubicBezTo>
                  <a:cubicBezTo>
                    <a:pt x="7314" y="3467"/>
                    <a:pt x="7303" y="3501"/>
                    <a:pt x="7291" y="3535"/>
                  </a:cubicBezTo>
                  <a:cubicBezTo>
                    <a:pt x="7274" y="3569"/>
                    <a:pt x="7257" y="3603"/>
                    <a:pt x="7235" y="3637"/>
                  </a:cubicBezTo>
                  <a:cubicBezTo>
                    <a:pt x="7212" y="3666"/>
                    <a:pt x="7183" y="3695"/>
                    <a:pt x="7149" y="3723"/>
                  </a:cubicBezTo>
                  <a:cubicBezTo>
                    <a:pt x="7115" y="3740"/>
                    <a:pt x="7086" y="3763"/>
                    <a:pt x="7052" y="3774"/>
                  </a:cubicBezTo>
                  <a:cubicBezTo>
                    <a:pt x="7023" y="3785"/>
                    <a:pt x="6989" y="3797"/>
                    <a:pt x="6944" y="3808"/>
                  </a:cubicBezTo>
                  <a:lnTo>
                    <a:pt x="6831" y="3808"/>
                  </a:lnTo>
                  <a:cubicBezTo>
                    <a:pt x="6792" y="3797"/>
                    <a:pt x="6758" y="3792"/>
                    <a:pt x="6723" y="3779"/>
                  </a:cubicBezTo>
                  <a:cubicBezTo>
                    <a:pt x="6711" y="3774"/>
                    <a:pt x="6706" y="3774"/>
                    <a:pt x="6695" y="3774"/>
                  </a:cubicBezTo>
                  <a:cubicBezTo>
                    <a:pt x="6661" y="3774"/>
                    <a:pt x="6627" y="3797"/>
                    <a:pt x="6603" y="3826"/>
                  </a:cubicBezTo>
                  <a:cubicBezTo>
                    <a:pt x="6580" y="3871"/>
                    <a:pt x="6587" y="3916"/>
                    <a:pt x="6627" y="3955"/>
                  </a:cubicBezTo>
                  <a:lnTo>
                    <a:pt x="6655" y="3989"/>
                  </a:lnTo>
                  <a:cubicBezTo>
                    <a:pt x="6683" y="4030"/>
                    <a:pt x="6706" y="4075"/>
                    <a:pt x="6729" y="4120"/>
                  </a:cubicBezTo>
                  <a:cubicBezTo>
                    <a:pt x="6745" y="4167"/>
                    <a:pt x="6758" y="4212"/>
                    <a:pt x="6768" y="4257"/>
                  </a:cubicBezTo>
                  <a:cubicBezTo>
                    <a:pt x="6774" y="4303"/>
                    <a:pt x="6774" y="4348"/>
                    <a:pt x="6768" y="4393"/>
                  </a:cubicBezTo>
                  <a:cubicBezTo>
                    <a:pt x="6758" y="4439"/>
                    <a:pt x="6745" y="4484"/>
                    <a:pt x="6729" y="4529"/>
                  </a:cubicBezTo>
                  <a:cubicBezTo>
                    <a:pt x="6706" y="4581"/>
                    <a:pt x="6677" y="4626"/>
                    <a:pt x="6648" y="4666"/>
                  </a:cubicBezTo>
                  <a:cubicBezTo>
                    <a:pt x="6614" y="4705"/>
                    <a:pt x="6580" y="4746"/>
                    <a:pt x="6535" y="4780"/>
                  </a:cubicBezTo>
                  <a:cubicBezTo>
                    <a:pt x="6496" y="4808"/>
                    <a:pt x="6451" y="4836"/>
                    <a:pt x="6410" y="4854"/>
                  </a:cubicBezTo>
                  <a:cubicBezTo>
                    <a:pt x="6370" y="4870"/>
                    <a:pt x="6325" y="4883"/>
                    <a:pt x="6280" y="4888"/>
                  </a:cubicBezTo>
                  <a:cubicBezTo>
                    <a:pt x="6263" y="4893"/>
                    <a:pt x="6246" y="4893"/>
                    <a:pt x="6228" y="4893"/>
                  </a:cubicBezTo>
                  <a:cubicBezTo>
                    <a:pt x="6205" y="4893"/>
                    <a:pt x="6189" y="4888"/>
                    <a:pt x="6166" y="4888"/>
                  </a:cubicBezTo>
                  <a:cubicBezTo>
                    <a:pt x="6126" y="4883"/>
                    <a:pt x="6092" y="4870"/>
                    <a:pt x="6058" y="4859"/>
                  </a:cubicBezTo>
                  <a:cubicBezTo>
                    <a:pt x="6013" y="4836"/>
                    <a:pt x="5973" y="4814"/>
                    <a:pt x="5932" y="4786"/>
                  </a:cubicBezTo>
                  <a:cubicBezTo>
                    <a:pt x="5916" y="4773"/>
                    <a:pt x="5905" y="4763"/>
                    <a:pt x="5887" y="4746"/>
                  </a:cubicBezTo>
                  <a:cubicBezTo>
                    <a:pt x="5871" y="4728"/>
                    <a:pt x="5848" y="4723"/>
                    <a:pt x="5825" y="4723"/>
                  </a:cubicBezTo>
                  <a:lnTo>
                    <a:pt x="5803" y="4723"/>
                  </a:lnTo>
                  <a:cubicBezTo>
                    <a:pt x="5769" y="4728"/>
                    <a:pt x="5740" y="4757"/>
                    <a:pt x="5735" y="4786"/>
                  </a:cubicBezTo>
                  <a:cubicBezTo>
                    <a:pt x="5722" y="4848"/>
                    <a:pt x="5701" y="4904"/>
                    <a:pt x="5677" y="4962"/>
                  </a:cubicBezTo>
                  <a:cubicBezTo>
                    <a:pt x="5649" y="5030"/>
                    <a:pt x="5609" y="5098"/>
                    <a:pt x="5557" y="5166"/>
                  </a:cubicBezTo>
                  <a:cubicBezTo>
                    <a:pt x="5507" y="5234"/>
                    <a:pt x="5439" y="5297"/>
                    <a:pt x="5371" y="5348"/>
                  </a:cubicBezTo>
                  <a:cubicBezTo>
                    <a:pt x="5313" y="5394"/>
                    <a:pt x="5251" y="5428"/>
                    <a:pt x="5189" y="5455"/>
                  </a:cubicBezTo>
                  <a:cubicBezTo>
                    <a:pt x="5137" y="5479"/>
                    <a:pt x="5087" y="5489"/>
                    <a:pt x="5035" y="5502"/>
                  </a:cubicBezTo>
                  <a:cubicBezTo>
                    <a:pt x="5012" y="5502"/>
                    <a:pt x="4990" y="5507"/>
                    <a:pt x="4961" y="5507"/>
                  </a:cubicBezTo>
                  <a:cubicBezTo>
                    <a:pt x="4938" y="5507"/>
                    <a:pt x="4916" y="5502"/>
                    <a:pt x="4893" y="5502"/>
                  </a:cubicBezTo>
                  <a:cubicBezTo>
                    <a:pt x="4859" y="5496"/>
                    <a:pt x="4825" y="5484"/>
                    <a:pt x="4791" y="5473"/>
                  </a:cubicBezTo>
                  <a:cubicBezTo>
                    <a:pt x="4757" y="5455"/>
                    <a:pt x="4723" y="5439"/>
                    <a:pt x="4683" y="5410"/>
                  </a:cubicBezTo>
                  <a:cubicBezTo>
                    <a:pt x="4649" y="5382"/>
                    <a:pt x="4621" y="5348"/>
                    <a:pt x="4586" y="5314"/>
                  </a:cubicBezTo>
                  <a:cubicBezTo>
                    <a:pt x="4558" y="5269"/>
                    <a:pt x="4524" y="5217"/>
                    <a:pt x="4501" y="5166"/>
                  </a:cubicBezTo>
                  <a:cubicBezTo>
                    <a:pt x="4484" y="5132"/>
                    <a:pt x="4450" y="5114"/>
                    <a:pt x="4411" y="5114"/>
                  </a:cubicBezTo>
                  <a:cubicBezTo>
                    <a:pt x="4364" y="5114"/>
                    <a:pt x="4319" y="5149"/>
                    <a:pt x="4308" y="5189"/>
                  </a:cubicBezTo>
                  <a:cubicBezTo>
                    <a:pt x="4296" y="5229"/>
                    <a:pt x="4285" y="5263"/>
                    <a:pt x="4274" y="5297"/>
                  </a:cubicBezTo>
                  <a:cubicBezTo>
                    <a:pt x="4246" y="5360"/>
                    <a:pt x="4206" y="5421"/>
                    <a:pt x="4166" y="5479"/>
                  </a:cubicBezTo>
                  <a:cubicBezTo>
                    <a:pt x="4126" y="5524"/>
                    <a:pt x="4080" y="5570"/>
                    <a:pt x="4030" y="5615"/>
                  </a:cubicBezTo>
                  <a:cubicBezTo>
                    <a:pt x="3978" y="5654"/>
                    <a:pt x="3928" y="5683"/>
                    <a:pt x="3876" y="5706"/>
                  </a:cubicBezTo>
                  <a:cubicBezTo>
                    <a:pt x="3836" y="5723"/>
                    <a:pt x="3797" y="5735"/>
                    <a:pt x="3757" y="5740"/>
                  </a:cubicBezTo>
                  <a:cubicBezTo>
                    <a:pt x="3740" y="5746"/>
                    <a:pt x="3716" y="5746"/>
                    <a:pt x="3700" y="5746"/>
                  </a:cubicBezTo>
                  <a:cubicBezTo>
                    <a:pt x="3677" y="5746"/>
                    <a:pt x="3660" y="5746"/>
                    <a:pt x="3637" y="5740"/>
                  </a:cubicBezTo>
                  <a:cubicBezTo>
                    <a:pt x="3598" y="5735"/>
                    <a:pt x="3569" y="5723"/>
                    <a:pt x="3540" y="5712"/>
                  </a:cubicBezTo>
                  <a:cubicBezTo>
                    <a:pt x="3519" y="5706"/>
                    <a:pt x="3495" y="5689"/>
                    <a:pt x="3472" y="5678"/>
                  </a:cubicBezTo>
                  <a:cubicBezTo>
                    <a:pt x="3456" y="5660"/>
                    <a:pt x="3433" y="5644"/>
                    <a:pt x="3416" y="5620"/>
                  </a:cubicBezTo>
                  <a:cubicBezTo>
                    <a:pt x="3393" y="5586"/>
                    <a:pt x="3370" y="5541"/>
                    <a:pt x="3348" y="5489"/>
                  </a:cubicBezTo>
                  <a:cubicBezTo>
                    <a:pt x="3330" y="5455"/>
                    <a:pt x="3320" y="5416"/>
                    <a:pt x="3302" y="5371"/>
                  </a:cubicBezTo>
                  <a:cubicBezTo>
                    <a:pt x="3280" y="5297"/>
                    <a:pt x="3251" y="5224"/>
                    <a:pt x="3212" y="5155"/>
                  </a:cubicBezTo>
                  <a:cubicBezTo>
                    <a:pt x="3178" y="5093"/>
                    <a:pt x="3131" y="5046"/>
                    <a:pt x="3081" y="5012"/>
                  </a:cubicBezTo>
                  <a:cubicBezTo>
                    <a:pt x="3052" y="4996"/>
                    <a:pt x="3018" y="4985"/>
                    <a:pt x="2989" y="4978"/>
                  </a:cubicBezTo>
                  <a:cubicBezTo>
                    <a:pt x="2973" y="4973"/>
                    <a:pt x="2955" y="4973"/>
                    <a:pt x="2932" y="4973"/>
                  </a:cubicBezTo>
                  <a:cubicBezTo>
                    <a:pt x="2910" y="4973"/>
                    <a:pt x="2887" y="4973"/>
                    <a:pt x="2864" y="4978"/>
                  </a:cubicBezTo>
                  <a:cubicBezTo>
                    <a:pt x="2837" y="4985"/>
                    <a:pt x="2808" y="4996"/>
                    <a:pt x="2779" y="5007"/>
                  </a:cubicBezTo>
                  <a:lnTo>
                    <a:pt x="2769" y="5012"/>
                  </a:lnTo>
                  <a:cubicBezTo>
                    <a:pt x="2740" y="5024"/>
                    <a:pt x="2711" y="5041"/>
                    <a:pt x="2683" y="5059"/>
                  </a:cubicBezTo>
                  <a:cubicBezTo>
                    <a:pt x="2625" y="5093"/>
                    <a:pt x="2575" y="5132"/>
                    <a:pt x="2518" y="5177"/>
                  </a:cubicBezTo>
                  <a:lnTo>
                    <a:pt x="2507" y="5183"/>
                  </a:lnTo>
                  <a:lnTo>
                    <a:pt x="2478" y="5206"/>
                  </a:lnTo>
                  <a:cubicBezTo>
                    <a:pt x="2359" y="5297"/>
                    <a:pt x="2239" y="5387"/>
                    <a:pt x="2098" y="5450"/>
                  </a:cubicBezTo>
                  <a:cubicBezTo>
                    <a:pt x="2064" y="5468"/>
                    <a:pt x="2024" y="5473"/>
                    <a:pt x="1990" y="5484"/>
                  </a:cubicBezTo>
                  <a:lnTo>
                    <a:pt x="1916" y="5484"/>
                  </a:lnTo>
                  <a:cubicBezTo>
                    <a:pt x="1882" y="5479"/>
                    <a:pt x="1853" y="5468"/>
                    <a:pt x="1814" y="5455"/>
                  </a:cubicBezTo>
                  <a:cubicBezTo>
                    <a:pt x="1785" y="5439"/>
                    <a:pt x="1762" y="5428"/>
                    <a:pt x="1733" y="5405"/>
                  </a:cubicBezTo>
                  <a:cubicBezTo>
                    <a:pt x="1712" y="5387"/>
                    <a:pt x="1688" y="5365"/>
                    <a:pt x="1678" y="5348"/>
                  </a:cubicBezTo>
                  <a:cubicBezTo>
                    <a:pt x="1654" y="5319"/>
                    <a:pt x="1643" y="5292"/>
                    <a:pt x="1626" y="5263"/>
                  </a:cubicBezTo>
                  <a:cubicBezTo>
                    <a:pt x="1609" y="5211"/>
                    <a:pt x="1597" y="5166"/>
                    <a:pt x="1586" y="5109"/>
                  </a:cubicBezTo>
                  <a:cubicBezTo>
                    <a:pt x="1581" y="5035"/>
                    <a:pt x="1581" y="4951"/>
                    <a:pt x="1592" y="4859"/>
                  </a:cubicBezTo>
                  <a:cubicBezTo>
                    <a:pt x="1592" y="4825"/>
                    <a:pt x="1575" y="4791"/>
                    <a:pt x="1552" y="4768"/>
                  </a:cubicBezTo>
                  <a:cubicBezTo>
                    <a:pt x="1529" y="4746"/>
                    <a:pt x="1495" y="4728"/>
                    <a:pt x="1461" y="4728"/>
                  </a:cubicBezTo>
                  <a:lnTo>
                    <a:pt x="1427" y="4728"/>
                  </a:lnTo>
                  <a:cubicBezTo>
                    <a:pt x="1371" y="4728"/>
                    <a:pt x="1303" y="4728"/>
                    <a:pt x="1234" y="4718"/>
                  </a:cubicBezTo>
                  <a:cubicBezTo>
                    <a:pt x="1103" y="4700"/>
                    <a:pt x="978" y="4666"/>
                    <a:pt x="859" y="4615"/>
                  </a:cubicBezTo>
                  <a:cubicBezTo>
                    <a:pt x="779" y="4581"/>
                    <a:pt x="711" y="4542"/>
                    <a:pt x="642" y="4495"/>
                  </a:cubicBezTo>
                  <a:cubicBezTo>
                    <a:pt x="608" y="4461"/>
                    <a:pt x="574" y="4433"/>
                    <a:pt x="552" y="4405"/>
                  </a:cubicBezTo>
                  <a:cubicBezTo>
                    <a:pt x="540" y="4388"/>
                    <a:pt x="529" y="4364"/>
                    <a:pt x="518" y="4348"/>
                  </a:cubicBezTo>
                  <a:cubicBezTo>
                    <a:pt x="512" y="4330"/>
                    <a:pt x="506" y="4314"/>
                    <a:pt x="501" y="4296"/>
                  </a:cubicBezTo>
                  <a:lnTo>
                    <a:pt x="501" y="4251"/>
                  </a:lnTo>
                  <a:cubicBezTo>
                    <a:pt x="506" y="4235"/>
                    <a:pt x="512" y="4217"/>
                    <a:pt x="518" y="4201"/>
                  </a:cubicBezTo>
                  <a:cubicBezTo>
                    <a:pt x="529" y="4178"/>
                    <a:pt x="540" y="4154"/>
                    <a:pt x="558" y="4133"/>
                  </a:cubicBezTo>
                  <a:cubicBezTo>
                    <a:pt x="592" y="4092"/>
                    <a:pt x="632" y="4047"/>
                    <a:pt x="689" y="4007"/>
                  </a:cubicBezTo>
                  <a:cubicBezTo>
                    <a:pt x="728" y="3978"/>
                    <a:pt x="768" y="3950"/>
                    <a:pt x="807" y="3921"/>
                  </a:cubicBezTo>
                  <a:cubicBezTo>
                    <a:pt x="852" y="3899"/>
                    <a:pt x="876" y="3853"/>
                    <a:pt x="876" y="3802"/>
                  </a:cubicBezTo>
                  <a:cubicBezTo>
                    <a:pt x="876" y="3740"/>
                    <a:pt x="831" y="3682"/>
                    <a:pt x="773" y="3672"/>
                  </a:cubicBezTo>
                  <a:cubicBezTo>
                    <a:pt x="723" y="3661"/>
                    <a:pt x="677" y="3648"/>
                    <a:pt x="632" y="3627"/>
                  </a:cubicBezTo>
                  <a:cubicBezTo>
                    <a:pt x="580" y="3603"/>
                    <a:pt x="535" y="3575"/>
                    <a:pt x="484" y="3541"/>
                  </a:cubicBezTo>
                  <a:cubicBezTo>
                    <a:pt x="438" y="3507"/>
                    <a:pt x="398" y="3467"/>
                    <a:pt x="364" y="3422"/>
                  </a:cubicBezTo>
                  <a:cubicBezTo>
                    <a:pt x="341" y="3388"/>
                    <a:pt x="319" y="3354"/>
                    <a:pt x="302" y="3314"/>
                  </a:cubicBezTo>
                  <a:cubicBezTo>
                    <a:pt x="291" y="3286"/>
                    <a:pt x="285" y="3257"/>
                    <a:pt x="280" y="3228"/>
                  </a:cubicBezTo>
                  <a:cubicBezTo>
                    <a:pt x="273" y="3205"/>
                    <a:pt x="273" y="3183"/>
                    <a:pt x="280" y="3160"/>
                  </a:cubicBezTo>
                  <a:cubicBezTo>
                    <a:pt x="280" y="3144"/>
                    <a:pt x="285" y="3126"/>
                    <a:pt x="291" y="3115"/>
                  </a:cubicBezTo>
                  <a:cubicBezTo>
                    <a:pt x="296" y="3097"/>
                    <a:pt x="307" y="3087"/>
                    <a:pt x="314" y="3069"/>
                  </a:cubicBezTo>
                  <a:cubicBezTo>
                    <a:pt x="325" y="3058"/>
                    <a:pt x="341" y="3042"/>
                    <a:pt x="359" y="3029"/>
                  </a:cubicBezTo>
                  <a:cubicBezTo>
                    <a:pt x="382" y="3013"/>
                    <a:pt x="404" y="3001"/>
                    <a:pt x="427" y="2990"/>
                  </a:cubicBezTo>
                  <a:cubicBezTo>
                    <a:pt x="472" y="2973"/>
                    <a:pt x="524" y="2961"/>
                    <a:pt x="574" y="2950"/>
                  </a:cubicBezTo>
                  <a:cubicBezTo>
                    <a:pt x="597" y="2945"/>
                    <a:pt x="621" y="2945"/>
                    <a:pt x="642" y="2945"/>
                  </a:cubicBezTo>
                  <a:cubicBezTo>
                    <a:pt x="705" y="2939"/>
                    <a:pt x="750" y="2905"/>
                    <a:pt x="768" y="2848"/>
                  </a:cubicBezTo>
                  <a:cubicBezTo>
                    <a:pt x="779" y="2814"/>
                    <a:pt x="773" y="2780"/>
                    <a:pt x="757" y="2751"/>
                  </a:cubicBezTo>
                  <a:cubicBezTo>
                    <a:pt x="739" y="2722"/>
                    <a:pt x="711" y="2706"/>
                    <a:pt x="682" y="2694"/>
                  </a:cubicBezTo>
                  <a:cubicBezTo>
                    <a:pt x="632" y="2672"/>
                    <a:pt x="587" y="2649"/>
                    <a:pt x="546" y="2620"/>
                  </a:cubicBezTo>
                  <a:cubicBezTo>
                    <a:pt x="535" y="2604"/>
                    <a:pt x="518" y="2591"/>
                    <a:pt x="506" y="2575"/>
                  </a:cubicBezTo>
                  <a:cubicBezTo>
                    <a:pt x="501" y="2564"/>
                    <a:pt x="495" y="2557"/>
                    <a:pt x="490" y="2546"/>
                  </a:cubicBezTo>
                  <a:cubicBezTo>
                    <a:pt x="490" y="2546"/>
                    <a:pt x="490" y="2541"/>
                    <a:pt x="484" y="2536"/>
                  </a:cubicBezTo>
                  <a:lnTo>
                    <a:pt x="484" y="2523"/>
                  </a:lnTo>
                  <a:cubicBezTo>
                    <a:pt x="484" y="2518"/>
                    <a:pt x="477" y="2507"/>
                    <a:pt x="484" y="2501"/>
                  </a:cubicBezTo>
                  <a:cubicBezTo>
                    <a:pt x="484" y="2489"/>
                    <a:pt x="490" y="2478"/>
                    <a:pt x="495" y="2467"/>
                  </a:cubicBezTo>
                  <a:cubicBezTo>
                    <a:pt x="501" y="2450"/>
                    <a:pt x="512" y="2433"/>
                    <a:pt x="518" y="2421"/>
                  </a:cubicBezTo>
                  <a:cubicBezTo>
                    <a:pt x="540" y="2394"/>
                    <a:pt x="563" y="2371"/>
                    <a:pt x="587" y="2353"/>
                  </a:cubicBezTo>
                  <a:cubicBezTo>
                    <a:pt x="614" y="2336"/>
                    <a:pt x="637" y="2319"/>
                    <a:pt x="666" y="2308"/>
                  </a:cubicBezTo>
                  <a:cubicBezTo>
                    <a:pt x="705" y="2297"/>
                    <a:pt x="745" y="2285"/>
                    <a:pt x="791" y="2274"/>
                  </a:cubicBezTo>
                  <a:cubicBezTo>
                    <a:pt x="813" y="2274"/>
                    <a:pt x="836" y="2268"/>
                    <a:pt x="865" y="2268"/>
                  </a:cubicBezTo>
                  <a:cubicBezTo>
                    <a:pt x="881" y="2268"/>
                    <a:pt x="904" y="2274"/>
                    <a:pt x="927" y="2274"/>
                  </a:cubicBezTo>
                  <a:cubicBezTo>
                    <a:pt x="967" y="2279"/>
                    <a:pt x="1001" y="2291"/>
                    <a:pt x="1035" y="2302"/>
                  </a:cubicBezTo>
                  <a:cubicBezTo>
                    <a:pt x="1064" y="2319"/>
                    <a:pt x="1091" y="2336"/>
                    <a:pt x="1120" y="2353"/>
                  </a:cubicBezTo>
                  <a:cubicBezTo>
                    <a:pt x="1138" y="2365"/>
                    <a:pt x="1166" y="2371"/>
                    <a:pt x="1188" y="2371"/>
                  </a:cubicBezTo>
                  <a:cubicBezTo>
                    <a:pt x="1245" y="2371"/>
                    <a:pt x="1296" y="2342"/>
                    <a:pt x="1324" y="2297"/>
                  </a:cubicBezTo>
                  <a:cubicBezTo>
                    <a:pt x="1348" y="2263"/>
                    <a:pt x="1348" y="2216"/>
                    <a:pt x="1342" y="2182"/>
                  </a:cubicBezTo>
                  <a:cubicBezTo>
                    <a:pt x="1330" y="2148"/>
                    <a:pt x="1308" y="2109"/>
                    <a:pt x="1274" y="2092"/>
                  </a:cubicBezTo>
                  <a:cubicBezTo>
                    <a:pt x="1234" y="2075"/>
                    <a:pt x="1188" y="2058"/>
                    <a:pt x="1148" y="2046"/>
                  </a:cubicBezTo>
                  <a:lnTo>
                    <a:pt x="1125" y="2041"/>
                  </a:lnTo>
                  <a:lnTo>
                    <a:pt x="1114" y="2035"/>
                  </a:lnTo>
                  <a:lnTo>
                    <a:pt x="1086" y="2030"/>
                  </a:lnTo>
                  <a:cubicBezTo>
                    <a:pt x="1069" y="2001"/>
                    <a:pt x="1052" y="1972"/>
                    <a:pt x="1035" y="1938"/>
                  </a:cubicBezTo>
                  <a:cubicBezTo>
                    <a:pt x="1030" y="1910"/>
                    <a:pt x="1018" y="1888"/>
                    <a:pt x="1012" y="1854"/>
                  </a:cubicBezTo>
                  <a:lnTo>
                    <a:pt x="1012" y="1785"/>
                  </a:lnTo>
                  <a:cubicBezTo>
                    <a:pt x="1018" y="1768"/>
                    <a:pt x="1023" y="1751"/>
                    <a:pt x="1030" y="1728"/>
                  </a:cubicBezTo>
                  <a:cubicBezTo>
                    <a:pt x="1041" y="1712"/>
                    <a:pt x="1052" y="1694"/>
                    <a:pt x="1064" y="1671"/>
                  </a:cubicBezTo>
                  <a:cubicBezTo>
                    <a:pt x="1080" y="1655"/>
                    <a:pt x="1103" y="1631"/>
                    <a:pt x="1125" y="1615"/>
                  </a:cubicBezTo>
                  <a:cubicBezTo>
                    <a:pt x="1154" y="1592"/>
                    <a:pt x="1193" y="1569"/>
                    <a:pt x="1234" y="1552"/>
                  </a:cubicBezTo>
                  <a:cubicBezTo>
                    <a:pt x="1285" y="1529"/>
                    <a:pt x="1348" y="1513"/>
                    <a:pt x="1416" y="1500"/>
                  </a:cubicBezTo>
                  <a:cubicBezTo>
                    <a:pt x="1450" y="1500"/>
                    <a:pt x="1484" y="1495"/>
                    <a:pt x="1523" y="1495"/>
                  </a:cubicBezTo>
                  <a:cubicBezTo>
                    <a:pt x="1552" y="1495"/>
                    <a:pt x="1586" y="1500"/>
                    <a:pt x="1615" y="1500"/>
                  </a:cubicBezTo>
                  <a:cubicBezTo>
                    <a:pt x="1683" y="1513"/>
                    <a:pt x="1746" y="1529"/>
                    <a:pt x="1802" y="1552"/>
                  </a:cubicBezTo>
                  <a:cubicBezTo>
                    <a:pt x="1841" y="1569"/>
                    <a:pt x="1882" y="1592"/>
                    <a:pt x="1922" y="1620"/>
                  </a:cubicBezTo>
                  <a:cubicBezTo>
                    <a:pt x="1933" y="1626"/>
                    <a:pt x="1943" y="1631"/>
                    <a:pt x="1956" y="1631"/>
                  </a:cubicBezTo>
                  <a:cubicBezTo>
                    <a:pt x="1984" y="1631"/>
                    <a:pt x="2006" y="1620"/>
                    <a:pt x="2019" y="1603"/>
                  </a:cubicBezTo>
                  <a:cubicBezTo>
                    <a:pt x="2035" y="1586"/>
                    <a:pt x="2040" y="1569"/>
                    <a:pt x="2040" y="1552"/>
                  </a:cubicBezTo>
                  <a:cubicBezTo>
                    <a:pt x="2029" y="1455"/>
                    <a:pt x="2029" y="1371"/>
                    <a:pt x="2040" y="1290"/>
                  </a:cubicBezTo>
                  <a:cubicBezTo>
                    <a:pt x="2053" y="1222"/>
                    <a:pt x="2069" y="1166"/>
                    <a:pt x="2092" y="1115"/>
                  </a:cubicBezTo>
                  <a:cubicBezTo>
                    <a:pt x="2103" y="1080"/>
                    <a:pt x="2121" y="1052"/>
                    <a:pt x="2137" y="1030"/>
                  </a:cubicBezTo>
                  <a:cubicBezTo>
                    <a:pt x="2155" y="1007"/>
                    <a:pt x="2171" y="989"/>
                    <a:pt x="2189" y="978"/>
                  </a:cubicBezTo>
                  <a:cubicBezTo>
                    <a:pt x="2205" y="962"/>
                    <a:pt x="2229" y="950"/>
                    <a:pt x="2245" y="939"/>
                  </a:cubicBezTo>
                  <a:cubicBezTo>
                    <a:pt x="2268" y="933"/>
                    <a:pt x="2297" y="928"/>
                    <a:pt x="2325" y="921"/>
                  </a:cubicBezTo>
                  <a:cubicBezTo>
                    <a:pt x="2336" y="921"/>
                    <a:pt x="2347" y="915"/>
                    <a:pt x="2365" y="915"/>
                  </a:cubicBezTo>
                  <a:cubicBezTo>
                    <a:pt x="2381" y="915"/>
                    <a:pt x="2399" y="921"/>
                    <a:pt x="2410" y="921"/>
                  </a:cubicBezTo>
                  <a:cubicBezTo>
                    <a:pt x="2462" y="928"/>
                    <a:pt x="2507" y="944"/>
                    <a:pt x="2557" y="962"/>
                  </a:cubicBezTo>
                  <a:cubicBezTo>
                    <a:pt x="2632" y="996"/>
                    <a:pt x="2700" y="1035"/>
                    <a:pt x="2769" y="1086"/>
                  </a:cubicBezTo>
                  <a:cubicBezTo>
                    <a:pt x="2779" y="1091"/>
                    <a:pt x="2790" y="1098"/>
                    <a:pt x="2808" y="1098"/>
                  </a:cubicBezTo>
                  <a:cubicBezTo>
                    <a:pt x="2824" y="1098"/>
                    <a:pt x="2837" y="1091"/>
                    <a:pt x="2848" y="1086"/>
                  </a:cubicBezTo>
                  <a:cubicBezTo>
                    <a:pt x="2871" y="1070"/>
                    <a:pt x="2887" y="1046"/>
                    <a:pt x="2887" y="1018"/>
                  </a:cubicBezTo>
                  <a:cubicBezTo>
                    <a:pt x="2887" y="1007"/>
                    <a:pt x="2887" y="989"/>
                    <a:pt x="2893" y="978"/>
                  </a:cubicBezTo>
                  <a:cubicBezTo>
                    <a:pt x="2910" y="853"/>
                    <a:pt x="2944" y="729"/>
                    <a:pt x="3000" y="603"/>
                  </a:cubicBezTo>
                  <a:cubicBezTo>
                    <a:pt x="3041" y="512"/>
                    <a:pt x="3086" y="427"/>
                    <a:pt x="3137" y="359"/>
                  </a:cubicBezTo>
                  <a:cubicBezTo>
                    <a:pt x="3171" y="319"/>
                    <a:pt x="3205" y="285"/>
                    <a:pt x="3246" y="257"/>
                  </a:cubicBezTo>
                  <a:cubicBezTo>
                    <a:pt x="3280" y="228"/>
                    <a:pt x="3307" y="212"/>
                    <a:pt x="3341" y="199"/>
                  </a:cubicBezTo>
                  <a:cubicBezTo>
                    <a:pt x="3365" y="189"/>
                    <a:pt x="3393" y="178"/>
                    <a:pt x="3427" y="171"/>
                  </a:cubicBezTo>
                  <a:close/>
                  <a:moveTo>
                    <a:pt x="3485" y="0"/>
                  </a:moveTo>
                  <a:cubicBezTo>
                    <a:pt x="3444" y="0"/>
                    <a:pt x="3410" y="0"/>
                    <a:pt x="3375" y="7"/>
                  </a:cubicBezTo>
                  <a:cubicBezTo>
                    <a:pt x="3273" y="24"/>
                    <a:pt x="3183" y="81"/>
                    <a:pt x="3110" y="149"/>
                  </a:cubicBezTo>
                  <a:cubicBezTo>
                    <a:pt x="3024" y="223"/>
                    <a:pt x="2961" y="319"/>
                    <a:pt x="2905" y="416"/>
                  </a:cubicBezTo>
                  <a:cubicBezTo>
                    <a:pt x="2830" y="558"/>
                    <a:pt x="2774" y="716"/>
                    <a:pt x="2745" y="881"/>
                  </a:cubicBezTo>
                  <a:cubicBezTo>
                    <a:pt x="2628" y="814"/>
                    <a:pt x="2493" y="762"/>
                    <a:pt x="2361" y="762"/>
                  </a:cubicBezTo>
                  <a:cubicBezTo>
                    <a:pt x="2282" y="762"/>
                    <a:pt x="2204" y="781"/>
                    <a:pt x="2132" y="825"/>
                  </a:cubicBezTo>
                  <a:cubicBezTo>
                    <a:pt x="2029" y="887"/>
                    <a:pt x="1967" y="989"/>
                    <a:pt x="1922" y="1098"/>
                  </a:cubicBezTo>
                  <a:cubicBezTo>
                    <a:pt x="1898" y="1166"/>
                    <a:pt x="1888" y="1235"/>
                    <a:pt x="1882" y="1303"/>
                  </a:cubicBezTo>
                  <a:cubicBezTo>
                    <a:pt x="1875" y="1337"/>
                    <a:pt x="1875" y="1371"/>
                    <a:pt x="1870" y="1405"/>
                  </a:cubicBezTo>
                  <a:cubicBezTo>
                    <a:pt x="1773" y="1359"/>
                    <a:pt x="1665" y="1337"/>
                    <a:pt x="1563" y="1330"/>
                  </a:cubicBezTo>
                  <a:cubicBezTo>
                    <a:pt x="1552" y="1330"/>
                    <a:pt x="1541" y="1329"/>
                    <a:pt x="1530" y="1329"/>
                  </a:cubicBezTo>
                  <a:cubicBezTo>
                    <a:pt x="1383" y="1329"/>
                    <a:pt x="1236" y="1363"/>
                    <a:pt x="1109" y="1427"/>
                  </a:cubicBezTo>
                  <a:cubicBezTo>
                    <a:pt x="989" y="1490"/>
                    <a:pt x="887" y="1597"/>
                    <a:pt x="852" y="1728"/>
                  </a:cubicBezTo>
                  <a:cubicBezTo>
                    <a:pt x="836" y="1802"/>
                    <a:pt x="842" y="1876"/>
                    <a:pt x="859" y="1944"/>
                  </a:cubicBezTo>
                  <a:cubicBezTo>
                    <a:pt x="870" y="1972"/>
                    <a:pt x="876" y="1996"/>
                    <a:pt x="887" y="2019"/>
                  </a:cubicBezTo>
                  <a:cubicBezTo>
                    <a:pt x="847" y="2024"/>
                    <a:pt x="813" y="2030"/>
                    <a:pt x="773" y="2035"/>
                  </a:cubicBezTo>
                  <a:cubicBezTo>
                    <a:pt x="700" y="2046"/>
                    <a:pt x="632" y="2075"/>
                    <a:pt x="563" y="2109"/>
                  </a:cubicBezTo>
                  <a:cubicBezTo>
                    <a:pt x="535" y="2121"/>
                    <a:pt x="506" y="2137"/>
                    <a:pt x="477" y="2155"/>
                  </a:cubicBezTo>
                  <a:cubicBezTo>
                    <a:pt x="467" y="2166"/>
                    <a:pt x="456" y="2171"/>
                    <a:pt x="443" y="2177"/>
                  </a:cubicBezTo>
                  <a:cubicBezTo>
                    <a:pt x="422" y="2189"/>
                    <a:pt x="404" y="2206"/>
                    <a:pt x="382" y="2223"/>
                  </a:cubicBezTo>
                  <a:cubicBezTo>
                    <a:pt x="336" y="2263"/>
                    <a:pt x="296" y="2313"/>
                    <a:pt x="273" y="2371"/>
                  </a:cubicBezTo>
                  <a:cubicBezTo>
                    <a:pt x="257" y="2399"/>
                    <a:pt x="246" y="2428"/>
                    <a:pt x="239" y="2455"/>
                  </a:cubicBezTo>
                  <a:cubicBezTo>
                    <a:pt x="239" y="2478"/>
                    <a:pt x="233" y="2496"/>
                    <a:pt x="233" y="2518"/>
                  </a:cubicBezTo>
                  <a:cubicBezTo>
                    <a:pt x="233" y="2541"/>
                    <a:pt x="239" y="2564"/>
                    <a:pt x="239" y="2586"/>
                  </a:cubicBezTo>
                  <a:cubicBezTo>
                    <a:pt x="246" y="2620"/>
                    <a:pt x="262" y="2649"/>
                    <a:pt x="273" y="2677"/>
                  </a:cubicBezTo>
                  <a:cubicBezTo>
                    <a:pt x="285" y="2701"/>
                    <a:pt x="302" y="2722"/>
                    <a:pt x="319" y="2746"/>
                  </a:cubicBezTo>
                  <a:cubicBezTo>
                    <a:pt x="251" y="2774"/>
                    <a:pt x="188" y="2814"/>
                    <a:pt x="137" y="2864"/>
                  </a:cubicBezTo>
                  <a:cubicBezTo>
                    <a:pt x="81" y="2922"/>
                    <a:pt x="41" y="2990"/>
                    <a:pt x="23" y="3063"/>
                  </a:cubicBezTo>
                  <a:cubicBezTo>
                    <a:pt x="0" y="3144"/>
                    <a:pt x="0" y="3217"/>
                    <a:pt x="12" y="3297"/>
                  </a:cubicBezTo>
                  <a:cubicBezTo>
                    <a:pt x="23" y="3370"/>
                    <a:pt x="57" y="3438"/>
                    <a:pt x="86" y="3501"/>
                  </a:cubicBezTo>
                  <a:cubicBezTo>
                    <a:pt x="102" y="3535"/>
                    <a:pt x="126" y="3564"/>
                    <a:pt x="149" y="3592"/>
                  </a:cubicBezTo>
                  <a:cubicBezTo>
                    <a:pt x="171" y="3627"/>
                    <a:pt x="199" y="3661"/>
                    <a:pt x="233" y="3695"/>
                  </a:cubicBezTo>
                  <a:cubicBezTo>
                    <a:pt x="296" y="3751"/>
                    <a:pt x="370" y="3802"/>
                    <a:pt x="443" y="3847"/>
                  </a:cubicBezTo>
                  <a:cubicBezTo>
                    <a:pt x="353" y="3933"/>
                    <a:pt x="273" y="4036"/>
                    <a:pt x="239" y="4154"/>
                  </a:cubicBezTo>
                  <a:cubicBezTo>
                    <a:pt x="217" y="4240"/>
                    <a:pt x="217" y="4330"/>
                    <a:pt x="246" y="4411"/>
                  </a:cubicBezTo>
                  <a:cubicBezTo>
                    <a:pt x="267" y="4490"/>
                    <a:pt x="319" y="4563"/>
                    <a:pt x="382" y="4626"/>
                  </a:cubicBezTo>
                  <a:cubicBezTo>
                    <a:pt x="438" y="4694"/>
                    <a:pt x="518" y="4746"/>
                    <a:pt x="592" y="4791"/>
                  </a:cubicBezTo>
                  <a:cubicBezTo>
                    <a:pt x="677" y="4842"/>
                    <a:pt x="773" y="4883"/>
                    <a:pt x="865" y="4910"/>
                  </a:cubicBezTo>
                  <a:cubicBezTo>
                    <a:pt x="1012" y="4956"/>
                    <a:pt x="1166" y="4985"/>
                    <a:pt x="1313" y="4996"/>
                  </a:cubicBezTo>
                  <a:cubicBezTo>
                    <a:pt x="1313" y="5030"/>
                    <a:pt x="1319" y="5064"/>
                    <a:pt x="1319" y="5104"/>
                  </a:cubicBezTo>
                  <a:cubicBezTo>
                    <a:pt x="1330" y="5200"/>
                    <a:pt x="1353" y="5292"/>
                    <a:pt x="1387" y="5376"/>
                  </a:cubicBezTo>
                  <a:cubicBezTo>
                    <a:pt x="1421" y="5455"/>
                    <a:pt x="1473" y="5524"/>
                    <a:pt x="1534" y="5581"/>
                  </a:cubicBezTo>
                  <a:cubicBezTo>
                    <a:pt x="1609" y="5649"/>
                    <a:pt x="1699" y="5694"/>
                    <a:pt x="1796" y="5723"/>
                  </a:cubicBezTo>
                  <a:cubicBezTo>
                    <a:pt x="1848" y="5739"/>
                    <a:pt x="1898" y="5746"/>
                    <a:pt x="1949" y="5746"/>
                  </a:cubicBezTo>
                  <a:cubicBezTo>
                    <a:pt x="2203" y="5746"/>
                    <a:pt x="2437" y="5562"/>
                    <a:pt x="2632" y="5410"/>
                  </a:cubicBezTo>
                  <a:cubicBezTo>
                    <a:pt x="2711" y="5348"/>
                    <a:pt x="2796" y="5279"/>
                    <a:pt x="2887" y="5234"/>
                  </a:cubicBezTo>
                  <a:cubicBezTo>
                    <a:pt x="2898" y="5234"/>
                    <a:pt x="2916" y="5229"/>
                    <a:pt x="2927" y="5224"/>
                  </a:cubicBezTo>
                  <a:lnTo>
                    <a:pt x="2932" y="5224"/>
                  </a:lnTo>
                  <a:lnTo>
                    <a:pt x="2939" y="5229"/>
                  </a:lnTo>
                  <a:cubicBezTo>
                    <a:pt x="2944" y="5229"/>
                    <a:pt x="2950" y="5234"/>
                    <a:pt x="2955" y="5234"/>
                  </a:cubicBezTo>
                  <a:cubicBezTo>
                    <a:pt x="2961" y="5245"/>
                    <a:pt x="2973" y="5251"/>
                    <a:pt x="2979" y="5258"/>
                  </a:cubicBezTo>
                  <a:cubicBezTo>
                    <a:pt x="2995" y="5292"/>
                    <a:pt x="3013" y="5319"/>
                    <a:pt x="3029" y="5353"/>
                  </a:cubicBezTo>
                  <a:cubicBezTo>
                    <a:pt x="3075" y="5473"/>
                    <a:pt x="3110" y="5599"/>
                    <a:pt x="3178" y="5706"/>
                  </a:cubicBezTo>
                  <a:cubicBezTo>
                    <a:pt x="3171" y="5814"/>
                    <a:pt x="3171" y="5922"/>
                    <a:pt x="3165" y="6029"/>
                  </a:cubicBezTo>
                  <a:cubicBezTo>
                    <a:pt x="3155" y="6200"/>
                    <a:pt x="3137" y="6370"/>
                    <a:pt x="3115" y="6541"/>
                  </a:cubicBezTo>
                  <a:cubicBezTo>
                    <a:pt x="3103" y="6638"/>
                    <a:pt x="3086" y="6729"/>
                    <a:pt x="3069" y="6826"/>
                  </a:cubicBezTo>
                  <a:cubicBezTo>
                    <a:pt x="3052" y="6934"/>
                    <a:pt x="3029" y="7041"/>
                    <a:pt x="3013" y="7149"/>
                  </a:cubicBezTo>
                  <a:cubicBezTo>
                    <a:pt x="3007" y="7183"/>
                    <a:pt x="3007" y="7206"/>
                    <a:pt x="3024" y="7235"/>
                  </a:cubicBezTo>
                  <a:cubicBezTo>
                    <a:pt x="3034" y="7262"/>
                    <a:pt x="3058" y="7280"/>
                    <a:pt x="3086" y="7286"/>
                  </a:cubicBezTo>
                  <a:cubicBezTo>
                    <a:pt x="3096" y="7289"/>
                    <a:pt x="3107" y="7291"/>
                    <a:pt x="3118" y="7291"/>
                  </a:cubicBezTo>
                  <a:cubicBezTo>
                    <a:pt x="3138" y="7291"/>
                    <a:pt x="3157" y="7285"/>
                    <a:pt x="3171" y="7275"/>
                  </a:cubicBezTo>
                  <a:cubicBezTo>
                    <a:pt x="3200" y="7262"/>
                    <a:pt x="3212" y="7241"/>
                    <a:pt x="3223" y="7212"/>
                  </a:cubicBezTo>
                  <a:cubicBezTo>
                    <a:pt x="3239" y="7178"/>
                    <a:pt x="3251" y="7144"/>
                    <a:pt x="3257" y="7115"/>
                  </a:cubicBezTo>
                  <a:cubicBezTo>
                    <a:pt x="3291" y="7002"/>
                    <a:pt x="3307" y="6887"/>
                    <a:pt x="3320" y="6792"/>
                  </a:cubicBezTo>
                  <a:cubicBezTo>
                    <a:pt x="3336" y="6666"/>
                    <a:pt x="3341" y="6535"/>
                    <a:pt x="3341" y="6383"/>
                  </a:cubicBezTo>
                  <a:cubicBezTo>
                    <a:pt x="3341" y="6257"/>
                    <a:pt x="3336" y="6132"/>
                    <a:pt x="3330" y="6013"/>
                  </a:cubicBezTo>
                  <a:lnTo>
                    <a:pt x="3330" y="5967"/>
                  </a:lnTo>
                  <a:lnTo>
                    <a:pt x="3330" y="5877"/>
                  </a:lnTo>
                  <a:lnTo>
                    <a:pt x="3341" y="5882"/>
                  </a:lnTo>
                  <a:cubicBezTo>
                    <a:pt x="3422" y="5939"/>
                    <a:pt x="3512" y="5967"/>
                    <a:pt x="3575" y="5974"/>
                  </a:cubicBezTo>
                  <a:cubicBezTo>
                    <a:pt x="3621" y="5984"/>
                    <a:pt x="3660" y="5984"/>
                    <a:pt x="3700" y="5984"/>
                  </a:cubicBezTo>
                  <a:lnTo>
                    <a:pt x="3734" y="5984"/>
                  </a:lnTo>
                  <a:cubicBezTo>
                    <a:pt x="3791" y="5979"/>
                    <a:pt x="3842" y="5974"/>
                    <a:pt x="3894" y="5956"/>
                  </a:cubicBezTo>
                  <a:cubicBezTo>
                    <a:pt x="3921" y="5945"/>
                    <a:pt x="3950" y="5939"/>
                    <a:pt x="3978" y="5927"/>
                  </a:cubicBezTo>
                  <a:lnTo>
                    <a:pt x="3984" y="5922"/>
                  </a:lnTo>
                  <a:lnTo>
                    <a:pt x="3989" y="5922"/>
                  </a:lnTo>
                  <a:cubicBezTo>
                    <a:pt x="3984" y="5995"/>
                    <a:pt x="3984" y="6064"/>
                    <a:pt x="3984" y="6132"/>
                  </a:cubicBezTo>
                  <a:cubicBezTo>
                    <a:pt x="3984" y="6257"/>
                    <a:pt x="3989" y="6383"/>
                    <a:pt x="3996" y="6525"/>
                  </a:cubicBezTo>
                  <a:cubicBezTo>
                    <a:pt x="4007" y="6649"/>
                    <a:pt x="4023" y="6774"/>
                    <a:pt x="4046" y="6916"/>
                  </a:cubicBezTo>
                  <a:cubicBezTo>
                    <a:pt x="4057" y="6973"/>
                    <a:pt x="4070" y="7030"/>
                    <a:pt x="4080" y="7092"/>
                  </a:cubicBezTo>
                  <a:cubicBezTo>
                    <a:pt x="4098" y="7167"/>
                    <a:pt x="4120" y="7241"/>
                    <a:pt x="4149" y="7314"/>
                  </a:cubicBezTo>
                  <a:cubicBezTo>
                    <a:pt x="4160" y="7348"/>
                    <a:pt x="4172" y="7371"/>
                    <a:pt x="4201" y="7388"/>
                  </a:cubicBezTo>
                  <a:cubicBezTo>
                    <a:pt x="4217" y="7399"/>
                    <a:pt x="4237" y="7403"/>
                    <a:pt x="4257" y="7403"/>
                  </a:cubicBezTo>
                  <a:cubicBezTo>
                    <a:pt x="4270" y="7403"/>
                    <a:pt x="4283" y="7401"/>
                    <a:pt x="4296" y="7399"/>
                  </a:cubicBezTo>
                  <a:cubicBezTo>
                    <a:pt x="4353" y="7382"/>
                    <a:pt x="4398" y="7314"/>
                    <a:pt x="4382" y="7251"/>
                  </a:cubicBezTo>
                  <a:cubicBezTo>
                    <a:pt x="4337" y="7115"/>
                    <a:pt x="4291" y="6973"/>
                    <a:pt x="4251" y="6837"/>
                  </a:cubicBezTo>
                  <a:cubicBezTo>
                    <a:pt x="4217" y="6695"/>
                    <a:pt x="4188" y="6553"/>
                    <a:pt x="4166" y="6410"/>
                  </a:cubicBezTo>
                  <a:cubicBezTo>
                    <a:pt x="4143" y="6218"/>
                    <a:pt x="4132" y="6024"/>
                    <a:pt x="4138" y="5825"/>
                  </a:cubicBezTo>
                  <a:cubicBezTo>
                    <a:pt x="4154" y="5814"/>
                    <a:pt x="4172" y="5803"/>
                    <a:pt x="4188" y="5791"/>
                  </a:cubicBezTo>
                  <a:cubicBezTo>
                    <a:pt x="4222" y="5757"/>
                    <a:pt x="4256" y="5717"/>
                    <a:pt x="4291" y="5683"/>
                  </a:cubicBezTo>
                  <a:cubicBezTo>
                    <a:pt x="4330" y="5638"/>
                    <a:pt x="4364" y="5586"/>
                    <a:pt x="4393" y="5536"/>
                  </a:cubicBezTo>
                  <a:cubicBezTo>
                    <a:pt x="4411" y="5513"/>
                    <a:pt x="4421" y="5484"/>
                    <a:pt x="4439" y="5455"/>
                  </a:cubicBezTo>
                  <a:cubicBezTo>
                    <a:pt x="4456" y="5479"/>
                    <a:pt x="4479" y="5502"/>
                    <a:pt x="4495" y="5524"/>
                  </a:cubicBezTo>
                  <a:cubicBezTo>
                    <a:pt x="4563" y="5586"/>
                    <a:pt x="4644" y="5633"/>
                    <a:pt x="4728" y="5672"/>
                  </a:cubicBezTo>
                  <a:cubicBezTo>
                    <a:pt x="4807" y="5701"/>
                    <a:pt x="4893" y="5712"/>
                    <a:pt x="4972" y="5712"/>
                  </a:cubicBezTo>
                  <a:cubicBezTo>
                    <a:pt x="5058" y="5706"/>
                    <a:pt x="5143" y="5689"/>
                    <a:pt x="5223" y="5660"/>
                  </a:cubicBezTo>
                  <a:cubicBezTo>
                    <a:pt x="5530" y="5547"/>
                    <a:pt x="5769" y="5279"/>
                    <a:pt x="5877" y="4973"/>
                  </a:cubicBezTo>
                  <a:cubicBezTo>
                    <a:pt x="5922" y="5001"/>
                    <a:pt x="5967" y="5024"/>
                    <a:pt x="6013" y="5041"/>
                  </a:cubicBezTo>
                  <a:cubicBezTo>
                    <a:pt x="6079" y="5068"/>
                    <a:pt x="6150" y="5077"/>
                    <a:pt x="6219" y="5077"/>
                  </a:cubicBezTo>
                  <a:cubicBezTo>
                    <a:pt x="6237" y="5077"/>
                    <a:pt x="6255" y="5076"/>
                    <a:pt x="6273" y="5075"/>
                  </a:cubicBezTo>
                  <a:cubicBezTo>
                    <a:pt x="6451" y="5064"/>
                    <a:pt x="6614" y="4973"/>
                    <a:pt x="6740" y="4848"/>
                  </a:cubicBezTo>
                  <a:cubicBezTo>
                    <a:pt x="6803" y="4786"/>
                    <a:pt x="6853" y="4712"/>
                    <a:pt x="6894" y="4637"/>
                  </a:cubicBezTo>
                  <a:cubicBezTo>
                    <a:pt x="6933" y="4553"/>
                    <a:pt x="6955" y="4461"/>
                    <a:pt x="6968" y="4371"/>
                  </a:cubicBezTo>
                  <a:cubicBezTo>
                    <a:pt x="6984" y="4274"/>
                    <a:pt x="6973" y="4178"/>
                    <a:pt x="6944" y="4086"/>
                  </a:cubicBezTo>
                  <a:cubicBezTo>
                    <a:pt x="6939" y="4064"/>
                    <a:pt x="6928" y="4041"/>
                    <a:pt x="6916" y="4023"/>
                  </a:cubicBezTo>
                  <a:cubicBezTo>
                    <a:pt x="6950" y="4023"/>
                    <a:pt x="6984" y="4018"/>
                    <a:pt x="7018" y="4013"/>
                  </a:cubicBezTo>
                  <a:cubicBezTo>
                    <a:pt x="7133" y="3989"/>
                    <a:pt x="7235" y="3928"/>
                    <a:pt x="7325" y="3853"/>
                  </a:cubicBezTo>
                  <a:cubicBezTo>
                    <a:pt x="7411" y="3779"/>
                    <a:pt x="7474" y="3672"/>
                    <a:pt x="7508" y="3564"/>
                  </a:cubicBezTo>
                  <a:cubicBezTo>
                    <a:pt x="7547" y="3444"/>
                    <a:pt x="7547" y="3314"/>
                    <a:pt x="7519" y="3194"/>
                  </a:cubicBezTo>
                  <a:cubicBezTo>
                    <a:pt x="7495" y="3092"/>
                    <a:pt x="7439" y="2995"/>
                    <a:pt x="7371" y="2911"/>
                  </a:cubicBezTo>
                  <a:cubicBezTo>
                    <a:pt x="7303" y="2819"/>
                    <a:pt x="7212" y="2746"/>
                    <a:pt x="7115" y="2688"/>
                  </a:cubicBezTo>
                  <a:cubicBezTo>
                    <a:pt x="7018" y="2626"/>
                    <a:pt x="6910" y="2581"/>
                    <a:pt x="6803" y="2541"/>
                  </a:cubicBezTo>
                  <a:cubicBezTo>
                    <a:pt x="6792" y="2536"/>
                    <a:pt x="6779" y="2530"/>
                    <a:pt x="6768" y="2523"/>
                  </a:cubicBezTo>
                  <a:cubicBezTo>
                    <a:pt x="6797" y="2507"/>
                    <a:pt x="6831" y="2484"/>
                    <a:pt x="6860" y="2462"/>
                  </a:cubicBezTo>
                  <a:cubicBezTo>
                    <a:pt x="6944" y="2399"/>
                    <a:pt x="7018" y="2326"/>
                    <a:pt x="7070" y="2229"/>
                  </a:cubicBezTo>
                  <a:cubicBezTo>
                    <a:pt x="7104" y="2155"/>
                    <a:pt x="7126" y="2075"/>
                    <a:pt x="7115" y="1990"/>
                  </a:cubicBezTo>
                  <a:cubicBezTo>
                    <a:pt x="7109" y="1944"/>
                    <a:pt x="7098" y="1904"/>
                    <a:pt x="7081" y="1859"/>
                  </a:cubicBezTo>
                  <a:cubicBezTo>
                    <a:pt x="7064" y="1820"/>
                    <a:pt x="7036" y="1785"/>
                    <a:pt x="7013" y="1751"/>
                  </a:cubicBezTo>
                  <a:cubicBezTo>
                    <a:pt x="6962" y="1689"/>
                    <a:pt x="6894" y="1637"/>
                    <a:pt x="6819" y="1603"/>
                  </a:cubicBezTo>
                  <a:cubicBezTo>
                    <a:pt x="6729" y="1552"/>
                    <a:pt x="6627" y="1524"/>
                    <a:pt x="6524" y="1513"/>
                  </a:cubicBezTo>
                  <a:cubicBezTo>
                    <a:pt x="6486" y="1509"/>
                    <a:pt x="6448" y="1507"/>
                    <a:pt x="6410" y="1507"/>
                  </a:cubicBezTo>
                  <a:cubicBezTo>
                    <a:pt x="6335" y="1507"/>
                    <a:pt x="6261" y="1515"/>
                    <a:pt x="6189" y="1529"/>
                  </a:cubicBezTo>
                  <a:cubicBezTo>
                    <a:pt x="6160" y="1529"/>
                    <a:pt x="6132" y="1535"/>
                    <a:pt x="6110" y="1541"/>
                  </a:cubicBezTo>
                  <a:cubicBezTo>
                    <a:pt x="6126" y="1479"/>
                    <a:pt x="6132" y="1405"/>
                    <a:pt x="6126" y="1337"/>
                  </a:cubicBezTo>
                  <a:cubicBezTo>
                    <a:pt x="6121" y="1262"/>
                    <a:pt x="6097" y="1188"/>
                    <a:pt x="6058" y="1120"/>
                  </a:cubicBezTo>
                  <a:cubicBezTo>
                    <a:pt x="6024" y="1057"/>
                    <a:pt x="5967" y="1001"/>
                    <a:pt x="5905" y="962"/>
                  </a:cubicBezTo>
                  <a:cubicBezTo>
                    <a:pt x="5853" y="921"/>
                    <a:pt x="5785" y="894"/>
                    <a:pt x="5722" y="876"/>
                  </a:cubicBezTo>
                  <a:cubicBezTo>
                    <a:pt x="5676" y="865"/>
                    <a:pt x="5627" y="862"/>
                    <a:pt x="5577" y="862"/>
                  </a:cubicBezTo>
                  <a:cubicBezTo>
                    <a:pt x="5548" y="862"/>
                    <a:pt x="5519" y="863"/>
                    <a:pt x="5489" y="865"/>
                  </a:cubicBezTo>
                  <a:cubicBezTo>
                    <a:pt x="5450" y="870"/>
                    <a:pt x="5405" y="881"/>
                    <a:pt x="5365" y="894"/>
                  </a:cubicBezTo>
                  <a:cubicBezTo>
                    <a:pt x="5319" y="905"/>
                    <a:pt x="5279" y="921"/>
                    <a:pt x="5240" y="939"/>
                  </a:cubicBezTo>
                  <a:cubicBezTo>
                    <a:pt x="5234" y="944"/>
                    <a:pt x="5223" y="944"/>
                    <a:pt x="5217" y="950"/>
                  </a:cubicBezTo>
                  <a:cubicBezTo>
                    <a:pt x="5211" y="836"/>
                    <a:pt x="5182" y="729"/>
                    <a:pt x="5132" y="626"/>
                  </a:cubicBezTo>
                  <a:cubicBezTo>
                    <a:pt x="5064" y="495"/>
                    <a:pt x="4938" y="393"/>
                    <a:pt x="4791" y="370"/>
                  </a:cubicBezTo>
                  <a:cubicBezTo>
                    <a:pt x="4764" y="366"/>
                    <a:pt x="4737" y="364"/>
                    <a:pt x="4710" y="364"/>
                  </a:cubicBezTo>
                  <a:cubicBezTo>
                    <a:pt x="4580" y="364"/>
                    <a:pt x="4455" y="407"/>
                    <a:pt x="4337" y="472"/>
                  </a:cubicBezTo>
                  <a:cubicBezTo>
                    <a:pt x="4256" y="519"/>
                    <a:pt x="4188" y="580"/>
                    <a:pt x="4120" y="643"/>
                  </a:cubicBezTo>
                  <a:cubicBezTo>
                    <a:pt x="4104" y="660"/>
                    <a:pt x="4086" y="682"/>
                    <a:pt x="4070" y="700"/>
                  </a:cubicBezTo>
                  <a:cubicBezTo>
                    <a:pt x="4064" y="671"/>
                    <a:pt x="4057" y="643"/>
                    <a:pt x="4046" y="614"/>
                  </a:cubicBezTo>
                  <a:cubicBezTo>
                    <a:pt x="4023" y="501"/>
                    <a:pt x="3989" y="393"/>
                    <a:pt x="3939" y="291"/>
                  </a:cubicBezTo>
                  <a:cubicBezTo>
                    <a:pt x="3887" y="194"/>
                    <a:pt x="3813" y="109"/>
                    <a:pt x="3723" y="58"/>
                  </a:cubicBezTo>
                  <a:cubicBezTo>
                    <a:pt x="3648" y="18"/>
                    <a:pt x="3564" y="0"/>
                    <a:pt x="3485"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7" name="Google Shape;2111;p27"/>
            <p:cNvSpPr>
              <a:spLocks noChangeArrowheads="1"/>
            </p:cNvSpPr>
            <p:nvPr/>
          </p:nvSpPr>
          <p:spPr bwMode="auto">
            <a:xfrm flipH="1">
              <a:off x="1057122" y="3647968"/>
              <a:ext cx="28401" cy="45451"/>
            </a:xfrm>
            <a:custGeom>
              <a:avLst/>
              <a:gdLst>
                <a:gd name="T0" fmla="*/ 0 w 1001"/>
                <a:gd name="T1" fmla="*/ 0 h 1512"/>
                <a:gd name="T2" fmla="*/ 1001 w 1001"/>
                <a:gd name="T3" fmla="*/ 1512 h 1512"/>
              </a:gdLst>
              <a:ahLst/>
              <a:cxnLst/>
              <a:rect l="T0" t="T1" r="T2" b="T3"/>
              <a:pathLst>
                <a:path w="1001" h="1512" extrusionOk="0">
                  <a:moveTo>
                    <a:pt x="1" y="1500"/>
                  </a:moveTo>
                  <a:cubicBezTo>
                    <a:pt x="1" y="1500"/>
                    <a:pt x="1" y="1500"/>
                    <a:pt x="2" y="1500"/>
                  </a:cubicBezTo>
                  <a:cubicBezTo>
                    <a:pt x="1" y="1500"/>
                    <a:pt x="1" y="1500"/>
                    <a:pt x="1" y="1500"/>
                  </a:cubicBezTo>
                  <a:close/>
                  <a:moveTo>
                    <a:pt x="785" y="0"/>
                  </a:moveTo>
                  <a:cubicBezTo>
                    <a:pt x="717" y="22"/>
                    <a:pt x="649" y="40"/>
                    <a:pt x="591" y="45"/>
                  </a:cubicBezTo>
                  <a:cubicBezTo>
                    <a:pt x="546" y="51"/>
                    <a:pt x="507" y="56"/>
                    <a:pt x="467" y="56"/>
                  </a:cubicBezTo>
                  <a:cubicBezTo>
                    <a:pt x="433" y="56"/>
                    <a:pt x="392" y="51"/>
                    <a:pt x="358" y="45"/>
                  </a:cubicBezTo>
                  <a:cubicBezTo>
                    <a:pt x="353" y="176"/>
                    <a:pt x="353" y="284"/>
                    <a:pt x="342" y="391"/>
                  </a:cubicBezTo>
                  <a:cubicBezTo>
                    <a:pt x="324" y="517"/>
                    <a:pt x="308" y="648"/>
                    <a:pt x="284" y="772"/>
                  </a:cubicBezTo>
                  <a:cubicBezTo>
                    <a:pt x="263" y="897"/>
                    <a:pt x="234" y="1023"/>
                    <a:pt x="194" y="1147"/>
                  </a:cubicBezTo>
                  <a:cubicBezTo>
                    <a:pt x="171" y="1215"/>
                    <a:pt x="76" y="1500"/>
                    <a:pt x="3" y="1500"/>
                  </a:cubicBezTo>
                  <a:cubicBezTo>
                    <a:pt x="2" y="1500"/>
                    <a:pt x="2" y="1500"/>
                    <a:pt x="2" y="1500"/>
                  </a:cubicBezTo>
                  <a:cubicBezTo>
                    <a:pt x="138" y="1508"/>
                    <a:pt x="256" y="1512"/>
                    <a:pt x="359" y="1512"/>
                  </a:cubicBezTo>
                  <a:cubicBezTo>
                    <a:pt x="893" y="1512"/>
                    <a:pt x="1000" y="1420"/>
                    <a:pt x="1000" y="1420"/>
                  </a:cubicBezTo>
                  <a:cubicBezTo>
                    <a:pt x="979" y="1346"/>
                    <a:pt x="824" y="1079"/>
                    <a:pt x="814" y="1005"/>
                  </a:cubicBezTo>
                  <a:cubicBezTo>
                    <a:pt x="790" y="874"/>
                    <a:pt x="779" y="743"/>
                    <a:pt x="774" y="614"/>
                  </a:cubicBezTo>
                  <a:cubicBezTo>
                    <a:pt x="767" y="499"/>
                    <a:pt x="767" y="375"/>
                    <a:pt x="774" y="226"/>
                  </a:cubicBezTo>
                  <a:cubicBezTo>
                    <a:pt x="779" y="158"/>
                    <a:pt x="785" y="85"/>
                    <a:pt x="785" y="16"/>
                  </a:cubicBezTo>
                  <a:lnTo>
                    <a:pt x="790"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8" name="Google Shape;2112;p27"/>
            <p:cNvSpPr>
              <a:spLocks noChangeArrowheads="1"/>
            </p:cNvSpPr>
            <p:nvPr/>
          </p:nvSpPr>
          <p:spPr bwMode="auto">
            <a:xfrm flipH="1">
              <a:off x="970497" y="3488891"/>
              <a:ext cx="205910" cy="157657"/>
            </a:xfrm>
            <a:custGeom>
              <a:avLst/>
              <a:gdLst>
                <a:gd name="T0" fmla="*/ 0 w 7007"/>
                <a:gd name="T1" fmla="*/ 0 h 5314"/>
                <a:gd name="T2" fmla="*/ 7007 w 7007"/>
                <a:gd name="T3" fmla="*/ 5314 h 5314"/>
              </a:gdLst>
              <a:ahLst/>
              <a:cxnLst/>
              <a:rect l="T0" t="T1" r="T2" b="T3"/>
              <a:pathLst>
                <a:path w="7007" h="5314" extrusionOk="0">
                  <a:moveTo>
                    <a:pt x="3723" y="0"/>
                  </a:moveTo>
                  <a:cubicBezTo>
                    <a:pt x="3699" y="0"/>
                    <a:pt x="3678" y="0"/>
                    <a:pt x="3654" y="7"/>
                  </a:cubicBezTo>
                  <a:cubicBezTo>
                    <a:pt x="3568" y="18"/>
                    <a:pt x="3489" y="35"/>
                    <a:pt x="3405" y="69"/>
                  </a:cubicBezTo>
                  <a:cubicBezTo>
                    <a:pt x="3330" y="97"/>
                    <a:pt x="3256" y="131"/>
                    <a:pt x="3193" y="178"/>
                  </a:cubicBezTo>
                  <a:cubicBezTo>
                    <a:pt x="3132" y="223"/>
                    <a:pt x="3075" y="280"/>
                    <a:pt x="3017" y="341"/>
                  </a:cubicBezTo>
                  <a:cubicBezTo>
                    <a:pt x="2962" y="410"/>
                    <a:pt x="2915" y="490"/>
                    <a:pt x="2870" y="580"/>
                  </a:cubicBezTo>
                  <a:cubicBezTo>
                    <a:pt x="2813" y="700"/>
                    <a:pt x="2773" y="831"/>
                    <a:pt x="2745" y="978"/>
                  </a:cubicBezTo>
                  <a:cubicBezTo>
                    <a:pt x="2745" y="996"/>
                    <a:pt x="2723" y="1012"/>
                    <a:pt x="2700" y="1018"/>
                  </a:cubicBezTo>
                  <a:lnTo>
                    <a:pt x="2689" y="1018"/>
                  </a:lnTo>
                  <a:cubicBezTo>
                    <a:pt x="2671" y="1018"/>
                    <a:pt x="2655" y="1012"/>
                    <a:pt x="2642" y="1001"/>
                  </a:cubicBezTo>
                  <a:cubicBezTo>
                    <a:pt x="2546" y="881"/>
                    <a:pt x="2450" y="785"/>
                    <a:pt x="2353" y="705"/>
                  </a:cubicBezTo>
                  <a:lnTo>
                    <a:pt x="2359" y="729"/>
                  </a:lnTo>
                  <a:cubicBezTo>
                    <a:pt x="2301" y="660"/>
                    <a:pt x="2228" y="609"/>
                    <a:pt x="2143" y="569"/>
                  </a:cubicBezTo>
                  <a:cubicBezTo>
                    <a:pt x="2091" y="546"/>
                    <a:pt x="2041" y="530"/>
                    <a:pt x="1984" y="512"/>
                  </a:cubicBezTo>
                  <a:cubicBezTo>
                    <a:pt x="1950" y="512"/>
                    <a:pt x="1916" y="506"/>
                    <a:pt x="1881" y="506"/>
                  </a:cubicBezTo>
                  <a:lnTo>
                    <a:pt x="1836" y="506"/>
                  </a:lnTo>
                  <a:cubicBezTo>
                    <a:pt x="1785" y="519"/>
                    <a:pt x="1740" y="530"/>
                    <a:pt x="1688" y="546"/>
                  </a:cubicBezTo>
                  <a:cubicBezTo>
                    <a:pt x="1620" y="569"/>
                    <a:pt x="1564" y="603"/>
                    <a:pt x="1496" y="648"/>
                  </a:cubicBezTo>
                  <a:cubicBezTo>
                    <a:pt x="1427" y="700"/>
                    <a:pt x="1370" y="750"/>
                    <a:pt x="1318" y="813"/>
                  </a:cubicBezTo>
                  <a:cubicBezTo>
                    <a:pt x="1257" y="881"/>
                    <a:pt x="1216" y="955"/>
                    <a:pt x="1176" y="1030"/>
                  </a:cubicBezTo>
                  <a:cubicBezTo>
                    <a:pt x="1131" y="1126"/>
                    <a:pt x="1103" y="1228"/>
                    <a:pt x="1080" y="1342"/>
                  </a:cubicBezTo>
                  <a:cubicBezTo>
                    <a:pt x="1063" y="1450"/>
                    <a:pt x="1058" y="1563"/>
                    <a:pt x="1069" y="1678"/>
                  </a:cubicBezTo>
                  <a:cubicBezTo>
                    <a:pt x="1080" y="1796"/>
                    <a:pt x="1108" y="1910"/>
                    <a:pt x="1142" y="2019"/>
                  </a:cubicBezTo>
                  <a:cubicBezTo>
                    <a:pt x="1171" y="2092"/>
                    <a:pt x="1200" y="2143"/>
                    <a:pt x="1228" y="2189"/>
                  </a:cubicBezTo>
                  <a:cubicBezTo>
                    <a:pt x="1250" y="2223"/>
                    <a:pt x="1234" y="2263"/>
                    <a:pt x="1210" y="2279"/>
                  </a:cubicBezTo>
                  <a:cubicBezTo>
                    <a:pt x="1200" y="2292"/>
                    <a:pt x="1182" y="2302"/>
                    <a:pt x="1160" y="2302"/>
                  </a:cubicBezTo>
                  <a:cubicBezTo>
                    <a:pt x="1155" y="2302"/>
                    <a:pt x="1148" y="2297"/>
                    <a:pt x="1137" y="2297"/>
                  </a:cubicBezTo>
                  <a:cubicBezTo>
                    <a:pt x="1097" y="2285"/>
                    <a:pt x="1058" y="2274"/>
                    <a:pt x="1011" y="2268"/>
                  </a:cubicBezTo>
                  <a:cubicBezTo>
                    <a:pt x="938" y="2257"/>
                    <a:pt x="882" y="2251"/>
                    <a:pt x="819" y="2251"/>
                  </a:cubicBezTo>
                  <a:cubicBezTo>
                    <a:pt x="785" y="2251"/>
                    <a:pt x="751" y="2251"/>
                    <a:pt x="711" y="2257"/>
                  </a:cubicBezTo>
                  <a:cubicBezTo>
                    <a:pt x="615" y="2268"/>
                    <a:pt x="523" y="2285"/>
                    <a:pt x="432" y="2319"/>
                  </a:cubicBezTo>
                  <a:cubicBezTo>
                    <a:pt x="370" y="2342"/>
                    <a:pt x="313" y="2376"/>
                    <a:pt x="256" y="2416"/>
                  </a:cubicBezTo>
                  <a:cubicBezTo>
                    <a:pt x="211" y="2444"/>
                    <a:pt x="171" y="2478"/>
                    <a:pt x="137" y="2523"/>
                  </a:cubicBezTo>
                  <a:cubicBezTo>
                    <a:pt x="103" y="2564"/>
                    <a:pt x="80" y="2604"/>
                    <a:pt x="57" y="2643"/>
                  </a:cubicBezTo>
                  <a:cubicBezTo>
                    <a:pt x="40" y="2683"/>
                    <a:pt x="23" y="2728"/>
                    <a:pt x="17" y="2780"/>
                  </a:cubicBezTo>
                  <a:cubicBezTo>
                    <a:pt x="6" y="2837"/>
                    <a:pt x="1" y="2893"/>
                    <a:pt x="6" y="2956"/>
                  </a:cubicBezTo>
                  <a:cubicBezTo>
                    <a:pt x="12" y="3001"/>
                    <a:pt x="23" y="3047"/>
                    <a:pt x="40" y="3087"/>
                  </a:cubicBezTo>
                  <a:cubicBezTo>
                    <a:pt x="51" y="3126"/>
                    <a:pt x="74" y="3171"/>
                    <a:pt x="109" y="3212"/>
                  </a:cubicBezTo>
                  <a:cubicBezTo>
                    <a:pt x="143" y="3257"/>
                    <a:pt x="177" y="3302"/>
                    <a:pt x="227" y="3342"/>
                  </a:cubicBezTo>
                  <a:cubicBezTo>
                    <a:pt x="313" y="3417"/>
                    <a:pt x="421" y="3478"/>
                    <a:pt x="557" y="3541"/>
                  </a:cubicBezTo>
                  <a:lnTo>
                    <a:pt x="541" y="3519"/>
                  </a:lnTo>
                  <a:cubicBezTo>
                    <a:pt x="602" y="3564"/>
                    <a:pt x="683" y="3598"/>
                    <a:pt x="790" y="3632"/>
                  </a:cubicBezTo>
                  <a:cubicBezTo>
                    <a:pt x="875" y="3666"/>
                    <a:pt x="955" y="3695"/>
                    <a:pt x="1035" y="3717"/>
                  </a:cubicBezTo>
                  <a:cubicBezTo>
                    <a:pt x="1058" y="3723"/>
                    <a:pt x="1080" y="3745"/>
                    <a:pt x="1097" y="3768"/>
                  </a:cubicBezTo>
                  <a:cubicBezTo>
                    <a:pt x="1108" y="3797"/>
                    <a:pt x="1108" y="3819"/>
                    <a:pt x="1103" y="3842"/>
                  </a:cubicBezTo>
                  <a:cubicBezTo>
                    <a:pt x="1063" y="3933"/>
                    <a:pt x="1035" y="4013"/>
                    <a:pt x="1018" y="4086"/>
                  </a:cubicBezTo>
                  <a:cubicBezTo>
                    <a:pt x="1011" y="4154"/>
                    <a:pt x="1006" y="4217"/>
                    <a:pt x="1011" y="4280"/>
                  </a:cubicBezTo>
                  <a:cubicBezTo>
                    <a:pt x="1024" y="4343"/>
                    <a:pt x="1035" y="4399"/>
                    <a:pt x="1052" y="4450"/>
                  </a:cubicBezTo>
                  <a:cubicBezTo>
                    <a:pt x="1080" y="4508"/>
                    <a:pt x="1108" y="4558"/>
                    <a:pt x="1142" y="4610"/>
                  </a:cubicBezTo>
                  <a:cubicBezTo>
                    <a:pt x="1182" y="4666"/>
                    <a:pt x="1234" y="4723"/>
                    <a:pt x="1296" y="4780"/>
                  </a:cubicBezTo>
                  <a:cubicBezTo>
                    <a:pt x="1370" y="4836"/>
                    <a:pt x="1449" y="4888"/>
                    <a:pt x="1530" y="4922"/>
                  </a:cubicBezTo>
                  <a:cubicBezTo>
                    <a:pt x="1625" y="4967"/>
                    <a:pt x="1727" y="5001"/>
                    <a:pt x="1830" y="5019"/>
                  </a:cubicBezTo>
                  <a:cubicBezTo>
                    <a:pt x="1887" y="5030"/>
                    <a:pt x="1939" y="5030"/>
                    <a:pt x="1984" y="5030"/>
                  </a:cubicBezTo>
                  <a:lnTo>
                    <a:pt x="2052" y="5030"/>
                  </a:lnTo>
                  <a:cubicBezTo>
                    <a:pt x="2126" y="5024"/>
                    <a:pt x="2194" y="5007"/>
                    <a:pt x="2262" y="4978"/>
                  </a:cubicBezTo>
                  <a:cubicBezTo>
                    <a:pt x="2307" y="4962"/>
                    <a:pt x="2353" y="4939"/>
                    <a:pt x="2398" y="4910"/>
                  </a:cubicBezTo>
                  <a:cubicBezTo>
                    <a:pt x="2438" y="4876"/>
                    <a:pt x="2484" y="4842"/>
                    <a:pt x="2524" y="4791"/>
                  </a:cubicBezTo>
                  <a:cubicBezTo>
                    <a:pt x="2558" y="4746"/>
                    <a:pt x="2592" y="4700"/>
                    <a:pt x="2614" y="4649"/>
                  </a:cubicBezTo>
                  <a:lnTo>
                    <a:pt x="2597" y="4655"/>
                  </a:lnTo>
                  <a:cubicBezTo>
                    <a:pt x="2614" y="4644"/>
                    <a:pt x="2626" y="4621"/>
                    <a:pt x="2632" y="4610"/>
                  </a:cubicBezTo>
                  <a:cubicBezTo>
                    <a:pt x="2642" y="4587"/>
                    <a:pt x="2660" y="4576"/>
                    <a:pt x="2682" y="4576"/>
                  </a:cubicBezTo>
                  <a:cubicBezTo>
                    <a:pt x="2705" y="4576"/>
                    <a:pt x="2728" y="4587"/>
                    <a:pt x="2734" y="4603"/>
                  </a:cubicBezTo>
                  <a:cubicBezTo>
                    <a:pt x="2807" y="4757"/>
                    <a:pt x="2870" y="4876"/>
                    <a:pt x="2944" y="4978"/>
                  </a:cubicBezTo>
                  <a:cubicBezTo>
                    <a:pt x="2989" y="5053"/>
                    <a:pt x="3046" y="5109"/>
                    <a:pt x="3103" y="5161"/>
                  </a:cubicBezTo>
                  <a:cubicBezTo>
                    <a:pt x="3148" y="5195"/>
                    <a:pt x="3193" y="5224"/>
                    <a:pt x="3245" y="5251"/>
                  </a:cubicBezTo>
                  <a:cubicBezTo>
                    <a:pt x="3290" y="5274"/>
                    <a:pt x="3347" y="5292"/>
                    <a:pt x="3410" y="5303"/>
                  </a:cubicBezTo>
                  <a:cubicBezTo>
                    <a:pt x="3455" y="5308"/>
                    <a:pt x="3495" y="5314"/>
                    <a:pt x="3534" y="5314"/>
                  </a:cubicBezTo>
                  <a:lnTo>
                    <a:pt x="3597" y="5314"/>
                  </a:lnTo>
                  <a:cubicBezTo>
                    <a:pt x="3671" y="5303"/>
                    <a:pt x="3739" y="5285"/>
                    <a:pt x="3814" y="5258"/>
                  </a:cubicBezTo>
                  <a:cubicBezTo>
                    <a:pt x="3836" y="5251"/>
                    <a:pt x="3859" y="5240"/>
                    <a:pt x="3882" y="5229"/>
                  </a:cubicBezTo>
                  <a:cubicBezTo>
                    <a:pt x="3893" y="5206"/>
                    <a:pt x="3916" y="5189"/>
                    <a:pt x="3943" y="5189"/>
                  </a:cubicBezTo>
                  <a:lnTo>
                    <a:pt x="3961" y="5189"/>
                  </a:lnTo>
                  <a:cubicBezTo>
                    <a:pt x="3995" y="5166"/>
                    <a:pt x="4029" y="5143"/>
                    <a:pt x="4063" y="5121"/>
                  </a:cubicBezTo>
                  <a:cubicBezTo>
                    <a:pt x="4137" y="5064"/>
                    <a:pt x="4205" y="5001"/>
                    <a:pt x="4263" y="4933"/>
                  </a:cubicBezTo>
                  <a:cubicBezTo>
                    <a:pt x="4313" y="4870"/>
                    <a:pt x="4353" y="4808"/>
                    <a:pt x="4381" y="4746"/>
                  </a:cubicBezTo>
                  <a:cubicBezTo>
                    <a:pt x="4410" y="4689"/>
                    <a:pt x="4428" y="4626"/>
                    <a:pt x="4444" y="4564"/>
                  </a:cubicBezTo>
                  <a:cubicBezTo>
                    <a:pt x="4449" y="4529"/>
                    <a:pt x="4449" y="4495"/>
                    <a:pt x="4449" y="4461"/>
                  </a:cubicBezTo>
                  <a:cubicBezTo>
                    <a:pt x="4449" y="4439"/>
                    <a:pt x="4467" y="4411"/>
                    <a:pt x="4489" y="4399"/>
                  </a:cubicBezTo>
                  <a:cubicBezTo>
                    <a:pt x="4507" y="4388"/>
                    <a:pt x="4518" y="4382"/>
                    <a:pt x="4530" y="4377"/>
                  </a:cubicBezTo>
                  <a:lnTo>
                    <a:pt x="4546" y="4377"/>
                  </a:lnTo>
                  <a:cubicBezTo>
                    <a:pt x="4580" y="4377"/>
                    <a:pt x="4614" y="4399"/>
                    <a:pt x="4625" y="4439"/>
                  </a:cubicBezTo>
                  <a:cubicBezTo>
                    <a:pt x="4632" y="4461"/>
                    <a:pt x="4638" y="4479"/>
                    <a:pt x="4643" y="4501"/>
                  </a:cubicBezTo>
                  <a:cubicBezTo>
                    <a:pt x="4659" y="4547"/>
                    <a:pt x="4683" y="4587"/>
                    <a:pt x="4706" y="4621"/>
                  </a:cubicBezTo>
                  <a:cubicBezTo>
                    <a:pt x="4728" y="4649"/>
                    <a:pt x="4751" y="4678"/>
                    <a:pt x="4785" y="4705"/>
                  </a:cubicBezTo>
                  <a:cubicBezTo>
                    <a:pt x="4819" y="4734"/>
                    <a:pt x="4853" y="4757"/>
                    <a:pt x="4893" y="4774"/>
                  </a:cubicBezTo>
                  <a:cubicBezTo>
                    <a:pt x="4932" y="4791"/>
                    <a:pt x="4979" y="4808"/>
                    <a:pt x="5041" y="4820"/>
                  </a:cubicBezTo>
                  <a:cubicBezTo>
                    <a:pt x="5097" y="4831"/>
                    <a:pt x="5149" y="4836"/>
                    <a:pt x="5199" y="4836"/>
                  </a:cubicBezTo>
                  <a:cubicBezTo>
                    <a:pt x="5228" y="4836"/>
                    <a:pt x="5257" y="4831"/>
                    <a:pt x="5285" y="4831"/>
                  </a:cubicBezTo>
                  <a:lnTo>
                    <a:pt x="5302" y="4831"/>
                  </a:lnTo>
                  <a:cubicBezTo>
                    <a:pt x="5409" y="4820"/>
                    <a:pt x="5524" y="4791"/>
                    <a:pt x="5626" y="4752"/>
                  </a:cubicBezTo>
                  <a:cubicBezTo>
                    <a:pt x="5729" y="4712"/>
                    <a:pt x="5825" y="4660"/>
                    <a:pt x="5910" y="4598"/>
                  </a:cubicBezTo>
                  <a:cubicBezTo>
                    <a:pt x="5978" y="4553"/>
                    <a:pt x="6035" y="4501"/>
                    <a:pt x="6080" y="4450"/>
                  </a:cubicBezTo>
                  <a:cubicBezTo>
                    <a:pt x="6115" y="4405"/>
                    <a:pt x="6143" y="4364"/>
                    <a:pt x="6160" y="4325"/>
                  </a:cubicBezTo>
                  <a:cubicBezTo>
                    <a:pt x="6177" y="4291"/>
                    <a:pt x="6188" y="4257"/>
                    <a:pt x="6200" y="4223"/>
                  </a:cubicBezTo>
                  <a:lnTo>
                    <a:pt x="6200" y="4133"/>
                  </a:lnTo>
                  <a:cubicBezTo>
                    <a:pt x="6194" y="4098"/>
                    <a:pt x="6188" y="4070"/>
                    <a:pt x="6183" y="4047"/>
                  </a:cubicBezTo>
                  <a:cubicBezTo>
                    <a:pt x="6172" y="4018"/>
                    <a:pt x="6154" y="3989"/>
                    <a:pt x="6138" y="3962"/>
                  </a:cubicBezTo>
                  <a:cubicBezTo>
                    <a:pt x="6104" y="3921"/>
                    <a:pt x="6075" y="3887"/>
                    <a:pt x="6046" y="3860"/>
                  </a:cubicBezTo>
                  <a:cubicBezTo>
                    <a:pt x="6023" y="3837"/>
                    <a:pt x="6018" y="3803"/>
                    <a:pt x="6023" y="3768"/>
                  </a:cubicBezTo>
                  <a:cubicBezTo>
                    <a:pt x="6035" y="3734"/>
                    <a:pt x="6064" y="3711"/>
                    <a:pt x="6091" y="3706"/>
                  </a:cubicBezTo>
                  <a:cubicBezTo>
                    <a:pt x="6143" y="3700"/>
                    <a:pt x="6200" y="3689"/>
                    <a:pt x="6251" y="3683"/>
                  </a:cubicBezTo>
                  <a:cubicBezTo>
                    <a:pt x="6398" y="3655"/>
                    <a:pt x="6547" y="3632"/>
                    <a:pt x="6678" y="3587"/>
                  </a:cubicBezTo>
                  <a:cubicBezTo>
                    <a:pt x="6739" y="3564"/>
                    <a:pt x="6791" y="3535"/>
                    <a:pt x="6841" y="3501"/>
                  </a:cubicBezTo>
                  <a:cubicBezTo>
                    <a:pt x="6870" y="3485"/>
                    <a:pt x="6893" y="3456"/>
                    <a:pt x="6922" y="3433"/>
                  </a:cubicBezTo>
                  <a:cubicBezTo>
                    <a:pt x="6938" y="3404"/>
                    <a:pt x="6956" y="3376"/>
                    <a:pt x="6967" y="3354"/>
                  </a:cubicBezTo>
                  <a:cubicBezTo>
                    <a:pt x="6978" y="3325"/>
                    <a:pt x="6990" y="3291"/>
                    <a:pt x="7001" y="3252"/>
                  </a:cubicBezTo>
                  <a:cubicBezTo>
                    <a:pt x="7006" y="3200"/>
                    <a:pt x="7006" y="3149"/>
                    <a:pt x="7006" y="3092"/>
                  </a:cubicBezTo>
                  <a:cubicBezTo>
                    <a:pt x="6996" y="3024"/>
                    <a:pt x="6985" y="2973"/>
                    <a:pt x="6967" y="2922"/>
                  </a:cubicBezTo>
                  <a:cubicBezTo>
                    <a:pt x="6951" y="2882"/>
                    <a:pt x="6933" y="2848"/>
                    <a:pt x="6910" y="2814"/>
                  </a:cubicBezTo>
                  <a:cubicBezTo>
                    <a:pt x="6888" y="2780"/>
                    <a:pt x="6859" y="2751"/>
                    <a:pt x="6825" y="2722"/>
                  </a:cubicBezTo>
                  <a:cubicBezTo>
                    <a:pt x="6780" y="2688"/>
                    <a:pt x="6734" y="2654"/>
                    <a:pt x="6671" y="2632"/>
                  </a:cubicBezTo>
                  <a:cubicBezTo>
                    <a:pt x="6575" y="2586"/>
                    <a:pt x="6461" y="2552"/>
                    <a:pt x="6308" y="2523"/>
                  </a:cubicBezTo>
                  <a:cubicBezTo>
                    <a:pt x="6194" y="2507"/>
                    <a:pt x="6075" y="2496"/>
                    <a:pt x="5967" y="2484"/>
                  </a:cubicBezTo>
                  <a:lnTo>
                    <a:pt x="5944" y="2478"/>
                  </a:lnTo>
                  <a:lnTo>
                    <a:pt x="5928" y="2478"/>
                  </a:lnTo>
                  <a:cubicBezTo>
                    <a:pt x="5842" y="2467"/>
                    <a:pt x="5757" y="2462"/>
                    <a:pt x="5666" y="2450"/>
                  </a:cubicBezTo>
                  <a:cubicBezTo>
                    <a:pt x="5655" y="2444"/>
                    <a:pt x="5637" y="2444"/>
                    <a:pt x="5621" y="2433"/>
                  </a:cubicBezTo>
                  <a:cubicBezTo>
                    <a:pt x="5609" y="2428"/>
                    <a:pt x="5598" y="2416"/>
                    <a:pt x="5592" y="2399"/>
                  </a:cubicBezTo>
                  <a:cubicBezTo>
                    <a:pt x="5574" y="2371"/>
                    <a:pt x="5580" y="2331"/>
                    <a:pt x="5598" y="2308"/>
                  </a:cubicBezTo>
                  <a:lnTo>
                    <a:pt x="5614" y="2285"/>
                  </a:lnTo>
                  <a:cubicBezTo>
                    <a:pt x="5626" y="2263"/>
                    <a:pt x="5637" y="2251"/>
                    <a:pt x="5643" y="2240"/>
                  </a:cubicBezTo>
                  <a:cubicBezTo>
                    <a:pt x="5648" y="2211"/>
                    <a:pt x="5655" y="2189"/>
                    <a:pt x="5660" y="2172"/>
                  </a:cubicBezTo>
                  <a:cubicBezTo>
                    <a:pt x="5671" y="2143"/>
                    <a:pt x="5682" y="2121"/>
                    <a:pt x="5700" y="2092"/>
                  </a:cubicBezTo>
                  <a:cubicBezTo>
                    <a:pt x="5729" y="2046"/>
                    <a:pt x="5757" y="2001"/>
                    <a:pt x="5802" y="1951"/>
                  </a:cubicBezTo>
                  <a:lnTo>
                    <a:pt x="5842" y="1904"/>
                  </a:lnTo>
                  <a:cubicBezTo>
                    <a:pt x="5905" y="1825"/>
                    <a:pt x="5967" y="1746"/>
                    <a:pt x="6012" y="1660"/>
                  </a:cubicBezTo>
                  <a:cubicBezTo>
                    <a:pt x="6023" y="1631"/>
                    <a:pt x="6035" y="1597"/>
                    <a:pt x="6041" y="1569"/>
                  </a:cubicBezTo>
                  <a:cubicBezTo>
                    <a:pt x="6046" y="1529"/>
                    <a:pt x="6046" y="1495"/>
                    <a:pt x="6041" y="1450"/>
                  </a:cubicBezTo>
                  <a:cubicBezTo>
                    <a:pt x="6035" y="1411"/>
                    <a:pt x="6030" y="1376"/>
                    <a:pt x="6018" y="1337"/>
                  </a:cubicBezTo>
                  <a:cubicBezTo>
                    <a:pt x="6001" y="1303"/>
                    <a:pt x="5984" y="1269"/>
                    <a:pt x="5967" y="1240"/>
                  </a:cubicBezTo>
                  <a:cubicBezTo>
                    <a:pt x="5944" y="1211"/>
                    <a:pt x="5915" y="1183"/>
                    <a:pt x="5887" y="1160"/>
                  </a:cubicBezTo>
                  <a:cubicBezTo>
                    <a:pt x="5847" y="1126"/>
                    <a:pt x="5808" y="1104"/>
                    <a:pt x="5763" y="1080"/>
                  </a:cubicBezTo>
                  <a:cubicBezTo>
                    <a:pt x="5711" y="1057"/>
                    <a:pt x="5655" y="1041"/>
                    <a:pt x="5598" y="1023"/>
                  </a:cubicBezTo>
                  <a:cubicBezTo>
                    <a:pt x="5553" y="1018"/>
                    <a:pt x="5512" y="1018"/>
                    <a:pt x="5478" y="1018"/>
                  </a:cubicBezTo>
                  <a:lnTo>
                    <a:pt x="5427" y="1018"/>
                  </a:lnTo>
                  <a:cubicBezTo>
                    <a:pt x="5302" y="1035"/>
                    <a:pt x="5194" y="1070"/>
                    <a:pt x="5109" y="1104"/>
                  </a:cubicBezTo>
                  <a:lnTo>
                    <a:pt x="5058" y="1120"/>
                  </a:lnTo>
                  <a:cubicBezTo>
                    <a:pt x="5018" y="1138"/>
                    <a:pt x="4973" y="1149"/>
                    <a:pt x="4932" y="1166"/>
                  </a:cubicBezTo>
                  <a:cubicBezTo>
                    <a:pt x="4910" y="1172"/>
                    <a:pt x="4882" y="1177"/>
                    <a:pt x="4859" y="1188"/>
                  </a:cubicBezTo>
                  <a:cubicBezTo>
                    <a:pt x="4837" y="1194"/>
                    <a:pt x="4808" y="1201"/>
                    <a:pt x="4785" y="1211"/>
                  </a:cubicBezTo>
                  <a:cubicBezTo>
                    <a:pt x="4762" y="1217"/>
                    <a:pt x="4745" y="1228"/>
                    <a:pt x="4722" y="1240"/>
                  </a:cubicBezTo>
                  <a:lnTo>
                    <a:pt x="4711" y="1251"/>
                  </a:lnTo>
                  <a:cubicBezTo>
                    <a:pt x="4700" y="1256"/>
                    <a:pt x="4688" y="1269"/>
                    <a:pt x="4683" y="1274"/>
                  </a:cubicBezTo>
                  <a:cubicBezTo>
                    <a:pt x="4666" y="1280"/>
                    <a:pt x="4649" y="1285"/>
                    <a:pt x="4632" y="1285"/>
                  </a:cubicBezTo>
                  <a:cubicBezTo>
                    <a:pt x="4604" y="1285"/>
                    <a:pt x="4575" y="1274"/>
                    <a:pt x="4557" y="1256"/>
                  </a:cubicBezTo>
                  <a:cubicBezTo>
                    <a:pt x="4546" y="1240"/>
                    <a:pt x="4535" y="1222"/>
                    <a:pt x="4530" y="1211"/>
                  </a:cubicBezTo>
                  <a:lnTo>
                    <a:pt x="4523" y="1194"/>
                  </a:lnTo>
                  <a:cubicBezTo>
                    <a:pt x="4512" y="1177"/>
                    <a:pt x="4507" y="1166"/>
                    <a:pt x="4496" y="1149"/>
                  </a:cubicBezTo>
                  <a:lnTo>
                    <a:pt x="4489" y="1132"/>
                  </a:lnTo>
                  <a:cubicBezTo>
                    <a:pt x="4473" y="1109"/>
                    <a:pt x="4467" y="1091"/>
                    <a:pt x="4462" y="1075"/>
                  </a:cubicBezTo>
                  <a:cubicBezTo>
                    <a:pt x="4438" y="1012"/>
                    <a:pt x="4421" y="967"/>
                    <a:pt x="4415" y="915"/>
                  </a:cubicBezTo>
                  <a:cubicBezTo>
                    <a:pt x="4404" y="865"/>
                    <a:pt x="4399" y="808"/>
                    <a:pt x="4393" y="757"/>
                  </a:cubicBezTo>
                  <a:cubicBezTo>
                    <a:pt x="4381" y="637"/>
                    <a:pt x="4365" y="524"/>
                    <a:pt x="4331" y="422"/>
                  </a:cubicBezTo>
                  <a:cubicBezTo>
                    <a:pt x="4313" y="382"/>
                    <a:pt x="4297" y="348"/>
                    <a:pt x="4268" y="307"/>
                  </a:cubicBezTo>
                  <a:cubicBezTo>
                    <a:pt x="4228" y="251"/>
                    <a:pt x="4182" y="200"/>
                    <a:pt x="4126" y="149"/>
                  </a:cubicBezTo>
                  <a:cubicBezTo>
                    <a:pt x="4080" y="110"/>
                    <a:pt x="4029" y="81"/>
                    <a:pt x="3984" y="58"/>
                  </a:cubicBezTo>
                  <a:cubicBezTo>
                    <a:pt x="3938" y="41"/>
                    <a:pt x="3893" y="24"/>
                    <a:pt x="3836" y="13"/>
                  </a:cubicBezTo>
                  <a:cubicBezTo>
                    <a:pt x="3802" y="7"/>
                    <a:pt x="3762" y="0"/>
                    <a:pt x="3723"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9" name="Google Shape;2113;p27"/>
            <p:cNvSpPr>
              <a:spLocks noChangeArrowheads="1"/>
            </p:cNvSpPr>
            <p:nvPr/>
          </p:nvSpPr>
          <p:spPr bwMode="auto">
            <a:xfrm flipH="1">
              <a:off x="970497" y="3582633"/>
              <a:ext cx="0" cy="2841"/>
            </a:xfrm>
            <a:custGeom>
              <a:avLst/>
              <a:gdLst>
                <a:gd name="T0" fmla="*/ 0 w 7"/>
                <a:gd name="T1" fmla="*/ 0 h 64"/>
                <a:gd name="T2" fmla="*/ 7 w 7"/>
                <a:gd name="T3" fmla="*/ 64 h 64"/>
              </a:gdLst>
              <a:ahLst/>
              <a:cxnLst/>
              <a:rect l="T0" t="T1" r="T2" b="T3"/>
              <a:pathLst>
                <a:path w="7" h="64" extrusionOk="0">
                  <a:moveTo>
                    <a:pt x="6" y="1"/>
                  </a:moveTo>
                  <a:lnTo>
                    <a:pt x="6" y="1"/>
                  </a:lnTo>
                  <a:cubicBezTo>
                    <a:pt x="6" y="17"/>
                    <a:pt x="1" y="40"/>
                    <a:pt x="1" y="64"/>
                  </a:cubicBezTo>
                  <a:cubicBezTo>
                    <a:pt x="1" y="40"/>
                    <a:pt x="6" y="24"/>
                    <a:pt x="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0" name="Google Shape;2114;p27"/>
            <p:cNvSpPr>
              <a:spLocks noChangeArrowheads="1"/>
            </p:cNvSpPr>
            <p:nvPr/>
          </p:nvSpPr>
          <p:spPr bwMode="auto">
            <a:xfrm flipH="1">
              <a:off x="970497" y="3578372"/>
              <a:ext cx="0" cy="5681"/>
            </a:xfrm>
            <a:custGeom>
              <a:avLst/>
              <a:gdLst>
                <a:gd name="T0" fmla="*/ 0 w 12"/>
                <a:gd name="T1" fmla="*/ 0 h 160"/>
                <a:gd name="T2" fmla="*/ 12 w 12"/>
                <a:gd name="T3" fmla="*/ 160 h 160"/>
              </a:gdLst>
              <a:ahLst/>
              <a:cxnLst/>
              <a:rect l="T0" t="T1" r="T2" b="T3"/>
              <a:pathLst>
                <a:path w="12" h="160" extrusionOk="0">
                  <a:moveTo>
                    <a:pt x="1" y="0"/>
                  </a:moveTo>
                  <a:cubicBezTo>
                    <a:pt x="6" y="23"/>
                    <a:pt x="6" y="40"/>
                    <a:pt x="11" y="63"/>
                  </a:cubicBezTo>
                  <a:lnTo>
                    <a:pt x="11" y="160"/>
                  </a:lnTo>
                  <a:lnTo>
                    <a:pt x="11" y="63"/>
                  </a:lnTo>
                  <a:cubicBezTo>
                    <a:pt x="6" y="40"/>
                    <a:pt x="6" y="23"/>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1" name="Google Shape;2115;p27"/>
            <p:cNvSpPr>
              <a:spLocks noChangeArrowheads="1"/>
            </p:cNvSpPr>
            <p:nvPr/>
          </p:nvSpPr>
          <p:spPr bwMode="auto">
            <a:xfrm flipH="1">
              <a:off x="974758" y="3592575"/>
              <a:ext cx="0"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2" name="Google Shape;2116;p27"/>
            <p:cNvSpPr>
              <a:spLocks noChangeArrowheads="1"/>
            </p:cNvSpPr>
            <p:nvPr/>
          </p:nvSpPr>
          <p:spPr bwMode="auto">
            <a:xfrm flipH="1">
              <a:off x="974758" y="3592575"/>
              <a:ext cx="0" cy="0"/>
            </a:xfrm>
            <a:custGeom>
              <a:avLst/>
              <a:gdLst>
                <a:gd name="T0" fmla="*/ 0 w 13"/>
                <a:gd name="T1" fmla="*/ 0 h 12"/>
                <a:gd name="T2" fmla="*/ 13 w 13"/>
                <a:gd name="T3" fmla="*/ 12 h 12"/>
              </a:gdLst>
              <a:ahLst/>
              <a:cxnLst/>
              <a:rect l="T0" t="T1" r="T2" b="T3"/>
              <a:pathLst>
                <a:path w="13" h="12" extrusionOk="0">
                  <a:moveTo>
                    <a:pt x="13" y="0"/>
                  </a:moveTo>
                  <a:cubicBezTo>
                    <a:pt x="13" y="6"/>
                    <a:pt x="7" y="6"/>
                    <a:pt x="0" y="11"/>
                  </a:cubicBezTo>
                  <a:cubicBezTo>
                    <a:pt x="7" y="6"/>
                    <a:pt x="13" y="6"/>
                    <a:pt x="13"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3" name="Google Shape;2117;p27"/>
            <p:cNvSpPr>
              <a:spLocks noChangeArrowheads="1"/>
            </p:cNvSpPr>
            <p:nvPr/>
          </p:nvSpPr>
          <p:spPr bwMode="auto">
            <a:xfrm flipH="1">
              <a:off x="971917" y="3588314"/>
              <a:ext cx="2840" cy="4261"/>
            </a:xfrm>
            <a:custGeom>
              <a:avLst/>
              <a:gdLst>
                <a:gd name="T0" fmla="*/ 0 w 103"/>
                <a:gd name="T1" fmla="*/ 0 h 116"/>
                <a:gd name="T2" fmla="*/ 103 w 103"/>
                <a:gd name="T3" fmla="*/ 116 h 116"/>
              </a:gdLst>
              <a:ahLst/>
              <a:cxnLst/>
              <a:rect l="T0" t="T1" r="T2" b="T3"/>
              <a:pathLst>
                <a:path w="103" h="116" extrusionOk="0">
                  <a:moveTo>
                    <a:pt x="103" y="1"/>
                  </a:moveTo>
                  <a:cubicBezTo>
                    <a:pt x="91" y="18"/>
                    <a:pt x="80" y="35"/>
                    <a:pt x="69" y="58"/>
                  </a:cubicBezTo>
                  <a:cubicBezTo>
                    <a:pt x="46" y="76"/>
                    <a:pt x="29" y="98"/>
                    <a:pt x="1" y="115"/>
                  </a:cubicBezTo>
                  <a:cubicBezTo>
                    <a:pt x="29" y="98"/>
                    <a:pt x="46" y="76"/>
                    <a:pt x="69" y="58"/>
                  </a:cubicBezTo>
                  <a:cubicBezTo>
                    <a:pt x="80" y="35"/>
                    <a:pt x="91" y="18"/>
                    <a:pt x="103"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4" name="Google Shape;2118;p27"/>
            <p:cNvSpPr>
              <a:spLocks noChangeArrowheads="1"/>
            </p:cNvSpPr>
            <p:nvPr/>
          </p:nvSpPr>
          <p:spPr bwMode="auto">
            <a:xfrm flipH="1">
              <a:off x="976177" y="3592575"/>
              <a:ext cx="2840" cy="1420"/>
            </a:xfrm>
            <a:custGeom>
              <a:avLst/>
              <a:gdLst>
                <a:gd name="T0" fmla="*/ 0 w 104"/>
                <a:gd name="T1" fmla="*/ 0 h 58"/>
                <a:gd name="T2" fmla="*/ 104 w 104"/>
                <a:gd name="T3" fmla="*/ 58 h 58"/>
              </a:gdLst>
              <a:ahLst/>
              <a:cxnLst/>
              <a:rect l="T0" t="T1" r="T2" b="T3"/>
              <a:pathLst>
                <a:path w="104" h="58" extrusionOk="0">
                  <a:moveTo>
                    <a:pt x="103" y="0"/>
                  </a:moveTo>
                  <a:cubicBezTo>
                    <a:pt x="69" y="23"/>
                    <a:pt x="40" y="41"/>
                    <a:pt x="1" y="57"/>
                  </a:cubicBezTo>
                  <a:cubicBezTo>
                    <a:pt x="40" y="41"/>
                    <a:pt x="69" y="23"/>
                    <a:pt x="103"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5" name="Google Shape;2119;p27"/>
            <p:cNvSpPr>
              <a:spLocks noChangeArrowheads="1"/>
            </p:cNvSpPr>
            <p:nvPr/>
          </p:nvSpPr>
          <p:spPr bwMode="auto">
            <a:xfrm flipH="1">
              <a:off x="994639" y="3598257"/>
              <a:ext cx="0" cy="0"/>
            </a:xfrm>
            <a:custGeom>
              <a:avLst/>
              <a:gdLst>
                <a:gd name="T0" fmla="*/ 0 w 1"/>
                <a:gd name="T1" fmla="*/ 0 h 1"/>
                <a:gd name="T2" fmla="*/ 1 w 1"/>
                <a:gd name="T3" fmla="*/ 1 h 1"/>
              </a:gdLst>
              <a:ahLst/>
              <a:cxnLst/>
              <a:rect l="T0" t="T1" r="T2" b="T3"/>
              <a:pathLst>
                <a:path w="1" h="1" extrusionOk="0">
                  <a:moveTo>
                    <a:pt x="1" y="0"/>
                  </a:moveTo>
                  <a:lnTo>
                    <a:pt x="1"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6" name="Google Shape;2120;p27"/>
            <p:cNvSpPr>
              <a:spLocks noChangeArrowheads="1"/>
            </p:cNvSpPr>
            <p:nvPr/>
          </p:nvSpPr>
          <p:spPr bwMode="auto">
            <a:xfrm flipH="1">
              <a:off x="988958" y="3596836"/>
              <a:ext cx="5680" cy="1421"/>
            </a:xfrm>
            <a:custGeom>
              <a:avLst/>
              <a:gdLst>
                <a:gd name="T0" fmla="*/ 0 w 206"/>
                <a:gd name="T1" fmla="*/ 0 h 35"/>
                <a:gd name="T2" fmla="*/ 206 w 206"/>
                <a:gd name="T3" fmla="*/ 35 h 35"/>
              </a:gdLst>
              <a:ahLst/>
              <a:cxnLst/>
              <a:rect l="T0" t="T1" r="T2" b="T3"/>
              <a:pathLst>
                <a:path w="206" h="35" extrusionOk="0">
                  <a:moveTo>
                    <a:pt x="205" y="0"/>
                  </a:moveTo>
                  <a:cubicBezTo>
                    <a:pt x="155" y="11"/>
                    <a:pt x="110" y="17"/>
                    <a:pt x="58" y="28"/>
                  </a:cubicBezTo>
                  <a:cubicBezTo>
                    <a:pt x="42" y="28"/>
                    <a:pt x="24" y="34"/>
                    <a:pt x="1" y="34"/>
                  </a:cubicBezTo>
                  <a:cubicBezTo>
                    <a:pt x="24" y="34"/>
                    <a:pt x="42" y="28"/>
                    <a:pt x="58" y="28"/>
                  </a:cubicBezTo>
                  <a:cubicBezTo>
                    <a:pt x="110" y="17"/>
                    <a:pt x="155" y="11"/>
                    <a:pt x="205"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7" name="Google Shape;2121;p27"/>
            <p:cNvSpPr>
              <a:spLocks noChangeArrowheads="1"/>
            </p:cNvSpPr>
            <p:nvPr/>
          </p:nvSpPr>
          <p:spPr bwMode="auto">
            <a:xfrm flipH="1">
              <a:off x="986118" y="3596836"/>
              <a:ext cx="2840" cy="0"/>
            </a:xfrm>
            <a:custGeom>
              <a:avLst/>
              <a:gdLst>
                <a:gd name="T0" fmla="*/ 0 w 58"/>
                <a:gd name="T1" fmla="*/ 0 h 14"/>
                <a:gd name="T2" fmla="*/ 58 w 58"/>
                <a:gd name="T3" fmla="*/ 14 h 14"/>
              </a:gdLst>
              <a:ahLst/>
              <a:cxnLst/>
              <a:rect l="T0" t="T1" r="T2" b="T3"/>
              <a:pathLst>
                <a:path w="58" h="14" extrusionOk="0">
                  <a:moveTo>
                    <a:pt x="57" y="1"/>
                  </a:moveTo>
                  <a:cubicBezTo>
                    <a:pt x="41" y="6"/>
                    <a:pt x="18" y="6"/>
                    <a:pt x="0" y="13"/>
                  </a:cubicBezTo>
                  <a:cubicBezTo>
                    <a:pt x="18" y="6"/>
                    <a:pt x="41" y="6"/>
                    <a:pt x="57"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8" name="Google Shape;2122;p27"/>
            <p:cNvSpPr>
              <a:spLocks noChangeArrowheads="1"/>
            </p:cNvSpPr>
            <p:nvPr/>
          </p:nvSpPr>
          <p:spPr bwMode="auto">
            <a:xfrm flipH="1">
              <a:off x="994639" y="3598257"/>
              <a:ext cx="4260" cy="4261"/>
            </a:xfrm>
            <a:custGeom>
              <a:avLst/>
              <a:gdLst>
                <a:gd name="T0" fmla="*/ 0 w 177"/>
                <a:gd name="T1" fmla="*/ 0 h 171"/>
                <a:gd name="T2" fmla="*/ 177 w 177"/>
                <a:gd name="T3" fmla="*/ 171 h 171"/>
              </a:gdLst>
              <a:ahLst/>
              <a:cxnLst/>
              <a:rect l="T0" t="T1" r="T2" b="T3"/>
              <a:pathLst>
                <a:path w="177" h="171" extrusionOk="0">
                  <a:moveTo>
                    <a:pt x="6" y="103"/>
                  </a:moveTo>
                  <a:cubicBezTo>
                    <a:pt x="1" y="124"/>
                    <a:pt x="13" y="153"/>
                    <a:pt x="29" y="171"/>
                  </a:cubicBezTo>
                  <a:cubicBezTo>
                    <a:pt x="13" y="153"/>
                    <a:pt x="1" y="124"/>
                    <a:pt x="6" y="103"/>
                  </a:cubicBezTo>
                  <a:close/>
                  <a:moveTo>
                    <a:pt x="177" y="0"/>
                  </a:moveTo>
                  <a:cubicBezTo>
                    <a:pt x="143" y="6"/>
                    <a:pt x="108" y="11"/>
                    <a:pt x="74" y="17"/>
                  </a:cubicBezTo>
                  <a:cubicBezTo>
                    <a:pt x="53" y="22"/>
                    <a:pt x="35" y="34"/>
                    <a:pt x="18" y="56"/>
                  </a:cubicBezTo>
                  <a:cubicBezTo>
                    <a:pt x="35" y="34"/>
                    <a:pt x="53" y="22"/>
                    <a:pt x="74" y="17"/>
                  </a:cubicBezTo>
                  <a:cubicBezTo>
                    <a:pt x="108" y="11"/>
                    <a:pt x="143" y="6"/>
                    <a:pt x="177"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99" name="Google Shape;2123;p27"/>
            <p:cNvSpPr>
              <a:spLocks noChangeArrowheads="1"/>
            </p:cNvSpPr>
            <p:nvPr/>
          </p:nvSpPr>
          <p:spPr bwMode="auto">
            <a:xfrm flipH="1">
              <a:off x="994639" y="3611039"/>
              <a:ext cx="0" cy="2841"/>
            </a:xfrm>
            <a:custGeom>
              <a:avLst/>
              <a:gdLst>
                <a:gd name="T0" fmla="*/ 0 w 6"/>
                <a:gd name="T1" fmla="*/ 0 h 91"/>
                <a:gd name="T2" fmla="*/ 6 w 6"/>
                <a:gd name="T3" fmla="*/ 91 h 91"/>
              </a:gdLst>
              <a:ahLst/>
              <a:cxnLst/>
              <a:rect l="T0" t="T1" r="T2" b="T3"/>
              <a:pathLst>
                <a:path w="6" h="91" extrusionOk="0">
                  <a:moveTo>
                    <a:pt x="0" y="1"/>
                  </a:moveTo>
                  <a:lnTo>
                    <a:pt x="0" y="91"/>
                  </a:lnTo>
                  <a:cubicBezTo>
                    <a:pt x="0" y="56"/>
                    <a:pt x="6" y="28"/>
                    <a:pt x="0"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0" name="Google Shape;2124;p27"/>
            <p:cNvSpPr>
              <a:spLocks noChangeArrowheads="1"/>
            </p:cNvSpPr>
            <p:nvPr/>
          </p:nvSpPr>
          <p:spPr bwMode="auto">
            <a:xfrm flipH="1">
              <a:off x="1041500" y="3618141"/>
              <a:ext cx="2840" cy="1420"/>
            </a:xfrm>
            <a:custGeom>
              <a:avLst/>
              <a:gdLst>
                <a:gd name="T0" fmla="*/ 0 w 103"/>
                <a:gd name="T1" fmla="*/ 0 h 41"/>
                <a:gd name="T2" fmla="*/ 103 w 103"/>
                <a:gd name="T3" fmla="*/ 41 h 41"/>
              </a:gdLst>
              <a:ahLst/>
              <a:cxnLst/>
              <a:rect l="T0" t="T1" r="T2" b="T3"/>
              <a:pathLst>
                <a:path w="103" h="41" extrusionOk="0">
                  <a:moveTo>
                    <a:pt x="18" y="1"/>
                  </a:moveTo>
                  <a:cubicBezTo>
                    <a:pt x="11" y="1"/>
                    <a:pt x="6" y="6"/>
                    <a:pt x="0" y="6"/>
                  </a:cubicBezTo>
                  <a:cubicBezTo>
                    <a:pt x="6" y="6"/>
                    <a:pt x="11" y="6"/>
                    <a:pt x="18" y="1"/>
                  </a:cubicBezTo>
                  <a:close/>
                  <a:moveTo>
                    <a:pt x="34" y="1"/>
                  </a:moveTo>
                  <a:cubicBezTo>
                    <a:pt x="63" y="1"/>
                    <a:pt x="86" y="17"/>
                    <a:pt x="102" y="40"/>
                  </a:cubicBezTo>
                  <a:cubicBezTo>
                    <a:pt x="92" y="17"/>
                    <a:pt x="63" y="1"/>
                    <a:pt x="3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1" name="Google Shape;2125;p27"/>
            <p:cNvSpPr>
              <a:spLocks noChangeArrowheads="1"/>
            </p:cNvSpPr>
            <p:nvPr/>
          </p:nvSpPr>
          <p:spPr bwMode="auto">
            <a:xfrm flipH="1">
              <a:off x="1096883" y="3623823"/>
              <a:ext cx="2840" cy="1420"/>
            </a:xfrm>
            <a:custGeom>
              <a:avLst/>
              <a:gdLst>
                <a:gd name="T0" fmla="*/ 0 w 93"/>
                <a:gd name="T1" fmla="*/ 0 h 23"/>
                <a:gd name="T2" fmla="*/ 93 w 93"/>
                <a:gd name="T3" fmla="*/ 23 h 23"/>
              </a:gdLst>
              <a:ahLst/>
              <a:cxnLst/>
              <a:rect l="T0" t="T1" r="T2" b="T3"/>
              <a:pathLst>
                <a:path w="93" h="23" extrusionOk="0">
                  <a:moveTo>
                    <a:pt x="46" y="1"/>
                  </a:moveTo>
                  <a:cubicBezTo>
                    <a:pt x="30" y="1"/>
                    <a:pt x="12" y="6"/>
                    <a:pt x="1" y="23"/>
                  </a:cubicBezTo>
                  <a:cubicBezTo>
                    <a:pt x="12" y="6"/>
                    <a:pt x="30" y="1"/>
                    <a:pt x="46" y="1"/>
                  </a:cubicBezTo>
                  <a:cubicBezTo>
                    <a:pt x="64" y="1"/>
                    <a:pt x="80" y="6"/>
                    <a:pt x="92" y="17"/>
                  </a:cubicBezTo>
                  <a:cubicBezTo>
                    <a:pt x="80" y="6"/>
                    <a:pt x="64" y="1"/>
                    <a:pt x="46"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2" name="Google Shape;2126;p27"/>
            <p:cNvSpPr>
              <a:spLocks noChangeArrowheads="1"/>
            </p:cNvSpPr>
            <p:nvPr/>
          </p:nvSpPr>
          <p:spPr bwMode="auto">
            <a:xfrm flipH="1">
              <a:off x="1133805" y="3628083"/>
              <a:ext cx="7100" cy="4261"/>
            </a:xfrm>
            <a:custGeom>
              <a:avLst/>
              <a:gdLst>
                <a:gd name="T0" fmla="*/ 0 w 229"/>
                <a:gd name="T1" fmla="*/ 0 h 177"/>
                <a:gd name="T2" fmla="*/ 229 w 229"/>
                <a:gd name="T3" fmla="*/ 177 h 177"/>
              </a:gdLst>
              <a:ahLst/>
              <a:cxnLst/>
              <a:rect l="T0" t="T1" r="T2" b="T3"/>
              <a:pathLst>
                <a:path w="229" h="177" extrusionOk="0">
                  <a:moveTo>
                    <a:pt x="1" y="1"/>
                  </a:moveTo>
                  <a:lnTo>
                    <a:pt x="1" y="1"/>
                  </a:lnTo>
                  <a:cubicBezTo>
                    <a:pt x="24" y="30"/>
                    <a:pt x="53" y="53"/>
                    <a:pt x="81" y="81"/>
                  </a:cubicBezTo>
                  <a:cubicBezTo>
                    <a:pt x="126" y="115"/>
                    <a:pt x="178" y="150"/>
                    <a:pt x="229" y="177"/>
                  </a:cubicBezTo>
                  <a:cubicBezTo>
                    <a:pt x="178" y="150"/>
                    <a:pt x="126" y="115"/>
                    <a:pt x="81" y="81"/>
                  </a:cubicBezTo>
                  <a:cubicBezTo>
                    <a:pt x="53" y="53"/>
                    <a:pt x="24" y="30"/>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3" name="Google Shape;2127;p27"/>
            <p:cNvSpPr>
              <a:spLocks noChangeArrowheads="1"/>
            </p:cNvSpPr>
            <p:nvPr/>
          </p:nvSpPr>
          <p:spPr bwMode="auto">
            <a:xfrm flipH="1">
              <a:off x="1099724" y="3626663"/>
              <a:ext cx="0" cy="0"/>
            </a:xfrm>
            <a:custGeom>
              <a:avLst/>
              <a:gdLst>
                <a:gd name="T0" fmla="*/ 0 w 7"/>
                <a:gd name="T1" fmla="*/ 0 h 1"/>
                <a:gd name="T2" fmla="*/ 7 w 7"/>
                <a:gd name="T3" fmla="*/ 1 h 1"/>
              </a:gdLst>
              <a:ahLst/>
              <a:cxnLst/>
              <a:rect l="T0" t="T1" r="T2" b="T3"/>
              <a:pathLst>
                <a:path w="7" h="1" extrusionOk="0">
                  <a:moveTo>
                    <a:pt x="6" y="0"/>
                  </a:moveTo>
                  <a:lnTo>
                    <a:pt x="1" y="0"/>
                  </a:lnTo>
                  <a:lnTo>
                    <a:pt x="6"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4" name="Google Shape;2128;p27"/>
            <p:cNvSpPr>
              <a:spLocks noChangeArrowheads="1"/>
            </p:cNvSpPr>
            <p:nvPr/>
          </p:nvSpPr>
          <p:spPr bwMode="auto">
            <a:xfrm flipH="1">
              <a:off x="1099724" y="3626663"/>
              <a:ext cx="0" cy="0"/>
            </a:xfrm>
            <a:custGeom>
              <a:avLst/>
              <a:gdLst>
                <a:gd name="T0" fmla="*/ 0 w 6"/>
                <a:gd name="T1" fmla="*/ 0 h 6"/>
                <a:gd name="T2" fmla="*/ 6 w 6"/>
                <a:gd name="T3" fmla="*/ 6 h 6"/>
              </a:gdLst>
              <a:ahLst/>
              <a:cxnLst/>
              <a:rect l="T0" t="T1" r="T2" b="T3"/>
              <a:pathLst>
                <a:path w="6" h="6" extrusionOk="0">
                  <a:moveTo>
                    <a:pt x="6" y="0"/>
                  </a:moveTo>
                  <a:cubicBezTo>
                    <a:pt x="6" y="6"/>
                    <a:pt x="0" y="6"/>
                    <a:pt x="0" y="6"/>
                  </a:cubicBezTo>
                  <a:lnTo>
                    <a:pt x="6" y="6"/>
                  </a:lnTo>
                  <a:lnTo>
                    <a:pt x="6" y="0"/>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5" name="Google Shape;2129;p27"/>
            <p:cNvSpPr>
              <a:spLocks noChangeArrowheads="1"/>
            </p:cNvSpPr>
            <p:nvPr/>
          </p:nvSpPr>
          <p:spPr bwMode="auto">
            <a:xfrm flipH="1">
              <a:off x="1099724" y="3626663"/>
              <a:ext cx="0" cy="0"/>
            </a:xfrm>
            <a:custGeom>
              <a:avLst/>
              <a:gdLst>
                <a:gd name="T0" fmla="*/ 0 w 7"/>
                <a:gd name="T1" fmla="*/ 0 h 6"/>
                <a:gd name="T2" fmla="*/ 7 w 7"/>
                <a:gd name="T3" fmla="*/ 6 h 6"/>
              </a:gdLst>
              <a:ahLst/>
              <a:cxnLst/>
              <a:rect l="T0" t="T1" r="T2" b="T3"/>
              <a:pathLst>
                <a:path w="7" h="6" extrusionOk="0">
                  <a:moveTo>
                    <a:pt x="6" y="0"/>
                  </a:moveTo>
                  <a:lnTo>
                    <a:pt x="1" y="0"/>
                  </a:lnTo>
                  <a:lnTo>
                    <a:pt x="1" y="6"/>
                  </a:lnTo>
                  <a:lnTo>
                    <a:pt x="1" y="0"/>
                  </a:lnTo>
                  <a:lnTo>
                    <a:pt x="6"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6" name="Google Shape;2130;p27"/>
            <p:cNvSpPr>
              <a:spLocks noChangeArrowheads="1"/>
            </p:cNvSpPr>
            <p:nvPr/>
          </p:nvSpPr>
          <p:spPr bwMode="auto">
            <a:xfrm flipH="1">
              <a:off x="1004579" y="3626663"/>
              <a:ext cx="5680" cy="2841"/>
            </a:xfrm>
            <a:custGeom>
              <a:avLst/>
              <a:gdLst>
                <a:gd name="T0" fmla="*/ 0 w 195"/>
                <a:gd name="T1" fmla="*/ 0 h 98"/>
                <a:gd name="T2" fmla="*/ 195 w 195"/>
                <a:gd name="T3" fmla="*/ 98 h 98"/>
              </a:gdLst>
              <a:ahLst/>
              <a:cxnLst/>
              <a:rect l="T0" t="T1" r="T2" b="T3"/>
              <a:pathLst>
                <a:path w="195" h="98" extrusionOk="0">
                  <a:moveTo>
                    <a:pt x="194" y="0"/>
                  </a:moveTo>
                  <a:cubicBezTo>
                    <a:pt x="132" y="35"/>
                    <a:pt x="69" y="69"/>
                    <a:pt x="1" y="97"/>
                  </a:cubicBezTo>
                  <a:cubicBezTo>
                    <a:pt x="69" y="69"/>
                    <a:pt x="132" y="35"/>
                    <a:pt x="194"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7" name="Google Shape;2131;p27"/>
            <p:cNvSpPr>
              <a:spLocks noChangeArrowheads="1"/>
            </p:cNvSpPr>
            <p:nvPr/>
          </p:nvSpPr>
          <p:spPr bwMode="auto">
            <a:xfrm flipH="1">
              <a:off x="1017360" y="3628083"/>
              <a:ext cx="25561" cy="8522"/>
            </a:xfrm>
            <a:custGeom>
              <a:avLst/>
              <a:gdLst>
                <a:gd name="T0" fmla="*/ 0 w 853"/>
                <a:gd name="T1" fmla="*/ 0 h 302"/>
                <a:gd name="T2" fmla="*/ 853 w 853"/>
                <a:gd name="T3" fmla="*/ 302 h 302"/>
              </a:gdLst>
              <a:ahLst/>
              <a:cxnLst/>
              <a:rect l="T0" t="T1" r="T2" b="T3"/>
              <a:pathLst>
                <a:path w="853" h="302" extrusionOk="0">
                  <a:moveTo>
                    <a:pt x="23" y="0"/>
                  </a:moveTo>
                  <a:cubicBezTo>
                    <a:pt x="11" y="18"/>
                    <a:pt x="6" y="41"/>
                    <a:pt x="0" y="58"/>
                  </a:cubicBezTo>
                  <a:cubicBezTo>
                    <a:pt x="45" y="120"/>
                    <a:pt x="103" y="171"/>
                    <a:pt x="171" y="205"/>
                  </a:cubicBezTo>
                  <a:cubicBezTo>
                    <a:pt x="205" y="228"/>
                    <a:pt x="250" y="251"/>
                    <a:pt x="296" y="262"/>
                  </a:cubicBezTo>
                  <a:cubicBezTo>
                    <a:pt x="336" y="280"/>
                    <a:pt x="386" y="285"/>
                    <a:pt x="443" y="296"/>
                  </a:cubicBezTo>
                  <a:cubicBezTo>
                    <a:pt x="478" y="302"/>
                    <a:pt x="512" y="302"/>
                    <a:pt x="546" y="302"/>
                  </a:cubicBezTo>
                  <a:cubicBezTo>
                    <a:pt x="598" y="302"/>
                    <a:pt x="648" y="296"/>
                    <a:pt x="711" y="291"/>
                  </a:cubicBezTo>
                  <a:cubicBezTo>
                    <a:pt x="756" y="285"/>
                    <a:pt x="808" y="273"/>
                    <a:pt x="853" y="257"/>
                  </a:cubicBezTo>
                  <a:cubicBezTo>
                    <a:pt x="784" y="268"/>
                    <a:pt x="722" y="273"/>
                    <a:pt x="653" y="273"/>
                  </a:cubicBezTo>
                  <a:lnTo>
                    <a:pt x="637" y="273"/>
                  </a:lnTo>
                  <a:cubicBezTo>
                    <a:pt x="483" y="273"/>
                    <a:pt x="325" y="239"/>
                    <a:pt x="194" y="160"/>
                  </a:cubicBezTo>
                  <a:cubicBezTo>
                    <a:pt x="131" y="120"/>
                    <a:pt x="68" y="69"/>
                    <a:pt x="29" y="7"/>
                  </a:cubicBezTo>
                  <a:cubicBezTo>
                    <a:pt x="23" y="7"/>
                    <a:pt x="23" y="0"/>
                    <a:pt x="23"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8" name="Google Shape;2132;p27"/>
            <p:cNvSpPr>
              <a:spLocks noChangeArrowheads="1"/>
            </p:cNvSpPr>
            <p:nvPr/>
          </p:nvSpPr>
          <p:spPr bwMode="auto">
            <a:xfrm flipH="1">
              <a:off x="1101143" y="3628083"/>
              <a:ext cx="4261" cy="5681"/>
            </a:xfrm>
            <a:custGeom>
              <a:avLst/>
              <a:gdLst>
                <a:gd name="T0" fmla="*/ 0 w 178"/>
                <a:gd name="T1" fmla="*/ 0 h 194"/>
                <a:gd name="T2" fmla="*/ 178 w 178"/>
                <a:gd name="T3" fmla="*/ 194 h 194"/>
              </a:gdLst>
              <a:ahLst/>
              <a:cxnLst/>
              <a:rect l="T0" t="T1" r="T2" b="T3"/>
              <a:pathLst>
                <a:path w="178" h="194" extrusionOk="0">
                  <a:moveTo>
                    <a:pt x="178" y="0"/>
                  </a:moveTo>
                  <a:cubicBezTo>
                    <a:pt x="160" y="29"/>
                    <a:pt x="137" y="58"/>
                    <a:pt x="115" y="86"/>
                  </a:cubicBezTo>
                  <a:cubicBezTo>
                    <a:pt x="81" y="131"/>
                    <a:pt x="41" y="165"/>
                    <a:pt x="0" y="194"/>
                  </a:cubicBezTo>
                  <a:cubicBezTo>
                    <a:pt x="41" y="165"/>
                    <a:pt x="81" y="131"/>
                    <a:pt x="115" y="86"/>
                  </a:cubicBezTo>
                  <a:cubicBezTo>
                    <a:pt x="137" y="58"/>
                    <a:pt x="160" y="29"/>
                    <a:pt x="178"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9" name="Google Shape;2133;p27"/>
            <p:cNvSpPr>
              <a:spLocks noChangeArrowheads="1"/>
            </p:cNvSpPr>
            <p:nvPr/>
          </p:nvSpPr>
          <p:spPr bwMode="auto">
            <a:xfrm flipH="1">
              <a:off x="1021619" y="3632345"/>
              <a:ext cx="1421" cy="0"/>
            </a:xfrm>
            <a:custGeom>
              <a:avLst/>
              <a:gdLst>
                <a:gd name="T0" fmla="*/ 0 w 87"/>
                <a:gd name="T1" fmla="*/ 0 h 7"/>
                <a:gd name="T2" fmla="*/ 87 w 87"/>
                <a:gd name="T3" fmla="*/ 7 h 7"/>
              </a:gdLst>
              <a:ahLst/>
              <a:cxnLst/>
              <a:rect l="T0" t="T1" r="T2" b="T3"/>
              <a:pathLst>
                <a:path w="87" h="7" extrusionOk="0">
                  <a:moveTo>
                    <a:pt x="86" y="1"/>
                  </a:moveTo>
                  <a:cubicBezTo>
                    <a:pt x="58" y="1"/>
                    <a:pt x="29" y="6"/>
                    <a:pt x="0" y="6"/>
                  </a:cubicBezTo>
                  <a:cubicBezTo>
                    <a:pt x="29" y="6"/>
                    <a:pt x="58" y="6"/>
                    <a:pt x="86"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0" name="Google Shape;2134;p27"/>
            <p:cNvSpPr>
              <a:spLocks noChangeArrowheads="1"/>
            </p:cNvSpPr>
            <p:nvPr/>
          </p:nvSpPr>
          <p:spPr bwMode="auto">
            <a:xfrm flipH="1">
              <a:off x="1011679" y="3629504"/>
              <a:ext cx="0" cy="0"/>
            </a:xfrm>
            <a:custGeom>
              <a:avLst/>
              <a:gdLst>
                <a:gd name="T0" fmla="*/ 0 w 6"/>
                <a:gd name="T1" fmla="*/ 0 h 1"/>
                <a:gd name="T2" fmla="*/ 6 w 6"/>
                <a:gd name="T3" fmla="*/ 1 h 1"/>
              </a:gdLst>
              <a:ahLst/>
              <a:cxnLst/>
              <a:rect l="T0" t="T1" r="T2" b="T3"/>
              <a:pathLst>
                <a:path w="6" h="1" extrusionOk="0">
                  <a:moveTo>
                    <a:pt x="6" y="0"/>
                  </a:moveTo>
                  <a:lnTo>
                    <a:pt x="0"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1" name="Google Shape;2135;p27"/>
            <p:cNvSpPr>
              <a:spLocks noChangeArrowheads="1"/>
            </p:cNvSpPr>
            <p:nvPr/>
          </p:nvSpPr>
          <p:spPr bwMode="auto">
            <a:xfrm flipH="1">
              <a:off x="1011679" y="3629504"/>
              <a:ext cx="7100" cy="1420"/>
            </a:xfrm>
            <a:custGeom>
              <a:avLst/>
              <a:gdLst>
                <a:gd name="T0" fmla="*/ 0 w 223"/>
                <a:gd name="T1" fmla="*/ 0 h 63"/>
                <a:gd name="T2" fmla="*/ 223 w 223"/>
                <a:gd name="T3" fmla="*/ 63 h 63"/>
              </a:gdLst>
              <a:ahLst/>
              <a:cxnLst/>
              <a:rect l="T0" t="T1" r="T2" b="T3"/>
              <a:pathLst>
                <a:path w="223" h="63" extrusionOk="0">
                  <a:moveTo>
                    <a:pt x="223" y="0"/>
                  </a:moveTo>
                  <a:cubicBezTo>
                    <a:pt x="154" y="29"/>
                    <a:pt x="75" y="45"/>
                    <a:pt x="0" y="63"/>
                  </a:cubicBezTo>
                  <a:cubicBezTo>
                    <a:pt x="75" y="45"/>
                    <a:pt x="154" y="29"/>
                    <a:pt x="22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2" name="Google Shape;2136;p27"/>
            <p:cNvSpPr>
              <a:spLocks noChangeArrowheads="1"/>
            </p:cNvSpPr>
            <p:nvPr/>
          </p:nvSpPr>
          <p:spPr bwMode="auto">
            <a:xfrm flipH="1">
              <a:off x="1096883" y="3629504"/>
              <a:ext cx="5680" cy="7101"/>
            </a:xfrm>
            <a:custGeom>
              <a:avLst/>
              <a:gdLst>
                <a:gd name="T0" fmla="*/ 0 w 177"/>
                <a:gd name="T1" fmla="*/ 0 h 218"/>
                <a:gd name="T2" fmla="*/ 177 w 177"/>
                <a:gd name="T3" fmla="*/ 218 h 218"/>
              </a:gdLst>
              <a:ahLst/>
              <a:cxnLst/>
              <a:rect l="T0" t="T1" r="T2" b="T3"/>
              <a:pathLst>
                <a:path w="177" h="218" extrusionOk="0">
                  <a:moveTo>
                    <a:pt x="171" y="1"/>
                  </a:moveTo>
                  <a:cubicBezTo>
                    <a:pt x="124" y="86"/>
                    <a:pt x="69" y="160"/>
                    <a:pt x="0" y="217"/>
                  </a:cubicBezTo>
                  <a:cubicBezTo>
                    <a:pt x="34" y="194"/>
                    <a:pt x="62" y="166"/>
                    <a:pt x="85" y="144"/>
                  </a:cubicBezTo>
                  <a:cubicBezTo>
                    <a:pt x="108" y="115"/>
                    <a:pt x="130" y="92"/>
                    <a:pt x="153" y="63"/>
                  </a:cubicBezTo>
                  <a:cubicBezTo>
                    <a:pt x="159" y="47"/>
                    <a:pt x="171" y="35"/>
                    <a:pt x="176" y="18"/>
                  </a:cubicBezTo>
                  <a:cubicBezTo>
                    <a:pt x="176" y="13"/>
                    <a:pt x="171" y="7"/>
                    <a:pt x="17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3" name="Google Shape;2137;p27"/>
            <p:cNvSpPr>
              <a:spLocks noChangeArrowheads="1"/>
            </p:cNvSpPr>
            <p:nvPr/>
          </p:nvSpPr>
          <p:spPr bwMode="auto">
            <a:xfrm flipH="1">
              <a:off x="1028720" y="3630924"/>
              <a:ext cx="102245" cy="8522"/>
            </a:xfrm>
            <a:custGeom>
              <a:avLst/>
              <a:gdLst>
                <a:gd name="T0" fmla="*/ 0 w 3495"/>
                <a:gd name="T1" fmla="*/ 0 h 284"/>
                <a:gd name="T2" fmla="*/ 3495 w 3495"/>
                <a:gd name="T3" fmla="*/ 284 h 284"/>
              </a:gdLst>
              <a:ahLst/>
              <a:cxnLst/>
              <a:rect l="T0" t="T1" r="T2" b="T3"/>
              <a:pathLst>
                <a:path w="3495" h="284" extrusionOk="0">
                  <a:moveTo>
                    <a:pt x="1" y="131"/>
                  </a:moveTo>
                  <a:cubicBezTo>
                    <a:pt x="6" y="137"/>
                    <a:pt x="17" y="137"/>
                    <a:pt x="22" y="142"/>
                  </a:cubicBezTo>
                  <a:cubicBezTo>
                    <a:pt x="17" y="137"/>
                    <a:pt x="6" y="137"/>
                    <a:pt x="1" y="131"/>
                  </a:cubicBezTo>
                  <a:close/>
                  <a:moveTo>
                    <a:pt x="2824" y="17"/>
                  </a:moveTo>
                  <a:cubicBezTo>
                    <a:pt x="2796" y="58"/>
                    <a:pt x="2768" y="103"/>
                    <a:pt x="2734" y="142"/>
                  </a:cubicBezTo>
                  <a:cubicBezTo>
                    <a:pt x="2694" y="194"/>
                    <a:pt x="2648" y="239"/>
                    <a:pt x="2592" y="284"/>
                  </a:cubicBezTo>
                  <a:cubicBezTo>
                    <a:pt x="2648" y="239"/>
                    <a:pt x="2694" y="194"/>
                    <a:pt x="2734" y="142"/>
                  </a:cubicBezTo>
                  <a:cubicBezTo>
                    <a:pt x="2768" y="103"/>
                    <a:pt x="2796" y="58"/>
                    <a:pt x="2824" y="17"/>
                  </a:cubicBezTo>
                  <a:close/>
                  <a:moveTo>
                    <a:pt x="3410" y="0"/>
                  </a:moveTo>
                  <a:cubicBezTo>
                    <a:pt x="3432" y="11"/>
                    <a:pt x="3460" y="17"/>
                    <a:pt x="3495" y="29"/>
                  </a:cubicBezTo>
                  <a:cubicBezTo>
                    <a:pt x="3460" y="17"/>
                    <a:pt x="3432" y="11"/>
                    <a:pt x="341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4" name="Google Shape;2138;p27"/>
            <p:cNvSpPr>
              <a:spLocks noChangeArrowheads="1"/>
            </p:cNvSpPr>
            <p:nvPr/>
          </p:nvSpPr>
          <p:spPr bwMode="auto">
            <a:xfrm flipH="1">
              <a:off x="1111084" y="3635185"/>
              <a:ext cx="19881" cy="2841"/>
            </a:xfrm>
            <a:custGeom>
              <a:avLst/>
              <a:gdLst>
                <a:gd name="T0" fmla="*/ 0 w 661"/>
                <a:gd name="T1" fmla="*/ 0 h 97"/>
                <a:gd name="T2" fmla="*/ 661 w 661"/>
                <a:gd name="T3" fmla="*/ 97 h 97"/>
              </a:gdLst>
              <a:ahLst/>
              <a:cxnLst/>
              <a:rect l="T0" t="T1" r="T2" b="T3"/>
              <a:pathLst>
                <a:path w="661" h="97" extrusionOk="0">
                  <a:moveTo>
                    <a:pt x="0" y="0"/>
                  </a:moveTo>
                  <a:lnTo>
                    <a:pt x="0" y="0"/>
                  </a:lnTo>
                  <a:cubicBezTo>
                    <a:pt x="92" y="40"/>
                    <a:pt x="183" y="68"/>
                    <a:pt x="279" y="86"/>
                  </a:cubicBezTo>
                  <a:cubicBezTo>
                    <a:pt x="336" y="97"/>
                    <a:pt x="388" y="97"/>
                    <a:pt x="433" y="97"/>
                  </a:cubicBezTo>
                  <a:lnTo>
                    <a:pt x="501" y="97"/>
                  </a:lnTo>
                  <a:cubicBezTo>
                    <a:pt x="551" y="91"/>
                    <a:pt x="609" y="79"/>
                    <a:pt x="660" y="63"/>
                  </a:cubicBezTo>
                  <a:cubicBezTo>
                    <a:pt x="609" y="79"/>
                    <a:pt x="551" y="91"/>
                    <a:pt x="501" y="97"/>
                  </a:cubicBezTo>
                  <a:lnTo>
                    <a:pt x="433" y="97"/>
                  </a:lnTo>
                  <a:cubicBezTo>
                    <a:pt x="388" y="97"/>
                    <a:pt x="336" y="97"/>
                    <a:pt x="279" y="86"/>
                  </a:cubicBezTo>
                  <a:cubicBezTo>
                    <a:pt x="183" y="68"/>
                    <a:pt x="92" y="4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5" name="Google Shape;2139;p27"/>
            <p:cNvSpPr>
              <a:spLocks noChangeArrowheads="1"/>
            </p:cNvSpPr>
            <p:nvPr/>
          </p:nvSpPr>
          <p:spPr bwMode="auto">
            <a:xfrm flipH="1">
              <a:off x="1058541" y="3642286"/>
              <a:ext cx="18461" cy="51132"/>
            </a:xfrm>
            <a:custGeom>
              <a:avLst/>
              <a:gdLst>
                <a:gd name="T0" fmla="*/ 0 w 615"/>
                <a:gd name="T1" fmla="*/ 0 h 1722"/>
                <a:gd name="T2" fmla="*/ 615 w 615"/>
                <a:gd name="T3" fmla="*/ 1722 h 1722"/>
              </a:gdLst>
              <a:ahLst/>
              <a:cxnLst/>
              <a:rect l="T0" t="T1" r="T2" b="T3"/>
              <a:pathLst>
                <a:path w="615" h="1722" extrusionOk="0">
                  <a:moveTo>
                    <a:pt x="562" y="0"/>
                  </a:moveTo>
                  <a:cubicBezTo>
                    <a:pt x="541" y="0"/>
                    <a:pt x="517" y="11"/>
                    <a:pt x="507" y="28"/>
                  </a:cubicBezTo>
                  <a:cubicBezTo>
                    <a:pt x="523" y="22"/>
                    <a:pt x="546" y="11"/>
                    <a:pt x="562" y="0"/>
                  </a:cubicBezTo>
                  <a:close/>
                  <a:moveTo>
                    <a:pt x="1" y="108"/>
                  </a:moveTo>
                  <a:cubicBezTo>
                    <a:pt x="11" y="114"/>
                    <a:pt x="17" y="114"/>
                    <a:pt x="29" y="114"/>
                  </a:cubicBezTo>
                  <a:cubicBezTo>
                    <a:pt x="17" y="114"/>
                    <a:pt x="11" y="114"/>
                    <a:pt x="6" y="108"/>
                  </a:cubicBezTo>
                  <a:close/>
                  <a:moveTo>
                    <a:pt x="137" y="256"/>
                  </a:moveTo>
                  <a:lnTo>
                    <a:pt x="137" y="261"/>
                  </a:lnTo>
                  <a:lnTo>
                    <a:pt x="160" y="261"/>
                  </a:lnTo>
                  <a:cubicBezTo>
                    <a:pt x="148" y="261"/>
                    <a:pt x="142" y="261"/>
                    <a:pt x="137" y="256"/>
                  </a:cubicBezTo>
                  <a:close/>
                  <a:moveTo>
                    <a:pt x="483" y="205"/>
                  </a:moveTo>
                  <a:lnTo>
                    <a:pt x="478" y="221"/>
                  </a:lnTo>
                  <a:cubicBezTo>
                    <a:pt x="478" y="290"/>
                    <a:pt x="472" y="363"/>
                    <a:pt x="467" y="431"/>
                  </a:cubicBezTo>
                  <a:cubicBezTo>
                    <a:pt x="460" y="528"/>
                    <a:pt x="460" y="614"/>
                    <a:pt x="460" y="693"/>
                  </a:cubicBezTo>
                  <a:cubicBezTo>
                    <a:pt x="460" y="631"/>
                    <a:pt x="467" y="562"/>
                    <a:pt x="467" y="489"/>
                  </a:cubicBezTo>
                  <a:cubicBezTo>
                    <a:pt x="472" y="421"/>
                    <a:pt x="478" y="352"/>
                    <a:pt x="478" y="284"/>
                  </a:cubicBezTo>
                  <a:lnTo>
                    <a:pt x="483" y="273"/>
                  </a:lnTo>
                  <a:lnTo>
                    <a:pt x="478" y="273"/>
                  </a:lnTo>
                  <a:cubicBezTo>
                    <a:pt x="478" y="250"/>
                    <a:pt x="483" y="227"/>
                    <a:pt x="483" y="205"/>
                  </a:cubicBezTo>
                  <a:close/>
                  <a:moveTo>
                    <a:pt x="614" y="1659"/>
                  </a:moveTo>
                  <a:cubicBezTo>
                    <a:pt x="541" y="1682"/>
                    <a:pt x="404" y="1711"/>
                    <a:pt x="160" y="1716"/>
                  </a:cubicBezTo>
                  <a:cubicBezTo>
                    <a:pt x="200" y="1722"/>
                    <a:pt x="234" y="1722"/>
                    <a:pt x="273" y="1722"/>
                  </a:cubicBezTo>
                  <a:lnTo>
                    <a:pt x="365" y="1722"/>
                  </a:lnTo>
                  <a:cubicBezTo>
                    <a:pt x="433" y="1716"/>
                    <a:pt x="507" y="1698"/>
                    <a:pt x="569" y="1677"/>
                  </a:cubicBezTo>
                  <a:cubicBezTo>
                    <a:pt x="586" y="1677"/>
                    <a:pt x="603" y="1671"/>
                    <a:pt x="614" y="1659"/>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6" name="Google Shape;2140;p27"/>
            <p:cNvSpPr>
              <a:spLocks noChangeArrowheads="1"/>
            </p:cNvSpPr>
            <p:nvPr/>
          </p:nvSpPr>
          <p:spPr bwMode="auto">
            <a:xfrm flipH="1">
              <a:off x="1058541" y="3647968"/>
              <a:ext cx="17041" cy="45451"/>
            </a:xfrm>
            <a:custGeom>
              <a:avLst/>
              <a:gdLst>
                <a:gd name="T0" fmla="*/ 0 w 609"/>
                <a:gd name="T1" fmla="*/ 0 h 1512"/>
                <a:gd name="T2" fmla="*/ 609 w 609"/>
                <a:gd name="T3" fmla="*/ 1512 h 1512"/>
              </a:gdLst>
              <a:ahLst/>
              <a:cxnLst/>
              <a:rect l="T0" t="T1" r="T2" b="T3"/>
              <a:pathLst>
                <a:path w="609" h="1512" extrusionOk="0">
                  <a:moveTo>
                    <a:pt x="444" y="0"/>
                  </a:moveTo>
                  <a:cubicBezTo>
                    <a:pt x="410" y="11"/>
                    <a:pt x="376" y="22"/>
                    <a:pt x="342" y="27"/>
                  </a:cubicBezTo>
                  <a:cubicBezTo>
                    <a:pt x="313" y="34"/>
                    <a:pt x="279" y="40"/>
                    <a:pt x="250" y="45"/>
                  </a:cubicBezTo>
                  <a:cubicBezTo>
                    <a:pt x="239" y="45"/>
                    <a:pt x="228" y="51"/>
                    <a:pt x="216" y="51"/>
                  </a:cubicBezTo>
                  <a:cubicBezTo>
                    <a:pt x="188" y="51"/>
                    <a:pt x="153" y="56"/>
                    <a:pt x="126" y="56"/>
                  </a:cubicBezTo>
                  <a:lnTo>
                    <a:pt x="103" y="56"/>
                  </a:lnTo>
                  <a:cubicBezTo>
                    <a:pt x="97" y="221"/>
                    <a:pt x="92" y="386"/>
                    <a:pt x="80" y="556"/>
                  </a:cubicBezTo>
                  <a:cubicBezTo>
                    <a:pt x="69" y="675"/>
                    <a:pt x="58" y="795"/>
                    <a:pt x="46" y="914"/>
                  </a:cubicBezTo>
                  <a:cubicBezTo>
                    <a:pt x="35" y="1039"/>
                    <a:pt x="17" y="1170"/>
                    <a:pt x="1" y="1296"/>
                  </a:cubicBezTo>
                  <a:cubicBezTo>
                    <a:pt x="1" y="1312"/>
                    <a:pt x="1" y="1330"/>
                    <a:pt x="12" y="1341"/>
                  </a:cubicBezTo>
                  <a:cubicBezTo>
                    <a:pt x="6" y="1352"/>
                    <a:pt x="1" y="1364"/>
                    <a:pt x="1" y="1380"/>
                  </a:cubicBezTo>
                  <a:cubicBezTo>
                    <a:pt x="1" y="1409"/>
                    <a:pt x="6" y="1443"/>
                    <a:pt x="29" y="1466"/>
                  </a:cubicBezTo>
                  <a:cubicBezTo>
                    <a:pt x="51" y="1493"/>
                    <a:pt x="80" y="1500"/>
                    <a:pt x="114" y="1506"/>
                  </a:cubicBezTo>
                  <a:cubicBezTo>
                    <a:pt x="119" y="1511"/>
                    <a:pt x="119" y="1511"/>
                    <a:pt x="126" y="1511"/>
                  </a:cubicBezTo>
                  <a:cubicBezTo>
                    <a:pt x="370" y="1506"/>
                    <a:pt x="507" y="1477"/>
                    <a:pt x="580" y="1454"/>
                  </a:cubicBezTo>
                  <a:lnTo>
                    <a:pt x="586" y="1448"/>
                  </a:lnTo>
                  <a:cubicBezTo>
                    <a:pt x="597" y="1443"/>
                    <a:pt x="603" y="1432"/>
                    <a:pt x="609" y="1420"/>
                  </a:cubicBezTo>
                  <a:cubicBezTo>
                    <a:pt x="597" y="1414"/>
                    <a:pt x="586" y="1403"/>
                    <a:pt x="580" y="1391"/>
                  </a:cubicBezTo>
                  <a:cubicBezTo>
                    <a:pt x="557" y="1335"/>
                    <a:pt x="535" y="1283"/>
                    <a:pt x="518" y="1233"/>
                  </a:cubicBezTo>
                  <a:cubicBezTo>
                    <a:pt x="501" y="1159"/>
                    <a:pt x="483" y="1097"/>
                    <a:pt x="473" y="1023"/>
                  </a:cubicBezTo>
                  <a:cubicBezTo>
                    <a:pt x="449" y="903"/>
                    <a:pt x="438" y="777"/>
                    <a:pt x="433" y="653"/>
                  </a:cubicBezTo>
                  <a:cubicBezTo>
                    <a:pt x="426" y="601"/>
                    <a:pt x="426" y="546"/>
                    <a:pt x="426" y="488"/>
                  </a:cubicBezTo>
                  <a:cubicBezTo>
                    <a:pt x="426" y="409"/>
                    <a:pt x="426" y="323"/>
                    <a:pt x="433" y="226"/>
                  </a:cubicBezTo>
                  <a:cubicBezTo>
                    <a:pt x="438" y="158"/>
                    <a:pt x="444" y="85"/>
                    <a:pt x="444" y="16"/>
                  </a:cubicBezTo>
                  <a:lnTo>
                    <a:pt x="449"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7" name="Google Shape;2141;p27"/>
            <p:cNvSpPr>
              <a:spLocks noChangeArrowheads="1"/>
            </p:cNvSpPr>
            <p:nvPr/>
          </p:nvSpPr>
          <p:spPr bwMode="auto">
            <a:xfrm flipH="1">
              <a:off x="970497" y="3574111"/>
              <a:ext cx="170408" cy="72437"/>
            </a:xfrm>
            <a:custGeom>
              <a:avLst/>
              <a:gdLst>
                <a:gd name="T0" fmla="*/ 0 w 5792"/>
                <a:gd name="T1" fmla="*/ 0 h 2432"/>
                <a:gd name="T2" fmla="*/ 5792 w 5792"/>
                <a:gd name="T3" fmla="*/ 2432 h 2432"/>
              </a:gdLst>
              <a:ahLst/>
              <a:cxnLst/>
              <a:rect l="T0" t="T1" r="T2" b="T3"/>
              <a:pathLst>
                <a:path w="5792" h="2432" extrusionOk="0">
                  <a:moveTo>
                    <a:pt x="331" y="398"/>
                  </a:moveTo>
                  <a:cubicBezTo>
                    <a:pt x="274" y="404"/>
                    <a:pt x="218" y="404"/>
                    <a:pt x="166" y="409"/>
                  </a:cubicBezTo>
                  <a:cubicBezTo>
                    <a:pt x="171" y="409"/>
                    <a:pt x="184" y="415"/>
                    <a:pt x="189" y="415"/>
                  </a:cubicBezTo>
                  <a:cubicBezTo>
                    <a:pt x="257" y="449"/>
                    <a:pt x="320" y="494"/>
                    <a:pt x="394" y="551"/>
                  </a:cubicBezTo>
                  <a:cubicBezTo>
                    <a:pt x="394" y="556"/>
                    <a:pt x="399" y="556"/>
                    <a:pt x="399" y="562"/>
                  </a:cubicBezTo>
                  <a:cubicBezTo>
                    <a:pt x="399" y="546"/>
                    <a:pt x="405" y="522"/>
                    <a:pt x="417" y="511"/>
                  </a:cubicBezTo>
                  <a:cubicBezTo>
                    <a:pt x="422" y="501"/>
                    <a:pt x="428" y="494"/>
                    <a:pt x="439" y="483"/>
                  </a:cubicBezTo>
                  <a:cubicBezTo>
                    <a:pt x="439" y="460"/>
                    <a:pt x="433" y="438"/>
                    <a:pt x="422" y="426"/>
                  </a:cubicBezTo>
                  <a:cubicBezTo>
                    <a:pt x="410" y="415"/>
                    <a:pt x="399" y="409"/>
                    <a:pt x="388" y="404"/>
                  </a:cubicBezTo>
                  <a:cubicBezTo>
                    <a:pt x="376" y="398"/>
                    <a:pt x="371" y="398"/>
                    <a:pt x="360" y="398"/>
                  </a:cubicBezTo>
                  <a:lnTo>
                    <a:pt x="349" y="398"/>
                  </a:lnTo>
                  <a:lnTo>
                    <a:pt x="331" y="404"/>
                  </a:lnTo>
                  <a:lnTo>
                    <a:pt x="331" y="398"/>
                  </a:lnTo>
                  <a:close/>
                  <a:moveTo>
                    <a:pt x="1388" y="1767"/>
                  </a:moveTo>
                  <a:lnTo>
                    <a:pt x="1388" y="1773"/>
                  </a:lnTo>
                  <a:lnTo>
                    <a:pt x="1382" y="1773"/>
                  </a:lnTo>
                  <a:cubicBezTo>
                    <a:pt x="1382" y="1773"/>
                    <a:pt x="1388" y="1773"/>
                    <a:pt x="1388" y="1767"/>
                  </a:cubicBezTo>
                  <a:close/>
                  <a:moveTo>
                    <a:pt x="5736" y="0"/>
                  </a:moveTo>
                  <a:cubicBezTo>
                    <a:pt x="5729" y="5"/>
                    <a:pt x="5723" y="11"/>
                    <a:pt x="5723" y="16"/>
                  </a:cubicBezTo>
                  <a:cubicBezTo>
                    <a:pt x="5707" y="85"/>
                    <a:pt x="5684" y="142"/>
                    <a:pt x="5661" y="194"/>
                  </a:cubicBezTo>
                  <a:cubicBezTo>
                    <a:pt x="5633" y="244"/>
                    <a:pt x="5605" y="284"/>
                    <a:pt x="5571" y="323"/>
                  </a:cubicBezTo>
                  <a:cubicBezTo>
                    <a:pt x="5536" y="357"/>
                    <a:pt x="5502" y="386"/>
                    <a:pt x="5463" y="415"/>
                  </a:cubicBezTo>
                  <a:cubicBezTo>
                    <a:pt x="5416" y="443"/>
                    <a:pt x="5371" y="466"/>
                    <a:pt x="5320" y="488"/>
                  </a:cubicBezTo>
                  <a:cubicBezTo>
                    <a:pt x="5251" y="506"/>
                    <a:pt x="5178" y="522"/>
                    <a:pt x="5104" y="528"/>
                  </a:cubicBezTo>
                  <a:lnTo>
                    <a:pt x="5065" y="528"/>
                  </a:lnTo>
                  <a:cubicBezTo>
                    <a:pt x="4996" y="528"/>
                    <a:pt x="4928" y="522"/>
                    <a:pt x="4860" y="506"/>
                  </a:cubicBezTo>
                  <a:cubicBezTo>
                    <a:pt x="4781" y="488"/>
                    <a:pt x="4706" y="466"/>
                    <a:pt x="4638" y="432"/>
                  </a:cubicBezTo>
                  <a:cubicBezTo>
                    <a:pt x="4616" y="420"/>
                    <a:pt x="4587" y="404"/>
                    <a:pt x="4564" y="391"/>
                  </a:cubicBezTo>
                  <a:cubicBezTo>
                    <a:pt x="4548" y="381"/>
                    <a:pt x="4530" y="375"/>
                    <a:pt x="4514" y="375"/>
                  </a:cubicBezTo>
                  <a:cubicBezTo>
                    <a:pt x="4496" y="375"/>
                    <a:pt x="4474" y="381"/>
                    <a:pt x="4462" y="398"/>
                  </a:cubicBezTo>
                  <a:cubicBezTo>
                    <a:pt x="4433" y="420"/>
                    <a:pt x="4422" y="460"/>
                    <a:pt x="4440" y="501"/>
                  </a:cubicBezTo>
                  <a:cubicBezTo>
                    <a:pt x="4480" y="585"/>
                    <a:pt x="4514" y="671"/>
                    <a:pt x="4542" y="750"/>
                  </a:cubicBezTo>
                  <a:cubicBezTo>
                    <a:pt x="4576" y="847"/>
                    <a:pt x="4593" y="931"/>
                    <a:pt x="4598" y="1017"/>
                  </a:cubicBezTo>
                  <a:cubicBezTo>
                    <a:pt x="4598" y="1068"/>
                    <a:pt x="4598" y="1107"/>
                    <a:pt x="4587" y="1154"/>
                  </a:cubicBezTo>
                  <a:cubicBezTo>
                    <a:pt x="4582" y="1182"/>
                    <a:pt x="4570" y="1204"/>
                    <a:pt x="4559" y="1233"/>
                  </a:cubicBezTo>
                  <a:cubicBezTo>
                    <a:pt x="4548" y="1256"/>
                    <a:pt x="4535" y="1272"/>
                    <a:pt x="4519" y="1296"/>
                  </a:cubicBezTo>
                  <a:cubicBezTo>
                    <a:pt x="4496" y="1312"/>
                    <a:pt x="4480" y="1330"/>
                    <a:pt x="4456" y="1346"/>
                  </a:cubicBezTo>
                  <a:cubicBezTo>
                    <a:pt x="4411" y="1375"/>
                    <a:pt x="4365" y="1398"/>
                    <a:pt x="4320" y="1414"/>
                  </a:cubicBezTo>
                  <a:cubicBezTo>
                    <a:pt x="4275" y="1427"/>
                    <a:pt x="4223" y="1437"/>
                    <a:pt x="4173" y="1443"/>
                  </a:cubicBezTo>
                  <a:lnTo>
                    <a:pt x="4155" y="1443"/>
                  </a:lnTo>
                  <a:cubicBezTo>
                    <a:pt x="4110" y="1443"/>
                    <a:pt x="4058" y="1437"/>
                    <a:pt x="4008" y="1427"/>
                  </a:cubicBezTo>
                  <a:cubicBezTo>
                    <a:pt x="3929" y="1409"/>
                    <a:pt x="3860" y="1380"/>
                    <a:pt x="3780" y="1346"/>
                  </a:cubicBezTo>
                  <a:cubicBezTo>
                    <a:pt x="3683" y="1296"/>
                    <a:pt x="3593" y="1233"/>
                    <a:pt x="3507" y="1154"/>
                  </a:cubicBezTo>
                  <a:cubicBezTo>
                    <a:pt x="3410" y="1068"/>
                    <a:pt x="3326" y="971"/>
                    <a:pt x="3258" y="869"/>
                  </a:cubicBezTo>
                  <a:cubicBezTo>
                    <a:pt x="3247" y="852"/>
                    <a:pt x="3223" y="841"/>
                    <a:pt x="3200" y="841"/>
                  </a:cubicBezTo>
                  <a:cubicBezTo>
                    <a:pt x="3166" y="841"/>
                    <a:pt x="3144" y="852"/>
                    <a:pt x="3127" y="876"/>
                  </a:cubicBezTo>
                  <a:cubicBezTo>
                    <a:pt x="3058" y="983"/>
                    <a:pt x="3008" y="1096"/>
                    <a:pt x="2962" y="1210"/>
                  </a:cubicBezTo>
                  <a:cubicBezTo>
                    <a:pt x="2933" y="1272"/>
                    <a:pt x="2906" y="1335"/>
                    <a:pt x="2872" y="1398"/>
                  </a:cubicBezTo>
                  <a:cubicBezTo>
                    <a:pt x="2831" y="1477"/>
                    <a:pt x="2791" y="1534"/>
                    <a:pt x="2746" y="1585"/>
                  </a:cubicBezTo>
                  <a:cubicBezTo>
                    <a:pt x="2718" y="1619"/>
                    <a:pt x="2689" y="1642"/>
                    <a:pt x="2655" y="1665"/>
                  </a:cubicBezTo>
                  <a:cubicBezTo>
                    <a:pt x="2621" y="1687"/>
                    <a:pt x="2592" y="1699"/>
                    <a:pt x="2558" y="1716"/>
                  </a:cubicBezTo>
                  <a:cubicBezTo>
                    <a:pt x="2513" y="1728"/>
                    <a:pt x="2463" y="1739"/>
                    <a:pt x="2411" y="1739"/>
                  </a:cubicBezTo>
                  <a:lnTo>
                    <a:pt x="2382" y="1744"/>
                  </a:lnTo>
                  <a:cubicBezTo>
                    <a:pt x="2343" y="1744"/>
                    <a:pt x="2308" y="1739"/>
                    <a:pt x="2269" y="1733"/>
                  </a:cubicBezTo>
                  <a:cubicBezTo>
                    <a:pt x="2229" y="1721"/>
                    <a:pt x="2195" y="1710"/>
                    <a:pt x="2156" y="1694"/>
                  </a:cubicBezTo>
                  <a:cubicBezTo>
                    <a:pt x="2109" y="1665"/>
                    <a:pt x="2070" y="1637"/>
                    <a:pt x="2025" y="1602"/>
                  </a:cubicBezTo>
                  <a:cubicBezTo>
                    <a:pt x="1973" y="1551"/>
                    <a:pt x="1922" y="1495"/>
                    <a:pt x="1876" y="1427"/>
                  </a:cubicBezTo>
                  <a:cubicBezTo>
                    <a:pt x="1826" y="1346"/>
                    <a:pt x="1786" y="1261"/>
                    <a:pt x="1752" y="1176"/>
                  </a:cubicBezTo>
                  <a:lnTo>
                    <a:pt x="1752" y="1165"/>
                  </a:lnTo>
                  <a:lnTo>
                    <a:pt x="1740" y="1136"/>
                  </a:lnTo>
                  <a:cubicBezTo>
                    <a:pt x="1740" y="1120"/>
                    <a:pt x="1734" y="1107"/>
                    <a:pt x="1723" y="1096"/>
                  </a:cubicBezTo>
                  <a:cubicBezTo>
                    <a:pt x="1712" y="1080"/>
                    <a:pt x="1700" y="1073"/>
                    <a:pt x="1684" y="1068"/>
                  </a:cubicBezTo>
                  <a:cubicBezTo>
                    <a:pt x="1678" y="1062"/>
                    <a:pt x="1666" y="1062"/>
                    <a:pt x="1655" y="1062"/>
                  </a:cubicBezTo>
                  <a:cubicBezTo>
                    <a:pt x="1632" y="1062"/>
                    <a:pt x="1610" y="1068"/>
                    <a:pt x="1598" y="1086"/>
                  </a:cubicBezTo>
                  <a:cubicBezTo>
                    <a:pt x="1524" y="1154"/>
                    <a:pt x="1451" y="1210"/>
                    <a:pt x="1377" y="1261"/>
                  </a:cubicBezTo>
                  <a:cubicBezTo>
                    <a:pt x="1291" y="1312"/>
                    <a:pt x="1212" y="1353"/>
                    <a:pt x="1133" y="1380"/>
                  </a:cubicBezTo>
                  <a:cubicBezTo>
                    <a:pt x="1076" y="1398"/>
                    <a:pt x="1024" y="1409"/>
                    <a:pt x="973" y="1414"/>
                  </a:cubicBezTo>
                  <a:lnTo>
                    <a:pt x="950" y="1414"/>
                  </a:lnTo>
                  <a:cubicBezTo>
                    <a:pt x="911" y="1414"/>
                    <a:pt x="871" y="1409"/>
                    <a:pt x="837" y="1403"/>
                  </a:cubicBezTo>
                  <a:cubicBezTo>
                    <a:pt x="792" y="1392"/>
                    <a:pt x="758" y="1380"/>
                    <a:pt x="717" y="1364"/>
                  </a:cubicBezTo>
                  <a:lnTo>
                    <a:pt x="717" y="1358"/>
                  </a:lnTo>
                  <a:cubicBezTo>
                    <a:pt x="701" y="1387"/>
                    <a:pt x="683" y="1414"/>
                    <a:pt x="666" y="1437"/>
                  </a:cubicBezTo>
                  <a:cubicBezTo>
                    <a:pt x="632" y="1489"/>
                    <a:pt x="598" y="1534"/>
                    <a:pt x="559" y="1568"/>
                  </a:cubicBezTo>
                  <a:cubicBezTo>
                    <a:pt x="417" y="1705"/>
                    <a:pt x="218" y="1796"/>
                    <a:pt x="1" y="1818"/>
                  </a:cubicBezTo>
                  <a:cubicBezTo>
                    <a:pt x="24" y="1847"/>
                    <a:pt x="53" y="1870"/>
                    <a:pt x="81" y="1898"/>
                  </a:cubicBezTo>
                  <a:cubicBezTo>
                    <a:pt x="126" y="1932"/>
                    <a:pt x="178" y="1967"/>
                    <a:pt x="229" y="1994"/>
                  </a:cubicBezTo>
                  <a:cubicBezTo>
                    <a:pt x="257" y="2012"/>
                    <a:pt x="286" y="2028"/>
                    <a:pt x="315" y="2040"/>
                  </a:cubicBezTo>
                  <a:cubicBezTo>
                    <a:pt x="320" y="2046"/>
                    <a:pt x="331" y="2046"/>
                    <a:pt x="336" y="2051"/>
                  </a:cubicBezTo>
                  <a:cubicBezTo>
                    <a:pt x="428" y="2091"/>
                    <a:pt x="519" y="2119"/>
                    <a:pt x="615" y="2137"/>
                  </a:cubicBezTo>
                  <a:cubicBezTo>
                    <a:pt x="672" y="2148"/>
                    <a:pt x="724" y="2148"/>
                    <a:pt x="769" y="2148"/>
                  </a:cubicBezTo>
                  <a:lnTo>
                    <a:pt x="837" y="2148"/>
                  </a:lnTo>
                  <a:cubicBezTo>
                    <a:pt x="887" y="2142"/>
                    <a:pt x="945" y="2130"/>
                    <a:pt x="996" y="2114"/>
                  </a:cubicBezTo>
                  <a:cubicBezTo>
                    <a:pt x="1013" y="2108"/>
                    <a:pt x="1031" y="2103"/>
                    <a:pt x="1047" y="2096"/>
                  </a:cubicBezTo>
                  <a:cubicBezTo>
                    <a:pt x="1092" y="2080"/>
                    <a:pt x="1138" y="2057"/>
                    <a:pt x="1183" y="2028"/>
                  </a:cubicBezTo>
                  <a:cubicBezTo>
                    <a:pt x="1189" y="2022"/>
                    <a:pt x="1189" y="2017"/>
                    <a:pt x="1194" y="2017"/>
                  </a:cubicBezTo>
                  <a:cubicBezTo>
                    <a:pt x="1235" y="1988"/>
                    <a:pt x="1275" y="1954"/>
                    <a:pt x="1309" y="1909"/>
                  </a:cubicBezTo>
                  <a:cubicBezTo>
                    <a:pt x="1331" y="1881"/>
                    <a:pt x="1354" y="1852"/>
                    <a:pt x="1372" y="1823"/>
                  </a:cubicBezTo>
                  <a:cubicBezTo>
                    <a:pt x="1377" y="1807"/>
                    <a:pt x="1388" y="1784"/>
                    <a:pt x="1399" y="1767"/>
                  </a:cubicBezTo>
                  <a:lnTo>
                    <a:pt x="1393" y="1767"/>
                  </a:lnTo>
                  <a:cubicBezTo>
                    <a:pt x="1406" y="1755"/>
                    <a:pt x="1411" y="1739"/>
                    <a:pt x="1417" y="1728"/>
                  </a:cubicBezTo>
                  <a:cubicBezTo>
                    <a:pt x="1417" y="1728"/>
                    <a:pt x="1417" y="1721"/>
                    <a:pt x="1422" y="1716"/>
                  </a:cubicBezTo>
                  <a:cubicBezTo>
                    <a:pt x="1433" y="1699"/>
                    <a:pt x="1451" y="1694"/>
                    <a:pt x="1467" y="1694"/>
                  </a:cubicBezTo>
                  <a:cubicBezTo>
                    <a:pt x="1485" y="1694"/>
                    <a:pt x="1501" y="1699"/>
                    <a:pt x="1513" y="1710"/>
                  </a:cubicBezTo>
                  <a:cubicBezTo>
                    <a:pt x="1519" y="1716"/>
                    <a:pt x="1519" y="1716"/>
                    <a:pt x="1519" y="1721"/>
                  </a:cubicBezTo>
                  <a:cubicBezTo>
                    <a:pt x="1582" y="1852"/>
                    <a:pt x="1637" y="1960"/>
                    <a:pt x="1695" y="2051"/>
                  </a:cubicBezTo>
                  <a:cubicBezTo>
                    <a:pt x="1757" y="2119"/>
                    <a:pt x="1826" y="2187"/>
                    <a:pt x="1899" y="2256"/>
                  </a:cubicBezTo>
                  <a:cubicBezTo>
                    <a:pt x="1985" y="2324"/>
                    <a:pt x="2070" y="2376"/>
                    <a:pt x="2167" y="2415"/>
                  </a:cubicBezTo>
                  <a:cubicBezTo>
                    <a:pt x="2177" y="2421"/>
                    <a:pt x="2183" y="2421"/>
                    <a:pt x="2195" y="2421"/>
                  </a:cubicBezTo>
                  <a:cubicBezTo>
                    <a:pt x="2240" y="2426"/>
                    <a:pt x="2280" y="2432"/>
                    <a:pt x="2319" y="2432"/>
                  </a:cubicBezTo>
                  <a:lnTo>
                    <a:pt x="2382" y="2432"/>
                  </a:lnTo>
                  <a:cubicBezTo>
                    <a:pt x="2445" y="2421"/>
                    <a:pt x="2502" y="2410"/>
                    <a:pt x="2565" y="2387"/>
                  </a:cubicBezTo>
                  <a:cubicBezTo>
                    <a:pt x="2576" y="2387"/>
                    <a:pt x="2587" y="2381"/>
                    <a:pt x="2599" y="2376"/>
                  </a:cubicBezTo>
                  <a:cubicBezTo>
                    <a:pt x="2621" y="2369"/>
                    <a:pt x="2644" y="2358"/>
                    <a:pt x="2667" y="2347"/>
                  </a:cubicBezTo>
                  <a:cubicBezTo>
                    <a:pt x="2667" y="2347"/>
                    <a:pt x="2667" y="2342"/>
                    <a:pt x="2673" y="2335"/>
                  </a:cubicBezTo>
                  <a:cubicBezTo>
                    <a:pt x="2683" y="2318"/>
                    <a:pt x="2707" y="2307"/>
                    <a:pt x="2728" y="2307"/>
                  </a:cubicBezTo>
                  <a:lnTo>
                    <a:pt x="2746" y="2307"/>
                  </a:lnTo>
                  <a:cubicBezTo>
                    <a:pt x="2757" y="2301"/>
                    <a:pt x="2769" y="2290"/>
                    <a:pt x="2786" y="2284"/>
                  </a:cubicBezTo>
                  <a:cubicBezTo>
                    <a:pt x="2809" y="2267"/>
                    <a:pt x="2825" y="2256"/>
                    <a:pt x="2848" y="2239"/>
                  </a:cubicBezTo>
                  <a:cubicBezTo>
                    <a:pt x="2872" y="2227"/>
                    <a:pt x="2888" y="2211"/>
                    <a:pt x="2906" y="2193"/>
                  </a:cubicBezTo>
                  <a:cubicBezTo>
                    <a:pt x="2962" y="2148"/>
                    <a:pt x="3008" y="2103"/>
                    <a:pt x="3048" y="2051"/>
                  </a:cubicBezTo>
                  <a:cubicBezTo>
                    <a:pt x="3082" y="2012"/>
                    <a:pt x="3110" y="1967"/>
                    <a:pt x="3138" y="1926"/>
                  </a:cubicBezTo>
                  <a:cubicBezTo>
                    <a:pt x="3144" y="1904"/>
                    <a:pt x="3155" y="1886"/>
                    <a:pt x="3166" y="1864"/>
                  </a:cubicBezTo>
                  <a:cubicBezTo>
                    <a:pt x="3172" y="1852"/>
                    <a:pt x="3178" y="1841"/>
                    <a:pt x="3184" y="1830"/>
                  </a:cubicBezTo>
                  <a:cubicBezTo>
                    <a:pt x="3200" y="1784"/>
                    <a:pt x="3218" y="1733"/>
                    <a:pt x="3229" y="1682"/>
                  </a:cubicBezTo>
                  <a:cubicBezTo>
                    <a:pt x="3234" y="1647"/>
                    <a:pt x="3234" y="1613"/>
                    <a:pt x="3234" y="1579"/>
                  </a:cubicBezTo>
                  <a:cubicBezTo>
                    <a:pt x="3234" y="1563"/>
                    <a:pt x="3240" y="1545"/>
                    <a:pt x="3252" y="1534"/>
                  </a:cubicBezTo>
                  <a:cubicBezTo>
                    <a:pt x="3258" y="1529"/>
                    <a:pt x="3268" y="1523"/>
                    <a:pt x="3274" y="1517"/>
                  </a:cubicBezTo>
                  <a:cubicBezTo>
                    <a:pt x="3286" y="1506"/>
                    <a:pt x="3292" y="1506"/>
                    <a:pt x="3297" y="1500"/>
                  </a:cubicBezTo>
                  <a:cubicBezTo>
                    <a:pt x="3303" y="1500"/>
                    <a:pt x="3308" y="1495"/>
                    <a:pt x="3315" y="1495"/>
                  </a:cubicBezTo>
                  <a:lnTo>
                    <a:pt x="3331" y="1495"/>
                  </a:lnTo>
                  <a:cubicBezTo>
                    <a:pt x="3360" y="1495"/>
                    <a:pt x="3389" y="1511"/>
                    <a:pt x="3399" y="1534"/>
                  </a:cubicBezTo>
                  <a:cubicBezTo>
                    <a:pt x="3405" y="1540"/>
                    <a:pt x="3405" y="1545"/>
                    <a:pt x="3410" y="1557"/>
                  </a:cubicBezTo>
                  <a:cubicBezTo>
                    <a:pt x="3417" y="1579"/>
                    <a:pt x="3423" y="1597"/>
                    <a:pt x="3428" y="1619"/>
                  </a:cubicBezTo>
                  <a:cubicBezTo>
                    <a:pt x="3444" y="1665"/>
                    <a:pt x="3468" y="1705"/>
                    <a:pt x="3491" y="1739"/>
                  </a:cubicBezTo>
                  <a:cubicBezTo>
                    <a:pt x="3513" y="1767"/>
                    <a:pt x="3536" y="1796"/>
                    <a:pt x="3570" y="1823"/>
                  </a:cubicBezTo>
                  <a:cubicBezTo>
                    <a:pt x="3604" y="1852"/>
                    <a:pt x="3638" y="1875"/>
                    <a:pt x="3672" y="1892"/>
                  </a:cubicBezTo>
                  <a:lnTo>
                    <a:pt x="3678" y="1892"/>
                  </a:lnTo>
                  <a:cubicBezTo>
                    <a:pt x="3690" y="1898"/>
                    <a:pt x="3706" y="1904"/>
                    <a:pt x="3724" y="1909"/>
                  </a:cubicBezTo>
                  <a:cubicBezTo>
                    <a:pt x="3746" y="1920"/>
                    <a:pt x="3774" y="1926"/>
                    <a:pt x="3809" y="1938"/>
                  </a:cubicBezTo>
                  <a:lnTo>
                    <a:pt x="3819" y="1938"/>
                  </a:lnTo>
                  <a:cubicBezTo>
                    <a:pt x="3826" y="1938"/>
                    <a:pt x="3832" y="1943"/>
                    <a:pt x="3837" y="1943"/>
                  </a:cubicBezTo>
                  <a:cubicBezTo>
                    <a:pt x="3894" y="1949"/>
                    <a:pt x="3939" y="1954"/>
                    <a:pt x="3984" y="1954"/>
                  </a:cubicBezTo>
                  <a:cubicBezTo>
                    <a:pt x="4013" y="1954"/>
                    <a:pt x="4042" y="1949"/>
                    <a:pt x="4070" y="1949"/>
                  </a:cubicBezTo>
                  <a:lnTo>
                    <a:pt x="4087" y="1949"/>
                  </a:lnTo>
                  <a:cubicBezTo>
                    <a:pt x="4110" y="1943"/>
                    <a:pt x="4139" y="1943"/>
                    <a:pt x="4160" y="1938"/>
                  </a:cubicBezTo>
                  <a:cubicBezTo>
                    <a:pt x="4235" y="1920"/>
                    <a:pt x="4314" y="1904"/>
                    <a:pt x="4383" y="1875"/>
                  </a:cubicBezTo>
                  <a:lnTo>
                    <a:pt x="4394" y="1875"/>
                  </a:lnTo>
                  <a:cubicBezTo>
                    <a:pt x="4399" y="1870"/>
                    <a:pt x="4406" y="1870"/>
                    <a:pt x="4411" y="1870"/>
                  </a:cubicBezTo>
                  <a:cubicBezTo>
                    <a:pt x="4417" y="1864"/>
                    <a:pt x="4422" y="1864"/>
                    <a:pt x="4428" y="1864"/>
                  </a:cubicBezTo>
                  <a:cubicBezTo>
                    <a:pt x="4496" y="1836"/>
                    <a:pt x="4559" y="1802"/>
                    <a:pt x="4621" y="1767"/>
                  </a:cubicBezTo>
                  <a:cubicBezTo>
                    <a:pt x="4645" y="1750"/>
                    <a:pt x="4672" y="1733"/>
                    <a:pt x="4695" y="1716"/>
                  </a:cubicBezTo>
                  <a:cubicBezTo>
                    <a:pt x="4724" y="1699"/>
                    <a:pt x="4752" y="1676"/>
                    <a:pt x="4781" y="1653"/>
                  </a:cubicBezTo>
                  <a:cubicBezTo>
                    <a:pt x="4808" y="1626"/>
                    <a:pt x="4837" y="1597"/>
                    <a:pt x="4865" y="1568"/>
                  </a:cubicBezTo>
                  <a:cubicBezTo>
                    <a:pt x="4894" y="1534"/>
                    <a:pt x="4910" y="1506"/>
                    <a:pt x="4934" y="1472"/>
                  </a:cubicBezTo>
                  <a:cubicBezTo>
                    <a:pt x="4939" y="1461"/>
                    <a:pt x="4939" y="1448"/>
                    <a:pt x="4945" y="1443"/>
                  </a:cubicBezTo>
                  <a:cubicBezTo>
                    <a:pt x="4957" y="1421"/>
                    <a:pt x="4968" y="1398"/>
                    <a:pt x="4973" y="1375"/>
                  </a:cubicBezTo>
                  <a:cubicBezTo>
                    <a:pt x="4979" y="1364"/>
                    <a:pt x="4979" y="1353"/>
                    <a:pt x="4985" y="1341"/>
                  </a:cubicBezTo>
                  <a:lnTo>
                    <a:pt x="4985" y="1251"/>
                  </a:lnTo>
                  <a:lnTo>
                    <a:pt x="4985" y="1227"/>
                  </a:lnTo>
                  <a:cubicBezTo>
                    <a:pt x="4979" y="1204"/>
                    <a:pt x="4973" y="1182"/>
                    <a:pt x="4968" y="1165"/>
                  </a:cubicBezTo>
                  <a:cubicBezTo>
                    <a:pt x="4957" y="1136"/>
                    <a:pt x="4939" y="1107"/>
                    <a:pt x="4923" y="1080"/>
                  </a:cubicBezTo>
                  <a:cubicBezTo>
                    <a:pt x="4889" y="1039"/>
                    <a:pt x="4860" y="1005"/>
                    <a:pt x="4831" y="978"/>
                  </a:cubicBezTo>
                  <a:cubicBezTo>
                    <a:pt x="4815" y="960"/>
                    <a:pt x="4803" y="931"/>
                    <a:pt x="4808" y="910"/>
                  </a:cubicBezTo>
                  <a:lnTo>
                    <a:pt x="4808" y="886"/>
                  </a:lnTo>
                  <a:cubicBezTo>
                    <a:pt x="4815" y="881"/>
                    <a:pt x="4820" y="869"/>
                    <a:pt x="4820" y="863"/>
                  </a:cubicBezTo>
                  <a:cubicBezTo>
                    <a:pt x="4837" y="841"/>
                    <a:pt x="4855" y="829"/>
                    <a:pt x="4876" y="824"/>
                  </a:cubicBezTo>
                  <a:cubicBezTo>
                    <a:pt x="4910" y="818"/>
                    <a:pt x="4945" y="813"/>
                    <a:pt x="4979" y="807"/>
                  </a:cubicBezTo>
                  <a:cubicBezTo>
                    <a:pt x="5002" y="807"/>
                    <a:pt x="5020" y="801"/>
                    <a:pt x="5036" y="801"/>
                  </a:cubicBezTo>
                  <a:cubicBezTo>
                    <a:pt x="5088" y="790"/>
                    <a:pt x="5133" y="784"/>
                    <a:pt x="5183" y="773"/>
                  </a:cubicBezTo>
                  <a:cubicBezTo>
                    <a:pt x="5201" y="766"/>
                    <a:pt x="5224" y="766"/>
                    <a:pt x="5240" y="761"/>
                  </a:cubicBezTo>
                  <a:cubicBezTo>
                    <a:pt x="5314" y="745"/>
                    <a:pt x="5388" y="727"/>
                    <a:pt x="5463" y="705"/>
                  </a:cubicBezTo>
                  <a:cubicBezTo>
                    <a:pt x="5474" y="698"/>
                    <a:pt x="5490" y="693"/>
                    <a:pt x="5508" y="687"/>
                  </a:cubicBezTo>
                  <a:cubicBezTo>
                    <a:pt x="5547" y="671"/>
                    <a:pt x="5576" y="653"/>
                    <a:pt x="5610" y="630"/>
                  </a:cubicBezTo>
                  <a:cubicBezTo>
                    <a:pt x="5616" y="630"/>
                    <a:pt x="5621" y="625"/>
                    <a:pt x="5626" y="619"/>
                  </a:cubicBezTo>
                  <a:cubicBezTo>
                    <a:pt x="5633" y="614"/>
                    <a:pt x="5639" y="614"/>
                    <a:pt x="5639" y="608"/>
                  </a:cubicBezTo>
                  <a:cubicBezTo>
                    <a:pt x="5667" y="591"/>
                    <a:pt x="5684" y="569"/>
                    <a:pt x="5707" y="551"/>
                  </a:cubicBezTo>
                  <a:cubicBezTo>
                    <a:pt x="5718" y="528"/>
                    <a:pt x="5729" y="511"/>
                    <a:pt x="5741" y="494"/>
                  </a:cubicBezTo>
                  <a:cubicBezTo>
                    <a:pt x="5746" y="488"/>
                    <a:pt x="5746" y="477"/>
                    <a:pt x="5752" y="472"/>
                  </a:cubicBezTo>
                  <a:cubicBezTo>
                    <a:pt x="5757" y="460"/>
                    <a:pt x="5763" y="443"/>
                    <a:pt x="5770" y="432"/>
                  </a:cubicBezTo>
                  <a:cubicBezTo>
                    <a:pt x="5775" y="409"/>
                    <a:pt x="5781" y="391"/>
                    <a:pt x="5786" y="370"/>
                  </a:cubicBezTo>
                  <a:cubicBezTo>
                    <a:pt x="5786" y="346"/>
                    <a:pt x="5791" y="323"/>
                    <a:pt x="5791" y="307"/>
                  </a:cubicBezTo>
                  <a:lnTo>
                    <a:pt x="5791" y="210"/>
                  </a:lnTo>
                  <a:cubicBezTo>
                    <a:pt x="5786" y="187"/>
                    <a:pt x="5786" y="170"/>
                    <a:pt x="5781" y="147"/>
                  </a:cubicBezTo>
                  <a:cubicBezTo>
                    <a:pt x="5775" y="108"/>
                    <a:pt x="5763" y="74"/>
                    <a:pt x="5752" y="40"/>
                  </a:cubicBezTo>
                  <a:cubicBezTo>
                    <a:pt x="5746" y="29"/>
                    <a:pt x="5741" y="11"/>
                    <a:pt x="5736"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8" name="Google Shape;2142;p27"/>
            <p:cNvSpPr>
              <a:spLocks noChangeArrowheads="1"/>
            </p:cNvSpPr>
            <p:nvPr/>
          </p:nvSpPr>
          <p:spPr bwMode="auto">
            <a:xfrm flipH="1">
              <a:off x="964817" y="3484630"/>
              <a:ext cx="217271" cy="208788"/>
            </a:xfrm>
            <a:custGeom>
              <a:avLst/>
              <a:gdLst>
                <a:gd name="T0" fmla="*/ 0 w 7393"/>
                <a:gd name="T1" fmla="*/ 0 h 7107"/>
                <a:gd name="T2" fmla="*/ 7393 w 7393"/>
                <a:gd name="T3" fmla="*/ 7107 h 7107"/>
              </a:gdLst>
              <a:ahLst/>
              <a:cxnLst/>
              <a:rect l="T0" t="T1" r="T2" b="T3"/>
              <a:pathLst>
                <a:path w="7393" h="7107" extrusionOk="0">
                  <a:moveTo>
                    <a:pt x="722" y="3701"/>
                  </a:moveTo>
                  <a:cubicBezTo>
                    <a:pt x="725" y="3702"/>
                    <a:pt x="727" y="3703"/>
                    <a:pt x="730" y="3704"/>
                  </a:cubicBezTo>
                  <a:lnTo>
                    <a:pt x="728" y="3701"/>
                  </a:lnTo>
                  <a:close/>
                  <a:moveTo>
                    <a:pt x="2779" y="4820"/>
                  </a:moveTo>
                  <a:lnTo>
                    <a:pt x="2779" y="4826"/>
                  </a:lnTo>
                  <a:lnTo>
                    <a:pt x="2784" y="4820"/>
                  </a:lnTo>
                  <a:close/>
                  <a:moveTo>
                    <a:pt x="3899" y="171"/>
                  </a:moveTo>
                  <a:cubicBezTo>
                    <a:pt x="3938" y="171"/>
                    <a:pt x="3978" y="178"/>
                    <a:pt x="4017" y="184"/>
                  </a:cubicBezTo>
                  <a:cubicBezTo>
                    <a:pt x="4069" y="195"/>
                    <a:pt x="4114" y="212"/>
                    <a:pt x="4160" y="229"/>
                  </a:cubicBezTo>
                  <a:cubicBezTo>
                    <a:pt x="4205" y="252"/>
                    <a:pt x="4256" y="286"/>
                    <a:pt x="4302" y="320"/>
                  </a:cubicBezTo>
                  <a:cubicBezTo>
                    <a:pt x="4358" y="371"/>
                    <a:pt x="4404" y="422"/>
                    <a:pt x="4444" y="478"/>
                  </a:cubicBezTo>
                  <a:cubicBezTo>
                    <a:pt x="4473" y="519"/>
                    <a:pt x="4489" y="553"/>
                    <a:pt x="4507" y="593"/>
                  </a:cubicBezTo>
                  <a:cubicBezTo>
                    <a:pt x="4541" y="695"/>
                    <a:pt x="4557" y="808"/>
                    <a:pt x="4569" y="928"/>
                  </a:cubicBezTo>
                  <a:cubicBezTo>
                    <a:pt x="4575" y="979"/>
                    <a:pt x="4580" y="1036"/>
                    <a:pt x="4591" y="1086"/>
                  </a:cubicBezTo>
                  <a:cubicBezTo>
                    <a:pt x="4597" y="1138"/>
                    <a:pt x="4614" y="1183"/>
                    <a:pt x="4638" y="1246"/>
                  </a:cubicBezTo>
                  <a:cubicBezTo>
                    <a:pt x="4643" y="1262"/>
                    <a:pt x="4649" y="1280"/>
                    <a:pt x="4665" y="1309"/>
                  </a:cubicBezTo>
                  <a:lnTo>
                    <a:pt x="4672" y="1320"/>
                  </a:lnTo>
                  <a:cubicBezTo>
                    <a:pt x="4683" y="1337"/>
                    <a:pt x="4688" y="1348"/>
                    <a:pt x="4699" y="1365"/>
                  </a:cubicBezTo>
                  <a:lnTo>
                    <a:pt x="4706" y="1382"/>
                  </a:lnTo>
                  <a:cubicBezTo>
                    <a:pt x="4711" y="1393"/>
                    <a:pt x="4722" y="1411"/>
                    <a:pt x="4733" y="1427"/>
                  </a:cubicBezTo>
                  <a:cubicBezTo>
                    <a:pt x="4751" y="1445"/>
                    <a:pt x="4780" y="1456"/>
                    <a:pt x="4808" y="1456"/>
                  </a:cubicBezTo>
                  <a:cubicBezTo>
                    <a:pt x="4825" y="1456"/>
                    <a:pt x="4842" y="1456"/>
                    <a:pt x="4859" y="1445"/>
                  </a:cubicBezTo>
                  <a:cubicBezTo>
                    <a:pt x="4864" y="1440"/>
                    <a:pt x="4876" y="1427"/>
                    <a:pt x="4887" y="1422"/>
                  </a:cubicBezTo>
                  <a:lnTo>
                    <a:pt x="4898" y="1411"/>
                  </a:lnTo>
                  <a:cubicBezTo>
                    <a:pt x="4921" y="1399"/>
                    <a:pt x="4938" y="1388"/>
                    <a:pt x="4961" y="1382"/>
                  </a:cubicBezTo>
                  <a:cubicBezTo>
                    <a:pt x="4984" y="1372"/>
                    <a:pt x="5013" y="1365"/>
                    <a:pt x="5035" y="1359"/>
                  </a:cubicBezTo>
                  <a:cubicBezTo>
                    <a:pt x="5058" y="1354"/>
                    <a:pt x="5086" y="1343"/>
                    <a:pt x="5108" y="1337"/>
                  </a:cubicBezTo>
                  <a:cubicBezTo>
                    <a:pt x="5149" y="1320"/>
                    <a:pt x="5194" y="1309"/>
                    <a:pt x="5234" y="1291"/>
                  </a:cubicBezTo>
                  <a:lnTo>
                    <a:pt x="5285" y="1275"/>
                  </a:lnTo>
                  <a:cubicBezTo>
                    <a:pt x="5370" y="1241"/>
                    <a:pt x="5478" y="1206"/>
                    <a:pt x="5603" y="1189"/>
                  </a:cubicBezTo>
                  <a:lnTo>
                    <a:pt x="5654" y="1189"/>
                  </a:lnTo>
                  <a:cubicBezTo>
                    <a:pt x="5688" y="1189"/>
                    <a:pt x="5729" y="1189"/>
                    <a:pt x="5774" y="1194"/>
                  </a:cubicBezTo>
                  <a:cubicBezTo>
                    <a:pt x="5831" y="1212"/>
                    <a:pt x="5887" y="1228"/>
                    <a:pt x="5939" y="1251"/>
                  </a:cubicBezTo>
                  <a:cubicBezTo>
                    <a:pt x="5984" y="1275"/>
                    <a:pt x="6023" y="1297"/>
                    <a:pt x="6063" y="1331"/>
                  </a:cubicBezTo>
                  <a:cubicBezTo>
                    <a:pt x="6091" y="1354"/>
                    <a:pt x="6120" y="1382"/>
                    <a:pt x="6143" y="1411"/>
                  </a:cubicBezTo>
                  <a:cubicBezTo>
                    <a:pt x="6160" y="1440"/>
                    <a:pt x="6177" y="1474"/>
                    <a:pt x="6194" y="1508"/>
                  </a:cubicBezTo>
                  <a:cubicBezTo>
                    <a:pt x="6206" y="1547"/>
                    <a:pt x="6211" y="1582"/>
                    <a:pt x="6222" y="1621"/>
                  </a:cubicBezTo>
                  <a:cubicBezTo>
                    <a:pt x="6222" y="1666"/>
                    <a:pt x="6222" y="1700"/>
                    <a:pt x="6217" y="1740"/>
                  </a:cubicBezTo>
                  <a:cubicBezTo>
                    <a:pt x="6211" y="1768"/>
                    <a:pt x="6199" y="1802"/>
                    <a:pt x="6188" y="1831"/>
                  </a:cubicBezTo>
                  <a:cubicBezTo>
                    <a:pt x="6143" y="1917"/>
                    <a:pt x="6081" y="1996"/>
                    <a:pt x="6018" y="2075"/>
                  </a:cubicBezTo>
                  <a:lnTo>
                    <a:pt x="5978" y="2122"/>
                  </a:lnTo>
                  <a:cubicBezTo>
                    <a:pt x="5933" y="2172"/>
                    <a:pt x="5905" y="2217"/>
                    <a:pt x="5876" y="2263"/>
                  </a:cubicBezTo>
                  <a:cubicBezTo>
                    <a:pt x="5858" y="2292"/>
                    <a:pt x="5847" y="2314"/>
                    <a:pt x="5836" y="2343"/>
                  </a:cubicBezTo>
                  <a:cubicBezTo>
                    <a:pt x="5831" y="2360"/>
                    <a:pt x="5824" y="2382"/>
                    <a:pt x="5819" y="2411"/>
                  </a:cubicBezTo>
                  <a:cubicBezTo>
                    <a:pt x="5813" y="2422"/>
                    <a:pt x="5802" y="2434"/>
                    <a:pt x="5790" y="2456"/>
                  </a:cubicBezTo>
                  <a:lnTo>
                    <a:pt x="5774" y="2479"/>
                  </a:lnTo>
                  <a:cubicBezTo>
                    <a:pt x="5756" y="2502"/>
                    <a:pt x="5750" y="2542"/>
                    <a:pt x="5768" y="2570"/>
                  </a:cubicBezTo>
                  <a:cubicBezTo>
                    <a:pt x="5774" y="2587"/>
                    <a:pt x="5785" y="2599"/>
                    <a:pt x="5797" y="2604"/>
                  </a:cubicBezTo>
                  <a:cubicBezTo>
                    <a:pt x="5813" y="2615"/>
                    <a:pt x="5824" y="2615"/>
                    <a:pt x="5842" y="2621"/>
                  </a:cubicBezTo>
                  <a:cubicBezTo>
                    <a:pt x="5933" y="2633"/>
                    <a:pt x="6018" y="2638"/>
                    <a:pt x="6104" y="2649"/>
                  </a:cubicBezTo>
                  <a:lnTo>
                    <a:pt x="6120" y="2649"/>
                  </a:lnTo>
                  <a:lnTo>
                    <a:pt x="6143" y="2655"/>
                  </a:lnTo>
                  <a:cubicBezTo>
                    <a:pt x="6251" y="2667"/>
                    <a:pt x="6370" y="2678"/>
                    <a:pt x="6484" y="2694"/>
                  </a:cubicBezTo>
                  <a:cubicBezTo>
                    <a:pt x="6637" y="2723"/>
                    <a:pt x="6751" y="2757"/>
                    <a:pt x="6847" y="2803"/>
                  </a:cubicBezTo>
                  <a:cubicBezTo>
                    <a:pt x="6910" y="2825"/>
                    <a:pt x="6956" y="2859"/>
                    <a:pt x="7001" y="2893"/>
                  </a:cubicBezTo>
                  <a:cubicBezTo>
                    <a:pt x="7035" y="2922"/>
                    <a:pt x="7064" y="2951"/>
                    <a:pt x="7086" y="2985"/>
                  </a:cubicBezTo>
                  <a:cubicBezTo>
                    <a:pt x="7109" y="3019"/>
                    <a:pt x="7127" y="3053"/>
                    <a:pt x="7143" y="3093"/>
                  </a:cubicBezTo>
                  <a:cubicBezTo>
                    <a:pt x="7161" y="3144"/>
                    <a:pt x="7172" y="3195"/>
                    <a:pt x="7182" y="3263"/>
                  </a:cubicBezTo>
                  <a:cubicBezTo>
                    <a:pt x="7182" y="3320"/>
                    <a:pt x="7182" y="3371"/>
                    <a:pt x="7177" y="3423"/>
                  </a:cubicBezTo>
                  <a:cubicBezTo>
                    <a:pt x="7166" y="3462"/>
                    <a:pt x="7154" y="3496"/>
                    <a:pt x="7143" y="3525"/>
                  </a:cubicBezTo>
                  <a:cubicBezTo>
                    <a:pt x="7132" y="3547"/>
                    <a:pt x="7114" y="3575"/>
                    <a:pt x="7098" y="3604"/>
                  </a:cubicBezTo>
                  <a:cubicBezTo>
                    <a:pt x="7069" y="3627"/>
                    <a:pt x="7046" y="3656"/>
                    <a:pt x="7017" y="3672"/>
                  </a:cubicBezTo>
                  <a:cubicBezTo>
                    <a:pt x="6967" y="3706"/>
                    <a:pt x="6915" y="3735"/>
                    <a:pt x="6854" y="3758"/>
                  </a:cubicBezTo>
                  <a:cubicBezTo>
                    <a:pt x="6723" y="3803"/>
                    <a:pt x="6574" y="3826"/>
                    <a:pt x="6427" y="3854"/>
                  </a:cubicBezTo>
                  <a:cubicBezTo>
                    <a:pt x="6376" y="3860"/>
                    <a:pt x="6319" y="3871"/>
                    <a:pt x="6267" y="3877"/>
                  </a:cubicBezTo>
                  <a:cubicBezTo>
                    <a:pt x="6240" y="3882"/>
                    <a:pt x="6211" y="3905"/>
                    <a:pt x="6199" y="3939"/>
                  </a:cubicBezTo>
                  <a:cubicBezTo>
                    <a:pt x="6194" y="3974"/>
                    <a:pt x="6199" y="4008"/>
                    <a:pt x="6222" y="4031"/>
                  </a:cubicBezTo>
                  <a:cubicBezTo>
                    <a:pt x="6251" y="4058"/>
                    <a:pt x="6280" y="4092"/>
                    <a:pt x="6314" y="4133"/>
                  </a:cubicBezTo>
                  <a:cubicBezTo>
                    <a:pt x="6330" y="4160"/>
                    <a:pt x="6348" y="4189"/>
                    <a:pt x="6359" y="4218"/>
                  </a:cubicBezTo>
                  <a:cubicBezTo>
                    <a:pt x="6364" y="4241"/>
                    <a:pt x="6370" y="4269"/>
                    <a:pt x="6376" y="4304"/>
                  </a:cubicBezTo>
                  <a:cubicBezTo>
                    <a:pt x="6382" y="4331"/>
                    <a:pt x="6376" y="4359"/>
                    <a:pt x="6376" y="4394"/>
                  </a:cubicBezTo>
                  <a:cubicBezTo>
                    <a:pt x="6364" y="4428"/>
                    <a:pt x="6353" y="4462"/>
                    <a:pt x="6336" y="4496"/>
                  </a:cubicBezTo>
                  <a:cubicBezTo>
                    <a:pt x="6319" y="4535"/>
                    <a:pt x="6291" y="4576"/>
                    <a:pt x="6256" y="4621"/>
                  </a:cubicBezTo>
                  <a:cubicBezTo>
                    <a:pt x="6211" y="4672"/>
                    <a:pt x="6154" y="4724"/>
                    <a:pt x="6086" y="4769"/>
                  </a:cubicBezTo>
                  <a:cubicBezTo>
                    <a:pt x="6001" y="4831"/>
                    <a:pt x="5905" y="4883"/>
                    <a:pt x="5802" y="4923"/>
                  </a:cubicBezTo>
                  <a:cubicBezTo>
                    <a:pt x="5700" y="4962"/>
                    <a:pt x="5585" y="4991"/>
                    <a:pt x="5478" y="5002"/>
                  </a:cubicBezTo>
                  <a:lnTo>
                    <a:pt x="5461" y="5002"/>
                  </a:lnTo>
                  <a:cubicBezTo>
                    <a:pt x="5433" y="5007"/>
                    <a:pt x="5404" y="5007"/>
                    <a:pt x="5375" y="5007"/>
                  </a:cubicBezTo>
                  <a:cubicBezTo>
                    <a:pt x="5325" y="5007"/>
                    <a:pt x="5273" y="5002"/>
                    <a:pt x="5210" y="4991"/>
                  </a:cubicBezTo>
                  <a:cubicBezTo>
                    <a:pt x="5155" y="4979"/>
                    <a:pt x="5108" y="4962"/>
                    <a:pt x="5069" y="4945"/>
                  </a:cubicBezTo>
                  <a:cubicBezTo>
                    <a:pt x="5029" y="4928"/>
                    <a:pt x="4995" y="4905"/>
                    <a:pt x="4961" y="4876"/>
                  </a:cubicBezTo>
                  <a:cubicBezTo>
                    <a:pt x="4927" y="4849"/>
                    <a:pt x="4904" y="4820"/>
                    <a:pt x="4882" y="4792"/>
                  </a:cubicBezTo>
                  <a:cubicBezTo>
                    <a:pt x="4859" y="4758"/>
                    <a:pt x="4835" y="4718"/>
                    <a:pt x="4819" y="4672"/>
                  </a:cubicBezTo>
                  <a:cubicBezTo>
                    <a:pt x="4814" y="4650"/>
                    <a:pt x="4808" y="4632"/>
                    <a:pt x="4801" y="4610"/>
                  </a:cubicBezTo>
                  <a:cubicBezTo>
                    <a:pt x="4790" y="4570"/>
                    <a:pt x="4756" y="4548"/>
                    <a:pt x="4722" y="4548"/>
                  </a:cubicBezTo>
                  <a:lnTo>
                    <a:pt x="4706" y="4548"/>
                  </a:lnTo>
                  <a:cubicBezTo>
                    <a:pt x="4694" y="4553"/>
                    <a:pt x="4683" y="4559"/>
                    <a:pt x="4665" y="4570"/>
                  </a:cubicBezTo>
                  <a:cubicBezTo>
                    <a:pt x="4643" y="4582"/>
                    <a:pt x="4625" y="4610"/>
                    <a:pt x="4625" y="4632"/>
                  </a:cubicBezTo>
                  <a:cubicBezTo>
                    <a:pt x="4625" y="4666"/>
                    <a:pt x="4625" y="4700"/>
                    <a:pt x="4620" y="4735"/>
                  </a:cubicBezTo>
                  <a:cubicBezTo>
                    <a:pt x="4604" y="4803"/>
                    <a:pt x="4586" y="4860"/>
                    <a:pt x="4557" y="4917"/>
                  </a:cubicBezTo>
                  <a:cubicBezTo>
                    <a:pt x="4529" y="4979"/>
                    <a:pt x="4489" y="5041"/>
                    <a:pt x="4439" y="5104"/>
                  </a:cubicBezTo>
                  <a:cubicBezTo>
                    <a:pt x="4381" y="5172"/>
                    <a:pt x="4313" y="5235"/>
                    <a:pt x="4239" y="5292"/>
                  </a:cubicBezTo>
                  <a:cubicBezTo>
                    <a:pt x="4205" y="5314"/>
                    <a:pt x="4171" y="5337"/>
                    <a:pt x="4137" y="5360"/>
                  </a:cubicBezTo>
                  <a:lnTo>
                    <a:pt x="4119" y="5360"/>
                  </a:lnTo>
                  <a:cubicBezTo>
                    <a:pt x="4103" y="5371"/>
                    <a:pt x="4080" y="5382"/>
                    <a:pt x="4064" y="5388"/>
                  </a:cubicBezTo>
                  <a:cubicBezTo>
                    <a:pt x="4058" y="5395"/>
                    <a:pt x="4058" y="5400"/>
                    <a:pt x="4058" y="5400"/>
                  </a:cubicBezTo>
                  <a:cubicBezTo>
                    <a:pt x="4035" y="5411"/>
                    <a:pt x="4012" y="5422"/>
                    <a:pt x="3990" y="5429"/>
                  </a:cubicBezTo>
                  <a:cubicBezTo>
                    <a:pt x="3915" y="5456"/>
                    <a:pt x="3847" y="5474"/>
                    <a:pt x="3773" y="5485"/>
                  </a:cubicBezTo>
                  <a:lnTo>
                    <a:pt x="3710" y="5485"/>
                  </a:lnTo>
                  <a:cubicBezTo>
                    <a:pt x="3671" y="5485"/>
                    <a:pt x="3631" y="5479"/>
                    <a:pt x="3586" y="5474"/>
                  </a:cubicBezTo>
                  <a:cubicBezTo>
                    <a:pt x="3523" y="5463"/>
                    <a:pt x="3466" y="5445"/>
                    <a:pt x="3421" y="5422"/>
                  </a:cubicBezTo>
                  <a:cubicBezTo>
                    <a:pt x="3369" y="5395"/>
                    <a:pt x="3324" y="5366"/>
                    <a:pt x="3279" y="5332"/>
                  </a:cubicBezTo>
                  <a:cubicBezTo>
                    <a:pt x="3222" y="5280"/>
                    <a:pt x="3165" y="5217"/>
                    <a:pt x="3120" y="5149"/>
                  </a:cubicBezTo>
                  <a:cubicBezTo>
                    <a:pt x="3046" y="5047"/>
                    <a:pt x="2983" y="4928"/>
                    <a:pt x="2910" y="4774"/>
                  </a:cubicBezTo>
                  <a:cubicBezTo>
                    <a:pt x="2904" y="4758"/>
                    <a:pt x="2881" y="4747"/>
                    <a:pt x="2858" y="4747"/>
                  </a:cubicBezTo>
                  <a:cubicBezTo>
                    <a:pt x="2836" y="4747"/>
                    <a:pt x="2818" y="4758"/>
                    <a:pt x="2808" y="4781"/>
                  </a:cubicBezTo>
                  <a:cubicBezTo>
                    <a:pt x="2802" y="4792"/>
                    <a:pt x="2797" y="4808"/>
                    <a:pt x="2784" y="4820"/>
                  </a:cubicBezTo>
                  <a:lnTo>
                    <a:pt x="2790" y="4820"/>
                  </a:lnTo>
                  <a:cubicBezTo>
                    <a:pt x="2768" y="4871"/>
                    <a:pt x="2734" y="4917"/>
                    <a:pt x="2700" y="4962"/>
                  </a:cubicBezTo>
                  <a:cubicBezTo>
                    <a:pt x="2660" y="5013"/>
                    <a:pt x="2614" y="5047"/>
                    <a:pt x="2574" y="5081"/>
                  </a:cubicBezTo>
                  <a:cubicBezTo>
                    <a:pt x="2529" y="5110"/>
                    <a:pt x="2483" y="5133"/>
                    <a:pt x="2438" y="5149"/>
                  </a:cubicBezTo>
                  <a:cubicBezTo>
                    <a:pt x="2370" y="5178"/>
                    <a:pt x="2302" y="5195"/>
                    <a:pt x="2228" y="5201"/>
                  </a:cubicBezTo>
                  <a:lnTo>
                    <a:pt x="2160" y="5201"/>
                  </a:lnTo>
                  <a:cubicBezTo>
                    <a:pt x="2115" y="5201"/>
                    <a:pt x="2063" y="5201"/>
                    <a:pt x="2006" y="5190"/>
                  </a:cubicBezTo>
                  <a:cubicBezTo>
                    <a:pt x="1903" y="5172"/>
                    <a:pt x="1801" y="5138"/>
                    <a:pt x="1706" y="5093"/>
                  </a:cubicBezTo>
                  <a:cubicBezTo>
                    <a:pt x="1625" y="5059"/>
                    <a:pt x="1546" y="5007"/>
                    <a:pt x="1472" y="4951"/>
                  </a:cubicBezTo>
                  <a:cubicBezTo>
                    <a:pt x="1410" y="4894"/>
                    <a:pt x="1358" y="4837"/>
                    <a:pt x="1318" y="4781"/>
                  </a:cubicBezTo>
                  <a:cubicBezTo>
                    <a:pt x="1284" y="4729"/>
                    <a:pt x="1256" y="4679"/>
                    <a:pt x="1228" y="4621"/>
                  </a:cubicBezTo>
                  <a:cubicBezTo>
                    <a:pt x="1211" y="4570"/>
                    <a:pt x="1200" y="4514"/>
                    <a:pt x="1187" y="4451"/>
                  </a:cubicBezTo>
                  <a:cubicBezTo>
                    <a:pt x="1182" y="4388"/>
                    <a:pt x="1187" y="4325"/>
                    <a:pt x="1194" y="4257"/>
                  </a:cubicBezTo>
                  <a:cubicBezTo>
                    <a:pt x="1211" y="4184"/>
                    <a:pt x="1239" y="4104"/>
                    <a:pt x="1279" y="4013"/>
                  </a:cubicBezTo>
                  <a:cubicBezTo>
                    <a:pt x="1284" y="3990"/>
                    <a:pt x="1284" y="3968"/>
                    <a:pt x="1273" y="3939"/>
                  </a:cubicBezTo>
                  <a:cubicBezTo>
                    <a:pt x="1256" y="3916"/>
                    <a:pt x="1234" y="3894"/>
                    <a:pt x="1211" y="3888"/>
                  </a:cubicBezTo>
                  <a:cubicBezTo>
                    <a:pt x="1131" y="3866"/>
                    <a:pt x="1051" y="3837"/>
                    <a:pt x="966" y="3803"/>
                  </a:cubicBezTo>
                  <a:cubicBezTo>
                    <a:pt x="881" y="3780"/>
                    <a:pt x="819" y="3751"/>
                    <a:pt x="762" y="3717"/>
                  </a:cubicBezTo>
                  <a:lnTo>
                    <a:pt x="756" y="3717"/>
                  </a:lnTo>
                  <a:cubicBezTo>
                    <a:pt x="747" y="3713"/>
                    <a:pt x="738" y="3709"/>
                    <a:pt x="730" y="3704"/>
                  </a:cubicBezTo>
                  <a:lnTo>
                    <a:pt x="733" y="3712"/>
                  </a:lnTo>
                  <a:cubicBezTo>
                    <a:pt x="597" y="3649"/>
                    <a:pt x="489" y="3588"/>
                    <a:pt x="403" y="3513"/>
                  </a:cubicBezTo>
                  <a:cubicBezTo>
                    <a:pt x="353" y="3473"/>
                    <a:pt x="313" y="3428"/>
                    <a:pt x="285" y="3383"/>
                  </a:cubicBezTo>
                  <a:cubicBezTo>
                    <a:pt x="250" y="3342"/>
                    <a:pt x="227" y="3297"/>
                    <a:pt x="216" y="3258"/>
                  </a:cubicBezTo>
                  <a:cubicBezTo>
                    <a:pt x="199" y="3218"/>
                    <a:pt x="188" y="3178"/>
                    <a:pt x="182" y="3127"/>
                  </a:cubicBezTo>
                  <a:cubicBezTo>
                    <a:pt x="177" y="3064"/>
                    <a:pt x="182" y="3008"/>
                    <a:pt x="193" y="2951"/>
                  </a:cubicBezTo>
                  <a:cubicBezTo>
                    <a:pt x="205" y="2899"/>
                    <a:pt x="216" y="2854"/>
                    <a:pt x="233" y="2814"/>
                  </a:cubicBezTo>
                  <a:cubicBezTo>
                    <a:pt x="256" y="2775"/>
                    <a:pt x="279" y="2735"/>
                    <a:pt x="313" y="2694"/>
                  </a:cubicBezTo>
                  <a:cubicBezTo>
                    <a:pt x="347" y="2649"/>
                    <a:pt x="387" y="2615"/>
                    <a:pt x="432" y="2587"/>
                  </a:cubicBezTo>
                  <a:cubicBezTo>
                    <a:pt x="489" y="2547"/>
                    <a:pt x="546" y="2513"/>
                    <a:pt x="608" y="2490"/>
                  </a:cubicBezTo>
                  <a:cubicBezTo>
                    <a:pt x="699" y="2456"/>
                    <a:pt x="791" y="2439"/>
                    <a:pt x="887" y="2428"/>
                  </a:cubicBezTo>
                  <a:cubicBezTo>
                    <a:pt x="927" y="2422"/>
                    <a:pt x="961" y="2422"/>
                    <a:pt x="995" y="2422"/>
                  </a:cubicBezTo>
                  <a:cubicBezTo>
                    <a:pt x="1058" y="2422"/>
                    <a:pt x="1114" y="2428"/>
                    <a:pt x="1187" y="2439"/>
                  </a:cubicBezTo>
                  <a:cubicBezTo>
                    <a:pt x="1234" y="2445"/>
                    <a:pt x="1273" y="2456"/>
                    <a:pt x="1313" y="2468"/>
                  </a:cubicBezTo>
                  <a:cubicBezTo>
                    <a:pt x="1324" y="2468"/>
                    <a:pt x="1331" y="2473"/>
                    <a:pt x="1336" y="2473"/>
                  </a:cubicBezTo>
                  <a:cubicBezTo>
                    <a:pt x="1358" y="2473"/>
                    <a:pt x="1376" y="2468"/>
                    <a:pt x="1386" y="2450"/>
                  </a:cubicBezTo>
                  <a:cubicBezTo>
                    <a:pt x="1410" y="2434"/>
                    <a:pt x="1426" y="2394"/>
                    <a:pt x="1404" y="2360"/>
                  </a:cubicBezTo>
                  <a:cubicBezTo>
                    <a:pt x="1376" y="2314"/>
                    <a:pt x="1347" y="2263"/>
                    <a:pt x="1318" y="2190"/>
                  </a:cubicBezTo>
                  <a:cubicBezTo>
                    <a:pt x="1284" y="2081"/>
                    <a:pt x="1256" y="1967"/>
                    <a:pt x="1245" y="1849"/>
                  </a:cubicBezTo>
                  <a:cubicBezTo>
                    <a:pt x="1234" y="1734"/>
                    <a:pt x="1239" y="1621"/>
                    <a:pt x="1256" y="1513"/>
                  </a:cubicBezTo>
                  <a:cubicBezTo>
                    <a:pt x="1279" y="1399"/>
                    <a:pt x="1307" y="1297"/>
                    <a:pt x="1352" y="1201"/>
                  </a:cubicBezTo>
                  <a:cubicBezTo>
                    <a:pt x="1392" y="1126"/>
                    <a:pt x="1433" y="1052"/>
                    <a:pt x="1494" y="984"/>
                  </a:cubicBezTo>
                  <a:cubicBezTo>
                    <a:pt x="1546" y="921"/>
                    <a:pt x="1603" y="871"/>
                    <a:pt x="1672" y="819"/>
                  </a:cubicBezTo>
                  <a:cubicBezTo>
                    <a:pt x="1733" y="774"/>
                    <a:pt x="1796" y="740"/>
                    <a:pt x="1864" y="717"/>
                  </a:cubicBezTo>
                  <a:cubicBezTo>
                    <a:pt x="1916" y="701"/>
                    <a:pt x="1961" y="690"/>
                    <a:pt x="2012" y="677"/>
                  </a:cubicBezTo>
                  <a:lnTo>
                    <a:pt x="2057" y="677"/>
                  </a:lnTo>
                  <a:cubicBezTo>
                    <a:pt x="2092" y="677"/>
                    <a:pt x="2126" y="677"/>
                    <a:pt x="2160" y="683"/>
                  </a:cubicBezTo>
                  <a:cubicBezTo>
                    <a:pt x="2217" y="701"/>
                    <a:pt x="2267" y="717"/>
                    <a:pt x="2319" y="740"/>
                  </a:cubicBezTo>
                  <a:cubicBezTo>
                    <a:pt x="2387" y="774"/>
                    <a:pt x="2443" y="814"/>
                    <a:pt x="2495" y="860"/>
                  </a:cubicBezTo>
                  <a:cubicBezTo>
                    <a:pt x="2512" y="871"/>
                    <a:pt x="2524" y="876"/>
                    <a:pt x="2535" y="887"/>
                  </a:cubicBezTo>
                  <a:lnTo>
                    <a:pt x="2529" y="882"/>
                  </a:lnTo>
                  <a:lnTo>
                    <a:pt x="2535" y="882"/>
                  </a:lnTo>
                  <a:lnTo>
                    <a:pt x="2535" y="876"/>
                  </a:lnTo>
                  <a:cubicBezTo>
                    <a:pt x="2626" y="956"/>
                    <a:pt x="2722" y="1052"/>
                    <a:pt x="2818" y="1172"/>
                  </a:cubicBezTo>
                  <a:cubicBezTo>
                    <a:pt x="2831" y="1183"/>
                    <a:pt x="2847" y="1189"/>
                    <a:pt x="2865" y="1189"/>
                  </a:cubicBezTo>
                  <a:lnTo>
                    <a:pt x="2876" y="1189"/>
                  </a:lnTo>
                  <a:cubicBezTo>
                    <a:pt x="2899" y="1183"/>
                    <a:pt x="2921" y="1167"/>
                    <a:pt x="2921" y="1149"/>
                  </a:cubicBezTo>
                  <a:cubicBezTo>
                    <a:pt x="2949" y="1002"/>
                    <a:pt x="2989" y="871"/>
                    <a:pt x="3046" y="751"/>
                  </a:cubicBezTo>
                  <a:cubicBezTo>
                    <a:pt x="3091" y="661"/>
                    <a:pt x="3138" y="581"/>
                    <a:pt x="3193" y="512"/>
                  </a:cubicBezTo>
                  <a:cubicBezTo>
                    <a:pt x="3251" y="451"/>
                    <a:pt x="3308" y="394"/>
                    <a:pt x="3369" y="349"/>
                  </a:cubicBezTo>
                  <a:cubicBezTo>
                    <a:pt x="3432" y="302"/>
                    <a:pt x="3506" y="268"/>
                    <a:pt x="3581" y="240"/>
                  </a:cubicBezTo>
                  <a:cubicBezTo>
                    <a:pt x="3665" y="206"/>
                    <a:pt x="3744" y="189"/>
                    <a:pt x="3830" y="178"/>
                  </a:cubicBezTo>
                  <a:cubicBezTo>
                    <a:pt x="3854" y="171"/>
                    <a:pt x="3875" y="171"/>
                    <a:pt x="3899" y="171"/>
                  </a:cubicBezTo>
                  <a:close/>
                  <a:moveTo>
                    <a:pt x="3859" y="1"/>
                  </a:moveTo>
                  <a:cubicBezTo>
                    <a:pt x="3581" y="24"/>
                    <a:pt x="3319" y="155"/>
                    <a:pt x="3131" y="360"/>
                  </a:cubicBezTo>
                  <a:cubicBezTo>
                    <a:pt x="2973" y="536"/>
                    <a:pt x="2876" y="758"/>
                    <a:pt x="2824" y="984"/>
                  </a:cubicBezTo>
                  <a:cubicBezTo>
                    <a:pt x="2660" y="808"/>
                    <a:pt x="2477" y="643"/>
                    <a:pt x="2244" y="575"/>
                  </a:cubicBezTo>
                  <a:cubicBezTo>
                    <a:pt x="2184" y="557"/>
                    <a:pt x="2121" y="548"/>
                    <a:pt x="2057" y="548"/>
                  </a:cubicBezTo>
                  <a:cubicBezTo>
                    <a:pt x="1984" y="548"/>
                    <a:pt x="1911" y="559"/>
                    <a:pt x="1842" y="581"/>
                  </a:cubicBezTo>
                  <a:cubicBezTo>
                    <a:pt x="1699" y="632"/>
                    <a:pt x="1562" y="717"/>
                    <a:pt x="1455" y="826"/>
                  </a:cubicBezTo>
                  <a:cubicBezTo>
                    <a:pt x="1268" y="1002"/>
                    <a:pt x="1153" y="1251"/>
                    <a:pt x="1114" y="1501"/>
                  </a:cubicBezTo>
                  <a:cubicBezTo>
                    <a:pt x="1074" y="1757"/>
                    <a:pt x="1097" y="2025"/>
                    <a:pt x="1187" y="2263"/>
                  </a:cubicBezTo>
                  <a:cubicBezTo>
                    <a:pt x="1194" y="2269"/>
                    <a:pt x="1194" y="2274"/>
                    <a:pt x="1194" y="2274"/>
                  </a:cubicBezTo>
                  <a:cubicBezTo>
                    <a:pt x="1142" y="2269"/>
                    <a:pt x="1092" y="2263"/>
                    <a:pt x="1035" y="2258"/>
                  </a:cubicBezTo>
                  <a:cubicBezTo>
                    <a:pt x="921" y="2258"/>
                    <a:pt x="801" y="2269"/>
                    <a:pt x="694" y="2297"/>
                  </a:cubicBezTo>
                  <a:cubicBezTo>
                    <a:pt x="581" y="2319"/>
                    <a:pt x="471" y="2366"/>
                    <a:pt x="376" y="2422"/>
                  </a:cubicBezTo>
                  <a:cubicBezTo>
                    <a:pt x="279" y="2484"/>
                    <a:pt x="199" y="2565"/>
                    <a:pt x="130" y="2655"/>
                  </a:cubicBezTo>
                  <a:cubicBezTo>
                    <a:pt x="62" y="2752"/>
                    <a:pt x="28" y="2872"/>
                    <a:pt x="12" y="2990"/>
                  </a:cubicBezTo>
                  <a:cubicBezTo>
                    <a:pt x="1" y="3110"/>
                    <a:pt x="17" y="3234"/>
                    <a:pt x="62" y="3342"/>
                  </a:cubicBezTo>
                  <a:cubicBezTo>
                    <a:pt x="143" y="3554"/>
                    <a:pt x="330" y="3706"/>
                    <a:pt x="523" y="3814"/>
                  </a:cubicBezTo>
                  <a:cubicBezTo>
                    <a:pt x="626" y="3871"/>
                    <a:pt x="733" y="3922"/>
                    <a:pt x="841" y="3968"/>
                  </a:cubicBezTo>
                  <a:cubicBezTo>
                    <a:pt x="909" y="3990"/>
                    <a:pt x="972" y="4013"/>
                    <a:pt x="1035" y="4042"/>
                  </a:cubicBezTo>
                  <a:cubicBezTo>
                    <a:pt x="1011" y="4104"/>
                    <a:pt x="995" y="4178"/>
                    <a:pt x="983" y="4246"/>
                  </a:cubicBezTo>
                  <a:cubicBezTo>
                    <a:pt x="966" y="4343"/>
                    <a:pt x="966" y="4440"/>
                    <a:pt x="983" y="4530"/>
                  </a:cubicBezTo>
                  <a:cubicBezTo>
                    <a:pt x="995" y="4621"/>
                    <a:pt x="1029" y="4706"/>
                    <a:pt x="1069" y="4786"/>
                  </a:cubicBezTo>
                  <a:cubicBezTo>
                    <a:pt x="1108" y="4865"/>
                    <a:pt x="1166" y="4939"/>
                    <a:pt x="1221" y="5002"/>
                  </a:cubicBezTo>
                  <a:cubicBezTo>
                    <a:pt x="1347" y="5138"/>
                    <a:pt x="1506" y="5235"/>
                    <a:pt x="1677" y="5298"/>
                  </a:cubicBezTo>
                  <a:cubicBezTo>
                    <a:pt x="1811" y="5349"/>
                    <a:pt x="1952" y="5369"/>
                    <a:pt x="2095" y="5369"/>
                  </a:cubicBezTo>
                  <a:cubicBezTo>
                    <a:pt x="2128" y="5369"/>
                    <a:pt x="2161" y="5368"/>
                    <a:pt x="2194" y="5366"/>
                  </a:cubicBezTo>
                  <a:cubicBezTo>
                    <a:pt x="2273" y="5360"/>
                    <a:pt x="2347" y="5343"/>
                    <a:pt x="2427" y="5314"/>
                  </a:cubicBezTo>
                  <a:cubicBezTo>
                    <a:pt x="2501" y="5292"/>
                    <a:pt x="2574" y="5251"/>
                    <a:pt x="2637" y="5206"/>
                  </a:cubicBezTo>
                  <a:cubicBezTo>
                    <a:pt x="2734" y="5138"/>
                    <a:pt x="2808" y="5047"/>
                    <a:pt x="2865" y="4945"/>
                  </a:cubicBezTo>
                  <a:cubicBezTo>
                    <a:pt x="2949" y="5115"/>
                    <a:pt x="3041" y="5280"/>
                    <a:pt x="3183" y="5411"/>
                  </a:cubicBezTo>
                  <a:cubicBezTo>
                    <a:pt x="3256" y="5485"/>
                    <a:pt x="3353" y="5542"/>
                    <a:pt x="3450" y="5576"/>
                  </a:cubicBezTo>
                  <a:cubicBezTo>
                    <a:pt x="3444" y="5729"/>
                    <a:pt x="3427" y="5883"/>
                    <a:pt x="3398" y="6030"/>
                  </a:cubicBezTo>
                  <a:cubicBezTo>
                    <a:pt x="3369" y="6195"/>
                    <a:pt x="3335" y="6349"/>
                    <a:pt x="3290" y="6507"/>
                  </a:cubicBezTo>
                  <a:cubicBezTo>
                    <a:pt x="3274" y="6581"/>
                    <a:pt x="3251" y="6656"/>
                    <a:pt x="3228" y="6735"/>
                  </a:cubicBezTo>
                  <a:cubicBezTo>
                    <a:pt x="3199" y="6814"/>
                    <a:pt x="3172" y="6900"/>
                    <a:pt x="3148" y="6979"/>
                  </a:cubicBezTo>
                  <a:cubicBezTo>
                    <a:pt x="3138" y="7024"/>
                    <a:pt x="3148" y="7065"/>
                    <a:pt x="3188" y="7087"/>
                  </a:cubicBezTo>
                  <a:cubicBezTo>
                    <a:pt x="3205" y="7100"/>
                    <a:pt x="3222" y="7107"/>
                    <a:pt x="3242" y="7107"/>
                  </a:cubicBezTo>
                  <a:cubicBezTo>
                    <a:pt x="3248" y="7107"/>
                    <a:pt x="3255" y="7106"/>
                    <a:pt x="3262" y="7105"/>
                  </a:cubicBezTo>
                  <a:cubicBezTo>
                    <a:pt x="3279" y="7099"/>
                    <a:pt x="3308" y="7082"/>
                    <a:pt x="3319" y="7058"/>
                  </a:cubicBezTo>
                  <a:cubicBezTo>
                    <a:pt x="3342" y="7013"/>
                    <a:pt x="3364" y="6963"/>
                    <a:pt x="3382" y="6906"/>
                  </a:cubicBezTo>
                  <a:cubicBezTo>
                    <a:pt x="3403" y="6843"/>
                    <a:pt x="3427" y="6780"/>
                    <a:pt x="3444" y="6712"/>
                  </a:cubicBezTo>
                  <a:cubicBezTo>
                    <a:pt x="3484" y="6588"/>
                    <a:pt x="3513" y="6462"/>
                    <a:pt x="3534" y="6337"/>
                  </a:cubicBezTo>
                  <a:cubicBezTo>
                    <a:pt x="3558" y="6213"/>
                    <a:pt x="3574" y="6082"/>
                    <a:pt x="3592" y="5956"/>
                  </a:cubicBezTo>
                  <a:cubicBezTo>
                    <a:pt x="3597" y="5854"/>
                    <a:pt x="3603" y="5746"/>
                    <a:pt x="3608" y="5621"/>
                  </a:cubicBezTo>
                  <a:lnTo>
                    <a:pt x="3608" y="5616"/>
                  </a:lnTo>
                  <a:lnTo>
                    <a:pt x="3608" y="5610"/>
                  </a:lnTo>
                  <a:cubicBezTo>
                    <a:pt x="3642" y="5616"/>
                    <a:pt x="3683" y="5621"/>
                    <a:pt x="3717" y="5621"/>
                  </a:cubicBezTo>
                  <a:cubicBezTo>
                    <a:pt x="3757" y="5621"/>
                    <a:pt x="3796" y="5616"/>
                    <a:pt x="3841" y="5610"/>
                  </a:cubicBezTo>
                  <a:cubicBezTo>
                    <a:pt x="3899" y="5605"/>
                    <a:pt x="3967" y="5587"/>
                    <a:pt x="4035" y="5565"/>
                  </a:cubicBezTo>
                  <a:lnTo>
                    <a:pt x="4040" y="5565"/>
                  </a:lnTo>
                  <a:cubicBezTo>
                    <a:pt x="4040" y="5587"/>
                    <a:pt x="4035" y="5610"/>
                    <a:pt x="4035" y="5633"/>
                  </a:cubicBezTo>
                  <a:lnTo>
                    <a:pt x="4040" y="5633"/>
                  </a:lnTo>
                  <a:lnTo>
                    <a:pt x="4035" y="5644"/>
                  </a:lnTo>
                  <a:cubicBezTo>
                    <a:pt x="4035" y="5712"/>
                    <a:pt x="4029" y="5781"/>
                    <a:pt x="4024" y="5849"/>
                  </a:cubicBezTo>
                  <a:cubicBezTo>
                    <a:pt x="4017" y="5991"/>
                    <a:pt x="4017" y="6111"/>
                    <a:pt x="4024" y="6218"/>
                  </a:cubicBezTo>
                  <a:cubicBezTo>
                    <a:pt x="4029" y="6342"/>
                    <a:pt x="4040" y="6468"/>
                    <a:pt x="4064" y="6588"/>
                  </a:cubicBezTo>
                  <a:cubicBezTo>
                    <a:pt x="4074" y="6662"/>
                    <a:pt x="4092" y="6724"/>
                    <a:pt x="4109" y="6798"/>
                  </a:cubicBezTo>
                  <a:cubicBezTo>
                    <a:pt x="4126" y="6848"/>
                    <a:pt x="4148" y="6900"/>
                    <a:pt x="4171" y="6956"/>
                  </a:cubicBezTo>
                  <a:cubicBezTo>
                    <a:pt x="4184" y="6989"/>
                    <a:pt x="4223" y="7006"/>
                    <a:pt x="4259" y="7006"/>
                  </a:cubicBezTo>
                  <a:cubicBezTo>
                    <a:pt x="4268" y="7006"/>
                    <a:pt x="4276" y="7005"/>
                    <a:pt x="4284" y="7002"/>
                  </a:cubicBezTo>
                  <a:cubicBezTo>
                    <a:pt x="4342" y="6990"/>
                    <a:pt x="4381" y="6934"/>
                    <a:pt x="4365" y="6882"/>
                  </a:cubicBezTo>
                  <a:cubicBezTo>
                    <a:pt x="4347" y="6832"/>
                    <a:pt x="4331" y="6780"/>
                    <a:pt x="4313" y="6724"/>
                  </a:cubicBezTo>
                  <a:cubicBezTo>
                    <a:pt x="4297" y="6667"/>
                    <a:pt x="4279" y="6604"/>
                    <a:pt x="4268" y="6541"/>
                  </a:cubicBezTo>
                  <a:cubicBezTo>
                    <a:pt x="4239" y="6428"/>
                    <a:pt x="4222" y="6315"/>
                    <a:pt x="4211" y="6201"/>
                  </a:cubicBezTo>
                  <a:lnTo>
                    <a:pt x="4211" y="6190"/>
                  </a:lnTo>
                  <a:lnTo>
                    <a:pt x="4211" y="6184"/>
                  </a:lnTo>
                  <a:cubicBezTo>
                    <a:pt x="4200" y="6076"/>
                    <a:pt x="4194" y="5967"/>
                    <a:pt x="4194" y="5854"/>
                  </a:cubicBezTo>
                  <a:cubicBezTo>
                    <a:pt x="4188" y="5741"/>
                    <a:pt x="4194" y="5621"/>
                    <a:pt x="4200" y="5502"/>
                  </a:cubicBezTo>
                  <a:lnTo>
                    <a:pt x="4194" y="5497"/>
                  </a:lnTo>
                  <a:cubicBezTo>
                    <a:pt x="4302" y="5440"/>
                    <a:pt x="4392" y="5366"/>
                    <a:pt x="4478" y="5285"/>
                  </a:cubicBezTo>
                  <a:cubicBezTo>
                    <a:pt x="4597" y="5172"/>
                    <a:pt x="4694" y="5030"/>
                    <a:pt x="4745" y="4876"/>
                  </a:cubicBezTo>
                  <a:cubicBezTo>
                    <a:pt x="4745" y="4876"/>
                    <a:pt x="4745" y="4883"/>
                    <a:pt x="4751" y="4883"/>
                  </a:cubicBezTo>
                  <a:cubicBezTo>
                    <a:pt x="4790" y="4945"/>
                    <a:pt x="4853" y="4996"/>
                    <a:pt x="4916" y="5036"/>
                  </a:cubicBezTo>
                  <a:cubicBezTo>
                    <a:pt x="5047" y="5115"/>
                    <a:pt x="5205" y="5149"/>
                    <a:pt x="5359" y="5149"/>
                  </a:cubicBezTo>
                  <a:cubicBezTo>
                    <a:pt x="5530" y="5149"/>
                    <a:pt x="5695" y="5115"/>
                    <a:pt x="5853" y="5059"/>
                  </a:cubicBezTo>
                  <a:cubicBezTo>
                    <a:pt x="6007" y="5007"/>
                    <a:pt x="6154" y="4923"/>
                    <a:pt x="6285" y="4815"/>
                  </a:cubicBezTo>
                  <a:cubicBezTo>
                    <a:pt x="6348" y="4763"/>
                    <a:pt x="6404" y="4695"/>
                    <a:pt x="6450" y="4627"/>
                  </a:cubicBezTo>
                  <a:cubicBezTo>
                    <a:pt x="6472" y="4593"/>
                    <a:pt x="6495" y="4553"/>
                    <a:pt x="6513" y="4514"/>
                  </a:cubicBezTo>
                  <a:cubicBezTo>
                    <a:pt x="6529" y="4474"/>
                    <a:pt x="6535" y="4433"/>
                    <a:pt x="6540" y="4388"/>
                  </a:cubicBezTo>
                  <a:cubicBezTo>
                    <a:pt x="6558" y="4314"/>
                    <a:pt x="6547" y="4229"/>
                    <a:pt x="6518" y="4155"/>
                  </a:cubicBezTo>
                  <a:cubicBezTo>
                    <a:pt x="6506" y="4115"/>
                    <a:pt x="6490" y="4076"/>
                    <a:pt x="6466" y="4042"/>
                  </a:cubicBezTo>
                  <a:cubicBezTo>
                    <a:pt x="6626" y="4019"/>
                    <a:pt x="6779" y="3997"/>
                    <a:pt x="6927" y="3939"/>
                  </a:cubicBezTo>
                  <a:cubicBezTo>
                    <a:pt x="7030" y="3900"/>
                    <a:pt x="7127" y="3854"/>
                    <a:pt x="7206" y="3774"/>
                  </a:cubicBezTo>
                  <a:cubicBezTo>
                    <a:pt x="7285" y="3701"/>
                    <a:pt x="7342" y="3599"/>
                    <a:pt x="7365" y="3496"/>
                  </a:cubicBezTo>
                  <a:cubicBezTo>
                    <a:pt x="7392" y="3371"/>
                    <a:pt x="7387" y="3240"/>
                    <a:pt x="7358" y="3116"/>
                  </a:cubicBezTo>
                  <a:cubicBezTo>
                    <a:pt x="7337" y="3013"/>
                    <a:pt x="7285" y="2917"/>
                    <a:pt x="7217" y="2831"/>
                  </a:cubicBezTo>
                  <a:cubicBezTo>
                    <a:pt x="7154" y="2757"/>
                    <a:pt x="7075" y="2701"/>
                    <a:pt x="6990" y="2655"/>
                  </a:cubicBezTo>
                  <a:cubicBezTo>
                    <a:pt x="6899" y="2604"/>
                    <a:pt x="6802" y="2570"/>
                    <a:pt x="6700" y="2547"/>
                  </a:cubicBezTo>
                  <a:cubicBezTo>
                    <a:pt x="6552" y="2508"/>
                    <a:pt x="6404" y="2490"/>
                    <a:pt x="6251" y="2473"/>
                  </a:cubicBezTo>
                  <a:cubicBezTo>
                    <a:pt x="6165" y="2468"/>
                    <a:pt x="6086" y="2456"/>
                    <a:pt x="6007" y="2450"/>
                  </a:cubicBezTo>
                  <a:cubicBezTo>
                    <a:pt x="6007" y="2428"/>
                    <a:pt x="6018" y="2411"/>
                    <a:pt x="6023" y="2388"/>
                  </a:cubicBezTo>
                  <a:cubicBezTo>
                    <a:pt x="6057" y="2319"/>
                    <a:pt x="6104" y="2263"/>
                    <a:pt x="6154" y="2201"/>
                  </a:cubicBezTo>
                  <a:cubicBezTo>
                    <a:pt x="6154" y="2201"/>
                    <a:pt x="6160" y="2195"/>
                    <a:pt x="6160" y="2190"/>
                  </a:cubicBezTo>
                  <a:lnTo>
                    <a:pt x="6165" y="2190"/>
                  </a:lnTo>
                  <a:cubicBezTo>
                    <a:pt x="6222" y="2115"/>
                    <a:pt x="6285" y="2047"/>
                    <a:pt x="6330" y="1967"/>
                  </a:cubicBezTo>
                  <a:cubicBezTo>
                    <a:pt x="6359" y="1922"/>
                    <a:pt x="6382" y="1871"/>
                    <a:pt x="6393" y="1826"/>
                  </a:cubicBezTo>
                  <a:cubicBezTo>
                    <a:pt x="6411" y="1763"/>
                    <a:pt x="6416" y="1706"/>
                    <a:pt x="6416" y="1644"/>
                  </a:cubicBezTo>
                  <a:cubicBezTo>
                    <a:pt x="6411" y="1530"/>
                    <a:pt x="6382" y="1417"/>
                    <a:pt x="6319" y="1325"/>
                  </a:cubicBezTo>
                  <a:cubicBezTo>
                    <a:pt x="6256" y="1228"/>
                    <a:pt x="6172" y="1149"/>
                    <a:pt x="6075" y="1099"/>
                  </a:cubicBezTo>
                  <a:cubicBezTo>
                    <a:pt x="5955" y="1031"/>
                    <a:pt x="5824" y="996"/>
                    <a:pt x="5695" y="990"/>
                  </a:cubicBezTo>
                  <a:cubicBezTo>
                    <a:pt x="5678" y="988"/>
                    <a:pt x="5662" y="988"/>
                    <a:pt x="5645" y="988"/>
                  </a:cubicBezTo>
                  <a:cubicBezTo>
                    <a:pt x="5599" y="988"/>
                    <a:pt x="5553" y="993"/>
                    <a:pt x="5506" y="1002"/>
                  </a:cubicBezTo>
                  <a:cubicBezTo>
                    <a:pt x="5438" y="1013"/>
                    <a:pt x="5375" y="1031"/>
                    <a:pt x="5313" y="1052"/>
                  </a:cubicBezTo>
                  <a:cubicBezTo>
                    <a:pt x="5251" y="1070"/>
                    <a:pt x="5194" y="1092"/>
                    <a:pt x="5137" y="1115"/>
                  </a:cubicBezTo>
                  <a:cubicBezTo>
                    <a:pt x="5069" y="1138"/>
                    <a:pt x="5000" y="1160"/>
                    <a:pt x="4932" y="1178"/>
                  </a:cubicBezTo>
                  <a:cubicBezTo>
                    <a:pt x="4904" y="1189"/>
                    <a:pt x="4870" y="1201"/>
                    <a:pt x="4842" y="1212"/>
                  </a:cubicBezTo>
                  <a:cubicBezTo>
                    <a:pt x="4830" y="1189"/>
                    <a:pt x="4819" y="1172"/>
                    <a:pt x="4808" y="1149"/>
                  </a:cubicBezTo>
                  <a:cubicBezTo>
                    <a:pt x="4767" y="1024"/>
                    <a:pt x="4762" y="894"/>
                    <a:pt x="4745" y="763"/>
                  </a:cubicBezTo>
                  <a:cubicBezTo>
                    <a:pt x="4733" y="695"/>
                    <a:pt x="4722" y="627"/>
                    <a:pt x="4699" y="564"/>
                  </a:cubicBezTo>
                  <a:cubicBezTo>
                    <a:pt x="4688" y="525"/>
                    <a:pt x="4672" y="491"/>
                    <a:pt x="4654" y="456"/>
                  </a:cubicBezTo>
                  <a:cubicBezTo>
                    <a:pt x="4638" y="417"/>
                    <a:pt x="4609" y="376"/>
                    <a:pt x="4580" y="342"/>
                  </a:cubicBezTo>
                  <a:cubicBezTo>
                    <a:pt x="4541" y="286"/>
                    <a:pt x="4489" y="240"/>
                    <a:pt x="4439" y="195"/>
                  </a:cubicBezTo>
                  <a:cubicBezTo>
                    <a:pt x="4381" y="150"/>
                    <a:pt x="4324" y="110"/>
                    <a:pt x="4256" y="76"/>
                  </a:cubicBezTo>
                  <a:cubicBezTo>
                    <a:pt x="4200" y="47"/>
                    <a:pt x="4137" y="30"/>
                    <a:pt x="4074" y="13"/>
                  </a:cubicBezTo>
                  <a:cubicBezTo>
                    <a:pt x="4024" y="8"/>
                    <a:pt x="3972" y="1"/>
                    <a:pt x="3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9" name="Google Shape;2143;p27"/>
            <p:cNvSpPr>
              <a:spLocks noChangeArrowheads="1"/>
            </p:cNvSpPr>
            <p:nvPr/>
          </p:nvSpPr>
          <p:spPr bwMode="auto">
            <a:xfrm flipH="1">
              <a:off x="794409" y="3655070"/>
              <a:ext cx="29822" cy="44030"/>
            </a:xfrm>
            <a:custGeom>
              <a:avLst/>
              <a:gdLst>
                <a:gd name="T0" fmla="*/ 0 w 995"/>
                <a:gd name="T1" fmla="*/ 0 h 1513"/>
                <a:gd name="T2" fmla="*/ 995 w 995"/>
                <a:gd name="T3" fmla="*/ 1513 h 1513"/>
              </a:gdLst>
              <a:ahLst/>
              <a:cxnLst/>
              <a:rect l="T0" t="T1" r="T2" b="T3"/>
              <a:pathLst>
                <a:path w="995" h="1513" extrusionOk="0">
                  <a:moveTo>
                    <a:pt x="0" y="1501"/>
                  </a:moveTo>
                  <a:cubicBezTo>
                    <a:pt x="1" y="1501"/>
                    <a:pt x="1" y="1501"/>
                    <a:pt x="1" y="1501"/>
                  </a:cubicBezTo>
                  <a:cubicBezTo>
                    <a:pt x="1" y="1501"/>
                    <a:pt x="1" y="1501"/>
                    <a:pt x="0" y="1501"/>
                  </a:cubicBezTo>
                  <a:close/>
                  <a:moveTo>
                    <a:pt x="784" y="0"/>
                  </a:moveTo>
                  <a:cubicBezTo>
                    <a:pt x="716" y="24"/>
                    <a:pt x="648" y="40"/>
                    <a:pt x="591" y="47"/>
                  </a:cubicBezTo>
                  <a:cubicBezTo>
                    <a:pt x="546" y="52"/>
                    <a:pt x="506" y="58"/>
                    <a:pt x="467" y="58"/>
                  </a:cubicBezTo>
                  <a:cubicBezTo>
                    <a:pt x="433" y="58"/>
                    <a:pt x="392" y="52"/>
                    <a:pt x="358" y="52"/>
                  </a:cubicBezTo>
                  <a:cubicBezTo>
                    <a:pt x="352" y="176"/>
                    <a:pt x="347" y="285"/>
                    <a:pt x="341" y="393"/>
                  </a:cubicBezTo>
                  <a:cubicBezTo>
                    <a:pt x="323" y="517"/>
                    <a:pt x="307" y="648"/>
                    <a:pt x="284" y="774"/>
                  </a:cubicBezTo>
                  <a:cubicBezTo>
                    <a:pt x="262" y="899"/>
                    <a:pt x="233" y="1023"/>
                    <a:pt x="194" y="1149"/>
                  </a:cubicBezTo>
                  <a:cubicBezTo>
                    <a:pt x="171" y="1216"/>
                    <a:pt x="70" y="1501"/>
                    <a:pt x="2" y="1501"/>
                  </a:cubicBezTo>
                  <a:cubicBezTo>
                    <a:pt x="2" y="1501"/>
                    <a:pt x="1" y="1501"/>
                    <a:pt x="1" y="1501"/>
                  </a:cubicBezTo>
                  <a:cubicBezTo>
                    <a:pt x="141" y="1509"/>
                    <a:pt x="261" y="1513"/>
                    <a:pt x="365" y="1513"/>
                  </a:cubicBezTo>
                  <a:cubicBezTo>
                    <a:pt x="892" y="1513"/>
                    <a:pt x="994" y="1421"/>
                    <a:pt x="994" y="1421"/>
                  </a:cubicBezTo>
                  <a:cubicBezTo>
                    <a:pt x="978" y="1348"/>
                    <a:pt x="824" y="1081"/>
                    <a:pt x="813" y="1007"/>
                  </a:cubicBezTo>
                  <a:cubicBezTo>
                    <a:pt x="790" y="881"/>
                    <a:pt x="779" y="750"/>
                    <a:pt x="773" y="614"/>
                  </a:cubicBezTo>
                  <a:cubicBezTo>
                    <a:pt x="767" y="506"/>
                    <a:pt x="767" y="375"/>
                    <a:pt x="773" y="228"/>
                  </a:cubicBezTo>
                  <a:cubicBezTo>
                    <a:pt x="779" y="160"/>
                    <a:pt x="779" y="86"/>
                    <a:pt x="784" y="18"/>
                  </a:cubicBezTo>
                  <a:lnTo>
                    <a:pt x="784"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0" name="Google Shape;2144;p27"/>
            <p:cNvSpPr>
              <a:spLocks noChangeArrowheads="1"/>
            </p:cNvSpPr>
            <p:nvPr/>
          </p:nvSpPr>
          <p:spPr bwMode="auto">
            <a:xfrm flipH="1">
              <a:off x="709205" y="3495993"/>
              <a:ext cx="205910" cy="156236"/>
            </a:xfrm>
            <a:custGeom>
              <a:avLst/>
              <a:gdLst>
                <a:gd name="T0" fmla="*/ 0 w 7006"/>
                <a:gd name="T1" fmla="*/ 0 h 5314"/>
                <a:gd name="T2" fmla="*/ 7006 w 7006"/>
                <a:gd name="T3" fmla="*/ 5314 h 5314"/>
              </a:gdLst>
              <a:ahLst/>
              <a:cxnLst/>
              <a:rect l="T0" t="T1" r="T2" b="T3"/>
              <a:pathLst>
                <a:path w="7006" h="5314" extrusionOk="0">
                  <a:moveTo>
                    <a:pt x="3722" y="0"/>
                  </a:moveTo>
                  <a:cubicBezTo>
                    <a:pt x="3699" y="0"/>
                    <a:pt x="3677" y="6"/>
                    <a:pt x="3654" y="6"/>
                  </a:cubicBezTo>
                  <a:cubicBezTo>
                    <a:pt x="3568" y="18"/>
                    <a:pt x="3489" y="34"/>
                    <a:pt x="3404" y="68"/>
                  </a:cubicBezTo>
                  <a:cubicBezTo>
                    <a:pt x="3329" y="97"/>
                    <a:pt x="3256" y="131"/>
                    <a:pt x="3193" y="182"/>
                  </a:cubicBezTo>
                  <a:cubicBezTo>
                    <a:pt x="3132" y="222"/>
                    <a:pt x="3074" y="278"/>
                    <a:pt x="3017" y="341"/>
                  </a:cubicBezTo>
                  <a:cubicBezTo>
                    <a:pt x="2961" y="409"/>
                    <a:pt x="2915" y="488"/>
                    <a:pt x="2870" y="580"/>
                  </a:cubicBezTo>
                  <a:cubicBezTo>
                    <a:pt x="2812" y="700"/>
                    <a:pt x="2773" y="829"/>
                    <a:pt x="2744" y="978"/>
                  </a:cubicBezTo>
                  <a:cubicBezTo>
                    <a:pt x="2744" y="1000"/>
                    <a:pt x="2722" y="1012"/>
                    <a:pt x="2699" y="1018"/>
                  </a:cubicBezTo>
                  <a:lnTo>
                    <a:pt x="2688" y="1018"/>
                  </a:lnTo>
                  <a:cubicBezTo>
                    <a:pt x="2671" y="1018"/>
                    <a:pt x="2654" y="1012"/>
                    <a:pt x="2642" y="1000"/>
                  </a:cubicBezTo>
                  <a:cubicBezTo>
                    <a:pt x="2545" y="881"/>
                    <a:pt x="2450" y="784"/>
                    <a:pt x="2353" y="705"/>
                  </a:cubicBezTo>
                  <a:lnTo>
                    <a:pt x="2358" y="727"/>
                  </a:lnTo>
                  <a:cubicBezTo>
                    <a:pt x="2301" y="666"/>
                    <a:pt x="2227" y="614"/>
                    <a:pt x="2143" y="569"/>
                  </a:cubicBezTo>
                  <a:cubicBezTo>
                    <a:pt x="2091" y="546"/>
                    <a:pt x="2041" y="529"/>
                    <a:pt x="1978" y="517"/>
                  </a:cubicBezTo>
                  <a:cubicBezTo>
                    <a:pt x="1944" y="512"/>
                    <a:pt x="1915" y="506"/>
                    <a:pt x="1881" y="506"/>
                  </a:cubicBezTo>
                  <a:lnTo>
                    <a:pt x="1836" y="506"/>
                  </a:lnTo>
                  <a:cubicBezTo>
                    <a:pt x="1784" y="517"/>
                    <a:pt x="1734" y="529"/>
                    <a:pt x="1687" y="546"/>
                  </a:cubicBezTo>
                  <a:cubicBezTo>
                    <a:pt x="1619" y="574"/>
                    <a:pt x="1556" y="603"/>
                    <a:pt x="1495" y="648"/>
                  </a:cubicBezTo>
                  <a:cubicBezTo>
                    <a:pt x="1427" y="700"/>
                    <a:pt x="1370" y="750"/>
                    <a:pt x="1318" y="813"/>
                  </a:cubicBezTo>
                  <a:cubicBezTo>
                    <a:pt x="1256" y="881"/>
                    <a:pt x="1215" y="955"/>
                    <a:pt x="1176" y="1028"/>
                  </a:cubicBezTo>
                  <a:cubicBezTo>
                    <a:pt x="1131" y="1125"/>
                    <a:pt x="1102" y="1228"/>
                    <a:pt x="1079" y="1341"/>
                  </a:cubicBezTo>
                  <a:cubicBezTo>
                    <a:pt x="1063" y="1450"/>
                    <a:pt x="1057" y="1563"/>
                    <a:pt x="1068" y="1676"/>
                  </a:cubicBezTo>
                  <a:cubicBezTo>
                    <a:pt x="1079" y="1796"/>
                    <a:pt x="1108" y="1909"/>
                    <a:pt x="1142" y="2017"/>
                  </a:cubicBezTo>
                  <a:cubicBezTo>
                    <a:pt x="1170" y="2091"/>
                    <a:pt x="1199" y="2143"/>
                    <a:pt x="1228" y="2188"/>
                  </a:cubicBezTo>
                  <a:cubicBezTo>
                    <a:pt x="1250" y="2222"/>
                    <a:pt x="1233" y="2261"/>
                    <a:pt x="1210" y="2279"/>
                  </a:cubicBezTo>
                  <a:cubicBezTo>
                    <a:pt x="1199" y="2295"/>
                    <a:pt x="1181" y="2302"/>
                    <a:pt x="1160" y="2302"/>
                  </a:cubicBezTo>
                  <a:cubicBezTo>
                    <a:pt x="1154" y="2302"/>
                    <a:pt x="1147" y="2302"/>
                    <a:pt x="1136" y="2295"/>
                  </a:cubicBezTo>
                  <a:cubicBezTo>
                    <a:pt x="1097" y="2284"/>
                    <a:pt x="1057" y="2274"/>
                    <a:pt x="1011" y="2268"/>
                  </a:cubicBezTo>
                  <a:cubicBezTo>
                    <a:pt x="937" y="2256"/>
                    <a:pt x="881" y="2250"/>
                    <a:pt x="819" y="2250"/>
                  </a:cubicBezTo>
                  <a:cubicBezTo>
                    <a:pt x="784" y="2250"/>
                    <a:pt x="745" y="2250"/>
                    <a:pt x="711" y="2256"/>
                  </a:cubicBezTo>
                  <a:cubicBezTo>
                    <a:pt x="614" y="2268"/>
                    <a:pt x="523" y="2290"/>
                    <a:pt x="431" y="2319"/>
                  </a:cubicBezTo>
                  <a:cubicBezTo>
                    <a:pt x="370" y="2342"/>
                    <a:pt x="313" y="2376"/>
                    <a:pt x="255" y="2415"/>
                  </a:cubicBezTo>
                  <a:cubicBezTo>
                    <a:pt x="210" y="2444"/>
                    <a:pt x="171" y="2484"/>
                    <a:pt x="131" y="2523"/>
                  </a:cubicBezTo>
                  <a:cubicBezTo>
                    <a:pt x="103" y="2563"/>
                    <a:pt x="79" y="2602"/>
                    <a:pt x="56" y="2649"/>
                  </a:cubicBezTo>
                  <a:cubicBezTo>
                    <a:pt x="40" y="2683"/>
                    <a:pt x="22" y="2728"/>
                    <a:pt x="11" y="2779"/>
                  </a:cubicBezTo>
                  <a:cubicBezTo>
                    <a:pt x="6" y="2835"/>
                    <a:pt x="0" y="2893"/>
                    <a:pt x="6" y="2955"/>
                  </a:cubicBezTo>
                  <a:cubicBezTo>
                    <a:pt x="11" y="3006"/>
                    <a:pt x="22" y="3045"/>
                    <a:pt x="40" y="3086"/>
                  </a:cubicBezTo>
                  <a:cubicBezTo>
                    <a:pt x="51" y="3126"/>
                    <a:pt x="74" y="3171"/>
                    <a:pt x="108" y="3210"/>
                  </a:cubicBezTo>
                  <a:cubicBezTo>
                    <a:pt x="137" y="3257"/>
                    <a:pt x="176" y="3302"/>
                    <a:pt x="227" y="3341"/>
                  </a:cubicBezTo>
                  <a:cubicBezTo>
                    <a:pt x="313" y="3415"/>
                    <a:pt x="420" y="3478"/>
                    <a:pt x="557" y="3540"/>
                  </a:cubicBezTo>
                  <a:lnTo>
                    <a:pt x="540" y="3523"/>
                  </a:lnTo>
                  <a:cubicBezTo>
                    <a:pt x="602" y="3564"/>
                    <a:pt x="682" y="3598"/>
                    <a:pt x="790" y="3637"/>
                  </a:cubicBezTo>
                  <a:cubicBezTo>
                    <a:pt x="874" y="3666"/>
                    <a:pt x="955" y="3693"/>
                    <a:pt x="1034" y="3716"/>
                  </a:cubicBezTo>
                  <a:cubicBezTo>
                    <a:pt x="1057" y="3722"/>
                    <a:pt x="1079" y="3745"/>
                    <a:pt x="1097" y="3768"/>
                  </a:cubicBezTo>
                  <a:cubicBezTo>
                    <a:pt x="1108" y="3795"/>
                    <a:pt x="1108" y="3819"/>
                    <a:pt x="1102" y="3842"/>
                  </a:cubicBezTo>
                  <a:cubicBezTo>
                    <a:pt x="1063" y="3932"/>
                    <a:pt x="1034" y="4012"/>
                    <a:pt x="1018" y="4086"/>
                  </a:cubicBezTo>
                  <a:cubicBezTo>
                    <a:pt x="1011" y="4154"/>
                    <a:pt x="1005" y="4222"/>
                    <a:pt x="1011" y="4280"/>
                  </a:cubicBezTo>
                  <a:cubicBezTo>
                    <a:pt x="1023" y="4341"/>
                    <a:pt x="1034" y="4398"/>
                    <a:pt x="1052" y="4450"/>
                  </a:cubicBezTo>
                  <a:cubicBezTo>
                    <a:pt x="1079" y="4506"/>
                    <a:pt x="1108" y="4558"/>
                    <a:pt x="1142" y="4608"/>
                  </a:cubicBezTo>
                  <a:cubicBezTo>
                    <a:pt x="1181" y="4666"/>
                    <a:pt x="1233" y="4723"/>
                    <a:pt x="1296" y="4779"/>
                  </a:cubicBezTo>
                  <a:cubicBezTo>
                    <a:pt x="1370" y="4836"/>
                    <a:pt x="1449" y="4886"/>
                    <a:pt x="1529" y="4927"/>
                  </a:cubicBezTo>
                  <a:cubicBezTo>
                    <a:pt x="1625" y="4967"/>
                    <a:pt x="1727" y="5001"/>
                    <a:pt x="1829" y="5017"/>
                  </a:cubicBezTo>
                  <a:cubicBezTo>
                    <a:pt x="1886" y="5030"/>
                    <a:pt x="1938" y="5035"/>
                    <a:pt x="1983" y="5035"/>
                  </a:cubicBezTo>
                  <a:cubicBezTo>
                    <a:pt x="2006" y="5035"/>
                    <a:pt x="2028" y="5030"/>
                    <a:pt x="2051" y="5030"/>
                  </a:cubicBezTo>
                  <a:cubicBezTo>
                    <a:pt x="2125" y="5023"/>
                    <a:pt x="2193" y="5006"/>
                    <a:pt x="2261" y="4978"/>
                  </a:cubicBezTo>
                  <a:cubicBezTo>
                    <a:pt x="2306" y="4961"/>
                    <a:pt x="2353" y="4938"/>
                    <a:pt x="2398" y="4910"/>
                  </a:cubicBezTo>
                  <a:cubicBezTo>
                    <a:pt x="2437" y="4881"/>
                    <a:pt x="2484" y="4841"/>
                    <a:pt x="2523" y="4791"/>
                  </a:cubicBezTo>
                  <a:cubicBezTo>
                    <a:pt x="2557" y="4745"/>
                    <a:pt x="2591" y="4700"/>
                    <a:pt x="2613" y="4648"/>
                  </a:cubicBezTo>
                  <a:lnTo>
                    <a:pt x="2597" y="4655"/>
                  </a:lnTo>
                  <a:cubicBezTo>
                    <a:pt x="2613" y="4648"/>
                    <a:pt x="2626" y="4626"/>
                    <a:pt x="2631" y="4614"/>
                  </a:cubicBezTo>
                  <a:cubicBezTo>
                    <a:pt x="2642" y="4586"/>
                    <a:pt x="2660" y="4574"/>
                    <a:pt x="2681" y="4574"/>
                  </a:cubicBezTo>
                  <a:cubicBezTo>
                    <a:pt x="2705" y="4574"/>
                    <a:pt x="2728" y="4586"/>
                    <a:pt x="2733" y="4603"/>
                  </a:cubicBezTo>
                  <a:cubicBezTo>
                    <a:pt x="2807" y="4762"/>
                    <a:pt x="2870" y="4876"/>
                    <a:pt x="2943" y="4978"/>
                  </a:cubicBezTo>
                  <a:cubicBezTo>
                    <a:pt x="2988" y="5051"/>
                    <a:pt x="3046" y="5109"/>
                    <a:pt x="3103" y="5159"/>
                  </a:cubicBezTo>
                  <a:cubicBezTo>
                    <a:pt x="3148" y="5193"/>
                    <a:pt x="3193" y="5227"/>
                    <a:pt x="3245" y="5251"/>
                  </a:cubicBezTo>
                  <a:cubicBezTo>
                    <a:pt x="3290" y="5274"/>
                    <a:pt x="3347" y="5290"/>
                    <a:pt x="3410" y="5302"/>
                  </a:cubicBezTo>
                  <a:cubicBezTo>
                    <a:pt x="3455" y="5308"/>
                    <a:pt x="3494" y="5313"/>
                    <a:pt x="3534" y="5313"/>
                  </a:cubicBezTo>
                  <a:lnTo>
                    <a:pt x="3597" y="5313"/>
                  </a:lnTo>
                  <a:cubicBezTo>
                    <a:pt x="3665" y="5302"/>
                    <a:pt x="3738" y="5285"/>
                    <a:pt x="3813" y="5256"/>
                  </a:cubicBezTo>
                  <a:cubicBezTo>
                    <a:pt x="3835" y="5251"/>
                    <a:pt x="3858" y="5240"/>
                    <a:pt x="3882" y="5227"/>
                  </a:cubicBezTo>
                  <a:cubicBezTo>
                    <a:pt x="3892" y="5206"/>
                    <a:pt x="3916" y="5188"/>
                    <a:pt x="3943" y="5188"/>
                  </a:cubicBezTo>
                  <a:lnTo>
                    <a:pt x="3961" y="5188"/>
                  </a:lnTo>
                  <a:cubicBezTo>
                    <a:pt x="3995" y="5166"/>
                    <a:pt x="4029" y="5143"/>
                    <a:pt x="4063" y="5120"/>
                  </a:cubicBezTo>
                  <a:cubicBezTo>
                    <a:pt x="4137" y="5064"/>
                    <a:pt x="4205" y="5001"/>
                    <a:pt x="4262" y="4933"/>
                  </a:cubicBezTo>
                  <a:cubicBezTo>
                    <a:pt x="4313" y="4870"/>
                    <a:pt x="4352" y="4807"/>
                    <a:pt x="4381" y="4750"/>
                  </a:cubicBezTo>
                  <a:cubicBezTo>
                    <a:pt x="4409" y="4689"/>
                    <a:pt x="4427" y="4631"/>
                    <a:pt x="4443" y="4569"/>
                  </a:cubicBezTo>
                  <a:cubicBezTo>
                    <a:pt x="4443" y="4529"/>
                    <a:pt x="4449" y="4495"/>
                    <a:pt x="4449" y="4461"/>
                  </a:cubicBezTo>
                  <a:cubicBezTo>
                    <a:pt x="4449" y="4438"/>
                    <a:pt x="4467" y="4409"/>
                    <a:pt x="4488" y="4398"/>
                  </a:cubicBezTo>
                  <a:cubicBezTo>
                    <a:pt x="4506" y="4387"/>
                    <a:pt x="4517" y="4382"/>
                    <a:pt x="4529" y="4382"/>
                  </a:cubicBezTo>
                  <a:cubicBezTo>
                    <a:pt x="4535" y="4375"/>
                    <a:pt x="4540" y="4375"/>
                    <a:pt x="4546" y="4375"/>
                  </a:cubicBezTo>
                  <a:cubicBezTo>
                    <a:pt x="4580" y="4375"/>
                    <a:pt x="4614" y="4404"/>
                    <a:pt x="4625" y="4438"/>
                  </a:cubicBezTo>
                  <a:cubicBezTo>
                    <a:pt x="4632" y="4461"/>
                    <a:pt x="4637" y="4477"/>
                    <a:pt x="4643" y="4501"/>
                  </a:cubicBezTo>
                  <a:cubicBezTo>
                    <a:pt x="4659" y="4546"/>
                    <a:pt x="4682" y="4586"/>
                    <a:pt x="4705" y="4621"/>
                  </a:cubicBezTo>
                  <a:cubicBezTo>
                    <a:pt x="4727" y="4648"/>
                    <a:pt x="4750" y="4676"/>
                    <a:pt x="4784" y="4705"/>
                  </a:cubicBezTo>
                  <a:cubicBezTo>
                    <a:pt x="4818" y="4734"/>
                    <a:pt x="4853" y="4757"/>
                    <a:pt x="4892" y="4773"/>
                  </a:cubicBezTo>
                  <a:cubicBezTo>
                    <a:pt x="4932" y="4791"/>
                    <a:pt x="4978" y="4807"/>
                    <a:pt x="5034" y="4818"/>
                  </a:cubicBezTo>
                  <a:cubicBezTo>
                    <a:pt x="5097" y="4831"/>
                    <a:pt x="5149" y="4836"/>
                    <a:pt x="5199" y="4836"/>
                  </a:cubicBezTo>
                  <a:cubicBezTo>
                    <a:pt x="5228" y="4836"/>
                    <a:pt x="5256" y="4836"/>
                    <a:pt x="5285" y="4831"/>
                  </a:cubicBezTo>
                  <a:lnTo>
                    <a:pt x="5301" y="4831"/>
                  </a:lnTo>
                  <a:cubicBezTo>
                    <a:pt x="5409" y="4818"/>
                    <a:pt x="5524" y="4791"/>
                    <a:pt x="5626" y="4750"/>
                  </a:cubicBezTo>
                  <a:cubicBezTo>
                    <a:pt x="5728" y="4711"/>
                    <a:pt x="5825" y="4660"/>
                    <a:pt x="5909" y="4597"/>
                  </a:cubicBezTo>
                  <a:cubicBezTo>
                    <a:pt x="5978" y="4552"/>
                    <a:pt x="6029" y="4501"/>
                    <a:pt x="6080" y="4450"/>
                  </a:cubicBezTo>
                  <a:cubicBezTo>
                    <a:pt x="6114" y="4409"/>
                    <a:pt x="6143" y="4364"/>
                    <a:pt x="6159" y="4325"/>
                  </a:cubicBezTo>
                  <a:cubicBezTo>
                    <a:pt x="6177" y="4291"/>
                    <a:pt x="6188" y="4256"/>
                    <a:pt x="6193" y="4222"/>
                  </a:cubicBezTo>
                  <a:cubicBezTo>
                    <a:pt x="6200" y="4194"/>
                    <a:pt x="6200" y="4160"/>
                    <a:pt x="6200" y="4136"/>
                  </a:cubicBezTo>
                  <a:cubicBezTo>
                    <a:pt x="6193" y="4097"/>
                    <a:pt x="6188" y="4068"/>
                    <a:pt x="6182" y="4046"/>
                  </a:cubicBezTo>
                  <a:cubicBezTo>
                    <a:pt x="6171" y="4018"/>
                    <a:pt x="6154" y="3989"/>
                    <a:pt x="6137" y="3960"/>
                  </a:cubicBezTo>
                  <a:cubicBezTo>
                    <a:pt x="6103" y="3921"/>
                    <a:pt x="6074" y="3887"/>
                    <a:pt x="6046" y="3858"/>
                  </a:cubicBezTo>
                  <a:cubicBezTo>
                    <a:pt x="6023" y="3836"/>
                    <a:pt x="6017" y="3802"/>
                    <a:pt x="6023" y="3768"/>
                  </a:cubicBezTo>
                  <a:cubicBezTo>
                    <a:pt x="6035" y="3734"/>
                    <a:pt x="6064" y="3711"/>
                    <a:pt x="6091" y="3705"/>
                  </a:cubicBezTo>
                  <a:cubicBezTo>
                    <a:pt x="6143" y="3700"/>
                    <a:pt x="6200" y="3688"/>
                    <a:pt x="6250" y="3682"/>
                  </a:cubicBezTo>
                  <a:cubicBezTo>
                    <a:pt x="6398" y="3654"/>
                    <a:pt x="6546" y="3632"/>
                    <a:pt x="6670" y="3585"/>
                  </a:cubicBezTo>
                  <a:cubicBezTo>
                    <a:pt x="6739" y="3564"/>
                    <a:pt x="6790" y="3535"/>
                    <a:pt x="6835" y="3501"/>
                  </a:cubicBezTo>
                  <a:cubicBezTo>
                    <a:pt x="6870" y="3483"/>
                    <a:pt x="6893" y="3455"/>
                    <a:pt x="6921" y="3433"/>
                  </a:cubicBezTo>
                  <a:cubicBezTo>
                    <a:pt x="6938" y="3404"/>
                    <a:pt x="6955" y="3375"/>
                    <a:pt x="6966" y="3352"/>
                  </a:cubicBezTo>
                  <a:cubicBezTo>
                    <a:pt x="6977" y="3325"/>
                    <a:pt x="6990" y="3291"/>
                    <a:pt x="7000" y="3250"/>
                  </a:cubicBezTo>
                  <a:cubicBezTo>
                    <a:pt x="7006" y="3200"/>
                    <a:pt x="7006" y="3148"/>
                    <a:pt x="7006" y="3092"/>
                  </a:cubicBezTo>
                  <a:cubicBezTo>
                    <a:pt x="6995" y="3029"/>
                    <a:pt x="6984" y="2972"/>
                    <a:pt x="6966" y="2921"/>
                  </a:cubicBezTo>
                  <a:cubicBezTo>
                    <a:pt x="6950" y="2882"/>
                    <a:pt x="6932" y="2848"/>
                    <a:pt x="6909" y="2814"/>
                  </a:cubicBezTo>
                  <a:cubicBezTo>
                    <a:pt x="6887" y="2785"/>
                    <a:pt x="6859" y="2751"/>
                    <a:pt x="6825" y="2722"/>
                  </a:cubicBezTo>
                  <a:cubicBezTo>
                    <a:pt x="6780" y="2688"/>
                    <a:pt x="6728" y="2659"/>
                    <a:pt x="6670" y="2631"/>
                  </a:cubicBezTo>
                  <a:cubicBezTo>
                    <a:pt x="6575" y="2586"/>
                    <a:pt x="6455" y="2552"/>
                    <a:pt x="6308" y="2523"/>
                  </a:cubicBezTo>
                  <a:cubicBezTo>
                    <a:pt x="6193" y="2507"/>
                    <a:pt x="6074" y="2494"/>
                    <a:pt x="5967" y="2484"/>
                  </a:cubicBezTo>
                  <a:lnTo>
                    <a:pt x="5944" y="2478"/>
                  </a:lnTo>
                  <a:lnTo>
                    <a:pt x="5927" y="2478"/>
                  </a:lnTo>
                  <a:cubicBezTo>
                    <a:pt x="5841" y="2466"/>
                    <a:pt x="5750" y="2460"/>
                    <a:pt x="5665" y="2449"/>
                  </a:cubicBezTo>
                  <a:cubicBezTo>
                    <a:pt x="5648" y="2449"/>
                    <a:pt x="5637" y="2444"/>
                    <a:pt x="5620" y="2432"/>
                  </a:cubicBezTo>
                  <a:cubicBezTo>
                    <a:pt x="5608" y="2426"/>
                    <a:pt x="5597" y="2415"/>
                    <a:pt x="5592" y="2404"/>
                  </a:cubicBezTo>
                  <a:cubicBezTo>
                    <a:pt x="5574" y="2370"/>
                    <a:pt x="5579" y="2336"/>
                    <a:pt x="5597" y="2308"/>
                  </a:cubicBezTo>
                  <a:lnTo>
                    <a:pt x="5614" y="2284"/>
                  </a:lnTo>
                  <a:cubicBezTo>
                    <a:pt x="5626" y="2261"/>
                    <a:pt x="5637" y="2250"/>
                    <a:pt x="5642" y="2239"/>
                  </a:cubicBezTo>
                  <a:cubicBezTo>
                    <a:pt x="5648" y="2211"/>
                    <a:pt x="5654" y="2188"/>
                    <a:pt x="5660" y="2171"/>
                  </a:cubicBezTo>
                  <a:cubicBezTo>
                    <a:pt x="5671" y="2143"/>
                    <a:pt x="5682" y="2119"/>
                    <a:pt x="5699" y="2091"/>
                  </a:cubicBezTo>
                  <a:cubicBezTo>
                    <a:pt x="5728" y="2046"/>
                    <a:pt x="5757" y="2001"/>
                    <a:pt x="5802" y="1949"/>
                  </a:cubicBezTo>
                  <a:lnTo>
                    <a:pt x="5841" y="1904"/>
                  </a:lnTo>
                  <a:cubicBezTo>
                    <a:pt x="5904" y="1825"/>
                    <a:pt x="5967" y="1744"/>
                    <a:pt x="6006" y="1660"/>
                  </a:cubicBezTo>
                  <a:cubicBezTo>
                    <a:pt x="6023" y="1631"/>
                    <a:pt x="6035" y="1603"/>
                    <a:pt x="6040" y="1568"/>
                  </a:cubicBezTo>
                  <a:cubicBezTo>
                    <a:pt x="6046" y="1529"/>
                    <a:pt x="6046" y="1495"/>
                    <a:pt x="6040" y="1450"/>
                  </a:cubicBezTo>
                  <a:cubicBezTo>
                    <a:pt x="6035" y="1409"/>
                    <a:pt x="6029" y="1375"/>
                    <a:pt x="6017" y="1335"/>
                  </a:cubicBezTo>
                  <a:cubicBezTo>
                    <a:pt x="6001" y="1301"/>
                    <a:pt x="5983" y="1267"/>
                    <a:pt x="5967" y="1238"/>
                  </a:cubicBezTo>
                  <a:cubicBezTo>
                    <a:pt x="5944" y="1211"/>
                    <a:pt x="5915" y="1183"/>
                    <a:pt x="5886" y="1159"/>
                  </a:cubicBezTo>
                  <a:cubicBezTo>
                    <a:pt x="5847" y="1125"/>
                    <a:pt x="5807" y="1102"/>
                    <a:pt x="5762" y="1080"/>
                  </a:cubicBezTo>
                  <a:cubicBezTo>
                    <a:pt x="5710" y="1057"/>
                    <a:pt x="5654" y="1041"/>
                    <a:pt x="5597" y="1023"/>
                  </a:cubicBezTo>
                  <a:cubicBezTo>
                    <a:pt x="5552" y="1018"/>
                    <a:pt x="5511" y="1018"/>
                    <a:pt x="5477" y="1018"/>
                  </a:cubicBezTo>
                  <a:lnTo>
                    <a:pt x="5427" y="1018"/>
                  </a:lnTo>
                  <a:cubicBezTo>
                    <a:pt x="5301" y="1034"/>
                    <a:pt x="5194" y="1068"/>
                    <a:pt x="5109" y="1102"/>
                  </a:cubicBezTo>
                  <a:lnTo>
                    <a:pt x="5057" y="1120"/>
                  </a:lnTo>
                  <a:cubicBezTo>
                    <a:pt x="5018" y="1136"/>
                    <a:pt x="4973" y="1148"/>
                    <a:pt x="4932" y="1165"/>
                  </a:cubicBezTo>
                  <a:cubicBezTo>
                    <a:pt x="4910" y="1170"/>
                    <a:pt x="4881" y="1183"/>
                    <a:pt x="4858" y="1188"/>
                  </a:cubicBezTo>
                  <a:cubicBezTo>
                    <a:pt x="4836" y="1193"/>
                    <a:pt x="4808" y="1204"/>
                    <a:pt x="4784" y="1211"/>
                  </a:cubicBezTo>
                  <a:cubicBezTo>
                    <a:pt x="4761" y="1222"/>
                    <a:pt x="4745" y="1228"/>
                    <a:pt x="4722" y="1238"/>
                  </a:cubicBezTo>
                  <a:lnTo>
                    <a:pt x="4711" y="1251"/>
                  </a:lnTo>
                  <a:cubicBezTo>
                    <a:pt x="4700" y="1262"/>
                    <a:pt x="4688" y="1267"/>
                    <a:pt x="4682" y="1273"/>
                  </a:cubicBezTo>
                  <a:cubicBezTo>
                    <a:pt x="4666" y="1285"/>
                    <a:pt x="4648" y="1285"/>
                    <a:pt x="4632" y="1285"/>
                  </a:cubicBezTo>
                  <a:cubicBezTo>
                    <a:pt x="4603" y="1285"/>
                    <a:pt x="4574" y="1273"/>
                    <a:pt x="4557" y="1256"/>
                  </a:cubicBezTo>
                  <a:cubicBezTo>
                    <a:pt x="4546" y="1238"/>
                    <a:pt x="4535" y="1222"/>
                    <a:pt x="4529" y="1211"/>
                  </a:cubicBezTo>
                  <a:lnTo>
                    <a:pt x="4523" y="1193"/>
                  </a:lnTo>
                  <a:cubicBezTo>
                    <a:pt x="4512" y="1177"/>
                    <a:pt x="4506" y="1165"/>
                    <a:pt x="4495" y="1148"/>
                  </a:cubicBezTo>
                  <a:lnTo>
                    <a:pt x="4488" y="1136"/>
                  </a:lnTo>
                  <a:cubicBezTo>
                    <a:pt x="4472" y="1109"/>
                    <a:pt x="4467" y="1091"/>
                    <a:pt x="4461" y="1075"/>
                  </a:cubicBezTo>
                  <a:cubicBezTo>
                    <a:pt x="4433" y="1018"/>
                    <a:pt x="4420" y="966"/>
                    <a:pt x="4409" y="921"/>
                  </a:cubicBezTo>
                  <a:cubicBezTo>
                    <a:pt x="4404" y="863"/>
                    <a:pt x="4398" y="807"/>
                    <a:pt x="4393" y="756"/>
                  </a:cubicBezTo>
                  <a:cubicBezTo>
                    <a:pt x="4381" y="642"/>
                    <a:pt x="4364" y="529"/>
                    <a:pt x="4330" y="420"/>
                  </a:cubicBezTo>
                  <a:cubicBezTo>
                    <a:pt x="4313" y="386"/>
                    <a:pt x="4296" y="347"/>
                    <a:pt x="4268" y="307"/>
                  </a:cubicBezTo>
                  <a:cubicBezTo>
                    <a:pt x="4228" y="250"/>
                    <a:pt x="4182" y="199"/>
                    <a:pt x="4126" y="147"/>
                  </a:cubicBezTo>
                  <a:cubicBezTo>
                    <a:pt x="4079" y="113"/>
                    <a:pt x="4029" y="79"/>
                    <a:pt x="3984" y="57"/>
                  </a:cubicBezTo>
                  <a:cubicBezTo>
                    <a:pt x="3937" y="40"/>
                    <a:pt x="3892" y="23"/>
                    <a:pt x="3835" y="11"/>
                  </a:cubicBezTo>
                  <a:cubicBezTo>
                    <a:pt x="3801" y="6"/>
                    <a:pt x="3762" y="0"/>
                    <a:pt x="3722" y="0"/>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1" name="Google Shape;2145;p27"/>
            <p:cNvSpPr>
              <a:spLocks noChangeArrowheads="1"/>
            </p:cNvSpPr>
            <p:nvPr/>
          </p:nvSpPr>
          <p:spPr bwMode="auto">
            <a:xfrm flipH="1">
              <a:off x="909434" y="3579792"/>
              <a:ext cx="5680" cy="12783"/>
            </a:xfrm>
            <a:custGeom>
              <a:avLst/>
              <a:gdLst>
                <a:gd name="T0" fmla="*/ 0 w 154"/>
                <a:gd name="T1" fmla="*/ 0 h 439"/>
                <a:gd name="T2" fmla="*/ 154 w 154"/>
                <a:gd name="T3" fmla="*/ 439 h 439"/>
              </a:gdLst>
              <a:ahLst/>
              <a:cxnLst/>
              <a:rect l="T0" t="T1" r="T2" b="T3"/>
              <a:pathLst>
                <a:path w="154" h="439" extrusionOk="0">
                  <a:moveTo>
                    <a:pt x="114" y="388"/>
                  </a:moveTo>
                  <a:cubicBezTo>
                    <a:pt x="126" y="405"/>
                    <a:pt x="143" y="422"/>
                    <a:pt x="154" y="439"/>
                  </a:cubicBezTo>
                  <a:cubicBezTo>
                    <a:pt x="143" y="422"/>
                    <a:pt x="126" y="405"/>
                    <a:pt x="114" y="388"/>
                  </a:cubicBezTo>
                  <a:close/>
                  <a:moveTo>
                    <a:pt x="46" y="274"/>
                  </a:moveTo>
                  <a:cubicBezTo>
                    <a:pt x="58" y="302"/>
                    <a:pt x="69" y="325"/>
                    <a:pt x="92" y="354"/>
                  </a:cubicBezTo>
                  <a:cubicBezTo>
                    <a:pt x="69" y="325"/>
                    <a:pt x="58" y="302"/>
                    <a:pt x="46" y="274"/>
                  </a:cubicBezTo>
                  <a:close/>
                  <a:moveTo>
                    <a:pt x="1" y="1"/>
                  </a:moveTo>
                  <a:lnTo>
                    <a:pt x="1" y="115"/>
                  </a:lnTo>
                  <a:cubicBezTo>
                    <a:pt x="1" y="132"/>
                    <a:pt x="6" y="149"/>
                    <a:pt x="12" y="166"/>
                  </a:cubicBezTo>
                  <a:cubicBezTo>
                    <a:pt x="6" y="149"/>
                    <a:pt x="1" y="132"/>
                    <a:pt x="1" y="115"/>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2" name="Google Shape;2146;p27"/>
            <p:cNvSpPr>
              <a:spLocks noChangeArrowheads="1"/>
            </p:cNvSpPr>
            <p:nvPr/>
          </p:nvSpPr>
          <p:spPr bwMode="auto">
            <a:xfrm flipH="1">
              <a:off x="898074" y="3592575"/>
              <a:ext cx="11361" cy="8522"/>
            </a:xfrm>
            <a:custGeom>
              <a:avLst/>
              <a:gdLst>
                <a:gd name="T0" fmla="*/ 0 w 399"/>
                <a:gd name="T1" fmla="*/ 0 h 263"/>
                <a:gd name="T2" fmla="*/ 399 w 399"/>
                <a:gd name="T3" fmla="*/ 263 h 263"/>
              </a:gdLst>
              <a:ahLst/>
              <a:cxnLst/>
              <a:rect l="T0" t="T1" r="T2" b="T3"/>
              <a:pathLst>
                <a:path w="399" h="263" extrusionOk="0">
                  <a:moveTo>
                    <a:pt x="1" y="1"/>
                  </a:moveTo>
                  <a:lnTo>
                    <a:pt x="1" y="1"/>
                  </a:lnTo>
                  <a:cubicBezTo>
                    <a:pt x="24" y="24"/>
                    <a:pt x="47" y="47"/>
                    <a:pt x="69" y="63"/>
                  </a:cubicBezTo>
                  <a:cubicBezTo>
                    <a:pt x="155" y="137"/>
                    <a:pt x="262" y="200"/>
                    <a:pt x="399" y="262"/>
                  </a:cubicBezTo>
                  <a:cubicBezTo>
                    <a:pt x="262" y="200"/>
                    <a:pt x="155" y="137"/>
                    <a:pt x="69" y="63"/>
                  </a:cubicBezTo>
                  <a:cubicBezTo>
                    <a:pt x="47" y="47"/>
                    <a:pt x="24" y="24"/>
                    <a:pt x="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3" name="Google Shape;2147;p27"/>
            <p:cNvSpPr>
              <a:spLocks noChangeArrowheads="1"/>
            </p:cNvSpPr>
            <p:nvPr/>
          </p:nvSpPr>
          <p:spPr bwMode="auto">
            <a:xfrm flipH="1">
              <a:off x="895234" y="3602517"/>
              <a:ext cx="0" cy="0"/>
            </a:xfrm>
            <a:custGeom>
              <a:avLst/>
              <a:gdLst>
                <a:gd name="T0" fmla="*/ 0 w 1"/>
                <a:gd name="T1" fmla="*/ 0 h 1"/>
                <a:gd name="T2" fmla="*/ 1 w 1"/>
                <a:gd name="T3" fmla="*/ 1 h 1"/>
              </a:gdLst>
              <a:ahLst/>
              <a:cxnLst/>
              <a:rect l="T0" t="T1" r="T2" b="T3"/>
              <a:pathLst>
                <a:path w="1" h="1" extrusionOk="0">
                  <a:moveTo>
                    <a:pt x="1" y="1"/>
                  </a:moveTo>
                  <a:lnTo>
                    <a:pt x="1" y="1"/>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4" name="Google Shape;2148;p27"/>
            <p:cNvSpPr>
              <a:spLocks noChangeArrowheads="1"/>
            </p:cNvSpPr>
            <p:nvPr/>
          </p:nvSpPr>
          <p:spPr bwMode="auto">
            <a:xfrm flipH="1">
              <a:off x="895234" y="3599677"/>
              <a:ext cx="4260" cy="2841"/>
            </a:xfrm>
            <a:custGeom>
              <a:avLst/>
              <a:gdLst>
                <a:gd name="T0" fmla="*/ 0 w 137"/>
                <a:gd name="T1" fmla="*/ 0 h 69"/>
                <a:gd name="T2" fmla="*/ 137 w 137"/>
                <a:gd name="T3" fmla="*/ 69 h 69"/>
              </a:gdLst>
              <a:ahLst/>
              <a:cxnLst/>
              <a:rect l="T0" t="T1" r="T2" b="T3"/>
              <a:pathLst>
                <a:path w="137" h="69" extrusionOk="0">
                  <a:moveTo>
                    <a:pt x="0" y="1"/>
                  </a:moveTo>
                  <a:lnTo>
                    <a:pt x="6" y="8"/>
                  </a:lnTo>
                  <a:cubicBezTo>
                    <a:pt x="17" y="13"/>
                    <a:pt x="28" y="18"/>
                    <a:pt x="40" y="24"/>
                  </a:cubicBezTo>
                  <a:lnTo>
                    <a:pt x="42" y="24"/>
                  </a:lnTo>
                  <a:cubicBezTo>
                    <a:pt x="27" y="16"/>
                    <a:pt x="14" y="8"/>
                    <a:pt x="0" y="1"/>
                  </a:cubicBezTo>
                  <a:close/>
                  <a:moveTo>
                    <a:pt x="42" y="24"/>
                  </a:moveTo>
                  <a:cubicBezTo>
                    <a:pt x="43" y="25"/>
                    <a:pt x="44" y="25"/>
                    <a:pt x="45" y="26"/>
                  </a:cubicBezTo>
                  <a:lnTo>
                    <a:pt x="45" y="24"/>
                  </a:lnTo>
                  <a:close/>
                  <a:moveTo>
                    <a:pt x="45" y="26"/>
                  </a:moveTo>
                  <a:lnTo>
                    <a:pt x="45" y="29"/>
                  </a:lnTo>
                  <a:cubicBezTo>
                    <a:pt x="74" y="42"/>
                    <a:pt x="103" y="58"/>
                    <a:pt x="137" y="69"/>
                  </a:cubicBezTo>
                  <a:cubicBezTo>
                    <a:pt x="104" y="55"/>
                    <a:pt x="73" y="40"/>
                    <a:pt x="45" y="26"/>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5" name="Google Shape;2149;p27"/>
            <p:cNvSpPr>
              <a:spLocks noChangeArrowheads="1"/>
            </p:cNvSpPr>
            <p:nvPr/>
          </p:nvSpPr>
          <p:spPr bwMode="auto">
            <a:xfrm flipH="1">
              <a:off x="892394" y="3602517"/>
              <a:ext cx="2840" cy="0"/>
            </a:xfrm>
            <a:custGeom>
              <a:avLst/>
              <a:gdLst>
                <a:gd name="T0" fmla="*/ 0 w 63"/>
                <a:gd name="T1" fmla="*/ 0 h 30"/>
                <a:gd name="T2" fmla="*/ 63 w 63"/>
                <a:gd name="T3" fmla="*/ 30 h 30"/>
              </a:gdLst>
              <a:ahLst/>
              <a:cxnLst/>
              <a:rect l="T0" t="T1" r="T2" b="T3"/>
              <a:pathLst>
                <a:path w="63" h="30" extrusionOk="0">
                  <a:moveTo>
                    <a:pt x="1" y="1"/>
                  </a:moveTo>
                  <a:lnTo>
                    <a:pt x="1" y="1"/>
                  </a:lnTo>
                  <a:cubicBezTo>
                    <a:pt x="23" y="13"/>
                    <a:pt x="40" y="19"/>
                    <a:pt x="62" y="30"/>
                  </a:cubicBezTo>
                  <a:cubicBezTo>
                    <a:pt x="40" y="19"/>
                    <a:pt x="23" y="13"/>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6" name="Google Shape;2150;p27"/>
            <p:cNvSpPr>
              <a:spLocks noChangeArrowheads="1"/>
            </p:cNvSpPr>
            <p:nvPr/>
          </p:nvSpPr>
          <p:spPr bwMode="auto">
            <a:xfrm flipH="1">
              <a:off x="898074" y="3599677"/>
              <a:ext cx="0" cy="1421"/>
            </a:xfrm>
            <a:custGeom>
              <a:avLst/>
              <a:gdLst>
                <a:gd name="T0" fmla="*/ 0 w 6"/>
                <a:gd name="T1" fmla="*/ 0 h 7"/>
                <a:gd name="T2" fmla="*/ 6 w 6"/>
                <a:gd name="T3" fmla="*/ 7 h 7"/>
              </a:gdLst>
              <a:ahLst/>
              <a:cxnLst/>
              <a:rect l="T0" t="T1" r="T2" b="T3"/>
              <a:pathLst>
                <a:path w="6" h="7" extrusionOk="0">
                  <a:moveTo>
                    <a:pt x="0" y="1"/>
                  </a:moveTo>
                  <a:lnTo>
                    <a:pt x="6" y="6"/>
                  </a:lnTo>
                  <a:lnTo>
                    <a:pt x="0" y="6"/>
                  </a:lnTo>
                  <a:lnTo>
                    <a:pt x="6" y="6"/>
                  </a:lnTo>
                  <a:lnTo>
                    <a:pt x="0" y="1"/>
                  </a:lnTo>
                  <a:lnTo>
                    <a:pt x="6" y="6"/>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7" name="Google Shape;2151;p27"/>
            <p:cNvSpPr>
              <a:spLocks noChangeArrowheads="1"/>
            </p:cNvSpPr>
            <p:nvPr/>
          </p:nvSpPr>
          <p:spPr bwMode="auto">
            <a:xfrm flipH="1">
              <a:off x="886713" y="3603938"/>
              <a:ext cx="4260" cy="1420"/>
            </a:xfrm>
            <a:custGeom>
              <a:avLst/>
              <a:gdLst>
                <a:gd name="T0" fmla="*/ 0 w 148"/>
                <a:gd name="T1" fmla="*/ 0 h 53"/>
                <a:gd name="T2" fmla="*/ 148 w 148"/>
                <a:gd name="T3" fmla="*/ 53 h 53"/>
              </a:gdLst>
              <a:ahLst/>
              <a:cxnLst/>
              <a:rect l="T0" t="T1" r="T2" b="T3"/>
              <a:pathLst>
                <a:path w="148" h="53" extrusionOk="0">
                  <a:moveTo>
                    <a:pt x="0" y="0"/>
                  </a:moveTo>
                  <a:cubicBezTo>
                    <a:pt x="50" y="18"/>
                    <a:pt x="97" y="34"/>
                    <a:pt x="147" y="52"/>
                  </a:cubicBezTo>
                  <a:cubicBezTo>
                    <a:pt x="97" y="34"/>
                    <a:pt x="50" y="18"/>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8" name="Google Shape;2152;p27"/>
            <p:cNvSpPr>
              <a:spLocks noChangeArrowheads="1"/>
            </p:cNvSpPr>
            <p:nvPr/>
          </p:nvSpPr>
          <p:spPr bwMode="auto">
            <a:xfrm flipH="1">
              <a:off x="882453" y="3606779"/>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9" name="Google Shape;2153;p27"/>
            <p:cNvSpPr>
              <a:spLocks noChangeArrowheads="1"/>
            </p:cNvSpPr>
            <p:nvPr/>
          </p:nvSpPr>
          <p:spPr bwMode="auto">
            <a:xfrm flipH="1">
              <a:off x="882453" y="3605358"/>
              <a:ext cx="1421" cy="1421"/>
            </a:xfrm>
            <a:custGeom>
              <a:avLst/>
              <a:gdLst>
                <a:gd name="T0" fmla="*/ 0 w 29"/>
                <a:gd name="T1" fmla="*/ 0 h 25"/>
                <a:gd name="T2" fmla="*/ 29 w 29"/>
                <a:gd name="T3" fmla="*/ 25 h 25"/>
              </a:gdLst>
              <a:ahLst/>
              <a:cxnLst/>
              <a:rect l="T0" t="T1" r="T2" b="T3"/>
              <a:pathLst>
                <a:path w="29" h="25" extrusionOk="0">
                  <a:moveTo>
                    <a:pt x="1" y="1"/>
                  </a:moveTo>
                  <a:cubicBezTo>
                    <a:pt x="12" y="6"/>
                    <a:pt x="23" y="19"/>
                    <a:pt x="28" y="24"/>
                  </a:cubicBezTo>
                  <a:cubicBezTo>
                    <a:pt x="23" y="19"/>
                    <a:pt x="12" y="6"/>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0" name="Google Shape;2154;p27"/>
            <p:cNvSpPr>
              <a:spLocks noChangeArrowheads="1"/>
            </p:cNvSpPr>
            <p:nvPr/>
          </p:nvSpPr>
          <p:spPr bwMode="auto">
            <a:xfrm flipH="1">
              <a:off x="882453" y="3608199"/>
              <a:ext cx="0" cy="1421"/>
            </a:xfrm>
            <a:custGeom>
              <a:avLst/>
              <a:gdLst>
                <a:gd name="T0" fmla="*/ 0 w 6"/>
                <a:gd name="T1" fmla="*/ 0 h 40"/>
                <a:gd name="T2" fmla="*/ 6 w 6"/>
                <a:gd name="T3" fmla="*/ 40 h 40"/>
              </a:gdLst>
              <a:ahLst/>
              <a:cxnLst/>
              <a:rect l="T0" t="T1" r="T2" b="T3"/>
              <a:pathLst>
                <a:path w="6" h="40" extrusionOk="0">
                  <a:moveTo>
                    <a:pt x="0" y="0"/>
                  </a:moveTo>
                  <a:cubicBezTo>
                    <a:pt x="6" y="12"/>
                    <a:pt x="6" y="23"/>
                    <a:pt x="0" y="40"/>
                  </a:cubicBezTo>
                  <a:cubicBezTo>
                    <a:pt x="6" y="23"/>
                    <a:pt x="6" y="12"/>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1" name="Google Shape;2155;p27"/>
            <p:cNvSpPr>
              <a:spLocks noChangeArrowheads="1"/>
            </p:cNvSpPr>
            <p:nvPr/>
          </p:nvSpPr>
          <p:spPr bwMode="auto">
            <a:xfrm flipH="1">
              <a:off x="885293" y="3618141"/>
              <a:ext cx="0" cy="0"/>
            </a:xfrm>
            <a:custGeom>
              <a:avLst/>
              <a:gdLst>
                <a:gd name="T0" fmla="*/ 0 w 8"/>
                <a:gd name="T1" fmla="*/ 0 h 1"/>
                <a:gd name="T2" fmla="*/ 8 w 8"/>
                <a:gd name="T3" fmla="*/ 1 h 1"/>
              </a:gdLst>
              <a:ahLst/>
              <a:cxnLst/>
              <a:rect l="T0" t="T1" r="T2" b="T3"/>
              <a:pathLst>
                <a:path w="8" h="1" extrusionOk="0">
                  <a:moveTo>
                    <a:pt x="8" y="1"/>
                  </a:moveTo>
                  <a:lnTo>
                    <a:pt x="8" y="1"/>
                  </a:lnTo>
                  <a:lnTo>
                    <a:pt x="1" y="1"/>
                  </a:lnTo>
                  <a:lnTo>
                    <a:pt x="8" y="1"/>
                  </a:ln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2" name="Google Shape;2156;p27"/>
            <p:cNvSpPr>
              <a:spLocks noChangeArrowheads="1"/>
            </p:cNvSpPr>
            <p:nvPr/>
          </p:nvSpPr>
          <p:spPr bwMode="auto">
            <a:xfrm flipH="1">
              <a:off x="885293" y="3618141"/>
              <a:ext cx="0" cy="4261"/>
            </a:xfrm>
            <a:custGeom>
              <a:avLst/>
              <a:gdLst>
                <a:gd name="T0" fmla="*/ 0 w 13"/>
                <a:gd name="T1" fmla="*/ 0 h 155"/>
                <a:gd name="T2" fmla="*/ 13 w 13"/>
                <a:gd name="T3" fmla="*/ 155 h 155"/>
              </a:gdLst>
              <a:ahLst/>
              <a:cxnLst/>
              <a:rect l="T0" t="T1" r="T2" b="T3"/>
              <a:pathLst>
                <a:path w="13" h="155" extrusionOk="0">
                  <a:moveTo>
                    <a:pt x="6" y="1"/>
                  </a:moveTo>
                  <a:cubicBezTo>
                    <a:pt x="6" y="52"/>
                    <a:pt x="0" y="103"/>
                    <a:pt x="6" y="155"/>
                  </a:cubicBezTo>
                  <a:cubicBezTo>
                    <a:pt x="0" y="103"/>
                    <a:pt x="6" y="52"/>
                    <a:pt x="1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3" name="Google Shape;2157;p27"/>
            <p:cNvSpPr>
              <a:spLocks noChangeArrowheads="1"/>
            </p:cNvSpPr>
            <p:nvPr/>
          </p:nvSpPr>
          <p:spPr bwMode="auto">
            <a:xfrm flipH="1">
              <a:off x="883873" y="3613880"/>
              <a:ext cx="1420" cy="4261"/>
            </a:xfrm>
            <a:custGeom>
              <a:avLst/>
              <a:gdLst>
                <a:gd name="T0" fmla="*/ 0 w 23"/>
                <a:gd name="T1" fmla="*/ 0 h 120"/>
                <a:gd name="T2" fmla="*/ 23 w 23"/>
                <a:gd name="T3" fmla="*/ 120 h 120"/>
              </a:gdLst>
              <a:ahLst/>
              <a:cxnLst/>
              <a:rect l="T0" t="T1" r="T2" b="T3"/>
              <a:pathLst>
                <a:path w="23" h="120" extrusionOk="0">
                  <a:moveTo>
                    <a:pt x="23" y="1"/>
                  </a:moveTo>
                  <a:cubicBezTo>
                    <a:pt x="12" y="28"/>
                    <a:pt x="6" y="57"/>
                    <a:pt x="1" y="80"/>
                  </a:cubicBezTo>
                  <a:lnTo>
                    <a:pt x="1" y="120"/>
                  </a:lnTo>
                  <a:lnTo>
                    <a:pt x="1" y="80"/>
                  </a:lnTo>
                  <a:cubicBezTo>
                    <a:pt x="6" y="57"/>
                    <a:pt x="12" y="28"/>
                    <a:pt x="23"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4" name="Google Shape;2158;p27"/>
            <p:cNvSpPr>
              <a:spLocks noChangeArrowheads="1"/>
            </p:cNvSpPr>
            <p:nvPr/>
          </p:nvSpPr>
          <p:spPr bwMode="auto">
            <a:xfrm flipH="1">
              <a:off x="774528" y="3628083"/>
              <a:ext cx="9941" cy="7102"/>
            </a:xfrm>
            <a:custGeom>
              <a:avLst/>
              <a:gdLst>
                <a:gd name="T0" fmla="*/ 0 w 342"/>
                <a:gd name="T1" fmla="*/ 0 h 245"/>
                <a:gd name="T2" fmla="*/ 342 w 342"/>
                <a:gd name="T3" fmla="*/ 245 h 245"/>
              </a:gdLst>
              <a:ahLst/>
              <a:cxnLst/>
              <a:rect l="T0" t="T1" r="T2" b="T3"/>
              <a:pathLst>
                <a:path w="342" h="245" extrusionOk="0">
                  <a:moveTo>
                    <a:pt x="6" y="0"/>
                  </a:moveTo>
                  <a:cubicBezTo>
                    <a:pt x="6" y="34"/>
                    <a:pt x="0" y="68"/>
                    <a:pt x="0" y="108"/>
                  </a:cubicBezTo>
                  <a:cubicBezTo>
                    <a:pt x="6" y="68"/>
                    <a:pt x="6" y="34"/>
                    <a:pt x="6" y="0"/>
                  </a:cubicBezTo>
                  <a:close/>
                  <a:moveTo>
                    <a:pt x="262" y="160"/>
                  </a:moveTo>
                  <a:lnTo>
                    <a:pt x="262" y="160"/>
                  </a:lnTo>
                  <a:cubicBezTo>
                    <a:pt x="284" y="187"/>
                    <a:pt x="307" y="221"/>
                    <a:pt x="341" y="244"/>
                  </a:cubicBezTo>
                  <a:cubicBezTo>
                    <a:pt x="307" y="216"/>
                    <a:pt x="284" y="187"/>
                    <a:pt x="262" y="16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5" name="Google Shape;2159;p27"/>
            <p:cNvSpPr>
              <a:spLocks noChangeArrowheads="1"/>
            </p:cNvSpPr>
            <p:nvPr/>
          </p:nvSpPr>
          <p:spPr bwMode="auto">
            <a:xfrm flipH="1">
              <a:off x="879613" y="3632345"/>
              <a:ext cx="1421" cy="1420"/>
            </a:xfrm>
            <a:custGeom>
              <a:avLst/>
              <a:gdLst>
                <a:gd name="T0" fmla="*/ 0 w 28"/>
                <a:gd name="T1" fmla="*/ 0 h 30"/>
                <a:gd name="T2" fmla="*/ 28 w 28"/>
                <a:gd name="T3" fmla="*/ 30 h 30"/>
              </a:gdLst>
              <a:ahLst/>
              <a:cxnLst/>
              <a:rect l="T0" t="T1" r="T2" b="T3"/>
              <a:pathLst>
                <a:path w="28" h="30" extrusionOk="0">
                  <a:moveTo>
                    <a:pt x="0" y="0"/>
                  </a:moveTo>
                  <a:cubicBezTo>
                    <a:pt x="11" y="11"/>
                    <a:pt x="16" y="17"/>
                    <a:pt x="27" y="29"/>
                  </a:cubicBezTo>
                  <a:cubicBezTo>
                    <a:pt x="16" y="17"/>
                    <a:pt x="11" y="11"/>
                    <a:pt x="0"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6" name="Google Shape;2160;p27"/>
            <p:cNvSpPr>
              <a:spLocks noChangeArrowheads="1"/>
            </p:cNvSpPr>
            <p:nvPr/>
          </p:nvSpPr>
          <p:spPr bwMode="auto">
            <a:xfrm flipH="1">
              <a:off x="872513" y="3633764"/>
              <a:ext cx="7100" cy="5681"/>
            </a:xfrm>
            <a:custGeom>
              <a:avLst/>
              <a:gdLst>
                <a:gd name="T0" fmla="*/ 0 w 274"/>
                <a:gd name="T1" fmla="*/ 0 h 227"/>
                <a:gd name="T2" fmla="*/ 274 w 274"/>
                <a:gd name="T3" fmla="*/ 227 h 227"/>
              </a:gdLst>
              <a:ahLst/>
              <a:cxnLst/>
              <a:rect l="T0" t="T1" r="T2" b="T3"/>
              <a:pathLst>
                <a:path w="274" h="227" extrusionOk="0">
                  <a:moveTo>
                    <a:pt x="0" y="0"/>
                  </a:moveTo>
                  <a:lnTo>
                    <a:pt x="0" y="0"/>
                  </a:lnTo>
                  <a:cubicBezTo>
                    <a:pt x="29" y="40"/>
                    <a:pt x="69" y="79"/>
                    <a:pt x="115" y="119"/>
                  </a:cubicBezTo>
                  <a:cubicBezTo>
                    <a:pt x="165" y="158"/>
                    <a:pt x="223" y="192"/>
                    <a:pt x="273" y="226"/>
                  </a:cubicBezTo>
                  <a:cubicBezTo>
                    <a:pt x="223" y="192"/>
                    <a:pt x="165" y="158"/>
                    <a:pt x="115" y="119"/>
                  </a:cubicBezTo>
                  <a:cubicBezTo>
                    <a:pt x="69" y="79"/>
                    <a:pt x="29" y="40"/>
                    <a:pt x="0"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7" name="Google Shape;2161;p27"/>
            <p:cNvSpPr>
              <a:spLocks noChangeArrowheads="1"/>
            </p:cNvSpPr>
            <p:nvPr/>
          </p:nvSpPr>
          <p:spPr bwMode="auto">
            <a:xfrm flipH="1">
              <a:off x="756067" y="3632345"/>
              <a:ext cx="100824" cy="12783"/>
            </a:xfrm>
            <a:custGeom>
              <a:avLst/>
              <a:gdLst>
                <a:gd name="T0" fmla="*/ 0 w 3416"/>
                <a:gd name="T1" fmla="*/ 0 h 389"/>
                <a:gd name="T2" fmla="*/ 3416 w 3416"/>
                <a:gd name="T3" fmla="*/ 389 h 389"/>
              </a:gdLst>
              <a:ahLst/>
              <a:cxnLst/>
              <a:rect l="T0" t="T1" r="T2" b="T3"/>
              <a:pathLst>
                <a:path w="3416" h="389" extrusionOk="0">
                  <a:moveTo>
                    <a:pt x="619" y="1"/>
                  </a:moveTo>
                  <a:lnTo>
                    <a:pt x="619" y="6"/>
                  </a:lnTo>
                  <a:cubicBezTo>
                    <a:pt x="621" y="5"/>
                    <a:pt x="623" y="3"/>
                    <a:pt x="625" y="1"/>
                  </a:cubicBezTo>
                  <a:close/>
                  <a:moveTo>
                    <a:pt x="619" y="6"/>
                  </a:moveTo>
                  <a:cubicBezTo>
                    <a:pt x="616" y="8"/>
                    <a:pt x="614" y="8"/>
                    <a:pt x="614" y="8"/>
                  </a:cubicBezTo>
                  <a:lnTo>
                    <a:pt x="619" y="8"/>
                  </a:lnTo>
                  <a:lnTo>
                    <a:pt x="619" y="6"/>
                  </a:lnTo>
                  <a:close/>
                  <a:moveTo>
                    <a:pt x="705" y="126"/>
                  </a:moveTo>
                  <a:cubicBezTo>
                    <a:pt x="659" y="212"/>
                    <a:pt x="603" y="286"/>
                    <a:pt x="535" y="349"/>
                  </a:cubicBezTo>
                  <a:cubicBezTo>
                    <a:pt x="569" y="320"/>
                    <a:pt x="596" y="297"/>
                    <a:pt x="619" y="268"/>
                  </a:cubicBezTo>
                  <a:cubicBezTo>
                    <a:pt x="643" y="239"/>
                    <a:pt x="664" y="218"/>
                    <a:pt x="688" y="189"/>
                  </a:cubicBezTo>
                  <a:cubicBezTo>
                    <a:pt x="693" y="171"/>
                    <a:pt x="705" y="160"/>
                    <a:pt x="711" y="144"/>
                  </a:cubicBezTo>
                  <a:cubicBezTo>
                    <a:pt x="711" y="137"/>
                    <a:pt x="705" y="132"/>
                    <a:pt x="705" y="126"/>
                  </a:cubicBezTo>
                  <a:close/>
                  <a:moveTo>
                    <a:pt x="2580" y="58"/>
                  </a:moveTo>
                  <a:cubicBezTo>
                    <a:pt x="2574" y="76"/>
                    <a:pt x="2568" y="98"/>
                    <a:pt x="2563" y="121"/>
                  </a:cubicBezTo>
                  <a:cubicBezTo>
                    <a:pt x="2608" y="178"/>
                    <a:pt x="2665" y="229"/>
                    <a:pt x="2733" y="263"/>
                  </a:cubicBezTo>
                  <a:cubicBezTo>
                    <a:pt x="2767" y="286"/>
                    <a:pt x="2812" y="308"/>
                    <a:pt x="2859" y="320"/>
                  </a:cubicBezTo>
                  <a:cubicBezTo>
                    <a:pt x="2898" y="336"/>
                    <a:pt x="2943" y="349"/>
                    <a:pt x="3006" y="354"/>
                  </a:cubicBezTo>
                  <a:cubicBezTo>
                    <a:pt x="3040" y="359"/>
                    <a:pt x="3074" y="359"/>
                    <a:pt x="3108" y="359"/>
                  </a:cubicBezTo>
                  <a:cubicBezTo>
                    <a:pt x="3153" y="359"/>
                    <a:pt x="3211" y="354"/>
                    <a:pt x="3273" y="349"/>
                  </a:cubicBezTo>
                  <a:cubicBezTo>
                    <a:pt x="3318" y="342"/>
                    <a:pt x="3365" y="331"/>
                    <a:pt x="3415" y="314"/>
                  </a:cubicBezTo>
                  <a:cubicBezTo>
                    <a:pt x="3347" y="325"/>
                    <a:pt x="3284" y="331"/>
                    <a:pt x="3216" y="331"/>
                  </a:cubicBezTo>
                  <a:lnTo>
                    <a:pt x="3200" y="331"/>
                  </a:lnTo>
                  <a:cubicBezTo>
                    <a:pt x="3045" y="331"/>
                    <a:pt x="2887" y="297"/>
                    <a:pt x="2756" y="218"/>
                  </a:cubicBezTo>
                  <a:cubicBezTo>
                    <a:pt x="2688" y="178"/>
                    <a:pt x="2631" y="126"/>
                    <a:pt x="2586" y="64"/>
                  </a:cubicBezTo>
                  <a:cubicBezTo>
                    <a:pt x="2586" y="64"/>
                    <a:pt x="2586" y="58"/>
                    <a:pt x="2580" y="58"/>
                  </a:cubicBezTo>
                  <a:close/>
                  <a:moveTo>
                    <a:pt x="68" y="383"/>
                  </a:moveTo>
                  <a:cubicBezTo>
                    <a:pt x="45" y="383"/>
                    <a:pt x="23" y="388"/>
                    <a:pt x="0" y="388"/>
                  </a:cubicBezTo>
                  <a:cubicBezTo>
                    <a:pt x="23" y="388"/>
                    <a:pt x="45" y="388"/>
                    <a:pt x="68" y="38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8" name="Google Shape;2162;p27"/>
            <p:cNvSpPr>
              <a:spLocks noChangeArrowheads="1"/>
            </p:cNvSpPr>
            <p:nvPr/>
          </p:nvSpPr>
          <p:spPr bwMode="auto">
            <a:xfrm flipH="1">
              <a:off x="865412" y="3640867"/>
              <a:ext cx="4261" cy="2841"/>
            </a:xfrm>
            <a:custGeom>
              <a:avLst/>
              <a:gdLst>
                <a:gd name="T0" fmla="*/ 0 w 171"/>
                <a:gd name="T1" fmla="*/ 0 h 62"/>
                <a:gd name="T2" fmla="*/ 171 w 171"/>
                <a:gd name="T3" fmla="*/ 62 h 62"/>
              </a:gdLst>
              <a:ahLst/>
              <a:cxnLst/>
              <a:rect l="T0" t="T1" r="T2" b="T3"/>
              <a:pathLst>
                <a:path w="171" h="62" extrusionOk="0">
                  <a:moveTo>
                    <a:pt x="0" y="0"/>
                  </a:moveTo>
                  <a:cubicBezTo>
                    <a:pt x="56" y="22"/>
                    <a:pt x="113" y="45"/>
                    <a:pt x="171" y="62"/>
                  </a:cubicBezTo>
                  <a:cubicBezTo>
                    <a:pt x="113" y="45"/>
                    <a:pt x="56" y="22"/>
                    <a:pt x="0" y="0"/>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9" name="Google Shape;2163;p27"/>
            <p:cNvSpPr>
              <a:spLocks noChangeArrowheads="1"/>
            </p:cNvSpPr>
            <p:nvPr/>
          </p:nvSpPr>
          <p:spPr bwMode="auto">
            <a:xfrm flipH="1">
              <a:off x="858312" y="3643707"/>
              <a:ext cx="7100" cy="0"/>
            </a:xfrm>
            <a:custGeom>
              <a:avLst/>
              <a:gdLst>
                <a:gd name="T0" fmla="*/ 0 w 211"/>
                <a:gd name="T1" fmla="*/ 0 h 42"/>
                <a:gd name="T2" fmla="*/ 211 w 211"/>
                <a:gd name="T3" fmla="*/ 42 h 42"/>
              </a:gdLst>
              <a:ahLst/>
              <a:cxnLst/>
              <a:rect l="T0" t="T1" r="T2" b="T3"/>
              <a:pathLst>
                <a:path w="211" h="42" extrusionOk="0">
                  <a:moveTo>
                    <a:pt x="1" y="1"/>
                  </a:moveTo>
                  <a:lnTo>
                    <a:pt x="1" y="1"/>
                  </a:lnTo>
                  <a:cubicBezTo>
                    <a:pt x="19" y="7"/>
                    <a:pt x="39" y="12"/>
                    <a:pt x="60" y="17"/>
                  </a:cubicBezTo>
                  <a:cubicBezTo>
                    <a:pt x="40" y="12"/>
                    <a:pt x="21" y="6"/>
                    <a:pt x="1" y="1"/>
                  </a:cubicBezTo>
                  <a:close/>
                  <a:moveTo>
                    <a:pt x="60" y="17"/>
                  </a:moveTo>
                  <a:cubicBezTo>
                    <a:pt x="83" y="23"/>
                    <a:pt x="106" y="29"/>
                    <a:pt x="130" y="35"/>
                  </a:cubicBezTo>
                  <a:cubicBezTo>
                    <a:pt x="159" y="35"/>
                    <a:pt x="187" y="42"/>
                    <a:pt x="211" y="42"/>
                  </a:cubicBezTo>
                  <a:cubicBezTo>
                    <a:pt x="187" y="42"/>
                    <a:pt x="159" y="35"/>
                    <a:pt x="130" y="29"/>
                  </a:cubicBezTo>
                  <a:cubicBezTo>
                    <a:pt x="106" y="27"/>
                    <a:pt x="83" y="22"/>
                    <a:pt x="60" y="17"/>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0" name="Google Shape;2164;p27"/>
            <p:cNvSpPr>
              <a:spLocks noChangeArrowheads="1"/>
            </p:cNvSpPr>
            <p:nvPr/>
          </p:nvSpPr>
          <p:spPr bwMode="auto">
            <a:xfrm flipH="1">
              <a:off x="797249" y="3649389"/>
              <a:ext cx="18461" cy="49711"/>
            </a:xfrm>
            <a:custGeom>
              <a:avLst/>
              <a:gdLst>
                <a:gd name="T0" fmla="*/ 0 w 614"/>
                <a:gd name="T1" fmla="*/ 0 h 1729"/>
                <a:gd name="T2" fmla="*/ 614 w 614"/>
                <a:gd name="T3" fmla="*/ 1729 h 1729"/>
              </a:gdLst>
              <a:ahLst/>
              <a:cxnLst/>
              <a:rect l="T0" t="T1" r="T2" b="T3"/>
              <a:pathLst>
                <a:path w="614" h="1729" extrusionOk="0">
                  <a:moveTo>
                    <a:pt x="562" y="1"/>
                  </a:moveTo>
                  <a:cubicBezTo>
                    <a:pt x="540" y="1"/>
                    <a:pt x="517" y="13"/>
                    <a:pt x="506" y="35"/>
                  </a:cubicBezTo>
                  <a:cubicBezTo>
                    <a:pt x="522" y="24"/>
                    <a:pt x="546" y="13"/>
                    <a:pt x="562" y="1"/>
                  </a:cubicBezTo>
                  <a:close/>
                  <a:moveTo>
                    <a:pt x="0" y="109"/>
                  </a:moveTo>
                  <a:cubicBezTo>
                    <a:pt x="0" y="109"/>
                    <a:pt x="0" y="115"/>
                    <a:pt x="6" y="115"/>
                  </a:cubicBezTo>
                  <a:cubicBezTo>
                    <a:pt x="11" y="115"/>
                    <a:pt x="16" y="115"/>
                    <a:pt x="29" y="121"/>
                  </a:cubicBezTo>
                  <a:cubicBezTo>
                    <a:pt x="74" y="126"/>
                    <a:pt x="113" y="126"/>
                    <a:pt x="153" y="126"/>
                  </a:cubicBezTo>
                  <a:cubicBezTo>
                    <a:pt x="113" y="126"/>
                    <a:pt x="74" y="121"/>
                    <a:pt x="29" y="115"/>
                  </a:cubicBezTo>
                  <a:cubicBezTo>
                    <a:pt x="16" y="115"/>
                    <a:pt x="11" y="115"/>
                    <a:pt x="0" y="109"/>
                  </a:cubicBezTo>
                  <a:close/>
                  <a:moveTo>
                    <a:pt x="477" y="205"/>
                  </a:moveTo>
                  <a:lnTo>
                    <a:pt x="477" y="223"/>
                  </a:lnTo>
                  <a:cubicBezTo>
                    <a:pt x="472" y="291"/>
                    <a:pt x="472" y="365"/>
                    <a:pt x="466" y="433"/>
                  </a:cubicBezTo>
                  <a:cubicBezTo>
                    <a:pt x="460" y="530"/>
                    <a:pt x="460" y="615"/>
                    <a:pt x="460" y="700"/>
                  </a:cubicBezTo>
                  <a:cubicBezTo>
                    <a:pt x="460" y="632"/>
                    <a:pt x="466" y="564"/>
                    <a:pt x="466" y="490"/>
                  </a:cubicBezTo>
                  <a:cubicBezTo>
                    <a:pt x="472" y="422"/>
                    <a:pt x="472" y="354"/>
                    <a:pt x="477" y="286"/>
                  </a:cubicBezTo>
                  <a:lnTo>
                    <a:pt x="483" y="274"/>
                  </a:lnTo>
                  <a:lnTo>
                    <a:pt x="477" y="274"/>
                  </a:lnTo>
                  <a:cubicBezTo>
                    <a:pt x="477" y="252"/>
                    <a:pt x="483" y="229"/>
                    <a:pt x="483" y="205"/>
                  </a:cubicBezTo>
                  <a:close/>
                  <a:moveTo>
                    <a:pt x="614" y="1661"/>
                  </a:moveTo>
                  <a:cubicBezTo>
                    <a:pt x="540" y="1684"/>
                    <a:pt x="404" y="1711"/>
                    <a:pt x="160" y="1718"/>
                  </a:cubicBezTo>
                  <a:cubicBezTo>
                    <a:pt x="199" y="1723"/>
                    <a:pt x="233" y="1729"/>
                    <a:pt x="273" y="1729"/>
                  </a:cubicBezTo>
                  <a:cubicBezTo>
                    <a:pt x="301" y="1729"/>
                    <a:pt x="336" y="1723"/>
                    <a:pt x="364" y="1723"/>
                  </a:cubicBezTo>
                  <a:cubicBezTo>
                    <a:pt x="432" y="1718"/>
                    <a:pt x="506" y="1700"/>
                    <a:pt x="569" y="1677"/>
                  </a:cubicBezTo>
                  <a:cubicBezTo>
                    <a:pt x="585" y="1677"/>
                    <a:pt x="603" y="1671"/>
                    <a:pt x="614" y="166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1" name="Google Shape;2165;p27"/>
            <p:cNvSpPr>
              <a:spLocks noChangeArrowheads="1"/>
            </p:cNvSpPr>
            <p:nvPr/>
          </p:nvSpPr>
          <p:spPr bwMode="auto">
            <a:xfrm flipH="1">
              <a:off x="795829" y="3655070"/>
              <a:ext cx="18460" cy="44030"/>
            </a:xfrm>
            <a:custGeom>
              <a:avLst/>
              <a:gdLst>
                <a:gd name="T0" fmla="*/ 0 w 609"/>
                <a:gd name="T1" fmla="*/ 0 h 1513"/>
                <a:gd name="T2" fmla="*/ 609 w 609"/>
                <a:gd name="T3" fmla="*/ 1513 h 1513"/>
              </a:gdLst>
              <a:ahLst/>
              <a:cxnLst/>
              <a:rect l="T0" t="T1" r="T2" b="T3"/>
              <a:pathLst>
                <a:path w="609" h="1513" extrusionOk="0">
                  <a:moveTo>
                    <a:pt x="443" y="0"/>
                  </a:moveTo>
                  <a:cubicBezTo>
                    <a:pt x="404" y="13"/>
                    <a:pt x="364" y="24"/>
                    <a:pt x="330" y="35"/>
                  </a:cubicBezTo>
                  <a:cubicBezTo>
                    <a:pt x="307" y="40"/>
                    <a:pt x="284" y="40"/>
                    <a:pt x="262" y="47"/>
                  </a:cubicBezTo>
                  <a:lnTo>
                    <a:pt x="239" y="47"/>
                  </a:lnTo>
                  <a:cubicBezTo>
                    <a:pt x="228" y="52"/>
                    <a:pt x="216" y="52"/>
                    <a:pt x="205" y="52"/>
                  </a:cubicBezTo>
                  <a:cubicBezTo>
                    <a:pt x="176" y="52"/>
                    <a:pt x="147" y="58"/>
                    <a:pt x="126" y="58"/>
                  </a:cubicBezTo>
                  <a:lnTo>
                    <a:pt x="102" y="58"/>
                  </a:lnTo>
                  <a:cubicBezTo>
                    <a:pt x="97" y="223"/>
                    <a:pt x="92" y="388"/>
                    <a:pt x="79" y="558"/>
                  </a:cubicBezTo>
                  <a:cubicBezTo>
                    <a:pt x="68" y="677"/>
                    <a:pt x="57" y="797"/>
                    <a:pt x="45" y="916"/>
                  </a:cubicBezTo>
                  <a:cubicBezTo>
                    <a:pt x="34" y="1041"/>
                    <a:pt x="17" y="1172"/>
                    <a:pt x="0" y="1296"/>
                  </a:cubicBezTo>
                  <a:cubicBezTo>
                    <a:pt x="0" y="1314"/>
                    <a:pt x="0" y="1330"/>
                    <a:pt x="11" y="1342"/>
                  </a:cubicBezTo>
                  <a:cubicBezTo>
                    <a:pt x="6" y="1353"/>
                    <a:pt x="0" y="1364"/>
                    <a:pt x="0" y="1382"/>
                  </a:cubicBezTo>
                  <a:cubicBezTo>
                    <a:pt x="0" y="1411"/>
                    <a:pt x="6" y="1445"/>
                    <a:pt x="29" y="1466"/>
                  </a:cubicBezTo>
                  <a:cubicBezTo>
                    <a:pt x="51" y="1495"/>
                    <a:pt x="79" y="1501"/>
                    <a:pt x="108" y="1506"/>
                  </a:cubicBezTo>
                  <a:cubicBezTo>
                    <a:pt x="113" y="1513"/>
                    <a:pt x="119" y="1513"/>
                    <a:pt x="126" y="1513"/>
                  </a:cubicBezTo>
                  <a:cubicBezTo>
                    <a:pt x="370" y="1506"/>
                    <a:pt x="506" y="1479"/>
                    <a:pt x="580" y="1456"/>
                  </a:cubicBezTo>
                  <a:lnTo>
                    <a:pt x="585" y="1450"/>
                  </a:lnTo>
                  <a:cubicBezTo>
                    <a:pt x="596" y="1445"/>
                    <a:pt x="603" y="1432"/>
                    <a:pt x="608" y="1427"/>
                  </a:cubicBezTo>
                  <a:cubicBezTo>
                    <a:pt x="596" y="1416"/>
                    <a:pt x="585" y="1404"/>
                    <a:pt x="580" y="1393"/>
                  </a:cubicBezTo>
                  <a:cubicBezTo>
                    <a:pt x="557" y="1342"/>
                    <a:pt x="535" y="1285"/>
                    <a:pt x="517" y="1233"/>
                  </a:cubicBezTo>
                  <a:cubicBezTo>
                    <a:pt x="501" y="1165"/>
                    <a:pt x="483" y="1097"/>
                    <a:pt x="472" y="1029"/>
                  </a:cubicBezTo>
                  <a:cubicBezTo>
                    <a:pt x="449" y="905"/>
                    <a:pt x="438" y="779"/>
                    <a:pt x="432" y="654"/>
                  </a:cubicBezTo>
                  <a:cubicBezTo>
                    <a:pt x="426" y="603"/>
                    <a:pt x="426" y="551"/>
                    <a:pt x="426" y="495"/>
                  </a:cubicBezTo>
                  <a:cubicBezTo>
                    <a:pt x="426" y="410"/>
                    <a:pt x="426" y="325"/>
                    <a:pt x="432" y="228"/>
                  </a:cubicBezTo>
                  <a:cubicBezTo>
                    <a:pt x="438" y="160"/>
                    <a:pt x="438" y="86"/>
                    <a:pt x="443" y="18"/>
                  </a:cubicBezTo>
                  <a:lnTo>
                    <a:pt x="443"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2" name="Google Shape;2166;p27"/>
            <p:cNvSpPr>
              <a:spLocks noChangeArrowheads="1"/>
            </p:cNvSpPr>
            <p:nvPr/>
          </p:nvSpPr>
          <p:spPr bwMode="auto">
            <a:xfrm flipH="1">
              <a:off x="740446" y="3576951"/>
              <a:ext cx="174669" cy="75278"/>
            </a:xfrm>
            <a:custGeom>
              <a:avLst/>
              <a:gdLst>
                <a:gd name="T0" fmla="*/ 0 w 5910"/>
                <a:gd name="T1" fmla="*/ 0 h 2592"/>
                <a:gd name="T2" fmla="*/ 5910 w 5910"/>
                <a:gd name="T3" fmla="*/ 2592 h 2592"/>
              </a:gdLst>
              <a:ahLst/>
              <a:cxnLst/>
              <a:rect l="T0" t="T1" r="T2" b="T3"/>
              <a:pathLst>
                <a:path w="5910" h="2592" extrusionOk="0">
                  <a:moveTo>
                    <a:pt x="2603" y="1926"/>
                  </a:moveTo>
                  <a:lnTo>
                    <a:pt x="2597" y="1933"/>
                  </a:lnTo>
                  <a:lnTo>
                    <a:pt x="2592" y="1933"/>
                  </a:lnTo>
                  <a:cubicBezTo>
                    <a:pt x="2592" y="1933"/>
                    <a:pt x="2597" y="1933"/>
                    <a:pt x="2603" y="1926"/>
                  </a:cubicBezTo>
                  <a:close/>
                  <a:moveTo>
                    <a:pt x="24" y="0"/>
                  </a:moveTo>
                  <a:cubicBezTo>
                    <a:pt x="17" y="17"/>
                    <a:pt x="12" y="34"/>
                    <a:pt x="12" y="57"/>
                  </a:cubicBezTo>
                  <a:cubicBezTo>
                    <a:pt x="6" y="79"/>
                    <a:pt x="1" y="97"/>
                    <a:pt x="1" y="119"/>
                  </a:cubicBezTo>
                  <a:lnTo>
                    <a:pt x="1" y="233"/>
                  </a:lnTo>
                  <a:cubicBezTo>
                    <a:pt x="1" y="250"/>
                    <a:pt x="6" y="267"/>
                    <a:pt x="12" y="284"/>
                  </a:cubicBezTo>
                  <a:cubicBezTo>
                    <a:pt x="17" y="313"/>
                    <a:pt x="24" y="341"/>
                    <a:pt x="35" y="364"/>
                  </a:cubicBezTo>
                  <a:cubicBezTo>
                    <a:pt x="35" y="375"/>
                    <a:pt x="40" y="381"/>
                    <a:pt x="46" y="392"/>
                  </a:cubicBezTo>
                  <a:cubicBezTo>
                    <a:pt x="58" y="420"/>
                    <a:pt x="69" y="443"/>
                    <a:pt x="92" y="472"/>
                  </a:cubicBezTo>
                  <a:cubicBezTo>
                    <a:pt x="92" y="478"/>
                    <a:pt x="98" y="483"/>
                    <a:pt x="103" y="488"/>
                  </a:cubicBezTo>
                  <a:cubicBezTo>
                    <a:pt x="103" y="494"/>
                    <a:pt x="109" y="501"/>
                    <a:pt x="114" y="506"/>
                  </a:cubicBezTo>
                  <a:cubicBezTo>
                    <a:pt x="126" y="523"/>
                    <a:pt x="143" y="540"/>
                    <a:pt x="154" y="557"/>
                  </a:cubicBezTo>
                  <a:cubicBezTo>
                    <a:pt x="177" y="580"/>
                    <a:pt x="200" y="603"/>
                    <a:pt x="222" y="619"/>
                  </a:cubicBezTo>
                  <a:cubicBezTo>
                    <a:pt x="308" y="693"/>
                    <a:pt x="415" y="756"/>
                    <a:pt x="552" y="818"/>
                  </a:cubicBezTo>
                  <a:lnTo>
                    <a:pt x="546" y="813"/>
                  </a:lnTo>
                  <a:lnTo>
                    <a:pt x="541" y="813"/>
                  </a:lnTo>
                  <a:lnTo>
                    <a:pt x="541" y="808"/>
                  </a:lnTo>
                  <a:lnTo>
                    <a:pt x="535" y="801"/>
                  </a:lnTo>
                  <a:cubicBezTo>
                    <a:pt x="575" y="824"/>
                    <a:pt x="620" y="847"/>
                    <a:pt x="672" y="869"/>
                  </a:cubicBezTo>
                  <a:cubicBezTo>
                    <a:pt x="694" y="881"/>
                    <a:pt x="711" y="887"/>
                    <a:pt x="733" y="898"/>
                  </a:cubicBezTo>
                  <a:cubicBezTo>
                    <a:pt x="751" y="903"/>
                    <a:pt x="767" y="910"/>
                    <a:pt x="785" y="915"/>
                  </a:cubicBezTo>
                  <a:cubicBezTo>
                    <a:pt x="796" y="915"/>
                    <a:pt x="808" y="921"/>
                    <a:pt x="819" y="926"/>
                  </a:cubicBezTo>
                  <a:cubicBezTo>
                    <a:pt x="869" y="944"/>
                    <a:pt x="916" y="960"/>
                    <a:pt x="966" y="978"/>
                  </a:cubicBezTo>
                  <a:cubicBezTo>
                    <a:pt x="990" y="983"/>
                    <a:pt x="1006" y="989"/>
                    <a:pt x="1029" y="994"/>
                  </a:cubicBezTo>
                  <a:cubicBezTo>
                    <a:pt x="1035" y="994"/>
                    <a:pt x="1040" y="1000"/>
                    <a:pt x="1047" y="1000"/>
                  </a:cubicBezTo>
                  <a:cubicBezTo>
                    <a:pt x="1058" y="1005"/>
                    <a:pt x="1069" y="1018"/>
                    <a:pt x="1074" y="1023"/>
                  </a:cubicBezTo>
                  <a:cubicBezTo>
                    <a:pt x="1081" y="1034"/>
                    <a:pt x="1086" y="1039"/>
                    <a:pt x="1092" y="1046"/>
                  </a:cubicBezTo>
                  <a:cubicBezTo>
                    <a:pt x="1092" y="1052"/>
                    <a:pt x="1097" y="1063"/>
                    <a:pt x="1097" y="1068"/>
                  </a:cubicBezTo>
                  <a:cubicBezTo>
                    <a:pt x="1103" y="1080"/>
                    <a:pt x="1103" y="1091"/>
                    <a:pt x="1097" y="1108"/>
                  </a:cubicBezTo>
                  <a:lnTo>
                    <a:pt x="1097" y="1120"/>
                  </a:lnTo>
                  <a:cubicBezTo>
                    <a:pt x="1069" y="1183"/>
                    <a:pt x="1052" y="1233"/>
                    <a:pt x="1035" y="1285"/>
                  </a:cubicBezTo>
                  <a:cubicBezTo>
                    <a:pt x="1024" y="1312"/>
                    <a:pt x="1018" y="1341"/>
                    <a:pt x="1013" y="1364"/>
                  </a:cubicBezTo>
                  <a:lnTo>
                    <a:pt x="1013" y="1404"/>
                  </a:lnTo>
                  <a:cubicBezTo>
                    <a:pt x="1006" y="1455"/>
                    <a:pt x="1000" y="1506"/>
                    <a:pt x="1006" y="1558"/>
                  </a:cubicBezTo>
                  <a:cubicBezTo>
                    <a:pt x="1013" y="1579"/>
                    <a:pt x="1013" y="1597"/>
                    <a:pt x="1018" y="1619"/>
                  </a:cubicBezTo>
                  <a:cubicBezTo>
                    <a:pt x="1024" y="1660"/>
                    <a:pt x="1035" y="1694"/>
                    <a:pt x="1047" y="1728"/>
                  </a:cubicBezTo>
                  <a:cubicBezTo>
                    <a:pt x="1074" y="1784"/>
                    <a:pt x="1103" y="1841"/>
                    <a:pt x="1137" y="1886"/>
                  </a:cubicBezTo>
                  <a:cubicBezTo>
                    <a:pt x="1142" y="1892"/>
                    <a:pt x="1142" y="1904"/>
                    <a:pt x="1149" y="1909"/>
                  </a:cubicBezTo>
                  <a:cubicBezTo>
                    <a:pt x="1160" y="1920"/>
                    <a:pt x="1165" y="1926"/>
                    <a:pt x="1176" y="1938"/>
                  </a:cubicBezTo>
                  <a:cubicBezTo>
                    <a:pt x="1205" y="1978"/>
                    <a:pt x="1245" y="2017"/>
                    <a:pt x="1291" y="2057"/>
                  </a:cubicBezTo>
                  <a:cubicBezTo>
                    <a:pt x="1341" y="2096"/>
                    <a:pt x="1399" y="2130"/>
                    <a:pt x="1449" y="2164"/>
                  </a:cubicBezTo>
                  <a:cubicBezTo>
                    <a:pt x="1478" y="2177"/>
                    <a:pt x="1501" y="2193"/>
                    <a:pt x="1524" y="2205"/>
                  </a:cubicBezTo>
                  <a:cubicBezTo>
                    <a:pt x="1580" y="2227"/>
                    <a:pt x="1637" y="2250"/>
                    <a:pt x="1695" y="2267"/>
                  </a:cubicBezTo>
                  <a:cubicBezTo>
                    <a:pt x="1734" y="2279"/>
                    <a:pt x="1779" y="2290"/>
                    <a:pt x="1824" y="2295"/>
                  </a:cubicBezTo>
                  <a:cubicBezTo>
                    <a:pt x="1853" y="2301"/>
                    <a:pt x="1881" y="2308"/>
                    <a:pt x="1905" y="2308"/>
                  </a:cubicBezTo>
                  <a:cubicBezTo>
                    <a:pt x="1933" y="2308"/>
                    <a:pt x="1955" y="2313"/>
                    <a:pt x="1978" y="2313"/>
                  </a:cubicBezTo>
                  <a:cubicBezTo>
                    <a:pt x="2001" y="2313"/>
                    <a:pt x="2023" y="2308"/>
                    <a:pt x="2046" y="2308"/>
                  </a:cubicBezTo>
                  <a:cubicBezTo>
                    <a:pt x="2097" y="2301"/>
                    <a:pt x="2149" y="2290"/>
                    <a:pt x="2194" y="2279"/>
                  </a:cubicBezTo>
                  <a:cubicBezTo>
                    <a:pt x="2217" y="2274"/>
                    <a:pt x="2233" y="2267"/>
                    <a:pt x="2256" y="2256"/>
                  </a:cubicBezTo>
                  <a:cubicBezTo>
                    <a:pt x="2267" y="2256"/>
                    <a:pt x="2280" y="2250"/>
                    <a:pt x="2296" y="2245"/>
                  </a:cubicBezTo>
                  <a:cubicBezTo>
                    <a:pt x="2301" y="2239"/>
                    <a:pt x="2301" y="2239"/>
                    <a:pt x="2308" y="2233"/>
                  </a:cubicBezTo>
                  <a:cubicBezTo>
                    <a:pt x="2336" y="2222"/>
                    <a:pt x="2364" y="2205"/>
                    <a:pt x="2393" y="2188"/>
                  </a:cubicBezTo>
                  <a:cubicBezTo>
                    <a:pt x="2398" y="2182"/>
                    <a:pt x="2404" y="2177"/>
                    <a:pt x="2411" y="2171"/>
                  </a:cubicBezTo>
                  <a:cubicBezTo>
                    <a:pt x="2450" y="2143"/>
                    <a:pt x="2484" y="2109"/>
                    <a:pt x="2518" y="2069"/>
                  </a:cubicBezTo>
                  <a:cubicBezTo>
                    <a:pt x="2540" y="2046"/>
                    <a:pt x="2558" y="2017"/>
                    <a:pt x="2574" y="1989"/>
                  </a:cubicBezTo>
                  <a:cubicBezTo>
                    <a:pt x="2586" y="1967"/>
                    <a:pt x="2597" y="1949"/>
                    <a:pt x="2608" y="1926"/>
                  </a:cubicBezTo>
                  <a:lnTo>
                    <a:pt x="2603" y="1926"/>
                  </a:lnTo>
                  <a:cubicBezTo>
                    <a:pt x="2615" y="1915"/>
                    <a:pt x="2621" y="1899"/>
                    <a:pt x="2626" y="1892"/>
                  </a:cubicBezTo>
                  <a:cubicBezTo>
                    <a:pt x="2626" y="1881"/>
                    <a:pt x="2631" y="1875"/>
                    <a:pt x="2631" y="1870"/>
                  </a:cubicBezTo>
                  <a:cubicBezTo>
                    <a:pt x="2642" y="1858"/>
                    <a:pt x="2660" y="1852"/>
                    <a:pt x="2676" y="1852"/>
                  </a:cubicBezTo>
                  <a:cubicBezTo>
                    <a:pt x="2694" y="1852"/>
                    <a:pt x="2711" y="1858"/>
                    <a:pt x="2723" y="1870"/>
                  </a:cubicBezTo>
                  <a:cubicBezTo>
                    <a:pt x="2723" y="1875"/>
                    <a:pt x="2728" y="1875"/>
                    <a:pt x="2728" y="1881"/>
                  </a:cubicBezTo>
                  <a:cubicBezTo>
                    <a:pt x="2791" y="2012"/>
                    <a:pt x="2847" y="2119"/>
                    <a:pt x="2904" y="2211"/>
                  </a:cubicBezTo>
                  <a:cubicBezTo>
                    <a:pt x="2967" y="2279"/>
                    <a:pt x="3035" y="2353"/>
                    <a:pt x="3109" y="2415"/>
                  </a:cubicBezTo>
                  <a:cubicBezTo>
                    <a:pt x="3195" y="2484"/>
                    <a:pt x="3279" y="2534"/>
                    <a:pt x="3376" y="2574"/>
                  </a:cubicBezTo>
                  <a:cubicBezTo>
                    <a:pt x="3387" y="2580"/>
                    <a:pt x="3392" y="2580"/>
                    <a:pt x="3405" y="2580"/>
                  </a:cubicBezTo>
                  <a:cubicBezTo>
                    <a:pt x="3450" y="2586"/>
                    <a:pt x="3489" y="2591"/>
                    <a:pt x="3529" y="2591"/>
                  </a:cubicBezTo>
                  <a:lnTo>
                    <a:pt x="3592" y="2591"/>
                  </a:lnTo>
                  <a:cubicBezTo>
                    <a:pt x="3654" y="2580"/>
                    <a:pt x="3712" y="2568"/>
                    <a:pt x="3774" y="2546"/>
                  </a:cubicBezTo>
                  <a:cubicBezTo>
                    <a:pt x="3785" y="2546"/>
                    <a:pt x="3796" y="2540"/>
                    <a:pt x="3808" y="2534"/>
                  </a:cubicBezTo>
                  <a:cubicBezTo>
                    <a:pt x="3830" y="2529"/>
                    <a:pt x="3853" y="2518"/>
                    <a:pt x="3877" y="2505"/>
                  </a:cubicBezTo>
                  <a:cubicBezTo>
                    <a:pt x="3877" y="2505"/>
                    <a:pt x="3877" y="2500"/>
                    <a:pt x="3882" y="2500"/>
                  </a:cubicBezTo>
                  <a:cubicBezTo>
                    <a:pt x="3893" y="2478"/>
                    <a:pt x="3916" y="2466"/>
                    <a:pt x="3938" y="2466"/>
                  </a:cubicBezTo>
                  <a:lnTo>
                    <a:pt x="3956" y="2466"/>
                  </a:lnTo>
                  <a:cubicBezTo>
                    <a:pt x="3967" y="2460"/>
                    <a:pt x="3979" y="2455"/>
                    <a:pt x="3990" y="2444"/>
                  </a:cubicBezTo>
                  <a:cubicBezTo>
                    <a:pt x="4013" y="2432"/>
                    <a:pt x="4035" y="2415"/>
                    <a:pt x="4058" y="2398"/>
                  </a:cubicBezTo>
                  <a:cubicBezTo>
                    <a:pt x="4074" y="2387"/>
                    <a:pt x="4092" y="2376"/>
                    <a:pt x="4103" y="2364"/>
                  </a:cubicBezTo>
                  <a:cubicBezTo>
                    <a:pt x="4160" y="2319"/>
                    <a:pt x="4211" y="2267"/>
                    <a:pt x="4257" y="2211"/>
                  </a:cubicBezTo>
                  <a:cubicBezTo>
                    <a:pt x="4291" y="2164"/>
                    <a:pt x="4325" y="2125"/>
                    <a:pt x="4347" y="2080"/>
                  </a:cubicBezTo>
                  <a:cubicBezTo>
                    <a:pt x="4359" y="2062"/>
                    <a:pt x="4365" y="2046"/>
                    <a:pt x="4376" y="2028"/>
                  </a:cubicBezTo>
                  <a:cubicBezTo>
                    <a:pt x="4381" y="2017"/>
                    <a:pt x="4388" y="2001"/>
                    <a:pt x="4393" y="1989"/>
                  </a:cubicBezTo>
                  <a:cubicBezTo>
                    <a:pt x="4410" y="1944"/>
                    <a:pt x="4428" y="1892"/>
                    <a:pt x="4438" y="1847"/>
                  </a:cubicBezTo>
                  <a:cubicBezTo>
                    <a:pt x="4438" y="1807"/>
                    <a:pt x="4444" y="1773"/>
                    <a:pt x="4444" y="1739"/>
                  </a:cubicBezTo>
                  <a:cubicBezTo>
                    <a:pt x="4444" y="1721"/>
                    <a:pt x="4456" y="1705"/>
                    <a:pt x="4467" y="1694"/>
                  </a:cubicBezTo>
                  <a:cubicBezTo>
                    <a:pt x="4473" y="1682"/>
                    <a:pt x="4478" y="1682"/>
                    <a:pt x="4483" y="1676"/>
                  </a:cubicBezTo>
                  <a:cubicBezTo>
                    <a:pt x="4496" y="1671"/>
                    <a:pt x="4501" y="1665"/>
                    <a:pt x="4512" y="1660"/>
                  </a:cubicBezTo>
                  <a:lnTo>
                    <a:pt x="4524" y="1660"/>
                  </a:lnTo>
                  <a:cubicBezTo>
                    <a:pt x="4530" y="1653"/>
                    <a:pt x="4535" y="1653"/>
                    <a:pt x="4541" y="1653"/>
                  </a:cubicBezTo>
                  <a:cubicBezTo>
                    <a:pt x="4569" y="1653"/>
                    <a:pt x="4598" y="1671"/>
                    <a:pt x="4609" y="1694"/>
                  </a:cubicBezTo>
                  <a:cubicBezTo>
                    <a:pt x="4614" y="1699"/>
                    <a:pt x="4614" y="1710"/>
                    <a:pt x="4620" y="1716"/>
                  </a:cubicBezTo>
                  <a:cubicBezTo>
                    <a:pt x="4627" y="1739"/>
                    <a:pt x="4632" y="1755"/>
                    <a:pt x="4638" y="1779"/>
                  </a:cubicBezTo>
                  <a:cubicBezTo>
                    <a:pt x="4643" y="1784"/>
                    <a:pt x="4643" y="1789"/>
                    <a:pt x="4643" y="1796"/>
                  </a:cubicBezTo>
                  <a:cubicBezTo>
                    <a:pt x="4661" y="1836"/>
                    <a:pt x="4677" y="1870"/>
                    <a:pt x="4700" y="1899"/>
                  </a:cubicBezTo>
                  <a:cubicBezTo>
                    <a:pt x="4722" y="1926"/>
                    <a:pt x="4745" y="1954"/>
                    <a:pt x="4779" y="1983"/>
                  </a:cubicBezTo>
                  <a:cubicBezTo>
                    <a:pt x="4813" y="2012"/>
                    <a:pt x="4848" y="2035"/>
                    <a:pt x="4887" y="2051"/>
                  </a:cubicBezTo>
                  <a:cubicBezTo>
                    <a:pt x="4893" y="2057"/>
                    <a:pt x="4905" y="2057"/>
                    <a:pt x="4910" y="2062"/>
                  </a:cubicBezTo>
                  <a:cubicBezTo>
                    <a:pt x="4939" y="2074"/>
                    <a:pt x="4973" y="2085"/>
                    <a:pt x="5013" y="2096"/>
                  </a:cubicBezTo>
                  <a:lnTo>
                    <a:pt x="5029" y="2096"/>
                  </a:lnTo>
                  <a:cubicBezTo>
                    <a:pt x="5041" y="2103"/>
                    <a:pt x="5047" y="2103"/>
                    <a:pt x="5052" y="2103"/>
                  </a:cubicBezTo>
                  <a:cubicBezTo>
                    <a:pt x="5104" y="2109"/>
                    <a:pt x="5149" y="2114"/>
                    <a:pt x="5194" y="2114"/>
                  </a:cubicBezTo>
                  <a:cubicBezTo>
                    <a:pt x="5223" y="2114"/>
                    <a:pt x="5251" y="2114"/>
                    <a:pt x="5280" y="2109"/>
                  </a:cubicBezTo>
                  <a:lnTo>
                    <a:pt x="5296" y="2109"/>
                  </a:lnTo>
                  <a:cubicBezTo>
                    <a:pt x="5393" y="2096"/>
                    <a:pt x="5490" y="2074"/>
                    <a:pt x="5587" y="2040"/>
                  </a:cubicBezTo>
                  <a:cubicBezTo>
                    <a:pt x="5598" y="2035"/>
                    <a:pt x="5609" y="2028"/>
                    <a:pt x="5621" y="2028"/>
                  </a:cubicBezTo>
                  <a:cubicBezTo>
                    <a:pt x="5632" y="2023"/>
                    <a:pt x="5637" y="2017"/>
                    <a:pt x="5649" y="2017"/>
                  </a:cubicBezTo>
                  <a:cubicBezTo>
                    <a:pt x="5723" y="1983"/>
                    <a:pt x="5797" y="1949"/>
                    <a:pt x="5865" y="1904"/>
                  </a:cubicBezTo>
                  <a:cubicBezTo>
                    <a:pt x="5876" y="1899"/>
                    <a:pt x="5894" y="1886"/>
                    <a:pt x="5904" y="1875"/>
                  </a:cubicBezTo>
                  <a:lnTo>
                    <a:pt x="5910" y="1875"/>
                  </a:lnTo>
                  <a:cubicBezTo>
                    <a:pt x="5888" y="1841"/>
                    <a:pt x="5865" y="1807"/>
                    <a:pt x="5842" y="1773"/>
                  </a:cubicBezTo>
                  <a:cubicBezTo>
                    <a:pt x="5791" y="1694"/>
                    <a:pt x="5752" y="1603"/>
                    <a:pt x="5729" y="1506"/>
                  </a:cubicBezTo>
                  <a:cubicBezTo>
                    <a:pt x="5723" y="1495"/>
                    <a:pt x="5723" y="1477"/>
                    <a:pt x="5718" y="1461"/>
                  </a:cubicBezTo>
                  <a:cubicBezTo>
                    <a:pt x="5700" y="1477"/>
                    <a:pt x="5684" y="1495"/>
                    <a:pt x="5666" y="1506"/>
                  </a:cubicBezTo>
                  <a:cubicBezTo>
                    <a:pt x="5621" y="1534"/>
                    <a:pt x="5574" y="1558"/>
                    <a:pt x="5529" y="1574"/>
                  </a:cubicBezTo>
                  <a:cubicBezTo>
                    <a:pt x="5484" y="1585"/>
                    <a:pt x="5433" y="1597"/>
                    <a:pt x="5382" y="1603"/>
                  </a:cubicBezTo>
                  <a:lnTo>
                    <a:pt x="5364" y="1603"/>
                  </a:lnTo>
                  <a:cubicBezTo>
                    <a:pt x="5314" y="1603"/>
                    <a:pt x="5268" y="1597"/>
                    <a:pt x="5217" y="1585"/>
                  </a:cubicBezTo>
                  <a:cubicBezTo>
                    <a:pt x="5138" y="1569"/>
                    <a:pt x="5070" y="1545"/>
                    <a:pt x="4989" y="1506"/>
                  </a:cubicBezTo>
                  <a:cubicBezTo>
                    <a:pt x="4893" y="1455"/>
                    <a:pt x="4803" y="1393"/>
                    <a:pt x="4717" y="1312"/>
                  </a:cubicBezTo>
                  <a:cubicBezTo>
                    <a:pt x="4620" y="1228"/>
                    <a:pt x="4535" y="1131"/>
                    <a:pt x="4467" y="1028"/>
                  </a:cubicBezTo>
                  <a:cubicBezTo>
                    <a:pt x="4456" y="1012"/>
                    <a:pt x="4433" y="1000"/>
                    <a:pt x="4410" y="1000"/>
                  </a:cubicBezTo>
                  <a:cubicBezTo>
                    <a:pt x="4376" y="1000"/>
                    <a:pt x="4354" y="1018"/>
                    <a:pt x="4336" y="1034"/>
                  </a:cubicBezTo>
                  <a:cubicBezTo>
                    <a:pt x="4268" y="1142"/>
                    <a:pt x="4218" y="1256"/>
                    <a:pt x="4166" y="1369"/>
                  </a:cubicBezTo>
                  <a:cubicBezTo>
                    <a:pt x="4137" y="1432"/>
                    <a:pt x="4115" y="1495"/>
                    <a:pt x="4081" y="1558"/>
                  </a:cubicBezTo>
                  <a:cubicBezTo>
                    <a:pt x="4040" y="1637"/>
                    <a:pt x="4001" y="1694"/>
                    <a:pt x="3956" y="1744"/>
                  </a:cubicBezTo>
                  <a:cubicBezTo>
                    <a:pt x="3927" y="1779"/>
                    <a:pt x="3898" y="1802"/>
                    <a:pt x="3864" y="1830"/>
                  </a:cubicBezTo>
                  <a:cubicBezTo>
                    <a:pt x="3830" y="1847"/>
                    <a:pt x="3802" y="1864"/>
                    <a:pt x="3767" y="1875"/>
                  </a:cubicBezTo>
                  <a:cubicBezTo>
                    <a:pt x="3722" y="1886"/>
                    <a:pt x="3672" y="1899"/>
                    <a:pt x="3620" y="1904"/>
                  </a:cubicBezTo>
                  <a:lnTo>
                    <a:pt x="3592" y="1904"/>
                  </a:lnTo>
                  <a:cubicBezTo>
                    <a:pt x="3552" y="1904"/>
                    <a:pt x="3518" y="1899"/>
                    <a:pt x="3478" y="1892"/>
                  </a:cubicBezTo>
                  <a:cubicBezTo>
                    <a:pt x="3439" y="1881"/>
                    <a:pt x="3399" y="1870"/>
                    <a:pt x="3365" y="1852"/>
                  </a:cubicBezTo>
                  <a:cubicBezTo>
                    <a:pt x="3319" y="1824"/>
                    <a:pt x="3274" y="1796"/>
                    <a:pt x="3234" y="1762"/>
                  </a:cubicBezTo>
                  <a:cubicBezTo>
                    <a:pt x="3182" y="1710"/>
                    <a:pt x="3132" y="1653"/>
                    <a:pt x="3086" y="1585"/>
                  </a:cubicBezTo>
                  <a:cubicBezTo>
                    <a:pt x="3035" y="1506"/>
                    <a:pt x="2996" y="1421"/>
                    <a:pt x="2961" y="1335"/>
                  </a:cubicBezTo>
                  <a:lnTo>
                    <a:pt x="2961" y="1324"/>
                  </a:lnTo>
                  <a:lnTo>
                    <a:pt x="2949" y="1296"/>
                  </a:lnTo>
                  <a:cubicBezTo>
                    <a:pt x="2949" y="1278"/>
                    <a:pt x="2938" y="1267"/>
                    <a:pt x="2933" y="1256"/>
                  </a:cubicBezTo>
                  <a:cubicBezTo>
                    <a:pt x="2922" y="1244"/>
                    <a:pt x="2910" y="1233"/>
                    <a:pt x="2893" y="1228"/>
                  </a:cubicBezTo>
                  <a:cubicBezTo>
                    <a:pt x="2881" y="1228"/>
                    <a:pt x="2876" y="1222"/>
                    <a:pt x="2865" y="1222"/>
                  </a:cubicBezTo>
                  <a:cubicBezTo>
                    <a:pt x="2841" y="1222"/>
                    <a:pt x="2820" y="1233"/>
                    <a:pt x="2807" y="1244"/>
                  </a:cubicBezTo>
                  <a:cubicBezTo>
                    <a:pt x="2734" y="1312"/>
                    <a:pt x="2660" y="1369"/>
                    <a:pt x="2586" y="1421"/>
                  </a:cubicBezTo>
                  <a:cubicBezTo>
                    <a:pt x="2501" y="1472"/>
                    <a:pt x="2421" y="1511"/>
                    <a:pt x="2342" y="1540"/>
                  </a:cubicBezTo>
                  <a:cubicBezTo>
                    <a:pt x="2285" y="1558"/>
                    <a:pt x="2228" y="1569"/>
                    <a:pt x="2183" y="1574"/>
                  </a:cubicBezTo>
                  <a:lnTo>
                    <a:pt x="2160" y="1574"/>
                  </a:lnTo>
                  <a:cubicBezTo>
                    <a:pt x="2120" y="1574"/>
                    <a:pt x="2081" y="1569"/>
                    <a:pt x="2046" y="1563"/>
                  </a:cubicBezTo>
                  <a:cubicBezTo>
                    <a:pt x="2001" y="1551"/>
                    <a:pt x="1967" y="1540"/>
                    <a:pt x="1926" y="1524"/>
                  </a:cubicBezTo>
                  <a:cubicBezTo>
                    <a:pt x="1881" y="1495"/>
                    <a:pt x="1836" y="1466"/>
                    <a:pt x="1797" y="1432"/>
                  </a:cubicBezTo>
                  <a:cubicBezTo>
                    <a:pt x="1756" y="1393"/>
                    <a:pt x="1729" y="1359"/>
                    <a:pt x="1700" y="1319"/>
                  </a:cubicBezTo>
                  <a:cubicBezTo>
                    <a:pt x="1677" y="1285"/>
                    <a:pt x="1660" y="1244"/>
                    <a:pt x="1643" y="1204"/>
                  </a:cubicBezTo>
                  <a:cubicBezTo>
                    <a:pt x="1632" y="1159"/>
                    <a:pt x="1620" y="1114"/>
                    <a:pt x="1620" y="1063"/>
                  </a:cubicBezTo>
                  <a:cubicBezTo>
                    <a:pt x="1614" y="966"/>
                    <a:pt x="1626" y="876"/>
                    <a:pt x="1632" y="784"/>
                  </a:cubicBezTo>
                  <a:cubicBezTo>
                    <a:pt x="1637" y="733"/>
                    <a:pt x="1643" y="688"/>
                    <a:pt x="1648" y="643"/>
                  </a:cubicBezTo>
                  <a:cubicBezTo>
                    <a:pt x="1648" y="619"/>
                    <a:pt x="1643" y="603"/>
                    <a:pt x="1626" y="585"/>
                  </a:cubicBezTo>
                  <a:cubicBezTo>
                    <a:pt x="1620" y="574"/>
                    <a:pt x="1609" y="569"/>
                    <a:pt x="1598" y="562"/>
                  </a:cubicBezTo>
                  <a:cubicBezTo>
                    <a:pt x="1585" y="557"/>
                    <a:pt x="1580" y="557"/>
                    <a:pt x="1569" y="557"/>
                  </a:cubicBezTo>
                  <a:lnTo>
                    <a:pt x="1558" y="557"/>
                  </a:lnTo>
                  <a:lnTo>
                    <a:pt x="1540" y="562"/>
                  </a:lnTo>
                  <a:lnTo>
                    <a:pt x="1540" y="557"/>
                  </a:lnTo>
                  <a:cubicBezTo>
                    <a:pt x="1438" y="562"/>
                    <a:pt x="1341" y="569"/>
                    <a:pt x="1251" y="569"/>
                  </a:cubicBezTo>
                  <a:cubicBezTo>
                    <a:pt x="1052" y="569"/>
                    <a:pt x="887" y="551"/>
                    <a:pt x="733" y="523"/>
                  </a:cubicBezTo>
                  <a:cubicBezTo>
                    <a:pt x="620" y="494"/>
                    <a:pt x="518" y="460"/>
                    <a:pt x="433" y="415"/>
                  </a:cubicBezTo>
                  <a:cubicBezTo>
                    <a:pt x="358" y="381"/>
                    <a:pt x="297" y="336"/>
                    <a:pt x="234" y="284"/>
                  </a:cubicBezTo>
                  <a:cubicBezTo>
                    <a:pt x="177" y="233"/>
                    <a:pt x="132" y="176"/>
                    <a:pt x="92" y="113"/>
                  </a:cubicBezTo>
                  <a:cubicBezTo>
                    <a:pt x="64" y="79"/>
                    <a:pt x="46" y="40"/>
                    <a:pt x="2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3" name="Google Shape;2167;p27"/>
            <p:cNvSpPr>
              <a:spLocks noChangeArrowheads="1"/>
            </p:cNvSpPr>
            <p:nvPr/>
          </p:nvSpPr>
          <p:spPr bwMode="auto">
            <a:xfrm flipH="1">
              <a:off x="702105" y="3491731"/>
              <a:ext cx="217270" cy="208789"/>
            </a:xfrm>
            <a:custGeom>
              <a:avLst/>
              <a:gdLst>
                <a:gd name="T0" fmla="*/ 0 w 7392"/>
                <a:gd name="T1" fmla="*/ 0 h 7106"/>
                <a:gd name="T2" fmla="*/ 7392 w 7392"/>
                <a:gd name="T3" fmla="*/ 7106 h 7106"/>
              </a:gdLst>
              <a:ahLst/>
              <a:cxnLst/>
              <a:rect l="T0" t="T1" r="T2" b="T3"/>
              <a:pathLst>
                <a:path w="7392" h="7106" extrusionOk="0">
                  <a:moveTo>
                    <a:pt x="2778" y="4819"/>
                  </a:moveTo>
                  <a:lnTo>
                    <a:pt x="2778" y="4826"/>
                  </a:lnTo>
                  <a:lnTo>
                    <a:pt x="2784" y="4819"/>
                  </a:lnTo>
                  <a:close/>
                  <a:moveTo>
                    <a:pt x="3898" y="171"/>
                  </a:moveTo>
                  <a:cubicBezTo>
                    <a:pt x="3938" y="171"/>
                    <a:pt x="3977" y="177"/>
                    <a:pt x="4011" y="182"/>
                  </a:cubicBezTo>
                  <a:cubicBezTo>
                    <a:pt x="4068" y="194"/>
                    <a:pt x="4113" y="211"/>
                    <a:pt x="4160" y="228"/>
                  </a:cubicBezTo>
                  <a:cubicBezTo>
                    <a:pt x="4205" y="250"/>
                    <a:pt x="4255" y="284"/>
                    <a:pt x="4302" y="318"/>
                  </a:cubicBezTo>
                  <a:cubicBezTo>
                    <a:pt x="4358" y="370"/>
                    <a:pt x="4404" y="421"/>
                    <a:pt x="4444" y="478"/>
                  </a:cubicBezTo>
                  <a:cubicBezTo>
                    <a:pt x="4472" y="518"/>
                    <a:pt x="4489" y="557"/>
                    <a:pt x="4506" y="591"/>
                  </a:cubicBezTo>
                  <a:cubicBezTo>
                    <a:pt x="4540" y="700"/>
                    <a:pt x="4557" y="813"/>
                    <a:pt x="4569" y="927"/>
                  </a:cubicBezTo>
                  <a:cubicBezTo>
                    <a:pt x="4574" y="984"/>
                    <a:pt x="4580" y="1034"/>
                    <a:pt x="4591" y="1092"/>
                  </a:cubicBezTo>
                  <a:cubicBezTo>
                    <a:pt x="4596" y="1137"/>
                    <a:pt x="4609" y="1189"/>
                    <a:pt x="4637" y="1246"/>
                  </a:cubicBezTo>
                  <a:cubicBezTo>
                    <a:pt x="4643" y="1262"/>
                    <a:pt x="4648" y="1280"/>
                    <a:pt x="4664" y="1307"/>
                  </a:cubicBezTo>
                  <a:lnTo>
                    <a:pt x="4671" y="1319"/>
                  </a:lnTo>
                  <a:cubicBezTo>
                    <a:pt x="4682" y="1336"/>
                    <a:pt x="4688" y="1348"/>
                    <a:pt x="4699" y="1364"/>
                  </a:cubicBezTo>
                  <a:lnTo>
                    <a:pt x="4705" y="1382"/>
                  </a:lnTo>
                  <a:cubicBezTo>
                    <a:pt x="4711" y="1399"/>
                    <a:pt x="4722" y="1409"/>
                    <a:pt x="4733" y="1427"/>
                  </a:cubicBezTo>
                  <a:cubicBezTo>
                    <a:pt x="4750" y="1444"/>
                    <a:pt x="4779" y="1456"/>
                    <a:pt x="4808" y="1456"/>
                  </a:cubicBezTo>
                  <a:cubicBezTo>
                    <a:pt x="4824" y="1456"/>
                    <a:pt x="4842" y="1456"/>
                    <a:pt x="4858" y="1444"/>
                  </a:cubicBezTo>
                  <a:cubicBezTo>
                    <a:pt x="4864" y="1438"/>
                    <a:pt x="4876" y="1433"/>
                    <a:pt x="4887" y="1422"/>
                  </a:cubicBezTo>
                  <a:lnTo>
                    <a:pt x="4898" y="1409"/>
                  </a:lnTo>
                  <a:cubicBezTo>
                    <a:pt x="4921" y="1399"/>
                    <a:pt x="4937" y="1393"/>
                    <a:pt x="4960" y="1382"/>
                  </a:cubicBezTo>
                  <a:cubicBezTo>
                    <a:pt x="4984" y="1375"/>
                    <a:pt x="5012" y="1364"/>
                    <a:pt x="5034" y="1359"/>
                  </a:cubicBezTo>
                  <a:cubicBezTo>
                    <a:pt x="5057" y="1354"/>
                    <a:pt x="5086" y="1341"/>
                    <a:pt x="5108" y="1336"/>
                  </a:cubicBezTo>
                  <a:cubicBezTo>
                    <a:pt x="5149" y="1319"/>
                    <a:pt x="5194" y="1307"/>
                    <a:pt x="5233" y="1291"/>
                  </a:cubicBezTo>
                  <a:lnTo>
                    <a:pt x="5285" y="1273"/>
                  </a:lnTo>
                  <a:cubicBezTo>
                    <a:pt x="5370" y="1239"/>
                    <a:pt x="5477" y="1205"/>
                    <a:pt x="5603" y="1189"/>
                  </a:cubicBezTo>
                  <a:lnTo>
                    <a:pt x="5653" y="1189"/>
                  </a:lnTo>
                  <a:cubicBezTo>
                    <a:pt x="5687" y="1189"/>
                    <a:pt x="5728" y="1189"/>
                    <a:pt x="5773" y="1194"/>
                  </a:cubicBezTo>
                  <a:cubicBezTo>
                    <a:pt x="5830" y="1212"/>
                    <a:pt x="5886" y="1228"/>
                    <a:pt x="5938" y="1251"/>
                  </a:cubicBezTo>
                  <a:cubicBezTo>
                    <a:pt x="5983" y="1273"/>
                    <a:pt x="6023" y="1296"/>
                    <a:pt x="6062" y="1330"/>
                  </a:cubicBezTo>
                  <a:cubicBezTo>
                    <a:pt x="6091" y="1354"/>
                    <a:pt x="6120" y="1382"/>
                    <a:pt x="6143" y="1416"/>
                  </a:cubicBezTo>
                  <a:cubicBezTo>
                    <a:pt x="6159" y="1438"/>
                    <a:pt x="6177" y="1472"/>
                    <a:pt x="6188" y="1506"/>
                  </a:cubicBezTo>
                  <a:cubicBezTo>
                    <a:pt x="6205" y="1546"/>
                    <a:pt x="6211" y="1580"/>
                    <a:pt x="6216" y="1621"/>
                  </a:cubicBezTo>
                  <a:cubicBezTo>
                    <a:pt x="6222" y="1666"/>
                    <a:pt x="6222" y="1700"/>
                    <a:pt x="6216" y="1739"/>
                  </a:cubicBezTo>
                  <a:cubicBezTo>
                    <a:pt x="6211" y="1774"/>
                    <a:pt x="6199" y="1802"/>
                    <a:pt x="6182" y="1831"/>
                  </a:cubicBezTo>
                  <a:cubicBezTo>
                    <a:pt x="6143" y="1915"/>
                    <a:pt x="6080" y="1996"/>
                    <a:pt x="6017" y="2075"/>
                  </a:cubicBezTo>
                  <a:lnTo>
                    <a:pt x="5978" y="2120"/>
                  </a:lnTo>
                  <a:cubicBezTo>
                    <a:pt x="5933" y="2172"/>
                    <a:pt x="5904" y="2217"/>
                    <a:pt x="5875" y="2262"/>
                  </a:cubicBezTo>
                  <a:cubicBezTo>
                    <a:pt x="5858" y="2290"/>
                    <a:pt x="5847" y="2314"/>
                    <a:pt x="5836" y="2342"/>
                  </a:cubicBezTo>
                  <a:cubicBezTo>
                    <a:pt x="5830" y="2364"/>
                    <a:pt x="5824" y="2382"/>
                    <a:pt x="5818" y="2410"/>
                  </a:cubicBezTo>
                  <a:cubicBezTo>
                    <a:pt x="5813" y="2421"/>
                    <a:pt x="5802" y="2432"/>
                    <a:pt x="5790" y="2455"/>
                  </a:cubicBezTo>
                  <a:lnTo>
                    <a:pt x="5773" y="2479"/>
                  </a:lnTo>
                  <a:cubicBezTo>
                    <a:pt x="5750" y="2507"/>
                    <a:pt x="5750" y="2541"/>
                    <a:pt x="5768" y="2575"/>
                  </a:cubicBezTo>
                  <a:cubicBezTo>
                    <a:pt x="5773" y="2586"/>
                    <a:pt x="5784" y="2597"/>
                    <a:pt x="5796" y="2603"/>
                  </a:cubicBezTo>
                  <a:cubicBezTo>
                    <a:pt x="5813" y="2615"/>
                    <a:pt x="5824" y="2620"/>
                    <a:pt x="5841" y="2620"/>
                  </a:cubicBezTo>
                  <a:cubicBezTo>
                    <a:pt x="5926" y="2631"/>
                    <a:pt x="6017" y="2644"/>
                    <a:pt x="6103" y="2649"/>
                  </a:cubicBezTo>
                  <a:lnTo>
                    <a:pt x="6120" y="2649"/>
                  </a:lnTo>
                  <a:lnTo>
                    <a:pt x="6143" y="2655"/>
                  </a:lnTo>
                  <a:cubicBezTo>
                    <a:pt x="6250" y="2665"/>
                    <a:pt x="6369" y="2678"/>
                    <a:pt x="6484" y="2694"/>
                  </a:cubicBezTo>
                  <a:cubicBezTo>
                    <a:pt x="6636" y="2723"/>
                    <a:pt x="6751" y="2757"/>
                    <a:pt x="6846" y="2802"/>
                  </a:cubicBezTo>
                  <a:cubicBezTo>
                    <a:pt x="6904" y="2830"/>
                    <a:pt x="6956" y="2859"/>
                    <a:pt x="7001" y="2893"/>
                  </a:cubicBezTo>
                  <a:cubicBezTo>
                    <a:pt x="7035" y="2922"/>
                    <a:pt x="7063" y="2956"/>
                    <a:pt x="7085" y="2985"/>
                  </a:cubicBezTo>
                  <a:cubicBezTo>
                    <a:pt x="7108" y="3019"/>
                    <a:pt x="7126" y="3058"/>
                    <a:pt x="7142" y="3092"/>
                  </a:cubicBezTo>
                  <a:cubicBezTo>
                    <a:pt x="7160" y="3143"/>
                    <a:pt x="7171" y="3200"/>
                    <a:pt x="7182" y="3263"/>
                  </a:cubicBezTo>
                  <a:cubicBezTo>
                    <a:pt x="7182" y="3319"/>
                    <a:pt x="7182" y="3371"/>
                    <a:pt x="7176" y="3421"/>
                  </a:cubicBezTo>
                  <a:cubicBezTo>
                    <a:pt x="7166" y="3462"/>
                    <a:pt x="7153" y="3496"/>
                    <a:pt x="7142" y="3523"/>
                  </a:cubicBezTo>
                  <a:cubicBezTo>
                    <a:pt x="7131" y="3546"/>
                    <a:pt x="7114" y="3575"/>
                    <a:pt x="7097" y="3604"/>
                  </a:cubicBezTo>
                  <a:cubicBezTo>
                    <a:pt x="7069" y="3626"/>
                    <a:pt x="7046" y="3654"/>
                    <a:pt x="7011" y="3672"/>
                  </a:cubicBezTo>
                  <a:cubicBezTo>
                    <a:pt x="6966" y="3706"/>
                    <a:pt x="6915" y="3735"/>
                    <a:pt x="6846" y="3756"/>
                  </a:cubicBezTo>
                  <a:cubicBezTo>
                    <a:pt x="6722" y="3803"/>
                    <a:pt x="6574" y="3825"/>
                    <a:pt x="6426" y="3853"/>
                  </a:cubicBezTo>
                  <a:cubicBezTo>
                    <a:pt x="6376" y="3859"/>
                    <a:pt x="6319" y="3871"/>
                    <a:pt x="6267" y="3882"/>
                  </a:cubicBezTo>
                  <a:cubicBezTo>
                    <a:pt x="6240" y="3882"/>
                    <a:pt x="6211" y="3905"/>
                    <a:pt x="6199" y="3939"/>
                  </a:cubicBezTo>
                  <a:cubicBezTo>
                    <a:pt x="6193" y="3973"/>
                    <a:pt x="6199" y="4007"/>
                    <a:pt x="6222" y="4029"/>
                  </a:cubicBezTo>
                  <a:cubicBezTo>
                    <a:pt x="6250" y="4058"/>
                    <a:pt x="6279" y="4092"/>
                    <a:pt x="6313" y="4131"/>
                  </a:cubicBezTo>
                  <a:cubicBezTo>
                    <a:pt x="6330" y="4160"/>
                    <a:pt x="6347" y="4189"/>
                    <a:pt x="6358" y="4217"/>
                  </a:cubicBezTo>
                  <a:cubicBezTo>
                    <a:pt x="6364" y="4239"/>
                    <a:pt x="6369" y="4268"/>
                    <a:pt x="6376" y="4307"/>
                  </a:cubicBezTo>
                  <a:cubicBezTo>
                    <a:pt x="6376" y="4331"/>
                    <a:pt x="6376" y="4365"/>
                    <a:pt x="6369" y="4393"/>
                  </a:cubicBezTo>
                  <a:cubicBezTo>
                    <a:pt x="6364" y="4427"/>
                    <a:pt x="6353" y="4462"/>
                    <a:pt x="6335" y="4496"/>
                  </a:cubicBezTo>
                  <a:cubicBezTo>
                    <a:pt x="6319" y="4535"/>
                    <a:pt x="6290" y="4580"/>
                    <a:pt x="6256" y="4621"/>
                  </a:cubicBezTo>
                  <a:cubicBezTo>
                    <a:pt x="6205" y="4672"/>
                    <a:pt x="6154" y="4723"/>
                    <a:pt x="6085" y="4768"/>
                  </a:cubicBezTo>
                  <a:cubicBezTo>
                    <a:pt x="6001" y="4831"/>
                    <a:pt x="5904" y="4882"/>
                    <a:pt x="5802" y="4921"/>
                  </a:cubicBezTo>
                  <a:cubicBezTo>
                    <a:pt x="5700" y="4962"/>
                    <a:pt x="5585" y="4989"/>
                    <a:pt x="5477" y="5002"/>
                  </a:cubicBezTo>
                  <a:lnTo>
                    <a:pt x="5461" y="5002"/>
                  </a:lnTo>
                  <a:cubicBezTo>
                    <a:pt x="5432" y="5007"/>
                    <a:pt x="5404" y="5007"/>
                    <a:pt x="5375" y="5007"/>
                  </a:cubicBezTo>
                  <a:cubicBezTo>
                    <a:pt x="5325" y="5007"/>
                    <a:pt x="5273" y="5002"/>
                    <a:pt x="5210" y="4989"/>
                  </a:cubicBezTo>
                  <a:cubicBezTo>
                    <a:pt x="5154" y="4978"/>
                    <a:pt x="5108" y="4962"/>
                    <a:pt x="5068" y="4944"/>
                  </a:cubicBezTo>
                  <a:cubicBezTo>
                    <a:pt x="5029" y="4928"/>
                    <a:pt x="4994" y="4905"/>
                    <a:pt x="4960" y="4876"/>
                  </a:cubicBezTo>
                  <a:cubicBezTo>
                    <a:pt x="4926" y="4853"/>
                    <a:pt x="4903" y="4819"/>
                    <a:pt x="4881" y="4792"/>
                  </a:cubicBezTo>
                  <a:cubicBezTo>
                    <a:pt x="4858" y="4757"/>
                    <a:pt x="4835" y="4717"/>
                    <a:pt x="4819" y="4672"/>
                  </a:cubicBezTo>
                  <a:cubicBezTo>
                    <a:pt x="4813" y="4648"/>
                    <a:pt x="4808" y="4632"/>
                    <a:pt x="4801" y="4609"/>
                  </a:cubicBezTo>
                  <a:cubicBezTo>
                    <a:pt x="4790" y="4575"/>
                    <a:pt x="4756" y="4546"/>
                    <a:pt x="4722" y="4546"/>
                  </a:cubicBezTo>
                  <a:cubicBezTo>
                    <a:pt x="4716" y="4546"/>
                    <a:pt x="4711" y="4546"/>
                    <a:pt x="4705" y="4553"/>
                  </a:cubicBezTo>
                  <a:cubicBezTo>
                    <a:pt x="4693" y="4553"/>
                    <a:pt x="4677" y="4558"/>
                    <a:pt x="4664" y="4569"/>
                  </a:cubicBezTo>
                  <a:cubicBezTo>
                    <a:pt x="4643" y="4580"/>
                    <a:pt x="4625" y="4609"/>
                    <a:pt x="4625" y="4632"/>
                  </a:cubicBezTo>
                  <a:cubicBezTo>
                    <a:pt x="4625" y="4666"/>
                    <a:pt x="4625" y="4700"/>
                    <a:pt x="4619" y="4740"/>
                  </a:cubicBezTo>
                  <a:cubicBezTo>
                    <a:pt x="4603" y="4802"/>
                    <a:pt x="4585" y="4860"/>
                    <a:pt x="4557" y="4921"/>
                  </a:cubicBezTo>
                  <a:cubicBezTo>
                    <a:pt x="4528" y="4978"/>
                    <a:pt x="4489" y="5041"/>
                    <a:pt x="4438" y="5104"/>
                  </a:cubicBezTo>
                  <a:cubicBezTo>
                    <a:pt x="4381" y="5172"/>
                    <a:pt x="4313" y="5235"/>
                    <a:pt x="4239" y="5291"/>
                  </a:cubicBezTo>
                  <a:cubicBezTo>
                    <a:pt x="4205" y="5314"/>
                    <a:pt x="4171" y="5337"/>
                    <a:pt x="4137" y="5359"/>
                  </a:cubicBezTo>
                  <a:lnTo>
                    <a:pt x="4119" y="5359"/>
                  </a:lnTo>
                  <a:cubicBezTo>
                    <a:pt x="4103" y="5371"/>
                    <a:pt x="4079" y="5382"/>
                    <a:pt x="4063" y="5393"/>
                  </a:cubicBezTo>
                  <a:cubicBezTo>
                    <a:pt x="4058" y="5393"/>
                    <a:pt x="4058" y="5398"/>
                    <a:pt x="4058" y="5398"/>
                  </a:cubicBezTo>
                  <a:cubicBezTo>
                    <a:pt x="4034" y="5411"/>
                    <a:pt x="4011" y="5422"/>
                    <a:pt x="3989" y="5427"/>
                  </a:cubicBezTo>
                  <a:cubicBezTo>
                    <a:pt x="3914" y="5456"/>
                    <a:pt x="3841" y="5473"/>
                    <a:pt x="3773" y="5484"/>
                  </a:cubicBezTo>
                  <a:lnTo>
                    <a:pt x="3710" y="5484"/>
                  </a:lnTo>
                  <a:cubicBezTo>
                    <a:pt x="3670" y="5484"/>
                    <a:pt x="3631" y="5484"/>
                    <a:pt x="3586" y="5479"/>
                  </a:cubicBezTo>
                  <a:cubicBezTo>
                    <a:pt x="3523" y="5461"/>
                    <a:pt x="3466" y="5445"/>
                    <a:pt x="3421" y="5422"/>
                  </a:cubicBezTo>
                  <a:cubicBezTo>
                    <a:pt x="3369" y="5398"/>
                    <a:pt x="3324" y="5364"/>
                    <a:pt x="3279" y="5330"/>
                  </a:cubicBezTo>
                  <a:cubicBezTo>
                    <a:pt x="3222" y="5280"/>
                    <a:pt x="3164" y="5222"/>
                    <a:pt x="3114" y="5149"/>
                  </a:cubicBezTo>
                  <a:cubicBezTo>
                    <a:pt x="3046" y="5047"/>
                    <a:pt x="2983" y="4933"/>
                    <a:pt x="2909" y="4774"/>
                  </a:cubicBezTo>
                  <a:cubicBezTo>
                    <a:pt x="2904" y="4757"/>
                    <a:pt x="2881" y="4745"/>
                    <a:pt x="2857" y="4745"/>
                  </a:cubicBezTo>
                  <a:cubicBezTo>
                    <a:pt x="2836" y="4745"/>
                    <a:pt x="2818" y="4757"/>
                    <a:pt x="2807" y="4785"/>
                  </a:cubicBezTo>
                  <a:cubicBezTo>
                    <a:pt x="2802" y="4792"/>
                    <a:pt x="2796" y="4808"/>
                    <a:pt x="2784" y="4819"/>
                  </a:cubicBezTo>
                  <a:lnTo>
                    <a:pt x="2789" y="4819"/>
                  </a:lnTo>
                  <a:cubicBezTo>
                    <a:pt x="2767" y="4871"/>
                    <a:pt x="2733" y="4916"/>
                    <a:pt x="2699" y="4962"/>
                  </a:cubicBezTo>
                  <a:cubicBezTo>
                    <a:pt x="2660" y="5012"/>
                    <a:pt x="2613" y="5052"/>
                    <a:pt x="2574" y="5081"/>
                  </a:cubicBezTo>
                  <a:cubicBezTo>
                    <a:pt x="2529" y="5109"/>
                    <a:pt x="2482" y="5132"/>
                    <a:pt x="2437" y="5149"/>
                  </a:cubicBezTo>
                  <a:cubicBezTo>
                    <a:pt x="2369" y="5177"/>
                    <a:pt x="2301" y="5194"/>
                    <a:pt x="2227" y="5201"/>
                  </a:cubicBezTo>
                  <a:cubicBezTo>
                    <a:pt x="2204" y="5206"/>
                    <a:pt x="2182" y="5206"/>
                    <a:pt x="2159" y="5206"/>
                  </a:cubicBezTo>
                  <a:cubicBezTo>
                    <a:pt x="2114" y="5206"/>
                    <a:pt x="2062" y="5201"/>
                    <a:pt x="2005" y="5194"/>
                  </a:cubicBezTo>
                  <a:cubicBezTo>
                    <a:pt x="1903" y="5172"/>
                    <a:pt x="1801" y="5138"/>
                    <a:pt x="1705" y="5098"/>
                  </a:cubicBezTo>
                  <a:cubicBezTo>
                    <a:pt x="1625" y="5057"/>
                    <a:pt x="1546" y="5007"/>
                    <a:pt x="1472" y="4950"/>
                  </a:cubicBezTo>
                  <a:cubicBezTo>
                    <a:pt x="1409" y="4894"/>
                    <a:pt x="1357" y="4837"/>
                    <a:pt x="1318" y="4779"/>
                  </a:cubicBezTo>
                  <a:cubicBezTo>
                    <a:pt x="1284" y="4734"/>
                    <a:pt x="1255" y="4677"/>
                    <a:pt x="1228" y="4621"/>
                  </a:cubicBezTo>
                  <a:cubicBezTo>
                    <a:pt x="1210" y="4569"/>
                    <a:pt x="1199" y="4512"/>
                    <a:pt x="1187" y="4451"/>
                  </a:cubicBezTo>
                  <a:cubicBezTo>
                    <a:pt x="1181" y="4393"/>
                    <a:pt x="1187" y="4325"/>
                    <a:pt x="1194" y="4257"/>
                  </a:cubicBezTo>
                  <a:cubicBezTo>
                    <a:pt x="1210" y="4183"/>
                    <a:pt x="1239" y="4103"/>
                    <a:pt x="1278" y="4013"/>
                  </a:cubicBezTo>
                  <a:cubicBezTo>
                    <a:pt x="1284" y="3990"/>
                    <a:pt x="1284" y="3966"/>
                    <a:pt x="1273" y="3939"/>
                  </a:cubicBezTo>
                  <a:cubicBezTo>
                    <a:pt x="1255" y="3916"/>
                    <a:pt x="1233" y="3893"/>
                    <a:pt x="1210" y="3887"/>
                  </a:cubicBezTo>
                  <a:cubicBezTo>
                    <a:pt x="1131" y="3864"/>
                    <a:pt x="1050" y="3837"/>
                    <a:pt x="966" y="3808"/>
                  </a:cubicBezTo>
                  <a:cubicBezTo>
                    <a:pt x="880" y="3780"/>
                    <a:pt x="819" y="3751"/>
                    <a:pt x="761" y="3722"/>
                  </a:cubicBezTo>
                  <a:lnTo>
                    <a:pt x="761" y="3717"/>
                  </a:lnTo>
                  <a:lnTo>
                    <a:pt x="756" y="3717"/>
                  </a:lnTo>
                  <a:cubicBezTo>
                    <a:pt x="744" y="3711"/>
                    <a:pt x="733" y="3706"/>
                    <a:pt x="722" y="3701"/>
                  </a:cubicBezTo>
                  <a:lnTo>
                    <a:pt x="722" y="3706"/>
                  </a:lnTo>
                  <a:lnTo>
                    <a:pt x="733" y="3711"/>
                  </a:lnTo>
                  <a:cubicBezTo>
                    <a:pt x="596" y="3649"/>
                    <a:pt x="489" y="3586"/>
                    <a:pt x="403" y="3512"/>
                  </a:cubicBezTo>
                  <a:cubicBezTo>
                    <a:pt x="352" y="3473"/>
                    <a:pt x="313" y="3428"/>
                    <a:pt x="284" y="3381"/>
                  </a:cubicBezTo>
                  <a:cubicBezTo>
                    <a:pt x="250" y="3342"/>
                    <a:pt x="227" y="3297"/>
                    <a:pt x="216" y="3257"/>
                  </a:cubicBezTo>
                  <a:cubicBezTo>
                    <a:pt x="198" y="3216"/>
                    <a:pt x="187" y="3177"/>
                    <a:pt x="182" y="3126"/>
                  </a:cubicBezTo>
                  <a:cubicBezTo>
                    <a:pt x="176" y="3064"/>
                    <a:pt x="182" y="3006"/>
                    <a:pt x="193" y="2950"/>
                  </a:cubicBezTo>
                  <a:cubicBezTo>
                    <a:pt x="198" y="2899"/>
                    <a:pt x="216" y="2854"/>
                    <a:pt x="232" y="2820"/>
                  </a:cubicBezTo>
                  <a:cubicBezTo>
                    <a:pt x="255" y="2773"/>
                    <a:pt x="279" y="2734"/>
                    <a:pt x="307" y="2694"/>
                  </a:cubicBezTo>
                  <a:cubicBezTo>
                    <a:pt x="347" y="2655"/>
                    <a:pt x="386" y="2615"/>
                    <a:pt x="431" y="2586"/>
                  </a:cubicBezTo>
                  <a:cubicBezTo>
                    <a:pt x="489" y="2547"/>
                    <a:pt x="546" y="2513"/>
                    <a:pt x="607" y="2490"/>
                  </a:cubicBezTo>
                  <a:cubicBezTo>
                    <a:pt x="699" y="2461"/>
                    <a:pt x="790" y="2439"/>
                    <a:pt x="887" y="2427"/>
                  </a:cubicBezTo>
                  <a:cubicBezTo>
                    <a:pt x="921" y="2421"/>
                    <a:pt x="960" y="2421"/>
                    <a:pt x="995" y="2421"/>
                  </a:cubicBezTo>
                  <a:cubicBezTo>
                    <a:pt x="1057" y="2421"/>
                    <a:pt x="1113" y="2427"/>
                    <a:pt x="1187" y="2439"/>
                  </a:cubicBezTo>
                  <a:cubicBezTo>
                    <a:pt x="1233" y="2450"/>
                    <a:pt x="1273" y="2455"/>
                    <a:pt x="1312" y="2466"/>
                  </a:cubicBezTo>
                  <a:cubicBezTo>
                    <a:pt x="1323" y="2473"/>
                    <a:pt x="1330" y="2473"/>
                    <a:pt x="1336" y="2473"/>
                  </a:cubicBezTo>
                  <a:cubicBezTo>
                    <a:pt x="1357" y="2473"/>
                    <a:pt x="1375" y="2466"/>
                    <a:pt x="1386" y="2450"/>
                  </a:cubicBezTo>
                  <a:cubicBezTo>
                    <a:pt x="1409" y="2432"/>
                    <a:pt x="1426" y="2393"/>
                    <a:pt x="1404" y="2359"/>
                  </a:cubicBezTo>
                  <a:cubicBezTo>
                    <a:pt x="1375" y="2314"/>
                    <a:pt x="1346" y="2262"/>
                    <a:pt x="1318" y="2188"/>
                  </a:cubicBezTo>
                  <a:cubicBezTo>
                    <a:pt x="1284" y="2080"/>
                    <a:pt x="1255" y="1967"/>
                    <a:pt x="1244" y="1847"/>
                  </a:cubicBezTo>
                  <a:cubicBezTo>
                    <a:pt x="1233" y="1734"/>
                    <a:pt x="1239" y="1621"/>
                    <a:pt x="1255" y="1512"/>
                  </a:cubicBezTo>
                  <a:cubicBezTo>
                    <a:pt x="1278" y="1399"/>
                    <a:pt x="1307" y="1296"/>
                    <a:pt x="1352" y="1199"/>
                  </a:cubicBezTo>
                  <a:cubicBezTo>
                    <a:pt x="1391" y="1126"/>
                    <a:pt x="1432" y="1052"/>
                    <a:pt x="1488" y="984"/>
                  </a:cubicBezTo>
                  <a:cubicBezTo>
                    <a:pt x="1546" y="921"/>
                    <a:pt x="1603" y="871"/>
                    <a:pt x="1671" y="824"/>
                  </a:cubicBezTo>
                  <a:cubicBezTo>
                    <a:pt x="1732" y="774"/>
                    <a:pt x="1795" y="745"/>
                    <a:pt x="1863" y="717"/>
                  </a:cubicBezTo>
                  <a:cubicBezTo>
                    <a:pt x="1915" y="700"/>
                    <a:pt x="1960" y="688"/>
                    <a:pt x="2012" y="677"/>
                  </a:cubicBezTo>
                  <a:lnTo>
                    <a:pt x="2057" y="677"/>
                  </a:lnTo>
                  <a:cubicBezTo>
                    <a:pt x="2091" y="677"/>
                    <a:pt x="2120" y="683"/>
                    <a:pt x="2159" y="688"/>
                  </a:cubicBezTo>
                  <a:cubicBezTo>
                    <a:pt x="2217" y="700"/>
                    <a:pt x="2267" y="717"/>
                    <a:pt x="2319" y="740"/>
                  </a:cubicBezTo>
                  <a:cubicBezTo>
                    <a:pt x="2387" y="774"/>
                    <a:pt x="2443" y="813"/>
                    <a:pt x="2495" y="858"/>
                  </a:cubicBezTo>
                  <a:cubicBezTo>
                    <a:pt x="2506" y="871"/>
                    <a:pt x="2523" y="876"/>
                    <a:pt x="2534" y="887"/>
                  </a:cubicBezTo>
                  <a:lnTo>
                    <a:pt x="2529" y="882"/>
                  </a:lnTo>
                  <a:lnTo>
                    <a:pt x="2529" y="876"/>
                  </a:lnTo>
                  <a:cubicBezTo>
                    <a:pt x="2626" y="955"/>
                    <a:pt x="2721" y="1052"/>
                    <a:pt x="2818" y="1171"/>
                  </a:cubicBezTo>
                  <a:cubicBezTo>
                    <a:pt x="2830" y="1183"/>
                    <a:pt x="2847" y="1189"/>
                    <a:pt x="2864" y="1189"/>
                  </a:cubicBezTo>
                  <a:lnTo>
                    <a:pt x="2875" y="1189"/>
                  </a:lnTo>
                  <a:cubicBezTo>
                    <a:pt x="2898" y="1189"/>
                    <a:pt x="2920" y="1171"/>
                    <a:pt x="2920" y="1149"/>
                  </a:cubicBezTo>
                  <a:cubicBezTo>
                    <a:pt x="2949" y="1000"/>
                    <a:pt x="2988" y="871"/>
                    <a:pt x="3046" y="751"/>
                  </a:cubicBezTo>
                  <a:cubicBezTo>
                    <a:pt x="3091" y="659"/>
                    <a:pt x="3137" y="580"/>
                    <a:pt x="3193" y="512"/>
                  </a:cubicBezTo>
                  <a:cubicBezTo>
                    <a:pt x="3250" y="449"/>
                    <a:pt x="3308" y="399"/>
                    <a:pt x="3369" y="353"/>
                  </a:cubicBezTo>
                  <a:cubicBezTo>
                    <a:pt x="3432" y="302"/>
                    <a:pt x="3505" y="268"/>
                    <a:pt x="3580" y="239"/>
                  </a:cubicBezTo>
                  <a:cubicBezTo>
                    <a:pt x="3665" y="205"/>
                    <a:pt x="3744" y="189"/>
                    <a:pt x="3830" y="177"/>
                  </a:cubicBezTo>
                  <a:cubicBezTo>
                    <a:pt x="3853" y="177"/>
                    <a:pt x="3875" y="171"/>
                    <a:pt x="3898" y="171"/>
                  </a:cubicBezTo>
                  <a:close/>
                  <a:moveTo>
                    <a:pt x="3921" y="1"/>
                  </a:moveTo>
                  <a:cubicBezTo>
                    <a:pt x="3903" y="1"/>
                    <a:pt x="3880" y="1"/>
                    <a:pt x="3858" y="6"/>
                  </a:cubicBezTo>
                  <a:cubicBezTo>
                    <a:pt x="3580" y="24"/>
                    <a:pt x="3313" y="155"/>
                    <a:pt x="3130" y="359"/>
                  </a:cubicBezTo>
                  <a:cubicBezTo>
                    <a:pt x="2972" y="535"/>
                    <a:pt x="2875" y="756"/>
                    <a:pt x="2823" y="984"/>
                  </a:cubicBezTo>
                  <a:cubicBezTo>
                    <a:pt x="2660" y="808"/>
                    <a:pt x="2477" y="643"/>
                    <a:pt x="2244" y="575"/>
                  </a:cubicBezTo>
                  <a:cubicBezTo>
                    <a:pt x="2185" y="557"/>
                    <a:pt x="2124" y="548"/>
                    <a:pt x="2062" y="548"/>
                  </a:cubicBezTo>
                  <a:cubicBezTo>
                    <a:pt x="1988" y="548"/>
                    <a:pt x="1913" y="561"/>
                    <a:pt x="1841" y="586"/>
                  </a:cubicBezTo>
                  <a:cubicBezTo>
                    <a:pt x="1698" y="632"/>
                    <a:pt x="1562" y="717"/>
                    <a:pt x="1454" y="824"/>
                  </a:cubicBezTo>
                  <a:cubicBezTo>
                    <a:pt x="1267" y="1007"/>
                    <a:pt x="1153" y="1251"/>
                    <a:pt x="1113" y="1506"/>
                  </a:cubicBezTo>
                  <a:cubicBezTo>
                    <a:pt x="1074" y="1757"/>
                    <a:pt x="1097" y="2023"/>
                    <a:pt x="1187" y="2269"/>
                  </a:cubicBezTo>
                  <a:lnTo>
                    <a:pt x="1194" y="2274"/>
                  </a:lnTo>
                  <a:cubicBezTo>
                    <a:pt x="1142" y="2269"/>
                    <a:pt x="1085" y="2262"/>
                    <a:pt x="1034" y="2262"/>
                  </a:cubicBezTo>
                  <a:cubicBezTo>
                    <a:pt x="1017" y="2261"/>
                    <a:pt x="999" y="2261"/>
                    <a:pt x="981" y="2261"/>
                  </a:cubicBezTo>
                  <a:cubicBezTo>
                    <a:pt x="884" y="2261"/>
                    <a:pt x="783" y="2273"/>
                    <a:pt x="688" y="2296"/>
                  </a:cubicBezTo>
                  <a:cubicBezTo>
                    <a:pt x="580" y="2319"/>
                    <a:pt x="471" y="2364"/>
                    <a:pt x="375" y="2427"/>
                  </a:cubicBezTo>
                  <a:cubicBezTo>
                    <a:pt x="279" y="2484"/>
                    <a:pt x="198" y="2563"/>
                    <a:pt x="130" y="2655"/>
                  </a:cubicBezTo>
                  <a:cubicBezTo>
                    <a:pt x="62" y="2757"/>
                    <a:pt x="28" y="2870"/>
                    <a:pt x="11" y="2990"/>
                  </a:cubicBezTo>
                  <a:cubicBezTo>
                    <a:pt x="0" y="3109"/>
                    <a:pt x="17" y="3234"/>
                    <a:pt x="62" y="3342"/>
                  </a:cubicBezTo>
                  <a:cubicBezTo>
                    <a:pt x="142" y="3557"/>
                    <a:pt x="329" y="3706"/>
                    <a:pt x="523" y="3814"/>
                  </a:cubicBezTo>
                  <a:cubicBezTo>
                    <a:pt x="625" y="3871"/>
                    <a:pt x="733" y="3921"/>
                    <a:pt x="840" y="3966"/>
                  </a:cubicBezTo>
                  <a:cubicBezTo>
                    <a:pt x="909" y="3990"/>
                    <a:pt x="971" y="4013"/>
                    <a:pt x="1034" y="4041"/>
                  </a:cubicBezTo>
                  <a:cubicBezTo>
                    <a:pt x="1011" y="4110"/>
                    <a:pt x="989" y="4178"/>
                    <a:pt x="977" y="4246"/>
                  </a:cubicBezTo>
                  <a:cubicBezTo>
                    <a:pt x="966" y="4342"/>
                    <a:pt x="966" y="4438"/>
                    <a:pt x="982" y="4530"/>
                  </a:cubicBezTo>
                  <a:cubicBezTo>
                    <a:pt x="995" y="4621"/>
                    <a:pt x="1029" y="4706"/>
                    <a:pt x="1068" y="4785"/>
                  </a:cubicBezTo>
                  <a:cubicBezTo>
                    <a:pt x="1108" y="4865"/>
                    <a:pt x="1165" y="4939"/>
                    <a:pt x="1221" y="5007"/>
                  </a:cubicBezTo>
                  <a:cubicBezTo>
                    <a:pt x="1346" y="5138"/>
                    <a:pt x="1506" y="5235"/>
                    <a:pt x="1676" y="5296"/>
                  </a:cubicBezTo>
                  <a:cubicBezTo>
                    <a:pt x="1806" y="5345"/>
                    <a:pt x="1941" y="5370"/>
                    <a:pt x="2079" y="5370"/>
                  </a:cubicBezTo>
                  <a:cubicBezTo>
                    <a:pt x="2117" y="5370"/>
                    <a:pt x="2155" y="5368"/>
                    <a:pt x="2193" y="5364"/>
                  </a:cubicBezTo>
                  <a:cubicBezTo>
                    <a:pt x="2272" y="5359"/>
                    <a:pt x="2346" y="5343"/>
                    <a:pt x="2427" y="5319"/>
                  </a:cubicBezTo>
                  <a:cubicBezTo>
                    <a:pt x="2500" y="5291"/>
                    <a:pt x="2568" y="5251"/>
                    <a:pt x="2637" y="5206"/>
                  </a:cubicBezTo>
                  <a:cubicBezTo>
                    <a:pt x="2733" y="5138"/>
                    <a:pt x="2807" y="5047"/>
                    <a:pt x="2864" y="4944"/>
                  </a:cubicBezTo>
                  <a:cubicBezTo>
                    <a:pt x="2949" y="5115"/>
                    <a:pt x="3040" y="5280"/>
                    <a:pt x="3177" y="5411"/>
                  </a:cubicBezTo>
                  <a:cubicBezTo>
                    <a:pt x="3256" y="5484"/>
                    <a:pt x="3353" y="5542"/>
                    <a:pt x="3449" y="5576"/>
                  </a:cubicBezTo>
                  <a:cubicBezTo>
                    <a:pt x="3444" y="5728"/>
                    <a:pt x="3426" y="5883"/>
                    <a:pt x="3398" y="6035"/>
                  </a:cubicBezTo>
                  <a:cubicBezTo>
                    <a:pt x="3369" y="6195"/>
                    <a:pt x="3335" y="6348"/>
                    <a:pt x="3290" y="6507"/>
                  </a:cubicBezTo>
                  <a:cubicBezTo>
                    <a:pt x="3267" y="6581"/>
                    <a:pt x="3250" y="6660"/>
                    <a:pt x="3222" y="6735"/>
                  </a:cubicBezTo>
                  <a:cubicBezTo>
                    <a:pt x="3198" y="6814"/>
                    <a:pt x="3171" y="6899"/>
                    <a:pt x="3148" y="6979"/>
                  </a:cubicBezTo>
                  <a:cubicBezTo>
                    <a:pt x="3137" y="7024"/>
                    <a:pt x="3148" y="7064"/>
                    <a:pt x="3187" y="7087"/>
                  </a:cubicBezTo>
                  <a:cubicBezTo>
                    <a:pt x="3205" y="7099"/>
                    <a:pt x="3221" y="7106"/>
                    <a:pt x="3240" y="7106"/>
                  </a:cubicBezTo>
                  <a:cubicBezTo>
                    <a:pt x="3247" y="7106"/>
                    <a:pt x="3254" y="7105"/>
                    <a:pt x="3261" y="7103"/>
                  </a:cubicBezTo>
                  <a:cubicBezTo>
                    <a:pt x="3279" y="7098"/>
                    <a:pt x="3308" y="7081"/>
                    <a:pt x="3318" y="7058"/>
                  </a:cubicBezTo>
                  <a:cubicBezTo>
                    <a:pt x="3342" y="7013"/>
                    <a:pt x="3363" y="6961"/>
                    <a:pt x="3381" y="6911"/>
                  </a:cubicBezTo>
                  <a:cubicBezTo>
                    <a:pt x="3403" y="6843"/>
                    <a:pt x="3421" y="6780"/>
                    <a:pt x="3444" y="6712"/>
                  </a:cubicBezTo>
                  <a:cubicBezTo>
                    <a:pt x="3483" y="6586"/>
                    <a:pt x="3512" y="6462"/>
                    <a:pt x="3534" y="6337"/>
                  </a:cubicBezTo>
                  <a:cubicBezTo>
                    <a:pt x="3557" y="6211"/>
                    <a:pt x="3573" y="6080"/>
                    <a:pt x="3586" y="5956"/>
                  </a:cubicBezTo>
                  <a:cubicBezTo>
                    <a:pt x="3597" y="5854"/>
                    <a:pt x="3602" y="5746"/>
                    <a:pt x="3608" y="5621"/>
                  </a:cubicBezTo>
                  <a:lnTo>
                    <a:pt x="3608" y="5615"/>
                  </a:lnTo>
                  <a:cubicBezTo>
                    <a:pt x="3642" y="5615"/>
                    <a:pt x="3676" y="5621"/>
                    <a:pt x="3717" y="5621"/>
                  </a:cubicBezTo>
                  <a:cubicBezTo>
                    <a:pt x="3756" y="5621"/>
                    <a:pt x="3796" y="5615"/>
                    <a:pt x="3841" y="5610"/>
                  </a:cubicBezTo>
                  <a:cubicBezTo>
                    <a:pt x="3898" y="5603"/>
                    <a:pt x="3966" y="5587"/>
                    <a:pt x="4034" y="5563"/>
                  </a:cubicBezTo>
                  <a:lnTo>
                    <a:pt x="4040" y="5563"/>
                  </a:lnTo>
                  <a:cubicBezTo>
                    <a:pt x="4040" y="5587"/>
                    <a:pt x="4034" y="5610"/>
                    <a:pt x="4034" y="5632"/>
                  </a:cubicBezTo>
                  <a:lnTo>
                    <a:pt x="4040" y="5632"/>
                  </a:lnTo>
                  <a:lnTo>
                    <a:pt x="4034" y="5644"/>
                  </a:lnTo>
                  <a:cubicBezTo>
                    <a:pt x="4029" y="5712"/>
                    <a:pt x="4029" y="5780"/>
                    <a:pt x="4023" y="5848"/>
                  </a:cubicBezTo>
                  <a:cubicBezTo>
                    <a:pt x="4017" y="5990"/>
                    <a:pt x="4017" y="6109"/>
                    <a:pt x="4023" y="6217"/>
                  </a:cubicBezTo>
                  <a:cubicBezTo>
                    <a:pt x="4029" y="6342"/>
                    <a:pt x="4040" y="6468"/>
                    <a:pt x="4063" y="6592"/>
                  </a:cubicBezTo>
                  <a:cubicBezTo>
                    <a:pt x="4074" y="6660"/>
                    <a:pt x="4092" y="6728"/>
                    <a:pt x="4108" y="6796"/>
                  </a:cubicBezTo>
                  <a:cubicBezTo>
                    <a:pt x="4126" y="6848"/>
                    <a:pt x="4148" y="6905"/>
                    <a:pt x="4171" y="6956"/>
                  </a:cubicBezTo>
                  <a:cubicBezTo>
                    <a:pt x="4184" y="6987"/>
                    <a:pt x="4222" y="7005"/>
                    <a:pt x="4257" y="7005"/>
                  </a:cubicBezTo>
                  <a:cubicBezTo>
                    <a:pt x="4267" y="7005"/>
                    <a:pt x="4276" y="7003"/>
                    <a:pt x="4284" y="7001"/>
                  </a:cubicBezTo>
                  <a:cubicBezTo>
                    <a:pt x="4341" y="6990"/>
                    <a:pt x="4381" y="6939"/>
                    <a:pt x="4364" y="6882"/>
                  </a:cubicBezTo>
                  <a:cubicBezTo>
                    <a:pt x="4347" y="6830"/>
                    <a:pt x="4330" y="6780"/>
                    <a:pt x="4313" y="6723"/>
                  </a:cubicBezTo>
                  <a:cubicBezTo>
                    <a:pt x="4296" y="6667"/>
                    <a:pt x="4279" y="6604"/>
                    <a:pt x="4268" y="6541"/>
                  </a:cubicBezTo>
                  <a:cubicBezTo>
                    <a:pt x="4239" y="6434"/>
                    <a:pt x="4221" y="6313"/>
                    <a:pt x="4210" y="6200"/>
                  </a:cubicBezTo>
                  <a:lnTo>
                    <a:pt x="4210" y="6189"/>
                  </a:lnTo>
                  <a:lnTo>
                    <a:pt x="4210" y="6183"/>
                  </a:lnTo>
                  <a:cubicBezTo>
                    <a:pt x="4199" y="6075"/>
                    <a:pt x="4194" y="5967"/>
                    <a:pt x="4194" y="5854"/>
                  </a:cubicBezTo>
                  <a:cubicBezTo>
                    <a:pt x="4187" y="5739"/>
                    <a:pt x="4187" y="5621"/>
                    <a:pt x="4199" y="5501"/>
                  </a:cubicBezTo>
                  <a:lnTo>
                    <a:pt x="4194" y="5495"/>
                  </a:lnTo>
                  <a:cubicBezTo>
                    <a:pt x="4296" y="5439"/>
                    <a:pt x="4392" y="5371"/>
                    <a:pt x="4478" y="5285"/>
                  </a:cubicBezTo>
                  <a:cubicBezTo>
                    <a:pt x="4596" y="5172"/>
                    <a:pt x="4688" y="5030"/>
                    <a:pt x="4739" y="4876"/>
                  </a:cubicBezTo>
                  <a:cubicBezTo>
                    <a:pt x="4745" y="4876"/>
                    <a:pt x="4745" y="4882"/>
                    <a:pt x="4745" y="4882"/>
                  </a:cubicBezTo>
                  <a:cubicBezTo>
                    <a:pt x="4790" y="4944"/>
                    <a:pt x="4847" y="4996"/>
                    <a:pt x="4915" y="5036"/>
                  </a:cubicBezTo>
                  <a:cubicBezTo>
                    <a:pt x="5046" y="5115"/>
                    <a:pt x="5204" y="5149"/>
                    <a:pt x="5359" y="5149"/>
                  </a:cubicBezTo>
                  <a:cubicBezTo>
                    <a:pt x="5529" y="5149"/>
                    <a:pt x="5694" y="5120"/>
                    <a:pt x="5847" y="5064"/>
                  </a:cubicBezTo>
                  <a:cubicBezTo>
                    <a:pt x="6006" y="5007"/>
                    <a:pt x="6154" y="4921"/>
                    <a:pt x="6285" y="4813"/>
                  </a:cubicBezTo>
                  <a:cubicBezTo>
                    <a:pt x="6347" y="4763"/>
                    <a:pt x="6403" y="4695"/>
                    <a:pt x="6450" y="4627"/>
                  </a:cubicBezTo>
                  <a:cubicBezTo>
                    <a:pt x="6471" y="4592"/>
                    <a:pt x="6495" y="4553"/>
                    <a:pt x="6506" y="4512"/>
                  </a:cubicBezTo>
                  <a:cubicBezTo>
                    <a:pt x="6523" y="4472"/>
                    <a:pt x="6534" y="4433"/>
                    <a:pt x="6540" y="4388"/>
                  </a:cubicBezTo>
                  <a:cubicBezTo>
                    <a:pt x="6557" y="4314"/>
                    <a:pt x="6546" y="4228"/>
                    <a:pt x="6518" y="4155"/>
                  </a:cubicBezTo>
                  <a:cubicBezTo>
                    <a:pt x="6506" y="4115"/>
                    <a:pt x="6489" y="4076"/>
                    <a:pt x="6466" y="4041"/>
                  </a:cubicBezTo>
                  <a:cubicBezTo>
                    <a:pt x="6626" y="4018"/>
                    <a:pt x="6778" y="3995"/>
                    <a:pt x="6927" y="3939"/>
                  </a:cubicBezTo>
                  <a:cubicBezTo>
                    <a:pt x="7029" y="3898"/>
                    <a:pt x="7126" y="3853"/>
                    <a:pt x="7205" y="3780"/>
                  </a:cubicBezTo>
                  <a:cubicBezTo>
                    <a:pt x="7284" y="3701"/>
                    <a:pt x="7341" y="3598"/>
                    <a:pt x="7365" y="3496"/>
                  </a:cubicBezTo>
                  <a:cubicBezTo>
                    <a:pt x="7392" y="3371"/>
                    <a:pt x="7386" y="3240"/>
                    <a:pt x="7358" y="3114"/>
                  </a:cubicBezTo>
                  <a:cubicBezTo>
                    <a:pt x="7336" y="3012"/>
                    <a:pt x="7284" y="2916"/>
                    <a:pt x="7216" y="2830"/>
                  </a:cubicBezTo>
                  <a:cubicBezTo>
                    <a:pt x="7153" y="2757"/>
                    <a:pt x="7074" y="2700"/>
                    <a:pt x="6990" y="2655"/>
                  </a:cubicBezTo>
                  <a:cubicBezTo>
                    <a:pt x="6898" y="2610"/>
                    <a:pt x="6801" y="2569"/>
                    <a:pt x="6699" y="2547"/>
                  </a:cubicBezTo>
                  <a:cubicBezTo>
                    <a:pt x="6552" y="2507"/>
                    <a:pt x="6398" y="2490"/>
                    <a:pt x="6250" y="2473"/>
                  </a:cubicBezTo>
                  <a:cubicBezTo>
                    <a:pt x="6165" y="2466"/>
                    <a:pt x="6085" y="2461"/>
                    <a:pt x="6006" y="2450"/>
                  </a:cubicBezTo>
                  <a:cubicBezTo>
                    <a:pt x="6006" y="2427"/>
                    <a:pt x="6012" y="2410"/>
                    <a:pt x="6023" y="2387"/>
                  </a:cubicBezTo>
                  <a:cubicBezTo>
                    <a:pt x="6057" y="2319"/>
                    <a:pt x="6103" y="2262"/>
                    <a:pt x="6154" y="2206"/>
                  </a:cubicBezTo>
                  <a:lnTo>
                    <a:pt x="6154" y="2200"/>
                  </a:lnTo>
                  <a:lnTo>
                    <a:pt x="6159" y="2194"/>
                  </a:lnTo>
                  <a:lnTo>
                    <a:pt x="6165" y="2188"/>
                  </a:lnTo>
                  <a:cubicBezTo>
                    <a:pt x="6222" y="2120"/>
                    <a:pt x="6285" y="2046"/>
                    <a:pt x="6330" y="1967"/>
                  </a:cubicBezTo>
                  <a:cubicBezTo>
                    <a:pt x="6358" y="1921"/>
                    <a:pt x="6381" y="1870"/>
                    <a:pt x="6392" y="1825"/>
                  </a:cubicBezTo>
                  <a:cubicBezTo>
                    <a:pt x="6410" y="1763"/>
                    <a:pt x="6416" y="1705"/>
                    <a:pt x="6416" y="1643"/>
                  </a:cubicBezTo>
                  <a:cubicBezTo>
                    <a:pt x="6410" y="1529"/>
                    <a:pt x="6381" y="1422"/>
                    <a:pt x="6319" y="1325"/>
                  </a:cubicBezTo>
                  <a:cubicBezTo>
                    <a:pt x="6256" y="1228"/>
                    <a:pt x="6171" y="1154"/>
                    <a:pt x="6075" y="1097"/>
                  </a:cubicBezTo>
                  <a:cubicBezTo>
                    <a:pt x="5955" y="1029"/>
                    <a:pt x="5824" y="995"/>
                    <a:pt x="5694" y="989"/>
                  </a:cubicBezTo>
                  <a:cubicBezTo>
                    <a:pt x="5677" y="988"/>
                    <a:pt x="5660" y="987"/>
                    <a:pt x="5644" y="987"/>
                  </a:cubicBezTo>
                  <a:cubicBezTo>
                    <a:pt x="5598" y="987"/>
                    <a:pt x="5552" y="992"/>
                    <a:pt x="5506" y="1000"/>
                  </a:cubicBezTo>
                  <a:cubicBezTo>
                    <a:pt x="5438" y="1013"/>
                    <a:pt x="5375" y="1029"/>
                    <a:pt x="5312" y="1052"/>
                  </a:cubicBezTo>
                  <a:cubicBezTo>
                    <a:pt x="5251" y="1069"/>
                    <a:pt x="5194" y="1092"/>
                    <a:pt x="5136" y="1115"/>
                  </a:cubicBezTo>
                  <a:cubicBezTo>
                    <a:pt x="5068" y="1137"/>
                    <a:pt x="5000" y="1160"/>
                    <a:pt x="4932" y="1178"/>
                  </a:cubicBezTo>
                  <a:cubicBezTo>
                    <a:pt x="4903" y="1189"/>
                    <a:pt x="4869" y="1199"/>
                    <a:pt x="4842" y="1212"/>
                  </a:cubicBezTo>
                  <a:cubicBezTo>
                    <a:pt x="4829" y="1189"/>
                    <a:pt x="4819" y="1171"/>
                    <a:pt x="4808" y="1149"/>
                  </a:cubicBezTo>
                  <a:cubicBezTo>
                    <a:pt x="4767" y="1023"/>
                    <a:pt x="4761" y="893"/>
                    <a:pt x="4745" y="762"/>
                  </a:cubicBezTo>
                  <a:cubicBezTo>
                    <a:pt x="4733" y="693"/>
                    <a:pt x="4722" y="625"/>
                    <a:pt x="4699" y="564"/>
                  </a:cubicBezTo>
                  <a:cubicBezTo>
                    <a:pt x="4688" y="523"/>
                    <a:pt x="4671" y="489"/>
                    <a:pt x="4654" y="455"/>
                  </a:cubicBezTo>
                  <a:cubicBezTo>
                    <a:pt x="4637" y="415"/>
                    <a:pt x="4609" y="376"/>
                    <a:pt x="4580" y="342"/>
                  </a:cubicBezTo>
                  <a:cubicBezTo>
                    <a:pt x="4540" y="291"/>
                    <a:pt x="4489" y="239"/>
                    <a:pt x="4438" y="194"/>
                  </a:cubicBezTo>
                  <a:cubicBezTo>
                    <a:pt x="4381" y="148"/>
                    <a:pt x="4324" y="108"/>
                    <a:pt x="4255" y="74"/>
                  </a:cubicBezTo>
                  <a:cubicBezTo>
                    <a:pt x="4199" y="46"/>
                    <a:pt x="4137" y="29"/>
                    <a:pt x="4074" y="18"/>
                  </a:cubicBezTo>
                  <a:cubicBezTo>
                    <a:pt x="4023" y="6"/>
                    <a:pt x="3972" y="1"/>
                    <a:pt x="392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4" name="Google Shape;2168;p27"/>
            <p:cNvSpPr>
              <a:spLocks noChangeArrowheads="1"/>
            </p:cNvSpPr>
            <p:nvPr/>
          </p:nvSpPr>
          <p:spPr bwMode="auto">
            <a:xfrm flipH="1">
              <a:off x="653822" y="3652229"/>
              <a:ext cx="28401" cy="45451"/>
            </a:xfrm>
            <a:custGeom>
              <a:avLst/>
              <a:gdLst>
                <a:gd name="T0" fmla="*/ 0 w 996"/>
                <a:gd name="T1" fmla="*/ 0 h 1517"/>
                <a:gd name="T2" fmla="*/ 996 w 996"/>
                <a:gd name="T3" fmla="*/ 1517 h 1517"/>
              </a:gdLst>
              <a:ahLst/>
              <a:cxnLst/>
              <a:rect l="T0" t="T1" r="T2" b="T3"/>
              <a:pathLst>
                <a:path w="996" h="1517" extrusionOk="0">
                  <a:moveTo>
                    <a:pt x="780" y="1"/>
                  </a:moveTo>
                  <a:lnTo>
                    <a:pt x="780" y="6"/>
                  </a:lnTo>
                  <a:cubicBezTo>
                    <a:pt x="711" y="30"/>
                    <a:pt x="649" y="40"/>
                    <a:pt x="586" y="51"/>
                  </a:cubicBezTo>
                  <a:cubicBezTo>
                    <a:pt x="546" y="57"/>
                    <a:pt x="501" y="57"/>
                    <a:pt x="462" y="57"/>
                  </a:cubicBezTo>
                  <a:cubicBezTo>
                    <a:pt x="428" y="57"/>
                    <a:pt x="394" y="57"/>
                    <a:pt x="360" y="51"/>
                  </a:cubicBezTo>
                  <a:cubicBezTo>
                    <a:pt x="347" y="182"/>
                    <a:pt x="347" y="290"/>
                    <a:pt x="336" y="392"/>
                  </a:cubicBezTo>
                  <a:cubicBezTo>
                    <a:pt x="319" y="523"/>
                    <a:pt x="302" y="654"/>
                    <a:pt x="279" y="780"/>
                  </a:cubicBezTo>
                  <a:cubicBezTo>
                    <a:pt x="257" y="898"/>
                    <a:pt x="229" y="1024"/>
                    <a:pt x="189" y="1155"/>
                  </a:cubicBezTo>
                  <a:cubicBezTo>
                    <a:pt x="171" y="1216"/>
                    <a:pt x="69" y="1506"/>
                    <a:pt x="1" y="1506"/>
                  </a:cubicBezTo>
                  <a:cubicBezTo>
                    <a:pt x="130" y="1513"/>
                    <a:pt x="243" y="1516"/>
                    <a:pt x="342" y="1516"/>
                  </a:cubicBezTo>
                  <a:cubicBezTo>
                    <a:pt x="886" y="1516"/>
                    <a:pt x="995" y="1427"/>
                    <a:pt x="995" y="1427"/>
                  </a:cubicBezTo>
                  <a:cubicBezTo>
                    <a:pt x="973" y="1352"/>
                    <a:pt x="819" y="1086"/>
                    <a:pt x="808" y="1006"/>
                  </a:cubicBezTo>
                  <a:cubicBezTo>
                    <a:pt x="785" y="882"/>
                    <a:pt x="774" y="751"/>
                    <a:pt x="769" y="620"/>
                  </a:cubicBezTo>
                  <a:cubicBezTo>
                    <a:pt x="762" y="507"/>
                    <a:pt x="762" y="381"/>
                    <a:pt x="769" y="234"/>
                  </a:cubicBezTo>
                  <a:cubicBezTo>
                    <a:pt x="774" y="159"/>
                    <a:pt x="780" y="91"/>
                    <a:pt x="785" y="17"/>
                  </a:cubicBezTo>
                  <a:lnTo>
                    <a:pt x="785" y="6"/>
                  </a:lnTo>
                  <a:lnTo>
                    <a:pt x="780"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5" name="Google Shape;2169;p27"/>
            <p:cNvSpPr>
              <a:spLocks noChangeArrowheads="1"/>
            </p:cNvSpPr>
            <p:nvPr/>
          </p:nvSpPr>
          <p:spPr bwMode="auto">
            <a:xfrm flipH="1">
              <a:off x="567198" y="3494572"/>
              <a:ext cx="205910" cy="156236"/>
            </a:xfrm>
            <a:custGeom>
              <a:avLst/>
              <a:gdLst>
                <a:gd name="T0" fmla="*/ 0 w 7001"/>
                <a:gd name="T1" fmla="*/ 0 h 5314"/>
                <a:gd name="T2" fmla="*/ 7001 w 7001"/>
                <a:gd name="T3" fmla="*/ 5314 h 5314"/>
              </a:gdLst>
              <a:ahLst/>
              <a:cxnLst/>
              <a:rect l="T0" t="T1" r="T2" b="T3"/>
              <a:pathLst>
                <a:path w="7001" h="5314" extrusionOk="0">
                  <a:moveTo>
                    <a:pt x="3648" y="0"/>
                  </a:moveTo>
                  <a:cubicBezTo>
                    <a:pt x="3569" y="11"/>
                    <a:pt x="3483" y="34"/>
                    <a:pt x="3398" y="63"/>
                  </a:cubicBezTo>
                  <a:cubicBezTo>
                    <a:pt x="3323" y="90"/>
                    <a:pt x="3250" y="131"/>
                    <a:pt x="3187" y="176"/>
                  </a:cubicBezTo>
                  <a:cubicBezTo>
                    <a:pt x="3126" y="221"/>
                    <a:pt x="3068" y="278"/>
                    <a:pt x="3011" y="341"/>
                  </a:cubicBezTo>
                  <a:cubicBezTo>
                    <a:pt x="2955" y="409"/>
                    <a:pt x="2909" y="488"/>
                    <a:pt x="2864" y="580"/>
                  </a:cubicBezTo>
                  <a:cubicBezTo>
                    <a:pt x="2812" y="693"/>
                    <a:pt x="2767" y="824"/>
                    <a:pt x="2738" y="977"/>
                  </a:cubicBezTo>
                  <a:cubicBezTo>
                    <a:pt x="2738" y="994"/>
                    <a:pt x="2717" y="1011"/>
                    <a:pt x="2699" y="1017"/>
                  </a:cubicBezTo>
                  <a:lnTo>
                    <a:pt x="2683" y="1017"/>
                  </a:lnTo>
                  <a:cubicBezTo>
                    <a:pt x="2665" y="1017"/>
                    <a:pt x="2648" y="1005"/>
                    <a:pt x="2636" y="994"/>
                  </a:cubicBezTo>
                  <a:cubicBezTo>
                    <a:pt x="2539" y="881"/>
                    <a:pt x="2444" y="784"/>
                    <a:pt x="2352" y="704"/>
                  </a:cubicBezTo>
                  <a:lnTo>
                    <a:pt x="2352" y="721"/>
                  </a:lnTo>
                  <a:cubicBezTo>
                    <a:pt x="2295" y="659"/>
                    <a:pt x="2222" y="608"/>
                    <a:pt x="2137" y="567"/>
                  </a:cubicBezTo>
                  <a:cubicBezTo>
                    <a:pt x="2085" y="540"/>
                    <a:pt x="2035" y="522"/>
                    <a:pt x="1977" y="511"/>
                  </a:cubicBezTo>
                  <a:cubicBezTo>
                    <a:pt x="1943" y="506"/>
                    <a:pt x="1909" y="506"/>
                    <a:pt x="1875" y="506"/>
                  </a:cubicBezTo>
                  <a:lnTo>
                    <a:pt x="1830" y="506"/>
                  </a:lnTo>
                  <a:cubicBezTo>
                    <a:pt x="1778" y="511"/>
                    <a:pt x="1733" y="522"/>
                    <a:pt x="1682" y="540"/>
                  </a:cubicBezTo>
                  <a:cubicBezTo>
                    <a:pt x="1619" y="567"/>
                    <a:pt x="1557" y="601"/>
                    <a:pt x="1489" y="648"/>
                  </a:cubicBezTo>
                  <a:cubicBezTo>
                    <a:pt x="1427" y="693"/>
                    <a:pt x="1364" y="745"/>
                    <a:pt x="1312" y="806"/>
                  </a:cubicBezTo>
                  <a:cubicBezTo>
                    <a:pt x="1256" y="881"/>
                    <a:pt x="1210" y="949"/>
                    <a:pt x="1170" y="1028"/>
                  </a:cubicBezTo>
                  <a:cubicBezTo>
                    <a:pt x="1131" y="1120"/>
                    <a:pt x="1096" y="1227"/>
                    <a:pt x="1073" y="1335"/>
                  </a:cubicBezTo>
                  <a:cubicBezTo>
                    <a:pt x="1057" y="1448"/>
                    <a:pt x="1051" y="1563"/>
                    <a:pt x="1062" y="1676"/>
                  </a:cubicBezTo>
                  <a:cubicBezTo>
                    <a:pt x="1073" y="1795"/>
                    <a:pt x="1102" y="1909"/>
                    <a:pt x="1141" y="2012"/>
                  </a:cubicBezTo>
                  <a:cubicBezTo>
                    <a:pt x="1170" y="2085"/>
                    <a:pt x="1193" y="2136"/>
                    <a:pt x="1227" y="2188"/>
                  </a:cubicBezTo>
                  <a:cubicBezTo>
                    <a:pt x="1244" y="2216"/>
                    <a:pt x="1233" y="2256"/>
                    <a:pt x="1210" y="2279"/>
                  </a:cubicBezTo>
                  <a:cubicBezTo>
                    <a:pt x="1193" y="2290"/>
                    <a:pt x="1176" y="2295"/>
                    <a:pt x="1159" y="2295"/>
                  </a:cubicBezTo>
                  <a:lnTo>
                    <a:pt x="1131" y="2295"/>
                  </a:lnTo>
                  <a:cubicBezTo>
                    <a:pt x="1091" y="2284"/>
                    <a:pt x="1051" y="2272"/>
                    <a:pt x="1005" y="2261"/>
                  </a:cubicBezTo>
                  <a:cubicBezTo>
                    <a:pt x="937" y="2250"/>
                    <a:pt x="876" y="2245"/>
                    <a:pt x="813" y="2245"/>
                  </a:cubicBezTo>
                  <a:cubicBezTo>
                    <a:pt x="779" y="2245"/>
                    <a:pt x="745" y="2250"/>
                    <a:pt x="705" y="2250"/>
                  </a:cubicBezTo>
                  <a:cubicBezTo>
                    <a:pt x="608" y="2261"/>
                    <a:pt x="517" y="2284"/>
                    <a:pt x="432" y="2318"/>
                  </a:cubicBezTo>
                  <a:cubicBezTo>
                    <a:pt x="370" y="2340"/>
                    <a:pt x="307" y="2369"/>
                    <a:pt x="250" y="2408"/>
                  </a:cubicBezTo>
                  <a:cubicBezTo>
                    <a:pt x="210" y="2437"/>
                    <a:pt x="165" y="2477"/>
                    <a:pt x="131" y="2518"/>
                  </a:cubicBezTo>
                  <a:cubicBezTo>
                    <a:pt x="97" y="2557"/>
                    <a:pt x="74" y="2602"/>
                    <a:pt x="50" y="2642"/>
                  </a:cubicBezTo>
                  <a:cubicBezTo>
                    <a:pt x="34" y="2681"/>
                    <a:pt x="23" y="2728"/>
                    <a:pt x="11" y="2773"/>
                  </a:cubicBezTo>
                  <a:cubicBezTo>
                    <a:pt x="0" y="2830"/>
                    <a:pt x="0" y="2886"/>
                    <a:pt x="0" y="2948"/>
                  </a:cubicBezTo>
                  <a:cubicBezTo>
                    <a:pt x="11" y="3000"/>
                    <a:pt x="23" y="3045"/>
                    <a:pt x="34" y="3085"/>
                  </a:cubicBezTo>
                  <a:cubicBezTo>
                    <a:pt x="50" y="3124"/>
                    <a:pt x="74" y="3165"/>
                    <a:pt x="102" y="3210"/>
                  </a:cubicBezTo>
                  <a:cubicBezTo>
                    <a:pt x="136" y="3255"/>
                    <a:pt x="176" y="3295"/>
                    <a:pt x="221" y="3341"/>
                  </a:cubicBezTo>
                  <a:cubicBezTo>
                    <a:pt x="312" y="3409"/>
                    <a:pt x="415" y="3478"/>
                    <a:pt x="551" y="3540"/>
                  </a:cubicBezTo>
                  <a:lnTo>
                    <a:pt x="535" y="3517"/>
                  </a:lnTo>
                  <a:cubicBezTo>
                    <a:pt x="596" y="3557"/>
                    <a:pt x="676" y="3596"/>
                    <a:pt x="784" y="3630"/>
                  </a:cubicBezTo>
                  <a:cubicBezTo>
                    <a:pt x="869" y="3664"/>
                    <a:pt x="949" y="3688"/>
                    <a:pt x="1028" y="3711"/>
                  </a:cubicBezTo>
                  <a:cubicBezTo>
                    <a:pt x="1057" y="3722"/>
                    <a:pt x="1080" y="3738"/>
                    <a:pt x="1091" y="3767"/>
                  </a:cubicBezTo>
                  <a:cubicBezTo>
                    <a:pt x="1102" y="3790"/>
                    <a:pt x="1102" y="3819"/>
                    <a:pt x="1096" y="3840"/>
                  </a:cubicBezTo>
                  <a:cubicBezTo>
                    <a:pt x="1057" y="3932"/>
                    <a:pt x="1028" y="4011"/>
                    <a:pt x="1017" y="4086"/>
                  </a:cubicBezTo>
                  <a:cubicBezTo>
                    <a:pt x="1005" y="4154"/>
                    <a:pt x="1000" y="4215"/>
                    <a:pt x="1005" y="4278"/>
                  </a:cubicBezTo>
                  <a:cubicBezTo>
                    <a:pt x="1017" y="4341"/>
                    <a:pt x="1028" y="4393"/>
                    <a:pt x="1051" y="4443"/>
                  </a:cubicBezTo>
                  <a:cubicBezTo>
                    <a:pt x="1073" y="4500"/>
                    <a:pt x="1102" y="4556"/>
                    <a:pt x="1136" y="4608"/>
                  </a:cubicBezTo>
                  <a:cubicBezTo>
                    <a:pt x="1176" y="4665"/>
                    <a:pt x="1227" y="4721"/>
                    <a:pt x="1290" y="4773"/>
                  </a:cubicBezTo>
                  <a:cubicBezTo>
                    <a:pt x="1364" y="4836"/>
                    <a:pt x="1443" y="4881"/>
                    <a:pt x="1523" y="4920"/>
                  </a:cubicBezTo>
                  <a:cubicBezTo>
                    <a:pt x="1626" y="4965"/>
                    <a:pt x="1721" y="4994"/>
                    <a:pt x="1823" y="5017"/>
                  </a:cubicBezTo>
                  <a:cubicBezTo>
                    <a:pt x="1881" y="5023"/>
                    <a:pt x="1932" y="5028"/>
                    <a:pt x="1983" y="5028"/>
                  </a:cubicBezTo>
                  <a:lnTo>
                    <a:pt x="2046" y="5028"/>
                  </a:lnTo>
                  <a:cubicBezTo>
                    <a:pt x="2119" y="5017"/>
                    <a:pt x="2187" y="5000"/>
                    <a:pt x="2256" y="4978"/>
                  </a:cubicBezTo>
                  <a:cubicBezTo>
                    <a:pt x="2301" y="4960"/>
                    <a:pt x="2347" y="4938"/>
                    <a:pt x="2392" y="4904"/>
                  </a:cubicBezTo>
                  <a:cubicBezTo>
                    <a:pt x="2432" y="4875"/>
                    <a:pt x="2478" y="4836"/>
                    <a:pt x="2518" y="4790"/>
                  </a:cubicBezTo>
                  <a:cubicBezTo>
                    <a:pt x="2557" y="4745"/>
                    <a:pt x="2586" y="4693"/>
                    <a:pt x="2608" y="4642"/>
                  </a:cubicBezTo>
                  <a:lnTo>
                    <a:pt x="2604" y="4645"/>
                  </a:lnTo>
                  <a:cubicBezTo>
                    <a:pt x="2617" y="4633"/>
                    <a:pt x="2621" y="4617"/>
                    <a:pt x="2625" y="4608"/>
                  </a:cubicBezTo>
                  <a:cubicBezTo>
                    <a:pt x="2636" y="4585"/>
                    <a:pt x="2654" y="4569"/>
                    <a:pt x="2676" y="4569"/>
                  </a:cubicBezTo>
                  <a:cubicBezTo>
                    <a:pt x="2699" y="4569"/>
                    <a:pt x="2722" y="4580"/>
                    <a:pt x="2728" y="4597"/>
                  </a:cubicBezTo>
                  <a:cubicBezTo>
                    <a:pt x="2801" y="4755"/>
                    <a:pt x="2864" y="4870"/>
                    <a:pt x="2938" y="4978"/>
                  </a:cubicBezTo>
                  <a:cubicBezTo>
                    <a:pt x="2989" y="5046"/>
                    <a:pt x="3040" y="5109"/>
                    <a:pt x="3097" y="5159"/>
                  </a:cubicBezTo>
                  <a:cubicBezTo>
                    <a:pt x="3142" y="5193"/>
                    <a:pt x="3187" y="5222"/>
                    <a:pt x="3239" y="5245"/>
                  </a:cubicBezTo>
                  <a:cubicBezTo>
                    <a:pt x="3289" y="5267"/>
                    <a:pt x="3341" y="5285"/>
                    <a:pt x="3404" y="5301"/>
                  </a:cubicBezTo>
                  <a:cubicBezTo>
                    <a:pt x="3449" y="5306"/>
                    <a:pt x="3494" y="5313"/>
                    <a:pt x="3528" y="5313"/>
                  </a:cubicBezTo>
                  <a:cubicBezTo>
                    <a:pt x="3551" y="5313"/>
                    <a:pt x="3569" y="5306"/>
                    <a:pt x="3591" y="5306"/>
                  </a:cubicBezTo>
                  <a:cubicBezTo>
                    <a:pt x="3664" y="5301"/>
                    <a:pt x="3739" y="5279"/>
                    <a:pt x="3808" y="5256"/>
                  </a:cubicBezTo>
                  <a:cubicBezTo>
                    <a:pt x="3829" y="5245"/>
                    <a:pt x="3853" y="5238"/>
                    <a:pt x="3876" y="5227"/>
                  </a:cubicBezTo>
                  <a:cubicBezTo>
                    <a:pt x="3892" y="5199"/>
                    <a:pt x="3915" y="5188"/>
                    <a:pt x="3937" y="5188"/>
                  </a:cubicBezTo>
                  <a:lnTo>
                    <a:pt x="3955" y="5188"/>
                  </a:lnTo>
                  <a:cubicBezTo>
                    <a:pt x="3989" y="5165"/>
                    <a:pt x="4023" y="5143"/>
                    <a:pt x="4057" y="5120"/>
                  </a:cubicBezTo>
                  <a:cubicBezTo>
                    <a:pt x="4136" y="5062"/>
                    <a:pt x="4199" y="5000"/>
                    <a:pt x="4262" y="4931"/>
                  </a:cubicBezTo>
                  <a:cubicBezTo>
                    <a:pt x="4307" y="4870"/>
                    <a:pt x="4346" y="4807"/>
                    <a:pt x="4375" y="4745"/>
                  </a:cubicBezTo>
                  <a:cubicBezTo>
                    <a:pt x="4404" y="4687"/>
                    <a:pt x="4421" y="4625"/>
                    <a:pt x="4438" y="4563"/>
                  </a:cubicBezTo>
                  <a:cubicBezTo>
                    <a:pt x="4443" y="4529"/>
                    <a:pt x="4443" y="4495"/>
                    <a:pt x="4443" y="4461"/>
                  </a:cubicBezTo>
                  <a:cubicBezTo>
                    <a:pt x="4443" y="4432"/>
                    <a:pt x="4461" y="4409"/>
                    <a:pt x="4483" y="4393"/>
                  </a:cubicBezTo>
                  <a:cubicBezTo>
                    <a:pt x="4500" y="4380"/>
                    <a:pt x="4511" y="4375"/>
                    <a:pt x="4524" y="4375"/>
                  </a:cubicBezTo>
                  <a:lnTo>
                    <a:pt x="4540" y="4375"/>
                  </a:lnTo>
                  <a:cubicBezTo>
                    <a:pt x="4580" y="4375"/>
                    <a:pt x="4608" y="4398"/>
                    <a:pt x="4619" y="4432"/>
                  </a:cubicBezTo>
                  <a:cubicBezTo>
                    <a:pt x="4626" y="4454"/>
                    <a:pt x="4631" y="4477"/>
                    <a:pt x="4637" y="4495"/>
                  </a:cubicBezTo>
                  <a:cubicBezTo>
                    <a:pt x="4653" y="4545"/>
                    <a:pt x="4676" y="4585"/>
                    <a:pt x="4700" y="4619"/>
                  </a:cubicBezTo>
                  <a:cubicBezTo>
                    <a:pt x="4721" y="4648"/>
                    <a:pt x="4750" y="4676"/>
                    <a:pt x="4779" y="4705"/>
                  </a:cubicBezTo>
                  <a:cubicBezTo>
                    <a:pt x="4813" y="4734"/>
                    <a:pt x="4847" y="4755"/>
                    <a:pt x="4886" y="4773"/>
                  </a:cubicBezTo>
                  <a:cubicBezTo>
                    <a:pt x="4926" y="4790"/>
                    <a:pt x="4972" y="4807"/>
                    <a:pt x="5035" y="4818"/>
                  </a:cubicBezTo>
                  <a:cubicBezTo>
                    <a:pt x="5091" y="4824"/>
                    <a:pt x="5143" y="4829"/>
                    <a:pt x="5193" y="4829"/>
                  </a:cubicBezTo>
                  <a:lnTo>
                    <a:pt x="5285" y="4829"/>
                  </a:lnTo>
                  <a:lnTo>
                    <a:pt x="5295" y="4824"/>
                  </a:lnTo>
                  <a:cubicBezTo>
                    <a:pt x="5403" y="4813"/>
                    <a:pt x="5518" y="4784"/>
                    <a:pt x="5620" y="4745"/>
                  </a:cubicBezTo>
                  <a:cubicBezTo>
                    <a:pt x="5728" y="4705"/>
                    <a:pt x="5819" y="4653"/>
                    <a:pt x="5904" y="4597"/>
                  </a:cubicBezTo>
                  <a:cubicBezTo>
                    <a:pt x="5972" y="4551"/>
                    <a:pt x="6029" y="4500"/>
                    <a:pt x="6074" y="4443"/>
                  </a:cubicBezTo>
                  <a:cubicBezTo>
                    <a:pt x="6108" y="4404"/>
                    <a:pt x="6137" y="4364"/>
                    <a:pt x="6160" y="4318"/>
                  </a:cubicBezTo>
                  <a:cubicBezTo>
                    <a:pt x="6171" y="4284"/>
                    <a:pt x="6182" y="4256"/>
                    <a:pt x="6194" y="4222"/>
                  </a:cubicBezTo>
                  <a:cubicBezTo>
                    <a:pt x="6194" y="4188"/>
                    <a:pt x="6200" y="4160"/>
                    <a:pt x="6194" y="4131"/>
                  </a:cubicBezTo>
                  <a:cubicBezTo>
                    <a:pt x="6187" y="4091"/>
                    <a:pt x="6182" y="4068"/>
                    <a:pt x="6176" y="4045"/>
                  </a:cubicBezTo>
                  <a:cubicBezTo>
                    <a:pt x="6166" y="4018"/>
                    <a:pt x="6148" y="3984"/>
                    <a:pt x="6131" y="3955"/>
                  </a:cubicBezTo>
                  <a:cubicBezTo>
                    <a:pt x="6103" y="3921"/>
                    <a:pt x="6074" y="3887"/>
                    <a:pt x="6040" y="3853"/>
                  </a:cubicBezTo>
                  <a:cubicBezTo>
                    <a:pt x="6017" y="3835"/>
                    <a:pt x="6011" y="3801"/>
                    <a:pt x="6024" y="3767"/>
                  </a:cubicBezTo>
                  <a:cubicBezTo>
                    <a:pt x="6029" y="3733"/>
                    <a:pt x="6058" y="3711"/>
                    <a:pt x="6085" y="3704"/>
                  </a:cubicBezTo>
                  <a:cubicBezTo>
                    <a:pt x="6142" y="3693"/>
                    <a:pt x="6194" y="3688"/>
                    <a:pt x="6245" y="3677"/>
                  </a:cubicBezTo>
                  <a:cubicBezTo>
                    <a:pt x="6392" y="3654"/>
                    <a:pt x="6541" y="3625"/>
                    <a:pt x="6671" y="3580"/>
                  </a:cubicBezTo>
                  <a:cubicBezTo>
                    <a:pt x="6733" y="3557"/>
                    <a:pt x="6790" y="3528"/>
                    <a:pt x="6835" y="3499"/>
                  </a:cubicBezTo>
                  <a:cubicBezTo>
                    <a:pt x="6864" y="3478"/>
                    <a:pt x="6892" y="3454"/>
                    <a:pt x="6916" y="3426"/>
                  </a:cubicBezTo>
                  <a:cubicBezTo>
                    <a:pt x="6937" y="3397"/>
                    <a:pt x="6950" y="3375"/>
                    <a:pt x="6961" y="3352"/>
                  </a:cubicBezTo>
                  <a:cubicBezTo>
                    <a:pt x="6978" y="3318"/>
                    <a:pt x="6989" y="3284"/>
                    <a:pt x="6995" y="3244"/>
                  </a:cubicBezTo>
                  <a:cubicBezTo>
                    <a:pt x="7000" y="3199"/>
                    <a:pt x="7000" y="3142"/>
                    <a:pt x="7000" y="3085"/>
                  </a:cubicBezTo>
                  <a:cubicBezTo>
                    <a:pt x="6995" y="3022"/>
                    <a:pt x="6978" y="2966"/>
                    <a:pt x="6961" y="2920"/>
                  </a:cubicBezTo>
                  <a:cubicBezTo>
                    <a:pt x="6944" y="2880"/>
                    <a:pt x="6927" y="2846"/>
                    <a:pt x="6903" y="2812"/>
                  </a:cubicBezTo>
                  <a:cubicBezTo>
                    <a:pt x="6882" y="2778"/>
                    <a:pt x="6853" y="2749"/>
                    <a:pt x="6819" y="2722"/>
                  </a:cubicBezTo>
                  <a:cubicBezTo>
                    <a:pt x="6774" y="2681"/>
                    <a:pt x="6727" y="2654"/>
                    <a:pt x="6665" y="2625"/>
                  </a:cubicBezTo>
                  <a:cubicBezTo>
                    <a:pt x="6569" y="2579"/>
                    <a:pt x="6455" y="2545"/>
                    <a:pt x="6302" y="2518"/>
                  </a:cubicBezTo>
                  <a:cubicBezTo>
                    <a:pt x="6187" y="2500"/>
                    <a:pt x="6069" y="2489"/>
                    <a:pt x="5961" y="2477"/>
                  </a:cubicBezTo>
                  <a:lnTo>
                    <a:pt x="5938" y="2477"/>
                  </a:lnTo>
                  <a:lnTo>
                    <a:pt x="5921" y="2471"/>
                  </a:lnTo>
                  <a:cubicBezTo>
                    <a:pt x="5836" y="2466"/>
                    <a:pt x="5751" y="2455"/>
                    <a:pt x="5665" y="2443"/>
                  </a:cubicBezTo>
                  <a:cubicBezTo>
                    <a:pt x="5649" y="2443"/>
                    <a:pt x="5631" y="2437"/>
                    <a:pt x="5620" y="2432"/>
                  </a:cubicBezTo>
                  <a:cubicBezTo>
                    <a:pt x="5602" y="2421"/>
                    <a:pt x="5591" y="2408"/>
                    <a:pt x="5586" y="2398"/>
                  </a:cubicBezTo>
                  <a:cubicBezTo>
                    <a:pt x="5568" y="2369"/>
                    <a:pt x="5574" y="2329"/>
                    <a:pt x="5591" y="2306"/>
                  </a:cubicBezTo>
                  <a:lnTo>
                    <a:pt x="5608" y="2279"/>
                  </a:lnTo>
                  <a:cubicBezTo>
                    <a:pt x="5626" y="2261"/>
                    <a:pt x="5631" y="2250"/>
                    <a:pt x="5636" y="2238"/>
                  </a:cubicBezTo>
                  <a:cubicBezTo>
                    <a:pt x="5642" y="2211"/>
                    <a:pt x="5649" y="2188"/>
                    <a:pt x="5654" y="2170"/>
                  </a:cubicBezTo>
                  <a:cubicBezTo>
                    <a:pt x="5665" y="2143"/>
                    <a:pt x="5676" y="2114"/>
                    <a:pt x="5694" y="2091"/>
                  </a:cubicBezTo>
                  <a:cubicBezTo>
                    <a:pt x="5722" y="2040"/>
                    <a:pt x="5751" y="1999"/>
                    <a:pt x="5796" y="1949"/>
                  </a:cubicBezTo>
                  <a:lnTo>
                    <a:pt x="5836" y="1897"/>
                  </a:lnTo>
                  <a:cubicBezTo>
                    <a:pt x="5898" y="1818"/>
                    <a:pt x="5961" y="1744"/>
                    <a:pt x="6006" y="1653"/>
                  </a:cubicBezTo>
                  <a:cubicBezTo>
                    <a:pt x="6017" y="1624"/>
                    <a:pt x="6029" y="1597"/>
                    <a:pt x="6035" y="1563"/>
                  </a:cubicBezTo>
                  <a:cubicBezTo>
                    <a:pt x="6040" y="1529"/>
                    <a:pt x="6040" y="1488"/>
                    <a:pt x="6040" y="1448"/>
                  </a:cubicBezTo>
                  <a:cubicBezTo>
                    <a:pt x="6029" y="1403"/>
                    <a:pt x="6024" y="1369"/>
                    <a:pt x="6011" y="1335"/>
                  </a:cubicBezTo>
                  <a:cubicBezTo>
                    <a:pt x="5995" y="1296"/>
                    <a:pt x="5977" y="1267"/>
                    <a:pt x="5961" y="1238"/>
                  </a:cubicBezTo>
                  <a:cubicBezTo>
                    <a:pt x="5938" y="1210"/>
                    <a:pt x="5915" y="1181"/>
                    <a:pt x="5881" y="1154"/>
                  </a:cubicBezTo>
                  <a:cubicBezTo>
                    <a:pt x="5841" y="1125"/>
                    <a:pt x="5801" y="1097"/>
                    <a:pt x="5756" y="1073"/>
                  </a:cubicBezTo>
                  <a:cubicBezTo>
                    <a:pt x="5705" y="1052"/>
                    <a:pt x="5654" y="1034"/>
                    <a:pt x="5591" y="1023"/>
                  </a:cubicBezTo>
                  <a:cubicBezTo>
                    <a:pt x="5546" y="1017"/>
                    <a:pt x="5512" y="1011"/>
                    <a:pt x="5478" y="1011"/>
                  </a:cubicBezTo>
                  <a:lnTo>
                    <a:pt x="5421" y="1011"/>
                  </a:lnTo>
                  <a:cubicBezTo>
                    <a:pt x="5295" y="1028"/>
                    <a:pt x="5188" y="1068"/>
                    <a:pt x="5103" y="1097"/>
                  </a:cubicBezTo>
                  <a:lnTo>
                    <a:pt x="5051" y="1113"/>
                  </a:lnTo>
                  <a:cubicBezTo>
                    <a:pt x="5012" y="1131"/>
                    <a:pt x="4967" y="1147"/>
                    <a:pt x="4926" y="1159"/>
                  </a:cubicBezTo>
                  <a:cubicBezTo>
                    <a:pt x="4904" y="1170"/>
                    <a:pt x="4881" y="1176"/>
                    <a:pt x="4852" y="1181"/>
                  </a:cubicBezTo>
                  <a:cubicBezTo>
                    <a:pt x="4830" y="1193"/>
                    <a:pt x="4807" y="1199"/>
                    <a:pt x="4779" y="1204"/>
                  </a:cubicBezTo>
                  <a:cubicBezTo>
                    <a:pt x="4762" y="1215"/>
                    <a:pt x="4739" y="1227"/>
                    <a:pt x="4721" y="1238"/>
                  </a:cubicBezTo>
                  <a:lnTo>
                    <a:pt x="4705" y="1244"/>
                  </a:lnTo>
                  <a:cubicBezTo>
                    <a:pt x="4694" y="1256"/>
                    <a:pt x="4687" y="1262"/>
                    <a:pt x="4676" y="1272"/>
                  </a:cubicBezTo>
                  <a:cubicBezTo>
                    <a:pt x="4665" y="1278"/>
                    <a:pt x="4642" y="1283"/>
                    <a:pt x="4626" y="1283"/>
                  </a:cubicBezTo>
                  <a:cubicBezTo>
                    <a:pt x="4597" y="1283"/>
                    <a:pt x="4569" y="1272"/>
                    <a:pt x="4551" y="1249"/>
                  </a:cubicBezTo>
                  <a:cubicBezTo>
                    <a:pt x="4540" y="1238"/>
                    <a:pt x="4529" y="1222"/>
                    <a:pt x="4524" y="1204"/>
                  </a:cubicBezTo>
                  <a:lnTo>
                    <a:pt x="4517" y="1193"/>
                  </a:lnTo>
                  <a:cubicBezTo>
                    <a:pt x="4506" y="1176"/>
                    <a:pt x="4500" y="1159"/>
                    <a:pt x="4489" y="1147"/>
                  </a:cubicBezTo>
                  <a:lnTo>
                    <a:pt x="4483" y="1131"/>
                  </a:lnTo>
                  <a:cubicBezTo>
                    <a:pt x="4472" y="1102"/>
                    <a:pt x="4461" y="1091"/>
                    <a:pt x="4455" y="1073"/>
                  </a:cubicBezTo>
                  <a:cubicBezTo>
                    <a:pt x="4432" y="1011"/>
                    <a:pt x="4414" y="960"/>
                    <a:pt x="4409" y="915"/>
                  </a:cubicBezTo>
                  <a:cubicBezTo>
                    <a:pt x="4398" y="858"/>
                    <a:pt x="4393" y="806"/>
                    <a:pt x="4387" y="750"/>
                  </a:cubicBezTo>
                  <a:cubicBezTo>
                    <a:pt x="4375" y="636"/>
                    <a:pt x="4364" y="522"/>
                    <a:pt x="4324" y="420"/>
                  </a:cubicBezTo>
                  <a:cubicBezTo>
                    <a:pt x="4312" y="381"/>
                    <a:pt x="4290" y="341"/>
                    <a:pt x="4262" y="301"/>
                  </a:cubicBezTo>
                  <a:cubicBezTo>
                    <a:pt x="4222" y="250"/>
                    <a:pt x="4176" y="199"/>
                    <a:pt x="4120" y="147"/>
                  </a:cubicBezTo>
                  <a:cubicBezTo>
                    <a:pt x="4074" y="108"/>
                    <a:pt x="4029" y="79"/>
                    <a:pt x="3978" y="56"/>
                  </a:cubicBezTo>
                  <a:cubicBezTo>
                    <a:pt x="3932" y="34"/>
                    <a:pt x="3887" y="16"/>
                    <a:pt x="3835" y="6"/>
                  </a:cubicBezTo>
                  <a:cubicBezTo>
                    <a:pt x="3795" y="0"/>
                    <a:pt x="3756" y="0"/>
                    <a:pt x="3716"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6" name="Google Shape;2170;p27"/>
            <p:cNvSpPr>
              <a:spLocks noChangeArrowheads="1"/>
            </p:cNvSpPr>
            <p:nvPr/>
          </p:nvSpPr>
          <p:spPr bwMode="auto">
            <a:xfrm flipH="1">
              <a:off x="687904" y="3628083"/>
              <a:ext cx="49702" cy="17044"/>
            </a:xfrm>
            <a:custGeom>
              <a:avLst/>
              <a:gdLst>
                <a:gd name="T0" fmla="*/ 0 w 1700"/>
                <a:gd name="T1" fmla="*/ 0 h 581"/>
                <a:gd name="T2" fmla="*/ 1700 w 1700"/>
                <a:gd name="T3" fmla="*/ 581 h 581"/>
              </a:gdLst>
              <a:ahLst/>
              <a:cxnLst/>
              <a:rect l="T0" t="T1" r="T2" b="T3"/>
              <a:pathLst>
                <a:path w="1700" h="581" extrusionOk="0">
                  <a:moveTo>
                    <a:pt x="1400" y="77"/>
                  </a:moveTo>
                  <a:lnTo>
                    <a:pt x="1387" y="85"/>
                  </a:lnTo>
                  <a:cubicBezTo>
                    <a:pt x="1392" y="83"/>
                    <a:pt x="1396" y="80"/>
                    <a:pt x="1400" y="77"/>
                  </a:cubicBezTo>
                  <a:close/>
                  <a:moveTo>
                    <a:pt x="1472" y="1"/>
                  </a:moveTo>
                  <a:cubicBezTo>
                    <a:pt x="1450" y="1"/>
                    <a:pt x="1432" y="17"/>
                    <a:pt x="1421" y="40"/>
                  </a:cubicBezTo>
                  <a:cubicBezTo>
                    <a:pt x="1417" y="49"/>
                    <a:pt x="1413" y="65"/>
                    <a:pt x="1400" y="77"/>
                  </a:cubicBezTo>
                  <a:lnTo>
                    <a:pt x="1404" y="74"/>
                  </a:lnTo>
                  <a:cubicBezTo>
                    <a:pt x="1382" y="125"/>
                    <a:pt x="1353" y="177"/>
                    <a:pt x="1314" y="222"/>
                  </a:cubicBezTo>
                  <a:cubicBezTo>
                    <a:pt x="1274" y="268"/>
                    <a:pt x="1228" y="307"/>
                    <a:pt x="1188" y="336"/>
                  </a:cubicBezTo>
                  <a:cubicBezTo>
                    <a:pt x="1143" y="370"/>
                    <a:pt x="1097" y="392"/>
                    <a:pt x="1052" y="410"/>
                  </a:cubicBezTo>
                  <a:cubicBezTo>
                    <a:pt x="983" y="432"/>
                    <a:pt x="915" y="449"/>
                    <a:pt x="842" y="460"/>
                  </a:cubicBezTo>
                  <a:lnTo>
                    <a:pt x="779" y="460"/>
                  </a:lnTo>
                  <a:cubicBezTo>
                    <a:pt x="728" y="460"/>
                    <a:pt x="677" y="455"/>
                    <a:pt x="619" y="449"/>
                  </a:cubicBezTo>
                  <a:cubicBezTo>
                    <a:pt x="517" y="426"/>
                    <a:pt x="422" y="397"/>
                    <a:pt x="319" y="352"/>
                  </a:cubicBezTo>
                  <a:cubicBezTo>
                    <a:pt x="239" y="313"/>
                    <a:pt x="160" y="268"/>
                    <a:pt x="86" y="205"/>
                  </a:cubicBezTo>
                  <a:cubicBezTo>
                    <a:pt x="81" y="200"/>
                    <a:pt x="68" y="187"/>
                    <a:pt x="57" y="182"/>
                  </a:cubicBezTo>
                  <a:cubicBezTo>
                    <a:pt x="40" y="200"/>
                    <a:pt x="23" y="211"/>
                    <a:pt x="0" y="227"/>
                  </a:cubicBezTo>
                  <a:cubicBezTo>
                    <a:pt x="0" y="227"/>
                    <a:pt x="6" y="227"/>
                    <a:pt x="6" y="234"/>
                  </a:cubicBezTo>
                  <a:cubicBezTo>
                    <a:pt x="81" y="302"/>
                    <a:pt x="160" y="363"/>
                    <a:pt x="244" y="415"/>
                  </a:cubicBezTo>
                  <a:cubicBezTo>
                    <a:pt x="341" y="472"/>
                    <a:pt x="427" y="512"/>
                    <a:pt x="512" y="534"/>
                  </a:cubicBezTo>
                  <a:cubicBezTo>
                    <a:pt x="619" y="562"/>
                    <a:pt x="716" y="580"/>
                    <a:pt x="808" y="580"/>
                  </a:cubicBezTo>
                  <a:cubicBezTo>
                    <a:pt x="865" y="580"/>
                    <a:pt x="910" y="580"/>
                    <a:pt x="960" y="568"/>
                  </a:cubicBezTo>
                  <a:cubicBezTo>
                    <a:pt x="1018" y="562"/>
                    <a:pt x="1069" y="546"/>
                    <a:pt x="1120" y="528"/>
                  </a:cubicBezTo>
                  <a:cubicBezTo>
                    <a:pt x="1177" y="507"/>
                    <a:pt x="1228" y="472"/>
                    <a:pt x="1274" y="444"/>
                  </a:cubicBezTo>
                  <a:cubicBezTo>
                    <a:pt x="1319" y="415"/>
                    <a:pt x="1359" y="381"/>
                    <a:pt x="1393" y="342"/>
                  </a:cubicBezTo>
                  <a:cubicBezTo>
                    <a:pt x="1416" y="318"/>
                    <a:pt x="1438" y="290"/>
                    <a:pt x="1461" y="261"/>
                  </a:cubicBezTo>
                  <a:cubicBezTo>
                    <a:pt x="1479" y="239"/>
                    <a:pt x="1489" y="216"/>
                    <a:pt x="1500" y="193"/>
                  </a:cubicBezTo>
                  <a:cubicBezTo>
                    <a:pt x="1513" y="182"/>
                    <a:pt x="1518" y="166"/>
                    <a:pt x="1529" y="148"/>
                  </a:cubicBezTo>
                  <a:cubicBezTo>
                    <a:pt x="1581" y="216"/>
                    <a:pt x="1637" y="290"/>
                    <a:pt x="1699" y="358"/>
                  </a:cubicBezTo>
                  <a:cubicBezTo>
                    <a:pt x="1642" y="268"/>
                    <a:pt x="1586" y="166"/>
                    <a:pt x="1524" y="29"/>
                  </a:cubicBezTo>
                  <a:cubicBezTo>
                    <a:pt x="1518" y="12"/>
                    <a:pt x="1495" y="1"/>
                    <a:pt x="1472"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7" name="Google Shape;2171;p27"/>
            <p:cNvSpPr>
              <a:spLocks noChangeArrowheads="1"/>
            </p:cNvSpPr>
            <p:nvPr/>
          </p:nvSpPr>
          <p:spPr bwMode="auto">
            <a:xfrm flipH="1">
              <a:off x="743286" y="3571270"/>
              <a:ext cx="35502" cy="48291"/>
            </a:xfrm>
            <a:custGeom>
              <a:avLst/>
              <a:gdLst>
                <a:gd name="T0" fmla="*/ 0 w 1171"/>
                <a:gd name="T1" fmla="*/ 0 h 1626"/>
                <a:gd name="T2" fmla="*/ 1171 w 1171"/>
                <a:gd name="T3" fmla="*/ 1626 h 1626"/>
              </a:gdLst>
              <a:ahLst/>
              <a:cxnLst/>
              <a:rect l="T0" t="T1" r="T2" b="T3"/>
              <a:pathLst>
                <a:path w="1171" h="1626" extrusionOk="0">
                  <a:moveTo>
                    <a:pt x="114" y="0"/>
                  </a:moveTo>
                  <a:cubicBezTo>
                    <a:pt x="103" y="0"/>
                    <a:pt x="92" y="0"/>
                    <a:pt x="85" y="6"/>
                  </a:cubicBezTo>
                  <a:cubicBezTo>
                    <a:pt x="51" y="23"/>
                    <a:pt x="40" y="63"/>
                    <a:pt x="51" y="97"/>
                  </a:cubicBezTo>
                  <a:cubicBezTo>
                    <a:pt x="58" y="102"/>
                    <a:pt x="58" y="113"/>
                    <a:pt x="63" y="120"/>
                  </a:cubicBezTo>
                  <a:cubicBezTo>
                    <a:pt x="29" y="126"/>
                    <a:pt x="1" y="160"/>
                    <a:pt x="11" y="199"/>
                  </a:cubicBezTo>
                  <a:cubicBezTo>
                    <a:pt x="29" y="267"/>
                    <a:pt x="51" y="336"/>
                    <a:pt x="74" y="404"/>
                  </a:cubicBezTo>
                  <a:cubicBezTo>
                    <a:pt x="97" y="467"/>
                    <a:pt x="131" y="529"/>
                    <a:pt x="171" y="591"/>
                  </a:cubicBezTo>
                  <a:cubicBezTo>
                    <a:pt x="245" y="711"/>
                    <a:pt x="341" y="818"/>
                    <a:pt x="455" y="910"/>
                  </a:cubicBezTo>
                  <a:cubicBezTo>
                    <a:pt x="552" y="989"/>
                    <a:pt x="682" y="1057"/>
                    <a:pt x="830" y="1114"/>
                  </a:cubicBezTo>
                  <a:cubicBezTo>
                    <a:pt x="892" y="1136"/>
                    <a:pt x="966" y="1154"/>
                    <a:pt x="1052" y="1170"/>
                  </a:cubicBezTo>
                  <a:lnTo>
                    <a:pt x="1068" y="1177"/>
                  </a:lnTo>
                  <a:lnTo>
                    <a:pt x="1097" y="1183"/>
                  </a:lnTo>
                  <a:cubicBezTo>
                    <a:pt x="1081" y="1245"/>
                    <a:pt x="1068" y="1313"/>
                    <a:pt x="1063" y="1382"/>
                  </a:cubicBezTo>
                  <a:cubicBezTo>
                    <a:pt x="1057" y="1466"/>
                    <a:pt x="1063" y="1545"/>
                    <a:pt x="1081" y="1626"/>
                  </a:cubicBezTo>
                  <a:cubicBezTo>
                    <a:pt x="1086" y="1626"/>
                    <a:pt x="1086" y="1620"/>
                    <a:pt x="1092" y="1620"/>
                  </a:cubicBezTo>
                  <a:cubicBezTo>
                    <a:pt x="1108" y="1603"/>
                    <a:pt x="1120" y="1579"/>
                    <a:pt x="1131" y="1558"/>
                  </a:cubicBezTo>
                  <a:cubicBezTo>
                    <a:pt x="1142" y="1534"/>
                    <a:pt x="1154" y="1506"/>
                    <a:pt x="1160" y="1477"/>
                  </a:cubicBezTo>
                  <a:cubicBezTo>
                    <a:pt x="1171" y="1438"/>
                    <a:pt x="1171" y="1393"/>
                    <a:pt x="1171" y="1341"/>
                  </a:cubicBezTo>
                  <a:cubicBezTo>
                    <a:pt x="1165" y="1262"/>
                    <a:pt x="1142" y="1170"/>
                    <a:pt x="1115" y="1075"/>
                  </a:cubicBezTo>
                  <a:cubicBezTo>
                    <a:pt x="1108" y="1063"/>
                    <a:pt x="1108" y="1057"/>
                    <a:pt x="1102" y="1046"/>
                  </a:cubicBezTo>
                  <a:cubicBezTo>
                    <a:pt x="1057" y="1028"/>
                    <a:pt x="1006" y="1012"/>
                    <a:pt x="955" y="994"/>
                  </a:cubicBezTo>
                  <a:cubicBezTo>
                    <a:pt x="847" y="960"/>
                    <a:pt x="767" y="921"/>
                    <a:pt x="706" y="881"/>
                  </a:cubicBezTo>
                  <a:lnTo>
                    <a:pt x="722" y="904"/>
                  </a:lnTo>
                  <a:cubicBezTo>
                    <a:pt x="586" y="842"/>
                    <a:pt x="483" y="773"/>
                    <a:pt x="392" y="705"/>
                  </a:cubicBezTo>
                  <a:cubicBezTo>
                    <a:pt x="347" y="659"/>
                    <a:pt x="307" y="619"/>
                    <a:pt x="273" y="574"/>
                  </a:cubicBezTo>
                  <a:cubicBezTo>
                    <a:pt x="245" y="529"/>
                    <a:pt x="221" y="488"/>
                    <a:pt x="205" y="449"/>
                  </a:cubicBezTo>
                  <a:cubicBezTo>
                    <a:pt x="194" y="409"/>
                    <a:pt x="182" y="364"/>
                    <a:pt x="171" y="312"/>
                  </a:cubicBezTo>
                  <a:cubicBezTo>
                    <a:pt x="171" y="250"/>
                    <a:pt x="171" y="194"/>
                    <a:pt x="182" y="137"/>
                  </a:cubicBezTo>
                  <a:cubicBezTo>
                    <a:pt x="187" y="120"/>
                    <a:pt x="187" y="97"/>
                    <a:pt x="194" y="79"/>
                  </a:cubicBezTo>
                  <a:cubicBezTo>
                    <a:pt x="187" y="68"/>
                    <a:pt x="182" y="52"/>
                    <a:pt x="176" y="40"/>
                  </a:cubicBezTo>
                  <a:cubicBezTo>
                    <a:pt x="166" y="18"/>
                    <a:pt x="142" y="0"/>
                    <a:pt x="114"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8" name="Google Shape;2172;p27"/>
            <p:cNvSpPr>
              <a:spLocks noChangeArrowheads="1"/>
            </p:cNvSpPr>
            <p:nvPr/>
          </p:nvSpPr>
          <p:spPr bwMode="auto">
            <a:xfrm flipH="1">
              <a:off x="739026" y="3602517"/>
              <a:ext cx="7100" cy="28407"/>
            </a:xfrm>
            <a:custGeom>
              <a:avLst/>
              <a:gdLst>
                <a:gd name="T0" fmla="*/ 0 w 245"/>
                <a:gd name="T1" fmla="*/ 0 h 995"/>
                <a:gd name="T2" fmla="*/ 245 w 245"/>
                <a:gd name="T3" fmla="*/ 995 h 995"/>
              </a:gdLst>
              <a:ahLst/>
              <a:cxnLst/>
              <a:rect l="T0" t="T1" r="T2" b="T3"/>
              <a:pathLst>
                <a:path w="245" h="995" extrusionOk="0">
                  <a:moveTo>
                    <a:pt x="22" y="0"/>
                  </a:moveTo>
                  <a:lnTo>
                    <a:pt x="22" y="0"/>
                  </a:lnTo>
                  <a:cubicBezTo>
                    <a:pt x="28" y="11"/>
                    <a:pt x="28" y="17"/>
                    <a:pt x="35" y="29"/>
                  </a:cubicBezTo>
                  <a:cubicBezTo>
                    <a:pt x="62" y="124"/>
                    <a:pt x="85" y="216"/>
                    <a:pt x="91" y="295"/>
                  </a:cubicBezTo>
                  <a:cubicBezTo>
                    <a:pt x="91" y="347"/>
                    <a:pt x="91" y="392"/>
                    <a:pt x="80" y="431"/>
                  </a:cubicBezTo>
                  <a:cubicBezTo>
                    <a:pt x="74" y="460"/>
                    <a:pt x="62" y="488"/>
                    <a:pt x="51" y="512"/>
                  </a:cubicBezTo>
                  <a:cubicBezTo>
                    <a:pt x="40" y="533"/>
                    <a:pt x="28" y="557"/>
                    <a:pt x="12" y="574"/>
                  </a:cubicBezTo>
                  <a:cubicBezTo>
                    <a:pt x="6" y="574"/>
                    <a:pt x="6" y="580"/>
                    <a:pt x="1" y="580"/>
                  </a:cubicBezTo>
                  <a:cubicBezTo>
                    <a:pt x="6" y="596"/>
                    <a:pt x="6" y="614"/>
                    <a:pt x="12" y="625"/>
                  </a:cubicBezTo>
                  <a:cubicBezTo>
                    <a:pt x="35" y="722"/>
                    <a:pt x="74" y="813"/>
                    <a:pt x="125" y="892"/>
                  </a:cubicBezTo>
                  <a:cubicBezTo>
                    <a:pt x="148" y="926"/>
                    <a:pt x="171" y="960"/>
                    <a:pt x="193" y="994"/>
                  </a:cubicBezTo>
                  <a:cubicBezTo>
                    <a:pt x="211" y="977"/>
                    <a:pt x="227" y="966"/>
                    <a:pt x="245" y="949"/>
                  </a:cubicBezTo>
                  <a:cubicBezTo>
                    <a:pt x="239" y="943"/>
                    <a:pt x="232" y="932"/>
                    <a:pt x="227" y="926"/>
                  </a:cubicBezTo>
                  <a:cubicBezTo>
                    <a:pt x="193" y="874"/>
                    <a:pt x="164" y="818"/>
                    <a:pt x="142" y="761"/>
                  </a:cubicBezTo>
                  <a:cubicBezTo>
                    <a:pt x="119" y="711"/>
                    <a:pt x="108" y="659"/>
                    <a:pt x="96" y="596"/>
                  </a:cubicBezTo>
                  <a:cubicBezTo>
                    <a:pt x="91" y="533"/>
                    <a:pt x="96" y="472"/>
                    <a:pt x="108" y="404"/>
                  </a:cubicBezTo>
                  <a:cubicBezTo>
                    <a:pt x="119" y="329"/>
                    <a:pt x="148" y="250"/>
                    <a:pt x="187" y="158"/>
                  </a:cubicBezTo>
                  <a:cubicBezTo>
                    <a:pt x="193" y="137"/>
                    <a:pt x="193" y="108"/>
                    <a:pt x="182" y="85"/>
                  </a:cubicBezTo>
                  <a:cubicBezTo>
                    <a:pt x="171" y="56"/>
                    <a:pt x="148" y="40"/>
                    <a:pt x="119" y="29"/>
                  </a:cubicBezTo>
                  <a:cubicBezTo>
                    <a:pt x="85" y="22"/>
                    <a:pt x="57" y="11"/>
                    <a:pt x="22"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9" name="Google Shape;2173;p27"/>
            <p:cNvSpPr>
              <a:spLocks noChangeArrowheads="1"/>
            </p:cNvSpPr>
            <p:nvPr/>
          </p:nvSpPr>
          <p:spPr bwMode="auto">
            <a:xfrm flipH="1">
              <a:off x="736186" y="3629504"/>
              <a:ext cx="4260" cy="5681"/>
            </a:xfrm>
            <a:custGeom>
              <a:avLst/>
              <a:gdLst>
                <a:gd name="T0" fmla="*/ 0 w 161"/>
                <a:gd name="T1" fmla="*/ 0 h 165"/>
                <a:gd name="T2" fmla="*/ 161 w 161"/>
                <a:gd name="T3" fmla="*/ 165 h 165"/>
              </a:gdLst>
              <a:ahLst/>
              <a:cxnLst/>
              <a:rect l="T0" t="T1" r="T2" b="T3"/>
              <a:pathLst>
                <a:path w="161" h="165" extrusionOk="0">
                  <a:moveTo>
                    <a:pt x="53" y="0"/>
                  </a:moveTo>
                  <a:cubicBezTo>
                    <a:pt x="35" y="17"/>
                    <a:pt x="19" y="28"/>
                    <a:pt x="1" y="45"/>
                  </a:cubicBezTo>
                  <a:cubicBezTo>
                    <a:pt x="35" y="85"/>
                    <a:pt x="69" y="124"/>
                    <a:pt x="103" y="164"/>
                  </a:cubicBezTo>
                  <a:cubicBezTo>
                    <a:pt x="126" y="148"/>
                    <a:pt x="143" y="137"/>
                    <a:pt x="160" y="119"/>
                  </a:cubicBezTo>
                  <a:cubicBezTo>
                    <a:pt x="121" y="79"/>
                    <a:pt x="87" y="40"/>
                    <a:pt x="5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0" name="Google Shape;2174;p27"/>
            <p:cNvSpPr>
              <a:spLocks noChangeArrowheads="1"/>
            </p:cNvSpPr>
            <p:nvPr/>
          </p:nvSpPr>
          <p:spPr bwMode="auto">
            <a:xfrm flipH="1">
              <a:off x="564358" y="3578372"/>
              <a:ext cx="109346" cy="119308"/>
            </a:xfrm>
            <a:custGeom>
              <a:avLst/>
              <a:gdLst>
                <a:gd name="T0" fmla="*/ 0 w 3722"/>
                <a:gd name="T1" fmla="*/ 0 h 4058"/>
                <a:gd name="T2" fmla="*/ 3722 w 3722"/>
                <a:gd name="T3" fmla="*/ 4058 h 4058"/>
              </a:gdLst>
              <a:ahLst/>
              <a:cxnLst/>
              <a:rect l="T0" t="T1" r="T2" b="T3"/>
              <a:pathLst>
                <a:path w="3722" h="4058" extrusionOk="0">
                  <a:moveTo>
                    <a:pt x="0" y="2445"/>
                  </a:moveTo>
                  <a:cubicBezTo>
                    <a:pt x="8" y="2445"/>
                    <a:pt x="13" y="2447"/>
                    <a:pt x="21" y="2449"/>
                  </a:cubicBezTo>
                  <a:cubicBezTo>
                    <a:pt x="17" y="2448"/>
                    <a:pt x="14" y="2446"/>
                    <a:pt x="11" y="2445"/>
                  </a:cubicBezTo>
                  <a:close/>
                  <a:moveTo>
                    <a:pt x="3620" y="1"/>
                  </a:moveTo>
                  <a:cubicBezTo>
                    <a:pt x="3603" y="1"/>
                    <a:pt x="3580" y="13"/>
                    <a:pt x="3569" y="29"/>
                  </a:cubicBezTo>
                  <a:cubicBezTo>
                    <a:pt x="3575" y="42"/>
                    <a:pt x="3580" y="52"/>
                    <a:pt x="3586" y="69"/>
                  </a:cubicBezTo>
                  <a:cubicBezTo>
                    <a:pt x="3603" y="115"/>
                    <a:pt x="3620" y="171"/>
                    <a:pt x="3625" y="234"/>
                  </a:cubicBezTo>
                  <a:cubicBezTo>
                    <a:pt x="3625" y="291"/>
                    <a:pt x="3625" y="348"/>
                    <a:pt x="3620" y="393"/>
                  </a:cubicBezTo>
                  <a:cubicBezTo>
                    <a:pt x="3614" y="433"/>
                    <a:pt x="3603" y="467"/>
                    <a:pt x="3586" y="501"/>
                  </a:cubicBezTo>
                  <a:cubicBezTo>
                    <a:pt x="3575" y="524"/>
                    <a:pt x="3562" y="546"/>
                    <a:pt x="3541" y="575"/>
                  </a:cubicBezTo>
                  <a:cubicBezTo>
                    <a:pt x="3517" y="603"/>
                    <a:pt x="3489" y="627"/>
                    <a:pt x="3460" y="648"/>
                  </a:cubicBezTo>
                  <a:cubicBezTo>
                    <a:pt x="3415" y="677"/>
                    <a:pt x="3358" y="706"/>
                    <a:pt x="3296" y="729"/>
                  </a:cubicBezTo>
                  <a:cubicBezTo>
                    <a:pt x="3166" y="774"/>
                    <a:pt x="3017" y="803"/>
                    <a:pt x="2870" y="826"/>
                  </a:cubicBezTo>
                  <a:cubicBezTo>
                    <a:pt x="2819" y="837"/>
                    <a:pt x="2767" y="842"/>
                    <a:pt x="2710" y="853"/>
                  </a:cubicBezTo>
                  <a:cubicBezTo>
                    <a:pt x="2683" y="860"/>
                    <a:pt x="2654" y="882"/>
                    <a:pt x="2649" y="916"/>
                  </a:cubicBezTo>
                  <a:cubicBezTo>
                    <a:pt x="2636" y="950"/>
                    <a:pt x="2642" y="984"/>
                    <a:pt x="2665" y="1002"/>
                  </a:cubicBezTo>
                  <a:cubicBezTo>
                    <a:pt x="2699" y="1036"/>
                    <a:pt x="2728" y="1070"/>
                    <a:pt x="2756" y="1104"/>
                  </a:cubicBezTo>
                  <a:cubicBezTo>
                    <a:pt x="2773" y="1133"/>
                    <a:pt x="2791" y="1167"/>
                    <a:pt x="2801" y="1194"/>
                  </a:cubicBezTo>
                  <a:cubicBezTo>
                    <a:pt x="2807" y="1217"/>
                    <a:pt x="2812" y="1240"/>
                    <a:pt x="2819" y="1280"/>
                  </a:cubicBezTo>
                  <a:cubicBezTo>
                    <a:pt x="2825" y="1309"/>
                    <a:pt x="2819" y="1337"/>
                    <a:pt x="2819" y="1371"/>
                  </a:cubicBezTo>
                  <a:cubicBezTo>
                    <a:pt x="2807" y="1405"/>
                    <a:pt x="2796" y="1433"/>
                    <a:pt x="2785" y="1467"/>
                  </a:cubicBezTo>
                  <a:cubicBezTo>
                    <a:pt x="2762" y="1513"/>
                    <a:pt x="2733" y="1553"/>
                    <a:pt x="2699" y="1592"/>
                  </a:cubicBezTo>
                  <a:cubicBezTo>
                    <a:pt x="2654" y="1649"/>
                    <a:pt x="2597" y="1700"/>
                    <a:pt x="2529" y="1746"/>
                  </a:cubicBezTo>
                  <a:cubicBezTo>
                    <a:pt x="2444" y="1802"/>
                    <a:pt x="2353" y="1854"/>
                    <a:pt x="2245" y="1894"/>
                  </a:cubicBezTo>
                  <a:cubicBezTo>
                    <a:pt x="2143" y="1933"/>
                    <a:pt x="2028" y="1962"/>
                    <a:pt x="1920" y="1973"/>
                  </a:cubicBezTo>
                  <a:lnTo>
                    <a:pt x="1910" y="1978"/>
                  </a:lnTo>
                  <a:lnTo>
                    <a:pt x="1818" y="1978"/>
                  </a:lnTo>
                  <a:cubicBezTo>
                    <a:pt x="1768" y="1978"/>
                    <a:pt x="1716" y="1973"/>
                    <a:pt x="1660" y="1967"/>
                  </a:cubicBezTo>
                  <a:cubicBezTo>
                    <a:pt x="1597" y="1956"/>
                    <a:pt x="1551" y="1939"/>
                    <a:pt x="1511" y="1922"/>
                  </a:cubicBezTo>
                  <a:cubicBezTo>
                    <a:pt x="1472" y="1904"/>
                    <a:pt x="1438" y="1883"/>
                    <a:pt x="1404" y="1854"/>
                  </a:cubicBezTo>
                  <a:cubicBezTo>
                    <a:pt x="1375" y="1825"/>
                    <a:pt x="1346" y="1797"/>
                    <a:pt x="1325" y="1768"/>
                  </a:cubicBezTo>
                  <a:cubicBezTo>
                    <a:pt x="1301" y="1734"/>
                    <a:pt x="1278" y="1694"/>
                    <a:pt x="1262" y="1644"/>
                  </a:cubicBezTo>
                  <a:cubicBezTo>
                    <a:pt x="1256" y="1626"/>
                    <a:pt x="1251" y="1603"/>
                    <a:pt x="1244" y="1581"/>
                  </a:cubicBezTo>
                  <a:cubicBezTo>
                    <a:pt x="1233" y="1547"/>
                    <a:pt x="1205" y="1524"/>
                    <a:pt x="1165" y="1524"/>
                  </a:cubicBezTo>
                  <a:lnTo>
                    <a:pt x="1149" y="1524"/>
                  </a:lnTo>
                  <a:cubicBezTo>
                    <a:pt x="1136" y="1524"/>
                    <a:pt x="1125" y="1529"/>
                    <a:pt x="1108" y="1542"/>
                  </a:cubicBezTo>
                  <a:cubicBezTo>
                    <a:pt x="1086" y="1558"/>
                    <a:pt x="1068" y="1581"/>
                    <a:pt x="1068" y="1610"/>
                  </a:cubicBezTo>
                  <a:cubicBezTo>
                    <a:pt x="1068" y="1644"/>
                    <a:pt x="1068" y="1678"/>
                    <a:pt x="1063" y="1712"/>
                  </a:cubicBezTo>
                  <a:cubicBezTo>
                    <a:pt x="1046" y="1774"/>
                    <a:pt x="1029" y="1836"/>
                    <a:pt x="1000" y="1894"/>
                  </a:cubicBezTo>
                  <a:cubicBezTo>
                    <a:pt x="971" y="1956"/>
                    <a:pt x="932" y="2019"/>
                    <a:pt x="887" y="2080"/>
                  </a:cubicBezTo>
                  <a:cubicBezTo>
                    <a:pt x="824" y="2149"/>
                    <a:pt x="761" y="2211"/>
                    <a:pt x="682" y="2269"/>
                  </a:cubicBezTo>
                  <a:cubicBezTo>
                    <a:pt x="648" y="2292"/>
                    <a:pt x="614" y="2314"/>
                    <a:pt x="580" y="2337"/>
                  </a:cubicBezTo>
                  <a:lnTo>
                    <a:pt x="562" y="2337"/>
                  </a:lnTo>
                  <a:cubicBezTo>
                    <a:pt x="540" y="2337"/>
                    <a:pt x="517" y="2348"/>
                    <a:pt x="501" y="2376"/>
                  </a:cubicBezTo>
                  <a:cubicBezTo>
                    <a:pt x="478" y="2387"/>
                    <a:pt x="454" y="2394"/>
                    <a:pt x="433" y="2405"/>
                  </a:cubicBezTo>
                  <a:cubicBezTo>
                    <a:pt x="364" y="2428"/>
                    <a:pt x="289" y="2450"/>
                    <a:pt x="216" y="2455"/>
                  </a:cubicBezTo>
                  <a:cubicBezTo>
                    <a:pt x="194" y="2455"/>
                    <a:pt x="176" y="2462"/>
                    <a:pt x="153" y="2462"/>
                  </a:cubicBezTo>
                  <a:cubicBezTo>
                    <a:pt x="119" y="2462"/>
                    <a:pt x="74" y="2455"/>
                    <a:pt x="29" y="2450"/>
                  </a:cubicBezTo>
                  <a:cubicBezTo>
                    <a:pt x="26" y="2450"/>
                    <a:pt x="23" y="2450"/>
                    <a:pt x="21" y="2449"/>
                  </a:cubicBezTo>
                  <a:cubicBezTo>
                    <a:pt x="53" y="2464"/>
                    <a:pt x="96" y="2474"/>
                    <a:pt x="137" y="2484"/>
                  </a:cubicBezTo>
                  <a:lnTo>
                    <a:pt x="137" y="2592"/>
                  </a:lnTo>
                  <a:lnTo>
                    <a:pt x="160" y="2592"/>
                  </a:lnTo>
                  <a:cubicBezTo>
                    <a:pt x="199" y="2592"/>
                    <a:pt x="244" y="2592"/>
                    <a:pt x="284" y="2586"/>
                  </a:cubicBezTo>
                  <a:cubicBezTo>
                    <a:pt x="347" y="2575"/>
                    <a:pt x="409" y="2565"/>
                    <a:pt x="478" y="2541"/>
                  </a:cubicBezTo>
                  <a:lnTo>
                    <a:pt x="478" y="2536"/>
                  </a:lnTo>
                  <a:lnTo>
                    <a:pt x="483" y="2541"/>
                  </a:lnTo>
                  <a:lnTo>
                    <a:pt x="483" y="2552"/>
                  </a:lnTo>
                  <a:cubicBezTo>
                    <a:pt x="478" y="2626"/>
                    <a:pt x="472" y="2694"/>
                    <a:pt x="467" y="2769"/>
                  </a:cubicBezTo>
                  <a:cubicBezTo>
                    <a:pt x="460" y="2916"/>
                    <a:pt x="460" y="3042"/>
                    <a:pt x="467" y="3155"/>
                  </a:cubicBezTo>
                  <a:cubicBezTo>
                    <a:pt x="472" y="3286"/>
                    <a:pt x="483" y="3417"/>
                    <a:pt x="506" y="3541"/>
                  </a:cubicBezTo>
                  <a:cubicBezTo>
                    <a:pt x="517" y="3593"/>
                    <a:pt x="585" y="3724"/>
                    <a:pt x="637" y="3831"/>
                  </a:cubicBezTo>
                  <a:cubicBezTo>
                    <a:pt x="654" y="3797"/>
                    <a:pt x="659" y="3758"/>
                    <a:pt x="643" y="3724"/>
                  </a:cubicBezTo>
                  <a:cubicBezTo>
                    <a:pt x="637" y="3695"/>
                    <a:pt x="625" y="3672"/>
                    <a:pt x="614" y="3649"/>
                  </a:cubicBezTo>
                  <a:cubicBezTo>
                    <a:pt x="591" y="3564"/>
                    <a:pt x="574" y="3485"/>
                    <a:pt x="569" y="3399"/>
                  </a:cubicBezTo>
                  <a:cubicBezTo>
                    <a:pt x="562" y="3354"/>
                    <a:pt x="569" y="3315"/>
                    <a:pt x="569" y="3274"/>
                  </a:cubicBezTo>
                  <a:cubicBezTo>
                    <a:pt x="574" y="3252"/>
                    <a:pt x="562" y="3234"/>
                    <a:pt x="557" y="3218"/>
                  </a:cubicBezTo>
                  <a:lnTo>
                    <a:pt x="557" y="3160"/>
                  </a:lnTo>
                  <a:cubicBezTo>
                    <a:pt x="551" y="2933"/>
                    <a:pt x="557" y="2701"/>
                    <a:pt x="580" y="2473"/>
                  </a:cubicBezTo>
                  <a:cubicBezTo>
                    <a:pt x="580" y="2455"/>
                    <a:pt x="574" y="2439"/>
                    <a:pt x="569" y="2428"/>
                  </a:cubicBezTo>
                  <a:cubicBezTo>
                    <a:pt x="596" y="2416"/>
                    <a:pt x="625" y="2405"/>
                    <a:pt x="648" y="2387"/>
                  </a:cubicBezTo>
                  <a:cubicBezTo>
                    <a:pt x="745" y="2337"/>
                    <a:pt x="829" y="2269"/>
                    <a:pt x="910" y="2189"/>
                  </a:cubicBezTo>
                  <a:cubicBezTo>
                    <a:pt x="1005" y="2087"/>
                    <a:pt x="1080" y="1978"/>
                    <a:pt x="1131" y="1865"/>
                  </a:cubicBezTo>
                  <a:cubicBezTo>
                    <a:pt x="1136" y="1876"/>
                    <a:pt x="1142" y="1883"/>
                    <a:pt x="1149" y="1888"/>
                  </a:cubicBezTo>
                  <a:cubicBezTo>
                    <a:pt x="1199" y="1962"/>
                    <a:pt x="1262" y="2019"/>
                    <a:pt x="1335" y="2059"/>
                  </a:cubicBezTo>
                  <a:cubicBezTo>
                    <a:pt x="1370" y="2075"/>
                    <a:pt x="1415" y="2098"/>
                    <a:pt x="1461" y="2114"/>
                  </a:cubicBezTo>
                  <a:cubicBezTo>
                    <a:pt x="1500" y="2127"/>
                    <a:pt x="1551" y="2138"/>
                    <a:pt x="1608" y="2143"/>
                  </a:cubicBezTo>
                  <a:cubicBezTo>
                    <a:pt x="1642" y="2149"/>
                    <a:pt x="1676" y="2155"/>
                    <a:pt x="1710" y="2155"/>
                  </a:cubicBezTo>
                  <a:cubicBezTo>
                    <a:pt x="1762" y="2155"/>
                    <a:pt x="1813" y="2149"/>
                    <a:pt x="1875" y="2138"/>
                  </a:cubicBezTo>
                  <a:cubicBezTo>
                    <a:pt x="1960" y="2127"/>
                    <a:pt x="2046" y="2104"/>
                    <a:pt x="2143" y="2069"/>
                  </a:cubicBezTo>
                  <a:cubicBezTo>
                    <a:pt x="2211" y="2041"/>
                    <a:pt x="2285" y="2007"/>
                    <a:pt x="2364" y="1956"/>
                  </a:cubicBezTo>
                  <a:cubicBezTo>
                    <a:pt x="2403" y="1933"/>
                    <a:pt x="2437" y="1910"/>
                    <a:pt x="2478" y="1888"/>
                  </a:cubicBezTo>
                  <a:lnTo>
                    <a:pt x="2489" y="1883"/>
                  </a:lnTo>
                  <a:cubicBezTo>
                    <a:pt x="2518" y="1859"/>
                    <a:pt x="2557" y="1836"/>
                    <a:pt x="2586" y="1802"/>
                  </a:cubicBezTo>
                  <a:cubicBezTo>
                    <a:pt x="2642" y="1752"/>
                    <a:pt x="2699" y="1689"/>
                    <a:pt x="2751" y="1621"/>
                  </a:cubicBezTo>
                  <a:cubicBezTo>
                    <a:pt x="2796" y="1564"/>
                    <a:pt x="2836" y="1495"/>
                    <a:pt x="2859" y="1422"/>
                  </a:cubicBezTo>
                  <a:cubicBezTo>
                    <a:pt x="2887" y="1354"/>
                    <a:pt x="2898" y="1285"/>
                    <a:pt x="2898" y="1223"/>
                  </a:cubicBezTo>
                  <a:cubicBezTo>
                    <a:pt x="2893" y="1154"/>
                    <a:pt x="2870" y="1086"/>
                    <a:pt x="2836" y="1030"/>
                  </a:cubicBezTo>
                  <a:cubicBezTo>
                    <a:pt x="2812" y="1002"/>
                    <a:pt x="2791" y="973"/>
                    <a:pt x="2762" y="944"/>
                  </a:cubicBezTo>
                  <a:lnTo>
                    <a:pt x="2773" y="950"/>
                  </a:lnTo>
                  <a:lnTo>
                    <a:pt x="2807" y="950"/>
                  </a:lnTo>
                  <a:cubicBezTo>
                    <a:pt x="2875" y="944"/>
                    <a:pt x="2949" y="939"/>
                    <a:pt x="3017" y="928"/>
                  </a:cubicBezTo>
                  <a:cubicBezTo>
                    <a:pt x="3085" y="916"/>
                    <a:pt x="3148" y="899"/>
                    <a:pt x="3234" y="871"/>
                  </a:cubicBezTo>
                  <a:cubicBezTo>
                    <a:pt x="3290" y="848"/>
                    <a:pt x="3347" y="819"/>
                    <a:pt x="3410" y="779"/>
                  </a:cubicBezTo>
                  <a:cubicBezTo>
                    <a:pt x="3467" y="745"/>
                    <a:pt x="3517" y="706"/>
                    <a:pt x="3557" y="661"/>
                  </a:cubicBezTo>
                  <a:cubicBezTo>
                    <a:pt x="3586" y="638"/>
                    <a:pt x="3603" y="609"/>
                    <a:pt x="3625" y="580"/>
                  </a:cubicBezTo>
                  <a:cubicBezTo>
                    <a:pt x="3643" y="558"/>
                    <a:pt x="3654" y="530"/>
                    <a:pt x="3672" y="490"/>
                  </a:cubicBezTo>
                  <a:cubicBezTo>
                    <a:pt x="3717" y="383"/>
                    <a:pt x="3722" y="252"/>
                    <a:pt x="3688" y="110"/>
                  </a:cubicBezTo>
                  <a:lnTo>
                    <a:pt x="3688" y="76"/>
                  </a:lnTo>
                  <a:cubicBezTo>
                    <a:pt x="3688" y="42"/>
                    <a:pt x="3672" y="18"/>
                    <a:pt x="3643" y="7"/>
                  </a:cubicBezTo>
                  <a:cubicBezTo>
                    <a:pt x="3637" y="7"/>
                    <a:pt x="3631" y="1"/>
                    <a:pt x="3620" y="1"/>
                  </a:cubicBezTo>
                  <a:close/>
                  <a:moveTo>
                    <a:pt x="614" y="3996"/>
                  </a:moveTo>
                  <a:cubicBezTo>
                    <a:pt x="540" y="4018"/>
                    <a:pt x="404" y="4041"/>
                    <a:pt x="165" y="4047"/>
                  </a:cubicBezTo>
                  <a:cubicBezTo>
                    <a:pt x="199" y="4058"/>
                    <a:pt x="239" y="4058"/>
                    <a:pt x="273" y="4058"/>
                  </a:cubicBezTo>
                  <a:cubicBezTo>
                    <a:pt x="302" y="4058"/>
                    <a:pt x="336" y="4058"/>
                    <a:pt x="364" y="4052"/>
                  </a:cubicBezTo>
                  <a:cubicBezTo>
                    <a:pt x="433" y="4047"/>
                    <a:pt x="506" y="4036"/>
                    <a:pt x="574" y="4013"/>
                  </a:cubicBezTo>
                  <a:cubicBezTo>
                    <a:pt x="585" y="4007"/>
                    <a:pt x="603" y="4002"/>
                    <a:pt x="614" y="3996"/>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1" name="Google Shape;2175;p27"/>
            <p:cNvSpPr>
              <a:spLocks noChangeArrowheads="1"/>
            </p:cNvSpPr>
            <p:nvPr/>
          </p:nvSpPr>
          <p:spPr bwMode="auto">
            <a:xfrm flipH="1">
              <a:off x="653822" y="3652229"/>
              <a:ext cx="18460" cy="44030"/>
            </a:xfrm>
            <a:custGeom>
              <a:avLst/>
              <a:gdLst>
                <a:gd name="T0" fmla="*/ 0 w 625"/>
                <a:gd name="T1" fmla="*/ 0 h 1512"/>
                <a:gd name="T2" fmla="*/ 625 w 625"/>
                <a:gd name="T3" fmla="*/ 1512 h 1512"/>
              </a:gdLst>
              <a:ahLst/>
              <a:cxnLst/>
              <a:rect l="T0" t="T1" r="T2" b="T3"/>
              <a:pathLst>
                <a:path w="625" h="1512" extrusionOk="0">
                  <a:moveTo>
                    <a:pt x="444" y="1"/>
                  </a:moveTo>
                  <a:lnTo>
                    <a:pt x="444" y="6"/>
                  </a:lnTo>
                  <a:cubicBezTo>
                    <a:pt x="375" y="30"/>
                    <a:pt x="313" y="40"/>
                    <a:pt x="250" y="51"/>
                  </a:cubicBezTo>
                  <a:cubicBezTo>
                    <a:pt x="210" y="57"/>
                    <a:pt x="165" y="57"/>
                    <a:pt x="126" y="57"/>
                  </a:cubicBezTo>
                  <a:lnTo>
                    <a:pt x="103" y="57"/>
                  </a:lnTo>
                  <a:cubicBezTo>
                    <a:pt x="103" y="222"/>
                    <a:pt x="92" y="392"/>
                    <a:pt x="79" y="557"/>
                  </a:cubicBezTo>
                  <a:cubicBezTo>
                    <a:pt x="74" y="677"/>
                    <a:pt x="63" y="796"/>
                    <a:pt x="45" y="916"/>
                  </a:cubicBezTo>
                  <a:cubicBezTo>
                    <a:pt x="34" y="1046"/>
                    <a:pt x="17" y="1171"/>
                    <a:pt x="0" y="1302"/>
                  </a:cubicBezTo>
                  <a:cubicBezTo>
                    <a:pt x="0" y="1318"/>
                    <a:pt x="6" y="1331"/>
                    <a:pt x="11" y="1347"/>
                  </a:cubicBezTo>
                  <a:cubicBezTo>
                    <a:pt x="6" y="1359"/>
                    <a:pt x="0" y="1370"/>
                    <a:pt x="0" y="1381"/>
                  </a:cubicBezTo>
                  <a:cubicBezTo>
                    <a:pt x="0" y="1415"/>
                    <a:pt x="11" y="1444"/>
                    <a:pt x="29" y="1472"/>
                  </a:cubicBezTo>
                  <a:cubicBezTo>
                    <a:pt x="51" y="1496"/>
                    <a:pt x="79" y="1506"/>
                    <a:pt x="114" y="1512"/>
                  </a:cubicBezTo>
                  <a:lnTo>
                    <a:pt x="131" y="1512"/>
                  </a:lnTo>
                  <a:cubicBezTo>
                    <a:pt x="370" y="1506"/>
                    <a:pt x="506" y="1483"/>
                    <a:pt x="580" y="1461"/>
                  </a:cubicBezTo>
                  <a:lnTo>
                    <a:pt x="585" y="1455"/>
                  </a:lnTo>
                  <a:cubicBezTo>
                    <a:pt x="609" y="1433"/>
                    <a:pt x="625" y="1410"/>
                    <a:pt x="625" y="1376"/>
                  </a:cubicBezTo>
                  <a:cubicBezTo>
                    <a:pt x="625" y="1359"/>
                    <a:pt x="625" y="1341"/>
                    <a:pt x="614" y="1325"/>
                  </a:cubicBezTo>
                  <a:lnTo>
                    <a:pt x="614" y="1318"/>
                  </a:lnTo>
                  <a:cubicBezTo>
                    <a:pt x="609" y="1313"/>
                    <a:pt x="603" y="1302"/>
                    <a:pt x="596" y="1296"/>
                  </a:cubicBezTo>
                  <a:lnTo>
                    <a:pt x="603" y="1296"/>
                  </a:lnTo>
                  <a:cubicBezTo>
                    <a:pt x="551" y="1189"/>
                    <a:pt x="483" y="1058"/>
                    <a:pt x="472" y="1006"/>
                  </a:cubicBezTo>
                  <a:cubicBezTo>
                    <a:pt x="449" y="882"/>
                    <a:pt x="438" y="751"/>
                    <a:pt x="433" y="620"/>
                  </a:cubicBezTo>
                  <a:cubicBezTo>
                    <a:pt x="426" y="507"/>
                    <a:pt x="426" y="381"/>
                    <a:pt x="433" y="234"/>
                  </a:cubicBezTo>
                  <a:cubicBezTo>
                    <a:pt x="438" y="159"/>
                    <a:pt x="444" y="91"/>
                    <a:pt x="449" y="17"/>
                  </a:cubicBezTo>
                  <a:lnTo>
                    <a:pt x="449" y="6"/>
                  </a:lnTo>
                  <a:lnTo>
                    <a:pt x="444" y="1"/>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2" name="Google Shape;2176;p27"/>
            <p:cNvSpPr>
              <a:spLocks noChangeArrowheads="1"/>
            </p:cNvSpPr>
            <p:nvPr/>
          </p:nvSpPr>
          <p:spPr bwMode="auto">
            <a:xfrm flipH="1">
              <a:off x="567198" y="3574111"/>
              <a:ext cx="205910" cy="76698"/>
            </a:xfrm>
            <a:custGeom>
              <a:avLst/>
              <a:gdLst>
                <a:gd name="T0" fmla="*/ 0 w 7001"/>
                <a:gd name="T1" fmla="*/ 0 h 2599"/>
                <a:gd name="T2" fmla="*/ 7001 w 7001"/>
                <a:gd name="T3" fmla="*/ 2599 h 2599"/>
              </a:gdLst>
              <a:ahLst/>
              <a:cxnLst/>
              <a:rect l="T0" t="T1" r="T2" b="T3"/>
              <a:pathLst>
                <a:path w="7001" h="2599" extrusionOk="0">
                  <a:moveTo>
                    <a:pt x="23" y="0"/>
                  </a:moveTo>
                  <a:cubicBezTo>
                    <a:pt x="16" y="18"/>
                    <a:pt x="16" y="41"/>
                    <a:pt x="11" y="58"/>
                  </a:cubicBezTo>
                  <a:cubicBezTo>
                    <a:pt x="0" y="115"/>
                    <a:pt x="0" y="171"/>
                    <a:pt x="0" y="233"/>
                  </a:cubicBezTo>
                  <a:cubicBezTo>
                    <a:pt x="11" y="285"/>
                    <a:pt x="23" y="330"/>
                    <a:pt x="34" y="370"/>
                  </a:cubicBezTo>
                  <a:cubicBezTo>
                    <a:pt x="50" y="409"/>
                    <a:pt x="74" y="450"/>
                    <a:pt x="102" y="495"/>
                  </a:cubicBezTo>
                  <a:cubicBezTo>
                    <a:pt x="136" y="540"/>
                    <a:pt x="176" y="580"/>
                    <a:pt x="221" y="626"/>
                  </a:cubicBezTo>
                  <a:cubicBezTo>
                    <a:pt x="312" y="694"/>
                    <a:pt x="415" y="763"/>
                    <a:pt x="551" y="825"/>
                  </a:cubicBezTo>
                  <a:lnTo>
                    <a:pt x="535" y="802"/>
                  </a:lnTo>
                  <a:cubicBezTo>
                    <a:pt x="596" y="842"/>
                    <a:pt x="676" y="881"/>
                    <a:pt x="784" y="915"/>
                  </a:cubicBezTo>
                  <a:cubicBezTo>
                    <a:pt x="835" y="933"/>
                    <a:pt x="886" y="949"/>
                    <a:pt x="931" y="967"/>
                  </a:cubicBezTo>
                  <a:cubicBezTo>
                    <a:pt x="966" y="978"/>
                    <a:pt x="994" y="989"/>
                    <a:pt x="1028" y="996"/>
                  </a:cubicBezTo>
                  <a:cubicBezTo>
                    <a:pt x="1057" y="1007"/>
                    <a:pt x="1080" y="1023"/>
                    <a:pt x="1091" y="1052"/>
                  </a:cubicBezTo>
                  <a:cubicBezTo>
                    <a:pt x="1102" y="1075"/>
                    <a:pt x="1102" y="1104"/>
                    <a:pt x="1096" y="1125"/>
                  </a:cubicBezTo>
                  <a:cubicBezTo>
                    <a:pt x="1057" y="1217"/>
                    <a:pt x="1028" y="1296"/>
                    <a:pt x="1017" y="1371"/>
                  </a:cubicBezTo>
                  <a:cubicBezTo>
                    <a:pt x="1005" y="1439"/>
                    <a:pt x="1000" y="1500"/>
                    <a:pt x="1005" y="1563"/>
                  </a:cubicBezTo>
                  <a:cubicBezTo>
                    <a:pt x="1017" y="1626"/>
                    <a:pt x="1028" y="1678"/>
                    <a:pt x="1051" y="1728"/>
                  </a:cubicBezTo>
                  <a:cubicBezTo>
                    <a:pt x="1073" y="1785"/>
                    <a:pt x="1102" y="1841"/>
                    <a:pt x="1136" y="1893"/>
                  </a:cubicBezTo>
                  <a:cubicBezTo>
                    <a:pt x="1141" y="1899"/>
                    <a:pt x="1148" y="1910"/>
                    <a:pt x="1154" y="1916"/>
                  </a:cubicBezTo>
                  <a:cubicBezTo>
                    <a:pt x="1188" y="1956"/>
                    <a:pt x="1222" y="1995"/>
                    <a:pt x="1261" y="2035"/>
                  </a:cubicBezTo>
                  <a:cubicBezTo>
                    <a:pt x="1272" y="2040"/>
                    <a:pt x="1285" y="2053"/>
                    <a:pt x="1290" y="2058"/>
                  </a:cubicBezTo>
                  <a:cubicBezTo>
                    <a:pt x="1364" y="2121"/>
                    <a:pt x="1443" y="2166"/>
                    <a:pt x="1523" y="2205"/>
                  </a:cubicBezTo>
                  <a:cubicBezTo>
                    <a:pt x="1626" y="2250"/>
                    <a:pt x="1721" y="2279"/>
                    <a:pt x="1823" y="2302"/>
                  </a:cubicBezTo>
                  <a:cubicBezTo>
                    <a:pt x="1881" y="2308"/>
                    <a:pt x="1932" y="2313"/>
                    <a:pt x="1983" y="2313"/>
                  </a:cubicBezTo>
                  <a:lnTo>
                    <a:pt x="2046" y="2313"/>
                  </a:lnTo>
                  <a:cubicBezTo>
                    <a:pt x="2119" y="2302"/>
                    <a:pt x="2187" y="2285"/>
                    <a:pt x="2256" y="2263"/>
                  </a:cubicBezTo>
                  <a:cubicBezTo>
                    <a:pt x="2301" y="2245"/>
                    <a:pt x="2347" y="2223"/>
                    <a:pt x="2392" y="2189"/>
                  </a:cubicBezTo>
                  <a:cubicBezTo>
                    <a:pt x="2432" y="2160"/>
                    <a:pt x="2478" y="2121"/>
                    <a:pt x="2518" y="2075"/>
                  </a:cubicBezTo>
                  <a:cubicBezTo>
                    <a:pt x="2557" y="2030"/>
                    <a:pt x="2586" y="1978"/>
                    <a:pt x="2608" y="1927"/>
                  </a:cubicBezTo>
                  <a:lnTo>
                    <a:pt x="2604" y="1930"/>
                  </a:lnTo>
                  <a:cubicBezTo>
                    <a:pt x="2617" y="1918"/>
                    <a:pt x="2621" y="1902"/>
                    <a:pt x="2625" y="1893"/>
                  </a:cubicBezTo>
                  <a:cubicBezTo>
                    <a:pt x="2636" y="1870"/>
                    <a:pt x="2654" y="1854"/>
                    <a:pt x="2676" y="1854"/>
                  </a:cubicBezTo>
                  <a:cubicBezTo>
                    <a:pt x="2699" y="1854"/>
                    <a:pt x="2722" y="1865"/>
                    <a:pt x="2728" y="1882"/>
                  </a:cubicBezTo>
                  <a:cubicBezTo>
                    <a:pt x="2790" y="2019"/>
                    <a:pt x="2846" y="2121"/>
                    <a:pt x="2903" y="2211"/>
                  </a:cubicBezTo>
                  <a:cubicBezTo>
                    <a:pt x="2972" y="2285"/>
                    <a:pt x="3040" y="2353"/>
                    <a:pt x="3113" y="2415"/>
                  </a:cubicBezTo>
                  <a:cubicBezTo>
                    <a:pt x="3194" y="2484"/>
                    <a:pt x="3284" y="2541"/>
                    <a:pt x="3375" y="2581"/>
                  </a:cubicBezTo>
                  <a:cubicBezTo>
                    <a:pt x="3386" y="2581"/>
                    <a:pt x="3392" y="2586"/>
                    <a:pt x="3404" y="2586"/>
                  </a:cubicBezTo>
                  <a:cubicBezTo>
                    <a:pt x="3449" y="2591"/>
                    <a:pt x="3494" y="2598"/>
                    <a:pt x="3528" y="2598"/>
                  </a:cubicBezTo>
                  <a:cubicBezTo>
                    <a:pt x="3551" y="2598"/>
                    <a:pt x="3569" y="2591"/>
                    <a:pt x="3591" y="2591"/>
                  </a:cubicBezTo>
                  <a:cubicBezTo>
                    <a:pt x="3664" y="2586"/>
                    <a:pt x="3739" y="2564"/>
                    <a:pt x="3808" y="2541"/>
                  </a:cubicBezTo>
                  <a:cubicBezTo>
                    <a:pt x="3829" y="2530"/>
                    <a:pt x="3853" y="2523"/>
                    <a:pt x="3876" y="2512"/>
                  </a:cubicBezTo>
                  <a:cubicBezTo>
                    <a:pt x="3892" y="2484"/>
                    <a:pt x="3915" y="2473"/>
                    <a:pt x="3937" y="2473"/>
                  </a:cubicBezTo>
                  <a:lnTo>
                    <a:pt x="3955" y="2473"/>
                  </a:lnTo>
                  <a:cubicBezTo>
                    <a:pt x="3989" y="2450"/>
                    <a:pt x="4023" y="2428"/>
                    <a:pt x="4057" y="2405"/>
                  </a:cubicBezTo>
                  <a:cubicBezTo>
                    <a:pt x="4136" y="2347"/>
                    <a:pt x="4199" y="2285"/>
                    <a:pt x="4262" y="2216"/>
                  </a:cubicBezTo>
                  <a:cubicBezTo>
                    <a:pt x="4307" y="2155"/>
                    <a:pt x="4346" y="2092"/>
                    <a:pt x="4375" y="2030"/>
                  </a:cubicBezTo>
                  <a:cubicBezTo>
                    <a:pt x="4404" y="1972"/>
                    <a:pt x="4421" y="1910"/>
                    <a:pt x="4438" y="1848"/>
                  </a:cubicBezTo>
                  <a:cubicBezTo>
                    <a:pt x="4443" y="1814"/>
                    <a:pt x="4443" y="1780"/>
                    <a:pt x="4443" y="1746"/>
                  </a:cubicBezTo>
                  <a:cubicBezTo>
                    <a:pt x="4443" y="1717"/>
                    <a:pt x="4461" y="1694"/>
                    <a:pt x="4483" y="1678"/>
                  </a:cubicBezTo>
                  <a:cubicBezTo>
                    <a:pt x="4500" y="1665"/>
                    <a:pt x="4511" y="1660"/>
                    <a:pt x="4524" y="1660"/>
                  </a:cubicBezTo>
                  <a:lnTo>
                    <a:pt x="4540" y="1660"/>
                  </a:lnTo>
                  <a:cubicBezTo>
                    <a:pt x="4580" y="1660"/>
                    <a:pt x="4608" y="1683"/>
                    <a:pt x="4619" y="1717"/>
                  </a:cubicBezTo>
                  <a:cubicBezTo>
                    <a:pt x="4626" y="1739"/>
                    <a:pt x="4631" y="1762"/>
                    <a:pt x="4637" y="1780"/>
                  </a:cubicBezTo>
                  <a:cubicBezTo>
                    <a:pt x="4653" y="1830"/>
                    <a:pt x="4676" y="1870"/>
                    <a:pt x="4700" y="1904"/>
                  </a:cubicBezTo>
                  <a:cubicBezTo>
                    <a:pt x="4721" y="1933"/>
                    <a:pt x="4750" y="1961"/>
                    <a:pt x="4779" y="1990"/>
                  </a:cubicBezTo>
                  <a:cubicBezTo>
                    <a:pt x="4813" y="2019"/>
                    <a:pt x="4847" y="2040"/>
                    <a:pt x="4886" y="2058"/>
                  </a:cubicBezTo>
                  <a:cubicBezTo>
                    <a:pt x="4926" y="2075"/>
                    <a:pt x="4972" y="2092"/>
                    <a:pt x="5035" y="2103"/>
                  </a:cubicBezTo>
                  <a:cubicBezTo>
                    <a:pt x="5091" y="2109"/>
                    <a:pt x="5143" y="2114"/>
                    <a:pt x="5193" y="2114"/>
                  </a:cubicBezTo>
                  <a:lnTo>
                    <a:pt x="5285" y="2114"/>
                  </a:lnTo>
                  <a:lnTo>
                    <a:pt x="5295" y="2109"/>
                  </a:lnTo>
                  <a:cubicBezTo>
                    <a:pt x="5403" y="2098"/>
                    <a:pt x="5518" y="2069"/>
                    <a:pt x="5620" y="2030"/>
                  </a:cubicBezTo>
                  <a:cubicBezTo>
                    <a:pt x="5728" y="1990"/>
                    <a:pt x="5819" y="1938"/>
                    <a:pt x="5904" y="1882"/>
                  </a:cubicBezTo>
                  <a:cubicBezTo>
                    <a:pt x="5972" y="1836"/>
                    <a:pt x="6029" y="1785"/>
                    <a:pt x="6074" y="1728"/>
                  </a:cubicBezTo>
                  <a:cubicBezTo>
                    <a:pt x="6108" y="1689"/>
                    <a:pt x="6137" y="1649"/>
                    <a:pt x="6160" y="1603"/>
                  </a:cubicBezTo>
                  <a:cubicBezTo>
                    <a:pt x="6171" y="1569"/>
                    <a:pt x="6182" y="1541"/>
                    <a:pt x="6194" y="1507"/>
                  </a:cubicBezTo>
                  <a:cubicBezTo>
                    <a:pt x="6194" y="1473"/>
                    <a:pt x="6200" y="1445"/>
                    <a:pt x="6194" y="1416"/>
                  </a:cubicBezTo>
                  <a:cubicBezTo>
                    <a:pt x="6187" y="1376"/>
                    <a:pt x="6182" y="1353"/>
                    <a:pt x="6176" y="1330"/>
                  </a:cubicBezTo>
                  <a:cubicBezTo>
                    <a:pt x="6166" y="1303"/>
                    <a:pt x="6148" y="1269"/>
                    <a:pt x="6131" y="1240"/>
                  </a:cubicBezTo>
                  <a:cubicBezTo>
                    <a:pt x="6103" y="1206"/>
                    <a:pt x="6074" y="1172"/>
                    <a:pt x="6040" y="1138"/>
                  </a:cubicBezTo>
                  <a:cubicBezTo>
                    <a:pt x="6017" y="1120"/>
                    <a:pt x="6011" y="1086"/>
                    <a:pt x="6024" y="1052"/>
                  </a:cubicBezTo>
                  <a:cubicBezTo>
                    <a:pt x="6029" y="1018"/>
                    <a:pt x="6058" y="996"/>
                    <a:pt x="6085" y="989"/>
                  </a:cubicBezTo>
                  <a:cubicBezTo>
                    <a:pt x="6142" y="978"/>
                    <a:pt x="6194" y="973"/>
                    <a:pt x="6245" y="962"/>
                  </a:cubicBezTo>
                  <a:cubicBezTo>
                    <a:pt x="6392" y="939"/>
                    <a:pt x="6541" y="910"/>
                    <a:pt x="6671" y="865"/>
                  </a:cubicBezTo>
                  <a:cubicBezTo>
                    <a:pt x="6733" y="842"/>
                    <a:pt x="6790" y="813"/>
                    <a:pt x="6835" y="784"/>
                  </a:cubicBezTo>
                  <a:cubicBezTo>
                    <a:pt x="6864" y="763"/>
                    <a:pt x="6892" y="739"/>
                    <a:pt x="6916" y="711"/>
                  </a:cubicBezTo>
                  <a:cubicBezTo>
                    <a:pt x="6937" y="682"/>
                    <a:pt x="6950" y="660"/>
                    <a:pt x="6961" y="637"/>
                  </a:cubicBezTo>
                  <a:cubicBezTo>
                    <a:pt x="6978" y="603"/>
                    <a:pt x="6989" y="569"/>
                    <a:pt x="6995" y="529"/>
                  </a:cubicBezTo>
                  <a:cubicBezTo>
                    <a:pt x="7000" y="484"/>
                    <a:pt x="7000" y="427"/>
                    <a:pt x="7000" y="370"/>
                  </a:cubicBezTo>
                  <a:cubicBezTo>
                    <a:pt x="6995" y="307"/>
                    <a:pt x="6978" y="251"/>
                    <a:pt x="6961" y="205"/>
                  </a:cubicBezTo>
                  <a:cubicBezTo>
                    <a:pt x="6955" y="188"/>
                    <a:pt x="6950" y="178"/>
                    <a:pt x="6944" y="165"/>
                  </a:cubicBezTo>
                  <a:cubicBezTo>
                    <a:pt x="6937" y="171"/>
                    <a:pt x="6937" y="178"/>
                    <a:pt x="6932" y="183"/>
                  </a:cubicBezTo>
                  <a:cubicBezTo>
                    <a:pt x="6916" y="246"/>
                    <a:pt x="6892" y="302"/>
                    <a:pt x="6869" y="359"/>
                  </a:cubicBezTo>
                  <a:cubicBezTo>
                    <a:pt x="6842" y="404"/>
                    <a:pt x="6813" y="450"/>
                    <a:pt x="6779" y="484"/>
                  </a:cubicBezTo>
                  <a:cubicBezTo>
                    <a:pt x="6751" y="519"/>
                    <a:pt x="6711" y="553"/>
                    <a:pt x="6671" y="580"/>
                  </a:cubicBezTo>
                  <a:cubicBezTo>
                    <a:pt x="6625" y="609"/>
                    <a:pt x="6580" y="632"/>
                    <a:pt x="6528" y="648"/>
                  </a:cubicBezTo>
                  <a:cubicBezTo>
                    <a:pt x="6460" y="671"/>
                    <a:pt x="6392" y="682"/>
                    <a:pt x="6318" y="689"/>
                  </a:cubicBezTo>
                  <a:lnTo>
                    <a:pt x="6273" y="689"/>
                  </a:lnTo>
                  <a:cubicBezTo>
                    <a:pt x="6205" y="689"/>
                    <a:pt x="6137" y="682"/>
                    <a:pt x="6069" y="671"/>
                  </a:cubicBezTo>
                  <a:cubicBezTo>
                    <a:pt x="5990" y="655"/>
                    <a:pt x="5915" y="626"/>
                    <a:pt x="5846" y="598"/>
                  </a:cubicBezTo>
                  <a:cubicBezTo>
                    <a:pt x="5825" y="587"/>
                    <a:pt x="5796" y="569"/>
                    <a:pt x="5773" y="553"/>
                  </a:cubicBezTo>
                  <a:cubicBezTo>
                    <a:pt x="5762" y="546"/>
                    <a:pt x="5739" y="540"/>
                    <a:pt x="5722" y="540"/>
                  </a:cubicBezTo>
                  <a:cubicBezTo>
                    <a:pt x="5705" y="540"/>
                    <a:pt x="5688" y="546"/>
                    <a:pt x="5671" y="558"/>
                  </a:cubicBezTo>
                  <a:cubicBezTo>
                    <a:pt x="5642" y="587"/>
                    <a:pt x="5631" y="626"/>
                    <a:pt x="5649" y="660"/>
                  </a:cubicBezTo>
                  <a:cubicBezTo>
                    <a:pt x="5688" y="750"/>
                    <a:pt x="5722" y="831"/>
                    <a:pt x="5751" y="910"/>
                  </a:cubicBezTo>
                  <a:cubicBezTo>
                    <a:pt x="5785" y="1012"/>
                    <a:pt x="5801" y="1098"/>
                    <a:pt x="5807" y="1183"/>
                  </a:cubicBezTo>
                  <a:cubicBezTo>
                    <a:pt x="5807" y="1228"/>
                    <a:pt x="5807" y="1274"/>
                    <a:pt x="5801" y="1314"/>
                  </a:cubicBezTo>
                  <a:cubicBezTo>
                    <a:pt x="5791" y="1342"/>
                    <a:pt x="5785" y="1371"/>
                    <a:pt x="5767" y="1398"/>
                  </a:cubicBezTo>
                  <a:cubicBezTo>
                    <a:pt x="5756" y="1421"/>
                    <a:pt x="5744" y="1439"/>
                    <a:pt x="5728" y="1455"/>
                  </a:cubicBezTo>
                  <a:cubicBezTo>
                    <a:pt x="5710" y="1479"/>
                    <a:pt x="5688" y="1495"/>
                    <a:pt x="5665" y="1513"/>
                  </a:cubicBezTo>
                  <a:cubicBezTo>
                    <a:pt x="5620" y="1541"/>
                    <a:pt x="5574" y="1558"/>
                    <a:pt x="5529" y="1575"/>
                  </a:cubicBezTo>
                  <a:cubicBezTo>
                    <a:pt x="5484" y="1592"/>
                    <a:pt x="5432" y="1597"/>
                    <a:pt x="5387" y="1603"/>
                  </a:cubicBezTo>
                  <a:lnTo>
                    <a:pt x="5364" y="1603"/>
                  </a:lnTo>
                  <a:cubicBezTo>
                    <a:pt x="5319" y="1603"/>
                    <a:pt x="5267" y="1597"/>
                    <a:pt x="5216" y="1592"/>
                  </a:cubicBezTo>
                  <a:cubicBezTo>
                    <a:pt x="5143" y="1575"/>
                    <a:pt x="5069" y="1547"/>
                    <a:pt x="4989" y="1507"/>
                  </a:cubicBezTo>
                  <a:cubicBezTo>
                    <a:pt x="4892" y="1455"/>
                    <a:pt x="4807" y="1393"/>
                    <a:pt x="4716" y="1319"/>
                  </a:cubicBezTo>
                  <a:cubicBezTo>
                    <a:pt x="4619" y="1234"/>
                    <a:pt x="4540" y="1138"/>
                    <a:pt x="4466" y="1035"/>
                  </a:cubicBezTo>
                  <a:cubicBezTo>
                    <a:pt x="4461" y="1018"/>
                    <a:pt x="4432" y="1007"/>
                    <a:pt x="4414" y="1007"/>
                  </a:cubicBezTo>
                  <a:lnTo>
                    <a:pt x="4409" y="1007"/>
                  </a:lnTo>
                  <a:cubicBezTo>
                    <a:pt x="4380" y="1007"/>
                    <a:pt x="4353" y="1018"/>
                    <a:pt x="4335" y="1041"/>
                  </a:cubicBezTo>
                  <a:cubicBezTo>
                    <a:pt x="4267" y="1143"/>
                    <a:pt x="4217" y="1262"/>
                    <a:pt x="4170" y="1371"/>
                  </a:cubicBezTo>
                  <a:cubicBezTo>
                    <a:pt x="4142" y="1439"/>
                    <a:pt x="4114" y="1500"/>
                    <a:pt x="4080" y="1563"/>
                  </a:cubicBezTo>
                  <a:cubicBezTo>
                    <a:pt x="4039" y="1637"/>
                    <a:pt x="4000" y="1700"/>
                    <a:pt x="3955" y="1751"/>
                  </a:cubicBezTo>
                  <a:cubicBezTo>
                    <a:pt x="3926" y="1780"/>
                    <a:pt x="3898" y="1807"/>
                    <a:pt x="3864" y="1830"/>
                  </a:cubicBezTo>
                  <a:cubicBezTo>
                    <a:pt x="3835" y="1848"/>
                    <a:pt x="3801" y="1865"/>
                    <a:pt x="3767" y="1875"/>
                  </a:cubicBezTo>
                  <a:cubicBezTo>
                    <a:pt x="3722" y="1893"/>
                    <a:pt x="3671" y="1899"/>
                    <a:pt x="3619" y="1904"/>
                  </a:cubicBezTo>
                  <a:lnTo>
                    <a:pt x="3591" y="1904"/>
                  </a:lnTo>
                  <a:cubicBezTo>
                    <a:pt x="3551" y="1904"/>
                    <a:pt x="3517" y="1904"/>
                    <a:pt x="3483" y="1893"/>
                  </a:cubicBezTo>
                  <a:cubicBezTo>
                    <a:pt x="3443" y="1888"/>
                    <a:pt x="3404" y="1870"/>
                    <a:pt x="3364" y="1854"/>
                  </a:cubicBezTo>
                  <a:cubicBezTo>
                    <a:pt x="3318" y="1830"/>
                    <a:pt x="3278" y="1802"/>
                    <a:pt x="3239" y="1762"/>
                  </a:cubicBezTo>
                  <a:cubicBezTo>
                    <a:pt x="3182" y="1717"/>
                    <a:pt x="3131" y="1660"/>
                    <a:pt x="3085" y="1586"/>
                  </a:cubicBezTo>
                  <a:cubicBezTo>
                    <a:pt x="3034" y="1507"/>
                    <a:pt x="2995" y="1427"/>
                    <a:pt x="2966" y="1337"/>
                  </a:cubicBezTo>
                  <a:lnTo>
                    <a:pt x="2961" y="1324"/>
                  </a:lnTo>
                  <a:lnTo>
                    <a:pt x="2948" y="1296"/>
                  </a:lnTo>
                  <a:cubicBezTo>
                    <a:pt x="2948" y="1285"/>
                    <a:pt x="2943" y="1269"/>
                    <a:pt x="2932" y="1256"/>
                  </a:cubicBezTo>
                  <a:cubicBezTo>
                    <a:pt x="2921" y="1245"/>
                    <a:pt x="2909" y="1240"/>
                    <a:pt x="2893" y="1234"/>
                  </a:cubicBezTo>
                  <a:cubicBezTo>
                    <a:pt x="2887" y="1228"/>
                    <a:pt x="2875" y="1228"/>
                    <a:pt x="2864" y="1228"/>
                  </a:cubicBezTo>
                  <a:cubicBezTo>
                    <a:pt x="2841" y="1228"/>
                    <a:pt x="2824" y="1234"/>
                    <a:pt x="2807" y="1245"/>
                  </a:cubicBezTo>
                  <a:cubicBezTo>
                    <a:pt x="2733" y="1314"/>
                    <a:pt x="2659" y="1371"/>
                    <a:pt x="2586" y="1421"/>
                  </a:cubicBezTo>
                  <a:cubicBezTo>
                    <a:pt x="2500" y="1479"/>
                    <a:pt x="2421" y="1518"/>
                    <a:pt x="2342" y="1547"/>
                  </a:cubicBezTo>
                  <a:cubicBezTo>
                    <a:pt x="2284" y="1563"/>
                    <a:pt x="2232" y="1575"/>
                    <a:pt x="2182" y="1575"/>
                  </a:cubicBezTo>
                  <a:lnTo>
                    <a:pt x="2159" y="1575"/>
                  </a:lnTo>
                  <a:cubicBezTo>
                    <a:pt x="2119" y="1575"/>
                    <a:pt x="2085" y="1575"/>
                    <a:pt x="2046" y="1569"/>
                  </a:cubicBezTo>
                  <a:cubicBezTo>
                    <a:pt x="2006" y="1558"/>
                    <a:pt x="1967" y="1541"/>
                    <a:pt x="1926" y="1524"/>
                  </a:cubicBezTo>
                  <a:cubicBezTo>
                    <a:pt x="1881" y="1500"/>
                    <a:pt x="1836" y="1466"/>
                    <a:pt x="1796" y="1432"/>
                  </a:cubicBezTo>
                  <a:cubicBezTo>
                    <a:pt x="1755" y="1398"/>
                    <a:pt x="1728" y="1359"/>
                    <a:pt x="1699" y="1319"/>
                  </a:cubicBezTo>
                  <a:cubicBezTo>
                    <a:pt x="1676" y="1285"/>
                    <a:pt x="1660" y="1251"/>
                    <a:pt x="1642" y="1211"/>
                  </a:cubicBezTo>
                  <a:cubicBezTo>
                    <a:pt x="1631" y="1166"/>
                    <a:pt x="1619" y="1114"/>
                    <a:pt x="1619" y="1064"/>
                  </a:cubicBezTo>
                  <a:cubicBezTo>
                    <a:pt x="1613" y="973"/>
                    <a:pt x="1626" y="876"/>
                    <a:pt x="1637" y="784"/>
                  </a:cubicBezTo>
                  <a:cubicBezTo>
                    <a:pt x="1637" y="739"/>
                    <a:pt x="1642" y="694"/>
                    <a:pt x="1647" y="643"/>
                  </a:cubicBezTo>
                  <a:cubicBezTo>
                    <a:pt x="1647" y="621"/>
                    <a:pt x="1642" y="603"/>
                    <a:pt x="1631" y="587"/>
                  </a:cubicBezTo>
                  <a:cubicBezTo>
                    <a:pt x="1619" y="574"/>
                    <a:pt x="1608" y="569"/>
                    <a:pt x="1597" y="564"/>
                  </a:cubicBezTo>
                  <a:cubicBezTo>
                    <a:pt x="1592" y="564"/>
                    <a:pt x="1579" y="558"/>
                    <a:pt x="1574" y="558"/>
                  </a:cubicBezTo>
                  <a:cubicBezTo>
                    <a:pt x="1568" y="558"/>
                    <a:pt x="1563" y="564"/>
                    <a:pt x="1557" y="564"/>
                  </a:cubicBezTo>
                  <a:lnTo>
                    <a:pt x="1540" y="564"/>
                  </a:lnTo>
                  <a:cubicBezTo>
                    <a:pt x="1437" y="569"/>
                    <a:pt x="1346" y="569"/>
                    <a:pt x="1251" y="569"/>
                  </a:cubicBezTo>
                  <a:cubicBezTo>
                    <a:pt x="1057" y="569"/>
                    <a:pt x="886" y="558"/>
                    <a:pt x="732" y="524"/>
                  </a:cubicBezTo>
                  <a:cubicBezTo>
                    <a:pt x="619" y="501"/>
                    <a:pt x="522" y="467"/>
                    <a:pt x="432" y="422"/>
                  </a:cubicBezTo>
                  <a:cubicBezTo>
                    <a:pt x="364" y="388"/>
                    <a:pt x="296" y="341"/>
                    <a:pt x="233" y="291"/>
                  </a:cubicBezTo>
                  <a:cubicBezTo>
                    <a:pt x="176" y="233"/>
                    <a:pt x="131" y="178"/>
                    <a:pt x="91" y="120"/>
                  </a:cubicBezTo>
                  <a:cubicBezTo>
                    <a:pt x="68" y="81"/>
                    <a:pt x="45" y="41"/>
                    <a:pt x="23"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3" name="Google Shape;2177;p27"/>
            <p:cNvSpPr>
              <a:spLocks noChangeArrowheads="1"/>
            </p:cNvSpPr>
            <p:nvPr/>
          </p:nvSpPr>
          <p:spPr bwMode="auto">
            <a:xfrm flipH="1">
              <a:off x="561518" y="3488891"/>
              <a:ext cx="217271" cy="208789"/>
            </a:xfrm>
            <a:custGeom>
              <a:avLst/>
              <a:gdLst>
                <a:gd name="T0" fmla="*/ 0 w 7393"/>
                <a:gd name="T1" fmla="*/ 0 h 7100"/>
                <a:gd name="T2" fmla="*/ 7393 w 7393"/>
                <a:gd name="T3" fmla="*/ 7100 h 7100"/>
              </a:gdLst>
              <a:ahLst/>
              <a:cxnLst/>
              <a:rect l="T0" t="T1" r="T2" b="T3"/>
              <a:pathLst>
                <a:path w="7393" h="7100" extrusionOk="0">
                  <a:moveTo>
                    <a:pt x="3898" y="171"/>
                  </a:moveTo>
                  <a:cubicBezTo>
                    <a:pt x="3938" y="171"/>
                    <a:pt x="3977" y="171"/>
                    <a:pt x="4017" y="177"/>
                  </a:cubicBezTo>
                  <a:cubicBezTo>
                    <a:pt x="4069" y="187"/>
                    <a:pt x="4114" y="205"/>
                    <a:pt x="4160" y="227"/>
                  </a:cubicBezTo>
                  <a:cubicBezTo>
                    <a:pt x="4211" y="250"/>
                    <a:pt x="4256" y="279"/>
                    <a:pt x="4302" y="318"/>
                  </a:cubicBezTo>
                  <a:cubicBezTo>
                    <a:pt x="4358" y="370"/>
                    <a:pt x="4404" y="421"/>
                    <a:pt x="4444" y="472"/>
                  </a:cubicBezTo>
                  <a:cubicBezTo>
                    <a:pt x="4472" y="512"/>
                    <a:pt x="4494" y="552"/>
                    <a:pt x="4506" y="591"/>
                  </a:cubicBezTo>
                  <a:cubicBezTo>
                    <a:pt x="4546" y="693"/>
                    <a:pt x="4557" y="807"/>
                    <a:pt x="4569" y="921"/>
                  </a:cubicBezTo>
                  <a:cubicBezTo>
                    <a:pt x="4575" y="977"/>
                    <a:pt x="4580" y="1034"/>
                    <a:pt x="4591" y="1086"/>
                  </a:cubicBezTo>
                  <a:cubicBezTo>
                    <a:pt x="4596" y="1131"/>
                    <a:pt x="4614" y="1182"/>
                    <a:pt x="4637" y="1244"/>
                  </a:cubicBezTo>
                  <a:cubicBezTo>
                    <a:pt x="4643" y="1262"/>
                    <a:pt x="4654" y="1278"/>
                    <a:pt x="4665" y="1302"/>
                  </a:cubicBezTo>
                  <a:lnTo>
                    <a:pt x="4671" y="1318"/>
                  </a:lnTo>
                  <a:cubicBezTo>
                    <a:pt x="4682" y="1330"/>
                    <a:pt x="4688" y="1347"/>
                    <a:pt x="4699" y="1364"/>
                  </a:cubicBezTo>
                  <a:lnTo>
                    <a:pt x="4706" y="1375"/>
                  </a:lnTo>
                  <a:cubicBezTo>
                    <a:pt x="4711" y="1393"/>
                    <a:pt x="4722" y="1409"/>
                    <a:pt x="4733" y="1420"/>
                  </a:cubicBezTo>
                  <a:cubicBezTo>
                    <a:pt x="4751" y="1443"/>
                    <a:pt x="4779" y="1454"/>
                    <a:pt x="4808" y="1454"/>
                  </a:cubicBezTo>
                  <a:cubicBezTo>
                    <a:pt x="4830" y="1454"/>
                    <a:pt x="4847" y="1449"/>
                    <a:pt x="4858" y="1443"/>
                  </a:cubicBezTo>
                  <a:cubicBezTo>
                    <a:pt x="4869" y="1433"/>
                    <a:pt x="4876" y="1427"/>
                    <a:pt x="4887" y="1420"/>
                  </a:cubicBezTo>
                  <a:lnTo>
                    <a:pt x="4903" y="1409"/>
                  </a:lnTo>
                  <a:cubicBezTo>
                    <a:pt x="4921" y="1398"/>
                    <a:pt x="4944" y="1386"/>
                    <a:pt x="4961" y="1381"/>
                  </a:cubicBezTo>
                  <a:cubicBezTo>
                    <a:pt x="4989" y="1370"/>
                    <a:pt x="5012" y="1364"/>
                    <a:pt x="5034" y="1352"/>
                  </a:cubicBezTo>
                  <a:cubicBezTo>
                    <a:pt x="5063" y="1347"/>
                    <a:pt x="5086" y="1341"/>
                    <a:pt x="5108" y="1330"/>
                  </a:cubicBezTo>
                  <a:cubicBezTo>
                    <a:pt x="5149" y="1318"/>
                    <a:pt x="5194" y="1302"/>
                    <a:pt x="5233" y="1284"/>
                  </a:cubicBezTo>
                  <a:lnTo>
                    <a:pt x="5285" y="1268"/>
                  </a:lnTo>
                  <a:cubicBezTo>
                    <a:pt x="5370" y="1239"/>
                    <a:pt x="5477" y="1199"/>
                    <a:pt x="5603" y="1182"/>
                  </a:cubicBezTo>
                  <a:lnTo>
                    <a:pt x="5660" y="1182"/>
                  </a:lnTo>
                  <a:cubicBezTo>
                    <a:pt x="5694" y="1182"/>
                    <a:pt x="5728" y="1188"/>
                    <a:pt x="5773" y="1194"/>
                  </a:cubicBezTo>
                  <a:cubicBezTo>
                    <a:pt x="5836" y="1205"/>
                    <a:pt x="5887" y="1223"/>
                    <a:pt x="5938" y="1244"/>
                  </a:cubicBezTo>
                  <a:cubicBezTo>
                    <a:pt x="5983" y="1268"/>
                    <a:pt x="6023" y="1296"/>
                    <a:pt x="6063" y="1325"/>
                  </a:cubicBezTo>
                  <a:cubicBezTo>
                    <a:pt x="6097" y="1352"/>
                    <a:pt x="6120" y="1381"/>
                    <a:pt x="6143" y="1409"/>
                  </a:cubicBezTo>
                  <a:cubicBezTo>
                    <a:pt x="6159" y="1438"/>
                    <a:pt x="6177" y="1467"/>
                    <a:pt x="6193" y="1506"/>
                  </a:cubicBezTo>
                  <a:cubicBezTo>
                    <a:pt x="6206" y="1540"/>
                    <a:pt x="6211" y="1580"/>
                    <a:pt x="6222" y="1619"/>
                  </a:cubicBezTo>
                  <a:cubicBezTo>
                    <a:pt x="6222" y="1659"/>
                    <a:pt x="6222" y="1700"/>
                    <a:pt x="6217" y="1734"/>
                  </a:cubicBezTo>
                  <a:cubicBezTo>
                    <a:pt x="6211" y="1768"/>
                    <a:pt x="6199" y="1795"/>
                    <a:pt x="6188" y="1824"/>
                  </a:cubicBezTo>
                  <a:cubicBezTo>
                    <a:pt x="6143" y="1915"/>
                    <a:pt x="6080" y="1989"/>
                    <a:pt x="6018" y="2068"/>
                  </a:cubicBezTo>
                  <a:lnTo>
                    <a:pt x="5978" y="2120"/>
                  </a:lnTo>
                  <a:cubicBezTo>
                    <a:pt x="5933" y="2170"/>
                    <a:pt x="5904" y="2211"/>
                    <a:pt x="5876" y="2262"/>
                  </a:cubicBezTo>
                  <a:cubicBezTo>
                    <a:pt x="5858" y="2285"/>
                    <a:pt x="5847" y="2314"/>
                    <a:pt x="5836" y="2341"/>
                  </a:cubicBezTo>
                  <a:cubicBezTo>
                    <a:pt x="5831" y="2359"/>
                    <a:pt x="5824" y="2382"/>
                    <a:pt x="5818" y="2409"/>
                  </a:cubicBezTo>
                  <a:cubicBezTo>
                    <a:pt x="5813" y="2421"/>
                    <a:pt x="5808" y="2432"/>
                    <a:pt x="5790" y="2450"/>
                  </a:cubicBezTo>
                  <a:lnTo>
                    <a:pt x="5773" y="2477"/>
                  </a:lnTo>
                  <a:cubicBezTo>
                    <a:pt x="5756" y="2500"/>
                    <a:pt x="5756" y="2540"/>
                    <a:pt x="5768" y="2569"/>
                  </a:cubicBezTo>
                  <a:cubicBezTo>
                    <a:pt x="5779" y="2579"/>
                    <a:pt x="5784" y="2592"/>
                    <a:pt x="5797" y="2603"/>
                  </a:cubicBezTo>
                  <a:cubicBezTo>
                    <a:pt x="5813" y="2608"/>
                    <a:pt x="5831" y="2614"/>
                    <a:pt x="5847" y="2614"/>
                  </a:cubicBezTo>
                  <a:cubicBezTo>
                    <a:pt x="5933" y="2626"/>
                    <a:pt x="6018" y="2637"/>
                    <a:pt x="6103" y="2642"/>
                  </a:cubicBezTo>
                  <a:lnTo>
                    <a:pt x="6120" y="2648"/>
                  </a:lnTo>
                  <a:lnTo>
                    <a:pt x="6143" y="2648"/>
                  </a:lnTo>
                  <a:cubicBezTo>
                    <a:pt x="6251" y="2660"/>
                    <a:pt x="6369" y="2671"/>
                    <a:pt x="6484" y="2689"/>
                  </a:cubicBezTo>
                  <a:cubicBezTo>
                    <a:pt x="6637" y="2716"/>
                    <a:pt x="6751" y="2750"/>
                    <a:pt x="6847" y="2796"/>
                  </a:cubicBezTo>
                  <a:cubicBezTo>
                    <a:pt x="6909" y="2825"/>
                    <a:pt x="6956" y="2852"/>
                    <a:pt x="7001" y="2893"/>
                  </a:cubicBezTo>
                  <a:cubicBezTo>
                    <a:pt x="7035" y="2920"/>
                    <a:pt x="7064" y="2949"/>
                    <a:pt x="7085" y="2983"/>
                  </a:cubicBezTo>
                  <a:cubicBezTo>
                    <a:pt x="7109" y="3017"/>
                    <a:pt x="7126" y="3051"/>
                    <a:pt x="7143" y="3091"/>
                  </a:cubicBezTo>
                  <a:cubicBezTo>
                    <a:pt x="7160" y="3137"/>
                    <a:pt x="7177" y="3193"/>
                    <a:pt x="7182" y="3256"/>
                  </a:cubicBezTo>
                  <a:cubicBezTo>
                    <a:pt x="7182" y="3319"/>
                    <a:pt x="7182" y="3370"/>
                    <a:pt x="7177" y="3415"/>
                  </a:cubicBezTo>
                  <a:cubicBezTo>
                    <a:pt x="7171" y="3455"/>
                    <a:pt x="7160" y="3489"/>
                    <a:pt x="7143" y="3523"/>
                  </a:cubicBezTo>
                  <a:cubicBezTo>
                    <a:pt x="7132" y="3546"/>
                    <a:pt x="7119" y="3568"/>
                    <a:pt x="7098" y="3597"/>
                  </a:cubicBezTo>
                  <a:cubicBezTo>
                    <a:pt x="7074" y="3625"/>
                    <a:pt x="7046" y="3649"/>
                    <a:pt x="7017" y="3670"/>
                  </a:cubicBezTo>
                  <a:cubicBezTo>
                    <a:pt x="6972" y="3705"/>
                    <a:pt x="6915" y="3728"/>
                    <a:pt x="6853" y="3751"/>
                  </a:cubicBezTo>
                  <a:cubicBezTo>
                    <a:pt x="6723" y="3796"/>
                    <a:pt x="6574" y="3825"/>
                    <a:pt x="6427" y="3848"/>
                  </a:cubicBezTo>
                  <a:cubicBezTo>
                    <a:pt x="6376" y="3859"/>
                    <a:pt x="6319" y="3864"/>
                    <a:pt x="6267" y="3875"/>
                  </a:cubicBezTo>
                  <a:cubicBezTo>
                    <a:pt x="6240" y="3882"/>
                    <a:pt x="6211" y="3904"/>
                    <a:pt x="6206" y="3938"/>
                  </a:cubicBezTo>
                  <a:cubicBezTo>
                    <a:pt x="6193" y="3972"/>
                    <a:pt x="6199" y="4006"/>
                    <a:pt x="6222" y="4024"/>
                  </a:cubicBezTo>
                  <a:cubicBezTo>
                    <a:pt x="6256" y="4058"/>
                    <a:pt x="6285" y="4092"/>
                    <a:pt x="6313" y="4126"/>
                  </a:cubicBezTo>
                  <a:cubicBezTo>
                    <a:pt x="6330" y="4155"/>
                    <a:pt x="6348" y="4189"/>
                    <a:pt x="6358" y="4216"/>
                  </a:cubicBezTo>
                  <a:cubicBezTo>
                    <a:pt x="6364" y="4239"/>
                    <a:pt x="6369" y="4262"/>
                    <a:pt x="6382" y="4302"/>
                  </a:cubicBezTo>
                  <a:cubicBezTo>
                    <a:pt x="6382" y="4331"/>
                    <a:pt x="6376" y="4359"/>
                    <a:pt x="6376" y="4393"/>
                  </a:cubicBezTo>
                  <a:cubicBezTo>
                    <a:pt x="6364" y="4427"/>
                    <a:pt x="6353" y="4455"/>
                    <a:pt x="6342" y="4489"/>
                  </a:cubicBezTo>
                  <a:cubicBezTo>
                    <a:pt x="6319" y="4535"/>
                    <a:pt x="6290" y="4575"/>
                    <a:pt x="6256" y="4614"/>
                  </a:cubicBezTo>
                  <a:cubicBezTo>
                    <a:pt x="6211" y="4671"/>
                    <a:pt x="6154" y="4722"/>
                    <a:pt x="6086" y="4768"/>
                  </a:cubicBezTo>
                  <a:cubicBezTo>
                    <a:pt x="6001" y="4824"/>
                    <a:pt x="5910" y="4876"/>
                    <a:pt x="5802" y="4916"/>
                  </a:cubicBezTo>
                  <a:cubicBezTo>
                    <a:pt x="5700" y="4955"/>
                    <a:pt x="5585" y="4984"/>
                    <a:pt x="5477" y="4995"/>
                  </a:cubicBezTo>
                  <a:lnTo>
                    <a:pt x="5467" y="5000"/>
                  </a:lnTo>
                  <a:lnTo>
                    <a:pt x="5375" y="5000"/>
                  </a:lnTo>
                  <a:cubicBezTo>
                    <a:pt x="5325" y="5000"/>
                    <a:pt x="5273" y="5000"/>
                    <a:pt x="5217" y="4989"/>
                  </a:cubicBezTo>
                  <a:cubicBezTo>
                    <a:pt x="5154" y="4978"/>
                    <a:pt x="5108" y="4961"/>
                    <a:pt x="5068" y="4944"/>
                  </a:cubicBezTo>
                  <a:cubicBezTo>
                    <a:pt x="5029" y="4926"/>
                    <a:pt x="4995" y="4905"/>
                    <a:pt x="4961" y="4876"/>
                  </a:cubicBezTo>
                  <a:cubicBezTo>
                    <a:pt x="4932" y="4847"/>
                    <a:pt x="4903" y="4819"/>
                    <a:pt x="4882" y="4790"/>
                  </a:cubicBezTo>
                  <a:cubicBezTo>
                    <a:pt x="4858" y="4756"/>
                    <a:pt x="4835" y="4716"/>
                    <a:pt x="4819" y="4671"/>
                  </a:cubicBezTo>
                  <a:cubicBezTo>
                    <a:pt x="4813" y="4648"/>
                    <a:pt x="4808" y="4625"/>
                    <a:pt x="4801" y="4609"/>
                  </a:cubicBezTo>
                  <a:cubicBezTo>
                    <a:pt x="4790" y="4569"/>
                    <a:pt x="4762" y="4546"/>
                    <a:pt x="4722" y="4546"/>
                  </a:cubicBezTo>
                  <a:lnTo>
                    <a:pt x="4706" y="4546"/>
                  </a:lnTo>
                  <a:cubicBezTo>
                    <a:pt x="4693" y="4546"/>
                    <a:pt x="4682" y="4551"/>
                    <a:pt x="4665" y="4564"/>
                  </a:cubicBezTo>
                  <a:cubicBezTo>
                    <a:pt x="4643" y="4580"/>
                    <a:pt x="4625" y="4603"/>
                    <a:pt x="4625" y="4632"/>
                  </a:cubicBezTo>
                  <a:cubicBezTo>
                    <a:pt x="4625" y="4666"/>
                    <a:pt x="4625" y="4700"/>
                    <a:pt x="4620" y="4734"/>
                  </a:cubicBezTo>
                  <a:cubicBezTo>
                    <a:pt x="4603" y="4796"/>
                    <a:pt x="4586" y="4858"/>
                    <a:pt x="4557" y="4916"/>
                  </a:cubicBezTo>
                  <a:cubicBezTo>
                    <a:pt x="4528" y="4978"/>
                    <a:pt x="4489" y="5041"/>
                    <a:pt x="4444" y="5102"/>
                  </a:cubicBezTo>
                  <a:cubicBezTo>
                    <a:pt x="4381" y="5171"/>
                    <a:pt x="4318" y="5233"/>
                    <a:pt x="4239" y="5291"/>
                  </a:cubicBezTo>
                  <a:cubicBezTo>
                    <a:pt x="4205" y="5314"/>
                    <a:pt x="4171" y="5336"/>
                    <a:pt x="4137" y="5359"/>
                  </a:cubicBezTo>
                  <a:lnTo>
                    <a:pt x="4119" y="5359"/>
                  </a:lnTo>
                  <a:cubicBezTo>
                    <a:pt x="4103" y="5364"/>
                    <a:pt x="4080" y="5375"/>
                    <a:pt x="4063" y="5387"/>
                  </a:cubicBezTo>
                  <a:cubicBezTo>
                    <a:pt x="4063" y="5393"/>
                    <a:pt x="4058" y="5393"/>
                    <a:pt x="4058" y="5398"/>
                  </a:cubicBezTo>
                  <a:cubicBezTo>
                    <a:pt x="4035" y="5409"/>
                    <a:pt x="4011" y="5416"/>
                    <a:pt x="3990" y="5427"/>
                  </a:cubicBezTo>
                  <a:cubicBezTo>
                    <a:pt x="3921" y="5450"/>
                    <a:pt x="3846" y="5472"/>
                    <a:pt x="3773" y="5477"/>
                  </a:cubicBezTo>
                  <a:cubicBezTo>
                    <a:pt x="3751" y="5477"/>
                    <a:pt x="3733" y="5484"/>
                    <a:pt x="3710" y="5484"/>
                  </a:cubicBezTo>
                  <a:cubicBezTo>
                    <a:pt x="3676" y="5484"/>
                    <a:pt x="3631" y="5477"/>
                    <a:pt x="3586" y="5472"/>
                  </a:cubicBezTo>
                  <a:cubicBezTo>
                    <a:pt x="3523" y="5456"/>
                    <a:pt x="3471" y="5438"/>
                    <a:pt x="3421" y="5416"/>
                  </a:cubicBezTo>
                  <a:cubicBezTo>
                    <a:pt x="3369" y="5393"/>
                    <a:pt x="3324" y="5364"/>
                    <a:pt x="3279" y="5330"/>
                  </a:cubicBezTo>
                  <a:cubicBezTo>
                    <a:pt x="3222" y="5280"/>
                    <a:pt x="3171" y="5217"/>
                    <a:pt x="3120" y="5149"/>
                  </a:cubicBezTo>
                  <a:cubicBezTo>
                    <a:pt x="3046" y="5041"/>
                    <a:pt x="2983" y="4926"/>
                    <a:pt x="2910" y="4768"/>
                  </a:cubicBezTo>
                  <a:cubicBezTo>
                    <a:pt x="2904" y="4751"/>
                    <a:pt x="2881" y="4740"/>
                    <a:pt x="2858" y="4740"/>
                  </a:cubicBezTo>
                  <a:cubicBezTo>
                    <a:pt x="2836" y="4740"/>
                    <a:pt x="2818" y="4756"/>
                    <a:pt x="2807" y="4779"/>
                  </a:cubicBezTo>
                  <a:cubicBezTo>
                    <a:pt x="2802" y="4790"/>
                    <a:pt x="2796" y="4802"/>
                    <a:pt x="2784" y="4813"/>
                  </a:cubicBezTo>
                  <a:lnTo>
                    <a:pt x="2784" y="4819"/>
                  </a:lnTo>
                  <a:lnTo>
                    <a:pt x="2790" y="4813"/>
                  </a:lnTo>
                  <a:cubicBezTo>
                    <a:pt x="2768" y="4864"/>
                    <a:pt x="2739" y="4916"/>
                    <a:pt x="2700" y="4961"/>
                  </a:cubicBezTo>
                  <a:cubicBezTo>
                    <a:pt x="2660" y="5007"/>
                    <a:pt x="2614" y="5046"/>
                    <a:pt x="2574" y="5075"/>
                  </a:cubicBezTo>
                  <a:cubicBezTo>
                    <a:pt x="2529" y="5109"/>
                    <a:pt x="2483" y="5131"/>
                    <a:pt x="2438" y="5149"/>
                  </a:cubicBezTo>
                  <a:cubicBezTo>
                    <a:pt x="2369" y="5171"/>
                    <a:pt x="2301" y="5188"/>
                    <a:pt x="2228" y="5199"/>
                  </a:cubicBezTo>
                  <a:lnTo>
                    <a:pt x="2165" y="5199"/>
                  </a:lnTo>
                  <a:cubicBezTo>
                    <a:pt x="2114" y="5199"/>
                    <a:pt x="2063" y="5194"/>
                    <a:pt x="2005" y="5188"/>
                  </a:cubicBezTo>
                  <a:cubicBezTo>
                    <a:pt x="1903" y="5165"/>
                    <a:pt x="1808" y="5136"/>
                    <a:pt x="1705" y="5091"/>
                  </a:cubicBezTo>
                  <a:cubicBezTo>
                    <a:pt x="1625" y="5052"/>
                    <a:pt x="1546" y="5007"/>
                    <a:pt x="1472" y="4944"/>
                  </a:cubicBezTo>
                  <a:cubicBezTo>
                    <a:pt x="1409" y="4892"/>
                    <a:pt x="1358" y="4836"/>
                    <a:pt x="1318" y="4779"/>
                  </a:cubicBezTo>
                  <a:cubicBezTo>
                    <a:pt x="1284" y="4727"/>
                    <a:pt x="1255" y="4671"/>
                    <a:pt x="1233" y="4614"/>
                  </a:cubicBezTo>
                  <a:cubicBezTo>
                    <a:pt x="1210" y="4564"/>
                    <a:pt x="1199" y="4512"/>
                    <a:pt x="1187" y="4449"/>
                  </a:cubicBezTo>
                  <a:cubicBezTo>
                    <a:pt x="1182" y="4386"/>
                    <a:pt x="1187" y="4325"/>
                    <a:pt x="1194" y="4257"/>
                  </a:cubicBezTo>
                  <a:cubicBezTo>
                    <a:pt x="1210" y="4182"/>
                    <a:pt x="1239" y="4103"/>
                    <a:pt x="1278" y="4011"/>
                  </a:cubicBezTo>
                  <a:cubicBezTo>
                    <a:pt x="1284" y="3990"/>
                    <a:pt x="1284" y="3961"/>
                    <a:pt x="1273" y="3938"/>
                  </a:cubicBezTo>
                  <a:cubicBezTo>
                    <a:pt x="1262" y="3909"/>
                    <a:pt x="1239" y="3893"/>
                    <a:pt x="1210" y="3882"/>
                  </a:cubicBezTo>
                  <a:cubicBezTo>
                    <a:pt x="1131" y="3859"/>
                    <a:pt x="1051" y="3835"/>
                    <a:pt x="966" y="3801"/>
                  </a:cubicBezTo>
                  <a:cubicBezTo>
                    <a:pt x="887" y="3773"/>
                    <a:pt x="819" y="3745"/>
                    <a:pt x="762" y="3717"/>
                  </a:cubicBezTo>
                  <a:lnTo>
                    <a:pt x="756" y="3711"/>
                  </a:lnTo>
                  <a:cubicBezTo>
                    <a:pt x="744" y="3705"/>
                    <a:pt x="733" y="3705"/>
                    <a:pt x="728" y="3699"/>
                  </a:cubicBezTo>
                  <a:lnTo>
                    <a:pt x="733" y="3705"/>
                  </a:lnTo>
                  <a:lnTo>
                    <a:pt x="733" y="3711"/>
                  </a:lnTo>
                  <a:cubicBezTo>
                    <a:pt x="597" y="3649"/>
                    <a:pt x="494" y="3586"/>
                    <a:pt x="403" y="3512"/>
                  </a:cubicBezTo>
                  <a:cubicBezTo>
                    <a:pt x="358" y="3466"/>
                    <a:pt x="318" y="3426"/>
                    <a:pt x="284" y="3381"/>
                  </a:cubicBezTo>
                  <a:cubicBezTo>
                    <a:pt x="256" y="3336"/>
                    <a:pt x="232" y="3295"/>
                    <a:pt x="216" y="3256"/>
                  </a:cubicBezTo>
                  <a:cubicBezTo>
                    <a:pt x="205" y="3216"/>
                    <a:pt x="193" y="3171"/>
                    <a:pt x="182" y="3119"/>
                  </a:cubicBezTo>
                  <a:cubicBezTo>
                    <a:pt x="182" y="3057"/>
                    <a:pt x="182" y="3001"/>
                    <a:pt x="193" y="2944"/>
                  </a:cubicBezTo>
                  <a:cubicBezTo>
                    <a:pt x="205" y="2893"/>
                    <a:pt x="216" y="2852"/>
                    <a:pt x="232" y="2813"/>
                  </a:cubicBezTo>
                  <a:cubicBezTo>
                    <a:pt x="256" y="2773"/>
                    <a:pt x="279" y="2728"/>
                    <a:pt x="313" y="2689"/>
                  </a:cubicBezTo>
                  <a:cubicBezTo>
                    <a:pt x="347" y="2648"/>
                    <a:pt x="392" y="2608"/>
                    <a:pt x="432" y="2579"/>
                  </a:cubicBezTo>
                  <a:cubicBezTo>
                    <a:pt x="489" y="2540"/>
                    <a:pt x="552" y="2511"/>
                    <a:pt x="614" y="2489"/>
                  </a:cubicBezTo>
                  <a:cubicBezTo>
                    <a:pt x="699" y="2455"/>
                    <a:pt x="790" y="2432"/>
                    <a:pt x="887" y="2421"/>
                  </a:cubicBezTo>
                  <a:cubicBezTo>
                    <a:pt x="927" y="2421"/>
                    <a:pt x="961" y="2416"/>
                    <a:pt x="995" y="2416"/>
                  </a:cubicBezTo>
                  <a:cubicBezTo>
                    <a:pt x="1058" y="2416"/>
                    <a:pt x="1119" y="2421"/>
                    <a:pt x="1187" y="2432"/>
                  </a:cubicBezTo>
                  <a:cubicBezTo>
                    <a:pt x="1233" y="2443"/>
                    <a:pt x="1273" y="2455"/>
                    <a:pt x="1313" y="2466"/>
                  </a:cubicBezTo>
                  <a:lnTo>
                    <a:pt x="1341" y="2466"/>
                  </a:lnTo>
                  <a:cubicBezTo>
                    <a:pt x="1358" y="2466"/>
                    <a:pt x="1375" y="2461"/>
                    <a:pt x="1392" y="2450"/>
                  </a:cubicBezTo>
                  <a:cubicBezTo>
                    <a:pt x="1415" y="2427"/>
                    <a:pt x="1426" y="2387"/>
                    <a:pt x="1409" y="2359"/>
                  </a:cubicBezTo>
                  <a:cubicBezTo>
                    <a:pt x="1375" y="2307"/>
                    <a:pt x="1352" y="2256"/>
                    <a:pt x="1323" y="2183"/>
                  </a:cubicBezTo>
                  <a:cubicBezTo>
                    <a:pt x="1284" y="2080"/>
                    <a:pt x="1255" y="1966"/>
                    <a:pt x="1244" y="1847"/>
                  </a:cubicBezTo>
                  <a:cubicBezTo>
                    <a:pt x="1233" y="1734"/>
                    <a:pt x="1239" y="1619"/>
                    <a:pt x="1255" y="1506"/>
                  </a:cubicBezTo>
                  <a:cubicBezTo>
                    <a:pt x="1278" y="1398"/>
                    <a:pt x="1313" y="1291"/>
                    <a:pt x="1352" y="1199"/>
                  </a:cubicBezTo>
                  <a:cubicBezTo>
                    <a:pt x="1392" y="1120"/>
                    <a:pt x="1438" y="1052"/>
                    <a:pt x="1494" y="977"/>
                  </a:cubicBezTo>
                  <a:cubicBezTo>
                    <a:pt x="1546" y="916"/>
                    <a:pt x="1609" y="864"/>
                    <a:pt x="1671" y="819"/>
                  </a:cubicBezTo>
                  <a:cubicBezTo>
                    <a:pt x="1739" y="772"/>
                    <a:pt x="1801" y="738"/>
                    <a:pt x="1864" y="711"/>
                  </a:cubicBezTo>
                  <a:cubicBezTo>
                    <a:pt x="1915" y="693"/>
                    <a:pt x="1960" y="682"/>
                    <a:pt x="2012" y="677"/>
                  </a:cubicBezTo>
                  <a:lnTo>
                    <a:pt x="2057" y="677"/>
                  </a:lnTo>
                  <a:cubicBezTo>
                    <a:pt x="2091" y="677"/>
                    <a:pt x="2125" y="677"/>
                    <a:pt x="2159" y="682"/>
                  </a:cubicBezTo>
                  <a:cubicBezTo>
                    <a:pt x="2217" y="693"/>
                    <a:pt x="2267" y="711"/>
                    <a:pt x="2319" y="738"/>
                  </a:cubicBezTo>
                  <a:cubicBezTo>
                    <a:pt x="2387" y="772"/>
                    <a:pt x="2449" y="807"/>
                    <a:pt x="2495" y="858"/>
                  </a:cubicBezTo>
                  <a:cubicBezTo>
                    <a:pt x="2511" y="864"/>
                    <a:pt x="2524" y="875"/>
                    <a:pt x="2534" y="887"/>
                  </a:cubicBezTo>
                  <a:lnTo>
                    <a:pt x="2529" y="875"/>
                  </a:lnTo>
                  <a:lnTo>
                    <a:pt x="2534" y="875"/>
                  </a:lnTo>
                  <a:cubicBezTo>
                    <a:pt x="2626" y="955"/>
                    <a:pt x="2721" y="1052"/>
                    <a:pt x="2818" y="1165"/>
                  </a:cubicBezTo>
                  <a:cubicBezTo>
                    <a:pt x="2830" y="1176"/>
                    <a:pt x="2847" y="1188"/>
                    <a:pt x="2865" y="1188"/>
                  </a:cubicBezTo>
                  <a:lnTo>
                    <a:pt x="2875" y="1188"/>
                  </a:lnTo>
                  <a:cubicBezTo>
                    <a:pt x="2899" y="1182"/>
                    <a:pt x="2920" y="1165"/>
                    <a:pt x="2920" y="1148"/>
                  </a:cubicBezTo>
                  <a:cubicBezTo>
                    <a:pt x="2949" y="995"/>
                    <a:pt x="2994" y="864"/>
                    <a:pt x="3046" y="751"/>
                  </a:cubicBezTo>
                  <a:cubicBezTo>
                    <a:pt x="3091" y="659"/>
                    <a:pt x="3137" y="580"/>
                    <a:pt x="3193" y="512"/>
                  </a:cubicBezTo>
                  <a:cubicBezTo>
                    <a:pt x="3250" y="449"/>
                    <a:pt x="3308" y="392"/>
                    <a:pt x="3369" y="347"/>
                  </a:cubicBezTo>
                  <a:cubicBezTo>
                    <a:pt x="3432" y="302"/>
                    <a:pt x="3505" y="261"/>
                    <a:pt x="3580" y="234"/>
                  </a:cubicBezTo>
                  <a:cubicBezTo>
                    <a:pt x="3665" y="205"/>
                    <a:pt x="3751" y="182"/>
                    <a:pt x="3830" y="171"/>
                  </a:cubicBezTo>
                  <a:close/>
                  <a:moveTo>
                    <a:pt x="3859" y="1"/>
                  </a:moveTo>
                  <a:cubicBezTo>
                    <a:pt x="3586" y="22"/>
                    <a:pt x="3319" y="153"/>
                    <a:pt x="3130" y="358"/>
                  </a:cubicBezTo>
                  <a:cubicBezTo>
                    <a:pt x="2972" y="534"/>
                    <a:pt x="2875" y="751"/>
                    <a:pt x="2824" y="977"/>
                  </a:cubicBezTo>
                  <a:cubicBezTo>
                    <a:pt x="2660" y="807"/>
                    <a:pt x="2477" y="636"/>
                    <a:pt x="2244" y="568"/>
                  </a:cubicBezTo>
                  <a:cubicBezTo>
                    <a:pt x="2186" y="550"/>
                    <a:pt x="2125" y="541"/>
                    <a:pt x="2064" y="541"/>
                  </a:cubicBezTo>
                  <a:cubicBezTo>
                    <a:pt x="1989" y="541"/>
                    <a:pt x="1913" y="555"/>
                    <a:pt x="1842" y="580"/>
                  </a:cubicBezTo>
                  <a:cubicBezTo>
                    <a:pt x="1699" y="625"/>
                    <a:pt x="1562" y="717"/>
                    <a:pt x="1454" y="819"/>
                  </a:cubicBezTo>
                  <a:cubicBezTo>
                    <a:pt x="1268" y="1000"/>
                    <a:pt x="1160" y="1244"/>
                    <a:pt x="1113" y="1501"/>
                  </a:cubicBezTo>
                  <a:cubicBezTo>
                    <a:pt x="1074" y="1756"/>
                    <a:pt x="1103" y="2018"/>
                    <a:pt x="1194" y="2262"/>
                  </a:cubicBezTo>
                  <a:lnTo>
                    <a:pt x="1194" y="2273"/>
                  </a:lnTo>
                  <a:cubicBezTo>
                    <a:pt x="1142" y="2262"/>
                    <a:pt x="1092" y="2256"/>
                    <a:pt x="1034" y="2256"/>
                  </a:cubicBezTo>
                  <a:cubicBezTo>
                    <a:pt x="1016" y="2255"/>
                    <a:pt x="997" y="2255"/>
                    <a:pt x="978" y="2255"/>
                  </a:cubicBezTo>
                  <a:cubicBezTo>
                    <a:pt x="882" y="2255"/>
                    <a:pt x="783" y="2266"/>
                    <a:pt x="693" y="2290"/>
                  </a:cubicBezTo>
                  <a:cubicBezTo>
                    <a:pt x="580" y="2319"/>
                    <a:pt x="471" y="2364"/>
                    <a:pt x="376" y="2421"/>
                  </a:cubicBezTo>
                  <a:cubicBezTo>
                    <a:pt x="279" y="2484"/>
                    <a:pt x="198" y="2558"/>
                    <a:pt x="130" y="2654"/>
                  </a:cubicBezTo>
                  <a:cubicBezTo>
                    <a:pt x="62" y="2750"/>
                    <a:pt x="28" y="2864"/>
                    <a:pt x="17" y="2983"/>
                  </a:cubicBezTo>
                  <a:cubicBezTo>
                    <a:pt x="1" y="3103"/>
                    <a:pt x="17" y="3227"/>
                    <a:pt x="62" y="3342"/>
                  </a:cubicBezTo>
                  <a:cubicBezTo>
                    <a:pt x="148" y="3552"/>
                    <a:pt x="329" y="3699"/>
                    <a:pt x="523" y="3807"/>
                  </a:cubicBezTo>
                  <a:cubicBezTo>
                    <a:pt x="625" y="3870"/>
                    <a:pt x="733" y="3916"/>
                    <a:pt x="846" y="3961"/>
                  </a:cubicBezTo>
                  <a:cubicBezTo>
                    <a:pt x="909" y="3990"/>
                    <a:pt x="972" y="4011"/>
                    <a:pt x="1034" y="4035"/>
                  </a:cubicBezTo>
                  <a:cubicBezTo>
                    <a:pt x="1011" y="4103"/>
                    <a:pt x="995" y="4171"/>
                    <a:pt x="983" y="4245"/>
                  </a:cubicBezTo>
                  <a:cubicBezTo>
                    <a:pt x="966" y="4336"/>
                    <a:pt x="966" y="4433"/>
                    <a:pt x="983" y="4530"/>
                  </a:cubicBezTo>
                  <a:cubicBezTo>
                    <a:pt x="995" y="4614"/>
                    <a:pt x="1029" y="4706"/>
                    <a:pt x="1068" y="4785"/>
                  </a:cubicBezTo>
                  <a:cubicBezTo>
                    <a:pt x="1108" y="4864"/>
                    <a:pt x="1165" y="4939"/>
                    <a:pt x="1228" y="5000"/>
                  </a:cubicBezTo>
                  <a:cubicBezTo>
                    <a:pt x="1347" y="5131"/>
                    <a:pt x="1512" y="5233"/>
                    <a:pt x="1677" y="5296"/>
                  </a:cubicBezTo>
                  <a:cubicBezTo>
                    <a:pt x="1806" y="5341"/>
                    <a:pt x="1946" y="5364"/>
                    <a:pt x="2082" y="5364"/>
                  </a:cubicBezTo>
                  <a:cubicBezTo>
                    <a:pt x="2119" y="5364"/>
                    <a:pt x="2157" y="5362"/>
                    <a:pt x="2194" y="5359"/>
                  </a:cubicBezTo>
                  <a:cubicBezTo>
                    <a:pt x="2273" y="5353"/>
                    <a:pt x="2353" y="5341"/>
                    <a:pt x="2427" y="5314"/>
                  </a:cubicBezTo>
                  <a:cubicBezTo>
                    <a:pt x="2500" y="5285"/>
                    <a:pt x="2574" y="5251"/>
                    <a:pt x="2637" y="5205"/>
                  </a:cubicBezTo>
                  <a:cubicBezTo>
                    <a:pt x="2734" y="5136"/>
                    <a:pt x="2807" y="5046"/>
                    <a:pt x="2865" y="4944"/>
                  </a:cubicBezTo>
                  <a:cubicBezTo>
                    <a:pt x="2949" y="5115"/>
                    <a:pt x="3040" y="5280"/>
                    <a:pt x="3182" y="5409"/>
                  </a:cubicBezTo>
                  <a:cubicBezTo>
                    <a:pt x="3261" y="5477"/>
                    <a:pt x="3353" y="5535"/>
                    <a:pt x="3450" y="5569"/>
                  </a:cubicBezTo>
                  <a:cubicBezTo>
                    <a:pt x="3444" y="5723"/>
                    <a:pt x="3426" y="5876"/>
                    <a:pt x="3403" y="6030"/>
                  </a:cubicBezTo>
                  <a:cubicBezTo>
                    <a:pt x="3376" y="6188"/>
                    <a:pt x="3335" y="6347"/>
                    <a:pt x="3290" y="6500"/>
                  </a:cubicBezTo>
                  <a:cubicBezTo>
                    <a:pt x="3274" y="6581"/>
                    <a:pt x="3250" y="6654"/>
                    <a:pt x="3227" y="6728"/>
                  </a:cubicBezTo>
                  <a:cubicBezTo>
                    <a:pt x="3199" y="6814"/>
                    <a:pt x="3171" y="6893"/>
                    <a:pt x="3148" y="6978"/>
                  </a:cubicBezTo>
                  <a:cubicBezTo>
                    <a:pt x="3137" y="7018"/>
                    <a:pt x="3154" y="7063"/>
                    <a:pt x="3188" y="7087"/>
                  </a:cubicBezTo>
                  <a:cubicBezTo>
                    <a:pt x="3205" y="7095"/>
                    <a:pt x="3221" y="7100"/>
                    <a:pt x="3240" y="7100"/>
                  </a:cubicBezTo>
                  <a:cubicBezTo>
                    <a:pt x="3247" y="7100"/>
                    <a:pt x="3254" y="7099"/>
                    <a:pt x="3261" y="7098"/>
                  </a:cubicBezTo>
                  <a:cubicBezTo>
                    <a:pt x="3285" y="7092"/>
                    <a:pt x="3308" y="7080"/>
                    <a:pt x="3319" y="7058"/>
                  </a:cubicBezTo>
                  <a:cubicBezTo>
                    <a:pt x="3342" y="7006"/>
                    <a:pt x="3364" y="6956"/>
                    <a:pt x="3381" y="6904"/>
                  </a:cubicBezTo>
                  <a:cubicBezTo>
                    <a:pt x="3403" y="6841"/>
                    <a:pt x="3426" y="6773"/>
                    <a:pt x="3444" y="6712"/>
                  </a:cubicBezTo>
                  <a:cubicBezTo>
                    <a:pt x="3484" y="6581"/>
                    <a:pt x="3512" y="6455"/>
                    <a:pt x="3534" y="6337"/>
                  </a:cubicBezTo>
                  <a:cubicBezTo>
                    <a:pt x="3557" y="6211"/>
                    <a:pt x="3574" y="6080"/>
                    <a:pt x="3591" y="5949"/>
                  </a:cubicBezTo>
                  <a:cubicBezTo>
                    <a:pt x="3602" y="5847"/>
                    <a:pt x="3602" y="5745"/>
                    <a:pt x="3608" y="5621"/>
                  </a:cubicBezTo>
                  <a:cubicBezTo>
                    <a:pt x="3608" y="5614"/>
                    <a:pt x="3615" y="5614"/>
                    <a:pt x="3615" y="5608"/>
                  </a:cubicBezTo>
                  <a:cubicBezTo>
                    <a:pt x="3649" y="5614"/>
                    <a:pt x="3683" y="5614"/>
                    <a:pt x="3717" y="5614"/>
                  </a:cubicBezTo>
                  <a:cubicBezTo>
                    <a:pt x="3756" y="5614"/>
                    <a:pt x="3801" y="5614"/>
                    <a:pt x="3841" y="5608"/>
                  </a:cubicBezTo>
                  <a:cubicBezTo>
                    <a:pt x="3904" y="5597"/>
                    <a:pt x="3966" y="5587"/>
                    <a:pt x="4035" y="5563"/>
                  </a:cubicBezTo>
                  <a:lnTo>
                    <a:pt x="4035" y="5558"/>
                  </a:lnTo>
                  <a:lnTo>
                    <a:pt x="4040" y="5563"/>
                  </a:lnTo>
                  <a:cubicBezTo>
                    <a:pt x="4040" y="5584"/>
                    <a:pt x="4040" y="5605"/>
                    <a:pt x="4035" y="5626"/>
                  </a:cubicBezTo>
                  <a:lnTo>
                    <a:pt x="4040" y="5626"/>
                  </a:lnTo>
                  <a:lnTo>
                    <a:pt x="4040" y="5642"/>
                  </a:lnTo>
                  <a:cubicBezTo>
                    <a:pt x="4035" y="5711"/>
                    <a:pt x="4029" y="5779"/>
                    <a:pt x="4024" y="5847"/>
                  </a:cubicBezTo>
                  <a:cubicBezTo>
                    <a:pt x="4017" y="5983"/>
                    <a:pt x="4017" y="6109"/>
                    <a:pt x="4024" y="6217"/>
                  </a:cubicBezTo>
                  <a:cubicBezTo>
                    <a:pt x="4029" y="6342"/>
                    <a:pt x="4040" y="6466"/>
                    <a:pt x="4063" y="6586"/>
                  </a:cubicBezTo>
                  <a:cubicBezTo>
                    <a:pt x="4074" y="6654"/>
                    <a:pt x="4092" y="6723"/>
                    <a:pt x="4108" y="6791"/>
                  </a:cubicBezTo>
                  <a:cubicBezTo>
                    <a:pt x="4126" y="6848"/>
                    <a:pt x="4148" y="6898"/>
                    <a:pt x="4171" y="6950"/>
                  </a:cubicBezTo>
                  <a:cubicBezTo>
                    <a:pt x="4185" y="6983"/>
                    <a:pt x="4226" y="7004"/>
                    <a:pt x="4265" y="7004"/>
                  </a:cubicBezTo>
                  <a:cubicBezTo>
                    <a:pt x="4274" y="7004"/>
                    <a:pt x="4282" y="7003"/>
                    <a:pt x="4290" y="7001"/>
                  </a:cubicBezTo>
                  <a:cubicBezTo>
                    <a:pt x="4341" y="6990"/>
                    <a:pt x="4381" y="6933"/>
                    <a:pt x="4365" y="6882"/>
                  </a:cubicBezTo>
                  <a:cubicBezTo>
                    <a:pt x="4347" y="6825"/>
                    <a:pt x="4331" y="6773"/>
                    <a:pt x="4313" y="6723"/>
                  </a:cubicBezTo>
                  <a:cubicBezTo>
                    <a:pt x="4296" y="6660"/>
                    <a:pt x="4279" y="6603"/>
                    <a:pt x="4268" y="6541"/>
                  </a:cubicBezTo>
                  <a:cubicBezTo>
                    <a:pt x="4239" y="6427"/>
                    <a:pt x="4221" y="6313"/>
                    <a:pt x="4211" y="6193"/>
                  </a:cubicBezTo>
                  <a:lnTo>
                    <a:pt x="4211" y="6188"/>
                  </a:lnTo>
                  <a:lnTo>
                    <a:pt x="4211" y="6182"/>
                  </a:lnTo>
                  <a:cubicBezTo>
                    <a:pt x="4200" y="6069"/>
                    <a:pt x="4194" y="5962"/>
                    <a:pt x="4194" y="5852"/>
                  </a:cubicBezTo>
                  <a:cubicBezTo>
                    <a:pt x="4194" y="5734"/>
                    <a:pt x="4194" y="5614"/>
                    <a:pt x="4200" y="5501"/>
                  </a:cubicBezTo>
                  <a:lnTo>
                    <a:pt x="4200" y="5490"/>
                  </a:lnTo>
                  <a:cubicBezTo>
                    <a:pt x="4302" y="5438"/>
                    <a:pt x="4399" y="5364"/>
                    <a:pt x="4478" y="5285"/>
                  </a:cubicBezTo>
                  <a:cubicBezTo>
                    <a:pt x="4596" y="5171"/>
                    <a:pt x="4693" y="5029"/>
                    <a:pt x="4745" y="4871"/>
                  </a:cubicBezTo>
                  <a:cubicBezTo>
                    <a:pt x="4745" y="4876"/>
                    <a:pt x="4745" y="4876"/>
                    <a:pt x="4751" y="4876"/>
                  </a:cubicBezTo>
                  <a:cubicBezTo>
                    <a:pt x="4790" y="4939"/>
                    <a:pt x="4853" y="4989"/>
                    <a:pt x="4916" y="5029"/>
                  </a:cubicBezTo>
                  <a:cubicBezTo>
                    <a:pt x="5047" y="5115"/>
                    <a:pt x="5205" y="5143"/>
                    <a:pt x="5359" y="5149"/>
                  </a:cubicBezTo>
                  <a:cubicBezTo>
                    <a:pt x="5529" y="5149"/>
                    <a:pt x="5694" y="5115"/>
                    <a:pt x="5853" y="5057"/>
                  </a:cubicBezTo>
                  <a:cubicBezTo>
                    <a:pt x="6012" y="5000"/>
                    <a:pt x="6159" y="4921"/>
                    <a:pt x="6285" y="4813"/>
                  </a:cubicBezTo>
                  <a:cubicBezTo>
                    <a:pt x="6348" y="4756"/>
                    <a:pt x="6410" y="4693"/>
                    <a:pt x="6455" y="4620"/>
                  </a:cubicBezTo>
                  <a:cubicBezTo>
                    <a:pt x="6478" y="4586"/>
                    <a:pt x="6495" y="4551"/>
                    <a:pt x="6513" y="4512"/>
                  </a:cubicBezTo>
                  <a:cubicBezTo>
                    <a:pt x="6529" y="4472"/>
                    <a:pt x="6534" y="4427"/>
                    <a:pt x="6547" y="4386"/>
                  </a:cubicBezTo>
                  <a:cubicBezTo>
                    <a:pt x="6558" y="4307"/>
                    <a:pt x="6547" y="4228"/>
                    <a:pt x="6523" y="4155"/>
                  </a:cubicBezTo>
                  <a:cubicBezTo>
                    <a:pt x="6506" y="4114"/>
                    <a:pt x="6489" y="4074"/>
                    <a:pt x="6466" y="4035"/>
                  </a:cubicBezTo>
                  <a:cubicBezTo>
                    <a:pt x="6626" y="4018"/>
                    <a:pt x="6778" y="3990"/>
                    <a:pt x="6927" y="3938"/>
                  </a:cubicBezTo>
                  <a:cubicBezTo>
                    <a:pt x="7029" y="3898"/>
                    <a:pt x="7126" y="3848"/>
                    <a:pt x="7205" y="3773"/>
                  </a:cubicBezTo>
                  <a:cubicBezTo>
                    <a:pt x="7284" y="3699"/>
                    <a:pt x="7342" y="3597"/>
                    <a:pt x="7365" y="3489"/>
                  </a:cubicBezTo>
                  <a:cubicBezTo>
                    <a:pt x="7392" y="3364"/>
                    <a:pt x="7387" y="3234"/>
                    <a:pt x="7358" y="3114"/>
                  </a:cubicBezTo>
                  <a:cubicBezTo>
                    <a:pt x="7336" y="3006"/>
                    <a:pt x="7284" y="2915"/>
                    <a:pt x="7216" y="2830"/>
                  </a:cubicBezTo>
                  <a:cubicBezTo>
                    <a:pt x="7154" y="2757"/>
                    <a:pt x="7074" y="2694"/>
                    <a:pt x="6990" y="2648"/>
                  </a:cubicBezTo>
                  <a:cubicBezTo>
                    <a:pt x="6899" y="2603"/>
                    <a:pt x="6802" y="2569"/>
                    <a:pt x="6699" y="2540"/>
                  </a:cubicBezTo>
                  <a:cubicBezTo>
                    <a:pt x="6552" y="2506"/>
                    <a:pt x="6403" y="2484"/>
                    <a:pt x="6251" y="2472"/>
                  </a:cubicBezTo>
                  <a:cubicBezTo>
                    <a:pt x="6172" y="2461"/>
                    <a:pt x="6086" y="2455"/>
                    <a:pt x="6007" y="2443"/>
                  </a:cubicBezTo>
                  <a:cubicBezTo>
                    <a:pt x="6012" y="2427"/>
                    <a:pt x="6018" y="2404"/>
                    <a:pt x="6023" y="2387"/>
                  </a:cubicBezTo>
                  <a:cubicBezTo>
                    <a:pt x="6057" y="2319"/>
                    <a:pt x="6103" y="2256"/>
                    <a:pt x="6154" y="2199"/>
                  </a:cubicBezTo>
                  <a:cubicBezTo>
                    <a:pt x="6159" y="2194"/>
                    <a:pt x="6159" y="2194"/>
                    <a:pt x="6165" y="2188"/>
                  </a:cubicBezTo>
                  <a:cubicBezTo>
                    <a:pt x="6228" y="2114"/>
                    <a:pt x="6285" y="2041"/>
                    <a:pt x="6335" y="1960"/>
                  </a:cubicBezTo>
                  <a:cubicBezTo>
                    <a:pt x="6358" y="1915"/>
                    <a:pt x="6382" y="1870"/>
                    <a:pt x="6393" y="1818"/>
                  </a:cubicBezTo>
                  <a:cubicBezTo>
                    <a:pt x="6416" y="1761"/>
                    <a:pt x="6416" y="1700"/>
                    <a:pt x="6416" y="1643"/>
                  </a:cubicBezTo>
                  <a:cubicBezTo>
                    <a:pt x="6410" y="1529"/>
                    <a:pt x="6382" y="1415"/>
                    <a:pt x="6319" y="1318"/>
                  </a:cubicBezTo>
                  <a:cubicBezTo>
                    <a:pt x="6256" y="1223"/>
                    <a:pt x="6172" y="1148"/>
                    <a:pt x="6075" y="1092"/>
                  </a:cubicBezTo>
                  <a:cubicBezTo>
                    <a:pt x="5960" y="1029"/>
                    <a:pt x="5831" y="989"/>
                    <a:pt x="5694" y="984"/>
                  </a:cubicBezTo>
                  <a:cubicBezTo>
                    <a:pt x="5681" y="982"/>
                    <a:pt x="5668" y="982"/>
                    <a:pt x="5655" y="982"/>
                  </a:cubicBezTo>
                  <a:cubicBezTo>
                    <a:pt x="5605" y="982"/>
                    <a:pt x="5556" y="990"/>
                    <a:pt x="5506" y="995"/>
                  </a:cubicBezTo>
                  <a:cubicBezTo>
                    <a:pt x="5438" y="1006"/>
                    <a:pt x="5375" y="1029"/>
                    <a:pt x="5312" y="1045"/>
                  </a:cubicBezTo>
                  <a:cubicBezTo>
                    <a:pt x="5251" y="1068"/>
                    <a:pt x="5194" y="1086"/>
                    <a:pt x="5137" y="1108"/>
                  </a:cubicBezTo>
                  <a:cubicBezTo>
                    <a:pt x="5068" y="1131"/>
                    <a:pt x="5000" y="1154"/>
                    <a:pt x="4932" y="1176"/>
                  </a:cubicBezTo>
                  <a:cubicBezTo>
                    <a:pt x="4903" y="1182"/>
                    <a:pt x="4876" y="1194"/>
                    <a:pt x="4842" y="1210"/>
                  </a:cubicBezTo>
                  <a:cubicBezTo>
                    <a:pt x="4830" y="1188"/>
                    <a:pt x="4819" y="1165"/>
                    <a:pt x="4808" y="1142"/>
                  </a:cubicBezTo>
                  <a:cubicBezTo>
                    <a:pt x="4767" y="1018"/>
                    <a:pt x="4762" y="887"/>
                    <a:pt x="4745" y="756"/>
                  </a:cubicBezTo>
                  <a:cubicBezTo>
                    <a:pt x="4733" y="688"/>
                    <a:pt x="4722" y="625"/>
                    <a:pt x="4699" y="557"/>
                  </a:cubicBezTo>
                  <a:cubicBezTo>
                    <a:pt x="4688" y="523"/>
                    <a:pt x="4671" y="489"/>
                    <a:pt x="4654" y="455"/>
                  </a:cubicBezTo>
                  <a:cubicBezTo>
                    <a:pt x="4637" y="410"/>
                    <a:pt x="4609" y="376"/>
                    <a:pt x="4580" y="342"/>
                  </a:cubicBezTo>
                  <a:cubicBezTo>
                    <a:pt x="4541" y="284"/>
                    <a:pt x="4489" y="234"/>
                    <a:pt x="4438" y="187"/>
                  </a:cubicBezTo>
                  <a:cubicBezTo>
                    <a:pt x="4381" y="142"/>
                    <a:pt x="4324" y="103"/>
                    <a:pt x="4256" y="74"/>
                  </a:cubicBezTo>
                  <a:cubicBezTo>
                    <a:pt x="4200" y="46"/>
                    <a:pt x="4137" y="22"/>
                    <a:pt x="4074" y="11"/>
                  </a:cubicBezTo>
                  <a:cubicBezTo>
                    <a:pt x="4024" y="1"/>
                    <a:pt x="3972" y="1"/>
                    <a:pt x="3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4" name="Google Shape;2178;p27"/>
            <p:cNvSpPr>
              <a:spLocks noChangeArrowheads="1"/>
            </p:cNvSpPr>
            <p:nvPr/>
          </p:nvSpPr>
          <p:spPr bwMode="auto">
            <a:xfrm flipH="1">
              <a:off x="1272972" y="3625242"/>
              <a:ext cx="28401" cy="45451"/>
            </a:xfrm>
            <a:custGeom>
              <a:avLst/>
              <a:gdLst>
                <a:gd name="T0" fmla="*/ 0 w 995"/>
                <a:gd name="T1" fmla="*/ 0 h 1513"/>
                <a:gd name="T2" fmla="*/ 995 w 995"/>
                <a:gd name="T3" fmla="*/ 1513 h 1513"/>
              </a:gdLst>
              <a:ahLst/>
              <a:cxnLst/>
              <a:rect l="T0" t="T1" r="T2" b="T3"/>
              <a:pathLst>
                <a:path w="995" h="1513" extrusionOk="0">
                  <a:moveTo>
                    <a:pt x="0" y="1501"/>
                  </a:moveTo>
                  <a:cubicBezTo>
                    <a:pt x="0" y="1501"/>
                    <a:pt x="1" y="1501"/>
                    <a:pt x="1" y="1501"/>
                  </a:cubicBezTo>
                  <a:cubicBezTo>
                    <a:pt x="1" y="1501"/>
                    <a:pt x="0" y="1501"/>
                    <a:pt x="0" y="1501"/>
                  </a:cubicBezTo>
                  <a:close/>
                  <a:moveTo>
                    <a:pt x="779" y="1"/>
                  </a:moveTo>
                  <a:cubicBezTo>
                    <a:pt x="711" y="24"/>
                    <a:pt x="642" y="40"/>
                    <a:pt x="585" y="46"/>
                  </a:cubicBezTo>
                  <a:cubicBezTo>
                    <a:pt x="546" y="51"/>
                    <a:pt x="501" y="58"/>
                    <a:pt x="461" y="58"/>
                  </a:cubicBezTo>
                  <a:cubicBezTo>
                    <a:pt x="427" y="58"/>
                    <a:pt x="393" y="51"/>
                    <a:pt x="352" y="51"/>
                  </a:cubicBezTo>
                  <a:cubicBezTo>
                    <a:pt x="346" y="177"/>
                    <a:pt x="346" y="284"/>
                    <a:pt x="335" y="392"/>
                  </a:cubicBezTo>
                  <a:cubicBezTo>
                    <a:pt x="318" y="518"/>
                    <a:pt x="301" y="649"/>
                    <a:pt x="278" y="774"/>
                  </a:cubicBezTo>
                  <a:cubicBezTo>
                    <a:pt x="256" y="898"/>
                    <a:pt x="228" y="1024"/>
                    <a:pt x="188" y="1149"/>
                  </a:cubicBezTo>
                  <a:cubicBezTo>
                    <a:pt x="171" y="1217"/>
                    <a:pt x="70" y="1501"/>
                    <a:pt x="2" y="1501"/>
                  </a:cubicBezTo>
                  <a:cubicBezTo>
                    <a:pt x="2" y="1501"/>
                    <a:pt x="1" y="1501"/>
                    <a:pt x="1" y="1501"/>
                  </a:cubicBezTo>
                  <a:cubicBezTo>
                    <a:pt x="138" y="1509"/>
                    <a:pt x="256" y="1513"/>
                    <a:pt x="359" y="1513"/>
                  </a:cubicBezTo>
                  <a:cubicBezTo>
                    <a:pt x="887" y="1513"/>
                    <a:pt x="994" y="1422"/>
                    <a:pt x="994" y="1422"/>
                  </a:cubicBezTo>
                  <a:cubicBezTo>
                    <a:pt x="972" y="1347"/>
                    <a:pt x="818" y="1081"/>
                    <a:pt x="807" y="1006"/>
                  </a:cubicBezTo>
                  <a:cubicBezTo>
                    <a:pt x="784" y="882"/>
                    <a:pt x="773" y="751"/>
                    <a:pt x="768" y="614"/>
                  </a:cubicBezTo>
                  <a:cubicBezTo>
                    <a:pt x="761" y="507"/>
                    <a:pt x="761" y="376"/>
                    <a:pt x="768" y="229"/>
                  </a:cubicBezTo>
                  <a:cubicBezTo>
                    <a:pt x="773" y="160"/>
                    <a:pt x="779" y="85"/>
                    <a:pt x="779" y="17"/>
                  </a:cubicBezTo>
                  <a:lnTo>
                    <a:pt x="784" y="1"/>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5" name="Google Shape;2179;p27"/>
            <p:cNvSpPr>
              <a:spLocks noChangeArrowheads="1"/>
            </p:cNvSpPr>
            <p:nvPr/>
          </p:nvSpPr>
          <p:spPr bwMode="auto">
            <a:xfrm flipH="1">
              <a:off x="1186347" y="3466166"/>
              <a:ext cx="205910" cy="157657"/>
            </a:xfrm>
            <a:custGeom>
              <a:avLst/>
              <a:gdLst>
                <a:gd name="T0" fmla="*/ 0 w 7001"/>
                <a:gd name="T1" fmla="*/ 0 h 5314"/>
                <a:gd name="T2" fmla="*/ 7001 w 7001"/>
                <a:gd name="T3" fmla="*/ 5314 h 5314"/>
              </a:gdLst>
              <a:ahLst/>
              <a:cxnLst/>
              <a:rect l="T0" t="T1" r="T2" b="T3"/>
              <a:pathLst>
                <a:path w="7001" h="5314" extrusionOk="0">
                  <a:moveTo>
                    <a:pt x="3716" y="1"/>
                  </a:moveTo>
                  <a:cubicBezTo>
                    <a:pt x="3693" y="1"/>
                    <a:pt x="3671" y="6"/>
                    <a:pt x="3648" y="6"/>
                  </a:cubicBezTo>
                  <a:cubicBezTo>
                    <a:pt x="3562" y="17"/>
                    <a:pt x="3483" y="35"/>
                    <a:pt x="3399" y="69"/>
                  </a:cubicBezTo>
                  <a:cubicBezTo>
                    <a:pt x="3324" y="97"/>
                    <a:pt x="3250" y="131"/>
                    <a:pt x="3187" y="182"/>
                  </a:cubicBezTo>
                  <a:cubicBezTo>
                    <a:pt x="3126" y="221"/>
                    <a:pt x="3069" y="279"/>
                    <a:pt x="3011" y="341"/>
                  </a:cubicBezTo>
                  <a:cubicBezTo>
                    <a:pt x="2955" y="410"/>
                    <a:pt x="2909" y="489"/>
                    <a:pt x="2864" y="580"/>
                  </a:cubicBezTo>
                  <a:cubicBezTo>
                    <a:pt x="2807" y="699"/>
                    <a:pt x="2767" y="830"/>
                    <a:pt x="2739" y="977"/>
                  </a:cubicBezTo>
                  <a:cubicBezTo>
                    <a:pt x="2739" y="1000"/>
                    <a:pt x="2717" y="1011"/>
                    <a:pt x="2694" y="1018"/>
                  </a:cubicBezTo>
                  <a:lnTo>
                    <a:pt x="2683" y="1018"/>
                  </a:lnTo>
                  <a:cubicBezTo>
                    <a:pt x="2665" y="1018"/>
                    <a:pt x="2649" y="1011"/>
                    <a:pt x="2636" y="1000"/>
                  </a:cubicBezTo>
                  <a:cubicBezTo>
                    <a:pt x="2539" y="882"/>
                    <a:pt x="2444" y="785"/>
                    <a:pt x="2353" y="704"/>
                  </a:cubicBezTo>
                  <a:lnTo>
                    <a:pt x="2353" y="727"/>
                  </a:lnTo>
                  <a:cubicBezTo>
                    <a:pt x="2295" y="665"/>
                    <a:pt x="2222" y="614"/>
                    <a:pt x="2137" y="568"/>
                  </a:cubicBezTo>
                  <a:cubicBezTo>
                    <a:pt x="2085" y="546"/>
                    <a:pt x="2035" y="528"/>
                    <a:pt x="1978" y="517"/>
                  </a:cubicBezTo>
                  <a:cubicBezTo>
                    <a:pt x="1943" y="512"/>
                    <a:pt x="1909" y="506"/>
                    <a:pt x="1875" y="506"/>
                  </a:cubicBezTo>
                  <a:lnTo>
                    <a:pt x="1830" y="506"/>
                  </a:lnTo>
                  <a:cubicBezTo>
                    <a:pt x="1778" y="517"/>
                    <a:pt x="1733" y="528"/>
                    <a:pt x="1682" y="546"/>
                  </a:cubicBezTo>
                  <a:cubicBezTo>
                    <a:pt x="1613" y="575"/>
                    <a:pt x="1558" y="602"/>
                    <a:pt x="1489" y="648"/>
                  </a:cubicBezTo>
                  <a:cubicBezTo>
                    <a:pt x="1421" y="699"/>
                    <a:pt x="1364" y="751"/>
                    <a:pt x="1312" y="813"/>
                  </a:cubicBezTo>
                  <a:cubicBezTo>
                    <a:pt x="1251" y="882"/>
                    <a:pt x="1210" y="955"/>
                    <a:pt x="1170" y="1029"/>
                  </a:cubicBezTo>
                  <a:cubicBezTo>
                    <a:pt x="1125" y="1126"/>
                    <a:pt x="1097" y="1228"/>
                    <a:pt x="1073" y="1341"/>
                  </a:cubicBezTo>
                  <a:cubicBezTo>
                    <a:pt x="1057" y="1449"/>
                    <a:pt x="1052" y="1563"/>
                    <a:pt x="1062" y="1677"/>
                  </a:cubicBezTo>
                  <a:cubicBezTo>
                    <a:pt x="1073" y="1795"/>
                    <a:pt x="1102" y="1910"/>
                    <a:pt x="1142" y="2018"/>
                  </a:cubicBezTo>
                  <a:cubicBezTo>
                    <a:pt x="1165" y="2091"/>
                    <a:pt x="1193" y="2143"/>
                    <a:pt x="1222" y="2188"/>
                  </a:cubicBezTo>
                  <a:cubicBezTo>
                    <a:pt x="1244" y="2222"/>
                    <a:pt x="1227" y="2262"/>
                    <a:pt x="1204" y="2279"/>
                  </a:cubicBezTo>
                  <a:cubicBezTo>
                    <a:pt x="1193" y="2296"/>
                    <a:pt x="1176" y="2301"/>
                    <a:pt x="1154" y="2301"/>
                  </a:cubicBezTo>
                  <a:cubicBezTo>
                    <a:pt x="1148" y="2301"/>
                    <a:pt x="1142" y="2301"/>
                    <a:pt x="1131" y="2296"/>
                  </a:cubicBezTo>
                  <a:cubicBezTo>
                    <a:pt x="1091" y="2285"/>
                    <a:pt x="1052" y="2273"/>
                    <a:pt x="1005" y="2267"/>
                  </a:cubicBezTo>
                  <a:cubicBezTo>
                    <a:pt x="932" y="2256"/>
                    <a:pt x="876" y="2251"/>
                    <a:pt x="813" y="2251"/>
                  </a:cubicBezTo>
                  <a:cubicBezTo>
                    <a:pt x="779" y="2251"/>
                    <a:pt x="745" y="2251"/>
                    <a:pt x="705" y="2256"/>
                  </a:cubicBezTo>
                  <a:cubicBezTo>
                    <a:pt x="608" y="2267"/>
                    <a:pt x="517" y="2290"/>
                    <a:pt x="432" y="2319"/>
                  </a:cubicBezTo>
                  <a:cubicBezTo>
                    <a:pt x="364" y="2341"/>
                    <a:pt x="307" y="2375"/>
                    <a:pt x="250" y="2416"/>
                  </a:cubicBezTo>
                  <a:cubicBezTo>
                    <a:pt x="205" y="2443"/>
                    <a:pt x="165" y="2477"/>
                    <a:pt x="131" y="2523"/>
                  </a:cubicBezTo>
                  <a:cubicBezTo>
                    <a:pt x="97" y="2563"/>
                    <a:pt x="74" y="2603"/>
                    <a:pt x="51" y="2648"/>
                  </a:cubicBezTo>
                  <a:cubicBezTo>
                    <a:pt x="34" y="2682"/>
                    <a:pt x="23" y="2728"/>
                    <a:pt x="11" y="2778"/>
                  </a:cubicBezTo>
                  <a:cubicBezTo>
                    <a:pt x="0" y="2836"/>
                    <a:pt x="0" y="2893"/>
                    <a:pt x="0" y="2954"/>
                  </a:cubicBezTo>
                  <a:cubicBezTo>
                    <a:pt x="6" y="3006"/>
                    <a:pt x="16" y="3046"/>
                    <a:pt x="34" y="3085"/>
                  </a:cubicBezTo>
                  <a:cubicBezTo>
                    <a:pt x="51" y="3125"/>
                    <a:pt x="74" y="3171"/>
                    <a:pt x="102" y="3211"/>
                  </a:cubicBezTo>
                  <a:cubicBezTo>
                    <a:pt x="136" y="3256"/>
                    <a:pt x="171" y="3302"/>
                    <a:pt x="221" y="3342"/>
                  </a:cubicBezTo>
                  <a:cubicBezTo>
                    <a:pt x="307" y="3415"/>
                    <a:pt x="415" y="3478"/>
                    <a:pt x="551" y="3541"/>
                  </a:cubicBezTo>
                  <a:lnTo>
                    <a:pt x="535" y="3523"/>
                  </a:lnTo>
                  <a:cubicBezTo>
                    <a:pt x="596" y="3563"/>
                    <a:pt x="677" y="3597"/>
                    <a:pt x="784" y="3636"/>
                  </a:cubicBezTo>
                  <a:cubicBezTo>
                    <a:pt x="869" y="3665"/>
                    <a:pt x="949" y="3694"/>
                    <a:pt x="1028" y="3717"/>
                  </a:cubicBezTo>
                  <a:cubicBezTo>
                    <a:pt x="1052" y="3722"/>
                    <a:pt x="1080" y="3745"/>
                    <a:pt x="1091" y="3767"/>
                  </a:cubicBezTo>
                  <a:cubicBezTo>
                    <a:pt x="1102" y="3796"/>
                    <a:pt x="1102" y="3819"/>
                    <a:pt x="1097" y="3841"/>
                  </a:cubicBezTo>
                  <a:cubicBezTo>
                    <a:pt x="1057" y="3932"/>
                    <a:pt x="1028" y="4011"/>
                    <a:pt x="1012" y="4086"/>
                  </a:cubicBezTo>
                  <a:cubicBezTo>
                    <a:pt x="1005" y="4155"/>
                    <a:pt x="1000" y="4223"/>
                    <a:pt x="1005" y="4279"/>
                  </a:cubicBezTo>
                  <a:cubicBezTo>
                    <a:pt x="1017" y="4341"/>
                    <a:pt x="1028" y="4399"/>
                    <a:pt x="1046" y="4449"/>
                  </a:cubicBezTo>
                  <a:cubicBezTo>
                    <a:pt x="1073" y="4506"/>
                    <a:pt x="1102" y="4557"/>
                    <a:pt x="1136" y="4609"/>
                  </a:cubicBezTo>
                  <a:cubicBezTo>
                    <a:pt x="1176" y="4666"/>
                    <a:pt x="1227" y="4722"/>
                    <a:pt x="1290" y="4779"/>
                  </a:cubicBezTo>
                  <a:cubicBezTo>
                    <a:pt x="1364" y="4836"/>
                    <a:pt x="1443" y="4887"/>
                    <a:pt x="1523" y="4926"/>
                  </a:cubicBezTo>
                  <a:cubicBezTo>
                    <a:pt x="1619" y="4966"/>
                    <a:pt x="1721" y="5000"/>
                    <a:pt x="1823" y="5018"/>
                  </a:cubicBezTo>
                  <a:cubicBezTo>
                    <a:pt x="1881" y="5029"/>
                    <a:pt x="1933" y="5034"/>
                    <a:pt x="1978" y="5034"/>
                  </a:cubicBezTo>
                  <a:cubicBezTo>
                    <a:pt x="2001" y="5034"/>
                    <a:pt x="2023" y="5029"/>
                    <a:pt x="2046" y="5029"/>
                  </a:cubicBezTo>
                  <a:cubicBezTo>
                    <a:pt x="2119" y="5023"/>
                    <a:pt x="2188" y="5007"/>
                    <a:pt x="2256" y="4978"/>
                  </a:cubicBezTo>
                  <a:cubicBezTo>
                    <a:pt x="2301" y="4960"/>
                    <a:pt x="2347" y="4939"/>
                    <a:pt x="2392" y="4910"/>
                  </a:cubicBezTo>
                  <a:cubicBezTo>
                    <a:pt x="2432" y="4876"/>
                    <a:pt x="2478" y="4842"/>
                    <a:pt x="2518" y="4790"/>
                  </a:cubicBezTo>
                  <a:cubicBezTo>
                    <a:pt x="2552" y="4745"/>
                    <a:pt x="2586" y="4700"/>
                    <a:pt x="2608" y="4648"/>
                  </a:cubicBezTo>
                  <a:lnTo>
                    <a:pt x="2591" y="4654"/>
                  </a:lnTo>
                  <a:cubicBezTo>
                    <a:pt x="2608" y="4648"/>
                    <a:pt x="2620" y="4625"/>
                    <a:pt x="2625" y="4614"/>
                  </a:cubicBezTo>
                  <a:cubicBezTo>
                    <a:pt x="2636" y="4585"/>
                    <a:pt x="2654" y="4575"/>
                    <a:pt x="2676" y="4575"/>
                  </a:cubicBezTo>
                  <a:cubicBezTo>
                    <a:pt x="2699" y="4575"/>
                    <a:pt x="2722" y="4585"/>
                    <a:pt x="2728" y="4603"/>
                  </a:cubicBezTo>
                  <a:cubicBezTo>
                    <a:pt x="2801" y="4761"/>
                    <a:pt x="2864" y="4876"/>
                    <a:pt x="2938" y="4978"/>
                  </a:cubicBezTo>
                  <a:cubicBezTo>
                    <a:pt x="2983" y="5052"/>
                    <a:pt x="3040" y="5109"/>
                    <a:pt x="3097" y="5160"/>
                  </a:cubicBezTo>
                  <a:cubicBezTo>
                    <a:pt x="3142" y="5194"/>
                    <a:pt x="3187" y="5222"/>
                    <a:pt x="3239" y="5251"/>
                  </a:cubicBezTo>
                  <a:cubicBezTo>
                    <a:pt x="3284" y="5273"/>
                    <a:pt x="3341" y="5291"/>
                    <a:pt x="3404" y="5301"/>
                  </a:cubicBezTo>
                  <a:cubicBezTo>
                    <a:pt x="3449" y="5307"/>
                    <a:pt x="3494" y="5314"/>
                    <a:pt x="3528" y="5314"/>
                  </a:cubicBezTo>
                  <a:lnTo>
                    <a:pt x="3591" y="5314"/>
                  </a:lnTo>
                  <a:cubicBezTo>
                    <a:pt x="3665" y="5301"/>
                    <a:pt x="3740" y="5285"/>
                    <a:pt x="3808" y="5256"/>
                  </a:cubicBezTo>
                  <a:cubicBezTo>
                    <a:pt x="3830" y="5251"/>
                    <a:pt x="3853" y="5239"/>
                    <a:pt x="3876" y="5228"/>
                  </a:cubicBezTo>
                  <a:cubicBezTo>
                    <a:pt x="3887" y="5205"/>
                    <a:pt x="3910" y="5188"/>
                    <a:pt x="3937" y="5188"/>
                  </a:cubicBezTo>
                  <a:lnTo>
                    <a:pt x="3955" y="5188"/>
                  </a:lnTo>
                  <a:cubicBezTo>
                    <a:pt x="3989" y="5165"/>
                    <a:pt x="4023" y="5143"/>
                    <a:pt x="4057" y="5120"/>
                  </a:cubicBezTo>
                  <a:cubicBezTo>
                    <a:pt x="4136" y="5063"/>
                    <a:pt x="4199" y="5000"/>
                    <a:pt x="4256" y="4932"/>
                  </a:cubicBezTo>
                  <a:cubicBezTo>
                    <a:pt x="4307" y="4870"/>
                    <a:pt x="4346" y="4808"/>
                    <a:pt x="4375" y="4750"/>
                  </a:cubicBezTo>
                  <a:cubicBezTo>
                    <a:pt x="4404" y="4688"/>
                    <a:pt x="4421" y="4632"/>
                    <a:pt x="4438" y="4564"/>
                  </a:cubicBezTo>
                  <a:cubicBezTo>
                    <a:pt x="4443" y="4530"/>
                    <a:pt x="4443" y="4495"/>
                    <a:pt x="4443" y="4461"/>
                  </a:cubicBezTo>
                  <a:cubicBezTo>
                    <a:pt x="4443" y="4438"/>
                    <a:pt x="4461" y="4410"/>
                    <a:pt x="4483" y="4399"/>
                  </a:cubicBezTo>
                  <a:cubicBezTo>
                    <a:pt x="4500" y="4386"/>
                    <a:pt x="4511" y="4381"/>
                    <a:pt x="4524" y="4381"/>
                  </a:cubicBezTo>
                  <a:cubicBezTo>
                    <a:pt x="4529" y="4375"/>
                    <a:pt x="4535" y="4375"/>
                    <a:pt x="4540" y="4375"/>
                  </a:cubicBezTo>
                  <a:cubicBezTo>
                    <a:pt x="4574" y="4375"/>
                    <a:pt x="4608" y="4404"/>
                    <a:pt x="4619" y="4438"/>
                  </a:cubicBezTo>
                  <a:cubicBezTo>
                    <a:pt x="4626" y="4461"/>
                    <a:pt x="4631" y="4478"/>
                    <a:pt x="4637" y="4501"/>
                  </a:cubicBezTo>
                  <a:cubicBezTo>
                    <a:pt x="4653" y="4546"/>
                    <a:pt x="4676" y="4585"/>
                    <a:pt x="4700" y="4620"/>
                  </a:cubicBezTo>
                  <a:cubicBezTo>
                    <a:pt x="4721" y="4648"/>
                    <a:pt x="4750" y="4677"/>
                    <a:pt x="4779" y="4705"/>
                  </a:cubicBezTo>
                  <a:cubicBezTo>
                    <a:pt x="4813" y="4734"/>
                    <a:pt x="4847" y="4756"/>
                    <a:pt x="4886" y="4774"/>
                  </a:cubicBezTo>
                  <a:cubicBezTo>
                    <a:pt x="4926" y="4790"/>
                    <a:pt x="4972" y="4808"/>
                    <a:pt x="5035" y="4819"/>
                  </a:cubicBezTo>
                  <a:cubicBezTo>
                    <a:pt x="5091" y="4830"/>
                    <a:pt x="5143" y="4836"/>
                    <a:pt x="5193" y="4836"/>
                  </a:cubicBezTo>
                  <a:cubicBezTo>
                    <a:pt x="5222" y="4836"/>
                    <a:pt x="5251" y="4836"/>
                    <a:pt x="5279" y="4830"/>
                  </a:cubicBezTo>
                  <a:lnTo>
                    <a:pt x="5296" y="4830"/>
                  </a:lnTo>
                  <a:cubicBezTo>
                    <a:pt x="5403" y="4819"/>
                    <a:pt x="5518" y="4790"/>
                    <a:pt x="5620" y="4750"/>
                  </a:cubicBezTo>
                  <a:cubicBezTo>
                    <a:pt x="5722" y="4711"/>
                    <a:pt x="5819" y="4659"/>
                    <a:pt x="5904" y="4598"/>
                  </a:cubicBezTo>
                  <a:cubicBezTo>
                    <a:pt x="5972" y="4551"/>
                    <a:pt x="6029" y="4501"/>
                    <a:pt x="6074" y="4449"/>
                  </a:cubicBezTo>
                  <a:cubicBezTo>
                    <a:pt x="6108" y="4410"/>
                    <a:pt x="6137" y="4365"/>
                    <a:pt x="6153" y="4325"/>
                  </a:cubicBezTo>
                  <a:cubicBezTo>
                    <a:pt x="6171" y="4291"/>
                    <a:pt x="6182" y="4257"/>
                    <a:pt x="6194" y="4223"/>
                  </a:cubicBezTo>
                  <a:cubicBezTo>
                    <a:pt x="6194" y="4194"/>
                    <a:pt x="6200" y="4160"/>
                    <a:pt x="6194" y="4137"/>
                  </a:cubicBezTo>
                  <a:cubicBezTo>
                    <a:pt x="6187" y="4097"/>
                    <a:pt x="6182" y="4069"/>
                    <a:pt x="6177" y="4045"/>
                  </a:cubicBezTo>
                  <a:cubicBezTo>
                    <a:pt x="6166" y="4018"/>
                    <a:pt x="6148" y="3989"/>
                    <a:pt x="6132" y="3961"/>
                  </a:cubicBezTo>
                  <a:cubicBezTo>
                    <a:pt x="6103" y="3921"/>
                    <a:pt x="6069" y="3887"/>
                    <a:pt x="6040" y="3859"/>
                  </a:cubicBezTo>
                  <a:cubicBezTo>
                    <a:pt x="6017" y="3835"/>
                    <a:pt x="6012" y="3801"/>
                    <a:pt x="6017" y="3767"/>
                  </a:cubicBezTo>
                  <a:cubicBezTo>
                    <a:pt x="6029" y="3733"/>
                    <a:pt x="6058" y="3711"/>
                    <a:pt x="6085" y="3704"/>
                  </a:cubicBezTo>
                  <a:cubicBezTo>
                    <a:pt x="6137" y="3699"/>
                    <a:pt x="6194" y="3688"/>
                    <a:pt x="6245" y="3683"/>
                  </a:cubicBezTo>
                  <a:cubicBezTo>
                    <a:pt x="6392" y="3654"/>
                    <a:pt x="6541" y="3631"/>
                    <a:pt x="6672" y="3586"/>
                  </a:cubicBezTo>
                  <a:cubicBezTo>
                    <a:pt x="6733" y="3563"/>
                    <a:pt x="6785" y="3534"/>
                    <a:pt x="6835" y="3500"/>
                  </a:cubicBezTo>
                  <a:cubicBezTo>
                    <a:pt x="6864" y="3484"/>
                    <a:pt x="6887" y="3455"/>
                    <a:pt x="6916" y="3432"/>
                  </a:cubicBezTo>
                  <a:cubicBezTo>
                    <a:pt x="6932" y="3404"/>
                    <a:pt x="6950" y="3376"/>
                    <a:pt x="6961" y="3353"/>
                  </a:cubicBezTo>
                  <a:cubicBezTo>
                    <a:pt x="6972" y="3324"/>
                    <a:pt x="6984" y="3290"/>
                    <a:pt x="6995" y="3250"/>
                  </a:cubicBezTo>
                  <a:cubicBezTo>
                    <a:pt x="7000" y="3200"/>
                    <a:pt x="7000" y="3148"/>
                    <a:pt x="7000" y="3091"/>
                  </a:cubicBezTo>
                  <a:cubicBezTo>
                    <a:pt x="6989" y="3023"/>
                    <a:pt x="6978" y="2972"/>
                    <a:pt x="6961" y="2920"/>
                  </a:cubicBezTo>
                  <a:cubicBezTo>
                    <a:pt x="6944" y="2881"/>
                    <a:pt x="6927" y="2847"/>
                    <a:pt x="6903" y="2813"/>
                  </a:cubicBezTo>
                  <a:cubicBezTo>
                    <a:pt x="6882" y="2784"/>
                    <a:pt x="6853" y="2750"/>
                    <a:pt x="6819" y="2723"/>
                  </a:cubicBezTo>
                  <a:cubicBezTo>
                    <a:pt x="6774" y="2688"/>
                    <a:pt x="6728" y="2660"/>
                    <a:pt x="6665" y="2631"/>
                  </a:cubicBezTo>
                  <a:cubicBezTo>
                    <a:pt x="6569" y="2586"/>
                    <a:pt x="6455" y="2552"/>
                    <a:pt x="6302" y="2523"/>
                  </a:cubicBezTo>
                  <a:cubicBezTo>
                    <a:pt x="6187" y="2506"/>
                    <a:pt x="6069" y="2495"/>
                    <a:pt x="5961" y="2484"/>
                  </a:cubicBezTo>
                  <a:lnTo>
                    <a:pt x="5938" y="2477"/>
                  </a:lnTo>
                  <a:lnTo>
                    <a:pt x="5922" y="2477"/>
                  </a:lnTo>
                  <a:cubicBezTo>
                    <a:pt x="5836" y="2466"/>
                    <a:pt x="5751" y="2461"/>
                    <a:pt x="5665" y="2450"/>
                  </a:cubicBezTo>
                  <a:cubicBezTo>
                    <a:pt x="5649" y="2450"/>
                    <a:pt x="5631" y="2443"/>
                    <a:pt x="5615" y="2432"/>
                  </a:cubicBezTo>
                  <a:cubicBezTo>
                    <a:pt x="5602" y="2427"/>
                    <a:pt x="5592" y="2416"/>
                    <a:pt x="5586" y="2398"/>
                  </a:cubicBezTo>
                  <a:cubicBezTo>
                    <a:pt x="5568" y="2369"/>
                    <a:pt x="5574" y="2335"/>
                    <a:pt x="5592" y="2307"/>
                  </a:cubicBezTo>
                  <a:lnTo>
                    <a:pt x="5608" y="2285"/>
                  </a:lnTo>
                  <a:cubicBezTo>
                    <a:pt x="5620" y="2262"/>
                    <a:pt x="5631" y="2251"/>
                    <a:pt x="5637" y="2238"/>
                  </a:cubicBezTo>
                  <a:cubicBezTo>
                    <a:pt x="5642" y="2211"/>
                    <a:pt x="5649" y="2188"/>
                    <a:pt x="5654" y="2170"/>
                  </a:cubicBezTo>
                  <a:cubicBezTo>
                    <a:pt x="5665" y="2143"/>
                    <a:pt x="5676" y="2120"/>
                    <a:pt x="5694" y="2091"/>
                  </a:cubicBezTo>
                  <a:cubicBezTo>
                    <a:pt x="5722" y="2046"/>
                    <a:pt x="5751" y="2000"/>
                    <a:pt x="5796" y="1949"/>
                  </a:cubicBezTo>
                  <a:lnTo>
                    <a:pt x="5836" y="1904"/>
                  </a:lnTo>
                  <a:cubicBezTo>
                    <a:pt x="5898" y="1824"/>
                    <a:pt x="5961" y="1745"/>
                    <a:pt x="6006" y="1659"/>
                  </a:cubicBezTo>
                  <a:cubicBezTo>
                    <a:pt x="6017" y="1632"/>
                    <a:pt x="6029" y="1603"/>
                    <a:pt x="6035" y="1569"/>
                  </a:cubicBezTo>
                  <a:cubicBezTo>
                    <a:pt x="6040" y="1529"/>
                    <a:pt x="6040" y="1495"/>
                    <a:pt x="6040" y="1449"/>
                  </a:cubicBezTo>
                  <a:cubicBezTo>
                    <a:pt x="6029" y="1409"/>
                    <a:pt x="6024" y="1375"/>
                    <a:pt x="6012" y="1336"/>
                  </a:cubicBezTo>
                  <a:cubicBezTo>
                    <a:pt x="5995" y="1302"/>
                    <a:pt x="5977" y="1267"/>
                    <a:pt x="5961" y="1239"/>
                  </a:cubicBezTo>
                  <a:cubicBezTo>
                    <a:pt x="5938" y="1210"/>
                    <a:pt x="5915" y="1182"/>
                    <a:pt x="5881" y="1160"/>
                  </a:cubicBezTo>
                  <a:cubicBezTo>
                    <a:pt x="5841" y="1126"/>
                    <a:pt x="5802" y="1102"/>
                    <a:pt x="5757" y="1079"/>
                  </a:cubicBezTo>
                  <a:cubicBezTo>
                    <a:pt x="5705" y="1057"/>
                    <a:pt x="5649" y="1040"/>
                    <a:pt x="5592" y="1023"/>
                  </a:cubicBezTo>
                  <a:cubicBezTo>
                    <a:pt x="5546" y="1018"/>
                    <a:pt x="5506" y="1018"/>
                    <a:pt x="5478" y="1018"/>
                  </a:cubicBezTo>
                  <a:lnTo>
                    <a:pt x="5421" y="1018"/>
                  </a:lnTo>
                  <a:cubicBezTo>
                    <a:pt x="5296" y="1034"/>
                    <a:pt x="5188" y="1068"/>
                    <a:pt x="5103" y="1102"/>
                  </a:cubicBezTo>
                  <a:lnTo>
                    <a:pt x="5051" y="1120"/>
                  </a:lnTo>
                  <a:cubicBezTo>
                    <a:pt x="5012" y="1137"/>
                    <a:pt x="4967" y="1147"/>
                    <a:pt x="4926" y="1165"/>
                  </a:cubicBezTo>
                  <a:cubicBezTo>
                    <a:pt x="4904" y="1171"/>
                    <a:pt x="4876" y="1182"/>
                    <a:pt x="4852" y="1188"/>
                  </a:cubicBezTo>
                  <a:cubicBezTo>
                    <a:pt x="4831" y="1194"/>
                    <a:pt x="4802" y="1205"/>
                    <a:pt x="4779" y="1210"/>
                  </a:cubicBezTo>
                  <a:cubicBezTo>
                    <a:pt x="4756" y="1216"/>
                    <a:pt x="4739" y="1228"/>
                    <a:pt x="4716" y="1239"/>
                  </a:cubicBezTo>
                  <a:lnTo>
                    <a:pt x="4705" y="1250"/>
                  </a:lnTo>
                  <a:cubicBezTo>
                    <a:pt x="4694" y="1262"/>
                    <a:pt x="4682" y="1267"/>
                    <a:pt x="4676" y="1273"/>
                  </a:cubicBezTo>
                  <a:cubicBezTo>
                    <a:pt x="4660" y="1284"/>
                    <a:pt x="4642" y="1284"/>
                    <a:pt x="4626" y="1284"/>
                  </a:cubicBezTo>
                  <a:cubicBezTo>
                    <a:pt x="4597" y="1284"/>
                    <a:pt x="4569" y="1273"/>
                    <a:pt x="4551" y="1257"/>
                  </a:cubicBezTo>
                  <a:cubicBezTo>
                    <a:pt x="4540" y="1239"/>
                    <a:pt x="4529" y="1222"/>
                    <a:pt x="4524" y="1210"/>
                  </a:cubicBezTo>
                  <a:lnTo>
                    <a:pt x="4517" y="1194"/>
                  </a:lnTo>
                  <a:cubicBezTo>
                    <a:pt x="4506" y="1176"/>
                    <a:pt x="4500" y="1165"/>
                    <a:pt x="4490" y="1147"/>
                  </a:cubicBezTo>
                  <a:lnTo>
                    <a:pt x="4483" y="1137"/>
                  </a:lnTo>
                  <a:cubicBezTo>
                    <a:pt x="4466" y="1108"/>
                    <a:pt x="4461" y="1092"/>
                    <a:pt x="4455" y="1074"/>
                  </a:cubicBezTo>
                  <a:cubicBezTo>
                    <a:pt x="4432" y="1011"/>
                    <a:pt x="4415" y="966"/>
                    <a:pt x="4409" y="921"/>
                  </a:cubicBezTo>
                  <a:cubicBezTo>
                    <a:pt x="4398" y="864"/>
                    <a:pt x="4393" y="807"/>
                    <a:pt x="4387" y="756"/>
                  </a:cubicBezTo>
                  <a:cubicBezTo>
                    <a:pt x="4375" y="643"/>
                    <a:pt x="4359" y="528"/>
                    <a:pt x="4325" y="421"/>
                  </a:cubicBezTo>
                  <a:cubicBezTo>
                    <a:pt x="4307" y="381"/>
                    <a:pt x="4290" y="347"/>
                    <a:pt x="4262" y="307"/>
                  </a:cubicBezTo>
                  <a:cubicBezTo>
                    <a:pt x="4222" y="250"/>
                    <a:pt x="4176" y="200"/>
                    <a:pt x="4120" y="148"/>
                  </a:cubicBezTo>
                  <a:cubicBezTo>
                    <a:pt x="4074" y="114"/>
                    <a:pt x="4023" y="80"/>
                    <a:pt x="3978" y="56"/>
                  </a:cubicBezTo>
                  <a:cubicBezTo>
                    <a:pt x="3932" y="40"/>
                    <a:pt x="3887" y="22"/>
                    <a:pt x="3835" y="11"/>
                  </a:cubicBezTo>
                  <a:cubicBezTo>
                    <a:pt x="3795" y="6"/>
                    <a:pt x="3756" y="1"/>
                    <a:pt x="3716"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6" name="Google Shape;2180;p27"/>
            <p:cNvSpPr>
              <a:spLocks noChangeArrowheads="1"/>
            </p:cNvSpPr>
            <p:nvPr/>
          </p:nvSpPr>
          <p:spPr bwMode="auto">
            <a:xfrm flipH="1">
              <a:off x="1274391" y="3667852"/>
              <a:ext cx="14201" cy="2841"/>
            </a:xfrm>
            <a:custGeom>
              <a:avLst/>
              <a:gdLst>
                <a:gd name="T0" fmla="*/ 0 w 456"/>
                <a:gd name="T1" fmla="*/ 0 h 70"/>
                <a:gd name="T2" fmla="*/ 456 w 456"/>
                <a:gd name="T3" fmla="*/ 70 h 70"/>
              </a:gdLst>
              <a:ahLst/>
              <a:cxnLst/>
              <a:rect l="T0" t="T1" r="T2" b="T3"/>
              <a:pathLst>
                <a:path w="456" h="70" extrusionOk="0">
                  <a:moveTo>
                    <a:pt x="455" y="1"/>
                  </a:moveTo>
                  <a:lnTo>
                    <a:pt x="455" y="1"/>
                  </a:lnTo>
                  <a:cubicBezTo>
                    <a:pt x="381" y="23"/>
                    <a:pt x="245" y="51"/>
                    <a:pt x="1" y="57"/>
                  </a:cubicBezTo>
                  <a:cubicBezTo>
                    <a:pt x="41" y="62"/>
                    <a:pt x="75" y="69"/>
                    <a:pt x="114" y="69"/>
                  </a:cubicBezTo>
                  <a:cubicBezTo>
                    <a:pt x="143" y="69"/>
                    <a:pt x="177" y="62"/>
                    <a:pt x="206" y="62"/>
                  </a:cubicBezTo>
                  <a:cubicBezTo>
                    <a:pt x="274" y="57"/>
                    <a:pt x="347" y="40"/>
                    <a:pt x="416" y="17"/>
                  </a:cubicBezTo>
                  <a:cubicBezTo>
                    <a:pt x="426" y="17"/>
                    <a:pt x="444" y="12"/>
                    <a:pt x="455"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7" name="Google Shape;2181;p27"/>
            <p:cNvSpPr>
              <a:spLocks noChangeArrowheads="1"/>
            </p:cNvSpPr>
            <p:nvPr/>
          </p:nvSpPr>
          <p:spPr bwMode="auto">
            <a:xfrm flipH="1">
              <a:off x="1274391" y="3636605"/>
              <a:ext cx="17041" cy="32668"/>
            </a:xfrm>
            <a:custGeom>
              <a:avLst/>
              <a:gdLst>
                <a:gd name="T0" fmla="*/ 0 w 609"/>
                <a:gd name="T1" fmla="*/ 0 h 1120"/>
                <a:gd name="T2" fmla="*/ 609 w 609"/>
                <a:gd name="T3" fmla="*/ 1120 h 1120"/>
              </a:gdLst>
              <a:ahLst/>
              <a:cxnLst/>
              <a:rect l="T0" t="T1" r="T2" b="T3"/>
              <a:pathLst>
                <a:path w="609" h="1120" extrusionOk="0">
                  <a:moveTo>
                    <a:pt x="92" y="0"/>
                  </a:moveTo>
                  <a:cubicBezTo>
                    <a:pt x="85" y="57"/>
                    <a:pt x="85" y="109"/>
                    <a:pt x="80" y="165"/>
                  </a:cubicBezTo>
                  <a:cubicBezTo>
                    <a:pt x="74" y="285"/>
                    <a:pt x="63" y="404"/>
                    <a:pt x="45" y="524"/>
                  </a:cubicBezTo>
                  <a:cubicBezTo>
                    <a:pt x="35" y="648"/>
                    <a:pt x="17" y="779"/>
                    <a:pt x="0" y="904"/>
                  </a:cubicBezTo>
                  <a:cubicBezTo>
                    <a:pt x="0" y="921"/>
                    <a:pt x="6" y="938"/>
                    <a:pt x="11" y="949"/>
                  </a:cubicBezTo>
                  <a:cubicBezTo>
                    <a:pt x="6" y="962"/>
                    <a:pt x="0" y="973"/>
                    <a:pt x="0" y="989"/>
                  </a:cubicBezTo>
                  <a:cubicBezTo>
                    <a:pt x="0" y="1018"/>
                    <a:pt x="11" y="1052"/>
                    <a:pt x="29" y="1075"/>
                  </a:cubicBezTo>
                  <a:cubicBezTo>
                    <a:pt x="51" y="1103"/>
                    <a:pt x="80" y="1109"/>
                    <a:pt x="114" y="1114"/>
                  </a:cubicBezTo>
                  <a:cubicBezTo>
                    <a:pt x="119" y="1120"/>
                    <a:pt x="126" y="1120"/>
                    <a:pt x="126" y="1120"/>
                  </a:cubicBezTo>
                  <a:cubicBezTo>
                    <a:pt x="370" y="1114"/>
                    <a:pt x="506" y="1086"/>
                    <a:pt x="580" y="1064"/>
                  </a:cubicBezTo>
                  <a:cubicBezTo>
                    <a:pt x="586" y="1064"/>
                    <a:pt x="586" y="1057"/>
                    <a:pt x="586" y="1057"/>
                  </a:cubicBezTo>
                  <a:cubicBezTo>
                    <a:pt x="596" y="1052"/>
                    <a:pt x="603" y="1041"/>
                    <a:pt x="609" y="1035"/>
                  </a:cubicBezTo>
                  <a:cubicBezTo>
                    <a:pt x="596" y="1023"/>
                    <a:pt x="586" y="1012"/>
                    <a:pt x="580" y="1001"/>
                  </a:cubicBezTo>
                  <a:cubicBezTo>
                    <a:pt x="557" y="949"/>
                    <a:pt x="535" y="893"/>
                    <a:pt x="517" y="842"/>
                  </a:cubicBezTo>
                  <a:cubicBezTo>
                    <a:pt x="501" y="768"/>
                    <a:pt x="483" y="705"/>
                    <a:pt x="472" y="637"/>
                  </a:cubicBezTo>
                  <a:cubicBezTo>
                    <a:pt x="449" y="512"/>
                    <a:pt x="438" y="388"/>
                    <a:pt x="433" y="262"/>
                  </a:cubicBezTo>
                  <a:cubicBezTo>
                    <a:pt x="426" y="212"/>
                    <a:pt x="426" y="154"/>
                    <a:pt x="426" y="97"/>
                  </a:cubicBezTo>
                  <a:lnTo>
                    <a:pt x="426" y="86"/>
                  </a:lnTo>
                  <a:cubicBezTo>
                    <a:pt x="341" y="81"/>
                    <a:pt x="262" y="63"/>
                    <a:pt x="187" y="41"/>
                  </a:cubicBezTo>
                  <a:cubicBezTo>
                    <a:pt x="153" y="29"/>
                    <a:pt x="119" y="18"/>
                    <a:pt x="92"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8" name="Google Shape;2182;p27"/>
            <p:cNvSpPr>
              <a:spLocks noChangeArrowheads="1"/>
            </p:cNvSpPr>
            <p:nvPr/>
          </p:nvSpPr>
          <p:spPr bwMode="auto">
            <a:xfrm flipH="1">
              <a:off x="1179247" y="3461905"/>
              <a:ext cx="218690" cy="208788"/>
            </a:xfrm>
            <a:custGeom>
              <a:avLst/>
              <a:gdLst>
                <a:gd name="T0" fmla="*/ 0 w 7393"/>
                <a:gd name="T1" fmla="*/ 0 h 7105"/>
                <a:gd name="T2" fmla="*/ 7393 w 7393"/>
                <a:gd name="T3" fmla="*/ 7105 h 7105"/>
              </a:gdLst>
              <a:ahLst/>
              <a:cxnLst/>
              <a:rect l="T0" t="T1" r="T2" b="T3"/>
              <a:pathLst>
                <a:path w="7393" h="7105" extrusionOk="0">
                  <a:moveTo>
                    <a:pt x="2529" y="881"/>
                  </a:moveTo>
                  <a:lnTo>
                    <a:pt x="2535" y="886"/>
                  </a:lnTo>
                  <a:cubicBezTo>
                    <a:pt x="2533" y="885"/>
                    <a:pt x="2531" y="883"/>
                    <a:pt x="2529" y="881"/>
                  </a:cubicBezTo>
                  <a:close/>
                  <a:moveTo>
                    <a:pt x="2784" y="4818"/>
                  </a:moveTo>
                  <a:lnTo>
                    <a:pt x="2779" y="4824"/>
                  </a:lnTo>
                  <a:lnTo>
                    <a:pt x="2784" y="4824"/>
                  </a:lnTo>
                  <a:lnTo>
                    <a:pt x="2784" y="4818"/>
                  </a:lnTo>
                  <a:close/>
                  <a:moveTo>
                    <a:pt x="3898" y="171"/>
                  </a:moveTo>
                  <a:cubicBezTo>
                    <a:pt x="3938" y="171"/>
                    <a:pt x="3977" y="176"/>
                    <a:pt x="4017" y="181"/>
                  </a:cubicBezTo>
                  <a:cubicBezTo>
                    <a:pt x="4069" y="192"/>
                    <a:pt x="4114" y="210"/>
                    <a:pt x="4160" y="226"/>
                  </a:cubicBezTo>
                  <a:cubicBezTo>
                    <a:pt x="4205" y="250"/>
                    <a:pt x="4256" y="284"/>
                    <a:pt x="4302" y="318"/>
                  </a:cubicBezTo>
                  <a:cubicBezTo>
                    <a:pt x="4358" y="370"/>
                    <a:pt x="4404" y="420"/>
                    <a:pt x="4444" y="477"/>
                  </a:cubicBezTo>
                  <a:cubicBezTo>
                    <a:pt x="4472" y="517"/>
                    <a:pt x="4494" y="556"/>
                    <a:pt x="4507" y="591"/>
                  </a:cubicBezTo>
                  <a:cubicBezTo>
                    <a:pt x="4541" y="698"/>
                    <a:pt x="4557" y="813"/>
                    <a:pt x="4569" y="926"/>
                  </a:cubicBezTo>
                  <a:cubicBezTo>
                    <a:pt x="4575" y="977"/>
                    <a:pt x="4580" y="1034"/>
                    <a:pt x="4591" y="1091"/>
                  </a:cubicBezTo>
                  <a:cubicBezTo>
                    <a:pt x="4597" y="1136"/>
                    <a:pt x="4614" y="1181"/>
                    <a:pt x="4637" y="1244"/>
                  </a:cubicBezTo>
                  <a:cubicBezTo>
                    <a:pt x="4643" y="1262"/>
                    <a:pt x="4654" y="1278"/>
                    <a:pt x="4665" y="1307"/>
                  </a:cubicBezTo>
                  <a:lnTo>
                    <a:pt x="4672" y="1317"/>
                  </a:lnTo>
                  <a:cubicBezTo>
                    <a:pt x="4682" y="1335"/>
                    <a:pt x="4688" y="1346"/>
                    <a:pt x="4699" y="1364"/>
                  </a:cubicBezTo>
                  <a:lnTo>
                    <a:pt x="4706" y="1380"/>
                  </a:lnTo>
                  <a:cubicBezTo>
                    <a:pt x="4711" y="1392"/>
                    <a:pt x="4722" y="1409"/>
                    <a:pt x="4733" y="1427"/>
                  </a:cubicBezTo>
                  <a:cubicBezTo>
                    <a:pt x="4751" y="1443"/>
                    <a:pt x="4779" y="1454"/>
                    <a:pt x="4808" y="1454"/>
                  </a:cubicBezTo>
                  <a:cubicBezTo>
                    <a:pt x="4824" y="1454"/>
                    <a:pt x="4842" y="1454"/>
                    <a:pt x="4858" y="1443"/>
                  </a:cubicBezTo>
                  <a:cubicBezTo>
                    <a:pt x="4864" y="1437"/>
                    <a:pt x="4876" y="1432"/>
                    <a:pt x="4887" y="1420"/>
                  </a:cubicBezTo>
                  <a:lnTo>
                    <a:pt x="4898" y="1409"/>
                  </a:lnTo>
                  <a:cubicBezTo>
                    <a:pt x="4921" y="1398"/>
                    <a:pt x="4938" y="1392"/>
                    <a:pt x="4961" y="1380"/>
                  </a:cubicBezTo>
                  <a:cubicBezTo>
                    <a:pt x="4984" y="1375"/>
                    <a:pt x="5013" y="1364"/>
                    <a:pt x="5034" y="1358"/>
                  </a:cubicBezTo>
                  <a:cubicBezTo>
                    <a:pt x="5058" y="1352"/>
                    <a:pt x="5086" y="1341"/>
                    <a:pt x="5108" y="1335"/>
                  </a:cubicBezTo>
                  <a:cubicBezTo>
                    <a:pt x="5149" y="1317"/>
                    <a:pt x="5194" y="1307"/>
                    <a:pt x="5233" y="1290"/>
                  </a:cubicBezTo>
                  <a:lnTo>
                    <a:pt x="5285" y="1272"/>
                  </a:lnTo>
                  <a:cubicBezTo>
                    <a:pt x="5370" y="1238"/>
                    <a:pt x="5478" y="1204"/>
                    <a:pt x="5603" y="1188"/>
                  </a:cubicBezTo>
                  <a:lnTo>
                    <a:pt x="5660" y="1188"/>
                  </a:lnTo>
                  <a:cubicBezTo>
                    <a:pt x="5688" y="1188"/>
                    <a:pt x="5728" y="1188"/>
                    <a:pt x="5774" y="1193"/>
                  </a:cubicBezTo>
                  <a:cubicBezTo>
                    <a:pt x="5831" y="1210"/>
                    <a:pt x="5887" y="1227"/>
                    <a:pt x="5939" y="1249"/>
                  </a:cubicBezTo>
                  <a:cubicBezTo>
                    <a:pt x="5984" y="1272"/>
                    <a:pt x="6023" y="1296"/>
                    <a:pt x="6063" y="1330"/>
                  </a:cubicBezTo>
                  <a:cubicBezTo>
                    <a:pt x="6097" y="1352"/>
                    <a:pt x="6120" y="1380"/>
                    <a:pt x="6143" y="1414"/>
                  </a:cubicBezTo>
                  <a:cubicBezTo>
                    <a:pt x="6159" y="1437"/>
                    <a:pt x="6177" y="1472"/>
                    <a:pt x="6194" y="1506"/>
                  </a:cubicBezTo>
                  <a:cubicBezTo>
                    <a:pt x="6206" y="1545"/>
                    <a:pt x="6211" y="1579"/>
                    <a:pt x="6222" y="1619"/>
                  </a:cubicBezTo>
                  <a:cubicBezTo>
                    <a:pt x="6222" y="1665"/>
                    <a:pt x="6222" y="1699"/>
                    <a:pt x="6217" y="1739"/>
                  </a:cubicBezTo>
                  <a:cubicBezTo>
                    <a:pt x="6211" y="1773"/>
                    <a:pt x="6199" y="1802"/>
                    <a:pt x="6188" y="1829"/>
                  </a:cubicBezTo>
                  <a:cubicBezTo>
                    <a:pt x="6143" y="1915"/>
                    <a:pt x="6080" y="1994"/>
                    <a:pt x="6018" y="2074"/>
                  </a:cubicBezTo>
                  <a:lnTo>
                    <a:pt x="5978" y="2119"/>
                  </a:lnTo>
                  <a:cubicBezTo>
                    <a:pt x="5933" y="2170"/>
                    <a:pt x="5904" y="2216"/>
                    <a:pt x="5876" y="2261"/>
                  </a:cubicBezTo>
                  <a:cubicBezTo>
                    <a:pt x="5858" y="2290"/>
                    <a:pt x="5847" y="2313"/>
                    <a:pt x="5836" y="2340"/>
                  </a:cubicBezTo>
                  <a:cubicBezTo>
                    <a:pt x="5831" y="2363"/>
                    <a:pt x="5824" y="2381"/>
                    <a:pt x="5819" y="2408"/>
                  </a:cubicBezTo>
                  <a:cubicBezTo>
                    <a:pt x="5813" y="2421"/>
                    <a:pt x="5802" y="2432"/>
                    <a:pt x="5790" y="2455"/>
                  </a:cubicBezTo>
                  <a:lnTo>
                    <a:pt x="5774" y="2477"/>
                  </a:lnTo>
                  <a:cubicBezTo>
                    <a:pt x="5756" y="2505"/>
                    <a:pt x="5750" y="2539"/>
                    <a:pt x="5768" y="2573"/>
                  </a:cubicBezTo>
                  <a:cubicBezTo>
                    <a:pt x="5774" y="2586"/>
                    <a:pt x="5784" y="2597"/>
                    <a:pt x="5797" y="2602"/>
                  </a:cubicBezTo>
                  <a:cubicBezTo>
                    <a:pt x="5813" y="2613"/>
                    <a:pt x="5831" y="2620"/>
                    <a:pt x="5842" y="2620"/>
                  </a:cubicBezTo>
                  <a:cubicBezTo>
                    <a:pt x="5933" y="2631"/>
                    <a:pt x="6018" y="2636"/>
                    <a:pt x="6104" y="2647"/>
                  </a:cubicBezTo>
                  <a:lnTo>
                    <a:pt x="6120" y="2647"/>
                  </a:lnTo>
                  <a:lnTo>
                    <a:pt x="6143" y="2654"/>
                  </a:lnTo>
                  <a:cubicBezTo>
                    <a:pt x="6251" y="2665"/>
                    <a:pt x="6369" y="2676"/>
                    <a:pt x="6484" y="2693"/>
                  </a:cubicBezTo>
                  <a:cubicBezTo>
                    <a:pt x="6637" y="2722"/>
                    <a:pt x="6751" y="2756"/>
                    <a:pt x="6847" y="2801"/>
                  </a:cubicBezTo>
                  <a:cubicBezTo>
                    <a:pt x="6910" y="2830"/>
                    <a:pt x="6956" y="2858"/>
                    <a:pt x="7001" y="2893"/>
                  </a:cubicBezTo>
                  <a:cubicBezTo>
                    <a:pt x="7035" y="2920"/>
                    <a:pt x="7064" y="2954"/>
                    <a:pt x="7085" y="2983"/>
                  </a:cubicBezTo>
                  <a:cubicBezTo>
                    <a:pt x="7109" y="3017"/>
                    <a:pt x="7126" y="3051"/>
                    <a:pt x="7143" y="3090"/>
                  </a:cubicBezTo>
                  <a:cubicBezTo>
                    <a:pt x="7160" y="3142"/>
                    <a:pt x="7171" y="3199"/>
                    <a:pt x="7182" y="3261"/>
                  </a:cubicBezTo>
                  <a:cubicBezTo>
                    <a:pt x="7182" y="3318"/>
                    <a:pt x="7182" y="3370"/>
                    <a:pt x="7177" y="3420"/>
                  </a:cubicBezTo>
                  <a:cubicBezTo>
                    <a:pt x="7166" y="3460"/>
                    <a:pt x="7154" y="3494"/>
                    <a:pt x="7143" y="3523"/>
                  </a:cubicBezTo>
                  <a:cubicBezTo>
                    <a:pt x="7132" y="3546"/>
                    <a:pt x="7114" y="3574"/>
                    <a:pt x="7098" y="3602"/>
                  </a:cubicBezTo>
                  <a:cubicBezTo>
                    <a:pt x="7069" y="3625"/>
                    <a:pt x="7046" y="3654"/>
                    <a:pt x="7017" y="3670"/>
                  </a:cubicBezTo>
                  <a:cubicBezTo>
                    <a:pt x="6967" y="3704"/>
                    <a:pt x="6915" y="3733"/>
                    <a:pt x="6854" y="3756"/>
                  </a:cubicBezTo>
                  <a:cubicBezTo>
                    <a:pt x="6723" y="3801"/>
                    <a:pt x="6574" y="3824"/>
                    <a:pt x="6427" y="3853"/>
                  </a:cubicBezTo>
                  <a:cubicBezTo>
                    <a:pt x="6376" y="3858"/>
                    <a:pt x="6319" y="3869"/>
                    <a:pt x="6267" y="3881"/>
                  </a:cubicBezTo>
                  <a:cubicBezTo>
                    <a:pt x="6240" y="3881"/>
                    <a:pt x="6211" y="3903"/>
                    <a:pt x="6199" y="3937"/>
                  </a:cubicBezTo>
                  <a:cubicBezTo>
                    <a:pt x="6194" y="3971"/>
                    <a:pt x="6199" y="4005"/>
                    <a:pt x="6222" y="4029"/>
                  </a:cubicBezTo>
                  <a:cubicBezTo>
                    <a:pt x="6251" y="4057"/>
                    <a:pt x="6279" y="4091"/>
                    <a:pt x="6314" y="4131"/>
                  </a:cubicBezTo>
                  <a:cubicBezTo>
                    <a:pt x="6330" y="4159"/>
                    <a:pt x="6348" y="4188"/>
                    <a:pt x="6359" y="4215"/>
                  </a:cubicBezTo>
                  <a:cubicBezTo>
                    <a:pt x="6364" y="4239"/>
                    <a:pt x="6369" y="4267"/>
                    <a:pt x="6376" y="4307"/>
                  </a:cubicBezTo>
                  <a:cubicBezTo>
                    <a:pt x="6382" y="4330"/>
                    <a:pt x="6376" y="4364"/>
                    <a:pt x="6376" y="4393"/>
                  </a:cubicBezTo>
                  <a:cubicBezTo>
                    <a:pt x="6364" y="4427"/>
                    <a:pt x="6353" y="4461"/>
                    <a:pt x="6335" y="4495"/>
                  </a:cubicBezTo>
                  <a:cubicBezTo>
                    <a:pt x="6319" y="4535"/>
                    <a:pt x="6290" y="4580"/>
                    <a:pt x="6256" y="4619"/>
                  </a:cubicBezTo>
                  <a:cubicBezTo>
                    <a:pt x="6211" y="4671"/>
                    <a:pt x="6154" y="4721"/>
                    <a:pt x="6086" y="4768"/>
                  </a:cubicBezTo>
                  <a:cubicBezTo>
                    <a:pt x="6001" y="4829"/>
                    <a:pt x="5910" y="4881"/>
                    <a:pt x="5802" y="4920"/>
                  </a:cubicBezTo>
                  <a:cubicBezTo>
                    <a:pt x="5700" y="4960"/>
                    <a:pt x="5585" y="4989"/>
                    <a:pt x="5478" y="5000"/>
                  </a:cubicBezTo>
                  <a:lnTo>
                    <a:pt x="5461" y="5000"/>
                  </a:lnTo>
                  <a:cubicBezTo>
                    <a:pt x="5433" y="5006"/>
                    <a:pt x="5404" y="5006"/>
                    <a:pt x="5375" y="5006"/>
                  </a:cubicBezTo>
                  <a:cubicBezTo>
                    <a:pt x="5325" y="5006"/>
                    <a:pt x="5273" y="5000"/>
                    <a:pt x="5217" y="4989"/>
                  </a:cubicBezTo>
                  <a:cubicBezTo>
                    <a:pt x="5154" y="4978"/>
                    <a:pt x="5108" y="4960"/>
                    <a:pt x="5068" y="4944"/>
                  </a:cubicBezTo>
                  <a:cubicBezTo>
                    <a:pt x="5029" y="4926"/>
                    <a:pt x="4995" y="4904"/>
                    <a:pt x="4961" y="4875"/>
                  </a:cubicBezTo>
                  <a:cubicBezTo>
                    <a:pt x="4927" y="4852"/>
                    <a:pt x="4903" y="4818"/>
                    <a:pt x="4882" y="4790"/>
                  </a:cubicBezTo>
                  <a:cubicBezTo>
                    <a:pt x="4858" y="4755"/>
                    <a:pt x="4835" y="4716"/>
                    <a:pt x="4819" y="4671"/>
                  </a:cubicBezTo>
                  <a:cubicBezTo>
                    <a:pt x="4813" y="4648"/>
                    <a:pt x="4808" y="4631"/>
                    <a:pt x="4801" y="4608"/>
                  </a:cubicBezTo>
                  <a:cubicBezTo>
                    <a:pt x="4790" y="4574"/>
                    <a:pt x="4756" y="4545"/>
                    <a:pt x="4722" y="4545"/>
                  </a:cubicBezTo>
                  <a:cubicBezTo>
                    <a:pt x="4717" y="4545"/>
                    <a:pt x="4711" y="4545"/>
                    <a:pt x="4706" y="4551"/>
                  </a:cubicBezTo>
                  <a:cubicBezTo>
                    <a:pt x="4693" y="4551"/>
                    <a:pt x="4682" y="4556"/>
                    <a:pt x="4665" y="4569"/>
                  </a:cubicBezTo>
                  <a:cubicBezTo>
                    <a:pt x="4643" y="4580"/>
                    <a:pt x="4625" y="4608"/>
                    <a:pt x="4625" y="4631"/>
                  </a:cubicBezTo>
                  <a:cubicBezTo>
                    <a:pt x="4625" y="4665"/>
                    <a:pt x="4625" y="4700"/>
                    <a:pt x="4620" y="4739"/>
                  </a:cubicBezTo>
                  <a:cubicBezTo>
                    <a:pt x="4603" y="4802"/>
                    <a:pt x="4586" y="4858"/>
                    <a:pt x="4557" y="4920"/>
                  </a:cubicBezTo>
                  <a:cubicBezTo>
                    <a:pt x="4528" y="4978"/>
                    <a:pt x="4489" y="5040"/>
                    <a:pt x="4438" y="5102"/>
                  </a:cubicBezTo>
                  <a:cubicBezTo>
                    <a:pt x="4381" y="5170"/>
                    <a:pt x="4313" y="5233"/>
                    <a:pt x="4239" y="5290"/>
                  </a:cubicBezTo>
                  <a:cubicBezTo>
                    <a:pt x="4205" y="5313"/>
                    <a:pt x="4171" y="5335"/>
                    <a:pt x="4137" y="5358"/>
                  </a:cubicBezTo>
                  <a:lnTo>
                    <a:pt x="4119" y="5358"/>
                  </a:lnTo>
                  <a:cubicBezTo>
                    <a:pt x="4103" y="5369"/>
                    <a:pt x="4080" y="5381"/>
                    <a:pt x="4063" y="5392"/>
                  </a:cubicBezTo>
                  <a:cubicBezTo>
                    <a:pt x="4058" y="5392"/>
                    <a:pt x="4058" y="5398"/>
                    <a:pt x="4058" y="5398"/>
                  </a:cubicBezTo>
                  <a:cubicBezTo>
                    <a:pt x="4035" y="5409"/>
                    <a:pt x="4012" y="5421"/>
                    <a:pt x="3990" y="5426"/>
                  </a:cubicBezTo>
                  <a:cubicBezTo>
                    <a:pt x="3922" y="5455"/>
                    <a:pt x="3847" y="5471"/>
                    <a:pt x="3773" y="5484"/>
                  </a:cubicBezTo>
                  <a:lnTo>
                    <a:pt x="3710" y="5484"/>
                  </a:lnTo>
                  <a:cubicBezTo>
                    <a:pt x="3671" y="5484"/>
                    <a:pt x="3631" y="5484"/>
                    <a:pt x="3586" y="5477"/>
                  </a:cubicBezTo>
                  <a:cubicBezTo>
                    <a:pt x="3523" y="5461"/>
                    <a:pt x="3466" y="5443"/>
                    <a:pt x="3421" y="5421"/>
                  </a:cubicBezTo>
                  <a:cubicBezTo>
                    <a:pt x="3369" y="5398"/>
                    <a:pt x="3324" y="5364"/>
                    <a:pt x="3279" y="5330"/>
                  </a:cubicBezTo>
                  <a:cubicBezTo>
                    <a:pt x="3222" y="5279"/>
                    <a:pt x="3165" y="5222"/>
                    <a:pt x="3120" y="5148"/>
                  </a:cubicBezTo>
                  <a:cubicBezTo>
                    <a:pt x="3046" y="5046"/>
                    <a:pt x="2983" y="4931"/>
                    <a:pt x="2910" y="4773"/>
                  </a:cubicBezTo>
                  <a:cubicBezTo>
                    <a:pt x="2904" y="4755"/>
                    <a:pt x="2881" y="4745"/>
                    <a:pt x="2858" y="4745"/>
                  </a:cubicBezTo>
                  <a:cubicBezTo>
                    <a:pt x="2836" y="4745"/>
                    <a:pt x="2818" y="4755"/>
                    <a:pt x="2807" y="4784"/>
                  </a:cubicBezTo>
                  <a:cubicBezTo>
                    <a:pt x="2802" y="4790"/>
                    <a:pt x="2796" y="4807"/>
                    <a:pt x="2784" y="4818"/>
                  </a:cubicBezTo>
                  <a:lnTo>
                    <a:pt x="2790" y="4818"/>
                  </a:lnTo>
                  <a:cubicBezTo>
                    <a:pt x="2768" y="4870"/>
                    <a:pt x="2739" y="4915"/>
                    <a:pt x="2700" y="4960"/>
                  </a:cubicBezTo>
                  <a:cubicBezTo>
                    <a:pt x="2660" y="5012"/>
                    <a:pt x="2614" y="5051"/>
                    <a:pt x="2574" y="5080"/>
                  </a:cubicBezTo>
                  <a:cubicBezTo>
                    <a:pt x="2529" y="5109"/>
                    <a:pt x="2483" y="5130"/>
                    <a:pt x="2438" y="5148"/>
                  </a:cubicBezTo>
                  <a:cubicBezTo>
                    <a:pt x="2370" y="5177"/>
                    <a:pt x="2301" y="5193"/>
                    <a:pt x="2228" y="5199"/>
                  </a:cubicBezTo>
                  <a:cubicBezTo>
                    <a:pt x="2205" y="5199"/>
                    <a:pt x="2183" y="5204"/>
                    <a:pt x="2160" y="5204"/>
                  </a:cubicBezTo>
                  <a:cubicBezTo>
                    <a:pt x="2115" y="5204"/>
                    <a:pt x="2063" y="5199"/>
                    <a:pt x="2005" y="5188"/>
                  </a:cubicBezTo>
                  <a:cubicBezTo>
                    <a:pt x="1903" y="5170"/>
                    <a:pt x="1801" y="5136"/>
                    <a:pt x="1705" y="5096"/>
                  </a:cubicBezTo>
                  <a:cubicBezTo>
                    <a:pt x="1625" y="5057"/>
                    <a:pt x="1546" y="5006"/>
                    <a:pt x="1472" y="4949"/>
                  </a:cubicBezTo>
                  <a:cubicBezTo>
                    <a:pt x="1409" y="4892"/>
                    <a:pt x="1358" y="4836"/>
                    <a:pt x="1318" y="4779"/>
                  </a:cubicBezTo>
                  <a:cubicBezTo>
                    <a:pt x="1284" y="4734"/>
                    <a:pt x="1255" y="4676"/>
                    <a:pt x="1234" y="4619"/>
                  </a:cubicBezTo>
                  <a:cubicBezTo>
                    <a:pt x="1210" y="4569"/>
                    <a:pt x="1199" y="4511"/>
                    <a:pt x="1187" y="4449"/>
                  </a:cubicBezTo>
                  <a:cubicBezTo>
                    <a:pt x="1182" y="4393"/>
                    <a:pt x="1187" y="4325"/>
                    <a:pt x="1194" y="4256"/>
                  </a:cubicBezTo>
                  <a:cubicBezTo>
                    <a:pt x="1210" y="4181"/>
                    <a:pt x="1239" y="4102"/>
                    <a:pt x="1279" y="4011"/>
                  </a:cubicBezTo>
                  <a:cubicBezTo>
                    <a:pt x="1284" y="3989"/>
                    <a:pt x="1284" y="3966"/>
                    <a:pt x="1273" y="3937"/>
                  </a:cubicBezTo>
                  <a:cubicBezTo>
                    <a:pt x="1262" y="3915"/>
                    <a:pt x="1234" y="3892"/>
                    <a:pt x="1210" y="3887"/>
                  </a:cubicBezTo>
                  <a:cubicBezTo>
                    <a:pt x="1131" y="3864"/>
                    <a:pt x="1051" y="3835"/>
                    <a:pt x="966" y="3806"/>
                  </a:cubicBezTo>
                  <a:cubicBezTo>
                    <a:pt x="880" y="3779"/>
                    <a:pt x="819" y="3750"/>
                    <a:pt x="762" y="3722"/>
                  </a:cubicBezTo>
                  <a:lnTo>
                    <a:pt x="762" y="3716"/>
                  </a:lnTo>
                  <a:lnTo>
                    <a:pt x="756" y="3716"/>
                  </a:lnTo>
                  <a:cubicBezTo>
                    <a:pt x="744" y="3711"/>
                    <a:pt x="733" y="3704"/>
                    <a:pt x="728" y="3699"/>
                  </a:cubicBezTo>
                  <a:lnTo>
                    <a:pt x="733" y="3711"/>
                  </a:lnTo>
                  <a:cubicBezTo>
                    <a:pt x="597" y="3648"/>
                    <a:pt x="489" y="3585"/>
                    <a:pt x="403" y="3512"/>
                  </a:cubicBezTo>
                  <a:cubicBezTo>
                    <a:pt x="353" y="3472"/>
                    <a:pt x="318" y="3426"/>
                    <a:pt x="284" y="3381"/>
                  </a:cubicBezTo>
                  <a:cubicBezTo>
                    <a:pt x="250" y="3341"/>
                    <a:pt x="233" y="3295"/>
                    <a:pt x="216" y="3255"/>
                  </a:cubicBezTo>
                  <a:cubicBezTo>
                    <a:pt x="198" y="3216"/>
                    <a:pt x="188" y="3176"/>
                    <a:pt x="182" y="3124"/>
                  </a:cubicBezTo>
                  <a:cubicBezTo>
                    <a:pt x="177" y="3063"/>
                    <a:pt x="182" y="3006"/>
                    <a:pt x="193" y="2948"/>
                  </a:cubicBezTo>
                  <a:cubicBezTo>
                    <a:pt x="205" y="2898"/>
                    <a:pt x="216" y="2852"/>
                    <a:pt x="233" y="2818"/>
                  </a:cubicBezTo>
                  <a:cubicBezTo>
                    <a:pt x="256" y="2773"/>
                    <a:pt x="279" y="2733"/>
                    <a:pt x="313" y="2693"/>
                  </a:cubicBezTo>
                  <a:cubicBezTo>
                    <a:pt x="347" y="2647"/>
                    <a:pt x="387" y="2613"/>
                    <a:pt x="432" y="2586"/>
                  </a:cubicBezTo>
                  <a:cubicBezTo>
                    <a:pt x="489" y="2545"/>
                    <a:pt x="546" y="2511"/>
                    <a:pt x="614" y="2489"/>
                  </a:cubicBezTo>
                  <a:cubicBezTo>
                    <a:pt x="699" y="2460"/>
                    <a:pt x="790" y="2437"/>
                    <a:pt x="887" y="2426"/>
                  </a:cubicBezTo>
                  <a:cubicBezTo>
                    <a:pt x="927" y="2421"/>
                    <a:pt x="961" y="2421"/>
                    <a:pt x="995" y="2421"/>
                  </a:cubicBezTo>
                  <a:cubicBezTo>
                    <a:pt x="1058" y="2421"/>
                    <a:pt x="1114" y="2426"/>
                    <a:pt x="1187" y="2437"/>
                  </a:cubicBezTo>
                  <a:cubicBezTo>
                    <a:pt x="1234" y="2449"/>
                    <a:pt x="1273" y="2455"/>
                    <a:pt x="1313" y="2466"/>
                  </a:cubicBezTo>
                  <a:cubicBezTo>
                    <a:pt x="1324" y="2471"/>
                    <a:pt x="1330" y="2471"/>
                    <a:pt x="1336" y="2471"/>
                  </a:cubicBezTo>
                  <a:cubicBezTo>
                    <a:pt x="1358" y="2471"/>
                    <a:pt x="1375" y="2466"/>
                    <a:pt x="1386" y="2449"/>
                  </a:cubicBezTo>
                  <a:cubicBezTo>
                    <a:pt x="1409" y="2432"/>
                    <a:pt x="1426" y="2392"/>
                    <a:pt x="1404" y="2358"/>
                  </a:cubicBezTo>
                  <a:cubicBezTo>
                    <a:pt x="1375" y="2313"/>
                    <a:pt x="1347" y="2261"/>
                    <a:pt x="1324" y="2188"/>
                  </a:cubicBezTo>
                  <a:cubicBezTo>
                    <a:pt x="1284" y="2080"/>
                    <a:pt x="1255" y="1965"/>
                    <a:pt x="1244" y="1847"/>
                  </a:cubicBezTo>
                  <a:cubicBezTo>
                    <a:pt x="1234" y="1733"/>
                    <a:pt x="1239" y="1619"/>
                    <a:pt x="1255" y="1511"/>
                  </a:cubicBezTo>
                  <a:cubicBezTo>
                    <a:pt x="1279" y="1398"/>
                    <a:pt x="1307" y="1296"/>
                    <a:pt x="1352" y="1199"/>
                  </a:cubicBezTo>
                  <a:cubicBezTo>
                    <a:pt x="1392" y="1125"/>
                    <a:pt x="1433" y="1052"/>
                    <a:pt x="1494" y="983"/>
                  </a:cubicBezTo>
                  <a:cubicBezTo>
                    <a:pt x="1546" y="921"/>
                    <a:pt x="1603" y="869"/>
                    <a:pt x="1671" y="824"/>
                  </a:cubicBezTo>
                  <a:cubicBezTo>
                    <a:pt x="1740" y="772"/>
                    <a:pt x="1795" y="745"/>
                    <a:pt x="1864" y="716"/>
                  </a:cubicBezTo>
                  <a:cubicBezTo>
                    <a:pt x="1915" y="698"/>
                    <a:pt x="1960" y="687"/>
                    <a:pt x="2012" y="676"/>
                  </a:cubicBezTo>
                  <a:lnTo>
                    <a:pt x="2057" y="676"/>
                  </a:lnTo>
                  <a:cubicBezTo>
                    <a:pt x="2091" y="676"/>
                    <a:pt x="2125" y="682"/>
                    <a:pt x="2160" y="682"/>
                  </a:cubicBezTo>
                  <a:cubicBezTo>
                    <a:pt x="2217" y="698"/>
                    <a:pt x="2267" y="716"/>
                    <a:pt x="2319" y="738"/>
                  </a:cubicBezTo>
                  <a:cubicBezTo>
                    <a:pt x="2387" y="772"/>
                    <a:pt x="2443" y="813"/>
                    <a:pt x="2495" y="858"/>
                  </a:cubicBezTo>
                  <a:cubicBezTo>
                    <a:pt x="2509" y="867"/>
                    <a:pt x="2520" y="872"/>
                    <a:pt x="2529" y="881"/>
                  </a:cubicBezTo>
                  <a:lnTo>
                    <a:pt x="2535" y="881"/>
                  </a:lnTo>
                  <a:lnTo>
                    <a:pt x="2535" y="874"/>
                  </a:lnTo>
                  <a:cubicBezTo>
                    <a:pt x="2626" y="955"/>
                    <a:pt x="2721" y="1052"/>
                    <a:pt x="2818" y="1170"/>
                  </a:cubicBezTo>
                  <a:cubicBezTo>
                    <a:pt x="2831" y="1181"/>
                    <a:pt x="2847" y="1188"/>
                    <a:pt x="2865" y="1188"/>
                  </a:cubicBezTo>
                  <a:lnTo>
                    <a:pt x="2876" y="1188"/>
                  </a:lnTo>
                  <a:cubicBezTo>
                    <a:pt x="2899" y="1181"/>
                    <a:pt x="2921" y="1170"/>
                    <a:pt x="2921" y="1147"/>
                  </a:cubicBezTo>
                  <a:cubicBezTo>
                    <a:pt x="2949" y="1000"/>
                    <a:pt x="2989" y="869"/>
                    <a:pt x="3046" y="750"/>
                  </a:cubicBezTo>
                  <a:cubicBezTo>
                    <a:pt x="3091" y="659"/>
                    <a:pt x="3137" y="580"/>
                    <a:pt x="3193" y="511"/>
                  </a:cubicBezTo>
                  <a:cubicBezTo>
                    <a:pt x="3251" y="449"/>
                    <a:pt x="3308" y="397"/>
                    <a:pt x="3369" y="352"/>
                  </a:cubicBezTo>
                  <a:cubicBezTo>
                    <a:pt x="3432" y="301"/>
                    <a:pt x="3506" y="267"/>
                    <a:pt x="3581" y="239"/>
                  </a:cubicBezTo>
                  <a:cubicBezTo>
                    <a:pt x="3665" y="205"/>
                    <a:pt x="3744" y="187"/>
                    <a:pt x="3830" y="176"/>
                  </a:cubicBezTo>
                  <a:cubicBezTo>
                    <a:pt x="3853" y="176"/>
                    <a:pt x="3875" y="171"/>
                    <a:pt x="3898" y="171"/>
                  </a:cubicBezTo>
                  <a:close/>
                  <a:moveTo>
                    <a:pt x="3927" y="0"/>
                  </a:moveTo>
                  <a:cubicBezTo>
                    <a:pt x="3904" y="0"/>
                    <a:pt x="3881" y="0"/>
                    <a:pt x="3859" y="6"/>
                  </a:cubicBezTo>
                  <a:cubicBezTo>
                    <a:pt x="3581" y="22"/>
                    <a:pt x="3319" y="153"/>
                    <a:pt x="3131" y="357"/>
                  </a:cubicBezTo>
                  <a:cubicBezTo>
                    <a:pt x="2972" y="533"/>
                    <a:pt x="2876" y="756"/>
                    <a:pt x="2824" y="983"/>
                  </a:cubicBezTo>
                  <a:cubicBezTo>
                    <a:pt x="2660" y="806"/>
                    <a:pt x="2477" y="642"/>
                    <a:pt x="2244" y="574"/>
                  </a:cubicBezTo>
                  <a:cubicBezTo>
                    <a:pt x="2186" y="556"/>
                    <a:pt x="2125" y="547"/>
                    <a:pt x="2064" y="547"/>
                  </a:cubicBezTo>
                  <a:cubicBezTo>
                    <a:pt x="1989" y="547"/>
                    <a:pt x="1913" y="560"/>
                    <a:pt x="1842" y="585"/>
                  </a:cubicBezTo>
                  <a:cubicBezTo>
                    <a:pt x="1699" y="630"/>
                    <a:pt x="1562" y="716"/>
                    <a:pt x="1454" y="824"/>
                  </a:cubicBezTo>
                  <a:cubicBezTo>
                    <a:pt x="1268" y="1000"/>
                    <a:pt x="1160" y="1249"/>
                    <a:pt x="1114" y="1500"/>
                  </a:cubicBezTo>
                  <a:cubicBezTo>
                    <a:pt x="1074" y="1755"/>
                    <a:pt x="1097" y="2022"/>
                    <a:pt x="1187" y="2267"/>
                  </a:cubicBezTo>
                  <a:cubicBezTo>
                    <a:pt x="1194" y="2267"/>
                    <a:pt x="1194" y="2272"/>
                    <a:pt x="1194" y="2272"/>
                  </a:cubicBezTo>
                  <a:cubicBezTo>
                    <a:pt x="1142" y="2267"/>
                    <a:pt x="1092" y="2261"/>
                    <a:pt x="1034" y="2256"/>
                  </a:cubicBezTo>
                  <a:cubicBezTo>
                    <a:pt x="921" y="2256"/>
                    <a:pt x="801" y="2267"/>
                    <a:pt x="694" y="2295"/>
                  </a:cubicBezTo>
                  <a:cubicBezTo>
                    <a:pt x="580" y="2318"/>
                    <a:pt x="471" y="2363"/>
                    <a:pt x="376" y="2426"/>
                  </a:cubicBezTo>
                  <a:cubicBezTo>
                    <a:pt x="279" y="2483"/>
                    <a:pt x="198" y="2563"/>
                    <a:pt x="130" y="2654"/>
                  </a:cubicBezTo>
                  <a:cubicBezTo>
                    <a:pt x="62" y="2756"/>
                    <a:pt x="28" y="2869"/>
                    <a:pt x="12" y="2988"/>
                  </a:cubicBezTo>
                  <a:cubicBezTo>
                    <a:pt x="1" y="3108"/>
                    <a:pt x="17" y="3234"/>
                    <a:pt x="62" y="3341"/>
                  </a:cubicBezTo>
                  <a:cubicBezTo>
                    <a:pt x="148" y="3551"/>
                    <a:pt x="329" y="3704"/>
                    <a:pt x="523" y="3813"/>
                  </a:cubicBezTo>
                  <a:cubicBezTo>
                    <a:pt x="625" y="3869"/>
                    <a:pt x="733" y="3921"/>
                    <a:pt x="846" y="3966"/>
                  </a:cubicBezTo>
                  <a:cubicBezTo>
                    <a:pt x="909" y="3989"/>
                    <a:pt x="972" y="4011"/>
                    <a:pt x="1034" y="4039"/>
                  </a:cubicBezTo>
                  <a:cubicBezTo>
                    <a:pt x="1011" y="4108"/>
                    <a:pt x="995" y="4176"/>
                    <a:pt x="983" y="4244"/>
                  </a:cubicBezTo>
                  <a:cubicBezTo>
                    <a:pt x="966" y="4341"/>
                    <a:pt x="966" y="4438"/>
                    <a:pt x="983" y="4529"/>
                  </a:cubicBezTo>
                  <a:cubicBezTo>
                    <a:pt x="995" y="4619"/>
                    <a:pt x="1029" y="4705"/>
                    <a:pt x="1069" y="4784"/>
                  </a:cubicBezTo>
                  <a:cubicBezTo>
                    <a:pt x="1108" y="4863"/>
                    <a:pt x="1165" y="4938"/>
                    <a:pt x="1221" y="5006"/>
                  </a:cubicBezTo>
                  <a:cubicBezTo>
                    <a:pt x="1347" y="5136"/>
                    <a:pt x="1506" y="5233"/>
                    <a:pt x="1677" y="5296"/>
                  </a:cubicBezTo>
                  <a:cubicBezTo>
                    <a:pt x="1806" y="5345"/>
                    <a:pt x="1942" y="5369"/>
                    <a:pt x="2079" y="5369"/>
                  </a:cubicBezTo>
                  <a:cubicBezTo>
                    <a:pt x="2117" y="5369"/>
                    <a:pt x="2155" y="5368"/>
                    <a:pt x="2194" y="5364"/>
                  </a:cubicBezTo>
                  <a:cubicBezTo>
                    <a:pt x="2273" y="5358"/>
                    <a:pt x="2346" y="5341"/>
                    <a:pt x="2427" y="5319"/>
                  </a:cubicBezTo>
                  <a:cubicBezTo>
                    <a:pt x="2500" y="5290"/>
                    <a:pt x="2574" y="5251"/>
                    <a:pt x="2637" y="5204"/>
                  </a:cubicBezTo>
                  <a:cubicBezTo>
                    <a:pt x="2734" y="5136"/>
                    <a:pt x="2807" y="5046"/>
                    <a:pt x="2865" y="4944"/>
                  </a:cubicBezTo>
                  <a:cubicBezTo>
                    <a:pt x="2949" y="5114"/>
                    <a:pt x="3041" y="5279"/>
                    <a:pt x="3182" y="5409"/>
                  </a:cubicBezTo>
                  <a:cubicBezTo>
                    <a:pt x="3261" y="5484"/>
                    <a:pt x="3353" y="5540"/>
                    <a:pt x="3450" y="5574"/>
                  </a:cubicBezTo>
                  <a:cubicBezTo>
                    <a:pt x="3444" y="5728"/>
                    <a:pt x="3426" y="5881"/>
                    <a:pt x="3398" y="6035"/>
                  </a:cubicBezTo>
                  <a:cubicBezTo>
                    <a:pt x="3369" y="6193"/>
                    <a:pt x="3335" y="6347"/>
                    <a:pt x="3290" y="6507"/>
                  </a:cubicBezTo>
                  <a:cubicBezTo>
                    <a:pt x="3274" y="6580"/>
                    <a:pt x="3251" y="6659"/>
                    <a:pt x="3227" y="6733"/>
                  </a:cubicBezTo>
                  <a:cubicBezTo>
                    <a:pt x="3199" y="6813"/>
                    <a:pt x="3171" y="6898"/>
                    <a:pt x="3148" y="6977"/>
                  </a:cubicBezTo>
                  <a:cubicBezTo>
                    <a:pt x="3137" y="7023"/>
                    <a:pt x="3148" y="7063"/>
                    <a:pt x="3188" y="7086"/>
                  </a:cubicBezTo>
                  <a:cubicBezTo>
                    <a:pt x="3205" y="7098"/>
                    <a:pt x="3222" y="7105"/>
                    <a:pt x="3241" y="7105"/>
                  </a:cubicBezTo>
                  <a:cubicBezTo>
                    <a:pt x="3248" y="7105"/>
                    <a:pt x="3254" y="7104"/>
                    <a:pt x="3261" y="7102"/>
                  </a:cubicBezTo>
                  <a:cubicBezTo>
                    <a:pt x="3279" y="7097"/>
                    <a:pt x="3308" y="7079"/>
                    <a:pt x="3319" y="7057"/>
                  </a:cubicBezTo>
                  <a:cubicBezTo>
                    <a:pt x="3342" y="7011"/>
                    <a:pt x="3364" y="6961"/>
                    <a:pt x="3381" y="6909"/>
                  </a:cubicBezTo>
                  <a:cubicBezTo>
                    <a:pt x="3403" y="6841"/>
                    <a:pt x="3426" y="6779"/>
                    <a:pt x="3444" y="6711"/>
                  </a:cubicBezTo>
                  <a:cubicBezTo>
                    <a:pt x="3484" y="6586"/>
                    <a:pt x="3512" y="6460"/>
                    <a:pt x="3534" y="6336"/>
                  </a:cubicBezTo>
                  <a:cubicBezTo>
                    <a:pt x="3557" y="6211"/>
                    <a:pt x="3574" y="6080"/>
                    <a:pt x="3591" y="5954"/>
                  </a:cubicBezTo>
                  <a:cubicBezTo>
                    <a:pt x="3602" y="5852"/>
                    <a:pt x="3602" y="5744"/>
                    <a:pt x="3608" y="5620"/>
                  </a:cubicBezTo>
                  <a:lnTo>
                    <a:pt x="3608" y="5613"/>
                  </a:lnTo>
                  <a:cubicBezTo>
                    <a:pt x="3642" y="5613"/>
                    <a:pt x="3683" y="5620"/>
                    <a:pt x="3717" y="5620"/>
                  </a:cubicBezTo>
                  <a:cubicBezTo>
                    <a:pt x="3757" y="5620"/>
                    <a:pt x="3802" y="5613"/>
                    <a:pt x="3841" y="5608"/>
                  </a:cubicBezTo>
                  <a:cubicBezTo>
                    <a:pt x="3898" y="5602"/>
                    <a:pt x="3967" y="5586"/>
                    <a:pt x="4035" y="5563"/>
                  </a:cubicBezTo>
                  <a:lnTo>
                    <a:pt x="4040" y="5563"/>
                  </a:lnTo>
                  <a:cubicBezTo>
                    <a:pt x="4040" y="5586"/>
                    <a:pt x="4040" y="5608"/>
                    <a:pt x="4035" y="5631"/>
                  </a:cubicBezTo>
                  <a:lnTo>
                    <a:pt x="4040" y="5631"/>
                  </a:lnTo>
                  <a:lnTo>
                    <a:pt x="4035" y="5642"/>
                  </a:lnTo>
                  <a:cubicBezTo>
                    <a:pt x="4035" y="5710"/>
                    <a:pt x="4029" y="5778"/>
                    <a:pt x="4024" y="5846"/>
                  </a:cubicBezTo>
                  <a:cubicBezTo>
                    <a:pt x="4017" y="5988"/>
                    <a:pt x="4017" y="6108"/>
                    <a:pt x="4024" y="6216"/>
                  </a:cubicBezTo>
                  <a:cubicBezTo>
                    <a:pt x="4029" y="6342"/>
                    <a:pt x="4040" y="6466"/>
                    <a:pt x="4063" y="6591"/>
                  </a:cubicBezTo>
                  <a:cubicBezTo>
                    <a:pt x="4074" y="6659"/>
                    <a:pt x="4092" y="6722"/>
                    <a:pt x="4108" y="6796"/>
                  </a:cubicBezTo>
                  <a:cubicBezTo>
                    <a:pt x="4126" y="6847"/>
                    <a:pt x="4148" y="6903"/>
                    <a:pt x="4171" y="6955"/>
                  </a:cubicBezTo>
                  <a:cubicBezTo>
                    <a:pt x="4184" y="6987"/>
                    <a:pt x="4223" y="7004"/>
                    <a:pt x="4258" y="7004"/>
                  </a:cubicBezTo>
                  <a:cubicBezTo>
                    <a:pt x="4267" y="7004"/>
                    <a:pt x="4276" y="7002"/>
                    <a:pt x="4284" y="7000"/>
                  </a:cubicBezTo>
                  <a:cubicBezTo>
                    <a:pt x="4342" y="6989"/>
                    <a:pt x="4381" y="6937"/>
                    <a:pt x="4365" y="6882"/>
                  </a:cubicBezTo>
                  <a:cubicBezTo>
                    <a:pt x="4347" y="6830"/>
                    <a:pt x="4331" y="6779"/>
                    <a:pt x="4313" y="6722"/>
                  </a:cubicBezTo>
                  <a:cubicBezTo>
                    <a:pt x="4297" y="6665"/>
                    <a:pt x="4279" y="6602"/>
                    <a:pt x="4268" y="6541"/>
                  </a:cubicBezTo>
                  <a:cubicBezTo>
                    <a:pt x="4239" y="6432"/>
                    <a:pt x="4222" y="6313"/>
                    <a:pt x="4211" y="6200"/>
                  </a:cubicBezTo>
                  <a:lnTo>
                    <a:pt x="4211" y="6187"/>
                  </a:lnTo>
                  <a:lnTo>
                    <a:pt x="4211" y="6182"/>
                  </a:lnTo>
                  <a:cubicBezTo>
                    <a:pt x="4200" y="6074"/>
                    <a:pt x="4194" y="5966"/>
                    <a:pt x="4194" y="5852"/>
                  </a:cubicBezTo>
                  <a:cubicBezTo>
                    <a:pt x="4194" y="5739"/>
                    <a:pt x="4194" y="5620"/>
                    <a:pt x="4200" y="5500"/>
                  </a:cubicBezTo>
                  <a:lnTo>
                    <a:pt x="4194" y="5495"/>
                  </a:lnTo>
                  <a:cubicBezTo>
                    <a:pt x="4302" y="5437"/>
                    <a:pt x="4392" y="5369"/>
                    <a:pt x="4478" y="5285"/>
                  </a:cubicBezTo>
                  <a:cubicBezTo>
                    <a:pt x="4597" y="5170"/>
                    <a:pt x="4693" y="5028"/>
                    <a:pt x="4745" y="4875"/>
                  </a:cubicBezTo>
                  <a:cubicBezTo>
                    <a:pt x="4745" y="4875"/>
                    <a:pt x="4745" y="4881"/>
                    <a:pt x="4751" y="4881"/>
                  </a:cubicBezTo>
                  <a:cubicBezTo>
                    <a:pt x="4790" y="4944"/>
                    <a:pt x="4853" y="4994"/>
                    <a:pt x="4916" y="5034"/>
                  </a:cubicBezTo>
                  <a:cubicBezTo>
                    <a:pt x="5047" y="5114"/>
                    <a:pt x="5205" y="5148"/>
                    <a:pt x="5359" y="5148"/>
                  </a:cubicBezTo>
                  <a:cubicBezTo>
                    <a:pt x="5529" y="5148"/>
                    <a:pt x="5694" y="5120"/>
                    <a:pt x="5853" y="5062"/>
                  </a:cubicBezTo>
                  <a:cubicBezTo>
                    <a:pt x="6007" y="5006"/>
                    <a:pt x="6159" y="4920"/>
                    <a:pt x="6285" y="4813"/>
                  </a:cubicBezTo>
                  <a:cubicBezTo>
                    <a:pt x="6348" y="4761"/>
                    <a:pt x="6404" y="4693"/>
                    <a:pt x="6450" y="4625"/>
                  </a:cubicBezTo>
                  <a:cubicBezTo>
                    <a:pt x="6472" y="4590"/>
                    <a:pt x="6495" y="4551"/>
                    <a:pt x="6513" y="4511"/>
                  </a:cubicBezTo>
                  <a:cubicBezTo>
                    <a:pt x="6529" y="4472"/>
                    <a:pt x="6534" y="4432"/>
                    <a:pt x="6540" y="4386"/>
                  </a:cubicBezTo>
                  <a:cubicBezTo>
                    <a:pt x="6558" y="4312"/>
                    <a:pt x="6547" y="4228"/>
                    <a:pt x="6518" y="4154"/>
                  </a:cubicBezTo>
                  <a:cubicBezTo>
                    <a:pt x="6506" y="4113"/>
                    <a:pt x="6489" y="4074"/>
                    <a:pt x="6466" y="4039"/>
                  </a:cubicBezTo>
                  <a:cubicBezTo>
                    <a:pt x="6626" y="4018"/>
                    <a:pt x="6779" y="3994"/>
                    <a:pt x="6927" y="3937"/>
                  </a:cubicBezTo>
                  <a:cubicBezTo>
                    <a:pt x="7030" y="3898"/>
                    <a:pt x="7126" y="3853"/>
                    <a:pt x="7205" y="3779"/>
                  </a:cubicBezTo>
                  <a:cubicBezTo>
                    <a:pt x="7285" y="3699"/>
                    <a:pt x="7342" y="3596"/>
                    <a:pt x="7365" y="3494"/>
                  </a:cubicBezTo>
                  <a:cubicBezTo>
                    <a:pt x="7392" y="3370"/>
                    <a:pt x="7387" y="3239"/>
                    <a:pt x="7358" y="3114"/>
                  </a:cubicBezTo>
                  <a:cubicBezTo>
                    <a:pt x="7336" y="3011"/>
                    <a:pt x="7285" y="2914"/>
                    <a:pt x="7216" y="2830"/>
                  </a:cubicBezTo>
                  <a:cubicBezTo>
                    <a:pt x="7154" y="2756"/>
                    <a:pt x="7075" y="2699"/>
                    <a:pt x="6990" y="2654"/>
                  </a:cubicBezTo>
                  <a:cubicBezTo>
                    <a:pt x="6899" y="2608"/>
                    <a:pt x="6802" y="2568"/>
                    <a:pt x="6699" y="2545"/>
                  </a:cubicBezTo>
                  <a:cubicBezTo>
                    <a:pt x="6552" y="2505"/>
                    <a:pt x="6404" y="2489"/>
                    <a:pt x="6251" y="2471"/>
                  </a:cubicBezTo>
                  <a:cubicBezTo>
                    <a:pt x="6172" y="2466"/>
                    <a:pt x="6086" y="2460"/>
                    <a:pt x="6007" y="2449"/>
                  </a:cubicBezTo>
                  <a:cubicBezTo>
                    <a:pt x="6007" y="2426"/>
                    <a:pt x="6018" y="2408"/>
                    <a:pt x="6023" y="2387"/>
                  </a:cubicBezTo>
                  <a:cubicBezTo>
                    <a:pt x="6057" y="2318"/>
                    <a:pt x="6104" y="2261"/>
                    <a:pt x="6154" y="2204"/>
                  </a:cubicBezTo>
                  <a:lnTo>
                    <a:pt x="6154" y="2198"/>
                  </a:lnTo>
                  <a:lnTo>
                    <a:pt x="6159" y="2193"/>
                  </a:lnTo>
                  <a:lnTo>
                    <a:pt x="6165" y="2188"/>
                  </a:lnTo>
                  <a:cubicBezTo>
                    <a:pt x="6222" y="2119"/>
                    <a:pt x="6285" y="2046"/>
                    <a:pt x="6330" y="1965"/>
                  </a:cubicBezTo>
                  <a:cubicBezTo>
                    <a:pt x="6359" y="1920"/>
                    <a:pt x="6382" y="1870"/>
                    <a:pt x="6393" y="1823"/>
                  </a:cubicBezTo>
                  <a:cubicBezTo>
                    <a:pt x="6410" y="1761"/>
                    <a:pt x="6416" y="1705"/>
                    <a:pt x="6416" y="1642"/>
                  </a:cubicBezTo>
                  <a:cubicBezTo>
                    <a:pt x="6410" y="1529"/>
                    <a:pt x="6382" y="1420"/>
                    <a:pt x="6319" y="1324"/>
                  </a:cubicBezTo>
                  <a:cubicBezTo>
                    <a:pt x="6256" y="1227"/>
                    <a:pt x="6172" y="1154"/>
                    <a:pt x="6075" y="1097"/>
                  </a:cubicBezTo>
                  <a:cubicBezTo>
                    <a:pt x="5955" y="1028"/>
                    <a:pt x="5831" y="994"/>
                    <a:pt x="5694" y="989"/>
                  </a:cubicBezTo>
                  <a:cubicBezTo>
                    <a:pt x="5678" y="987"/>
                    <a:pt x="5661" y="987"/>
                    <a:pt x="5644" y="987"/>
                  </a:cubicBezTo>
                  <a:cubicBezTo>
                    <a:pt x="5598" y="987"/>
                    <a:pt x="5552" y="992"/>
                    <a:pt x="5506" y="1000"/>
                  </a:cubicBezTo>
                  <a:cubicBezTo>
                    <a:pt x="5438" y="1011"/>
                    <a:pt x="5375" y="1028"/>
                    <a:pt x="5313" y="1052"/>
                  </a:cubicBezTo>
                  <a:cubicBezTo>
                    <a:pt x="5251" y="1068"/>
                    <a:pt x="5194" y="1091"/>
                    <a:pt x="5137" y="1113"/>
                  </a:cubicBezTo>
                  <a:cubicBezTo>
                    <a:pt x="5068" y="1136"/>
                    <a:pt x="5000" y="1159"/>
                    <a:pt x="4932" y="1176"/>
                  </a:cubicBezTo>
                  <a:cubicBezTo>
                    <a:pt x="4903" y="1188"/>
                    <a:pt x="4869" y="1199"/>
                    <a:pt x="4842" y="1210"/>
                  </a:cubicBezTo>
                  <a:cubicBezTo>
                    <a:pt x="4830" y="1188"/>
                    <a:pt x="4819" y="1170"/>
                    <a:pt x="4808" y="1147"/>
                  </a:cubicBezTo>
                  <a:cubicBezTo>
                    <a:pt x="4767" y="1023"/>
                    <a:pt x="4762" y="892"/>
                    <a:pt x="4745" y="761"/>
                  </a:cubicBezTo>
                  <a:cubicBezTo>
                    <a:pt x="4733" y="693"/>
                    <a:pt x="4722" y="625"/>
                    <a:pt x="4699" y="562"/>
                  </a:cubicBezTo>
                  <a:cubicBezTo>
                    <a:pt x="4688" y="522"/>
                    <a:pt x="4672" y="488"/>
                    <a:pt x="4654" y="454"/>
                  </a:cubicBezTo>
                  <a:cubicBezTo>
                    <a:pt x="4637" y="415"/>
                    <a:pt x="4609" y="375"/>
                    <a:pt x="4580" y="341"/>
                  </a:cubicBezTo>
                  <a:cubicBezTo>
                    <a:pt x="4541" y="289"/>
                    <a:pt x="4489" y="239"/>
                    <a:pt x="4438" y="192"/>
                  </a:cubicBezTo>
                  <a:cubicBezTo>
                    <a:pt x="4381" y="147"/>
                    <a:pt x="4324" y="108"/>
                    <a:pt x="4256" y="74"/>
                  </a:cubicBezTo>
                  <a:cubicBezTo>
                    <a:pt x="4200" y="45"/>
                    <a:pt x="4137" y="29"/>
                    <a:pt x="4074" y="16"/>
                  </a:cubicBezTo>
                  <a:cubicBezTo>
                    <a:pt x="4024" y="6"/>
                    <a:pt x="3972" y="0"/>
                    <a:pt x="39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9" name="Google Shape;2183;p27"/>
            <p:cNvSpPr>
              <a:spLocks noChangeArrowheads="1"/>
            </p:cNvSpPr>
            <p:nvPr/>
          </p:nvSpPr>
          <p:spPr bwMode="auto">
            <a:xfrm flipH="1">
              <a:off x="2126432" y="3650808"/>
              <a:ext cx="29822" cy="44031"/>
            </a:xfrm>
            <a:custGeom>
              <a:avLst/>
              <a:gdLst>
                <a:gd name="T0" fmla="*/ 0 w 995"/>
                <a:gd name="T1" fmla="*/ 0 h 1513"/>
                <a:gd name="T2" fmla="*/ 995 w 995"/>
                <a:gd name="T3" fmla="*/ 1513 h 1513"/>
              </a:gdLst>
              <a:ahLst/>
              <a:cxnLst/>
              <a:rect l="T0" t="T1" r="T2" b="T3"/>
              <a:pathLst>
                <a:path w="995" h="1513" extrusionOk="0">
                  <a:moveTo>
                    <a:pt x="785" y="0"/>
                  </a:moveTo>
                  <a:cubicBezTo>
                    <a:pt x="716" y="23"/>
                    <a:pt x="648" y="34"/>
                    <a:pt x="592" y="46"/>
                  </a:cubicBezTo>
                  <a:cubicBezTo>
                    <a:pt x="546" y="52"/>
                    <a:pt x="506" y="52"/>
                    <a:pt x="467" y="52"/>
                  </a:cubicBezTo>
                  <a:cubicBezTo>
                    <a:pt x="433" y="52"/>
                    <a:pt x="393" y="52"/>
                    <a:pt x="359" y="46"/>
                  </a:cubicBezTo>
                  <a:cubicBezTo>
                    <a:pt x="354" y="176"/>
                    <a:pt x="354" y="285"/>
                    <a:pt x="341" y="387"/>
                  </a:cubicBezTo>
                  <a:cubicBezTo>
                    <a:pt x="325" y="517"/>
                    <a:pt x="307" y="648"/>
                    <a:pt x="286" y="773"/>
                  </a:cubicBezTo>
                  <a:cubicBezTo>
                    <a:pt x="262" y="892"/>
                    <a:pt x="234" y="1017"/>
                    <a:pt x="194" y="1148"/>
                  </a:cubicBezTo>
                  <a:cubicBezTo>
                    <a:pt x="171" y="1211"/>
                    <a:pt x="74" y="1500"/>
                    <a:pt x="1" y="1500"/>
                  </a:cubicBezTo>
                  <a:cubicBezTo>
                    <a:pt x="140" y="1509"/>
                    <a:pt x="261" y="1512"/>
                    <a:pt x="365" y="1512"/>
                  </a:cubicBezTo>
                  <a:cubicBezTo>
                    <a:pt x="892" y="1512"/>
                    <a:pt x="995" y="1421"/>
                    <a:pt x="995" y="1421"/>
                  </a:cubicBezTo>
                  <a:cubicBezTo>
                    <a:pt x="978" y="1347"/>
                    <a:pt x="824" y="1080"/>
                    <a:pt x="813" y="1007"/>
                  </a:cubicBezTo>
                  <a:cubicBezTo>
                    <a:pt x="790" y="876"/>
                    <a:pt x="779" y="745"/>
                    <a:pt x="774" y="614"/>
                  </a:cubicBezTo>
                  <a:cubicBezTo>
                    <a:pt x="768" y="501"/>
                    <a:pt x="768" y="375"/>
                    <a:pt x="774" y="228"/>
                  </a:cubicBezTo>
                  <a:cubicBezTo>
                    <a:pt x="779" y="154"/>
                    <a:pt x="785" y="86"/>
                    <a:pt x="785" y="12"/>
                  </a:cubicBezTo>
                  <a:lnTo>
                    <a:pt x="790" y="0"/>
                  </a:ln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0" name="Google Shape;2184;p27"/>
            <p:cNvSpPr>
              <a:spLocks noChangeArrowheads="1"/>
            </p:cNvSpPr>
            <p:nvPr/>
          </p:nvSpPr>
          <p:spPr bwMode="auto">
            <a:xfrm flipH="1">
              <a:off x="2039808" y="3491731"/>
              <a:ext cx="207330" cy="156236"/>
            </a:xfrm>
            <a:custGeom>
              <a:avLst/>
              <a:gdLst>
                <a:gd name="T0" fmla="*/ 0 w 7008"/>
                <a:gd name="T1" fmla="*/ 0 h 5314"/>
                <a:gd name="T2" fmla="*/ 7008 w 7008"/>
                <a:gd name="T3" fmla="*/ 5314 h 5314"/>
              </a:gdLst>
              <a:ahLst/>
              <a:cxnLst/>
              <a:rect l="T0" t="T1" r="T2" b="T3"/>
              <a:pathLst>
                <a:path w="7008" h="5314" extrusionOk="0">
                  <a:moveTo>
                    <a:pt x="3654" y="1"/>
                  </a:moveTo>
                  <a:cubicBezTo>
                    <a:pt x="3570" y="12"/>
                    <a:pt x="3489" y="35"/>
                    <a:pt x="3405" y="64"/>
                  </a:cubicBezTo>
                  <a:cubicBezTo>
                    <a:pt x="3331" y="92"/>
                    <a:pt x="3257" y="132"/>
                    <a:pt x="3195" y="177"/>
                  </a:cubicBezTo>
                  <a:cubicBezTo>
                    <a:pt x="3132" y="223"/>
                    <a:pt x="3075" y="279"/>
                    <a:pt x="3019" y="342"/>
                  </a:cubicBezTo>
                  <a:cubicBezTo>
                    <a:pt x="2961" y="410"/>
                    <a:pt x="2916" y="489"/>
                    <a:pt x="2870" y="580"/>
                  </a:cubicBezTo>
                  <a:cubicBezTo>
                    <a:pt x="2814" y="694"/>
                    <a:pt x="2773" y="824"/>
                    <a:pt x="2746" y="979"/>
                  </a:cubicBezTo>
                  <a:cubicBezTo>
                    <a:pt x="2746" y="995"/>
                    <a:pt x="2723" y="1013"/>
                    <a:pt x="2699" y="1018"/>
                  </a:cubicBezTo>
                  <a:lnTo>
                    <a:pt x="2689" y="1018"/>
                  </a:lnTo>
                  <a:cubicBezTo>
                    <a:pt x="2671" y="1018"/>
                    <a:pt x="2654" y="1013"/>
                    <a:pt x="2644" y="995"/>
                  </a:cubicBezTo>
                  <a:cubicBezTo>
                    <a:pt x="2547" y="882"/>
                    <a:pt x="2450" y="785"/>
                    <a:pt x="2353" y="706"/>
                  </a:cubicBezTo>
                  <a:lnTo>
                    <a:pt x="2359" y="722"/>
                  </a:lnTo>
                  <a:cubicBezTo>
                    <a:pt x="2303" y="659"/>
                    <a:pt x="2228" y="609"/>
                    <a:pt x="2143" y="569"/>
                  </a:cubicBezTo>
                  <a:cubicBezTo>
                    <a:pt x="2091" y="541"/>
                    <a:pt x="2041" y="523"/>
                    <a:pt x="1984" y="512"/>
                  </a:cubicBezTo>
                  <a:cubicBezTo>
                    <a:pt x="1949" y="507"/>
                    <a:pt x="1915" y="507"/>
                    <a:pt x="1881" y="507"/>
                  </a:cubicBezTo>
                  <a:lnTo>
                    <a:pt x="1836" y="507"/>
                  </a:lnTo>
                  <a:cubicBezTo>
                    <a:pt x="1784" y="512"/>
                    <a:pt x="1739" y="523"/>
                    <a:pt x="1689" y="541"/>
                  </a:cubicBezTo>
                  <a:cubicBezTo>
                    <a:pt x="1621" y="569"/>
                    <a:pt x="1558" y="604"/>
                    <a:pt x="1495" y="649"/>
                  </a:cubicBezTo>
                  <a:cubicBezTo>
                    <a:pt x="1427" y="694"/>
                    <a:pt x="1370" y="751"/>
                    <a:pt x="1319" y="808"/>
                  </a:cubicBezTo>
                  <a:cubicBezTo>
                    <a:pt x="1257" y="882"/>
                    <a:pt x="1217" y="950"/>
                    <a:pt x="1178" y="1029"/>
                  </a:cubicBezTo>
                  <a:cubicBezTo>
                    <a:pt x="1131" y="1120"/>
                    <a:pt x="1103" y="1228"/>
                    <a:pt x="1081" y="1336"/>
                  </a:cubicBezTo>
                  <a:cubicBezTo>
                    <a:pt x="1063" y="1450"/>
                    <a:pt x="1058" y="1564"/>
                    <a:pt x="1068" y="1677"/>
                  </a:cubicBezTo>
                  <a:cubicBezTo>
                    <a:pt x="1081" y="1797"/>
                    <a:pt x="1109" y="1910"/>
                    <a:pt x="1143" y="2012"/>
                  </a:cubicBezTo>
                  <a:cubicBezTo>
                    <a:pt x="1171" y="2086"/>
                    <a:pt x="1199" y="2138"/>
                    <a:pt x="1228" y="2188"/>
                  </a:cubicBezTo>
                  <a:cubicBezTo>
                    <a:pt x="1251" y="2217"/>
                    <a:pt x="1233" y="2256"/>
                    <a:pt x="1212" y="2280"/>
                  </a:cubicBezTo>
                  <a:cubicBezTo>
                    <a:pt x="1199" y="2291"/>
                    <a:pt x="1183" y="2296"/>
                    <a:pt x="1160" y="2296"/>
                  </a:cubicBezTo>
                  <a:lnTo>
                    <a:pt x="1137" y="2296"/>
                  </a:lnTo>
                  <a:cubicBezTo>
                    <a:pt x="1097" y="2285"/>
                    <a:pt x="1058" y="2274"/>
                    <a:pt x="1013" y="2262"/>
                  </a:cubicBezTo>
                  <a:cubicBezTo>
                    <a:pt x="939" y="2251"/>
                    <a:pt x="882" y="2246"/>
                    <a:pt x="819" y="2246"/>
                  </a:cubicBezTo>
                  <a:cubicBezTo>
                    <a:pt x="785" y="2246"/>
                    <a:pt x="745" y="2251"/>
                    <a:pt x="711" y="2251"/>
                  </a:cubicBezTo>
                  <a:cubicBezTo>
                    <a:pt x="614" y="2262"/>
                    <a:pt x="523" y="2285"/>
                    <a:pt x="433" y="2319"/>
                  </a:cubicBezTo>
                  <a:cubicBezTo>
                    <a:pt x="370" y="2342"/>
                    <a:pt x="313" y="2376"/>
                    <a:pt x="257" y="2411"/>
                  </a:cubicBezTo>
                  <a:cubicBezTo>
                    <a:pt x="211" y="2445"/>
                    <a:pt x="171" y="2479"/>
                    <a:pt x="132" y="2518"/>
                  </a:cubicBezTo>
                  <a:cubicBezTo>
                    <a:pt x="103" y="2558"/>
                    <a:pt x="80" y="2603"/>
                    <a:pt x="58" y="2644"/>
                  </a:cubicBezTo>
                  <a:cubicBezTo>
                    <a:pt x="40" y="2683"/>
                    <a:pt x="24" y="2728"/>
                    <a:pt x="18" y="2773"/>
                  </a:cubicBezTo>
                  <a:cubicBezTo>
                    <a:pt x="6" y="2831"/>
                    <a:pt x="1" y="2893"/>
                    <a:pt x="6" y="2956"/>
                  </a:cubicBezTo>
                  <a:cubicBezTo>
                    <a:pt x="12" y="3001"/>
                    <a:pt x="24" y="3046"/>
                    <a:pt x="40" y="3087"/>
                  </a:cubicBezTo>
                  <a:cubicBezTo>
                    <a:pt x="52" y="3126"/>
                    <a:pt x="74" y="3166"/>
                    <a:pt x="108" y="3211"/>
                  </a:cubicBezTo>
                  <a:cubicBezTo>
                    <a:pt x="137" y="3257"/>
                    <a:pt x="177" y="3297"/>
                    <a:pt x="228" y="3342"/>
                  </a:cubicBezTo>
                  <a:cubicBezTo>
                    <a:pt x="313" y="3416"/>
                    <a:pt x="421" y="3478"/>
                    <a:pt x="557" y="3541"/>
                  </a:cubicBezTo>
                  <a:lnTo>
                    <a:pt x="541" y="3518"/>
                  </a:lnTo>
                  <a:cubicBezTo>
                    <a:pt x="603" y="3557"/>
                    <a:pt x="682" y="3598"/>
                    <a:pt x="790" y="3632"/>
                  </a:cubicBezTo>
                  <a:cubicBezTo>
                    <a:pt x="876" y="3667"/>
                    <a:pt x="955" y="3688"/>
                    <a:pt x="1034" y="3712"/>
                  </a:cubicBezTo>
                  <a:cubicBezTo>
                    <a:pt x="1058" y="3722"/>
                    <a:pt x="1081" y="3740"/>
                    <a:pt x="1097" y="3769"/>
                  </a:cubicBezTo>
                  <a:cubicBezTo>
                    <a:pt x="1109" y="3791"/>
                    <a:pt x="1109" y="3819"/>
                    <a:pt x="1103" y="3842"/>
                  </a:cubicBezTo>
                  <a:cubicBezTo>
                    <a:pt x="1063" y="3932"/>
                    <a:pt x="1034" y="4013"/>
                    <a:pt x="1018" y="4087"/>
                  </a:cubicBezTo>
                  <a:cubicBezTo>
                    <a:pt x="1013" y="4155"/>
                    <a:pt x="1007" y="4218"/>
                    <a:pt x="1013" y="4280"/>
                  </a:cubicBezTo>
                  <a:cubicBezTo>
                    <a:pt x="1023" y="4342"/>
                    <a:pt x="1034" y="4393"/>
                    <a:pt x="1052" y="4444"/>
                  </a:cubicBezTo>
                  <a:cubicBezTo>
                    <a:pt x="1081" y="4507"/>
                    <a:pt x="1109" y="4558"/>
                    <a:pt x="1143" y="4609"/>
                  </a:cubicBezTo>
                  <a:cubicBezTo>
                    <a:pt x="1183" y="4666"/>
                    <a:pt x="1233" y="4723"/>
                    <a:pt x="1296" y="4774"/>
                  </a:cubicBezTo>
                  <a:cubicBezTo>
                    <a:pt x="1370" y="4837"/>
                    <a:pt x="1450" y="4882"/>
                    <a:pt x="1529" y="4921"/>
                  </a:cubicBezTo>
                  <a:cubicBezTo>
                    <a:pt x="1626" y="4968"/>
                    <a:pt x="1728" y="4996"/>
                    <a:pt x="1831" y="5018"/>
                  </a:cubicBezTo>
                  <a:cubicBezTo>
                    <a:pt x="1887" y="5023"/>
                    <a:pt x="1939" y="5030"/>
                    <a:pt x="1984" y="5030"/>
                  </a:cubicBezTo>
                  <a:lnTo>
                    <a:pt x="2052" y="5030"/>
                  </a:lnTo>
                  <a:cubicBezTo>
                    <a:pt x="2125" y="5018"/>
                    <a:pt x="2194" y="5002"/>
                    <a:pt x="2262" y="4978"/>
                  </a:cubicBezTo>
                  <a:cubicBezTo>
                    <a:pt x="2308" y="4962"/>
                    <a:pt x="2353" y="4939"/>
                    <a:pt x="2398" y="4905"/>
                  </a:cubicBezTo>
                  <a:cubicBezTo>
                    <a:pt x="2439" y="4876"/>
                    <a:pt x="2484" y="4837"/>
                    <a:pt x="2524" y="4792"/>
                  </a:cubicBezTo>
                  <a:cubicBezTo>
                    <a:pt x="2558" y="4745"/>
                    <a:pt x="2592" y="4700"/>
                    <a:pt x="2615" y="4648"/>
                  </a:cubicBezTo>
                  <a:lnTo>
                    <a:pt x="2597" y="4655"/>
                  </a:lnTo>
                  <a:cubicBezTo>
                    <a:pt x="2615" y="4643"/>
                    <a:pt x="2626" y="4621"/>
                    <a:pt x="2631" y="4609"/>
                  </a:cubicBezTo>
                  <a:cubicBezTo>
                    <a:pt x="2644" y="4587"/>
                    <a:pt x="2660" y="4569"/>
                    <a:pt x="2683" y="4569"/>
                  </a:cubicBezTo>
                  <a:cubicBezTo>
                    <a:pt x="2705" y="4569"/>
                    <a:pt x="2728" y="4580"/>
                    <a:pt x="2734" y="4598"/>
                  </a:cubicBezTo>
                  <a:cubicBezTo>
                    <a:pt x="2807" y="4758"/>
                    <a:pt x="2870" y="4876"/>
                    <a:pt x="2944" y="4978"/>
                  </a:cubicBezTo>
                  <a:cubicBezTo>
                    <a:pt x="2990" y="5047"/>
                    <a:pt x="3046" y="5109"/>
                    <a:pt x="3103" y="5160"/>
                  </a:cubicBezTo>
                  <a:cubicBezTo>
                    <a:pt x="3148" y="5194"/>
                    <a:pt x="3195" y="5223"/>
                    <a:pt x="3245" y="5251"/>
                  </a:cubicBezTo>
                  <a:cubicBezTo>
                    <a:pt x="3291" y="5269"/>
                    <a:pt x="3347" y="5291"/>
                    <a:pt x="3410" y="5303"/>
                  </a:cubicBezTo>
                  <a:cubicBezTo>
                    <a:pt x="3455" y="5309"/>
                    <a:pt x="3496" y="5314"/>
                    <a:pt x="3535" y="5314"/>
                  </a:cubicBezTo>
                  <a:cubicBezTo>
                    <a:pt x="3552" y="5314"/>
                    <a:pt x="3575" y="5309"/>
                    <a:pt x="3598" y="5309"/>
                  </a:cubicBezTo>
                  <a:cubicBezTo>
                    <a:pt x="3672" y="5303"/>
                    <a:pt x="3740" y="5280"/>
                    <a:pt x="3814" y="5257"/>
                  </a:cubicBezTo>
                  <a:cubicBezTo>
                    <a:pt x="3837" y="5246"/>
                    <a:pt x="3859" y="5240"/>
                    <a:pt x="3882" y="5228"/>
                  </a:cubicBezTo>
                  <a:cubicBezTo>
                    <a:pt x="3893" y="5201"/>
                    <a:pt x="3916" y="5188"/>
                    <a:pt x="3945" y="5188"/>
                  </a:cubicBezTo>
                  <a:lnTo>
                    <a:pt x="3961" y="5188"/>
                  </a:lnTo>
                  <a:cubicBezTo>
                    <a:pt x="3995" y="5167"/>
                    <a:pt x="4029" y="5143"/>
                    <a:pt x="4063" y="5120"/>
                  </a:cubicBezTo>
                  <a:cubicBezTo>
                    <a:pt x="4137" y="5064"/>
                    <a:pt x="4205" y="5002"/>
                    <a:pt x="4262" y="4933"/>
                  </a:cubicBezTo>
                  <a:cubicBezTo>
                    <a:pt x="4314" y="4871"/>
                    <a:pt x="4354" y="4808"/>
                    <a:pt x="4382" y="4745"/>
                  </a:cubicBezTo>
                  <a:cubicBezTo>
                    <a:pt x="4410" y="4689"/>
                    <a:pt x="4427" y="4627"/>
                    <a:pt x="4444" y="4564"/>
                  </a:cubicBezTo>
                  <a:cubicBezTo>
                    <a:pt x="4451" y="4530"/>
                    <a:pt x="4451" y="4496"/>
                    <a:pt x="4451" y="4462"/>
                  </a:cubicBezTo>
                  <a:cubicBezTo>
                    <a:pt x="4451" y="4433"/>
                    <a:pt x="4467" y="4410"/>
                    <a:pt x="4490" y="4393"/>
                  </a:cubicBezTo>
                  <a:cubicBezTo>
                    <a:pt x="4506" y="4383"/>
                    <a:pt x="4519" y="4376"/>
                    <a:pt x="4530" y="4376"/>
                  </a:cubicBezTo>
                  <a:lnTo>
                    <a:pt x="4546" y="4376"/>
                  </a:lnTo>
                  <a:cubicBezTo>
                    <a:pt x="4580" y="4376"/>
                    <a:pt x="4614" y="4399"/>
                    <a:pt x="4626" y="4438"/>
                  </a:cubicBezTo>
                  <a:cubicBezTo>
                    <a:pt x="4632" y="4456"/>
                    <a:pt x="4637" y="4478"/>
                    <a:pt x="4643" y="4501"/>
                  </a:cubicBezTo>
                  <a:cubicBezTo>
                    <a:pt x="4661" y="4546"/>
                    <a:pt x="4682" y="4587"/>
                    <a:pt x="4706" y="4621"/>
                  </a:cubicBezTo>
                  <a:cubicBezTo>
                    <a:pt x="4729" y="4648"/>
                    <a:pt x="4751" y="4677"/>
                    <a:pt x="4785" y="4706"/>
                  </a:cubicBezTo>
                  <a:cubicBezTo>
                    <a:pt x="4819" y="4734"/>
                    <a:pt x="4853" y="4758"/>
                    <a:pt x="4894" y="4774"/>
                  </a:cubicBezTo>
                  <a:cubicBezTo>
                    <a:pt x="4933" y="4792"/>
                    <a:pt x="4978" y="4808"/>
                    <a:pt x="5036" y="4819"/>
                  </a:cubicBezTo>
                  <a:cubicBezTo>
                    <a:pt x="5098" y="4831"/>
                    <a:pt x="5149" y="4831"/>
                    <a:pt x="5201" y="4831"/>
                  </a:cubicBezTo>
                  <a:lnTo>
                    <a:pt x="5285" y="4831"/>
                  </a:lnTo>
                  <a:lnTo>
                    <a:pt x="5303" y="4826"/>
                  </a:lnTo>
                  <a:cubicBezTo>
                    <a:pt x="5411" y="4813"/>
                    <a:pt x="5524" y="4785"/>
                    <a:pt x="5626" y="4745"/>
                  </a:cubicBezTo>
                  <a:cubicBezTo>
                    <a:pt x="5728" y="4706"/>
                    <a:pt x="5825" y="4655"/>
                    <a:pt x="5910" y="4598"/>
                  </a:cubicBezTo>
                  <a:cubicBezTo>
                    <a:pt x="5978" y="4553"/>
                    <a:pt x="6030" y="4501"/>
                    <a:pt x="6080" y="4444"/>
                  </a:cubicBezTo>
                  <a:cubicBezTo>
                    <a:pt x="6114" y="4404"/>
                    <a:pt x="6143" y="4365"/>
                    <a:pt x="6161" y="4320"/>
                  </a:cubicBezTo>
                  <a:cubicBezTo>
                    <a:pt x="6177" y="4286"/>
                    <a:pt x="6189" y="4257"/>
                    <a:pt x="6195" y="4223"/>
                  </a:cubicBezTo>
                  <a:cubicBezTo>
                    <a:pt x="6200" y="4189"/>
                    <a:pt x="6200" y="4160"/>
                    <a:pt x="6200" y="4132"/>
                  </a:cubicBezTo>
                  <a:cubicBezTo>
                    <a:pt x="6195" y="4092"/>
                    <a:pt x="6189" y="4069"/>
                    <a:pt x="6183" y="4047"/>
                  </a:cubicBezTo>
                  <a:cubicBezTo>
                    <a:pt x="6172" y="4018"/>
                    <a:pt x="6155" y="3990"/>
                    <a:pt x="6138" y="3961"/>
                  </a:cubicBezTo>
                  <a:cubicBezTo>
                    <a:pt x="6103" y="3922"/>
                    <a:pt x="6075" y="3887"/>
                    <a:pt x="6046" y="3859"/>
                  </a:cubicBezTo>
                  <a:cubicBezTo>
                    <a:pt x="6024" y="3837"/>
                    <a:pt x="6019" y="3803"/>
                    <a:pt x="6024" y="3769"/>
                  </a:cubicBezTo>
                  <a:cubicBezTo>
                    <a:pt x="6035" y="3735"/>
                    <a:pt x="6064" y="3712"/>
                    <a:pt x="6093" y="3706"/>
                  </a:cubicBezTo>
                  <a:cubicBezTo>
                    <a:pt x="6143" y="3694"/>
                    <a:pt x="6200" y="3688"/>
                    <a:pt x="6251" y="3677"/>
                  </a:cubicBezTo>
                  <a:cubicBezTo>
                    <a:pt x="6399" y="3654"/>
                    <a:pt x="6547" y="3626"/>
                    <a:pt x="6678" y="3581"/>
                  </a:cubicBezTo>
                  <a:cubicBezTo>
                    <a:pt x="6740" y="3557"/>
                    <a:pt x="6791" y="3536"/>
                    <a:pt x="6843" y="3502"/>
                  </a:cubicBezTo>
                  <a:cubicBezTo>
                    <a:pt x="6871" y="3478"/>
                    <a:pt x="6893" y="3455"/>
                    <a:pt x="6922" y="3428"/>
                  </a:cubicBezTo>
                  <a:cubicBezTo>
                    <a:pt x="6939" y="3399"/>
                    <a:pt x="6956" y="3376"/>
                    <a:pt x="6967" y="3353"/>
                  </a:cubicBezTo>
                  <a:cubicBezTo>
                    <a:pt x="6979" y="3326"/>
                    <a:pt x="6990" y="3292"/>
                    <a:pt x="7001" y="3245"/>
                  </a:cubicBezTo>
                  <a:cubicBezTo>
                    <a:pt x="7008" y="3200"/>
                    <a:pt x="7008" y="3148"/>
                    <a:pt x="7008" y="3087"/>
                  </a:cubicBezTo>
                  <a:cubicBezTo>
                    <a:pt x="6995" y="3024"/>
                    <a:pt x="6984" y="2967"/>
                    <a:pt x="6967" y="2922"/>
                  </a:cubicBezTo>
                  <a:cubicBezTo>
                    <a:pt x="6950" y="2882"/>
                    <a:pt x="6933" y="2848"/>
                    <a:pt x="6911" y="2814"/>
                  </a:cubicBezTo>
                  <a:cubicBezTo>
                    <a:pt x="6888" y="2780"/>
                    <a:pt x="6859" y="2751"/>
                    <a:pt x="6825" y="2723"/>
                  </a:cubicBezTo>
                  <a:cubicBezTo>
                    <a:pt x="6780" y="2689"/>
                    <a:pt x="6728" y="2655"/>
                    <a:pt x="6672" y="2626"/>
                  </a:cubicBezTo>
                  <a:cubicBezTo>
                    <a:pt x="6575" y="2581"/>
                    <a:pt x="6462" y="2547"/>
                    <a:pt x="6308" y="2524"/>
                  </a:cubicBezTo>
                  <a:cubicBezTo>
                    <a:pt x="6195" y="2501"/>
                    <a:pt x="6075" y="2490"/>
                    <a:pt x="5967" y="2479"/>
                  </a:cubicBezTo>
                  <a:lnTo>
                    <a:pt x="5927" y="2479"/>
                  </a:lnTo>
                  <a:cubicBezTo>
                    <a:pt x="5842" y="2466"/>
                    <a:pt x="5757" y="2456"/>
                    <a:pt x="5666" y="2445"/>
                  </a:cubicBezTo>
                  <a:cubicBezTo>
                    <a:pt x="5649" y="2445"/>
                    <a:pt x="5637" y="2439"/>
                    <a:pt x="5621" y="2432"/>
                  </a:cubicBezTo>
                  <a:cubicBezTo>
                    <a:pt x="5610" y="2421"/>
                    <a:pt x="5597" y="2411"/>
                    <a:pt x="5592" y="2398"/>
                  </a:cubicBezTo>
                  <a:cubicBezTo>
                    <a:pt x="5576" y="2371"/>
                    <a:pt x="5581" y="2330"/>
                    <a:pt x="5597" y="2308"/>
                  </a:cubicBezTo>
                  <a:lnTo>
                    <a:pt x="5615" y="2280"/>
                  </a:lnTo>
                  <a:cubicBezTo>
                    <a:pt x="5626" y="2262"/>
                    <a:pt x="5637" y="2251"/>
                    <a:pt x="5644" y="2240"/>
                  </a:cubicBezTo>
                  <a:cubicBezTo>
                    <a:pt x="5649" y="2211"/>
                    <a:pt x="5655" y="2188"/>
                    <a:pt x="5660" y="2172"/>
                  </a:cubicBezTo>
                  <a:cubicBezTo>
                    <a:pt x="5671" y="2143"/>
                    <a:pt x="5683" y="2115"/>
                    <a:pt x="5700" y="2091"/>
                  </a:cubicBezTo>
                  <a:cubicBezTo>
                    <a:pt x="5728" y="2041"/>
                    <a:pt x="5757" y="2001"/>
                    <a:pt x="5802" y="1950"/>
                  </a:cubicBezTo>
                  <a:lnTo>
                    <a:pt x="5842" y="1899"/>
                  </a:lnTo>
                  <a:cubicBezTo>
                    <a:pt x="5904" y="1819"/>
                    <a:pt x="5967" y="1745"/>
                    <a:pt x="6012" y="1655"/>
                  </a:cubicBezTo>
                  <a:cubicBezTo>
                    <a:pt x="6024" y="1626"/>
                    <a:pt x="6035" y="1598"/>
                    <a:pt x="6041" y="1564"/>
                  </a:cubicBezTo>
                  <a:cubicBezTo>
                    <a:pt x="6046" y="1530"/>
                    <a:pt x="6046" y="1490"/>
                    <a:pt x="6041" y="1450"/>
                  </a:cubicBezTo>
                  <a:cubicBezTo>
                    <a:pt x="6035" y="1410"/>
                    <a:pt x="6030" y="1370"/>
                    <a:pt x="6019" y="1336"/>
                  </a:cubicBezTo>
                  <a:cubicBezTo>
                    <a:pt x="6001" y="1302"/>
                    <a:pt x="5985" y="1268"/>
                    <a:pt x="5967" y="1239"/>
                  </a:cubicBezTo>
                  <a:cubicBezTo>
                    <a:pt x="5944" y="1212"/>
                    <a:pt x="5917" y="1183"/>
                    <a:pt x="5888" y="1155"/>
                  </a:cubicBezTo>
                  <a:cubicBezTo>
                    <a:pt x="5848" y="1126"/>
                    <a:pt x="5807" y="1097"/>
                    <a:pt x="5762" y="1075"/>
                  </a:cubicBezTo>
                  <a:cubicBezTo>
                    <a:pt x="5712" y="1052"/>
                    <a:pt x="5655" y="1035"/>
                    <a:pt x="5597" y="1024"/>
                  </a:cubicBezTo>
                  <a:cubicBezTo>
                    <a:pt x="5552" y="1018"/>
                    <a:pt x="5513" y="1013"/>
                    <a:pt x="5479" y="1013"/>
                  </a:cubicBezTo>
                  <a:cubicBezTo>
                    <a:pt x="5461" y="1013"/>
                    <a:pt x="5445" y="1013"/>
                    <a:pt x="5427" y="1018"/>
                  </a:cubicBezTo>
                  <a:cubicBezTo>
                    <a:pt x="5303" y="1029"/>
                    <a:pt x="5194" y="1069"/>
                    <a:pt x="5109" y="1097"/>
                  </a:cubicBezTo>
                  <a:lnTo>
                    <a:pt x="5057" y="1120"/>
                  </a:lnTo>
                  <a:cubicBezTo>
                    <a:pt x="5018" y="1131"/>
                    <a:pt x="4973" y="1149"/>
                    <a:pt x="4933" y="1160"/>
                  </a:cubicBezTo>
                  <a:cubicBezTo>
                    <a:pt x="4910" y="1171"/>
                    <a:pt x="4881" y="1178"/>
                    <a:pt x="4860" y="1183"/>
                  </a:cubicBezTo>
                  <a:cubicBezTo>
                    <a:pt x="4836" y="1194"/>
                    <a:pt x="4808" y="1200"/>
                    <a:pt x="4785" y="1212"/>
                  </a:cubicBezTo>
                  <a:cubicBezTo>
                    <a:pt x="4763" y="1217"/>
                    <a:pt x="4745" y="1228"/>
                    <a:pt x="4723" y="1239"/>
                  </a:cubicBezTo>
                  <a:lnTo>
                    <a:pt x="4711" y="1251"/>
                  </a:lnTo>
                  <a:cubicBezTo>
                    <a:pt x="4700" y="1257"/>
                    <a:pt x="4689" y="1268"/>
                    <a:pt x="4682" y="1273"/>
                  </a:cubicBezTo>
                  <a:cubicBezTo>
                    <a:pt x="4666" y="1280"/>
                    <a:pt x="4648" y="1285"/>
                    <a:pt x="4632" y="1285"/>
                  </a:cubicBezTo>
                  <a:cubicBezTo>
                    <a:pt x="4603" y="1285"/>
                    <a:pt x="4575" y="1273"/>
                    <a:pt x="4558" y="1251"/>
                  </a:cubicBezTo>
                  <a:cubicBezTo>
                    <a:pt x="4546" y="1239"/>
                    <a:pt x="4535" y="1223"/>
                    <a:pt x="4530" y="1205"/>
                  </a:cubicBezTo>
                  <a:lnTo>
                    <a:pt x="4524" y="1194"/>
                  </a:lnTo>
                  <a:cubicBezTo>
                    <a:pt x="4512" y="1178"/>
                    <a:pt x="4506" y="1160"/>
                    <a:pt x="4496" y="1149"/>
                  </a:cubicBezTo>
                  <a:lnTo>
                    <a:pt x="4490" y="1131"/>
                  </a:lnTo>
                  <a:cubicBezTo>
                    <a:pt x="4472" y="1110"/>
                    <a:pt x="4467" y="1092"/>
                    <a:pt x="4461" y="1075"/>
                  </a:cubicBezTo>
                  <a:cubicBezTo>
                    <a:pt x="4438" y="1013"/>
                    <a:pt x="4422" y="961"/>
                    <a:pt x="4416" y="916"/>
                  </a:cubicBezTo>
                  <a:cubicBezTo>
                    <a:pt x="4404" y="864"/>
                    <a:pt x="4399" y="808"/>
                    <a:pt x="4393" y="751"/>
                  </a:cubicBezTo>
                  <a:cubicBezTo>
                    <a:pt x="4382" y="638"/>
                    <a:pt x="4365" y="523"/>
                    <a:pt x="4331" y="421"/>
                  </a:cubicBezTo>
                  <a:cubicBezTo>
                    <a:pt x="4314" y="381"/>
                    <a:pt x="4296" y="342"/>
                    <a:pt x="4268" y="302"/>
                  </a:cubicBezTo>
                  <a:cubicBezTo>
                    <a:pt x="4228" y="250"/>
                    <a:pt x="4183" y="200"/>
                    <a:pt x="4126" y="148"/>
                  </a:cubicBezTo>
                  <a:cubicBezTo>
                    <a:pt x="4081" y="109"/>
                    <a:pt x="4029" y="80"/>
                    <a:pt x="3984" y="58"/>
                  </a:cubicBezTo>
                  <a:cubicBezTo>
                    <a:pt x="3939" y="35"/>
                    <a:pt x="3893" y="19"/>
                    <a:pt x="3837" y="6"/>
                  </a:cubicBezTo>
                  <a:cubicBezTo>
                    <a:pt x="3803" y="1"/>
                    <a:pt x="3762" y="1"/>
                    <a:pt x="3722" y="1"/>
                  </a:cubicBezTo>
                  <a:close/>
                </a:path>
              </a:pathLst>
            </a:custGeom>
            <a:solidFill>
              <a:srgbClr val="6C8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1" name="Google Shape;2185;p27"/>
            <p:cNvSpPr>
              <a:spLocks noChangeArrowheads="1"/>
            </p:cNvSpPr>
            <p:nvPr/>
          </p:nvSpPr>
          <p:spPr bwMode="auto">
            <a:xfrm flipH="1">
              <a:off x="2076730" y="3569850"/>
              <a:ext cx="174668" cy="119308"/>
            </a:xfrm>
            <a:custGeom>
              <a:avLst/>
              <a:gdLst>
                <a:gd name="T0" fmla="*/ 0 w 5957"/>
                <a:gd name="T1" fmla="*/ 0 h 4048"/>
                <a:gd name="T2" fmla="*/ 5957 w 5957"/>
                <a:gd name="T3" fmla="*/ 4048 h 4048"/>
              </a:gdLst>
              <a:ahLst/>
              <a:cxnLst/>
              <a:rect l="T0" t="T1" r="T2" b="T3"/>
              <a:pathLst>
                <a:path w="5957" h="4048" extrusionOk="0">
                  <a:moveTo>
                    <a:pt x="5911" y="2059"/>
                  </a:moveTo>
                  <a:cubicBezTo>
                    <a:pt x="5870" y="2075"/>
                    <a:pt x="5831" y="2093"/>
                    <a:pt x="5791" y="2109"/>
                  </a:cubicBezTo>
                  <a:cubicBezTo>
                    <a:pt x="5689" y="2149"/>
                    <a:pt x="5576" y="2177"/>
                    <a:pt x="5468" y="2190"/>
                  </a:cubicBezTo>
                  <a:lnTo>
                    <a:pt x="5450" y="2195"/>
                  </a:lnTo>
                  <a:lnTo>
                    <a:pt x="5366" y="2195"/>
                  </a:lnTo>
                  <a:cubicBezTo>
                    <a:pt x="5314" y="2195"/>
                    <a:pt x="5263" y="2195"/>
                    <a:pt x="5201" y="2183"/>
                  </a:cubicBezTo>
                  <a:cubicBezTo>
                    <a:pt x="5143" y="2172"/>
                    <a:pt x="5098" y="2156"/>
                    <a:pt x="5059" y="2138"/>
                  </a:cubicBezTo>
                  <a:cubicBezTo>
                    <a:pt x="5041" y="2127"/>
                    <a:pt x="5025" y="2122"/>
                    <a:pt x="5012" y="2109"/>
                  </a:cubicBezTo>
                  <a:cubicBezTo>
                    <a:pt x="4928" y="2149"/>
                    <a:pt x="4847" y="2177"/>
                    <a:pt x="4757" y="2183"/>
                  </a:cubicBezTo>
                  <a:cubicBezTo>
                    <a:pt x="4797" y="2217"/>
                    <a:pt x="4836" y="2251"/>
                    <a:pt x="4881" y="2274"/>
                  </a:cubicBezTo>
                  <a:cubicBezTo>
                    <a:pt x="4916" y="2292"/>
                    <a:pt x="4962" y="2314"/>
                    <a:pt x="5007" y="2332"/>
                  </a:cubicBezTo>
                  <a:cubicBezTo>
                    <a:pt x="5046" y="2342"/>
                    <a:pt x="5098" y="2353"/>
                    <a:pt x="5154" y="2366"/>
                  </a:cubicBezTo>
                  <a:cubicBezTo>
                    <a:pt x="5188" y="2366"/>
                    <a:pt x="5222" y="2371"/>
                    <a:pt x="5257" y="2371"/>
                  </a:cubicBezTo>
                  <a:cubicBezTo>
                    <a:pt x="5303" y="2371"/>
                    <a:pt x="5359" y="2366"/>
                    <a:pt x="5422" y="2353"/>
                  </a:cubicBezTo>
                  <a:cubicBezTo>
                    <a:pt x="5507" y="2342"/>
                    <a:pt x="5592" y="2319"/>
                    <a:pt x="5689" y="2285"/>
                  </a:cubicBezTo>
                  <a:cubicBezTo>
                    <a:pt x="5757" y="2258"/>
                    <a:pt x="5825" y="2224"/>
                    <a:pt x="5911" y="2177"/>
                  </a:cubicBezTo>
                  <a:cubicBezTo>
                    <a:pt x="5927" y="2167"/>
                    <a:pt x="5945" y="2156"/>
                    <a:pt x="5956" y="2149"/>
                  </a:cubicBezTo>
                  <a:lnTo>
                    <a:pt x="5956" y="2143"/>
                  </a:lnTo>
                  <a:cubicBezTo>
                    <a:pt x="5938" y="2115"/>
                    <a:pt x="5927" y="2087"/>
                    <a:pt x="5911" y="2059"/>
                  </a:cubicBezTo>
                  <a:close/>
                  <a:moveTo>
                    <a:pt x="115" y="1"/>
                  </a:moveTo>
                  <a:cubicBezTo>
                    <a:pt x="103" y="1"/>
                    <a:pt x="92" y="8"/>
                    <a:pt x="87" y="8"/>
                  </a:cubicBezTo>
                  <a:cubicBezTo>
                    <a:pt x="52" y="24"/>
                    <a:pt x="35" y="64"/>
                    <a:pt x="52" y="98"/>
                  </a:cubicBezTo>
                  <a:cubicBezTo>
                    <a:pt x="58" y="110"/>
                    <a:pt x="58" y="115"/>
                    <a:pt x="63" y="121"/>
                  </a:cubicBezTo>
                  <a:cubicBezTo>
                    <a:pt x="29" y="126"/>
                    <a:pt x="1" y="160"/>
                    <a:pt x="13" y="200"/>
                  </a:cubicBezTo>
                  <a:cubicBezTo>
                    <a:pt x="29" y="268"/>
                    <a:pt x="47" y="336"/>
                    <a:pt x="74" y="405"/>
                  </a:cubicBezTo>
                  <a:cubicBezTo>
                    <a:pt x="97" y="467"/>
                    <a:pt x="132" y="530"/>
                    <a:pt x="171" y="593"/>
                  </a:cubicBezTo>
                  <a:cubicBezTo>
                    <a:pt x="245" y="711"/>
                    <a:pt x="336" y="819"/>
                    <a:pt x="449" y="911"/>
                  </a:cubicBezTo>
                  <a:cubicBezTo>
                    <a:pt x="552" y="990"/>
                    <a:pt x="682" y="1058"/>
                    <a:pt x="831" y="1115"/>
                  </a:cubicBezTo>
                  <a:cubicBezTo>
                    <a:pt x="892" y="1138"/>
                    <a:pt x="968" y="1155"/>
                    <a:pt x="1052" y="1172"/>
                  </a:cubicBezTo>
                  <a:lnTo>
                    <a:pt x="1070" y="1178"/>
                  </a:lnTo>
                  <a:lnTo>
                    <a:pt x="1097" y="1183"/>
                  </a:lnTo>
                  <a:cubicBezTo>
                    <a:pt x="1075" y="1251"/>
                    <a:pt x="1063" y="1320"/>
                    <a:pt x="1063" y="1382"/>
                  </a:cubicBezTo>
                  <a:cubicBezTo>
                    <a:pt x="1058" y="1485"/>
                    <a:pt x="1070" y="1582"/>
                    <a:pt x="1092" y="1672"/>
                  </a:cubicBezTo>
                  <a:cubicBezTo>
                    <a:pt x="1115" y="1768"/>
                    <a:pt x="1154" y="1860"/>
                    <a:pt x="1199" y="1939"/>
                  </a:cubicBezTo>
                  <a:cubicBezTo>
                    <a:pt x="1257" y="2025"/>
                    <a:pt x="1314" y="2098"/>
                    <a:pt x="1382" y="2167"/>
                  </a:cubicBezTo>
                  <a:cubicBezTo>
                    <a:pt x="1456" y="2240"/>
                    <a:pt x="1529" y="2297"/>
                    <a:pt x="1615" y="2348"/>
                  </a:cubicBezTo>
                  <a:cubicBezTo>
                    <a:pt x="1718" y="2405"/>
                    <a:pt x="1802" y="2445"/>
                    <a:pt x="1888" y="2468"/>
                  </a:cubicBezTo>
                  <a:cubicBezTo>
                    <a:pt x="1990" y="2502"/>
                    <a:pt x="2093" y="2513"/>
                    <a:pt x="2177" y="2513"/>
                  </a:cubicBezTo>
                  <a:lnTo>
                    <a:pt x="2183" y="2513"/>
                  </a:lnTo>
                  <a:cubicBezTo>
                    <a:pt x="2234" y="2513"/>
                    <a:pt x="2285" y="2513"/>
                    <a:pt x="2337" y="2502"/>
                  </a:cubicBezTo>
                  <a:cubicBezTo>
                    <a:pt x="2387" y="2497"/>
                    <a:pt x="2439" y="2479"/>
                    <a:pt x="2495" y="2462"/>
                  </a:cubicBezTo>
                  <a:cubicBezTo>
                    <a:pt x="2552" y="2439"/>
                    <a:pt x="2604" y="2405"/>
                    <a:pt x="2649" y="2377"/>
                  </a:cubicBezTo>
                  <a:cubicBezTo>
                    <a:pt x="2694" y="2348"/>
                    <a:pt x="2734" y="2314"/>
                    <a:pt x="2768" y="2274"/>
                  </a:cubicBezTo>
                  <a:cubicBezTo>
                    <a:pt x="2791" y="2251"/>
                    <a:pt x="2814" y="2224"/>
                    <a:pt x="2836" y="2195"/>
                  </a:cubicBezTo>
                  <a:cubicBezTo>
                    <a:pt x="2848" y="2177"/>
                    <a:pt x="2864" y="2149"/>
                    <a:pt x="2877" y="2127"/>
                  </a:cubicBezTo>
                  <a:cubicBezTo>
                    <a:pt x="2888" y="2115"/>
                    <a:pt x="2893" y="2098"/>
                    <a:pt x="2899" y="2081"/>
                  </a:cubicBezTo>
                  <a:cubicBezTo>
                    <a:pt x="2956" y="2156"/>
                    <a:pt x="3013" y="2224"/>
                    <a:pt x="3075" y="2297"/>
                  </a:cubicBezTo>
                  <a:cubicBezTo>
                    <a:pt x="3019" y="2201"/>
                    <a:pt x="2961" y="2098"/>
                    <a:pt x="2899" y="1962"/>
                  </a:cubicBezTo>
                  <a:cubicBezTo>
                    <a:pt x="2893" y="1944"/>
                    <a:pt x="2870" y="1933"/>
                    <a:pt x="2848" y="1933"/>
                  </a:cubicBezTo>
                  <a:cubicBezTo>
                    <a:pt x="2825" y="1933"/>
                    <a:pt x="2809" y="1951"/>
                    <a:pt x="2796" y="1973"/>
                  </a:cubicBezTo>
                  <a:cubicBezTo>
                    <a:pt x="2791" y="1985"/>
                    <a:pt x="2780" y="2007"/>
                    <a:pt x="2762" y="2019"/>
                  </a:cubicBezTo>
                  <a:lnTo>
                    <a:pt x="2780" y="2012"/>
                  </a:lnTo>
                  <a:cubicBezTo>
                    <a:pt x="2757" y="2064"/>
                    <a:pt x="2723" y="2109"/>
                    <a:pt x="2689" y="2156"/>
                  </a:cubicBezTo>
                  <a:cubicBezTo>
                    <a:pt x="2649" y="2201"/>
                    <a:pt x="2604" y="2240"/>
                    <a:pt x="2563" y="2269"/>
                  </a:cubicBezTo>
                  <a:cubicBezTo>
                    <a:pt x="2518" y="2303"/>
                    <a:pt x="2473" y="2326"/>
                    <a:pt x="2427" y="2342"/>
                  </a:cubicBezTo>
                  <a:cubicBezTo>
                    <a:pt x="2359" y="2366"/>
                    <a:pt x="2290" y="2382"/>
                    <a:pt x="2217" y="2394"/>
                  </a:cubicBezTo>
                  <a:lnTo>
                    <a:pt x="2149" y="2394"/>
                  </a:lnTo>
                  <a:cubicBezTo>
                    <a:pt x="2104" y="2394"/>
                    <a:pt x="2052" y="2387"/>
                    <a:pt x="1996" y="2382"/>
                  </a:cubicBezTo>
                  <a:cubicBezTo>
                    <a:pt x="1893" y="2360"/>
                    <a:pt x="1791" y="2332"/>
                    <a:pt x="1694" y="2285"/>
                  </a:cubicBezTo>
                  <a:cubicBezTo>
                    <a:pt x="1615" y="2246"/>
                    <a:pt x="1535" y="2201"/>
                    <a:pt x="1461" y="2138"/>
                  </a:cubicBezTo>
                  <a:cubicBezTo>
                    <a:pt x="1398" y="2087"/>
                    <a:pt x="1348" y="2030"/>
                    <a:pt x="1308" y="1973"/>
                  </a:cubicBezTo>
                  <a:cubicBezTo>
                    <a:pt x="1274" y="1922"/>
                    <a:pt x="1246" y="1871"/>
                    <a:pt x="1217" y="1808"/>
                  </a:cubicBezTo>
                  <a:cubicBezTo>
                    <a:pt x="1199" y="1757"/>
                    <a:pt x="1188" y="1706"/>
                    <a:pt x="1178" y="1644"/>
                  </a:cubicBezTo>
                  <a:cubicBezTo>
                    <a:pt x="1172" y="1582"/>
                    <a:pt x="1178" y="1519"/>
                    <a:pt x="1183" y="1451"/>
                  </a:cubicBezTo>
                  <a:cubicBezTo>
                    <a:pt x="1199" y="1377"/>
                    <a:pt x="1228" y="1296"/>
                    <a:pt x="1268" y="1206"/>
                  </a:cubicBezTo>
                  <a:cubicBezTo>
                    <a:pt x="1274" y="1183"/>
                    <a:pt x="1274" y="1155"/>
                    <a:pt x="1262" y="1133"/>
                  </a:cubicBezTo>
                  <a:cubicBezTo>
                    <a:pt x="1246" y="1104"/>
                    <a:pt x="1223" y="1086"/>
                    <a:pt x="1199" y="1076"/>
                  </a:cubicBezTo>
                  <a:cubicBezTo>
                    <a:pt x="1120" y="1052"/>
                    <a:pt x="1041" y="1031"/>
                    <a:pt x="955" y="996"/>
                  </a:cubicBezTo>
                  <a:cubicBezTo>
                    <a:pt x="847" y="962"/>
                    <a:pt x="768" y="921"/>
                    <a:pt x="706" y="882"/>
                  </a:cubicBezTo>
                  <a:lnTo>
                    <a:pt x="722" y="905"/>
                  </a:lnTo>
                  <a:cubicBezTo>
                    <a:pt x="586" y="842"/>
                    <a:pt x="478" y="780"/>
                    <a:pt x="393" y="706"/>
                  </a:cubicBezTo>
                  <a:cubicBezTo>
                    <a:pt x="342" y="661"/>
                    <a:pt x="302" y="621"/>
                    <a:pt x="273" y="575"/>
                  </a:cubicBezTo>
                  <a:cubicBezTo>
                    <a:pt x="239" y="530"/>
                    <a:pt x="217" y="490"/>
                    <a:pt x="205" y="451"/>
                  </a:cubicBezTo>
                  <a:cubicBezTo>
                    <a:pt x="189" y="410"/>
                    <a:pt x="177" y="365"/>
                    <a:pt x="171" y="320"/>
                  </a:cubicBezTo>
                  <a:cubicBezTo>
                    <a:pt x="166" y="257"/>
                    <a:pt x="171" y="195"/>
                    <a:pt x="183" y="137"/>
                  </a:cubicBezTo>
                  <a:cubicBezTo>
                    <a:pt x="183" y="121"/>
                    <a:pt x="189" y="98"/>
                    <a:pt x="194" y="81"/>
                  </a:cubicBezTo>
                  <a:cubicBezTo>
                    <a:pt x="189" y="69"/>
                    <a:pt x="183" y="53"/>
                    <a:pt x="177" y="42"/>
                  </a:cubicBezTo>
                  <a:cubicBezTo>
                    <a:pt x="166" y="19"/>
                    <a:pt x="142" y="1"/>
                    <a:pt x="115" y="1"/>
                  </a:cubicBezTo>
                  <a:close/>
                  <a:moveTo>
                    <a:pt x="3546" y="2660"/>
                  </a:moveTo>
                  <a:cubicBezTo>
                    <a:pt x="3548" y="2660"/>
                    <a:pt x="3549" y="2660"/>
                    <a:pt x="3551" y="2661"/>
                  </a:cubicBezTo>
                  <a:cubicBezTo>
                    <a:pt x="3549" y="2660"/>
                    <a:pt x="3548" y="2660"/>
                    <a:pt x="3546" y="2660"/>
                  </a:cubicBezTo>
                  <a:close/>
                  <a:moveTo>
                    <a:pt x="4530" y="2143"/>
                  </a:moveTo>
                  <a:cubicBezTo>
                    <a:pt x="4501" y="2195"/>
                    <a:pt x="4467" y="2246"/>
                    <a:pt x="4427" y="2297"/>
                  </a:cubicBezTo>
                  <a:cubicBezTo>
                    <a:pt x="4370" y="2366"/>
                    <a:pt x="4302" y="2428"/>
                    <a:pt x="4228" y="2484"/>
                  </a:cubicBezTo>
                  <a:cubicBezTo>
                    <a:pt x="4194" y="2507"/>
                    <a:pt x="4160" y="2531"/>
                    <a:pt x="4126" y="2552"/>
                  </a:cubicBezTo>
                  <a:lnTo>
                    <a:pt x="4110" y="2552"/>
                  </a:lnTo>
                  <a:cubicBezTo>
                    <a:pt x="4081" y="2552"/>
                    <a:pt x="4058" y="2565"/>
                    <a:pt x="4047" y="2592"/>
                  </a:cubicBezTo>
                  <a:cubicBezTo>
                    <a:pt x="4024" y="2604"/>
                    <a:pt x="4002" y="2610"/>
                    <a:pt x="3979" y="2621"/>
                  </a:cubicBezTo>
                  <a:cubicBezTo>
                    <a:pt x="3905" y="2644"/>
                    <a:pt x="3837" y="2667"/>
                    <a:pt x="3763" y="2673"/>
                  </a:cubicBezTo>
                  <a:cubicBezTo>
                    <a:pt x="3740" y="2673"/>
                    <a:pt x="3717" y="2678"/>
                    <a:pt x="3700" y="2678"/>
                  </a:cubicBezTo>
                  <a:cubicBezTo>
                    <a:pt x="3661" y="2678"/>
                    <a:pt x="3620" y="2673"/>
                    <a:pt x="3575" y="2667"/>
                  </a:cubicBezTo>
                  <a:cubicBezTo>
                    <a:pt x="3565" y="2667"/>
                    <a:pt x="3560" y="2662"/>
                    <a:pt x="3551" y="2661"/>
                  </a:cubicBezTo>
                  <a:cubicBezTo>
                    <a:pt x="3553" y="2661"/>
                    <a:pt x="3554" y="2663"/>
                    <a:pt x="3559" y="2667"/>
                  </a:cubicBezTo>
                  <a:cubicBezTo>
                    <a:pt x="3593" y="2678"/>
                    <a:pt x="3638" y="2689"/>
                    <a:pt x="3683" y="2701"/>
                  </a:cubicBezTo>
                  <a:lnTo>
                    <a:pt x="3683" y="2809"/>
                  </a:lnTo>
                  <a:lnTo>
                    <a:pt x="3706" y="2809"/>
                  </a:lnTo>
                  <a:cubicBezTo>
                    <a:pt x="3745" y="2809"/>
                    <a:pt x="3785" y="2809"/>
                    <a:pt x="3831" y="2803"/>
                  </a:cubicBezTo>
                  <a:cubicBezTo>
                    <a:pt x="3887" y="2791"/>
                    <a:pt x="3955" y="2780"/>
                    <a:pt x="4024" y="2757"/>
                  </a:cubicBezTo>
                  <a:lnTo>
                    <a:pt x="4029" y="2757"/>
                  </a:lnTo>
                  <a:lnTo>
                    <a:pt x="4024" y="2769"/>
                  </a:lnTo>
                  <a:cubicBezTo>
                    <a:pt x="4024" y="2843"/>
                    <a:pt x="4018" y="2911"/>
                    <a:pt x="4013" y="2985"/>
                  </a:cubicBezTo>
                  <a:cubicBezTo>
                    <a:pt x="4007" y="3132"/>
                    <a:pt x="4007" y="3258"/>
                    <a:pt x="4013" y="3371"/>
                  </a:cubicBezTo>
                  <a:cubicBezTo>
                    <a:pt x="4018" y="3502"/>
                    <a:pt x="4029" y="3633"/>
                    <a:pt x="4052" y="3764"/>
                  </a:cubicBezTo>
                  <a:cubicBezTo>
                    <a:pt x="4058" y="3809"/>
                    <a:pt x="4126" y="3939"/>
                    <a:pt x="4178" y="4047"/>
                  </a:cubicBezTo>
                  <a:cubicBezTo>
                    <a:pt x="4200" y="4013"/>
                    <a:pt x="4206" y="3974"/>
                    <a:pt x="4189" y="3939"/>
                  </a:cubicBezTo>
                  <a:cubicBezTo>
                    <a:pt x="4178" y="3916"/>
                    <a:pt x="4172" y="3888"/>
                    <a:pt x="4160" y="3866"/>
                  </a:cubicBezTo>
                  <a:cubicBezTo>
                    <a:pt x="4138" y="3780"/>
                    <a:pt x="4121" y="3701"/>
                    <a:pt x="4110" y="3615"/>
                  </a:cubicBezTo>
                  <a:cubicBezTo>
                    <a:pt x="4110" y="3570"/>
                    <a:pt x="4110" y="3530"/>
                    <a:pt x="4115" y="3491"/>
                  </a:cubicBezTo>
                  <a:cubicBezTo>
                    <a:pt x="4115" y="3468"/>
                    <a:pt x="4110" y="3451"/>
                    <a:pt x="4104" y="3433"/>
                  </a:cubicBezTo>
                  <a:cubicBezTo>
                    <a:pt x="4104" y="3417"/>
                    <a:pt x="4097" y="3399"/>
                    <a:pt x="4097" y="3376"/>
                  </a:cubicBezTo>
                  <a:cubicBezTo>
                    <a:pt x="4097" y="3150"/>
                    <a:pt x="4104" y="2917"/>
                    <a:pt x="4126" y="2689"/>
                  </a:cubicBezTo>
                  <a:cubicBezTo>
                    <a:pt x="4126" y="2673"/>
                    <a:pt x="4121" y="2660"/>
                    <a:pt x="4115" y="2644"/>
                  </a:cubicBezTo>
                  <a:cubicBezTo>
                    <a:pt x="4144" y="2633"/>
                    <a:pt x="4166" y="2621"/>
                    <a:pt x="4194" y="2604"/>
                  </a:cubicBezTo>
                  <a:cubicBezTo>
                    <a:pt x="4291" y="2552"/>
                    <a:pt x="4377" y="2484"/>
                    <a:pt x="4456" y="2405"/>
                  </a:cubicBezTo>
                  <a:cubicBezTo>
                    <a:pt x="4530" y="2332"/>
                    <a:pt x="4587" y="2258"/>
                    <a:pt x="4632" y="2172"/>
                  </a:cubicBezTo>
                  <a:cubicBezTo>
                    <a:pt x="4616" y="2172"/>
                    <a:pt x="4592" y="2167"/>
                    <a:pt x="4575" y="2161"/>
                  </a:cubicBezTo>
                  <a:cubicBezTo>
                    <a:pt x="4558" y="2156"/>
                    <a:pt x="4541" y="2149"/>
                    <a:pt x="4530" y="2143"/>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2" name="Google Shape;2186;p27"/>
            <p:cNvSpPr>
              <a:spLocks noChangeArrowheads="1"/>
            </p:cNvSpPr>
            <p:nvPr/>
          </p:nvSpPr>
          <p:spPr bwMode="auto">
            <a:xfrm flipH="1">
              <a:off x="2109391" y="3626663"/>
              <a:ext cx="2840" cy="0"/>
            </a:xfrm>
            <a:custGeom>
              <a:avLst/>
              <a:gdLst>
                <a:gd name="T0" fmla="*/ 0 w 80"/>
                <a:gd name="T1" fmla="*/ 0 h 13"/>
                <a:gd name="T2" fmla="*/ 80 w 80"/>
                <a:gd name="T3" fmla="*/ 13 h 13"/>
              </a:gdLst>
              <a:ahLst/>
              <a:cxnLst/>
              <a:rect l="T0" t="T1" r="T2" b="T3"/>
              <a:pathLst>
                <a:path w="80" h="13" extrusionOk="0">
                  <a:moveTo>
                    <a:pt x="80" y="0"/>
                  </a:moveTo>
                  <a:cubicBezTo>
                    <a:pt x="63" y="0"/>
                    <a:pt x="51" y="7"/>
                    <a:pt x="40" y="7"/>
                  </a:cubicBezTo>
                  <a:cubicBezTo>
                    <a:pt x="24" y="12"/>
                    <a:pt x="12" y="12"/>
                    <a:pt x="1" y="12"/>
                  </a:cubicBezTo>
                  <a:lnTo>
                    <a:pt x="40" y="12"/>
                  </a:lnTo>
                  <a:cubicBezTo>
                    <a:pt x="51" y="7"/>
                    <a:pt x="63" y="0"/>
                    <a:pt x="8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3" name="Google Shape;2187;p27"/>
            <p:cNvSpPr>
              <a:spLocks noChangeArrowheads="1"/>
            </p:cNvSpPr>
            <p:nvPr/>
          </p:nvSpPr>
          <p:spPr bwMode="auto">
            <a:xfrm flipH="1">
              <a:off x="2066789" y="3620982"/>
              <a:ext cx="49703" cy="7101"/>
            </a:xfrm>
            <a:custGeom>
              <a:avLst/>
              <a:gdLst>
                <a:gd name="T0" fmla="*/ 0 w 1666"/>
                <a:gd name="T1" fmla="*/ 0 h 258"/>
                <a:gd name="T2" fmla="*/ 1666 w 1666"/>
                <a:gd name="T3" fmla="*/ 258 h 258"/>
              </a:gdLst>
              <a:ahLst/>
              <a:cxnLst/>
              <a:rect l="T0" t="T1" r="T2" b="T3"/>
              <a:pathLst>
                <a:path w="1666" h="258" extrusionOk="0">
                  <a:moveTo>
                    <a:pt x="87" y="1"/>
                  </a:moveTo>
                  <a:cubicBezTo>
                    <a:pt x="76" y="1"/>
                    <a:pt x="63" y="8"/>
                    <a:pt x="47" y="18"/>
                  </a:cubicBezTo>
                  <a:cubicBezTo>
                    <a:pt x="24" y="35"/>
                    <a:pt x="8" y="58"/>
                    <a:pt x="8" y="87"/>
                  </a:cubicBezTo>
                  <a:cubicBezTo>
                    <a:pt x="8" y="110"/>
                    <a:pt x="8" y="132"/>
                    <a:pt x="1" y="155"/>
                  </a:cubicBezTo>
                  <a:cubicBezTo>
                    <a:pt x="18" y="166"/>
                    <a:pt x="35" y="166"/>
                    <a:pt x="53" y="171"/>
                  </a:cubicBezTo>
                  <a:cubicBezTo>
                    <a:pt x="63" y="178"/>
                    <a:pt x="76" y="178"/>
                    <a:pt x="87" y="183"/>
                  </a:cubicBezTo>
                  <a:lnTo>
                    <a:pt x="121" y="183"/>
                  </a:lnTo>
                  <a:cubicBezTo>
                    <a:pt x="132" y="183"/>
                    <a:pt x="144" y="183"/>
                    <a:pt x="160" y="178"/>
                  </a:cubicBezTo>
                  <a:cubicBezTo>
                    <a:pt x="171" y="178"/>
                    <a:pt x="183" y="171"/>
                    <a:pt x="200" y="171"/>
                  </a:cubicBezTo>
                  <a:cubicBezTo>
                    <a:pt x="205" y="171"/>
                    <a:pt x="212" y="166"/>
                    <a:pt x="218" y="166"/>
                  </a:cubicBezTo>
                  <a:cubicBezTo>
                    <a:pt x="212" y="155"/>
                    <a:pt x="205" y="137"/>
                    <a:pt x="200" y="126"/>
                  </a:cubicBezTo>
                  <a:cubicBezTo>
                    <a:pt x="194" y="103"/>
                    <a:pt x="189" y="81"/>
                    <a:pt x="183" y="63"/>
                  </a:cubicBezTo>
                  <a:cubicBezTo>
                    <a:pt x="171" y="24"/>
                    <a:pt x="137" y="1"/>
                    <a:pt x="103" y="1"/>
                  </a:cubicBezTo>
                  <a:close/>
                  <a:moveTo>
                    <a:pt x="1603" y="110"/>
                  </a:moveTo>
                  <a:cubicBezTo>
                    <a:pt x="1576" y="137"/>
                    <a:pt x="1547" y="160"/>
                    <a:pt x="1519" y="183"/>
                  </a:cubicBezTo>
                  <a:lnTo>
                    <a:pt x="1519" y="189"/>
                  </a:lnTo>
                  <a:cubicBezTo>
                    <a:pt x="1524" y="200"/>
                    <a:pt x="1529" y="218"/>
                    <a:pt x="1535" y="228"/>
                  </a:cubicBezTo>
                  <a:cubicBezTo>
                    <a:pt x="1542" y="239"/>
                    <a:pt x="1547" y="246"/>
                    <a:pt x="1553" y="257"/>
                  </a:cubicBezTo>
                  <a:cubicBezTo>
                    <a:pt x="1592" y="218"/>
                    <a:pt x="1632" y="171"/>
                    <a:pt x="1666" y="121"/>
                  </a:cubicBezTo>
                  <a:cubicBezTo>
                    <a:pt x="1644" y="121"/>
                    <a:pt x="1621" y="115"/>
                    <a:pt x="1603" y="11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4" name="Google Shape;2188;p27"/>
            <p:cNvSpPr>
              <a:spLocks noChangeArrowheads="1"/>
            </p:cNvSpPr>
            <p:nvPr/>
          </p:nvSpPr>
          <p:spPr bwMode="auto">
            <a:xfrm flipH="1">
              <a:off x="2069629" y="3625242"/>
              <a:ext cx="48282" cy="8522"/>
            </a:xfrm>
            <a:custGeom>
              <a:avLst/>
              <a:gdLst>
                <a:gd name="T0" fmla="*/ 0 w 1632"/>
                <a:gd name="T1" fmla="*/ 0 h 290"/>
                <a:gd name="T2" fmla="*/ 1632 w 1632"/>
                <a:gd name="T3" fmla="*/ 290 h 290"/>
              </a:gdLst>
              <a:ahLst/>
              <a:cxnLst/>
              <a:rect l="T0" t="T1" r="T2" b="T3"/>
              <a:pathLst>
                <a:path w="1632" h="290" extrusionOk="0">
                  <a:moveTo>
                    <a:pt x="1598" y="29"/>
                  </a:moveTo>
                  <a:cubicBezTo>
                    <a:pt x="1580" y="46"/>
                    <a:pt x="1563" y="58"/>
                    <a:pt x="1546" y="69"/>
                  </a:cubicBezTo>
                  <a:cubicBezTo>
                    <a:pt x="1495" y="103"/>
                    <a:pt x="1438" y="137"/>
                    <a:pt x="1382" y="166"/>
                  </a:cubicBezTo>
                  <a:cubicBezTo>
                    <a:pt x="1398" y="194"/>
                    <a:pt x="1409" y="222"/>
                    <a:pt x="1427" y="250"/>
                  </a:cubicBezTo>
                  <a:lnTo>
                    <a:pt x="1427" y="256"/>
                  </a:lnTo>
                  <a:cubicBezTo>
                    <a:pt x="1450" y="239"/>
                    <a:pt x="1472" y="229"/>
                    <a:pt x="1495" y="211"/>
                  </a:cubicBezTo>
                  <a:lnTo>
                    <a:pt x="1506" y="205"/>
                  </a:lnTo>
                  <a:cubicBezTo>
                    <a:pt x="1535" y="182"/>
                    <a:pt x="1569" y="160"/>
                    <a:pt x="1603" y="126"/>
                  </a:cubicBezTo>
                  <a:cubicBezTo>
                    <a:pt x="1614" y="119"/>
                    <a:pt x="1621" y="109"/>
                    <a:pt x="1632" y="103"/>
                  </a:cubicBezTo>
                  <a:cubicBezTo>
                    <a:pt x="1626" y="92"/>
                    <a:pt x="1621" y="85"/>
                    <a:pt x="1614" y="74"/>
                  </a:cubicBezTo>
                  <a:cubicBezTo>
                    <a:pt x="1608" y="64"/>
                    <a:pt x="1603" y="46"/>
                    <a:pt x="1598" y="35"/>
                  </a:cubicBezTo>
                  <a:lnTo>
                    <a:pt x="1598" y="29"/>
                  </a:lnTo>
                  <a:close/>
                  <a:moveTo>
                    <a:pt x="80" y="1"/>
                  </a:moveTo>
                  <a:lnTo>
                    <a:pt x="80" y="35"/>
                  </a:lnTo>
                  <a:cubicBezTo>
                    <a:pt x="63" y="98"/>
                    <a:pt x="46" y="160"/>
                    <a:pt x="18" y="216"/>
                  </a:cubicBezTo>
                  <a:cubicBezTo>
                    <a:pt x="12" y="229"/>
                    <a:pt x="6" y="239"/>
                    <a:pt x="1" y="250"/>
                  </a:cubicBezTo>
                  <a:cubicBezTo>
                    <a:pt x="12" y="256"/>
                    <a:pt x="29" y="263"/>
                    <a:pt x="46" y="268"/>
                  </a:cubicBezTo>
                  <a:cubicBezTo>
                    <a:pt x="63" y="274"/>
                    <a:pt x="87" y="279"/>
                    <a:pt x="103" y="279"/>
                  </a:cubicBezTo>
                  <a:cubicBezTo>
                    <a:pt x="121" y="250"/>
                    <a:pt x="137" y="222"/>
                    <a:pt x="148" y="188"/>
                  </a:cubicBezTo>
                  <a:cubicBezTo>
                    <a:pt x="155" y="200"/>
                    <a:pt x="160" y="205"/>
                    <a:pt x="166" y="211"/>
                  </a:cubicBezTo>
                  <a:cubicBezTo>
                    <a:pt x="182" y="239"/>
                    <a:pt x="205" y="268"/>
                    <a:pt x="228" y="290"/>
                  </a:cubicBezTo>
                  <a:cubicBezTo>
                    <a:pt x="318" y="284"/>
                    <a:pt x="399" y="256"/>
                    <a:pt x="483" y="216"/>
                  </a:cubicBezTo>
                  <a:cubicBezTo>
                    <a:pt x="462" y="205"/>
                    <a:pt x="438" y="194"/>
                    <a:pt x="421" y="177"/>
                  </a:cubicBezTo>
                  <a:cubicBezTo>
                    <a:pt x="387" y="148"/>
                    <a:pt x="365" y="119"/>
                    <a:pt x="342" y="92"/>
                  </a:cubicBezTo>
                  <a:cubicBezTo>
                    <a:pt x="325" y="69"/>
                    <a:pt x="313" y="40"/>
                    <a:pt x="297" y="12"/>
                  </a:cubicBezTo>
                  <a:cubicBezTo>
                    <a:pt x="291" y="12"/>
                    <a:pt x="284" y="17"/>
                    <a:pt x="279" y="17"/>
                  </a:cubicBezTo>
                  <a:cubicBezTo>
                    <a:pt x="262" y="17"/>
                    <a:pt x="250" y="24"/>
                    <a:pt x="239" y="29"/>
                  </a:cubicBezTo>
                  <a:lnTo>
                    <a:pt x="166" y="29"/>
                  </a:lnTo>
                  <a:cubicBezTo>
                    <a:pt x="155" y="24"/>
                    <a:pt x="142" y="24"/>
                    <a:pt x="132" y="17"/>
                  </a:cubicBezTo>
                  <a:cubicBezTo>
                    <a:pt x="114" y="12"/>
                    <a:pt x="97" y="12"/>
                    <a:pt x="8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5" name="Google Shape;2189;p27"/>
            <p:cNvSpPr>
              <a:spLocks noChangeArrowheads="1"/>
            </p:cNvSpPr>
            <p:nvPr/>
          </p:nvSpPr>
          <p:spPr bwMode="auto">
            <a:xfrm flipH="1">
              <a:off x="2036968" y="3575531"/>
              <a:ext cx="32661" cy="31247"/>
            </a:xfrm>
            <a:custGeom>
              <a:avLst/>
              <a:gdLst>
                <a:gd name="T0" fmla="*/ 0 w 1086"/>
                <a:gd name="T1" fmla="*/ 0 h 1019"/>
                <a:gd name="T2" fmla="*/ 1086 w 1086"/>
                <a:gd name="T3" fmla="*/ 1019 h 1019"/>
              </a:gdLst>
              <a:ahLst/>
              <a:cxnLst/>
              <a:rect l="T0" t="T1" r="T2" b="T3"/>
              <a:pathLst>
                <a:path w="1086" h="1019" extrusionOk="0">
                  <a:moveTo>
                    <a:pt x="983" y="1"/>
                  </a:moveTo>
                  <a:cubicBezTo>
                    <a:pt x="966" y="1"/>
                    <a:pt x="943" y="12"/>
                    <a:pt x="932" y="29"/>
                  </a:cubicBezTo>
                  <a:cubicBezTo>
                    <a:pt x="938" y="40"/>
                    <a:pt x="943" y="51"/>
                    <a:pt x="949" y="69"/>
                  </a:cubicBezTo>
                  <a:cubicBezTo>
                    <a:pt x="966" y="114"/>
                    <a:pt x="977" y="171"/>
                    <a:pt x="990" y="234"/>
                  </a:cubicBezTo>
                  <a:cubicBezTo>
                    <a:pt x="990" y="295"/>
                    <a:pt x="990" y="347"/>
                    <a:pt x="983" y="392"/>
                  </a:cubicBezTo>
                  <a:cubicBezTo>
                    <a:pt x="972" y="439"/>
                    <a:pt x="961" y="473"/>
                    <a:pt x="949" y="500"/>
                  </a:cubicBezTo>
                  <a:cubicBezTo>
                    <a:pt x="938" y="523"/>
                    <a:pt x="921" y="546"/>
                    <a:pt x="904" y="575"/>
                  </a:cubicBezTo>
                  <a:cubicBezTo>
                    <a:pt x="875" y="602"/>
                    <a:pt x="853" y="625"/>
                    <a:pt x="825" y="649"/>
                  </a:cubicBezTo>
                  <a:cubicBezTo>
                    <a:pt x="773" y="683"/>
                    <a:pt x="722" y="704"/>
                    <a:pt x="660" y="728"/>
                  </a:cubicBezTo>
                  <a:cubicBezTo>
                    <a:pt x="529" y="773"/>
                    <a:pt x="381" y="801"/>
                    <a:pt x="233" y="824"/>
                  </a:cubicBezTo>
                  <a:cubicBezTo>
                    <a:pt x="182" y="835"/>
                    <a:pt x="125" y="841"/>
                    <a:pt x="75" y="853"/>
                  </a:cubicBezTo>
                  <a:cubicBezTo>
                    <a:pt x="46" y="859"/>
                    <a:pt x="17" y="882"/>
                    <a:pt x="6" y="916"/>
                  </a:cubicBezTo>
                  <a:cubicBezTo>
                    <a:pt x="1" y="943"/>
                    <a:pt x="6" y="972"/>
                    <a:pt x="17" y="995"/>
                  </a:cubicBezTo>
                  <a:lnTo>
                    <a:pt x="28" y="995"/>
                  </a:lnTo>
                  <a:cubicBezTo>
                    <a:pt x="75" y="1006"/>
                    <a:pt x="120" y="1011"/>
                    <a:pt x="171" y="1018"/>
                  </a:cubicBezTo>
                  <a:cubicBezTo>
                    <a:pt x="177" y="1018"/>
                    <a:pt x="182" y="1011"/>
                    <a:pt x="188" y="1011"/>
                  </a:cubicBezTo>
                  <a:cubicBezTo>
                    <a:pt x="171" y="989"/>
                    <a:pt x="148" y="966"/>
                    <a:pt x="125" y="950"/>
                  </a:cubicBezTo>
                  <a:lnTo>
                    <a:pt x="171" y="950"/>
                  </a:lnTo>
                  <a:cubicBezTo>
                    <a:pt x="240" y="950"/>
                    <a:pt x="308" y="938"/>
                    <a:pt x="381" y="927"/>
                  </a:cubicBezTo>
                  <a:cubicBezTo>
                    <a:pt x="444" y="916"/>
                    <a:pt x="512" y="898"/>
                    <a:pt x="591" y="869"/>
                  </a:cubicBezTo>
                  <a:cubicBezTo>
                    <a:pt x="654" y="848"/>
                    <a:pt x="710" y="819"/>
                    <a:pt x="773" y="779"/>
                  </a:cubicBezTo>
                  <a:cubicBezTo>
                    <a:pt x="830" y="745"/>
                    <a:pt x="880" y="704"/>
                    <a:pt x="921" y="659"/>
                  </a:cubicBezTo>
                  <a:cubicBezTo>
                    <a:pt x="943" y="636"/>
                    <a:pt x="966" y="609"/>
                    <a:pt x="990" y="580"/>
                  </a:cubicBezTo>
                  <a:cubicBezTo>
                    <a:pt x="1000" y="557"/>
                    <a:pt x="1017" y="529"/>
                    <a:pt x="1035" y="494"/>
                  </a:cubicBezTo>
                  <a:cubicBezTo>
                    <a:pt x="1080" y="381"/>
                    <a:pt x="1085" y="256"/>
                    <a:pt x="1045" y="108"/>
                  </a:cubicBezTo>
                  <a:cubicBezTo>
                    <a:pt x="1051" y="98"/>
                    <a:pt x="1051" y="85"/>
                    <a:pt x="1051" y="74"/>
                  </a:cubicBezTo>
                  <a:cubicBezTo>
                    <a:pt x="1051" y="46"/>
                    <a:pt x="1035" y="17"/>
                    <a:pt x="1006" y="6"/>
                  </a:cubicBezTo>
                  <a:cubicBezTo>
                    <a:pt x="1000" y="6"/>
                    <a:pt x="995" y="1"/>
                    <a:pt x="983"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6" name="Google Shape;2190;p27"/>
            <p:cNvSpPr>
              <a:spLocks noChangeArrowheads="1"/>
            </p:cNvSpPr>
            <p:nvPr/>
          </p:nvSpPr>
          <p:spPr bwMode="auto">
            <a:xfrm flipH="1">
              <a:off x="2063949" y="3619561"/>
              <a:ext cx="1421" cy="1421"/>
            </a:xfrm>
            <a:custGeom>
              <a:avLst/>
              <a:gdLst>
                <a:gd name="T0" fmla="*/ 0 w 40"/>
                <a:gd name="T1" fmla="*/ 0 h 6"/>
                <a:gd name="T2" fmla="*/ 40 w 40"/>
                <a:gd name="T3" fmla="*/ 6 h 6"/>
              </a:gdLst>
              <a:ahLst/>
              <a:cxnLst/>
              <a:rect l="T0" t="T1" r="T2" b="T3"/>
              <a:pathLst>
                <a:path w="40" h="6" extrusionOk="0">
                  <a:moveTo>
                    <a:pt x="0" y="0"/>
                  </a:moveTo>
                  <a:cubicBezTo>
                    <a:pt x="11" y="0"/>
                    <a:pt x="29" y="6"/>
                    <a:pt x="40" y="6"/>
                  </a:cubicBezTo>
                  <a:cubicBezTo>
                    <a:pt x="29" y="0"/>
                    <a:pt x="11" y="0"/>
                    <a:pt x="0" y="0"/>
                  </a:cubicBezTo>
                  <a:close/>
                </a:path>
              </a:pathLst>
            </a:custGeom>
            <a:solidFill>
              <a:srgbClr val="1E7F4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7" name="Google Shape;2191;p27"/>
            <p:cNvSpPr>
              <a:spLocks noChangeArrowheads="1"/>
            </p:cNvSpPr>
            <p:nvPr/>
          </p:nvSpPr>
          <p:spPr bwMode="auto">
            <a:xfrm flipH="1">
              <a:off x="2062529" y="3605358"/>
              <a:ext cx="7100" cy="15624"/>
            </a:xfrm>
            <a:custGeom>
              <a:avLst/>
              <a:gdLst>
                <a:gd name="T0" fmla="*/ 0 w 245"/>
                <a:gd name="T1" fmla="*/ 0 h 507"/>
                <a:gd name="T2" fmla="*/ 245 w 245"/>
                <a:gd name="T3" fmla="*/ 507 h 507"/>
              </a:gdLst>
              <a:ahLst/>
              <a:cxnLst/>
              <a:rect l="T0" t="T1" r="T2" b="T3"/>
              <a:pathLst>
                <a:path w="245" h="507" extrusionOk="0">
                  <a:moveTo>
                    <a:pt x="0" y="1"/>
                  </a:moveTo>
                  <a:cubicBezTo>
                    <a:pt x="6" y="1"/>
                    <a:pt x="6" y="6"/>
                    <a:pt x="11" y="12"/>
                  </a:cubicBezTo>
                  <a:cubicBezTo>
                    <a:pt x="40" y="40"/>
                    <a:pt x="68" y="75"/>
                    <a:pt x="103" y="114"/>
                  </a:cubicBezTo>
                  <a:cubicBezTo>
                    <a:pt x="120" y="143"/>
                    <a:pt x="137" y="171"/>
                    <a:pt x="148" y="200"/>
                  </a:cubicBezTo>
                  <a:cubicBezTo>
                    <a:pt x="154" y="222"/>
                    <a:pt x="160" y="245"/>
                    <a:pt x="165" y="285"/>
                  </a:cubicBezTo>
                  <a:cubicBezTo>
                    <a:pt x="165" y="313"/>
                    <a:pt x="165" y="342"/>
                    <a:pt x="160" y="376"/>
                  </a:cubicBezTo>
                  <a:cubicBezTo>
                    <a:pt x="154" y="410"/>
                    <a:pt x="142" y="439"/>
                    <a:pt x="126" y="473"/>
                  </a:cubicBezTo>
                  <a:cubicBezTo>
                    <a:pt x="126" y="484"/>
                    <a:pt x="120" y="489"/>
                    <a:pt x="113" y="501"/>
                  </a:cubicBezTo>
                  <a:lnTo>
                    <a:pt x="131" y="501"/>
                  </a:lnTo>
                  <a:cubicBezTo>
                    <a:pt x="142" y="501"/>
                    <a:pt x="160" y="501"/>
                    <a:pt x="171" y="507"/>
                  </a:cubicBezTo>
                  <a:cubicBezTo>
                    <a:pt x="182" y="478"/>
                    <a:pt x="194" y="455"/>
                    <a:pt x="205" y="426"/>
                  </a:cubicBezTo>
                  <a:cubicBezTo>
                    <a:pt x="233" y="358"/>
                    <a:pt x="244" y="290"/>
                    <a:pt x="239" y="229"/>
                  </a:cubicBezTo>
                  <a:cubicBezTo>
                    <a:pt x="239" y="160"/>
                    <a:pt x="216" y="92"/>
                    <a:pt x="182" y="35"/>
                  </a:cubicBezTo>
                  <a:cubicBezTo>
                    <a:pt x="176" y="30"/>
                    <a:pt x="171" y="24"/>
                    <a:pt x="171" y="17"/>
                  </a:cubicBezTo>
                  <a:cubicBezTo>
                    <a:pt x="165" y="17"/>
                    <a:pt x="160" y="24"/>
                    <a:pt x="154" y="24"/>
                  </a:cubicBezTo>
                  <a:cubicBezTo>
                    <a:pt x="103" y="17"/>
                    <a:pt x="58" y="12"/>
                    <a:pt x="11"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8" name="Google Shape;2192;p27"/>
            <p:cNvSpPr>
              <a:spLocks noChangeArrowheads="1"/>
            </p:cNvSpPr>
            <p:nvPr/>
          </p:nvSpPr>
          <p:spPr bwMode="auto">
            <a:xfrm flipH="1">
              <a:off x="2063949" y="3619561"/>
              <a:ext cx="4261" cy="4261"/>
            </a:xfrm>
            <a:custGeom>
              <a:avLst/>
              <a:gdLst>
                <a:gd name="T0" fmla="*/ 0 w 160"/>
                <a:gd name="T1" fmla="*/ 0 h 148"/>
                <a:gd name="T2" fmla="*/ 160 w 160"/>
                <a:gd name="T3" fmla="*/ 148 h 148"/>
              </a:gdLst>
              <a:ahLst/>
              <a:cxnLst/>
              <a:rect l="T0" t="T1" r="T2" b="T3"/>
              <a:pathLst>
                <a:path w="160" h="148" extrusionOk="0">
                  <a:moveTo>
                    <a:pt x="102" y="0"/>
                  </a:moveTo>
                  <a:cubicBezTo>
                    <a:pt x="86" y="35"/>
                    <a:pt x="63" y="62"/>
                    <a:pt x="34" y="96"/>
                  </a:cubicBezTo>
                  <a:cubicBezTo>
                    <a:pt x="23" y="114"/>
                    <a:pt x="12" y="125"/>
                    <a:pt x="0" y="137"/>
                  </a:cubicBezTo>
                  <a:cubicBezTo>
                    <a:pt x="18" y="142"/>
                    <a:pt x="41" y="148"/>
                    <a:pt x="63" y="148"/>
                  </a:cubicBezTo>
                  <a:cubicBezTo>
                    <a:pt x="75" y="142"/>
                    <a:pt x="81" y="130"/>
                    <a:pt x="86" y="125"/>
                  </a:cubicBezTo>
                  <a:cubicBezTo>
                    <a:pt x="115" y="90"/>
                    <a:pt x="137" y="45"/>
                    <a:pt x="160" y="6"/>
                  </a:cubicBezTo>
                  <a:cubicBezTo>
                    <a:pt x="149" y="6"/>
                    <a:pt x="131" y="0"/>
                    <a:pt x="12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9" name="Google Shape;2193;p27"/>
            <p:cNvSpPr>
              <a:spLocks noChangeArrowheads="1"/>
            </p:cNvSpPr>
            <p:nvPr/>
          </p:nvSpPr>
          <p:spPr bwMode="auto">
            <a:xfrm flipH="1">
              <a:off x="2129272" y="3693418"/>
              <a:ext cx="12781" cy="2841"/>
            </a:xfrm>
            <a:custGeom>
              <a:avLst/>
              <a:gdLst>
                <a:gd name="T0" fmla="*/ 0 w 456"/>
                <a:gd name="T1" fmla="*/ 0 h 63"/>
                <a:gd name="T2" fmla="*/ 456 w 456"/>
                <a:gd name="T3" fmla="*/ 63 h 63"/>
              </a:gdLst>
              <a:ahLst/>
              <a:cxnLst/>
              <a:rect l="T0" t="T1" r="T2" b="T3"/>
              <a:pathLst>
                <a:path w="456" h="63" extrusionOk="0">
                  <a:moveTo>
                    <a:pt x="455" y="0"/>
                  </a:moveTo>
                  <a:lnTo>
                    <a:pt x="455" y="0"/>
                  </a:lnTo>
                  <a:cubicBezTo>
                    <a:pt x="381" y="23"/>
                    <a:pt x="245" y="45"/>
                    <a:pt x="1" y="57"/>
                  </a:cubicBezTo>
                  <a:cubicBezTo>
                    <a:pt x="40" y="63"/>
                    <a:pt x="75" y="63"/>
                    <a:pt x="114" y="63"/>
                  </a:cubicBezTo>
                  <a:cubicBezTo>
                    <a:pt x="143" y="63"/>
                    <a:pt x="177" y="63"/>
                    <a:pt x="205" y="57"/>
                  </a:cubicBezTo>
                  <a:cubicBezTo>
                    <a:pt x="274" y="51"/>
                    <a:pt x="347" y="40"/>
                    <a:pt x="410" y="17"/>
                  </a:cubicBezTo>
                  <a:cubicBezTo>
                    <a:pt x="426" y="11"/>
                    <a:pt x="444" y="6"/>
                    <a:pt x="455"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0" name="Google Shape;2194;p27"/>
            <p:cNvSpPr>
              <a:spLocks noChangeArrowheads="1"/>
            </p:cNvSpPr>
            <p:nvPr/>
          </p:nvSpPr>
          <p:spPr bwMode="auto">
            <a:xfrm flipH="1">
              <a:off x="2127852" y="3650808"/>
              <a:ext cx="18460" cy="44031"/>
            </a:xfrm>
            <a:custGeom>
              <a:avLst/>
              <a:gdLst>
                <a:gd name="T0" fmla="*/ 0 w 627"/>
                <a:gd name="T1" fmla="*/ 0 h 1513"/>
                <a:gd name="T2" fmla="*/ 627 w 627"/>
                <a:gd name="T3" fmla="*/ 1513 h 1513"/>
              </a:gdLst>
              <a:ahLst/>
              <a:cxnLst/>
              <a:rect l="T0" t="T1" r="T2" b="T3"/>
              <a:pathLst>
                <a:path w="627" h="1513" extrusionOk="0">
                  <a:moveTo>
                    <a:pt x="444" y="0"/>
                  </a:moveTo>
                  <a:cubicBezTo>
                    <a:pt x="375" y="23"/>
                    <a:pt x="307" y="34"/>
                    <a:pt x="251" y="46"/>
                  </a:cubicBezTo>
                  <a:cubicBezTo>
                    <a:pt x="205" y="52"/>
                    <a:pt x="165" y="52"/>
                    <a:pt x="126" y="52"/>
                  </a:cubicBezTo>
                  <a:lnTo>
                    <a:pt x="103" y="52"/>
                  </a:lnTo>
                  <a:cubicBezTo>
                    <a:pt x="97" y="222"/>
                    <a:pt x="92" y="387"/>
                    <a:pt x="81" y="551"/>
                  </a:cubicBezTo>
                  <a:cubicBezTo>
                    <a:pt x="69" y="671"/>
                    <a:pt x="58" y="790"/>
                    <a:pt x="47" y="910"/>
                  </a:cubicBezTo>
                  <a:cubicBezTo>
                    <a:pt x="35" y="1041"/>
                    <a:pt x="18" y="1165"/>
                    <a:pt x="0" y="1296"/>
                  </a:cubicBezTo>
                  <a:cubicBezTo>
                    <a:pt x="0" y="1313"/>
                    <a:pt x="0" y="1324"/>
                    <a:pt x="13" y="1342"/>
                  </a:cubicBezTo>
                  <a:cubicBezTo>
                    <a:pt x="6" y="1353"/>
                    <a:pt x="0" y="1364"/>
                    <a:pt x="0" y="1376"/>
                  </a:cubicBezTo>
                  <a:cubicBezTo>
                    <a:pt x="0" y="1410"/>
                    <a:pt x="6" y="1437"/>
                    <a:pt x="29" y="1466"/>
                  </a:cubicBezTo>
                  <a:cubicBezTo>
                    <a:pt x="52" y="1489"/>
                    <a:pt x="81" y="1500"/>
                    <a:pt x="115" y="1506"/>
                  </a:cubicBezTo>
                  <a:cubicBezTo>
                    <a:pt x="120" y="1506"/>
                    <a:pt x="120" y="1506"/>
                    <a:pt x="126" y="1512"/>
                  </a:cubicBezTo>
                  <a:cubicBezTo>
                    <a:pt x="370" y="1500"/>
                    <a:pt x="506" y="1478"/>
                    <a:pt x="580" y="1455"/>
                  </a:cubicBezTo>
                  <a:cubicBezTo>
                    <a:pt x="580" y="1450"/>
                    <a:pt x="586" y="1450"/>
                    <a:pt x="586" y="1450"/>
                  </a:cubicBezTo>
                  <a:cubicBezTo>
                    <a:pt x="609" y="1427"/>
                    <a:pt x="626" y="1403"/>
                    <a:pt x="626" y="1376"/>
                  </a:cubicBezTo>
                  <a:cubicBezTo>
                    <a:pt x="626" y="1353"/>
                    <a:pt x="626" y="1335"/>
                    <a:pt x="614" y="1324"/>
                  </a:cubicBezTo>
                  <a:lnTo>
                    <a:pt x="614" y="1313"/>
                  </a:lnTo>
                  <a:cubicBezTo>
                    <a:pt x="609" y="1308"/>
                    <a:pt x="603" y="1296"/>
                    <a:pt x="598" y="1290"/>
                  </a:cubicBezTo>
                  <a:cubicBezTo>
                    <a:pt x="546" y="1182"/>
                    <a:pt x="478" y="1052"/>
                    <a:pt x="472" y="1007"/>
                  </a:cubicBezTo>
                  <a:cubicBezTo>
                    <a:pt x="449" y="876"/>
                    <a:pt x="438" y="745"/>
                    <a:pt x="433" y="614"/>
                  </a:cubicBezTo>
                  <a:cubicBezTo>
                    <a:pt x="427" y="501"/>
                    <a:pt x="427" y="375"/>
                    <a:pt x="433" y="228"/>
                  </a:cubicBezTo>
                  <a:cubicBezTo>
                    <a:pt x="438" y="154"/>
                    <a:pt x="444" y="86"/>
                    <a:pt x="444" y="12"/>
                  </a:cubicBezTo>
                  <a:lnTo>
                    <a:pt x="449"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1" name="Google Shape;2195;p27"/>
            <p:cNvSpPr>
              <a:spLocks noChangeArrowheads="1"/>
            </p:cNvSpPr>
            <p:nvPr/>
          </p:nvSpPr>
          <p:spPr bwMode="auto">
            <a:xfrm flipH="1">
              <a:off x="2039808" y="3572691"/>
              <a:ext cx="207330" cy="75277"/>
            </a:xfrm>
            <a:custGeom>
              <a:avLst/>
              <a:gdLst>
                <a:gd name="T0" fmla="*/ 0 w 7008"/>
                <a:gd name="T1" fmla="*/ 0 h 2597"/>
                <a:gd name="T2" fmla="*/ 7008 w 7008"/>
                <a:gd name="T3" fmla="*/ 2597 h 2597"/>
              </a:gdLst>
              <a:ahLst/>
              <a:cxnLst/>
              <a:rect l="T0" t="T1" r="T2" b="T3"/>
              <a:pathLst>
                <a:path w="7008" h="2597" extrusionOk="0">
                  <a:moveTo>
                    <a:pt x="29" y="0"/>
                  </a:moveTo>
                  <a:cubicBezTo>
                    <a:pt x="24" y="17"/>
                    <a:pt x="18" y="40"/>
                    <a:pt x="18" y="56"/>
                  </a:cubicBezTo>
                  <a:cubicBezTo>
                    <a:pt x="6" y="114"/>
                    <a:pt x="1" y="176"/>
                    <a:pt x="6" y="239"/>
                  </a:cubicBezTo>
                  <a:cubicBezTo>
                    <a:pt x="12" y="284"/>
                    <a:pt x="24" y="329"/>
                    <a:pt x="40" y="370"/>
                  </a:cubicBezTo>
                  <a:cubicBezTo>
                    <a:pt x="52" y="409"/>
                    <a:pt x="74" y="449"/>
                    <a:pt x="108" y="494"/>
                  </a:cubicBezTo>
                  <a:cubicBezTo>
                    <a:pt x="137" y="540"/>
                    <a:pt x="177" y="580"/>
                    <a:pt x="228" y="625"/>
                  </a:cubicBezTo>
                  <a:cubicBezTo>
                    <a:pt x="313" y="699"/>
                    <a:pt x="421" y="761"/>
                    <a:pt x="557" y="824"/>
                  </a:cubicBezTo>
                  <a:lnTo>
                    <a:pt x="541" y="801"/>
                  </a:lnTo>
                  <a:cubicBezTo>
                    <a:pt x="603" y="840"/>
                    <a:pt x="682" y="881"/>
                    <a:pt x="790" y="915"/>
                  </a:cubicBezTo>
                  <a:cubicBezTo>
                    <a:pt x="876" y="950"/>
                    <a:pt x="955" y="971"/>
                    <a:pt x="1034" y="995"/>
                  </a:cubicBezTo>
                  <a:cubicBezTo>
                    <a:pt x="1058" y="1005"/>
                    <a:pt x="1081" y="1023"/>
                    <a:pt x="1097" y="1052"/>
                  </a:cubicBezTo>
                  <a:cubicBezTo>
                    <a:pt x="1109" y="1074"/>
                    <a:pt x="1109" y="1102"/>
                    <a:pt x="1103" y="1125"/>
                  </a:cubicBezTo>
                  <a:cubicBezTo>
                    <a:pt x="1063" y="1215"/>
                    <a:pt x="1034" y="1296"/>
                    <a:pt x="1018" y="1370"/>
                  </a:cubicBezTo>
                  <a:cubicBezTo>
                    <a:pt x="1013" y="1438"/>
                    <a:pt x="1007" y="1501"/>
                    <a:pt x="1013" y="1563"/>
                  </a:cubicBezTo>
                  <a:cubicBezTo>
                    <a:pt x="1023" y="1625"/>
                    <a:pt x="1034" y="1676"/>
                    <a:pt x="1052" y="1727"/>
                  </a:cubicBezTo>
                  <a:cubicBezTo>
                    <a:pt x="1081" y="1790"/>
                    <a:pt x="1109" y="1841"/>
                    <a:pt x="1143" y="1892"/>
                  </a:cubicBezTo>
                  <a:cubicBezTo>
                    <a:pt x="1183" y="1949"/>
                    <a:pt x="1233" y="2006"/>
                    <a:pt x="1296" y="2057"/>
                  </a:cubicBezTo>
                  <a:cubicBezTo>
                    <a:pt x="1370" y="2120"/>
                    <a:pt x="1450" y="2165"/>
                    <a:pt x="1529" y="2204"/>
                  </a:cubicBezTo>
                  <a:cubicBezTo>
                    <a:pt x="1626" y="2251"/>
                    <a:pt x="1728" y="2279"/>
                    <a:pt x="1831" y="2301"/>
                  </a:cubicBezTo>
                  <a:cubicBezTo>
                    <a:pt x="1887" y="2306"/>
                    <a:pt x="1939" y="2313"/>
                    <a:pt x="1984" y="2313"/>
                  </a:cubicBezTo>
                  <a:lnTo>
                    <a:pt x="2052" y="2313"/>
                  </a:lnTo>
                  <a:cubicBezTo>
                    <a:pt x="2125" y="2301"/>
                    <a:pt x="2194" y="2285"/>
                    <a:pt x="2262" y="2261"/>
                  </a:cubicBezTo>
                  <a:cubicBezTo>
                    <a:pt x="2308" y="2245"/>
                    <a:pt x="2353" y="2222"/>
                    <a:pt x="2398" y="2188"/>
                  </a:cubicBezTo>
                  <a:cubicBezTo>
                    <a:pt x="2439" y="2159"/>
                    <a:pt x="2484" y="2120"/>
                    <a:pt x="2524" y="2075"/>
                  </a:cubicBezTo>
                  <a:cubicBezTo>
                    <a:pt x="2558" y="2028"/>
                    <a:pt x="2592" y="1983"/>
                    <a:pt x="2615" y="1931"/>
                  </a:cubicBezTo>
                  <a:lnTo>
                    <a:pt x="2597" y="1938"/>
                  </a:lnTo>
                  <a:cubicBezTo>
                    <a:pt x="2615" y="1926"/>
                    <a:pt x="2626" y="1904"/>
                    <a:pt x="2631" y="1892"/>
                  </a:cubicBezTo>
                  <a:cubicBezTo>
                    <a:pt x="2644" y="1870"/>
                    <a:pt x="2660" y="1852"/>
                    <a:pt x="2683" y="1852"/>
                  </a:cubicBezTo>
                  <a:cubicBezTo>
                    <a:pt x="2705" y="1852"/>
                    <a:pt x="2728" y="1863"/>
                    <a:pt x="2734" y="1881"/>
                  </a:cubicBezTo>
                  <a:cubicBezTo>
                    <a:pt x="2796" y="2017"/>
                    <a:pt x="2854" y="2120"/>
                    <a:pt x="2910" y="2216"/>
                  </a:cubicBezTo>
                  <a:cubicBezTo>
                    <a:pt x="2972" y="2285"/>
                    <a:pt x="3040" y="2353"/>
                    <a:pt x="3114" y="2416"/>
                  </a:cubicBezTo>
                  <a:cubicBezTo>
                    <a:pt x="3200" y="2484"/>
                    <a:pt x="3285" y="2540"/>
                    <a:pt x="3381" y="2579"/>
                  </a:cubicBezTo>
                  <a:cubicBezTo>
                    <a:pt x="3394" y="2579"/>
                    <a:pt x="3399" y="2586"/>
                    <a:pt x="3410" y="2586"/>
                  </a:cubicBezTo>
                  <a:cubicBezTo>
                    <a:pt x="3455" y="2592"/>
                    <a:pt x="3496" y="2597"/>
                    <a:pt x="3535" y="2597"/>
                  </a:cubicBezTo>
                  <a:cubicBezTo>
                    <a:pt x="3552" y="2597"/>
                    <a:pt x="3575" y="2592"/>
                    <a:pt x="3598" y="2592"/>
                  </a:cubicBezTo>
                  <a:cubicBezTo>
                    <a:pt x="3672" y="2586"/>
                    <a:pt x="3740" y="2563"/>
                    <a:pt x="3814" y="2540"/>
                  </a:cubicBezTo>
                  <a:cubicBezTo>
                    <a:pt x="3837" y="2529"/>
                    <a:pt x="3859" y="2523"/>
                    <a:pt x="3882" y="2511"/>
                  </a:cubicBezTo>
                  <a:cubicBezTo>
                    <a:pt x="3893" y="2484"/>
                    <a:pt x="3916" y="2471"/>
                    <a:pt x="3945" y="2471"/>
                  </a:cubicBezTo>
                  <a:lnTo>
                    <a:pt x="3961" y="2471"/>
                  </a:lnTo>
                  <a:cubicBezTo>
                    <a:pt x="3995" y="2450"/>
                    <a:pt x="4029" y="2426"/>
                    <a:pt x="4063" y="2403"/>
                  </a:cubicBezTo>
                  <a:cubicBezTo>
                    <a:pt x="4137" y="2347"/>
                    <a:pt x="4205" y="2285"/>
                    <a:pt x="4262" y="2216"/>
                  </a:cubicBezTo>
                  <a:cubicBezTo>
                    <a:pt x="4302" y="2165"/>
                    <a:pt x="4336" y="2114"/>
                    <a:pt x="4365" y="2062"/>
                  </a:cubicBezTo>
                  <a:cubicBezTo>
                    <a:pt x="4370" y="2051"/>
                    <a:pt x="4376" y="2041"/>
                    <a:pt x="4382" y="2028"/>
                  </a:cubicBezTo>
                  <a:cubicBezTo>
                    <a:pt x="4410" y="1972"/>
                    <a:pt x="4427" y="1910"/>
                    <a:pt x="4444" y="1847"/>
                  </a:cubicBezTo>
                  <a:lnTo>
                    <a:pt x="4444" y="1813"/>
                  </a:lnTo>
                  <a:cubicBezTo>
                    <a:pt x="4451" y="1790"/>
                    <a:pt x="4451" y="1768"/>
                    <a:pt x="4451" y="1745"/>
                  </a:cubicBezTo>
                  <a:cubicBezTo>
                    <a:pt x="4451" y="1716"/>
                    <a:pt x="4467" y="1693"/>
                    <a:pt x="4490" y="1676"/>
                  </a:cubicBezTo>
                  <a:cubicBezTo>
                    <a:pt x="4506" y="1666"/>
                    <a:pt x="4519" y="1659"/>
                    <a:pt x="4530" y="1659"/>
                  </a:cubicBezTo>
                  <a:lnTo>
                    <a:pt x="4546" y="1659"/>
                  </a:lnTo>
                  <a:cubicBezTo>
                    <a:pt x="4580" y="1659"/>
                    <a:pt x="4614" y="1682"/>
                    <a:pt x="4626" y="1721"/>
                  </a:cubicBezTo>
                  <a:cubicBezTo>
                    <a:pt x="4632" y="1739"/>
                    <a:pt x="4637" y="1761"/>
                    <a:pt x="4643" y="1784"/>
                  </a:cubicBezTo>
                  <a:cubicBezTo>
                    <a:pt x="4648" y="1795"/>
                    <a:pt x="4655" y="1813"/>
                    <a:pt x="4661" y="1824"/>
                  </a:cubicBezTo>
                  <a:cubicBezTo>
                    <a:pt x="4677" y="1852"/>
                    <a:pt x="4689" y="1881"/>
                    <a:pt x="4706" y="1904"/>
                  </a:cubicBezTo>
                  <a:cubicBezTo>
                    <a:pt x="4729" y="1931"/>
                    <a:pt x="4751" y="1960"/>
                    <a:pt x="4785" y="1989"/>
                  </a:cubicBezTo>
                  <a:cubicBezTo>
                    <a:pt x="4802" y="2006"/>
                    <a:pt x="4826" y="2017"/>
                    <a:pt x="4847" y="2028"/>
                  </a:cubicBezTo>
                  <a:cubicBezTo>
                    <a:pt x="4860" y="2041"/>
                    <a:pt x="4876" y="2046"/>
                    <a:pt x="4894" y="2057"/>
                  </a:cubicBezTo>
                  <a:cubicBezTo>
                    <a:pt x="4933" y="2075"/>
                    <a:pt x="4978" y="2091"/>
                    <a:pt x="5036" y="2102"/>
                  </a:cubicBezTo>
                  <a:cubicBezTo>
                    <a:pt x="5098" y="2114"/>
                    <a:pt x="5149" y="2114"/>
                    <a:pt x="5201" y="2114"/>
                  </a:cubicBezTo>
                  <a:lnTo>
                    <a:pt x="5285" y="2114"/>
                  </a:lnTo>
                  <a:lnTo>
                    <a:pt x="5303" y="2109"/>
                  </a:lnTo>
                  <a:cubicBezTo>
                    <a:pt x="5411" y="2096"/>
                    <a:pt x="5524" y="2068"/>
                    <a:pt x="5626" y="2028"/>
                  </a:cubicBezTo>
                  <a:cubicBezTo>
                    <a:pt x="5666" y="2012"/>
                    <a:pt x="5705" y="1994"/>
                    <a:pt x="5746" y="1978"/>
                  </a:cubicBezTo>
                  <a:cubicBezTo>
                    <a:pt x="5802" y="1949"/>
                    <a:pt x="5859" y="1915"/>
                    <a:pt x="5910" y="1881"/>
                  </a:cubicBezTo>
                  <a:cubicBezTo>
                    <a:pt x="5927" y="1870"/>
                    <a:pt x="5944" y="1858"/>
                    <a:pt x="5962" y="1841"/>
                  </a:cubicBezTo>
                  <a:cubicBezTo>
                    <a:pt x="5990" y="1818"/>
                    <a:pt x="6019" y="1795"/>
                    <a:pt x="6046" y="1768"/>
                  </a:cubicBezTo>
                  <a:cubicBezTo>
                    <a:pt x="6058" y="1756"/>
                    <a:pt x="6069" y="1745"/>
                    <a:pt x="6080" y="1727"/>
                  </a:cubicBezTo>
                  <a:cubicBezTo>
                    <a:pt x="6109" y="1693"/>
                    <a:pt x="6132" y="1666"/>
                    <a:pt x="6148" y="1631"/>
                  </a:cubicBezTo>
                  <a:cubicBezTo>
                    <a:pt x="6155" y="1619"/>
                    <a:pt x="6161" y="1614"/>
                    <a:pt x="6161" y="1603"/>
                  </a:cubicBezTo>
                  <a:cubicBezTo>
                    <a:pt x="6177" y="1569"/>
                    <a:pt x="6189" y="1540"/>
                    <a:pt x="6195" y="1506"/>
                  </a:cubicBezTo>
                  <a:cubicBezTo>
                    <a:pt x="6200" y="1472"/>
                    <a:pt x="6200" y="1443"/>
                    <a:pt x="6200" y="1415"/>
                  </a:cubicBezTo>
                  <a:cubicBezTo>
                    <a:pt x="6195" y="1375"/>
                    <a:pt x="6189" y="1352"/>
                    <a:pt x="6183" y="1330"/>
                  </a:cubicBezTo>
                  <a:cubicBezTo>
                    <a:pt x="6172" y="1301"/>
                    <a:pt x="6155" y="1273"/>
                    <a:pt x="6138" y="1244"/>
                  </a:cubicBezTo>
                  <a:cubicBezTo>
                    <a:pt x="6103" y="1205"/>
                    <a:pt x="6075" y="1170"/>
                    <a:pt x="6046" y="1142"/>
                  </a:cubicBezTo>
                  <a:cubicBezTo>
                    <a:pt x="6041" y="1136"/>
                    <a:pt x="6041" y="1131"/>
                    <a:pt x="6035" y="1131"/>
                  </a:cubicBezTo>
                  <a:cubicBezTo>
                    <a:pt x="6024" y="1108"/>
                    <a:pt x="6019" y="1079"/>
                    <a:pt x="6024" y="1052"/>
                  </a:cubicBezTo>
                  <a:cubicBezTo>
                    <a:pt x="6035" y="1018"/>
                    <a:pt x="6064" y="995"/>
                    <a:pt x="6093" y="989"/>
                  </a:cubicBezTo>
                  <a:cubicBezTo>
                    <a:pt x="6143" y="977"/>
                    <a:pt x="6200" y="971"/>
                    <a:pt x="6251" y="960"/>
                  </a:cubicBezTo>
                  <a:cubicBezTo>
                    <a:pt x="6399" y="937"/>
                    <a:pt x="6547" y="909"/>
                    <a:pt x="6678" y="864"/>
                  </a:cubicBezTo>
                  <a:cubicBezTo>
                    <a:pt x="6740" y="840"/>
                    <a:pt x="6791" y="819"/>
                    <a:pt x="6843" y="785"/>
                  </a:cubicBezTo>
                  <a:cubicBezTo>
                    <a:pt x="6871" y="761"/>
                    <a:pt x="6893" y="738"/>
                    <a:pt x="6922" y="711"/>
                  </a:cubicBezTo>
                  <a:cubicBezTo>
                    <a:pt x="6939" y="682"/>
                    <a:pt x="6956" y="659"/>
                    <a:pt x="6967" y="636"/>
                  </a:cubicBezTo>
                  <a:cubicBezTo>
                    <a:pt x="6979" y="609"/>
                    <a:pt x="6990" y="575"/>
                    <a:pt x="7001" y="528"/>
                  </a:cubicBezTo>
                  <a:cubicBezTo>
                    <a:pt x="7008" y="483"/>
                    <a:pt x="7008" y="431"/>
                    <a:pt x="7008" y="370"/>
                  </a:cubicBezTo>
                  <a:cubicBezTo>
                    <a:pt x="6995" y="307"/>
                    <a:pt x="6984" y="250"/>
                    <a:pt x="6967" y="205"/>
                  </a:cubicBezTo>
                  <a:cubicBezTo>
                    <a:pt x="6961" y="187"/>
                    <a:pt x="6956" y="176"/>
                    <a:pt x="6950" y="165"/>
                  </a:cubicBezTo>
                  <a:cubicBezTo>
                    <a:pt x="6945" y="171"/>
                    <a:pt x="6939" y="176"/>
                    <a:pt x="6939" y="182"/>
                  </a:cubicBezTo>
                  <a:cubicBezTo>
                    <a:pt x="6922" y="244"/>
                    <a:pt x="6898" y="302"/>
                    <a:pt x="6871" y="358"/>
                  </a:cubicBezTo>
                  <a:cubicBezTo>
                    <a:pt x="6848" y="404"/>
                    <a:pt x="6819" y="449"/>
                    <a:pt x="6785" y="483"/>
                  </a:cubicBezTo>
                  <a:cubicBezTo>
                    <a:pt x="6751" y="517"/>
                    <a:pt x="6717" y="551"/>
                    <a:pt x="6678" y="580"/>
                  </a:cubicBezTo>
                  <a:cubicBezTo>
                    <a:pt x="6633" y="609"/>
                    <a:pt x="6581" y="630"/>
                    <a:pt x="6536" y="648"/>
                  </a:cubicBezTo>
                  <a:cubicBezTo>
                    <a:pt x="6468" y="670"/>
                    <a:pt x="6394" y="682"/>
                    <a:pt x="6319" y="688"/>
                  </a:cubicBezTo>
                  <a:cubicBezTo>
                    <a:pt x="6308" y="693"/>
                    <a:pt x="6292" y="693"/>
                    <a:pt x="6279" y="693"/>
                  </a:cubicBezTo>
                  <a:cubicBezTo>
                    <a:pt x="6211" y="693"/>
                    <a:pt x="6143" y="682"/>
                    <a:pt x="6075" y="670"/>
                  </a:cubicBezTo>
                  <a:cubicBezTo>
                    <a:pt x="5996" y="654"/>
                    <a:pt x="5922" y="630"/>
                    <a:pt x="5854" y="596"/>
                  </a:cubicBezTo>
                  <a:cubicBezTo>
                    <a:pt x="5831" y="585"/>
                    <a:pt x="5802" y="568"/>
                    <a:pt x="5780" y="551"/>
                  </a:cubicBezTo>
                  <a:cubicBezTo>
                    <a:pt x="5762" y="546"/>
                    <a:pt x="5746" y="540"/>
                    <a:pt x="5728" y="540"/>
                  </a:cubicBezTo>
                  <a:cubicBezTo>
                    <a:pt x="5712" y="540"/>
                    <a:pt x="5689" y="546"/>
                    <a:pt x="5678" y="557"/>
                  </a:cubicBezTo>
                  <a:cubicBezTo>
                    <a:pt x="5649" y="585"/>
                    <a:pt x="5637" y="625"/>
                    <a:pt x="5655" y="659"/>
                  </a:cubicBezTo>
                  <a:cubicBezTo>
                    <a:pt x="5694" y="750"/>
                    <a:pt x="5728" y="830"/>
                    <a:pt x="5757" y="909"/>
                  </a:cubicBezTo>
                  <a:cubicBezTo>
                    <a:pt x="5786" y="1011"/>
                    <a:pt x="5807" y="1097"/>
                    <a:pt x="5814" y="1181"/>
                  </a:cubicBezTo>
                  <a:cubicBezTo>
                    <a:pt x="5814" y="1228"/>
                    <a:pt x="5814" y="1273"/>
                    <a:pt x="5802" y="1312"/>
                  </a:cubicBezTo>
                  <a:cubicBezTo>
                    <a:pt x="5797" y="1341"/>
                    <a:pt x="5786" y="1370"/>
                    <a:pt x="5773" y="1398"/>
                  </a:cubicBezTo>
                  <a:cubicBezTo>
                    <a:pt x="5762" y="1420"/>
                    <a:pt x="5752" y="1438"/>
                    <a:pt x="5734" y="1454"/>
                  </a:cubicBezTo>
                  <a:cubicBezTo>
                    <a:pt x="5712" y="1477"/>
                    <a:pt x="5694" y="1495"/>
                    <a:pt x="5671" y="1511"/>
                  </a:cubicBezTo>
                  <a:cubicBezTo>
                    <a:pt x="5626" y="1540"/>
                    <a:pt x="5581" y="1563"/>
                    <a:pt x="5535" y="1574"/>
                  </a:cubicBezTo>
                  <a:cubicBezTo>
                    <a:pt x="5490" y="1591"/>
                    <a:pt x="5439" y="1603"/>
                    <a:pt x="5387" y="1603"/>
                  </a:cubicBezTo>
                  <a:lnTo>
                    <a:pt x="5371" y="1603"/>
                  </a:lnTo>
                  <a:cubicBezTo>
                    <a:pt x="5325" y="1603"/>
                    <a:pt x="5274" y="1603"/>
                    <a:pt x="5222" y="1591"/>
                  </a:cubicBezTo>
                  <a:cubicBezTo>
                    <a:pt x="5143" y="1574"/>
                    <a:pt x="5075" y="1546"/>
                    <a:pt x="4996" y="1506"/>
                  </a:cubicBezTo>
                  <a:cubicBezTo>
                    <a:pt x="4899" y="1454"/>
                    <a:pt x="4808" y="1398"/>
                    <a:pt x="4723" y="1318"/>
                  </a:cubicBezTo>
                  <a:cubicBezTo>
                    <a:pt x="4626" y="1233"/>
                    <a:pt x="4541" y="1136"/>
                    <a:pt x="4472" y="1034"/>
                  </a:cubicBezTo>
                  <a:cubicBezTo>
                    <a:pt x="4461" y="1018"/>
                    <a:pt x="4438" y="1005"/>
                    <a:pt x="4416" y="1005"/>
                  </a:cubicBezTo>
                  <a:cubicBezTo>
                    <a:pt x="4382" y="1005"/>
                    <a:pt x="4359" y="1018"/>
                    <a:pt x="4341" y="1040"/>
                  </a:cubicBezTo>
                  <a:cubicBezTo>
                    <a:pt x="4273" y="1142"/>
                    <a:pt x="4223" y="1262"/>
                    <a:pt x="4171" y="1370"/>
                  </a:cubicBezTo>
                  <a:cubicBezTo>
                    <a:pt x="4149" y="1438"/>
                    <a:pt x="4121" y="1501"/>
                    <a:pt x="4086" y="1563"/>
                  </a:cubicBezTo>
                  <a:cubicBezTo>
                    <a:pt x="4047" y="1637"/>
                    <a:pt x="4007" y="1700"/>
                    <a:pt x="3961" y="1750"/>
                  </a:cubicBezTo>
                  <a:cubicBezTo>
                    <a:pt x="3932" y="1779"/>
                    <a:pt x="3905" y="1807"/>
                    <a:pt x="3871" y="1829"/>
                  </a:cubicBezTo>
                  <a:cubicBezTo>
                    <a:pt x="3837" y="1847"/>
                    <a:pt x="3808" y="1863"/>
                    <a:pt x="3774" y="1876"/>
                  </a:cubicBezTo>
                  <a:cubicBezTo>
                    <a:pt x="3728" y="1892"/>
                    <a:pt x="3677" y="1897"/>
                    <a:pt x="3625" y="1904"/>
                  </a:cubicBezTo>
                  <a:lnTo>
                    <a:pt x="3598" y="1904"/>
                  </a:lnTo>
                  <a:cubicBezTo>
                    <a:pt x="3557" y="1904"/>
                    <a:pt x="3523" y="1904"/>
                    <a:pt x="3484" y="1897"/>
                  </a:cubicBezTo>
                  <a:cubicBezTo>
                    <a:pt x="3444" y="1886"/>
                    <a:pt x="3410" y="1870"/>
                    <a:pt x="3370" y="1852"/>
                  </a:cubicBezTo>
                  <a:cubicBezTo>
                    <a:pt x="3325" y="1829"/>
                    <a:pt x="3279" y="1802"/>
                    <a:pt x="3240" y="1768"/>
                  </a:cubicBezTo>
                  <a:cubicBezTo>
                    <a:pt x="3189" y="1716"/>
                    <a:pt x="3137" y="1659"/>
                    <a:pt x="3092" y="1585"/>
                  </a:cubicBezTo>
                  <a:cubicBezTo>
                    <a:pt x="3040" y="1511"/>
                    <a:pt x="3001" y="1427"/>
                    <a:pt x="2967" y="1335"/>
                  </a:cubicBezTo>
                  <a:lnTo>
                    <a:pt x="2967" y="1325"/>
                  </a:lnTo>
                  <a:lnTo>
                    <a:pt x="2956" y="1296"/>
                  </a:lnTo>
                  <a:cubicBezTo>
                    <a:pt x="2956" y="1284"/>
                    <a:pt x="2944" y="1267"/>
                    <a:pt x="2938" y="1256"/>
                  </a:cubicBezTo>
                  <a:cubicBezTo>
                    <a:pt x="2927" y="1244"/>
                    <a:pt x="2916" y="1239"/>
                    <a:pt x="2899" y="1233"/>
                  </a:cubicBezTo>
                  <a:cubicBezTo>
                    <a:pt x="2893" y="1228"/>
                    <a:pt x="2882" y="1228"/>
                    <a:pt x="2870" y="1228"/>
                  </a:cubicBezTo>
                  <a:cubicBezTo>
                    <a:pt x="2848" y="1228"/>
                    <a:pt x="2825" y="1233"/>
                    <a:pt x="2814" y="1250"/>
                  </a:cubicBezTo>
                  <a:cubicBezTo>
                    <a:pt x="2739" y="1312"/>
                    <a:pt x="2665" y="1370"/>
                    <a:pt x="2592" y="1427"/>
                  </a:cubicBezTo>
                  <a:cubicBezTo>
                    <a:pt x="2507" y="1477"/>
                    <a:pt x="2427" y="1517"/>
                    <a:pt x="2348" y="1546"/>
                  </a:cubicBezTo>
                  <a:cubicBezTo>
                    <a:pt x="2290" y="1563"/>
                    <a:pt x="2240" y="1574"/>
                    <a:pt x="2188" y="1580"/>
                  </a:cubicBezTo>
                  <a:lnTo>
                    <a:pt x="2166" y="1580"/>
                  </a:lnTo>
                  <a:cubicBezTo>
                    <a:pt x="2125" y="1580"/>
                    <a:pt x="2086" y="1574"/>
                    <a:pt x="2052" y="1569"/>
                  </a:cubicBezTo>
                  <a:cubicBezTo>
                    <a:pt x="2007" y="1556"/>
                    <a:pt x="1973" y="1540"/>
                    <a:pt x="1933" y="1522"/>
                  </a:cubicBezTo>
                  <a:cubicBezTo>
                    <a:pt x="1887" y="1501"/>
                    <a:pt x="1842" y="1466"/>
                    <a:pt x="1802" y="1432"/>
                  </a:cubicBezTo>
                  <a:cubicBezTo>
                    <a:pt x="1763" y="1398"/>
                    <a:pt x="1734" y="1359"/>
                    <a:pt x="1705" y="1318"/>
                  </a:cubicBezTo>
                  <a:cubicBezTo>
                    <a:pt x="1682" y="1284"/>
                    <a:pt x="1666" y="1250"/>
                    <a:pt x="1648" y="1210"/>
                  </a:cubicBezTo>
                  <a:cubicBezTo>
                    <a:pt x="1637" y="1165"/>
                    <a:pt x="1626" y="1120"/>
                    <a:pt x="1626" y="1063"/>
                  </a:cubicBezTo>
                  <a:cubicBezTo>
                    <a:pt x="1621" y="971"/>
                    <a:pt x="1632" y="875"/>
                    <a:pt x="1637" y="785"/>
                  </a:cubicBezTo>
                  <a:cubicBezTo>
                    <a:pt x="1643" y="738"/>
                    <a:pt x="1648" y="693"/>
                    <a:pt x="1655" y="643"/>
                  </a:cubicBezTo>
                  <a:cubicBezTo>
                    <a:pt x="1655" y="625"/>
                    <a:pt x="1648" y="602"/>
                    <a:pt x="1637" y="585"/>
                  </a:cubicBezTo>
                  <a:cubicBezTo>
                    <a:pt x="1626" y="580"/>
                    <a:pt x="1614" y="568"/>
                    <a:pt x="1603" y="562"/>
                  </a:cubicBezTo>
                  <a:lnTo>
                    <a:pt x="1546" y="562"/>
                  </a:lnTo>
                  <a:cubicBezTo>
                    <a:pt x="1443" y="568"/>
                    <a:pt x="1353" y="575"/>
                    <a:pt x="1257" y="575"/>
                  </a:cubicBezTo>
                  <a:cubicBezTo>
                    <a:pt x="1058" y="575"/>
                    <a:pt x="893" y="557"/>
                    <a:pt x="740" y="523"/>
                  </a:cubicBezTo>
                  <a:cubicBezTo>
                    <a:pt x="625" y="500"/>
                    <a:pt x="530" y="465"/>
                    <a:pt x="438" y="420"/>
                  </a:cubicBezTo>
                  <a:cubicBezTo>
                    <a:pt x="365" y="386"/>
                    <a:pt x="302" y="341"/>
                    <a:pt x="239" y="289"/>
                  </a:cubicBezTo>
                  <a:cubicBezTo>
                    <a:pt x="182" y="234"/>
                    <a:pt x="137" y="176"/>
                    <a:pt x="97" y="119"/>
                  </a:cubicBezTo>
                  <a:cubicBezTo>
                    <a:pt x="69" y="79"/>
                    <a:pt x="52" y="40"/>
                    <a:pt x="29"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2" name="Google Shape;2196;p27"/>
            <p:cNvSpPr>
              <a:spLocks noChangeArrowheads="1"/>
            </p:cNvSpPr>
            <p:nvPr/>
          </p:nvSpPr>
          <p:spPr bwMode="auto">
            <a:xfrm flipH="1">
              <a:off x="2034128" y="3487471"/>
              <a:ext cx="217270" cy="208788"/>
            </a:xfrm>
            <a:custGeom>
              <a:avLst/>
              <a:gdLst>
                <a:gd name="T0" fmla="*/ 0 w 7394"/>
                <a:gd name="T1" fmla="*/ 0 h 7100"/>
                <a:gd name="T2" fmla="*/ 7394 w 7394"/>
                <a:gd name="T3" fmla="*/ 7100 h 7100"/>
              </a:gdLst>
              <a:ahLst/>
              <a:cxnLst/>
              <a:rect l="T0" t="T1" r="T2" b="T3"/>
              <a:pathLst>
                <a:path w="7394" h="7100" extrusionOk="0">
                  <a:moveTo>
                    <a:pt x="722" y="3700"/>
                  </a:moveTo>
                  <a:cubicBezTo>
                    <a:pt x="725" y="3702"/>
                    <a:pt x="728" y="3703"/>
                    <a:pt x="731" y="3704"/>
                  </a:cubicBezTo>
                  <a:lnTo>
                    <a:pt x="728" y="3700"/>
                  </a:lnTo>
                  <a:close/>
                  <a:moveTo>
                    <a:pt x="3898" y="171"/>
                  </a:moveTo>
                  <a:cubicBezTo>
                    <a:pt x="3938" y="171"/>
                    <a:pt x="3979" y="176"/>
                    <a:pt x="4018" y="176"/>
                  </a:cubicBezTo>
                  <a:cubicBezTo>
                    <a:pt x="4069" y="189"/>
                    <a:pt x="4115" y="205"/>
                    <a:pt x="4160" y="228"/>
                  </a:cubicBezTo>
                  <a:cubicBezTo>
                    <a:pt x="4205" y="250"/>
                    <a:pt x="4257" y="279"/>
                    <a:pt x="4302" y="318"/>
                  </a:cubicBezTo>
                  <a:cubicBezTo>
                    <a:pt x="4359" y="370"/>
                    <a:pt x="4404" y="420"/>
                    <a:pt x="4444" y="472"/>
                  </a:cubicBezTo>
                  <a:cubicBezTo>
                    <a:pt x="4472" y="512"/>
                    <a:pt x="4490" y="551"/>
                    <a:pt x="4507" y="591"/>
                  </a:cubicBezTo>
                  <a:cubicBezTo>
                    <a:pt x="4541" y="693"/>
                    <a:pt x="4558" y="808"/>
                    <a:pt x="4569" y="921"/>
                  </a:cubicBezTo>
                  <a:cubicBezTo>
                    <a:pt x="4575" y="978"/>
                    <a:pt x="4580" y="1034"/>
                    <a:pt x="4592" y="1086"/>
                  </a:cubicBezTo>
                  <a:cubicBezTo>
                    <a:pt x="4598" y="1131"/>
                    <a:pt x="4609" y="1183"/>
                    <a:pt x="4637" y="1245"/>
                  </a:cubicBezTo>
                  <a:cubicBezTo>
                    <a:pt x="4643" y="1262"/>
                    <a:pt x="4648" y="1280"/>
                    <a:pt x="4666" y="1301"/>
                  </a:cubicBezTo>
                  <a:lnTo>
                    <a:pt x="4672" y="1319"/>
                  </a:lnTo>
                  <a:cubicBezTo>
                    <a:pt x="4682" y="1330"/>
                    <a:pt x="4688" y="1348"/>
                    <a:pt x="4700" y="1364"/>
                  </a:cubicBezTo>
                  <a:lnTo>
                    <a:pt x="4706" y="1382"/>
                  </a:lnTo>
                  <a:cubicBezTo>
                    <a:pt x="4711" y="1393"/>
                    <a:pt x="4722" y="1409"/>
                    <a:pt x="4734" y="1421"/>
                  </a:cubicBezTo>
                  <a:cubicBezTo>
                    <a:pt x="4751" y="1443"/>
                    <a:pt x="4779" y="1455"/>
                    <a:pt x="4808" y="1455"/>
                  </a:cubicBezTo>
                  <a:cubicBezTo>
                    <a:pt x="4824" y="1455"/>
                    <a:pt x="4842" y="1450"/>
                    <a:pt x="4858" y="1443"/>
                  </a:cubicBezTo>
                  <a:cubicBezTo>
                    <a:pt x="4865" y="1438"/>
                    <a:pt x="4876" y="1427"/>
                    <a:pt x="4887" y="1421"/>
                  </a:cubicBezTo>
                  <a:lnTo>
                    <a:pt x="4899" y="1409"/>
                  </a:lnTo>
                  <a:cubicBezTo>
                    <a:pt x="4921" y="1398"/>
                    <a:pt x="4939" y="1387"/>
                    <a:pt x="4961" y="1382"/>
                  </a:cubicBezTo>
                  <a:cubicBezTo>
                    <a:pt x="4984" y="1370"/>
                    <a:pt x="5012" y="1364"/>
                    <a:pt x="5036" y="1353"/>
                  </a:cubicBezTo>
                  <a:cubicBezTo>
                    <a:pt x="5057" y="1348"/>
                    <a:pt x="5086" y="1341"/>
                    <a:pt x="5109" y="1330"/>
                  </a:cubicBezTo>
                  <a:cubicBezTo>
                    <a:pt x="5149" y="1319"/>
                    <a:pt x="5194" y="1301"/>
                    <a:pt x="5233" y="1290"/>
                  </a:cubicBezTo>
                  <a:lnTo>
                    <a:pt x="5285" y="1267"/>
                  </a:lnTo>
                  <a:cubicBezTo>
                    <a:pt x="5370" y="1239"/>
                    <a:pt x="5479" y="1199"/>
                    <a:pt x="5603" y="1188"/>
                  </a:cubicBezTo>
                  <a:cubicBezTo>
                    <a:pt x="5621" y="1183"/>
                    <a:pt x="5637" y="1183"/>
                    <a:pt x="5655" y="1183"/>
                  </a:cubicBezTo>
                  <a:cubicBezTo>
                    <a:pt x="5689" y="1183"/>
                    <a:pt x="5728" y="1188"/>
                    <a:pt x="5773" y="1194"/>
                  </a:cubicBezTo>
                  <a:cubicBezTo>
                    <a:pt x="5831" y="1205"/>
                    <a:pt x="5888" y="1222"/>
                    <a:pt x="5938" y="1251"/>
                  </a:cubicBezTo>
                  <a:cubicBezTo>
                    <a:pt x="5983" y="1267"/>
                    <a:pt x="6024" y="1296"/>
                    <a:pt x="6064" y="1325"/>
                  </a:cubicBezTo>
                  <a:cubicBezTo>
                    <a:pt x="6093" y="1353"/>
                    <a:pt x="6120" y="1382"/>
                    <a:pt x="6143" y="1409"/>
                  </a:cubicBezTo>
                  <a:cubicBezTo>
                    <a:pt x="6161" y="1438"/>
                    <a:pt x="6177" y="1472"/>
                    <a:pt x="6195" y="1506"/>
                  </a:cubicBezTo>
                  <a:cubicBezTo>
                    <a:pt x="6206" y="1540"/>
                    <a:pt x="6211" y="1580"/>
                    <a:pt x="6217" y="1620"/>
                  </a:cubicBezTo>
                  <a:cubicBezTo>
                    <a:pt x="6222" y="1660"/>
                    <a:pt x="6222" y="1700"/>
                    <a:pt x="6217" y="1734"/>
                  </a:cubicBezTo>
                  <a:cubicBezTo>
                    <a:pt x="6211" y="1768"/>
                    <a:pt x="6200" y="1796"/>
                    <a:pt x="6183" y="1825"/>
                  </a:cubicBezTo>
                  <a:cubicBezTo>
                    <a:pt x="6143" y="1915"/>
                    <a:pt x="6080" y="1989"/>
                    <a:pt x="6018" y="2069"/>
                  </a:cubicBezTo>
                  <a:lnTo>
                    <a:pt x="5978" y="2120"/>
                  </a:lnTo>
                  <a:cubicBezTo>
                    <a:pt x="5933" y="2171"/>
                    <a:pt x="5904" y="2211"/>
                    <a:pt x="5876" y="2261"/>
                  </a:cubicBezTo>
                  <a:cubicBezTo>
                    <a:pt x="5859" y="2285"/>
                    <a:pt x="5847" y="2313"/>
                    <a:pt x="5836" y="2342"/>
                  </a:cubicBezTo>
                  <a:cubicBezTo>
                    <a:pt x="5831" y="2358"/>
                    <a:pt x="5825" y="2381"/>
                    <a:pt x="5820" y="2410"/>
                  </a:cubicBezTo>
                  <a:cubicBezTo>
                    <a:pt x="5813" y="2421"/>
                    <a:pt x="5802" y="2432"/>
                    <a:pt x="5791" y="2450"/>
                  </a:cubicBezTo>
                  <a:lnTo>
                    <a:pt x="5773" y="2478"/>
                  </a:lnTo>
                  <a:cubicBezTo>
                    <a:pt x="5757" y="2500"/>
                    <a:pt x="5752" y="2541"/>
                    <a:pt x="5768" y="2568"/>
                  </a:cubicBezTo>
                  <a:cubicBezTo>
                    <a:pt x="5773" y="2581"/>
                    <a:pt x="5786" y="2591"/>
                    <a:pt x="5797" y="2602"/>
                  </a:cubicBezTo>
                  <a:cubicBezTo>
                    <a:pt x="5813" y="2609"/>
                    <a:pt x="5825" y="2615"/>
                    <a:pt x="5842" y="2615"/>
                  </a:cubicBezTo>
                  <a:cubicBezTo>
                    <a:pt x="5928" y="2631"/>
                    <a:pt x="6018" y="2636"/>
                    <a:pt x="6103" y="2649"/>
                  </a:cubicBezTo>
                  <a:lnTo>
                    <a:pt x="6143" y="2649"/>
                  </a:lnTo>
                  <a:cubicBezTo>
                    <a:pt x="6251" y="2660"/>
                    <a:pt x="6371" y="2671"/>
                    <a:pt x="6484" y="2688"/>
                  </a:cubicBezTo>
                  <a:cubicBezTo>
                    <a:pt x="6638" y="2722"/>
                    <a:pt x="6751" y="2751"/>
                    <a:pt x="6848" y="2796"/>
                  </a:cubicBezTo>
                  <a:cubicBezTo>
                    <a:pt x="6911" y="2825"/>
                    <a:pt x="6956" y="2859"/>
                    <a:pt x="7001" y="2893"/>
                  </a:cubicBezTo>
                  <a:cubicBezTo>
                    <a:pt x="7035" y="2921"/>
                    <a:pt x="7064" y="2950"/>
                    <a:pt x="7087" y="2984"/>
                  </a:cubicBezTo>
                  <a:cubicBezTo>
                    <a:pt x="7109" y="3018"/>
                    <a:pt x="7126" y="3052"/>
                    <a:pt x="7143" y="3092"/>
                  </a:cubicBezTo>
                  <a:cubicBezTo>
                    <a:pt x="7160" y="3137"/>
                    <a:pt x="7171" y="3194"/>
                    <a:pt x="7184" y="3262"/>
                  </a:cubicBezTo>
                  <a:cubicBezTo>
                    <a:pt x="7184" y="3318"/>
                    <a:pt x="7184" y="3370"/>
                    <a:pt x="7177" y="3415"/>
                  </a:cubicBezTo>
                  <a:cubicBezTo>
                    <a:pt x="7166" y="3462"/>
                    <a:pt x="7155" y="3496"/>
                    <a:pt x="7143" y="3523"/>
                  </a:cubicBezTo>
                  <a:cubicBezTo>
                    <a:pt x="7132" y="3546"/>
                    <a:pt x="7115" y="3569"/>
                    <a:pt x="7098" y="3598"/>
                  </a:cubicBezTo>
                  <a:cubicBezTo>
                    <a:pt x="7069" y="3625"/>
                    <a:pt x="7047" y="3648"/>
                    <a:pt x="7013" y="3672"/>
                  </a:cubicBezTo>
                  <a:cubicBezTo>
                    <a:pt x="6967" y="3706"/>
                    <a:pt x="6916" y="3727"/>
                    <a:pt x="6854" y="3751"/>
                  </a:cubicBezTo>
                  <a:cubicBezTo>
                    <a:pt x="6723" y="3796"/>
                    <a:pt x="6575" y="3824"/>
                    <a:pt x="6427" y="3847"/>
                  </a:cubicBezTo>
                  <a:cubicBezTo>
                    <a:pt x="6376" y="3858"/>
                    <a:pt x="6319" y="3864"/>
                    <a:pt x="6269" y="3876"/>
                  </a:cubicBezTo>
                  <a:cubicBezTo>
                    <a:pt x="6240" y="3882"/>
                    <a:pt x="6211" y="3905"/>
                    <a:pt x="6200" y="3939"/>
                  </a:cubicBezTo>
                  <a:cubicBezTo>
                    <a:pt x="6195" y="3973"/>
                    <a:pt x="6200" y="4007"/>
                    <a:pt x="6222" y="4029"/>
                  </a:cubicBezTo>
                  <a:cubicBezTo>
                    <a:pt x="6251" y="4057"/>
                    <a:pt x="6279" y="4092"/>
                    <a:pt x="6314" y="4131"/>
                  </a:cubicBezTo>
                  <a:cubicBezTo>
                    <a:pt x="6331" y="4160"/>
                    <a:pt x="6348" y="4188"/>
                    <a:pt x="6359" y="4217"/>
                  </a:cubicBezTo>
                  <a:cubicBezTo>
                    <a:pt x="6365" y="4239"/>
                    <a:pt x="6371" y="4262"/>
                    <a:pt x="6376" y="4302"/>
                  </a:cubicBezTo>
                  <a:lnTo>
                    <a:pt x="6376" y="4393"/>
                  </a:lnTo>
                  <a:cubicBezTo>
                    <a:pt x="6365" y="4427"/>
                    <a:pt x="6353" y="4456"/>
                    <a:pt x="6337" y="4490"/>
                  </a:cubicBezTo>
                  <a:cubicBezTo>
                    <a:pt x="6319" y="4535"/>
                    <a:pt x="6290" y="4574"/>
                    <a:pt x="6256" y="4614"/>
                  </a:cubicBezTo>
                  <a:cubicBezTo>
                    <a:pt x="6206" y="4671"/>
                    <a:pt x="6154" y="4723"/>
                    <a:pt x="6086" y="4768"/>
                  </a:cubicBezTo>
                  <a:cubicBezTo>
                    <a:pt x="6001" y="4825"/>
                    <a:pt x="5904" y="4876"/>
                    <a:pt x="5802" y="4915"/>
                  </a:cubicBezTo>
                  <a:cubicBezTo>
                    <a:pt x="5700" y="4955"/>
                    <a:pt x="5587" y="4983"/>
                    <a:pt x="5479" y="5001"/>
                  </a:cubicBezTo>
                  <a:lnTo>
                    <a:pt x="5377" y="5001"/>
                  </a:lnTo>
                  <a:cubicBezTo>
                    <a:pt x="5325" y="5001"/>
                    <a:pt x="5274" y="5001"/>
                    <a:pt x="5212" y="4989"/>
                  </a:cubicBezTo>
                  <a:cubicBezTo>
                    <a:pt x="5154" y="4978"/>
                    <a:pt x="5109" y="4962"/>
                    <a:pt x="5070" y="4944"/>
                  </a:cubicBezTo>
                  <a:cubicBezTo>
                    <a:pt x="5029" y="4928"/>
                    <a:pt x="4995" y="4904"/>
                    <a:pt x="4961" y="4876"/>
                  </a:cubicBezTo>
                  <a:cubicBezTo>
                    <a:pt x="4927" y="4847"/>
                    <a:pt x="4905" y="4818"/>
                    <a:pt x="4882" y="4791"/>
                  </a:cubicBezTo>
                  <a:cubicBezTo>
                    <a:pt x="4858" y="4757"/>
                    <a:pt x="4837" y="4716"/>
                    <a:pt x="4819" y="4671"/>
                  </a:cubicBezTo>
                  <a:cubicBezTo>
                    <a:pt x="4813" y="4648"/>
                    <a:pt x="4808" y="4626"/>
                    <a:pt x="4802" y="4608"/>
                  </a:cubicBezTo>
                  <a:cubicBezTo>
                    <a:pt x="4790" y="4569"/>
                    <a:pt x="4756" y="4546"/>
                    <a:pt x="4722" y="4546"/>
                  </a:cubicBezTo>
                  <a:lnTo>
                    <a:pt x="4706" y="4546"/>
                  </a:lnTo>
                  <a:cubicBezTo>
                    <a:pt x="4695" y="4546"/>
                    <a:pt x="4682" y="4553"/>
                    <a:pt x="4666" y="4563"/>
                  </a:cubicBezTo>
                  <a:cubicBezTo>
                    <a:pt x="4643" y="4580"/>
                    <a:pt x="4627" y="4603"/>
                    <a:pt x="4627" y="4632"/>
                  </a:cubicBezTo>
                  <a:cubicBezTo>
                    <a:pt x="4627" y="4666"/>
                    <a:pt x="4627" y="4700"/>
                    <a:pt x="4620" y="4734"/>
                  </a:cubicBezTo>
                  <a:cubicBezTo>
                    <a:pt x="4603" y="4797"/>
                    <a:pt x="4586" y="4859"/>
                    <a:pt x="4558" y="4915"/>
                  </a:cubicBezTo>
                  <a:cubicBezTo>
                    <a:pt x="4530" y="4978"/>
                    <a:pt x="4490" y="5041"/>
                    <a:pt x="4438" y="5103"/>
                  </a:cubicBezTo>
                  <a:cubicBezTo>
                    <a:pt x="4381" y="5172"/>
                    <a:pt x="4313" y="5234"/>
                    <a:pt x="4239" y="5290"/>
                  </a:cubicBezTo>
                  <a:cubicBezTo>
                    <a:pt x="4205" y="5313"/>
                    <a:pt x="4171" y="5337"/>
                    <a:pt x="4137" y="5358"/>
                  </a:cubicBezTo>
                  <a:lnTo>
                    <a:pt x="4121" y="5358"/>
                  </a:lnTo>
                  <a:cubicBezTo>
                    <a:pt x="4103" y="5371"/>
                    <a:pt x="4081" y="5376"/>
                    <a:pt x="4063" y="5387"/>
                  </a:cubicBezTo>
                  <a:cubicBezTo>
                    <a:pt x="4058" y="5393"/>
                    <a:pt x="4058" y="5393"/>
                    <a:pt x="4058" y="5398"/>
                  </a:cubicBezTo>
                  <a:cubicBezTo>
                    <a:pt x="4035" y="5410"/>
                    <a:pt x="4013" y="5416"/>
                    <a:pt x="3990" y="5427"/>
                  </a:cubicBezTo>
                  <a:cubicBezTo>
                    <a:pt x="3916" y="5450"/>
                    <a:pt x="3848" y="5473"/>
                    <a:pt x="3774" y="5479"/>
                  </a:cubicBezTo>
                  <a:cubicBezTo>
                    <a:pt x="3751" y="5484"/>
                    <a:pt x="3728" y="5484"/>
                    <a:pt x="3711" y="5484"/>
                  </a:cubicBezTo>
                  <a:cubicBezTo>
                    <a:pt x="3672" y="5484"/>
                    <a:pt x="3631" y="5479"/>
                    <a:pt x="3586" y="5473"/>
                  </a:cubicBezTo>
                  <a:cubicBezTo>
                    <a:pt x="3523" y="5461"/>
                    <a:pt x="3467" y="5439"/>
                    <a:pt x="3421" y="5421"/>
                  </a:cubicBezTo>
                  <a:cubicBezTo>
                    <a:pt x="3371" y="5393"/>
                    <a:pt x="3324" y="5364"/>
                    <a:pt x="3279" y="5330"/>
                  </a:cubicBezTo>
                  <a:cubicBezTo>
                    <a:pt x="3222" y="5279"/>
                    <a:pt x="3166" y="5217"/>
                    <a:pt x="3120" y="5148"/>
                  </a:cubicBezTo>
                  <a:cubicBezTo>
                    <a:pt x="3046" y="5046"/>
                    <a:pt x="2983" y="4928"/>
                    <a:pt x="2910" y="4768"/>
                  </a:cubicBezTo>
                  <a:cubicBezTo>
                    <a:pt x="2904" y="4750"/>
                    <a:pt x="2881" y="4739"/>
                    <a:pt x="2859" y="4739"/>
                  </a:cubicBezTo>
                  <a:cubicBezTo>
                    <a:pt x="2836" y="4739"/>
                    <a:pt x="2820" y="4757"/>
                    <a:pt x="2807" y="4779"/>
                  </a:cubicBezTo>
                  <a:cubicBezTo>
                    <a:pt x="2802" y="4791"/>
                    <a:pt x="2796" y="4802"/>
                    <a:pt x="2785" y="4813"/>
                  </a:cubicBezTo>
                  <a:lnTo>
                    <a:pt x="2779" y="4818"/>
                  </a:lnTo>
                  <a:lnTo>
                    <a:pt x="2791" y="4818"/>
                  </a:lnTo>
                  <a:cubicBezTo>
                    <a:pt x="2768" y="4870"/>
                    <a:pt x="2734" y="4915"/>
                    <a:pt x="2700" y="4962"/>
                  </a:cubicBezTo>
                  <a:cubicBezTo>
                    <a:pt x="2660" y="5007"/>
                    <a:pt x="2615" y="5046"/>
                    <a:pt x="2574" y="5075"/>
                  </a:cubicBezTo>
                  <a:cubicBezTo>
                    <a:pt x="2529" y="5109"/>
                    <a:pt x="2484" y="5132"/>
                    <a:pt x="2438" y="5148"/>
                  </a:cubicBezTo>
                  <a:cubicBezTo>
                    <a:pt x="2370" y="5177"/>
                    <a:pt x="2301" y="5188"/>
                    <a:pt x="2228" y="5200"/>
                  </a:cubicBezTo>
                  <a:lnTo>
                    <a:pt x="2160" y="5200"/>
                  </a:lnTo>
                  <a:cubicBezTo>
                    <a:pt x="2115" y="5200"/>
                    <a:pt x="2063" y="5193"/>
                    <a:pt x="2007" y="5188"/>
                  </a:cubicBezTo>
                  <a:cubicBezTo>
                    <a:pt x="1904" y="5172"/>
                    <a:pt x="1802" y="5138"/>
                    <a:pt x="1705" y="5091"/>
                  </a:cubicBezTo>
                  <a:cubicBezTo>
                    <a:pt x="1626" y="5052"/>
                    <a:pt x="1546" y="5007"/>
                    <a:pt x="1472" y="4944"/>
                  </a:cubicBezTo>
                  <a:cubicBezTo>
                    <a:pt x="1409" y="4893"/>
                    <a:pt x="1359" y="4836"/>
                    <a:pt x="1319" y="4779"/>
                  </a:cubicBezTo>
                  <a:cubicBezTo>
                    <a:pt x="1285" y="4728"/>
                    <a:pt x="1257" y="4677"/>
                    <a:pt x="1228" y="4614"/>
                  </a:cubicBezTo>
                  <a:cubicBezTo>
                    <a:pt x="1210" y="4563"/>
                    <a:pt x="1199" y="4512"/>
                    <a:pt x="1189" y="4450"/>
                  </a:cubicBezTo>
                  <a:cubicBezTo>
                    <a:pt x="1183" y="4388"/>
                    <a:pt x="1189" y="4325"/>
                    <a:pt x="1194" y="4257"/>
                  </a:cubicBezTo>
                  <a:cubicBezTo>
                    <a:pt x="1210" y="4183"/>
                    <a:pt x="1239" y="4102"/>
                    <a:pt x="1279" y="4012"/>
                  </a:cubicBezTo>
                  <a:cubicBezTo>
                    <a:pt x="1285" y="3989"/>
                    <a:pt x="1285" y="3961"/>
                    <a:pt x="1273" y="3939"/>
                  </a:cubicBezTo>
                  <a:cubicBezTo>
                    <a:pt x="1257" y="3910"/>
                    <a:pt x="1234" y="3892"/>
                    <a:pt x="1210" y="3882"/>
                  </a:cubicBezTo>
                  <a:cubicBezTo>
                    <a:pt x="1131" y="3858"/>
                    <a:pt x="1052" y="3837"/>
                    <a:pt x="966" y="3802"/>
                  </a:cubicBezTo>
                  <a:cubicBezTo>
                    <a:pt x="882" y="3774"/>
                    <a:pt x="819" y="3745"/>
                    <a:pt x="762" y="3717"/>
                  </a:cubicBezTo>
                  <a:cubicBezTo>
                    <a:pt x="756" y="3717"/>
                    <a:pt x="756" y="3711"/>
                    <a:pt x="756" y="3711"/>
                  </a:cubicBezTo>
                  <a:cubicBezTo>
                    <a:pt x="748" y="3707"/>
                    <a:pt x="739" y="3706"/>
                    <a:pt x="731" y="3704"/>
                  </a:cubicBezTo>
                  <a:lnTo>
                    <a:pt x="733" y="3706"/>
                  </a:lnTo>
                  <a:lnTo>
                    <a:pt x="728" y="3706"/>
                  </a:lnTo>
                  <a:lnTo>
                    <a:pt x="733" y="3711"/>
                  </a:lnTo>
                  <a:cubicBezTo>
                    <a:pt x="597" y="3648"/>
                    <a:pt x="489" y="3586"/>
                    <a:pt x="404" y="3512"/>
                  </a:cubicBezTo>
                  <a:cubicBezTo>
                    <a:pt x="353" y="3467"/>
                    <a:pt x="313" y="3427"/>
                    <a:pt x="284" y="3381"/>
                  </a:cubicBezTo>
                  <a:cubicBezTo>
                    <a:pt x="250" y="3336"/>
                    <a:pt x="228" y="3296"/>
                    <a:pt x="216" y="3257"/>
                  </a:cubicBezTo>
                  <a:cubicBezTo>
                    <a:pt x="200" y="3216"/>
                    <a:pt x="188" y="3171"/>
                    <a:pt x="182" y="3126"/>
                  </a:cubicBezTo>
                  <a:cubicBezTo>
                    <a:pt x="177" y="3063"/>
                    <a:pt x="182" y="3001"/>
                    <a:pt x="194" y="2943"/>
                  </a:cubicBezTo>
                  <a:cubicBezTo>
                    <a:pt x="200" y="2898"/>
                    <a:pt x="216" y="2853"/>
                    <a:pt x="234" y="2814"/>
                  </a:cubicBezTo>
                  <a:cubicBezTo>
                    <a:pt x="256" y="2773"/>
                    <a:pt x="279" y="2728"/>
                    <a:pt x="308" y="2688"/>
                  </a:cubicBezTo>
                  <a:cubicBezTo>
                    <a:pt x="347" y="2649"/>
                    <a:pt x="387" y="2615"/>
                    <a:pt x="433" y="2581"/>
                  </a:cubicBezTo>
                  <a:cubicBezTo>
                    <a:pt x="489" y="2546"/>
                    <a:pt x="546" y="2512"/>
                    <a:pt x="609" y="2489"/>
                  </a:cubicBezTo>
                  <a:cubicBezTo>
                    <a:pt x="699" y="2455"/>
                    <a:pt x="790" y="2432"/>
                    <a:pt x="887" y="2421"/>
                  </a:cubicBezTo>
                  <a:cubicBezTo>
                    <a:pt x="921" y="2421"/>
                    <a:pt x="961" y="2416"/>
                    <a:pt x="995" y="2416"/>
                  </a:cubicBezTo>
                  <a:cubicBezTo>
                    <a:pt x="1058" y="2416"/>
                    <a:pt x="1115" y="2421"/>
                    <a:pt x="1189" y="2432"/>
                  </a:cubicBezTo>
                  <a:cubicBezTo>
                    <a:pt x="1234" y="2444"/>
                    <a:pt x="1273" y="2455"/>
                    <a:pt x="1313" y="2466"/>
                  </a:cubicBezTo>
                  <a:lnTo>
                    <a:pt x="1336" y="2466"/>
                  </a:lnTo>
                  <a:cubicBezTo>
                    <a:pt x="1359" y="2466"/>
                    <a:pt x="1375" y="2461"/>
                    <a:pt x="1388" y="2450"/>
                  </a:cubicBezTo>
                  <a:cubicBezTo>
                    <a:pt x="1409" y="2426"/>
                    <a:pt x="1427" y="2387"/>
                    <a:pt x="1404" y="2358"/>
                  </a:cubicBezTo>
                  <a:cubicBezTo>
                    <a:pt x="1375" y="2308"/>
                    <a:pt x="1347" y="2256"/>
                    <a:pt x="1319" y="2188"/>
                  </a:cubicBezTo>
                  <a:cubicBezTo>
                    <a:pt x="1285" y="2080"/>
                    <a:pt x="1257" y="1967"/>
                    <a:pt x="1244" y="1847"/>
                  </a:cubicBezTo>
                  <a:cubicBezTo>
                    <a:pt x="1234" y="1734"/>
                    <a:pt x="1239" y="1620"/>
                    <a:pt x="1257" y="1506"/>
                  </a:cubicBezTo>
                  <a:cubicBezTo>
                    <a:pt x="1279" y="1398"/>
                    <a:pt x="1307" y="1290"/>
                    <a:pt x="1354" y="1199"/>
                  </a:cubicBezTo>
                  <a:cubicBezTo>
                    <a:pt x="1393" y="1120"/>
                    <a:pt x="1433" y="1052"/>
                    <a:pt x="1495" y="978"/>
                  </a:cubicBezTo>
                  <a:cubicBezTo>
                    <a:pt x="1546" y="921"/>
                    <a:pt x="1603" y="864"/>
                    <a:pt x="1671" y="819"/>
                  </a:cubicBezTo>
                  <a:cubicBezTo>
                    <a:pt x="1734" y="774"/>
                    <a:pt x="1797" y="739"/>
                    <a:pt x="1865" y="711"/>
                  </a:cubicBezTo>
                  <a:cubicBezTo>
                    <a:pt x="1915" y="693"/>
                    <a:pt x="1960" y="682"/>
                    <a:pt x="2012" y="677"/>
                  </a:cubicBezTo>
                  <a:lnTo>
                    <a:pt x="2057" y="677"/>
                  </a:lnTo>
                  <a:cubicBezTo>
                    <a:pt x="2091" y="677"/>
                    <a:pt x="2125" y="677"/>
                    <a:pt x="2160" y="682"/>
                  </a:cubicBezTo>
                  <a:cubicBezTo>
                    <a:pt x="2217" y="693"/>
                    <a:pt x="2267" y="711"/>
                    <a:pt x="2319" y="739"/>
                  </a:cubicBezTo>
                  <a:cubicBezTo>
                    <a:pt x="2387" y="774"/>
                    <a:pt x="2445" y="813"/>
                    <a:pt x="2495" y="858"/>
                  </a:cubicBezTo>
                  <a:cubicBezTo>
                    <a:pt x="2506" y="864"/>
                    <a:pt x="2524" y="876"/>
                    <a:pt x="2535" y="887"/>
                  </a:cubicBezTo>
                  <a:lnTo>
                    <a:pt x="2529" y="881"/>
                  </a:lnTo>
                  <a:lnTo>
                    <a:pt x="2529" y="876"/>
                  </a:lnTo>
                  <a:cubicBezTo>
                    <a:pt x="2626" y="955"/>
                    <a:pt x="2723" y="1052"/>
                    <a:pt x="2820" y="1165"/>
                  </a:cubicBezTo>
                  <a:cubicBezTo>
                    <a:pt x="2830" y="1183"/>
                    <a:pt x="2847" y="1188"/>
                    <a:pt x="2865" y="1188"/>
                  </a:cubicBezTo>
                  <a:lnTo>
                    <a:pt x="2875" y="1188"/>
                  </a:lnTo>
                  <a:cubicBezTo>
                    <a:pt x="2899" y="1183"/>
                    <a:pt x="2922" y="1165"/>
                    <a:pt x="2922" y="1149"/>
                  </a:cubicBezTo>
                  <a:cubicBezTo>
                    <a:pt x="2949" y="994"/>
                    <a:pt x="2990" y="870"/>
                    <a:pt x="3046" y="750"/>
                  </a:cubicBezTo>
                  <a:cubicBezTo>
                    <a:pt x="3092" y="659"/>
                    <a:pt x="3137" y="580"/>
                    <a:pt x="3195" y="512"/>
                  </a:cubicBezTo>
                  <a:cubicBezTo>
                    <a:pt x="3251" y="449"/>
                    <a:pt x="3308" y="393"/>
                    <a:pt x="3371" y="347"/>
                  </a:cubicBezTo>
                  <a:cubicBezTo>
                    <a:pt x="3433" y="302"/>
                    <a:pt x="3507" y="262"/>
                    <a:pt x="3581" y="234"/>
                  </a:cubicBezTo>
                  <a:cubicBezTo>
                    <a:pt x="3665" y="205"/>
                    <a:pt x="3746" y="182"/>
                    <a:pt x="3830" y="171"/>
                  </a:cubicBezTo>
                  <a:close/>
                  <a:moveTo>
                    <a:pt x="3859" y="0"/>
                  </a:moveTo>
                  <a:cubicBezTo>
                    <a:pt x="3581" y="23"/>
                    <a:pt x="3313" y="154"/>
                    <a:pt x="3132" y="359"/>
                  </a:cubicBezTo>
                  <a:cubicBezTo>
                    <a:pt x="2972" y="535"/>
                    <a:pt x="2875" y="750"/>
                    <a:pt x="2825" y="978"/>
                  </a:cubicBezTo>
                  <a:cubicBezTo>
                    <a:pt x="2660" y="808"/>
                    <a:pt x="2479" y="637"/>
                    <a:pt x="2245" y="569"/>
                  </a:cubicBezTo>
                  <a:cubicBezTo>
                    <a:pt x="2189" y="552"/>
                    <a:pt x="2130" y="544"/>
                    <a:pt x="2071" y="544"/>
                  </a:cubicBezTo>
                  <a:cubicBezTo>
                    <a:pt x="1994" y="544"/>
                    <a:pt x="1916" y="557"/>
                    <a:pt x="1842" y="580"/>
                  </a:cubicBezTo>
                  <a:cubicBezTo>
                    <a:pt x="1700" y="625"/>
                    <a:pt x="1564" y="716"/>
                    <a:pt x="1456" y="819"/>
                  </a:cubicBezTo>
                  <a:cubicBezTo>
                    <a:pt x="1268" y="1000"/>
                    <a:pt x="1154" y="1245"/>
                    <a:pt x="1115" y="1500"/>
                  </a:cubicBezTo>
                  <a:cubicBezTo>
                    <a:pt x="1074" y="1757"/>
                    <a:pt x="1097" y="2017"/>
                    <a:pt x="1189" y="2261"/>
                  </a:cubicBezTo>
                  <a:cubicBezTo>
                    <a:pt x="1189" y="2268"/>
                    <a:pt x="1194" y="2268"/>
                    <a:pt x="1194" y="2274"/>
                  </a:cubicBezTo>
                  <a:cubicBezTo>
                    <a:pt x="1142" y="2261"/>
                    <a:pt x="1092" y="2256"/>
                    <a:pt x="1034" y="2256"/>
                  </a:cubicBezTo>
                  <a:cubicBezTo>
                    <a:pt x="1020" y="2255"/>
                    <a:pt x="1006" y="2255"/>
                    <a:pt x="992" y="2255"/>
                  </a:cubicBezTo>
                  <a:cubicBezTo>
                    <a:pt x="892" y="2255"/>
                    <a:pt x="787" y="2271"/>
                    <a:pt x="688" y="2290"/>
                  </a:cubicBezTo>
                  <a:cubicBezTo>
                    <a:pt x="580" y="2319"/>
                    <a:pt x="473" y="2364"/>
                    <a:pt x="376" y="2421"/>
                  </a:cubicBezTo>
                  <a:cubicBezTo>
                    <a:pt x="279" y="2484"/>
                    <a:pt x="200" y="2557"/>
                    <a:pt x="132" y="2654"/>
                  </a:cubicBezTo>
                  <a:cubicBezTo>
                    <a:pt x="63" y="2751"/>
                    <a:pt x="29" y="2864"/>
                    <a:pt x="12" y="2984"/>
                  </a:cubicBezTo>
                  <a:cubicBezTo>
                    <a:pt x="1" y="3103"/>
                    <a:pt x="17" y="3228"/>
                    <a:pt x="63" y="3342"/>
                  </a:cubicBezTo>
                  <a:cubicBezTo>
                    <a:pt x="143" y="3552"/>
                    <a:pt x="331" y="3700"/>
                    <a:pt x="523" y="3813"/>
                  </a:cubicBezTo>
                  <a:cubicBezTo>
                    <a:pt x="625" y="3871"/>
                    <a:pt x="733" y="3916"/>
                    <a:pt x="842" y="3961"/>
                  </a:cubicBezTo>
                  <a:cubicBezTo>
                    <a:pt x="910" y="3989"/>
                    <a:pt x="972" y="4012"/>
                    <a:pt x="1034" y="4034"/>
                  </a:cubicBezTo>
                  <a:cubicBezTo>
                    <a:pt x="1013" y="4102"/>
                    <a:pt x="995" y="4171"/>
                    <a:pt x="984" y="4246"/>
                  </a:cubicBezTo>
                  <a:cubicBezTo>
                    <a:pt x="966" y="4336"/>
                    <a:pt x="966" y="4433"/>
                    <a:pt x="984" y="4529"/>
                  </a:cubicBezTo>
                  <a:cubicBezTo>
                    <a:pt x="995" y="4621"/>
                    <a:pt x="1029" y="4705"/>
                    <a:pt x="1069" y="4784"/>
                  </a:cubicBezTo>
                  <a:cubicBezTo>
                    <a:pt x="1108" y="4865"/>
                    <a:pt x="1165" y="4938"/>
                    <a:pt x="1223" y="5001"/>
                  </a:cubicBezTo>
                  <a:cubicBezTo>
                    <a:pt x="1347" y="5132"/>
                    <a:pt x="1506" y="5234"/>
                    <a:pt x="1677" y="5296"/>
                  </a:cubicBezTo>
                  <a:cubicBezTo>
                    <a:pt x="1805" y="5340"/>
                    <a:pt x="1941" y="5364"/>
                    <a:pt x="2077" y="5364"/>
                  </a:cubicBezTo>
                  <a:cubicBezTo>
                    <a:pt x="2116" y="5364"/>
                    <a:pt x="2155" y="5362"/>
                    <a:pt x="2194" y="5358"/>
                  </a:cubicBezTo>
                  <a:cubicBezTo>
                    <a:pt x="2274" y="5353"/>
                    <a:pt x="2348" y="5342"/>
                    <a:pt x="2427" y="5313"/>
                  </a:cubicBezTo>
                  <a:cubicBezTo>
                    <a:pt x="2500" y="5290"/>
                    <a:pt x="2569" y="5251"/>
                    <a:pt x="2637" y="5206"/>
                  </a:cubicBezTo>
                  <a:cubicBezTo>
                    <a:pt x="2734" y="5138"/>
                    <a:pt x="2807" y="5046"/>
                    <a:pt x="2865" y="4944"/>
                  </a:cubicBezTo>
                  <a:cubicBezTo>
                    <a:pt x="2949" y="5114"/>
                    <a:pt x="3040" y="5279"/>
                    <a:pt x="3182" y="5410"/>
                  </a:cubicBezTo>
                  <a:cubicBezTo>
                    <a:pt x="3256" y="5484"/>
                    <a:pt x="3353" y="5534"/>
                    <a:pt x="3450" y="5575"/>
                  </a:cubicBezTo>
                  <a:cubicBezTo>
                    <a:pt x="3444" y="5728"/>
                    <a:pt x="3426" y="5882"/>
                    <a:pt x="3399" y="6029"/>
                  </a:cubicBezTo>
                  <a:cubicBezTo>
                    <a:pt x="3371" y="6189"/>
                    <a:pt x="3336" y="6347"/>
                    <a:pt x="3290" y="6507"/>
                  </a:cubicBezTo>
                  <a:cubicBezTo>
                    <a:pt x="3274" y="6580"/>
                    <a:pt x="3251" y="6654"/>
                    <a:pt x="3229" y="6728"/>
                  </a:cubicBezTo>
                  <a:cubicBezTo>
                    <a:pt x="3200" y="6814"/>
                    <a:pt x="3171" y="6893"/>
                    <a:pt x="3148" y="6979"/>
                  </a:cubicBezTo>
                  <a:cubicBezTo>
                    <a:pt x="3137" y="7018"/>
                    <a:pt x="3148" y="7063"/>
                    <a:pt x="3188" y="7086"/>
                  </a:cubicBezTo>
                  <a:cubicBezTo>
                    <a:pt x="3205" y="7094"/>
                    <a:pt x="3222" y="7099"/>
                    <a:pt x="3241" y="7099"/>
                  </a:cubicBezTo>
                  <a:cubicBezTo>
                    <a:pt x="3248" y="7099"/>
                    <a:pt x="3255" y="7099"/>
                    <a:pt x="3263" y="7097"/>
                  </a:cubicBezTo>
                  <a:cubicBezTo>
                    <a:pt x="3279" y="7092"/>
                    <a:pt x="3308" y="7081"/>
                    <a:pt x="3319" y="7058"/>
                  </a:cubicBezTo>
                  <a:cubicBezTo>
                    <a:pt x="3342" y="7007"/>
                    <a:pt x="3365" y="6955"/>
                    <a:pt x="3381" y="6905"/>
                  </a:cubicBezTo>
                  <a:cubicBezTo>
                    <a:pt x="3405" y="6842"/>
                    <a:pt x="3421" y="6774"/>
                    <a:pt x="3444" y="6711"/>
                  </a:cubicBezTo>
                  <a:cubicBezTo>
                    <a:pt x="3484" y="6580"/>
                    <a:pt x="3512" y="6455"/>
                    <a:pt x="3536" y="6336"/>
                  </a:cubicBezTo>
                  <a:cubicBezTo>
                    <a:pt x="3557" y="6211"/>
                    <a:pt x="3575" y="6080"/>
                    <a:pt x="3591" y="5950"/>
                  </a:cubicBezTo>
                  <a:cubicBezTo>
                    <a:pt x="3597" y="5848"/>
                    <a:pt x="3604" y="5746"/>
                    <a:pt x="3609" y="5620"/>
                  </a:cubicBezTo>
                  <a:lnTo>
                    <a:pt x="3609" y="5609"/>
                  </a:lnTo>
                  <a:cubicBezTo>
                    <a:pt x="3643" y="5615"/>
                    <a:pt x="3683" y="5615"/>
                    <a:pt x="3717" y="5615"/>
                  </a:cubicBezTo>
                  <a:cubicBezTo>
                    <a:pt x="3756" y="5615"/>
                    <a:pt x="3796" y="5615"/>
                    <a:pt x="3842" y="5609"/>
                  </a:cubicBezTo>
                  <a:cubicBezTo>
                    <a:pt x="3898" y="5597"/>
                    <a:pt x="3966" y="5586"/>
                    <a:pt x="4035" y="5563"/>
                  </a:cubicBezTo>
                  <a:lnTo>
                    <a:pt x="4040" y="5558"/>
                  </a:lnTo>
                  <a:cubicBezTo>
                    <a:pt x="4040" y="5581"/>
                    <a:pt x="4035" y="5603"/>
                    <a:pt x="4035" y="5626"/>
                  </a:cubicBezTo>
                  <a:lnTo>
                    <a:pt x="4040" y="5626"/>
                  </a:lnTo>
                  <a:lnTo>
                    <a:pt x="4035" y="5644"/>
                  </a:lnTo>
                  <a:cubicBezTo>
                    <a:pt x="4035" y="5712"/>
                    <a:pt x="4029" y="5780"/>
                    <a:pt x="4024" y="5848"/>
                  </a:cubicBezTo>
                  <a:cubicBezTo>
                    <a:pt x="4018" y="5984"/>
                    <a:pt x="4018" y="6109"/>
                    <a:pt x="4024" y="6216"/>
                  </a:cubicBezTo>
                  <a:cubicBezTo>
                    <a:pt x="4029" y="6342"/>
                    <a:pt x="4040" y="6467"/>
                    <a:pt x="4063" y="6586"/>
                  </a:cubicBezTo>
                  <a:cubicBezTo>
                    <a:pt x="4074" y="6654"/>
                    <a:pt x="4092" y="6722"/>
                    <a:pt x="4108" y="6790"/>
                  </a:cubicBezTo>
                  <a:cubicBezTo>
                    <a:pt x="4126" y="6848"/>
                    <a:pt x="4149" y="6898"/>
                    <a:pt x="4171" y="6950"/>
                  </a:cubicBezTo>
                  <a:cubicBezTo>
                    <a:pt x="4186" y="6982"/>
                    <a:pt x="4226" y="7004"/>
                    <a:pt x="4262" y="7004"/>
                  </a:cubicBezTo>
                  <a:cubicBezTo>
                    <a:pt x="4270" y="7004"/>
                    <a:pt x="4278" y="7003"/>
                    <a:pt x="4286" y="7000"/>
                  </a:cubicBezTo>
                  <a:cubicBezTo>
                    <a:pt x="4342" y="6990"/>
                    <a:pt x="4381" y="6932"/>
                    <a:pt x="4365" y="6882"/>
                  </a:cubicBezTo>
                  <a:cubicBezTo>
                    <a:pt x="4347" y="6830"/>
                    <a:pt x="4331" y="6774"/>
                    <a:pt x="4313" y="6722"/>
                  </a:cubicBezTo>
                  <a:cubicBezTo>
                    <a:pt x="4297" y="6660"/>
                    <a:pt x="4279" y="6604"/>
                    <a:pt x="4268" y="6541"/>
                  </a:cubicBezTo>
                  <a:cubicBezTo>
                    <a:pt x="4239" y="6428"/>
                    <a:pt x="4223" y="6313"/>
                    <a:pt x="4211" y="6194"/>
                  </a:cubicBezTo>
                  <a:lnTo>
                    <a:pt x="4211" y="6189"/>
                  </a:lnTo>
                  <a:lnTo>
                    <a:pt x="4211" y="6182"/>
                  </a:lnTo>
                  <a:cubicBezTo>
                    <a:pt x="4200" y="6069"/>
                    <a:pt x="4194" y="5961"/>
                    <a:pt x="4194" y="5854"/>
                  </a:cubicBezTo>
                  <a:cubicBezTo>
                    <a:pt x="4189" y="5734"/>
                    <a:pt x="4194" y="5620"/>
                    <a:pt x="4200" y="5500"/>
                  </a:cubicBezTo>
                  <a:cubicBezTo>
                    <a:pt x="4200" y="5495"/>
                    <a:pt x="4194" y="5495"/>
                    <a:pt x="4194" y="5489"/>
                  </a:cubicBezTo>
                  <a:cubicBezTo>
                    <a:pt x="4297" y="5439"/>
                    <a:pt x="4393" y="5364"/>
                    <a:pt x="4478" y="5285"/>
                  </a:cubicBezTo>
                  <a:cubicBezTo>
                    <a:pt x="4598" y="5172"/>
                    <a:pt x="4695" y="5030"/>
                    <a:pt x="4745" y="4870"/>
                  </a:cubicBezTo>
                  <a:cubicBezTo>
                    <a:pt x="4745" y="4876"/>
                    <a:pt x="4745" y="4876"/>
                    <a:pt x="4751" y="4881"/>
                  </a:cubicBezTo>
                  <a:cubicBezTo>
                    <a:pt x="4790" y="4938"/>
                    <a:pt x="4853" y="4989"/>
                    <a:pt x="4916" y="5030"/>
                  </a:cubicBezTo>
                  <a:cubicBezTo>
                    <a:pt x="5047" y="5114"/>
                    <a:pt x="5206" y="5143"/>
                    <a:pt x="5359" y="5148"/>
                  </a:cubicBezTo>
                  <a:cubicBezTo>
                    <a:pt x="5529" y="5148"/>
                    <a:pt x="5694" y="5114"/>
                    <a:pt x="5854" y="5057"/>
                  </a:cubicBezTo>
                  <a:cubicBezTo>
                    <a:pt x="6007" y="5001"/>
                    <a:pt x="6154" y="4921"/>
                    <a:pt x="6285" y="4813"/>
                  </a:cubicBezTo>
                  <a:cubicBezTo>
                    <a:pt x="6348" y="4757"/>
                    <a:pt x="6405" y="4694"/>
                    <a:pt x="6450" y="4621"/>
                  </a:cubicBezTo>
                  <a:cubicBezTo>
                    <a:pt x="6473" y="4587"/>
                    <a:pt x="6495" y="4553"/>
                    <a:pt x="6513" y="4512"/>
                  </a:cubicBezTo>
                  <a:cubicBezTo>
                    <a:pt x="6524" y="4472"/>
                    <a:pt x="6536" y="4427"/>
                    <a:pt x="6541" y="4388"/>
                  </a:cubicBezTo>
                  <a:cubicBezTo>
                    <a:pt x="6558" y="4307"/>
                    <a:pt x="6547" y="4228"/>
                    <a:pt x="6518" y="4154"/>
                  </a:cubicBezTo>
                  <a:cubicBezTo>
                    <a:pt x="6507" y="4115"/>
                    <a:pt x="6489" y="4075"/>
                    <a:pt x="6468" y="4041"/>
                  </a:cubicBezTo>
                  <a:cubicBezTo>
                    <a:pt x="6626" y="4018"/>
                    <a:pt x="6780" y="3989"/>
                    <a:pt x="6927" y="3939"/>
                  </a:cubicBezTo>
                  <a:cubicBezTo>
                    <a:pt x="7029" y="3898"/>
                    <a:pt x="7126" y="3847"/>
                    <a:pt x="7205" y="3774"/>
                  </a:cubicBezTo>
                  <a:cubicBezTo>
                    <a:pt x="7286" y="3700"/>
                    <a:pt x="7342" y="3598"/>
                    <a:pt x="7365" y="3489"/>
                  </a:cubicBezTo>
                  <a:cubicBezTo>
                    <a:pt x="7394" y="3370"/>
                    <a:pt x="7388" y="3234"/>
                    <a:pt x="7360" y="3114"/>
                  </a:cubicBezTo>
                  <a:cubicBezTo>
                    <a:pt x="7336" y="3006"/>
                    <a:pt x="7286" y="2916"/>
                    <a:pt x="7218" y="2830"/>
                  </a:cubicBezTo>
                  <a:cubicBezTo>
                    <a:pt x="7155" y="2756"/>
                    <a:pt x="7074" y="2699"/>
                    <a:pt x="6990" y="2654"/>
                  </a:cubicBezTo>
                  <a:cubicBezTo>
                    <a:pt x="6899" y="2602"/>
                    <a:pt x="6802" y="2568"/>
                    <a:pt x="6699" y="2546"/>
                  </a:cubicBezTo>
                  <a:cubicBezTo>
                    <a:pt x="6552" y="2507"/>
                    <a:pt x="6405" y="2484"/>
                    <a:pt x="6251" y="2473"/>
                  </a:cubicBezTo>
                  <a:cubicBezTo>
                    <a:pt x="6166" y="2461"/>
                    <a:pt x="6086" y="2455"/>
                    <a:pt x="6007" y="2450"/>
                  </a:cubicBezTo>
                  <a:lnTo>
                    <a:pt x="6007" y="2444"/>
                  </a:lnTo>
                  <a:cubicBezTo>
                    <a:pt x="6007" y="2426"/>
                    <a:pt x="6012" y="2405"/>
                    <a:pt x="6024" y="2387"/>
                  </a:cubicBezTo>
                  <a:cubicBezTo>
                    <a:pt x="6058" y="2319"/>
                    <a:pt x="6103" y="2256"/>
                    <a:pt x="6154" y="2200"/>
                  </a:cubicBezTo>
                  <a:cubicBezTo>
                    <a:pt x="6154" y="2193"/>
                    <a:pt x="6161" y="2193"/>
                    <a:pt x="6161" y="2188"/>
                  </a:cubicBezTo>
                  <a:lnTo>
                    <a:pt x="6166" y="2188"/>
                  </a:lnTo>
                  <a:cubicBezTo>
                    <a:pt x="6222" y="2114"/>
                    <a:pt x="6285" y="2040"/>
                    <a:pt x="6331" y="1961"/>
                  </a:cubicBezTo>
                  <a:cubicBezTo>
                    <a:pt x="6359" y="1915"/>
                    <a:pt x="6382" y="1870"/>
                    <a:pt x="6393" y="1818"/>
                  </a:cubicBezTo>
                  <a:cubicBezTo>
                    <a:pt x="6410" y="1762"/>
                    <a:pt x="6416" y="1700"/>
                    <a:pt x="6416" y="1642"/>
                  </a:cubicBezTo>
                  <a:cubicBezTo>
                    <a:pt x="6410" y="1529"/>
                    <a:pt x="6382" y="1416"/>
                    <a:pt x="6319" y="1319"/>
                  </a:cubicBezTo>
                  <a:cubicBezTo>
                    <a:pt x="6256" y="1222"/>
                    <a:pt x="6172" y="1149"/>
                    <a:pt x="6075" y="1091"/>
                  </a:cubicBezTo>
                  <a:cubicBezTo>
                    <a:pt x="5956" y="1029"/>
                    <a:pt x="5825" y="989"/>
                    <a:pt x="5694" y="984"/>
                  </a:cubicBezTo>
                  <a:cubicBezTo>
                    <a:pt x="5632" y="984"/>
                    <a:pt x="5569" y="989"/>
                    <a:pt x="5506" y="1000"/>
                  </a:cubicBezTo>
                  <a:cubicBezTo>
                    <a:pt x="5438" y="1007"/>
                    <a:pt x="5377" y="1029"/>
                    <a:pt x="5314" y="1046"/>
                  </a:cubicBezTo>
                  <a:cubicBezTo>
                    <a:pt x="5251" y="1068"/>
                    <a:pt x="5194" y="1086"/>
                    <a:pt x="5138" y="1109"/>
                  </a:cubicBezTo>
                  <a:cubicBezTo>
                    <a:pt x="5070" y="1131"/>
                    <a:pt x="5002" y="1154"/>
                    <a:pt x="4933" y="1177"/>
                  </a:cubicBezTo>
                  <a:cubicBezTo>
                    <a:pt x="4905" y="1183"/>
                    <a:pt x="4871" y="1194"/>
                    <a:pt x="4842" y="1211"/>
                  </a:cubicBezTo>
                  <a:cubicBezTo>
                    <a:pt x="4831" y="1188"/>
                    <a:pt x="4819" y="1165"/>
                    <a:pt x="4808" y="1143"/>
                  </a:cubicBezTo>
                  <a:cubicBezTo>
                    <a:pt x="4768" y="1018"/>
                    <a:pt x="4763" y="887"/>
                    <a:pt x="4745" y="761"/>
                  </a:cubicBezTo>
                  <a:cubicBezTo>
                    <a:pt x="4734" y="693"/>
                    <a:pt x="4722" y="625"/>
                    <a:pt x="4700" y="557"/>
                  </a:cubicBezTo>
                  <a:cubicBezTo>
                    <a:pt x="4688" y="523"/>
                    <a:pt x="4672" y="489"/>
                    <a:pt x="4654" y="454"/>
                  </a:cubicBezTo>
                  <a:cubicBezTo>
                    <a:pt x="4637" y="415"/>
                    <a:pt x="4609" y="375"/>
                    <a:pt x="4580" y="341"/>
                  </a:cubicBezTo>
                  <a:cubicBezTo>
                    <a:pt x="4541" y="284"/>
                    <a:pt x="4490" y="234"/>
                    <a:pt x="4438" y="189"/>
                  </a:cubicBezTo>
                  <a:cubicBezTo>
                    <a:pt x="4381" y="142"/>
                    <a:pt x="4325" y="103"/>
                    <a:pt x="4257" y="74"/>
                  </a:cubicBezTo>
                  <a:cubicBezTo>
                    <a:pt x="4200" y="45"/>
                    <a:pt x="4137" y="23"/>
                    <a:pt x="4074" y="11"/>
                  </a:cubicBezTo>
                  <a:cubicBezTo>
                    <a:pt x="4024" y="0"/>
                    <a:pt x="3972" y="0"/>
                    <a:pt x="392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3" name="Google Shape;2197;p27"/>
            <p:cNvSpPr>
              <a:spLocks noChangeArrowheads="1"/>
            </p:cNvSpPr>
            <p:nvPr/>
          </p:nvSpPr>
          <p:spPr bwMode="auto">
            <a:xfrm flipH="1">
              <a:off x="2854927" y="3159374"/>
              <a:ext cx="224371" cy="194586"/>
            </a:xfrm>
            <a:custGeom>
              <a:avLst/>
              <a:gdLst>
                <a:gd name="T0" fmla="*/ 0 w 7599"/>
                <a:gd name="T1" fmla="*/ 0 h 6638"/>
                <a:gd name="T2" fmla="*/ 7599 w 7599"/>
                <a:gd name="T3" fmla="*/ 6638 h 6638"/>
              </a:gdLst>
              <a:ahLst/>
              <a:cxnLst/>
              <a:rect l="T0" t="T1" r="T2" b="T3"/>
              <a:pathLst>
                <a:path w="7599" h="6638" extrusionOk="0">
                  <a:moveTo>
                    <a:pt x="1677" y="949"/>
                  </a:moveTo>
                  <a:cubicBezTo>
                    <a:pt x="1695" y="949"/>
                    <a:pt x="1711" y="955"/>
                    <a:pt x="1729" y="960"/>
                  </a:cubicBezTo>
                  <a:cubicBezTo>
                    <a:pt x="1939" y="1080"/>
                    <a:pt x="2138" y="1256"/>
                    <a:pt x="2325" y="1495"/>
                  </a:cubicBezTo>
                  <a:cubicBezTo>
                    <a:pt x="2479" y="1687"/>
                    <a:pt x="2615" y="1915"/>
                    <a:pt x="2739" y="2182"/>
                  </a:cubicBezTo>
                  <a:cubicBezTo>
                    <a:pt x="2848" y="2415"/>
                    <a:pt x="2938" y="2670"/>
                    <a:pt x="3001" y="2932"/>
                  </a:cubicBezTo>
                  <a:cubicBezTo>
                    <a:pt x="3030" y="3051"/>
                    <a:pt x="3058" y="3176"/>
                    <a:pt x="3087" y="3324"/>
                  </a:cubicBezTo>
                  <a:cubicBezTo>
                    <a:pt x="3103" y="3426"/>
                    <a:pt x="3121" y="3535"/>
                    <a:pt x="3132" y="3643"/>
                  </a:cubicBezTo>
                  <a:lnTo>
                    <a:pt x="3143" y="3693"/>
                  </a:lnTo>
                  <a:cubicBezTo>
                    <a:pt x="3143" y="3716"/>
                    <a:pt x="3137" y="3740"/>
                    <a:pt x="3121" y="3761"/>
                  </a:cubicBezTo>
                  <a:cubicBezTo>
                    <a:pt x="3103" y="3779"/>
                    <a:pt x="3080" y="3796"/>
                    <a:pt x="3053" y="3796"/>
                  </a:cubicBezTo>
                  <a:cubicBezTo>
                    <a:pt x="2996" y="3796"/>
                    <a:pt x="2956" y="3761"/>
                    <a:pt x="2951" y="3711"/>
                  </a:cubicBezTo>
                  <a:cubicBezTo>
                    <a:pt x="2938" y="3637"/>
                    <a:pt x="2927" y="3562"/>
                    <a:pt x="2910" y="3489"/>
                  </a:cubicBezTo>
                  <a:lnTo>
                    <a:pt x="2904" y="3478"/>
                  </a:lnTo>
                  <a:cubicBezTo>
                    <a:pt x="2854" y="3239"/>
                    <a:pt x="2796" y="3029"/>
                    <a:pt x="2728" y="2835"/>
                  </a:cubicBezTo>
                  <a:cubicBezTo>
                    <a:pt x="2649" y="2602"/>
                    <a:pt x="2563" y="2392"/>
                    <a:pt x="2461" y="2199"/>
                  </a:cubicBezTo>
                  <a:cubicBezTo>
                    <a:pt x="2330" y="1949"/>
                    <a:pt x="2177" y="1721"/>
                    <a:pt x="2007" y="1529"/>
                  </a:cubicBezTo>
                  <a:cubicBezTo>
                    <a:pt x="1933" y="1448"/>
                    <a:pt x="1870" y="1393"/>
                    <a:pt x="1813" y="1335"/>
                  </a:cubicBezTo>
                  <a:cubicBezTo>
                    <a:pt x="1745" y="1273"/>
                    <a:pt x="1671" y="1217"/>
                    <a:pt x="1598" y="1159"/>
                  </a:cubicBezTo>
                  <a:cubicBezTo>
                    <a:pt x="1575" y="1136"/>
                    <a:pt x="1564" y="1108"/>
                    <a:pt x="1558" y="1080"/>
                  </a:cubicBezTo>
                  <a:cubicBezTo>
                    <a:pt x="1558" y="1046"/>
                    <a:pt x="1569" y="1018"/>
                    <a:pt x="1587" y="989"/>
                  </a:cubicBezTo>
                  <a:cubicBezTo>
                    <a:pt x="1609" y="966"/>
                    <a:pt x="1643" y="949"/>
                    <a:pt x="1677" y="949"/>
                  </a:cubicBezTo>
                  <a:close/>
                  <a:moveTo>
                    <a:pt x="5632" y="2642"/>
                  </a:moveTo>
                  <a:cubicBezTo>
                    <a:pt x="5683" y="2642"/>
                    <a:pt x="5734" y="2676"/>
                    <a:pt x="5752" y="2728"/>
                  </a:cubicBezTo>
                  <a:cubicBezTo>
                    <a:pt x="5763" y="2762"/>
                    <a:pt x="5763" y="2796"/>
                    <a:pt x="5746" y="2830"/>
                  </a:cubicBezTo>
                  <a:cubicBezTo>
                    <a:pt x="5728" y="2859"/>
                    <a:pt x="5705" y="2880"/>
                    <a:pt x="5678" y="2893"/>
                  </a:cubicBezTo>
                  <a:cubicBezTo>
                    <a:pt x="5439" y="2972"/>
                    <a:pt x="5228" y="3040"/>
                    <a:pt x="5023" y="3126"/>
                  </a:cubicBezTo>
                  <a:cubicBezTo>
                    <a:pt x="4819" y="3210"/>
                    <a:pt x="4621" y="3302"/>
                    <a:pt x="4433" y="3399"/>
                  </a:cubicBezTo>
                  <a:cubicBezTo>
                    <a:pt x="4103" y="3575"/>
                    <a:pt x="3819" y="3745"/>
                    <a:pt x="3557" y="3932"/>
                  </a:cubicBezTo>
                  <a:cubicBezTo>
                    <a:pt x="3541" y="3944"/>
                    <a:pt x="3518" y="3955"/>
                    <a:pt x="3496" y="3955"/>
                  </a:cubicBezTo>
                  <a:cubicBezTo>
                    <a:pt x="3462" y="3955"/>
                    <a:pt x="3428" y="3937"/>
                    <a:pt x="3410" y="3910"/>
                  </a:cubicBezTo>
                  <a:cubicBezTo>
                    <a:pt x="3376" y="3858"/>
                    <a:pt x="3387" y="3796"/>
                    <a:pt x="3439" y="3761"/>
                  </a:cubicBezTo>
                  <a:cubicBezTo>
                    <a:pt x="3615" y="3630"/>
                    <a:pt x="3780" y="3517"/>
                    <a:pt x="3939" y="3420"/>
                  </a:cubicBezTo>
                  <a:cubicBezTo>
                    <a:pt x="4103" y="3318"/>
                    <a:pt x="4280" y="3221"/>
                    <a:pt x="4485" y="3114"/>
                  </a:cubicBezTo>
                  <a:cubicBezTo>
                    <a:pt x="4661" y="3024"/>
                    <a:pt x="4848" y="2938"/>
                    <a:pt x="5036" y="2859"/>
                  </a:cubicBezTo>
                  <a:cubicBezTo>
                    <a:pt x="5251" y="2767"/>
                    <a:pt x="5427" y="2699"/>
                    <a:pt x="5587" y="2649"/>
                  </a:cubicBezTo>
                  <a:cubicBezTo>
                    <a:pt x="5603" y="2649"/>
                    <a:pt x="5615" y="2642"/>
                    <a:pt x="5632" y="2642"/>
                  </a:cubicBezTo>
                  <a:close/>
                  <a:moveTo>
                    <a:pt x="2927" y="3944"/>
                  </a:moveTo>
                  <a:cubicBezTo>
                    <a:pt x="2967" y="3944"/>
                    <a:pt x="3006" y="3971"/>
                    <a:pt x="3024" y="4012"/>
                  </a:cubicBezTo>
                  <a:cubicBezTo>
                    <a:pt x="3041" y="4057"/>
                    <a:pt x="3012" y="4115"/>
                    <a:pt x="2961" y="4136"/>
                  </a:cubicBezTo>
                  <a:cubicBezTo>
                    <a:pt x="2848" y="4183"/>
                    <a:pt x="2728" y="4239"/>
                    <a:pt x="2575" y="4319"/>
                  </a:cubicBezTo>
                  <a:lnTo>
                    <a:pt x="2592" y="4312"/>
                  </a:lnTo>
                  <a:cubicBezTo>
                    <a:pt x="2256" y="4483"/>
                    <a:pt x="1939" y="4705"/>
                    <a:pt x="1648" y="4960"/>
                  </a:cubicBezTo>
                  <a:cubicBezTo>
                    <a:pt x="1519" y="5080"/>
                    <a:pt x="1404" y="5199"/>
                    <a:pt x="1302" y="5319"/>
                  </a:cubicBezTo>
                  <a:cubicBezTo>
                    <a:pt x="1189" y="5455"/>
                    <a:pt x="1086" y="5597"/>
                    <a:pt x="1007" y="5722"/>
                  </a:cubicBezTo>
                  <a:cubicBezTo>
                    <a:pt x="995" y="5739"/>
                    <a:pt x="961" y="5751"/>
                    <a:pt x="939" y="5757"/>
                  </a:cubicBezTo>
                  <a:lnTo>
                    <a:pt x="932" y="5757"/>
                  </a:lnTo>
                  <a:cubicBezTo>
                    <a:pt x="905" y="5757"/>
                    <a:pt x="882" y="5744"/>
                    <a:pt x="864" y="5728"/>
                  </a:cubicBezTo>
                  <a:cubicBezTo>
                    <a:pt x="830" y="5699"/>
                    <a:pt x="819" y="5649"/>
                    <a:pt x="837" y="5608"/>
                  </a:cubicBezTo>
                  <a:cubicBezTo>
                    <a:pt x="887" y="5506"/>
                    <a:pt x="944" y="5410"/>
                    <a:pt x="1013" y="5308"/>
                  </a:cubicBezTo>
                  <a:cubicBezTo>
                    <a:pt x="1081" y="5206"/>
                    <a:pt x="1149" y="5120"/>
                    <a:pt x="1223" y="5041"/>
                  </a:cubicBezTo>
                  <a:cubicBezTo>
                    <a:pt x="1370" y="4876"/>
                    <a:pt x="1540" y="4721"/>
                    <a:pt x="1729" y="4585"/>
                  </a:cubicBezTo>
                  <a:cubicBezTo>
                    <a:pt x="1894" y="4466"/>
                    <a:pt x="2080" y="4346"/>
                    <a:pt x="2290" y="4233"/>
                  </a:cubicBezTo>
                  <a:cubicBezTo>
                    <a:pt x="2405" y="4171"/>
                    <a:pt x="2507" y="4120"/>
                    <a:pt x="2603" y="4074"/>
                  </a:cubicBezTo>
                  <a:cubicBezTo>
                    <a:pt x="2700" y="4034"/>
                    <a:pt x="2796" y="3989"/>
                    <a:pt x="2893" y="3950"/>
                  </a:cubicBezTo>
                  <a:cubicBezTo>
                    <a:pt x="2904" y="3944"/>
                    <a:pt x="2916" y="3944"/>
                    <a:pt x="2927" y="3944"/>
                  </a:cubicBezTo>
                  <a:close/>
                  <a:moveTo>
                    <a:pt x="2603" y="0"/>
                  </a:moveTo>
                  <a:cubicBezTo>
                    <a:pt x="2586" y="0"/>
                    <a:pt x="2569" y="6"/>
                    <a:pt x="2552" y="6"/>
                  </a:cubicBezTo>
                  <a:cubicBezTo>
                    <a:pt x="2529" y="11"/>
                    <a:pt x="2507" y="23"/>
                    <a:pt x="2490" y="29"/>
                  </a:cubicBezTo>
                  <a:cubicBezTo>
                    <a:pt x="2461" y="45"/>
                    <a:pt x="2427" y="68"/>
                    <a:pt x="2398" y="92"/>
                  </a:cubicBezTo>
                  <a:cubicBezTo>
                    <a:pt x="2359" y="137"/>
                    <a:pt x="2319" y="182"/>
                    <a:pt x="2280" y="239"/>
                  </a:cubicBezTo>
                  <a:cubicBezTo>
                    <a:pt x="2235" y="312"/>
                    <a:pt x="2194" y="398"/>
                    <a:pt x="2160" y="488"/>
                  </a:cubicBezTo>
                  <a:cubicBezTo>
                    <a:pt x="2138" y="562"/>
                    <a:pt x="2120" y="630"/>
                    <a:pt x="2115" y="698"/>
                  </a:cubicBezTo>
                  <a:lnTo>
                    <a:pt x="2115" y="727"/>
                  </a:lnTo>
                  <a:cubicBezTo>
                    <a:pt x="2115" y="756"/>
                    <a:pt x="2109" y="779"/>
                    <a:pt x="2091" y="801"/>
                  </a:cubicBezTo>
                  <a:cubicBezTo>
                    <a:pt x="2075" y="818"/>
                    <a:pt x="2046" y="835"/>
                    <a:pt x="2023" y="835"/>
                  </a:cubicBezTo>
                  <a:cubicBezTo>
                    <a:pt x="1973" y="835"/>
                    <a:pt x="1928" y="808"/>
                    <a:pt x="1915" y="767"/>
                  </a:cubicBezTo>
                  <a:cubicBezTo>
                    <a:pt x="1899" y="716"/>
                    <a:pt x="1881" y="664"/>
                    <a:pt x="1853" y="614"/>
                  </a:cubicBezTo>
                  <a:cubicBezTo>
                    <a:pt x="1808" y="528"/>
                    <a:pt x="1745" y="438"/>
                    <a:pt x="1666" y="352"/>
                  </a:cubicBezTo>
                  <a:cubicBezTo>
                    <a:pt x="1587" y="262"/>
                    <a:pt x="1501" y="187"/>
                    <a:pt x="1416" y="131"/>
                  </a:cubicBezTo>
                  <a:cubicBezTo>
                    <a:pt x="1348" y="85"/>
                    <a:pt x="1280" y="57"/>
                    <a:pt x="1217" y="34"/>
                  </a:cubicBezTo>
                  <a:cubicBezTo>
                    <a:pt x="1171" y="17"/>
                    <a:pt x="1131" y="11"/>
                    <a:pt x="1086" y="6"/>
                  </a:cubicBezTo>
                  <a:cubicBezTo>
                    <a:pt x="1052" y="6"/>
                    <a:pt x="1024" y="11"/>
                    <a:pt x="989" y="17"/>
                  </a:cubicBezTo>
                  <a:cubicBezTo>
                    <a:pt x="961" y="23"/>
                    <a:pt x="932" y="34"/>
                    <a:pt x="905" y="45"/>
                  </a:cubicBezTo>
                  <a:cubicBezTo>
                    <a:pt x="876" y="63"/>
                    <a:pt x="853" y="79"/>
                    <a:pt x="824" y="102"/>
                  </a:cubicBezTo>
                  <a:cubicBezTo>
                    <a:pt x="790" y="137"/>
                    <a:pt x="762" y="171"/>
                    <a:pt x="734" y="210"/>
                  </a:cubicBezTo>
                  <a:cubicBezTo>
                    <a:pt x="711" y="250"/>
                    <a:pt x="688" y="296"/>
                    <a:pt x="672" y="336"/>
                  </a:cubicBezTo>
                  <a:cubicBezTo>
                    <a:pt x="666" y="375"/>
                    <a:pt x="654" y="409"/>
                    <a:pt x="654" y="443"/>
                  </a:cubicBezTo>
                  <a:cubicBezTo>
                    <a:pt x="654" y="483"/>
                    <a:pt x="654" y="522"/>
                    <a:pt x="659" y="562"/>
                  </a:cubicBezTo>
                  <a:cubicBezTo>
                    <a:pt x="677" y="614"/>
                    <a:pt x="694" y="671"/>
                    <a:pt x="722" y="722"/>
                  </a:cubicBezTo>
                  <a:cubicBezTo>
                    <a:pt x="769" y="808"/>
                    <a:pt x="830" y="892"/>
                    <a:pt x="916" y="983"/>
                  </a:cubicBezTo>
                  <a:cubicBezTo>
                    <a:pt x="979" y="1052"/>
                    <a:pt x="1041" y="1114"/>
                    <a:pt x="1120" y="1188"/>
                  </a:cubicBezTo>
                  <a:lnTo>
                    <a:pt x="1189" y="1251"/>
                  </a:lnTo>
                  <a:cubicBezTo>
                    <a:pt x="1234" y="1290"/>
                    <a:pt x="1273" y="1330"/>
                    <a:pt x="1314" y="1369"/>
                  </a:cubicBezTo>
                  <a:cubicBezTo>
                    <a:pt x="1348" y="1403"/>
                    <a:pt x="1354" y="1443"/>
                    <a:pt x="1336" y="1477"/>
                  </a:cubicBezTo>
                  <a:cubicBezTo>
                    <a:pt x="1325" y="1506"/>
                    <a:pt x="1291" y="1529"/>
                    <a:pt x="1257" y="1529"/>
                  </a:cubicBezTo>
                  <a:cubicBezTo>
                    <a:pt x="1251" y="1529"/>
                    <a:pt x="1246" y="1523"/>
                    <a:pt x="1239" y="1523"/>
                  </a:cubicBezTo>
                  <a:cubicBezTo>
                    <a:pt x="1217" y="1523"/>
                    <a:pt x="1189" y="1517"/>
                    <a:pt x="1160" y="1517"/>
                  </a:cubicBezTo>
                  <a:lnTo>
                    <a:pt x="1126" y="1517"/>
                  </a:lnTo>
                  <a:cubicBezTo>
                    <a:pt x="1075" y="1517"/>
                    <a:pt x="1029" y="1517"/>
                    <a:pt x="979" y="1529"/>
                  </a:cubicBezTo>
                  <a:cubicBezTo>
                    <a:pt x="944" y="1540"/>
                    <a:pt x="910" y="1551"/>
                    <a:pt x="882" y="1563"/>
                  </a:cubicBezTo>
                  <a:cubicBezTo>
                    <a:pt x="864" y="1574"/>
                    <a:pt x="848" y="1585"/>
                    <a:pt x="830" y="1597"/>
                  </a:cubicBezTo>
                  <a:cubicBezTo>
                    <a:pt x="819" y="1608"/>
                    <a:pt x="814" y="1619"/>
                    <a:pt x="803" y="1631"/>
                  </a:cubicBezTo>
                  <a:cubicBezTo>
                    <a:pt x="796" y="1642"/>
                    <a:pt x="790" y="1653"/>
                    <a:pt x="785" y="1671"/>
                  </a:cubicBezTo>
                  <a:cubicBezTo>
                    <a:pt x="779" y="1687"/>
                    <a:pt x="774" y="1710"/>
                    <a:pt x="774" y="1728"/>
                  </a:cubicBezTo>
                  <a:cubicBezTo>
                    <a:pt x="774" y="1755"/>
                    <a:pt x="774" y="1784"/>
                    <a:pt x="779" y="1818"/>
                  </a:cubicBezTo>
                  <a:cubicBezTo>
                    <a:pt x="790" y="1852"/>
                    <a:pt x="803" y="1892"/>
                    <a:pt x="819" y="1926"/>
                  </a:cubicBezTo>
                  <a:cubicBezTo>
                    <a:pt x="837" y="1960"/>
                    <a:pt x="859" y="1994"/>
                    <a:pt x="887" y="2023"/>
                  </a:cubicBezTo>
                  <a:cubicBezTo>
                    <a:pt x="932" y="2074"/>
                    <a:pt x="989" y="2119"/>
                    <a:pt x="1063" y="2164"/>
                  </a:cubicBezTo>
                  <a:cubicBezTo>
                    <a:pt x="1160" y="2233"/>
                    <a:pt x="1268" y="2284"/>
                    <a:pt x="1375" y="2335"/>
                  </a:cubicBezTo>
                  <a:lnTo>
                    <a:pt x="1427" y="2364"/>
                  </a:lnTo>
                  <a:cubicBezTo>
                    <a:pt x="1540" y="2421"/>
                    <a:pt x="1660" y="2484"/>
                    <a:pt x="1763" y="2563"/>
                  </a:cubicBezTo>
                  <a:cubicBezTo>
                    <a:pt x="1791" y="2586"/>
                    <a:pt x="1802" y="2631"/>
                    <a:pt x="1785" y="2670"/>
                  </a:cubicBezTo>
                  <a:cubicBezTo>
                    <a:pt x="1774" y="2694"/>
                    <a:pt x="1757" y="2710"/>
                    <a:pt x="1734" y="2717"/>
                  </a:cubicBezTo>
                  <a:cubicBezTo>
                    <a:pt x="1729" y="2717"/>
                    <a:pt x="1716" y="2722"/>
                    <a:pt x="1705" y="2722"/>
                  </a:cubicBezTo>
                  <a:cubicBezTo>
                    <a:pt x="1700" y="2722"/>
                    <a:pt x="1695" y="2722"/>
                    <a:pt x="1689" y="2717"/>
                  </a:cubicBezTo>
                  <a:cubicBezTo>
                    <a:pt x="1660" y="2717"/>
                    <a:pt x="1637" y="2717"/>
                    <a:pt x="1609" y="2710"/>
                  </a:cubicBezTo>
                  <a:lnTo>
                    <a:pt x="1540" y="2710"/>
                  </a:lnTo>
                  <a:cubicBezTo>
                    <a:pt x="1478" y="2710"/>
                    <a:pt x="1427" y="2717"/>
                    <a:pt x="1375" y="2722"/>
                  </a:cubicBezTo>
                  <a:cubicBezTo>
                    <a:pt x="1354" y="2733"/>
                    <a:pt x="1330" y="2739"/>
                    <a:pt x="1307" y="2751"/>
                  </a:cubicBezTo>
                  <a:cubicBezTo>
                    <a:pt x="1296" y="2756"/>
                    <a:pt x="1291" y="2762"/>
                    <a:pt x="1280" y="2767"/>
                  </a:cubicBezTo>
                  <a:cubicBezTo>
                    <a:pt x="1273" y="2767"/>
                    <a:pt x="1273" y="2773"/>
                    <a:pt x="1268" y="2778"/>
                  </a:cubicBezTo>
                  <a:lnTo>
                    <a:pt x="1262" y="2790"/>
                  </a:lnTo>
                  <a:lnTo>
                    <a:pt x="1262" y="2801"/>
                  </a:lnTo>
                  <a:lnTo>
                    <a:pt x="1262" y="2830"/>
                  </a:lnTo>
                  <a:cubicBezTo>
                    <a:pt x="1268" y="2846"/>
                    <a:pt x="1273" y="2870"/>
                    <a:pt x="1285" y="2887"/>
                  </a:cubicBezTo>
                  <a:cubicBezTo>
                    <a:pt x="1302" y="2921"/>
                    <a:pt x="1330" y="2961"/>
                    <a:pt x="1364" y="3000"/>
                  </a:cubicBezTo>
                  <a:cubicBezTo>
                    <a:pt x="1427" y="3063"/>
                    <a:pt x="1495" y="3119"/>
                    <a:pt x="1575" y="3176"/>
                  </a:cubicBezTo>
                  <a:cubicBezTo>
                    <a:pt x="1671" y="3234"/>
                    <a:pt x="1768" y="3284"/>
                    <a:pt x="1870" y="3318"/>
                  </a:cubicBezTo>
                  <a:cubicBezTo>
                    <a:pt x="1944" y="3347"/>
                    <a:pt x="2012" y="3358"/>
                    <a:pt x="2086" y="3365"/>
                  </a:cubicBezTo>
                  <a:cubicBezTo>
                    <a:pt x="2109" y="3370"/>
                    <a:pt x="2125" y="3386"/>
                    <a:pt x="2143" y="3410"/>
                  </a:cubicBezTo>
                  <a:cubicBezTo>
                    <a:pt x="2183" y="3420"/>
                    <a:pt x="2222" y="3426"/>
                    <a:pt x="2262" y="3438"/>
                  </a:cubicBezTo>
                  <a:cubicBezTo>
                    <a:pt x="2461" y="3501"/>
                    <a:pt x="2610" y="3580"/>
                    <a:pt x="2717" y="3682"/>
                  </a:cubicBezTo>
                  <a:cubicBezTo>
                    <a:pt x="2746" y="3711"/>
                    <a:pt x="2751" y="3756"/>
                    <a:pt x="2723" y="3785"/>
                  </a:cubicBezTo>
                  <a:cubicBezTo>
                    <a:pt x="2712" y="3801"/>
                    <a:pt x="2689" y="3808"/>
                    <a:pt x="2666" y="3808"/>
                  </a:cubicBezTo>
                  <a:cubicBezTo>
                    <a:pt x="2649" y="3808"/>
                    <a:pt x="2631" y="3801"/>
                    <a:pt x="2621" y="3790"/>
                  </a:cubicBezTo>
                  <a:cubicBezTo>
                    <a:pt x="2592" y="3767"/>
                    <a:pt x="2563" y="3740"/>
                    <a:pt x="2529" y="3716"/>
                  </a:cubicBezTo>
                  <a:cubicBezTo>
                    <a:pt x="2455" y="3671"/>
                    <a:pt x="2376" y="3630"/>
                    <a:pt x="2280" y="3596"/>
                  </a:cubicBezTo>
                  <a:cubicBezTo>
                    <a:pt x="2154" y="3557"/>
                    <a:pt x="2023" y="3535"/>
                    <a:pt x="1894" y="3523"/>
                  </a:cubicBezTo>
                  <a:lnTo>
                    <a:pt x="1813" y="3523"/>
                  </a:lnTo>
                  <a:cubicBezTo>
                    <a:pt x="1740" y="3523"/>
                    <a:pt x="1671" y="3528"/>
                    <a:pt x="1603" y="3540"/>
                  </a:cubicBezTo>
                  <a:cubicBezTo>
                    <a:pt x="1564" y="3551"/>
                    <a:pt x="1529" y="3562"/>
                    <a:pt x="1501" y="3580"/>
                  </a:cubicBezTo>
                  <a:cubicBezTo>
                    <a:pt x="1484" y="3585"/>
                    <a:pt x="1472" y="3596"/>
                    <a:pt x="1456" y="3609"/>
                  </a:cubicBezTo>
                  <a:cubicBezTo>
                    <a:pt x="1450" y="3609"/>
                    <a:pt x="1450" y="3620"/>
                    <a:pt x="1444" y="3625"/>
                  </a:cubicBezTo>
                  <a:lnTo>
                    <a:pt x="1433" y="3643"/>
                  </a:lnTo>
                  <a:lnTo>
                    <a:pt x="1433" y="3659"/>
                  </a:lnTo>
                  <a:lnTo>
                    <a:pt x="1433" y="3677"/>
                  </a:lnTo>
                  <a:cubicBezTo>
                    <a:pt x="1438" y="3693"/>
                    <a:pt x="1444" y="3711"/>
                    <a:pt x="1450" y="3722"/>
                  </a:cubicBezTo>
                  <a:cubicBezTo>
                    <a:pt x="1467" y="3750"/>
                    <a:pt x="1484" y="3785"/>
                    <a:pt x="1519" y="3819"/>
                  </a:cubicBezTo>
                  <a:cubicBezTo>
                    <a:pt x="1575" y="3876"/>
                    <a:pt x="1637" y="3932"/>
                    <a:pt x="1723" y="3995"/>
                  </a:cubicBezTo>
                  <a:cubicBezTo>
                    <a:pt x="1757" y="4018"/>
                    <a:pt x="1763" y="4063"/>
                    <a:pt x="1745" y="4091"/>
                  </a:cubicBezTo>
                  <a:cubicBezTo>
                    <a:pt x="1734" y="4120"/>
                    <a:pt x="1700" y="4142"/>
                    <a:pt x="1671" y="4142"/>
                  </a:cubicBezTo>
                  <a:lnTo>
                    <a:pt x="1655" y="4142"/>
                  </a:lnTo>
                  <a:cubicBezTo>
                    <a:pt x="1501" y="4102"/>
                    <a:pt x="1341" y="4081"/>
                    <a:pt x="1194" y="4068"/>
                  </a:cubicBezTo>
                  <a:lnTo>
                    <a:pt x="1109" y="4068"/>
                  </a:lnTo>
                  <a:cubicBezTo>
                    <a:pt x="1018" y="4068"/>
                    <a:pt x="932" y="4074"/>
                    <a:pt x="859" y="4091"/>
                  </a:cubicBezTo>
                  <a:cubicBezTo>
                    <a:pt x="796" y="4102"/>
                    <a:pt x="751" y="4120"/>
                    <a:pt x="706" y="4142"/>
                  </a:cubicBezTo>
                  <a:cubicBezTo>
                    <a:pt x="672" y="4160"/>
                    <a:pt x="643" y="4176"/>
                    <a:pt x="614" y="4205"/>
                  </a:cubicBezTo>
                  <a:cubicBezTo>
                    <a:pt x="591" y="4222"/>
                    <a:pt x="569" y="4251"/>
                    <a:pt x="552" y="4273"/>
                  </a:cubicBezTo>
                  <a:cubicBezTo>
                    <a:pt x="541" y="4291"/>
                    <a:pt x="535" y="4307"/>
                    <a:pt x="530" y="4319"/>
                  </a:cubicBezTo>
                  <a:cubicBezTo>
                    <a:pt x="523" y="4330"/>
                    <a:pt x="523" y="4341"/>
                    <a:pt x="523" y="4346"/>
                  </a:cubicBezTo>
                  <a:lnTo>
                    <a:pt x="523" y="4364"/>
                  </a:lnTo>
                  <a:cubicBezTo>
                    <a:pt x="523" y="4375"/>
                    <a:pt x="530" y="4381"/>
                    <a:pt x="530" y="4387"/>
                  </a:cubicBezTo>
                  <a:cubicBezTo>
                    <a:pt x="535" y="4393"/>
                    <a:pt x="541" y="4404"/>
                    <a:pt x="552" y="4409"/>
                  </a:cubicBezTo>
                  <a:cubicBezTo>
                    <a:pt x="564" y="4427"/>
                    <a:pt x="575" y="4438"/>
                    <a:pt x="591" y="4443"/>
                  </a:cubicBezTo>
                  <a:cubicBezTo>
                    <a:pt x="632" y="4472"/>
                    <a:pt x="672" y="4490"/>
                    <a:pt x="722" y="4506"/>
                  </a:cubicBezTo>
                  <a:cubicBezTo>
                    <a:pt x="756" y="4517"/>
                    <a:pt x="796" y="4529"/>
                    <a:pt x="837" y="4535"/>
                  </a:cubicBezTo>
                  <a:cubicBezTo>
                    <a:pt x="893" y="4546"/>
                    <a:pt x="932" y="4608"/>
                    <a:pt x="921" y="4666"/>
                  </a:cubicBezTo>
                  <a:cubicBezTo>
                    <a:pt x="916" y="4716"/>
                    <a:pt x="871" y="4756"/>
                    <a:pt x="819" y="4756"/>
                  </a:cubicBezTo>
                  <a:cubicBezTo>
                    <a:pt x="790" y="4762"/>
                    <a:pt x="762" y="4762"/>
                    <a:pt x="734" y="4768"/>
                  </a:cubicBezTo>
                  <a:cubicBezTo>
                    <a:pt x="688" y="4779"/>
                    <a:pt x="643" y="4796"/>
                    <a:pt x="591" y="4818"/>
                  </a:cubicBezTo>
                  <a:cubicBezTo>
                    <a:pt x="546" y="4836"/>
                    <a:pt x="507" y="4852"/>
                    <a:pt x="462" y="4870"/>
                  </a:cubicBezTo>
                  <a:cubicBezTo>
                    <a:pt x="370" y="4921"/>
                    <a:pt x="279" y="4983"/>
                    <a:pt x="205" y="5046"/>
                  </a:cubicBezTo>
                  <a:cubicBezTo>
                    <a:pt x="155" y="5097"/>
                    <a:pt x="108" y="5143"/>
                    <a:pt x="80" y="5193"/>
                  </a:cubicBezTo>
                  <a:cubicBezTo>
                    <a:pt x="53" y="5227"/>
                    <a:pt x="35" y="5267"/>
                    <a:pt x="18" y="5313"/>
                  </a:cubicBezTo>
                  <a:cubicBezTo>
                    <a:pt x="12" y="5347"/>
                    <a:pt x="1" y="5376"/>
                    <a:pt x="1" y="5403"/>
                  </a:cubicBezTo>
                  <a:lnTo>
                    <a:pt x="1" y="5432"/>
                  </a:lnTo>
                  <a:lnTo>
                    <a:pt x="6" y="5444"/>
                  </a:lnTo>
                  <a:lnTo>
                    <a:pt x="12" y="5455"/>
                  </a:lnTo>
                  <a:cubicBezTo>
                    <a:pt x="24" y="5461"/>
                    <a:pt x="35" y="5466"/>
                    <a:pt x="40" y="5472"/>
                  </a:cubicBezTo>
                  <a:cubicBezTo>
                    <a:pt x="74" y="5478"/>
                    <a:pt x="114" y="5484"/>
                    <a:pt x="155" y="5489"/>
                  </a:cubicBezTo>
                  <a:lnTo>
                    <a:pt x="189" y="5489"/>
                  </a:lnTo>
                  <a:cubicBezTo>
                    <a:pt x="263" y="5489"/>
                    <a:pt x="342" y="5478"/>
                    <a:pt x="410" y="5472"/>
                  </a:cubicBezTo>
                  <a:cubicBezTo>
                    <a:pt x="455" y="5466"/>
                    <a:pt x="496" y="5466"/>
                    <a:pt x="541" y="5461"/>
                  </a:cubicBezTo>
                  <a:cubicBezTo>
                    <a:pt x="580" y="5461"/>
                    <a:pt x="614" y="5484"/>
                    <a:pt x="632" y="5518"/>
                  </a:cubicBezTo>
                  <a:cubicBezTo>
                    <a:pt x="643" y="5547"/>
                    <a:pt x="638" y="5581"/>
                    <a:pt x="614" y="5608"/>
                  </a:cubicBezTo>
                  <a:cubicBezTo>
                    <a:pt x="575" y="5654"/>
                    <a:pt x="541" y="5699"/>
                    <a:pt x="501" y="5744"/>
                  </a:cubicBezTo>
                  <a:lnTo>
                    <a:pt x="478" y="5773"/>
                  </a:lnTo>
                  <a:cubicBezTo>
                    <a:pt x="462" y="5791"/>
                    <a:pt x="449" y="5812"/>
                    <a:pt x="433" y="5830"/>
                  </a:cubicBezTo>
                  <a:lnTo>
                    <a:pt x="428" y="5847"/>
                  </a:lnTo>
                  <a:cubicBezTo>
                    <a:pt x="410" y="5864"/>
                    <a:pt x="393" y="5887"/>
                    <a:pt x="381" y="5909"/>
                  </a:cubicBezTo>
                  <a:cubicBezTo>
                    <a:pt x="302" y="6029"/>
                    <a:pt x="250" y="6132"/>
                    <a:pt x="216" y="6234"/>
                  </a:cubicBezTo>
                  <a:cubicBezTo>
                    <a:pt x="200" y="6284"/>
                    <a:pt x="189" y="6331"/>
                    <a:pt x="182" y="6376"/>
                  </a:cubicBezTo>
                  <a:cubicBezTo>
                    <a:pt x="182" y="6404"/>
                    <a:pt x="182" y="6433"/>
                    <a:pt x="189" y="6460"/>
                  </a:cubicBezTo>
                  <a:cubicBezTo>
                    <a:pt x="194" y="6478"/>
                    <a:pt x="200" y="6494"/>
                    <a:pt x="211" y="6512"/>
                  </a:cubicBezTo>
                  <a:cubicBezTo>
                    <a:pt x="216" y="6528"/>
                    <a:pt x="228" y="6541"/>
                    <a:pt x="239" y="6557"/>
                  </a:cubicBezTo>
                  <a:cubicBezTo>
                    <a:pt x="257" y="6575"/>
                    <a:pt x="273" y="6586"/>
                    <a:pt x="297" y="6603"/>
                  </a:cubicBezTo>
                  <a:cubicBezTo>
                    <a:pt x="313" y="6614"/>
                    <a:pt x="331" y="6620"/>
                    <a:pt x="347" y="6625"/>
                  </a:cubicBezTo>
                  <a:cubicBezTo>
                    <a:pt x="365" y="6631"/>
                    <a:pt x="381" y="6638"/>
                    <a:pt x="399" y="6638"/>
                  </a:cubicBezTo>
                  <a:cubicBezTo>
                    <a:pt x="428" y="6638"/>
                    <a:pt x="444" y="6638"/>
                    <a:pt x="467" y="6631"/>
                  </a:cubicBezTo>
                  <a:cubicBezTo>
                    <a:pt x="501" y="6625"/>
                    <a:pt x="535" y="6614"/>
                    <a:pt x="564" y="6597"/>
                  </a:cubicBezTo>
                  <a:cubicBezTo>
                    <a:pt x="625" y="6563"/>
                    <a:pt x="688" y="6518"/>
                    <a:pt x="756" y="6455"/>
                  </a:cubicBezTo>
                  <a:cubicBezTo>
                    <a:pt x="910" y="6318"/>
                    <a:pt x="1034" y="6148"/>
                    <a:pt x="1120" y="6040"/>
                  </a:cubicBezTo>
                  <a:cubicBezTo>
                    <a:pt x="1149" y="5995"/>
                    <a:pt x="1178" y="5956"/>
                    <a:pt x="1205" y="5915"/>
                  </a:cubicBezTo>
                  <a:cubicBezTo>
                    <a:pt x="1257" y="5841"/>
                    <a:pt x="1307" y="5773"/>
                    <a:pt x="1359" y="5705"/>
                  </a:cubicBezTo>
                  <a:cubicBezTo>
                    <a:pt x="1375" y="5688"/>
                    <a:pt x="1399" y="5671"/>
                    <a:pt x="1433" y="5671"/>
                  </a:cubicBezTo>
                  <a:cubicBezTo>
                    <a:pt x="1444" y="5671"/>
                    <a:pt x="1461" y="5676"/>
                    <a:pt x="1472" y="5683"/>
                  </a:cubicBezTo>
                  <a:cubicBezTo>
                    <a:pt x="1501" y="5694"/>
                    <a:pt x="1519" y="5722"/>
                    <a:pt x="1524" y="5762"/>
                  </a:cubicBezTo>
                  <a:cubicBezTo>
                    <a:pt x="1529" y="5791"/>
                    <a:pt x="1535" y="5825"/>
                    <a:pt x="1535" y="5859"/>
                  </a:cubicBezTo>
                  <a:cubicBezTo>
                    <a:pt x="1540" y="5881"/>
                    <a:pt x="1540" y="5898"/>
                    <a:pt x="1546" y="5922"/>
                  </a:cubicBezTo>
                  <a:lnTo>
                    <a:pt x="1553" y="5972"/>
                  </a:lnTo>
                  <a:lnTo>
                    <a:pt x="1558" y="6017"/>
                  </a:lnTo>
                  <a:cubicBezTo>
                    <a:pt x="1564" y="6085"/>
                    <a:pt x="1569" y="6148"/>
                    <a:pt x="1580" y="6211"/>
                  </a:cubicBezTo>
                  <a:cubicBezTo>
                    <a:pt x="1592" y="6256"/>
                    <a:pt x="1609" y="6297"/>
                    <a:pt x="1626" y="6331"/>
                  </a:cubicBezTo>
                  <a:cubicBezTo>
                    <a:pt x="1632" y="6347"/>
                    <a:pt x="1643" y="6365"/>
                    <a:pt x="1655" y="6381"/>
                  </a:cubicBezTo>
                  <a:cubicBezTo>
                    <a:pt x="1666" y="6387"/>
                    <a:pt x="1671" y="6392"/>
                    <a:pt x="1682" y="6404"/>
                  </a:cubicBezTo>
                  <a:cubicBezTo>
                    <a:pt x="1695" y="6410"/>
                    <a:pt x="1700" y="6410"/>
                    <a:pt x="1711" y="6415"/>
                  </a:cubicBezTo>
                  <a:cubicBezTo>
                    <a:pt x="1729" y="6421"/>
                    <a:pt x="1740" y="6421"/>
                    <a:pt x="1757" y="6421"/>
                  </a:cubicBezTo>
                  <a:lnTo>
                    <a:pt x="1797" y="6421"/>
                  </a:lnTo>
                  <a:cubicBezTo>
                    <a:pt x="1813" y="6415"/>
                    <a:pt x="1825" y="6410"/>
                    <a:pt x="1842" y="6404"/>
                  </a:cubicBezTo>
                  <a:cubicBezTo>
                    <a:pt x="1865" y="6392"/>
                    <a:pt x="1881" y="6376"/>
                    <a:pt x="1899" y="6365"/>
                  </a:cubicBezTo>
                  <a:cubicBezTo>
                    <a:pt x="1933" y="6331"/>
                    <a:pt x="1962" y="6297"/>
                    <a:pt x="1989" y="6256"/>
                  </a:cubicBezTo>
                  <a:cubicBezTo>
                    <a:pt x="2052" y="6153"/>
                    <a:pt x="2104" y="6035"/>
                    <a:pt x="2160" y="5881"/>
                  </a:cubicBezTo>
                  <a:cubicBezTo>
                    <a:pt x="2194" y="5773"/>
                    <a:pt x="2222" y="5654"/>
                    <a:pt x="2256" y="5506"/>
                  </a:cubicBezTo>
                  <a:cubicBezTo>
                    <a:pt x="2274" y="5450"/>
                    <a:pt x="2319" y="5410"/>
                    <a:pt x="2371" y="5403"/>
                  </a:cubicBezTo>
                  <a:cubicBezTo>
                    <a:pt x="2432" y="5403"/>
                    <a:pt x="2484" y="5437"/>
                    <a:pt x="2500" y="5489"/>
                  </a:cubicBezTo>
                  <a:cubicBezTo>
                    <a:pt x="2513" y="5523"/>
                    <a:pt x="2524" y="5557"/>
                    <a:pt x="2541" y="5592"/>
                  </a:cubicBezTo>
                  <a:cubicBezTo>
                    <a:pt x="2563" y="5626"/>
                    <a:pt x="2586" y="5660"/>
                    <a:pt x="2610" y="5688"/>
                  </a:cubicBezTo>
                  <a:cubicBezTo>
                    <a:pt x="2626" y="5705"/>
                    <a:pt x="2637" y="5717"/>
                    <a:pt x="2655" y="5728"/>
                  </a:cubicBezTo>
                  <a:cubicBezTo>
                    <a:pt x="2666" y="5739"/>
                    <a:pt x="2678" y="5739"/>
                    <a:pt x="2689" y="5744"/>
                  </a:cubicBezTo>
                  <a:cubicBezTo>
                    <a:pt x="2700" y="5751"/>
                    <a:pt x="2712" y="5751"/>
                    <a:pt x="2717" y="5751"/>
                  </a:cubicBezTo>
                  <a:lnTo>
                    <a:pt x="2746" y="5751"/>
                  </a:lnTo>
                  <a:cubicBezTo>
                    <a:pt x="2757" y="5744"/>
                    <a:pt x="2768" y="5744"/>
                    <a:pt x="2780" y="5739"/>
                  </a:cubicBezTo>
                  <a:cubicBezTo>
                    <a:pt x="2802" y="5722"/>
                    <a:pt x="2825" y="5710"/>
                    <a:pt x="2841" y="5694"/>
                  </a:cubicBezTo>
                  <a:cubicBezTo>
                    <a:pt x="2870" y="5665"/>
                    <a:pt x="2893" y="5637"/>
                    <a:pt x="2916" y="5608"/>
                  </a:cubicBezTo>
                  <a:cubicBezTo>
                    <a:pt x="2938" y="5568"/>
                    <a:pt x="2961" y="5529"/>
                    <a:pt x="2978" y="5478"/>
                  </a:cubicBezTo>
                  <a:cubicBezTo>
                    <a:pt x="3001" y="5398"/>
                    <a:pt x="3019" y="5301"/>
                    <a:pt x="3024" y="5193"/>
                  </a:cubicBezTo>
                  <a:cubicBezTo>
                    <a:pt x="3035" y="5001"/>
                    <a:pt x="3012" y="4790"/>
                    <a:pt x="2961" y="4540"/>
                  </a:cubicBezTo>
                  <a:lnTo>
                    <a:pt x="2956" y="4529"/>
                  </a:lnTo>
                  <a:cubicBezTo>
                    <a:pt x="2951" y="4483"/>
                    <a:pt x="2944" y="4456"/>
                    <a:pt x="2933" y="4421"/>
                  </a:cubicBezTo>
                  <a:cubicBezTo>
                    <a:pt x="2927" y="4393"/>
                    <a:pt x="2927" y="4370"/>
                    <a:pt x="2938" y="4346"/>
                  </a:cubicBezTo>
                  <a:cubicBezTo>
                    <a:pt x="2951" y="4325"/>
                    <a:pt x="2967" y="4307"/>
                    <a:pt x="2990" y="4301"/>
                  </a:cubicBezTo>
                  <a:cubicBezTo>
                    <a:pt x="3001" y="4296"/>
                    <a:pt x="3012" y="4296"/>
                    <a:pt x="3024" y="4296"/>
                  </a:cubicBezTo>
                  <a:cubicBezTo>
                    <a:pt x="3064" y="4296"/>
                    <a:pt x="3098" y="4319"/>
                    <a:pt x="3114" y="4359"/>
                  </a:cubicBezTo>
                  <a:cubicBezTo>
                    <a:pt x="3155" y="4483"/>
                    <a:pt x="3182" y="4608"/>
                    <a:pt x="3206" y="4739"/>
                  </a:cubicBezTo>
                  <a:cubicBezTo>
                    <a:pt x="3268" y="4870"/>
                    <a:pt x="3326" y="5001"/>
                    <a:pt x="3376" y="5137"/>
                  </a:cubicBezTo>
                  <a:cubicBezTo>
                    <a:pt x="3421" y="5274"/>
                    <a:pt x="3473" y="5416"/>
                    <a:pt x="3512" y="5563"/>
                  </a:cubicBezTo>
                  <a:lnTo>
                    <a:pt x="3518" y="5592"/>
                  </a:lnTo>
                  <a:lnTo>
                    <a:pt x="3530" y="5631"/>
                  </a:lnTo>
                  <a:lnTo>
                    <a:pt x="3541" y="5631"/>
                  </a:lnTo>
                  <a:cubicBezTo>
                    <a:pt x="3643" y="5631"/>
                    <a:pt x="3740" y="5626"/>
                    <a:pt x="3842" y="5602"/>
                  </a:cubicBezTo>
                  <a:cubicBezTo>
                    <a:pt x="3990" y="5568"/>
                    <a:pt x="4144" y="5512"/>
                    <a:pt x="4320" y="5421"/>
                  </a:cubicBezTo>
                  <a:lnTo>
                    <a:pt x="4388" y="5382"/>
                  </a:lnTo>
                  <a:lnTo>
                    <a:pt x="4478" y="5335"/>
                  </a:lnTo>
                  <a:cubicBezTo>
                    <a:pt x="4456" y="5285"/>
                    <a:pt x="4433" y="5233"/>
                    <a:pt x="4410" y="5188"/>
                  </a:cubicBezTo>
                  <a:cubicBezTo>
                    <a:pt x="4348" y="5075"/>
                    <a:pt x="4280" y="4960"/>
                    <a:pt x="4212" y="4852"/>
                  </a:cubicBezTo>
                  <a:cubicBezTo>
                    <a:pt x="4178" y="4796"/>
                    <a:pt x="4144" y="4739"/>
                    <a:pt x="4110" y="4687"/>
                  </a:cubicBezTo>
                  <a:cubicBezTo>
                    <a:pt x="4058" y="4660"/>
                    <a:pt x="4007" y="4631"/>
                    <a:pt x="3956" y="4597"/>
                  </a:cubicBezTo>
                  <a:cubicBezTo>
                    <a:pt x="3842" y="4524"/>
                    <a:pt x="3701" y="4398"/>
                    <a:pt x="3632" y="4217"/>
                  </a:cubicBezTo>
                  <a:cubicBezTo>
                    <a:pt x="3609" y="4149"/>
                    <a:pt x="3643" y="4068"/>
                    <a:pt x="3712" y="4046"/>
                  </a:cubicBezTo>
                  <a:cubicBezTo>
                    <a:pt x="3728" y="4040"/>
                    <a:pt x="3746" y="4034"/>
                    <a:pt x="3757" y="4034"/>
                  </a:cubicBezTo>
                  <a:cubicBezTo>
                    <a:pt x="3780" y="4034"/>
                    <a:pt x="3803" y="4040"/>
                    <a:pt x="3819" y="4052"/>
                  </a:cubicBezTo>
                  <a:cubicBezTo>
                    <a:pt x="3837" y="4057"/>
                    <a:pt x="3859" y="4074"/>
                    <a:pt x="3871" y="4091"/>
                  </a:cubicBezTo>
                  <a:cubicBezTo>
                    <a:pt x="3898" y="4142"/>
                    <a:pt x="3927" y="4188"/>
                    <a:pt x="3967" y="4233"/>
                  </a:cubicBezTo>
                  <a:cubicBezTo>
                    <a:pt x="4018" y="4285"/>
                    <a:pt x="4069" y="4330"/>
                    <a:pt x="4144" y="4381"/>
                  </a:cubicBezTo>
                  <a:cubicBezTo>
                    <a:pt x="4239" y="4443"/>
                    <a:pt x="4348" y="4495"/>
                    <a:pt x="4462" y="4535"/>
                  </a:cubicBezTo>
                  <a:cubicBezTo>
                    <a:pt x="4558" y="4563"/>
                    <a:pt x="4655" y="4585"/>
                    <a:pt x="4745" y="4592"/>
                  </a:cubicBezTo>
                  <a:lnTo>
                    <a:pt x="4792" y="4592"/>
                  </a:lnTo>
                  <a:cubicBezTo>
                    <a:pt x="4842" y="4592"/>
                    <a:pt x="4887" y="4592"/>
                    <a:pt x="4928" y="4580"/>
                  </a:cubicBezTo>
                  <a:cubicBezTo>
                    <a:pt x="4955" y="4574"/>
                    <a:pt x="4978" y="4569"/>
                    <a:pt x="5002" y="4558"/>
                  </a:cubicBezTo>
                  <a:cubicBezTo>
                    <a:pt x="5013" y="4551"/>
                    <a:pt x="5023" y="4540"/>
                    <a:pt x="5036" y="4529"/>
                  </a:cubicBezTo>
                  <a:cubicBezTo>
                    <a:pt x="5047" y="4524"/>
                    <a:pt x="5052" y="4511"/>
                    <a:pt x="5064" y="4501"/>
                  </a:cubicBezTo>
                  <a:cubicBezTo>
                    <a:pt x="5070" y="4490"/>
                    <a:pt x="5075" y="4477"/>
                    <a:pt x="5081" y="4466"/>
                  </a:cubicBezTo>
                  <a:cubicBezTo>
                    <a:pt x="5086" y="4449"/>
                    <a:pt x="5086" y="4427"/>
                    <a:pt x="5092" y="4409"/>
                  </a:cubicBezTo>
                  <a:cubicBezTo>
                    <a:pt x="5092" y="4375"/>
                    <a:pt x="5086" y="4346"/>
                    <a:pt x="5081" y="4312"/>
                  </a:cubicBezTo>
                  <a:cubicBezTo>
                    <a:pt x="5070" y="4251"/>
                    <a:pt x="5047" y="4194"/>
                    <a:pt x="5013" y="4126"/>
                  </a:cubicBezTo>
                  <a:cubicBezTo>
                    <a:pt x="4996" y="4091"/>
                    <a:pt x="5018" y="4040"/>
                    <a:pt x="5047" y="4018"/>
                  </a:cubicBezTo>
                  <a:cubicBezTo>
                    <a:pt x="5064" y="4006"/>
                    <a:pt x="5081" y="4000"/>
                    <a:pt x="5098" y="4000"/>
                  </a:cubicBezTo>
                  <a:cubicBezTo>
                    <a:pt x="5115" y="4000"/>
                    <a:pt x="5126" y="4006"/>
                    <a:pt x="5143" y="4012"/>
                  </a:cubicBezTo>
                  <a:cubicBezTo>
                    <a:pt x="5251" y="4057"/>
                    <a:pt x="5382" y="4115"/>
                    <a:pt x="5513" y="4160"/>
                  </a:cubicBezTo>
                  <a:cubicBezTo>
                    <a:pt x="5683" y="4217"/>
                    <a:pt x="5825" y="4244"/>
                    <a:pt x="5962" y="4256"/>
                  </a:cubicBezTo>
                  <a:lnTo>
                    <a:pt x="6001" y="4256"/>
                  </a:lnTo>
                  <a:cubicBezTo>
                    <a:pt x="6069" y="4256"/>
                    <a:pt x="6132" y="4251"/>
                    <a:pt x="6195" y="4239"/>
                  </a:cubicBezTo>
                  <a:cubicBezTo>
                    <a:pt x="6251" y="4222"/>
                    <a:pt x="6303" y="4205"/>
                    <a:pt x="6342" y="4183"/>
                  </a:cubicBezTo>
                  <a:cubicBezTo>
                    <a:pt x="6382" y="4160"/>
                    <a:pt x="6416" y="4136"/>
                    <a:pt x="6444" y="4115"/>
                  </a:cubicBezTo>
                  <a:cubicBezTo>
                    <a:pt x="6462" y="4097"/>
                    <a:pt x="6479" y="4074"/>
                    <a:pt x="6496" y="4057"/>
                  </a:cubicBezTo>
                  <a:cubicBezTo>
                    <a:pt x="6507" y="4040"/>
                    <a:pt x="6513" y="4023"/>
                    <a:pt x="6524" y="4000"/>
                  </a:cubicBezTo>
                  <a:cubicBezTo>
                    <a:pt x="6524" y="3984"/>
                    <a:pt x="6530" y="3966"/>
                    <a:pt x="6536" y="3950"/>
                  </a:cubicBezTo>
                  <a:cubicBezTo>
                    <a:pt x="6530" y="3926"/>
                    <a:pt x="6530" y="3910"/>
                    <a:pt x="6530" y="3887"/>
                  </a:cubicBezTo>
                  <a:cubicBezTo>
                    <a:pt x="6518" y="3858"/>
                    <a:pt x="6507" y="3835"/>
                    <a:pt x="6496" y="3808"/>
                  </a:cubicBezTo>
                  <a:cubicBezTo>
                    <a:pt x="6479" y="3774"/>
                    <a:pt x="6455" y="3740"/>
                    <a:pt x="6428" y="3711"/>
                  </a:cubicBezTo>
                  <a:cubicBezTo>
                    <a:pt x="6399" y="3677"/>
                    <a:pt x="6365" y="3648"/>
                    <a:pt x="6326" y="3625"/>
                  </a:cubicBezTo>
                  <a:cubicBezTo>
                    <a:pt x="6303" y="3609"/>
                    <a:pt x="6285" y="3596"/>
                    <a:pt x="6263" y="3591"/>
                  </a:cubicBezTo>
                  <a:lnTo>
                    <a:pt x="6224" y="3575"/>
                  </a:lnTo>
                  <a:lnTo>
                    <a:pt x="6177" y="3557"/>
                  </a:lnTo>
                  <a:cubicBezTo>
                    <a:pt x="6143" y="3546"/>
                    <a:pt x="6121" y="3512"/>
                    <a:pt x="6109" y="3483"/>
                  </a:cubicBezTo>
                  <a:cubicBezTo>
                    <a:pt x="6098" y="3449"/>
                    <a:pt x="6098" y="3410"/>
                    <a:pt x="6114" y="3375"/>
                  </a:cubicBezTo>
                  <a:cubicBezTo>
                    <a:pt x="6138" y="3330"/>
                    <a:pt x="6183" y="3302"/>
                    <a:pt x="6234" y="3302"/>
                  </a:cubicBezTo>
                  <a:lnTo>
                    <a:pt x="6263" y="3302"/>
                  </a:lnTo>
                  <a:cubicBezTo>
                    <a:pt x="6337" y="3324"/>
                    <a:pt x="6421" y="3336"/>
                    <a:pt x="6536" y="3341"/>
                  </a:cubicBezTo>
                  <a:cubicBezTo>
                    <a:pt x="6575" y="3347"/>
                    <a:pt x="6620" y="3347"/>
                    <a:pt x="6660" y="3347"/>
                  </a:cubicBezTo>
                  <a:cubicBezTo>
                    <a:pt x="6825" y="3347"/>
                    <a:pt x="6985" y="3330"/>
                    <a:pt x="7132" y="3302"/>
                  </a:cubicBezTo>
                  <a:cubicBezTo>
                    <a:pt x="7240" y="3279"/>
                    <a:pt x="7331" y="3245"/>
                    <a:pt x="7410" y="3205"/>
                  </a:cubicBezTo>
                  <a:cubicBezTo>
                    <a:pt x="7451" y="3182"/>
                    <a:pt x="7485" y="3160"/>
                    <a:pt x="7512" y="3137"/>
                  </a:cubicBezTo>
                  <a:cubicBezTo>
                    <a:pt x="7530" y="3119"/>
                    <a:pt x="7546" y="3103"/>
                    <a:pt x="7564" y="3080"/>
                  </a:cubicBezTo>
                  <a:cubicBezTo>
                    <a:pt x="7570" y="3063"/>
                    <a:pt x="7580" y="3045"/>
                    <a:pt x="7587" y="3029"/>
                  </a:cubicBezTo>
                  <a:cubicBezTo>
                    <a:pt x="7593" y="3011"/>
                    <a:pt x="7598" y="2990"/>
                    <a:pt x="7598" y="2966"/>
                  </a:cubicBezTo>
                  <a:cubicBezTo>
                    <a:pt x="7598" y="2949"/>
                    <a:pt x="7598" y="2932"/>
                    <a:pt x="7593" y="2915"/>
                  </a:cubicBezTo>
                  <a:cubicBezTo>
                    <a:pt x="7593" y="2904"/>
                    <a:pt x="7587" y="2893"/>
                    <a:pt x="7580" y="2880"/>
                  </a:cubicBezTo>
                  <a:cubicBezTo>
                    <a:pt x="7570" y="2864"/>
                    <a:pt x="7564" y="2853"/>
                    <a:pt x="7553" y="2841"/>
                  </a:cubicBezTo>
                  <a:cubicBezTo>
                    <a:pt x="7535" y="2819"/>
                    <a:pt x="7512" y="2807"/>
                    <a:pt x="7496" y="2790"/>
                  </a:cubicBezTo>
                  <a:cubicBezTo>
                    <a:pt x="7444" y="2762"/>
                    <a:pt x="7388" y="2733"/>
                    <a:pt x="7325" y="2710"/>
                  </a:cubicBezTo>
                  <a:cubicBezTo>
                    <a:pt x="7178" y="2665"/>
                    <a:pt x="7024" y="2642"/>
                    <a:pt x="6877" y="2625"/>
                  </a:cubicBezTo>
                  <a:cubicBezTo>
                    <a:pt x="6825" y="2620"/>
                    <a:pt x="6774" y="2620"/>
                    <a:pt x="6723" y="2614"/>
                  </a:cubicBezTo>
                  <a:lnTo>
                    <a:pt x="6667" y="2608"/>
                  </a:lnTo>
                  <a:cubicBezTo>
                    <a:pt x="6654" y="2608"/>
                    <a:pt x="6638" y="2608"/>
                    <a:pt x="6620" y="2602"/>
                  </a:cubicBezTo>
                  <a:cubicBezTo>
                    <a:pt x="6609" y="2602"/>
                    <a:pt x="6592" y="2597"/>
                    <a:pt x="6581" y="2597"/>
                  </a:cubicBezTo>
                  <a:cubicBezTo>
                    <a:pt x="6558" y="2597"/>
                    <a:pt x="6530" y="2591"/>
                    <a:pt x="6507" y="2591"/>
                  </a:cubicBezTo>
                  <a:cubicBezTo>
                    <a:pt x="6468" y="2586"/>
                    <a:pt x="6434" y="2539"/>
                    <a:pt x="6428" y="2505"/>
                  </a:cubicBezTo>
                  <a:cubicBezTo>
                    <a:pt x="6428" y="2471"/>
                    <a:pt x="6444" y="2437"/>
                    <a:pt x="6473" y="2415"/>
                  </a:cubicBezTo>
                  <a:cubicBezTo>
                    <a:pt x="6530" y="2376"/>
                    <a:pt x="6599" y="2342"/>
                    <a:pt x="6667" y="2313"/>
                  </a:cubicBezTo>
                  <a:lnTo>
                    <a:pt x="6701" y="2295"/>
                  </a:lnTo>
                  <a:lnTo>
                    <a:pt x="6762" y="2267"/>
                  </a:lnTo>
                  <a:lnTo>
                    <a:pt x="6780" y="2256"/>
                  </a:lnTo>
                  <a:cubicBezTo>
                    <a:pt x="6843" y="2227"/>
                    <a:pt x="6911" y="2193"/>
                    <a:pt x="6974" y="2159"/>
                  </a:cubicBezTo>
                  <a:lnTo>
                    <a:pt x="6985" y="2154"/>
                  </a:lnTo>
                  <a:cubicBezTo>
                    <a:pt x="7110" y="2091"/>
                    <a:pt x="7240" y="2017"/>
                    <a:pt x="7354" y="1920"/>
                  </a:cubicBezTo>
                  <a:cubicBezTo>
                    <a:pt x="7394" y="1886"/>
                    <a:pt x="7422" y="1852"/>
                    <a:pt x="7444" y="1818"/>
                  </a:cubicBezTo>
                  <a:cubicBezTo>
                    <a:pt x="7456" y="1802"/>
                    <a:pt x="7467" y="1784"/>
                    <a:pt x="7473" y="1762"/>
                  </a:cubicBezTo>
                  <a:cubicBezTo>
                    <a:pt x="7478" y="1750"/>
                    <a:pt x="7485" y="1734"/>
                    <a:pt x="7485" y="1716"/>
                  </a:cubicBezTo>
                  <a:cubicBezTo>
                    <a:pt x="7485" y="1705"/>
                    <a:pt x="7485" y="1687"/>
                    <a:pt x="7478" y="1676"/>
                  </a:cubicBezTo>
                  <a:cubicBezTo>
                    <a:pt x="7473" y="1660"/>
                    <a:pt x="7473" y="1648"/>
                    <a:pt x="7462" y="1631"/>
                  </a:cubicBezTo>
                  <a:cubicBezTo>
                    <a:pt x="7456" y="1619"/>
                    <a:pt x="7444" y="1608"/>
                    <a:pt x="7439" y="1592"/>
                  </a:cubicBezTo>
                  <a:cubicBezTo>
                    <a:pt x="7428" y="1579"/>
                    <a:pt x="7417" y="1574"/>
                    <a:pt x="7399" y="1563"/>
                  </a:cubicBezTo>
                  <a:cubicBezTo>
                    <a:pt x="7388" y="1551"/>
                    <a:pt x="7370" y="1545"/>
                    <a:pt x="7354" y="1540"/>
                  </a:cubicBezTo>
                  <a:cubicBezTo>
                    <a:pt x="7325" y="1529"/>
                    <a:pt x="7291" y="1529"/>
                    <a:pt x="7257" y="1523"/>
                  </a:cubicBezTo>
                  <a:lnTo>
                    <a:pt x="7234" y="1523"/>
                  </a:lnTo>
                  <a:cubicBezTo>
                    <a:pt x="7171" y="1523"/>
                    <a:pt x="7103" y="1529"/>
                    <a:pt x="7030" y="1545"/>
                  </a:cubicBezTo>
                  <a:cubicBezTo>
                    <a:pt x="6865" y="1585"/>
                    <a:pt x="6683" y="1653"/>
                    <a:pt x="6468" y="1768"/>
                  </a:cubicBezTo>
                  <a:cubicBezTo>
                    <a:pt x="6376" y="1813"/>
                    <a:pt x="6279" y="1870"/>
                    <a:pt x="6189" y="1926"/>
                  </a:cubicBezTo>
                  <a:cubicBezTo>
                    <a:pt x="6109" y="1978"/>
                    <a:pt x="6041" y="2023"/>
                    <a:pt x="5973" y="2074"/>
                  </a:cubicBezTo>
                  <a:lnTo>
                    <a:pt x="5910" y="2125"/>
                  </a:lnTo>
                  <a:cubicBezTo>
                    <a:pt x="5899" y="2143"/>
                    <a:pt x="5883" y="2154"/>
                    <a:pt x="5870" y="2171"/>
                  </a:cubicBezTo>
                  <a:cubicBezTo>
                    <a:pt x="5854" y="2193"/>
                    <a:pt x="5825" y="2205"/>
                    <a:pt x="5802" y="2205"/>
                  </a:cubicBezTo>
                  <a:cubicBezTo>
                    <a:pt x="5786" y="2205"/>
                    <a:pt x="5773" y="2199"/>
                    <a:pt x="5763" y="2193"/>
                  </a:cubicBezTo>
                  <a:cubicBezTo>
                    <a:pt x="5734" y="2177"/>
                    <a:pt x="5705" y="2137"/>
                    <a:pt x="5718" y="2096"/>
                  </a:cubicBezTo>
                  <a:cubicBezTo>
                    <a:pt x="5746" y="2006"/>
                    <a:pt x="5773" y="1899"/>
                    <a:pt x="5786" y="1796"/>
                  </a:cubicBezTo>
                  <a:cubicBezTo>
                    <a:pt x="5786" y="1768"/>
                    <a:pt x="5786" y="1744"/>
                    <a:pt x="5780" y="1721"/>
                  </a:cubicBezTo>
                  <a:cubicBezTo>
                    <a:pt x="5780" y="1716"/>
                    <a:pt x="5773" y="1710"/>
                    <a:pt x="5773" y="1699"/>
                  </a:cubicBezTo>
                  <a:lnTo>
                    <a:pt x="5752" y="1699"/>
                  </a:lnTo>
                  <a:cubicBezTo>
                    <a:pt x="5723" y="1705"/>
                    <a:pt x="5700" y="1716"/>
                    <a:pt x="5678" y="1721"/>
                  </a:cubicBezTo>
                  <a:cubicBezTo>
                    <a:pt x="5587" y="1773"/>
                    <a:pt x="5508" y="1836"/>
                    <a:pt x="5450" y="1886"/>
                  </a:cubicBezTo>
                  <a:cubicBezTo>
                    <a:pt x="5314" y="2017"/>
                    <a:pt x="5194" y="2154"/>
                    <a:pt x="5098" y="2301"/>
                  </a:cubicBezTo>
                  <a:cubicBezTo>
                    <a:pt x="5047" y="2381"/>
                    <a:pt x="5013" y="2444"/>
                    <a:pt x="4989" y="2505"/>
                  </a:cubicBezTo>
                  <a:cubicBezTo>
                    <a:pt x="4984" y="2529"/>
                    <a:pt x="4978" y="2546"/>
                    <a:pt x="4962" y="2563"/>
                  </a:cubicBezTo>
                  <a:lnTo>
                    <a:pt x="4950" y="2568"/>
                  </a:lnTo>
                  <a:lnTo>
                    <a:pt x="4939" y="2580"/>
                  </a:lnTo>
                  <a:cubicBezTo>
                    <a:pt x="4921" y="2597"/>
                    <a:pt x="4894" y="2602"/>
                    <a:pt x="4871" y="2602"/>
                  </a:cubicBezTo>
                  <a:lnTo>
                    <a:pt x="4848" y="2602"/>
                  </a:lnTo>
                  <a:cubicBezTo>
                    <a:pt x="4819" y="2597"/>
                    <a:pt x="4792" y="2580"/>
                    <a:pt x="4774" y="2552"/>
                  </a:cubicBezTo>
                  <a:cubicBezTo>
                    <a:pt x="4758" y="2523"/>
                    <a:pt x="4751" y="2500"/>
                    <a:pt x="4751" y="2460"/>
                  </a:cubicBezTo>
                  <a:cubicBezTo>
                    <a:pt x="4758" y="2426"/>
                    <a:pt x="4758" y="2398"/>
                    <a:pt x="4763" y="2369"/>
                  </a:cubicBezTo>
                  <a:cubicBezTo>
                    <a:pt x="4768" y="2324"/>
                    <a:pt x="4774" y="2279"/>
                    <a:pt x="4774" y="2239"/>
                  </a:cubicBezTo>
                  <a:cubicBezTo>
                    <a:pt x="4779" y="2182"/>
                    <a:pt x="4779" y="2130"/>
                    <a:pt x="4768" y="2091"/>
                  </a:cubicBezTo>
                  <a:cubicBezTo>
                    <a:pt x="4768" y="2074"/>
                    <a:pt x="4763" y="2062"/>
                    <a:pt x="4758" y="2051"/>
                  </a:cubicBezTo>
                  <a:lnTo>
                    <a:pt x="4745" y="2035"/>
                  </a:lnTo>
                  <a:lnTo>
                    <a:pt x="4740" y="2028"/>
                  </a:lnTo>
                  <a:lnTo>
                    <a:pt x="4729" y="2023"/>
                  </a:lnTo>
                  <a:cubicBezTo>
                    <a:pt x="4717" y="2017"/>
                    <a:pt x="4706" y="2017"/>
                    <a:pt x="4695" y="2017"/>
                  </a:cubicBezTo>
                  <a:cubicBezTo>
                    <a:pt x="4677" y="2017"/>
                    <a:pt x="4655" y="2017"/>
                    <a:pt x="4637" y="2023"/>
                  </a:cubicBezTo>
                  <a:cubicBezTo>
                    <a:pt x="4614" y="2028"/>
                    <a:pt x="4598" y="2035"/>
                    <a:pt x="4580" y="2040"/>
                  </a:cubicBezTo>
                  <a:cubicBezTo>
                    <a:pt x="4553" y="2057"/>
                    <a:pt x="4530" y="2074"/>
                    <a:pt x="4507" y="2091"/>
                  </a:cubicBezTo>
                  <a:cubicBezTo>
                    <a:pt x="4472" y="2125"/>
                    <a:pt x="4438" y="2164"/>
                    <a:pt x="4410" y="2211"/>
                  </a:cubicBezTo>
                  <a:cubicBezTo>
                    <a:pt x="4354" y="2308"/>
                    <a:pt x="4302" y="2415"/>
                    <a:pt x="4252" y="2557"/>
                  </a:cubicBezTo>
                  <a:lnTo>
                    <a:pt x="4246" y="2574"/>
                  </a:lnTo>
                  <a:cubicBezTo>
                    <a:pt x="4212" y="2683"/>
                    <a:pt x="4178" y="2796"/>
                    <a:pt x="4149" y="2927"/>
                  </a:cubicBezTo>
                  <a:cubicBezTo>
                    <a:pt x="4137" y="2977"/>
                    <a:pt x="4126" y="3029"/>
                    <a:pt x="4121" y="3080"/>
                  </a:cubicBezTo>
                  <a:lnTo>
                    <a:pt x="4115" y="3114"/>
                  </a:lnTo>
                  <a:cubicBezTo>
                    <a:pt x="4110" y="3142"/>
                    <a:pt x="4097" y="3176"/>
                    <a:pt x="4087" y="3210"/>
                  </a:cubicBezTo>
                  <a:cubicBezTo>
                    <a:pt x="4081" y="3228"/>
                    <a:pt x="4069" y="3245"/>
                    <a:pt x="4052" y="3255"/>
                  </a:cubicBezTo>
                  <a:cubicBezTo>
                    <a:pt x="4042" y="3262"/>
                    <a:pt x="4018" y="3268"/>
                    <a:pt x="4001" y="3268"/>
                  </a:cubicBezTo>
                  <a:lnTo>
                    <a:pt x="3984" y="3268"/>
                  </a:lnTo>
                  <a:cubicBezTo>
                    <a:pt x="3945" y="3262"/>
                    <a:pt x="3911" y="3228"/>
                    <a:pt x="3911" y="3182"/>
                  </a:cubicBezTo>
                  <a:lnTo>
                    <a:pt x="3911" y="3171"/>
                  </a:lnTo>
                  <a:lnTo>
                    <a:pt x="3911" y="3153"/>
                  </a:lnTo>
                  <a:lnTo>
                    <a:pt x="3911" y="3131"/>
                  </a:lnTo>
                  <a:cubicBezTo>
                    <a:pt x="3911" y="3011"/>
                    <a:pt x="3916" y="2887"/>
                    <a:pt x="3893" y="2773"/>
                  </a:cubicBezTo>
                  <a:cubicBezTo>
                    <a:pt x="3882" y="2744"/>
                    <a:pt x="3877" y="2722"/>
                    <a:pt x="3864" y="2694"/>
                  </a:cubicBezTo>
                  <a:cubicBezTo>
                    <a:pt x="3859" y="2688"/>
                    <a:pt x="3853" y="2676"/>
                    <a:pt x="3848" y="2665"/>
                  </a:cubicBezTo>
                  <a:cubicBezTo>
                    <a:pt x="3842" y="2659"/>
                    <a:pt x="3837" y="2659"/>
                    <a:pt x="3830" y="2654"/>
                  </a:cubicBezTo>
                  <a:cubicBezTo>
                    <a:pt x="3825" y="2649"/>
                    <a:pt x="3819" y="2649"/>
                    <a:pt x="3814" y="2642"/>
                  </a:cubicBezTo>
                  <a:lnTo>
                    <a:pt x="3735" y="2642"/>
                  </a:lnTo>
                  <a:cubicBezTo>
                    <a:pt x="3717" y="2649"/>
                    <a:pt x="3706" y="2654"/>
                    <a:pt x="3688" y="2659"/>
                  </a:cubicBezTo>
                  <a:cubicBezTo>
                    <a:pt x="3667" y="2670"/>
                    <a:pt x="3649" y="2688"/>
                    <a:pt x="3632" y="2699"/>
                  </a:cubicBezTo>
                  <a:cubicBezTo>
                    <a:pt x="3609" y="2722"/>
                    <a:pt x="3586" y="2744"/>
                    <a:pt x="3570" y="2778"/>
                  </a:cubicBezTo>
                  <a:cubicBezTo>
                    <a:pt x="3530" y="2841"/>
                    <a:pt x="3496" y="2915"/>
                    <a:pt x="3462" y="3011"/>
                  </a:cubicBezTo>
                  <a:cubicBezTo>
                    <a:pt x="3410" y="3171"/>
                    <a:pt x="3376" y="3341"/>
                    <a:pt x="3365" y="3517"/>
                  </a:cubicBezTo>
                  <a:lnTo>
                    <a:pt x="3365" y="3620"/>
                  </a:lnTo>
                  <a:cubicBezTo>
                    <a:pt x="3371" y="3654"/>
                    <a:pt x="3342" y="3688"/>
                    <a:pt x="3308" y="3688"/>
                  </a:cubicBezTo>
                  <a:cubicBezTo>
                    <a:pt x="3268" y="3688"/>
                    <a:pt x="3234" y="3659"/>
                    <a:pt x="3234" y="3625"/>
                  </a:cubicBezTo>
                  <a:cubicBezTo>
                    <a:pt x="3234" y="3551"/>
                    <a:pt x="3234" y="3467"/>
                    <a:pt x="3245" y="3370"/>
                  </a:cubicBezTo>
                  <a:cubicBezTo>
                    <a:pt x="3257" y="3262"/>
                    <a:pt x="3274" y="3165"/>
                    <a:pt x="3297" y="3074"/>
                  </a:cubicBezTo>
                  <a:cubicBezTo>
                    <a:pt x="3331" y="2943"/>
                    <a:pt x="3365" y="2853"/>
                    <a:pt x="3405" y="2773"/>
                  </a:cubicBezTo>
                  <a:cubicBezTo>
                    <a:pt x="3455" y="2676"/>
                    <a:pt x="3512" y="2608"/>
                    <a:pt x="3570" y="2563"/>
                  </a:cubicBezTo>
                  <a:cubicBezTo>
                    <a:pt x="3609" y="2534"/>
                    <a:pt x="3649" y="2512"/>
                    <a:pt x="3683" y="2500"/>
                  </a:cubicBezTo>
                  <a:cubicBezTo>
                    <a:pt x="3717" y="2494"/>
                    <a:pt x="3751" y="2489"/>
                    <a:pt x="3791" y="2489"/>
                  </a:cubicBezTo>
                  <a:lnTo>
                    <a:pt x="3837" y="2489"/>
                  </a:lnTo>
                  <a:cubicBezTo>
                    <a:pt x="3882" y="2500"/>
                    <a:pt x="3922" y="2518"/>
                    <a:pt x="3950" y="2546"/>
                  </a:cubicBezTo>
                  <a:cubicBezTo>
                    <a:pt x="3961" y="2557"/>
                    <a:pt x="3973" y="2568"/>
                    <a:pt x="3979" y="2580"/>
                  </a:cubicBezTo>
                  <a:cubicBezTo>
                    <a:pt x="4007" y="2478"/>
                    <a:pt x="4024" y="2376"/>
                    <a:pt x="4042" y="2274"/>
                  </a:cubicBezTo>
                  <a:cubicBezTo>
                    <a:pt x="4063" y="2148"/>
                    <a:pt x="4081" y="2035"/>
                    <a:pt x="4087" y="1933"/>
                  </a:cubicBezTo>
                  <a:cubicBezTo>
                    <a:pt x="4092" y="1796"/>
                    <a:pt x="4087" y="1671"/>
                    <a:pt x="4058" y="1545"/>
                  </a:cubicBezTo>
                  <a:cubicBezTo>
                    <a:pt x="4035" y="1427"/>
                    <a:pt x="3995" y="1312"/>
                    <a:pt x="3939" y="1210"/>
                  </a:cubicBezTo>
                  <a:cubicBezTo>
                    <a:pt x="3898" y="1142"/>
                    <a:pt x="3859" y="1080"/>
                    <a:pt x="3808" y="1023"/>
                  </a:cubicBezTo>
                  <a:cubicBezTo>
                    <a:pt x="3774" y="989"/>
                    <a:pt x="3746" y="960"/>
                    <a:pt x="3706" y="932"/>
                  </a:cubicBezTo>
                  <a:cubicBezTo>
                    <a:pt x="3677" y="915"/>
                    <a:pt x="3654" y="903"/>
                    <a:pt x="3626" y="892"/>
                  </a:cubicBezTo>
                  <a:cubicBezTo>
                    <a:pt x="3604" y="887"/>
                    <a:pt x="3581" y="881"/>
                    <a:pt x="3557" y="881"/>
                  </a:cubicBezTo>
                  <a:cubicBezTo>
                    <a:pt x="3536" y="881"/>
                    <a:pt x="3518" y="881"/>
                    <a:pt x="3496" y="887"/>
                  </a:cubicBezTo>
                  <a:cubicBezTo>
                    <a:pt x="3473" y="892"/>
                    <a:pt x="3455" y="898"/>
                    <a:pt x="3433" y="910"/>
                  </a:cubicBezTo>
                  <a:cubicBezTo>
                    <a:pt x="3410" y="926"/>
                    <a:pt x="3381" y="944"/>
                    <a:pt x="3353" y="966"/>
                  </a:cubicBezTo>
                  <a:cubicBezTo>
                    <a:pt x="3313" y="1000"/>
                    <a:pt x="3279" y="1046"/>
                    <a:pt x="3245" y="1097"/>
                  </a:cubicBezTo>
                  <a:cubicBezTo>
                    <a:pt x="3206" y="1159"/>
                    <a:pt x="3171" y="1228"/>
                    <a:pt x="3137" y="1312"/>
                  </a:cubicBezTo>
                  <a:cubicBezTo>
                    <a:pt x="3121" y="1346"/>
                    <a:pt x="3080" y="1369"/>
                    <a:pt x="3041" y="1369"/>
                  </a:cubicBezTo>
                  <a:cubicBezTo>
                    <a:pt x="3024" y="1369"/>
                    <a:pt x="3006" y="1369"/>
                    <a:pt x="2996" y="1358"/>
                  </a:cubicBezTo>
                  <a:cubicBezTo>
                    <a:pt x="2967" y="1346"/>
                    <a:pt x="2951" y="1324"/>
                    <a:pt x="2938" y="1301"/>
                  </a:cubicBezTo>
                  <a:cubicBezTo>
                    <a:pt x="2933" y="1285"/>
                    <a:pt x="2933" y="1262"/>
                    <a:pt x="2938" y="1244"/>
                  </a:cubicBezTo>
                  <a:cubicBezTo>
                    <a:pt x="2938" y="1217"/>
                    <a:pt x="2938" y="1188"/>
                    <a:pt x="2944" y="1154"/>
                  </a:cubicBezTo>
                  <a:lnTo>
                    <a:pt x="2944" y="1108"/>
                  </a:lnTo>
                  <a:cubicBezTo>
                    <a:pt x="2951" y="1046"/>
                    <a:pt x="2956" y="983"/>
                    <a:pt x="2961" y="921"/>
                  </a:cubicBezTo>
                  <a:lnTo>
                    <a:pt x="2956" y="932"/>
                  </a:lnTo>
                  <a:cubicBezTo>
                    <a:pt x="2967" y="808"/>
                    <a:pt x="2972" y="614"/>
                    <a:pt x="2938" y="426"/>
                  </a:cubicBezTo>
                  <a:cubicBezTo>
                    <a:pt x="2916" y="352"/>
                    <a:pt x="2899" y="289"/>
                    <a:pt x="2870" y="233"/>
                  </a:cubicBezTo>
                  <a:cubicBezTo>
                    <a:pt x="2841" y="182"/>
                    <a:pt x="2814" y="142"/>
                    <a:pt x="2780" y="102"/>
                  </a:cubicBezTo>
                  <a:cubicBezTo>
                    <a:pt x="2757" y="79"/>
                    <a:pt x="2734" y="57"/>
                    <a:pt x="2705" y="40"/>
                  </a:cubicBezTo>
                  <a:cubicBezTo>
                    <a:pt x="2689" y="29"/>
                    <a:pt x="2671" y="17"/>
                    <a:pt x="2649" y="11"/>
                  </a:cubicBezTo>
                  <a:cubicBezTo>
                    <a:pt x="2637" y="6"/>
                    <a:pt x="2621" y="6"/>
                    <a:pt x="260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4" name="Google Shape;2198;p27"/>
            <p:cNvSpPr>
              <a:spLocks noChangeArrowheads="1"/>
            </p:cNvSpPr>
            <p:nvPr/>
          </p:nvSpPr>
          <p:spPr bwMode="auto">
            <a:xfrm flipH="1">
              <a:off x="2924510" y="3284363"/>
              <a:ext cx="66744" cy="120729"/>
            </a:xfrm>
            <a:custGeom>
              <a:avLst/>
              <a:gdLst>
                <a:gd name="T0" fmla="*/ 0 w 2286"/>
                <a:gd name="T1" fmla="*/ 0 h 4087"/>
                <a:gd name="T2" fmla="*/ 2286 w 2286"/>
                <a:gd name="T3" fmla="*/ 4087 h 4087"/>
              </a:gdLst>
              <a:ahLst/>
              <a:cxnLst/>
              <a:rect l="T0" t="T1" r="T2" b="T3"/>
              <a:pathLst>
                <a:path w="2286" h="4087" extrusionOk="0">
                  <a:moveTo>
                    <a:pt x="308" y="257"/>
                  </a:moveTo>
                  <a:lnTo>
                    <a:pt x="308" y="257"/>
                  </a:lnTo>
                  <a:cubicBezTo>
                    <a:pt x="349" y="365"/>
                    <a:pt x="388" y="472"/>
                    <a:pt x="422" y="580"/>
                  </a:cubicBezTo>
                  <a:cubicBezTo>
                    <a:pt x="383" y="472"/>
                    <a:pt x="349" y="365"/>
                    <a:pt x="308" y="257"/>
                  </a:cubicBezTo>
                  <a:close/>
                  <a:moveTo>
                    <a:pt x="711" y="0"/>
                  </a:moveTo>
                  <a:cubicBezTo>
                    <a:pt x="677" y="0"/>
                    <a:pt x="649" y="0"/>
                    <a:pt x="614" y="6"/>
                  </a:cubicBezTo>
                  <a:cubicBezTo>
                    <a:pt x="564" y="11"/>
                    <a:pt x="512" y="18"/>
                    <a:pt x="462" y="29"/>
                  </a:cubicBezTo>
                  <a:lnTo>
                    <a:pt x="394" y="34"/>
                  </a:lnTo>
                  <a:cubicBezTo>
                    <a:pt x="314" y="45"/>
                    <a:pt x="223" y="58"/>
                    <a:pt x="132" y="58"/>
                  </a:cubicBezTo>
                  <a:cubicBezTo>
                    <a:pt x="76" y="58"/>
                    <a:pt x="29" y="103"/>
                    <a:pt x="29" y="160"/>
                  </a:cubicBezTo>
                  <a:lnTo>
                    <a:pt x="29" y="171"/>
                  </a:lnTo>
                  <a:cubicBezTo>
                    <a:pt x="13" y="199"/>
                    <a:pt x="1" y="244"/>
                    <a:pt x="13" y="279"/>
                  </a:cubicBezTo>
                  <a:cubicBezTo>
                    <a:pt x="223" y="808"/>
                    <a:pt x="444" y="1438"/>
                    <a:pt x="541" y="2103"/>
                  </a:cubicBezTo>
                  <a:cubicBezTo>
                    <a:pt x="593" y="2478"/>
                    <a:pt x="593" y="2836"/>
                    <a:pt x="553" y="3171"/>
                  </a:cubicBezTo>
                  <a:lnTo>
                    <a:pt x="553" y="3182"/>
                  </a:lnTo>
                  <a:cubicBezTo>
                    <a:pt x="535" y="3279"/>
                    <a:pt x="519" y="3381"/>
                    <a:pt x="496" y="3483"/>
                  </a:cubicBezTo>
                  <a:cubicBezTo>
                    <a:pt x="467" y="3586"/>
                    <a:pt x="439" y="3682"/>
                    <a:pt x="404" y="3774"/>
                  </a:cubicBezTo>
                  <a:cubicBezTo>
                    <a:pt x="376" y="3790"/>
                    <a:pt x="354" y="3819"/>
                    <a:pt x="349" y="3848"/>
                  </a:cubicBezTo>
                  <a:cubicBezTo>
                    <a:pt x="342" y="3876"/>
                    <a:pt x="342" y="3905"/>
                    <a:pt x="359" y="3932"/>
                  </a:cubicBezTo>
                  <a:cubicBezTo>
                    <a:pt x="376" y="3955"/>
                    <a:pt x="399" y="3973"/>
                    <a:pt x="428" y="3984"/>
                  </a:cubicBezTo>
                  <a:cubicBezTo>
                    <a:pt x="604" y="4052"/>
                    <a:pt x="808" y="4086"/>
                    <a:pt x="1024" y="4086"/>
                  </a:cubicBezTo>
                  <a:cubicBezTo>
                    <a:pt x="1138" y="4086"/>
                    <a:pt x="1251" y="4081"/>
                    <a:pt x="1365" y="4063"/>
                  </a:cubicBezTo>
                  <a:cubicBezTo>
                    <a:pt x="1530" y="4034"/>
                    <a:pt x="1695" y="3989"/>
                    <a:pt x="1849" y="3921"/>
                  </a:cubicBezTo>
                  <a:cubicBezTo>
                    <a:pt x="2001" y="3858"/>
                    <a:pt x="2138" y="3768"/>
                    <a:pt x="2251" y="3666"/>
                  </a:cubicBezTo>
                  <a:cubicBezTo>
                    <a:pt x="2274" y="3648"/>
                    <a:pt x="2285" y="3620"/>
                    <a:pt x="2285" y="3591"/>
                  </a:cubicBezTo>
                  <a:cubicBezTo>
                    <a:pt x="2285" y="3564"/>
                    <a:pt x="2274" y="3535"/>
                    <a:pt x="2251" y="3512"/>
                  </a:cubicBezTo>
                  <a:cubicBezTo>
                    <a:pt x="2269" y="3381"/>
                    <a:pt x="2263" y="3245"/>
                    <a:pt x="2258" y="3132"/>
                  </a:cubicBezTo>
                  <a:cubicBezTo>
                    <a:pt x="2251" y="2972"/>
                    <a:pt x="2235" y="2814"/>
                    <a:pt x="2206" y="2643"/>
                  </a:cubicBezTo>
                  <a:cubicBezTo>
                    <a:pt x="2161" y="2342"/>
                    <a:pt x="2087" y="2035"/>
                    <a:pt x="1973" y="1728"/>
                  </a:cubicBezTo>
                  <a:cubicBezTo>
                    <a:pt x="1865" y="1432"/>
                    <a:pt x="1734" y="1136"/>
                    <a:pt x="1581" y="858"/>
                  </a:cubicBezTo>
                  <a:cubicBezTo>
                    <a:pt x="1433" y="598"/>
                    <a:pt x="1251" y="336"/>
                    <a:pt x="1036" y="86"/>
                  </a:cubicBezTo>
                  <a:lnTo>
                    <a:pt x="1018" y="63"/>
                  </a:lnTo>
                  <a:lnTo>
                    <a:pt x="1002" y="40"/>
                  </a:lnTo>
                  <a:cubicBezTo>
                    <a:pt x="984" y="24"/>
                    <a:pt x="955" y="11"/>
                    <a:pt x="928" y="11"/>
                  </a:cubicBezTo>
                  <a:cubicBezTo>
                    <a:pt x="910" y="11"/>
                    <a:pt x="894" y="18"/>
                    <a:pt x="876" y="24"/>
                  </a:cubicBezTo>
                  <a:cubicBezTo>
                    <a:pt x="871" y="18"/>
                    <a:pt x="860" y="18"/>
                    <a:pt x="848" y="11"/>
                  </a:cubicBezTo>
                  <a:cubicBezTo>
                    <a:pt x="803" y="6"/>
                    <a:pt x="758" y="0"/>
                    <a:pt x="7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5" name="Google Shape;2199;p27"/>
            <p:cNvSpPr>
              <a:spLocks noChangeArrowheads="1"/>
            </p:cNvSpPr>
            <p:nvPr/>
          </p:nvSpPr>
          <p:spPr bwMode="auto">
            <a:xfrm flipH="1">
              <a:off x="2847826" y="3152273"/>
              <a:ext cx="238571" cy="252819"/>
            </a:xfrm>
            <a:custGeom>
              <a:avLst/>
              <a:gdLst>
                <a:gd name="T0" fmla="*/ 0 w 8110"/>
                <a:gd name="T1" fmla="*/ 0 h 8572"/>
                <a:gd name="T2" fmla="*/ 8110 w 8110"/>
                <a:gd name="T3" fmla="*/ 8572 h 8572"/>
              </a:gdLst>
              <a:ahLst/>
              <a:cxnLst/>
              <a:rect l="T0" t="T1" r="T2" b="T3"/>
              <a:pathLst>
                <a:path w="8110" h="8572" extrusionOk="0">
                  <a:moveTo>
                    <a:pt x="1910" y="1165"/>
                  </a:moveTo>
                  <a:cubicBezTo>
                    <a:pt x="1876" y="1165"/>
                    <a:pt x="1842" y="1182"/>
                    <a:pt x="1820" y="1205"/>
                  </a:cubicBezTo>
                  <a:cubicBezTo>
                    <a:pt x="1802" y="1228"/>
                    <a:pt x="1791" y="1262"/>
                    <a:pt x="1791" y="1296"/>
                  </a:cubicBezTo>
                  <a:cubicBezTo>
                    <a:pt x="1797" y="1324"/>
                    <a:pt x="1808" y="1352"/>
                    <a:pt x="1831" y="1375"/>
                  </a:cubicBezTo>
                  <a:cubicBezTo>
                    <a:pt x="1904" y="1433"/>
                    <a:pt x="1978" y="1489"/>
                    <a:pt x="2046" y="1551"/>
                  </a:cubicBezTo>
                  <a:cubicBezTo>
                    <a:pt x="2103" y="1609"/>
                    <a:pt x="2166" y="1664"/>
                    <a:pt x="2240" y="1745"/>
                  </a:cubicBezTo>
                  <a:cubicBezTo>
                    <a:pt x="2410" y="1937"/>
                    <a:pt x="2563" y="2165"/>
                    <a:pt x="2694" y="2415"/>
                  </a:cubicBezTo>
                  <a:cubicBezTo>
                    <a:pt x="2796" y="2608"/>
                    <a:pt x="2882" y="2818"/>
                    <a:pt x="2961" y="3051"/>
                  </a:cubicBezTo>
                  <a:cubicBezTo>
                    <a:pt x="3029" y="3245"/>
                    <a:pt x="3087" y="3455"/>
                    <a:pt x="3137" y="3694"/>
                  </a:cubicBezTo>
                  <a:lnTo>
                    <a:pt x="3143" y="3705"/>
                  </a:lnTo>
                  <a:cubicBezTo>
                    <a:pt x="3160" y="3778"/>
                    <a:pt x="3171" y="3853"/>
                    <a:pt x="3184" y="3927"/>
                  </a:cubicBezTo>
                  <a:cubicBezTo>
                    <a:pt x="3189" y="3977"/>
                    <a:pt x="3229" y="4012"/>
                    <a:pt x="3286" y="4012"/>
                  </a:cubicBezTo>
                  <a:cubicBezTo>
                    <a:pt x="3313" y="4012"/>
                    <a:pt x="3336" y="3995"/>
                    <a:pt x="3354" y="3972"/>
                  </a:cubicBezTo>
                  <a:cubicBezTo>
                    <a:pt x="3370" y="3956"/>
                    <a:pt x="3376" y="3932"/>
                    <a:pt x="3376" y="3909"/>
                  </a:cubicBezTo>
                  <a:lnTo>
                    <a:pt x="3365" y="3859"/>
                  </a:lnTo>
                  <a:cubicBezTo>
                    <a:pt x="3354" y="3751"/>
                    <a:pt x="3336" y="3642"/>
                    <a:pt x="3320" y="3534"/>
                  </a:cubicBezTo>
                  <a:cubicBezTo>
                    <a:pt x="3291" y="3392"/>
                    <a:pt x="3263" y="3267"/>
                    <a:pt x="3234" y="3148"/>
                  </a:cubicBezTo>
                  <a:cubicBezTo>
                    <a:pt x="3171" y="2886"/>
                    <a:pt x="3081" y="2631"/>
                    <a:pt x="2972" y="2398"/>
                  </a:cubicBezTo>
                  <a:cubicBezTo>
                    <a:pt x="2848" y="2131"/>
                    <a:pt x="2717" y="1903"/>
                    <a:pt x="2558" y="1711"/>
                  </a:cubicBezTo>
                  <a:cubicBezTo>
                    <a:pt x="2371" y="1472"/>
                    <a:pt x="2172" y="1296"/>
                    <a:pt x="1962" y="1176"/>
                  </a:cubicBezTo>
                  <a:cubicBezTo>
                    <a:pt x="1944" y="1171"/>
                    <a:pt x="1928" y="1165"/>
                    <a:pt x="1910" y="1165"/>
                  </a:cubicBezTo>
                  <a:close/>
                  <a:moveTo>
                    <a:pt x="5865" y="2858"/>
                  </a:moveTo>
                  <a:cubicBezTo>
                    <a:pt x="5848" y="2858"/>
                    <a:pt x="5836" y="2865"/>
                    <a:pt x="5820" y="2865"/>
                  </a:cubicBezTo>
                  <a:cubicBezTo>
                    <a:pt x="5660" y="2915"/>
                    <a:pt x="5484" y="2983"/>
                    <a:pt x="5269" y="3075"/>
                  </a:cubicBezTo>
                  <a:cubicBezTo>
                    <a:pt x="5081" y="3154"/>
                    <a:pt x="4894" y="3240"/>
                    <a:pt x="4718" y="3330"/>
                  </a:cubicBezTo>
                  <a:cubicBezTo>
                    <a:pt x="4513" y="3437"/>
                    <a:pt x="4336" y="3534"/>
                    <a:pt x="4172" y="3636"/>
                  </a:cubicBezTo>
                  <a:cubicBezTo>
                    <a:pt x="4013" y="3733"/>
                    <a:pt x="3848" y="3846"/>
                    <a:pt x="3672" y="3977"/>
                  </a:cubicBezTo>
                  <a:cubicBezTo>
                    <a:pt x="3620" y="4012"/>
                    <a:pt x="3609" y="4074"/>
                    <a:pt x="3643" y="4126"/>
                  </a:cubicBezTo>
                  <a:cubicBezTo>
                    <a:pt x="3661" y="4153"/>
                    <a:pt x="3695" y="4171"/>
                    <a:pt x="3729" y="4171"/>
                  </a:cubicBezTo>
                  <a:cubicBezTo>
                    <a:pt x="3751" y="4171"/>
                    <a:pt x="3774" y="4166"/>
                    <a:pt x="3790" y="4148"/>
                  </a:cubicBezTo>
                  <a:cubicBezTo>
                    <a:pt x="4052" y="3961"/>
                    <a:pt x="4336" y="3791"/>
                    <a:pt x="4666" y="3615"/>
                  </a:cubicBezTo>
                  <a:cubicBezTo>
                    <a:pt x="4854" y="3518"/>
                    <a:pt x="5052" y="3426"/>
                    <a:pt x="5256" y="3342"/>
                  </a:cubicBezTo>
                  <a:cubicBezTo>
                    <a:pt x="5461" y="3256"/>
                    <a:pt x="5672" y="3188"/>
                    <a:pt x="5911" y="3109"/>
                  </a:cubicBezTo>
                  <a:cubicBezTo>
                    <a:pt x="5938" y="3096"/>
                    <a:pt x="5961" y="3075"/>
                    <a:pt x="5979" y="3046"/>
                  </a:cubicBezTo>
                  <a:cubicBezTo>
                    <a:pt x="5996" y="3012"/>
                    <a:pt x="5996" y="2978"/>
                    <a:pt x="5985" y="2944"/>
                  </a:cubicBezTo>
                  <a:cubicBezTo>
                    <a:pt x="5967" y="2892"/>
                    <a:pt x="5916" y="2858"/>
                    <a:pt x="5865" y="2858"/>
                  </a:cubicBezTo>
                  <a:close/>
                  <a:moveTo>
                    <a:pt x="2819" y="4528"/>
                  </a:moveTo>
                  <a:lnTo>
                    <a:pt x="2819" y="4528"/>
                  </a:lnTo>
                  <a:cubicBezTo>
                    <a:pt x="2819" y="4528"/>
                    <a:pt x="2819" y="4528"/>
                    <a:pt x="2819" y="4528"/>
                  </a:cubicBezTo>
                  <a:cubicBezTo>
                    <a:pt x="2819" y="4528"/>
                    <a:pt x="2819" y="4528"/>
                    <a:pt x="2819" y="4528"/>
                  </a:cubicBezTo>
                  <a:close/>
                  <a:moveTo>
                    <a:pt x="3160" y="4160"/>
                  </a:moveTo>
                  <a:cubicBezTo>
                    <a:pt x="3149" y="4160"/>
                    <a:pt x="3137" y="4160"/>
                    <a:pt x="3126" y="4166"/>
                  </a:cubicBezTo>
                  <a:cubicBezTo>
                    <a:pt x="3029" y="4205"/>
                    <a:pt x="2933" y="4250"/>
                    <a:pt x="2836" y="4290"/>
                  </a:cubicBezTo>
                  <a:cubicBezTo>
                    <a:pt x="2740" y="4336"/>
                    <a:pt x="2638" y="4387"/>
                    <a:pt x="2523" y="4449"/>
                  </a:cubicBezTo>
                  <a:cubicBezTo>
                    <a:pt x="2313" y="4562"/>
                    <a:pt x="2127" y="4682"/>
                    <a:pt x="1962" y="4801"/>
                  </a:cubicBezTo>
                  <a:cubicBezTo>
                    <a:pt x="1773" y="4937"/>
                    <a:pt x="1603" y="5092"/>
                    <a:pt x="1456" y="5257"/>
                  </a:cubicBezTo>
                  <a:cubicBezTo>
                    <a:pt x="1387" y="5336"/>
                    <a:pt x="1314" y="5422"/>
                    <a:pt x="1246" y="5524"/>
                  </a:cubicBezTo>
                  <a:cubicBezTo>
                    <a:pt x="1177" y="5626"/>
                    <a:pt x="1120" y="5722"/>
                    <a:pt x="1070" y="5824"/>
                  </a:cubicBezTo>
                  <a:cubicBezTo>
                    <a:pt x="1052" y="5865"/>
                    <a:pt x="1063" y="5915"/>
                    <a:pt x="1097" y="5944"/>
                  </a:cubicBezTo>
                  <a:cubicBezTo>
                    <a:pt x="1115" y="5960"/>
                    <a:pt x="1138" y="5973"/>
                    <a:pt x="1165" y="5973"/>
                  </a:cubicBezTo>
                  <a:lnTo>
                    <a:pt x="1172" y="5973"/>
                  </a:lnTo>
                  <a:cubicBezTo>
                    <a:pt x="1194" y="5967"/>
                    <a:pt x="1228" y="5955"/>
                    <a:pt x="1240" y="5938"/>
                  </a:cubicBezTo>
                  <a:cubicBezTo>
                    <a:pt x="1319" y="5813"/>
                    <a:pt x="1422" y="5671"/>
                    <a:pt x="1535" y="5535"/>
                  </a:cubicBezTo>
                  <a:cubicBezTo>
                    <a:pt x="1637" y="5415"/>
                    <a:pt x="1752" y="5296"/>
                    <a:pt x="1881" y="5176"/>
                  </a:cubicBezTo>
                  <a:cubicBezTo>
                    <a:pt x="2127" y="4955"/>
                    <a:pt x="2393" y="4767"/>
                    <a:pt x="2672" y="4614"/>
                  </a:cubicBezTo>
                  <a:cubicBezTo>
                    <a:pt x="2723" y="4586"/>
                    <a:pt x="2768" y="4557"/>
                    <a:pt x="2819" y="4528"/>
                  </a:cubicBezTo>
                  <a:lnTo>
                    <a:pt x="2808" y="4535"/>
                  </a:lnTo>
                  <a:cubicBezTo>
                    <a:pt x="2961" y="4455"/>
                    <a:pt x="3081" y="4399"/>
                    <a:pt x="3194" y="4352"/>
                  </a:cubicBezTo>
                  <a:cubicBezTo>
                    <a:pt x="3245" y="4331"/>
                    <a:pt x="3274" y="4273"/>
                    <a:pt x="3257" y="4228"/>
                  </a:cubicBezTo>
                  <a:cubicBezTo>
                    <a:pt x="3239" y="4187"/>
                    <a:pt x="3200" y="4160"/>
                    <a:pt x="3160" y="4160"/>
                  </a:cubicBezTo>
                  <a:close/>
                  <a:moveTo>
                    <a:pt x="4797" y="5750"/>
                  </a:moveTo>
                  <a:cubicBezTo>
                    <a:pt x="4860" y="5892"/>
                    <a:pt x="4915" y="6035"/>
                    <a:pt x="4962" y="6177"/>
                  </a:cubicBezTo>
                  <a:cubicBezTo>
                    <a:pt x="4847" y="6256"/>
                    <a:pt x="4740" y="6353"/>
                    <a:pt x="4632" y="6438"/>
                  </a:cubicBezTo>
                  <a:cubicBezTo>
                    <a:pt x="4506" y="6534"/>
                    <a:pt x="4382" y="6626"/>
                    <a:pt x="4240" y="6699"/>
                  </a:cubicBezTo>
                  <a:cubicBezTo>
                    <a:pt x="4144" y="6751"/>
                    <a:pt x="4036" y="6791"/>
                    <a:pt x="3927" y="6819"/>
                  </a:cubicBezTo>
                  <a:cubicBezTo>
                    <a:pt x="3916" y="6819"/>
                    <a:pt x="3910" y="6819"/>
                    <a:pt x="3900" y="6825"/>
                  </a:cubicBezTo>
                  <a:cubicBezTo>
                    <a:pt x="3900" y="6779"/>
                    <a:pt x="3900" y="6734"/>
                    <a:pt x="3893" y="6689"/>
                  </a:cubicBezTo>
                  <a:cubicBezTo>
                    <a:pt x="3882" y="6534"/>
                    <a:pt x="3871" y="6387"/>
                    <a:pt x="3842" y="6233"/>
                  </a:cubicBezTo>
                  <a:cubicBezTo>
                    <a:pt x="3837" y="6172"/>
                    <a:pt x="3819" y="6103"/>
                    <a:pt x="3808" y="6041"/>
                  </a:cubicBezTo>
                  <a:cubicBezTo>
                    <a:pt x="3876" y="6041"/>
                    <a:pt x="3945" y="6041"/>
                    <a:pt x="4018" y="6035"/>
                  </a:cubicBezTo>
                  <a:cubicBezTo>
                    <a:pt x="4120" y="6023"/>
                    <a:pt x="4217" y="6001"/>
                    <a:pt x="4320" y="5978"/>
                  </a:cubicBezTo>
                  <a:cubicBezTo>
                    <a:pt x="4411" y="5949"/>
                    <a:pt x="4495" y="5921"/>
                    <a:pt x="4581" y="5881"/>
                  </a:cubicBezTo>
                  <a:cubicBezTo>
                    <a:pt x="4660" y="5842"/>
                    <a:pt x="4729" y="5802"/>
                    <a:pt x="4797" y="5750"/>
                  </a:cubicBezTo>
                  <a:close/>
                  <a:moveTo>
                    <a:pt x="2836" y="216"/>
                  </a:moveTo>
                  <a:cubicBezTo>
                    <a:pt x="2854" y="222"/>
                    <a:pt x="2870" y="222"/>
                    <a:pt x="2882" y="227"/>
                  </a:cubicBezTo>
                  <a:cubicBezTo>
                    <a:pt x="2904" y="233"/>
                    <a:pt x="2922" y="245"/>
                    <a:pt x="2938" y="256"/>
                  </a:cubicBezTo>
                  <a:cubicBezTo>
                    <a:pt x="2967" y="273"/>
                    <a:pt x="2990" y="295"/>
                    <a:pt x="3013" y="318"/>
                  </a:cubicBezTo>
                  <a:cubicBezTo>
                    <a:pt x="3047" y="358"/>
                    <a:pt x="3074" y="398"/>
                    <a:pt x="3103" y="449"/>
                  </a:cubicBezTo>
                  <a:cubicBezTo>
                    <a:pt x="3132" y="505"/>
                    <a:pt x="3149" y="568"/>
                    <a:pt x="3171" y="642"/>
                  </a:cubicBezTo>
                  <a:cubicBezTo>
                    <a:pt x="3200" y="790"/>
                    <a:pt x="3200" y="943"/>
                    <a:pt x="3194" y="1063"/>
                  </a:cubicBezTo>
                  <a:cubicBezTo>
                    <a:pt x="3194" y="1092"/>
                    <a:pt x="3189" y="1119"/>
                    <a:pt x="3189" y="1142"/>
                  </a:cubicBezTo>
                  <a:lnTo>
                    <a:pt x="3194" y="1137"/>
                  </a:lnTo>
                  <a:cubicBezTo>
                    <a:pt x="3189" y="1199"/>
                    <a:pt x="3184" y="1262"/>
                    <a:pt x="3177" y="1324"/>
                  </a:cubicBezTo>
                  <a:lnTo>
                    <a:pt x="3177" y="1370"/>
                  </a:lnTo>
                  <a:cubicBezTo>
                    <a:pt x="3171" y="1404"/>
                    <a:pt x="3171" y="1433"/>
                    <a:pt x="3171" y="1460"/>
                  </a:cubicBezTo>
                  <a:cubicBezTo>
                    <a:pt x="3166" y="1478"/>
                    <a:pt x="3166" y="1501"/>
                    <a:pt x="3171" y="1517"/>
                  </a:cubicBezTo>
                  <a:cubicBezTo>
                    <a:pt x="3184" y="1540"/>
                    <a:pt x="3200" y="1562"/>
                    <a:pt x="3229" y="1574"/>
                  </a:cubicBezTo>
                  <a:cubicBezTo>
                    <a:pt x="3239" y="1585"/>
                    <a:pt x="3257" y="1585"/>
                    <a:pt x="3274" y="1585"/>
                  </a:cubicBezTo>
                  <a:cubicBezTo>
                    <a:pt x="3313" y="1585"/>
                    <a:pt x="3354" y="1562"/>
                    <a:pt x="3370" y="1528"/>
                  </a:cubicBezTo>
                  <a:cubicBezTo>
                    <a:pt x="3404" y="1444"/>
                    <a:pt x="3439" y="1375"/>
                    <a:pt x="3478" y="1313"/>
                  </a:cubicBezTo>
                  <a:cubicBezTo>
                    <a:pt x="3512" y="1262"/>
                    <a:pt x="3552" y="1216"/>
                    <a:pt x="3586" y="1182"/>
                  </a:cubicBezTo>
                  <a:cubicBezTo>
                    <a:pt x="3614" y="1160"/>
                    <a:pt x="3643" y="1142"/>
                    <a:pt x="3666" y="1126"/>
                  </a:cubicBezTo>
                  <a:cubicBezTo>
                    <a:pt x="3688" y="1114"/>
                    <a:pt x="3706" y="1108"/>
                    <a:pt x="3729" y="1103"/>
                  </a:cubicBezTo>
                  <a:cubicBezTo>
                    <a:pt x="3751" y="1097"/>
                    <a:pt x="3769" y="1097"/>
                    <a:pt x="3790" y="1097"/>
                  </a:cubicBezTo>
                  <a:cubicBezTo>
                    <a:pt x="3814" y="1097"/>
                    <a:pt x="3837" y="1103"/>
                    <a:pt x="3859" y="1108"/>
                  </a:cubicBezTo>
                  <a:cubicBezTo>
                    <a:pt x="3887" y="1119"/>
                    <a:pt x="3910" y="1131"/>
                    <a:pt x="3939" y="1148"/>
                  </a:cubicBezTo>
                  <a:cubicBezTo>
                    <a:pt x="3973" y="1176"/>
                    <a:pt x="4007" y="1205"/>
                    <a:pt x="4041" y="1239"/>
                  </a:cubicBezTo>
                  <a:cubicBezTo>
                    <a:pt x="4092" y="1296"/>
                    <a:pt x="4131" y="1358"/>
                    <a:pt x="4172" y="1426"/>
                  </a:cubicBezTo>
                  <a:cubicBezTo>
                    <a:pt x="4228" y="1535"/>
                    <a:pt x="4268" y="1643"/>
                    <a:pt x="4291" y="1767"/>
                  </a:cubicBezTo>
                  <a:cubicBezTo>
                    <a:pt x="4320" y="1887"/>
                    <a:pt x="4325" y="2012"/>
                    <a:pt x="4320" y="2142"/>
                  </a:cubicBezTo>
                  <a:cubicBezTo>
                    <a:pt x="4314" y="2251"/>
                    <a:pt x="4296" y="2364"/>
                    <a:pt x="4275" y="2490"/>
                  </a:cubicBezTo>
                  <a:cubicBezTo>
                    <a:pt x="4262" y="2574"/>
                    <a:pt x="4246" y="2665"/>
                    <a:pt x="4223" y="2750"/>
                  </a:cubicBezTo>
                  <a:cubicBezTo>
                    <a:pt x="4223" y="2768"/>
                    <a:pt x="4217" y="2779"/>
                    <a:pt x="4217" y="2790"/>
                  </a:cubicBezTo>
                  <a:lnTo>
                    <a:pt x="4212" y="2790"/>
                  </a:lnTo>
                  <a:lnTo>
                    <a:pt x="4212" y="2796"/>
                  </a:lnTo>
                  <a:cubicBezTo>
                    <a:pt x="4206" y="2784"/>
                    <a:pt x="4194" y="2773"/>
                    <a:pt x="4183" y="2762"/>
                  </a:cubicBezTo>
                  <a:cubicBezTo>
                    <a:pt x="4155" y="2734"/>
                    <a:pt x="4115" y="2716"/>
                    <a:pt x="4070" y="2705"/>
                  </a:cubicBezTo>
                  <a:lnTo>
                    <a:pt x="4024" y="2705"/>
                  </a:lnTo>
                  <a:cubicBezTo>
                    <a:pt x="3984" y="2705"/>
                    <a:pt x="3950" y="2710"/>
                    <a:pt x="3916" y="2716"/>
                  </a:cubicBezTo>
                  <a:cubicBezTo>
                    <a:pt x="3882" y="2728"/>
                    <a:pt x="3842" y="2750"/>
                    <a:pt x="3803" y="2779"/>
                  </a:cubicBezTo>
                  <a:cubicBezTo>
                    <a:pt x="3740" y="2824"/>
                    <a:pt x="3688" y="2892"/>
                    <a:pt x="3638" y="2989"/>
                  </a:cubicBezTo>
                  <a:cubicBezTo>
                    <a:pt x="3598" y="3069"/>
                    <a:pt x="3564" y="3159"/>
                    <a:pt x="3530" y="3290"/>
                  </a:cubicBezTo>
                  <a:cubicBezTo>
                    <a:pt x="3507" y="3381"/>
                    <a:pt x="3490" y="3478"/>
                    <a:pt x="3478" y="3586"/>
                  </a:cubicBezTo>
                  <a:cubicBezTo>
                    <a:pt x="3467" y="3683"/>
                    <a:pt x="3467" y="3767"/>
                    <a:pt x="3467" y="3841"/>
                  </a:cubicBezTo>
                  <a:cubicBezTo>
                    <a:pt x="3467" y="3875"/>
                    <a:pt x="3501" y="3904"/>
                    <a:pt x="3541" y="3904"/>
                  </a:cubicBezTo>
                  <a:cubicBezTo>
                    <a:pt x="3575" y="3904"/>
                    <a:pt x="3604" y="3870"/>
                    <a:pt x="3598" y="3836"/>
                  </a:cubicBezTo>
                  <a:lnTo>
                    <a:pt x="3598" y="3733"/>
                  </a:lnTo>
                  <a:cubicBezTo>
                    <a:pt x="3609" y="3557"/>
                    <a:pt x="3643" y="3387"/>
                    <a:pt x="3695" y="3227"/>
                  </a:cubicBezTo>
                  <a:cubicBezTo>
                    <a:pt x="3729" y="3131"/>
                    <a:pt x="3763" y="3057"/>
                    <a:pt x="3803" y="2994"/>
                  </a:cubicBezTo>
                  <a:cubicBezTo>
                    <a:pt x="3819" y="2960"/>
                    <a:pt x="3842" y="2938"/>
                    <a:pt x="3865" y="2915"/>
                  </a:cubicBezTo>
                  <a:cubicBezTo>
                    <a:pt x="3882" y="2904"/>
                    <a:pt x="3900" y="2886"/>
                    <a:pt x="3921" y="2875"/>
                  </a:cubicBezTo>
                  <a:cubicBezTo>
                    <a:pt x="3934" y="2870"/>
                    <a:pt x="3950" y="2865"/>
                    <a:pt x="3968" y="2858"/>
                  </a:cubicBezTo>
                  <a:lnTo>
                    <a:pt x="4047" y="2858"/>
                  </a:lnTo>
                  <a:cubicBezTo>
                    <a:pt x="4052" y="2865"/>
                    <a:pt x="4058" y="2865"/>
                    <a:pt x="4063" y="2870"/>
                  </a:cubicBezTo>
                  <a:cubicBezTo>
                    <a:pt x="4070" y="2875"/>
                    <a:pt x="4075" y="2875"/>
                    <a:pt x="4081" y="2881"/>
                  </a:cubicBezTo>
                  <a:cubicBezTo>
                    <a:pt x="4086" y="2892"/>
                    <a:pt x="4092" y="2904"/>
                    <a:pt x="4097" y="2910"/>
                  </a:cubicBezTo>
                  <a:cubicBezTo>
                    <a:pt x="4110" y="2938"/>
                    <a:pt x="4115" y="2960"/>
                    <a:pt x="4126" y="2989"/>
                  </a:cubicBezTo>
                  <a:cubicBezTo>
                    <a:pt x="4149" y="3103"/>
                    <a:pt x="4144" y="3227"/>
                    <a:pt x="4144" y="3347"/>
                  </a:cubicBezTo>
                  <a:lnTo>
                    <a:pt x="4144" y="3369"/>
                  </a:lnTo>
                  <a:lnTo>
                    <a:pt x="4144" y="3387"/>
                  </a:lnTo>
                  <a:lnTo>
                    <a:pt x="4144" y="3398"/>
                  </a:lnTo>
                  <a:cubicBezTo>
                    <a:pt x="4144" y="3444"/>
                    <a:pt x="4178" y="3478"/>
                    <a:pt x="4217" y="3484"/>
                  </a:cubicBezTo>
                  <a:lnTo>
                    <a:pt x="4234" y="3484"/>
                  </a:lnTo>
                  <a:cubicBezTo>
                    <a:pt x="4251" y="3484"/>
                    <a:pt x="4275" y="3478"/>
                    <a:pt x="4285" y="3471"/>
                  </a:cubicBezTo>
                  <a:cubicBezTo>
                    <a:pt x="4302" y="3461"/>
                    <a:pt x="4314" y="3444"/>
                    <a:pt x="4320" y="3426"/>
                  </a:cubicBezTo>
                  <a:cubicBezTo>
                    <a:pt x="4330" y="3392"/>
                    <a:pt x="4343" y="3358"/>
                    <a:pt x="4348" y="3330"/>
                  </a:cubicBezTo>
                  <a:lnTo>
                    <a:pt x="4354" y="3296"/>
                  </a:lnTo>
                  <a:cubicBezTo>
                    <a:pt x="4359" y="3245"/>
                    <a:pt x="4370" y="3193"/>
                    <a:pt x="4382" y="3143"/>
                  </a:cubicBezTo>
                  <a:cubicBezTo>
                    <a:pt x="4411" y="3012"/>
                    <a:pt x="4445" y="2899"/>
                    <a:pt x="4479" y="2790"/>
                  </a:cubicBezTo>
                  <a:lnTo>
                    <a:pt x="4485" y="2773"/>
                  </a:lnTo>
                  <a:cubicBezTo>
                    <a:pt x="4535" y="2631"/>
                    <a:pt x="4587" y="2524"/>
                    <a:pt x="4643" y="2427"/>
                  </a:cubicBezTo>
                  <a:cubicBezTo>
                    <a:pt x="4671" y="2380"/>
                    <a:pt x="4705" y="2341"/>
                    <a:pt x="4740" y="2307"/>
                  </a:cubicBezTo>
                  <a:cubicBezTo>
                    <a:pt x="4763" y="2290"/>
                    <a:pt x="4786" y="2273"/>
                    <a:pt x="4813" y="2256"/>
                  </a:cubicBezTo>
                  <a:cubicBezTo>
                    <a:pt x="4831" y="2251"/>
                    <a:pt x="4847" y="2244"/>
                    <a:pt x="4870" y="2239"/>
                  </a:cubicBezTo>
                  <a:cubicBezTo>
                    <a:pt x="4888" y="2233"/>
                    <a:pt x="4910" y="2233"/>
                    <a:pt x="4928" y="2233"/>
                  </a:cubicBezTo>
                  <a:cubicBezTo>
                    <a:pt x="4939" y="2233"/>
                    <a:pt x="4950" y="2239"/>
                    <a:pt x="4962" y="2239"/>
                  </a:cubicBezTo>
                  <a:lnTo>
                    <a:pt x="4973" y="2244"/>
                  </a:lnTo>
                  <a:lnTo>
                    <a:pt x="4978" y="2251"/>
                  </a:lnTo>
                  <a:lnTo>
                    <a:pt x="4991" y="2267"/>
                  </a:lnTo>
                  <a:cubicBezTo>
                    <a:pt x="4996" y="2278"/>
                    <a:pt x="5001" y="2290"/>
                    <a:pt x="5001" y="2307"/>
                  </a:cubicBezTo>
                  <a:cubicBezTo>
                    <a:pt x="5012" y="2346"/>
                    <a:pt x="5012" y="2398"/>
                    <a:pt x="5007" y="2455"/>
                  </a:cubicBezTo>
                  <a:cubicBezTo>
                    <a:pt x="5007" y="2495"/>
                    <a:pt x="5001" y="2540"/>
                    <a:pt x="4996" y="2585"/>
                  </a:cubicBezTo>
                  <a:cubicBezTo>
                    <a:pt x="4991" y="2614"/>
                    <a:pt x="4991" y="2642"/>
                    <a:pt x="4984" y="2676"/>
                  </a:cubicBezTo>
                  <a:cubicBezTo>
                    <a:pt x="4984" y="2716"/>
                    <a:pt x="4991" y="2739"/>
                    <a:pt x="5007" y="2768"/>
                  </a:cubicBezTo>
                  <a:cubicBezTo>
                    <a:pt x="5025" y="2796"/>
                    <a:pt x="5052" y="2813"/>
                    <a:pt x="5081" y="2818"/>
                  </a:cubicBezTo>
                  <a:lnTo>
                    <a:pt x="5104" y="2818"/>
                  </a:lnTo>
                  <a:cubicBezTo>
                    <a:pt x="5127" y="2818"/>
                    <a:pt x="5154" y="2813"/>
                    <a:pt x="5172" y="2796"/>
                  </a:cubicBezTo>
                  <a:lnTo>
                    <a:pt x="5183" y="2784"/>
                  </a:lnTo>
                  <a:lnTo>
                    <a:pt x="5195" y="2779"/>
                  </a:lnTo>
                  <a:cubicBezTo>
                    <a:pt x="5211" y="2762"/>
                    <a:pt x="5217" y="2745"/>
                    <a:pt x="5222" y="2721"/>
                  </a:cubicBezTo>
                  <a:cubicBezTo>
                    <a:pt x="5246" y="2660"/>
                    <a:pt x="5280" y="2597"/>
                    <a:pt x="5331" y="2517"/>
                  </a:cubicBezTo>
                  <a:cubicBezTo>
                    <a:pt x="5427" y="2370"/>
                    <a:pt x="5547" y="2233"/>
                    <a:pt x="5683" y="2102"/>
                  </a:cubicBezTo>
                  <a:cubicBezTo>
                    <a:pt x="5746" y="2052"/>
                    <a:pt x="5820" y="1989"/>
                    <a:pt x="5911" y="1937"/>
                  </a:cubicBezTo>
                  <a:cubicBezTo>
                    <a:pt x="5933" y="1932"/>
                    <a:pt x="5956" y="1921"/>
                    <a:pt x="5985" y="1915"/>
                  </a:cubicBezTo>
                  <a:lnTo>
                    <a:pt x="6006" y="1915"/>
                  </a:lnTo>
                  <a:cubicBezTo>
                    <a:pt x="6006" y="1926"/>
                    <a:pt x="6006" y="1932"/>
                    <a:pt x="6013" y="1937"/>
                  </a:cubicBezTo>
                  <a:cubicBezTo>
                    <a:pt x="6019" y="1960"/>
                    <a:pt x="6019" y="1984"/>
                    <a:pt x="6019" y="2012"/>
                  </a:cubicBezTo>
                  <a:cubicBezTo>
                    <a:pt x="6006" y="2115"/>
                    <a:pt x="5979" y="2222"/>
                    <a:pt x="5951" y="2312"/>
                  </a:cubicBezTo>
                  <a:cubicBezTo>
                    <a:pt x="5938" y="2353"/>
                    <a:pt x="5967" y="2393"/>
                    <a:pt x="5996" y="2409"/>
                  </a:cubicBezTo>
                  <a:cubicBezTo>
                    <a:pt x="6006" y="2415"/>
                    <a:pt x="6019" y="2415"/>
                    <a:pt x="6035" y="2415"/>
                  </a:cubicBezTo>
                  <a:cubicBezTo>
                    <a:pt x="6058" y="2415"/>
                    <a:pt x="6087" y="2409"/>
                    <a:pt x="6103" y="2387"/>
                  </a:cubicBezTo>
                  <a:cubicBezTo>
                    <a:pt x="6116" y="2370"/>
                    <a:pt x="6132" y="2359"/>
                    <a:pt x="6143" y="2341"/>
                  </a:cubicBezTo>
                  <a:lnTo>
                    <a:pt x="6206" y="2290"/>
                  </a:lnTo>
                  <a:cubicBezTo>
                    <a:pt x="6274" y="2239"/>
                    <a:pt x="6342" y="2194"/>
                    <a:pt x="6428" y="2142"/>
                  </a:cubicBezTo>
                  <a:cubicBezTo>
                    <a:pt x="6512" y="2086"/>
                    <a:pt x="6609" y="2029"/>
                    <a:pt x="6701" y="1984"/>
                  </a:cubicBezTo>
                  <a:cubicBezTo>
                    <a:pt x="6916" y="1869"/>
                    <a:pt x="7098" y="1801"/>
                    <a:pt x="7263" y="1761"/>
                  </a:cubicBezTo>
                  <a:cubicBezTo>
                    <a:pt x="7336" y="1745"/>
                    <a:pt x="7404" y="1739"/>
                    <a:pt x="7467" y="1739"/>
                  </a:cubicBezTo>
                  <a:lnTo>
                    <a:pt x="7490" y="1739"/>
                  </a:lnTo>
                  <a:cubicBezTo>
                    <a:pt x="7524" y="1739"/>
                    <a:pt x="7558" y="1745"/>
                    <a:pt x="7587" y="1756"/>
                  </a:cubicBezTo>
                  <a:cubicBezTo>
                    <a:pt x="7603" y="1761"/>
                    <a:pt x="7621" y="1767"/>
                    <a:pt x="7632" y="1779"/>
                  </a:cubicBezTo>
                  <a:cubicBezTo>
                    <a:pt x="7650" y="1790"/>
                    <a:pt x="7661" y="1795"/>
                    <a:pt x="7672" y="1808"/>
                  </a:cubicBezTo>
                  <a:cubicBezTo>
                    <a:pt x="7677" y="1824"/>
                    <a:pt x="7689" y="1835"/>
                    <a:pt x="7695" y="1847"/>
                  </a:cubicBezTo>
                  <a:cubicBezTo>
                    <a:pt x="7706" y="1864"/>
                    <a:pt x="7706" y="1876"/>
                    <a:pt x="7711" y="1892"/>
                  </a:cubicBezTo>
                  <a:cubicBezTo>
                    <a:pt x="7718" y="1903"/>
                    <a:pt x="7718" y="1921"/>
                    <a:pt x="7718" y="1932"/>
                  </a:cubicBezTo>
                  <a:cubicBezTo>
                    <a:pt x="7718" y="1950"/>
                    <a:pt x="7711" y="1966"/>
                    <a:pt x="7706" y="1978"/>
                  </a:cubicBezTo>
                  <a:cubicBezTo>
                    <a:pt x="7700" y="2000"/>
                    <a:pt x="7689" y="2018"/>
                    <a:pt x="7677" y="2034"/>
                  </a:cubicBezTo>
                  <a:cubicBezTo>
                    <a:pt x="7655" y="2068"/>
                    <a:pt x="7627" y="2102"/>
                    <a:pt x="7593" y="2136"/>
                  </a:cubicBezTo>
                  <a:cubicBezTo>
                    <a:pt x="7473" y="2233"/>
                    <a:pt x="7343" y="2307"/>
                    <a:pt x="7218" y="2370"/>
                  </a:cubicBezTo>
                  <a:lnTo>
                    <a:pt x="7207" y="2375"/>
                  </a:lnTo>
                  <a:cubicBezTo>
                    <a:pt x="7144" y="2409"/>
                    <a:pt x="7076" y="2443"/>
                    <a:pt x="7013" y="2472"/>
                  </a:cubicBezTo>
                  <a:lnTo>
                    <a:pt x="6995" y="2483"/>
                  </a:lnTo>
                  <a:lnTo>
                    <a:pt x="6934" y="2511"/>
                  </a:lnTo>
                  <a:lnTo>
                    <a:pt x="6900" y="2529"/>
                  </a:lnTo>
                  <a:cubicBezTo>
                    <a:pt x="6832" y="2558"/>
                    <a:pt x="6763" y="2592"/>
                    <a:pt x="6706" y="2631"/>
                  </a:cubicBezTo>
                  <a:cubicBezTo>
                    <a:pt x="6677" y="2653"/>
                    <a:pt x="6661" y="2687"/>
                    <a:pt x="6667" y="2721"/>
                  </a:cubicBezTo>
                  <a:cubicBezTo>
                    <a:pt x="6667" y="2762"/>
                    <a:pt x="6701" y="2807"/>
                    <a:pt x="6740" y="2807"/>
                  </a:cubicBezTo>
                  <a:cubicBezTo>
                    <a:pt x="6763" y="2807"/>
                    <a:pt x="6791" y="2813"/>
                    <a:pt x="6814" y="2813"/>
                  </a:cubicBezTo>
                  <a:cubicBezTo>
                    <a:pt x="6825" y="2813"/>
                    <a:pt x="6842" y="2818"/>
                    <a:pt x="6853" y="2818"/>
                  </a:cubicBezTo>
                  <a:cubicBezTo>
                    <a:pt x="6871" y="2818"/>
                    <a:pt x="6887" y="2824"/>
                    <a:pt x="6900" y="2824"/>
                  </a:cubicBezTo>
                  <a:lnTo>
                    <a:pt x="6956" y="2830"/>
                  </a:lnTo>
                  <a:cubicBezTo>
                    <a:pt x="7007" y="2836"/>
                    <a:pt x="7058" y="2836"/>
                    <a:pt x="7110" y="2841"/>
                  </a:cubicBezTo>
                  <a:cubicBezTo>
                    <a:pt x="7257" y="2858"/>
                    <a:pt x="7411" y="2881"/>
                    <a:pt x="7558" y="2926"/>
                  </a:cubicBezTo>
                  <a:cubicBezTo>
                    <a:pt x="7621" y="2949"/>
                    <a:pt x="7677" y="2978"/>
                    <a:pt x="7729" y="3006"/>
                  </a:cubicBezTo>
                  <a:cubicBezTo>
                    <a:pt x="7745" y="3023"/>
                    <a:pt x="7768" y="3035"/>
                    <a:pt x="7786" y="3057"/>
                  </a:cubicBezTo>
                  <a:cubicBezTo>
                    <a:pt x="7797" y="3069"/>
                    <a:pt x="7803" y="3080"/>
                    <a:pt x="7813" y="3096"/>
                  </a:cubicBezTo>
                  <a:cubicBezTo>
                    <a:pt x="7820" y="3109"/>
                    <a:pt x="7826" y="3120"/>
                    <a:pt x="7826" y="3131"/>
                  </a:cubicBezTo>
                  <a:cubicBezTo>
                    <a:pt x="7831" y="3148"/>
                    <a:pt x="7831" y="3165"/>
                    <a:pt x="7831" y="3182"/>
                  </a:cubicBezTo>
                  <a:cubicBezTo>
                    <a:pt x="7831" y="3206"/>
                    <a:pt x="7826" y="3227"/>
                    <a:pt x="7820" y="3245"/>
                  </a:cubicBezTo>
                  <a:cubicBezTo>
                    <a:pt x="7813" y="3261"/>
                    <a:pt x="7803" y="3279"/>
                    <a:pt x="7797" y="3296"/>
                  </a:cubicBezTo>
                  <a:cubicBezTo>
                    <a:pt x="7779" y="3319"/>
                    <a:pt x="7763" y="3335"/>
                    <a:pt x="7745" y="3353"/>
                  </a:cubicBezTo>
                  <a:cubicBezTo>
                    <a:pt x="7718" y="3376"/>
                    <a:pt x="7684" y="3398"/>
                    <a:pt x="7643" y="3421"/>
                  </a:cubicBezTo>
                  <a:cubicBezTo>
                    <a:pt x="7564" y="3461"/>
                    <a:pt x="7473" y="3495"/>
                    <a:pt x="7365" y="3518"/>
                  </a:cubicBezTo>
                  <a:cubicBezTo>
                    <a:pt x="7218" y="3546"/>
                    <a:pt x="7058" y="3563"/>
                    <a:pt x="6893" y="3563"/>
                  </a:cubicBezTo>
                  <a:cubicBezTo>
                    <a:pt x="6853" y="3563"/>
                    <a:pt x="6808" y="3563"/>
                    <a:pt x="6769" y="3557"/>
                  </a:cubicBezTo>
                  <a:cubicBezTo>
                    <a:pt x="6654" y="3552"/>
                    <a:pt x="6570" y="3540"/>
                    <a:pt x="6496" y="3518"/>
                  </a:cubicBezTo>
                  <a:lnTo>
                    <a:pt x="6467" y="3518"/>
                  </a:lnTo>
                  <a:cubicBezTo>
                    <a:pt x="6416" y="3518"/>
                    <a:pt x="6371" y="3546"/>
                    <a:pt x="6347" y="3591"/>
                  </a:cubicBezTo>
                  <a:cubicBezTo>
                    <a:pt x="6331" y="3626"/>
                    <a:pt x="6331" y="3665"/>
                    <a:pt x="6342" y="3699"/>
                  </a:cubicBezTo>
                  <a:cubicBezTo>
                    <a:pt x="6354" y="3728"/>
                    <a:pt x="6376" y="3762"/>
                    <a:pt x="6410" y="3773"/>
                  </a:cubicBezTo>
                  <a:lnTo>
                    <a:pt x="6457" y="3791"/>
                  </a:lnTo>
                  <a:lnTo>
                    <a:pt x="6496" y="3807"/>
                  </a:lnTo>
                  <a:cubicBezTo>
                    <a:pt x="6518" y="3812"/>
                    <a:pt x="6536" y="3825"/>
                    <a:pt x="6559" y="3841"/>
                  </a:cubicBezTo>
                  <a:cubicBezTo>
                    <a:pt x="6598" y="3864"/>
                    <a:pt x="6632" y="3893"/>
                    <a:pt x="6667" y="3927"/>
                  </a:cubicBezTo>
                  <a:cubicBezTo>
                    <a:pt x="6688" y="3956"/>
                    <a:pt x="6712" y="3990"/>
                    <a:pt x="6729" y="4024"/>
                  </a:cubicBezTo>
                  <a:cubicBezTo>
                    <a:pt x="6740" y="4051"/>
                    <a:pt x="6751" y="4074"/>
                    <a:pt x="6763" y="4103"/>
                  </a:cubicBezTo>
                  <a:cubicBezTo>
                    <a:pt x="6763" y="4126"/>
                    <a:pt x="6763" y="4142"/>
                    <a:pt x="6769" y="4166"/>
                  </a:cubicBezTo>
                  <a:cubicBezTo>
                    <a:pt x="6763" y="4182"/>
                    <a:pt x="6757" y="4200"/>
                    <a:pt x="6757" y="4216"/>
                  </a:cubicBezTo>
                  <a:cubicBezTo>
                    <a:pt x="6746" y="4239"/>
                    <a:pt x="6740" y="4256"/>
                    <a:pt x="6729" y="4273"/>
                  </a:cubicBezTo>
                  <a:cubicBezTo>
                    <a:pt x="6712" y="4290"/>
                    <a:pt x="6695" y="4313"/>
                    <a:pt x="6677" y="4331"/>
                  </a:cubicBezTo>
                  <a:cubicBezTo>
                    <a:pt x="6649" y="4352"/>
                    <a:pt x="6615" y="4376"/>
                    <a:pt x="6575" y="4399"/>
                  </a:cubicBezTo>
                  <a:cubicBezTo>
                    <a:pt x="6536" y="4421"/>
                    <a:pt x="6484" y="4438"/>
                    <a:pt x="6428" y="4455"/>
                  </a:cubicBezTo>
                  <a:cubicBezTo>
                    <a:pt x="6365" y="4467"/>
                    <a:pt x="6302" y="4472"/>
                    <a:pt x="6234" y="4472"/>
                  </a:cubicBezTo>
                  <a:lnTo>
                    <a:pt x="6195" y="4472"/>
                  </a:lnTo>
                  <a:cubicBezTo>
                    <a:pt x="6058" y="4460"/>
                    <a:pt x="5916" y="4433"/>
                    <a:pt x="5746" y="4376"/>
                  </a:cubicBezTo>
                  <a:cubicBezTo>
                    <a:pt x="5615" y="4331"/>
                    <a:pt x="5484" y="4273"/>
                    <a:pt x="5376" y="4228"/>
                  </a:cubicBezTo>
                  <a:cubicBezTo>
                    <a:pt x="5359" y="4222"/>
                    <a:pt x="5348" y="4216"/>
                    <a:pt x="5331" y="4216"/>
                  </a:cubicBezTo>
                  <a:cubicBezTo>
                    <a:pt x="5314" y="4216"/>
                    <a:pt x="5297" y="4222"/>
                    <a:pt x="5280" y="4234"/>
                  </a:cubicBezTo>
                  <a:cubicBezTo>
                    <a:pt x="5251" y="4256"/>
                    <a:pt x="5229" y="4307"/>
                    <a:pt x="5246" y="4342"/>
                  </a:cubicBezTo>
                  <a:cubicBezTo>
                    <a:pt x="5280" y="4410"/>
                    <a:pt x="5303" y="4467"/>
                    <a:pt x="5314" y="4528"/>
                  </a:cubicBezTo>
                  <a:cubicBezTo>
                    <a:pt x="5319" y="4562"/>
                    <a:pt x="5325" y="4591"/>
                    <a:pt x="5325" y="4625"/>
                  </a:cubicBezTo>
                  <a:cubicBezTo>
                    <a:pt x="5319" y="4643"/>
                    <a:pt x="5319" y="4665"/>
                    <a:pt x="5314" y="4682"/>
                  </a:cubicBezTo>
                  <a:cubicBezTo>
                    <a:pt x="5308" y="4693"/>
                    <a:pt x="5303" y="4706"/>
                    <a:pt x="5297" y="4717"/>
                  </a:cubicBezTo>
                  <a:cubicBezTo>
                    <a:pt x="5285" y="4727"/>
                    <a:pt x="5280" y="4740"/>
                    <a:pt x="5274" y="4745"/>
                  </a:cubicBezTo>
                  <a:cubicBezTo>
                    <a:pt x="5256" y="4756"/>
                    <a:pt x="5246" y="4767"/>
                    <a:pt x="5235" y="4774"/>
                  </a:cubicBezTo>
                  <a:cubicBezTo>
                    <a:pt x="5211" y="4785"/>
                    <a:pt x="5188" y="4790"/>
                    <a:pt x="5161" y="4796"/>
                  </a:cubicBezTo>
                  <a:cubicBezTo>
                    <a:pt x="5120" y="4808"/>
                    <a:pt x="5075" y="4808"/>
                    <a:pt x="5025" y="4808"/>
                  </a:cubicBezTo>
                  <a:lnTo>
                    <a:pt x="4978" y="4808"/>
                  </a:lnTo>
                  <a:cubicBezTo>
                    <a:pt x="4888" y="4801"/>
                    <a:pt x="4791" y="4779"/>
                    <a:pt x="4695" y="4751"/>
                  </a:cubicBezTo>
                  <a:cubicBezTo>
                    <a:pt x="4581" y="4711"/>
                    <a:pt x="4472" y="4659"/>
                    <a:pt x="4377" y="4597"/>
                  </a:cubicBezTo>
                  <a:cubicBezTo>
                    <a:pt x="4302" y="4546"/>
                    <a:pt x="4251" y="4501"/>
                    <a:pt x="4200" y="4449"/>
                  </a:cubicBezTo>
                  <a:cubicBezTo>
                    <a:pt x="4160" y="4404"/>
                    <a:pt x="4131" y="4358"/>
                    <a:pt x="4104" y="4307"/>
                  </a:cubicBezTo>
                  <a:cubicBezTo>
                    <a:pt x="4092" y="4290"/>
                    <a:pt x="4070" y="4273"/>
                    <a:pt x="4052" y="4268"/>
                  </a:cubicBezTo>
                  <a:cubicBezTo>
                    <a:pt x="4036" y="4256"/>
                    <a:pt x="4013" y="4250"/>
                    <a:pt x="3990" y="4250"/>
                  </a:cubicBezTo>
                  <a:cubicBezTo>
                    <a:pt x="3979" y="4250"/>
                    <a:pt x="3961" y="4256"/>
                    <a:pt x="3950" y="4262"/>
                  </a:cubicBezTo>
                  <a:cubicBezTo>
                    <a:pt x="3876" y="4284"/>
                    <a:pt x="3842" y="4365"/>
                    <a:pt x="3865" y="4433"/>
                  </a:cubicBezTo>
                  <a:cubicBezTo>
                    <a:pt x="3934" y="4614"/>
                    <a:pt x="4081" y="4740"/>
                    <a:pt x="4189" y="4813"/>
                  </a:cubicBezTo>
                  <a:cubicBezTo>
                    <a:pt x="4240" y="4847"/>
                    <a:pt x="4285" y="4876"/>
                    <a:pt x="4336" y="4903"/>
                  </a:cubicBezTo>
                  <a:lnTo>
                    <a:pt x="4343" y="4903"/>
                  </a:lnTo>
                  <a:cubicBezTo>
                    <a:pt x="4377" y="4961"/>
                    <a:pt x="4411" y="5012"/>
                    <a:pt x="4445" y="5068"/>
                  </a:cubicBezTo>
                  <a:cubicBezTo>
                    <a:pt x="4513" y="5176"/>
                    <a:pt x="4581" y="5291"/>
                    <a:pt x="4643" y="5404"/>
                  </a:cubicBezTo>
                  <a:cubicBezTo>
                    <a:pt x="4666" y="5449"/>
                    <a:pt x="4689" y="5501"/>
                    <a:pt x="4711" y="5551"/>
                  </a:cubicBezTo>
                  <a:lnTo>
                    <a:pt x="4621" y="5598"/>
                  </a:lnTo>
                  <a:lnTo>
                    <a:pt x="4553" y="5637"/>
                  </a:lnTo>
                  <a:cubicBezTo>
                    <a:pt x="4377" y="5728"/>
                    <a:pt x="4223" y="5784"/>
                    <a:pt x="4075" y="5818"/>
                  </a:cubicBezTo>
                  <a:cubicBezTo>
                    <a:pt x="3973" y="5842"/>
                    <a:pt x="3876" y="5853"/>
                    <a:pt x="3774" y="5853"/>
                  </a:cubicBezTo>
                  <a:lnTo>
                    <a:pt x="3769" y="5847"/>
                  </a:lnTo>
                  <a:lnTo>
                    <a:pt x="3763" y="5847"/>
                  </a:lnTo>
                  <a:lnTo>
                    <a:pt x="3751" y="5808"/>
                  </a:lnTo>
                  <a:lnTo>
                    <a:pt x="3745" y="5779"/>
                  </a:lnTo>
                  <a:cubicBezTo>
                    <a:pt x="3706" y="5632"/>
                    <a:pt x="3654" y="5490"/>
                    <a:pt x="3609" y="5353"/>
                  </a:cubicBezTo>
                  <a:cubicBezTo>
                    <a:pt x="3559" y="5223"/>
                    <a:pt x="3501" y="5092"/>
                    <a:pt x="3444" y="4966"/>
                  </a:cubicBezTo>
                  <a:cubicBezTo>
                    <a:pt x="3444" y="4961"/>
                    <a:pt x="3444" y="4955"/>
                    <a:pt x="3439" y="4955"/>
                  </a:cubicBezTo>
                  <a:lnTo>
                    <a:pt x="3439" y="4944"/>
                  </a:lnTo>
                  <a:cubicBezTo>
                    <a:pt x="3415" y="4819"/>
                    <a:pt x="3388" y="4693"/>
                    <a:pt x="3347" y="4575"/>
                  </a:cubicBezTo>
                  <a:cubicBezTo>
                    <a:pt x="3331" y="4535"/>
                    <a:pt x="3297" y="4512"/>
                    <a:pt x="3257" y="4512"/>
                  </a:cubicBezTo>
                  <a:cubicBezTo>
                    <a:pt x="3245" y="4512"/>
                    <a:pt x="3234" y="4512"/>
                    <a:pt x="3223" y="4517"/>
                  </a:cubicBezTo>
                  <a:cubicBezTo>
                    <a:pt x="3200" y="4523"/>
                    <a:pt x="3184" y="4541"/>
                    <a:pt x="3171" y="4562"/>
                  </a:cubicBezTo>
                  <a:cubicBezTo>
                    <a:pt x="3160" y="4586"/>
                    <a:pt x="3160" y="4609"/>
                    <a:pt x="3166" y="4637"/>
                  </a:cubicBezTo>
                  <a:cubicBezTo>
                    <a:pt x="3177" y="4672"/>
                    <a:pt x="3184" y="4699"/>
                    <a:pt x="3189" y="4745"/>
                  </a:cubicBezTo>
                  <a:lnTo>
                    <a:pt x="3194" y="4756"/>
                  </a:lnTo>
                  <a:cubicBezTo>
                    <a:pt x="3245" y="5006"/>
                    <a:pt x="3268" y="5217"/>
                    <a:pt x="3257" y="5409"/>
                  </a:cubicBezTo>
                  <a:cubicBezTo>
                    <a:pt x="3252" y="5517"/>
                    <a:pt x="3234" y="5614"/>
                    <a:pt x="3211" y="5694"/>
                  </a:cubicBezTo>
                  <a:cubicBezTo>
                    <a:pt x="3194" y="5745"/>
                    <a:pt x="3171" y="5784"/>
                    <a:pt x="3149" y="5824"/>
                  </a:cubicBezTo>
                  <a:cubicBezTo>
                    <a:pt x="3126" y="5853"/>
                    <a:pt x="3103" y="5881"/>
                    <a:pt x="3074" y="5910"/>
                  </a:cubicBezTo>
                  <a:cubicBezTo>
                    <a:pt x="3058" y="5926"/>
                    <a:pt x="3035" y="5938"/>
                    <a:pt x="3013" y="5955"/>
                  </a:cubicBezTo>
                  <a:cubicBezTo>
                    <a:pt x="3001" y="5960"/>
                    <a:pt x="2990" y="5960"/>
                    <a:pt x="2979" y="5967"/>
                  </a:cubicBezTo>
                  <a:lnTo>
                    <a:pt x="2950" y="5967"/>
                  </a:lnTo>
                  <a:cubicBezTo>
                    <a:pt x="2945" y="5967"/>
                    <a:pt x="2933" y="5967"/>
                    <a:pt x="2922" y="5960"/>
                  </a:cubicBezTo>
                  <a:cubicBezTo>
                    <a:pt x="2911" y="5955"/>
                    <a:pt x="2899" y="5949"/>
                    <a:pt x="2888" y="5944"/>
                  </a:cubicBezTo>
                  <a:cubicBezTo>
                    <a:pt x="2870" y="5933"/>
                    <a:pt x="2854" y="5921"/>
                    <a:pt x="2843" y="5904"/>
                  </a:cubicBezTo>
                  <a:cubicBezTo>
                    <a:pt x="2819" y="5876"/>
                    <a:pt x="2796" y="5842"/>
                    <a:pt x="2774" y="5808"/>
                  </a:cubicBezTo>
                  <a:cubicBezTo>
                    <a:pt x="2757" y="5773"/>
                    <a:pt x="2746" y="5739"/>
                    <a:pt x="2733" y="5705"/>
                  </a:cubicBezTo>
                  <a:cubicBezTo>
                    <a:pt x="2717" y="5653"/>
                    <a:pt x="2665" y="5619"/>
                    <a:pt x="2604" y="5619"/>
                  </a:cubicBezTo>
                  <a:cubicBezTo>
                    <a:pt x="2552" y="5626"/>
                    <a:pt x="2507" y="5666"/>
                    <a:pt x="2489" y="5722"/>
                  </a:cubicBezTo>
                  <a:cubicBezTo>
                    <a:pt x="2455" y="5870"/>
                    <a:pt x="2427" y="5989"/>
                    <a:pt x="2393" y="6097"/>
                  </a:cubicBezTo>
                  <a:cubicBezTo>
                    <a:pt x="2337" y="6251"/>
                    <a:pt x="2285" y="6369"/>
                    <a:pt x="2222" y="6466"/>
                  </a:cubicBezTo>
                  <a:cubicBezTo>
                    <a:pt x="2195" y="6513"/>
                    <a:pt x="2166" y="6547"/>
                    <a:pt x="2132" y="6581"/>
                  </a:cubicBezTo>
                  <a:cubicBezTo>
                    <a:pt x="2114" y="6592"/>
                    <a:pt x="2093" y="6608"/>
                    <a:pt x="2075" y="6620"/>
                  </a:cubicBezTo>
                  <a:cubicBezTo>
                    <a:pt x="2058" y="6626"/>
                    <a:pt x="2046" y="6631"/>
                    <a:pt x="2030" y="6637"/>
                  </a:cubicBezTo>
                  <a:lnTo>
                    <a:pt x="1990" y="6637"/>
                  </a:lnTo>
                  <a:cubicBezTo>
                    <a:pt x="1973" y="6637"/>
                    <a:pt x="1962" y="6637"/>
                    <a:pt x="1944" y="6631"/>
                  </a:cubicBezTo>
                  <a:cubicBezTo>
                    <a:pt x="1933" y="6626"/>
                    <a:pt x="1928" y="6626"/>
                    <a:pt x="1915" y="6620"/>
                  </a:cubicBezTo>
                  <a:cubicBezTo>
                    <a:pt x="1904" y="6608"/>
                    <a:pt x="1899" y="6603"/>
                    <a:pt x="1888" y="6597"/>
                  </a:cubicBezTo>
                  <a:cubicBezTo>
                    <a:pt x="1876" y="6581"/>
                    <a:pt x="1865" y="6563"/>
                    <a:pt x="1859" y="6547"/>
                  </a:cubicBezTo>
                  <a:cubicBezTo>
                    <a:pt x="1842" y="6513"/>
                    <a:pt x="1825" y="6472"/>
                    <a:pt x="1813" y="6427"/>
                  </a:cubicBezTo>
                  <a:cubicBezTo>
                    <a:pt x="1802" y="6364"/>
                    <a:pt x="1797" y="6301"/>
                    <a:pt x="1791" y="6233"/>
                  </a:cubicBezTo>
                  <a:lnTo>
                    <a:pt x="1786" y="6188"/>
                  </a:lnTo>
                  <a:lnTo>
                    <a:pt x="1779" y="6138"/>
                  </a:lnTo>
                  <a:cubicBezTo>
                    <a:pt x="1773" y="6114"/>
                    <a:pt x="1773" y="6097"/>
                    <a:pt x="1768" y="6075"/>
                  </a:cubicBezTo>
                  <a:cubicBezTo>
                    <a:pt x="1768" y="6041"/>
                    <a:pt x="1762" y="6007"/>
                    <a:pt x="1757" y="5978"/>
                  </a:cubicBezTo>
                  <a:cubicBezTo>
                    <a:pt x="1752" y="5938"/>
                    <a:pt x="1734" y="5910"/>
                    <a:pt x="1705" y="5899"/>
                  </a:cubicBezTo>
                  <a:cubicBezTo>
                    <a:pt x="1694" y="5892"/>
                    <a:pt x="1677" y="5887"/>
                    <a:pt x="1666" y="5887"/>
                  </a:cubicBezTo>
                  <a:cubicBezTo>
                    <a:pt x="1632" y="5887"/>
                    <a:pt x="1608" y="5904"/>
                    <a:pt x="1592" y="5921"/>
                  </a:cubicBezTo>
                  <a:cubicBezTo>
                    <a:pt x="1540" y="5989"/>
                    <a:pt x="1490" y="6057"/>
                    <a:pt x="1438" y="6131"/>
                  </a:cubicBezTo>
                  <a:cubicBezTo>
                    <a:pt x="1411" y="6172"/>
                    <a:pt x="1382" y="6211"/>
                    <a:pt x="1353" y="6256"/>
                  </a:cubicBezTo>
                  <a:cubicBezTo>
                    <a:pt x="1267" y="6369"/>
                    <a:pt x="1143" y="6534"/>
                    <a:pt x="989" y="6671"/>
                  </a:cubicBezTo>
                  <a:cubicBezTo>
                    <a:pt x="921" y="6734"/>
                    <a:pt x="858" y="6779"/>
                    <a:pt x="797" y="6813"/>
                  </a:cubicBezTo>
                  <a:cubicBezTo>
                    <a:pt x="768" y="6830"/>
                    <a:pt x="734" y="6841"/>
                    <a:pt x="700" y="6847"/>
                  </a:cubicBezTo>
                  <a:cubicBezTo>
                    <a:pt x="677" y="6854"/>
                    <a:pt x="661" y="6854"/>
                    <a:pt x="632" y="6854"/>
                  </a:cubicBezTo>
                  <a:cubicBezTo>
                    <a:pt x="614" y="6854"/>
                    <a:pt x="598" y="6847"/>
                    <a:pt x="580" y="6841"/>
                  </a:cubicBezTo>
                  <a:cubicBezTo>
                    <a:pt x="564" y="6836"/>
                    <a:pt x="546" y="6830"/>
                    <a:pt x="530" y="6819"/>
                  </a:cubicBezTo>
                  <a:cubicBezTo>
                    <a:pt x="506" y="6802"/>
                    <a:pt x="490" y="6791"/>
                    <a:pt x="472" y="6773"/>
                  </a:cubicBezTo>
                  <a:cubicBezTo>
                    <a:pt x="461" y="6757"/>
                    <a:pt x="449" y="6744"/>
                    <a:pt x="444" y="6728"/>
                  </a:cubicBezTo>
                  <a:cubicBezTo>
                    <a:pt x="433" y="6710"/>
                    <a:pt x="427" y="6694"/>
                    <a:pt x="422" y="6676"/>
                  </a:cubicBezTo>
                  <a:cubicBezTo>
                    <a:pt x="415" y="6649"/>
                    <a:pt x="415" y="6620"/>
                    <a:pt x="415" y="6592"/>
                  </a:cubicBezTo>
                  <a:cubicBezTo>
                    <a:pt x="422" y="6547"/>
                    <a:pt x="433" y="6500"/>
                    <a:pt x="449" y="6450"/>
                  </a:cubicBezTo>
                  <a:cubicBezTo>
                    <a:pt x="483" y="6348"/>
                    <a:pt x="535" y="6245"/>
                    <a:pt x="614" y="6125"/>
                  </a:cubicBezTo>
                  <a:cubicBezTo>
                    <a:pt x="626" y="6103"/>
                    <a:pt x="643" y="6080"/>
                    <a:pt x="661" y="6063"/>
                  </a:cubicBezTo>
                  <a:lnTo>
                    <a:pt x="666" y="6046"/>
                  </a:lnTo>
                  <a:cubicBezTo>
                    <a:pt x="682" y="6028"/>
                    <a:pt x="695" y="6007"/>
                    <a:pt x="711" y="5989"/>
                  </a:cubicBezTo>
                  <a:lnTo>
                    <a:pt x="734" y="5960"/>
                  </a:lnTo>
                  <a:cubicBezTo>
                    <a:pt x="774" y="5915"/>
                    <a:pt x="808" y="5870"/>
                    <a:pt x="847" y="5824"/>
                  </a:cubicBezTo>
                  <a:cubicBezTo>
                    <a:pt x="871" y="5797"/>
                    <a:pt x="876" y="5768"/>
                    <a:pt x="865" y="5734"/>
                  </a:cubicBezTo>
                  <a:cubicBezTo>
                    <a:pt x="847" y="5700"/>
                    <a:pt x="813" y="5677"/>
                    <a:pt x="774" y="5677"/>
                  </a:cubicBezTo>
                  <a:cubicBezTo>
                    <a:pt x="729" y="5682"/>
                    <a:pt x="688" y="5682"/>
                    <a:pt x="643" y="5688"/>
                  </a:cubicBezTo>
                  <a:cubicBezTo>
                    <a:pt x="575" y="5694"/>
                    <a:pt x="496" y="5705"/>
                    <a:pt x="422" y="5705"/>
                  </a:cubicBezTo>
                  <a:lnTo>
                    <a:pt x="393" y="5705"/>
                  </a:lnTo>
                  <a:cubicBezTo>
                    <a:pt x="347" y="5700"/>
                    <a:pt x="307" y="5694"/>
                    <a:pt x="273" y="5688"/>
                  </a:cubicBezTo>
                  <a:cubicBezTo>
                    <a:pt x="268" y="5682"/>
                    <a:pt x="257" y="5677"/>
                    <a:pt x="245" y="5671"/>
                  </a:cubicBezTo>
                  <a:lnTo>
                    <a:pt x="239" y="5660"/>
                  </a:lnTo>
                  <a:lnTo>
                    <a:pt x="234" y="5648"/>
                  </a:lnTo>
                  <a:lnTo>
                    <a:pt x="234" y="5619"/>
                  </a:lnTo>
                  <a:cubicBezTo>
                    <a:pt x="234" y="5592"/>
                    <a:pt x="245" y="5563"/>
                    <a:pt x="251" y="5529"/>
                  </a:cubicBezTo>
                  <a:cubicBezTo>
                    <a:pt x="268" y="5483"/>
                    <a:pt x="286" y="5443"/>
                    <a:pt x="313" y="5409"/>
                  </a:cubicBezTo>
                  <a:cubicBezTo>
                    <a:pt x="347" y="5359"/>
                    <a:pt x="388" y="5313"/>
                    <a:pt x="438" y="5262"/>
                  </a:cubicBezTo>
                  <a:cubicBezTo>
                    <a:pt x="512" y="5199"/>
                    <a:pt x="603" y="5137"/>
                    <a:pt x="695" y="5086"/>
                  </a:cubicBezTo>
                  <a:cubicBezTo>
                    <a:pt x="740" y="5068"/>
                    <a:pt x="779" y="5052"/>
                    <a:pt x="824" y="5034"/>
                  </a:cubicBezTo>
                  <a:cubicBezTo>
                    <a:pt x="876" y="5012"/>
                    <a:pt x="921" y="5000"/>
                    <a:pt x="967" y="4984"/>
                  </a:cubicBezTo>
                  <a:cubicBezTo>
                    <a:pt x="995" y="4978"/>
                    <a:pt x="1023" y="4978"/>
                    <a:pt x="1052" y="4972"/>
                  </a:cubicBezTo>
                  <a:cubicBezTo>
                    <a:pt x="1104" y="4972"/>
                    <a:pt x="1149" y="4932"/>
                    <a:pt x="1154" y="4887"/>
                  </a:cubicBezTo>
                  <a:cubicBezTo>
                    <a:pt x="1165" y="4824"/>
                    <a:pt x="1126" y="4762"/>
                    <a:pt x="1070" y="4751"/>
                  </a:cubicBezTo>
                  <a:cubicBezTo>
                    <a:pt x="1029" y="4745"/>
                    <a:pt x="989" y="4733"/>
                    <a:pt x="955" y="4722"/>
                  </a:cubicBezTo>
                  <a:cubicBezTo>
                    <a:pt x="905" y="4706"/>
                    <a:pt x="865" y="4688"/>
                    <a:pt x="824" y="4659"/>
                  </a:cubicBezTo>
                  <a:cubicBezTo>
                    <a:pt x="808" y="4654"/>
                    <a:pt x="797" y="4643"/>
                    <a:pt x="785" y="4625"/>
                  </a:cubicBezTo>
                  <a:cubicBezTo>
                    <a:pt x="774" y="4620"/>
                    <a:pt x="768" y="4609"/>
                    <a:pt x="763" y="4603"/>
                  </a:cubicBezTo>
                  <a:cubicBezTo>
                    <a:pt x="763" y="4597"/>
                    <a:pt x="756" y="4591"/>
                    <a:pt x="756" y="4580"/>
                  </a:cubicBezTo>
                  <a:lnTo>
                    <a:pt x="756" y="4562"/>
                  </a:lnTo>
                  <a:cubicBezTo>
                    <a:pt x="756" y="4557"/>
                    <a:pt x="756" y="4546"/>
                    <a:pt x="763" y="4535"/>
                  </a:cubicBezTo>
                  <a:cubicBezTo>
                    <a:pt x="768" y="4523"/>
                    <a:pt x="774" y="4507"/>
                    <a:pt x="785" y="4489"/>
                  </a:cubicBezTo>
                  <a:cubicBezTo>
                    <a:pt x="802" y="4467"/>
                    <a:pt x="824" y="4438"/>
                    <a:pt x="847" y="4421"/>
                  </a:cubicBezTo>
                  <a:cubicBezTo>
                    <a:pt x="876" y="4392"/>
                    <a:pt x="905" y="4376"/>
                    <a:pt x="939" y="4358"/>
                  </a:cubicBezTo>
                  <a:cubicBezTo>
                    <a:pt x="984" y="4336"/>
                    <a:pt x="1029" y="4318"/>
                    <a:pt x="1092" y="4307"/>
                  </a:cubicBezTo>
                  <a:cubicBezTo>
                    <a:pt x="1165" y="4290"/>
                    <a:pt x="1251" y="4284"/>
                    <a:pt x="1342" y="4284"/>
                  </a:cubicBezTo>
                  <a:lnTo>
                    <a:pt x="1427" y="4284"/>
                  </a:lnTo>
                  <a:cubicBezTo>
                    <a:pt x="1574" y="4297"/>
                    <a:pt x="1734" y="4318"/>
                    <a:pt x="1888" y="4352"/>
                  </a:cubicBezTo>
                  <a:cubicBezTo>
                    <a:pt x="1893" y="4358"/>
                    <a:pt x="1899" y="4358"/>
                    <a:pt x="1904" y="4358"/>
                  </a:cubicBezTo>
                  <a:cubicBezTo>
                    <a:pt x="1933" y="4358"/>
                    <a:pt x="1967" y="4336"/>
                    <a:pt x="1978" y="4307"/>
                  </a:cubicBezTo>
                  <a:cubicBezTo>
                    <a:pt x="1996" y="4279"/>
                    <a:pt x="1990" y="4234"/>
                    <a:pt x="1956" y="4211"/>
                  </a:cubicBezTo>
                  <a:cubicBezTo>
                    <a:pt x="1870" y="4148"/>
                    <a:pt x="1808" y="4092"/>
                    <a:pt x="1752" y="4035"/>
                  </a:cubicBezTo>
                  <a:cubicBezTo>
                    <a:pt x="1717" y="4001"/>
                    <a:pt x="1700" y="3966"/>
                    <a:pt x="1683" y="3938"/>
                  </a:cubicBezTo>
                  <a:cubicBezTo>
                    <a:pt x="1677" y="3927"/>
                    <a:pt x="1671" y="3909"/>
                    <a:pt x="1666" y="3893"/>
                  </a:cubicBezTo>
                  <a:lnTo>
                    <a:pt x="1666" y="3875"/>
                  </a:lnTo>
                  <a:lnTo>
                    <a:pt x="1666" y="3859"/>
                  </a:lnTo>
                  <a:lnTo>
                    <a:pt x="1671" y="3853"/>
                  </a:lnTo>
                  <a:lnTo>
                    <a:pt x="1677" y="3841"/>
                  </a:lnTo>
                  <a:cubicBezTo>
                    <a:pt x="1683" y="3830"/>
                    <a:pt x="1683" y="3825"/>
                    <a:pt x="1689" y="3825"/>
                  </a:cubicBezTo>
                  <a:cubicBezTo>
                    <a:pt x="1705" y="3812"/>
                    <a:pt x="1717" y="3801"/>
                    <a:pt x="1734" y="3796"/>
                  </a:cubicBezTo>
                  <a:cubicBezTo>
                    <a:pt x="1762" y="3778"/>
                    <a:pt x="1797" y="3767"/>
                    <a:pt x="1836" y="3756"/>
                  </a:cubicBezTo>
                  <a:cubicBezTo>
                    <a:pt x="1904" y="3744"/>
                    <a:pt x="1973" y="3739"/>
                    <a:pt x="2046" y="3739"/>
                  </a:cubicBezTo>
                  <a:lnTo>
                    <a:pt x="2127" y="3739"/>
                  </a:lnTo>
                  <a:cubicBezTo>
                    <a:pt x="2256" y="3751"/>
                    <a:pt x="2387" y="3773"/>
                    <a:pt x="2513" y="3812"/>
                  </a:cubicBezTo>
                  <a:cubicBezTo>
                    <a:pt x="2609" y="3846"/>
                    <a:pt x="2688" y="3887"/>
                    <a:pt x="2762" y="3932"/>
                  </a:cubicBezTo>
                  <a:cubicBezTo>
                    <a:pt x="2796" y="3956"/>
                    <a:pt x="2825" y="3983"/>
                    <a:pt x="2854" y="4006"/>
                  </a:cubicBezTo>
                  <a:cubicBezTo>
                    <a:pt x="2864" y="4017"/>
                    <a:pt x="2882" y="4024"/>
                    <a:pt x="2899" y="4024"/>
                  </a:cubicBezTo>
                  <a:cubicBezTo>
                    <a:pt x="2922" y="4024"/>
                    <a:pt x="2945" y="4017"/>
                    <a:pt x="2956" y="4001"/>
                  </a:cubicBezTo>
                  <a:cubicBezTo>
                    <a:pt x="2984" y="3972"/>
                    <a:pt x="2979" y="3927"/>
                    <a:pt x="2950" y="3898"/>
                  </a:cubicBezTo>
                  <a:cubicBezTo>
                    <a:pt x="2843" y="3796"/>
                    <a:pt x="2688" y="3717"/>
                    <a:pt x="2495" y="3654"/>
                  </a:cubicBezTo>
                  <a:cubicBezTo>
                    <a:pt x="2455" y="3642"/>
                    <a:pt x="2416" y="3636"/>
                    <a:pt x="2376" y="3626"/>
                  </a:cubicBezTo>
                  <a:lnTo>
                    <a:pt x="2371" y="3626"/>
                  </a:lnTo>
                  <a:cubicBezTo>
                    <a:pt x="2358" y="3597"/>
                    <a:pt x="2342" y="3586"/>
                    <a:pt x="2319" y="3581"/>
                  </a:cubicBezTo>
                  <a:cubicBezTo>
                    <a:pt x="2245" y="3574"/>
                    <a:pt x="2177" y="3563"/>
                    <a:pt x="2103" y="3534"/>
                  </a:cubicBezTo>
                  <a:cubicBezTo>
                    <a:pt x="2001" y="3500"/>
                    <a:pt x="1904" y="3455"/>
                    <a:pt x="1808" y="3392"/>
                  </a:cubicBezTo>
                  <a:cubicBezTo>
                    <a:pt x="1728" y="3335"/>
                    <a:pt x="1660" y="3279"/>
                    <a:pt x="1597" y="3216"/>
                  </a:cubicBezTo>
                  <a:cubicBezTo>
                    <a:pt x="1563" y="3177"/>
                    <a:pt x="1535" y="3137"/>
                    <a:pt x="1518" y="3103"/>
                  </a:cubicBezTo>
                  <a:cubicBezTo>
                    <a:pt x="1506" y="3086"/>
                    <a:pt x="1501" y="3062"/>
                    <a:pt x="1495" y="3046"/>
                  </a:cubicBezTo>
                  <a:lnTo>
                    <a:pt x="1495" y="3017"/>
                  </a:lnTo>
                  <a:lnTo>
                    <a:pt x="1495" y="3006"/>
                  </a:lnTo>
                  <a:lnTo>
                    <a:pt x="1501" y="2994"/>
                  </a:lnTo>
                  <a:cubicBezTo>
                    <a:pt x="1506" y="2989"/>
                    <a:pt x="1506" y="2983"/>
                    <a:pt x="1513" y="2983"/>
                  </a:cubicBezTo>
                  <a:cubicBezTo>
                    <a:pt x="1524" y="2978"/>
                    <a:pt x="1529" y="2972"/>
                    <a:pt x="1540" y="2967"/>
                  </a:cubicBezTo>
                  <a:cubicBezTo>
                    <a:pt x="1563" y="2955"/>
                    <a:pt x="1587" y="2949"/>
                    <a:pt x="1608" y="2938"/>
                  </a:cubicBezTo>
                  <a:cubicBezTo>
                    <a:pt x="1660" y="2933"/>
                    <a:pt x="1711" y="2926"/>
                    <a:pt x="1773" y="2926"/>
                  </a:cubicBezTo>
                  <a:lnTo>
                    <a:pt x="1842" y="2926"/>
                  </a:lnTo>
                  <a:cubicBezTo>
                    <a:pt x="1870" y="2933"/>
                    <a:pt x="1893" y="2933"/>
                    <a:pt x="1922" y="2938"/>
                  </a:cubicBezTo>
                  <a:lnTo>
                    <a:pt x="1938" y="2938"/>
                  </a:lnTo>
                  <a:cubicBezTo>
                    <a:pt x="1949" y="2938"/>
                    <a:pt x="1962" y="2933"/>
                    <a:pt x="1967" y="2933"/>
                  </a:cubicBezTo>
                  <a:cubicBezTo>
                    <a:pt x="1990" y="2926"/>
                    <a:pt x="2007" y="2910"/>
                    <a:pt x="2018" y="2886"/>
                  </a:cubicBezTo>
                  <a:cubicBezTo>
                    <a:pt x="2035" y="2847"/>
                    <a:pt x="2024" y="2802"/>
                    <a:pt x="1996" y="2779"/>
                  </a:cubicBezTo>
                  <a:cubicBezTo>
                    <a:pt x="1893" y="2700"/>
                    <a:pt x="1773" y="2637"/>
                    <a:pt x="1660" y="2580"/>
                  </a:cubicBezTo>
                  <a:lnTo>
                    <a:pt x="1608" y="2551"/>
                  </a:lnTo>
                  <a:cubicBezTo>
                    <a:pt x="1506" y="2500"/>
                    <a:pt x="1393" y="2449"/>
                    <a:pt x="1296" y="2380"/>
                  </a:cubicBezTo>
                  <a:cubicBezTo>
                    <a:pt x="1222" y="2335"/>
                    <a:pt x="1165" y="2290"/>
                    <a:pt x="1120" y="2239"/>
                  </a:cubicBezTo>
                  <a:cubicBezTo>
                    <a:pt x="1092" y="2210"/>
                    <a:pt x="1070" y="2176"/>
                    <a:pt x="1052" y="2142"/>
                  </a:cubicBezTo>
                  <a:cubicBezTo>
                    <a:pt x="1036" y="2108"/>
                    <a:pt x="1023" y="2068"/>
                    <a:pt x="1012" y="2034"/>
                  </a:cubicBezTo>
                  <a:cubicBezTo>
                    <a:pt x="1007" y="2000"/>
                    <a:pt x="1007" y="1971"/>
                    <a:pt x="1007" y="1944"/>
                  </a:cubicBezTo>
                  <a:cubicBezTo>
                    <a:pt x="1007" y="1926"/>
                    <a:pt x="1012" y="1903"/>
                    <a:pt x="1018" y="1887"/>
                  </a:cubicBezTo>
                  <a:cubicBezTo>
                    <a:pt x="1023" y="1869"/>
                    <a:pt x="1029" y="1858"/>
                    <a:pt x="1036" y="1847"/>
                  </a:cubicBezTo>
                  <a:cubicBezTo>
                    <a:pt x="1047" y="1835"/>
                    <a:pt x="1052" y="1824"/>
                    <a:pt x="1063" y="1813"/>
                  </a:cubicBezTo>
                  <a:cubicBezTo>
                    <a:pt x="1081" y="1801"/>
                    <a:pt x="1097" y="1790"/>
                    <a:pt x="1115" y="1779"/>
                  </a:cubicBezTo>
                  <a:cubicBezTo>
                    <a:pt x="1143" y="1767"/>
                    <a:pt x="1177" y="1756"/>
                    <a:pt x="1212" y="1745"/>
                  </a:cubicBezTo>
                  <a:cubicBezTo>
                    <a:pt x="1262" y="1733"/>
                    <a:pt x="1308" y="1733"/>
                    <a:pt x="1359" y="1733"/>
                  </a:cubicBezTo>
                  <a:lnTo>
                    <a:pt x="1393" y="1733"/>
                  </a:lnTo>
                  <a:cubicBezTo>
                    <a:pt x="1422" y="1733"/>
                    <a:pt x="1450" y="1739"/>
                    <a:pt x="1472" y="1739"/>
                  </a:cubicBezTo>
                  <a:lnTo>
                    <a:pt x="1490" y="1739"/>
                  </a:lnTo>
                  <a:cubicBezTo>
                    <a:pt x="1524" y="1739"/>
                    <a:pt x="1558" y="1722"/>
                    <a:pt x="1569" y="1693"/>
                  </a:cubicBezTo>
                  <a:cubicBezTo>
                    <a:pt x="1587" y="1659"/>
                    <a:pt x="1581" y="1619"/>
                    <a:pt x="1547" y="1585"/>
                  </a:cubicBezTo>
                  <a:cubicBezTo>
                    <a:pt x="1506" y="1546"/>
                    <a:pt x="1467" y="1506"/>
                    <a:pt x="1422" y="1467"/>
                  </a:cubicBezTo>
                  <a:lnTo>
                    <a:pt x="1353" y="1404"/>
                  </a:lnTo>
                  <a:cubicBezTo>
                    <a:pt x="1274" y="1330"/>
                    <a:pt x="1212" y="1268"/>
                    <a:pt x="1149" y="1205"/>
                  </a:cubicBezTo>
                  <a:cubicBezTo>
                    <a:pt x="1063" y="1108"/>
                    <a:pt x="1002" y="1024"/>
                    <a:pt x="955" y="938"/>
                  </a:cubicBezTo>
                  <a:cubicBezTo>
                    <a:pt x="927" y="887"/>
                    <a:pt x="910" y="830"/>
                    <a:pt x="892" y="778"/>
                  </a:cubicBezTo>
                  <a:cubicBezTo>
                    <a:pt x="887" y="738"/>
                    <a:pt x="887" y="699"/>
                    <a:pt x="887" y="659"/>
                  </a:cubicBezTo>
                  <a:cubicBezTo>
                    <a:pt x="887" y="625"/>
                    <a:pt x="899" y="586"/>
                    <a:pt x="910" y="552"/>
                  </a:cubicBezTo>
                  <a:cubicBezTo>
                    <a:pt x="921" y="505"/>
                    <a:pt x="944" y="466"/>
                    <a:pt x="967" y="426"/>
                  </a:cubicBezTo>
                  <a:cubicBezTo>
                    <a:pt x="995" y="387"/>
                    <a:pt x="1023" y="353"/>
                    <a:pt x="1057" y="318"/>
                  </a:cubicBezTo>
                  <a:cubicBezTo>
                    <a:pt x="1086" y="295"/>
                    <a:pt x="1109" y="279"/>
                    <a:pt x="1138" y="261"/>
                  </a:cubicBezTo>
                  <a:cubicBezTo>
                    <a:pt x="1165" y="250"/>
                    <a:pt x="1194" y="239"/>
                    <a:pt x="1222" y="227"/>
                  </a:cubicBezTo>
                  <a:cubicBezTo>
                    <a:pt x="1257" y="227"/>
                    <a:pt x="1285" y="222"/>
                    <a:pt x="1319" y="222"/>
                  </a:cubicBezTo>
                  <a:cubicBezTo>
                    <a:pt x="1364" y="227"/>
                    <a:pt x="1404" y="233"/>
                    <a:pt x="1450" y="250"/>
                  </a:cubicBezTo>
                  <a:cubicBezTo>
                    <a:pt x="1513" y="273"/>
                    <a:pt x="1581" y="301"/>
                    <a:pt x="1649" y="347"/>
                  </a:cubicBezTo>
                  <a:cubicBezTo>
                    <a:pt x="1734" y="403"/>
                    <a:pt x="1820" y="478"/>
                    <a:pt x="1899" y="568"/>
                  </a:cubicBezTo>
                  <a:cubicBezTo>
                    <a:pt x="1978" y="654"/>
                    <a:pt x="2041" y="744"/>
                    <a:pt x="2086" y="835"/>
                  </a:cubicBezTo>
                  <a:cubicBezTo>
                    <a:pt x="2114" y="880"/>
                    <a:pt x="2132" y="932"/>
                    <a:pt x="2148" y="983"/>
                  </a:cubicBezTo>
                  <a:cubicBezTo>
                    <a:pt x="2161" y="1024"/>
                    <a:pt x="2206" y="1051"/>
                    <a:pt x="2256" y="1051"/>
                  </a:cubicBezTo>
                  <a:cubicBezTo>
                    <a:pt x="2279" y="1051"/>
                    <a:pt x="2308" y="1034"/>
                    <a:pt x="2324" y="1017"/>
                  </a:cubicBezTo>
                  <a:cubicBezTo>
                    <a:pt x="2342" y="995"/>
                    <a:pt x="2348" y="972"/>
                    <a:pt x="2348" y="943"/>
                  </a:cubicBezTo>
                  <a:lnTo>
                    <a:pt x="2348" y="914"/>
                  </a:lnTo>
                  <a:cubicBezTo>
                    <a:pt x="2353" y="846"/>
                    <a:pt x="2371" y="778"/>
                    <a:pt x="2393" y="704"/>
                  </a:cubicBezTo>
                  <a:cubicBezTo>
                    <a:pt x="2427" y="614"/>
                    <a:pt x="2468" y="528"/>
                    <a:pt x="2513" y="455"/>
                  </a:cubicBezTo>
                  <a:cubicBezTo>
                    <a:pt x="2552" y="398"/>
                    <a:pt x="2592" y="353"/>
                    <a:pt x="2631" y="308"/>
                  </a:cubicBezTo>
                  <a:cubicBezTo>
                    <a:pt x="2665" y="284"/>
                    <a:pt x="2694" y="261"/>
                    <a:pt x="2723" y="245"/>
                  </a:cubicBezTo>
                  <a:cubicBezTo>
                    <a:pt x="2740" y="239"/>
                    <a:pt x="2762" y="227"/>
                    <a:pt x="2785" y="222"/>
                  </a:cubicBezTo>
                  <a:cubicBezTo>
                    <a:pt x="2802" y="222"/>
                    <a:pt x="2819" y="216"/>
                    <a:pt x="2836" y="216"/>
                  </a:cubicBezTo>
                  <a:close/>
                  <a:moveTo>
                    <a:pt x="5036" y="6410"/>
                  </a:moveTo>
                  <a:cubicBezTo>
                    <a:pt x="5075" y="6552"/>
                    <a:pt x="5115" y="6699"/>
                    <a:pt x="5143" y="6841"/>
                  </a:cubicBezTo>
                  <a:cubicBezTo>
                    <a:pt x="5177" y="7006"/>
                    <a:pt x="5206" y="7171"/>
                    <a:pt x="5229" y="7336"/>
                  </a:cubicBezTo>
                  <a:cubicBezTo>
                    <a:pt x="5143" y="7370"/>
                    <a:pt x="5064" y="7399"/>
                    <a:pt x="4973" y="7421"/>
                  </a:cubicBezTo>
                  <a:cubicBezTo>
                    <a:pt x="4835" y="7447"/>
                    <a:pt x="4695" y="7456"/>
                    <a:pt x="4554" y="7456"/>
                  </a:cubicBezTo>
                  <a:cubicBezTo>
                    <a:pt x="4480" y="7456"/>
                    <a:pt x="4405" y="7453"/>
                    <a:pt x="4330" y="7450"/>
                  </a:cubicBezTo>
                  <a:cubicBezTo>
                    <a:pt x="4325" y="7450"/>
                    <a:pt x="4320" y="7450"/>
                    <a:pt x="4314" y="7444"/>
                  </a:cubicBezTo>
                  <a:lnTo>
                    <a:pt x="4314" y="7450"/>
                  </a:lnTo>
                  <a:cubicBezTo>
                    <a:pt x="4314" y="7444"/>
                    <a:pt x="4309" y="7444"/>
                    <a:pt x="4309" y="7444"/>
                  </a:cubicBezTo>
                  <a:lnTo>
                    <a:pt x="4314" y="7444"/>
                  </a:lnTo>
                  <a:cubicBezTo>
                    <a:pt x="4172" y="7439"/>
                    <a:pt x="4036" y="7426"/>
                    <a:pt x="3893" y="7421"/>
                  </a:cubicBezTo>
                  <a:cubicBezTo>
                    <a:pt x="3900" y="7331"/>
                    <a:pt x="3905" y="7240"/>
                    <a:pt x="3905" y="7148"/>
                  </a:cubicBezTo>
                  <a:lnTo>
                    <a:pt x="3905" y="7017"/>
                  </a:lnTo>
                  <a:cubicBezTo>
                    <a:pt x="3990" y="7006"/>
                    <a:pt x="4070" y="6990"/>
                    <a:pt x="4149" y="6967"/>
                  </a:cubicBezTo>
                  <a:cubicBezTo>
                    <a:pt x="4275" y="6933"/>
                    <a:pt x="4399" y="6870"/>
                    <a:pt x="4519" y="6807"/>
                  </a:cubicBezTo>
                  <a:cubicBezTo>
                    <a:pt x="4632" y="6744"/>
                    <a:pt x="4740" y="6665"/>
                    <a:pt x="4842" y="6586"/>
                  </a:cubicBezTo>
                  <a:cubicBezTo>
                    <a:pt x="4910" y="6529"/>
                    <a:pt x="4973" y="6472"/>
                    <a:pt x="5036" y="6410"/>
                  </a:cubicBezTo>
                  <a:close/>
                  <a:moveTo>
                    <a:pt x="2830" y="1"/>
                  </a:moveTo>
                  <a:cubicBezTo>
                    <a:pt x="2768" y="1"/>
                    <a:pt x="2706" y="12"/>
                    <a:pt x="2649" y="40"/>
                  </a:cubicBezTo>
                  <a:cubicBezTo>
                    <a:pt x="2547" y="85"/>
                    <a:pt x="2461" y="164"/>
                    <a:pt x="2393" y="250"/>
                  </a:cubicBezTo>
                  <a:cubicBezTo>
                    <a:pt x="2319" y="342"/>
                    <a:pt x="2263" y="444"/>
                    <a:pt x="2222" y="552"/>
                  </a:cubicBezTo>
                  <a:cubicBezTo>
                    <a:pt x="2211" y="573"/>
                    <a:pt x="2206" y="597"/>
                    <a:pt x="2195" y="620"/>
                  </a:cubicBezTo>
                  <a:cubicBezTo>
                    <a:pt x="2138" y="534"/>
                    <a:pt x="2064" y="455"/>
                    <a:pt x="1990" y="376"/>
                  </a:cubicBezTo>
                  <a:cubicBezTo>
                    <a:pt x="1910" y="295"/>
                    <a:pt x="1813" y="227"/>
                    <a:pt x="1717" y="164"/>
                  </a:cubicBezTo>
                  <a:cubicBezTo>
                    <a:pt x="1626" y="108"/>
                    <a:pt x="1524" y="69"/>
                    <a:pt x="1422" y="46"/>
                  </a:cubicBezTo>
                  <a:cubicBezTo>
                    <a:pt x="1387" y="40"/>
                    <a:pt x="1351" y="36"/>
                    <a:pt x="1315" y="36"/>
                  </a:cubicBezTo>
                  <a:cubicBezTo>
                    <a:pt x="1247" y="36"/>
                    <a:pt x="1178" y="48"/>
                    <a:pt x="1115" y="74"/>
                  </a:cubicBezTo>
                  <a:cubicBezTo>
                    <a:pt x="1007" y="114"/>
                    <a:pt x="921" y="188"/>
                    <a:pt x="853" y="279"/>
                  </a:cubicBezTo>
                  <a:cubicBezTo>
                    <a:pt x="774" y="381"/>
                    <a:pt x="722" y="505"/>
                    <a:pt x="711" y="636"/>
                  </a:cubicBezTo>
                  <a:cubicBezTo>
                    <a:pt x="706" y="762"/>
                    <a:pt x="734" y="875"/>
                    <a:pt x="790" y="989"/>
                  </a:cubicBezTo>
                  <a:cubicBezTo>
                    <a:pt x="865" y="1137"/>
                    <a:pt x="973" y="1268"/>
                    <a:pt x="1092" y="1386"/>
                  </a:cubicBezTo>
                  <a:cubicBezTo>
                    <a:pt x="1149" y="1444"/>
                    <a:pt x="1206" y="1501"/>
                    <a:pt x="1262" y="1551"/>
                  </a:cubicBezTo>
                  <a:cubicBezTo>
                    <a:pt x="1251" y="1557"/>
                    <a:pt x="1233" y="1557"/>
                    <a:pt x="1222" y="1557"/>
                  </a:cubicBezTo>
                  <a:cubicBezTo>
                    <a:pt x="1131" y="1569"/>
                    <a:pt x="1047" y="1596"/>
                    <a:pt x="973" y="1654"/>
                  </a:cubicBezTo>
                  <a:cubicBezTo>
                    <a:pt x="899" y="1705"/>
                    <a:pt x="847" y="1784"/>
                    <a:pt x="831" y="1869"/>
                  </a:cubicBezTo>
                  <a:cubicBezTo>
                    <a:pt x="819" y="1921"/>
                    <a:pt x="819" y="1978"/>
                    <a:pt x="824" y="2029"/>
                  </a:cubicBezTo>
                  <a:cubicBezTo>
                    <a:pt x="831" y="2086"/>
                    <a:pt x="847" y="2142"/>
                    <a:pt x="871" y="2194"/>
                  </a:cubicBezTo>
                  <a:cubicBezTo>
                    <a:pt x="955" y="2387"/>
                    <a:pt x="1131" y="2506"/>
                    <a:pt x="1308" y="2608"/>
                  </a:cubicBezTo>
                  <a:cubicBezTo>
                    <a:pt x="1404" y="2660"/>
                    <a:pt x="1506" y="2710"/>
                    <a:pt x="1608" y="2762"/>
                  </a:cubicBezTo>
                  <a:cubicBezTo>
                    <a:pt x="1569" y="2768"/>
                    <a:pt x="1529" y="2779"/>
                    <a:pt x="1490" y="2796"/>
                  </a:cubicBezTo>
                  <a:cubicBezTo>
                    <a:pt x="1450" y="2813"/>
                    <a:pt x="1416" y="2836"/>
                    <a:pt x="1387" y="2865"/>
                  </a:cubicBezTo>
                  <a:cubicBezTo>
                    <a:pt x="1336" y="2904"/>
                    <a:pt x="1319" y="2972"/>
                    <a:pt x="1319" y="3035"/>
                  </a:cubicBezTo>
                  <a:cubicBezTo>
                    <a:pt x="1319" y="3103"/>
                    <a:pt x="1353" y="3171"/>
                    <a:pt x="1387" y="3227"/>
                  </a:cubicBezTo>
                  <a:cubicBezTo>
                    <a:pt x="1432" y="3290"/>
                    <a:pt x="1484" y="3347"/>
                    <a:pt x="1540" y="3398"/>
                  </a:cubicBezTo>
                  <a:cubicBezTo>
                    <a:pt x="1608" y="3461"/>
                    <a:pt x="1689" y="3512"/>
                    <a:pt x="1768" y="3563"/>
                  </a:cubicBezTo>
                  <a:cubicBezTo>
                    <a:pt x="1791" y="3574"/>
                    <a:pt x="1813" y="3591"/>
                    <a:pt x="1842" y="3602"/>
                  </a:cubicBezTo>
                  <a:cubicBezTo>
                    <a:pt x="1808" y="3608"/>
                    <a:pt x="1773" y="3615"/>
                    <a:pt x="1745" y="3620"/>
                  </a:cubicBezTo>
                  <a:cubicBezTo>
                    <a:pt x="1683" y="3642"/>
                    <a:pt x="1626" y="3671"/>
                    <a:pt x="1574" y="3717"/>
                  </a:cubicBezTo>
                  <a:cubicBezTo>
                    <a:pt x="1529" y="3756"/>
                    <a:pt x="1506" y="3812"/>
                    <a:pt x="1506" y="3875"/>
                  </a:cubicBezTo>
                  <a:cubicBezTo>
                    <a:pt x="1501" y="3943"/>
                    <a:pt x="1535" y="4012"/>
                    <a:pt x="1569" y="4069"/>
                  </a:cubicBezTo>
                  <a:cubicBezTo>
                    <a:pt x="1581" y="4085"/>
                    <a:pt x="1597" y="4108"/>
                    <a:pt x="1615" y="4126"/>
                  </a:cubicBezTo>
                  <a:cubicBezTo>
                    <a:pt x="1547" y="4119"/>
                    <a:pt x="1479" y="4108"/>
                    <a:pt x="1411" y="4108"/>
                  </a:cubicBezTo>
                  <a:cubicBezTo>
                    <a:pt x="1373" y="4106"/>
                    <a:pt x="1335" y="4105"/>
                    <a:pt x="1297" y="4105"/>
                  </a:cubicBezTo>
                  <a:cubicBezTo>
                    <a:pt x="1150" y="4105"/>
                    <a:pt x="1001" y="4125"/>
                    <a:pt x="865" y="4187"/>
                  </a:cubicBezTo>
                  <a:cubicBezTo>
                    <a:pt x="774" y="4228"/>
                    <a:pt x="700" y="4284"/>
                    <a:pt x="643" y="4365"/>
                  </a:cubicBezTo>
                  <a:cubicBezTo>
                    <a:pt x="575" y="4444"/>
                    <a:pt x="541" y="4546"/>
                    <a:pt x="569" y="4648"/>
                  </a:cubicBezTo>
                  <a:cubicBezTo>
                    <a:pt x="586" y="4717"/>
                    <a:pt x="637" y="4779"/>
                    <a:pt x="688" y="4824"/>
                  </a:cubicBezTo>
                  <a:cubicBezTo>
                    <a:pt x="580" y="4864"/>
                    <a:pt x="478" y="4927"/>
                    <a:pt x="388" y="4995"/>
                  </a:cubicBezTo>
                  <a:cubicBezTo>
                    <a:pt x="291" y="5063"/>
                    <a:pt x="200" y="5149"/>
                    <a:pt x="131" y="5244"/>
                  </a:cubicBezTo>
                  <a:cubicBezTo>
                    <a:pt x="63" y="5336"/>
                    <a:pt x="18" y="5443"/>
                    <a:pt x="1" y="5558"/>
                  </a:cubicBezTo>
                  <a:lnTo>
                    <a:pt x="1" y="5637"/>
                  </a:lnTo>
                  <a:cubicBezTo>
                    <a:pt x="1" y="5660"/>
                    <a:pt x="6" y="5688"/>
                    <a:pt x="13" y="5711"/>
                  </a:cubicBezTo>
                  <a:cubicBezTo>
                    <a:pt x="18" y="5756"/>
                    <a:pt x="47" y="5797"/>
                    <a:pt x="74" y="5824"/>
                  </a:cubicBezTo>
                  <a:cubicBezTo>
                    <a:pt x="131" y="5881"/>
                    <a:pt x="205" y="5904"/>
                    <a:pt x="279" y="5910"/>
                  </a:cubicBezTo>
                  <a:cubicBezTo>
                    <a:pt x="294" y="5911"/>
                    <a:pt x="310" y="5911"/>
                    <a:pt x="325" y="5911"/>
                  </a:cubicBezTo>
                  <a:cubicBezTo>
                    <a:pt x="395" y="5911"/>
                    <a:pt x="465" y="5902"/>
                    <a:pt x="535" y="5892"/>
                  </a:cubicBezTo>
                  <a:cubicBezTo>
                    <a:pt x="558" y="5892"/>
                    <a:pt x="575" y="5887"/>
                    <a:pt x="592" y="5887"/>
                  </a:cubicBezTo>
                  <a:cubicBezTo>
                    <a:pt x="580" y="5899"/>
                    <a:pt x="569" y="5915"/>
                    <a:pt x="558" y="5933"/>
                  </a:cubicBezTo>
                  <a:cubicBezTo>
                    <a:pt x="501" y="6028"/>
                    <a:pt x="438" y="6120"/>
                    <a:pt x="381" y="6222"/>
                  </a:cubicBezTo>
                  <a:cubicBezTo>
                    <a:pt x="331" y="6319"/>
                    <a:pt x="291" y="6421"/>
                    <a:pt x="273" y="6534"/>
                  </a:cubicBezTo>
                  <a:cubicBezTo>
                    <a:pt x="268" y="6581"/>
                    <a:pt x="268" y="6631"/>
                    <a:pt x="273" y="6676"/>
                  </a:cubicBezTo>
                  <a:cubicBezTo>
                    <a:pt x="279" y="6728"/>
                    <a:pt x="296" y="6779"/>
                    <a:pt x="325" y="6825"/>
                  </a:cubicBezTo>
                  <a:cubicBezTo>
                    <a:pt x="347" y="6864"/>
                    <a:pt x="388" y="6899"/>
                    <a:pt x="422" y="6927"/>
                  </a:cubicBezTo>
                  <a:cubicBezTo>
                    <a:pt x="461" y="6961"/>
                    <a:pt x="501" y="6983"/>
                    <a:pt x="551" y="6995"/>
                  </a:cubicBezTo>
                  <a:cubicBezTo>
                    <a:pt x="585" y="7007"/>
                    <a:pt x="619" y="7012"/>
                    <a:pt x="654" y="7012"/>
                  </a:cubicBezTo>
                  <a:cubicBezTo>
                    <a:pt x="702" y="7012"/>
                    <a:pt x="750" y="7003"/>
                    <a:pt x="797" y="6990"/>
                  </a:cubicBezTo>
                  <a:cubicBezTo>
                    <a:pt x="887" y="6961"/>
                    <a:pt x="967" y="6909"/>
                    <a:pt x="1041" y="6854"/>
                  </a:cubicBezTo>
                  <a:cubicBezTo>
                    <a:pt x="1126" y="6791"/>
                    <a:pt x="1199" y="6710"/>
                    <a:pt x="1274" y="6637"/>
                  </a:cubicBezTo>
                  <a:cubicBezTo>
                    <a:pt x="1370" y="6529"/>
                    <a:pt x="1461" y="6416"/>
                    <a:pt x="1547" y="6301"/>
                  </a:cubicBezTo>
                  <a:cubicBezTo>
                    <a:pt x="1558" y="6285"/>
                    <a:pt x="1563" y="6274"/>
                    <a:pt x="1574" y="6262"/>
                  </a:cubicBezTo>
                  <a:cubicBezTo>
                    <a:pt x="1574" y="6319"/>
                    <a:pt x="1587" y="6382"/>
                    <a:pt x="1592" y="6444"/>
                  </a:cubicBezTo>
                  <a:cubicBezTo>
                    <a:pt x="1608" y="6540"/>
                    <a:pt x="1637" y="6649"/>
                    <a:pt x="1705" y="6728"/>
                  </a:cubicBezTo>
                  <a:cubicBezTo>
                    <a:pt x="1768" y="6813"/>
                    <a:pt x="1865" y="6870"/>
                    <a:pt x="1973" y="6875"/>
                  </a:cubicBezTo>
                  <a:lnTo>
                    <a:pt x="2052" y="6875"/>
                  </a:lnTo>
                  <a:cubicBezTo>
                    <a:pt x="2080" y="6870"/>
                    <a:pt x="2103" y="6864"/>
                    <a:pt x="2132" y="6859"/>
                  </a:cubicBezTo>
                  <a:cubicBezTo>
                    <a:pt x="2172" y="6841"/>
                    <a:pt x="2217" y="6819"/>
                    <a:pt x="2251" y="6791"/>
                  </a:cubicBezTo>
                  <a:cubicBezTo>
                    <a:pt x="2337" y="6734"/>
                    <a:pt x="2399" y="6649"/>
                    <a:pt x="2450" y="6563"/>
                  </a:cubicBezTo>
                  <a:cubicBezTo>
                    <a:pt x="2507" y="6479"/>
                    <a:pt x="2547" y="6387"/>
                    <a:pt x="2581" y="6296"/>
                  </a:cubicBezTo>
                  <a:cubicBezTo>
                    <a:pt x="2609" y="6222"/>
                    <a:pt x="2638" y="6149"/>
                    <a:pt x="2654" y="6075"/>
                  </a:cubicBezTo>
                  <a:cubicBezTo>
                    <a:pt x="2665" y="6086"/>
                    <a:pt x="2678" y="6091"/>
                    <a:pt x="2683" y="6103"/>
                  </a:cubicBezTo>
                  <a:cubicBezTo>
                    <a:pt x="2723" y="6138"/>
                    <a:pt x="2768" y="6172"/>
                    <a:pt x="2814" y="6188"/>
                  </a:cubicBezTo>
                  <a:cubicBezTo>
                    <a:pt x="2864" y="6211"/>
                    <a:pt x="2922" y="6217"/>
                    <a:pt x="2984" y="6217"/>
                  </a:cubicBezTo>
                  <a:cubicBezTo>
                    <a:pt x="3040" y="6211"/>
                    <a:pt x="3098" y="6188"/>
                    <a:pt x="3149" y="6159"/>
                  </a:cubicBezTo>
                  <a:cubicBezTo>
                    <a:pt x="3177" y="6143"/>
                    <a:pt x="3200" y="6125"/>
                    <a:pt x="3223" y="6103"/>
                  </a:cubicBezTo>
                  <a:cubicBezTo>
                    <a:pt x="3245" y="6080"/>
                    <a:pt x="3274" y="6057"/>
                    <a:pt x="3291" y="6028"/>
                  </a:cubicBezTo>
                  <a:cubicBezTo>
                    <a:pt x="3359" y="5949"/>
                    <a:pt x="3399" y="5858"/>
                    <a:pt x="3428" y="5763"/>
                  </a:cubicBezTo>
                  <a:cubicBezTo>
                    <a:pt x="3462" y="5671"/>
                    <a:pt x="3473" y="5574"/>
                    <a:pt x="3478" y="5478"/>
                  </a:cubicBezTo>
                  <a:lnTo>
                    <a:pt x="3478" y="5393"/>
                  </a:lnTo>
                  <a:cubicBezTo>
                    <a:pt x="3484" y="5415"/>
                    <a:pt x="3490" y="5438"/>
                    <a:pt x="3496" y="5461"/>
                  </a:cubicBezTo>
                  <a:cubicBezTo>
                    <a:pt x="3524" y="5592"/>
                    <a:pt x="3546" y="5722"/>
                    <a:pt x="3564" y="5853"/>
                  </a:cubicBezTo>
                  <a:cubicBezTo>
                    <a:pt x="3575" y="5926"/>
                    <a:pt x="3586" y="5994"/>
                    <a:pt x="3593" y="6069"/>
                  </a:cubicBezTo>
                  <a:cubicBezTo>
                    <a:pt x="3598" y="6143"/>
                    <a:pt x="3604" y="6217"/>
                    <a:pt x="3609" y="6290"/>
                  </a:cubicBezTo>
                  <a:cubicBezTo>
                    <a:pt x="3632" y="6569"/>
                    <a:pt x="3638" y="6854"/>
                    <a:pt x="3620" y="7137"/>
                  </a:cubicBezTo>
                  <a:cubicBezTo>
                    <a:pt x="3609" y="7347"/>
                    <a:pt x="3586" y="7563"/>
                    <a:pt x="3552" y="7774"/>
                  </a:cubicBezTo>
                  <a:cubicBezTo>
                    <a:pt x="3535" y="7882"/>
                    <a:pt x="3518" y="7990"/>
                    <a:pt x="3496" y="8097"/>
                  </a:cubicBezTo>
                  <a:cubicBezTo>
                    <a:pt x="3490" y="8149"/>
                    <a:pt x="3478" y="8200"/>
                    <a:pt x="3467" y="8245"/>
                  </a:cubicBezTo>
                  <a:cubicBezTo>
                    <a:pt x="3449" y="8302"/>
                    <a:pt x="3444" y="8354"/>
                    <a:pt x="3428" y="8410"/>
                  </a:cubicBezTo>
                  <a:cubicBezTo>
                    <a:pt x="3422" y="8444"/>
                    <a:pt x="3433" y="8483"/>
                    <a:pt x="3449" y="8512"/>
                  </a:cubicBezTo>
                  <a:cubicBezTo>
                    <a:pt x="3473" y="8541"/>
                    <a:pt x="3501" y="8564"/>
                    <a:pt x="3535" y="8569"/>
                  </a:cubicBezTo>
                  <a:cubicBezTo>
                    <a:pt x="3545" y="8570"/>
                    <a:pt x="3554" y="8571"/>
                    <a:pt x="3562" y="8571"/>
                  </a:cubicBezTo>
                  <a:cubicBezTo>
                    <a:pt x="3591" y="8571"/>
                    <a:pt x="3617" y="8564"/>
                    <a:pt x="3643" y="8546"/>
                  </a:cubicBezTo>
                  <a:cubicBezTo>
                    <a:pt x="3649" y="8541"/>
                    <a:pt x="3661" y="8530"/>
                    <a:pt x="3666" y="8524"/>
                  </a:cubicBezTo>
                  <a:cubicBezTo>
                    <a:pt x="3683" y="8506"/>
                    <a:pt x="3688" y="8490"/>
                    <a:pt x="3695" y="8467"/>
                  </a:cubicBezTo>
                  <a:cubicBezTo>
                    <a:pt x="3745" y="8331"/>
                    <a:pt x="3779" y="8194"/>
                    <a:pt x="3808" y="8052"/>
                  </a:cubicBezTo>
                  <a:cubicBezTo>
                    <a:pt x="3837" y="7916"/>
                    <a:pt x="3859" y="7780"/>
                    <a:pt x="3876" y="7638"/>
                  </a:cubicBezTo>
                  <a:cubicBezTo>
                    <a:pt x="4126" y="7654"/>
                    <a:pt x="4377" y="7694"/>
                    <a:pt x="4632" y="7694"/>
                  </a:cubicBezTo>
                  <a:cubicBezTo>
                    <a:pt x="4649" y="7694"/>
                    <a:pt x="4666" y="7694"/>
                    <a:pt x="4683" y="7694"/>
                  </a:cubicBezTo>
                  <a:cubicBezTo>
                    <a:pt x="4878" y="7694"/>
                    <a:pt x="5080" y="7665"/>
                    <a:pt x="5256" y="7586"/>
                  </a:cubicBezTo>
                  <a:cubicBezTo>
                    <a:pt x="5269" y="7745"/>
                    <a:pt x="5280" y="7898"/>
                    <a:pt x="5291" y="8058"/>
                  </a:cubicBezTo>
                  <a:cubicBezTo>
                    <a:pt x="5297" y="8115"/>
                    <a:pt x="5342" y="8165"/>
                    <a:pt x="5400" y="8176"/>
                  </a:cubicBezTo>
                  <a:cubicBezTo>
                    <a:pt x="5408" y="8178"/>
                    <a:pt x="5417" y="8179"/>
                    <a:pt x="5426" y="8179"/>
                  </a:cubicBezTo>
                  <a:cubicBezTo>
                    <a:pt x="5453" y="8179"/>
                    <a:pt x="5480" y="8171"/>
                    <a:pt x="5502" y="8155"/>
                  </a:cubicBezTo>
                  <a:cubicBezTo>
                    <a:pt x="5524" y="8137"/>
                    <a:pt x="5552" y="8103"/>
                    <a:pt x="5558" y="8074"/>
                  </a:cubicBezTo>
                  <a:cubicBezTo>
                    <a:pt x="5576" y="7762"/>
                    <a:pt x="5552" y="7450"/>
                    <a:pt x="5507" y="7148"/>
                  </a:cubicBezTo>
                  <a:cubicBezTo>
                    <a:pt x="5456" y="6836"/>
                    <a:pt x="5382" y="6529"/>
                    <a:pt x="5285" y="6228"/>
                  </a:cubicBezTo>
                  <a:cubicBezTo>
                    <a:pt x="5183" y="5933"/>
                    <a:pt x="5052" y="5648"/>
                    <a:pt x="4905" y="5375"/>
                  </a:cubicBezTo>
                  <a:cubicBezTo>
                    <a:pt x="4842" y="5257"/>
                    <a:pt x="4768" y="5142"/>
                    <a:pt x="4695" y="5034"/>
                  </a:cubicBezTo>
                  <a:cubicBezTo>
                    <a:pt x="4779" y="5052"/>
                    <a:pt x="4865" y="5058"/>
                    <a:pt x="4956" y="5058"/>
                  </a:cubicBezTo>
                  <a:cubicBezTo>
                    <a:pt x="4970" y="5058"/>
                    <a:pt x="4983" y="5059"/>
                    <a:pt x="4996" y="5059"/>
                  </a:cubicBezTo>
                  <a:cubicBezTo>
                    <a:pt x="5061" y="5059"/>
                    <a:pt x="5123" y="5048"/>
                    <a:pt x="5188" y="5029"/>
                  </a:cubicBezTo>
                  <a:cubicBezTo>
                    <a:pt x="5314" y="4995"/>
                    <a:pt x="5439" y="4903"/>
                    <a:pt x="5484" y="4779"/>
                  </a:cubicBezTo>
                  <a:cubicBezTo>
                    <a:pt x="5524" y="4682"/>
                    <a:pt x="5518" y="4586"/>
                    <a:pt x="5502" y="4489"/>
                  </a:cubicBezTo>
                  <a:cubicBezTo>
                    <a:pt x="5649" y="4557"/>
                    <a:pt x="5809" y="4609"/>
                    <a:pt x="5967" y="4648"/>
                  </a:cubicBezTo>
                  <a:cubicBezTo>
                    <a:pt x="6067" y="4668"/>
                    <a:pt x="6174" y="4678"/>
                    <a:pt x="6278" y="4678"/>
                  </a:cubicBezTo>
                  <a:cubicBezTo>
                    <a:pt x="6300" y="4678"/>
                    <a:pt x="6321" y="4678"/>
                    <a:pt x="6342" y="4677"/>
                  </a:cubicBezTo>
                  <a:cubicBezTo>
                    <a:pt x="6467" y="4672"/>
                    <a:pt x="6593" y="4637"/>
                    <a:pt x="6706" y="4575"/>
                  </a:cubicBezTo>
                  <a:cubicBezTo>
                    <a:pt x="6757" y="4546"/>
                    <a:pt x="6808" y="4512"/>
                    <a:pt x="6848" y="4472"/>
                  </a:cubicBezTo>
                  <a:cubicBezTo>
                    <a:pt x="6887" y="4438"/>
                    <a:pt x="6916" y="4399"/>
                    <a:pt x="6945" y="4352"/>
                  </a:cubicBezTo>
                  <a:cubicBezTo>
                    <a:pt x="6968" y="4313"/>
                    <a:pt x="6984" y="4262"/>
                    <a:pt x="6995" y="4216"/>
                  </a:cubicBezTo>
                  <a:cubicBezTo>
                    <a:pt x="7002" y="4166"/>
                    <a:pt x="7002" y="4114"/>
                    <a:pt x="6995" y="4063"/>
                  </a:cubicBezTo>
                  <a:cubicBezTo>
                    <a:pt x="6984" y="3983"/>
                    <a:pt x="6950" y="3909"/>
                    <a:pt x="6911" y="3841"/>
                  </a:cubicBezTo>
                  <a:lnTo>
                    <a:pt x="6979" y="3841"/>
                  </a:lnTo>
                  <a:cubicBezTo>
                    <a:pt x="7194" y="3841"/>
                    <a:pt x="7411" y="3812"/>
                    <a:pt x="7616" y="3739"/>
                  </a:cubicBezTo>
                  <a:cubicBezTo>
                    <a:pt x="7797" y="3683"/>
                    <a:pt x="7984" y="3568"/>
                    <a:pt x="8064" y="3381"/>
                  </a:cubicBezTo>
                  <a:cubicBezTo>
                    <a:pt x="8086" y="3342"/>
                    <a:pt x="8098" y="3290"/>
                    <a:pt x="8104" y="3245"/>
                  </a:cubicBezTo>
                  <a:cubicBezTo>
                    <a:pt x="8109" y="3182"/>
                    <a:pt x="8104" y="3125"/>
                    <a:pt x="8093" y="3069"/>
                  </a:cubicBezTo>
                  <a:cubicBezTo>
                    <a:pt x="8070" y="2978"/>
                    <a:pt x="8013" y="2904"/>
                    <a:pt x="7950" y="2847"/>
                  </a:cubicBezTo>
                  <a:cubicBezTo>
                    <a:pt x="7860" y="2773"/>
                    <a:pt x="7758" y="2728"/>
                    <a:pt x="7650" y="2700"/>
                  </a:cubicBezTo>
                  <a:cubicBezTo>
                    <a:pt x="7548" y="2665"/>
                    <a:pt x="7445" y="2648"/>
                    <a:pt x="7336" y="2637"/>
                  </a:cubicBezTo>
                  <a:cubicBezTo>
                    <a:pt x="7268" y="2626"/>
                    <a:pt x="7200" y="2619"/>
                    <a:pt x="7132" y="2619"/>
                  </a:cubicBezTo>
                  <a:cubicBezTo>
                    <a:pt x="7263" y="2551"/>
                    <a:pt x="7399" y="2483"/>
                    <a:pt x="7524" y="2398"/>
                  </a:cubicBezTo>
                  <a:cubicBezTo>
                    <a:pt x="7603" y="2346"/>
                    <a:pt x="7684" y="2285"/>
                    <a:pt x="7752" y="2210"/>
                  </a:cubicBezTo>
                  <a:cubicBezTo>
                    <a:pt x="7808" y="2154"/>
                    <a:pt x="7854" y="2074"/>
                    <a:pt x="7871" y="1995"/>
                  </a:cubicBezTo>
                  <a:cubicBezTo>
                    <a:pt x="7905" y="1835"/>
                    <a:pt x="7808" y="1677"/>
                    <a:pt x="7666" y="1614"/>
                  </a:cubicBezTo>
                  <a:cubicBezTo>
                    <a:pt x="7598" y="1585"/>
                    <a:pt x="7530" y="1580"/>
                    <a:pt x="7462" y="1580"/>
                  </a:cubicBezTo>
                  <a:cubicBezTo>
                    <a:pt x="7359" y="1580"/>
                    <a:pt x="7263" y="1596"/>
                    <a:pt x="7166" y="1625"/>
                  </a:cubicBezTo>
                  <a:cubicBezTo>
                    <a:pt x="7042" y="1654"/>
                    <a:pt x="6922" y="1699"/>
                    <a:pt x="6808" y="1750"/>
                  </a:cubicBezTo>
                  <a:cubicBezTo>
                    <a:pt x="6683" y="1808"/>
                    <a:pt x="6564" y="1869"/>
                    <a:pt x="6450" y="1937"/>
                  </a:cubicBezTo>
                  <a:cubicBezTo>
                    <a:pt x="6365" y="1984"/>
                    <a:pt x="6274" y="2040"/>
                    <a:pt x="6195" y="2097"/>
                  </a:cubicBezTo>
                  <a:cubicBezTo>
                    <a:pt x="6195" y="2080"/>
                    <a:pt x="6200" y="2057"/>
                    <a:pt x="6200" y="2040"/>
                  </a:cubicBezTo>
                  <a:cubicBezTo>
                    <a:pt x="6211" y="1971"/>
                    <a:pt x="6211" y="1892"/>
                    <a:pt x="6184" y="1830"/>
                  </a:cubicBezTo>
                  <a:cubicBezTo>
                    <a:pt x="6166" y="1795"/>
                    <a:pt x="6150" y="1767"/>
                    <a:pt x="6121" y="1750"/>
                  </a:cubicBezTo>
                  <a:cubicBezTo>
                    <a:pt x="6092" y="1727"/>
                    <a:pt x="6064" y="1716"/>
                    <a:pt x="6024" y="1711"/>
                  </a:cubicBezTo>
                  <a:cubicBezTo>
                    <a:pt x="6010" y="1708"/>
                    <a:pt x="5996" y="1707"/>
                    <a:pt x="5982" y="1707"/>
                  </a:cubicBezTo>
                  <a:cubicBezTo>
                    <a:pt x="5932" y="1707"/>
                    <a:pt x="5881" y="1723"/>
                    <a:pt x="5836" y="1745"/>
                  </a:cubicBezTo>
                  <a:cubicBezTo>
                    <a:pt x="5678" y="1808"/>
                    <a:pt x="5541" y="1926"/>
                    <a:pt x="5421" y="2046"/>
                  </a:cubicBezTo>
                  <a:cubicBezTo>
                    <a:pt x="5359" y="2108"/>
                    <a:pt x="5297" y="2176"/>
                    <a:pt x="5240" y="2244"/>
                  </a:cubicBezTo>
                  <a:cubicBezTo>
                    <a:pt x="5240" y="2244"/>
                    <a:pt x="5240" y="2239"/>
                    <a:pt x="5235" y="2233"/>
                  </a:cubicBezTo>
                  <a:cubicBezTo>
                    <a:pt x="5222" y="2176"/>
                    <a:pt x="5195" y="2125"/>
                    <a:pt x="5154" y="2080"/>
                  </a:cubicBezTo>
                  <a:cubicBezTo>
                    <a:pt x="5096" y="2021"/>
                    <a:pt x="5012" y="1997"/>
                    <a:pt x="4931" y="1997"/>
                  </a:cubicBezTo>
                  <a:cubicBezTo>
                    <a:pt x="4903" y="1997"/>
                    <a:pt x="4874" y="2000"/>
                    <a:pt x="4847" y="2005"/>
                  </a:cubicBezTo>
                  <a:cubicBezTo>
                    <a:pt x="4825" y="2012"/>
                    <a:pt x="4797" y="2018"/>
                    <a:pt x="4774" y="2023"/>
                  </a:cubicBezTo>
                  <a:cubicBezTo>
                    <a:pt x="4752" y="2034"/>
                    <a:pt x="4729" y="2046"/>
                    <a:pt x="4705" y="2057"/>
                  </a:cubicBezTo>
                  <a:cubicBezTo>
                    <a:pt x="4660" y="2080"/>
                    <a:pt x="4626" y="2115"/>
                    <a:pt x="4587" y="2142"/>
                  </a:cubicBezTo>
                  <a:cubicBezTo>
                    <a:pt x="4553" y="2176"/>
                    <a:pt x="4524" y="2210"/>
                    <a:pt x="4495" y="2251"/>
                  </a:cubicBezTo>
                  <a:cubicBezTo>
                    <a:pt x="4513" y="2125"/>
                    <a:pt x="4513" y="2000"/>
                    <a:pt x="4506" y="1876"/>
                  </a:cubicBezTo>
                  <a:cubicBezTo>
                    <a:pt x="4485" y="1637"/>
                    <a:pt x="4404" y="1399"/>
                    <a:pt x="4262" y="1199"/>
                  </a:cubicBezTo>
                  <a:cubicBezTo>
                    <a:pt x="4212" y="1119"/>
                    <a:pt x="4144" y="1045"/>
                    <a:pt x="4058" y="989"/>
                  </a:cubicBezTo>
                  <a:cubicBezTo>
                    <a:pt x="4024" y="961"/>
                    <a:pt x="3984" y="938"/>
                    <a:pt x="3939" y="927"/>
                  </a:cubicBezTo>
                  <a:cubicBezTo>
                    <a:pt x="3887" y="904"/>
                    <a:pt x="3842" y="898"/>
                    <a:pt x="3785" y="893"/>
                  </a:cubicBezTo>
                  <a:cubicBezTo>
                    <a:pt x="3688" y="893"/>
                    <a:pt x="3598" y="927"/>
                    <a:pt x="3518" y="977"/>
                  </a:cubicBezTo>
                  <a:cubicBezTo>
                    <a:pt x="3478" y="1000"/>
                    <a:pt x="3444" y="1034"/>
                    <a:pt x="3415" y="1063"/>
                  </a:cubicBezTo>
                  <a:cubicBezTo>
                    <a:pt x="3422" y="927"/>
                    <a:pt x="3415" y="790"/>
                    <a:pt x="3394" y="654"/>
                  </a:cubicBezTo>
                  <a:cubicBezTo>
                    <a:pt x="3370" y="512"/>
                    <a:pt x="3325" y="376"/>
                    <a:pt x="3245" y="256"/>
                  </a:cubicBezTo>
                  <a:cubicBezTo>
                    <a:pt x="3205" y="198"/>
                    <a:pt x="3160" y="153"/>
                    <a:pt x="3109" y="108"/>
                  </a:cubicBezTo>
                  <a:cubicBezTo>
                    <a:pt x="3064" y="69"/>
                    <a:pt x="3006" y="35"/>
                    <a:pt x="2945" y="17"/>
                  </a:cubicBezTo>
                  <a:cubicBezTo>
                    <a:pt x="2904" y="6"/>
                    <a:pt x="2870" y="1"/>
                    <a:pt x="283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6" name="Google Shape;2200;p27"/>
            <p:cNvSpPr>
              <a:spLocks noChangeArrowheads="1"/>
            </p:cNvSpPr>
            <p:nvPr/>
          </p:nvSpPr>
          <p:spPr bwMode="auto">
            <a:xfrm flipH="1">
              <a:off x="2812325" y="3209086"/>
              <a:ext cx="224371" cy="194585"/>
            </a:xfrm>
            <a:custGeom>
              <a:avLst/>
              <a:gdLst>
                <a:gd name="T0" fmla="*/ 0 w 7604"/>
                <a:gd name="T1" fmla="*/ 0 h 6637"/>
                <a:gd name="T2" fmla="*/ 7604 w 7604"/>
                <a:gd name="T3" fmla="*/ 6637 h 6637"/>
              </a:gdLst>
              <a:ahLst/>
              <a:cxnLst/>
              <a:rect l="T0" t="T1" r="T2" b="T3"/>
              <a:pathLst>
                <a:path w="7604" h="6637" extrusionOk="0">
                  <a:moveTo>
                    <a:pt x="1682" y="950"/>
                  </a:moveTo>
                  <a:cubicBezTo>
                    <a:pt x="1700" y="950"/>
                    <a:pt x="1716" y="950"/>
                    <a:pt x="1729" y="960"/>
                  </a:cubicBezTo>
                  <a:cubicBezTo>
                    <a:pt x="1939" y="1074"/>
                    <a:pt x="2143" y="1256"/>
                    <a:pt x="2330" y="1488"/>
                  </a:cubicBezTo>
                  <a:cubicBezTo>
                    <a:pt x="2484" y="1682"/>
                    <a:pt x="2621" y="1910"/>
                    <a:pt x="2746" y="2177"/>
                  </a:cubicBezTo>
                  <a:cubicBezTo>
                    <a:pt x="2854" y="2409"/>
                    <a:pt x="2938" y="2665"/>
                    <a:pt x="3001" y="2927"/>
                  </a:cubicBezTo>
                  <a:cubicBezTo>
                    <a:pt x="3035" y="3051"/>
                    <a:pt x="3058" y="3177"/>
                    <a:pt x="3087" y="3318"/>
                  </a:cubicBezTo>
                  <a:cubicBezTo>
                    <a:pt x="3109" y="3421"/>
                    <a:pt x="3121" y="3534"/>
                    <a:pt x="3137" y="3636"/>
                  </a:cubicBezTo>
                  <a:lnTo>
                    <a:pt x="3143" y="3688"/>
                  </a:lnTo>
                  <a:cubicBezTo>
                    <a:pt x="3148" y="3711"/>
                    <a:pt x="3143" y="3733"/>
                    <a:pt x="3126" y="3756"/>
                  </a:cubicBezTo>
                  <a:cubicBezTo>
                    <a:pt x="3109" y="3779"/>
                    <a:pt x="3080" y="3790"/>
                    <a:pt x="3058" y="3796"/>
                  </a:cubicBezTo>
                  <a:lnTo>
                    <a:pt x="3053" y="3796"/>
                  </a:lnTo>
                  <a:cubicBezTo>
                    <a:pt x="3001" y="3796"/>
                    <a:pt x="2961" y="3756"/>
                    <a:pt x="2951" y="3704"/>
                  </a:cubicBezTo>
                  <a:cubicBezTo>
                    <a:pt x="2938" y="3631"/>
                    <a:pt x="2927" y="3557"/>
                    <a:pt x="2910" y="3483"/>
                  </a:cubicBezTo>
                  <a:lnTo>
                    <a:pt x="2910" y="3473"/>
                  </a:lnTo>
                  <a:cubicBezTo>
                    <a:pt x="2859" y="3234"/>
                    <a:pt x="2802" y="3022"/>
                    <a:pt x="2734" y="2830"/>
                  </a:cubicBezTo>
                  <a:cubicBezTo>
                    <a:pt x="2655" y="2602"/>
                    <a:pt x="2563" y="2387"/>
                    <a:pt x="2466" y="2199"/>
                  </a:cubicBezTo>
                  <a:cubicBezTo>
                    <a:pt x="2330" y="1944"/>
                    <a:pt x="2177" y="1721"/>
                    <a:pt x="2007" y="1529"/>
                  </a:cubicBezTo>
                  <a:cubicBezTo>
                    <a:pt x="1933" y="1449"/>
                    <a:pt x="1876" y="1386"/>
                    <a:pt x="1813" y="1336"/>
                  </a:cubicBezTo>
                  <a:cubicBezTo>
                    <a:pt x="1745" y="1273"/>
                    <a:pt x="1677" y="1210"/>
                    <a:pt x="1603" y="1154"/>
                  </a:cubicBezTo>
                  <a:cubicBezTo>
                    <a:pt x="1580" y="1136"/>
                    <a:pt x="1564" y="1108"/>
                    <a:pt x="1564" y="1074"/>
                  </a:cubicBezTo>
                  <a:cubicBezTo>
                    <a:pt x="1558" y="1045"/>
                    <a:pt x="1569" y="1011"/>
                    <a:pt x="1592" y="989"/>
                  </a:cubicBezTo>
                  <a:cubicBezTo>
                    <a:pt x="1609" y="960"/>
                    <a:pt x="1643" y="950"/>
                    <a:pt x="1682" y="950"/>
                  </a:cubicBezTo>
                  <a:close/>
                  <a:moveTo>
                    <a:pt x="5632" y="2642"/>
                  </a:moveTo>
                  <a:cubicBezTo>
                    <a:pt x="5689" y="2642"/>
                    <a:pt x="5734" y="2671"/>
                    <a:pt x="5757" y="2722"/>
                  </a:cubicBezTo>
                  <a:cubicBezTo>
                    <a:pt x="5768" y="2757"/>
                    <a:pt x="5763" y="2796"/>
                    <a:pt x="5752" y="2825"/>
                  </a:cubicBezTo>
                  <a:cubicBezTo>
                    <a:pt x="5734" y="2859"/>
                    <a:pt x="5705" y="2881"/>
                    <a:pt x="5678" y="2886"/>
                  </a:cubicBezTo>
                  <a:cubicBezTo>
                    <a:pt x="5445" y="2967"/>
                    <a:pt x="5235" y="3040"/>
                    <a:pt x="5030" y="3125"/>
                  </a:cubicBezTo>
                  <a:cubicBezTo>
                    <a:pt x="4826" y="3211"/>
                    <a:pt x="4627" y="3302"/>
                    <a:pt x="4438" y="3398"/>
                  </a:cubicBezTo>
                  <a:cubicBezTo>
                    <a:pt x="4110" y="3568"/>
                    <a:pt x="3819" y="3745"/>
                    <a:pt x="3557" y="3932"/>
                  </a:cubicBezTo>
                  <a:cubicBezTo>
                    <a:pt x="3541" y="3943"/>
                    <a:pt x="3523" y="3950"/>
                    <a:pt x="3502" y="3950"/>
                  </a:cubicBezTo>
                  <a:cubicBezTo>
                    <a:pt x="3467" y="3950"/>
                    <a:pt x="3433" y="3932"/>
                    <a:pt x="3410" y="3903"/>
                  </a:cubicBezTo>
                  <a:cubicBezTo>
                    <a:pt x="3382" y="3858"/>
                    <a:pt x="3394" y="3790"/>
                    <a:pt x="3439" y="3756"/>
                  </a:cubicBezTo>
                  <a:cubicBezTo>
                    <a:pt x="3620" y="3625"/>
                    <a:pt x="3785" y="3518"/>
                    <a:pt x="3945" y="3415"/>
                  </a:cubicBezTo>
                  <a:cubicBezTo>
                    <a:pt x="4103" y="3318"/>
                    <a:pt x="4280" y="3216"/>
                    <a:pt x="4485" y="3114"/>
                  </a:cubicBezTo>
                  <a:cubicBezTo>
                    <a:pt x="4666" y="3017"/>
                    <a:pt x="4853" y="2932"/>
                    <a:pt x="5041" y="2852"/>
                  </a:cubicBezTo>
                  <a:cubicBezTo>
                    <a:pt x="5257" y="2762"/>
                    <a:pt x="5433" y="2699"/>
                    <a:pt x="5592" y="2647"/>
                  </a:cubicBezTo>
                  <a:cubicBezTo>
                    <a:pt x="5603" y="2642"/>
                    <a:pt x="5621" y="2642"/>
                    <a:pt x="5632" y="2642"/>
                  </a:cubicBezTo>
                  <a:close/>
                  <a:moveTo>
                    <a:pt x="2933" y="3943"/>
                  </a:moveTo>
                  <a:cubicBezTo>
                    <a:pt x="2972" y="3943"/>
                    <a:pt x="3012" y="3966"/>
                    <a:pt x="3024" y="4006"/>
                  </a:cubicBezTo>
                  <a:cubicBezTo>
                    <a:pt x="3041" y="4058"/>
                    <a:pt x="3019" y="4108"/>
                    <a:pt x="2967" y="4131"/>
                  </a:cubicBezTo>
                  <a:cubicBezTo>
                    <a:pt x="2854" y="4176"/>
                    <a:pt x="2728" y="4239"/>
                    <a:pt x="2581" y="4313"/>
                  </a:cubicBezTo>
                  <a:lnTo>
                    <a:pt x="2597" y="4313"/>
                  </a:lnTo>
                  <a:cubicBezTo>
                    <a:pt x="2256" y="4483"/>
                    <a:pt x="1939" y="4700"/>
                    <a:pt x="1655" y="4955"/>
                  </a:cubicBezTo>
                  <a:cubicBezTo>
                    <a:pt x="1524" y="5075"/>
                    <a:pt x="1410" y="5194"/>
                    <a:pt x="1307" y="5314"/>
                  </a:cubicBezTo>
                  <a:cubicBezTo>
                    <a:pt x="1189" y="5450"/>
                    <a:pt x="1092" y="5597"/>
                    <a:pt x="1013" y="5716"/>
                  </a:cubicBezTo>
                  <a:cubicBezTo>
                    <a:pt x="995" y="5739"/>
                    <a:pt x="961" y="5750"/>
                    <a:pt x="939" y="5750"/>
                  </a:cubicBezTo>
                  <a:lnTo>
                    <a:pt x="932" y="5757"/>
                  </a:lnTo>
                  <a:lnTo>
                    <a:pt x="932" y="5750"/>
                  </a:lnTo>
                  <a:cubicBezTo>
                    <a:pt x="910" y="5750"/>
                    <a:pt x="882" y="5745"/>
                    <a:pt x="864" y="5728"/>
                  </a:cubicBezTo>
                  <a:cubicBezTo>
                    <a:pt x="830" y="5700"/>
                    <a:pt x="819" y="5648"/>
                    <a:pt x="842" y="5603"/>
                  </a:cubicBezTo>
                  <a:cubicBezTo>
                    <a:pt x="887" y="5506"/>
                    <a:pt x="944" y="5404"/>
                    <a:pt x="1018" y="5301"/>
                  </a:cubicBezTo>
                  <a:cubicBezTo>
                    <a:pt x="1086" y="5204"/>
                    <a:pt x="1155" y="5120"/>
                    <a:pt x="1228" y="5034"/>
                  </a:cubicBezTo>
                  <a:cubicBezTo>
                    <a:pt x="1375" y="4870"/>
                    <a:pt x="1546" y="4722"/>
                    <a:pt x="1729" y="4585"/>
                  </a:cubicBezTo>
                  <a:cubicBezTo>
                    <a:pt x="1899" y="4461"/>
                    <a:pt x="2080" y="4347"/>
                    <a:pt x="2291" y="4234"/>
                  </a:cubicBezTo>
                  <a:cubicBezTo>
                    <a:pt x="2411" y="4171"/>
                    <a:pt x="2513" y="4120"/>
                    <a:pt x="2603" y="4074"/>
                  </a:cubicBezTo>
                  <a:cubicBezTo>
                    <a:pt x="2700" y="4029"/>
                    <a:pt x="2802" y="3989"/>
                    <a:pt x="2899" y="3950"/>
                  </a:cubicBezTo>
                  <a:cubicBezTo>
                    <a:pt x="2910" y="3943"/>
                    <a:pt x="2922" y="3943"/>
                    <a:pt x="2933" y="3943"/>
                  </a:cubicBezTo>
                  <a:close/>
                  <a:moveTo>
                    <a:pt x="2610" y="0"/>
                  </a:moveTo>
                  <a:cubicBezTo>
                    <a:pt x="2586" y="0"/>
                    <a:pt x="2569" y="0"/>
                    <a:pt x="2552" y="6"/>
                  </a:cubicBezTo>
                  <a:cubicBezTo>
                    <a:pt x="2529" y="11"/>
                    <a:pt x="2513" y="17"/>
                    <a:pt x="2490" y="29"/>
                  </a:cubicBezTo>
                  <a:cubicBezTo>
                    <a:pt x="2461" y="45"/>
                    <a:pt x="2432" y="63"/>
                    <a:pt x="2405" y="90"/>
                  </a:cubicBezTo>
                  <a:cubicBezTo>
                    <a:pt x="2359" y="131"/>
                    <a:pt x="2319" y="176"/>
                    <a:pt x="2285" y="234"/>
                  </a:cubicBezTo>
                  <a:cubicBezTo>
                    <a:pt x="2235" y="307"/>
                    <a:pt x="2194" y="392"/>
                    <a:pt x="2166" y="483"/>
                  </a:cubicBezTo>
                  <a:cubicBezTo>
                    <a:pt x="2138" y="562"/>
                    <a:pt x="2125" y="630"/>
                    <a:pt x="2120" y="699"/>
                  </a:cubicBezTo>
                  <a:lnTo>
                    <a:pt x="2120" y="722"/>
                  </a:lnTo>
                  <a:cubicBezTo>
                    <a:pt x="2120" y="756"/>
                    <a:pt x="2109" y="779"/>
                    <a:pt x="2091" y="795"/>
                  </a:cubicBezTo>
                  <a:cubicBezTo>
                    <a:pt x="2075" y="819"/>
                    <a:pt x="2052" y="830"/>
                    <a:pt x="2023" y="830"/>
                  </a:cubicBezTo>
                  <a:cubicBezTo>
                    <a:pt x="1973" y="830"/>
                    <a:pt x="1933" y="806"/>
                    <a:pt x="1921" y="767"/>
                  </a:cubicBezTo>
                  <a:cubicBezTo>
                    <a:pt x="1905" y="716"/>
                    <a:pt x="1881" y="665"/>
                    <a:pt x="1860" y="614"/>
                  </a:cubicBezTo>
                  <a:cubicBezTo>
                    <a:pt x="1808" y="523"/>
                    <a:pt x="1745" y="431"/>
                    <a:pt x="1671" y="347"/>
                  </a:cubicBezTo>
                  <a:cubicBezTo>
                    <a:pt x="1587" y="261"/>
                    <a:pt x="1506" y="187"/>
                    <a:pt x="1416" y="125"/>
                  </a:cubicBezTo>
                  <a:cubicBezTo>
                    <a:pt x="1348" y="85"/>
                    <a:pt x="1285" y="51"/>
                    <a:pt x="1217" y="29"/>
                  </a:cubicBezTo>
                  <a:cubicBezTo>
                    <a:pt x="1171" y="17"/>
                    <a:pt x="1131" y="6"/>
                    <a:pt x="1092" y="6"/>
                  </a:cubicBezTo>
                  <a:cubicBezTo>
                    <a:pt x="1058" y="6"/>
                    <a:pt x="1024" y="6"/>
                    <a:pt x="989" y="11"/>
                  </a:cubicBezTo>
                  <a:cubicBezTo>
                    <a:pt x="961" y="17"/>
                    <a:pt x="932" y="29"/>
                    <a:pt x="910" y="40"/>
                  </a:cubicBezTo>
                  <a:cubicBezTo>
                    <a:pt x="882" y="56"/>
                    <a:pt x="853" y="80"/>
                    <a:pt x="824" y="103"/>
                  </a:cubicBezTo>
                  <a:cubicBezTo>
                    <a:pt x="796" y="131"/>
                    <a:pt x="769" y="165"/>
                    <a:pt x="740" y="210"/>
                  </a:cubicBezTo>
                  <a:cubicBezTo>
                    <a:pt x="711" y="250"/>
                    <a:pt x="694" y="290"/>
                    <a:pt x="677" y="329"/>
                  </a:cubicBezTo>
                  <a:cubicBezTo>
                    <a:pt x="666" y="370"/>
                    <a:pt x="659" y="404"/>
                    <a:pt x="654" y="444"/>
                  </a:cubicBezTo>
                  <a:cubicBezTo>
                    <a:pt x="654" y="478"/>
                    <a:pt x="659" y="517"/>
                    <a:pt x="666" y="557"/>
                  </a:cubicBezTo>
                  <a:cubicBezTo>
                    <a:pt x="677" y="614"/>
                    <a:pt x="700" y="665"/>
                    <a:pt x="722" y="716"/>
                  </a:cubicBezTo>
                  <a:cubicBezTo>
                    <a:pt x="774" y="801"/>
                    <a:pt x="837" y="887"/>
                    <a:pt x="921" y="984"/>
                  </a:cubicBezTo>
                  <a:cubicBezTo>
                    <a:pt x="979" y="1045"/>
                    <a:pt x="1041" y="1108"/>
                    <a:pt x="1120" y="1181"/>
                  </a:cubicBezTo>
                  <a:lnTo>
                    <a:pt x="1194" y="1250"/>
                  </a:lnTo>
                  <a:cubicBezTo>
                    <a:pt x="1234" y="1291"/>
                    <a:pt x="1280" y="1325"/>
                    <a:pt x="1320" y="1370"/>
                  </a:cubicBezTo>
                  <a:cubicBezTo>
                    <a:pt x="1348" y="1398"/>
                    <a:pt x="1359" y="1438"/>
                    <a:pt x="1341" y="1472"/>
                  </a:cubicBezTo>
                  <a:cubicBezTo>
                    <a:pt x="1325" y="1506"/>
                    <a:pt x="1296" y="1522"/>
                    <a:pt x="1257" y="1522"/>
                  </a:cubicBezTo>
                  <a:lnTo>
                    <a:pt x="1246" y="1522"/>
                  </a:lnTo>
                  <a:cubicBezTo>
                    <a:pt x="1217" y="1517"/>
                    <a:pt x="1194" y="1517"/>
                    <a:pt x="1165" y="1511"/>
                  </a:cubicBezTo>
                  <a:lnTo>
                    <a:pt x="1131" y="1511"/>
                  </a:lnTo>
                  <a:cubicBezTo>
                    <a:pt x="1081" y="1511"/>
                    <a:pt x="1029" y="1517"/>
                    <a:pt x="984" y="1522"/>
                  </a:cubicBezTo>
                  <a:cubicBezTo>
                    <a:pt x="944" y="1535"/>
                    <a:pt x="916" y="1546"/>
                    <a:pt x="887" y="1556"/>
                  </a:cubicBezTo>
                  <a:cubicBezTo>
                    <a:pt x="864" y="1569"/>
                    <a:pt x="848" y="1580"/>
                    <a:pt x="830" y="1597"/>
                  </a:cubicBezTo>
                  <a:cubicBezTo>
                    <a:pt x="824" y="1603"/>
                    <a:pt x="814" y="1614"/>
                    <a:pt x="808" y="1625"/>
                  </a:cubicBezTo>
                  <a:cubicBezTo>
                    <a:pt x="796" y="1642"/>
                    <a:pt x="790" y="1653"/>
                    <a:pt x="785" y="1666"/>
                  </a:cubicBezTo>
                  <a:cubicBezTo>
                    <a:pt x="779" y="1687"/>
                    <a:pt x="779" y="1705"/>
                    <a:pt x="774" y="1721"/>
                  </a:cubicBezTo>
                  <a:cubicBezTo>
                    <a:pt x="774" y="1750"/>
                    <a:pt x="779" y="1779"/>
                    <a:pt x="785" y="1813"/>
                  </a:cubicBezTo>
                  <a:cubicBezTo>
                    <a:pt x="796" y="1852"/>
                    <a:pt x="808" y="1886"/>
                    <a:pt x="824" y="1926"/>
                  </a:cubicBezTo>
                  <a:cubicBezTo>
                    <a:pt x="842" y="1955"/>
                    <a:pt x="864" y="1989"/>
                    <a:pt x="893" y="2023"/>
                  </a:cubicBezTo>
                  <a:cubicBezTo>
                    <a:pt x="939" y="2068"/>
                    <a:pt x="989" y="2114"/>
                    <a:pt x="1063" y="2165"/>
                  </a:cubicBezTo>
                  <a:cubicBezTo>
                    <a:pt x="1165" y="2227"/>
                    <a:pt x="1273" y="2285"/>
                    <a:pt x="1375" y="2335"/>
                  </a:cubicBezTo>
                  <a:lnTo>
                    <a:pt x="1427" y="2358"/>
                  </a:lnTo>
                  <a:cubicBezTo>
                    <a:pt x="1540" y="2416"/>
                    <a:pt x="1660" y="2477"/>
                    <a:pt x="1768" y="2563"/>
                  </a:cubicBezTo>
                  <a:cubicBezTo>
                    <a:pt x="1797" y="2586"/>
                    <a:pt x="1808" y="2631"/>
                    <a:pt x="1791" y="2665"/>
                  </a:cubicBezTo>
                  <a:cubicBezTo>
                    <a:pt x="1779" y="2688"/>
                    <a:pt x="1757" y="2705"/>
                    <a:pt x="1740" y="2710"/>
                  </a:cubicBezTo>
                  <a:cubicBezTo>
                    <a:pt x="1729" y="2716"/>
                    <a:pt x="1716" y="2716"/>
                    <a:pt x="1705" y="2716"/>
                  </a:cubicBezTo>
                  <a:lnTo>
                    <a:pt x="1689" y="2716"/>
                  </a:lnTo>
                  <a:cubicBezTo>
                    <a:pt x="1666" y="2710"/>
                    <a:pt x="1637" y="2710"/>
                    <a:pt x="1614" y="2710"/>
                  </a:cubicBezTo>
                  <a:lnTo>
                    <a:pt x="1540" y="2710"/>
                  </a:lnTo>
                  <a:cubicBezTo>
                    <a:pt x="1485" y="2710"/>
                    <a:pt x="1427" y="2710"/>
                    <a:pt x="1382" y="2722"/>
                  </a:cubicBezTo>
                  <a:cubicBezTo>
                    <a:pt x="1354" y="2728"/>
                    <a:pt x="1330" y="2733"/>
                    <a:pt x="1307" y="2744"/>
                  </a:cubicBezTo>
                  <a:cubicBezTo>
                    <a:pt x="1302" y="2750"/>
                    <a:pt x="1291" y="2757"/>
                    <a:pt x="1285" y="2762"/>
                  </a:cubicBezTo>
                  <a:cubicBezTo>
                    <a:pt x="1280" y="2767"/>
                    <a:pt x="1273" y="2767"/>
                    <a:pt x="1273" y="2773"/>
                  </a:cubicBezTo>
                  <a:lnTo>
                    <a:pt x="1268" y="2784"/>
                  </a:lnTo>
                  <a:cubicBezTo>
                    <a:pt x="1268" y="2791"/>
                    <a:pt x="1262" y="2796"/>
                    <a:pt x="1262" y="2802"/>
                  </a:cubicBezTo>
                  <a:cubicBezTo>
                    <a:pt x="1262" y="2812"/>
                    <a:pt x="1262" y="2818"/>
                    <a:pt x="1268" y="2825"/>
                  </a:cubicBezTo>
                  <a:cubicBezTo>
                    <a:pt x="1273" y="2847"/>
                    <a:pt x="1280" y="2864"/>
                    <a:pt x="1285" y="2881"/>
                  </a:cubicBezTo>
                  <a:cubicBezTo>
                    <a:pt x="1307" y="2920"/>
                    <a:pt x="1336" y="2954"/>
                    <a:pt x="1370" y="2995"/>
                  </a:cubicBezTo>
                  <a:cubicBezTo>
                    <a:pt x="1427" y="3057"/>
                    <a:pt x="1495" y="3114"/>
                    <a:pt x="1580" y="3171"/>
                  </a:cubicBezTo>
                  <a:cubicBezTo>
                    <a:pt x="1671" y="3234"/>
                    <a:pt x="1774" y="3284"/>
                    <a:pt x="1870" y="3318"/>
                  </a:cubicBezTo>
                  <a:cubicBezTo>
                    <a:pt x="1944" y="3342"/>
                    <a:pt x="2018" y="3358"/>
                    <a:pt x="2086" y="3363"/>
                  </a:cubicBezTo>
                  <a:cubicBezTo>
                    <a:pt x="2109" y="3363"/>
                    <a:pt x="2132" y="3381"/>
                    <a:pt x="2143" y="3404"/>
                  </a:cubicBezTo>
                  <a:cubicBezTo>
                    <a:pt x="2183" y="3415"/>
                    <a:pt x="2222" y="3426"/>
                    <a:pt x="2262" y="3438"/>
                  </a:cubicBezTo>
                  <a:cubicBezTo>
                    <a:pt x="2461" y="3494"/>
                    <a:pt x="2610" y="3575"/>
                    <a:pt x="2717" y="3677"/>
                  </a:cubicBezTo>
                  <a:cubicBezTo>
                    <a:pt x="2746" y="3704"/>
                    <a:pt x="2751" y="3751"/>
                    <a:pt x="2723" y="3779"/>
                  </a:cubicBezTo>
                  <a:cubicBezTo>
                    <a:pt x="2712" y="3796"/>
                    <a:pt x="2689" y="3807"/>
                    <a:pt x="2666" y="3807"/>
                  </a:cubicBezTo>
                  <a:cubicBezTo>
                    <a:pt x="2649" y="3807"/>
                    <a:pt x="2637" y="3801"/>
                    <a:pt x="2626" y="3790"/>
                  </a:cubicBezTo>
                  <a:cubicBezTo>
                    <a:pt x="2597" y="3762"/>
                    <a:pt x="2563" y="3738"/>
                    <a:pt x="2529" y="3717"/>
                  </a:cubicBezTo>
                  <a:cubicBezTo>
                    <a:pt x="2461" y="3665"/>
                    <a:pt x="2376" y="3631"/>
                    <a:pt x="2280" y="3597"/>
                  </a:cubicBezTo>
                  <a:cubicBezTo>
                    <a:pt x="2154" y="3557"/>
                    <a:pt x="2023" y="3528"/>
                    <a:pt x="1899" y="3523"/>
                  </a:cubicBezTo>
                  <a:cubicBezTo>
                    <a:pt x="1870" y="3518"/>
                    <a:pt x="1842" y="3518"/>
                    <a:pt x="1819" y="3518"/>
                  </a:cubicBezTo>
                  <a:cubicBezTo>
                    <a:pt x="1740" y="3518"/>
                    <a:pt x="1671" y="3528"/>
                    <a:pt x="1609" y="3541"/>
                  </a:cubicBezTo>
                  <a:cubicBezTo>
                    <a:pt x="1569" y="3552"/>
                    <a:pt x="1535" y="3563"/>
                    <a:pt x="1501" y="3575"/>
                  </a:cubicBezTo>
                  <a:cubicBezTo>
                    <a:pt x="1490" y="3580"/>
                    <a:pt x="1472" y="3591"/>
                    <a:pt x="1461" y="3602"/>
                  </a:cubicBezTo>
                  <a:cubicBezTo>
                    <a:pt x="1456" y="3609"/>
                    <a:pt x="1450" y="3614"/>
                    <a:pt x="1444" y="3620"/>
                  </a:cubicBezTo>
                  <a:lnTo>
                    <a:pt x="1438" y="3636"/>
                  </a:lnTo>
                  <a:lnTo>
                    <a:pt x="1433" y="3654"/>
                  </a:lnTo>
                  <a:lnTo>
                    <a:pt x="1433" y="3677"/>
                  </a:lnTo>
                  <a:cubicBezTo>
                    <a:pt x="1438" y="3693"/>
                    <a:pt x="1444" y="3704"/>
                    <a:pt x="1450" y="3722"/>
                  </a:cubicBezTo>
                  <a:cubicBezTo>
                    <a:pt x="1467" y="3751"/>
                    <a:pt x="1490" y="3779"/>
                    <a:pt x="1519" y="3813"/>
                  </a:cubicBezTo>
                  <a:cubicBezTo>
                    <a:pt x="1575" y="3869"/>
                    <a:pt x="1637" y="3927"/>
                    <a:pt x="1729" y="3989"/>
                  </a:cubicBezTo>
                  <a:cubicBezTo>
                    <a:pt x="1757" y="4011"/>
                    <a:pt x="1763" y="4063"/>
                    <a:pt x="1750" y="4092"/>
                  </a:cubicBezTo>
                  <a:cubicBezTo>
                    <a:pt x="1734" y="4120"/>
                    <a:pt x="1705" y="4137"/>
                    <a:pt x="1671" y="4137"/>
                  </a:cubicBezTo>
                  <a:lnTo>
                    <a:pt x="1660" y="4137"/>
                  </a:lnTo>
                  <a:cubicBezTo>
                    <a:pt x="1501" y="4097"/>
                    <a:pt x="1348" y="4074"/>
                    <a:pt x="1194" y="4063"/>
                  </a:cubicBezTo>
                  <a:lnTo>
                    <a:pt x="1109" y="4063"/>
                  </a:lnTo>
                  <a:cubicBezTo>
                    <a:pt x="1018" y="4063"/>
                    <a:pt x="939" y="4068"/>
                    <a:pt x="859" y="4086"/>
                  </a:cubicBezTo>
                  <a:cubicBezTo>
                    <a:pt x="803" y="4103"/>
                    <a:pt x="751" y="4120"/>
                    <a:pt x="706" y="4137"/>
                  </a:cubicBezTo>
                  <a:cubicBezTo>
                    <a:pt x="677" y="4154"/>
                    <a:pt x="643" y="4176"/>
                    <a:pt x="620" y="4199"/>
                  </a:cubicBezTo>
                  <a:cubicBezTo>
                    <a:pt x="598" y="4223"/>
                    <a:pt x="575" y="4244"/>
                    <a:pt x="552" y="4273"/>
                  </a:cubicBezTo>
                  <a:cubicBezTo>
                    <a:pt x="546" y="4291"/>
                    <a:pt x="535" y="4302"/>
                    <a:pt x="530" y="4318"/>
                  </a:cubicBezTo>
                  <a:cubicBezTo>
                    <a:pt x="530" y="4325"/>
                    <a:pt x="523" y="4336"/>
                    <a:pt x="523" y="4347"/>
                  </a:cubicBezTo>
                  <a:lnTo>
                    <a:pt x="523" y="4364"/>
                  </a:lnTo>
                  <a:cubicBezTo>
                    <a:pt x="530" y="4370"/>
                    <a:pt x="530" y="4375"/>
                    <a:pt x="535" y="4381"/>
                  </a:cubicBezTo>
                  <a:cubicBezTo>
                    <a:pt x="541" y="4393"/>
                    <a:pt x="546" y="4399"/>
                    <a:pt x="552" y="4409"/>
                  </a:cubicBezTo>
                  <a:cubicBezTo>
                    <a:pt x="564" y="4420"/>
                    <a:pt x="580" y="4433"/>
                    <a:pt x="591" y="4444"/>
                  </a:cubicBezTo>
                  <a:cubicBezTo>
                    <a:pt x="632" y="4467"/>
                    <a:pt x="672" y="4489"/>
                    <a:pt x="722" y="4506"/>
                  </a:cubicBezTo>
                  <a:cubicBezTo>
                    <a:pt x="762" y="4517"/>
                    <a:pt x="796" y="4523"/>
                    <a:pt x="837" y="4535"/>
                  </a:cubicBezTo>
                  <a:cubicBezTo>
                    <a:pt x="898" y="4546"/>
                    <a:pt x="939" y="4603"/>
                    <a:pt x="927" y="4666"/>
                  </a:cubicBezTo>
                  <a:cubicBezTo>
                    <a:pt x="916" y="4716"/>
                    <a:pt x="876" y="4750"/>
                    <a:pt x="824" y="4756"/>
                  </a:cubicBezTo>
                  <a:cubicBezTo>
                    <a:pt x="796" y="4756"/>
                    <a:pt x="769" y="4761"/>
                    <a:pt x="740" y="4768"/>
                  </a:cubicBezTo>
                  <a:cubicBezTo>
                    <a:pt x="694" y="4779"/>
                    <a:pt x="649" y="4790"/>
                    <a:pt x="591" y="4813"/>
                  </a:cubicBezTo>
                  <a:cubicBezTo>
                    <a:pt x="552" y="4829"/>
                    <a:pt x="507" y="4847"/>
                    <a:pt x="467" y="4870"/>
                  </a:cubicBezTo>
                  <a:cubicBezTo>
                    <a:pt x="370" y="4921"/>
                    <a:pt x="284" y="4978"/>
                    <a:pt x="205" y="5046"/>
                  </a:cubicBezTo>
                  <a:cubicBezTo>
                    <a:pt x="155" y="5091"/>
                    <a:pt x="114" y="5143"/>
                    <a:pt x="80" y="5188"/>
                  </a:cubicBezTo>
                  <a:cubicBezTo>
                    <a:pt x="58" y="5228"/>
                    <a:pt x="40" y="5267"/>
                    <a:pt x="24" y="5314"/>
                  </a:cubicBezTo>
                  <a:cubicBezTo>
                    <a:pt x="12" y="5341"/>
                    <a:pt x="6" y="5375"/>
                    <a:pt x="1" y="5404"/>
                  </a:cubicBezTo>
                  <a:lnTo>
                    <a:pt x="1" y="5432"/>
                  </a:lnTo>
                  <a:lnTo>
                    <a:pt x="6" y="5443"/>
                  </a:lnTo>
                  <a:lnTo>
                    <a:pt x="18" y="5455"/>
                  </a:lnTo>
                  <a:cubicBezTo>
                    <a:pt x="29" y="5461"/>
                    <a:pt x="35" y="5461"/>
                    <a:pt x="46" y="5466"/>
                  </a:cubicBezTo>
                  <a:cubicBezTo>
                    <a:pt x="80" y="5477"/>
                    <a:pt x="114" y="5484"/>
                    <a:pt x="160" y="5484"/>
                  </a:cubicBezTo>
                  <a:lnTo>
                    <a:pt x="189" y="5484"/>
                  </a:lnTo>
                  <a:cubicBezTo>
                    <a:pt x="268" y="5484"/>
                    <a:pt x="347" y="5477"/>
                    <a:pt x="410" y="5472"/>
                  </a:cubicBezTo>
                  <a:cubicBezTo>
                    <a:pt x="455" y="5466"/>
                    <a:pt x="501" y="5461"/>
                    <a:pt x="541" y="5461"/>
                  </a:cubicBezTo>
                  <a:cubicBezTo>
                    <a:pt x="586" y="5461"/>
                    <a:pt x="620" y="5484"/>
                    <a:pt x="632" y="5518"/>
                  </a:cubicBezTo>
                  <a:cubicBezTo>
                    <a:pt x="643" y="5545"/>
                    <a:pt x="638" y="5580"/>
                    <a:pt x="614" y="5603"/>
                  </a:cubicBezTo>
                  <a:cubicBezTo>
                    <a:pt x="580" y="5648"/>
                    <a:pt x="541" y="5694"/>
                    <a:pt x="507" y="5739"/>
                  </a:cubicBezTo>
                  <a:lnTo>
                    <a:pt x="484" y="5768"/>
                  </a:lnTo>
                  <a:cubicBezTo>
                    <a:pt x="467" y="5791"/>
                    <a:pt x="449" y="5807"/>
                    <a:pt x="439" y="5830"/>
                  </a:cubicBezTo>
                  <a:lnTo>
                    <a:pt x="428" y="5841"/>
                  </a:lnTo>
                  <a:cubicBezTo>
                    <a:pt x="410" y="5865"/>
                    <a:pt x="399" y="5881"/>
                    <a:pt x="381" y="5904"/>
                  </a:cubicBezTo>
                  <a:cubicBezTo>
                    <a:pt x="308" y="6023"/>
                    <a:pt x="250" y="6125"/>
                    <a:pt x="216" y="6227"/>
                  </a:cubicBezTo>
                  <a:cubicBezTo>
                    <a:pt x="200" y="6279"/>
                    <a:pt x="189" y="6324"/>
                    <a:pt x="189" y="6376"/>
                  </a:cubicBezTo>
                  <a:cubicBezTo>
                    <a:pt x="189" y="6398"/>
                    <a:pt x="189" y="6426"/>
                    <a:pt x="194" y="6455"/>
                  </a:cubicBezTo>
                  <a:cubicBezTo>
                    <a:pt x="200" y="6478"/>
                    <a:pt x="205" y="6495"/>
                    <a:pt x="211" y="6512"/>
                  </a:cubicBezTo>
                  <a:cubicBezTo>
                    <a:pt x="223" y="6523"/>
                    <a:pt x="229" y="6541"/>
                    <a:pt x="239" y="6552"/>
                  </a:cubicBezTo>
                  <a:cubicBezTo>
                    <a:pt x="257" y="6568"/>
                    <a:pt x="279" y="6586"/>
                    <a:pt x="297" y="6597"/>
                  </a:cubicBezTo>
                  <a:cubicBezTo>
                    <a:pt x="313" y="6609"/>
                    <a:pt x="331" y="6620"/>
                    <a:pt x="347" y="6626"/>
                  </a:cubicBezTo>
                  <a:cubicBezTo>
                    <a:pt x="365" y="6631"/>
                    <a:pt x="387" y="6631"/>
                    <a:pt x="404" y="6636"/>
                  </a:cubicBezTo>
                  <a:cubicBezTo>
                    <a:pt x="428" y="6636"/>
                    <a:pt x="449" y="6631"/>
                    <a:pt x="467" y="6631"/>
                  </a:cubicBezTo>
                  <a:cubicBezTo>
                    <a:pt x="501" y="6620"/>
                    <a:pt x="535" y="6609"/>
                    <a:pt x="569" y="6591"/>
                  </a:cubicBezTo>
                  <a:cubicBezTo>
                    <a:pt x="625" y="6563"/>
                    <a:pt x="688" y="6518"/>
                    <a:pt x="762" y="6455"/>
                  </a:cubicBezTo>
                  <a:cubicBezTo>
                    <a:pt x="916" y="6313"/>
                    <a:pt x="1041" y="6148"/>
                    <a:pt x="1120" y="6035"/>
                  </a:cubicBezTo>
                  <a:cubicBezTo>
                    <a:pt x="1149" y="5995"/>
                    <a:pt x="1183" y="5955"/>
                    <a:pt x="1212" y="5910"/>
                  </a:cubicBezTo>
                  <a:cubicBezTo>
                    <a:pt x="1257" y="5841"/>
                    <a:pt x="1307" y="5773"/>
                    <a:pt x="1359" y="5705"/>
                  </a:cubicBezTo>
                  <a:cubicBezTo>
                    <a:pt x="1375" y="5682"/>
                    <a:pt x="1404" y="5671"/>
                    <a:pt x="1433" y="5671"/>
                  </a:cubicBezTo>
                  <a:cubicBezTo>
                    <a:pt x="1450" y="5671"/>
                    <a:pt x="1461" y="5671"/>
                    <a:pt x="1472" y="5676"/>
                  </a:cubicBezTo>
                  <a:cubicBezTo>
                    <a:pt x="1506" y="5694"/>
                    <a:pt x="1524" y="5723"/>
                    <a:pt x="1530" y="5757"/>
                  </a:cubicBezTo>
                  <a:cubicBezTo>
                    <a:pt x="1535" y="5791"/>
                    <a:pt x="1535" y="5825"/>
                    <a:pt x="1540" y="5852"/>
                  </a:cubicBezTo>
                  <a:cubicBezTo>
                    <a:pt x="1540" y="5875"/>
                    <a:pt x="1546" y="5899"/>
                    <a:pt x="1546" y="5920"/>
                  </a:cubicBezTo>
                  <a:lnTo>
                    <a:pt x="1553" y="5967"/>
                  </a:lnTo>
                  <a:lnTo>
                    <a:pt x="1558" y="6017"/>
                  </a:lnTo>
                  <a:cubicBezTo>
                    <a:pt x="1569" y="6085"/>
                    <a:pt x="1575" y="6148"/>
                    <a:pt x="1587" y="6211"/>
                  </a:cubicBezTo>
                  <a:cubicBezTo>
                    <a:pt x="1598" y="6256"/>
                    <a:pt x="1609" y="6295"/>
                    <a:pt x="1626" y="6330"/>
                  </a:cubicBezTo>
                  <a:cubicBezTo>
                    <a:pt x="1637" y="6347"/>
                    <a:pt x="1648" y="6358"/>
                    <a:pt x="1660" y="6376"/>
                  </a:cubicBezTo>
                  <a:cubicBezTo>
                    <a:pt x="1666" y="6381"/>
                    <a:pt x="1677" y="6392"/>
                    <a:pt x="1682" y="6398"/>
                  </a:cubicBezTo>
                  <a:cubicBezTo>
                    <a:pt x="1695" y="6405"/>
                    <a:pt x="1705" y="6410"/>
                    <a:pt x="1716" y="6410"/>
                  </a:cubicBezTo>
                  <a:cubicBezTo>
                    <a:pt x="1729" y="6416"/>
                    <a:pt x="1745" y="6421"/>
                    <a:pt x="1757" y="6421"/>
                  </a:cubicBezTo>
                  <a:cubicBezTo>
                    <a:pt x="1774" y="6421"/>
                    <a:pt x="1785" y="6421"/>
                    <a:pt x="1802" y="6416"/>
                  </a:cubicBezTo>
                  <a:cubicBezTo>
                    <a:pt x="1813" y="6416"/>
                    <a:pt x="1831" y="6410"/>
                    <a:pt x="1842" y="6398"/>
                  </a:cubicBezTo>
                  <a:cubicBezTo>
                    <a:pt x="1865" y="6387"/>
                    <a:pt x="1887" y="6376"/>
                    <a:pt x="1905" y="6358"/>
                  </a:cubicBezTo>
                  <a:cubicBezTo>
                    <a:pt x="1933" y="6330"/>
                    <a:pt x="1962" y="6295"/>
                    <a:pt x="1996" y="6250"/>
                  </a:cubicBezTo>
                  <a:cubicBezTo>
                    <a:pt x="2057" y="6148"/>
                    <a:pt x="2109" y="6035"/>
                    <a:pt x="2160" y="5875"/>
                  </a:cubicBezTo>
                  <a:cubicBezTo>
                    <a:pt x="2194" y="5773"/>
                    <a:pt x="2228" y="5648"/>
                    <a:pt x="2262" y="5506"/>
                  </a:cubicBezTo>
                  <a:cubicBezTo>
                    <a:pt x="2274" y="5443"/>
                    <a:pt x="2319" y="5409"/>
                    <a:pt x="2376" y="5404"/>
                  </a:cubicBezTo>
                  <a:cubicBezTo>
                    <a:pt x="2432" y="5404"/>
                    <a:pt x="2484" y="5432"/>
                    <a:pt x="2501" y="5484"/>
                  </a:cubicBezTo>
                  <a:cubicBezTo>
                    <a:pt x="2513" y="5518"/>
                    <a:pt x="2529" y="5552"/>
                    <a:pt x="2547" y="5586"/>
                  </a:cubicBezTo>
                  <a:cubicBezTo>
                    <a:pt x="2563" y="5626"/>
                    <a:pt x="2586" y="5655"/>
                    <a:pt x="2610" y="5682"/>
                  </a:cubicBezTo>
                  <a:cubicBezTo>
                    <a:pt x="2626" y="5700"/>
                    <a:pt x="2644" y="5716"/>
                    <a:pt x="2660" y="5728"/>
                  </a:cubicBezTo>
                  <a:cubicBezTo>
                    <a:pt x="2671" y="5734"/>
                    <a:pt x="2683" y="5739"/>
                    <a:pt x="2694" y="5745"/>
                  </a:cubicBezTo>
                  <a:cubicBezTo>
                    <a:pt x="2700" y="5745"/>
                    <a:pt x="2712" y="5750"/>
                    <a:pt x="2723" y="5750"/>
                  </a:cubicBezTo>
                  <a:cubicBezTo>
                    <a:pt x="2728" y="5750"/>
                    <a:pt x="2739" y="5750"/>
                    <a:pt x="2746" y="5745"/>
                  </a:cubicBezTo>
                  <a:cubicBezTo>
                    <a:pt x="2762" y="5745"/>
                    <a:pt x="2773" y="5739"/>
                    <a:pt x="2786" y="5734"/>
                  </a:cubicBezTo>
                  <a:cubicBezTo>
                    <a:pt x="2807" y="5723"/>
                    <a:pt x="2825" y="5705"/>
                    <a:pt x="2848" y="5689"/>
                  </a:cubicBezTo>
                  <a:cubicBezTo>
                    <a:pt x="2870" y="5665"/>
                    <a:pt x="2899" y="5637"/>
                    <a:pt x="2916" y="5608"/>
                  </a:cubicBezTo>
                  <a:cubicBezTo>
                    <a:pt x="2938" y="5569"/>
                    <a:pt x="2961" y="5524"/>
                    <a:pt x="2978" y="5472"/>
                  </a:cubicBezTo>
                  <a:cubicBezTo>
                    <a:pt x="3006" y="5393"/>
                    <a:pt x="3019" y="5301"/>
                    <a:pt x="3030" y="5188"/>
                  </a:cubicBezTo>
                  <a:cubicBezTo>
                    <a:pt x="3035" y="4994"/>
                    <a:pt x="3019" y="4784"/>
                    <a:pt x="2967" y="4535"/>
                  </a:cubicBezTo>
                  <a:lnTo>
                    <a:pt x="2961" y="4529"/>
                  </a:lnTo>
                  <a:lnTo>
                    <a:pt x="2961" y="4523"/>
                  </a:lnTo>
                  <a:cubicBezTo>
                    <a:pt x="2951" y="4483"/>
                    <a:pt x="2944" y="4449"/>
                    <a:pt x="2938" y="4420"/>
                  </a:cubicBezTo>
                  <a:cubicBezTo>
                    <a:pt x="2927" y="4386"/>
                    <a:pt x="2927" y="4370"/>
                    <a:pt x="2938" y="4347"/>
                  </a:cubicBezTo>
                  <a:cubicBezTo>
                    <a:pt x="2951" y="4325"/>
                    <a:pt x="2972" y="4307"/>
                    <a:pt x="2996" y="4296"/>
                  </a:cubicBezTo>
                  <a:cubicBezTo>
                    <a:pt x="3001" y="4296"/>
                    <a:pt x="3012" y="4291"/>
                    <a:pt x="3024" y="4291"/>
                  </a:cubicBezTo>
                  <a:cubicBezTo>
                    <a:pt x="3064" y="4291"/>
                    <a:pt x="3103" y="4318"/>
                    <a:pt x="3114" y="4352"/>
                  </a:cubicBezTo>
                  <a:cubicBezTo>
                    <a:pt x="3155" y="4478"/>
                    <a:pt x="3189" y="4609"/>
                    <a:pt x="3211" y="4734"/>
                  </a:cubicBezTo>
                  <a:cubicBezTo>
                    <a:pt x="3268" y="4864"/>
                    <a:pt x="3326" y="5000"/>
                    <a:pt x="3376" y="5136"/>
                  </a:cubicBezTo>
                  <a:cubicBezTo>
                    <a:pt x="3428" y="5267"/>
                    <a:pt x="3478" y="5416"/>
                    <a:pt x="3512" y="5558"/>
                  </a:cubicBezTo>
                  <a:lnTo>
                    <a:pt x="3523" y="5592"/>
                  </a:lnTo>
                  <a:lnTo>
                    <a:pt x="3536" y="5631"/>
                  </a:lnTo>
                  <a:lnTo>
                    <a:pt x="3547" y="5631"/>
                  </a:lnTo>
                  <a:cubicBezTo>
                    <a:pt x="3643" y="5631"/>
                    <a:pt x="3740" y="5620"/>
                    <a:pt x="3842" y="5603"/>
                  </a:cubicBezTo>
                  <a:cubicBezTo>
                    <a:pt x="3990" y="5569"/>
                    <a:pt x="4144" y="5506"/>
                    <a:pt x="4320" y="5416"/>
                  </a:cubicBezTo>
                  <a:lnTo>
                    <a:pt x="4388" y="5382"/>
                  </a:lnTo>
                  <a:lnTo>
                    <a:pt x="4478" y="5330"/>
                  </a:lnTo>
                  <a:cubicBezTo>
                    <a:pt x="4462" y="5280"/>
                    <a:pt x="4433" y="5233"/>
                    <a:pt x="4410" y="5183"/>
                  </a:cubicBezTo>
                  <a:cubicBezTo>
                    <a:pt x="4348" y="5068"/>
                    <a:pt x="4286" y="4955"/>
                    <a:pt x="4217" y="4847"/>
                  </a:cubicBezTo>
                  <a:cubicBezTo>
                    <a:pt x="4183" y="4790"/>
                    <a:pt x="4149" y="4739"/>
                    <a:pt x="4110" y="4688"/>
                  </a:cubicBezTo>
                  <a:cubicBezTo>
                    <a:pt x="4058" y="4659"/>
                    <a:pt x="4007" y="4632"/>
                    <a:pt x="3961" y="4598"/>
                  </a:cubicBezTo>
                  <a:cubicBezTo>
                    <a:pt x="3848" y="4523"/>
                    <a:pt x="3701" y="4393"/>
                    <a:pt x="3638" y="4210"/>
                  </a:cubicBezTo>
                  <a:cubicBezTo>
                    <a:pt x="3609" y="4142"/>
                    <a:pt x="3649" y="4068"/>
                    <a:pt x="3717" y="4040"/>
                  </a:cubicBezTo>
                  <a:cubicBezTo>
                    <a:pt x="3735" y="4034"/>
                    <a:pt x="3746" y="4034"/>
                    <a:pt x="3762" y="4034"/>
                  </a:cubicBezTo>
                  <a:cubicBezTo>
                    <a:pt x="3785" y="4034"/>
                    <a:pt x="3803" y="4040"/>
                    <a:pt x="3819" y="4045"/>
                  </a:cubicBezTo>
                  <a:cubicBezTo>
                    <a:pt x="3842" y="4058"/>
                    <a:pt x="3859" y="4068"/>
                    <a:pt x="3877" y="4092"/>
                  </a:cubicBezTo>
                  <a:cubicBezTo>
                    <a:pt x="3898" y="4137"/>
                    <a:pt x="3932" y="4188"/>
                    <a:pt x="3973" y="4234"/>
                  </a:cubicBezTo>
                  <a:cubicBezTo>
                    <a:pt x="4018" y="4279"/>
                    <a:pt x="4076" y="4330"/>
                    <a:pt x="4144" y="4375"/>
                  </a:cubicBezTo>
                  <a:cubicBezTo>
                    <a:pt x="4239" y="4438"/>
                    <a:pt x="4348" y="4489"/>
                    <a:pt x="4462" y="4529"/>
                  </a:cubicBezTo>
                  <a:cubicBezTo>
                    <a:pt x="4564" y="4564"/>
                    <a:pt x="4655" y="4580"/>
                    <a:pt x="4745" y="4591"/>
                  </a:cubicBezTo>
                  <a:lnTo>
                    <a:pt x="4797" y="4591"/>
                  </a:lnTo>
                  <a:cubicBezTo>
                    <a:pt x="4842" y="4591"/>
                    <a:pt x="4887" y="4585"/>
                    <a:pt x="4933" y="4580"/>
                  </a:cubicBezTo>
                  <a:cubicBezTo>
                    <a:pt x="4955" y="4574"/>
                    <a:pt x="4978" y="4564"/>
                    <a:pt x="5002" y="4551"/>
                  </a:cubicBezTo>
                  <a:cubicBezTo>
                    <a:pt x="5018" y="4546"/>
                    <a:pt x="5030" y="4540"/>
                    <a:pt x="5041" y="4529"/>
                  </a:cubicBezTo>
                  <a:cubicBezTo>
                    <a:pt x="5052" y="4517"/>
                    <a:pt x="5058" y="4512"/>
                    <a:pt x="5064" y="4501"/>
                  </a:cubicBezTo>
                  <a:cubicBezTo>
                    <a:pt x="5070" y="4489"/>
                    <a:pt x="5075" y="4478"/>
                    <a:pt x="5081" y="4467"/>
                  </a:cubicBezTo>
                  <a:cubicBezTo>
                    <a:pt x="5086" y="4444"/>
                    <a:pt x="5092" y="4427"/>
                    <a:pt x="5092" y="4404"/>
                  </a:cubicBezTo>
                  <a:cubicBezTo>
                    <a:pt x="5092" y="4375"/>
                    <a:pt x="5092" y="4341"/>
                    <a:pt x="5086" y="4307"/>
                  </a:cubicBezTo>
                  <a:cubicBezTo>
                    <a:pt x="5070" y="4250"/>
                    <a:pt x="5047" y="4188"/>
                    <a:pt x="5013" y="4126"/>
                  </a:cubicBezTo>
                  <a:cubicBezTo>
                    <a:pt x="4996" y="4086"/>
                    <a:pt x="5018" y="4040"/>
                    <a:pt x="5052" y="4018"/>
                  </a:cubicBezTo>
                  <a:cubicBezTo>
                    <a:pt x="5064" y="4006"/>
                    <a:pt x="5081" y="4000"/>
                    <a:pt x="5104" y="4000"/>
                  </a:cubicBezTo>
                  <a:cubicBezTo>
                    <a:pt x="5115" y="4000"/>
                    <a:pt x="5133" y="4000"/>
                    <a:pt x="5143" y="4006"/>
                  </a:cubicBezTo>
                  <a:cubicBezTo>
                    <a:pt x="5251" y="4058"/>
                    <a:pt x="5382" y="4113"/>
                    <a:pt x="5519" y="4160"/>
                  </a:cubicBezTo>
                  <a:cubicBezTo>
                    <a:pt x="5684" y="4210"/>
                    <a:pt x="5825" y="4244"/>
                    <a:pt x="5962" y="4250"/>
                  </a:cubicBezTo>
                  <a:lnTo>
                    <a:pt x="6007" y="4250"/>
                  </a:lnTo>
                  <a:cubicBezTo>
                    <a:pt x="6069" y="4250"/>
                    <a:pt x="6138" y="4244"/>
                    <a:pt x="6195" y="4234"/>
                  </a:cubicBezTo>
                  <a:cubicBezTo>
                    <a:pt x="6251" y="4223"/>
                    <a:pt x="6303" y="4205"/>
                    <a:pt x="6348" y="4182"/>
                  </a:cubicBezTo>
                  <a:cubicBezTo>
                    <a:pt x="6387" y="4160"/>
                    <a:pt x="6421" y="4137"/>
                    <a:pt x="6450" y="4108"/>
                  </a:cubicBezTo>
                  <a:cubicBezTo>
                    <a:pt x="6468" y="4092"/>
                    <a:pt x="6484" y="4074"/>
                    <a:pt x="6496" y="4052"/>
                  </a:cubicBezTo>
                  <a:cubicBezTo>
                    <a:pt x="6507" y="4034"/>
                    <a:pt x="6518" y="4018"/>
                    <a:pt x="6524" y="4000"/>
                  </a:cubicBezTo>
                  <a:cubicBezTo>
                    <a:pt x="6530" y="3984"/>
                    <a:pt x="6536" y="3966"/>
                    <a:pt x="6536" y="3950"/>
                  </a:cubicBezTo>
                  <a:cubicBezTo>
                    <a:pt x="6536" y="3927"/>
                    <a:pt x="6536" y="3903"/>
                    <a:pt x="6530" y="3887"/>
                  </a:cubicBezTo>
                  <a:cubicBezTo>
                    <a:pt x="6524" y="3858"/>
                    <a:pt x="6513" y="3830"/>
                    <a:pt x="6502" y="3801"/>
                  </a:cubicBezTo>
                  <a:cubicBezTo>
                    <a:pt x="6479" y="3767"/>
                    <a:pt x="6455" y="3738"/>
                    <a:pt x="6434" y="3711"/>
                  </a:cubicBezTo>
                  <a:cubicBezTo>
                    <a:pt x="6399" y="3677"/>
                    <a:pt x="6365" y="3648"/>
                    <a:pt x="6331" y="3620"/>
                  </a:cubicBezTo>
                  <a:cubicBezTo>
                    <a:pt x="6308" y="3609"/>
                    <a:pt x="6285" y="3597"/>
                    <a:pt x="6263" y="3586"/>
                  </a:cubicBezTo>
                  <a:lnTo>
                    <a:pt x="6229" y="3575"/>
                  </a:lnTo>
                  <a:lnTo>
                    <a:pt x="6177" y="3557"/>
                  </a:lnTo>
                  <a:cubicBezTo>
                    <a:pt x="6149" y="3546"/>
                    <a:pt x="6121" y="3507"/>
                    <a:pt x="6109" y="3478"/>
                  </a:cubicBezTo>
                  <a:cubicBezTo>
                    <a:pt x="6098" y="3444"/>
                    <a:pt x="6098" y="3410"/>
                    <a:pt x="6114" y="3376"/>
                  </a:cubicBezTo>
                  <a:cubicBezTo>
                    <a:pt x="6138" y="3329"/>
                    <a:pt x="6189" y="3295"/>
                    <a:pt x="6234" y="3295"/>
                  </a:cubicBezTo>
                  <a:cubicBezTo>
                    <a:pt x="6245" y="3295"/>
                    <a:pt x="6258" y="3295"/>
                    <a:pt x="6263" y="3302"/>
                  </a:cubicBezTo>
                  <a:cubicBezTo>
                    <a:pt x="6337" y="3318"/>
                    <a:pt x="6428" y="3329"/>
                    <a:pt x="6536" y="3342"/>
                  </a:cubicBezTo>
                  <a:lnTo>
                    <a:pt x="6667" y="3342"/>
                  </a:lnTo>
                  <a:cubicBezTo>
                    <a:pt x="6825" y="3342"/>
                    <a:pt x="6985" y="3329"/>
                    <a:pt x="7132" y="3295"/>
                  </a:cubicBezTo>
                  <a:cubicBezTo>
                    <a:pt x="7240" y="3273"/>
                    <a:pt x="7331" y="3245"/>
                    <a:pt x="7417" y="3205"/>
                  </a:cubicBezTo>
                  <a:cubicBezTo>
                    <a:pt x="7451" y="3182"/>
                    <a:pt x="7485" y="3159"/>
                    <a:pt x="7519" y="3132"/>
                  </a:cubicBezTo>
                  <a:cubicBezTo>
                    <a:pt x="7536" y="3114"/>
                    <a:pt x="7546" y="3097"/>
                    <a:pt x="7564" y="3080"/>
                  </a:cubicBezTo>
                  <a:cubicBezTo>
                    <a:pt x="7575" y="3063"/>
                    <a:pt x="7581" y="3046"/>
                    <a:pt x="7587" y="3029"/>
                  </a:cubicBezTo>
                  <a:cubicBezTo>
                    <a:pt x="7593" y="3006"/>
                    <a:pt x="7598" y="2983"/>
                    <a:pt x="7604" y="2967"/>
                  </a:cubicBezTo>
                  <a:cubicBezTo>
                    <a:pt x="7604" y="2949"/>
                    <a:pt x="7598" y="2932"/>
                    <a:pt x="7598" y="2915"/>
                  </a:cubicBezTo>
                  <a:cubicBezTo>
                    <a:pt x="7593" y="2898"/>
                    <a:pt x="7587" y="2886"/>
                    <a:pt x="7581" y="2875"/>
                  </a:cubicBezTo>
                  <a:cubicBezTo>
                    <a:pt x="7575" y="2864"/>
                    <a:pt x="7564" y="2847"/>
                    <a:pt x="7559" y="2836"/>
                  </a:cubicBezTo>
                  <a:cubicBezTo>
                    <a:pt x="7536" y="2818"/>
                    <a:pt x="7519" y="2802"/>
                    <a:pt x="7496" y="2784"/>
                  </a:cubicBezTo>
                  <a:cubicBezTo>
                    <a:pt x="7444" y="2757"/>
                    <a:pt x="7388" y="2733"/>
                    <a:pt x="7325" y="2710"/>
                  </a:cubicBezTo>
                  <a:cubicBezTo>
                    <a:pt x="7178" y="2665"/>
                    <a:pt x="7024" y="2642"/>
                    <a:pt x="6882" y="2626"/>
                  </a:cubicBezTo>
                  <a:cubicBezTo>
                    <a:pt x="6825" y="2620"/>
                    <a:pt x="6775" y="2613"/>
                    <a:pt x="6723" y="2608"/>
                  </a:cubicBezTo>
                  <a:lnTo>
                    <a:pt x="6672" y="2608"/>
                  </a:lnTo>
                  <a:cubicBezTo>
                    <a:pt x="6655" y="2602"/>
                    <a:pt x="6638" y="2602"/>
                    <a:pt x="6626" y="2602"/>
                  </a:cubicBezTo>
                  <a:cubicBezTo>
                    <a:pt x="6610" y="2597"/>
                    <a:pt x="6599" y="2597"/>
                    <a:pt x="6586" y="2597"/>
                  </a:cubicBezTo>
                  <a:cubicBezTo>
                    <a:pt x="6558" y="2592"/>
                    <a:pt x="6536" y="2592"/>
                    <a:pt x="6513" y="2586"/>
                  </a:cubicBezTo>
                  <a:cubicBezTo>
                    <a:pt x="6468" y="2586"/>
                    <a:pt x="6434" y="2540"/>
                    <a:pt x="6434" y="2500"/>
                  </a:cubicBezTo>
                  <a:cubicBezTo>
                    <a:pt x="6428" y="2466"/>
                    <a:pt x="6445" y="2432"/>
                    <a:pt x="6473" y="2416"/>
                  </a:cubicBezTo>
                  <a:cubicBezTo>
                    <a:pt x="6536" y="2369"/>
                    <a:pt x="6604" y="2341"/>
                    <a:pt x="6667" y="2307"/>
                  </a:cubicBezTo>
                  <a:lnTo>
                    <a:pt x="6701" y="2290"/>
                  </a:lnTo>
                  <a:lnTo>
                    <a:pt x="6762" y="2262"/>
                  </a:lnTo>
                  <a:lnTo>
                    <a:pt x="6780" y="2256"/>
                  </a:lnTo>
                  <a:cubicBezTo>
                    <a:pt x="6848" y="2222"/>
                    <a:pt x="6911" y="2193"/>
                    <a:pt x="6979" y="2159"/>
                  </a:cubicBezTo>
                  <a:lnTo>
                    <a:pt x="6990" y="2154"/>
                  </a:lnTo>
                  <a:cubicBezTo>
                    <a:pt x="7115" y="2086"/>
                    <a:pt x="7246" y="2017"/>
                    <a:pt x="7360" y="1915"/>
                  </a:cubicBezTo>
                  <a:cubicBezTo>
                    <a:pt x="7399" y="1881"/>
                    <a:pt x="7428" y="1847"/>
                    <a:pt x="7451" y="1818"/>
                  </a:cubicBezTo>
                  <a:cubicBezTo>
                    <a:pt x="7462" y="1795"/>
                    <a:pt x="7467" y="1779"/>
                    <a:pt x="7478" y="1761"/>
                  </a:cubicBezTo>
                  <a:cubicBezTo>
                    <a:pt x="7478" y="1745"/>
                    <a:pt x="7485" y="1727"/>
                    <a:pt x="7485" y="1716"/>
                  </a:cubicBezTo>
                  <a:lnTo>
                    <a:pt x="7485" y="1676"/>
                  </a:lnTo>
                  <a:cubicBezTo>
                    <a:pt x="7478" y="1659"/>
                    <a:pt x="7473" y="1642"/>
                    <a:pt x="7467" y="1631"/>
                  </a:cubicBezTo>
                  <a:cubicBezTo>
                    <a:pt x="7462" y="1614"/>
                    <a:pt x="7451" y="1603"/>
                    <a:pt x="7439" y="1591"/>
                  </a:cubicBezTo>
                  <a:cubicBezTo>
                    <a:pt x="7428" y="1580"/>
                    <a:pt x="7417" y="1569"/>
                    <a:pt x="7405" y="1563"/>
                  </a:cubicBezTo>
                  <a:cubicBezTo>
                    <a:pt x="7388" y="1551"/>
                    <a:pt x="7370" y="1540"/>
                    <a:pt x="7354" y="1535"/>
                  </a:cubicBezTo>
                  <a:cubicBezTo>
                    <a:pt x="7325" y="1529"/>
                    <a:pt x="7297" y="1522"/>
                    <a:pt x="7263" y="1517"/>
                  </a:cubicBezTo>
                  <a:lnTo>
                    <a:pt x="7234" y="1517"/>
                  </a:lnTo>
                  <a:cubicBezTo>
                    <a:pt x="7171" y="1517"/>
                    <a:pt x="7110" y="1529"/>
                    <a:pt x="7035" y="1546"/>
                  </a:cubicBezTo>
                  <a:cubicBezTo>
                    <a:pt x="6865" y="1585"/>
                    <a:pt x="6683" y="1653"/>
                    <a:pt x="6473" y="1761"/>
                  </a:cubicBezTo>
                  <a:cubicBezTo>
                    <a:pt x="6376" y="1813"/>
                    <a:pt x="6285" y="1863"/>
                    <a:pt x="6195" y="1921"/>
                  </a:cubicBezTo>
                  <a:cubicBezTo>
                    <a:pt x="6109" y="1972"/>
                    <a:pt x="6041" y="2017"/>
                    <a:pt x="5978" y="2075"/>
                  </a:cubicBezTo>
                  <a:lnTo>
                    <a:pt x="5917" y="2125"/>
                  </a:lnTo>
                  <a:cubicBezTo>
                    <a:pt x="5899" y="2136"/>
                    <a:pt x="5883" y="2154"/>
                    <a:pt x="5870" y="2170"/>
                  </a:cubicBezTo>
                  <a:cubicBezTo>
                    <a:pt x="5854" y="2188"/>
                    <a:pt x="5831" y="2199"/>
                    <a:pt x="5802" y="2199"/>
                  </a:cubicBezTo>
                  <a:cubicBezTo>
                    <a:pt x="5791" y="2199"/>
                    <a:pt x="5780" y="2193"/>
                    <a:pt x="5768" y="2193"/>
                  </a:cubicBezTo>
                  <a:cubicBezTo>
                    <a:pt x="5734" y="2177"/>
                    <a:pt x="5705" y="2131"/>
                    <a:pt x="5718" y="2097"/>
                  </a:cubicBezTo>
                  <a:cubicBezTo>
                    <a:pt x="5746" y="2006"/>
                    <a:pt x="5774" y="1897"/>
                    <a:pt x="5786" y="1790"/>
                  </a:cubicBezTo>
                  <a:cubicBezTo>
                    <a:pt x="5786" y="1768"/>
                    <a:pt x="5786" y="1745"/>
                    <a:pt x="5780" y="1721"/>
                  </a:cubicBezTo>
                  <a:cubicBezTo>
                    <a:pt x="5780" y="1711"/>
                    <a:pt x="5780" y="1705"/>
                    <a:pt x="5774" y="1700"/>
                  </a:cubicBezTo>
                  <a:cubicBezTo>
                    <a:pt x="5768" y="1693"/>
                    <a:pt x="5763" y="1693"/>
                    <a:pt x="5757" y="1693"/>
                  </a:cubicBezTo>
                  <a:cubicBezTo>
                    <a:pt x="5723" y="1700"/>
                    <a:pt x="5700" y="1711"/>
                    <a:pt x="5684" y="1721"/>
                  </a:cubicBezTo>
                  <a:cubicBezTo>
                    <a:pt x="5592" y="1768"/>
                    <a:pt x="5513" y="1836"/>
                    <a:pt x="5456" y="1886"/>
                  </a:cubicBezTo>
                  <a:cubicBezTo>
                    <a:pt x="5314" y="2012"/>
                    <a:pt x="5194" y="2154"/>
                    <a:pt x="5098" y="2301"/>
                  </a:cubicBezTo>
                  <a:cubicBezTo>
                    <a:pt x="5052" y="2375"/>
                    <a:pt x="5018" y="2443"/>
                    <a:pt x="4989" y="2500"/>
                  </a:cubicBezTo>
                  <a:cubicBezTo>
                    <a:pt x="4989" y="2523"/>
                    <a:pt x="4978" y="2540"/>
                    <a:pt x="4968" y="2557"/>
                  </a:cubicBezTo>
                  <a:lnTo>
                    <a:pt x="4955" y="2568"/>
                  </a:lnTo>
                  <a:lnTo>
                    <a:pt x="4944" y="2579"/>
                  </a:lnTo>
                  <a:cubicBezTo>
                    <a:pt x="4921" y="2592"/>
                    <a:pt x="4899" y="2597"/>
                    <a:pt x="4876" y="2597"/>
                  </a:cubicBezTo>
                  <a:lnTo>
                    <a:pt x="4853" y="2597"/>
                  </a:lnTo>
                  <a:cubicBezTo>
                    <a:pt x="4819" y="2592"/>
                    <a:pt x="4792" y="2574"/>
                    <a:pt x="4774" y="2545"/>
                  </a:cubicBezTo>
                  <a:cubicBezTo>
                    <a:pt x="4758" y="2523"/>
                    <a:pt x="4751" y="2495"/>
                    <a:pt x="4758" y="2455"/>
                  </a:cubicBezTo>
                  <a:cubicBezTo>
                    <a:pt x="4758" y="2427"/>
                    <a:pt x="4763" y="2392"/>
                    <a:pt x="4763" y="2364"/>
                  </a:cubicBezTo>
                  <a:cubicBezTo>
                    <a:pt x="4768" y="2319"/>
                    <a:pt x="4774" y="2279"/>
                    <a:pt x="4779" y="2233"/>
                  </a:cubicBezTo>
                  <a:cubicBezTo>
                    <a:pt x="4779" y="2177"/>
                    <a:pt x="4779" y="2131"/>
                    <a:pt x="4774" y="2086"/>
                  </a:cubicBezTo>
                  <a:cubicBezTo>
                    <a:pt x="4768" y="2075"/>
                    <a:pt x="4763" y="2057"/>
                    <a:pt x="4758" y="2046"/>
                  </a:cubicBezTo>
                  <a:lnTo>
                    <a:pt x="4751" y="2034"/>
                  </a:lnTo>
                  <a:lnTo>
                    <a:pt x="4740" y="2023"/>
                  </a:lnTo>
                  <a:lnTo>
                    <a:pt x="4729" y="2017"/>
                  </a:lnTo>
                  <a:cubicBezTo>
                    <a:pt x="4717" y="2017"/>
                    <a:pt x="4706" y="2017"/>
                    <a:pt x="4695" y="2012"/>
                  </a:cubicBezTo>
                  <a:cubicBezTo>
                    <a:pt x="4677" y="2012"/>
                    <a:pt x="4661" y="2017"/>
                    <a:pt x="4638" y="2017"/>
                  </a:cubicBezTo>
                  <a:cubicBezTo>
                    <a:pt x="4621" y="2023"/>
                    <a:pt x="4598" y="2028"/>
                    <a:pt x="4580" y="2041"/>
                  </a:cubicBezTo>
                  <a:cubicBezTo>
                    <a:pt x="4558" y="2057"/>
                    <a:pt x="4530" y="2075"/>
                    <a:pt x="4512" y="2091"/>
                  </a:cubicBezTo>
                  <a:cubicBezTo>
                    <a:pt x="4473" y="2125"/>
                    <a:pt x="4444" y="2165"/>
                    <a:pt x="4410" y="2211"/>
                  </a:cubicBezTo>
                  <a:cubicBezTo>
                    <a:pt x="4354" y="2301"/>
                    <a:pt x="4302" y="2416"/>
                    <a:pt x="4252" y="2557"/>
                  </a:cubicBezTo>
                  <a:lnTo>
                    <a:pt x="4246" y="2574"/>
                  </a:lnTo>
                  <a:cubicBezTo>
                    <a:pt x="4212" y="2682"/>
                    <a:pt x="4183" y="2796"/>
                    <a:pt x="4155" y="2920"/>
                  </a:cubicBezTo>
                  <a:cubicBezTo>
                    <a:pt x="4144" y="2972"/>
                    <a:pt x="4132" y="3029"/>
                    <a:pt x="4121" y="3080"/>
                  </a:cubicBezTo>
                  <a:lnTo>
                    <a:pt x="4115" y="3108"/>
                  </a:lnTo>
                  <a:cubicBezTo>
                    <a:pt x="4110" y="3137"/>
                    <a:pt x="4103" y="3177"/>
                    <a:pt x="4092" y="3205"/>
                  </a:cubicBezTo>
                  <a:cubicBezTo>
                    <a:pt x="4081" y="3227"/>
                    <a:pt x="4069" y="3239"/>
                    <a:pt x="4058" y="3250"/>
                  </a:cubicBezTo>
                  <a:cubicBezTo>
                    <a:pt x="4042" y="3261"/>
                    <a:pt x="4024" y="3268"/>
                    <a:pt x="4001" y="3268"/>
                  </a:cubicBezTo>
                  <a:lnTo>
                    <a:pt x="3984" y="3268"/>
                  </a:lnTo>
                  <a:cubicBezTo>
                    <a:pt x="3950" y="3256"/>
                    <a:pt x="3911" y="3222"/>
                    <a:pt x="3911" y="3182"/>
                  </a:cubicBezTo>
                  <a:lnTo>
                    <a:pt x="3911" y="3171"/>
                  </a:lnTo>
                  <a:lnTo>
                    <a:pt x="3911" y="3153"/>
                  </a:lnTo>
                  <a:lnTo>
                    <a:pt x="3911" y="3132"/>
                  </a:lnTo>
                  <a:cubicBezTo>
                    <a:pt x="3916" y="3012"/>
                    <a:pt x="3916" y="2886"/>
                    <a:pt x="3893" y="2767"/>
                  </a:cubicBezTo>
                  <a:cubicBezTo>
                    <a:pt x="3887" y="2739"/>
                    <a:pt x="3877" y="2716"/>
                    <a:pt x="3871" y="2694"/>
                  </a:cubicBezTo>
                  <a:cubicBezTo>
                    <a:pt x="3864" y="2682"/>
                    <a:pt x="3853" y="2671"/>
                    <a:pt x="3848" y="2665"/>
                  </a:cubicBezTo>
                  <a:cubicBezTo>
                    <a:pt x="3842" y="2660"/>
                    <a:pt x="3837" y="2654"/>
                    <a:pt x="3830" y="2647"/>
                  </a:cubicBezTo>
                  <a:cubicBezTo>
                    <a:pt x="3825" y="2647"/>
                    <a:pt x="3819" y="2642"/>
                    <a:pt x="3814" y="2642"/>
                  </a:cubicBezTo>
                  <a:cubicBezTo>
                    <a:pt x="3808" y="2637"/>
                    <a:pt x="3796" y="2637"/>
                    <a:pt x="3791" y="2637"/>
                  </a:cubicBezTo>
                  <a:cubicBezTo>
                    <a:pt x="3774" y="2637"/>
                    <a:pt x="3757" y="2637"/>
                    <a:pt x="3740" y="2642"/>
                  </a:cubicBezTo>
                  <a:cubicBezTo>
                    <a:pt x="3722" y="2647"/>
                    <a:pt x="3706" y="2654"/>
                    <a:pt x="3688" y="2660"/>
                  </a:cubicBezTo>
                  <a:cubicBezTo>
                    <a:pt x="3672" y="2671"/>
                    <a:pt x="3649" y="2682"/>
                    <a:pt x="3638" y="2699"/>
                  </a:cubicBezTo>
                  <a:cubicBezTo>
                    <a:pt x="3615" y="2716"/>
                    <a:pt x="3592" y="2744"/>
                    <a:pt x="3570" y="2773"/>
                  </a:cubicBezTo>
                  <a:cubicBezTo>
                    <a:pt x="3530" y="2836"/>
                    <a:pt x="3496" y="2909"/>
                    <a:pt x="3462" y="3006"/>
                  </a:cubicBezTo>
                  <a:cubicBezTo>
                    <a:pt x="3410" y="3166"/>
                    <a:pt x="3382" y="3336"/>
                    <a:pt x="3371" y="3512"/>
                  </a:cubicBezTo>
                  <a:lnTo>
                    <a:pt x="3371" y="3614"/>
                  </a:lnTo>
                  <a:cubicBezTo>
                    <a:pt x="3371" y="3654"/>
                    <a:pt x="3342" y="3683"/>
                    <a:pt x="3308" y="3688"/>
                  </a:cubicBezTo>
                  <a:cubicBezTo>
                    <a:pt x="3268" y="3688"/>
                    <a:pt x="3240" y="3659"/>
                    <a:pt x="3240" y="3625"/>
                  </a:cubicBezTo>
                  <a:cubicBezTo>
                    <a:pt x="3234" y="3552"/>
                    <a:pt x="3240" y="3466"/>
                    <a:pt x="3251" y="3363"/>
                  </a:cubicBezTo>
                  <a:cubicBezTo>
                    <a:pt x="3263" y="3256"/>
                    <a:pt x="3279" y="3159"/>
                    <a:pt x="3302" y="3069"/>
                  </a:cubicBezTo>
                  <a:cubicBezTo>
                    <a:pt x="3331" y="2943"/>
                    <a:pt x="3365" y="2847"/>
                    <a:pt x="3410" y="2767"/>
                  </a:cubicBezTo>
                  <a:cubicBezTo>
                    <a:pt x="3462" y="2671"/>
                    <a:pt x="3512" y="2602"/>
                    <a:pt x="3575" y="2557"/>
                  </a:cubicBezTo>
                  <a:cubicBezTo>
                    <a:pt x="3615" y="2529"/>
                    <a:pt x="3649" y="2511"/>
                    <a:pt x="3688" y="2500"/>
                  </a:cubicBezTo>
                  <a:cubicBezTo>
                    <a:pt x="3717" y="2489"/>
                    <a:pt x="3757" y="2484"/>
                    <a:pt x="3796" y="2484"/>
                  </a:cubicBezTo>
                  <a:cubicBezTo>
                    <a:pt x="3814" y="2484"/>
                    <a:pt x="3825" y="2484"/>
                    <a:pt x="3837" y="2489"/>
                  </a:cubicBezTo>
                  <a:cubicBezTo>
                    <a:pt x="3882" y="2495"/>
                    <a:pt x="3922" y="2518"/>
                    <a:pt x="3950" y="2540"/>
                  </a:cubicBezTo>
                  <a:cubicBezTo>
                    <a:pt x="3961" y="2552"/>
                    <a:pt x="3973" y="2563"/>
                    <a:pt x="3984" y="2574"/>
                  </a:cubicBezTo>
                  <a:cubicBezTo>
                    <a:pt x="4007" y="2472"/>
                    <a:pt x="4029" y="2369"/>
                    <a:pt x="4047" y="2267"/>
                  </a:cubicBezTo>
                  <a:cubicBezTo>
                    <a:pt x="4069" y="2143"/>
                    <a:pt x="4081" y="2028"/>
                    <a:pt x="4092" y="1926"/>
                  </a:cubicBezTo>
                  <a:cubicBezTo>
                    <a:pt x="4097" y="1795"/>
                    <a:pt x="4087" y="1666"/>
                    <a:pt x="4063" y="1546"/>
                  </a:cubicBezTo>
                  <a:cubicBezTo>
                    <a:pt x="4035" y="1427"/>
                    <a:pt x="3995" y="1312"/>
                    <a:pt x="3945" y="1210"/>
                  </a:cubicBezTo>
                  <a:cubicBezTo>
                    <a:pt x="3905" y="1136"/>
                    <a:pt x="3859" y="1074"/>
                    <a:pt x="3814" y="1023"/>
                  </a:cubicBezTo>
                  <a:cubicBezTo>
                    <a:pt x="3780" y="984"/>
                    <a:pt x="3746" y="955"/>
                    <a:pt x="3712" y="932"/>
                  </a:cubicBezTo>
                  <a:cubicBezTo>
                    <a:pt x="3683" y="915"/>
                    <a:pt x="3654" y="903"/>
                    <a:pt x="3626" y="892"/>
                  </a:cubicBezTo>
                  <a:cubicBezTo>
                    <a:pt x="3604" y="887"/>
                    <a:pt x="3581" y="881"/>
                    <a:pt x="3557" y="875"/>
                  </a:cubicBezTo>
                  <a:cubicBezTo>
                    <a:pt x="3541" y="875"/>
                    <a:pt x="3518" y="881"/>
                    <a:pt x="3502" y="881"/>
                  </a:cubicBezTo>
                  <a:cubicBezTo>
                    <a:pt x="3478" y="892"/>
                    <a:pt x="3455" y="898"/>
                    <a:pt x="3439" y="903"/>
                  </a:cubicBezTo>
                  <a:cubicBezTo>
                    <a:pt x="3410" y="921"/>
                    <a:pt x="3387" y="937"/>
                    <a:pt x="3360" y="960"/>
                  </a:cubicBezTo>
                  <a:cubicBezTo>
                    <a:pt x="3319" y="1000"/>
                    <a:pt x="3285" y="1040"/>
                    <a:pt x="3245" y="1097"/>
                  </a:cubicBezTo>
                  <a:cubicBezTo>
                    <a:pt x="3211" y="1154"/>
                    <a:pt x="3177" y="1222"/>
                    <a:pt x="3137" y="1307"/>
                  </a:cubicBezTo>
                  <a:cubicBezTo>
                    <a:pt x="3121" y="1341"/>
                    <a:pt x="3087" y="1370"/>
                    <a:pt x="3041" y="1370"/>
                  </a:cubicBezTo>
                  <a:cubicBezTo>
                    <a:pt x="3024" y="1370"/>
                    <a:pt x="3012" y="1364"/>
                    <a:pt x="2996" y="1359"/>
                  </a:cubicBezTo>
                  <a:cubicBezTo>
                    <a:pt x="2972" y="1346"/>
                    <a:pt x="2956" y="1325"/>
                    <a:pt x="2944" y="1296"/>
                  </a:cubicBezTo>
                  <a:cubicBezTo>
                    <a:pt x="2938" y="1278"/>
                    <a:pt x="2938" y="1262"/>
                    <a:pt x="2938" y="1239"/>
                  </a:cubicBezTo>
                  <a:cubicBezTo>
                    <a:pt x="2938" y="1210"/>
                    <a:pt x="2944" y="1181"/>
                    <a:pt x="2944" y="1154"/>
                  </a:cubicBezTo>
                  <a:lnTo>
                    <a:pt x="2951" y="1108"/>
                  </a:lnTo>
                  <a:cubicBezTo>
                    <a:pt x="2956" y="1045"/>
                    <a:pt x="2956" y="984"/>
                    <a:pt x="2961" y="921"/>
                  </a:cubicBezTo>
                  <a:lnTo>
                    <a:pt x="2956" y="932"/>
                  </a:lnTo>
                  <a:cubicBezTo>
                    <a:pt x="2967" y="801"/>
                    <a:pt x="2972" y="614"/>
                    <a:pt x="2938" y="420"/>
                  </a:cubicBezTo>
                  <a:cubicBezTo>
                    <a:pt x="2922" y="347"/>
                    <a:pt x="2899" y="290"/>
                    <a:pt x="2870" y="227"/>
                  </a:cubicBezTo>
                  <a:cubicBezTo>
                    <a:pt x="2848" y="182"/>
                    <a:pt x="2814" y="137"/>
                    <a:pt x="2780" y="97"/>
                  </a:cubicBezTo>
                  <a:cubicBezTo>
                    <a:pt x="2757" y="74"/>
                    <a:pt x="2734" y="51"/>
                    <a:pt x="2712" y="35"/>
                  </a:cubicBezTo>
                  <a:cubicBezTo>
                    <a:pt x="2689" y="22"/>
                    <a:pt x="2671" y="17"/>
                    <a:pt x="2655" y="11"/>
                  </a:cubicBezTo>
                  <a:cubicBezTo>
                    <a:pt x="2637" y="6"/>
                    <a:pt x="2621" y="0"/>
                    <a:pt x="2610"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7" name="Google Shape;2201;p27"/>
            <p:cNvSpPr>
              <a:spLocks noChangeArrowheads="1"/>
            </p:cNvSpPr>
            <p:nvPr/>
          </p:nvSpPr>
          <p:spPr bwMode="auto">
            <a:xfrm flipH="1">
              <a:off x="2881908" y="3334075"/>
              <a:ext cx="66744" cy="120728"/>
            </a:xfrm>
            <a:custGeom>
              <a:avLst/>
              <a:gdLst>
                <a:gd name="T0" fmla="*/ 0 w 2286"/>
                <a:gd name="T1" fmla="*/ 0 h 4087"/>
                <a:gd name="T2" fmla="*/ 2286 w 2286"/>
                <a:gd name="T3" fmla="*/ 4087 h 4087"/>
              </a:gdLst>
              <a:ahLst/>
              <a:cxnLst/>
              <a:rect l="T0" t="T1" r="T2" b="T3"/>
              <a:pathLst>
                <a:path w="2286" h="4087" extrusionOk="0">
                  <a:moveTo>
                    <a:pt x="621" y="1"/>
                  </a:moveTo>
                  <a:cubicBezTo>
                    <a:pt x="570" y="6"/>
                    <a:pt x="519" y="17"/>
                    <a:pt x="467" y="24"/>
                  </a:cubicBezTo>
                  <a:lnTo>
                    <a:pt x="394" y="35"/>
                  </a:lnTo>
                  <a:cubicBezTo>
                    <a:pt x="320" y="46"/>
                    <a:pt x="223" y="58"/>
                    <a:pt x="132" y="58"/>
                  </a:cubicBezTo>
                  <a:cubicBezTo>
                    <a:pt x="81" y="58"/>
                    <a:pt x="35" y="103"/>
                    <a:pt x="35" y="153"/>
                  </a:cubicBezTo>
                  <a:lnTo>
                    <a:pt x="29" y="171"/>
                  </a:lnTo>
                  <a:cubicBezTo>
                    <a:pt x="13" y="194"/>
                    <a:pt x="1" y="245"/>
                    <a:pt x="19" y="279"/>
                  </a:cubicBezTo>
                  <a:cubicBezTo>
                    <a:pt x="223" y="808"/>
                    <a:pt x="451" y="1433"/>
                    <a:pt x="546" y="2104"/>
                  </a:cubicBezTo>
                  <a:cubicBezTo>
                    <a:pt x="593" y="2472"/>
                    <a:pt x="598" y="2830"/>
                    <a:pt x="553" y="3166"/>
                  </a:cubicBezTo>
                  <a:lnTo>
                    <a:pt x="553" y="3182"/>
                  </a:lnTo>
                  <a:cubicBezTo>
                    <a:pt x="541" y="3279"/>
                    <a:pt x="519" y="3376"/>
                    <a:pt x="496" y="3478"/>
                  </a:cubicBezTo>
                  <a:cubicBezTo>
                    <a:pt x="473" y="3580"/>
                    <a:pt x="439" y="3677"/>
                    <a:pt x="410" y="3774"/>
                  </a:cubicBezTo>
                  <a:cubicBezTo>
                    <a:pt x="376" y="3790"/>
                    <a:pt x="360" y="3814"/>
                    <a:pt x="354" y="3842"/>
                  </a:cubicBezTo>
                  <a:cubicBezTo>
                    <a:pt x="342" y="3870"/>
                    <a:pt x="349" y="3904"/>
                    <a:pt x="360" y="3927"/>
                  </a:cubicBezTo>
                  <a:cubicBezTo>
                    <a:pt x="376" y="3955"/>
                    <a:pt x="399" y="3966"/>
                    <a:pt x="428" y="3979"/>
                  </a:cubicBezTo>
                  <a:cubicBezTo>
                    <a:pt x="609" y="4047"/>
                    <a:pt x="808" y="4086"/>
                    <a:pt x="1030" y="4086"/>
                  </a:cubicBezTo>
                  <a:cubicBezTo>
                    <a:pt x="1138" y="4086"/>
                    <a:pt x="1251" y="4074"/>
                    <a:pt x="1371" y="4058"/>
                  </a:cubicBezTo>
                  <a:cubicBezTo>
                    <a:pt x="1530" y="4035"/>
                    <a:pt x="1695" y="3990"/>
                    <a:pt x="1854" y="3921"/>
                  </a:cubicBezTo>
                  <a:cubicBezTo>
                    <a:pt x="2007" y="3853"/>
                    <a:pt x="2143" y="3767"/>
                    <a:pt x="2258" y="3665"/>
                  </a:cubicBezTo>
                  <a:cubicBezTo>
                    <a:pt x="2274" y="3643"/>
                    <a:pt x="2285" y="3620"/>
                    <a:pt x="2285" y="3591"/>
                  </a:cubicBezTo>
                  <a:cubicBezTo>
                    <a:pt x="2285" y="3557"/>
                    <a:pt x="2274" y="3529"/>
                    <a:pt x="2258" y="3507"/>
                  </a:cubicBezTo>
                  <a:cubicBezTo>
                    <a:pt x="2269" y="3376"/>
                    <a:pt x="2269" y="3240"/>
                    <a:pt x="2263" y="3126"/>
                  </a:cubicBezTo>
                  <a:cubicBezTo>
                    <a:pt x="2251" y="2967"/>
                    <a:pt x="2235" y="2807"/>
                    <a:pt x="2211" y="2637"/>
                  </a:cubicBezTo>
                  <a:cubicBezTo>
                    <a:pt x="2166" y="2342"/>
                    <a:pt x="2087" y="2035"/>
                    <a:pt x="1978" y="1722"/>
                  </a:cubicBezTo>
                  <a:cubicBezTo>
                    <a:pt x="1871" y="1427"/>
                    <a:pt x="1740" y="1137"/>
                    <a:pt x="1581" y="858"/>
                  </a:cubicBezTo>
                  <a:cubicBezTo>
                    <a:pt x="1433" y="597"/>
                    <a:pt x="1251" y="336"/>
                    <a:pt x="1036" y="80"/>
                  </a:cubicBezTo>
                  <a:lnTo>
                    <a:pt x="1018" y="58"/>
                  </a:lnTo>
                  <a:lnTo>
                    <a:pt x="1002" y="40"/>
                  </a:lnTo>
                  <a:cubicBezTo>
                    <a:pt x="984" y="17"/>
                    <a:pt x="962" y="6"/>
                    <a:pt x="934" y="6"/>
                  </a:cubicBezTo>
                  <a:cubicBezTo>
                    <a:pt x="916" y="6"/>
                    <a:pt x="894" y="12"/>
                    <a:pt x="882" y="24"/>
                  </a:cubicBezTo>
                  <a:cubicBezTo>
                    <a:pt x="871" y="17"/>
                    <a:pt x="865" y="12"/>
                    <a:pt x="853" y="12"/>
                  </a:cubicBezTo>
                  <a:cubicBezTo>
                    <a:pt x="803" y="1"/>
                    <a:pt x="758" y="1"/>
                    <a:pt x="711"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8" name="Google Shape;2202;p27"/>
            <p:cNvSpPr>
              <a:spLocks noChangeArrowheads="1"/>
            </p:cNvSpPr>
            <p:nvPr/>
          </p:nvSpPr>
          <p:spPr bwMode="auto">
            <a:xfrm flipH="1">
              <a:off x="2803804" y="3201984"/>
              <a:ext cx="238571" cy="252819"/>
            </a:xfrm>
            <a:custGeom>
              <a:avLst/>
              <a:gdLst>
                <a:gd name="T0" fmla="*/ 0 w 8115"/>
                <a:gd name="T1" fmla="*/ 0 h 8577"/>
                <a:gd name="T2" fmla="*/ 8115 w 8115"/>
                <a:gd name="T3" fmla="*/ 8577 h 8577"/>
              </a:gdLst>
              <a:ahLst/>
              <a:cxnLst/>
              <a:rect l="T0" t="T1" r="T2" b="T3"/>
              <a:pathLst>
                <a:path w="8115" h="8577" extrusionOk="0">
                  <a:moveTo>
                    <a:pt x="1915" y="1172"/>
                  </a:moveTo>
                  <a:cubicBezTo>
                    <a:pt x="1876" y="1172"/>
                    <a:pt x="1842" y="1182"/>
                    <a:pt x="1825" y="1211"/>
                  </a:cubicBezTo>
                  <a:cubicBezTo>
                    <a:pt x="1802" y="1233"/>
                    <a:pt x="1791" y="1267"/>
                    <a:pt x="1797" y="1296"/>
                  </a:cubicBezTo>
                  <a:cubicBezTo>
                    <a:pt x="1797" y="1330"/>
                    <a:pt x="1813" y="1358"/>
                    <a:pt x="1836" y="1376"/>
                  </a:cubicBezTo>
                  <a:cubicBezTo>
                    <a:pt x="1910" y="1432"/>
                    <a:pt x="1978" y="1495"/>
                    <a:pt x="2046" y="1558"/>
                  </a:cubicBezTo>
                  <a:cubicBezTo>
                    <a:pt x="2109" y="1608"/>
                    <a:pt x="2166" y="1671"/>
                    <a:pt x="2240" y="1751"/>
                  </a:cubicBezTo>
                  <a:cubicBezTo>
                    <a:pt x="2410" y="1943"/>
                    <a:pt x="2563" y="2166"/>
                    <a:pt x="2699" y="2421"/>
                  </a:cubicBezTo>
                  <a:cubicBezTo>
                    <a:pt x="2796" y="2609"/>
                    <a:pt x="2888" y="2824"/>
                    <a:pt x="2967" y="3052"/>
                  </a:cubicBezTo>
                  <a:cubicBezTo>
                    <a:pt x="3035" y="3244"/>
                    <a:pt x="3092" y="3456"/>
                    <a:pt x="3143" y="3695"/>
                  </a:cubicBezTo>
                  <a:lnTo>
                    <a:pt x="3143" y="3705"/>
                  </a:lnTo>
                  <a:cubicBezTo>
                    <a:pt x="3160" y="3779"/>
                    <a:pt x="3171" y="3853"/>
                    <a:pt x="3184" y="3926"/>
                  </a:cubicBezTo>
                  <a:cubicBezTo>
                    <a:pt x="3194" y="3978"/>
                    <a:pt x="3234" y="4018"/>
                    <a:pt x="3286" y="4018"/>
                  </a:cubicBezTo>
                  <a:lnTo>
                    <a:pt x="3291" y="4018"/>
                  </a:lnTo>
                  <a:cubicBezTo>
                    <a:pt x="3313" y="4012"/>
                    <a:pt x="3342" y="4001"/>
                    <a:pt x="3359" y="3978"/>
                  </a:cubicBezTo>
                  <a:cubicBezTo>
                    <a:pt x="3376" y="3955"/>
                    <a:pt x="3381" y="3933"/>
                    <a:pt x="3376" y="3910"/>
                  </a:cubicBezTo>
                  <a:lnTo>
                    <a:pt x="3370" y="3858"/>
                  </a:lnTo>
                  <a:cubicBezTo>
                    <a:pt x="3354" y="3756"/>
                    <a:pt x="3342" y="3643"/>
                    <a:pt x="3320" y="3540"/>
                  </a:cubicBezTo>
                  <a:cubicBezTo>
                    <a:pt x="3291" y="3399"/>
                    <a:pt x="3268" y="3273"/>
                    <a:pt x="3239" y="3149"/>
                  </a:cubicBezTo>
                  <a:cubicBezTo>
                    <a:pt x="3171" y="2887"/>
                    <a:pt x="3087" y="2631"/>
                    <a:pt x="2979" y="2399"/>
                  </a:cubicBezTo>
                  <a:cubicBezTo>
                    <a:pt x="2854" y="2132"/>
                    <a:pt x="2717" y="1904"/>
                    <a:pt x="2563" y="1710"/>
                  </a:cubicBezTo>
                  <a:cubicBezTo>
                    <a:pt x="2376" y="1478"/>
                    <a:pt x="2172" y="1296"/>
                    <a:pt x="1962" y="1182"/>
                  </a:cubicBezTo>
                  <a:cubicBezTo>
                    <a:pt x="1949" y="1172"/>
                    <a:pt x="1933" y="1172"/>
                    <a:pt x="1915" y="1172"/>
                  </a:cubicBezTo>
                  <a:close/>
                  <a:moveTo>
                    <a:pt x="5865" y="2864"/>
                  </a:moveTo>
                  <a:cubicBezTo>
                    <a:pt x="5854" y="2864"/>
                    <a:pt x="5836" y="2864"/>
                    <a:pt x="5825" y="2869"/>
                  </a:cubicBezTo>
                  <a:cubicBezTo>
                    <a:pt x="5666" y="2921"/>
                    <a:pt x="5490" y="2984"/>
                    <a:pt x="5274" y="3074"/>
                  </a:cubicBezTo>
                  <a:cubicBezTo>
                    <a:pt x="5086" y="3154"/>
                    <a:pt x="4899" y="3239"/>
                    <a:pt x="4718" y="3336"/>
                  </a:cubicBezTo>
                  <a:cubicBezTo>
                    <a:pt x="4513" y="3438"/>
                    <a:pt x="4336" y="3540"/>
                    <a:pt x="4178" y="3637"/>
                  </a:cubicBezTo>
                  <a:cubicBezTo>
                    <a:pt x="4018" y="3740"/>
                    <a:pt x="3853" y="3847"/>
                    <a:pt x="3672" y="3978"/>
                  </a:cubicBezTo>
                  <a:cubicBezTo>
                    <a:pt x="3627" y="4012"/>
                    <a:pt x="3615" y="4080"/>
                    <a:pt x="3643" y="4125"/>
                  </a:cubicBezTo>
                  <a:cubicBezTo>
                    <a:pt x="3666" y="4154"/>
                    <a:pt x="3700" y="4172"/>
                    <a:pt x="3735" y="4172"/>
                  </a:cubicBezTo>
                  <a:cubicBezTo>
                    <a:pt x="3756" y="4172"/>
                    <a:pt x="3774" y="4165"/>
                    <a:pt x="3790" y="4154"/>
                  </a:cubicBezTo>
                  <a:cubicBezTo>
                    <a:pt x="4052" y="3967"/>
                    <a:pt x="4343" y="3790"/>
                    <a:pt x="4671" y="3620"/>
                  </a:cubicBezTo>
                  <a:cubicBezTo>
                    <a:pt x="4860" y="3524"/>
                    <a:pt x="5059" y="3433"/>
                    <a:pt x="5263" y="3347"/>
                  </a:cubicBezTo>
                  <a:cubicBezTo>
                    <a:pt x="5468" y="3262"/>
                    <a:pt x="5678" y="3189"/>
                    <a:pt x="5911" y="3108"/>
                  </a:cubicBezTo>
                  <a:cubicBezTo>
                    <a:pt x="5945" y="3103"/>
                    <a:pt x="5967" y="3081"/>
                    <a:pt x="5985" y="3047"/>
                  </a:cubicBezTo>
                  <a:cubicBezTo>
                    <a:pt x="5996" y="3018"/>
                    <a:pt x="6001" y="2979"/>
                    <a:pt x="5990" y="2944"/>
                  </a:cubicBezTo>
                  <a:cubicBezTo>
                    <a:pt x="5967" y="2898"/>
                    <a:pt x="5922" y="2864"/>
                    <a:pt x="5865" y="2864"/>
                  </a:cubicBezTo>
                  <a:close/>
                  <a:moveTo>
                    <a:pt x="3166" y="4165"/>
                  </a:moveTo>
                  <a:cubicBezTo>
                    <a:pt x="3155" y="4165"/>
                    <a:pt x="3143" y="4165"/>
                    <a:pt x="3132" y="4172"/>
                  </a:cubicBezTo>
                  <a:cubicBezTo>
                    <a:pt x="3035" y="4211"/>
                    <a:pt x="2933" y="4251"/>
                    <a:pt x="2836" y="4296"/>
                  </a:cubicBezTo>
                  <a:cubicBezTo>
                    <a:pt x="2746" y="4342"/>
                    <a:pt x="2644" y="4393"/>
                    <a:pt x="2524" y="4456"/>
                  </a:cubicBezTo>
                  <a:cubicBezTo>
                    <a:pt x="2313" y="4569"/>
                    <a:pt x="2132" y="4683"/>
                    <a:pt x="1962" y="4807"/>
                  </a:cubicBezTo>
                  <a:cubicBezTo>
                    <a:pt x="1779" y="4944"/>
                    <a:pt x="1608" y="5092"/>
                    <a:pt x="1461" y="5256"/>
                  </a:cubicBezTo>
                  <a:cubicBezTo>
                    <a:pt x="1388" y="5342"/>
                    <a:pt x="1319" y="5426"/>
                    <a:pt x="1251" y="5523"/>
                  </a:cubicBezTo>
                  <a:cubicBezTo>
                    <a:pt x="1177" y="5626"/>
                    <a:pt x="1120" y="5728"/>
                    <a:pt x="1075" y="5825"/>
                  </a:cubicBezTo>
                  <a:cubicBezTo>
                    <a:pt x="1052" y="5870"/>
                    <a:pt x="1063" y="5922"/>
                    <a:pt x="1097" y="5950"/>
                  </a:cubicBezTo>
                  <a:cubicBezTo>
                    <a:pt x="1115" y="5967"/>
                    <a:pt x="1143" y="5972"/>
                    <a:pt x="1165" y="5972"/>
                  </a:cubicBezTo>
                  <a:lnTo>
                    <a:pt x="1165" y="5979"/>
                  </a:lnTo>
                  <a:lnTo>
                    <a:pt x="1172" y="5972"/>
                  </a:lnTo>
                  <a:cubicBezTo>
                    <a:pt x="1194" y="5972"/>
                    <a:pt x="1228" y="5961"/>
                    <a:pt x="1246" y="5938"/>
                  </a:cubicBezTo>
                  <a:cubicBezTo>
                    <a:pt x="1325" y="5819"/>
                    <a:pt x="1422" y="5672"/>
                    <a:pt x="1540" y="5536"/>
                  </a:cubicBezTo>
                  <a:cubicBezTo>
                    <a:pt x="1643" y="5416"/>
                    <a:pt x="1757" y="5297"/>
                    <a:pt x="1888" y="5177"/>
                  </a:cubicBezTo>
                  <a:cubicBezTo>
                    <a:pt x="2132" y="4961"/>
                    <a:pt x="2393" y="4773"/>
                    <a:pt x="2678" y="4615"/>
                  </a:cubicBezTo>
                  <a:cubicBezTo>
                    <a:pt x="2723" y="4586"/>
                    <a:pt x="2774" y="4558"/>
                    <a:pt x="2819" y="4535"/>
                  </a:cubicBezTo>
                  <a:lnTo>
                    <a:pt x="2814" y="4535"/>
                  </a:lnTo>
                  <a:cubicBezTo>
                    <a:pt x="2961" y="4461"/>
                    <a:pt x="3087" y="4398"/>
                    <a:pt x="3200" y="4353"/>
                  </a:cubicBezTo>
                  <a:cubicBezTo>
                    <a:pt x="3252" y="4330"/>
                    <a:pt x="3274" y="4280"/>
                    <a:pt x="3257" y="4228"/>
                  </a:cubicBezTo>
                  <a:cubicBezTo>
                    <a:pt x="3245" y="4188"/>
                    <a:pt x="3205" y="4165"/>
                    <a:pt x="3166" y="4165"/>
                  </a:cubicBezTo>
                  <a:close/>
                  <a:moveTo>
                    <a:pt x="4802" y="5751"/>
                  </a:moveTo>
                  <a:cubicBezTo>
                    <a:pt x="4860" y="5893"/>
                    <a:pt x="4916" y="6035"/>
                    <a:pt x="4967" y="6177"/>
                  </a:cubicBezTo>
                  <a:cubicBezTo>
                    <a:pt x="4847" y="6262"/>
                    <a:pt x="4745" y="6359"/>
                    <a:pt x="4632" y="6444"/>
                  </a:cubicBezTo>
                  <a:cubicBezTo>
                    <a:pt x="4513" y="6541"/>
                    <a:pt x="4382" y="6627"/>
                    <a:pt x="4246" y="6700"/>
                  </a:cubicBezTo>
                  <a:cubicBezTo>
                    <a:pt x="4144" y="6751"/>
                    <a:pt x="4041" y="6797"/>
                    <a:pt x="3927" y="6819"/>
                  </a:cubicBezTo>
                  <a:cubicBezTo>
                    <a:pt x="3921" y="6824"/>
                    <a:pt x="3910" y="6824"/>
                    <a:pt x="3905" y="6824"/>
                  </a:cubicBezTo>
                  <a:cubicBezTo>
                    <a:pt x="3900" y="6779"/>
                    <a:pt x="3900" y="6740"/>
                    <a:pt x="3900" y="6695"/>
                  </a:cubicBezTo>
                  <a:cubicBezTo>
                    <a:pt x="3887" y="6541"/>
                    <a:pt x="3871" y="6388"/>
                    <a:pt x="3848" y="6234"/>
                  </a:cubicBezTo>
                  <a:cubicBezTo>
                    <a:pt x="3837" y="6171"/>
                    <a:pt x="3825" y="6108"/>
                    <a:pt x="3808" y="6047"/>
                  </a:cubicBezTo>
                  <a:cubicBezTo>
                    <a:pt x="3882" y="6047"/>
                    <a:pt x="3950" y="6040"/>
                    <a:pt x="4018" y="6035"/>
                  </a:cubicBezTo>
                  <a:cubicBezTo>
                    <a:pt x="4120" y="6024"/>
                    <a:pt x="4223" y="6006"/>
                    <a:pt x="4320" y="5979"/>
                  </a:cubicBezTo>
                  <a:cubicBezTo>
                    <a:pt x="4411" y="5956"/>
                    <a:pt x="4501" y="5922"/>
                    <a:pt x="4587" y="5882"/>
                  </a:cubicBezTo>
                  <a:cubicBezTo>
                    <a:pt x="4661" y="5848"/>
                    <a:pt x="4734" y="5802"/>
                    <a:pt x="4802" y="5751"/>
                  </a:cubicBezTo>
                  <a:close/>
                  <a:moveTo>
                    <a:pt x="2843" y="222"/>
                  </a:moveTo>
                  <a:cubicBezTo>
                    <a:pt x="2854" y="222"/>
                    <a:pt x="2870" y="228"/>
                    <a:pt x="2888" y="233"/>
                  </a:cubicBezTo>
                  <a:cubicBezTo>
                    <a:pt x="2904" y="239"/>
                    <a:pt x="2922" y="244"/>
                    <a:pt x="2945" y="257"/>
                  </a:cubicBezTo>
                  <a:cubicBezTo>
                    <a:pt x="2967" y="273"/>
                    <a:pt x="2990" y="296"/>
                    <a:pt x="3013" y="319"/>
                  </a:cubicBezTo>
                  <a:cubicBezTo>
                    <a:pt x="3047" y="359"/>
                    <a:pt x="3081" y="404"/>
                    <a:pt x="3103" y="449"/>
                  </a:cubicBezTo>
                  <a:cubicBezTo>
                    <a:pt x="3132" y="512"/>
                    <a:pt x="3155" y="569"/>
                    <a:pt x="3171" y="642"/>
                  </a:cubicBezTo>
                  <a:cubicBezTo>
                    <a:pt x="3200" y="797"/>
                    <a:pt x="3200" y="949"/>
                    <a:pt x="3194" y="1069"/>
                  </a:cubicBezTo>
                  <a:lnTo>
                    <a:pt x="3194" y="1143"/>
                  </a:lnTo>
                  <a:cubicBezTo>
                    <a:pt x="3189" y="1206"/>
                    <a:pt x="3189" y="1267"/>
                    <a:pt x="3184" y="1330"/>
                  </a:cubicBezTo>
                  <a:lnTo>
                    <a:pt x="3177" y="1376"/>
                  </a:lnTo>
                  <a:cubicBezTo>
                    <a:pt x="3177" y="1403"/>
                    <a:pt x="3171" y="1432"/>
                    <a:pt x="3171" y="1461"/>
                  </a:cubicBezTo>
                  <a:cubicBezTo>
                    <a:pt x="3166" y="1484"/>
                    <a:pt x="3171" y="1500"/>
                    <a:pt x="3177" y="1518"/>
                  </a:cubicBezTo>
                  <a:cubicBezTo>
                    <a:pt x="3189" y="1547"/>
                    <a:pt x="3205" y="1568"/>
                    <a:pt x="3229" y="1581"/>
                  </a:cubicBezTo>
                  <a:cubicBezTo>
                    <a:pt x="3245" y="1586"/>
                    <a:pt x="3257" y="1592"/>
                    <a:pt x="3274" y="1592"/>
                  </a:cubicBezTo>
                  <a:cubicBezTo>
                    <a:pt x="3320" y="1592"/>
                    <a:pt x="3354" y="1568"/>
                    <a:pt x="3370" y="1529"/>
                  </a:cubicBezTo>
                  <a:cubicBezTo>
                    <a:pt x="3410" y="1444"/>
                    <a:pt x="3444" y="1376"/>
                    <a:pt x="3478" y="1319"/>
                  </a:cubicBezTo>
                  <a:cubicBezTo>
                    <a:pt x="3518" y="1262"/>
                    <a:pt x="3552" y="1222"/>
                    <a:pt x="3593" y="1182"/>
                  </a:cubicBezTo>
                  <a:cubicBezTo>
                    <a:pt x="3620" y="1159"/>
                    <a:pt x="3643" y="1143"/>
                    <a:pt x="3672" y="1131"/>
                  </a:cubicBezTo>
                  <a:cubicBezTo>
                    <a:pt x="3688" y="1120"/>
                    <a:pt x="3711" y="1114"/>
                    <a:pt x="3735" y="1103"/>
                  </a:cubicBezTo>
                  <a:cubicBezTo>
                    <a:pt x="3751" y="1103"/>
                    <a:pt x="3774" y="1097"/>
                    <a:pt x="3790" y="1097"/>
                  </a:cubicBezTo>
                  <a:cubicBezTo>
                    <a:pt x="3814" y="1103"/>
                    <a:pt x="3837" y="1109"/>
                    <a:pt x="3859" y="1114"/>
                  </a:cubicBezTo>
                  <a:cubicBezTo>
                    <a:pt x="3887" y="1125"/>
                    <a:pt x="3916" y="1137"/>
                    <a:pt x="3945" y="1154"/>
                  </a:cubicBezTo>
                  <a:cubicBezTo>
                    <a:pt x="3979" y="1177"/>
                    <a:pt x="4013" y="1206"/>
                    <a:pt x="4047" y="1240"/>
                  </a:cubicBezTo>
                  <a:cubicBezTo>
                    <a:pt x="4092" y="1296"/>
                    <a:pt x="4138" y="1358"/>
                    <a:pt x="4178" y="1432"/>
                  </a:cubicBezTo>
                  <a:cubicBezTo>
                    <a:pt x="4228" y="1534"/>
                    <a:pt x="4268" y="1649"/>
                    <a:pt x="4296" y="1768"/>
                  </a:cubicBezTo>
                  <a:cubicBezTo>
                    <a:pt x="4320" y="1888"/>
                    <a:pt x="4330" y="2017"/>
                    <a:pt x="4325" y="2148"/>
                  </a:cubicBezTo>
                  <a:cubicBezTo>
                    <a:pt x="4314" y="2250"/>
                    <a:pt x="4302" y="2365"/>
                    <a:pt x="4280" y="2489"/>
                  </a:cubicBezTo>
                  <a:cubicBezTo>
                    <a:pt x="4262" y="2580"/>
                    <a:pt x="4246" y="2665"/>
                    <a:pt x="4228" y="2756"/>
                  </a:cubicBezTo>
                  <a:cubicBezTo>
                    <a:pt x="4223" y="2767"/>
                    <a:pt x="4223" y="2779"/>
                    <a:pt x="4217" y="2796"/>
                  </a:cubicBezTo>
                  <a:cubicBezTo>
                    <a:pt x="4206" y="2785"/>
                    <a:pt x="4194" y="2774"/>
                    <a:pt x="4183" y="2762"/>
                  </a:cubicBezTo>
                  <a:cubicBezTo>
                    <a:pt x="4155" y="2740"/>
                    <a:pt x="4115" y="2717"/>
                    <a:pt x="4070" y="2711"/>
                  </a:cubicBezTo>
                  <a:cubicBezTo>
                    <a:pt x="4058" y="2706"/>
                    <a:pt x="4047" y="2706"/>
                    <a:pt x="4029" y="2706"/>
                  </a:cubicBezTo>
                  <a:cubicBezTo>
                    <a:pt x="3990" y="2706"/>
                    <a:pt x="3950" y="2711"/>
                    <a:pt x="3921" y="2722"/>
                  </a:cubicBezTo>
                  <a:cubicBezTo>
                    <a:pt x="3882" y="2733"/>
                    <a:pt x="3848" y="2751"/>
                    <a:pt x="3808" y="2779"/>
                  </a:cubicBezTo>
                  <a:cubicBezTo>
                    <a:pt x="3745" y="2824"/>
                    <a:pt x="3695" y="2893"/>
                    <a:pt x="3643" y="2989"/>
                  </a:cubicBezTo>
                  <a:cubicBezTo>
                    <a:pt x="3598" y="3069"/>
                    <a:pt x="3564" y="3165"/>
                    <a:pt x="3535" y="3291"/>
                  </a:cubicBezTo>
                  <a:cubicBezTo>
                    <a:pt x="3512" y="3381"/>
                    <a:pt x="3496" y="3478"/>
                    <a:pt x="3484" y="3585"/>
                  </a:cubicBezTo>
                  <a:cubicBezTo>
                    <a:pt x="3473" y="3688"/>
                    <a:pt x="3467" y="3774"/>
                    <a:pt x="3473" y="3847"/>
                  </a:cubicBezTo>
                  <a:cubicBezTo>
                    <a:pt x="3473" y="3881"/>
                    <a:pt x="3501" y="3905"/>
                    <a:pt x="3541" y="3905"/>
                  </a:cubicBezTo>
                  <a:cubicBezTo>
                    <a:pt x="3575" y="3905"/>
                    <a:pt x="3604" y="3876"/>
                    <a:pt x="3604" y="3836"/>
                  </a:cubicBezTo>
                  <a:lnTo>
                    <a:pt x="3604" y="3734"/>
                  </a:lnTo>
                  <a:cubicBezTo>
                    <a:pt x="3615" y="3558"/>
                    <a:pt x="3643" y="3388"/>
                    <a:pt x="3695" y="3228"/>
                  </a:cubicBezTo>
                  <a:cubicBezTo>
                    <a:pt x="3729" y="3131"/>
                    <a:pt x="3763" y="3058"/>
                    <a:pt x="3803" y="2995"/>
                  </a:cubicBezTo>
                  <a:cubicBezTo>
                    <a:pt x="3825" y="2966"/>
                    <a:pt x="3848" y="2938"/>
                    <a:pt x="3871" y="2921"/>
                  </a:cubicBezTo>
                  <a:cubicBezTo>
                    <a:pt x="3882" y="2904"/>
                    <a:pt x="3905" y="2893"/>
                    <a:pt x="3921" y="2882"/>
                  </a:cubicBezTo>
                  <a:cubicBezTo>
                    <a:pt x="3939" y="2876"/>
                    <a:pt x="3955" y="2869"/>
                    <a:pt x="3973" y="2864"/>
                  </a:cubicBezTo>
                  <a:cubicBezTo>
                    <a:pt x="3990" y="2859"/>
                    <a:pt x="4007" y="2859"/>
                    <a:pt x="4024" y="2859"/>
                  </a:cubicBezTo>
                  <a:cubicBezTo>
                    <a:pt x="4029" y="2859"/>
                    <a:pt x="4041" y="2859"/>
                    <a:pt x="4047" y="2864"/>
                  </a:cubicBezTo>
                  <a:cubicBezTo>
                    <a:pt x="4052" y="2864"/>
                    <a:pt x="4058" y="2869"/>
                    <a:pt x="4070" y="2869"/>
                  </a:cubicBezTo>
                  <a:cubicBezTo>
                    <a:pt x="4070" y="2876"/>
                    <a:pt x="4075" y="2882"/>
                    <a:pt x="4081" y="2887"/>
                  </a:cubicBezTo>
                  <a:cubicBezTo>
                    <a:pt x="4086" y="2893"/>
                    <a:pt x="4092" y="2904"/>
                    <a:pt x="4104" y="2916"/>
                  </a:cubicBezTo>
                  <a:cubicBezTo>
                    <a:pt x="4110" y="2938"/>
                    <a:pt x="4120" y="2961"/>
                    <a:pt x="4126" y="2989"/>
                  </a:cubicBezTo>
                  <a:cubicBezTo>
                    <a:pt x="4149" y="3108"/>
                    <a:pt x="4149" y="3234"/>
                    <a:pt x="4144" y="3354"/>
                  </a:cubicBezTo>
                  <a:lnTo>
                    <a:pt x="4144" y="3375"/>
                  </a:lnTo>
                  <a:lnTo>
                    <a:pt x="4144" y="3393"/>
                  </a:lnTo>
                  <a:lnTo>
                    <a:pt x="4144" y="3404"/>
                  </a:lnTo>
                  <a:cubicBezTo>
                    <a:pt x="4144" y="3444"/>
                    <a:pt x="4183" y="3478"/>
                    <a:pt x="4217" y="3490"/>
                  </a:cubicBezTo>
                  <a:lnTo>
                    <a:pt x="4234" y="3490"/>
                  </a:lnTo>
                  <a:cubicBezTo>
                    <a:pt x="4257" y="3490"/>
                    <a:pt x="4275" y="3483"/>
                    <a:pt x="4291" y="3472"/>
                  </a:cubicBezTo>
                  <a:cubicBezTo>
                    <a:pt x="4302" y="3461"/>
                    <a:pt x="4314" y="3449"/>
                    <a:pt x="4325" y="3427"/>
                  </a:cubicBezTo>
                  <a:cubicBezTo>
                    <a:pt x="4336" y="3399"/>
                    <a:pt x="4343" y="3359"/>
                    <a:pt x="4348" y="3330"/>
                  </a:cubicBezTo>
                  <a:lnTo>
                    <a:pt x="4354" y="3302"/>
                  </a:lnTo>
                  <a:cubicBezTo>
                    <a:pt x="4365" y="3251"/>
                    <a:pt x="4377" y="3194"/>
                    <a:pt x="4388" y="3142"/>
                  </a:cubicBezTo>
                  <a:cubicBezTo>
                    <a:pt x="4416" y="3018"/>
                    <a:pt x="4445" y="2904"/>
                    <a:pt x="4479" y="2796"/>
                  </a:cubicBezTo>
                  <a:lnTo>
                    <a:pt x="4485" y="2779"/>
                  </a:lnTo>
                  <a:cubicBezTo>
                    <a:pt x="4535" y="2631"/>
                    <a:pt x="4587" y="2523"/>
                    <a:pt x="4643" y="2433"/>
                  </a:cubicBezTo>
                  <a:cubicBezTo>
                    <a:pt x="4677" y="2387"/>
                    <a:pt x="4706" y="2347"/>
                    <a:pt x="4745" y="2313"/>
                  </a:cubicBezTo>
                  <a:cubicBezTo>
                    <a:pt x="4763" y="2297"/>
                    <a:pt x="4791" y="2279"/>
                    <a:pt x="4813" y="2263"/>
                  </a:cubicBezTo>
                  <a:cubicBezTo>
                    <a:pt x="4831" y="2250"/>
                    <a:pt x="4854" y="2245"/>
                    <a:pt x="4876" y="2239"/>
                  </a:cubicBezTo>
                  <a:cubicBezTo>
                    <a:pt x="4894" y="2239"/>
                    <a:pt x="4910" y="2234"/>
                    <a:pt x="4928" y="2234"/>
                  </a:cubicBezTo>
                  <a:cubicBezTo>
                    <a:pt x="4939" y="2239"/>
                    <a:pt x="4950" y="2239"/>
                    <a:pt x="4962" y="2239"/>
                  </a:cubicBezTo>
                  <a:lnTo>
                    <a:pt x="4973" y="2245"/>
                  </a:lnTo>
                  <a:lnTo>
                    <a:pt x="4984" y="2256"/>
                  </a:lnTo>
                  <a:lnTo>
                    <a:pt x="4991" y="2268"/>
                  </a:lnTo>
                  <a:cubicBezTo>
                    <a:pt x="4996" y="2279"/>
                    <a:pt x="5001" y="2297"/>
                    <a:pt x="5007" y="2308"/>
                  </a:cubicBezTo>
                  <a:cubicBezTo>
                    <a:pt x="5012" y="2353"/>
                    <a:pt x="5012" y="2399"/>
                    <a:pt x="5012" y="2455"/>
                  </a:cubicBezTo>
                  <a:cubicBezTo>
                    <a:pt x="5007" y="2501"/>
                    <a:pt x="5001" y="2541"/>
                    <a:pt x="5001" y="2586"/>
                  </a:cubicBezTo>
                  <a:cubicBezTo>
                    <a:pt x="4996" y="2614"/>
                    <a:pt x="4991" y="2649"/>
                    <a:pt x="4991" y="2677"/>
                  </a:cubicBezTo>
                  <a:cubicBezTo>
                    <a:pt x="4984" y="2717"/>
                    <a:pt x="4991" y="2745"/>
                    <a:pt x="5007" y="2774"/>
                  </a:cubicBezTo>
                  <a:cubicBezTo>
                    <a:pt x="5025" y="2796"/>
                    <a:pt x="5052" y="2814"/>
                    <a:pt x="5086" y="2819"/>
                  </a:cubicBezTo>
                  <a:lnTo>
                    <a:pt x="5109" y="2819"/>
                  </a:lnTo>
                  <a:cubicBezTo>
                    <a:pt x="5132" y="2819"/>
                    <a:pt x="5154" y="2814"/>
                    <a:pt x="5177" y="2801"/>
                  </a:cubicBezTo>
                  <a:lnTo>
                    <a:pt x="5188" y="2790"/>
                  </a:lnTo>
                  <a:lnTo>
                    <a:pt x="5201" y="2779"/>
                  </a:lnTo>
                  <a:cubicBezTo>
                    <a:pt x="5211" y="2762"/>
                    <a:pt x="5222" y="2745"/>
                    <a:pt x="5229" y="2722"/>
                  </a:cubicBezTo>
                  <a:cubicBezTo>
                    <a:pt x="5251" y="2665"/>
                    <a:pt x="5280" y="2597"/>
                    <a:pt x="5331" y="2523"/>
                  </a:cubicBezTo>
                  <a:cubicBezTo>
                    <a:pt x="5427" y="2376"/>
                    <a:pt x="5547" y="2234"/>
                    <a:pt x="5689" y="2108"/>
                  </a:cubicBezTo>
                  <a:cubicBezTo>
                    <a:pt x="5746" y="2058"/>
                    <a:pt x="5825" y="1990"/>
                    <a:pt x="5917" y="1943"/>
                  </a:cubicBezTo>
                  <a:cubicBezTo>
                    <a:pt x="5933" y="1933"/>
                    <a:pt x="5956" y="1922"/>
                    <a:pt x="5990" y="1915"/>
                  </a:cubicBezTo>
                  <a:lnTo>
                    <a:pt x="6001" y="1915"/>
                  </a:lnTo>
                  <a:lnTo>
                    <a:pt x="6007" y="1922"/>
                  </a:lnTo>
                  <a:cubicBezTo>
                    <a:pt x="6013" y="1927"/>
                    <a:pt x="6013" y="1933"/>
                    <a:pt x="6013" y="1943"/>
                  </a:cubicBezTo>
                  <a:cubicBezTo>
                    <a:pt x="6019" y="1967"/>
                    <a:pt x="6019" y="1990"/>
                    <a:pt x="6019" y="2012"/>
                  </a:cubicBezTo>
                  <a:cubicBezTo>
                    <a:pt x="6007" y="2119"/>
                    <a:pt x="5979" y="2228"/>
                    <a:pt x="5951" y="2319"/>
                  </a:cubicBezTo>
                  <a:cubicBezTo>
                    <a:pt x="5938" y="2353"/>
                    <a:pt x="5967" y="2399"/>
                    <a:pt x="6001" y="2415"/>
                  </a:cubicBezTo>
                  <a:cubicBezTo>
                    <a:pt x="6013" y="2415"/>
                    <a:pt x="6024" y="2421"/>
                    <a:pt x="6035" y="2421"/>
                  </a:cubicBezTo>
                  <a:cubicBezTo>
                    <a:pt x="6064" y="2421"/>
                    <a:pt x="6087" y="2410"/>
                    <a:pt x="6103" y="2392"/>
                  </a:cubicBezTo>
                  <a:cubicBezTo>
                    <a:pt x="6116" y="2376"/>
                    <a:pt x="6132" y="2358"/>
                    <a:pt x="6150" y="2347"/>
                  </a:cubicBezTo>
                  <a:lnTo>
                    <a:pt x="6206" y="2297"/>
                  </a:lnTo>
                  <a:cubicBezTo>
                    <a:pt x="6274" y="2239"/>
                    <a:pt x="6342" y="2194"/>
                    <a:pt x="6428" y="2143"/>
                  </a:cubicBezTo>
                  <a:cubicBezTo>
                    <a:pt x="6518" y="2085"/>
                    <a:pt x="6609" y="2035"/>
                    <a:pt x="6706" y="1983"/>
                  </a:cubicBezTo>
                  <a:cubicBezTo>
                    <a:pt x="6922" y="1875"/>
                    <a:pt x="7098" y="1807"/>
                    <a:pt x="7268" y="1768"/>
                  </a:cubicBezTo>
                  <a:cubicBezTo>
                    <a:pt x="7343" y="1751"/>
                    <a:pt x="7404" y="1739"/>
                    <a:pt x="7467" y="1739"/>
                  </a:cubicBezTo>
                  <a:lnTo>
                    <a:pt x="7496" y="1739"/>
                  </a:lnTo>
                  <a:cubicBezTo>
                    <a:pt x="7530" y="1744"/>
                    <a:pt x="7558" y="1751"/>
                    <a:pt x="7587" y="1757"/>
                  </a:cubicBezTo>
                  <a:cubicBezTo>
                    <a:pt x="7603" y="1762"/>
                    <a:pt x="7621" y="1773"/>
                    <a:pt x="7638" y="1785"/>
                  </a:cubicBezTo>
                  <a:cubicBezTo>
                    <a:pt x="7650" y="1791"/>
                    <a:pt x="7661" y="1802"/>
                    <a:pt x="7672" y="1813"/>
                  </a:cubicBezTo>
                  <a:cubicBezTo>
                    <a:pt x="7684" y="1825"/>
                    <a:pt x="7689" y="1836"/>
                    <a:pt x="7700" y="1853"/>
                  </a:cubicBezTo>
                  <a:cubicBezTo>
                    <a:pt x="7706" y="1864"/>
                    <a:pt x="7711" y="1881"/>
                    <a:pt x="7718" y="1898"/>
                  </a:cubicBezTo>
                  <a:lnTo>
                    <a:pt x="7718" y="1938"/>
                  </a:lnTo>
                  <a:cubicBezTo>
                    <a:pt x="7718" y="1949"/>
                    <a:pt x="7711" y="1967"/>
                    <a:pt x="7711" y="1983"/>
                  </a:cubicBezTo>
                  <a:cubicBezTo>
                    <a:pt x="7700" y="2001"/>
                    <a:pt x="7695" y="2017"/>
                    <a:pt x="7684" y="2040"/>
                  </a:cubicBezTo>
                  <a:cubicBezTo>
                    <a:pt x="7661" y="2069"/>
                    <a:pt x="7632" y="2103"/>
                    <a:pt x="7593" y="2137"/>
                  </a:cubicBezTo>
                  <a:cubicBezTo>
                    <a:pt x="7479" y="2239"/>
                    <a:pt x="7348" y="2308"/>
                    <a:pt x="7223" y="2376"/>
                  </a:cubicBezTo>
                  <a:lnTo>
                    <a:pt x="7212" y="2381"/>
                  </a:lnTo>
                  <a:cubicBezTo>
                    <a:pt x="7144" y="2415"/>
                    <a:pt x="7081" y="2444"/>
                    <a:pt x="7013" y="2478"/>
                  </a:cubicBezTo>
                  <a:lnTo>
                    <a:pt x="6995" y="2484"/>
                  </a:lnTo>
                  <a:lnTo>
                    <a:pt x="6934" y="2512"/>
                  </a:lnTo>
                  <a:lnTo>
                    <a:pt x="6900" y="2529"/>
                  </a:lnTo>
                  <a:cubicBezTo>
                    <a:pt x="6837" y="2563"/>
                    <a:pt x="6769" y="2591"/>
                    <a:pt x="6706" y="2638"/>
                  </a:cubicBezTo>
                  <a:cubicBezTo>
                    <a:pt x="6678" y="2654"/>
                    <a:pt x="6667" y="2688"/>
                    <a:pt x="6667" y="2722"/>
                  </a:cubicBezTo>
                  <a:cubicBezTo>
                    <a:pt x="6667" y="2762"/>
                    <a:pt x="6701" y="2808"/>
                    <a:pt x="6746" y="2808"/>
                  </a:cubicBezTo>
                  <a:cubicBezTo>
                    <a:pt x="6769" y="2814"/>
                    <a:pt x="6791" y="2814"/>
                    <a:pt x="6819" y="2819"/>
                  </a:cubicBezTo>
                  <a:cubicBezTo>
                    <a:pt x="6832" y="2819"/>
                    <a:pt x="6843" y="2819"/>
                    <a:pt x="6859" y="2824"/>
                  </a:cubicBezTo>
                  <a:cubicBezTo>
                    <a:pt x="6871" y="2824"/>
                    <a:pt x="6888" y="2824"/>
                    <a:pt x="6905" y="2830"/>
                  </a:cubicBezTo>
                  <a:lnTo>
                    <a:pt x="6956" y="2830"/>
                  </a:lnTo>
                  <a:cubicBezTo>
                    <a:pt x="7008" y="2835"/>
                    <a:pt x="7058" y="2842"/>
                    <a:pt x="7115" y="2848"/>
                  </a:cubicBezTo>
                  <a:cubicBezTo>
                    <a:pt x="7257" y="2864"/>
                    <a:pt x="7411" y="2887"/>
                    <a:pt x="7558" y="2932"/>
                  </a:cubicBezTo>
                  <a:cubicBezTo>
                    <a:pt x="7621" y="2955"/>
                    <a:pt x="7677" y="2979"/>
                    <a:pt x="7729" y="3006"/>
                  </a:cubicBezTo>
                  <a:cubicBezTo>
                    <a:pt x="7752" y="3024"/>
                    <a:pt x="7769" y="3040"/>
                    <a:pt x="7792" y="3058"/>
                  </a:cubicBezTo>
                  <a:cubicBezTo>
                    <a:pt x="7797" y="3069"/>
                    <a:pt x="7808" y="3086"/>
                    <a:pt x="7814" y="3097"/>
                  </a:cubicBezTo>
                  <a:cubicBezTo>
                    <a:pt x="7820" y="3108"/>
                    <a:pt x="7826" y="3120"/>
                    <a:pt x="7831" y="3137"/>
                  </a:cubicBezTo>
                  <a:cubicBezTo>
                    <a:pt x="7831" y="3154"/>
                    <a:pt x="7837" y="3171"/>
                    <a:pt x="7837" y="3189"/>
                  </a:cubicBezTo>
                  <a:cubicBezTo>
                    <a:pt x="7831" y="3205"/>
                    <a:pt x="7831" y="3228"/>
                    <a:pt x="7820" y="3251"/>
                  </a:cubicBezTo>
                  <a:cubicBezTo>
                    <a:pt x="7814" y="3268"/>
                    <a:pt x="7808" y="3285"/>
                    <a:pt x="7797" y="3302"/>
                  </a:cubicBezTo>
                  <a:cubicBezTo>
                    <a:pt x="7786" y="3319"/>
                    <a:pt x="7769" y="3336"/>
                    <a:pt x="7752" y="3354"/>
                  </a:cubicBezTo>
                  <a:cubicBezTo>
                    <a:pt x="7718" y="3381"/>
                    <a:pt x="7684" y="3404"/>
                    <a:pt x="7650" y="3427"/>
                  </a:cubicBezTo>
                  <a:cubicBezTo>
                    <a:pt x="7564" y="3467"/>
                    <a:pt x="7473" y="3495"/>
                    <a:pt x="7365" y="3517"/>
                  </a:cubicBezTo>
                  <a:cubicBezTo>
                    <a:pt x="7218" y="3551"/>
                    <a:pt x="7058" y="3564"/>
                    <a:pt x="6900" y="3564"/>
                  </a:cubicBezTo>
                  <a:lnTo>
                    <a:pt x="6769" y="3564"/>
                  </a:lnTo>
                  <a:cubicBezTo>
                    <a:pt x="6661" y="3551"/>
                    <a:pt x="6570" y="3540"/>
                    <a:pt x="6496" y="3524"/>
                  </a:cubicBezTo>
                  <a:cubicBezTo>
                    <a:pt x="6491" y="3517"/>
                    <a:pt x="6478" y="3517"/>
                    <a:pt x="6467" y="3517"/>
                  </a:cubicBezTo>
                  <a:cubicBezTo>
                    <a:pt x="6422" y="3517"/>
                    <a:pt x="6371" y="3551"/>
                    <a:pt x="6347" y="3598"/>
                  </a:cubicBezTo>
                  <a:cubicBezTo>
                    <a:pt x="6331" y="3632"/>
                    <a:pt x="6331" y="3666"/>
                    <a:pt x="6342" y="3700"/>
                  </a:cubicBezTo>
                  <a:cubicBezTo>
                    <a:pt x="6354" y="3729"/>
                    <a:pt x="6382" y="3768"/>
                    <a:pt x="6410" y="3779"/>
                  </a:cubicBezTo>
                  <a:lnTo>
                    <a:pt x="6462" y="3797"/>
                  </a:lnTo>
                  <a:lnTo>
                    <a:pt x="6496" y="3808"/>
                  </a:lnTo>
                  <a:cubicBezTo>
                    <a:pt x="6518" y="3819"/>
                    <a:pt x="6541" y="3831"/>
                    <a:pt x="6564" y="3842"/>
                  </a:cubicBezTo>
                  <a:cubicBezTo>
                    <a:pt x="6598" y="3870"/>
                    <a:pt x="6632" y="3899"/>
                    <a:pt x="6667" y="3933"/>
                  </a:cubicBezTo>
                  <a:cubicBezTo>
                    <a:pt x="6688" y="3960"/>
                    <a:pt x="6712" y="3989"/>
                    <a:pt x="6735" y="4023"/>
                  </a:cubicBezTo>
                  <a:cubicBezTo>
                    <a:pt x="6746" y="4052"/>
                    <a:pt x="6757" y="4080"/>
                    <a:pt x="6763" y="4109"/>
                  </a:cubicBezTo>
                  <a:cubicBezTo>
                    <a:pt x="6769" y="4125"/>
                    <a:pt x="6769" y="4149"/>
                    <a:pt x="6769" y="4165"/>
                  </a:cubicBezTo>
                  <a:cubicBezTo>
                    <a:pt x="6769" y="4188"/>
                    <a:pt x="6763" y="4206"/>
                    <a:pt x="6757" y="4222"/>
                  </a:cubicBezTo>
                  <a:cubicBezTo>
                    <a:pt x="6751" y="4240"/>
                    <a:pt x="6740" y="4256"/>
                    <a:pt x="6729" y="4274"/>
                  </a:cubicBezTo>
                  <a:cubicBezTo>
                    <a:pt x="6717" y="4296"/>
                    <a:pt x="6701" y="4314"/>
                    <a:pt x="6683" y="4330"/>
                  </a:cubicBezTo>
                  <a:cubicBezTo>
                    <a:pt x="6654" y="4359"/>
                    <a:pt x="6620" y="4382"/>
                    <a:pt x="6581" y="4404"/>
                  </a:cubicBezTo>
                  <a:cubicBezTo>
                    <a:pt x="6536" y="4427"/>
                    <a:pt x="6484" y="4445"/>
                    <a:pt x="6428" y="4456"/>
                  </a:cubicBezTo>
                  <a:cubicBezTo>
                    <a:pt x="6371" y="4466"/>
                    <a:pt x="6308" y="4472"/>
                    <a:pt x="6240" y="4472"/>
                  </a:cubicBezTo>
                  <a:lnTo>
                    <a:pt x="6195" y="4472"/>
                  </a:lnTo>
                  <a:cubicBezTo>
                    <a:pt x="6058" y="4466"/>
                    <a:pt x="5917" y="4432"/>
                    <a:pt x="5752" y="4382"/>
                  </a:cubicBezTo>
                  <a:cubicBezTo>
                    <a:pt x="5615" y="4335"/>
                    <a:pt x="5484" y="4280"/>
                    <a:pt x="5376" y="4228"/>
                  </a:cubicBezTo>
                  <a:cubicBezTo>
                    <a:pt x="5366" y="4222"/>
                    <a:pt x="5348" y="4222"/>
                    <a:pt x="5337" y="4222"/>
                  </a:cubicBezTo>
                  <a:cubicBezTo>
                    <a:pt x="5314" y="4222"/>
                    <a:pt x="5297" y="4228"/>
                    <a:pt x="5285" y="4240"/>
                  </a:cubicBezTo>
                  <a:cubicBezTo>
                    <a:pt x="5251" y="4262"/>
                    <a:pt x="5229" y="4308"/>
                    <a:pt x="5246" y="4348"/>
                  </a:cubicBezTo>
                  <a:cubicBezTo>
                    <a:pt x="5280" y="4410"/>
                    <a:pt x="5303" y="4472"/>
                    <a:pt x="5319" y="4529"/>
                  </a:cubicBezTo>
                  <a:cubicBezTo>
                    <a:pt x="5325" y="4563"/>
                    <a:pt x="5325" y="4592"/>
                    <a:pt x="5325" y="4626"/>
                  </a:cubicBezTo>
                  <a:cubicBezTo>
                    <a:pt x="5325" y="4642"/>
                    <a:pt x="5319" y="4666"/>
                    <a:pt x="5314" y="4689"/>
                  </a:cubicBezTo>
                  <a:cubicBezTo>
                    <a:pt x="5308" y="4700"/>
                    <a:pt x="5303" y="4711"/>
                    <a:pt x="5297" y="4723"/>
                  </a:cubicBezTo>
                  <a:cubicBezTo>
                    <a:pt x="5291" y="4734"/>
                    <a:pt x="5285" y="4739"/>
                    <a:pt x="5274" y="4751"/>
                  </a:cubicBezTo>
                  <a:cubicBezTo>
                    <a:pt x="5263" y="4762"/>
                    <a:pt x="5251" y="4768"/>
                    <a:pt x="5235" y="4773"/>
                  </a:cubicBezTo>
                  <a:cubicBezTo>
                    <a:pt x="5211" y="4786"/>
                    <a:pt x="5188" y="4796"/>
                    <a:pt x="5166" y="4802"/>
                  </a:cubicBezTo>
                  <a:cubicBezTo>
                    <a:pt x="5120" y="4807"/>
                    <a:pt x="5075" y="4813"/>
                    <a:pt x="5030" y="4813"/>
                  </a:cubicBezTo>
                  <a:lnTo>
                    <a:pt x="4978" y="4813"/>
                  </a:lnTo>
                  <a:cubicBezTo>
                    <a:pt x="4888" y="4802"/>
                    <a:pt x="4797" y="4786"/>
                    <a:pt x="4695" y="4751"/>
                  </a:cubicBezTo>
                  <a:cubicBezTo>
                    <a:pt x="4581" y="4711"/>
                    <a:pt x="4472" y="4660"/>
                    <a:pt x="4377" y="4597"/>
                  </a:cubicBezTo>
                  <a:cubicBezTo>
                    <a:pt x="4309" y="4552"/>
                    <a:pt x="4251" y="4501"/>
                    <a:pt x="4206" y="4456"/>
                  </a:cubicBezTo>
                  <a:cubicBezTo>
                    <a:pt x="4165" y="4410"/>
                    <a:pt x="4131" y="4359"/>
                    <a:pt x="4110" y="4314"/>
                  </a:cubicBezTo>
                  <a:cubicBezTo>
                    <a:pt x="4092" y="4290"/>
                    <a:pt x="4075" y="4280"/>
                    <a:pt x="4052" y="4267"/>
                  </a:cubicBezTo>
                  <a:cubicBezTo>
                    <a:pt x="4036" y="4262"/>
                    <a:pt x="4018" y="4256"/>
                    <a:pt x="3995" y="4256"/>
                  </a:cubicBezTo>
                  <a:cubicBezTo>
                    <a:pt x="3979" y="4256"/>
                    <a:pt x="3968" y="4256"/>
                    <a:pt x="3950" y="4262"/>
                  </a:cubicBezTo>
                  <a:cubicBezTo>
                    <a:pt x="3882" y="4290"/>
                    <a:pt x="3842" y="4364"/>
                    <a:pt x="3871" y="4432"/>
                  </a:cubicBezTo>
                  <a:cubicBezTo>
                    <a:pt x="3934" y="4615"/>
                    <a:pt x="4081" y="4745"/>
                    <a:pt x="4194" y="4820"/>
                  </a:cubicBezTo>
                  <a:cubicBezTo>
                    <a:pt x="4240" y="4854"/>
                    <a:pt x="4291" y="4881"/>
                    <a:pt x="4336" y="4904"/>
                  </a:cubicBezTo>
                  <a:lnTo>
                    <a:pt x="4343" y="4904"/>
                  </a:lnTo>
                  <a:lnTo>
                    <a:pt x="4343" y="4910"/>
                  </a:lnTo>
                  <a:cubicBezTo>
                    <a:pt x="4382" y="4961"/>
                    <a:pt x="4416" y="5012"/>
                    <a:pt x="4450" y="5069"/>
                  </a:cubicBezTo>
                  <a:cubicBezTo>
                    <a:pt x="4519" y="5177"/>
                    <a:pt x="4581" y="5290"/>
                    <a:pt x="4643" y="5405"/>
                  </a:cubicBezTo>
                  <a:cubicBezTo>
                    <a:pt x="4666" y="5455"/>
                    <a:pt x="4689" y="5502"/>
                    <a:pt x="4711" y="5552"/>
                  </a:cubicBezTo>
                  <a:lnTo>
                    <a:pt x="4621" y="5604"/>
                  </a:lnTo>
                  <a:lnTo>
                    <a:pt x="4553" y="5638"/>
                  </a:lnTo>
                  <a:cubicBezTo>
                    <a:pt x="4377" y="5728"/>
                    <a:pt x="4223" y="5791"/>
                    <a:pt x="4075" y="5825"/>
                  </a:cubicBezTo>
                  <a:cubicBezTo>
                    <a:pt x="3973" y="5842"/>
                    <a:pt x="3876" y="5853"/>
                    <a:pt x="3780" y="5853"/>
                  </a:cubicBezTo>
                  <a:lnTo>
                    <a:pt x="3769" y="5853"/>
                  </a:lnTo>
                  <a:lnTo>
                    <a:pt x="3756" y="5814"/>
                  </a:lnTo>
                  <a:lnTo>
                    <a:pt x="3751" y="5780"/>
                  </a:lnTo>
                  <a:cubicBezTo>
                    <a:pt x="3711" y="5638"/>
                    <a:pt x="3661" y="5489"/>
                    <a:pt x="3609" y="5358"/>
                  </a:cubicBezTo>
                  <a:cubicBezTo>
                    <a:pt x="3564" y="5222"/>
                    <a:pt x="3507" y="5092"/>
                    <a:pt x="3449" y="4967"/>
                  </a:cubicBezTo>
                  <a:cubicBezTo>
                    <a:pt x="3444" y="4961"/>
                    <a:pt x="3444" y="4961"/>
                    <a:pt x="3444" y="4956"/>
                  </a:cubicBezTo>
                  <a:lnTo>
                    <a:pt x="3444" y="4949"/>
                  </a:lnTo>
                  <a:lnTo>
                    <a:pt x="3439" y="4949"/>
                  </a:lnTo>
                  <a:cubicBezTo>
                    <a:pt x="3422" y="4820"/>
                    <a:pt x="3388" y="4694"/>
                    <a:pt x="3347" y="4574"/>
                  </a:cubicBezTo>
                  <a:cubicBezTo>
                    <a:pt x="3336" y="4540"/>
                    <a:pt x="3297" y="4513"/>
                    <a:pt x="3257" y="4513"/>
                  </a:cubicBezTo>
                  <a:cubicBezTo>
                    <a:pt x="3245" y="4513"/>
                    <a:pt x="3234" y="4518"/>
                    <a:pt x="3229" y="4518"/>
                  </a:cubicBezTo>
                  <a:cubicBezTo>
                    <a:pt x="3205" y="4529"/>
                    <a:pt x="3184" y="4547"/>
                    <a:pt x="3171" y="4569"/>
                  </a:cubicBezTo>
                  <a:cubicBezTo>
                    <a:pt x="3160" y="4592"/>
                    <a:pt x="3160" y="4608"/>
                    <a:pt x="3171" y="4642"/>
                  </a:cubicBezTo>
                  <a:cubicBezTo>
                    <a:pt x="3177" y="4671"/>
                    <a:pt x="3189" y="4705"/>
                    <a:pt x="3194" y="4745"/>
                  </a:cubicBezTo>
                  <a:lnTo>
                    <a:pt x="3194" y="4751"/>
                  </a:lnTo>
                  <a:lnTo>
                    <a:pt x="3200" y="4757"/>
                  </a:lnTo>
                  <a:cubicBezTo>
                    <a:pt x="3252" y="5006"/>
                    <a:pt x="3268" y="5216"/>
                    <a:pt x="3263" y="5410"/>
                  </a:cubicBezTo>
                  <a:cubicBezTo>
                    <a:pt x="3252" y="5523"/>
                    <a:pt x="3239" y="5615"/>
                    <a:pt x="3211" y="5694"/>
                  </a:cubicBezTo>
                  <a:cubicBezTo>
                    <a:pt x="3194" y="5746"/>
                    <a:pt x="3171" y="5791"/>
                    <a:pt x="3149" y="5830"/>
                  </a:cubicBezTo>
                  <a:cubicBezTo>
                    <a:pt x="3126" y="5859"/>
                    <a:pt x="3103" y="5887"/>
                    <a:pt x="3081" y="5911"/>
                  </a:cubicBezTo>
                  <a:cubicBezTo>
                    <a:pt x="3058" y="5927"/>
                    <a:pt x="3040" y="5945"/>
                    <a:pt x="3019" y="5956"/>
                  </a:cubicBezTo>
                  <a:cubicBezTo>
                    <a:pt x="3006" y="5961"/>
                    <a:pt x="2995" y="5967"/>
                    <a:pt x="2979" y="5972"/>
                  </a:cubicBezTo>
                  <a:lnTo>
                    <a:pt x="2956" y="5972"/>
                  </a:lnTo>
                  <a:cubicBezTo>
                    <a:pt x="2945" y="5972"/>
                    <a:pt x="2933" y="5967"/>
                    <a:pt x="2927" y="5967"/>
                  </a:cubicBezTo>
                  <a:cubicBezTo>
                    <a:pt x="2916" y="5961"/>
                    <a:pt x="2904" y="5956"/>
                    <a:pt x="2893" y="5950"/>
                  </a:cubicBezTo>
                  <a:cubicBezTo>
                    <a:pt x="2877" y="5938"/>
                    <a:pt x="2859" y="5922"/>
                    <a:pt x="2843" y="5904"/>
                  </a:cubicBezTo>
                  <a:cubicBezTo>
                    <a:pt x="2819" y="5877"/>
                    <a:pt x="2796" y="5848"/>
                    <a:pt x="2780" y="5808"/>
                  </a:cubicBezTo>
                  <a:cubicBezTo>
                    <a:pt x="2762" y="5774"/>
                    <a:pt x="2746" y="5740"/>
                    <a:pt x="2734" y="5706"/>
                  </a:cubicBezTo>
                  <a:cubicBezTo>
                    <a:pt x="2717" y="5654"/>
                    <a:pt x="2665" y="5626"/>
                    <a:pt x="2609" y="5626"/>
                  </a:cubicBezTo>
                  <a:cubicBezTo>
                    <a:pt x="2552" y="5626"/>
                    <a:pt x="2507" y="5665"/>
                    <a:pt x="2495" y="5728"/>
                  </a:cubicBezTo>
                  <a:cubicBezTo>
                    <a:pt x="2461" y="5870"/>
                    <a:pt x="2427" y="5995"/>
                    <a:pt x="2393" y="6097"/>
                  </a:cubicBezTo>
                  <a:cubicBezTo>
                    <a:pt x="2342" y="6257"/>
                    <a:pt x="2285" y="6370"/>
                    <a:pt x="2229" y="6472"/>
                  </a:cubicBezTo>
                  <a:cubicBezTo>
                    <a:pt x="2195" y="6517"/>
                    <a:pt x="2166" y="6552"/>
                    <a:pt x="2138" y="6580"/>
                  </a:cubicBezTo>
                  <a:cubicBezTo>
                    <a:pt x="2120" y="6598"/>
                    <a:pt x="2098" y="6609"/>
                    <a:pt x="2075" y="6620"/>
                  </a:cubicBezTo>
                  <a:cubicBezTo>
                    <a:pt x="2064" y="6632"/>
                    <a:pt x="2046" y="6632"/>
                    <a:pt x="2035" y="6638"/>
                  </a:cubicBezTo>
                  <a:cubicBezTo>
                    <a:pt x="2018" y="6643"/>
                    <a:pt x="2007" y="6643"/>
                    <a:pt x="1990" y="6643"/>
                  </a:cubicBezTo>
                  <a:cubicBezTo>
                    <a:pt x="1978" y="6643"/>
                    <a:pt x="1962" y="6638"/>
                    <a:pt x="1949" y="6632"/>
                  </a:cubicBezTo>
                  <a:cubicBezTo>
                    <a:pt x="1938" y="6632"/>
                    <a:pt x="1928" y="6627"/>
                    <a:pt x="1915" y="6620"/>
                  </a:cubicBezTo>
                  <a:cubicBezTo>
                    <a:pt x="1910" y="6614"/>
                    <a:pt x="1899" y="6603"/>
                    <a:pt x="1893" y="6598"/>
                  </a:cubicBezTo>
                  <a:cubicBezTo>
                    <a:pt x="1881" y="6580"/>
                    <a:pt x="1870" y="6569"/>
                    <a:pt x="1859" y="6552"/>
                  </a:cubicBezTo>
                  <a:cubicBezTo>
                    <a:pt x="1842" y="6512"/>
                    <a:pt x="1831" y="6478"/>
                    <a:pt x="1820" y="6427"/>
                  </a:cubicBezTo>
                  <a:cubicBezTo>
                    <a:pt x="1808" y="6370"/>
                    <a:pt x="1802" y="6307"/>
                    <a:pt x="1791" y="6239"/>
                  </a:cubicBezTo>
                  <a:lnTo>
                    <a:pt x="1786" y="6189"/>
                  </a:lnTo>
                  <a:lnTo>
                    <a:pt x="1779" y="6142"/>
                  </a:lnTo>
                  <a:cubicBezTo>
                    <a:pt x="1779" y="6121"/>
                    <a:pt x="1773" y="6097"/>
                    <a:pt x="1773" y="6074"/>
                  </a:cubicBezTo>
                  <a:cubicBezTo>
                    <a:pt x="1768" y="6047"/>
                    <a:pt x="1768" y="6013"/>
                    <a:pt x="1763" y="5979"/>
                  </a:cubicBezTo>
                  <a:cubicBezTo>
                    <a:pt x="1757" y="5945"/>
                    <a:pt x="1739" y="5916"/>
                    <a:pt x="1705" y="5898"/>
                  </a:cubicBezTo>
                  <a:cubicBezTo>
                    <a:pt x="1694" y="5893"/>
                    <a:pt x="1683" y="5893"/>
                    <a:pt x="1666" y="5893"/>
                  </a:cubicBezTo>
                  <a:cubicBezTo>
                    <a:pt x="1637" y="5893"/>
                    <a:pt x="1608" y="5904"/>
                    <a:pt x="1592" y="5927"/>
                  </a:cubicBezTo>
                  <a:cubicBezTo>
                    <a:pt x="1540" y="5995"/>
                    <a:pt x="1490" y="6063"/>
                    <a:pt x="1445" y="6132"/>
                  </a:cubicBezTo>
                  <a:cubicBezTo>
                    <a:pt x="1416" y="6177"/>
                    <a:pt x="1382" y="6217"/>
                    <a:pt x="1353" y="6257"/>
                  </a:cubicBezTo>
                  <a:cubicBezTo>
                    <a:pt x="1274" y="6370"/>
                    <a:pt x="1149" y="6535"/>
                    <a:pt x="995" y="6677"/>
                  </a:cubicBezTo>
                  <a:cubicBezTo>
                    <a:pt x="921" y="6740"/>
                    <a:pt x="858" y="6785"/>
                    <a:pt x="802" y="6813"/>
                  </a:cubicBezTo>
                  <a:cubicBezTo>
                    <a:pt x="768" y="6831"/>
                    <a:pt x="734" y="6842"/>
                    <a:pt x="700" y="6853"/>
                  </a:cubicBezTo>
                  <a:cubicBezTo>
                    <a:pt x="682" y="6853"/>
                    <a:pt x="661" y="6858"/>
                    <a:pt x="637" y="6858"/>
                  </a:cubicBezTo>
                  <a:cubicBezTo>
                    <a:pt x="620" y="6853"/>
                    <a:pt x="598" y="6853"/>
                    <a:pt x="580" y="6848"/>
                  </a:cubicBezTo>
                  <a:cubicBezTo>
                    <a:pt x="564" y="6837"/>
                    <a:pt x="546" y="6831"/>
                    <a:pt x="530" y="6819"/>
                  </a:cubicBezTo>
                  <a:cubicBezTo>
                    <a:pt x="512" y="6808"/>
                    <a:pt x="490" y="6790"/>
                    <a:pt x="472" y="6774"/>
                  </a:cubicBezTo>
                  <a:cubicBezTo>
                    <a:pt x="462" y="6763"/>
                    <a:pt x="456" y="6745"/>
                    <a:pt x="444" y="6734"/>
                  </a:cubicBezTo>
                  <a:cubicBezTo>
                    <a:pt x="438" y="6717"/>
                    <a:pt x="433" y="6700"/>
                    <a:pt x="427" y="6677"/>
                  </a:cubicBezTo>
                  <a:cubicBezTo>
                    <a:pt x="422" y="6648"/>
                    <a:pt x="422" y="6620"/>
                    <a:pt x="422" y="6598"/>
                  </a:cubicBezTo>
                  <a:cubicBezTo>
                    <a:pt x="427" y="6546"/>
                    <a:pt x="433" y="6501"/>
                    <a:pt x="449" y="6449"/>
                  </a:cubicBezTo>
                  <a:cubicBezTo>
                    <a:pt x="483" y="6347"/>
                    <a:pt x="541" y="6245"/>
                    <a:pt x="614" y="6126"/>
                  </a:cubicBezTo>
                  <a:cubicBezTo>
                    <a:pt x="632" y="6103"/>
                    <a:pt x="643" y="6087"/>
                    <a:pt x="661" y="6063"/>
                  </a:cubicBezTo>
                  <a:lnTo>
                    <a:pt x="672" y="6052"/>
                  </a:lnTo>
                  <a:cubicBezTo>
                    <a:pt x="682" y="6029"/>
                    <a:pt x="700" y="6013"/>
                    <a:pt x="717" y="5990"/>
                  </a:cubicBezTo>
                  <a:lnTo>
                    <a:pt x="740" y="5961"/>
                  </a:lnTo>
                  <a:cubicBezTo>
                    <a:pt x="774" y="5916"/>
                    <a:pt x="813" y="5870"/>
                    <a:pt x="847" y="5825"/>
                  </a:cubicBezTo>
                  <a:cubicBezTo>
                    <a:pt x="871" y="5796"/>
                    <a:pt x="876" y="5767"/>
                    <a:pt x="865" y="5740"/>
                  </a:cubicBezTo>
                  <a:cubicBezTo>
                    <a:pt x="853" y="5706"/>
                    <a:pt x="819" y="5683"/>
                    <a:pt x="774" y="5683"/>
                  </a:cubicBezTo>
                  <a:cubicBezTo>
                    <a:pt x="734" y="5683"/>
                    <a:pt x="688" y="5688"/>
                    <a:pt x="643" y="5694"/>
                  </a:cubicBezTo>
                  <a:cubicBezTo>
                    <a:pt x="580" y="5699"/>
                    <a:pt x="501" y="5706"/>
                    <a:pt x="422" y="5706"/>
                  </a:cubicBezTo>
                  <a:lnTo>
                    <a:pt x="393" y="5706"/>
                  </a:lnTo>
                  <a:cubicBezTo>
                    <a:pt x="347" y="5706"/>
                    <a:pt x="313" y="5699"/>
                    <a:pt x="279" y="5688"/>
                  </a:cubicBezTo>
                  <a:cubicBezTo>
                    <a:pt x="268" y="5683"/>
                    <a:pt x="262" y="5683"/>
                    <a:pt x="251" y="5677"/>
                  </a:cubicBezTo>
                  <a:lnTo>
                    <a:pt x="239" y="5665"/>
                  </a:lnTo>
                  <a:lnTo>
                    <a:pt x="234" y="5654"/>
                  </a:lnTo>
                  <a:lnTo>
                    <a:pt x="234" y="5626"/>
                  </a:lnTo>
                  <a:cubicBezTo>
                    <a:pt x="239" y="5597"/>
                    <a:pt x="245" y="5563"/>
                    <a:pt x="257" y="5536"/>
                  </a:cubicBezTo>
                  <a:cubicBezTo>
                    <a:pt x="273" y="5489"/>
                    <a:pt x="291" y="5450"/>
                    <a:pt x="313" y="5410"/>
                  </a:cubicBezTo>
                  <a:cubicBezTo>
                    <a:pt x="347" y="5365"/>
                    <a:pt x="388" y="5313"/>
                    <a:pt x="438" y="5268"/>
                  </a:cubicBezTo>
                  <a:cubicBezTo>
                    <a:pt x="517" y="5200"/>
                    <a:pt x="603" y="5143"/>
                    <a:pt x="700" y="5092"/>
                  </a:cubicBezTo>
                  <a:cubicBezTo>
                    <a:pt x="740" y="5069"/>
                    <a:pt x="785" y="5051"/>
                    <a:pt x="824" y="5035"/>
                  </a:cubicBezTo>
                  <a:cubicBezTo>
                    <a:pt x="882" y="5017"/>
                    <a:pt x="927" y="5001"/>
                    <a:pt x="973" y="4990"/>
                  </a:cubicBezTo>
                  <a:cubicBezTo>
                    <a:pt x="1002" y="4983"/>
                    <a:pt x="1029" y="4978"/>
                    <a:pt x="1057" y="4978"/>
                  </a:cubicBezTo>
                  <a:cubicBezTo>
                    <a:pt x="1109" y="4972"/>
                    <a:pt x="1149" y="4938"/>
                    <a:pt x="1160" y="4888"/>
                  </a:cubicBezTo>
                  <a:cubicBezTo>
                    <a:pt x="1172" y="4825"/>
                    <a:pt x="1131" y="4768"/>
                    <a:pt x="1070" y="4757"/>
                  </a:cubicBezTo>
                  <a:cubicBezTo>
                    <a:pt x="1029" y="4745"/>
                    <a:pt x="995" y="4739"/>
                    <a:pt x="955" y="4728"/>
                  </a:cubicBezTo>
                  <a:cubicBezTo>
                    <a:pt x="905" y="4711"/>
                    <a:pt x="865" y="4689"/>
                    <a:pt x="824" y="4666"/>
                  </a:cubicBezTo>
                  <a:cubicBezTo>
                    <a:pt x="813" y="4655"/>
                    <a:pt x="797" y="4642"/>
                    <a:pt x="785" y="4631"/>
                  </a:cubicBezTo>
                  <a:cubicBezTo>
                    <a:pt x="779" y="4621"/>
                    <a:pt x="774" y="4615"/>
                    <a:pt x="768" y="4603"/>
                  </a:cubicBezTo>
                  <a:cubicBezTo>
                    <a:pt x="763" y="4597"/>
                    <a:pt x="763" y="4592"/>
                    <a:pt x="756" y="4586"/>
                  </a:cubicBezTo>
                  <a:lnTo>
                    <a:pt x="756" y="4569"/>
                  </a:lnTo>
                  <a:cubicBezTo>
                    <a:pt x="756" y="4558"/>
                    <a:pt x="763" y="4547"/>
                    <a:pt x="763" y="4540"/>
                  </a:cubicBezTo>
                  <a:cubicBezTo>
                    <a:pt x="768" y="4524"/>
                    <a:pt x="779" y="4513"/>
                    <a:pt x="785" y="4495"/>
                  </a:cubicBezTo>
                  <a:cubicBezTo>
                    <a:pt x="808" y="4466"/>
                    <a:pt x="831" y="4445"/>
                    <a:pt x="847" y="4421"/>
                  </a:cubicBezTo>
                  <a:cubicBezTo>
                    <a:pt x="876" y="4398"/>
                    <a:pt x="910" y="4376"/>
                    <a:pt x="939" y="4359"/>
                  </a:cubicBezTo>
                  <a:cubicBezTo>
                    <a:pt x="984" y="4342"/>
                    <a:pt x="1036" y="4325"/>
                    <a:pt x="1092" y="4308"/>
                  </a:cubicBezTo>
                  <a:cubicBezTo>
                    <a:pt x="1172" y="4290"/>
                    <a:pt x="1251" y="4285"/>
                    <a:pt x="1342" y="4285"/>
                  </a:cubicBezTo>
                  <a:lnTo>
                    <a:pt x="1427" y="4285"/>
                  </a:lnTo>
                  <a:cubicBezTo>
                    <a:pt x="1581" y="4296"/>
                    <a:pt x="1734" y="4319"/>
                    <a:pt x="1893" y="4359"/>
                  </a:cubicBezTo>
                  <a:lnTo>
                    <a:pt x="1904" y="4359"/>
                  </a:lnTo>
                  <a:cubicBezTo>
                    <a:pt x="1938" y="4359"/>
                    <a:pt x="1967" y="4342"/>
                    <a:pt x="1983" y="4314"/>
                  </a:cubicBezTo>
                  <a:cubicBezTo>
                    <a:pt x="1996" y="4285"/>
                    <a:pt x="1990" y="4233"/>
                    <a:pt x="1962" y="4211"/>
                  </a:cubicBezTo>
                  <a:cubicBezTo>
                    <a:pt x="1870" y="4149"/>
                    <a:pt x="1808" y="4091"/>
                    <a:pt x="1752" y="4035"/>
                  </a:cubicBezTo>
                  <a:cubicBezTo>
                    <a:pt x="1723" y="4001"/>
                    <a:pt x="1700" y="3973"/>
                    <a:pt x="1683" y="3944"/>
                  </a:cubicBezTo>
                  <a:cubicBezTo>
                    <a:pt x="1677" y="3926"/>
                    <a:pt x="1671" y="3915"/>
                    <a:pt x="1666" y="3899"/>
                  </a:cubicBezTo>
                  <a:lnTo>
                    <a:pt x="1666" y="3876"/>
                  </a:lnTo>
                  <a:lnTo>
                    <a:pt x="1671" y="3858"/>
                  </a:lnTo>
                  <a:lnTo>
                    <a:pt x="1671" y="3853"/>
                  </a:lnTo>
                  <a:lnTo>
                    <a:pt x="1677" y="3842"/>
                  </a:lnTo>
                  <a:cubicBezTo>
                    <a:pt x="1683" y="3836"/>
                    <a:pt x="1689" y="3831"/>
                    <a:pt x="1694" y="3824"/>
                  </a:cubicBezTo>
                  <a:cubicBezTo>
                    <a:pt x="1705" y="3813"/>
                    <a:pt x="1723" y="3808"/>
                    <a:pt x="1734" y="3797"/>
                  </a:cubicBezTo>
                  <a:cubicBezTo>
                    <a:pt x="1768" y="3785"/>
                    <a:pt x="1802" y="3774"/>
                    <a:pt x="1842" y="3763"/>
                  </a:cubicBezTo>
                  <a:cubicBezTo>
                    <a:pt x="1904" y="3750"/>
                    <a:pt x="1973" y="3740"/>
                    <a:pt x="2052" y="3740"/>
                  </a:cubicBezTo>
                  <a:cubicBezTo>
                    <a:pt x="2075" y="3740"/>
                    <a:pt x="2103" y="3740"/>
                    <a:pt x="2127" y="3745"/>
                  </a:cubicBezTo>
                  <a:cubicBezTo>
                    <a:pt x="2256" y="3750"/>
                    <a:pt x="2387" y="3779"/>
                    <a:pt x="2513" y="3819"/>
                  </a:cubicBezTo>
                  <a:cubicBezTo>
                    <a:pt x="2609" y="3853"/>
                    <a:pt x="2694" y="3887"/>
                    <a:pt x="2762" y="3939"/>
                  </a:cubicBezTo>
                  <a:cubicBezTo>
                    <a:pt x="2796" y="3960"/>
                    <a:pt x="2830" y="3984"/>
                    <a:pt x="2859" y="4012"/>
                  </a:cubicBezTo>
                  <a:cubicBezTo>
                    <a:pt x="2870" y="4023"/>
                    <a:pt x="2882" y="4029"/>
                    <a:pt x="2899" y="4029"/>
                  </a:cubicBezTo>
                  <a:cubicBezTo>
                    <a:pt x="2922" y="4029"/>
                    <a:pt x="2945" y="4018"/>
                    <a:pt x="2956" y="4001"/>
                  </a:cubicBezTo>
                  <a:cubicBezTo>
                    <a:pt x="2984" y="3973"/>
                    <a:pt x="2979" y="3926"/>
                    <a:pt x="2950" y="3899"/>
                  </a:cubicBezTo>
                  <a:cubicBezTo>
                    <a:pt x="2843" y="3797"/>
                    <a:pt x="2694" y="3716"/>
                    <a:pt x="2495" y="3660"/>
                  </a:cubicBezTo>
                  <a:cubicBezTo>
                    <a:pt x="2455" y="3648"/>
                    <a:pt x="2421" y="3637"/>
                    <a:pt x="2376" y="3626"/>
                  </a:cubicBezTo>
                  <a:cubicBezTo>
                    <a:pt x="2365" y="3603"/>
                    <a:pt x="2342" y="3585"/>
                    <a:pt x="2319" y="3585"/>
                  </a:cubicBezTo>
                  <a:cubicBezTo>
                    <a:pt x="2251" y="3580"/>
                    <a:pt x="2177" y="3564"/>
                    <a:pt x="2103" y="3540"/>
                  </a:cubicBezTo>
                  <a:cubicBezTo>
                    <a:pt x="2007" y="3506"/>
                    <a:pt x="1910" y="3456"/>
                    <a:pt x="1813" y="3393"/>
                  </a:cubicBezTo>
                  <a:cubicBezTo>
                    <a:pt x="1728" y="3336"/>
                    <a:pt x="1660" y="3279"/>
                    <a:pt x="1603" y="3217"/>
                  </a:cubicBezTo>
                  <a:cubicBezTo>
                    <a:pt x="1569" y="3176"/>
                    <a:pt x="1540" y="3142"/>
                    <a:pt x="1518" y="3103"/>
                  </a:cubicBezTo>
                  <a:cubicBezTo>
                    <a:pt x="1513" y="3086"/>
                    <a:pt x="1506" y="3069"/>
                    <a:pt x="1501" y="3047"/>
                  </a:cubicBezTo>
                  <a:cubicBezTo>
                    <a:pt x="1495" y="3040"/>
                    <a:pt x="1495" y="3029"/>
                    <a:pt x="1495" y="3024"/>
                  </a:cubicBezTo>
                  <a:cubicBezTo>
                    <a:pt x="1495" y="3018"/>
                    <a:pt x="1501" y="3013"/>
                    <a:pt x="1501" y="3006"/>
                  </a:cubicBezTo>
                  <a:lnTo>
                    <a:pt x="1506" y="2995"/>
                  </a:lnTo>
                  <a:cubicBezTo>
                    <a:pt x="1506" y="2989"/>
                    <a:pt x="1513" y="2989"/>
                    <a:pt x="1518" y="2984"/>
                  </a:cubicBezTo>
                  <a:cubicBezTo>
                    <a:pt x="1524" y="2979"/>
                    <a:pt x="1535" y="2972"/>
                    <a:pt x="1540" y="2966"/>
                  </a:cubicBezTo>
                  <a:cubicBezTo>
                    <a:pt x="1563" y="2955"/>
                    <a:pt x="1587" y="2950"/>
                    <a:pt x="1615" y="2944"/>
                  </a:cubicBezTo>
                  <a:cubicBezTo>
                    <a:pt x="1660" y="2932"/>
                    <a:pt x="1718" y="2932"/>
                    <a:pt x="1773" y="2932"/>
                  </a:cubicBezTo>
                  <a:lnTo>
                    <a:pt x="1847" y="2932"/>
                  </a:lnTo>
                  <a:cubicBezTo>
                    <a:pt x="1870" y="2932"/>
                    <a:pt x="1899" y="2932"/>
                    <a:pt x="1922" y="2938"/>
                  </a:cubicBezTo>
                  <a:lnTo>
                    <a:pt x="1938" y="2938"/>
                  </a:lnTo>
                  <a:cubicBezTo>
                    <a:pt x="1949" y="2938"/>
                    <a:pt x="1962" y="2938"/>
                    <a:pt x="1973" y="2932"/>
                  </a:cubicBezTo>
                  <a:cubicBezTo>
                    <a:pt x="1996" y="2927"/>
                    <a:pt x="2012" y="2910"/>
                    <a:pt x="2024" y="2887"/>
                  </a:cubicBezTo>
                  <a:cubicBezTo>
                    <a:pt x="2041" y="2853"/>
                    <a:pt x="2030" y="2808"/>
                    <a:pt x="2001" y="2785"/>
                  </a:cubicBezTo>
                  <a:cubicBezTo>
                    <a:pt x="1893" y="2699"/>
                    <a:pt x="1773" y="2638"/>
                    <a:pt x="1660" y="2580"/>
                  </a:cubicBezTo>
                  <a:lnTo>
                    <a:pt x="1608" y="2557"/>
                  </a:lnTo>
                  <a:cubicBezTo>
                    <a:pt x="1506" y="2507"/>
                    <a:pt x="1398" y="2449"/>
                    <a:pt x="1296" y="2387"/>
                  </a:cubicBezTo>
                  <a:cubicBezTo>
                    <a:pt x="1222" y="2336"/>
                    <a:pt x="1172" y="2290"/>
                    <a:pt x="1126" y="2245"/>
                  </a:cubicBezTo>
                  <a:cubicBezTo>
                    <a:pt x="1097" y="2211"/>
                    <a:pt x="1075" y="2177"/>
                    <a:pt x="1057" y="2148"/>
                  </a:cubicBezTo>
                  <a:cubicBezTo>
                    <a:pt x="1041" y="2108"/>
                    <a:pt x="1029" y="2074"/>
                    <a:pt x="1018" y="2035"/>
                  </a:cubicBezTo>
                  <a:cubicBezTo>
                    <a:pt x="1012" y="2001"/>
                    <a:pt x="1007" y="1972"/>
                    <a:pt x="1007" y="1943"/>
                  </a:cubicBezTo>
                  <a:cubicBezTo>
                    <a:pt x="1012" y="1927"/>
                    <a:pt x="1012" y="1909"/>
                    <a:pt x="1018" y="1888"/>
                  </a:cubicBezTo>
                  <a:cubicBezTo>
                    <a:pt x="1023" y="1875"/>
                    <a:pt x="1029" y="1864"/>
                    <a:pt x="1041" y="1847"/>
                  </a:cubicBezTo>
                  <a:cubicBezTo>
                    <a:pt x="1047" y="1836"/>
                    <a:pt x="1057" y="1825"/>
                    <a:pt x="1063" y="1819"/>
                  </a:cubicBezTo>
                  <a:cubicBezTo>
                    <a:pt x="1081" y="1802"/>
                    <a:pt x="1097" y="1791"/>
                    <a:pt x="1120" y="1778"/>
                  </a:cubicBezTo>
                  <a:cubicBezTo>
                    <a:pt x="1149" y="1768"/>
                    <a:pt x="1177" y="1757"/>
                    <a:pt x="1217" y="1744"/>
                  </a:cubicBezTo>
                  <a:cubicBezTo>
                    <a:pt x="1262" y="1739"/>
                    <a:pt x="1314" y="1733"/>
                    <a:pt x="1364" y="1733"/>
                  </a:cubicBezTo>
                  <a:lnTo>
                    <a:pt x="1398" y="1733"/>
                  </a:lnTo>
                  <a:cubicBezTo>
                    <a:pt x="1427" y="1739"/>
                    <a:pt x="1450" y="1739"/>
                    <a:pt x="1479" y="1744"/>
                  </a:cubicBezTo>
                  <a:lnTo>
                    <a:pt x="1490" y="1744"/>
                  </a:lnTo>
                  <a:cubicBezTo>
                    <a:pt x="1529" y="1744"/>
                    <a:pt x="1558" y="1728"/>
                    <a:pt x="1574" y="1694"/>
                  </a:cubicBezTo>
                  <a:cubicBezTo>
                    <a:pt x="1592" y="1660"/>
                    <a:pt x="1581" y="1620"/>
                    <a:pt x="1553" y="1592"/>
                  </a:cubicBezTo>
                  <a:cubicBezTo>
                    <a:pt x="1513" y="1547"/>
                    <a:pt x="1467" y="1513"/>
                    <a:pt x="1427" y="1472"/>
                  </a:cubicBezTo>
                  <a:lnTo>
                    <a:pt x="1353" y="1403"/>
                  </a:lnTo>
                  <a:cubicBezTo>
                    <a:pt x="1274" y="1330"/>
                    <a:pt x="1212" y="1267"/>
                    <a:pt x="1154" y="1206"/>
                  </a:cubicBezTo>
                  <a:cubicBezTo>
                    <a:pt x="1070" y="1109"/>
                    <a:pt x="1007" y="1023"/>
                    <a:pt x="955" y="938"/>
                  </a:cubicBezTo>
                  <a:cubicBezTo>
                    <a:pt x="933" y="887"/>
                    <a:pt x="910" y="836"/>
                    <a:pt x="899" y="779"/>
                  </a:cubicBezTo>
                  <a:cubicBezTo>
                    <a:pt x="892" y="739"/>
                    <a:pt x="887" y="700"/>
                    <a:pt x="887" y="666"/>
                  </a:cubicBezTo>
                  <a:cubicBezTo>
                    <a:pt x="892" y="626"/>
                    <a:pt x="899" y="592"/>
                    <a:pt x="910" y="551"/>
                  </a:cubicBezTo>
                  <a:cubicBezTo>
                    <a:pt x="927" y="512"/>
                    <a:pt x="944" y="472"/>
                    <a:pt x="973" y="432"/>
                  </a:cubicBezTo>
                  <a:cubicBezTo>
                    <a:pt x="1002" y="387"/>
                    <a:pt x="1029" y="353"/>
                    <a:pt x="1057" y="325"/>
                  </a:cubicBezTo>
                  <a:cubicBezTo>
                    <a:pt x="1086" y="302"/>
                    <a:pt x="1115" y="278"/>
                    <a:pt x="1143" y="262"/>
                  </a:cubicBezTo>
                  <a:cubicBezTo>
                    <a:pt x="1165" y="251"/>
                    <a:pt x="1194" y="239"/>
                    <a:pt x="1222" y="233"/>
                  </a:cubicBezTo>
                  <a:cubicBezTo>
                    <a:pt x="1257" y="228"/>
                    <a:pt x="1285" y="228"/>
                    <a:pt x="1325" y="228"/>
                  </a:cubicBezTo>
                  <a:cubicBezTo>
                    <a:pt x="1364" y="228"/>
                    <a:pt x="1404" y="239"/>
                    <a:pt x="1450" y="251"/>
                  </a:cubicBezTo>
                  <a:cubicBezTo>
                    <a:pt x="1518" y="273"/>
                    <a:pt x="1581" y="307"/>
                    <a:pt x="1649" y="347"/>
                  </a:cubicBezTo>
                  <a:cubicBezTo>
                    <a:pt x="1739" y="409"/>
                    <a:pt x="1820" y="483"/>
                    <a:pt x="1904" y="569"/>
                  </a:cubicBezTo>
                  <a:cubicBezTo>
                    <a:pt x="1978" y="653"/>
                    <a:pt x="2041" y="745"/>
                    <a:pt x="2093" y="836"/>
                  </a:cubicBezTo>
                  <a:cubicBezTo>
                    <a:pt x="2114" y="887"/>
                    <a:pt x="2138" y="938"/>
                    <a:pt x="2154" y="989"/>
                  </a:cubicBezTo>
                  <a:cubicBezTo>
                    <a:pt x="2166" y="1028"/>
                    <a:pt x="2206" y="1052"/>
                    <a:pt x="2256" y="1052"/>
                  </a:cubicBezTo>
                  <a:cubicBezTo>
                    <a:pt x="2285" y="1052"/>
                    <a:pt x="2308" y="1041"/>
                    <a:pt x="2324" y="1017"/>
                  </a:cubicBezTo>
                  <a:cubicBezTo>
                    <a:pt x="2342" y="1001"/>
                    <a:pt x="2353" y="978"/>
                    <a:pt x="2353" y="944"/>
                  </a:cubicBezTo>
                  <a:lnTo>
                    <a:pt x="2353" y="921"/>
                  </a:lnTo>
                  <a:cubicBezTo>
                    <a:pt x="2358" y="852"/>
                    <a:pt x="2371" y="784"/>
                    <a:pt x="2399" y="705"/>
                  </a:cubicBezTo>
                  <a:cubicBezTo>
                    <a:pt x="2427" y="614"/>
                    <a:pt x="2468" y="529"/>
                    <a:pt x="2518" y="456"/>
                  </a:cubicBezTo>
                  <a:cubicBezTo>
                    <a:pt x="2552" y="398"/>
                    <a:pt x="2592" y="353"/>
                    <a:pt x="2638" y="312"/>
                  </a:cubicBezTo>
                  <a:cubicBezTo>
                    <a:pt x="2665" y="285"/>
                    <a:pt x="2694" y="267"/>
                    <a:pt x="2723" y="251"/>
                  </a:cubicBezTo>
                  <a:cubicBezTo>
                    <a:pt x="2746" y="239"/>
                    <a:pt x="2762" y="233"/>
                    <a:pt x="2785" y="228"/>
                  </a:cubicBezTo>
                  <a:cubicBezTo>
                    <a:pt x="2802" y="222"/>
                    <a:pt x="2819" y="222"/>
                    <a:pt x="2843" y="222"/>
                  </a:cubicBezTo>
                  <a:close/>
                  <a:moveTo>
                    <a:pt x="5036" y="6415"/>
                  </a:moveTo>
                  <a:cubicBezTo>
                    <a:pt x="5075" y="6558"/>
                    <a:pt x="5115" y="6700"/>
                    <a:pt x="5149" y="6848"/>
                  </a:cubicBezTo>
                  <a:cubicBezTo>
                    <a:pt x="5183" y="7007"/>
                    <a:pt x="5206" y="7172"/>
                    <a:pt x="5229" y="7336"/>
                  </a:cubicBezTo>
                  <a:cubicBezTo>
                    <a:pt x="5149" y="7370"/>
                    <a:pt x="5064" y="7404"/>
                    <a:pt x="4978" y="7422"/>
                  </a:cubicBezTo>
                  <a:cubicBezTo>
                    <a:pt x="4846" y="7449"/>
                    <a:pt x="4714" y="7458"/>
                    <a:pt x="4581" y="7458"/>
                  </a:cubicBezTo>
                  <a:cubicBezTo>
                    <a:pt x="4498" y="7458"/>
                    <a:pt x="4414" y="7455"/>
                    <a:pt x="4330" y="7450"/>
                  </a:cubicBezTo>
                  <a:lnTo>
                    <a:pt x="4314" y="7450"/>
                  </a:lnTo>
                  <a:cubicBezTo>
                    <a:pt x="4178" y="7438"/>
                    <a:pt x="4036" y="7427"/>
                    <a:pt x="3900" y="7422"/>
                  </a:cubicBezTo>
                  <a:cubicBezTo>
                    <a:pt x="3905" y="7330"/>
                    <a:pt x="3905" y="7240"/>
                    <a:pt x="3910" y="7149"/>
                  </a:cubicBezTo>
                  <a:lnTo>
                    <a:pt x="3910" y="7018"/>
                  </a:lnTo>
                  <a:cubicBezTo>
                    <a:pt x="3990" y="7007"/>
                    <a:pt x="4070" y="6995"/>
                    <a:pt x="4149" y="6973"/>
                  </a:cubicBezTo>
                  <a:cubicBezTo>
                    <a:pt x="4280" y="6933"/>
                    <a:pt x="4404" y="6876"/>
                    <a:pt x="4519" y="6808"/>
                  </a:cubicBezTo>
                  <a:cubicBezTo>
                    <a:pt x="4632" y="6745"/>
                    <a:pt x="4745" y="6672"/>
                    <a:pt x="4847" y="6586"/>
                  </a:cubicBezTo>
                  <a:cubicBezTo>
                    <a:pt x="4916" y="6535"/>
                    <a:pt x="4978" y="6478"/>
                    <a:pt x="5036" y="6415"/>
                  </a:cubicBezTo>
                  <a:close/>
                  <a:moveTo>
                    <a:pt x="2830" y="0"/>
                  </a:moveTo>
                  <a:cubicBezTo>
                    <a:pt x="2768" y="0"/>
                    <a:pt x="2706" y="18"/>
                    <a:pt x="2649" y="46"/>
                  </a:cubicBezTo>
                  <a:cubicBezTo>
                    <a:pt x="2552" y="91"/>
                    <a:pt x="2468" y="165"/>
                    <a:pt x="2399" y="251"/>
                  </a:cubicBezTo>
                  <a:cubicBezTo>
                    <a:pt x="2324" y="341"/>
                    <a:pt x="2268" y="449"/>
                    <a:pt x="2222" y="558"/>
                  </a:cubicBezTo>
                  <a:cubicBezTo>
                    <a:pt x="2211" y="580"/>
                    <a:pt x="2206" y="603"/>
                    <a:pt x="2200" y="626"/>
                  </a:cubicBezTo>
                  <a:cubicBezTo>
                    <a:pt x="2138" y="535"/>
                    <a:pt x="2069" y="456"/>
                    <a:pt x="1996" y="381"/>
                  </a:cubicBezTo>
                  <a:cubicBezTo>
                    <a:pt x="1910" y="296"/>
                    <a:pt x="1820" y="228"/>
                    <a:pt x="1718" y="165"/>
                  </a:cubicBezTo>
                  <a:cubicBezTo>
                    <a:pt x="1632" y="115"/>
                    <a:pt x="1529" y="68"/>
                    <a:pt x="1422" y="52"/>
                  </a:cubicBezTo>
                  <a:cubicBezTo>
                    <a:pt x="1385" y="44"/>
                    <a:pt x="1348" y="40"/>
                    <a:pt x="1311" y="40"/>
                  </a:cubicBezTo>
                  <a:cubicBezTo>
                    <a:pt x="1246" y="40"/>
                    <a:pt x="1182" y="52"/>
                    <a:pt x="1120" y="74"/>
                  </a:cubicBezTo>
                  <a:cubicBezTo>
                    <a:pt x="1012" y="115"/>
                    <a:pt x="921" y="194"/>
                    <a:pt x="853" y="278"/>
                  </a:cubicBezTo>
                  <a:cubicBezTo>
                    <a:pt x="779" y="387"/>
                    <a:pt x="722" y="512"/>
                    <a:pt x="717" y="642"/>
                  </a:cubicBezTo>
                  <a:cubicBezTo>
                    <a:pt x="706" y="762"/>
                    <a:pt x="734" y="881"/>
                    <a:pt x="790" y="989"/>
                  </a:cubicBezTo>
                  <a:cubicBezTo>
                    <a:pt x="865" y="1143"/>
                    <a:pt x="978" y="1267"/>
                    <a:pt x="1092" y="1393"/>
                  </a:cubicBezTo>
                  <a:cubicBezTo>
                    <a:pt x="1149" y="1450"/>
                    <a:pt x="1206" y="1500"/>
                    <a:pt x="1262" y="1558"/>
                  </a:cubicBezTo>
                  <a:cubicBezTo>
                    <a:pt x="1251" y="1558"/>
                    <a:pt x="1240" y="1558"/>
                    <a:pt x="1228" y="1563"/>
                  </a:cubicBezTo>
                  <a:cubicBezTo>
                    <a:pt x="1138" y="1574"/>
                    <a:pt x="1047" y="1603"/>
                    <a:pt x="973" y="1654"/>
                  </a:cubicBezTo>
                  <a:cubicBezTo>
                    <a:pt x="899" y="1705"/>
                    <a:pt x="853" y="1785"/>
                    <a:pt x="831" y="1875"/>
                  </a:cubicBezTo>
                  <a:cubicBezTo>
                    <a:pt x="819" y="1927"/>
                    <a:pt x="819" y="1978"/>
                    <a:pt x="831" y="2029"/>
                  </a:cubicBezTo>
                  <a:cubicBezTo>
                    <a:pt x="837" y="2092"/>
                    <a:pt x="853" y="2148"/>
                    <a:pt x="876" y="2200"/>
                  </a:cubicBezTo>
                  <a:cubicBezTo>
                    <a:pt x="955" y="2387"/>
                    <a:pt x="1131" y="2512"/>
                    <a:pt x="1308" y="2609"/>
                  </a:cubicBezTo>
                  <a:cubicBezTo>
                    <a:pt x="1404" y="2665"/>
                    <a:pt x="1513" y="2711"/>
                    <a:pt x="1608" y="2762"/>
                  </a:cubicBezTo>
                  <a:cubicBezTo>
                    <a:pt x="1569" y="2774"/>
                    <a:pt x="1529" y="2779"/>
                    <a:pt x="1490" y="2796"/>
                  </a:cubicBezTo>
                  <a:cubicBezTo>
                    <a:pt x="1450" y="2814"/>
                    <a:pt x="1422" y="2835"/>
                    <a:pt x="1388" y="2864"/>
                  </a:cubicBezTo>
                  <a:cubicBezTo>
                    <a:pt x="1342" y="2910"/>
                    <a:pt x="1319" y="2972"/>
                    <a:pt x="1325" y="3034"/>
                  </a:cubicBezTo>
                  <a:cubicBezTo>
                    <a:pt x="1325" y="3103"/>
                    <a:pt x="1359" y="3171"/>
                    <a:pt x="1393" y="3228"/>
                  </a:cubicBezTo>
                  <a:cubicBezTo>
                    <a:pt x="1433" y="3291"/>
                    <a:pt x="1490" y="3347"/>
                    <a:pt x="1547" y="3399"/>
                  </a:cubicBezTo>
                  <a:cubicBezTo>
                    <a:pt x="1615" y="3467"/>
                    <a:pt x="1689" y="3517"/>
                    <a:pt x="1768" y="3564"/>
                  </a:cubicBezTo>
                  <a:cubicBezTo>
                    <a:pt x="1791" y="3580"/>
                    <a:pt x="1820" y="3592"/>
                    <a:pt x="1842" y="3603"/>
                  </a:cubicBezTo>
                  <a:cubicBezTo>
                    <a:pt x="1813" y="3609"/>
                    <a:pt x="1779" y="3614"/>
                    <a:pt x="1745" y="3626"/>
                  </a:cubicBezTo>
                  <a:cubicBezTo>
                    <a:pt x="1683" y="3643"/>
                    <a:pt x="1626" y="3671"/>
                    <a:pt x="1581" y="3716"/>
                  </a:cubicBezTo>
                  <a:cubicBezTo>
                    <a:pt x="1535" y="3763"/>
                    <a:pt x="1513" y="3819"/>
                    <a:pt x="1506" y="3881"/>
                  </a:cubicBezTo>
                  <a:cubicBezTo>
                    <a:pt x="1506" y="3950"/>
                    <a:pt x="1535" y="4012"/>
                    <a:pt x="1569" y="4070"/>
                  </a:cubicBezTo>
                  <a:cubicBezTo>
                    <a:pt x="1587" y="4091"/>
                    <a:pt x="1603" y="4109"/>
                    <a:pt x="1621" y="4131"/>
                  </a:cubicBezTo>
                  <a:cubicBezTo>
                    <a:pt x="1553" y="4120"/>
                    <a:pt x="1479" y="4115"/>
                    <a:pt x="1411" y="4109"/>
                  </a:cubicBezTo>
                  <a:cubicBezTo>
                    <a:pt x="1372" y="4107"/>
                    <a:pt x="1333" y="4105"/>
                    <a:pt x="1294" y="4105"/>
                  </a:cubicBezTo>
                  <a:cubicBezTo>
                    <a:pt x="1148" y="4105"/>
                    <a:pt x="1000" y="4126"/>
                    <a:pt x="865" y="4188"/>
                  </a:cubicBezTo>
                  <a:cubicBezTo>
                    <a:pt x="779" y="4228"/>
                    <a:pt x="706" y="4290"/>
                    <a:pt x="643" y="4364"/>
                  </a:cubicBezTo>
                  <a:cubicBezTo>
                    <a:pt x="580" y="4445"/>
                    <a:pt x="541" y="4552"/>
                    <a:pt x="569" y="4655"/>
                  </a:cubicBezTo>
                  <a:cubicBezTo>
                    <a:pt x="592" y="4723"/>
                    <a:pt x="637" y="4779"/>
                    <a:pt x="695" y="4825"/>
                  </a:cubicBezTo>
                  <a:cubicBezTo>
                    <a:pt x="586" y="4870"/>
                    <a:pt x="483" y="4927"/>
                    <a:pt x="388" y="4996"/>
                  </a:cubicBezTo>
                  <a:cubicBezTo>
                    <a:pt x="291" y="5064"/>
                    <a:pt x="205" y="5148"/>
                    <a:pt x="131" y="5245"/>
                  </a:cubicBezTo>
                  <a:cubicBezTo>
                    <a:pt x="69" y="5342"/>
                    <a:pt x="24" y="5450"/>
                    <a:pt x="6" y="5563"/>
                  </a:cubicBezTo>
                  <a:cubicBezTo>
                    <a:pt x="1" y="5586"/>
                    <a:pt x="1" y="5615"/>
                    <a:pt x="1" y="5638"/>
                  </a:cubicBezTo>
                  <a:cubicBezTo>
                    <a:pt x="1" y="5665"/>
                    <a:pt x="6" y="5688"/>
                    <a:pt x="13" y="5717"/>
                  </a:cubicBezTo>
                  <a:cubicBezTo>
                    <a:pt x="24" y="5757"/>
                    <a:pt x="52" y="5796"/>
                    <a:pt x="81" y="5830"/>
                  </a:cubicBezTo>
                  <a:cubicBezTo>
                    <a:pt x="131" y="5882"/>
                    <a:pt x="211" y="5904"/>
                    <a:pt x="286" y="5911"/>
                  </a:cubicBezTo>
                  <a:cubicBezTo>
                    <a:pt x="306" y="5912"/>
                    <a:pt x="327" y="5913"/>
                    <a:pt x="348" y="5913"/>
                  </a:cubicBezTo>
                  <a:cubicBezTo>
                    <a:pt x="412" y="5913"/>
                    <a:pt x="477" y="5906"/>
                    <a:pt x="541" y="5893"/>
                  </a:cubicBezTo>
                  <a:cubicBezTo>
                    <a:pt x="558" y="5893"/>
                    <a:pt x="575" y="5893"/>
                    <a:pt x="592" y="5887"/>
                  </a:cubicBezTo>
                  <a:cubicBezTo>
                    <a:pt x="580" y="5904"/>
                    <a:pt x="575" y="5922"/>
                    <a:pt x="564" y="5932"/>
                  </a:cubicBezTo>
                  <a:cubicBezTo>
                    <a:pt x="501" y="6029"/>
                    <a:pt x="438" y="6126"/>
                    <a:pt x="388" y="6223"/>
                  </a:cubicBezTo>
                  <a:cubicBezTo>
                    <a:pt x="336" y="6320"/>
                    <a:pt x="296" y="6427"/>
                    <a:pt x="279" y="6535"/>
                  </a:cubicBezTo>
                  <a:cubicBezTo>
                    <a:pt x="268" y="6580"/>
                    <a:pt x="268" y="6632"/>
                    <a:pt x="273" y="6683"/>
                  </a:cubicBezTo>
                  <a:cubicBezTo>
                    <a:pt x="279" y="6734"/>
                    <a:pt x="302" y="6779"/>
                    <a:pt x="325" y="6831"/>
                  </a:cubicBezTo>
                  <a:cubicBezTo>
                    <a:pt x="354" y="6871"/>
                    <a:pt x="388" y="6905"/>
                    <a:pt x="422" y="6933"/>
                  </a:cubicBezTo>
                  <a:cubicBezTo>
                    <a:pt x="462" y="6961"/>
                    <a:pt x="507" y="6984"/>
                    <a:pt x="552" y="7002"/>
                  </a:cubicBezTo>
                  <a:cubicBezTo>
                    <a:pt x="585" y="7011"/>
                    <a:pt x="620" y="7015"/>
                    <a:pt x="655" y="7015"/>
                  </a:cubicBezTo>
                  <a:cubicBezTo>
                    <a:pt x="705" y="7015"/>
                    <a:pt x="755" y="7006"/>
                    <a:pt x="802" y="6989"/>
                  </a:cubicBezTo>
                  <a:cubicBezTo>
                    <a:pt x="887" y="6961"/>
                    <a:pt x="973" y="6910"/>
                    <a:pt x="1047" y="6853"/>
                  </a:cubicBezTo>
                  <a:cubicBezTo>
                    <a:pt x="1126" y="6790"/>
                    <a:pt x="1206" y="6717"/>
                    <a:pt x="1274" y="6638"/>
                  </a:cubicBezTo>
                  <a:cubicBezTo>
                    <a:pt x="1370" y="6530"/>
                    <a:pt x="1461" y="6415"/>
                    <a:pt x="1553" y="6302"/>
                  </a:cubicBezTo>
                  <a:cubicBezTo>
                    <a:pt x="1558" y="6291"/>
                    <a:pt x="1569" y="6279"/>
                    <a:pt x="1581" y="6262"/>
                  </a:cubicBezTo>
                  <a:cubicBezTo>
                    <a:pt x="1581" y="6325"/>
                    <a:pt x="1587" y="6381"/>
                    <a:pt x="1598" y="6444"/>
                  </a:cubicBezTo>
                  <a:cubicBezTo>
                    <a:pt x="1615" y="6546"/>
                    <a:pt x="1643" y="6648"/>
                    <a:pt x="1705" y="6734"/>
                  </a:cubicBezTo>
                  <a:cubicBezTo>
                    <a:pt x="1768" y="6819"/>
                    <a:pt x="1870" y="6871"/>
                    <a:pt x="1973" y="6876"/>
                  </a:cubicBezTo>
                  <a:cubicBezTo>
                    <a:pt x="1992" y="6876"/>
                    <a:pt x="2011" y="6879"/>
                    <a:pt x="2028" y="6879"/>
                  </a:cubicBezTo>
                  <a:cubicBezTo>
                    <a:pt x="2036" y="6879"/>
                    <a:pt x="2044" y="6878"/>
                    <a:pt x="2052" y="6876"/>
                  </a:cubicBezTo>
                  <a:cubicBezTo>
                    <a:pt x="2080" y="6876"/>
                    <a:pt x="2109" y="6865"/>
                    <a:pt x="2132" y="6858"/>
                  </a:cubicBezTo>
                  <a:cubicBezTo>
                    <a:pt x="2177" y="6848"/>
                    <a:pt x="2217" y="6824"/>
                    <a:pt x="2256" y="6797"/>
                  </a:cubicBezTo>
                  <a:cubicBezTo>
                    <a:pt x="2337" y="6740"/>
                    <a:pt x="2399" y="6654"/>
                    <a:pt x="2455" y="6569"/>
                  </a:cubicBezTo>
                  <a:cubicBezTo>
                    <a:pt x="2507" y="6483"/>
                    <a:pt x="2547" y="6393"/>
                    <a:pt x="2586" y="6297"/>
                  </a:cubicBezTo>
                  <a:cubicBezTo>
                    <a:pt x="2615" y="6223"/>
                    <a:pt x="2638" y="6149"/>
                    <a:pt x="2660" y="6074"/>
                  </a:cubicBezTo>
                  <a:cubicBezTo>
                    <a:pt x="2665" y="6087"/>
                    <a:pt x="2678" y="6097"/>
                    <a:pt x="2689" y="6103"/>
                  </a:cubicBezTo>
                  <a:cubicBezTo>
                    <a:pt x="2723" y="6142"/>
                    <a:pt x="2768" y="6171"/>
                    <a:pt x="2819" y="6189"/>
                  </a:cubicBezTo>
                  <a:cubicBezTo>
                    <a:pt x="2862" y="6207"/>
                    <a:pt x="2909" y="6219"/>
                    <a:pt x="2957" y="6219"/>
                  </a:cubicBezTo>
                  <a:cubicBezTo>
                    <a:pt x="2966" y="6219"/>
                    <a:pt x="2975" y="6218"/>
                    <a:pt x="2984" y="6217"/>
                  </a:cubicBezTo>
                  <a:cubicBezTo>
                    <a:pt x="3047" y="6217"/>
                    <a:pt x="3103" y="6189"/>
                    <a:pt x="3155" y="6160"/>
                  </a:cubicBezTo>
                  <a:cubicBezTo>
                    <a:pt x="3177" y="6142"/>
                    <a:pt x="3200" y="6126"/>
                    <a:pt x="3223" y="6108"/>
                  </a:cubicBezTo>
                  <a:cubicBezTo>
                    <a:pt x="3252" y="6081"/>
                    <a:pt x="3274" y="6058"/>
                    <a:pt x="3297" y="6029"/>
                  </a:cubicBezTo>
                  <a:cubicBezTo>
                    <a:pt x="3359" y="5956"/>
                    <a:pt x="3399" y="5864"/>
                    <a:pt x="3433" y="5767"/>
                  </a:cubicBezTo>
                  <a:cubicBezTo>
                    <a:pt x="3462" y="5672"/>
                    <a:pt x="3478" y="5575"/>
                    <a:pt x="3478" y="5478"/>
                  </a:cubicBezTo>
                  <a:cubicBezTo>
                    <a:pt x="3484" y="5450"/>
                    <a:pt x="3484" y="5421"/>
                    <a:pt x="3484" y="5392"/>
                  </a:cubicBezTo>
                  <a:cubicBezTo>
                    <a:pt x="3490" y="5416"/>
                    <a:pt x="3496" y="5444"/>
                    <a:pt x="3501" y="5467"/>
                  </a:cubicBezTo>
                  <a:cubicBezTo>
                    <a:pt x="3530" y="5597"/>
                    <a:pt x="3546" y="5728"/>
                    <a:pt x="3564" y="5859"/>
                  </a:cubicBezTo>
                  <a:cubicBezTo>
                    <a:pt x="3575" y="5927"/>
                    <a:pt x="3586" y="6001"/>
                    <a:pt x="3593" y="6074"/>
                  </a:cubicBezTo>
                  <a:cubicBezTo>
                    <a:pt x="3604" y="6142"/>
                    <a:pt x="3604" y="6217"/>
                    <a:pt x="3609" y="6291"/>
                  </a:cubicBezTo>
                  <a:cubicBezTo>
                    <a:pt x="3638" y="6575"/>
                    <a:pt x="3638" y="6858"/>
                    <a:pt x="3627" y="7138"/>
                  </a:cubicBezTo>
                  <a:cubicBezTo>
                    <a:pt x="3609" y="7353"/>
                    <a:pt x="3586" y="7563"/>
                    <a:pt x="3559" y="7774"/>
                  </a:cubicBezTo>
                  <a:cubicBezTo>
                    <a:pt x="3541" y="7888"/>
                    <a:pt x="3525" y="7996"/>
                    <a:pt x="3501" y="8104"/>
                  </a:cubicBezTo>
                  <a:cubicBezTo>
                    <a:pt x="3490" y="8149"/>
                    <a:pt x="3478" y="8200"/>
                    <a:pt x="3467" y="8251"/>
                  </a:cubicBezTo>
                  <a:cubicBezTo>
                    <a:pt x="3456" y="8303"/>
                    <a:pt x="3444" y="8359"/>
                    <a:pt x="3433" y="8410"/>
                  </a:cubicBezTo>
                  <a:cubicBezTo>
                    <a:pt x="3422" y="8444"/>
                    <a:pt x="3433" y="8489"/>
                    <a:pt x="3456" y="8518"/>
                  </a:cubicBezTo>
                  <a:cubicBezTo>
                    <a:pt x="3473" y="8547"/>
                    <a:pt x="3507" y="8563"/>
                    <a:pt x="3541" y="8575"/>
                  </a:cubicBezTo>
                  <a:cubicBezTo>
                    <a:pt x="3547" y="8576"/>
                    <a:pt x="3553" y="8577"/>
                    <a:pt x="3559" y="8577"/>
                  </a:cubicBezTo>
                  <a:cubicBezTo>
                    <a:pt x="3589" y="8577"/>
                    <a:pt x="3620" y="8567"/>
                    <a:pt x="3643" y="8552"/>
                  </a:cubicBezTo>
                  <a:cubicBezTo>
                    <a:pt x="3654" y="8541"/>
                    <a:pt x="3661" y="8536"/>
                    <a:pt x="3672" y="8524"/>
                  </a:cubicBezTo>
                  <a:cubicBezTo>
                    <a:pt x="3683" y="8513"/>
                    <a:pt x="3695" y="8489"/>
                    <a:pt x="3700" y="8468"/>
                  </a:cubicBezTo>
                  <a:cubicBezTo>
                    <a:pt x="3751" y="8337"/>
                    <a:pt x="3785" y="8195"/>
                    <a:pt x="3814" y="8059"/>
                  </a:cubicBezTo>
                  <a:cubicBezTo>
                    <a:pt x="3842" y="7922"/>
                    <a:pt x="3859" y="7779"/>
                    <a:pt x="3876" y="7643"/>
                  </a:cubicBezTo>
                  <a:cubicBezTo>
                    <a:pt x="4131" y="7660"/>
                    <a:pt x="4382" y="7694"/>
                    <a:pt x="4637" y="7700"/>
                  </a:cubicBezTo>
                  <a:cubicBezTo>
                    <a:pt x="4847" y="7700"/>
                    <a:pt x="5064" y="7677"/>
                    <a:pt x="5256" y="7592"/>
                  </a:cubicBezTo>
                  <a:cubicBezTo>
                    <a:pt x="5274" y="7745"/>
                    <a:pt x="5285" y="7904"/>
                    <a:pt x="5297" y="8059"/>
                  </a:cubicBezTo>
                  <a:cubicBezTo>
                    <a:pt x="5297" y="8120"/>
                    <a:pt x="5342" y="8172"/>
                    <a:pt x="5405" y="8183"/>
                  </a:cubicBezTo>
                  <a:cubicBezTo>
                    <a:pt x="5413" y="8184"/>
                    <a:pt x="5421" y="8185"/>
                    <a:pt x="5429" y="8185"/>
                  </a:cubicBezTo>
                  <a:cubicBezTo>
                    <a:pt x="5455" y="8185"/>
                    <a:pt x="5480" y="8177"/>
                    <a:pt x="5502" y="8161"/>
                  </a:cubicBezTo>
                  <a:cubicBezTo>
                    <a:pt x="5529" y="8143"/>
                    <a:pt x="5558" y="8109"/>
                    <a:pt x="5558" y="8075"/>
                  </a:cubicBezTo>
                  <a:cubicBezTo>
                    <a:pt x="5576" y="7763"/>
                    <a:pt x="5552" y="7456"/>
                    <a:pt x="5507" y="7149"/>
                  </a:cubicBezTo>
                  <a:cubicBezTo>
                    <a:pt x="5461" y="6837"/>
                    <a:pt x="5382" y="6530"/>
                    <a:pt x="5285" y="6234"/>
                  </a:cubicBezTo>
                  <a:cubicBezTo>
                    <a:pt x="5188" y="5938"/>
                    <a:pt x="5059" y="5654"/>
                    <a:pt x="4905" y="5376"/>
                  </a:cubicBezTo>
                  <a:cubicBezTo>
                    <a:pt x="4842" y="5263"/>
                    <a:pt x="4774" y="5148"/>
                    <a:pt x="4695" y="5035"/>
                  </a:cubicBezTo>
                  <a:cubicBezTo>
                    <a:pt x="4779" y="5051"/>
                    <a:pt x="4871" y="5058"/>
                    <a:pt x="4956" y="5064"/>
                  </a:cubicBezTo>
                  <a:cubicBezTo>
                    <a:pt x="5036" y="5064"/>
                    <a:pt x="5115" y="5051"/>
                    <a:pt x="5188" y="5035"/>
                  </a:cubicBezTo>
                  <a:cubicBezTo>
                    <a:pt x="5319" y="4996"/>
                    <a:pt x="5439" y="4910"/>
                    <a:pt x="5490" y="4779"/>
                  </a:cubicBezTo>
                  <a:cubicBezTo>
                    <a:pt x="5524" y="4689"/>
                    <a:pt x="5524" y="4592"/>
                    <a:pt x="5502" y="4495"/>
                  </a:cubicBezTo>
                  <a:cubicBezTo>
                    <a:pt x="5655" y="4558"/>
                    <a:pt x="5809" y="4615"/>
                    <a:pt x="5967" y="4649"/>
                  </a:cubicBezTo>
                  <a:cubicBezTo>
                    <a:pt x="6073" y="4672"/>
                    <a:pt x="6179" y="4685"/>
                    <a:pt x="6287" y="4685"/>
                  </a:cubicBezTo>
                  <a:cubicBezTo>
                    <a:pt x="6307" y="4685"/>
                    <a:pt x="6327" y="4684"/>
                    <a:pt x="6347" y="4683"/>
                  </a:cubicBezTo>
                  <a:cubicBezTo>
                    <a:pt x="6473" y="4671"/>
                    <a:pt x="6598" y="4637"/>
                    <a:pt x="6706" y="4581"/>
                  </a:cubicBezTo>
                  <a:cubicBezTo>
                    <a:pt x="6763" y="4552"/>
                    <a:pt x="6808" y="4518"/>
                    <a:pt x="6853" y="4479"/>
                  </a:cubicBezTo>
                  <a:cubicBezTo>
                    <a:pt x="6893" y="4438"/>
                    <a:pt x="6922" y="4398"/>
                    <a:pt x="6950" y="4353"/>
                  </a:cubicBezTo>
                  <a:cubicBezTo>
                    <a:pt x="6973" y="4314"/>
                    <a:pt x="6984" y="4267"/>
                    <a:pt x="6995" y="4222"/>
                  </a:cubicBezTo>
                  <a:cubicBezTo>
                    <a:pt x="7008" y="4172"/>
                    <a:pt x="7008" y="4120"/>
                    <a:pt x="6995" y="4070"/>
                  </a:cubicBezTo>
                  <a:cubicBezTo>
                    <a:pt x="6984" y="3989"/>
                    <a:pt x="6956" y="3915"/>
                    <a:pt x="6911" y="3847"/>
                  </a:cubicBezTo>
                  <a:lnTo>
                    <a:pt x="6979" y="3847"/>
                  </a:lnTo>
                  <a:cubicBezTo>
                    <a:pt x="7194" y="3842"/>
                    <a:pt x="7417" y="3813"/>
                    <a:pt x="7621" y="3745"/>
                  </a:cubicBezTo>
                  <a:cubicBezTo>
                    <a:pt x="7803" y="3682"/>
                    <a:pt x="7991" y="3569"/>
                    <a:pt x="8070" y="3388"/>
                  </a:cubicBezTo>
                  <a:cubicBezTo>
                    <a:pt x="8086" y="3341"/>
                    <a:pt x="8099" y="3296"/>
                    <a:pt x="8104" y="3251"/>
                  </a:cubicBezTo>
                  <a:cubicBezTo>
                    <a:pt x="8115" y="3189"/>
                    <a:pt x="8109" y="3131"/>
                    <a:pt x="8093" y="3069"/>
                  </a:cubicBezTo>
                  <a:cubicBezTo>
                    <a:pt x="8075" y="2984"/>
                    <a:pt x="8018" y="2910"/>
                    <a:pt x="7950" y="2848"/>
                  </a:cubicBezTo>
                  <a:cubicBezTo>
                    <a:pt x="7865" y="2774"/>
                    <a:pt x="7758" y="2733"/>
                    <a:pt x="7655" y="2699"/>
                  </a:cubicBezTo>
                  <a:cubicBezTo>
                    <a:pt x="7553" y="2665"/>
                    <a:pt x="7445" y="2649"/>
                    <a:pt x="7343" y="2638"/>
                  </a:cubicBezTo>
                  <a:cubicBezTo>
                    <a:pt x="7275" y="2631"/>
                    <a:pt x="7200" y="2625"/>
                    <a:pt x="7132" y="2620"/>
                  </a:cubicBezTo>
                  <a:cubicBezTo>
                    <a:pt x="7268" y="2552"/>
                    <a:pt x="7399" y="2484"/>
                    <a:pt x="7524" y="2404"/>
                  </a:cubicBezTo>
                  <a:cubicBezTo>
                    <a:pt x="7609" y="2347"/>
                    <a:pt x="7689" y="2284"/>
                    <a:pt x="7752" y="2216"/>
                  </a:cubicBezTo>
                  <a:cubicBezTo>
                    <a:pt x="7814" y="2153"/>
                    <a:pt x="7860" y="2080"/>
                    <a:pt x="7876" y="1995"/>
                  </a:cubicBezTo>
                  <a:cubicBezTo>
                    <a:pt x="7910" y="1841"/>
                    <a:pt x="7814" y="1676"/>
                    <a:pt x="7666" y="1620"/>
                  </a:cubicBezTo>
                  <a:cubicBezTo>
                    <a:pt x="7603" y="1592"/>
                    <a:pt x="7535" y="1581"/>
                    <a:pt x="7462" y="1581"/>
                  </a:cubicBezTo>
                  <a:cubicBezTo>
                    <a:pt x="7365" y="1581"/>
                    <a:pt x="7263" y="1603"/>
                    <a:pt x="7173" y="1626"/>
                  </a:cubicBezTo>
                  <a:cubicBezTo>
                    <a:pt x="7047" y="1660"/>
                    <a:pt x="6927" y="1705"/>
                    <a:pt x="6808" y="1757"/>
                  </a:cubicBezTo>
                  <a:cubicBezTo>
                    <a:pt x="6688" y="1813"/>
                    <a:pt x="6570" y="1870"/>
                    <a:pt x="6450" y="1938"/>
                  </a:cubicBezTo>
                  <a:cubicBezTo>
                    <a:pt x="6365" y="1990"/>
                    <a:pt x="6279" y="2040"/>
                    <a:pt x="6195" y="2098"/>
                  </a:cubicBezTo>
                  <a:cubicBezTo>
                    <a:pt x="6200" y="2080"/>
                    <a:pt x="6200" y="2063"/>
                    <a:pt x="6206" y="2046"/>
                  </a:cubicBezTo>
                  <a:cubicBezTo>
                    <a:pt x="6211" y="1978"/>
                    <a:pt x="6218" y="1893"/>
                    <a:pt x="6184" y="1830"/>
                  </a:cubicBezTo>
                  <a:cubicBezTo>
                    <a:pt x="6166" y="1802"/>
                    <a:pt x="6150" y="1773"/>
                    <a:pt x="6127" y="1751"/>
                  </a:cubicBezTo>
                  <a:cubicBezTo>
                    <a:pt x="6098" y="1733"/>
                    <a:pt x="6064" y="1717"/>
                    <a:pt x="6030" y="1710"/>
                  </a:cubicBezTo>
                  <a:cubicBezTo>
                    <a:pt x="6021" y="1710"/>
                    <a:pt x="6013" y="1709"/>
                    <a:pt x="6005" y="1709"/>
                  </a:cubicBezTo>
                  <a:cubicBezTo>
                    <a:pt x="5946" y="1709"/>
                    <a:pt x="5891" y="1725"/>
                    <a:pt x="5836" y="1744"/>
                  </a:cubicBezTo>
                  <a:cubicBezTo>
                    <a:pt x="5678" y="1813"/>
                    <a:pt x="5547" y="1927"/>
                    <a:pt x="5427" y="2046"/>
                  </a:cubicBezTo>
                  <a:cubicBezTo>
                    <a:pt x="5359" y="2108"/>
                    <a:pt x="5297" y="2177"/>
                    <a:pt x="5240" y="2250"/>
                  </a:cubicBezTo>
                  <a:lnTo>
                    <a:pt x="5240" y="2234"/>
                  </a:lnTo>
                  <a:cubicBezTo>
                    <a:pt x="5229" y="2177"/>
                    <a:pt x="5195" y="2126"/>
                    <a:pt x="5154" y="2085"/>
                  </a:cubicBezTo>
                  <a:cubicBezTo>
                    <a:pt x="5097" y="2024"/>
                    <a:pt x="5010" y="2000"/>
                    <a:pt x="4926" y="2000"/>
                  </a:cubicBezTo>
                  <a:cubicBezTo>
                    <a:pt x="4902" y="2000"/>
                    <a:pt x="4877" y="2002"/>
                    <a:pt x="4854" y="2006"/>
                  </a:cubicBezTo>
                  <a:cubicBezTo>
                    <a:pt x="4826" y="2012"/>
                    <a:pt x="4802" y="2017"/>
                    <a:pt x="4774" y="2029"/>
                  </a:cubicBezTo>
                  <a:cubicBezTo>
                    <a:pt x="4752" y="2035"/>
                    <a:pt x="4729" y="2046"/>
                    <a:pt x="4706" y="2063"/>
                  </a:cubicBezTo>
                  <a:cubicBezTo>
                    <a:pt x="4666" y="2085"/>
                    <a:pt x="4626" y="2114"/>
                    <a:pt x="4592" y="2148"/>
                  </a:cubicBezTo>
                  <a:cubicBezTo>
                    <a:pt x="4558" y="2177"/>
                    <a:pt x="4530" y="2216"/>
                    <a:pt x="4501" y="2256"/>
                  </a:cubicBezTo>
                  <a:cubicBezTo>
                    <a:pt x="4513" y="2132"/>
                    <a:pt x="4519" y="2006"/>
                    <a:pt x="4506" y="1881"/>
                  </a:cubicBezTo>
                  <a:cubicBezTo>
                    <a:pt x="4485" y="1637"/>
                    <a:pt x="4404" y="1398"/>
                    <a:pt x="4268" y="1199"/>
                  </a:cubicBezTo>
                  <a:cubicBezTo>
                    <a:pt x="4212" y="1120"/>
                    <a:pt x="4144" y="1046"/>
                    <a:pt x="4063" y="989"/>
                  </a:cubicBezTo>
                  <a:cubicBezTo>
                    <a:pt x="4024" y="967"/>
                    <a:pt x="3984" y="944"/>
                    <a:pt x="3945" y="926"/>
                  </a:cubicBezTo>
                  <a:cubicBezTo>
                    <a:pt x="3893" y="910"/>
                    <a:pt x="3842" y="899"/>
                    <a:pt x="3790" y="899"/>
                  </a:cubicBezTo>
                  <a:cubicBezTo>
                    <a:pt x="3782" y="898"/>
                    <a:pt x="3774" y="898"/>
                    <a:pt x="3766" y="898"/>
                  </a:cubicBezTo>
                  <a:cubicBezTo>
                    <a:pt x="3679" y="898"/>
                    <a:pt x="3591" y="931"/>
                    <a:pt x="3518" y="978"/>
                  </a:cubicBezTo>
                  <a:cubicBezTo>
                    <a:pt x="3484" y="1007"/>
                    <a:pt x="3449" y="1035"/>
                    <a:pt x="3415" y="1069"/>
                  </a:cubicBezTo>
                  <a:cubicBezTo>
                    <a:pt x="3422" y="933"/>
                    <a:pt x="3422" y="797"/>
                    <a:pt x="3399" y="660"/>
                  </a:cubicBezTo>
                  <a:cubicBezTo>
                    <a:pt x="3376" y="517"/>
                    <a:pt x="3325" y="381"/>
                    <a:pt x="3245" y="257"/>
                  </a:cubicBezTo>
                  <a:cubicBezTo>
                    <a:pt x="3211" y="205"/>
                    <a:pt x="3166" y="154"/>
                    <a:pt x="3115" y="115"/>
                  </a:cubicBezTo>
                  <a:cubicBezTo>
                    <a:pt x="3064" y="68"/>
                    <a:pt x="3006" y="40"/>
                    <a:pt x="2945" y="18"/>
                  </a:cubicBezTo>
                  <a:cubicBezTo>
                    <a:pt x="2911" y="6"/>
                    <a:pt x="2870" y="0"/>
                    <a:pt x="283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9" name="Google Shape;2203;p27"/>
            <p:cNvSpPr>
              <a:spLocks noChangeArrowheads="1"/>
            </p:cNvSpPr>
            <p:nvPr/>
          </p:nvSpPr>
          <p:spPr bwMode="auto">
            <a:xfrm flipH="1">
              <a:off x="2960012" y="3348279"/>
              <a:ext cx="222950" cy="196006"/>
            </a:xfrm>
            <a:custGeom>
              <a:avLst/>
              <a:gdLst>
                <a:gd name="T0" fmla="*/ 0 w 7599"/>
                <a:gd name="T1" fmla="*/ 0 h 6637"/>
                <a:gd name="T2" fmla="*/ 7599 w 7599"/>
                <a:gd name="T3" fmla="*/ 6637 h 6637"/>
              </a:gdLst>
              <a:ahLst/>
              <a:cxnLst/>
              <a:rect l="T0" t="T1" r="T2" b="T3"/>
              <a:pathLst>
                <a:path w="7599" h="6637" extrusionOk="0">
                  <a:moveTo>
                    <a:pt x="1677" y="950"/>
                  </a:moveTo>
                  <a:cubicBezTo>
                    <a:pt x="1695" y="950"/>
                    <a:pt x="1711" y="955"/>
                    <a:pt x="1729" y="961"/>
                  </a:cubicBezTo>
                  <a:cubicBezTo>
                    <a:pt x="1939" y="1079"/>
                    <a:pt x="2138" y="1256"/>
                    <a:pt x="2325" y="1495"/>
                  </a:cubicBezTo>
                  <a:cubicBezTo>
                    <a:pt x="2484" y="1687"/>
                    <a:pt x="2615" y="1910"/>
                    <a:pt x="2739" y="2182"/>
                  </a:cubicBezTo>
                  <a:cubicBezTo>
                    <a:pt x="2848" y="2416"/>
                    <a:pt x="2938" y="2665"/>
                    <a:pt x="3001" y="2933"/>
                  </a:cubicBezTo>
                  <a:cubicBezTo>
                    <a:pt x="3030" y="3051"/>
                    <a:pt x="3059" y="3177"/>
                    <a:pt x="3087" y="3318"/>
                  </a:cubicBezTo>
                  <a:cubicBezTo>
                    <a:pt x="3104" y="3426"/>
                    <a:pt x="3121" y="3534"/>
                    <a:pt x="3138" y="3636"/>
                  </a:cubicBezTo>
                  <a:lnTo>
                    <a:pt x="3143" y="3693"/>
                  </a:lnTo>
                  <a:cubicBezTo>
                    <a:pt x="3143" y="3717"/>
                    <a:pt x="3138" y="3738"/>
                    <a:pt x="3121" y="3756"/>
                  </a:cubicBezTo>
                  <a:cubicBezTo>
                    <a:pt x="3104" y="3779"/>
                    <a:pt x="3080" y="3796"/>
                    <a:pt x="3053" y="3796"/>
                  </a:cubicBezTo>
                  <a:cubicBezTo>
                    <a:pt x="2996" y="3796"/>
                    <a:pt x="2956" y="3762"/>
                    <a:pt x="2951" y="3704"/>
                  </a:cubicBezTo>
                  <a:cubicBezTo>
                    <a:pt x="2938" y="3631"/>
                    <a:pt x="2928" y="3563"/>
                    <a:pt x="2910" y="3489"/>
                  </a:cubicBezTo>
                  <a:lnTo>
                    <a:pt x="2904" y="3478"/>
                  </a:lnTo>
                  <a:cubicBezTo>
                    <a:pt x="2854" y="3239"/>
                    <a:pt x="2797" y="3029"/>
                    <a:pt x="2728" y="2830"/>
                  </a:cubicBezTo>
                  <a:cubicBezTo>
                    <a:pt x="2655" y="2602"/>
                    <a:pt x="2563" y="2392"/>
                    <a:pt x="2461" y="2199"/>
                  </a:cubicBezTo>
                  <a:cubicBezTo>
                    <a:pt x="2330" y="1949"/>
                    <a:pt x="2178" y="1722"/>
                    <a:pt x="2007" y="1529"/>
                  </a:cubicBezTo>
                  <a:cubicBezTo>
                    <a:pt x="1933" y="1449"/>
                    <a:pt x="1871" y="1393"/>
                    <a:pt x="1813" y="1336"/>
                  </a:cubicBezTo>
                  <a:cubicBezTo>
                    <a:pt x="1745" y="1273"/>
                    <a:pt x="1672" y="1216"/>
                    <a:pt x="1603" y="1154"/>
                  </a:cubicBezTo>
                  <a:cubicBezTo>
                    <a:pt x="1575" y="1136"/>
                    <a:pt x="1564" y="1108"/>
                    <a:pt x="1558" y="1079"/>
                  </a:cubicBezTo>
                  <a:cubicBezTo>
                    <a:pt x="1558" y="1045"/>
                    <a:pt x="1569" y="1011"/>
                    <a:pt x="1587" y="989"/>
                  </a:cubicBezTo>
                  <a:cubicBezTo>
                    <a:pt x="1609" y="966"/>
                    <a:pt x="1643" y="950"/>
                    <a:pt x="1677" y="950"/>
                  </a:cubicBezTo>
                  <a:close/>
                  <a:moveTo>
                    <a:pt x="5632" y="2642"/>
                  </a:moveTo>
                  <a:cubicBezTo>
                    <a:pt x="5689" y="2642"/>
                    <a:pt x="5734" y="2676"/>
                    <a:pt x="5752" y="2728"/>
                  </a:cubicBezTo>
                  <a:cubicBezTo>
                    <a:pt x="5763" y="2762"/>
                    <a:pt x="5763" y="2796"/>
                    <a:pt x="5746" y="2830"/>
                  </a:cubicBezTo>
                  <a:cubicBezTo>
                    <a:pt x="5734" y="2859"/>
                    <a:pt x="5706" y="2881"/>
                    <a:pt x="5678" y="2893"/>
                  </a:cubicBezTo>
                  <a:cubicBezTo>
                    <a:pt x="5445" y="2972"/>
                    <a:pt x="5235" y="3040"/>
                    <a:pt x="5024" y="3125"/>
                  </a:cubicBezTo>
                  <a:cubicBezTo>
                    <a:pt x="4819" y="3211"/>
                    <a:pt x="4621" y="3302"/>
                    <a:pt x="4439" y="3398"/>
                  </a:cubicBezTo>
                  <a:cubicBezTo>
                    <a:pt x="4103" y="3568"/>
                    <a:pt x="3819" y="3745"/>
                    <a:pt x="3558" y="3932"/>
                  </a:cubicBezTo>
                  <a:cubicBezTo>
                    <a:pt x="3541" y="3943"/>
                    <a:pt x="3518" y="3955"/>
                    <a:pt x="3502" y="3955"/>
                  </a:cubicBezTo>
                  <a:cubicBezTo>
                    <a:pt x="3462" y="3955"/>
                    <a:pt x="3428" y="3938"/>
                    <a:pt x="3410" y="3909"/>
                  </a:cubicBezTo>
                  <a:cubicBezTo>
                    <a:pt x="3376" y="3859"/>
                    <a:pt x="3387" y="3796"/>
                    <a:pt x="3439" y="3762"/>
                  </a:cubicBezTo>
                  <a:cubicBezTo>
                    <a:pt x="3615" y="3631"/>
                    <a:pt x="3780" y="3518"/>
                    <a:pt x="3939" y="3421"/>
                  </a:cubicBezTo>
                  <a:cubicBezTo>
                    <a:pt x="4103" y="3318"/>
                    <a:pt x="4280" y="3222"/>
                    <a:pt x="4485" y="3114"/>
                  </a:cubicBezTo>
                  <a:cubicBezTo>
                    <a:pt x="4661" y="3023"/>
                    <a:pt x="4848" y="2933"/>
                    <a:pt x="5036" y="2859"/>
                  </a:cubicBezTo>
                  <a:cubicBezTo>
                    <a:pt x="5251" y="2768"/>
                    <a:pt x="5427" y="2699"/>
                    <a:pt x="5587" y="2647"/>
                  </a:cubicBezTo>
                  <a:cubicBezTo>
                    <a:pt x="5603" y="2647"/>
                    <a:pt x="5616" y="2642"/>
                    <a:pt x="5632" y="2642"/>
                  </a:cubicBezTo>
                  <a:close/>
                  <a:moveTo>
                    <a:pt x="2928" y="3943"/>
                  </a:moveTo>
                  <a:cubicBezTo>
                    <a:pt x="2967" y="3943"/>
                    <a:pt x="3007" y="3972"/>
                    <a:pt x="3024" y="4006"/>
                  </a:cubicBezTo>
                  <a:cubicBezTo>
                    <a:pt x="3041" y="4058"/>
                    <a:pt x="3012" y="4114"/>
                    <a:pt x="2962" y="4137"/>
                  </a:cubicBezTo>
                  <a:cubicBezTo>
                    <a:pt x="2854" y="4182"/>
                    <a:pt x="2728" y="4239"/>
                    <a:pt x="2576" y="4318"/>
                  </a:cubicBezTo>
                  <a:lnTo>
                    <a:pt x="2592" y="4313"/>
                  </a:lnTo>
                  <a:cubicBezTo>
                    <a:pt x="2257" y="4483"/>
                    <a:pt x="1939" y="4700"/>
                    <a:pt x="1655" y="4955"/>
                  </a:cubicBezTo>
                  <a:cubicBezTo>
                    <a:pt x="1519" y="5080"/>
                    <a:pt x="1404" y="5199"/>
                    <a:pt x="1302" y="5319"/>
                  </a:cubicBezTo>
                  <a:cubicBezTo>
                    <a:pt x="1189" y="5455"/>
                    <a:pt x="1092" y="5597"/>
                    <a:pt x="1007" y="5716"/>
                  </a:cubicBezTo>
                  <a:cubicBezTo>
                    <a:pt x="995" y="5739"/>
                    <a:pt x="961" y="5750"/>
                    <a:pt x="939" y="5757"/>
                  </a:cubicBezTo>
                  <a:lnTo>
                    <a:pt x="932" y="5757"/>
                  </a:lnTo>
                  <a:cubicBezTo>
                    <a:pt x="905" y="5757"/>
                    <a:pt x="882" y="5745"/>
                    <a:pt x="864" y="5728"/>
                  </a:cubicBezTo>
                  <a:cubicBezTo>
                    <a:pt x="830" y="5700"/>
                    <a:pt x="819" y="5648"/>
                    <a:pt x="837" y="5608"/>
                  </a:cubicBezTo>
                  <a:cubicBezTo>
                    <a:pt x="887" y="5506"/>
                    <a:pt x="945" y="5409"/>
                    <a:pt x="1013" y="5301"/>
                  </a:cubicBezTo>
                  <a:cubicBezTo>
                    <a:pt x="1081" y="5205"/>
                    <a:pt x="1155" y="5120"/>
                    <a:pt x="1223" y="5041"/>
                  </a:cubicBezTo>
                  <a:cubicBezTo>
                    <a:pt x="1370" y="4876"/>
                    <a:pt x="1541" y="4722"/>
                    <a:pt x="1729" y="4585"/>
                  </a:cubicBezTo>
                  <a:cubicBezTo>
                    <a:pt x="1894" y="4461"/>
                    <a:pt x="2081" y="4347"/>
                    <a:pt x="2291" y="4234"/>
                  </a:cubicBezTo>
                  <a:cubicBezTo>
                    <a:pt x="2405" y="4171"/>
                    <a:pt x="2508" y="4120"/>
                    <a:pt x="2603" y="4074"/>
                  </a:cubicBezTo>
                  <a:cubicBezTo>
                    <a:pt x="2700" y="4029"/>
                    <a:pt x="2797" y="3989"/>
                    <a:pt x="2899" y="3950"/>
                  </a:cubicBezTo>
                  <a:cubicBezTo>
                    <a:pt x="2904" y="3943"/>
                    <a:pt x="2917" y="3943"/>
                    <a:pt x="2928" y="3943"/>
                  </a:cubicBezTo>
                  <a:close/>
                  <a:moveTo>
                    <a:pt x="2603" y="0"/>
                  </a:moveTo>
                  <a:cubicBezTo>
                    <a:pt x="2587" y="0"/>
                    <a:pt x="2569" y="0"/>
                    <a:pt x="2553" y="6"/>
                  </a:cubicBezTo>
                  <a:cubicBezTo>
                    <a:pt x="2529" y="11"/>
                    <a:pt x="2508" y="22"/>
                    <a:pt x="2490" y="29"/>
                  </a:cubicBezTo>
                  <a:cubicBezTo>
                    <a:pt x="2461" y="45"/>
                    <a:pt x="2433" y="69"/>
                    <a:pt x="2398" y="90"/>
                  </a:cubicBezTo>
                  <a:cubicBezTo>
                    <a:pt x="2359" y="137"/>
                    <a:pt x="2319" y="182"/>
                    <a:pt x="2280" y="239"/>
                  </a:cubicBezTo>
                  <a:cubicBezTo>
                    <a:pt x="2235" y="313"/>
                    <a:pt x="2194" y="397"/>
                    <a:pt x="2160" y="483"/>
                  </a:cubicBezTo>
                  <a:cubicBezTo>
                    <a:pt x="2138" y="562"/>
                    <a:pt x="2120" y="631"/>
                    <a:pt x="2115" y="699"/>
                  </a:cubicBezTo>
                  <a:lnTo>
                    <a:pt x="2115" y="727"/>
                  </a:lnTo>
                  <a:cubicBezTo>
                    <a:pt x="2115" y="756"/>
                    <a:pt x="2109" y="779"/>
                    <a:pt x="2092" y="801"/>
                  </a:cubicBezTo>
                  <a:cubicBezTo>
                    <a:pt x="2075" y="819"/>
                    <a:pt x="2047" y="835"/>
                    <a:pt x="2023" y="835"/>
                  </a:cubicBezTo>
                  <a:cubicBezTo>
                    <a:pt x="1973" y="835"/>
                    <a:pt x="1928" y="806"/>
                    <a:pt x="1916" y="767"/>
                  </a:cubicBezTo>
                  <a:cubicBezTo>
                    <a:pt x="1905" y="716"/>
                    <a:pt x="1882" y="665"/>
                    <a:pt x="1860" y="614"/>
                  </a:cubicBezTo>
                  <a:cubicBezTo>
                    <a:pt x="1808" y="528"/>
                    <a:pt x="1745" y="438"/>
                    <a:pt x="1666" y="352"/>
                  </a:cubicBezTo>
                  <a:cubicBezTo>
                    <a:pt x="1587" y="261"/>
                    <a:pt x="1501" y="187"/>
                    <a:pt x="1417" y="131"/>
                  </a:cubicBezTo>
                  <a:cubicBezTo>
                    <a:pt x="1348" y="85"/>
                    <a:pt x="1280" y="56"/>
                    <a:pt x="1217" y="29"/>
                  </a:cubicBezTo>
                  <a:cubicBezTo>
                    <a:pt x="1171" y="17"/>
                    <a:pt x="1132" y="11"/>
                    <a:pt x="1087" y="6"/>
                  </a:cubicBezTo>
                  <a:cubicBezTo>
                    <a:pt x="1052" y="6"/>
                    <a:pt x="1024" y="6"/>
                    <a:pt x="990" y="11"/>
                  </a:cubicBezTo>
                  <a:cubicBezTo>
                    <a:pt x="961" y="22"/>
                    <a:pt x="932" y="35"/>
                    <a:pt x="911" y="45"/>
                  </a:cubicBezTo>
                  <a:cubicBezTo>
                    <a:pt x="877" y="63"/>
                    <a:pt x="853" y="80"/>
                    <a:pt x="825" y="103"/>
                  </a:cubicBezTo>
                  <a:cubicBezTo>
                    <a:pt x="791" y="137"/>
                    <a:pt x="762" y="171"/>
                    <a:pt x="735" y="210"/>
                  </a:cubicBezTo>
                  <a:cubicBezTo>
                    <a:pt x="711" y="250"/>
                    <a:pt x="688" y="290"/>
                    <a:pt x="677" y="336"/>
                  </a:cubicBezTo>
                  <a:cubicBezTo>
                    <a:pt x="666" y="370"/>
                    <a:pt x="654" y="410"/>
                    <a:pt x="654" y="444"/>
                  </a:cubicBezTo>
                  <a:cubicBezTo>
                    <a:pt x="654" y="483"/>
                    <a:pt x="654" y="523"/>
                    <a:pt x="660" y="562"/>
                  </a:cubicBezTo>
                  <a:cubicBezTo>
                    <a:pt x="677" y="614"/>
                    <a:pt x="694" y="665"/>
                    <a:pt x="722" y="716"/>
                  </a:cubicBezTo>
                  <a:cubicBezTo>
                    <a:pt x="769" y="806"/>
                    <a:pt x="830" y="892"/>
                    <a:pt x="916" y="984"/>
                  </a:cubicBezTo>
                  <a:cubicBezTo>
                    <a:pt x="979" y="1052"/>
                    <a:pt x="1042" y="1113"/>
                    <a:pt x="1121" y="1188"/>
                  </a:cubicBezTo>
                  <a:lnTo>
                    <a:pt x="1189" y="1250"/>
                  </a:lnTo>
                  <a:cubicBezTo>
                    <a:pt x="1234" y="1291"/>
                    <a:pt x="1273" y="1330"/>
                    <a:pt x="1314" y="1370"/>
                  </a:cubicBezTo>
                  <a:cubicBezTo>
                    <a:pt x="1348" y="1404"/>
                    <a:pt x="1354" y="1438"/>
                    <a:pt x="1336" y="1477"/>
                  </a:cubicBezTo>
                  <a:cubicBezTo>
                    <a:pt x="1325" y="1506"/>
                    <a:pt x="1291" y="1522"/>
                    <a:pt x="1257" y="1522"/>
                  </a:cubicBezTo>
                  <a:lnTo>
                    <a:pt x="1239" y="1522"/>
                  </a:lnTo>
                  <a:cubicBezTo>
                    <a:pt x="1217" y="1517"/>
                    <a:pt x="1189" y="1517"/>
                    <a:pt x="1166" y="1517"/>
                  </a:cubicBezTo>
                  <a:lnTo>
                    <a:pt x="1126" y="1517"/>
                  </a:lnTo>
                  <a:cubicBezTo>
                    <a:pt x="1081" y="1517"/>
                    <a:pt x="1029" y="1517"/>
                    <a:pt x="979" y="1529"/>
                  </a:cubicBezTo>
                  <a:cubicBezTo>
                    <a:pt x="945" y="1540"/>
                    <a:pt x="911" y="1546"/>
                    <a:pt x="882" y="1563"/>
                  </a:cubicBezTo>
                  <a:cubicBezTo>
                    <a:pt x="864" y="1574"/>
                    <a:pt x="848" y="1585"/>
                    <a:pt x="830" y="1597"/>
                  </a:cubicBezTo>
                  <a:cubicBezTo>
                    <a:pt x="819" y="1608"/>
                    <a:pt x="814" y="1619"/>
                    <a:pt x="803" y="1632"/>
                  </a:cubicBezTo>
                  <a:cubicBezTo>
                    <a:pt x="796" y="1642"/>
                    <a:pt x="791" y="1653"/>
                    <a:pt x="785" y="1671"/>
                  </a:cubicBezTo>
                  <a:cubicBezTo>
                    <a:pt x="780" y="1687"/>
                    <a:pt x="774" y="1705"/>
                    <a:pt x="774" y="1727"/>
                  </a:cubicBezTo>
                  <a:cubicBezTo>
                    <a:pt x="774" y="1756"/>
                    <a:pt x="774" y="1784"/>
                    <a:pt x="780" y="1818"/>
                  </a:cubicBezTo>
                  <a:cubicBezTo>
                    <a:pt x="791" y="1852"/>
                    <a:pt x="803" y="1892"/>
                    <a:pt x="819" y="1926"/>
                  </a:cubicBezTo>
                  <a:cubicBezTo>
                    <a:pt x="837" y="1960"/>
                    <a:pt x="859" y="1989"/>
                    <a:pt x="887" y="2023"/>
                  </a:cubicBezTo>
                  <a:cubicBezTo>
                    <a:pt x="932" y="2075"/>
                    <a:pt x="990" y="2120"/>
                    <a:pt x="1063" y="2165"/>
                  </a:cubicBezTo>
                  <a:cubicBezTo>
                    <a:pt x="1160" y="2227"/>
                    <a:pt x="1273" y="2285"/>
                    <a:pt x="1376" y="2335"/>
                  </a:cubicBezTo>
                  <a:lnTo>
                    <a:pt x="1427" y="2364"/>
                  </a:lnTo>
                  <a:cubicBezTo>
                    <a:pt x="1541" y="2421"/>
                    <a:pt x="1661" y="2484"/>
                    <a:pt x="1763" y="2563"/>
                  </a:cubicBezTo>
                  <a:cubicBezTo>
                    <a:pt x="1797" y="2586"/>
                    <a:pt x="1802" y="2631"/>
                    <a:pt x="1785" y="2671"/>
                  </a:cubicBezTo>
                  <a:cubicBezTo>
                    <a:pt x="1774" y="2688"/>
                    <a:pt x="1757" y="2705"/>
                    <a:pt x="1734" y="2716"/>
                  </a:cubicBezTo>
                  <a:cubicBezTo>
                    <a:pt x="1729" y="2716"/>
                    <a:pt x="1717" y="2723"/>
                    <a:pt x="1706" y="2723"/>
                  </a:cubicBezTo>
                  <a:cubicBezTo>
                    <a:pt x="1700" y="2723"/>
                    <a:pt x="1695" y="2723"/>
                    <a:pt x="1689" y="2716"/>
                  </a:cubicBezTo>
                  <a:cubicBezTo>
                    <a:pt x="1661" y="2716"/>
                    <a:pt x="1637" y="2716"/>
                    <a:pt x="1609" y="2710"/>
                  </a:cubicBezTo>
                  <a:lnTo>
                    <a:pt x="1541" y="2710"/>
                  </a:lnTo>
                  <a:cubicBezTo>
                    <a:pt x="1478" y="2710"/>
                    <a:pt x="1427" y="2716"/>
                    <a:pt x="1376" y="2723"/>
                  </a:cubicBezTo>
                  <a:cubicBezTo>
                    <a:pt x="1354" y="2733"/>
                    <a:pt x="1331" y="2739"/>
                    <a:pt x="1307" y="2750"/>
                  </a:cubicBezTo>
                  <a:cubicBezTo>
                    <a:pt x="1297" y="2750"/>
                    <a:pt x="1291" y="2757"/>
                    <a:pt x="1280" y="2768"/>
                  </a:cubicBezTo>
                  <a:cubicBezTo>
                    <a:pt x="1280" y="2768"/>
                    <a:pt x="1273" y="2773"/>
                    <a:pt x="1268" y="2778"/>
                  </a:cubicBezTo>
                  <a:lnTo>
                    <a:pt x="1262" y="2791"/>
                  </a:lnTo>
                  <a:lnTo>
                    <a:pt x="1262" y="2802"/>
                  </a:lnTo>
                  <a:lnTo>
                    <a:pt x="1262" y="2830"/>
                  </a:lnTo>
                  <a:cubicBezTo>
                    <a:pt x="1268" y="2847"/>
                    <a:pt x="1273" y="2870"/>
                    <a:pt x="1286" y="2886"/>
                  </a:cubicBezTo>
                  <a:cubicBezTo>
                    <a:pt x="1307" y="2920"/>
                    <a:pt x="1331" y="2961"/>
                    <a:pt x="1365" y="3001"/>
                  </a:cubicBezTo>
                  <a:cubicBezTo>
                    <a:pt x="1427" y="3063"/>
                    <a:pt x="1496" y="3119"/>
                    <a:pt x="1575" y="3177"/>
                  </a:cubicBezTo>
                  <a:cubicBezTo>
                    <a:pt x="1672" y="3234"/>
                    <a:pt x="1768" y="3284"/>
                    <a:pt x="1871" y="3318"/>
                  </a:cubicBezTo>
                  <a:cubicBezTo>
                    <a:pt x="1944" y="3342"/>
                    <a:pt x="2013" y="3358"/>
                    <a:pt x="2086" y="3363"/>
                  </a:cubicBezTo>
                  <a:cubicBezTo>
                    <a:pt x="2109" y="3370"/>
                    <a:pt x="2126" y="3381"/>
                    <a:pt x="2143" y="3410"/>
                  </a:cubicBezTo>
                  <a:cubicBezTo>
                    <a:pt x="2183" y="3415"/>
                    <a:pt x="2223" y="3426"/>
                    <a:pt x="2262" y="3438"/>
                  </a:cubicBezTo>
                  <a:cubicBezTo>
                    <a:pt x="2461" y="3500"/>
                    <a:pt x="2610" y="3580"/>
                    <a:pt x="2718" y="3683"/>
                  </a:cubicBezTo>
                  <a:cubicBezTo>
                    <a:pt x="2746" y="3711"/>
                    <a:pt x="2752" y="3756"/>
                    <a:pt x="2723" y="3785"/>
                  </a:cubicBezTo>
                  <a:cubicBezTo>
                    <a:pt x="2712" y="3801"/>
                    <a:pt x="2689" y="3807"/>
                    <a:pt x="2666" y="3807"/>
                  </a:cubicBezTo>
                  <a:cubicBezTo>
                    <a:pt x="2649" y="3807"/>
                    <a:pt x="2632" y="3801"/>
                    <a:pt x="2621" y="3790"/>
                  </a:cubicBezTo>
                  <a:cubicBezTo>
                    <a:pt x="2592" y="3767"/>
                    <a:pt x="2563" y="3738"/>
                    <a:pt x="2529" y="3717"/>
                  </a:cubicBezTo>
                  <a:cubicBezTo>
                    <a:pt x="2456" y="3670"/>
                    <a:pt x="2377" y="3631"/>
                    <a:pt x="2280" y="3597"/>
                  </a:cubicBezTo>
                  <a:cubicBezTo>
                    <a:pt x="2154" y="3557"/>
                    <a:pt x="2023" y="3534"/>
                    <a:pt x="1894" y="3523"/>
                  </a:cubicBezTo>
                  <a:lnTo>
                    <a:pt x="1813" y="3523"/>
                  </a:lnTo>
                  <a:cubicBezTo>
                    <a:pt x="1740" y="3523"/>
                    <a:pt x="1672" y="3528"/>
                    <a:pt x="1603" y="3541"/>
                  </a:cubicBezTo>
                  <a:cubicBezTo>
                    <a:pt x="1564" y="3552"/>
                    <a:pt x="1530" y="3563"/>
                    <a:pt x="1501" y="3575"/>
                  </a:cubicBezTo>
                  <a:cubicBezTo>
                    <a:pt x="1485" y="3586"/>
                    <a:pt x="1472" y="3597"/>
                    <a:pt x="1462" y="3602"/>
                  </a:cubicBezTo>
                  <a:cubicBezTo>
                    <a:pt x="1451" y="3609"/>
                    <a:pt x="1451" y="3614"/>
                    <a:pt x="1444" y="3620"/>
                  </a:cubicBezTo>
                  <a:lnTo>
                    <a:pt x="1433" y="3643"/>
                  </a:lnTo>
                  <a:lnTo>
                    <a:pt x="1433" y="3654"/>
                  </a:lnTo>
                  <a:lnTo>
                    <a:pt x="1433" y="3677"/>
                  </a:lnTo>
                  <a:cubicBezTo>
                    <a:pt x="1438" y="3693"/>
                    <a:pt x="1444" y="3711"/>
                    <a:pt x="1451" y="3722"/>
                  </a:cubicBezTo>
                  <a:cubicBezTo>
                    <a:pt x="1467" y="3751"/>
                    <a:pt x="1490" y="3785"/>
                    <a:pt x="1519" y="3819"/>
                  </a:cubicBezTo>
                  <a:cubicBezTo>
                    <a:pt x="1575" y="3875"/>
                    <a:pt x="1637" y="3932"/>
                    <a:pt x="1729" y="3995"/>
                  </a:cubicBezTo>
                  <a:cubicBezTo>
                    <a:pt x="1757" y="4018"/>
                    <a:pt x="1763" y="4063"/>
                    <a:pt x="1745" y="4092"/>
                  </a:cubicBezTo>
                  <a:cubicBezTo>
                    <a:pt x="1734" y="4120"/>
                    <a:pt x="1700" y="4142"/>
                    <a:pt x="1672" y="4142"/>
                  </a:cubicBezTo>
                  <a:cubicBezTo>
                    <a:pt x="1666" y="4142"/>
                    <a:pt x="1661" y="4142"/>
                    <a:pt x="1655" y="4137"/>
                  </a:cubicBezTo>
                  <a:cubicBezTo>
                    <a:pt x="1501" y="4103"/>
                    <a:pt x="1342" y="4079"/>
                    <a:pt x="1194" y="4069"/>
                  </a:cubicBezTo>
                  <a:lnTo>
                    <a:pt x="1110" y="4069"/>
                  </a:lnTo>
                  <a:cubicBezTo>
                    <a:pt x="1018" y="4069"/>
                    <a:pt x="932" y="4074"/>
                    <a:pt x="859" y="4092"/>
                  </a:cubicBezTo>
                  <a:cubicBezTo>
                    <a:pt x="803" y="4103"/>
                    <a:pt x="751" y="4120"/>
                    <a:pt x="706" y="4142"/>
                  </a:cubicBezTo>
                  <a:cubicBezTo>
                    <a:pt x="672" y="4160"/>
                    <a:pt x="643" y="4176"/>
                    <a:pt x="615" y="4199"/>
                  </a:cubicBezTo>
                  <a:cubicBezTo>
                    <a:pt x="591" y="4223"/>
                    <a:pt x="570" y="4250"/>
                    <a:pt x="552" y="4273"/>
                  </a:cubicBezTo>
                  <a:cubicBezTo>
                    <a:pt x="541" y="4291"/>
                    <a:pt x="536" y="4307"/>
                    <a:pt x="530" y="4318"/>
                  </a:cubicBezTo>
                  <a:cubicBezTo>
                    <a:pt x="523" y="4330"/>
                    <a:pt x="523" y="4341"/>
                    <a:pt x="523" y="4347"/>
                  </a:cubicBezTo>
                  <a:lnTo>
                    <a:pt x="523" y="4364"/>
                  </a:lnTo>
                  <a:cubicBezTo>
                    <a:pt x="523" y="4370"/>
                    <a:pt x="530" y="4381"/>
                    <a:pt x="530" y="4386"/>
                  </a:cubicBezTo>
                  <a:cubicBezTo>
                    <a:pt x="536" y="4393"/>
                    <a:pt x="541" y="4404"/>
                    <a:pt x="552" y="4409"/>
                  </a:cubicBezTo>
                  <a:cubicBezTo>
                    <a:pt x="564" y="4427"/>
                    <a:pt x="575" y="4438"/>
                    <a:pt x="591" y="4444"/>
                  </a:cubicBezTo>
                  <a:cubicBezTo>
                    <a:pt x="632" y="4472"/>
                    <a:pt x="672" y="4489"/>
                    <a:pt x="722" y="4506"/>
                  </a:cubicBezTo>
                  <a:cubicBezTo>
                    <a:pt x="756" y="4517"/>
                    <a:pt x="796" y="4529"/>
                    <a:pt x="837" y="4535"/>
                  </a:cubicBezTo>
                  <a:cubicBezTo>
                    <a:pt x="893" y="4546"/>
                    <a:pt x="932" y="4609"/>
                    <a:pt x="922" y="4666"/>
                  </a:cubicBezTo>
                  <a:cubicBezTo>
                    <a:pt x="916" y="4716"/>
                    <a:pt x="871" y="4756"/>
                    <a:pt x="825" y="4756"/>
                  </a:cubicBezTo>
                  <a:cubicBezTo>
                    <a:pt x="791" y="4761"/>
                    <a:pt x="762" y="4761"/>
                    <a:pt x="735" y="4768"/>
                  </a:cubicBezTo>
                  <a:cubicBezTo>
                    <a:pt x="688" y="4779"/>
                    <a:pt x="643" y="4795"/>
                    <a:pt x="591" y="4819"/>
                  </a:cubicBezTo>
                  <a:cubicBezTo>
                    <a:pt x="546" y="4836"/>
                    <a:pt x="507" y="4853"/>
                    <a:pt x="462" y="4870"/>
                  </a:cubicBezTo>
                  <a:cubicBezTo>
                    <a:pt x="371" y="4921"/>
                    <a:pt x="279" y="4984"/>
                    <a:pt x="206" y="5046"/>
                  </a:cubicBezTo>
                  <a:cubicBezTo>
                    <a:pt x="155" y="5097"/>
                    <a:pt x="114" y="5143"/>
                    <a:pt x="80" y="5194"/>
                  </a:cubicBezTo>
                  <a:cubicBezTo>
                    <a:pt x="58" y="5228"/>
                    <a:pt x="35" y="5267"/>
                    <a:pt x="19" y="5314"/>
                  </a:cubicBezTo>
                  <a:cubicBezTo>
                    <a:pt x="12" y="5348"/>
                    <a:pt x="1" y="5375"/>
                    <a:pt x="1" y="5404"/>
                  </a:cubicBezTo>
                  <a:lnTo>
                    <a:pt x="1" y="5432"/>
                  </a:lnTo>
                  <a:lnTo>
                    <a:pt x="6" y="5443"/>
                  </a:lnTo>
                  <a:lnTo>
                    <a:pt x="19" y="5455"/>
                  </a:lnTo>
                  <a:cubicBezTo>
                    <a:pt x="24" y="5461"/>
                    <a:pt x="35" y="5466"/>
                    <a:pt x="41" y="5466"/>
                  </a:cubicBezTo>
                  <a:cubicBezTo>
                    <a:pt x="75" y="5477"/>
                    <a:pt x="114" y="5484"/>
                    <a:pt x="161" y="5490"/>
                  </a:cubicBezTo>
                  <a:lnTo>
                    <a:pt x="189" y="5490"/>
                  </a:lnTo>
                  <a:cubicBezTo>
                    <a:pt x="263" y="5490"/>
                    <a:pt x="347" y="5477"/>
                    <a:pt x="410" y="5472"/>
                  </a:cubicBezTo>
                  <a:cubicBezTo>
                    <a:pt x="455" y="5466"/>
                    <a:pt x="496" y="5466"/>
                    <a:pt x="541" y="5461"/>
                  </a:cubicBezTo>
                  <a:cubicBezTo>
                    <a:pt x="586" y="5461"/>
                    <a:pt x="620" y="5484"/>
                    <a:pt x="632" y="5518"/>
                  </a:cubicBezTo>
                  <a:cubicBezTo>
                    <a:pt x="643" y="5545"/>
                    <a:pt x="638" y="5580"/>
                    <a:pt x="615" y="5608"/>
                  </a:cubicBezTo>
                  <a:cubicBezTo>
                    <a:pt x="581" y="5655"/>
                    <a:pt x="541" y="5700"/>
                    <a:pt x="507" y="5745"/>
                  </a:cubicBezTo>
                  <a:lnTo>
                    <a:pt x="478" y="5773"/>
                  </a:lnTo>
                  <a:cubicBezTo>
                    <a:pt x="467" y="5791"/>
                    <a:pt x="450" y="5813"/>
                    <a:pt x="433" y="5830"/>
                  </a:cubicBezTo>
                  <a:lnTo>
                    <a:pt x="428" y="5841"/>
                  </a:lnTo>
                  <a:cubicBezTo>
                    <a:pt x="410" y="5865"/>
                    <a:pt x="394" y="5886"/>
                    <a:pt x="381" y="5904"/>
                  </a:cubicBezTo>
                  <a:cubicBezTo>
                    <a:pt x="302" y="6030"/>
                    <a:pt x="251" y="6132"/>
                    <a:pt x="216" y="6234"/>
                  </a:cubicBezTo>
                  <a:cubicBezTo>
                    <a:pt x="200" y="6285"/>
                    <a:pt x="189" y="6330"/>
                    <a:pt x="182" y="6376"/>
                  </a:cubicBezTo>
                  <a:cubicBezTo>
                    <a:pt x="182" y="6405"/>
                    <a:pt x="182" y="6432"/>
                    <a:pt x="189" y="6461"/>
                  </a:cubicBezTo>
                  <a:cubicBezTo>
                    <a:pt x="195" y="6478"/>
                    <a:pt x="200" y="6495"/>
                    <a:pt x="211" y="6512"/>
                  </a:cubicBezTo>
                  <a:cubicBezTo>
                    <a:pt x="216" y="6529"/>
                    <a:pt x="229" y="6541"/>
                    <a:pt x="240" y="6557"/>
                  </a:cubicBezTo>
                  <a:cubicBezTo>
                    <a:pt x="257" y="6575"/>
                    <a:pt x="274" y="6586"/>
                    <a:pt x="297" y="6602"/>
                  </a:cubicBezTo>
                  <a:cubicBezTo>
                    <a:pt x="313" y="6609"/>
                    <a:pt x="331" y="6620"/>
                    <a:pt x="347" y="6626"/>
                  </a:cubicBezTo>
                  <a:cubicBezTo>
                    <a:pt x="365" y="6631"/>
                    <a:pt x="381" y="6636"/>
                    <a:pt x="399" y="6636"/>
                  </a:cubicBezTo>
                  <a:cubicBezTo>
                    <a:pt x="428" y="6636"/>
                    <a:pt x="450" y="6636"/>
                    <a:pt x="467" y="6631"/>
                  </a:cubicBezTo>
                  <a:cubicBezTo>
                    <a:pt x="501" y="6626"/>
                    <a:pt x="536" y="6615"/>
                    <a:pt x="564" y="6597"/>
                  </a:cubicBezTo>
                  <a:cubicBezTo>
                    <a:pt x="626" y="6563"/>
                    <a:pt x="688" y="6518"/>
                    <a:pt x="756" y="6455"/>
                  </a:cubicBezTo>
                  <a:cubicBezTo>
                    <a:pt x="911" y="6313"/>
                    <a:pt x="1035" y="6148"/>
                    <a:pt x="1121" y="6041"/>
                  </a:cubicBezTo>
                  <a:cubicBezTo>
                    <a:pt x="1149" y="5996"/>
                    <a:pt x="1178" y="5955"/>
                    <a:pt x="1205" y="5915"/>
                  </a:cubicBezTo>
                  <a:cubicBezTo>
                    <a:pt x="1257" y="5841"/>
                    <a:pt x="1307" y="5773"/>
                    <a:pt x="1359" y="5705"/>
                  </a:cubicBezTo>
                  <a:cubicBezTo>
                    <a:pt x="1376" y="5682"/>
                    <a:pt x="1404" y="5671"/>
                    <a:pt x="1433" y="5671"/>
                  </a:cubicBezTo>
                  <a:cubicBezTo>
                    <a:pt x="1444" y="5671"/>
                    <a:pt x="1462" y="5676"/>
                    <a:pt x="1472" y="5682"/>
                  </a:cubicBezTo>
                  <a:cubicBezTo>
                    <a:pt x="1501" y="5694"/>
                    <a:pt x="1519" y="5723"/>
                    <a:pt x="1524" y="5762"/>
                  </a:cubicBezTo>
                  <a:cubicBezTo>
                    <a:pt x="1530" y="5791"/>
                    <a:pt x="1535" y="5825"/>
                    <a:pt x="1541" y="5859"/>
                  </a:cubicBezTo>
                  <a:cubicBezTo>
                    <a:pt x="1541" y="5881"/>
                    <a:pt x="1541" y="5899"/>
                    <a:pt x="1546" y="5921"/>
                  </a:cubicBezTo>
                  <a:lnTo>
                    <a:pt x="1553" y="5972"/>
                  </a:lnTo>
                  <a:lnTo>
                    <a:pt x="1558" y="6017"/>
                  </a:lnTo>
                  <a:cubicBezTo>
                    <a:pt x="1564" y="6086"/>
                    <a:pt x="1569" y="6148"/>
                    <a:pt x="1587" y="6211"/>
                  </a:cubicBezTo>
                  <a:cubicBezTo>
                    <a:pt x="1598" y="6256"/>
                    <a:pt x="1609" y="6296"/>
                    <a:pt x="1627" y="6330"/>
                  </a:cubicBezTo>
                  <a:cubicBezTo>
                    <a:pt x="1637" y="6347"/>
                    <a:pt x="1643" y="6364"/>
                    <a:pt x="1655" y="6376"/>
                  </a:cubicBezTo>
                  <a:cubicBezTo>
                    <a:pt x="1666" y="6387"/>
                    <a:pt x="1672" y="6392"/>
                    <a:pt x="1682" y="6405"/>
                  </a:cubicBezTo>
                  <a:cubicBezTo>
                    <a:pt x="1695" y="6405"/>
                    <a:pt x="1706" y="6410"/>
                    <a:pt x="1711" y="6416"/>
                  </a:cubicBezTo>
                  <a:cubicBezTo>
                    <a:pt x="1729" y="6421"/>
                    <a:pt x="1740" y="6421"/>
                    <a:pt x="1757" y="6421"/>
                  </a:cubicBezTo>
                  <a:lnTo>
                    <a:pt x="1797" y="6421"/>
                  </a:lnTo>
                  <a:cubicBezTo>
                    <a:pt x="1813" y="6416"/>
                    <a:pt x="1831" y="6410"/>
                    <a:pt x="1842" y="6405"/>
                  </a:cubicBezTo>
                  <a:cubicBezTo>
                    <a:pt x="1865" y="6392"/>
                    <a:pt x="1882" y="6376"/>
                    <a:pt x="1899" y="6364"/>
                  </a:cubicBezTo>
                  <a:cubicBezTo>
                    <a:pt x="1933" y="6330"/>
                    <a:pt x="1962" y="6296"/>
                    <a:pt x="1989" y="6251"/>
                  </a:cubicBezTo>
                  <a:cubicBezTo>
                    <a:pt x="2052" y="6154"/>
                    <a:pt x="2109" y="6035"/>
                    <a:pt x="2160" y="5881"/>
                  </a:cubicBezTo>
                  <a:cubicBezTo>
                    <a:pt x="2194" y="5773"/>
                    <a:pt x="2228" y="5648"/>
                    <a:pt x="2262" y="5506"/>
                  </a:cubicBezTo>
                  <a:cubicBezTo>
                    <a:pt x="2274" y="5450"/>
                    <a:pt x="2319" y="5409"/>
                    <a:pt x="2371" y="5404"/>
                  </a:cubicBezTo>
                  <a:cubicBezTo>
                    <a:pt x="2433" y="5404"/>
                    <a:pt x="2484" y="5438"/>
                    <a:pt x="2501" y="5490"/>
                  </a:cubicBezTo>
                  <a:cubicBezTo>
                    <a:pt x="2513" y="5524"/>
                    <a:pt x="2524" y="5558"/>
                    <a:pt x="2542" y="5592"/>
                  </a:cubicBezTo>
                  <a:cubicBezTo>
                    <a:pt x="2563" y="5626"/>
                    <a:pt x="2587" y="5660"/>
                    <a:pt x="2610" y="5689"/>
                  </a:cubicBezTo>
                  <a:cubicBezTo>
                    <a:pt x="2626" y="5705"/>
                    <a:pt x="2637" y="5716"/>
                    <a:pt x="2655" y="5728"/>
                  </a:cubicBezTo>
                  <a:cubicBezTo>
                    <a:pt x="2666" y="5734"/>
                    <a:pt x="2678" y="5739"/>
                    <a:pt x="2689" y="5745"/>
                  </a:cubicBezTo>
                  <a:cubicBezTo>
                    <a:pt x="2700" y="5750"/>
                    <a:pt x="2712" y="5750"/>
                    <a:pt x="2718" y="5750"/>
                  </a:cubicBezTo>
                  <a:lnTo>
                    <a:pt x="2746" y="5750"/>
                  </a:lnTo>
                  <a:cubicBezTo>
                    <a:pt x="2757" y="5745"/>
                    <a:pt x="2768" y="5739"/>
                    <a:pt x="2780" y="5739"/>
                  </a:cubicBezTo>
                  <a:cubicBezTo>
                    <a:pt x="2802" y="5723"/>
                    <a:pt x="2825" y="5710"/>
                    <a:pt x="2842" y="5694"/>
                  </a:cubicBezTo>
                  <a:cubicBezTo>
                    <a:pt x="2870" y="5665"/>
                    <a:pt x="2893" y="5637"/>
                    <a:pt x="2917" y="5608"/>
                  </a:cubicBezTo>
                  <a:cubicBezTo>
                    <a:pt x="2938" y="5569"/>
                    <a:pt x="2962" y="5524"/>
                    <a:pt x="2978" y="5477"/>
                  </a:cubicBezTo>
                  <a:cubicBezTo>
                    <a:pt x="3001" y="5393"/>
                    <a:pt x="3019" y="5301"/>
                    <a:pt x="3024" y="5194"/>
                  </a:cubicBezTo>
                  <a:cubicBezTo>
                    <a:pt x="3035" y="4995"/>
                    <a:pt x="3012" y="4790"/>
                    <a:pt x="2962" y="4540"/>
                  </a:cubicBezTo>
                  <a:lnTo>
                    <a:pt x="2956" y="4529"/>
                  </a:lnTo>
                  <a:cubicBezTo>
                    <a:pt x="2951" y="4483"/>
                    <a:pt x="2944" y="4454"/>
                    <a:pt x="2933" y="4420"/>
                  </a:cubicBezTo>
                  <a:cubicBezTo>
                    <a:pt x="2928" y="4393"/>
                    <a:pt x="2928" y="4370"/>
                    <a:pt x="2938" y="4347"/>
                  </a:cubicBezTo>
                  <a:cubicBezTo>
                    <a:pt x="2951" y="4325"/>
                    <a:pt x="2967" y="4307"/>
                    <a:pt x="2990" y="4302"/>
                  </a:cubicBezTo>
                  <a:cubicBezTo>
                    <a:pt x="3001" y="4296"/>
                    <a:pt x="3012" y="4296"/>
                    <a:pt x="3024" y="4296"/>
                  </a:cubicBezTo>
                  <a:cubicBezTo>
                    <a:pt x="3064" y="4296"/>
                    <a:pt x="3104" y="4318"/>
                    <a:pt x="3114" y="4359"/>
                  </a:cubicBezTo>
                  <a:cubicBezTo>
                    <a:pt x="3155" y="4483"/>
                    <a:pt x="3189" y="4609"/>
                    <a:pt x="3211" y="4739"/>
                  </a:cubicBezTo>
                  <a:cubicBezTo>
                    <a:pt x="3269" y="4870"/>
                    <a:pt x="3326" y="5000"/>
                    <a:pt x="3376" y="5136"/>
                  </a:cubicBezTo>
                  <a:cubicBezTo>
                    <a:pt x="3421" y="5273"/>
                    <a:pt x="3473" y="5416"/>
                    <a:pt x="3513" y="5563"/>
                  </a:cubicBezTo>
                  <a:lnTo>
                    <a:pt x="3518" y="5592"/>
                  </a:lnTo>
                  <a:lnTo>
                    <a:pt x="3530" y="5631"/>
                  </a:lnTo>
                  <a:lnTo>
                    <a:pt x="3541" y="5631"/>
                  </a:lnTo>
                  <a:cubicBezTo>
                    <a:pt x="3644" y="5631"/>
                    <a:pt x="3740" y="5626"/>
                    <a:pt x="3843" y="5603"/>
                  </a:cubicBezTo>
                  <a:cubicBezTo>
                    <a:pt x="3990" y="5569"/>
                    <a:pt x="4144" y="5511"/>
                    <a:pt x="4320" y="5416"/>
                  </a:cubicBezTo>
                  <a:lnTo>
                    <a:pt x="4388" y="5382"/>
                  </a:lnTo>
                  <a:lnTo>
                    <a:pt x="4478" y="5335"/>
                  </a:lnTo>
                  <a:cubicBezTo>
                    <a:pt x="4456" y="5285"/>
                    <a:pt x="4433" y="5233"/>
                    <a:pt x="4410" y="5188"/>
                  </a:cubicBezTo>
                  <a:cubicBezTo>
                    <a:pt x="4349" y="5075"/>
                    <a:pt x="4280" y="4960"/>
                    <a:pt x="4212" y="4847"/>
                  </a:cubicBezTo>
                  <a:cubicBezTo>
                    <a:pt x="4178" y="4795"/>
                    <a:pt x="4144" y="4739"/>
                    <a:pt x="4110" y="4688"/>
                  </a:cubicBezTo>
                  <a:cubicBezTo>
                    <a:pt x="4058" y="4659"/>
                    <a:pt x="4008" y="4632"/>
                    <a:pt x="3956" y="4598"/>
                  </a:cubicBezTo>
                  <a:cubicBezTo>
                    <a:pt x="3848" y="4523"/>
                    <a:pt x="3701" y="4399"/>
                    <a:pt x="3633" y="4216"/>
                  </a:cubicBezTo>
                  <a:cubicBezTo>
                    <a:pt x="3609" y="4148"/>
                    <a:pt x="3644" y="4069"/>
                    <a:pt x="3717" y="4040"/>
                  </a:cubicBezTo>
                  <a:cubicBezTo>
                    <a:pt x="3728" y="4040"/>
                    <a:pt x="3746" y="4034"/>
                    <a:pt x="3762" y="4034"/>
                  </a:cubicBezTo>
                  <a:cubicBezTo>
                    <a:pt x="3780" y="4034"/>
                    <a:pt x="3803" y="4040"/>
                    <a:pt x="3819" y="4045"/>
                  </a:cubicBezTo>
                  <a:cubicBezTo>
                    <a:pt x="3843" y="4058"/>
                    <a:pt x="3859" y="4074"/>
                    <a:pt x="3871" y="4092"/>
                  </a:cubicBezTo>
                  <a:cubicBezTo>
                    <a:pt x="3899" y="4142"/>
                    <a:pt x="3927" y="4189"/>
                    <a:pt x="3967" y="4234"/>
                  </a:cubicBezTo>
                  <a:cubicBezTo>
                    <a:pt x="4019" y="4284"/>
                    <a:pt x="4076" y="4330"/>
                    <a:pt x="4144" y="4381"/>
                  </a:cubicBezTo>
                  <a:cubicBezTo>
                    <a:pt x="4240" y="4444"/>
                    <a:pt x="4349" y="4495"/>
                    <a:pt x="4462" y="4535"/>
                  </a:cubicBezTo>
                  <a:cubicBezTo>
                    <a:pt x="4559" y="4564"/>
                    <a:pt x="4655" y="4585"/>
                    <a:pt x="4745" y="4591"/>
                  </a:cubicBezTo>
                  <a:lnTo>
                    <a:pt x="4792" y="4591"/>
                  </a:lnTo>
                  <a:cubicBezTo>
                    <a:pt x="4842" y="4591"/>
                    <a:pt x="4887" y="4591"/>
                    <a:pt x="4928" y="4580"/>
                  </a:cubicBezTo>
                  <a:cubicBezTo>
                    <a:pt x="4955" y="4574"/>
                    <a:pt x="4979" y="4569"/>
                    <a:pt x="5002" y="4557"/>
                  </a:cubicBezTo>
                  <a:cubicBezTo>
                    <a:pt x="5013" y="4551"/>
                    <a:pt x="5024" y="4540"/>
                    <a:pt x="5041" y="4529"/>
                  </a:cubicBezTo>
                  <a:cubicBezTo>
                    <a:pt x="5047" y="4523"/>
                    <a:pt x="5058" y="4512"/>
                    <a:pt x="5065" y="4501"/>
                  </a:cubicBezTo>
                  <a:cubicBezTo>
                    <a:pt x="5070" y="4489"/>
                    <a:pt x="5075" y="4478"/>
                    <a:pt x="5081" y="4467"/>
                  </a:cubicBezTo>
                  <a:cubicBezTo>
                    <a:pt x="5086" y="4444"/>
                    <a:pt x="5092" y="4427"/>
                    <a:pt x="5092" y="4404"/>
                  </a:cubicBezTo>
                  <a:cubicBezTo>
                    <a:pt x="5092" y="4375"/>
                    <a:pt x="5086" y="4341"/>
                    <a:pt x="5081" y="4307"/>
                  </a:cubicBezTo>
                  <a:cubicBezTo>
                    <a:pt x="5070" y="4250"/>
                    <a:pt x="5047" y="4194"/>
                    <a:pt x="5013" y="4126"/>
                  </a:cubicBezTo>
                  <a:cubicBezTo>
                    <a:pt x="4996" y="4092"/>
                    <a:pt x="5018" y="4040"/>
                    <a:pt x="5047" y="4018"/>
                  </a:cubicBezTo>
                  <a:cubicBezTo>
                    <a:pt x="5065" y="4006"/>
                    <a:pt x="5081" y="4000"/>
                    <a:pt x="5099" y="4000"/>
                  </a:cubicBezTo>
                  <a:cubicBezTo>
                    <a:pt x="5115" y="4000"/>
                    <a:pt x="5126" y="4006"/>
                    <a:pt x="5144" y="4011"/>
                  </a:cubicBezTo>
                  <a:cubicBezTo>
                    <a:pt x="5251" y="4058"/>
                    <a:pt x="5382" y="4114"/>
                    <a:pt x="5513" y="4160"/>
                  </a:cubicBezTo>
                  <a:cubicBezTo>
                    <a:pt x="5684" y="4216"/>
                    <a:pt x="5826" y="4244"/>
                    <a:pt x="5962" y="4257"/>
                  </a:cubicBezTo>
                  <a:lnTo>
                    <a:pt x="6001" y="4257"/>
                  </a:lnTo>
                  <a:cubicBezTo>
                    <a:pt x="6070" y="4257"/>
                    <a:pt x="6132" y="4250"/>
                    <a:pt x="6195" y="4239"/>
                  </a:cubicBezTo>
                  <a:cubicBezTo>
                    <a:pt x="6251" y="4223"/>
                    <a:pt x="6303" y="4205"/>
                    <a:pt x="6348" y="4182"/>
                  </a:cubicBezTo>
                  <a:cubicBezTo>
                    <a:pt x="6382" y="4160"/>
                    <a:pt x="6416" y="4137"/>
                    <a:pt x="6445" y="4114"/>
                  </a:cubicBezTo>
                  <a:cubicBezTo>
                    <a:pt x="6468" y="4097"/>
                    <a:pt x="6479" y="4074"/>
                    <a:pt x="6497" y="4058"/>
                  </a:cubicBezTo>
                  <a:cubicBezTo>
                    <a:pt x="6507" y="4040"/>
                    <a:pt x="6513" y="4024"/>
                    <a:pt x="6524" y="4000"/>
                  </a:cubicBezTo>
                  <a:cubicBezTo>
                    <a:pt x="6531" y="3984"/>
                    <a:pt x="6531" y="3966"/>
                    <a:pt x="6536" y="3950"/>
                  </a:cubicBezTo>
                  <a:cubicBezTo>
                    <a:pt x="6536" y="3927"/>
                    <a:pt x="6531" y="3909"/>
                    <a:pt x="6531" y="3887"/>
                  </a:cubicBezTo>
                  <a:cubicBezTo>
                    <a:pt x="6518" y="3859"/>
                    <a:pt x="6507" y="3830"/>
                    <a:pt x="6497" y="3807"/>
                  </a:cubicBezTo>
                  <a:cubicBezTo>
                    <a:pt x="6479" y="3773"/>
                    <a:pt x="6456" y="3738"/>
                    <a:pt x="6434" y="3711"/>
                  </a:cubicBezTo>
                  <a:cubicBezTo>
                    <a:pt x="6400" y="3677"/>
                    <a:pt x="6366" y="3648"/>
                    <a:pt x="6326" y="3625"/>
                  </a:cubicBezTo>
                  <a:cubicBezTo>
                    <a:pt x="6308" y="3609"/>
                    <a:pt x="6285" y="3597"/>
                    <a:pt x="6263" y="3591"/>
                  </a:cubicBezTo>
                  <a:lnTo>
                    <a:pt x="6224" y="3575"/>
                  </a:lnTo>
                  <a:lnTo>
                    <a:pt x="6177" y="3557"/>
                  </a:lnTo>
                  <a:cubicBezTo>
                    <a:pt x="6143" y="3546"/>
                    <a:pt x="6121" y="3512"/>
                    <a:pt x="6109" y="3483"/>
                  </a:cubicBezTo>
                  <a:cubicBezTo>
                    <a:pt x="6098" y="3449"/>
                    <a:pt x="6098" y="3410"/>
                    <a:pt x="6115" y="3376"/>
                  </a:cubicBezTo>
                  <a:cubicBezTo>
                    <a:pt x="6138" y="3329"/>
                    <a:pt x="6183" y="3302"/>
                    <a:pt x="6235" y="3302"/>
                  </a:cubicBezTo>
                  <a:lnTo>
                    <a:pt x="6263" y="3302"/>
                  </a:lnTo>
                  <a:cubicBezTo>
                    <a:pt x="6337" y="3324"/>
                    <a:pt x="6422" y="3336"/>
                    <a:pt x="6536" y="3342"/>
                  </a:cubicBezTo>
                  <a:cubicBezTo>
                    <a:pt x="6576" y="3342"/>
                    <a:pt x="6621" y="3347"/>
                    <a:pt x="6660" y="3347"/>
                  </a:cubicBezTo>
                  <a:cubicBezTo>
                    <a:pt x="6825" y="3347"/>
                    <a:pt x="6985" y="3329"/>
                    <a:pt x="7132" y="3302"/>
                  </a:cubicBezTo>
                  <a:cubicBezTo>
                    <a:pt x="7240" y="3279"/>
                    <a:pt x="7331" y="3245"/>
                    <a:pt x="7410" y="3205"/>
                  </a:cubicBezTo>
                  <a:cubicBezTo>
                    <a:pt x="7451" y="3182"/>
                    <a:pt x="7485" y="3159"/>
                    <a:pt x="7513" y="3137"/>
                  </a:cubicBezTo>
                  <a:cubicBezTo>
                    <a:pt x="7530" y="3119"/>
                    <a:pt x="7547" y="3103"/>
                    <a:pt x="7564" y="3080"/>
                  </a:cubicBezTo>
                  <a:cubicBezTo>
                    <a:pt x="7570" y="3063"/>
                    <a:pt x="7581" y="3046"/>
                    <a:pt x="7588" y="3029"/>
                  </a:cubicBezTo>
                  <a:cubicBezTo>
                    <a:pt x="7593" y="3012"/>
                    <a:pt x="7598" y="2988"/>
                    <a:pt x="7598" y="2967"/>
                  </a:cubicBezTo>
                  <a:cubicBezTo>
                    <a:pt x="7598" y="2949"/>
                    <a:pt x="7598" y="2933"/>
                    <a:pt x="7593" y="2915"/>
                  </a:cubicBezTo>
                  <a:cubicBezTo>
                    <a:pt x="7593" y="2904"/>
                    <a:pt x="7588" y="2893"/>
                    <a:pt x="7581" y="2881"/>
                  </a:cubicBezTo>
                  <a:cubicBezTo>
                    <a:pt x="7575" y="2864"/>
                    <a:pt x="7564" y="2852"/>
                    <a:pt x="7553" y="2836"/>
                  </a:cubicBezTo>
                  <a:cubicBezTo>
                    <a:pt x="7536" y="2818"/>
                    <a:pt x="7513" y="2802"/>
                    <a:pt x="7496" y="2791"/>
                  </a:cubicBezTo>
                  <a:cubicBezTo>
                    <a:pt x="7444" y="2762"/>
                    <a:pt x="7388" y="2733"/>
                    <a:pt x="7326" y="2710"/>
                  </a:cubicBezTo>
                  <a:cubicBezTo>
                    <a:pt x="7178" y="2665"/>
                    <a:pt x="7024" y="2642"/>
                    <a:pt x="6877" y="2626"/>
                  </a:cubicBezTo>
                  <a:cubicBezTo>
                    <a:pt x="6825" y="2620"/>
                    <a:pt x="6775" y="2620"/>
                    <a:pt x="6723" y="2613"/>
                  </a:cubicBezTo>
                  <a:lnTo>
                    <a:pt x="6672" y="2608"/>
                  </a:lnTo>
                  <a:cubicBezTo>
                    <a:pt x="6655" y="2608"/>
                    <a:pt x="6638" y="2602"/>
                    <a:pt x="6621" y="2602"/>
                  </a:cubicBezTo>
                  <a:cubicBezTo>
                    <a:pt x="6610" y="2602"/>
                    <a:pt x="6599" y="2597"/>
                    <a:pt x="6581" y="2597"/>
                  </a:cubicBezTo>
                  <a:cubicBezTo>
                    <a:pt x="6558" y="2597"/>
                    <a:pt x="6531" y="2592"/>
                    <a:pt x="6507" y="2592"/>
                  </a:cubicBezTo>
                  <a:cubicBezTo>
                    <a:pt x="6468" y="2586"/>
                    <a:pt x="6434" y="2540"/>
                    <a:pt x="6434" y="2506"/>
                  </a:cubicBezTo>
                  <a:cubicBezTo>
                    <a:pt x="6428" y="2472"/>
                    <a:pt x="6445" y="2437"/>
                    <a:pt x="6473" y="2416"/>
                  </a:cubicBezTo>
                  <a:cubicBezTo>
                    <a:pt x="6531" y="2375"/>
                    <a:pt x="6599" y="2341"/>
                    <a:pt x="6667" y="2313"/>
                  </a:cubicBezTo>
                  <a:lnTo>
                    <a:pt x="6701" y="2296"/>
                  </a:lnTo>
                  <a:lnTo>
                    <a:pt x="6762" y="2267"/>
                  </a:lnTo>
                  <a:lnTo>
                    <a:pt x="6780" y="2256"/>
                  </a:lnTo>
                  <a:cubicBezTo>
                    <a:pt x="6843" y="2227"/>
                    <a:pt x="6911" y="2193"/>
                    <a:pt x="6979" y="2159"/>
                  </a:cubicBezTo>
                  <a:lnTo>
                    <a:pt x="6985" y="2154"/>
                  </a:lnTo>
                  <a:cubicBezTo>
                    <a:pt x="7116" y="2091"/>
                    <a:pt x="7240" y="2017"/>
                    <a:pt x="7360" y="1921"/>
                  </a:cubicBezTo>
                  <a:cubicBezTo>
                    <a:pt x="7394" y="1881"/>
                    <a:pt x="7423" y="1852"/>
                    <a:pt x="7444" y="1818"/>
                  </a:cubicBezTo>
                  <a:cubicBezTo>
                    <a:pt x="7457" y="1802"/>
                    <a:pt x="7468" y="1779"/>
                    <a:pt x="7473" y="1761"/>
                  </a:cubicBezTo>
                  <a:cubicBezTo>
                    <a:pt x="7478" y="1745"/>
                    <a:pt x="7485" y="1734"/>
                    <a:pt x="7485" y="1716"/>
                  </a:cubicBezTo>
                  <a:cubicBezTo>
                    <a:pt x="7485" y="1705"/>
                    <a:pt x="7485" y="1687"/>
                    <a:pt x="7478" y="1677"/>
                  </a:cubicBezTo>
                  <a:cubicBezTo>
                    <a:pt x="7478" y="1659"/>
                    <a:pt x="7473" y="1648"/>
                    <a:pt x="7462" y="1632"/>
                  </a:cubicBezTo>
                  <a:cubicBezTo>
                    <a:pt x="7457" y="1619"/>
                    <a:pt x="7451" y="1608"/>
                    <a:pt x="7439" y="1591"/>
                  </a:cubicBezTo>
                  <a:cubicBezTo>
                    <a:pt x="7428" y="1580"/>
                    <a:pt x="7417" y="1574"/>
                    <a:pt x="7405" y="1563"/>
                  </a:cubicBezTo>
                  <a:cubicBezTo>
                    <a:pt x="7388" y="1551"/>
                    <a:pt x="7371" y="1546"/>
                    <a:pt x="7354" y="1540"/>
                  </a:cubicBezTo>
                  <a:cubicBezTo>
                    <a:pt x="7326" y="1529"/>
                    <a:pt x="7297" y="1522"/>
                    <a:pt x="7258" y="1522"/>
                  </a:cubicBezTo>
                  <a:lnTo>
                    <a:pt x="7234" y="1522"/>
                  </a:lnTo>
                  <a:cubicBezTo>
                    <a:pt x="7172" y="1522"/>
                    <a:pt x="7103" y="1529"/>
                    <a:pt x="7035" y="1546"/>
                  </a:cubicBezTo>
                  <a:cubicBezTo>
                    <a:pt x="6865" y="1585"/>
                    <a:pt x="6683" y="1653"/>
                    <a:pt x="6468" y="1768"/>
                  </a:cubicBezTo>
                  <a:cubicBezTo>
                    <a:pt x="6377" y="1813"/>
                    <a:pt x="6280" y="1870"/>
                    <a:pt x="6195" y="1926"/>
                  </a:cubicBezTo>
                  <a:cubicBezTo>
                    <a:pt x="6109" y="1978"/>
                    <a:pt x="6041" y="2023"/>
                    <a:pt x="5973" y="2075"/>
                  </a:cubicBezTo>
                  <a:lnTo>
                    <a:pt x="5910" y="2125"/>
                  </a:lnTo>
                  <a:cubicBezTo>
                    <a:pt x="5899" y="2143"/>
                    <a:pt x="5883" y="2154"/>
                    <a:pt x="5871" y="2170"/>
                  </a:cubicBezTo>
                  <a:cubicBezTo>
                    <a:pt x="5854" y="2188"/>
                    <a:pt x="5826" y="2199"/>
                    <a:pt x="5802" y="2199"/>
                  </a:cubicBezTo>
                  <a:cubicBezTo>
                    <a:pt x="5786" y="2199"/>
                    <a:pt x="5774" y="2199"/>
                    <a:pt x="5763" y="2193"/>
                  </a:cubicBezTo>
                  <a:cubicBezTo>
                    <a:pt x="5734" y="2177"/>
                    <a:pt x="5706" y="2136"/>
                    <a:pt x="5718" y="2097"/>
                  </a:cubicBezTo>
                  <a:cubicBezTo>
                    <a:pt x="5746" y="2007"/>
                    <a:pt x="5774" y="1897"/>
                    <a:pt x="5786" y="1795"/>
                  </a:cubicBezTo>
                  <a:cubicBezTo>
                    <a:pt x="5786" y="1768"/>
                    <a:pt x="5786" y="1745"/>
                    <a:pt x="5781" y="1722"/>
                  </a:cubicBezTo>
                  <a:cubicBezTo>
                    <a:pt x="5781" y="1716"/>
                    <a:pt x="5774" y="1705"/>
                    <a:pt x="5774" y="1700"/>
                  </a:cubicBezTo>
                  <a:lnTo>
                    <a:pt x="5752" y="1700"/>
                  </a:lnTo>
                  <a:cubicBezTo>
                    <a:pt x="5723" y="1705"/>
                    <a:pt x="5700" y="1711"/>
                    <a:pt x="5678" y="1722"/>
                  </a:cubicBezTo>
                  <a:cubicBezTo>
                    <a:pt x="5587" y="1773"/>
                    <a:pt x="5513" y="1836"/>
                    <a:pt x="5451" y="1887"/>
                  </a:cubicBezTo>
                  <a:cubicBezTo>
                    <a:pt x="5314" y="2017"/>
                    <a:pt x="5194" y="2154"/>
                    <a:pt x="5099" y="2301"/>
                  </a:cubicBezTo>
                  <a:cubicBezTo>
                    <a:pt x="5047" y="2382"/>
                    <a:pt x="5013" y="2443"/>
                    <a:pt x="4990" y="2506"/>
                  </a:cubicBezTo>
                  <a:cubicBezTo>
                    <a:pt x="4984" y="2529"/>
                    <a:pt x="4979" y="2545"/>
                    <a:pt x="4962" y="2557"/>
                  </a:cubicBezTo>
                  <a:lnTo>
                    <a:pt x="4950" y="2568"/>
                  </a:lnTo>
                  <a:lnTo>
                    <a:pt x="4939" y="2579"/>
                  </a:lnTo>
                  <a:cubicBezTo>
                    <a:pt x="4921" y="2597"/>
                    <a:pt x="4900" y="2602"/>
                    <a:pt x="4871" y="2602"/>
                  </a:cubicBezTo>
                  <a:lnTo>
                    <a:pt x="4848" y="2602"/>
                  </a:lnTo>
                  <a:cubicBezTo>
                    <a:pt x="4819" y="2597"/>
                    <a:pt x="4792" y="2579"/>
                    <a:pt x="4774" y="2552"/>
                  </a:cubicBezTo>
                  <a:cubicBezTo>
                    <a:pt x="4758" y="2523"/>
                    <a:pt x="4751" y="2495"/>
                    <a:pt x="4751" y="2461"/>
                  </a:cubicBezTo>
                  <a:cubicBezTo>
                    <a:pt x="4758" y="2427"/>
                    <a:pt x="4758" y="2398"/>
                    <a:pt x="4763" y="2364"/>
                  </a:cubicBezTo>
                  <a:cubicBezTo>
                    <a:pt x="4769" y="2324"/>
                    <a:pt x="4774" y="2279"/>
                    <a:pt x="4780" y="2238"/>
                  </a:cubicBezTo>
                  <a:cubicBezTo>
                    <a:pt x="4780" y="2182"/>
                    <a:pt x="4780" y="2131"/>
                    <a:pt x="4769" y="2086"/>
                  </a:cubicBezTo>
                  <a:cubicBezTo>
                    <a:pt x="4769" y="2075"/>
                    <a:pt x="4763" y="2062"/>
                    <a:pt x="4758" y="2052"/>
                  </a:cubicBezTo>
                  <a:lnTo>
                    <a:pt x="4745" y="2034"/>
                  </a:lnTo>
                  <a:lnTo>
                    <a:pt x="4740" y="2028"/>
                  </a:lnTo>
                  <a:lnTo>
                    <a:pt x="4729" y="2023"/>
                  </a:lnTo>
                  <a:cubicBezTo>
                    <a:pt x="4717" y="2017"/>
                    <a:pt x="4706" y="2017"/>
                    <a:pt x="4695" y="2017"/>
                  </a:cubicBezTo>
                  <a:cubicBezTo>
                    <a:pt x="4677" y="2017"/>
                    <a:pt x="4655" y="2017"/>
                    <a:pt x="4638" y="2023"/>
                  </a:cubicBezTo>
                  <a:cubicBezTo>
                    <a:pt x="4621" y="2028"/>
                    <a:pt x="4598" y="2034"/>
                    <a:pt x="4580" y="2041"/>
                  </a:cubicBezTo>
                  <a:cubicBezTo>
                    <a:pt x="4553" y="2057"/>
                    <a:pt x="4530" y="2075"/>
                    <a:pt x="4507" y="2091"/>
                  </a:cubicBezTo>
                  <a:cubicBezTo>
                    <a:pt x="4473" y="2125"/>
                    <a:pt x="4439" y="2165"/>
                    <a:pt x="4410" y="2211"/>
                  </a:cubicBezTo>
                  <a:cubicBezTo>
                    <a:pt x="4354" y="2307"/>
                    <a:pt x="4302" y="2416"/>
                    <a:pt x="4252" y="2557"/>
                  </a:cubicBezTo>
                  <a:lnTo>
                    <a:pt x="4246" y="2574"/>
                  </a:lnTo>
                  <a:cubicBezTo>
                    <a:pt x="4212" y="2682"/>
                    <a:pt x="4178" y="2796"/>
                    <a:pt x="4150" y="2927"/>
                  </a:cubicBezTo>
                  <a:cubicBezTo>
                    <a:pt x="4137" y="2978"/>
                    <a:pt x="4132" y="3029"/>
                    <a:pt x="4121" y="3080"/>
                  </a:cubicBezTo>
                  <a:lnTo>
                    <a:pt x="4115" y="3108"/>
                  </a:lnTo>
                  <a:cubicBezTo>
                    <a:pt x="4110" y="3143"/>
                    <a:pt x="4098" y="3177"/>
                    <a:pt x="4087" y="3211"/>
                  </a:cubicBezTo>
                  <a:cubicBezTo>
                    <a:pt x="4081" y="3227"/>
                    <a:pt x="4069" y="3245"/>
                    <a:pt x="4053" y="3250"/>
                  </a:cubicBezTo>
                  <a:cubicBezTo>
                    <a:pt x="4042" y="3261"/>
                    <a:pt x="4019" y="3268"/>
                    <a:pt x="4001" y="3268"/>
                  </a:cubicBezTo>
                  <a:lnTo>
                    <a:pt x="3984" y="3268"/>
                  </a:lnTo>
                  <a:cubicBezTo>
                    <a:pt x="3950" y="3261"/>
                    <a:pt x="3911" y="3227"/>
                    <a:pt x="3911" y="3182"/>
                  </a:cubicBezTo>
                  <a:lnTo>
                    <a:pt x="3911" y="3171"/>
                  </a:lnTo>
                  <a:lnTo>
                    <a:pt x="3911" y="3153"/>
                  </a:lnTo>
                  <a:lnTo>
                    <a:pt x="3911" y="3132"/>
                  </a:lnTo>
                  <a:cubicBezTo>
                    <a:pt x="3911" y="3012"/>
                    <a:pt x="3916" y="2886"/>
                    <a:pt x="3893" y="2768"/>
                  </a:cubicBezTo>
                  <a:cubicBezTo>
                    <a:pt x="3882" y="2744"/>
                    <a:pt x="3877" y="2723"/>
                    <a:pt x="3864" y="2694"/>
                  </a:cubicBezTo>
                  <a:cubicBezTo>
                    <a:pt x="3859" y="2682"/>
                    <a:pt x="3854" y="2676"/>
                    <a:pt x="3848" y="2665"/>
                  </a:cubicBezTo>
                  <a:cubicBezTo>
                    <a:pt x="3843" y="2660"/>
                    <a:pt x="3837" y="2660"/>
                    <a:pt x="3830" y="2654"/>
                  </a:cubicBezTo>
                  <a:cubicBezTo>
                    <a:pt x="3825" y="2647"/>
                    <a:pt x="3819" y="2647"/>
                    <a:pt x="3814" y="2642"/>
                  </a:cubicBezTo>
                  <a:cubicBezTo>
                    <a:pt x="3803" y="2642"/>
                    <a:pt x="3796" y="2642"/>
                    <a:pt x="3785" y="2637"/>
                  </a:cubicBezTo>
                  <a:cubicBezTo>
                    <a:pt x="3769" y="2637"/>
                    <a:pt x="3751" y="2642"/>
                    <a:pt x="3740" y="2642"/>
                  </a:cubicBezTo>
                  <a:cubicBezTo>
                    <a:pt x="3717" y="2647"/>
                    <a:pt x="3706" y="2654"/>
                    <a:pt x="3689" y="2660"/>
                  </a:cubicBezTo>
                  <a:cubicBezTo>
                    <a:pt x="3667" y="2671"/>
                    <a:pt x="3649" y="2682"/>
                    <a:pt x="3633" y="2699"/>
                  </a:cubicBezTo>
                  <a:cubicBezTo>
                    <a:pt x="3609" y="2723"/>
                    <a:pt x="3586" y="2744"/>
                    <a:pt x="3570" y="2778"/>
                  </a:cubicBezTo>
                  <a:cubicBezTo>
                    <a:pt x="3530" y="2841"/>
                    <a:pt x="3496" y="2915"/>
                    <a:pt x="3462" y="3012"/>
                  </a:cubicBezTo>
                  <a:cubicBezTo>
                    <a:pt x="3410" y="3171"/>
                    <a:pt x="3376" y="3342"/>
                    <a:pt x="3371" y="3518"/>
                  </a:cubicBezTo>
                  <a:cubicBezTo>
                    <a:pt x="3365" y="3552"/>
                    <a:pt x="3365" y="3586"/>
                    <a:pt x="3365" y="3614"/>
                  </a:cubicBezTo>
                  <a:cubicBezTo>
                    <a:pt x="3371" y="3654"/>
                    <a:pt x="3342" y="3688"/>
                    <a:pt x="3308" y="3688"/>
                  </a:cubicBezTo>
                  <a:cubicBezTo>
                    <a:pt x="3269" y="3688"/>
                    <a:pt x="3234" y="3659"/>
                    <a:pt x="3234" y="3625"/>
                  </a:cubicBezTo>
                  <a:cubicBezTo>
                    <a:pt x="3234" y="3552"/>
                    <a:pt x="3234" y="3466"/>
                    <a:pt x="3245" y="3370"/>
                  </a:cubicBezTo>
                  <a:cubicBezTo>
                    <a:pt x="3258" y="3261"/>
                    <a:pt x="3274" y="3159"/>
                    <a:pt x="3297" y="3069"/>
                  </a:cubicBezTo>
                  <a:cubicBezTo>
                    <a:pt x="3331" y="2943"/>
                    <a:pt x="3365" y="2852"/>
                    <a:pt x="3405" y="2773"/>
                  </a:cubicBezTo>
                  <a:cubicBezTo>
                    <a:pt x="3455" y="2671"/>
                    <a:pt x="3513" y="2608"/>
                    <a:pt x="3575" y="2563"/>
                  </a:cubicBezTo>
                  <a:cubicBezTo>
                    <a:pt x="3609" y="2529"/>
                    <a:pt x="3649" y="2511"/>
                    <a:pt x="3683" y="2500"/>
                  </a:cubicBezTo>
                  <a:cubicBezTo>
                    <a:pt x="3717" y="2495"/>
                    <a:pt x="3757" y="2484"/>
                    <a:pt x="3791" y="2484"/>
                  </a:cubicBezTo>
                  <a:cubicBezTo>
                    <a:pt x="3809" y="2484"/>
                    <a:pt x="3825" y="2489"/>
                    <a:pt x="3837" y="2489"/>
                  </a:cubicBezTo>
                  <a:cubicBezTo>
                    <a:pt x="3882" y="2500"/>
                    <a:pt x="3922" y="2518"/>
                    <a:pt x="3950" y="2545"/>
                  </a:cubicBezTo>
                  <a:cubicBezTo>
                    <a:pt x="3961" y="2557"/>
                    <a:pt x="3974" y="2568"/>
                    <a:pt x="3979" y="2579"/>
                  </a:cubicBezTo>
                  <a:cubicBezTo>
                    <a:pt x="4008" y="2477"/>
                    <a:pt x="4024" y="2375"/>
                    <a:pt x="4042" y="2272"/>
                  </a:cubicBezTo>
                  <a:cubicBezTo>
                    <a:pt x="4069" y="2143"/>
                    <a:pt x="4081" y="2034"/>
                    <a:pt x="4087" y="1926"/>
                  </a:cubicBezTo>
                  <a:cubicBezTo>
                    <a:pt x="4092" y="1795"/>
                    <a:pt x="4087" y="1671"/>
                    <a:pt x="4064" y="1546"/>
                  </a:cubicBezTo>
                  <a:cubicBezTo>
                    <a:pt x="4035" y="1427"/>
                    <a:pt x="3995" y="1312"/>
                    <a:pt x="3945" y="1210"/>
                  </a:cubicBezTo>
                  <a:cubicBezTo>
                    <a:pt x="3899" y="1142"/>
                    <a:pt x="3859" y="1074"/>
                    <a:pt x="3809" y="1023"/>
                  </a:cubicBezTo>
                  <a:cubicBezTo>
                    <a:pt x="3774" y="989"/>
                    <a:pt x="3746" y="961"/>
                    <a:pt x="3706" y="932"/>
                  </a:cubicBezTo>
                  <a:cubicBezTo>
                    <a:pt x="3678" y="916"/>
                    <a:pt x="3654" y="903"/>
                    <a:pt x="3626" y="892"/>
                  </a:cubicBezTo>
                  <a:cubicBezTo>
                    <a:pt x="3604" y="887"/>
                    <a:pt x="3581" y="881"/>
                    <a:pt x="3558" y="881"/>
                  </a:cubicBezTo>
                  <a:cubicBezTo>
                    <a:pt x="3536" y="881"/>
                    <a:pt x="3518" y="881"/>
                    <a:pt x="3496" y="887"/>
                  </a:cubicBezTo>
                  <a:cubicBezTo>
                    <a:pt x="3473" y="892"/>
                    <a:pt x="3455" y="898"/>
                    <a:pt x="3434" y="909"/>
                  </a:cubicBezTo>
                  <a:cubicBezTo>
                    <a:pt x="3410" y="926"/>
                    <a:pt x="3382" y="943"/>
                    <a:pt x="3353" y="966"/>
                  </a:cubicBezTo>
                  <a:cubicBezTo>
                    <a:pt x="3319" y="1000"/>
                    <a:pt x="3279" y="1045"/>
                    <a:pt x="3245" y="1097"/>
                  </a:cubicBezTo>
                  <a:cubicBezTo>
                    <a:pt x="3206" y="1160"/>
                    <a:pt x="3172" y="1222"/>
                    <a:pt x="3138" y="1312"/>
                  </a:cubicBezTo>
                  <a:cubicBezTo>
                    <a:pt x="3121" y="1346"/>
                    <a:pt x="3080" y="1370"/>
                    <a:pt x="3041" y="1370"/>
                  </a:cubicBezTo>
                  <a:cubicBezTo>
                    <a:pt x="3024" y="1370"/>
                    <a:pt x="3007" y="1364"/>
                    <a:pt x="2996" y="1359"/>
                  </a:cubicBezTo>
                  <a:cubicBezTo>
                    <a:pt x="2973" y="1346"/>
                    <a:pt x="2951" y="1325"/>
                    <a:pt x="2944" y="1301"/>
                  </a:cubicBezTo>
                  <a:cubicBezTo>
                    <a:pt x="2933" y="1284"/>
                    <a:pt x="2933" y="1262"/>
                    <a:pt x="2938" y="1244"/>
                  </a:cubicBezTo>
                  <a:cubicBezTo>
                    <a:pt x="2938" y="1216"/>
                    <a:pt x="2938" y="1188"/>
                    <a:pt x="2944" y="1154"/>
                  </a:cubicBezTo>
                  <a:lnTo>
                    <a:pt x="2944" y="1108"/>
                  </a:lnTo>
                  <a:cubicBezTo>
                    <a:pt x="2951" y="1045"/>
                    <a:pt x="2956" y="984"/>
                    <a:pt x="2962" y="921"/>
                  </a:cubicBezTo>
                  <a:lnTo>
                    <a:pt x="2956" y="932"/>
                  </a:lnTo>
                  <a:cubicBezTo>
                    <a:pt x="2967" y="806"/>
                    <a:pt x="2973" y="614"/>
                    <a:pt x="2938" y="426"/>
                  </a:cubicBezTo>
                  <a:cubicBezTo>
                    <a:pt x="2917" y="352"/>
                    <a:pt x="2899" y="290"/>
                    <a:pt x="2870" y="234"/>
                  </a:cubicBezTo>
                  <a:cubicBezTo>
                    <a:pt x="2842" y="182"/>
                    <a:pt x="2814" y="142"/>
                    <a:pt x="2780" y="103"/>
                  </a:cubicBezTo>
                  <a:cubicBezTo>
                    <a:pt x="2757" y="80"/>
                    <a:pt x="2734" y="56"/>
                    <a:pt x="2705" y="40"/>
                  </a:cubicBezTo>
                  <a:cubicBezTo>
                    <a:pt x="2689" y="29"/>
                    <a:pt x="2671" y="17"/>
                    <a:pt x="2655" y="11"/>
                  </a:cubicBezTo>
                  <a:cubicBezTo>
                    <a:pt x="2637" y="6"/>
                    <a:pt x="2621" y="6"/>
                    <a:pt x="260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0" name="Google Shape;2204;p27"/>
            <p:cNvSpPr>
              <a:spLocks noChangeArrowheads="1"/>
            </p:cNvSpPr>
            <p:nvPr/>
          </p:nvSpPr>
          <p:spPr bwMode="auto">
            <a:xfrm flipH="1">
              <a:off x="3028175" y="3474687"/>
              <a:ext cx="68163" cy="119308"/>
            </a:xfrm>
            <a:custGeom>
              <a:avLst/>
              <a:gdLst>
                <a:gd name="T0" fmla="*/ 0 w 2285"/>
                <a:gd name="T1" fmla="*/ 0 h 4087"/>
                <a:gd name="T2" fmla="*/ 2285 w 2285"/>
                <a:gd name="T3" fmla="*/ 4087 h 4087"/>
              </a:gdLst>
              <a:ahLst/>
              <a:cxnLst/>
              <a:rect l="T0" t="T1" r="T2" b="T3"/>
              <a:pathLst>
                <a:path w="2285" h="4087" extrusionOk="0">
                  <a:moveTo>
                    <a:pt x="711" y="1"/>
                  </a:moveTo>
                  <a:cubicBezTo>
                    <a:pt x="676" y="1"/>
                    <a:pt x="648" y="1"/>
                    <a:pt x="614" y="6"/>
                  </a:cubicBezTo>
                  <a:cubicBezTo>
                    <a:pt x="563" y="12"/>
                    <a:pt x="511" y="17"/>
                    <a:pt x="461" y="24"/>
                  </a:cubicBezTo>
                  <a:lnTo>
                    <a:pt x="393" y="35"/>
                  </a:lnTo>
                  <a:cubicBezTo>
                    <a:pt x="314" y="46"/>
                    <a:pt x="222" y="58"/>
                    <a:pt x="131" y="58"/>
                  </a:cubicBezTo>
                  <a:cubicBezTo>
                    <a:pt x="75" y="58"/>
                    <a:pt x="29" y="103"/>
                    <a:pt x="29" y="160"/>
                  </a:cubicBezTo>
                  <a:lnTo>
                    <a:pt x="29" y="171"/>
                  </a:lnTo>
                  <a:cubicBezTo>
                    <a:pt x="12" y="200"/>
                    <a:pt x="0" y="245"/>
                    <a:pt x="12" y="279"/>
                  </a:cubicBezTo>
                  <a:cubicBezTo>
                    <a:pt x="222" y="808"/>
                    <a:pt x="450" y="1438"/>
                    <a:pt x="540" y="2104"/>
                  </a:cubicBezTo>
                  <a:cubicBezTo>
                    <a:pt x="592" y="2472"/>
                    <a:pt x="592" y="2830"/>
                    <a:pt x="552" y="3171"/>
                  </a:cubicBezTo>
                  <a:lnTo>
                    <a:pt x="552" y="3182"/>
                  </a:lnTo>
                  <a:cubicBezTo>
                    <a:pt x="535" y="3279"/>
                    <a:pt x="518" y="3381"/>
                    <a:pt x="495" y="3478"/>
                  </a:cubicBezTo>
                  <a:cubicBezTo>
                    <a:pt x="466" y="3586"/>
                    <a:pt x="438" y="3683"/>
                    <a:pt x="404" y="3774"/>
                  </a:cubicBezTo>
                  <a:cubicBezTo>
                    <a:pt x="375" y="3791"/>
                    <a:pt x="353" y="3819"/>
                    <a:pt x="348" y="3842"/>
                  </a:cubicBezTo>
                  <a:cubicBezTo>
                    <a:pt x="341" y="3876"/>
                    <a:pt x="341" y="3904"/>
                    <a:pt x="359" y="3927"/>
                  </a:cubicBezTo>
                  <a:cubicBezTo>
                    <a:pt x="375" y="3956"/>
                    <a:pt x="398" y="3966"/>
                    <a:pt x="427" y="3979"/>
                  </a:cubicBezTo>
                  <a:cubicBezTo>
                    <a:pt x="603" y="4052"/>
                    <a:pt x="807" y="4086"/>
                    <a:pt x="1023" y="4086"/>
                  </a:cubicBezTo>
                  <a:cubicBezTo>
                    <a:pt x="1137" y="4086"/>
                    <a:pt x="1251" y="4081"/>
                    <a:pt x="1364" y="4063"/>
                  </a:cubicBezTo>
                  <a:cubicBezTo>
                    <a:pt x="1529" y="4035"/>
                    <a:pt x="1694" y="3990"/>
                    <a:pt x="1848" y="3921"/>
                  </a:cubicBezTo>
                  <a:cubicBezTo>
                    <a:pt x="2006" y="3853"/>
                    <a:pt x="2137" y="3767"/>
                    <a:pt x="2250" y="3665"/>
                  </a:cubicBezTo>
                  <a:cubicBezTo>
                    <a:pt x="2273" y="3649"/>
                    <a:pt x="2284" y="3620"/>
                    <a:pt x="2284" y="3591"/>
                  </a:cubicBezTo>
                  <a:cubicBezTo>
                    <a:pt x="2284" y="3563"/>
                    <a:pt x="2273" y="3535"/>
                    <a:pt x="2250" y="3512"/>
                  </a:cubicBezTo>
                  <a:cubicBezTo>
                    <a:pt x="2268" y="3381"/>
                    <a:pt x="2263" y="3245"/>
                    <a:pt x="2257" y="3132"/>
                  </a:cubicBezTo>
                  <a:cubicBezTo>
                    <a:pt x="2250" y="2972"/>
                    <a:pt x="2234" y="2813"/>
                    <a:pt x="2205" y="2642"/>
                  </a:cubicBezTo>
                  <a:cubicBezTo>
                    <a:pt x="2160" y="2342"/>
                    <a:pt x="2087" y="2035"/>
                    <a:pt x="1972" y="1729"/>
                  </a:cubicBezTo>
                  <a:cubicBezTo>
                    <a:pt x="1870" y="1427"/>
                    <a:pt x="1733" y="1137"/>
                    <a:pt x="1581" y="858"/>
                  </a:cubicBezTo>
                  <a:cubicBezTo>
                    <a:pt x="1432" y="597"/>
                    <a:pt x="1251" y="336"/>
                    <a:pt x="1035" y="85"/>
                  </a:cubicBezTo>
                  <a:lnTo>
                    <a:pt x="1017" y="63"/>
                  </a:lnTo>
                  <a:lnTo>
                    <a:pt x="1001" y="40"/>
                  </a:lnTo>
                  <a:cubicBezTo>
                    <a:pt x="983" y="24"/>
                    <a:pt x="955" y="12"/>
                    <a:pt x="927" y="12"/>
                  </a:cubicBezTo>
                  <a:cubicBezTo>
                    <a:pt x="910" y="12"/>
                    <a:pt x="893" y="17"/>
                    <a:pt x="876" y="24"/>
                  </a:cubicBezTo>
                  <a:cubicBezTo>
                    <a:pt x="870" y="17"/>
                    <a:pt x="859" y="12"/>
                    <a:pt x="847" y="12"/>
                  </a:cubicBezTo>
                  <a:cubicBezTo>
                    <a:pt x="802" y="6"/>
                    <a:pt x="757" y="1"/>
                    <a:pt x="711" y="1"/>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1" name="Google Shape;2205;p27"/>
            <p:cNvSpPr>
              <a:spLocks noChangeArrowheads="1"/>
            </p:cNvSpPr>
            <p:nvPr/>
          </p:nvSpPr>
          <p:spPr bwMode="auto">
            <a:xfrm flipH="1">
              <a:off x="2951491" y="3342597"/>
              <a:ext cx="238571" cy="251398"/>
            </a:xfrm>
            <a:custGeom>
              <a:avLst/>
              <a:gdLst>
                <a:gd name="T0" fmla="*/ 0 w 8110"/>
                <a:gd name="T1" fmla="*/ 0 h 8573"/>
                <a:gd name="T2" fmla="*/ 8110 w 8110"/>
                <a:gd name="T3" fmla="*/ 8573 h 8573"/>
              </a:gdLst>
              <a:ahLst/>
              <a:cxnLst/>
              <a:rect l="T0" t="T1" r="T2" b="T3"/>
              <a:pathLst>
                <a:path w="8110" h="8573" extrusionOk="0">
                  <a:moveTo>
                    <a:pt x="1910" y="1167"/>
                  </a:moveTo>
                  <a:cubicBezTo>
                    <a:pt x="1876" y="1167"/>
                    <a:pt x="1842" y="1183"/>
                    <a:pt x="1820" y="1206"/>
                  </a:cubicBezTo>
                  <a:cubicBezTo>
                    <a:pt x="1802" y="1228"/>
                    <a:pt x="1791" y="1262"/>
                    <a:pt x="1791" y="1296"/>
                  </a:cubicBezTo>
                  <a:cubicBezTo>
                    <a:pt x="1797" y="1325"/>
                    <a:pt x="1808" y="1353"/>
                    <a:pt x="1836" y="1371"/>
                  </a:cubicBezTo>
                  <a:cubicBezTo>
                    <a:pt x="1905" y="1433"/>
                    <a:pt x="1978" y="1490"/>
                    <a:pt x="2046" y="1553"/>
                  </a:cubicBezTo>
                  <a:cubicBezTo>
                    <a:pt x="2104" y="1610"/>
                    <a:pt x="2166" y="1666"/>
                    <a:pt x="2240" y="1746"/>
                  </a:cubicBezTo>
                  <a:cubicBezTo>
                    <a:pt x="2411" y="1939"/>
                    <a:pt x="2563" y="2166"/>
                    <a:pt x="2694" y="2416"/>
                  </a:cubicBezTo>
                  <a:cubicBezTo>
                    <a:pt x="2796" y="2609"/>
                    <a:pt x="2888" y="2819"/>
                    <a:pt x="2961" y="3047"/>
                  </a:cubicBezTo>
                  <a:cubicBezTo>
                    <a:pt x="3030" y="3246"/>
                    <a:pt x="3087" y="3456"/>
                    <a:pt x="3137" y="3695"/>
                  </a:cubicBezTo>
                  <a:lnTo>
                    <a:pt x="3143" y="3706"/>
                  </a:lnTo>
                  <a:cubicBezTo>
                    <a:pt x="3161" y="3780"/>
                    <a:pt x="3171" y="3853"/>
                    <a:pt x="3184" y="3921"/>
                  </a:cubicBezTo>
                  <a:cubicBezTo>
                    <a:pt x="3189" y="3979"/>
                    <a:pt x="3229" y="4013"/>
                    <a:pt x="3286" y="4013"/>
                  </a:cubicBezTo>
                  <a:cubicBezTo>
                    <a:pt x="3313" y="4013"/>
                    <a:pt x="3337" y="3996"/>
                    <a:pt x="3354" y="3973"/>
                  </a:cubicBezTo>
                  <a:cubicBezTo>
                    <a:pt x="3371" y="3955"/>
                    <a:pt x="3376" y="3934"/>
                    <a:pt x="3376" y="3910"/>
                  </a:cubicBezTo>
                  <a:lnTo>
                    <a:pt x="3371" y="3853"/>
                  </a:lnTo>
                  <a:cubicBezTo>
                    <a:pt x="3354" y="3751"/>
                    <a:pt x="3337" y="3643"/>
                    <a:pt x="3320" y="3535"/>
                  </a:cubicBezTo>
                  <a:cubicBezTo>
                    <a:pt x="3292" y="3394"/>
                    <a:pt x="3263" y="3268"/>
                    <a:pt x="3234" y="3150"/>
                  </a:cubicBezTo>
                  <a:cubicBezTo>
                    <a:pt x="3171" y="2882"/>
                    <a:pt x="3081" y="2633"/>
                    <a:pt x="2972" y="2399"/>
                  </a:cubicBezTo>
                  <a:cubicBezTo>
                    <a:pt x="2848" y="2132"/>
                    <a:pt x="2717" y="1904"/>
                    <a:pt x="2558" y="1712"/>
                  </a:cubicBezTo>
                  <a:cubicBezTo>
                    <a:pt x="2371" y="1473"/>
                    <a:pt x="2172" y="1296"/>
                    <a:pt x="1962" y="1178"/>
                  </a:cubicBezTo>
                  <a:cubicBezTo>
                    <a:pt x="1944" y="1172"/>
                    <a:pt x="1928" y="1167"/>
                    <a:pt x="1910" y="1167"/>
                  </a:cubicBezTo>
                  <a:close/>
                  <a:moveTo>
                    <a:pt x="5865" y="2859"/>
                  </a:moveTo>
                  <a:cubicBezTo>
                    <a:pt x="5849" y="2859"/>
                    <a:pt x="5836" y="2864"/>
                    <a:pt x="5820" y="2864"/>
                  </a:cubicBezTo>
                  <a:cubicBezTo>
                    <a:pt x="5660" y="2916"/>
                    <a:pt x="5484" y="2985"/>
                    <a:pt x="5269" y="3076"/>
                  </a:cubicBezTo>
                  <a:cubicBezTo>
                    <a:pt x="5081" y="3150"/>
                    <a:pt x="4894" y="3240"/>
                    <a:pt x="4718" y="3331"/>
                  </a:cubicBezTo>
                  <a:cubicBezTo>
                    <a:pt x="4513" y="3439"/>
                    <a:pt x="4336" y="3535"/>
                    <a:pt x="4172" y="3638"/>
                  </a:cubicBezTo>
                  <a:cubicBezTo>
                    <a:pt x="4013" y="3735"/>
                    <a:pt x="3848" y="3848"/>
                    <a:pt x="3672" y="3979"/>
                  </a:cubicBezTo>
                  <a:cubicBezTo>
                    <a:pt x="3620" y="4013"/>
                    <a:pt x="3609" y="4076"/>
                    <a:pt x="3643" y="4126"/>
                  </a:cubicBezTo>
                  <a:cubicBezTo>
                    <a:pt x="3661" y="4149"/>
                    <a:pt x="3695" y="4172"/>
                    <a:pt x="3735" y="4172"/>
                  </a:cubicBezTo>
                  <a:cubicBezTo>
                    <a:pt x="3751" y="4172"/>
                    <a:pt x="3774" y="4160"/>
                    <a:pt x="3791" y="4149"/>
                  </a:cubicBezTo>
                  <a:cubicBezTo>
                    <a:pt x="4052" y="3962"/>
                    <a:pt x="4336" y="3785"/>
                    <a:pt x="4672" y="3615"/>
                  </a:cubicBezTo>
                  <a:cubicBezTo>
                    <a:pt x="4854" y="3519"/>
                    <a:pt x="5052" y="3428"/>
                    <a:pt x="5257" y="3342"/>
                  </a:cubicBezTo>
                  <a:cubicBezTo>
                    <a:pt x="5468" y="3257"/>
                    <a:pt x="5678" y="3189"/>
                    <a:pt x="5911" y="3110"/>
                  </a:cubicBezTo>
                  <a:cubicBezTo>
                    <a:pt x="5939" y="3098"/>
                    <a:pt x="5967" y="3076"/>
                    <a:pt x="5979" y="3047"/>
                  </a:cubicBezTo>
                  <a:cubicBezTo>
                    <a:pt x="5996" y="3013"/>
                    <a:pt x="5996" y="2979"/>
                    <a:pt x="5985" y="2945"/>
                  </a:cubicBezTo>
                  <a:cubicBezTo>
                    <a:pt x="5967" y="2893"/>
                    <a:pt x="5922" y="2859"/>
                    <a:pt x="5865" y="2859"/>
                  </a:cubicBezTo>
                  <a:close/>
                  <a:moveTo>
                    <a:pt x="3161" y="4160"/>
                  </a:moveTo>
                  <a:cubicBezTo>
                    <a:pt x="3150" y="4160"/>
                    <a:pt x="3137" y="4160"/>
                    <a:pt x="3132" y="4167"/>
                  </a:cubicBezTo>
                  <a:cubicBezTo>
                    <a:pt x="3030" y="4206"/>
                    <a:pt x="2933" y="4246"/>
                    <a:pt x="2836" y="4291"/>
                  </a:cubicBezTo>
                  <a:cubicBezTo>
                    <a:pt x="2741" y="4337"/>
                    <a:pt x="2638" y="4388"/>
                    <a:pt x="2524" y="4451"/>
                  </a:cubicBezTo>
                  <a:cubicBezTo>
                    <a:pt x="2314" y="4564"/>
                    <a:pt x="2127" y="4678"/>
                    <a:pt x="1962" y="4802"/>
                  </a:cubicBezTo>
                  <a:cubicBezTo>
                    <a:pt x="1774" y="4939"/>
                    <a:pt x="1603" y="5093"/>
                    <a:pt x="1456" y="5258"/>
                  </a:cubicBezTo>
                  <a:cubicBezTo>
                    <a:pt x="1388" y="5337"/>
                    <a:pt x="1314" y="5422"/>
                    <a:pt x="1246" y="5518"/>
                  </a:cubicBezTo>
                  <a:cubicBezTo>
                    <a:pt x="1178" y="5626"/>
                    <a:pt x="1120" y="5723"/>
                    <a:pt x="1070" y="5825"/>
                  </a:cubicBezTo>
                  <a:cubicBezTo>
                    <a:pt x="1052" y="5865"/>
                    <a:pt x="1063" y="5917"/>
                    <a:pt x="1097" y="5945"/>
                  </a:cubicBezTo>
                  <a:cubicBezTo>
                    <a:pt x="1115" y="5962"/>
                    <a:pt x="1138" y="5974"/>
                    <a:pt x="1165" y="5974"/>
                  </a:cubicBezTo>
                  <a:lnTo>
                    <a:pt x="1172" y="5974"/>
                  </a:lnTo>
                  <a:cubicBezTo>
                    <a:pt x="1194" y="5967"/>
                    <a:pt x="1228" y="5956"/>
                    <a:pt x="1240" y="5940"/>
                  </a:cubicBezTo>
                  <a:cubicBezTo>
                    <a:pt x="1325" y="5814"/>
                    <a:pt x="1422" y="5672"/>
                    <a:pt x="1535" y="5536"/>
                  </a:cubicBezTo>
                  <a:cubicBezTo>
                    <a:pt x="1637" y="5416"/>
                    <a:pt x="1752" y="5297"/>
                    <a:pt x="1888" y="5172"/>
                  </a:cubicBezTo>
                  <a:cubicBezTo>
                    <a:pt x="2127" y="4956"/>
                    <a:pt x="2393" y="4768"/>
                    <a:pt x="2672" y="4610"/>
                  </a:cubicBezTo>
                  <a:cubicBezTo>
                    <a:pt x="2723" y="4587"/>
                    <a:pt x="2768" y="4558"/>
                    <a:pt x="2820" y="4530"/>
                  </a:cubicBezTo>
                  <a:lnTo>
                    <a:pt x="2809" y="4535"/>
                  </a:lnTo>
                  <a:cubicBezTo>
                    <a:pt x="2961" y="4456"/>
                    <a:pt x="3087" y="4399"/>
                    <a:pt x="3195" y="4354"/>
                  </a:cubicBezTo>
                  <a:cubicBezTo>
                    <a:pt x="3245" y="4331"/>
                    <a:pt x="3274" y="4275"/>
                    <a:pt x="3257" y="4223"/>
                  </a:cubicBezTo>
                  <a:cubicBezTo>
                    <a:pt x="3240" y="4189"/>
                    <a:pt x="3200" y="4160"/>
                    <a:pt x="3161" y="4160"/>
                  </a:cubicBezTo>
                  <a:close/>
                  <a:moveTo>
                    <a:pt x="4797" y="5752"/>
                  </a:moveTo>
                  <a:cubicBezTo>
                    <a:pt x="4860" y="5888"/>
                    <a:pt x="4916" y="6030"/>
                    <a:pt x="4962" y="6178"/>
                  </a:cubicBezTo>
                  <a:cubicBezTo>
                    <a:pt x="4848" y="6258"/>
                    <a:pt x="4740" y="6354"/>
                    <a:pt x="4632" y="6439"/>
                  </a:cubicBezTo>
                  <a:cubicBezTo>
                    <a:pt x="4507" y="6536"/>
                    <a:pt x="4383" y="6627"/>
                    <a:pt x="4246" y="6701"/>
                  </a:cubicBezTo>
                  <a:cubicBezTo>
                    <a:pt x="4144" y="6751"/>
                    <a:pt x="4036" y="6792"/>
                    <a:pt x="3927" y="6819"/>
                  </a:cubicBezTo>
                  <a:cubicBezTo>
                    <a:pt x="3916" y="6819"/>
                    <a:pt x="3911" y="6819"/>
                    <a:pt x="3900" y="6826"/>
                  </a:cubicBezTo>
                  <a:cubicBezTo>
                    <a:pt x="3900" y="6780"/>
                    <a:pt x="3900" y="6735"/>
                    <a:pt x="3893" y="6690"/>
                  </a:cubicBezTo>
                  <a:cubicBezTo>
                    <a:pt x="3882" y="6536"/>
                    <a:pt x="3871" y="6388"/>
                    <a:pt x="3848" y="6234"/>
                  </a:cubicBezTo>
                  <a:cubicBezTo>
                    <a:pt x="3837" y="6172"/>
                    <a:pt x="3819" y="6103"/>
                    <a:pt x="3808" y="6042"/>
                  </a:cubicBezTo>
                  <a:cubicBezTo>
                    <a:pt x="3877" y="6042"/>
                    <a:pt x="3950" y="6042"/>
                    <a:pt x="4018" y="6035"/>
                  </a:cubicBezTo>
                  <a:cubicBezTo>
                    <a:pt x="4121" y="6024"/>
                    <a:pt x="4223" y="6001"/>
                    <a:pt x="4320" y="5974"/>
                  </a:cubicBezTo>
                  <a:cubicBezTo>
                    <a:pt x="4411" y="5951"/>
                    <a:pt x="4496" y="5917"/>
                    <a:pt x="4582" y="5877"/>
                  </a:cubicBezTo>
                  <a:cubicBezTo>
                    <a:pt x="4661" y="5843"/>
                    <a:pt x="4729" y="5797"/>
                    <a:pt x="4797" y="5752"/>
                  </a:cubicBezTo>
                  <a:close/>
                  <a:moveTo>
                    <a:pt x="2836" y="217"/>
                  </a:moveTo>
                  <a:cubicBezTo>
                    <a:pt x="2854" y="223"/>
                    <a:pt x="2870" y="223"/>
                    <a:pt x="2888" y="228"/>
                  </a:cubicBezTo>
                  <a:cubicBezTo>
                    <a:pt x="2904" y="234"/>
                    <a:pt x="2922" y="246"/>
                    <a:pt x="2938" y="257"/>
                  </a:cubicBezTo>
                  <a:cubicBezTo>
                    <a:pt x="2967" y="273"/>
                    <a:pt x="2990" y="297"/>
                    <a:pt x="3013" y="320"/>
                  </a:cubicBezTo>
                  <a:cubicBezTo>
                    <a:pt x="3047" y="359"/>
                    <a:pt x="3075" y="399"/>
                    <a:pt x="3103" y="451"/>
                  </a:cubicBezTo>
                  <a:cubicBezTo>
                    <a:pt x="3132" y="507"/>
                    <a:pt x="3155" y="569"/>
                    <a:pt x="3171" y="643"/>
                  </a:cubicBezTo>
                  <a:cubicBezTo>
                    <a:pt x="3200" y="792"/>
                    <a:pt x="3200" y="944"/>
                    <a:pt x="3195" y="1064"/>
                  </a:cubicBezTo>
                  <a:cubicBezTo>
                    <a:pt x="3195" y="1092"/>
                    <a:pt x="3195" y="1120"/>
                    <a:pt x="3189" y="1143"/>
                  </a:cubicBezTo>
                  <a:lnTo>
                    <a:pt x="3195" y="1138"/>
                  </a:lnTo>
                  <a:cubicBezTo>
                    <a:pt x="3189" y="1201"/>
                    <a:pt x="3184" y="1262"/>
                    <a:pt x="3177" y="1325"/>
                  </a:cubicBezTo>
                  <a:lnTo>
                    <a:pt x="3177" y="1371"/>
                  </a:lnTo>
                  <a:cubicBezTo>
                    <a:pt x="3171" y="1398"/>
                    <a:pt x="3171" y="1433"/>
                    <a:pt x="3171" y="1461"/>
                  </a:cubicBezTo>
                  <a:cubicBezTo>
                    <a:pt x="3166" y="1479"/>
                    <a:pt x="3166" y="1501"/>
                    <a:pt x="3177" y="1518"/>
                  </a:cubicBezTo>
                  <a:cubicBezTo>
                    <a:pt x="3184" y="1542"/>
                    <a:pt x="3206" y="1563"/>
                    <a:pt x="3229" y="1576"/>
                  </a:cubicBezTo>
                  <a:cubicBezTo>
                    <a:pt x="3240" y="1581"/>
                    <a:pt x="3257" y="1587"/>
                    <a:pt x="3274" y="1587"/>
                  </a:cubicBezTo>
                  <a:cubicBezTo>
                    <a:pt x="3313" y="1587"/>
                    <a:pt x="3354" y="1563"/>
                    <a:pt x="3371" y="1529"/>
                  </a:cubicBezTo>
                  <a:cubicBezTo>
                    <a:pt x="3405" y="1439"/>
                    <a:pt x="3439" y="1377"/>
                    <a:pt x="3478" y="1314"/>
                  </a:cubicBezTo>
                  <a:cubicBezTo>
                    <a:pt x="3512" y="1262"/>
                    <a:pt x="3552" y="1217"/>
                    <a:pt x="3586" y="1183"/>
                  </a:cubicBezTo>
                  <a:cubicBezTo>
                    <a:pt x="3615" y="1160"/>
                    <a:pt x="3643" y="1143"/>
                    <a:pt x="3667" y="1126"/>
                  </a:cubicBezTo>
                  <a:cubicBezTo>
                    <a:pt x="3688" y="1115"/>
                    <a:pt x="3706" y="1109"/>
                    <a:pt x="3729" y="1104"/>
                  </a:cubicBezTo>
                  <a:cubicBezTo>
                    <a:pt x="3751" y="1098"/>
                    <a:pt x="3769" y="1098"/>
                    <a:pt x="3791" y="1098"/>
                  </a:cubicBezTo>
                  <a:cubicBezTo>
                    <a:pt x="3814" y="1098"/>
                    <a:pt x="3837" y="1104"/>
                    <a:pt x="3859" y="1109"/>
                  </a:cubicBezTo>
                  <a:cubicBezTo>
                    <a:pt x="3887" y="1120"/>
                    <a:pt x="3911" y="1133"/>
                    <a:pt x="3939" y="1149"/>
                  </a:cubicBezTo>
                  <a:cubicBezTo>
                    <a:pt x="3979" y="1178"/>
                    <a:pt x="4007" y="1206"/>
                    <a:pt x="4042" y="1240"/>
                  </a:cubicBezTo>
                  <a:cubicBezTo>
                    <a:pt x="4092" y="1291"/>
                    <a:pt x="4132" y="1359"/>
                    <a:pt x="4178" y="1427"/>
                  </a:cubicBezTo>
                  <a:cubicBezTo>
                    <a:pt x="4228" y="1529"/>
                    <a:pt x="4268" y="1644"/>
                    <a:pt x="4297" y="1763"/>
                  </a:cubicBezTo>
                  <a:cubicBezTo>
                    <a:pt x="4320" y="1888"/>
                    <a:pt x="4325" y="2012"/>
                    <a:pt x="4320" y="2143"/>
                  </a:cubicBezTo>
                  <a:cubicBezTo>
                    <a:pt x="4314" y="2251"/>
                    <a:pt x="4302" y="2360"/>
                    <a:pt x="4275" y="2489"/>
                  </a:cubicBezTo>
                  <a:cubicBezTo>
                    <a:pt x="4263" y="2575"/>
                    <a:pt x="4246" y="2667"/>
                    <a:pt x="4223" y="2751"/>
                  </a:cubicBezTo>
                  <a:cubicBezTo>
                    <a:pt x="4223" y="2762"/>
                    <a:pt x="4217" y="2780"/>
                    <a:pt x="4217" y="2791"/>
                  </a:cubicBezTo>
                  <a:lnTo>
                    <a:pt x="4212" y="2791"/>
                  </a:lnTo>
                  <a:lnTo>
                    <a:pt x="4212" y="2796"/>
                  </a:lnTo>
                  <a:cubicBezTo>
                    <a:pt x="4207" y="2785"/>
                    <a:pt x="4194" y="2774"/>
                    <a:pt x="4183" y="2762"/>
                  </a:cubicBezTo>
                  <a:cubicBezTo>
                    <a:pt x="4155" y="2735"/>
                    <a:pt x="4115" y="2717"/>
                    <a:pt x="4070" y="2706"/>
                  </a:cubicBezTo>
                  <a:cubicBezTo>
                    <a:pt x="4058" y="2706"/>
                    <a:pt x="4042" y="2701"/>
                    <a:pt x="4024" y="2701"/>
                  </a:cubicBezTo>
                  <a:cubicBezTo>
                    <a:pt x="3990" y="2701"/>
                    <a:pt x="3950" y="2712"/>
                    <a:pt x="3916" y="2717"/>
                  </a:cubicBezTo>
                  <a:cubicBezTo>
                    <a:pt x="3882" y="2728"/>
                    <a:pt x="3842" y="2746"/>
                    <a:pt x="3808" y="2780"/>
                  </a:cubicBezTo>
                  <a:cubicBezTo>
                    <a:pt x="3746" y="2825"/>
                    <a:pt x="3688" y="2888"/>
                    <a:pt x="3638" y="2990"/>
                  </a:cubicBezTo>
                  <a:cubicBezTo>
                    <a:pt x="3598" y="3069"/>
                    <a:pt x="3564" y="3160"/>
                    <a:pt x="3530" y="3291"/>
                  </a:cubicBezTo>
                  <a:cubicBezTo>
                    <a:pt x="3507" y="3376"/>
                    <a:pt x="3491" y="3478"/>
                    <a:pt x="3478" y="3587"/>
                  </a:cubicBezTo>
                  <a:cubicBezTo>
                    <a:pt x="3467" y="3683"/>
                    <a:pt x="3467" y="3769"/>
                    <a:pt x="3467" y="3842"/>
                  </a:cubicBezTo>
                  <a:cubicBezTo>
                    <a:pt x="3473" y="3876"/>
                    <a:pt x="3502" y="3905"/>
                    <a:pt x="3541" y="3905"/>
                  </a:cubicBezTo>
                  <a:cubicBezTo>
                    <a:pt x="3575" y="3905"/>
                    <a:pt x="3604" y="3871"/>
                    <a:pt x="3598" y="3831"/>
                  </a:cubicBezTo>
                  <a:cubicBezTo>
                    <a:pt x="3598" y="3803"/>
                    <a:pt x="3598" y="3769"/>
                    <a:pt x="3604" y="3735"/>
                  </a:cubicBezTo>
                  <a:cubicBezTo>
                    <a:pt x="3609" y="3559"/>
                    <a:pt x="3643" y="3388"/>
                    <a:pt x="3695" y="3229"/>
                  </a:cubicBezTo>
                  <a:cubicBezTo>
                    <a:pt x="3729" y="3132"/>
                    <a:pt x="3763" y="3058"/>
                    <a:pt x="3803" y="2995"/>
                  </a:cubicBezTo>
                  <a:cubicBezTo>
                    <a:pt x="3825" y="2961"/>
                    <a:pt x="3842" y="2940"/>
                    <a:pt x="3866" y="2916"/>
                  </a:cubicBezTo>
                  <a:cubicBezTo>
                    <a:pt x="3882" y="2899"/>
                    <a:pt x="3900" y="2888"/>
                    <a:pt x="3922" y="2877"/>
                  </a:cubicBezTo>
                  <a:cubicBezTo>
                    <a:pt x="3939" y="2871"/>
                    <a:pt x="3950" y="2864"/>
                    <a:pt x="3973" y="2859"/>
                  </a:cubicBezTo>
                  <a:cubicBezTo>
                    <a:pt x="3984" y="2859"/>
                    <a:pt x="4002" y="2854"/>
                    <a:pt x="4018" y="2854"/>
                  </a:cubicBezTo>
                  <a:cubicBezTo>
                    <a:pt x="4029" y="2859"/>
                    <a:pt x="4036" y="2859"/>
                    <a:pt x="4047" y="2859"/>
                  </a:cubicBezTo>
                  <a:cubicBezTo>
                    <a:pt x="4052" y="2864"/>
                    <a:pt x="4058" y="2864"/>
                    <a:pt x="4063" y="2871"/>
                  </a:cubicBezTo>
                  <a:cubicBezTo>
                    <a:pt x="4070" y="2877"/>
                    <a:pt x="4076" y="2877"/>
                    <a:pt x="4081" y="2882"/>
                  </a:cubicBezTo>
                  <a:cubicBezTo>
                    <a:pt x="4087" y="2893"/>
                    <a:pt x="4092" y="2905"/>
                    <a:pt x="4097" y="2911"/>
                  </a:cubicBezTo>
                  <a:cubicBezTo>
                    <a:pt x="4110" y="2940"/>
                    <a:pt x="4115" y="2961"/>
                    <a:pt x="4126" y="2985"/>
                  </a:cubicBezTo>
                  <a:cubicBezTo>
                    <a:pt x="4149" y="3103"/>
                    <a:pt x="4144" y="3229"/>
                    <a:pt x="4144" y="3349"/>
                  </a:cubicBezTo>
                  <a:lnTo>
                    <a:pt x="4144" y="3370"/>
                  </a:lnTo>
                  <a:lnTo>
                    <a:pt x="4144" y="3388"/>
                  </a:lnTo>
                  <a:lnTo>
                    <a:pt x="4144" y="3399"/>
                  </a:lnTo>
                  <a:cubicBezTo>
                    <a:pt x="4144" y="3444"/>
                    <a:pt x="4178" y="3478"/>
                    <a:pt x="4217" y="3485"/>
                  </a:cubicBezTo>
                  <a:lnTo>
                    <a:pt x="4234" y="3485"/>
                  </a:lnTo>
                  <a:cubicBezTo>
                    <a:pt x="4252" y="3485"/>
                    <a:pt x="4275" y="3478"/>
                    <a:pt x="4286" y="3467"/>
                  </a:cubicBezTo>
                  <a:cubicBezTo>
                    <a:pt x="4302" y="3462"/>
                    <a:pt x="4314" y="3444"/>
                    <a:pt x="4320" y="3428"/>
                  </a:cubicBezTo>
                  <a:cubicBezTo>
                    <a:pt x="4331" y="3394"/>
                    <a:pt x="4343" y="3360"/>
                    <a:pt x="4348" y="3325"/>
                  </a:cubicBezTo>
                  <a:lnTo>
                    <a:pt x="4354" y="3297"/>
                  </a:lnTo>
                  <a:cubicBezTo>
                    <a:pt x="4365" y="3246"/>
                    <a:pt x="4370" y="3195"/>
                    <a:pt x="4383" y="3144"/>
                  </a:cubicBezTo>
                  <a:cubicBezTo>
                    <a:pt x="4411" y="3013"/>
                    <a:pt x="4445" y="2899"/>
                    <a:pt x="4479" y="2791"/>
                  </a:cubicBezTo>
                  <a:lnTo>
                    <a:pt x="4485" y="2774"/>
                  </a:lnTo>
                  <a:cubicBezTo>
                    <a:pt x="4535" y="2633"/>
                    <a:pt x="4587" y="2524"/>
                    <a:pt x="4643" y="2428"/>
                  </a:cubicBezTo>
                  <a:cubicBezTo>
                    <a:pt x="4672" y="2382"/>
                    <a:pt x="4706" y="2342"/>
                    <a:pt x="4740" y="2308"/>
                  </a:cubicBezTo>
                  <a:cubicBezTo>
                    <a:pt x="4763" y="2292"/>
                    <a:pt x="4786" y="2274"/>
                    <a:pt x="4813" y="2258"/>
                  </a:cubicBezTo>
                  <a:cubicBezTo>
                    <a:pt x="4831" y="2251"/>
                    <a:pt x="4848" y="2245"/>
                    <a:pt x="4871" y="2234"/>
                  </a:cubicBezTo>
                  <a:lnTo>
                    <a:pt x="4928" y="2234"/>
                  </a:lnTo>
                  <a:cubicBezTo>
                    <a:pt x="4939" y="2234"/>
                    <a:pt x="4950" y="2234"/>
                    <a:pt x="4962" y="2240"/>
                  </a:cubicBezTo>
                  <a:lnTo>
                    <a:pt x="4973" y="2245"/>
                  </a:lnTo>
                  <a:lnTo>
                    <a:pt x="4978" y="2251"/>
                  </a:lnTo>
                  <a:lnTo>
                    <a:pt x="4991" y="2269"/>
                  </a:lnTo>
                  <a:cubicBezTo>
                    <a:pt x="4996" y="2279"/>
                    <a:pt x="5002" y="2292"/>
                    <a:pt x="5002" y="2303"/>
                  </a:cubicBezTo>
                  <a:cubicBezTo>
                    <a:pt x="5013" y="2348"/>
                    <a:pt x="5013" y="2394"/>
                    <a:pt x="5013" y="2455"/>
                  </a:cubicBezTo>
                  <a:cubicBezTo>
                    <a:pt x="5007" y="2496"/>
                    <a:pt x="5002" y="2541"/>
                    <a:pt x="4996" y="2581"/>
                  </a:cubicBezTo>
                  <a:cubicBezTo>
                    <a:pt x="4996" y="2615"/>
                    <a:pt x="4991" y="2644"/>
                    <a:pt x="4984" y="2678"/>
                  </a:cubicBezTo>
                  <a:cubicBezTo>
                    <a:pt x="4984" y="2712"/>
                    <a:pt x="4991" y="2740"/>
                    <a:pt x="5007" y="2769"/>
                  </a:cubicBezTo>
                  <a:cubicBezTo>
                    <a:pt x="5025" y="2791"/>
                    <a:pt x="5052" y="2814"/>
                    <a:pt x="5081" y="2819"/>
                  </a:cubicBezTo>
                  <a:lnTo>
                    <a:pt x="5104" y="2819"/>
                  </a:lnTo>
                  <a:cubicBezTo>
                    <a:pt x="5133" y="2819"/>
                    <a:pt x="5154" y="2814"/>
                    <a:pt x="5172" y="2796"/>
                  </a:cubicBezTo>
                  <a:lnTo>
                    <a:pt x="5183" y="2785"/>
                  </a:lnTo>
                  <a:lnTo>
                    <a:pt x="5195" y="2774"/>
                  </a:lnTo>
                  <a:cubicBezTo>
                    <a:pt x="5212" y="2762"/>
                    <a:pt x="5217" y="2746"/>
                    <a:pt x="5223" y="2723"/>
                  </a:cubicBezTo>
                  <a:cubicBezTo>
                    <a:pt x="5246" y="2660"/>
                    <a:pt x="5280" y="2599"/>
                    <a:pt x="5332" y="2518"/>
                  </a:cubicBezTo>
                  <a:cubicBezTo>
                    <a:pt x="5427" y="2371"/>
                    <a:pt x="5547" y="2234"/>
                    <a:pt x="5684" y="2104"/>
                  </a:cubicBezTo>
                  <a:cubicBezTo>
                    <a:pt x="5746" y="2053"/>
                    <a:pt x="5820" y="1990"/>
                    <a:pt x="5911" y="1939"/>
                  </a:cubicBezTo>
                  <a:cubicBezTo>
                    <a:pt x="5933" y="1928"/>
                    <a:pt x="5956" y="1922"/>
                    <a:pt x="5985" y="1917"/>
                  </a:cubicBezTo>
                  <a:lnTo>
                    <a:pt x="6007" y="1917"/>
                  </a:lnTo>
                  <a:cubicBezTo>
                    <a:pt x="6007" y="1922"/>
                    <a:pt x="6014" y="1933"/>
                    <a:pt x="6014" y="1939"/>
                  </a:cubicBezTo>
                  <a:cubicBezTo>
                    <a:pt x="6019" y="1962"/>
                    <a:pt x="6019" y="1985"/>
                    <a:pt x="6019" y="2012"/>
                  </a:cubicBezTo>
                  <a:cubicBezTo>
                    <a:pt x="6007" y="2114"/>
                    <a:pt x="5979" y="2224"/>
                    <a:pt x="5951" y="2314"/>
                  </a:cubicBezTo>
                  <a:cubicBezTo>
                    <a:pt x="5939" y="2353"/>
                    <a:pt x="5967" y="2394"/>
                    <a:pt x="5996" y="2410"/>
                  </a:cubicBezTo>
                  <a:cubicBezTo>
                    <a:pt x="6007" y="2416"/>
                    <a:pt x="6024" y="2416"/>
                    <a:pt x="6035" y="2416"/>
                  </a:cubicBezTo>
                  <a:cubicBezTo>
                    <a:pt x="6059" y="2416"/>
                    <a:pt x="6087" y="2405"/>
                    <a:pt x="6104" y="2387"/>
                  </a:cubicBezTo>
                  <a:cubicBezTo>
                    <a:pt x="6116" y="2371"/>
                    <a:pt x="6132" y="2360"/>
                    <a:pt x="6143" y="2342"/>
                  </a:cubicBezTo>
                  <a:lnTo>
                    <a:pt x="6206" y="2292"/>
                  </a:lnTo>
                  <a:cubicBezTo>
                    <a:pt x="6274" y="2240"/>
                    <a:pt x="6342" y="2195"/>
                    <a:pt x="6428" y="2143"/>
                  </a:cubicBezTo>
                  <a:cubicBezTo>
                    <a:pt x="6513" y="2087"/>
                    <a:pt x="6610" y="2030"/>
                    <a:pt x="6701" y="1985"/>
                  </a:cubicBezTo>
                  <a:cubicBezTo>
                    <a:pt x="6916" y="1870"/>
                    <a:pt x="7098" y="1802"/>
                    <a:pt x="7268" y="1763"/>
                  </a:cubicBezTo>
                  <a:cubicBezTo>
                    <a:pt x="7336" y="1746"/>
                    <a:pt x="7405" y="1739"/>
                    <a:pt x="7467" y="1739"/>
                  </a:cubicBezTo>
                  <a:lnTo>
                    <a:pt x="7491" y="1739"/>
                  </a:lnTo>
                  <a:cubicBezTo>
                    <a:pt x="7530" y="1739"/>
                    <a:pt x="7559" y="1746"/>
                    <a:pt x="7587" y="1757"/>
                  </a:cubicBezTo>
                  <a:cubicBezTo>
                    <a:pt x="7604" y="1763"/>
                    <a:pt x="7621" y="1768"/>
                    <a:pt x="7638" y="1780"/>
                  </a:cubicBezTo>
                  <a:cubicBezTo>
                    <a:pt x="7650" y="1791"/>
                    <a:pt x="7661" y="1797"/>
                    <a:pt x="7672" y="1808"/>
                  </a:cubicBezTo>
                  <a:cubicBezTo>
                    <a:pt x="7684" y="1825"/>
                    <a:pt x="7690" y="1836"/>
                    <a:pt x="7695" y="1849"/>
                  </a:cubicBezTo>
                  <a:cubicBezTo>
                    <a:pt x="7706" y="1865"/>
                    <a:pt x="7711" y="1876"/>
                    <a:pt x="7711" y="1894"/>
                  </a:cubicBezTo>
                  <a:cubicBezTo>
                    <a:pt x="7718" y="1904"/>
                    <a:pt x="7718" y="1922"/>
                    <a:pt x="7718" y="1933"/>
                  </a:cubicBezTo>
                  <a:cubicBezTo>
                    <a:pt x="7718" y="1951"/>
                    <a:pt x="7711" y="1967"/>
                    <a:pt x="7706" y="1978"/>
                  </a:cubicBezTo>
                  <a:cubicBezTo>
                    <a:pt x="7701" y="1996"/>
                    <a:pt x="7690" y="2019"/>
                    <a:pt x="7677" y="2035"/>
                  </a:cubicBezTo>
                  <a:cubicBezTo>
                    <a:pt x="7656" y="2069"/>
                    <a:pt x="7627" y="2098"/>
                    <a:pt x="7593" y="2138"/>
                  </a:cubicBezTo>
                  <a:cubicBezTo>
                    <a:pt x="7480" y="2234"/>
                    <a:pt x="7349" y="2308"/>
                    <a:pt x="7218" y="2371"/>
                  </a:cubicBezTo>
                  <a:lnTo>
                    <a:pt x="7212" y="2376"/>
                  </a:lnTo>
                  <a:cubicBezTo>
                    <a:pt x="7144" y="2410"/>
                    <a:pt x="7076" y="2444"/>
                    <a:pt x="7013" y="2473"/>
                  </a:cubicBezTo>
                  <a:lnTo>
                    <a:pt x="6995" y="2484"/>
                  </a:lnTo>
                  <a:lnTo>
                    <a:pt x="6934" y="2513"/>
                  </a:lnTo>
                  <a:lnTo>
                    <a:pt x="6900" y="2530"/>
                  </a:lnTo>
                  <a:cubicBezTo>
                    <a:pt x="6832" y="2558"/>
                    <a:pt x="6764" y="2592"/>
                    <a:pt x="6706" y="2633"/>
                  </a:cubicBezTo>
                  <a:cubicBezTo>
                    <a:pt x="6678" y="2654"/>
                    <a:pt x="6661" y="2689"/>
                    <a:pt x="6667" y="2723"/>
                  </a:cubicBezTo>
                  <a:cubicBezTo>
                    <a:pt x="6667" y="2757"/>
                    <a:pt x="6701" y="2803"/>
                    <a:pt x="6740" y="2809"/>
                  </a:cubicBezTo>
                  <a:cubicBezTo>
                    <a:pt x="6764" y="2809"/>
                    <a:pt x="6791" y="2814"/>
                    <a:pt x="6814" y="2814"/>
                  </a:cubicBezTo>
                  <a:cubicBezTo>
                    <a:pt x="6832" y="2814"/>
                    <a:pt x="6843" y="2819"/>
                    <a:pt x="6854" y="2819"/>
                  </a:cubicBezTo>
                  <a:cubicBezTo>
                    <a:pt x="6871" y="2819"/>
                    <a:pt x="6888" y="2825"/>
                    <a:pt x="6905" y="2825"/>
                  </a:cubicBezTo>
                  <a:lnTo>
                    <a:pt x="6956" y="2830"/>
                  </a:lnTo>
                  <a:cubicBezTo>
                    <a:pt x="7008" y="2830"/>
                    <a:pt x="7058" y="2837"/>
                    <a:pt x="7110" y="2843"/>
                  </a:cubicBezTo>
                  <a:cubicBezTo>
                    <a:pt x="7257" y="2859"/>
                    <a:pt x="7411" y="2882"/>
                    <a:pt x="7559" y="2927"/>
                  </a:cubicBezTo>
                  <a:cubicBezTo>
                    <a:pt x="7621" y="2950"/>
                    <a:pt x="7677" y="2979"/>
                    <a:pt x="7729" y="3008"/>
                  </a:cubicBezTo>
                  <a:cubicBezTo>
                    <a:pt x="7746" y="3019"/>
                    <a:pt x="7769" y="3035"/>
                    <a:pt x="7786" y="3053"/>
                  </a:cubicBezTo>
                  <a:cubicBezTo>
                    <a:pt x="7797" y="3069"/>
                    <a:pt x="7808" y="3081"/>
                    <a:pt x="7814" y="3098"/>
                  </a:cubicBezTo>
                  <a:cubicBezTo>
                    <a:pt x="7821" y="3110"/>
                    <a:pt x="7826" y="3121"/>
                    <a:pt x="7831" y="3132"/>
                  </a:cubicBezTo>
                  <a:lnTo>
                    <a:pt x="7831" y="3184"/>
                  </a:lnTo>
                  <a:cubicBezTo>
                    <a:pt x="7831" y="3205"/>
                    <a:pt x="7826" y="3229"/>
                    <a:pt x="7821" y="3246"/>
                  </a:cubicBezTo>
                  <a:cubicBezTo>
                    <a:pt x="7814" y="3263"/>
                    <a:pt x="7803" y="3280"/>
                    <a:pt x="7797" y="3297"/>
                  </a:cubicBezTo>
                  <a:cubicBezTo>
                    <a:pt x="7780" y="3320"/>
                    <a:pt x="7763" y="3336"/>
                    <a:pt x="7746" y="3354"/>
                  </a:cubicBezTo>
                  <a:cubicBezTo>
                    <a:pt x="7718" y="3376"/>
                    <a:pt x="7684" y="3399"/>
                    <a:pt x="7643" y="3422"/>
                  </a:cubicBezTo>
                  <a:cubicBezTo>
                    <a:pt x="7564" y="3462"/>
                    <a:pt x="7473" y="3496"/>
                    <a:pt x="7365" y="3519"/>
                  </a:cubicBezTo>
                  <a:cubicBezTo>
                    <a:pt x="7218" y="3546"/>
                    <a:pt x="7058" y="3564"/>
                    <a:pt x="6893" y="3564"/>
                  </a:cubicBezTo>
                  <a:cubicBezTo>
                    <a:pt x="6854" y="3564"/>
                    <a:pt x="6809" y="3559"/>
                    <a:pt x="6769" y="3559"/>
                  </a:cubicBezTo>
                  <a:cubicBezTo>
                    <a:pt x="6655" y="3553"/>
                    <a:pt x="6570" y="3541"/>
                    <a:pt x="6496" y="3519"/>
                  </a:cubicBezTo>
                  <a:lnTo>
                    <a:pt x="6468" y="3519"/>
                  </a:lnTo>
                  <a:cubicBezTo>
                    <a:pt x="6416" y="3519"/>
                    <a:pt x="6371" y="3546"/>
                    <a:pt x="6348" y="3593"/>
                  </a:cubicBezTo>
                  <a:cubicBezTo>
                    <a:pt x="6331" y="3627"/>
                    <a:pt x="6331" y="3666"/>
                    <a:pt x="6342" y="3700"/>
                  </a:cubicBezTo>
                  <a:cubicBezTo>
                    <a:pt x="6354" y="3729"/>
                    <a:pt x="6376" y="3763"/>
                    <a:pt x="6410" y="3774"/>
                  </a:cubicBezTo>
                  <a:lnTo>
                    <a:pt x="6457" y="3792"/>
                  </a:lnTo>
                  <a:lnTo>
                    <a:pt x="6496" y="3808"/>
                  </a:lnTo>
                  <a:cubicBezTo>
                    <a:pt x="6518" y="3814"/>
                    <a:pt x="6536" y="3826"/>
                    <a:pt x="6559" y="3842"/>
                  </a:cubicBezTo>
                  <a:cubicBezTo>
                    <a:pt x="6599" y="3865"/>
                    <a:pt x="6633" y="3894"/>
                    <a:pt x="6667" y="3928"/>
                  </a:cubicBezTo>
                  <a:cubicBezTo>
                    <a:pt x="6689" y="3955"/>
                    <a:pt x="6712" y="3990"/>
                    <a:pt x="6730" y="4024"/>
                  </a:cubicBezTo>
                  <a:cubicBezTo>
                    <a:pt x="6740" y="4047"/>
                    <a:pt x="6751" y="4076"/>
                    <a:pt x="6764" y="4104"/>
                  </a:cubicBezTo>
                  <a:cubicBezTo>
                    <a:pt x="6764" y="4126"/>
                    <a:pt x="6769" y="4144"/>
                    <a:pt x="6769" y="4167"/>
                  </a:cubicBezTo>
                  <a:cubicBezTo>
                    <a:pt x="6764" y="4183"/>
                    <a:pt x="6764" y="4201"/>
                    <a:pt x="6757" y="4217"/>
                  </a:cubicBezTo>
                  <a:cubicBezTo>
                    <a:pt x="6746" y="4241"/>
                    <a:pt x="6740" y="4257"/>
                    <a:pt x="6730" y="4275"/>
                  </a:cubicBezTo>
                  <a:cubicBezTo>
                    <a:pt x="6712" y="4291"/>
                    <a:pt x="6701" y="4314"/>
                    <a:pt x="6678" y="4331"/>
                  </a:cubicBezTo>
                  <a:cubicBezTo>
                    <a:pt x="6649" y="4354"/>
                    <a:pt x="6615" y="4377"/>
                    <a:pt x="6581" y="4399"/>
                  </a:cubicBezTo>
                  <a:cubicBezTo>
                    <a:pt x="6536" y="4422"/>
                    <a:pt x="6484" y="4440"/>
                    <a:pt x="6428" y="4456"/>
                  </a:cubicBezTo>
                  <a:cubicBezTo>
                    <a:pt x="6365" y="4467"/>
                    <a:pt x="6303" y="4474"/>
                    <a:pt x="6234" y="4474"/>
                  </a:cubicBezTo>
                  <a:lnTo>
                    <a:pt x="6195" y="4474"/>
                  </a:lnTo>
                  <a:cubicBezTo>
                    <a:pt x="6059" y="4461"/>
                    <a:pt x="5917" y="4433"/>
                    <a:pt x="5746" y="4377"/>
                  </a:cubicBezTo>
                  <a:cubicBezTo>
                    <a:pt x="5615" y="4331"/>
                    <a:pt x="5484" y="4275"/>
                    <a:pt x="5377" y="4228"/>
                  </a:cubicBezTo>
                  <a:cubicBezTo>
                    <a:pt x="5359" y="4223"/>
                    <a:pt x="5348" y="4217"/>
                    <a:pt x="5332" y="4217"/>
                  </a:cubicBezTo>
                  <a:cubicBezTo>
                    <a:pt x="5314" y="4217"/>
                    <a:pt x="5298" y="4223"/>
                    <a:pt x="5280" y="4235"/>
                  </a:cubicBezTo>
                  <a:cubicBezTo>
                    <a:pt x="5251" y="4257"/>
                    <a:pt x="5229" y="4309"/>
                    <a:pt x="5246" y="4343"/>
                  </a:cubicBezTo>
                  <a:cubicBezTo>
                    <a:pt x="5280" y="4411"/>
                    <a:pt x="5303" y="4467"/>
                    <a:pt x="5314" y="4530"/>
                  </a:cubicBezTo>
                  <a:cubicBezTo>
                    <a:pt x="5319" y="4558"/>
                    <a:pt x="5325" y="4592"/>
                    <a:pt x="5325" y="4621"/>
                  </a:cubicBezTo>
                  <a:cubicBezTo>
                    <a:pt x="5325" y="4644"/>
                    <a:pt x="5319" y="4661"/>
                    <a:pt x="5314" y="4684"/>
                  </a:cubicBezTo>
                  <a:cubicBezTo>
                    <a:pt x="5308" y="4695"/>
                    <a:pt x="5303" y="4706"/>
                    <a:pt x="5298" y="4718"/>
                  </a:cubicBezTo>
                  <a:cubicBezTo>
                    <a:pt x="5291" y="4729"/>
                    <a:pt x="5280" y="4740"/>
                    <a:pt x="5274" y="4746"/>
                  </a:cubicBezTo>
                  <a:cubicBezTo>
                    <a:pt x="5257" y="4757"/>
                    <a:pt x="5246" y="4763"/>
                    <a:pt x="5235" y="4774"/>
                  </a:cubicBezTo>
                  <a:cubicBezTo>
                    <a:pt x="5212" y="4786"/>
                    <a:pt x="5188" y="4791"/>
                    <a:pt x="5161" y="4797"/>
                  </a:cubicBezTo>
                  <a:cubicBezTo>
                    <a:pt x="5120" y="4808"/>
                    <a:pt x="5075" y="4808"/>
                    <a:pt x="5025" y="4808"/>
                  </a:cubicBezTo>
                  <a:lnTo>
                    <a:pt x="4978" y="4808"/>
                  </a:lnTo>
                  <a:cubicBezTo>
                    <a:pt x="4888" y="4802"/>
                    <a:pt x="4792" y="4781"/>
                    <a:pt x="4695" y="4746"/>
                  </a:cubicBezTo>
                  <a:cubicBezTo>
                    <a:pt x="4582" y="4712"/>
                    <a:pt x="4473" y="4661"/>
                    <a:pt x="4377" y="4598"/>
                  </a:cubicBezTo>
                  <a:cubicBezTo>
                    <a:pt x="4309" y="4547"/>
                    <a:pt x="4252" y="4501"/>
                    <a:pt x="4200" y="4451"/>
                  </a:cubicBezTo>
                  <a:cubicBezTo>
                    <a:pt x="4160" y="4406"/>
                    <a:pt x="4132" y="4359"/>
                    <a:pt x="4104" y="4309"/>
                  </a:cubicBezTo>
                  <a:cubicBezTo>
                    <a:pt x="4092" y="4291"/>
                    <a:pt x="4076" y="4275"/>
                    <a:pt x="4052" y="4262"/>
                  </a:cubicBezTo>
                  <a:cubicBezTo>
                    <a:pt x="4036" y="4257"/>
                    <a:pt x="4013" y="4251"/>
                    <a:pt x="3995" y="4251"/>
                  </a:cubicBezTo>
                  <a:cubicBezTo>
                    <a:pt x="3979" y="4251"/>
                    <a:pt x="3961" y="4257"/>
                    <a:pt x="3950" y="4257"/>
                  </a:cubicBezTo>
                  <a:cubicBezTo>
                    <a:pt x="3877" y="4286"/>
                    <a:pt x="3842" y="4365"/>
                    <a:pt x="3866" y="4433"/>
                  </a:cubicBezTo>
                  <a:cubicBezTo>
                    <a:pt x="3934" y="4616"/>
                    <a:pt x="4081" y="4740"/>
                    <a:pt x="4189" y="4815"/>
                  </a:cubicBezTo>
                  <a:cubicBezTo>
                    <a:pt x="4241" y="4849"/>
                    <a:pt x="4286" y="4876"/>
                    <a:pt x="4336" y="4905"/>
                  </a:cubicBezTo>
                  <a:lnTo>
                    <a:pt x="4343" y="4905"/>
                  </a:lnTo>
                  <a:cubicBezTo>
                    <a:pt x="4377" y="4962"/>
                    <a:pt x="4411" y="5012"/>
                    <a:pt x="4445" y="5064"/>
                  </a:cubicBezTo>
                  <a:cubicBezTo>
                    <a:pt x="4513" y="5177"/>
                    <a:pt x="4582" y="5292"/>
                    <a:pt x="4643" y="5405"/>
                  </a:cubicBezTo>
                  <a:cubicBezTo>
                    <a:pt x="4666" y="5450"/>
                    <a:pt x="4689" y="5502"/>
                    <a:pt x="4711" y="5552"/>
                  </a:cubicBezTo>
                  <a:lnTo>
                    <a:pt x="4621" y="5599"/>
                  </a:lnTo>
                  <a:lnTo>
                    <a:pt x="4553" y="5633"/>
                  </a:lnTo>
                  <a:cubicBezTo>
                    <a:pt x="4377" y="5728"/>
                    <a:pt x="4223" y="5786"/>
                    <a:pt x="4076" y="5820"/>
                  </a:cubicBezTo>
                  <a:cubicBezTo>
                    <a:pt x="3973" y="5843"/>
                    <a:pt x="3877" y="5848"/>
                    <a:pt x="3774" y="5848"/>
                  </a:cubicBezTo>
                  <a:lnTo>
                    <a:pt x="3763" y="5848"/>
                  </a:lnTo>
                  <a:lnTo>
                    <a:pt x="3751" y="5809"/>
                  </a:lnTo>
                  <a:lnTo>
                    <a:pt x="3746" y="5780"/>
                  </a:lnTo>
                  <a:cubicBezTo>
                    <a:pt x="3706" y="5633"/>
                    <a:pt x="3654" y="5490"/>
                    <a:pt x="3609" y="5353"/>
                  </a:cubicBezTo>
                  <a:cubicBezTo>
                    <a:pt x="3559" y="5224"/>
                    <a:pt x="3507" y="5093"/>
                    <a:pt x="3444" y="4967"/>
                  </a:cubicBezTo>
                  <a:lnTo>
                    <a:pt x="3444" y="4962"/>
                  </a:lnTo>
                  <a:cubicBezTo>
                    <a:pt x="3444" y="4962"/>
                    <a:pt x="3444" y="4956"/>
                    <a:pt x="3439" y="4956"/>
                  </a:cubicBezTo>
                  <a:lnTo>
                    <a:pt x="3439" y="4944"/>
                  </a:lnTo>
                  <a:cubicBezTo>
                    <a:pt x="3416" y="4820"/>
                    <a:pt x="3388" y="4695"/>
                    <a:pt x="3347" y="4576"/>
                  </a:cubicBezTo>
                  <a:cubicBezTo>
                    <a:pt x="3337" y="4535"/>
                    <a:pt x="3297" y="4513"/>
                    <a:pt x="3257" y="4513"/>
                  </a:cubicBezTo>
                  <a:cubicBezTo>
                    <a:pt x="3245" y="4513"/>
                    <a:pt x="3234" y="4513"/>
                    <a:pt x="3223" y="4519"/>
                  </a:cubicBezTo>
                  <a:cubicBezTo>
                    <a:pt x="3200" y="4524"/>
                    <a:pt x="3184" y="4542"/>
                    <a:pt x="3171" y="4564"/>
                  </a:cubicBezTo>
                  <a:cubicBezTo>
                    <a:pt x="3161" y="4587"/>
                    <a:pt x="3161" y="4610"/>
                    <a:pt x="3166" y="4637"/>
                  </a:cubicBezTo>
                  <a:cubicBezTo>
                    <a:pt x="3177" y="4671"/>
                    <a:pt x="3184" y="4700"/>
                    <a:pt x="3189" y="4746"/>
                  </a:cubicBezTo>
                  <a:lnTo>
                    <a:pt x="3195" y="4757"/>
                  </a:lnTo>
                  <a:cubicBezTo>
                    <a:pt x="3245" y="5007"/>
                    <a:pt x="3268" y="5212"/>
                    <a:pt x="3257" y="5411"/>
                  </a:cubicBezTo>
                  <a:cubicBezTo>
                    <a:pt x="3252" y="5518"/>
                    <a:pt x="3234" y="5610"/>
                    <a:pt x="3211" y="5694"/>
                  </a:cubicBezTo>
                  <a:cubicBezTo>
                    <a:pt x="3195" y="5741"/>
                    <a:pt x="3171" y="5786"/>
                    <a:pt x="3150" y="5825"/>
                  </a:cubicBezTo>
                  <a:cubicBezTo>
                    <a:pt x="3126" y="5854"/>
                    <a:pt x="3103" y="5882"/>
                    <a:pt x="3075" y="5911"/>
                  </a:cubicBezTo>
                  <a:cubicBezTo>
                    <a:pt x="3058" y="5927"/>
                    <a:pt x="3035" y="5940"/>
                    <a:pt x="3013" y="5956"/>
                  </a:cubicBezTo>
                  <a:cubicBezTo>
                    <a:pt x="3001" y="5956"/>
                    <a:pt x="2990" y="5962"/>
                    <a:pt x="2979" y="5967"/>
                  </a:cubicBezTo>
                  <a:lnTo>
                    <a:pt x="2951" y="5967"/>
                  </a:lnTo>
                  <a:cubicBezTo>
                    <a:pt x="2945" y="5967"/>
                    <a:pt x="2933" y="5967"/>
                    <a:pt x="2922" y="5962"/>
                  </a:cubicBezTo>
                  <a:cubicBezTo>
                    <a:pt x="2911" y="5956"/>
                    <a:pt x="2899" y="5951"/>
                    <a:pt x="2888" y="5945"/>
                  </a:cubicBezTo>
                  <a:cubicBezTo>
                    <a:pt x="2870" y="5933"/>
                    <a:pt x="2859" y="5922"/>
                    <a:pt x="2843" y="5906"/>
                  </a:cubicBezTo>
                  <a:cubicBezTo>
                    <a:pt x="2820" y="5877"/>
                    <a:pt x="2796" y="5843"/>
                    <a:pt x="2775" y="5809"/>
                  </a:cubicBezTo>
                  <a:cubicBezTo>
                    <a:pt x="2757" y="5775"/>
                    <a:pt x="2746" y="5741"/>
                    <a:pt x="2734" y="5707"/>
                  </a:cubicBezTo>
                  <a:cubicBezTo>
                    <a:pt x="2717" y="5655"/>
                    <a:pt x="2666" y="5621"/>
                    <a:pt x="2604" y="5621"/>
                  </a:cubicBezTo>
                  <a:cubicBezTo>
                    <a:pt x="2552" y="5626"/>
                    <a:pt x="2507" y="5667"/>
                    <a:pt x="2490" y="5723"/>
                  </a:cubicBezTo>
                  <a:cubicBezTo>
                    <a:pt x="2456" y="5865"/>
                    <a:pt x="2427" y="5990"/>
                    <a:pt x="2393" y="6098"/>
                  </a:cubicBezTo>
                  <a:cubicBezTo>
                    <a:pt x="2342" y="6252"/>
                    <a:pt x="2285" y="6371"/>
                    <a:pt x="2222" y="6468"/>
                  </a:cubicBezTo>
                  <a:cubicBezTo>
                    <a:pt x="2195" y="6513"/>
                    <a:pt x="2166" y="6547"/>
                    <a:pt x="2132" y="6581"/>
                  </a:cubicBezTo>
                  <a:cubicBezTo>
                    <a:pt x="2115" y="6593"/>
                    <a:pt x="2098" y="6609"/>
                    <a:pt x="2075" y="6622"/>
                  </a:cubicBezTo>
                  <a:cubicBezTo>
                    <a:pt x="2064" y="6627"/>
                    <a:pt x="2046" y="6633"/>
                    <a:pt x="2030" y="6638"/>
                  </a:cubicBezTo>
                  <a:lnTo>
                    <a:pt x="1990" y="6638"/>
                  </a:lnTo>
                  <a:cubicBezTo>
                    <a:pt x="1973" y="6638"/>
                    <a:pt x="1962" y="6638"/>
                    <a:pt x="1944" y="6633"/>
                  </a:cubicBezTo>
                  <a:cubicBezTo>
                    <a:pt x="1939" y="6627"/>
                    <a:pt x="1928" y="6622"/>
                    <a:pt x="1915" y="6622"/>
                  </a:cubicBezTo>
                  <a:cubicBezTo>
                    <a:pt x="1905" y="6609"/>
                    <a:pt x="1899" y="6604"/>
                    <a:pt x="1888" y="6593"/>
                  </a:cubicBezTo>
                  <a:cubicBezTo>
                    <a:pt x="1876" y="6581"/>
                    <a:pt x="1870" y="6564"/>
                    <a:pt x="1860" y="6547"/>
                  </a:cubicBezTo>
                  <a:cubicBezTo>
                    <a:pt x="1842" y="6513"/>
                    <a:pt x="1831" y="6473"/>
                    <a:pt x="1820" y="6428"/>
                  </a:cubicBezTo>
                  <a:cubicBezTo>
                    <a:pt x="1802" y="6365"/>
                    <a:pt x="1797" y="6303"/>
                    <a:pt x="1791" y="6234"/>
                  </a:cubicBezTo>
                  <a:lnTo>
                    <a:pt x="1786" y="6189"/>
                  </a:lnTo>
                  <a:lnTo>
                    <a:pt x="1779" y="6138"/>
                  </a:lnTo>
                  <a:cubicBezTo>
                    <a:pt x="1774" y="6116"/>
                    <a:pt x="1774" y="6098"/>
                    <a:pt x="1768" y="6076"/>
                  </a:cubicBezTo>
                  <a:cubicBezTo>
                    <a:pt x="1768" y="6042"/>
                    <a:pt x="1763" y="6008"/>
                    <a:pt x="1757" y="5979"/>
                  </a:cubicBezTo>
                  <a:cubicBezTo>
                    <a:pt x="1752" y="5940"/>
                    <a:pt x="1734" y="5911"/>
                    <a:pt x="1705" y="5899"/>
                  </a:cubicBezTo>
                  <a:cubicBezTo>
                    <a:pt x="1695" y="5893"/>
                    <a:pt x="1677" y="5888"/>
                    <a:pt x="1666" y="5888"/>
                  </a:cubicBezTo>
                  <a:cubicBezTo>
                    <a:pt x="1637" y="5888"/>
                    <a:pt x="1609" y="5899"/>
                    <a:pt x="1592" y="5922"/>
                  </a:cubicBezTo>
                  <a:cubicBezTo>
                    <a:pt x="1540" y="5990"/>
                    <a:pt x="1490" y="6058"/>
                    <a:pt x="1438" y="6132"/>
                  </a:cubicBezTo>
                  <a:cubicBezTo>
                    <a:pt x="1411" y="6172"/>
                    <a:pt x="1382" y="6213"/>
                    <a:pt x="1354" y="6258"/>
                  </a:cubicBezTo>
                  <a:cubicBezTo>
                    <a:pt x="1268" y="6365"/>
                    <a:pt x="1144" y="6530"/>
                    <a:pt x="989" y="6672"/>
                  </a:cubicBezTo>
                  <a:cubicBezTo>
                    <a:pt x="921" y="6735"/>
                    <a:pt x="859" y="6780"/>
                    <a:pt x="797" y="6814"/>
                  </a:cubicBezTo>
                  <a:cubicBezTo>
                    <a:pt x="769" y="6832"/>
                    <a:pt x="734" y="6843"/>
                    <a:pt x="700" y="6848"/>
                  </a:cubicBezTo>
                  <a:cubicBezTo>
                    <a:pt x="683" y="6853"/>
                    <a:pt x="661" y="6853"/>
                    <a:pt x="632" y="6853"/>
                  </a:cubicBezTo>
                  <a:cubicBezTo>
                    <a:pt x="614" y="6853"/>
                    <a:pt x="598" y="6848"/>
                    <a:pt x="580" y="6843"/>
                  </a:cubicBezTo>
                  <a:cubicBezTo>
                    <a:pt x="564" y="6837"/>
                    <a:pt x="546" y="6826"/>
                    <a:pt x="530" y="6819"/>
                  </a:cubicBezTo>
                  <a:cubicBezTo>
                    <a:pt x="507" y="6803"/>
                    <a:pt x="490" y="6792"/>
                    <a:pt x="473" y="6774"/>
                  </a:cubicBezTo>
                  <a:cubicBezTo>
                    <a:pt x="462" y="6758"/>
                    <a:pt x="449" y="6746"/>
                    <a:pt x="444" y="6729"/>
                  </a:cubicBezTo>
                  <a:cubicBezTo>
                    <a:pt x="433" y="6712"/>
                    <a:pt x="428" y="6695"/>
                    <a:pt x="422" y="6678"/>
                  </a:cubicBezTo>
                  <a:cubicBezTo>
                    <a:pt x="422" y="6649"/>
                    <a:pt x="415" y="6622"/>
                    <a:pt x="415" y="6593"/>
                  </a:cubicBezTo>
                  <a:cubicBezTo>
                    <a:pt x="422" y="6547"/>
                    <a:pt x="433" y="6502"/>
                    <a:pt x="449" y="6451"/>
                  </a:cubicBezTo>
                  <a:cubicBezTo>
                    <a:pt x="484" y="6349"/>
                    <a:pt x="535" y="6247"/>
                    <a:pt x="614" y="6121"/>
                  </a:cubicBezTo>
                  <a:cubicBezTo>
                    <a:pt x="627" y="6103"/>
                    <a:pt x="643" y="6082"/>
                    <a:pt x="661" y="6058"/>
                  </a:cubicBezTo>
                  <a:lnTo>
                    <a:pt x="666" y="6047"/>
                  </a:lnTo>
                  <a:cubicBezTo>
                    <a:pt x="683" y="6030"/>
                    <a:pt x="700" y="6008"/>
                    <a:pt x="711" y="5990"/>
                  </a:cubicBezTo>
                  <a:lnTo>
                    <a:pt x="740" y="5962"/>
                  </a:lnTo>
                  <a:cubicBezTo>
                    <a:pt x="774" y="5917"/>
                    <a:pt x="814" y="5872"/>
                    <a:pt x="848" y="5825"/>
                  </a:cubicBezTo>
                  <a:cubicBezTo>
                    <a:pt x="871" y="5797"/>
                    <a:pt x="876" y="5762"/>
                    <a:pt x="865" y="5735"/>
                  </a:cubicBezTo>
                  <a:cubicBezTo>
                    <a:pt x="853" y="5701"/>
                    <a:pt x="819" y="5678"/>
                    <a:pt x="774" y="5678"/>
                  </a:cubicBezTo>
                  <a:cubicBezTo>
                    <a:pt x="729" y="5683"/>
                    <a:pt x="688" y="5683"/>
                    <a:pt x="643" y="5689"/>
                  </a:cubicBezTo>
                  <a:cubicBezTo>
                    <a:pt x="575" y="5694"/>
                    <a:pt x="496" y="5707"/>
                    <a:pt x="422" y="5707"/>
                  </a:cubicBezTo>
                  <a:lnTo>
                    <a:pt x="394" y="5707"/>
                  </a:lnTo>
                  <a:cubicBezTo>
                    <a:pt x="347" y="5701"/>
                    <a:pt x="308" y="5694"/>
                    <a:pt x="274" y="5683"/>
                  </a:cubicBezTo>
                  <a:cubicBezTo>
                    <a:pt x="268" y="5683"/>
                    <a:pt x="257" y="5678"/>
                    <a:pt x="252" y="5672"/>
                  </a:cubicBezTo>
                  <a:lnTo>
                    <a:pt x="239" y="5660"/>
                  </a:lnTo>
                  <a:lnTo>
                    <a:pt x="234" y="5649"/>
                  </a:lnTo>
                  <a:lnTo>
                    <a:pt x="234" y="5621"/>
                  </a:lnTo>
                  <a:cubicBezTo>
                    <a:pt x="234" y="5592"/>
                    <a:pt x="245" y="5565"/>
                    <a:pt x="252" y="5531"/>
                  </a:cubicBezTo>
                  <a:cubicBezTo>
                    <a:pt x="268" y="5484"/>
                    <a:pt x="291" y="5445"/>
                    <a:pt x="313" y="5411"/>
                  </a:cubicBezTo>
                  <a:cubicBezTo>
                    <a:pt x="347" y="5360"/>
                    <a:pt x="388" y="5314"/>
                    <a:pt x="439" y="5263"/>
                  </a:cubicBezTo>
                  <a:cubicBezTo>
                    <a:pt x="512" y="5201"/>
                    <a:pt x="604" y="5138"/>
                    <a:pt x="695" y="5087"/>
                  </a:cubicBezTo>
                  <a:cubicBezTo>
                    <a:pt x="740" y="5070"/>
                    <a:pt x="779" y="5053"/>
                    <a:pt x="824" y="5036"/>
                  </a:cubicBezTo>
                  <a:cubicBezTo>
                    <a:pt x="876" y="5012"/>
                    <a:pt x="921" y="4996"/>
                    <a:pt x="968" y="4985"/>
                  </a:cubicBezTo>
                  <a:cubicBezTo>
                    <a:pt x="995" y="4978"/>
                    <a:pt x="1024" y="4978"/>
                    <a:pt x="1058" y="4973"/>
                  </a:cubicBezTo>
                  <a:cubicBezTo>
                    <a:pt x="1104" y="4973"/>
                    <a:pt x="1149" y="4933"/>
                    <a:pt x="1155" y="4883"/>
                  </a:cubicBezTo>
                  <a:cubicBezTo>
                    <a:pt x="1165" y="4826"/>
                    <a:pt x="1126" y="4763"/>
                    <a:pt x="1070" y="4752"/>
                  </a:cubicBezTo>
                  <a:cubicBezTo>
                    <a:pt x="1029" y="4746"/>
                    <a:pt x="989" y="4734"/>
                    <a:pt x="955" y="4723"/>
                  </a:cubicBezTo>
                  <a:cubicBezTo>
                    <a:pt x="905" y="4706"/>
                    <a:pt x="865" y="4689"/>
                    <a:pt x="824" y="4661"/>
                  </a:cubicBezTo>
                  <a:cubicBezTo>
                    <a:pt x="808" y="4655"/>
                    <a:pt x="797" y="4644"/>
                    <a:pt x="785" y="4626"/>
                  </a:cubicBezTo>
                  <a:cubicBezTo>
                    <a:pt x="774" y="4621"/>
                    <a:pt x="769" y="4610"/>
                    <a:pt x="763" y="4603"/>
                  </a:cubicBezTo>
                  <a:cubicBezTo>
                    <a:pt x="763" y="4598"/>
                    <a:pt x="756" y="4587"/>
                    <a:pt x="756" y="4581"/>
                  </a:cubicBezTo>
                  <a:lnTo>
                    <a:pt x="756" y="4564"/>
                  </a:lnTo>
                  <a:cubicBezTo>
                    <a:pt x="756" y="4558"/>
                    <a:pt x="756" y="4547"/>
                    <a:pt x="763" y="4535"/>
                  </a:cubicBezTo>
                  <a:cubicBezTo>
                    <a:pt x="769" y="4524"/>
                    <a:pt x="774" y="4508"/>
                    <a:pt x="785" y="4490"/>
                  </a:cubicBezTo>
                  <a:cubicBezTo>
                    <a:pt x="803" y="4467"/>
                    <a:pt x="824" y="4440"/>
                    <a:pt x="848" y="4416"/>
                  </a:cubicBezTo>
                  <a:cubicBezTo>
                    <a:pt x="876" y="4393"/>
                    <a:pt x="905" y="4377"/>
                    <a:pt x="939" y="4359"/>
                  </a:cubicBezTo>
                  <a:cubicBezTo>
                    <a:pt x="984" y="4337"/>
                    <a:pt x="1036" y="4320"/>
                    <a:pt x="1092" y="4309"/>
                  </a:cubicBezTo>
                  <a:cubicBezTo>
                    <a:pt x="1165" y="4291"/>
                    <a:pt x="1251" y="4286"/>
                    <a:pt x="1343" y="4286"/>
                  </a:cubicBezTo>
                  <a:lnTo>
                    <a:pt x="1427" y="4286"/>
                  </a:lnTo>
                  <a:cubicBezTo>
                    <a:pt x="1575" y="4296"/>
                    <a:pt x="1734" y="4320"/>
                    <a:pt x="1888" y="4354"/>
                  </a:cubicBezTo>
                  <a:cubicBezTo>
                    <a:pt x="1894" y="4359"/>
                    <a:pt x="1899" y="4359"/>
                    <a:pt x="1905" y="4359"/>
                  </a:cubicBezTo>
                  <a:cubicBezTo>
                    <a:pt x="1933" y="4359"/>
                    <a:pt x="1967" y="4337"/>
                    <a:pt x="1978" y="4309"/>
                  </a:cubicBezTo>
                  <a:cubicBezTo>
                    <a:pt x="1996" y="4280"/>
                    <a:pt x="1990" y="4235"/>
                    <a:pt x="1956" y="4212"/>
                  </a:cubicBezTo>
                  <a:cubicBezTo>
                    <a:pt x="1870" y="4144"/>
                    <a:pt x="1808" y="4092"/>
                    <a:pt x="1752" y="4036"/>
                  </a:cubicBezTo>
                  <a:cubicBezTo>
                    <a:pt x="1723" y="4002"/>
                    <a:pt x="1700" y="3968"/>
                    <a:pt x="1684" y="3939"/>
                  </a:cubicBezTo>
                  <a:cubicBezTo>
                    <a:pt x="1677" y="3928"/>
                    <a:pt x="1671" y="3910"/>
                    <a:pt x="1666" y="3894"/>
                  </a:cubicBezTo>
                  <a:lnTo>
                    <a:pt x="1666" y="3871"/>
                  </a:lnTo>
                  <a:lnTo>
                    <a:pt x="1666" y="3860"/>
                  </a:lnTo>
                  <a:lnTo>
                    <a:pt x="1671" y="3853"/>
                  </a:lnTo>
                  <a:lnTo>
                    <a:pt x="1677" y="3837"/>
                  </a:lnTo>
                  <a:cubicBezTo>
                    <a:pt x="1684" y="3831"/>
                    <a:pt x="1684" y="3826"/>
                    <a:pt x="1689" y="3819"/>
                  </a:cubicBezTo>
                  <a:cubicBezTo>
                    <a:pt x="1705" y="3814"/>
                    <a:pt x="1718" y="3803"/>
                    <a:pt x="1734" y="3792"/>
                  </a:cubicBezTo>
                  <a:cubicBezTo>
                    <a:pt x="1763" y="3780"/>
                    <a:pt x="1797" y="3769"/>
                    <a:pt x="1836" y="3758"/>
                  </a:cubicBezTo>
                  <a:cubicBezTo>
                    <a:pt x="1905" y="3745"/>
                    <a:pt x="1973" y="3740"/>
                    <a:pt x="2046" y="3740"/>
                  </a:cubicBezTo>
                  <a:lnTo>
                    <a:pt x="2127" y="3740"/>
                  </a:lnTo>
                  <a:cubicBezTo>
                    <a:pt x="2256" y="3751"/>
                    <a:pt x="2387" y="3774"/>
                    <a:pt x="2513" y="3814"/>
                  </a:cubicBezTo>
                  <a:cubicBezTo>
                    <a:pt x="2610" y="3848"/>
                    <a:pt x="2689" y="3887"/>
                    <a:pt x="2762" y="3934"/>
                  </a:cubicBezTo>
                  <a:cubicBezTo>
                    <a:pt x="2796" y="3955"/>
                    <a:pt x="2825" y="3984"/>
                    <a:pt x="2854" y="4007"/>
                  </a:cubicBezTo>
                  <a:cubicBezTo>
                    <a:pt x="2865" y="4018"/>
                    <a:pt x="2882" y="4024"/>
                    <a:pt x="2899" y="4024"/>
                  </a:cubicBezTo>
                  <a:cubicBezTo>
                    <a:pt x="2922" y="4024"/>
                    <a:pt x="2945" y="4018"/>
                    <a:pt x="2956" y="4002"/>
                  </a:cubicBezTo>
                  <a:cubicBezTo>
                    <a:pt x="2985" y="3973"/>
                    <a:pt x="2979" y="3928"/>
                    <a:pt x="2951" y="3900"/>
                  </a:cubicBezTo>
                  <a:cubicBezTo>
                    <a:pt x="2843" y="3797"/>
                    <a:pt x="2694" y="3717"/>
                    <a:pt x="2495" y="3655"/>
                  </a:cubicBezTo>
                  <a:cubicBezTo>
                    <a:pt x="2456" y="3643"/>
                    <a:pt x="2416" y="3632"/>
                    <a:pt x="2376" y="3627"/>
                  </a:cubicBezTo>
                  <a:lnTo>
                    <a:pt x="2376" y="3621"/>
                  </a:lnTo>
                  <a:lnTo>
                    <a:pt x="2371" y="3621"/>
                  </a:lnTo>
                  <a:cubicBezTo>
                    <a:pt x="2359" y="3598"/>
                    <a:pt x="2342" y="3587"/>
                    <a:pt x="2319" y="3580"/>
                  </a:cubicBezTo>
                  <a:cubicBezTo>
                    <a:pt x="2246" y="3575"/>
                    <a:pt x="2177" y="3559"/>
                    <a:pt x="2104" y="3535"/>
                  </a:cubicBezTo>
                  <a:cubicBezTo>
                    <a:pt x="2001" y="3501"/>
                    <a:pt x="1905" y="3451"/>
                    <a:pt x="1808" y="3394"/>
                  </a:cubicBezTo>
                  <a:cubicBezTo>
                    <a:pt x="1729" y="3336"/>
                    <a:pt x="1660" y="3280"/>
                    <a:pt x="1598" y="3218"/>
                  </a:cubicBezTo>
                  <a:cubicBezTo>
                    <a:pt x="1564" y="3178"/>
                    <a:pt x="1540" y="3137"/>
                    <a:pt x="1519" y="3103"/>
                  </a:cubicBezTo>
                  <a:cubicBezTo>
                    <a:pt x="1506" y="3087"/>
                    <a:pt x="1501" y="3064"/>
                    <a:pt x="1495" y="3047"/>
                  </a:cubicBezTo>
                  <a:lnTo>
                    <a:pt x="1495" y="3019"/>
                  </a:lnTo>
                  <a:lnTo>
                    <a:pt x="1495" y="3008"/>
                  </a:lnTo>
                  <a:lnTo>
                    <a:pt x="1501" y="2995"/>
                  </a:lnTo>
                  <a:cubicBezTo>
                    <a:pt x="1506" y="2990"/>
                    <a:pt x="1513" y="2985"/>
                    <a:pt x="1513" y="2985"/>
                  </a:cubicBezTo>
                  <a:cubicBezTo>
                    <a:pt x="1524" y="2974"/>
                    <a:pt x="1530" y="2974"/>
                    <a:pt x="1540" y="2967"/>
                  </a:cubicBezTo>
                  <a:cubicBezTo>
                    <a:pt x="1564" y="2956"/>
                    <a:pt x="1587" y="2950"/>
                    <a:pt x="1609" y="2940"/>
                  </a:cubicBezTo>
                  <a:cubicBezTo>
                    <a:pt x="1660" y="2933"/>
                    <a:pt x="1711" y="2927"/>
                    <a:pt x="1774" y="2927"/>
                  </a:cubicBezTo>
                  <a:lnTo>
                    <a:pt x="1842" y="2927"/>
                  </a:lnTo>
                  <a:cubicBezTo>
                    <a:pt x="1870" y="2933"/>
                    <a:pt x="1894" y="2933"/>
                    <a:pt x="1922" y="2933"/>
                  </a:cubicBezTo>
                  <a:cubicBezTo>
                    <a:pt x="1928" y="2940"/>
                    <a:pt x="1933" y="2940"/>
                    <a:pt x="1939" y="2940"/>
                  </a:cubicBezTo>
                  <a:cubicBezTo>
                    <a:pt x="1950" y="2940"/>
                    <a:pt x="1962" y="2933"/>
                    <a:pt x="1967" y="2933"/>
                  </a:cubicBezTo>
                  <a:cubicBezTo>
                    <a:pt x="1990" y="2922"/>
                    <a:pt x="2007" y="2905"/>
                    <a:pt x="2018" y="2888"/>
                  </a:cubicBezTo>
                  <a:cubicBezTo>
                    <a:pt x="2035" y="2848"/>
                    <a:pt x="2030" y="2803"/>
                    <a:pt x="1996" y="2780"/>
                  </a:cubicBezTo>
                  <a:cubicBezTo>
                    <a:pt x="1894" y="2701"/>
                    <a:pt x="1774" y="2638"/>
                    <a:pt x="1660" y="2581"/>
                  </a:cubicBezTo>
                  <a:lnTo>
                    <a:pt x="1609" y="2552"/>
                  </a:lnTo>
                  <a:cubicBezTo>
                    <a:pt x="1506" y="2502"/>
                    <a:pt x="1393" y="2450"/>
                    <a:pt x="1296" y="2382"/>
                  </a:cubicBezTo>
                  <a:cubicBezTo>
                    <a:pt x="1223" y="2337"/>
                    <a:pt x="1165" y="2292"/>
                    <a:pt x="1120" y="2240"/>
                  </a:cubicBezTo>
                  <a:cubicBezTo>
                    <a:pt x="1092" y="2211"/>
                    <a:pt x="1075" y="2177"/>
                    <a:pt x="1052" y="2143"/>
                  </a:cubicBezTo>
                  <a:cubicBezTo>
                    <a:pt x="1036" y="2109"/>
                    <a:pt x="1024" y="2069"/>
                    <a:pt x="1013" y="2030"/>
                  </a:cubicBezTo>
                  <a:cubicBezTo>
                    <a:pt x="1007" y="2001"/>
                    <a:pt x="1007" y="1973"/>
                    <a:pt x="1007" y="1944"/>
                  </a:cubicBezTo>
                  <a:cubicBezTo>
                    <a:pt x="1007" y="1922"/>
                    <a:pt x="1013" y="1904"/>
                    <a:pt x="1018" y="1888"/>
                  </a:cubicBezTo>
                  <a:cubicBezTo>
                    <a:pt x="1024" y="1870"/>
                    <a:pt x="1029" y="1859"/>
                    <a:pt x="1036" y="1849"/>
                  </a:cubicBezTo>
                  <a:cubicBezTo>
                    <a:pt x="1047" y="1836"/>
                    <a:pt x="1052" y="1825"/>
                    <a:pt x="1063" y="1814"/>
                  </a:cubicBezTo>
                  <a:cubicBezTo>
                    <a:pt x="1081" y="1802"/>
                    <a:pt x="1097" y="1791"/>
                    <a:pt x="1115" y="1780"/>
                  </a:cubicBezTo>
                  <a:cubicBezTo>
                    <a:pt x="1144" y="1768"/>
                    <a:pt x="1178" y="1757"/>
                    <a:pt x="1217" y="1746"/>
                  </a:cubicBezTo>
                  <a:cubicBezTo>
                    <a:pt x="1262" y="1734"/>
                    <a:pt x="1314" y="1734"/>
                    <a:pt x="1359" y="1734"/>
                  </a:cubicBezTo>
                  <a:lnTo>
                    <a:pt x="1399" y="1734"/>
                  </a:lnTo>
                  <a:cubicBezTo>
                    <a:pt x="1422" y="1734"/>
                    <a:pt x="1450" y="1734"/>
                    <a:pt x="1472" y="1739"/>
                  </a:cubicBezTo>
                  <a:lnTo>
                    <a:pt x="1490" y="1739"/>
                  </a:lnTo>
                  <a:cubicBezTo>
                    <a:pt x="1524" y="1739"/>
                    <a:pt x="1558" y="1723"/>
                    <a:pt x="1569" y="1694"/>
                  </a:cubicBezTo>
                  <a:cubicBezTo>
                    <a:pt x="1587" y="1660"/>
                    <a:pt x="1581" y="1621"/>
                    <a:pt x="1547" y="1587"/>
                  </a:cubicBezTo>
                  <a:cubicBezTo>
                    <a:pt x="1506" y="1547"/>
                    <a:pt x="1467" y="1508"/>
                    <a:pt x="1422" y="1467"/>
                  </a:cubicBezTo>
                  <a:lnTo>
                    <a:pt x="1354" y="1405"/>
                  </a:lnTo>
                  <a:cubicBezTo>
                    <a:pt x="1275" y="1330"/>
                    <a:pt x="1212" y="1262"/>
                    <a:pt x="1149" y="1201"/>
                  </a:cubicBezTo>
                  <a:cubicBezTo>
                    <a:pt x="1063" y="1109"/>
                    <a:pt x="1002" y="1023"/>
                    <a:pt x="955" y="933"/>
                  </a:cubicBezTo>
                  <a:cubicBezTo>
                    <a:pt x="927" y="882"/>
                    <a:pt x="910" y="831"/>
                    <a:pt x="893" y="779"/>
                  </a:cubicBezTo>
                  <a:cubicBezTo>
                    <a:pt x="887" y="740"/>
                    <a:pt x="887" y="700"/>
                    <a:pt x="887" y="661"/>
                  </a:cubicBezTo>
                  <a:cubicBezTo>
                    <a:pt x="887" y="627"/>
                    <a:pt x="899" y="587"/>
                    <a:pt x="910" y="553"/>
                  </a:cubicBezTo>
                  <a:cubicBezTo>
                    <a:pt x="921" y="507"/>
                    <a:pt x="944" y="467"/>
                    <a:pt x="968" y="427"/>
                  </a:cubicBezTo>
                  <a:cubicBezTo>
                    <a:pt x="995" y="388"/>
                    <a:pt x="1024" y="354"/>
                    <a:pt x="1058" y="320"/>
                  </a:cubicBezTo>
                  <a:cubicBezTo>
                    <a:pt x="1086" y="297"/>
                    <a:pt x="1110" y="280"/>
                    <a:pt x="1144" y="262"/>
                  </a:cubicBezTo>
                  <a:cubicBezTo>
                    <a:pt x="1165" y="252"/>
                    <a:pt x="1194" y="239"/>
                    <a:pt x="1223" y="228"/>
                  </a:cubicBezTo>
                  <a:cubicBezTo>
                    <a:pt x="1257" y="223"/>
                    <a:pt x="1285" y="223"/>
                    <a:pt x="1320" y="223"/>
                  </a:cubicBezTo>
                  <a:cubicBezTo>
                    <a:pt x="1365" y="228"/>
                    <a:pt x="1404" y="234"/>
                    <a:pt x="1450" y="252"/>
                  </a:cubicBezTo>
                  <a:cubicBezTo>
                    <a:pt x="1513" y="273"/>
                    <a:pt x="1581" y="302"/>
                    <a:pt x="1650" y="348"/>
                  </a:cubicBezTo>
                  <a:cubicBezTo>
                    <a:pt x="1734" y="404"/>
                    <a:pt x="1820" y="478"/>
                    <a:pt x="1899" y="569"/>
                  </a:cubicBezTo>
                  <a:cubicBezTo>
                    <a:pt x="1978" y="655"/>
                    <a:pt x="2041" y="745"/>
                    <a:pt x="2086" y="831"/>
                  </a:cubicBezTo>
                  <a:cubicBezTo>
                    <a:pt x="2115" y="882"/>
                    <a:pt x="2138" y="933"/>
                    <a:pt x="2149" y="984"/>
                  </a:cubicBezTo>
                  <a:cubicBezTo>
                    <a:pt x="2161" y="1023"/>
                    <a:pt x="2206" y="1052"/>
                    <a:pt x="2256" y="1052"/>
                  </a:cubicBezTo>
                  <a:cubicBezTo>
                    <a:pt x="2280" y="1052"/>
                    <a:pt x="2308" y="1036"/>
                    <a:pt x="2325" y="1018"/>
                  </a:cubicBezTo>
                  <a:cubicBezTo>
                    <a:pt x="2342" y="996"/>
                    <a:pt x="2348" y="973"/>
                    <a:pt x="2348" y="944"/>
                  </a:cubicBezTo>
                  <a:lnTo>
                    <a:pt x="2348" y="916"/>
                  </a:lnTo>
                  <a:cubicBezTo>
                    <a:pt x="2353" y="848"/>
                    <a:pt x="2371" y="779"/>
                    <a:pt x="2393" y="700"/>
                  </a:cubicBezTo>
                  <a:cubicBezTo>
                    <a:pt x="2427" y="614"/>
                    <a:pt x="2468" y="530"/>
                    <a:pt x="2513" y="456"/>
                  </a:cubicBezTo>
                  <a:cubicBezTo>
                    <a:pt x="2552" y="399"/>
                    <a:pt x="2592" y="354"/>
                    <a:pt x="2631" y="307"/>
                  </a:cubicBezTo>
                  <a:cubicBezTo>
                    <a:pt x="2666" y="286"/>
                    <a:pt x="2694" y="262"/>
                    <a:pt x="2723" y="246"/>
                  </a:cubicBezTo>
                  <a:cubicBezTo>
                    <a:pt x="2741" y="239"/>
                    <a:pt x="2762" y="228"/>
                    <a:pt x="2786" y="223"/>
                  </a:cubicBezTo>
                  <a:cubicBezTo>
                    <a:pt x="2802" y="217"/>
                    <a:pt x="2820" y="217"/>
                    <a:pt x="2836" y="217"/>
                  </a:cubicBezTo>
                  <a:close/>
                  <a:moveTo>
                    <a:pt x="5036" y="6410"/>
                  </a:moveTo>
                  <a:cubicBezTo>
                    <a:pt x="5075" y="6553"/>
                    <a:pt x="5115" y="6701"/>
                    <a:pt x="5143" y="6843"/>
                  </a:cubicBezTo>
                  <a:cubicBezTo>
                    <a:pt x="5178" y="7008"/>
                    <a:pt x="5206" y="7173"/>
                    <a:pt x="5229" y="7338"/>
                  </a:cubicBezTo>
                  <a:cubicBezTo>
                    <a:pt x="5149" y="7372"/>
                    <a:pt x="5064" y="7399"/>
                    <a:pt x="4978" y="7422"/>
                  </a:cubicBezTo>
                  <a:cubicBezTo>
                    <a:pt x="4838" y="7448"/>
                    <a:pt x="4698" y="7455"/>
                    <a:pt x="4557" y="7455"/>
                  </a:cubicBezTo>
                  <a:cubicBezTo>
                    <a:pt x="4482" y="7455"/>
                    <a:pt x="4406" y="7453"/>
                    <a:pt x="4331" y="7451"/>
                  </a:cubicBezTo>
                  <a:lnTo>
                    <a:pt x="4336" y="7451"/>
                  </a:lnTo>
                  <a:cubicBezTo>
                    <a:pt x="4333" y="7451"/>
                    <a:pt x="4331" y="7449"/>
                    <a:pt x="4327" y="7448"/>
                  </a:cubicBezTo>
                  <a:cubicBezTo>
                    <a:pt x="4323" y="7445"/>
                    <a:pt x="4319" y="7445"/>
                    <a:pt x="4314" y="7445"/>
                  </a:cubicBezTo>
                  <a:cubicBezTo>
                    <a:pt x="4314" y="7445"/>
                    <a:pt x="4314" y="7445"/>
                    <a:pt x="4314" y="7445"/>
                  </a:cubicBezTo>
                  <a:cubicBezTo>
                    <a:pt x="4172" y="7440"/>
                    <a:pt x="4036" y="7428"/>
                    <a:pt x="3893" y="7417"/>
                  </a:cubicBezTo>
                  <a:cubicBezTo>
                    <a:pt x="3900" y="7331"/>
                    <a:pt x="3905" y="7241"/>
                    <a:pt x="3905" y="7149"/>
                  </a:cubicBezTo>
                  <a:cubicBezTo>
                    <a:pt x="3911" y="7104"/>
                    <a:pt x="3905" y="7058"/>
                    <a:pt x="3905" y="7013"/>
                  </a:cubicBezTo>
                  <a:cubicBezTo>
                    <a:pt x="3990" y="7008"/>
                    <a:pt x="4070" y="6990"/>
                    <a:pt x="4149" y="6968"/>
                  </a:cubicBezTo>
                  <a:cubicBezTo>
                    <a:pt x="4275" y="6934"/>
                    <a:pt x="4399" y="6871"/>
                    <a:pt x="4519" y="6808"/>
                  </a:cubicBezTo>
                  <a:cubicBezTo>
                    <a:pt x="4632" y="6746"/>
                    <a:pt x="4740" y="6667"/>
                    <a:pt x="4842" y="6588"/>
                  </a:cubicBezTo>
                  <a:cubicBezTo>
                    <a:pt x="4910" y="6530"/>
                    <a:pt x="4978" y="6473"/>
                    <a:pt x="5036" y="6410"/>
                  </a:cubicBezTo>
                  <a:close/>
                  <a:moveTo>
                    <a:pt x="2831" y="1"/>
                  </a:moveTo>
                  <a:cubicBezTo>
                    <a:pt x="2768" y="1"/>
                    <a:pt x="2706" y="13"/>
                    <a:pt x="2649" y="42"/>
                  </a:cubicBezTo>
                  <a:cubicBezTo>
                    <a:pt x="2547" y="87"/>
                    <a:pt x="2461" y="166"/>
                    <a:pt x="2393" y="252"/>
                  </a:cubicBezTo>
                  <a:cubicBezTo>
                    <a:pt x="2319" y="342"/>
                    <a:pt x="2263" y="444"/>
                    <a:pt x="2222" y="553"/>
                  </a:cubicBezTo>
                  <a:cubicBezTo>
                    <a:pt x="2211" y="575"/>
                    <a:pt x="2206" y="598"/>
                    <a:pt x="2195" y="621"/>
                  </a:cubicBezTo>
                  <a:cubicBezTo>
                    <a:pt x="2138" y="535"/>
                    <a:pt x="2064" y="451"/>
                    <a:pt x="1990" y="376"/>
                  </a:cubicBezTo>
                  <a:cubicBezTo>
                    <a:pt x="1910" y="297"/>
                    <a:pt x="1813" y="223"/>
                    <a:pt x="1718" y="166"/>
                  </a:cubicBezTo>
                  <a:cubicBezTo>
                    <a:pt x="1626" y="110"/>
                    <a:pt x="1524" y="69"/>
                    <a:pt x="1422" y="47"/>
                  </a:cubicBezTo>
                  <a:cubicBezTo>
                    <a:pt x="1384" y="40"/>
                    <a:pt x="1346" y="37"/>
                    <a:pt x="1308" y="37"/>
                  </a:cubicBezTo>
                  <a:cubicBezTo>
                    <a:pt x="1242" y="37"/>
                    <a:pt x="1176" y="47"/>
                    <a:pt x="1115" y="69"/>
                  </a:cubicBezTo>
                  <a:cubicBezTo>
                    <a:pt x="1007" y="110"/>
                    <a:pt x="921" y="189"/>
                    <a:pt x="853" y="280"/>
                  </a:cubicBezTo>
                  <a:cubicBezTo>
                    <a:pt x="774" y="382"/>
                    <a:pt x="722" y="507"/>
                    <a:pt x="711" y="637"/>
                  </a:cubicBezTo>
                  <a:cubicBezTo>
                    <a:pt x="706" y="758"/>
                    <a:pt x="734" y="876"/>
                    <a:pt x="790" y="984"/>
                  </a:cubicBezTo>
                  <a:cubicBezTo>
                    <a:pt x="865" y="1138"/>
                    <a:pt x="973" y="1269"/>
                    <a:pt x="1092" y="1388"/>
                  </a:cubicBezTo>
                  <a:cubicBezTo>
                    <a:pt x="1149" y="1445"/>
                    <a:pt x="1206" y="1501"/>
                    <a:pt x="1262" y="1553"/>
                  </a:cubicBezTo>
                  <a:cubicBezTo>
                    <a:pt x="1251" y="1553"/>
                    <a:pt x="1234" y="1558"/>
                    <a:pt x="1223" y="1558"/>
                  </a:cubicBezTo>
                  <a:cubicBezTo>
                    <a:pt x="1131" y="1569"/>
                    <a:pt x="1047" y="1598"/>
                    <a:pt x="973" y="1649"/>
                  </a:cubicBezTo>
                  <a:cubicBezTo>
                    <a:pt x="899" y="1705"/>
                    <a:pt x="848" y="1786"/>
                    <a:pt x="831" y="1870"/>
                  </a:cubicBezTo>
                  <a:cubicBezTo>
                    <a:pt x="819" y="1922"/>
                    <a:pt x="819" y="1978"/>
                    <a:pt x="824" y="2030"/>
                  </a:cubicBezTo>
                  <a:cubicBezTo>
                    <a:pt x="837" y="2087"/>
                    <a:pt x="848" y="2143"/>
                    <a:pt x="871" y="2195"/>
                  </a:cubicBezTo>
                  <a:cubicBezTo>
                    <a:pt x="955" y="2387"/>
                    <a:pt x="1131" y="2507"/>
                    <a:pt x="1309" y="2604"/>
                  </a:cubicBezTo>
                  <a:cubicBezTo>
                    <a:pt x="1404" y="2660"/>
                    <a:pt x="1506" y="2712"/>
                    <a:pt x="1609" y="2762"/>
                  </a:cubicBezTo>
                  <a:cubicBezTo>
                    <a:pt x="1569" y="2769"/>
                    <a:pt x="1530" y="2780"/>
                    <a:pt x="1490" y="2796"/>
                  </a:cubicBezTo>
                  <a:cubicBezTo>
                    <a:pt x="1450" y="2814"/>
                    <a:pt x="1416" y="2830"/>
                    <a:pt x="1388" y="2864"/>
                  </a:cubicBezTo>
                  <a:cubicBezTo>
                    <a:pt x="1336" y="2905"/>
                    <a:pt x="1320" y="2974"/>
                    <a:pt x="1320" y="3035"/>
                  </a:cubicBezTo>
                  <a:cubicBezTo>
                    <a:pt x="1320" y="3103"/>
                    <a:pt x="1354" y="3171"/>
                    <a:pt x="1388" y="3223"/>
                  </a:cubicBezTo>
                  <a:cubicBezTo>
                    <a:pt x="1433" y="3291"/>
                    <a:pt x="1485" y="3349"/>
                    <a:pt x="1540" y="3399"/>
                  </a:cubicBezTo>
                  <a:cubicBezTo>
                    <a:pt x="1609" y="3462"/>
                    <a:pt x="1689" y="3512"/>
                    <a:pt x="1768" y="3564"/>
                  </a:cubicBezTo>
                  <a:cubicBezTo>
                    <a:pt x="1791" y="3575"/>
                    <a:pt x="1813" y="3587"/>
                    <a:pt x="1842" y="3604"/>
                  </a:cubicBezTo>
                  <a:cubicBezTo>
                    <a:pt x="1808" y="3609"/>
                    <a:pt x="1779" y="3615"/>
                    <a:pt x="1745" y="3621"/>
                  </a:cubicBezTo>
                  <a:cubicBezTo>
                    <a:pt x="1684" y="3643"/>
                    <a:pt x="1626" y="3672"/>
                    <a:pt x="1575" y="3717"/>
                  </a:cubicBezTo>
                  <a:cubicBezTo>
                    <a:pt x="1530" y="3758"/>
                    <a:pt x="1506" y="3814"/>
                    <a:pt x="1506" y="3876"/>
                  </a:cubicBezTo>
                  <a:cubicBezTo>
                    <a:pt x="1501" y="3945"/>
                    <a:pt x="1535" y="4013"/>
                    <a:pt x="1569" y="4065"/>
                  </a:cubicBezTo>
                  <a:cubicBezTo>
                    <a:pt x="1587" y="4086"/>
                    <a:pt x="1598" y="4110"/>
                    <a:pt x="1615" y="4126"/>
                  </a:cubicBezTo>
                  <a:cubicBezTo>
                    <a:pt x="1547" y="4115"/>
                    <a:pt x="1479" y="4110"/>
                    <a:pt x="1411" y="4110"/>
                  </a:cubicBezTo>
                  <a:cubicBezTo>
                    <a:pt x="1373" y="4107"/>
                    <a:pt x="1335" y="4106"/>
                    <a:pt x="1297" y="4106"/>
                  </a:cubicBezTo>
                  <a:cubicBezTo>
                    <a:pt x="1150" y="4106"/>
                    <a:pt x="1001" y="4126"/>
                    <a:pt x="865" y="4189"/>
                  </a:cubicBezTo>
                  <a:cubicBezTo>
                    <a:pt x="774" y="4228"/>
                    <a:pt x="700" y="4286"/>
                    <a:pt x="643" y="4365"/>
                  </a:cubicBezTo>
                  <a:cubicBezTo>
                    <a:pt x="575" y="4445"/>
                    <a:pt x="541" y="4547"/>
                    <a:pt x="569" y="4650"/>
                  </a:cubicBezTo>
                  <a:cubicBezTo>
                    <a:pt x="586" y="4718"/>
                    <a:pt x="638" y="4781"/>
                    <a:pt x="688" y="4826"/>
                  </a:cubicBezTo>
                  <a:cubicBezTo>
                    <a:pt x="580" y="4865"/>
                    <a:pt x="478" y="4922"/>
                    <a:pt x="388" y="4991"/>
                  </a:cubicBezTo>
                  <a:cubicBezTo>
                    <a:pt x="291" y="5064"/>
                    <a:pt x="200" y="5149"/>
                    <a:pt x="132" y="5246"/>
                  </a:cubicBezTo>
                  <a:cubicBezTo>
                    <a:pt x="64" y="5337"/>
                    <a:pt x="18" y="5445"/>
                    <a:pt x="1" y="5558"/>
                  </a:cubicBezTo>
                  <a:lnTo>
                    <a:pt x="1" y="5638"/>
                  </a:lnTo>
                  <a:cubicBezTo>
                    <a:pt x="1" y="5660"/>
                    <a:pt x="6" y="5689"/>
                    <a:pt x="13" y="5712"/>
                  </a:cubicBezTo>
                  <a:cubicBezTo>
                    <a:pt x="24" y="5757"/>
                    <a:pt x="47" y="5797"/>
                    <a:pt x="81" y="5825"/>
                  </a:cubicBezTo>
                  <a:cubicBezTo>
                    <a:pt x="132" y="5882"/>
                    <a:pt x="211" y="5906"/>
                    <a:pt x="279" y="5911"/>
                  </a:cubicBezTo>
                  <a:cubicBezTo>
                    <a:pt x="295" y="5912"/>
                    <a:pt x="310" y="5913"/>
                    <a:pt x="326" y="5913"/>
                  </a:cubicBezTo>
                  <a:cubicBezTo>
                    <a:pt x="398" y="5913"/>
                    <a:pt x="472" y="5903"/>
                    <a:pt x="541" y="5893"/>
                  </a:cubicBezTo>
                  <a:cubicBezTo>
                    <a:pt x="559" y="5888"/>
                    <a:pt x="575" y="5888"/>
                    <a:pt x="593" y="5882"/>
                  </a:cubicBezTo>
                  <a:cubicBezTo>
                    <a:pt x="580" y="5899"/>
                    <a:pt x="569" y="5917"/>
                    <a:pt x="559" y="5933"/>
                  </a:cubicBezTo>
                  <a:cubicBezTo>
                    <a:pt x="501" y="6030"/>
                    <a:pt x="439" y="6121"/>
                    <a:pt x="388" y="6223"/>
                  </a:cubicBezTo>
                  <a:cubicBezTo>
                    <a:pt x="336" y="6320"/>
                    <a:pt x="291" y="6423"/>
                    <a:pt x="274" y="6536"/>
                  </a:cubicBezTo>
                  <a:cubicBezTo>
                    <a:pt x="268" y="6581"/>
                    <a:pt x="268" y="6633"/>
                    <a:pt x="274" y="6678"/>
                  </a:cubicBezTo>
                  <a:cubicBezTo>
                    <a:pt x="279" y="6729"/>
                    <a:pt x="297" y="6780"/>
                    <a:pt x="325" y="6826"/>
                  </a:cubicBezTo>
                  <a:cubicBezTo>
                    <a:pt x="347" y="6866"/>
                    <a:pt x="388" y="6900"/>
                    <a:pt x="422" y="6928"/>
                  </a:cubicBezTo>
                  <a:cubicBezTo>
                    <a:pt x="462" y="6963"/>
                    <a:pt x="501" y="6979"/>
                    <a:pt x="552" y="6997"/>
                  </a:cubicBezTo>
                  <a:cubicBezTo>
                    <a:pt x="585" y="7008"/>
                    <a:pt x="619" y="7013"/>
                    <a:pt x="654" y="7013"/>
                  </a:cubicBezTo>
                  <a:cubicBezTo>
                    <a:pt x="703" y="7013"/>
                    <a:pt x="752" y="7003"/>
                    <a:pt x="803" y="6990"/>
                  </a:cubicBezTo>
                  <a:cubicBezTo>
                    <a:pt x="887" y="6963"/>
                    <a:pt x="968" y="6911"/>
                    <a:pt x="1041" y="6853"/>
                  </a:cubicBezTo>
                  <a:cubicBezTo>
                    <a:pt x="1126" y="6785"/>
                    <a:pt x="1200" y="6712"/>
                    <a:pt x="1275" y="6633"/>
                  </a:cubicBezTo>
                  <a:cubicBezTo>
                    <a:pt x="1370" y="6530"/>
                    <a:pt x="1461" y="6417"/>
                    <a:pt x="1547" y="6303"/>
                  </a:cubicBezTo>
                  <a:cubicBezTo>
                    <a:pt x="1558" y="6286"/>
                    <a:pt x="1569" y="6274"/>
                    <a:pt x="1575" y="6263"/>
                  </a:cubicBezTo>
                  <a:cubicBezTo>
                    <a:pt x="1581" y="6320"/>
                    <a:pt x="1587" y="6383"/>
                    <a:pt x="1592" y="6439"/>
                  </a:cubicBezTo>
                  <a:cubicBezTo>
                    <a:pt x="1609" y="6541"/>
                    <a:pt x="1637" y="6649"/>
                    <a:pt x="1705" y="6729"/>
                  </a:cubicBezTo>
                  <a:cubicBezTo>
                    <a:pt x="1768" y="6814"/>
                    <a:pt x="1865" y="6866"/>
                    <a:pt x="1973" y="6877"/>
                  </a:cubicBezTo>
                  <a:lnTo>
                    <a:pt x="2052" y="6877"/>
                  </a:lnTo>
                  <a:cubicBezTo>
                    <a:pt x="2080" y="6871"/>
                    <a:pt x="2104" y="6866"/>
                    <a:pt x="2132" y="6860"/>
                  </a:cubicBezTo>
                  <a:cubicBezTo>
                    <a:pt x="2172" y="6843"/>
                    <a:pt x="2217" y="6819"/>
                    <a:pt x="2251" y="6792"/>
                  </a:cubicBezTo>
                  <a:cubicBezTo>
                    <a:pt x="2337" y="6735"/>
                    <a:pt x="2400" y="6649"/>
                    <a:pt x="2450" y="6564"/>
                  </a:cubicBezTo>
                  <a:cubicBezTo>
                    <a:pt x="2507" y="6478"/>
                    <a:pt x="2547" y="6388"/>
                    <a:pt x="2581" y="6297"/>
                  </a:cubicBezTo>
                  <a:cubicBezTo>
                    <a:pt x="2610" y="6223"/>
                    <a:pt x="2638" y="6150"/>
                    <a:pt x="2660" y="6076"/>
                  </a:cubicBezTo>
                  <a:cubicBezTo>
                    <a:pt x="2666" y="6082"/>
                    <a:pt x="2678" y="6092"/>
                    <a:pt x="2683" y="6103"/>
                  </a:cubicBezTo>
                  <a:cubicBezTo>
                    <a:pt x="2723" y="6138"/>
                    <a:pt x="2768" y="6166"/>
                    <a:pt x="2814" y="6189"/>
                  </a:cubicBezTo>
                  <a:cubicBezTo>
                    <a:pt x="2870" y="6213"/>
                    <a:pt x="2922" y="6218"/>
                    <a:pt x="2985" y="6218"/>
                  </a:cubicBezTo>
                  <a:cubicBezTo>
                    <a:pt x="3041" y="6213"/>
                    <a:pt x="3098" y="6189"/>
                    <a:pt x="3150" y="6155"/>
                  </a:cubicBezTo>
                  <a:cubicBezTo>
                    <a:pt x="3177" y="6144"/>
                    <a:pt x="3200" y="6121"/>
                    <a:pt x="3223" y="6103"/>
                  </a:cubicBezTo>
                  <a:cubicBezTo>
                    <a:pt x="3245" y="6082"/>
                    <a:pt x="3274" y="6058"/>
                    <a:pt x="3297" y="6030"/>
                  </a:cubicBezTo>
                  <a:cubicBezTo>
                    <a:pt x="3360" y="5951"/>
                    <a:pt x="3399" y="5859"/>
                    <a:pt x="3428" y="5762"/>
                  </a:cubicBezTo>
                  <a:cubicBezTo>
                    <a:pt x="3462" y="5672"/>
                    <a:pt x="3473" y="5576"/>
                    <a:pt x="3478" y="5479"/>
                  </a:cubicBezTo>
                  <a:lnTo>
                    <a:pt x="3478" y="5387"/>
                  </a:lnTo>
                  <a:cubicBezTo>
                    <a:pt x="3484" y="5416"/>
                    <a:pt x="3496" y="5439"/>
                    <a:pt x="3496" y="5462"/>
                  </a:cubicBezTo>
                  <a:cubicBezTo>
                    <a:pt x="3525" y="5592"/>
                    <a:pt x="3547" y="5723"/>
                    <a:pt x="3564" y="5854"/>
                  </a:cubicBezTo>
                  <a:cubicBezTo>
                    <a:pt x="3575" y="5927"/>
                    <a:pt x="3586" y="5996"/>
                    <a:pt x="3593" y="6069"/>
                  </a:cubicBezTo>
                  <a:cubicBezTo>
                    <a:pt x="3598" y="6144"/>
                    <a:pt x="3604" y="6218"/>
                    <a:pt x="3609" y="6292"/>
                  </a:cubicBezTo>
                  <a:cubicBezTo>
                    <a:pt x="3632" y="6570"/>
                    <a:pt x="3638" y="6853"/>
                    <a:pt x="3620" y="7138"/>
                  </a:cubicBezTo>
                  <a:cubicBezTo>
                    <a:pt x="3609" y="7349"/>
                    <a:pt x="3586" y="7564"/>
                    <a:pt x="3552" y="7774"/>
                  </a:cubicBezTo>
                  <a:cubicBezTo>
                    <a:pt x="3541" y="7883"/>
                    <a:pt x="3518" y="7991"/>
                    <a:pt x="3496" y="8099"/>
                  </a:cubicBezTo>
                  <a:cubicBezTo>
                    <a:pt x="3491" y="8149"/>
                    <a:pt x="3478" y="8201"/>
                    <a:pt x="3467" y="8246"/>
                  </a:cubicBezTo>
                  <a:cubicBezTo>
                    <a:pt x="3450" y="8303"/>
                    <a:pt x="3444" y="8354"/>
                    <a:pt x="3428" y="8411"/>
                  </a:cubicBezTo>
                  <a:cubicBezTo>
                    <a:pt x="3422" y="8445"/>
                    <a:pt x="3433" y="8485"/>
                    <a:pt x="3450" y="8513"/>
                  </a:cubicBezTo>
                  <a:cubicBezTo>
                    <a:pt x="3473" y="8542"/>
                    <a:pt x="3502" y="8565"/>
                    <a:pt x="3536" y="8570"/>
                  </a:cubicBezTo>
                  <a:cubicBezTo>
                    <a:pt x="3545" y="8572"/>
                    <a:pt x="3554" y="8572"/>
                    <a:pt x="3562" y="8572"/>
                  </a:cubicBezTo>
                  <a:cubicBezTo>
                    <a:pt x="3591" y="8572"/>
                    <a:pt x="3617" y="8565"/>
                    <a:pt x="3643" y="8547"/>
                  </a:cubicBezTo>
                  <a:cubicBezTo>
                    <a:pt x="3649" y="8542"/>
                    <a:pt x="3661" y="8531"/>
                    <a:pt x="3667" y="8524"/>
                  </a:cubicBezTo>
                  <a:cubicBezTo>
                    <a:pt x="3683" y="8508"/>
                    <a:pt x="3695" y="8485"/>
                    <a:pt x="3695" y="8468"/>
                  </a:cubicBezTo>
                  <a:cubicBezTo>
                    <a:pt x="3746" y="8332"/>
                    <a:pt x="3780" y="8195"/>
                    <a:pt x="3808" y="8054"/>
                  </a:cubicBezTo>
                  <a:cubicBezTo>
                    <a:pt x="3837" y="7917"/>
                    <a:pt x="3859" y="7781"/>
                    <a:pt x="3877" y="7638"/>
                  </a:cubicBezTo>
                  <a:cubicBezTo>
                    <a:pt x="4126" y="7655"/>
                    <a:pt x="4383" y="7695"/>
                    <a:pt x="4632" y="7695"/>
                  </a:cubicBezTo>
                  <a:cubicBezTo>
                    <a:pt x="4648" y="7695"/>
                    <a:pt x="4665" y="7696"/>
                    <a:pt x="4681" y="7696"/>
                  </a:cubicBezTo>
                  <a:cubicBezTo>
                    <a:pt x="4877" y="7696"/>
                    <a:pt x="5079" y="7665"/>
                    <a:pt x="5257" y="7587"/>
                  </a:cubicBezTo>
                  <a:cubicBezTo>
                    <a:pt x="5269" y="7747"/>
                    <a:pt x="5280" y="7899"/>
                    <a:pt x="5291" y="8059"/>
                  </a:cubicBezTo>
                  <a:cubicBezTo>
                    <a:pt x="5298" y="8115"/>
                    <a:pt x="5343" y="8167"/>
                    <a:pt x="5400" y="8178"/>
                  </a:cubicBezTo>
                  <a:cubicBezTo>
                    <a:pt x="5408" y="8179"/>
                    <a:pt x="5416" y="8180"/>
                    <a:pt x="5425" y="8180"/>
                  </a:cubicBezTo>
                  <a:cubicBezTo>
                    <a:pt x="5452" y="8180"/>
                    <a:pt x="5480" y="8173"/>
                    <a:pt x="5502" y="8156"/>
                  </a:cubicBezTo>
                  <a:cubicBezTo>
                    <a:pt x="5529" y="8138"/>
                    <a:pt x="5553" y="8104"/>
                    <a:pt x="5558" y="8070"/>
                  </a:cubicBezTo>
                  <a:cubicBezTo>
                    <a:pt x="5576" y="7763"/>
                    <a:pt x="5553" y="7451"/>
                    <a:pt x="5508" y="7144"/>
                  </a:cubicBezTo>
                  <a:cubicBezTo>
                    <a:pt x="5456" y="6837"/>
                    <a:pt x="5382" y="6530"/>
                    <a:pt x="5285" y="6229"/>
                  </a:cubicBezTo>
                  <a:cubicBezTo>
                    <a:pt x="5183" y="5933"/>
                    <a:pt x="5052" y="5649"/>
                    <a:pt x="4905" y="5377"/>
                  </a:cubicBezTo>
                  <a:cubicBezTo>
                    <a:pt x="4842" y="5258"/>
                    <a:pt x="4768" y="5143"/>
                    <a:pt x="4695" y="5030"/>
                  </a:cubicBezTo>
                  <a:cubicBezTo>
                    <a:pt x="4779" y="5053"/>
                    <a:pt x="4865" y="5059"/>
                    <a:pt x="4957" y="5059"/>
                  </a:cubicBezTo>
                  <a:cubicBezTo>
                    <a:pt x="4970" y="5060"/>
                    <a:pt x="4983" y="5060"/>
                    <a:pt x="4997" y="5060"/>
                  </a:cubicBezTo>
                  <a:cubicBezTo>
                    <a:pt x="5061" y="5060"/>
                    <a:pt x="5123" y="5049"/>
                    <a:pt x="5188" y="5030"/>
                  </a:cubicBezTo>
                  <a:cubicBezTo>
                    <a:pt x="5314" y="4996"/>
                    <a:pt x="5439" y="4905"/>
                    <a:pt x="5490" y="4781"/>
                  </a:cubicBezTo>
                  <a:cubicBezTo>
                    <a:pt x="5524" y="4684"/>
                    <a:pt x="5519" y="4587"/>
                    <a:pt x="5502" y="4490"/>
                  </a:cubicBezTo>
                  <a:cubicBezTo>
                    <a:pt x="5649" y="4558"/>
                    <a:pt x="5809" y="4610"/>
                    <a:pt x="5967" y="4644"/>
                  </a:cubicBezTo>
                  <a:cubicBezTo>
                    <a:pt x="6073" y="4667"/>
                    <a:pt x="6179" y="4680"/>
                    <a:pt x="6284" y="4680"/>
                  </a:cubicBezTo>
                  <a:cubicBezTo>
                    <a:pt x="6304" y="4680"/>
                    <a:pt x="6323" y="4679"/>
                    <a:pt x="6342" y="4678"/>
                  </a:cubicBezTo>
                  <a:cubicBezTo>
                    <a:pt x="6468" y="4671"/>
                    <a:pt x="6593" y="4637"/>
                    <a:pt x="6706" y="4576"/>
                  </a:cubicBezTo>
                  <a:cubicBezTo>
                    <a:pt x="6757" y="4547"/>
                    <a:pt x="6809" y="4513"/>
                    <a:pt x="6848" y="4474"/>
                  </a:cubicBezTo>
                  <a:cubicBezTo>
                    <a:pt x="6888" y="4440"/>
                    <a:pt x="6922" y="4399"/>
                    <a:pt x="6945" y="4354"/>
                  </a:cubicBezTo>
                  <a:cubicBezTo>
                    <a:pt x="6968" y="4314"/>
                    <a:pt x="6985" y="4262"/>
                    <a:pt x="6995" y="4217"/>
                  </a:cubicBezTo>
                  <a:cubicBezTo>
                    <a:pt x="7002" y="4167"/>
                    <a:pt x="7002" y="4115"/>
                    <a:pt x="6995" y="4065"/>
                  </a:cubicBezTo>
                  <a:cubicBezTo>
                    <a:pt x="6985" y="3984"/>
                    <a:pt x="6950" y="3910"/>
                    <a:pt x="6911" y="3842"/>
                  </a:cubicBezTo>
                  <a:lnTo>
                    <a:pt x="6979" y="3842"/>
                  </a:lnTo>
                  <a:cubicBezTo>
                    <a:pt x="7195" y="3842"/>
                    <a:pt x="7411" y="3814"/>
                    <a:pt x="7616" y="3740"/>
                  </a:cubicBezTo>
                  <a:cubicBezTo>
                    <a:pt x="7797" y="3677"/>
                    <a:pt x="7984" y="3570"/>
                    <a:pt x="8065" y="3383"/>
                  </a:cubicBezTo>
                  <a:cubicBezTo>
                    <a:pt x="8086" y="3342"/>
                    <a:pt x="8099" y="3291"/>
                    <a:pt x="8104" y="3246"/>
                  </a:cubicBezTo>
                  <a:cubicBezTo>
                    <a:pt x="8110" y="3184"/>
                    <a:pt x="8110" y="3126"/>
                    <a:pt x="8093" y="3069"/>
                  </a:cubicBezTo>
                  <a:cubicBezTo>
                    <a:pt x="8070" y="2979"/>
                    <a:pt x="8013" y="2905"/>
                    <a:pt x="7950" y="2848"/>
                  </a:cubicBezTo>
                  <a:cubicBezTo>
                    <a:pt x="7866" y="2774"/>
                    <a:pt x="7758" y="2728"/>
                    <a:pt x="7650" y="2701"/>
                  </a:cubicBezTo>
                  <a:cubicBezTo>
                    <a:pt x="7548" y="2667"/>
                    <a:pt x="7446" y="2649"/>
                    <a:pt x="7336" y="2638"/>
                  </a:cubicBezTo>
                  <a:cubicBezTo>
                    <a:pt x="7268" y="2626"/>
                    <a:pt x="7200" y="2620"/>
                    <a:pt x="7132" y="2620"/>
                  </a:cubicBezTo>
                  <a:cubicBezTo>
                    <a:pt x="7263" y="2552"/>
                    <a:pt x="7399" y="2479"/>
                    <a:pt x="7525" y="2399"/>
                  </a:cubicBezTo>
                  <a:cubicBezTo>
                    <a:pt x="7604" y="2348"/>
                    <a:pt x="7684" y="2285"/>
                    <a:pt x="7752" y="2211"/>
                  </a:cubicBezTo>
                  <a:cubicBezTo>
                    <a:pt x="7808" y="2149"/>
                    <a:pt x="7855" y="2075"/>
                    <a:pt x="7876" y="1996"/>
                  </a:cubicBezTo>
                  <a:cubicBezTo>
                    <a:pt x="7911" y="1836"/>
                    <a:pt x="7808" y="1678"/>
                    <a:pt x="7666" y="1615"/>
                  </a:cubicBezTo>
                  <a:cubicBezTo>
                    <a:pt x="7604" y="1587"/>
                    <a:pt x="7530" y="1581"/>
                    <a:pt x="7462" y="1581"/>
                  </a:cubicBezTo>
                  <a:cubicBezTo>
                    <a:pt x="7365" y="1581"/>
                    <a:pt x="7263" y="1598"/>
                    <a:pt x="7166" y="1626"/>
                  </a:cubicBezTo>
                  <a:cubicBezTo>
                    <a:pt x="7047" y="1655"/>
                    <a:pt x="6927" y="1700"/>
                    <a:pt x="6809" y="1752"/>
                  </a:cubicBezTo>
                  <a:cubicBezTo>
                    <a:pt x="6689" y="1808"/>
                    <a:pt x="6570" y="1870"/>
                    <a:pt x="6450" y="1939"/>
                  </a:cubicBezTo>
                  <a:cubicBezTo>
                    <a:pt x="6365" y="1985"/>
                    <a:pt x="6274" y="2041"/>
                    <a:pt x="6195" y="2098"/>
                  </a:cubicBezTo>
                  <a:cubicBezTo>
                    <a:pt x="6195" y="2080"/>
                    <a:pt x="6200" y="2059"/>
                    <a:pt x="6200" y="2041"/>
                  </a:cubicBezTo>
                  <a:cubicBezTo>
                    <a:pt x="6211" y="1973"/>
                    <a:pt x="6211" y="1894"/>
                    <a:pt x="6184" y="1825"/>
                  </a:cubicBezTo>
                  <a:cubicBezTo>
                    <a:pt x="6166" y="1797"/>
                    <a:pt x="6150" y="1768"/>
                    <a:pt x="6121" y="1752"/>
                  </a:cubicBezTo>
                  <a:cubicBezTo>
                    <a:pt x="6093" y="1728"/>
                    <a:pt x="6064" y="1718"/>
                    <a:pt x="6030" y="1712"/>
                  </a:cubicBezTo>
                  <a:cubicBezTo>
                    <a:pt x="6014" y="1709"/>
                    <a:pt x="5999" y="1708"/>
                    <a:pt x="5984" y="1708"/>
                  </a:cubicBezTo>
                  <a:cubicBezTo>
                    <a:pt x="5931" y="1708"/>
                    <a:pt x="5881" y="1723"/>
                    <a:pt x="5836" y="1739"/>
                  </a:cubicBezTo>
                  <a:cubicBezTo>
                    <a:pt x="5678" y="1808"/>
                    <a:pt x="5547" y="1928"/>
                    <a:pt x="5422" y="2046"/>
                  </a:cubicBezTo>
                  <a:cubicBezTo>
                    <a:pt x="5359" y="2109"/>
                    <a:pt x="5298" y="2177"/>
                    <a:pt x="5240" y="2245"/>
                  </a:cubicBezTo>
                  <a:cubicBezTo>
                    <a:pt x="5240" y="2240"/>
                    <a:pt x="5240" y="2240"/>
                    <a:pt x="5235" y="2234"/>
                  </a:cubicBezTo>
                  <a:cubicBezTo>
                    <a:pt x="5223" y="2177"/>
                    <a:pt x="5195" y="2127"/>
                    <a:pt x="5154" y="2080"/>
                  </a:cubicBezTo>
                  <a:cubicBezTo>
                    <a:pt x="5096" y="2022"/>
                    <a:pt x="5016" y="1998"/>
                    <a:pt x="4935" y="1998"/>
                  </a:cubicBezTo>
                  <a:cubicBezTo>
                    <a:pt x="4906" y="1998"/>
                    <a:pt x="4876" y="2001"/>
                    <a:pt x="4848" y="2007"/>
                  </a:cubicBezTo>
                  <a:cubicBezTo>
                    <a:pt x="4826" y="2012"/>
                    <a:pt x="4797" y="2019"/>
                    <a:pt x="4774" y="2024"/>
                  </a:cubicBezTo>
                  <a:cubicBezTo>
                    <a:pt x="4752" y="2035"/>
                    <a:pt x="4729" y="2046"/>
                    <a:pt x="4706" y="2059"/>
                  </a:cubicBezTo>
                  <a:cubicBezTo>
                    <a:pt x="4661" y="2080"/>
                    <a:pt x="4627" y="2109"/>
                    <a:pt x="4593" y="2143"/>
                  </a:cubicBezTo>
                  <a:cubicBezTo>
                    <a:pt x="4553" y="2177"/>
                    <a:pt x="4524" y="2211"/>
                    <a:pt x="4496" y="2251"/>
                  </a:cubicBezTo>
                  <a:cubicBezTo>
                    <a:pt x="4513" y="2127"/>
                    <a:pt x="4519" y="2001"/>
                    <a:pt x="4507" y="1876"/>
                  </a:cubicBezTo>
                  <a:cubicBezTo>
                    <a:pt x="4485" y="1637"/>
                    <a:pt x="4404" y="1393"/>
                    <a:pt x="4268" y="1201"/>
                  </a:cubicBezTo>
                  <a:cubicBezTo>
                    <a:pt x="4212" y="1120"/>
                    <a:pt x="4144" y="1041"/>
                    <a:pt x="4058" y="989"/>
                  </a:cubicBezTo>
                  <a:cubicBezTo>
                    <a:pt x="4024" y="962"/>
                    <a:pt x="3984" y="939"/>
                    <a:pt x="3939" y="928"/>
                  </a:cubicBezTo>
                  <a:cubicBezTo>
                    <a:pt x="3887" y="905"/>
                    <a:pt x="3842" y="899"/>
                    <a:pt x="3785" y="894"/>
                  </a:cubicBezTo>
                  <a:cubicBezTo>
                    <a:pt x="3688" y="894"/>
                    <a:pt x="3598" y="921"/>
                    <a:pt x="3518" y="978"/>
                  </a:cubicBezTo>
                  <a:cubicBezTo>
                    <a:pt x="3478" y="1002"/>
                    <a:pt x="3444" y="1030"/>
                    <a:pt x="3416" y="1064"/>
                  </a:cubicBezTo>
                  <a:cubicBezTo>
                    <a:pt x="3422" y="928"/>
                    <a:pt x="3416" y="792"/>
                    <a:pt x="3394" y="655"/>
                  </a:cubicBezTo>
                  <a:cubicBezTo>
                    <a:pt x="3371" y="512"/>
                    <a:pt x="3326" y="376"/>
                    <a:pt x="3245" y="257"/>
                  </a:cubicBezTo>
                  <a:cubicBezTo>
                    <a:pt x="3206" y="200"/>
                    <a:pt x="3161" y="149"/>
                    <a:pt x="3109" y="110"/>
                  </a:cubicBezTo>
                  <a:cubicBezTo>
                    <a:pt x="3064" y="69"/>
                    <a:pt x="3006" y="35"/>
                    <a:pt x="2945" y="18"/>
                  </a:cubicBezTo>
                  <a:cubicBezTo>
                    <a:pt x="2911" y="7"/>
                    <a:pt x="2870" y="1"/>
                    <a:pt x="283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2" name="Google Shape;2206;p27"/>
            <p:cNvSpPr>
              <a:spLocks noChangeArrowheads="1"/>
            </p:cNvSpPr>
            <p:nvPr/>
          </p:nvSpPr>
          <p:spPr bwMode="auto">
            <a:xfrm flipH="1">
              <a:off x="3079297" y="3419295"/>
              <a:ext cx="222950" cy="194585"/>
            </a:xfrm>
            <a:custGeom>
              <a:avLst/>
              <a:gdLst>
                <a:gd name="T0" fmla="*/ 0 w 7604"/>
                <a:gd name="T1" fmla="*/ 0 h 6639"/>
                <a:gd name="T2" fmla="*/ 7604 w 7604"/>
                <a:gd name="T3" fmla="*/ 6639 h 6639"/>
              </a:gdLst>
              <a:ahLst/>
              <a:cxnLst/>
              <a:rect l="T0" t="T1" r="T2" b="T3"/>
              <a:pathLst>
                <a:path w="7604" h="6639" extrusionOk="0">
                  <a:moveTo>
                    <a:pt x="1682" y="950"/>
                  </a:moveTo>
                  <a:cubicBezTo>
                    <a:pt x="1700" y="950"/>
                    <a:pt x="1716" y="956"/>
                    <a:pt x="1729" y="961"/>
                  </a:cubicBezTo>
                  <a:cubicBezTo>
                    <a:pt x="1939" y="1081"/>
                    <a:pt x="2143" y="1257"/>
                    <a:pt x="2330" y="1496"/>
                  </a:cubicBezTo>
                  <a:cubicBezTo>
                    <a:pt x="2484" y="1689"/>
                    <a:pt x="2621" y="1916"/>
                    <a:pt x="2746" y="2183"/>
                  </a:cubicBezTo>
                  <a:cubicBezTo>
                    <a:pt x="2854" y="2416"/>
                    <a:pt x="2938" y="2671"/>
                    <a:pt x="3007" y="2933"/>
                  </a:cubicBezTo>
                  <a:cubicBezTo>
                    <a:pt x="3035" y="3053"/>
                    <a:pt x="3064" y="3177"/>
                    <a:pt x="3087" y="3326"/>
                  </a:cubicBezTo>
                  <a:cubicBezTo>
                    <a:pt x="3109" y="3428"/>
                    <a:pt x="3127" y="3536"/>
                    <a:pt x="3137" y="3644"/>
                  </a:cubicBezTo>
                  <a:lnTo>
                    <a:pt x="3143" y="3694"/>
                  </a:lnTo>
                  <a:cubicBezTo>
                    <a:pt x="3148" y="3717"/>
                    <a:pt x="3143" y="3740"/>
                    <a:pt x="3127" y="3762"/>
                  </a:cubicBezTo>
                  <a:cubicBezTo>
                    <a:pt x="3109" y="3780"/>
                    <a:pt x="3080" y="3796"/>
                    <a:pt x="3058" y="3796"/>
                  </a:cubicBezTo>
                  <a:cubicBezTo>
                    <a:pt x="3001" y="3796"/>
                    <a:pt x="2962" y="3762"/>
                    <a:pt x="2951" y="3712"/>
                  </a:cubicBezTo>
                  <a:cubicBezTo>
                    <a:pt x="2944" y="3638"/>
                    <a:pt x="2927" y="3564"/>
                    <a:pt x="2917" y="3489"/>
                  </a:cubicBezTo>
                  <a:lnTo>
                    <a:pt x="2910" y="3478"/>
                  </a:lnTo>
                  <a:cubicBezTo>
                    <a:pt x="2859" y="3240"/>
                    <a:pt x="2802" y="3030"/>
                    <a:pt x="2734" y="2836"/>
                  </a:cubicBezTo>
                  <a:cubicBezTo>
                    <a:pt x="2655" y="2603"/>
                    <a:pt x="2563" y="2393"/>
                    <a:pt x="2466" y="2201"/>
                  </a:cubicBezTo>
                  <a:cubicBezTo>
                    <a:pt x="2337" y="1950"/>
                    <a:pt x="2177" y="1723"/>
                    <a:pt x="2007" y="1530"/>
                  </a:cubicBezTo>
                  <a:cubicBezTo>
                    <a:pt x="1939" y="1451"/>
                    <a:pt x="1876" y="1393"/>
                    <a:pt x="1819" y="1336"/>
                  </a:cubicBezTo>
                  <a:cubicBezTo>
                    <a:pt x="1745" y="1273"/>
                    <a:pt x="1677" y="1217"/>
                    <a:pt x="1603" y="1160"/>
                  </a:cubicBezTo>
                  <a:cubicBezTo>
                    <a:pt x="1580" y="1137"/>
                    <a:pt x="1564" y="1110"/>
                    <a:pt x="1564" y="1081"/>
                  </a:cubicBezTo>
                  <a:cubicBezTo>
                    <a:pt x="1558" y="1047"/>
                    <a:pt x="1569" y="1018"/>
                    <a:pt x="1592" y="990"/>
                  </a:cubicBezTo>
                  <a:cubicBezTo>
                    <a:pt x="1614" y="966"/>
                    <a:pt x="1648" y="950"/>
                    <a:pt x="1682" y="950"/>
                  </a:cubicBezTo>
                  <a:close/>
                  <a:moveTo>
                    <a:pt x="5632" y="2644"/>
                  </a:moveTo>
                  <a:cubicBezTo>
                    <a:pt x="5689" y="2644"/>
                    <a:pt x="5739" y="2678"/>
                    <a:pt x="5757" y="2728"/>
                  </a:cubicBezTo>
                  <a:cubicBezTo>
                    <a:pt x="5768" y="2763"/>
                    <a:pt x="5763" y="2797"/>
                    <a:pt x="5752" y="2831"/>
                  </a:cubicBezTo>
                  <a:cubicBezTo>
                    <a:pt x="5734" y="2859"/>
                    <a:pt x="5712" y="2883"/>
                    <a:pt x="5678" y="2893"/>
                  </a:cubicBezTo>
                  <a:cubicBezTo>
                    <a:pt x="5445" y="2973"/>
                    <a:pt x="5235" y="3041"/>
                    <a:pt x="5030" y="3127"/>
                  </a:cubicBezTo>
                  <a:cubicBezTo>
                    <a:pt x="4826" y="3211"/>
                    <a:pt x="4627" y="3303"/>
                    <a:pt x="4438" y="3399"/>
                  </a:cubicBezTo>
                  <a:cubicBezTo>
                    <a:pt x="4110" y="3575"/>
                    <a:pt x="3819" y="3746"/>
                    <a:pt x="3564" y="3933"/>
                  </a:cubicBezTo>
                  <a:cubicBezTo>
                    <a:pt x="3547" y="3950"/>
                    <a:pt x="3523" y="3956"/>
                    <a:pt x="3502" y="3956"/>
                  </a:cubicBezTo>
                  <a:cubicBezTo>
                    <a:pt x="3467" y="3956"/>
                    <a:pt x="3433" y="3939"/>
                    <a:pt x="3416" y="3911"/>
                  </a:cubicBezTo>
                  <a:cubicBezTo>
                    <a:pt x="3382" y="3859"/>
                    <a:pt x="3394" y="3796"/>
                    <a:pt x="3439" y="3762"/>
                  </a:cubicBezTo>
                  <a:cubicBezTo>
                    <a:pt x="3620" y="3633"/>
                    <a:pt x="3785" y="3518"/>
                    <a:pt x="3945" y="3421"/>
                  </a:cubicBezTo>
                  <a:cubicBezTo>
                    <a:pt x="4103" y="3319"/>
                    <a:pt x="4286" y="3223"/>
                    <a:pt x="4485" y="3114"/>
                  </a:cubicBezTo>
                  <a:cubicBezTo>
                    <a:pt x="4666" y="3024"/>
                    <a:pt x="4853" y="2938"/>
                    <a:pt x="5041" y="2859"/>
                  </a:cubicBezTo>
                  <a:cubicBezTo>
                    <a:pt x="5257" y="2768"/>
                    <a:pt x="5433" y="2700"/>
                    <a:pt x="5592" y="2649"/>
                  </a:cubicBezTo>
                  <a:cubicBezTo>
                    <a:pt x="5603" y="2649"/>
                    <a:pt x="5621" y="2644"/>
                    <a:pt x="5632" y="2644"/>
                  </a:cubicBezTo>
                  <a:close/>
                  <a:moveTo>
                    <a:pt x="2933" y="3945"/>
                  </a:moveTo>
                  <a:cubicBezTo>
                    <a:pt x="2972" y="3945"/>
                    <a:pt x="3012" y="3974"/>
                    <a:pt x="3024" y="4013"/>
                  </a:cubicBezTo>
                  <a:cubicBezTo>
                    <a:pt x="3041" y="4058"/>
                    <a:pt x="3019" y="4115"/>
                    <a:pt x="2967" y="4137"/>
                  </a:cubicBezTo>
                  <a:cubicBezTo>
                    <a:pt x="2854" y="4184"/>
                    <a:pt x="2734" y="4239"/>
                    <a:pt x="2581" y="4320"/>
                  </a:cubicBezTo>
                  <a:lnTo>
                    <a:pt x="2597" y="4314"/>
                  </a:lnTo>
                  <a:cubicBezTo>
                    <a:pt x="2256" y="4485"/>
                    <a:pt x="1944" y="4706"/>
                    <a:pt x="1655" y="4962"/>
                  </a:cubicBezTo>
                  <a:cubicBezTo>
                    <a:pt x="1524" y="5081"/>
                    <a:pt x="1410" y="5201"/>
                    <a:pt x="1307" y="5320"/>
                  </a:cubicBezTo>
                  <a:cubicBezTo>
                    <a:pt x="1194" y="5456"/>
                    <a:pt x="1092" y="5598"/>
                    <a:pt x="1013" y="5723"/>
                  </a:cubicBezTo>
                  <a:cubicBezTo>
                    <a:pt x="995" y="5740"/>
                    <a:pt x="966" y="5752"/>
                    <a:pt x="945" y="5757"/>
                  </a:cubicBezTo>
                  <a:lnTo>
                    <a:pt x="939" y="5757"/>
                  </a:lnTo>
                  <a:cubicBezTo>
                    <a:pt x="910" y="5757"/>
                    <a:pt x="887" y="5746"/>
                    <a:pt x="871" y="5734"/>
                  </a:cubicBezTo>
                  <a:cubicBezTo>
                    <a:pt x="830" y="5700"/>
                    <a:pt x="825" y="5650"/>
                    <a:pt x="842" y="5610"/>
                  </a:cubicBezTo>
                  <a:cubicBezTo>
                    <a:pt x="887" y="5508"/>
                    <a:pt x="945" y="5411"/>
                    <a:pt x="1018" y="5309"/>
                  </a:cubicBezTo>
                  <a:cubicBezTo>
                    <a:pt x="1086" y="5206"/>
                    <a:pt x="1155" y="5120"/>
                    <a:pt x="1228" y="5041"/>
                  </a:cubicBezTo>
                  <a:cubicBezTo>
                    <a:pt x="1375" y="4876"/>
                    <a:pt x="1546" y="4724"/>
                    <a:pt x="1729" y="4587"/>
                  </a:cubicBezTo>
                  <a:cubicBezTo>
                    <a:pt x="1899" y="4467"/>
                    <a:pt x="2081" y="4349"/>
                    <a:pt x="2296" y="4234"/>
                  </a:cubicBezTo>
                  <a:cubicBezTo>
                    <a:pt x="2411" y="4171"/>
                    <a:pt x="2513" y="4121"/>
                    <a:pt x="2610" y="4076"/>
                  </a:cubicBezTo>
                  <a:cubicBezTo>
                    <a:pt x="2705" y="4035"/>
                    <a:pt x="2802" y="3990"/>
                    <a:pt x="2899" y="3950"/>
                  </a:cubicBezTo>
                  <a:cubicBezTo>
                    <a:pt x="2910" y="3950"/>
                    <a:pt x="2922" y="3945"/>
                    <a:pt x="2933" y="3945"/>
                  </a:cubicBezTo>
                  <a:close/>
                  <a:moveTo>
                    <a:pt x="2610" y="1"/>
                  </a:moveTo>
                  <a:cubicBezTo>
                    <a:pt x="2592" y="1"/>
                    <a:pt x="2576" y="6"/>
                    <a:pt x="2558" y="6"/>
                  </a:cubicBezTo>
                  <a:cubicBezTo>
                    <a:pt x="2535" y="12"/>
                    <a:pt x="2513" y="24"/>
                    <a:pt x="2490" y="30"/>
                  </a:cubicBezTo>
                  <a:cubicBezTo>
                    <a:pt x="2461" y="46"/>
                    <a:pt x="2432" y="69"/>
                    <a:pt x="2405" y="98"/>
                  </a:cubicBezTo>
                  <a:cubicBezTo>
                    <a:pt x="2359" y="137"/>
                    <a:pt x="2319" y="182"/>
                    <a:pt x="2285" y="240"/>
                  </a:cubicBezTo>
                  <a:cubicBezTo>
                    <a:pt x="2235" y="313"/>
                    <a:pt x="2194" y="399"/>
                    <a:pt x="2166" y="489"/>
                  </a:cubicBezTo>
                  <a:cubicBezTo>
                    <a:pt x="2143" y="564"/>
                    <a:pt x="2126" y="632"/>
                    <a:pt x="2120" y="701"/>
                  </a:cubicBezTo>
                  <a:lnTo>
                    <a:pt x="2120" y="728"/>
                  </a:lnTo>
                  <a:cubicBezTo>
                    <a:pt x="2120" y="756"/>
                    <a:pt x="2109" y="780"/>
                    <a:pt x="2098" y="803"/>
                  </a:cubicBezTo>
                  <a:cubicBezTo>
                    <a:pt x="2075" y="819"/>
                    <a:pt x="2052" y="837"/>
                    <a:pt x="2023" y="837"/>
                  </a:cubicBezTo>
                  <a:cubicBezTo>
                    <a:pt x="1978" y="837"/>
                    <a:pt x="1933" y="808"/>
                    <a:pt x="1921" y="769"/>
                  </a:cubicBezTo>
                  <a:cubicBezTo>
                    <a:pt x="1905" y="717"/>
                    <a:pt x="1887" y="666"/>
                    <a:pt x="1860" y="620"/>
                  </a:cubicBezTo>
                  <a:cubicBezTo>
                    <a:pt x="1813" y="530"/>
                    <a:pt x="1745" y="439"/>
                    <a:pt x="1671" y="353"/>
                  </a:cubicBezTo>
                  <a:cubicBezTo>
                    <a:pt x="1587" y="263"/>
                    <a:pt x="1506" y="189"/>
                    <a:pt x="1416" y="132"/>
                  </a:cubicBezTo>
                  <a:cubicBezTo>
                    <a:pt x="1354" y="87"/>
                    <a:pt x="1285" y="58"/>
                    <a:pt x="1217" y="35"/>
                  </a:cubicBezTo>
                  <a:cubicBezTo>
                    <a:pt x="1178" y="19"/>
                    <a:pt x="1131" y="12"/>
                    <a:pt x="1092" y="6"/>
                  </a:cubicBezTo>
                  <a:cubicBezTo>
                    <a:pt x="1058" y="6"/>
                    <a:pt x="1024" y="12"/>
                    <a:pt x="995" y="19"/>
                  </a:cubicBezTo>
                  <a:cubicBezTo>
                    <a:pt x="961" y="24"/>
                    <a:pt x="932" y="35"/>
                    <a:pt x="910" y="46"/>
                  </a:cubicBezTo>
                  <a:cubicBezTo>
                    <a:pt x="882" y="64"/>
                    <a:pt x="853" y="80"/>
                    <a:pt x="830" y="103"/>
                  </a:cubicBezTo>
                  <a:cubicBezTo>
                    <a:pt x="796" y="137"/>
                    <a:pt x="769" y="171"/>
                    <a:pt x="740" y="211"/>
                  </a:cubicBezTo>
                  <a:cubicBezTo>
                    <a:pt x="711" y="250"/>
                    <a:pt x="694" y="297"/>
                    <a:pt x="677" y="336"/>
                  </a:cubicBezTo>
                  <a:cubicBezTo>
                    <a:pt x="666" y="376"/>
                    <a:pt x="659" y="410"/>
                    <a:pt x="654" y="444"/>
                  </a:cubicBezTo>
                  <a:cubicBezTo>
                    <a:pt x="654" y="484"/>
                    <a:pt x="659" y="523"/>
                    <a:pt x="666" y="564"/>
                  </a:cubicBezTo>
                  <a:cubicBezTo>
                    <a:pt x="677" y="615"/>
                    <a:pt x="700" y="672"/>
                    <a:pt x="722" y="722"/>
                  </a:cubicBezTo>
                  <a:cubicBezTo>
                    <a:pt x="774" y="808"/>
                    <a:pt x="837" y="893"/>
                    <a:pt x="921" y="990"/>
                  </a:cubicBezTo>
                  <a:cubicBezTo>
                    <a:pt x="979" y="1052"/>
                    <a:pt x="1047" y="1115"/>
                    <a:pt x="1120" y="1189"/>
                  </a:cubicBezTo>
                  <a:lnTo>
                    <a:pt x="1194" y="1251"/>
                  </a:lnTo>
                  <a:cubicBezTo>
                    <a:pt x="1234" y="1291"/>
                    <a:pt x="1280" y="1331"/>
                    <a:pt x="1320" y="1370"/>
                  </a:cubicBezTo>
                  <a:cubicBezTo>
                    <a:pt x="1354" y="1404"/>
                    <a:pt x="1359" y="1444"/>
                    <a:pt x="1341" y="1478"/>
                  </a:cubicBezTo>
                  <a:cubicBezTo>
                    <a:pt x="1325" y="1507"/>
                    <a:pt x="1296" y="1530"/>
                    <a:pt x="1262" y="1530"/>
                  </a:cubicBezTo>
                  <a:cubicBezTo>
                    <a:pt x="1257" y="1530"/>
                    <a:pt x="1251" y="1524"/>
                    <a:pt x="1246" y="1524"/>
                  </a:cubicBezTo>
                  <a:cubicBezTo>
                    <a:pt x="1217" y="1524"/>
                    <a:pt x="1194" y="1519"/>
                    <a:pt x="1165" y="1519"/>
                  </a:cubicBezTo>
                  <a:lnTo>
                    <a:pt x="1131" y="1519"/>
                  </a:lnTo>
                  <a:cubicBezTo>
                    <a:pt x="1081" y="1519"/>
                    <a:pt x="1035" y="1524"/>
                    <a:pt x="984" y="1530"/>
                  </a:cubicBezTo>
                  <a:cubicBezTo>
                    <a:pt x="945" y="1541"/>
                    <a:pt x="916" y="1553"/>
                    <a:pt x="887" y="1564"/>
                  </a:cubicBezTo>
                  <a:cubicBezTo>
                    <a:pt x="871" y="1575"/>
                    <a:pt x="848" y="1587"/>
                    <a:pt x="837" y="1598"/>
                  </a:cubicBezTo>
                  <a:cubicBezTo>
                    <a:pt x="825" y="1609"/>
                    <a:pt x="814" y="1621"/>
                    <a:pt x="808" y="1632"/>
                  </a:cubicBezTo>
                  <a:cubicBezTo>
                    <a:pt x="803" y="1643"/>
                    <a:pt x="790" y="1661"/>
                    <a:pt x="785" y="1672"/>
                  </a:cubicBezTo>
                  <a:cubicBezTo>
                    <a:pt x="785" y="1689"/>
                    <a:pt x="780" y="1711"/>
                    <a:pt x="780" y="1729"/>
                  </a:cubicBezTo>
                  <a:cubicBezTo>
                    <a:pt x="780" y="1757"/>
                    <a:pt x="780" y="1785"/>
                    <a:pt x="785" y="1819"/>
                  </a:cubicBezTo>
                  <a:cubicBezTo>
                    <a:pt x="796" y="1853"/>
                    <a:pt x="808" y="1894"/>
                    <a:pt x="825" y="1928"/>
                  </a:cubicBezTo>
                  <a:cubicBezTo>
                    <a:pt x="842" y="1962"/>
                    <a:pt x="864" y="1996"/>
                    <a:pt x="893" y="2023"/>
                  </a:cubicBezTo>
                  <a:cubicBezTo>
                    <a:pt x="939" y="2075"/>
                    <a:pt x="995" y="2120"/>
                    <a:pt x="1063" y="2167"/>
                  </a:cubicBezTo>
                  <a:cubicBezTo>
                    <a:pt x="1165" y="2235"/>
                    <a:pt x="1273" y="2285"/>
                    <a:pt x="1382" y="2337"/>
                  </a:cubicBezTo>
                  <a:lnTo>
                    <a:pt x="1427" y="2364"/>
                  </a:lnTo>
                  <a:cubicBezTo>
                    <a:pt x="1540" y="2422"/>
                    <a:pt x="1660" y="2484"/>
                    <a:pt x="1768" y="2563"/>
                  </a:cubicBezTo>
                  <a:cubicBezTo>
                    <a:pt x="1797" y="2587"/>
                    <a:pt x="1808" y="2632"/>
                    <a:pt x="1791" y="2671"/>
                  </a:cubicBezTo>
                  <a:cubicBezTo>
                    <a:pt x="1779" y="2694"/>
                    <a:pt x="1763" y="2712"/>
                    <a:pt x="1740" y="2718"/>
                  </a:cubicBezTo>
                  <a:cubicBezTo>
                    <a:pt x="1729" y="2723"/>
                    <a:pt x="1716" y="2723"/>
                    <a:pt x="1711" y="2723"/>
                  </a:cubicBezTo>
                  <a:lnTo>
                    <a:pt x="1695" y="2723"/>
                  </a:lnTo>
                  <a:cubicBezTo>
                    <a:pt x="1666" y="2718"/>
                    <a:pt x="1643" y="2718"/>
                    <a:pt x="1614" y="2712"/>
                  </a:cubicBezTo>
                  <a:lnTo>
                    <a:pt x="1540" y="2712"/>
                  </a:lnTo>
                  <a:cubicBezTo>
                    <a:pt x="1485" y="2712"/>
                    <a:pt x="1427" y="2718"/>
                    <a:pt x="1382" y="2723"/>
                  </a:cubicBezTo>
                  <a:cubicBezTo>
                    <a:pt x="1354" y="2734"/>
                    <a:pt x="1330" y="2739"/>
                    <a:pt x="1307" y="2752"/>
                  </a:cubicBezTo>
                  <a:cubicBezTo>
                    <a:pt x="1302" y="2757"/>
                    <a:pt x="1291" y="2763"/>
                    <a:pt x="1285" y="2768"/>
                  </a:cubicBezTo>
                  <a:cubicBezTo>
                    <a:pt x="1280" y="2768"/>
                    <a:pt x="1280" y="2773"/>
                    <a:pt x="1273" y="2780"/>
                  </a:cubicBezTo>
                  <a:lnTo>
                    <a:pt x="1268" y="2791"/>
                  </a:lnTo>
                  <a:cubicBezTo>
                    <a:pt x="1268" y="2797"/>
                    <a:pt x="1268" y="2802"/>
                    <a:pt x="1262" y="2802"/>
                  </a:cubicBezTo>
                  <a:cubicBezTo>
                    <a:pt x="1262" y="2814"/>
                    <a:pt x="1268" y="2825"/>
                    <a:pt x="1268" y="2831"/>
                  </a:cubicBezTo>
                  <a:cubicBezTo>
                    <a:pt x="1273" y="2854"/>
                    <a:pt x="1280" y="2870"/>
                    <a:pt x="1285" y="2888"/>
                  </a:cubicBezTo>
                  <a:cubicBezTo>
                    <a:pt x="1307" y="2922"/>
                    <a:pt x="1336" y="2962"/>
                    <a:pt x="1370" y="3001"/>
                  </a:cubicBezTo>
                  <a:cubicBezTo>
                    <a:pt x="1427" y="3064"/>
                    <a:pt x="1501" y="3121"/>
                    <a:pt x="1580" y="3177"/>
                  </a:cubicBezTo>
                  <a:cubicBezTo>
                    <a:pt x="1677" y="3240"/>
                    <a:pt x="1774" y="3285"/>
                    <a:pt x="1876" y="3319"/>
                  </a:cubicBezTo>
                  <a:cubicBezTo>
                    <a:pt x="1950" y="3348"/>
                    <a:pt x="2018" y="3360"/>
                    <a:pt x="2086" y="3365"/>
                  </a:cubicBezTo>
                  <a:cubicBezTo>
                    <a:pt x="2109" y="3371"/>
                    <a:pt x="2132" y="3387"/>
                    <a:pt x="2143" y="3410"/>
                  </a:cubicBezTo>
                  <a:cubicBezTo>
                    <a:pt x="2183" y="3421"/>
                    <a:pt x="2222" y="3428"/>
                    <a:pt x="2262" y="3439"/>
                  </a:cubicBezTo>
                  <a:cubicBezTo>
                    <a:pt x="2461" y="3502"/>
                    <a:pt x="2610" y="3581"/>
                    <a:pt x="2717" y="3683"/>
                  </a:cubicBezTo>
                  <a:cubicBezTo>
                    <a:pt x="2751" y="3712"/>
                    <a:pt x="2751" y="3757"/>
                    <a:pt x="2728" y="3785"/>
                  </a:cubicBezTo>
                  <a:cubicBezTo>
                    <a:pt x="2712" y="3803"/>
                    <a:pt x="2694" y="3809"/>
                    <a:pt x="2671" y="3809"/>
                  </a:cubicBezTo>
                  <a:cubicBezTo>
                    <a:pt x="2655" y="3809"/>
                    <a:pt x="2637" y="3803"/>
                    <a:pt x="2626" y="3791"/>
                  </a:cubicBezTo>
                  <a:cubicBezTo>
                    <a:pt x="2597" y="3769"/>
                    <a:pt x="2563" y="3740"/>
                    <a:pt x="2529" y="3717"/>
                  </a:cubicBezTo>
                  <a:cubicBezTo>
                    <a:pt x="2461" y="3672"/>
                    <a:pt x="2382" y="3633"/>
                    <a:pt x="2280" y="3599"/>
                  </a:cubicBezTo>
                  <a:cubicBezTo>
                    <a:pt x="2154" y="3558"/>
                    <a:pt x="2030" y="3536"/>
                    <a:pt x="1899" y="3524"/>
                  </a:cubicBezTo>
                  <a:lnTo>
                    <a:pt x="1819" y="3524"/>
                  </a:lnTo>
                  <a:cubicBezTo>
                    <a:pt x="1740" y="3524"/>
                    <a:pt x="1671" y="3530"/>
                    <a:pt x="1609" y="3541"/>
                  </a:cubicBezTo>
                  <a:cubicBezTo>
                    <a:pt x="1569" y="3552"/>
                    <a:pt x="1535" y="3564"/>
                    <a:pt x="1506" y="3581"/>
                  </a:cubicBezTo>
                  <a:cubicBezTo>
                    <a:pt x="1490" y="3586"/>
                    <a:pt x="1472" y="3599"/>
                    <a:pt x="1461" y="3609"/>
                  </a:cubicBezTo>
                  <a:cubicBezTo>
                    <a:pt x="1456" y="3615"/>
                    <a:pt x="1450" y="3620"/>
                    <a:pt x="1444" y="3626"/>
                  </a:cubicBezTo>
                  <a:lnTo>
                    <a:pt x="1438" y="3644"/>
                  </a:lnTo>
                  <a:lnTo>
                    <a:pt x="1433" y="3660"/>
                  </a:lnTo>
                  <a:cubicBezTo>
                    <a:pt x="1433" y="3667"/>
                    <a:pt x="1433" y="3672"/>
                    <a:pt x="1438" y="3678"/>
                  </a:cubicBezTo>
                  <a:cubicBezTo>
                    <a:pt x="1438" y="3694"/>
                    <a:pt x="1444" y="3712"/>
                    <a:pt x="1456" y="3723"/>
                  </a:cubicBezTo>
                  <a:cubicBezTo>
                    <a:pt x="1467" y="3757"/>
                    <a:pt x="1490" y="3785"/>
                    <a:pt x="1519" y="3819"/>
                  </a:cubicBezTo>
                  <a:cubicBezTo>
                    <a:pt x="1575" y="3877"/>
                    <a:pt x="1643" y="3933"/>
                    <a:pt x="1729" y="3995"/>
                  </a:cubicBezTo>
                  <a:cubicBezTo>
                    <a:pt x="1763" y="4019"/>
                    <a:pt x="1763" y="4064"/>
                    <a:pt x="1751" y="4098"/>
                  </a:cubicBezTo>
                  <a:cubicBezTo>
                    <a:pt x="1734" y="4121"/>
                    <a:pt x="1705" y="4144"/>
                    <a:pt x="1677" y="4144"/>
                  </a:cubicBezTo>
                  <a:lnTo>
                    <a:pt x="1660" y="4144"/>
                  </a:lnTo>
                  <a:cubicBezTo>
                    <a:pt x="1501" y="4103"/>
                    <a:pt x="1348" y="4081"/>
                    <a:pt x="1194" y="4069"/>
                  </a:cubicBezTo>
                  <a:lnTo>
                    <a:pt x="1110" y="4069"/>
                  </a:lnTo>
                  <a:cubicBezTo>
                    <a:pt x="1018" y="4069"/>
                    <a:pt x="939" y="4076"/>
                    <a:pt x="859" y="4092"/>
                  </a:cubicBezTo>
                  <a:cubicBezTo>
                    <a:pt x="803" y="4103"/>
                    <a:pt x="751" y="4121"/>
                    <a:pt x="706" y="4144"/>
                  </a:cubicBezTo>
                  <a:cubicBezTo>
                    <a:pt x="677" y="4160"/>
                    <a:pt x="649" y="4178"/>
                    <a:pt x="620" y="4205"/>
                  </a:cubicBezTo>
                  <a:cubicBezTo>
                    <a:pt x="598" y="4223"/>
                    <a:pt x="575" y="4252"/>
                    <a:pt x="552" y="4274"/>
                  </a:cubicBezTo>
                  <a:cubicBezTo>
                    <a:pt x="546" y="4291"/>
                    <a:pt x="541" y="4308"/>
                    <a:pt x="530" y="4320"/>
                  </a:cubicBezTo>
                  <a:cubicBezTo>
                    <a:pt x="530" y="4331"/>
                    <a:pt x="530" y="4342"/>
                    <a:pt x="523" y="4349"/>
                  </a:cubicBezTo>
                  <a:lnTo>
                    <a:pt x="530" y="4365"/>
                  </a:lnTo>
                  <a:cubicBezTo>
                    <a:pt x="530" y="4376"/>
                    <a:pt x="530" y="4383"/>
                    <a:pt x="535" y="4388"/>
                  </a:cubicBezTo>
                  <a:cubicBezTo>
                    <a:pt x="541" y="4394"/>
                    <a:pt x="546" y="4404"/>
                    <a:pt x="552" y="4410"/>
                  </a:cubicBezTo>
                  <a:cubicBezTo>
                    <a:pt x="564" y="4428"/>
                    <a:pt x="580" y="4439"/>
                    <a:pt x="598" y="4451"/>
                  </a:cubicBezTo>
                  <a:cubicBezTo>
                    <a:pt x="632" y="4473"/>
                    <a:pt x="677" y="4490"/>
                    <a:pt x="722" y="4507"/>
                  </a:cubicBezTo>
                  <a:cubicBezTo>
                    <a:pt x="762" y="4519"/>
                    <a:pt x="803" y="4530"/>
                    <a:pt x="837" y="4535"/>
                  </a:cubicBezTo>
                  <a:cubicBezTo>
                    <a:pt x="898" y="4546"/>
                    <a:pt x="939" y="4609"/>
                    <a:pt x="927" y="4672"/>
                  </a:cubicBezTo>
                  <a:cubicBezTo>
                    <a:pt x="916" y="4717"/>
                    <a:pt x="876" y="4758"/>
                    <a:pt x="825" y="4758"/>
                  </a:cubicBezTo>
                  <a:cubicBezTo>
                    <a:pt x="796" y="4763"/>
                    <a:pt x="769" y="4763"/>
                    <a:pt x="740" y="4769"/>
                  </a:cubicBezTo>
                  <a:cubicBezTo>
                    <a:pt x="694" y="4785"/>
                    <a:pt x="649" y="4797"/>
                    <a:pt x="591" y="4819"/>
                  </a:cubicBezTo>
                  <a:cubicBezTo>
                    <a:pt x="552" y="4837"/>
                    <a:pt x="507" y="4853"/>
                    <a:pt x="467" y="4871"/>
                  </a:cubicBezTo>
                  <a:cubicBezTo>
                    <a:pt x="370" y="4921"/>
                    <a:pt x="284" y="4984"/>
                    <a:pt x="205" y="5052"/>
                  </a:cubicBezTo>
                  <a:cubicBezTo>
                    <a:pt x="155" y="5099"/>
                    <a:pt x="114" y="5144"/>
                    <a:pt x="80" y="5194"/>
                  </a:cubicBezTo>
                  <a:cubicBezTo>
                    <a:pt x="58" y="5228"/>
                    <a:pt x="40" y="5269"/>
                    <a:pt x="24" y="5314"/>
                  </a:cubicBezTo>
                  <a:cubicBezTo>
                    <a:pt x="12" y="5348"/>
                    <a:pt x="6" y="5377"/>
                    <a:pt x="1" y="5405"/>
                  </a:cubicBezTo>
                  <a:cubicBezTo>
                    <a:pt x="1" y="5416"/>
                    <a:pt x="1" y="5427"/>
                    <a:pt x="6" y="5433"/>
                  </a:cubicBezTo>
                  <a:lnTo>
                    <a:pt x="6" y="5445"/>
                  </a:lnTo>
                  <a:lnTo>
                    <a:pt x="19" y="5456"/>
                  </a:lnTo>
                  <a:cubicBezTo>
                    <a:pt x="29" y="5461"/>
                    <a:pt x="35" y="5467"/>
                    <a:pt x="46" y="5474"/>
                  </a:cubicBezTo>
                  <a:cubicBezTo>
                    <a:pt x="80" y="5479"/>
                    <a:pt x="121" y="5485"/>
                    <a:pt x="160" y="5490"/>
                  </a:cubicBezTo>
                  <a:lnTo>
                    <a:pt x="189" y="5490"/>
                  </a:lnTo>
                  <a:cubicBezTo>
                    <a:pt x="268" y="5490"/>
                    <a:pt x="347" y="5479"/>
                    <a:pt x="415" y="5474"/>
                  </a:cubicBezTo>
                  <a:cubicBezTo>
                    <a:pt x="455" y="5467"/>
                    <a:pt x="501" y="5467"/>
                    <a:pt x="546" y="5461"/>
                  </a:cubicBezTo>
                  <a:cubicBezTo>
                    <a:pt x="586" y="5461"/>
                    <a:pt x="620" y="5485"/>
                    <a:pt x="632" y="5519"/>
                  </a:cubicBezTo>
                  <a:cubicBezTo>
                    <a:pt x="643" y="5553"/>
                    <a:pt x="638" y="5581"/>
                    <a:pt x="620" y="5610"/>
                  </a:cubicBezTo>
                  <a:cubicBezTo>
                    <a:pt x="580" y="5655"/>
                    <a:pt x="546" y="5700"/>
                    <a:pt x="507" y="5746"/>
                  </a:cubicBezTo>
                  <a:lnTo>
                    <a:pt x="484" y="5774"/>
                  </a:lnTo>
                  <a:cubicBezTo>
                    <a:pt x="467" y="5791"/>
                    <a:pt x="449" y="5815"/>
                    <a:pt x="439" y="5831"/>
                  </a:cubicBezTo>
                  <a:lnTo>
                    <a:pt x="428" y="5849"/>
                  </a:lnTo>
                  <a:cubicBezTo>
                    <a:pt x="415" y="5865"/>
                    <a:pt x="399" y="5888"/>
                    <a:pt x="387" y="5910"/>
                  </a:cubicBezTo>
                  <a:cubicBezTo>
                    <a:pt x="308" y="6030"/>
                    <a:pt x="257" y="6132"/>
                    <a:pt x="216" y="6235"/>
                  </a:cubicBezTo>
                  <a:cubicBezTo>
                    <a:pt x="200" y="6285"/>
                    <a:pt x="194" y="6331"/>
                    <a:pt x="189" y="6376"/>
                  </a:cubicBezTo>
                  <a:cubicBezTo>
                    <a:pt x="189" y="6405"/>
                    <a:pt x="189" y="6434"/>
                    <a:pt x="194" y="6462"/>
                  </a:cubicBezTo>
                  <a:cubicBezTo>
                    <a:pt x="200" y="6479"/>
                    <a:pt x="205" y="6496"/>
                    <a:pt x="211" y="6513"/>
                  </a:cubicBezTo>
                  <a:cubicBezTo>
                    <a:pt x="223" y="6531"/>
                    <a:pt x="234" y="6541"/>
                    <a:pt x="245" y="6558"/>
                  </a:cubicBezTo>
                  <a:cubicBezTo>
                    <a:pt x="263" y="6576"/>
                    <a:pt x="279" y="6586"/>
                    <a:pt x="297" y="6604"/>
                  </a:cubicBezTo>
                  <a:cubicBezTo>
                    <a:pt x="313" y="6615"/>
                    <a:pt x="331" y="6621"/>
                    <a:pt x="353" y="6626"/>
                  </a:cubicBezTo>
                  <a:cubicBezTo>
                    <a:pt x="370" y="6633"/>
                    <a:pt x="387" y="6638"/>
                    <a:pt x="404" y="6638"/>
                  </a:cubicBezTo>
                  <a:cubicBezTo>
                    <a:pt x="433" y="6638"/>
                    <a:pt x="449" y="6638"/>
                    <a:pt x="473" y="6633"/>
                  </a:cubicBezTo>
                  <a:cubicBezTo>
                    <a:pt x="507" y="6626"/>
                    <a:pt x="535" y="6615"/>
                    <a:pt x="569" y="6599"/>
                  </a:cubicBezTo>
                  <a:cubicBezTo>
                    <a:pt x="632" y="6565"/>
                    <a:pt x="688" y="6518"/>
                    <a:pt x="762" y="6456"/>
                  </a:cubicBezTo>
                  <a:cubicBezTo>
                    <a:pt x="916" y="6319"/>
                    <a:pt x="1041" y="6156"/>
                    <a:pt x="1120" y="6041"/>
                  </a:cubicBezTo>
                  <a:cubicBezTo>
                    <a:pt x="1155" y="6001"/>
                    <a:pt x="1183" y="5956"/>
                    <a:pt x="1212" y="5917"/>
                  </a:cubicBezTo>
                  <a:cubicBezTo>
                    <a:pt x="1262" y="5842"/>
                    <a:pt x="1307" y="5774"/>
                    <a:pt x="1365" y="5706"/>
                  </a:cubicBezTo>
                  <a:cubicBezTo>
                    <a:pt x="1375" y="5689"/>
                    <a:pt x="1404" y="5671"/>
                    <a:pt x="1433" y="5671"/>
                  </a:cubicBezTo>
                  <a:cubicBezTo>
                    <a:pt x="1450" y="5671"/>
                    <a:pt x="1461" y="5678"/>
                    <a:pt x="1478" y="5684"/>
                  </a:cubicBezTo>
                  <a:cubicBezTo>
                    <a:pt x="1506" y="5700"/>
                    <a:pt x="1524" y="5723"/>
                    <a:pt x="1530" y="5763"/>
                  </a:cubicBezTo>
                  <a:cubicBezTo>
                    <a:pt x="1535" y="5791"/>
                    <a:pt x="1540" y="5826"/>
                    <a:pt x="1540" y="5860"/>
                  </a:cubicBezTo>
                  <a:cubicBezTo>
                    <a:pt x="1546" y="5883"/>
                    <a:pt x="1546" y="5899"/>
                    <a:pt x="1546" y="5922"/>
                  </a:cubicBezTo>
                  <a:lnTo>
                    <a:pt x="1553" y="5973"/>
                  </a:lnTo>
                  <a:lnTo>
                    <a:pt x="1558" y="6019"/>
                  </a:lnTo>
                  <a:cubicBezTo>
                    <a:pt x="1569" y="6087"/>
                    <a:pt x="1575" y="6149"/>
                    <a:pt x="1587" y="6211"/>
                  </a:cubicBezTo>
                  <a:cubicBezTo>
                    <a:pt x="1598" y="6258"/>
                    <a:pt x="1614" y="6297"/>
                    <a:pt x="1626" y="6331"/>
                  </a:cubicBezTo>
                  <a:cubicBezTo>
                    <a:pt x="1637" y="6348"/>
                    <a:pt x="1648" y="6366"/>
                    <a:pt x="1660" y="6382"/>
                  </a:cubicBezTo>
                  <a:cubicBezTo>
                    <a:pt x="1671" y="6387"/>
                    <a:pt x="1677" y="6394"/>
                    <a:pt x="1689" y="6405"/>
                  </a:cubicBezTo>
                  <a:cubicBezTo>
                    <a:pt x="1695" y="6411"/>
                    <a:pt x="1705" y="6411"/>
                    <a:pt x="1716" y="6416"/>
                  </a:cubicBezTo>
                  <a:cubicBezTo>
                    <a:pt x="1729" y="6421"/>
                    <a:pt x="1745" y="6421"/>
                    <a:pt x="1757" y="6428"/>
                  </a:cubicBezTo>
                  <a:cubicBezTo>
                    <a:pt x="1774" y="6428"/>
                    <a:pt x="1785" y="6421"/>
                    <a:pt x="1802" y="6421"/>
                  </a:cubicBezTo>
                  <a:cubicBezTo>
                    <a:pt x="1819" y="6416"/>
                    <a:pt x="1831" y="6411"/>
                    <a:pt x="1847" y="6405"/>
                  </a:cubicBezTo>
                  <a:cubicBezTo>
                    <a:pt x="1865" y="6394"/>
                    <a:pt x="1887" y="6376"/>
                    <a:pt x="1905" y="6366"/>
                  </a:cubicBezTo>
                  <a:cubicBezTo>
                    <a:pt x="1933" y="6337"/>
                    <a:pt x="1962" y="6297"/>
                    <a:pt x="1996" y="6258"/>
                  </a:cubicBezTo>
                  <a:cubicBezTo>
                    <a:pt x="2057" y="6156"/>
                    <a:pt x="2109" y="6036"/>
                    <a:pt x="2160" y="5883"/>
                  </a:cubicBezTo>
                  <a:cubicBezTo>
                    <a:pt x="2194" y="5774"/>
                    <a:pt x="2228" y="5655"/>
                    <a:pt x="2262" y="5508"/>
                  </a:cubicBezTo>
                  <a:cubicBezTo>
                    <a:pt x="2280" y="5450"/>
                    <a:pt x="2319" y="5411"/>
                    <a:pt x="2376" y="5405"/>
                  </a:cubicBezTo>
                  <a:cubicBezTo>
                    <a:pt x="2439" y="5405"/>
                    <a:pt x="2484" y="5440"/>
                    <a:pt x="2501" y="5490"/>
                  </a:cubicBezTo>
                  <a:cubicBezTo>
                    <a:pt x="2518" y="5524"/>
                    <a:pt x="2529" y="5558"/>
                    <a:pt x="2547" y="5592"/>
                  </a:cubicBezTo>
                  <a:cubicBezTo>
                    <a:pt x="2569" y="5626"/>
                    <a:pt x="2586" y="5661"/>
                    <a:pt x="2615" y="5689"/>
                  </a:cubicBezTo>
                  <a:cubicBezTo>
                    <a:pt x="2626" y="5706"/>
                    <a:pt x="2644" y="5718"/>
                    <a:pt x="2660" y="5734"/>
                  </a:cubicBezTo>
                  <a:cubicBezTo>
                    <a:pt x="2671" y="5740"/>
                    <a:pt x="2683" y="5740"/>
                    <a:pt x="2694" y="5746"/>
                  </a:cubicBezTo>
                  <a:cubicBezTo>
                    <a:pt x="2705" y="5752"/>
                    <a:pt x="2712" y="5752"/>
                    <a:pt x="2723" y="5752"/>
                  </a:cubicBezTo>
                  <a:lnTo>
                    <a:pt x="2751" y="5752"/>
                  </a:lnTo>
                  <a:cubicBezTo>
                    <a:pt x="2762" y="5746"/>
                    <a:pt x="2773" y="5746"/>
                    <a:pt x="2786" y="5740"/>
                  </a:cubicBezTo>
                  <a:cubicBezTo>
                    <a:pt x="2807" y="5723"/>
                    <a:pt x="2831" y="5712"/>
                    <a:pt x="2848" y="5695"/>
                  </a:cubicBezTo>
                  <a:cubicBezTo>
                    <a:pt x="2876" y="5666"/>
                    <a:pt x="2899" y="5644"/>
                    <a:pt x="2917" y="5610"/>
                  </a:cubicBezTo>
                  <a:cubicBezTo>
                    <a:pt x="2944" y="5569"/>
                    <a:pt x="2962" y="5530"/>
                    <a:pt x="2978" y="5479"/>
                  </a:cubicBezTo>
                  <a:cubicBezTo>
                    <a:pt x="3007" y="5399"/>
                    <a:pt x="3024" y="5303"/>
                    <a:pt x="3030" y="5194"/>
                  </a:cubicBezTo>
                  <a:cubicBezTo>
                    <a:pt x="3035" y="5002"/>
                    <a:pt x="3019" y="4792"/>
                    <a:pt x="2967" y="4541"/>
                  </a:cubicBezTo>
                  <a:lnTo>
                    <a:pt x="2962" y="4530"/>
                  </a:lnTo>
                  <a:cubicBezTo>
                    <a:pt x="2956" y="4485"/>
                    <a:pt x="2944" y="4456"/>
                    <a:pt x="2938" y="4422"/>
                  </a:cubicBezTo>
                  <a:cubicBezTo>
                    <a:pt x="2927" y="4394"/>
                    <a:pt x="2933" y="4370"/>
                    <a:pt x="2938" y="4349"/>
                  </a:cubicBezTo>
                  <a:cubicBezTo>
                    <a:pt x="2951" y="4325"/>
                    <a:pt x="2972" y="4308"/>
                    <a:pt x="2996" y="4302"/>
                  </a:cubicBezTo>
                  <a:cubicBezTo>
                    <a:pt x="3007" y="4297"/>
                    <a:pt x="3012" y="4297"/>
                    <a:pt x="3024" y="4297"/>
                  </a:cubicBezTo>
                  <a:cubicBezTo>
                    <a:pt x="3069" y="4297"/>
                    <a:pt x="3103" y="4320"/>
                    <a:pt x="3114" y="4359"/>
                  </a:cubicBezTo>
                  <a:cubicBezTo>
                    <a:pt x="3161" y="4485"/>
                    <a:pt x="3189" y="4609"/>
                    <a:pt x="3211" y="4740"/>
                  </a:cubicBezTo>
                  <a:cubicBezTo>
                    <a:pt x="3274" y="4871"/>
                    <a:pt x="3326" y="5002"/>
                    <a:pt x="3376" y="5138"/>
                  </a:cubicBezTo>
                  <a:cubicBezTo>
                    <a:pt x="3428" y="5275"/>
                    <a:pt x="3478" y="5416"/>
                    <a:pt x="3518" y="5564"/>
                  </a:cubicBezTo>
                  <a:lnTo>
                    <a:pt x="3523" y="5592"/>
                  </a:lnTo>
                  <a:lnTo>
                    <a:pt x="3536" y="5632"/>
                  </a:lnTo>
                  <a:lnTo>
                    <a:pt x="3547" y="5637"/>
                  </a:lnTo>
                  <a:cubicBezTo>
                    <a:pt x="3649" y="5637"/>
                    <a:pt x="3746" y="5626"/>
                    <a:pt x="3842" y="5603"/>
                  </a:cubicBezTo>
                  <a:cubicBezTo>
                    <a:pt x="3995" y="5569"/>
                    <a:pt x="4144" y="5513"/>
                    <a:pt x="4325" y="5422"/>
                  </a:cubicBezTo>
                  <a:lnTo>
                    <a:pt x="4393" y="5382"/>
                  </a:lnTo>
                  <a:lnTo>
                    <a:pt x="4485" y="5337"/>
                  </a:lnTo>
                  <a:cubicBezTo>
                    <a:pt x="4462" y="5285"/>
                    <a:pt x="4438" y="5235"/>
                    <a:pt x="4410" y="5189"/>
                  </a:cubicBezTo>
                  <a:cubicBezTo>
                    <a:pt x="4348" y="5075"/>
                    <a:pt x="4286" y="4962"/>
                    <a:pt x="4218" y="4853"/>
                  </a:cubicBezTo>
                  <a:cubicBezTo>
                    <a:pt x="4183" y="4797"/>
                    <a:pt x="4149" y="4740"/>
                    <a:pt x="4110" y="4690"/>
                  </a:cubicBezTo>
                  <a:cubicBezTo>
                    <a:pt x="4058" y="4666"/>
                    <a:pt x="4013" y="4632"/>
                    <a:pt x="3961" y="4598"/>
                  </a:cubicBezTo>
                  <a:cubicBezTo>
                    <a:pt x="3848" y="4524"/>
                    <a:pt x="3701" y="4399"/>
                    <a:pt x="3638" y="4218"/>
                  </a:cubicBezTo>
                  <a:cubicBezTo>
                    <a:pt x="3609" y="4149"/>
                    <a:pt x="3649" y="4069"/>
                    <a:pt x="3717" y="4047"/>
                  </a:cubicBezTo>
                  <a:cubicBezTo>
                    <a:pt x="3735" y="4042"/>
                    <a:pt x="3746" y="4035"/>
                    <a:pt x="3762" y="4035"/>
                  </a:cubicBezTo>
                  <a:cubicBezTo>
                    <a:pt x="3785" y="4035"/>
                    <a:pt x="3803" y="4042"/>
                    <a:pt x="3825" y="4053"/>
                  </a:cubicBezTo>
                  <a:cubicBezTo>
                    <a:pt x="3842" y="4058"/>
                    <a:pt x="3859" y="4076"/>
                    <a:pt x="3877" y="4092"/>
                  </a:cubicBezTo>
                  <a:cubicBezTo>
                    <a:pt x="3898" y="4144"/>
                    <a:pt x="3933" y="4189"/>
                    <a:pt x="3973" y="4234"/>
                  </a:cubicBezTo>
                  <a:cubicBezTo>
                    <a:pt x="4018" y="4286"/>
                    <a:pt x="4076" y="4331"/>
                    <a:pt x="4144" y="4383"/>
                  </a:cubicBezTo>
                  <a:cubicBezTo>
                    <a:pt x="4239" y="4444"/>
                    <a:pt x="4348" y="4496"/>
                    <a:pt x="4462" y="4535"/>
                  </a:cubicBezTo>
                  <a:cubicBezTo>
                    <a:pt x="4564" y="4564"/>
                    <a:pt x="4661" y="4587"/>
                    <a:pt x="4751" y="4593"/>
                  </a:cubicBezTo>
                  <a:lnTo>
                    <a:pt x="4797" y="4593"/>
                  </a:lnTo>
                  <a:cubicBezTo>
                    <a:pt x="4848" y="4593"/>
                    <a:pt x="4887" y="4593"/>
                    <a:pt x="4934" y="4580"/>
                  </a:cubicBezTo>
                  <a:cubicBezTo>
                    <a:pt x="4955" y="4575"/>
                    <a:pt x="4984" y="4570"/>
                    <a:pt x="5002" y="4559"/>
                  </a:cubicBezTo>
                  <a:cubicBezTo>
                    <a:pt x="5018" y="4553"/>
                    <a:pt x="5030" y="4541"/>
                    <a:pt x="5041" y="4535"/>
                  </a:cubicBezTo>
                  <a:cubicBezTo>
                    <a:pt x="5052" y="4524"/>
                    <a:pt x="5058" y="4512"/>
                    <a:pt x="5064" y="4501"/>
                  </a:cubicBezTo>
                  <a:cubicBezTo>
                    <a:pt x="5075" y="4490"/>
                    <a:pt x="5081" y="4478"/>
                    <a:pt x="5086" y="4467"/>
                  </a:cubicBezTo>
                  <a:cubicBezTo>
                    <a:pt x="5086" y="4451"/>
                    <a:pt x="5092" y="4428"/>
                    <a:pt x="5092" y="4410"/>
                  </a:cubicBezTo>
                  <a:cubicBezTo>
                    <a:pt x="5092" y="4376"/>
                    <a:pt x="5092" y="4349"/>
                    <a:pt x="5086" y="4314"/>
                  </a:cubicBezTo>
                  <a:cubicBezTo>
                    <a:pt x="5070" y="4252"/>
                    <a:pt x="5052" y="4194"/>
                    <a:pt x="5018" y="4126"/>
                  </a:cubicBezTo>
                  <a:cubicBezTo>
                    <a:pt x="5002" y="4092"/>
                    <a:pt x="5018" y="4042"/>
                    <a:pt x="5052" y="4019"/>
                  </a:cubicBezTo>
                  <a:cubicBezTo>
                    <a:pt x="5064" y="4008"/>
                    <a:pt x="5086" y="4001"/>
                    <a:pt x="5104" y="4001"/>
                  </a:cubicBezTo>
                  <a:cubicBezTo>
                    <a:pt x="5115" y="4001"/>
                    <a:pt x="5133" y="4008"/>
                    <a:pt x="5144" y="4013"/>
                  </a:cubicBezTo>
                  <a:cubicBezTo>
                    <a:pt x="5251" y="4064"/>
                    <a:pt x="5382" y="4115"/>
                    <a:pt x="5519" y="4160"/>
                  </a:cubicBezTo>
                  <a:cubicBezTo>
                    <a:pt x="5684" y="4218"/>
                    <a:pt x="5825" y="4246"/>
                    <a:pt x="5967" y="4257"/>
                  </a:cubicBezTo>
                  <a:lnTo>
                    <a:pt x="6007" y="4257"/>
                  </a:lnTo>
                  <a:cubicBezTo>
                    <a:pt x="6075" y="4257"/>
                    <a:pt x="6138" y="4252"/>
                    <a:pt x="6200" y="4239"/>
                  </a:cubicBezTo>
                  <a:cubicBezTo>
                    <a:pt x="6251" y="4223"/>
                    <a:pt x="6303" y="4205"/>
                    <a:pt x="6348" y="4184"/>
                  </a:cubicBezTo>
                  <a:cubicBezTo>
                    <a:pt x="6387" y="4160"/>
                    <a:pt x="6421" y="4137"/>
                    <a:pt x="6450" y="4115"/>
                  </a:cubicBezTo>
                  <a:cubicBezTo>
                    <a:pt x="6468" y="4098"/>
                    <a:pt x="6484" y="4076"/>
                    <a:pt x="6502" y="4058"/>
                  </a:cubicBezTo>
                  <a:cubicBezTo>
                    <a:pt x="6507" y="4042"/>
                    <a:pt x="6518" y="4024"/>
                    <a:pt x="6524" y="4008"/>
                  </a:cubicBezTo>
                  <a:cubicBezTo>
                    <a:pt x="6530" y="3984"/>
                    <a:pt x="6536" y="3967"/>
                    <a:pt x="6536" y="3950"/>
                  </a:cubicBezTo>
                  <a:cubicBezTo>
                    <a:pt x="6536" y="3933"/>
                    <a:pt x="6536" y="3911"/>
                    <a:pt x="6530" y="3888"/>
                  </a:cubicBezTo>
                  <a:cubicBezTo>
                    <a:pt x="6524" y="3859"/>
                    <a:pt x="6513" y="3837"/>
                    <a:pt x="6502" y="3809"/>
                  </a:cubicBezTo>
                  <a:cubicBezTo>
                    <a:pt x="6479" y="3774"/>
                    <a:pt x="6462" y="3740"/>
                    <a:pt x="6434" y="3712"/>
                  </a:cubicBezTo>
                  <a:cubicBezTo>
                    <a:pt x="6405" y="3678"/>
                    <a:pt x="6371" y="3649"/>
                    <a:pt x="6331" y="3626"/>
                  </a:cubicBezTo>
                  <a:cubicBezTo>
                    <a:pt x="6308" y="3609"/>
                    <a:pt x="6285" y="3599"/>
                    <a:pt x="6263" y="3592"/>
                  </a:cubicBezTo>
                  <a:lnTo>
                    <a:pt x="6229" y="3575"/>
                  </a:lnTo>
                  <a:lnTo>
                    <a:pt x="6183" y="3558"/>
                  </a:lnTo>
                  <a:cubicBezTo>
                    <a:pt x="6149" y="3547"/>
                    <a:pt x="6121" y="3513"/>
                    <a:pt x="6109" y="3484"/>
                  </a:cubicBezTo>
                  <a:cubicBezTo>
                    <a:pt x="6098" y="3450"/>
                    <a:pt x="6104" y="3410"/>
                    <a:pt x="6115" y="3376"/>
                  </a:cubicBezTo>
                  <a:cubicBezTo>
                    <a:pt x="6138" y="3331"/>
                    <a:pt x="6190" y="3303"/>
                    <a:pt x="6240" y="3303"/>
                  </a:cubicBezTo>
                  <a:lnTo>
                    <a:pt x="6263" y="3303"/>
                  </a:lnTo>
                  <a:cubicBezTo>
                    <a:pt x="6342" y="3326"/>
                    <a:pt x="6428" y="3337"/>
                    <a:pt x="6536" y="3342"/>
                  </a:cubicBezTo>
                  <a:cubicBezTo>
                    <a:pt x="6581" y="3348"/>
                    <a:pt x="6620" y="3348"/>
                    <a:pt x="6667" y="3348"/>
                  </a:cubicBezTo>
                  <a:cubicBezTo>
                    <a:pt x="6830" y="3348"/>
                    <a:pt x="6985" y="3331"/>
                    <a:pt x="7132" y="3303"/>
                  </a:cubicBezTo>
                  <a:cubicBezTo>
                    <a:pt x="7240" y="3279"/>
                    <a:pt x="7336" y="3245"/>
                    <a:pt x="7417" y="3206"/>
                  </a:cubicBezTo>
                  <a:cubicBezTo>
                    <a:pt x="7451" y="3183"/>
                    <a:pt x="7485" y="3166"/>
                    <a:pt x="7519" y="3138"/>
                  </a:cubicBezTo>
                  <a:cubicBezTo>
                    <a:pt x="7536" y="3121"/>
                    <a:pt x="7553" y="3103"/>
                    <a:pt x="7564" y="3080"/>
                  </a:cubicBezTo>
                  <a:cubicBezTo>
                    <a:pt x="7575" y="3064"/>
                    <a:pt x="7581" y="3046"/>
                    <a:pt x="7593" y="3030"/>
                  </a:cubicBezTo>
                  <a:cubicBezTo>
                    <a:pt x="7598" y="3012"/>
                    <a:pt x="7598" y="2990"/>
                    <a:pt x="7604" y="2967"/>
                  </a:cubicBezTo>
                  <a:cubicBezTo>
                    <a:pt x="7604" y="2951"/>
                    <a:pt x="7604" y="2933"/>
                    <a:pt x="7598" y="2917"/>
                  </a:cubicBezTo>
                  <a:cubicBezTo>
                    <a:pt x="7593" y="2904"/>
                    <a:pt x="7593" y="2893"/>
                    <a:pt x="7587" y="2883"/>
                  </a:cubicBezTo>
                  <a:cubicBezTo>
                    <a:pt x="7575" y="2865"/>
                    <a:pt x="7570" y="2854"/>
                    <a:pt x="7559" y="2842"/>
                  </a:cubicBezTo>
                  <a:cubicBezTo>
                    <a:pt x="7536" y="2820"/>
                    <a:pt x="7519" y="2808"/>
                    <a:pt x="7496" y="2791"/>
                  </a:cubicBezTo>
                  <a:cubicBezTo>
                    <a:pt x="7451" y="2763"/>
                    <a:pt x="7394" y="2734"/>
                    <a:pt x="7326" y="2712"/>
                  </a:cubicBezTo>
                  <a:cubicBezTo>
                    <a:pt x="7184" y="2666"/>
                    <a:pt x="7024" y="2644"/>
                    <a:pt x="6882" y="2626"/>
                  </a:cubicBezTo>
                  <a:cubicBezTo>
                    <a:pt x="6830" y="2621"/>
                    <a:pt x="6775" y="2621"/>
                    <a:pt x="6723" y="2615"/>
                  </a:cubicBezTo>
                  <a:lnTo>
                    <a:pt x="6672" y="2610"/>
                  </a:lnTo>
                  <a:cubicBezTo>
                    <a:pt x="6655" y="2610"/>
                    <a:pt x="6644" y="2610"/>
                    <a:pt x="6626" y="2603"/>
                  </a:cubicBezTo>
                  <a:cubicBezTo>
                    <a:pt x="6615" y="2603"/>
                    <a:pt x="6599" y="2598"/>
                    <a:pt x="6586" y="2598"/>
                  </a:cubicBezTo>
                  <a:cubicBezTo>
                    <a:pt x="6558" y="2598"/>
                    <a:pt x="6536" y="2592"/>
                    <a:pt x="6513" y="2592"/>
                  </a:cubicBezTo>
                  <a:cubicBezTo>
                    <a:pt x="6468" y="2592"/>
                    <a:pt x="6439" y="2547"/>
                    <a:pt x="6434" y="2508"/>
                  </a:cubicBezTo>
                  <a:cubicBezTo>
                    <a:pt x="6434" y="2473"/>
                    <a:pt x="6445" y="2439"/>
                    <a:pt x="6473" y="2416"/>
                  </a:cubicBezTo>
                  <a:cubicBezTo>
                    <a:pt x="6536" y="2377"/>
                    <a:pt x="6604" y="2342"/>
                    <a:pt x="6667" y="2314"/>
                  </a:cubicBezTo>
                  <a:lnTo>
                    <a:pt x="6701" y="2296"/>
                  </a:lnTo>
                  <a:lnTo>
                    <a:pt x="6762" y="2269"/>
                  </a:lnTo>
                  <a:lnTo>
                    <a:pt x="6780" y="2257"/>
                  </a:lnTo>
                  <a:cubicBezTo>
                    <a:pt x="6848" y="2228"/>
                    <a:pt x="6916" y="2194"/>
                    <a:pt x="6979" y="2160"/>
                  </a:cubicBezTo>
                  <a:lnTo>
                    <a:pt x="6990" y="2154"/>
                  </a:lnTo>
                  <a:cubicBezTo>
                    <a:pt x="7116" y="2092"/>
                    <a:pt x="7246" y="2018"/>
                    <a:pt x="7360" y="1921"/>
                  </a:cubicBezTo>
                  <a:cubicBezTo>
                    <a:pt x="7399" y="1887"/>
                    <a:pt x="7428" y="1853"/>
                    <a:pt x="7451" y="1819"/>
                  </a:cubicBezTo>
                  <a:cubicBezTo>
                    <a:pt x="7462" y="1802"/>
                    <a:pt x="7473" y="1785"/>
                    <a:pt x="7478" y="1763"/>
                  </a:cubicBezTo>
                  <a:cubicBezTo>
                    <a:pt x="7485" y="1751"/>
                    <a:pt x="7485" y="1734"/>
                    <a:pt x="7491" y="1717"/>
                  </a:cubicBezTo>
                  <a:cubicBezTo>
                    <a:pt x="7491" y="1706"/>
                    <a:pt x="7485" y="1695"/>
                    <a:pt x="7485" y="1677"/>
                  </a:cubicBezTo>
                  <a:cubicBezTo>
                    <a:pt x="7478" y="1661"/>
                    <a:pt x="7473" y="1648"/>
                    <a:pt x="7467" y="1632"/>
                  </a:cubicBezTo>
                  <a:cubicBezTo>
                    <a:pt x="7462" y="1621"/>
                    <a:pt x="7451" y="1609"/>
                    <a:pt x="7439" y="1592"/>
                  </a:cubicBezTo>
                  <a:cubicBezTo>
                    <a:pt x="7433" y="1580"/>
                    <a:pt x="7417" y="1575"/>
                    <a:pt x="7405" y="1564"/>
                  </a:cubicBezTo>
                  <a:cubicBezTo>
                    <a:pt x="7388" y="1553"/>
                    <a:pt x="7371" y="1546"/>
                    <a:pt x="7354" y="1541"/>
                  </a:cubicBezTo>
                  <a:cubicBezTo>
                    <a:pt x="7326" y="1530"/>
                    <a:pt x="7297" y="1530"/>
                    <a:pt x="7263" y="1524"/>
                  </a:cubicBezTo>
                  <a:lnTo>
                    <a:pt x="7240" y="1524"/>
                  </a:lnTo>
                  <a:cubicBezTo>
                    <a:pt x="7178" y="1524"/>
                    <a:pt x="7110" y="1530"/>
                    <a:pt x="7035" y="1546"/>
                  </a:cubicBezTo>
                  <a:cubicBezTo>
                    <a:pt x="6865" y="1587"/>
                    <a:pt x="6689" y="1655"/>
                    <a:pt x="6473" y="1768"/>
                  </a:cubicBezTo>
                  <a:cubicBezTo>
                    <a:pt x="6376" y="1813"/>
                    <a:pt x="6285" y="1871"/>
                    <a:pt x="6195" y="1928"/>
                  </a:cubicBezTo>
                  <a:cubicBezTo>
                    <a:pt x="6109" y="1978"/>
                    <a:pt x="6041" y="2023"/>
                    <a:pt x="5978" y="2075"/>
                  </a:cubicBezTo>
                  <a:lnTo>
                    <a:pt x="5917" y="2126"/>
                  </a:lnTo>
                  <a:cubicBezTo>
                    <a:pt x="5899" y="2143"/>
                    <a:pt x="5888" y="2154"/>
                    <a:pt x="5870" y="2172"/>
                  </a:cubicBezTo>
                  <a:cubicBezTo>
                    <a:pt x="5854" y="2194"/>
                    <a:pt x="5831" y="2206"/>
                    <a:pt x="5802" y="2206"/>
                  </a:cubicBezTo>
                  <a:cubicBezTo>
                    <a:pt x="5791" y="2206"/>
                    <a:pt x="5780" y="2201"/>
                    <a:pt x="5768" y="2194"/>
                  </a:cubicBezTo>
                  <a:cubicBezTo>
                    <a:pt x="5734" y="2177"/>
                    <a:pt x="5705" y="2138"/>
                    <a:pt x="5718" y="2098"/>
                  </a:cubicBezTo>
                  <a:cubicBezTo>
                    <a:pt x="5746" y="2007"/>
                    <a:pt x="5780" y="1899"/>
                    <a:pt x="5786" y="1797"/>
                  </a:cubicBezTo>
                  <a:lnTo>
                    <a:pt x="5786" y="1723"/>
                  </a:lnTo>
                  <a:cubicBezTo>
                    <a:pt x="5780" y="1717"/>
                    <a:pt x="5780" y="1711"/>
                    <a:pt x="5774" y="1700"/>
                  </a:cubicBezTo>
                  <a:lnTo>
                    <a:pt x="5757" y="1700"/>
                  </a:lnTo>
                  <a:cubicBezTo>
                    <a:pt x="5723" y="1706"/>
                    <a:pt x="5700" y="1717"/>
                    <a:pt x="5684" y="1723"/>
                  </a:cubicBezTo>
                  <a:cubicBezTo>
                    <a:pt x="5592" y="1774"/>
                    <a:pt x="5513" y="1837"/>
                    <a:pt x="5456" y="1887"/>
                  </a:cubicBezTo>
                  <a:cubicBezTo>
                    <a:pt x="5319" y="2018"/>
                    <a:pt x="5201" y="2154"/>
                    <a:pt x="5099" y="2303"/>
                  </a:cubicBezTo>
                  <a:cubicBezTo>
                    <a:pt x="5052" y="2382"/>
                    <a:pt x="5018" y="2445"/>
                    <a:pt x="4996" y="2508"/>
                  </a:cubicBezTo>
                  <a:cubicBezTo>
                    <a:pt x="4989" y="2529"/>
                    <a:pt x="4979" y="2547"/>
                    <a:pt x="4968" y="2563"/>
                  </a:cubicBezTo>
                  <a:lnTo>
                    <a:pt x="4955" y="2569"/>
                  </a:lnTo>
                  <a:lnTo>
                    <a:pt x="4944" y="2581"/>
                  </a:lnTo>
                  <a:cubicBezTo>
                    <a:pt x="4921" y="2598"/>
                    <a:pt x="4899" y="2603"/>
                    <a:pt x="4876" y="2603"/>
                  </a:cubicBezTo>
                  <a:lnTo>
                    <a:pt x="4853" y="2603"/>
                  </a:lnTo>
                  <a:cubicBezTo>
                    <a:pt x="4819" y="2598"/>
                    <a:pt x="4797" y="2581"/>
                    <a:pt x="4774" y="2553"/>
                  </a:cubicBezTo>
                  <a:cubicBezTo>
                    <a:pt x="4758" y="2529"/>
                    <a:pt x="4751" y="2501"/>
                    <a:pt x="4758" y="2461"/>
                  </a:cubicBezTo>
                  <a:cubicBezTo>
                    <a:pt x="4758" y="2427"/>
                    <a:pt x="4763" y="2398"/>
                    <a:pt x="4768" y="2371"/>
                  </a:cubicBezTo>
                  <a:cubicBezTo>
                    <a:pt x="4774" y="2325"/>
                    <a:pt x="4774" y="2285"/>
                    <a:pt x="4779" y="2240"/>
                  </a:cubicBezTo>
                  <a:cubicBezTo>
                    <a:pt x="4785" y="2183"/>
                    <a:pt x="4779" y="2132"/>
                    <a:pt x="4774" y="2092"/>
                  </a:cubicBezTo>
                  <a:cubicBezTo>
                    <a:pt x="4768" y="2075"/>
                    <a:pt x="4763" y="2064"/>
                    <a:pt x="4763" y="2052"/>
                  </a:cubicBezTo>
                  <a:lnTo>
                    <a:pt x="4751" y="2036"/>
                  </a:lnTo>
                  <a:lnTo>
                    <a:pt x="4740" y="2030"/>
                  </a:lnTo>
                  <a:lnTo>
                    <a:pt x="4729" y="2023"/>
                  </a:lnTo>
                  <a:cubicBezTo>
                    <a:pt x="4717" y="2023"/>
                    <a:pt x="4706" y="2018"/>
                    <a:pt x="4695" y="2018"/>
                  </a:cubicBezTo>
                  <a:cubicBezTo>
                    <a:pt x="4677" y="2018"/>
                    <a:pt x="4661" y="2018"/>
                    <a:pt x="4643" y="2023"/>
                  </a:cubicBezTo>
                  <a:cubicBezTo>
                    <a:pt x="4621" y="2030"/>
                    <a:pt x="4603" y="2036"/>
                    <a:pt x="4580" y="2041"/>
                  </a:cubicBezTo>
                  <a:cubicBezTo>
                    <a:pt x="4558" y="2057"/>
                    <a:pt x="4535" y="2075"/>
                    <a:pt x="4512" y="2092"/>
                  </a:cubicBezTo>
                  <a:cubicBezTo>
                    <a:pt x="4478" y="2126"/>
                    <a:pt x="4444" y="2167"/>
                    <a:pt x="4417" y="2212"/>
                  </a:cubicBezTo>
                  <a:cubicBezTo>
                    <a:pt x="4354" y="2308"/>
                    <a:pt x="4302" y="2416"/>
                    <a:pt x="4252" y="2558"/>
                  </a:cubicBezTo>
                  <a:lnTo>
                    <a:pt x="4252" y="2576"/>
                  </a:lnTo>
                  <a:cubicBezTo>
                    <a:pt x="4212" y="2683"/>
                    <a:pt x="4183" y="2797"/>
                    <a:pt x="4155" y="2928"/>
                  </a:cubicBezTo>
                  <a:cubicBezTo>
                    <a:pt x="4144" y="2978"/>
                    <a:pt x="4132" y="3030"/>
                    <a:pt x="4121" y="3080"/>
                  </a:cubicBezTo>
                  <a:lnTo>
                    <a:pt x="4115" y="3114"/>
                  </a:lnTo>
                  <a:cubicBezTo>
                    <a:pt x="4110" y="3143"/>
                    <a:pt x="4103" y="3177"/>
                    <a:pt x="4092" y="3211"/>
                  </a:cubicBezTo>
                  <a:cubicBezTo>
                    <a:pt x="4081" y="3229"/>
                    <a:pt x="4076" y="3245"/>
                    <a:pt x="4058" y="3258"/>
                  </a:cubicBezTo>
                  <a:cubicBezTo>
                    <a:pt x="4042" y="3263"/>
                    <a:pt x="4024" y="3274"/>
                    <a:pt x="4008" y="3274"/>
                  </a:cubicBezTo>
                  <a:cubicBezTo>
                    <a:pt x="3995" y="3274"/>
                    <a:pt x="3990" y="3268"/>
                    <a:pt x="3990" y="3268"/>
                  </a:cubicBezTo>
                  <a:cubicBezTo>
                    <a:pt x="3950" y="3263"/>
                    <a:pt x="3911" y="3229"/>
                    <a:pt x="3911" y="3183"/>
                  </a:cubicBezTo>
                  <a:lnTo>
                    <a:pt x="3911" y="3172"/>
                  </a:lnTo>
                  <a:lnTo>
                    <a:pt x="3911" y="3155"/>
                  </a:lnTo>
                  <a:lnTo>
                    <a:pt x="3911" y="3132"/>
                  </a:lnTo>
                  <a:cubicBezTo>
                    <a:pt x="3916" y="3012"/>
                    <a:pt x="3916" y="2888"/>
                    <a:pt x="3893" y="2773"/>
                  </a:cubicBezTo>
                  <a:cubicBezTo>
                    <a:pt x="3888" y="2746"/>
                    <a:pt x="3882" y="2723"/>
                    <a:pt x="3871" y="2700"/>
                  </a:cubicBezTo>
                  <a:cubicBezTo>
                    <a:pt x="3864" y="2689"/>
                    <a:pt x="3859" y="2678"/>
                    <a:pt x="3848" y="2666"/>
                  </a:cubicBezTo>
                  <a:cubicBezTo>
                    <a:pt x="3842" y="2660"/>
                    <a:pt x="3842" y="2660"/>
                    <a:pt x="3837" y="2655"/>
                  </a:cubicBezTo>
                  <a:cubicBezTo>
                    <a:pt x="3830" y="2649"/>
                    <a:pt x="3825" y="2649"/>
                    <a:pt x="3814" y="2644"/>
                  </a:cubicBezTo>
                  <a:lnTo>
                    <a:pt x="3740" y="2644"/>
                  </a:lnTo>
                  <a:cubicBezTo>
                    <a:pt x="3722" y="2649"/>
                    <a:pt x="3706" y="2655"/>
                    <a:pt x="3688" y="2660"/>
                  </a:cubicBezTo>
                  <a:cubicBezTo>
                    <a:pt x="3672" y="2671"/>
                    <a:pt x="3654" y="2689"/>
                    <a:pt x="3638" y="2700"/>
                  </a:cubicBezTo>
                  <a:cubicBezTo>
                    <a:pt x="3615" y="2723"/>
                    <a:pt x="3592" y="2746"/>
                    <a:pt x="3570" y="2780"/>
                  </a:cubicBezTo>
                  <a:cubicBezTo>
                    <a:pt x="3530" y="2842"/>
                    <a:pt x="3496" y="2917"/>
                    <a:pt x="3462" y="3012"/>
                  </a:cubicBezTo>
                  <a:cubicBezTo>
                    <a:pt x="3410" y="3172"/>
                    <a:pt x="3382" y="3342"/>
                    <a:pt x="3371" y="3518"/>
                  </a:cubicBezTo>
                  <a:lnTo>
                    <a:pt x="3371" y="3620"/>
                  </a:lnTo>
                  <a:cubicBezTo>
                    <a:pt x="3371" y="3654"/>
                    <a:pt x="3347" y="3689"/>
                    <a:pt x="3308" y="3689"/>
                  </a:cubicBezTo>
                  <a:cubicBezTo>
                    <a:pt x="3274" y="3689"/>
                    <a:pt x="3240" y="3660"/>
                    <a:pt x="3240" y="3626"/>
                  </a:cubicBezTo>
                  <a:cubicBezTo>
                    <a:pt x="3234" y="3552"/>
                    <a:pt x="3240" y="3468"/>
                    <a:pt x="3251" y="3371"/>
                  </a:cubicBezTo>
                  <a:cubicBezTo>
                    <a:pt x="3263" y="3263"/>
                    <a:pt x="3279" y="3166"/>
                    <a:pt x="3302" y="3075"/>
                  </a:cubicBezTo>
                  <a:cubicBezTo>
                    <a:pt x="3337" y="2944"/>
                    <a:pt x="3365" y="2854"/>
                    <a:pt x="3410" y="2773"/>
                  </a:cubicBezTo>
                  <a:cubicBezTo>
                    <a:pt x="3462" y="2678"/>
                    <a:pt x="3512" y="2610"/>
                    <a:pt x="3575" y="2563"/>
                  </a:cubicBezTo>
                  <a:cubicBezTo>
                    <a:pt x="3615" y="2535"/>
                    <a:pt x="3649" y="2513"/>
                    <a:pt x="3688" y="2501"/>
                  </a:cubicBezTo>
                  <a:cubicBezTo>
                    <a:pt x="3722" y="2495"/>
                    <a:pt x="3757" y="2490"/>
                    <a:pt x="3796" y="2490"/>
                  </a:cubicBezTo>
                  <a:lnTo>
                    <a:pt x="3837" y="2490"/>
                  </a:lnTo>
                  <a:cubicBezTo>
                    <a:pt x="3882" y="2501"/>
                    <a:pt x="3927" y="2518"/>
                    <a:pt x="3956" y="2547"/>
                  </a:cubicBezTo>
                  <a:cubicBezTo>
                    <a:pt x="3967" y="2558"/>
                    <a:pt x="3973" y="2569"/>
                    <a:pt x="3984" y="2581"/>
                  </a:cubicBezTo>
                  <a:cubicBezTo>
                    <a:pt x="4008" y="2479"/>
                    <a:pt x="4029" y="2377"/>
                    <a:pt x="4047" y="2274"/>
                  </a:cubicBezTo>
                  <a:cubicBezTo>
                    <a:pt x="4069" y="2149"/>
                    <a:pt x="4087" y="2036"/>
                    <a:pt x="4092" y="1933"/>
                  </a:cubicBezTo>
                  <a:cubicBezTo>
                    <a:pt x="4098" y="1797"/>
                    <a:pt x="4087" y="1672"/>
                    <a:pt x="4063" y="1553"/>
                  </a:cubicBezTo>
                  <a:cubicBezTo>
                    <a:pt x="4035" y="1427"/>
                    <a:pt x="3995" y="1320"/>
                    <a:pt x="3945" y="1217"/>
                  </a:cubicBezTo>
                  <a:cubicBezTo>
                    <a:pt x="3905" y="1144"/>
                    <a:pt x="3859" y="1081"/>
                    <a:pt x="3814" y="1024"/>
                  </a:cubicBezTo>
                  <a:cubicBezTo>
                    <a:pt x="3780" y="990"/>
                    <a:pt x="3746" y="961"/>
                    <a:pt x="3712" y="939"/>
                  </a:cubicBezTo>
                  <a:cubicBezTo>
                    <a:pt x="3683" y="921"/>
                    <a:pt x="3654" y="905"/>
                    <a:pt x="3626" y="893"/>
                  </a:cubicBezTo>
                  <a:cubicBezTo>
                    <a:pt x="3604" y="887"/>
                    <a:pt x="3586" y="882"/>
                    <a:pt x="3564" y="882"/>
                  </a:cubicBezTo>
                  <a:lnTo>
                    <a:pt x="3557" y="882"/>
                  </a:lnTo>
                  <a:cubicBezTo>
                    <a:pt x="3541" y="882"/>
                    <a:pt x="3518" y="882"/>
                    <a:pt x="3502" y="887"/>
                  </a:cubicBezTo>
                  <a:cubicBezTo>
                    <a:pt x="3478" y="893"/>
                    <a:pt x="3455" y="898"/>
                    <a:pt x="3439" y="911"/>
                  </a:cubicBezTo>
                  <a:cubicBezTo>
                    <a:pt x="3410" y="927"/>
                    <a:pt x="3387" y="945"/>
                    <a:pt x="3360" y="966"/>
                  </a:cubicBezTo>
                  <a:cubicBezTo>
                    <a:pt x="3319" y="1001"/>
                    <a:pt x="3285" y="1047"/>
                    <a:pt x="3251" y="1097"/>
                  </a:cubicBezTo>
                  <a:cubicBezTo>
                    <a:pt x="3211" y="1160"/>
                    <a:pt x="3177" y="1228"/>
                    <a:pt x="3137" y="1314"/>
                  </a:cubicBezTo>
                  <a:cubicBezTo>
                    <a:pt x="3127" y="1348"/>
                    <a:pt x="3087" y="1370"/>
                    <a:pt x="3041" y="1370"/>
                  </a:cubicBezTo>
                  <a:cubicBezTo>
                    <a:pt x="3030" y="1370"/>
                    <a:pt x="3012" y="1370"/>
                    <a:pt x="3001" y="1359"/>
                  </a:cubicBezTo>
                  <a:cubicBezTo>
                    <a:pt x="2972" y="1348"/>
                    <a:pt x="2956" y="1325"/>
                    <a:pt x="2944" y="1302"/>
                  </a:cubicBezTo>
                  <a:cubicBezTo>
                    <a:pt x="2938" y="1286"/>
                    <a:pt x="2938" y="1262"/>
                    <a:pt x="2938" y="1246"/>
                  </a:cubicBezTo>
                  <a:cubicBezTo>
                    <a:pt x="2944" y="1217"/>
                    <a:pt x="2944" y="1189"/>
                    <a:pt x="2944" y="1155"/>
                  </a:cubicBezTo>
                  <a:lnTo>
                    <a:pt x="2951" y="1110"/>
                  </a:lnTo>
                  <a:cubicBezTo>
                    <a:pt x="2956" y="1047"/>
                    <a:pt x="2962" y="984"/>
                    <a:pt x="2962" y="921"/>
                  </a:cubicBezTo>
                  <a:lnTo>
                    <a:pt x="2956" y="932"/>
                  </a:lnTo>
                  <a:cubicBezTo>
                    <a:pt x="2967" y="808"/>
                    <a:pt x="2978" y="615"/>
                    <a:pt x="2938" y="428"/>
                  </a:cubicBezTo>
                  <a:cubicBezTo>
                    <a:pt x="2922" y="353"/>
                    <a:pt x="2899" y="291"/>
                    <a:pt x="2870" y="234"/>
                  </a:cubicBezTo>
                  <a:cubicBezTo>
                    <a:pt x="2848" y="182"/>
                    <a:pt x="2820" y="143"/>
                    <a:pt x="2780" y="103"/>
                  </a:cubicBezTo>
                  <a:cubicBezTo>
                    <a:pt x="2757" y="80"/>
                    <a:pt x="2734" y="58"/>
                    <a:pt x="2712" y="40"/>
                  </a:cubicBezTo>
                  <a:cubicBezTo>
                    <a:pt x="2694" y="30"/>
                    <a:pt x="2671" y="19"/>
                    <a:pt x="2655" y="12"/>
                  </a:cubicBezTo>
                  <a:cubicBezTo>
                    <a:pt x="2637" y="6"/>
                    <a:pt x="2626" y="6"/>
                    <a:pt x="2610"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3" name="Google Shape;2207;p27"/>
            <p:cNvSpPr>
              <a:spLocks noChangeArrowheads="1"/>
            </p:cNvSpPr>
            <p:nvPr/>
          </p:nvSpPr>
          <p:spPr bwMode="auto">
            <a:xfrm flipH="1">
              <a:off x="3147461" y="3544284"/>
              <a:ext cx="68163" cy="120728"/>
            </a:xfrm>
            <a:custGeom>
              <a:avLst/>
              <a:gdLst>
                <a:gd name="T0" fmla="*/ 0 w 2286"/>
                <a:gd name="T1" fmla="*/ 0 h 4086"/>
                <a:gd name="T2" fmla="*/ 2286 w 2286"/>
                <a:gd name="T3" fmla="*/ 4086 h 4086"/>
              </a:gdLst>
              <a:ahLst/>
              <a:cxnLst/>
              <a:rect l="T0" t="T1" r="T2" b="T3"/>
              <a:pathLst>
                <a:path w="2286" h="4086" extrusionOk="0">
                  <a:moveTo>
                    <a:pt x="308" y="256"/>
                  </a:moveTo>
                  <a:cubicBezTo>
                    <a:pt x="354" y="364"/>
                    <a:pt x="388" y="472"/>
                    <a:pt x="422" y="580"/>
                  </a:cubicBezTo>
                  <a:cubicBezTo>
                    <a:pt x="388" y="472"/>
                    <a:pt x="349" y="364"/>
                    <a:pt x="308" y="256"/>
                  </a:cubicBezTo>
                  <a:close/>
                  <a:moveTo>
                    <a:pt x="711" y="0"/>
                  </a:moveTo>
                  <a:cubicBezTo>
                    <a:pt x="683" y="0"/>
                    <a:pt x="649" y="6"/>
                    <a:pt x="621" y="6"/>
                  </a:cubicBezTo>
                  <a:cubicBezTo>
                    <a:pt x="570" y="12"/>
                    <a:pt x="519" y="18"/>
                    <a:pt x="467" y="29"/>
                  </a:cubicBezTo>
                  <a:lnTo>
                    <a:pt x="399" y="34"/>
                  </a:lnTo>
                  <a:cubicBezTo>
                    <a:pt x="320" y="46"/>
                    <a:pt x="229" y="57"/>
                    <a:pt x="132" y="57"/>
                  </a:cubicBezTo>
                  <a:cubicBezTo>
                    <a:pt x="81" y="57"/>
                    <a:pt x="35" y="102"/>
                    <a:pt x="35" y="160"/>
                  </a:cubicBezTo>
                  <a:lnTo>
                    <a:pt x="30" y="171"/>
                  </a:lnTo>
                  <a:cubicBezTo>
                    <a:pt x="13" y="199"/>
                    <a:pt x="1" y="244"/>
                    <a:pt x="19" y="278"/>
                  </a:cubicBezTo>
                  <a:cubicBezTo>
                    <a:pt x="223" y="807"/>
                    <a:pt x="451" y="1438"/>
                    <a:pt x="546" y="2103"/>
                  </a:cubicBezTo>
                  <a:cubicBezTo>
                    <a:pt x="593" y="2478"/>
                    <a:pt x="598" y="2835"/>
                    <a:pt x="559" y="3171"/>
                  </a:cubicBezTo>
                  <a:lnTo>
                    <a:pt x="553" y="3183"/>
                  </a:lnTo>
                  <a:cubicBezTo>
                    <a:pt x="541" y="3279"/>
                    <a:pt x="519" y="3381"/>
                    <a:pt x="496" y="3483"/>
                  </a:cubicBezTo>
                  <a:cubicBezTo>
                    <a:pt x="473" y="3585"/>
                    <a:pt x="439" y="3682"/>
                    <a:pt x="410" y="3774"/>
                  </a:cubicBezTo>
                  <a:cubicBezTo>
                    <a:pt x="376" y="3790"/>
                    <a:pt x="360" y="3819"/>
                    <a:pt x="354" y="3847"/>
                  </a:cubicBezTo>
                  <a:cubicBezTo>
                    <a:pt x="342" y="3876"/>
                    <a:pt x="349" y="3905"/>
                    <a:pt x="365" y="3933"/>
                  </a:cubicBezTo>
                  <a:cubicBezTo>
                    <a:pt x="376" y="3955"/>
                    <a:pt x="399" y="3973"/>
                    <a:pt x="428" y="3984"/>
                  </a:cubicBezTo>
                  <a:cubicBezTo>
                    <a:pt x="609" y="4052"/>
                    <a:pt x="808" y="4086"/>
                    <a:pt x="1031" y="4086"/>
                  </a:cubicBezTo>
                  <a:cubicBezTo>
                    <a:pt x="1138" y="4086"/>
                    <a:pt x="1251" y="4080"/>
                    <a:pt x="1371" y="4063"/>
                  </a:cubicBezTo>
                  <a:cubicBezTo>
                    <a:pt x="1535" y="4041"/>
                    <a:pt x="1695" y="3989"/>
                    <a:pt x="1854" y="3921"/>
                  </a:cubicBezTo>
                  <a:cubicBezTo>
                    <a:pt x="2007" y="3858"/>
                    <a:pt x="2143" y="3768"/>
                    <a:pt x="2258" y="3666"/>
                  </a:cubicBezTo>
                  <a:cubicBezTo>
                    <a:pt x="2274" y="3648"/>
                    <a:pt x="2285" y="3620"/>
                    <a:pt x="2285" y="3592"/>
                  </a:cubicBezTo>
                  <a:cubicBezTo>
                    <a:pt x="2285" y="3564"/>
                    <a:pt x="2274" y="3535"/>
                    <a:pt x="2258" y="3512"/>
                  </a:cubicBezTo>
                  <a:cubicBezTo>
                    <a:pt x="2269" y="3381"/>
                    <a:pt x="2269" y="3244"/>
                    <a:pt x="2263" y="3131"/>
                  </a:cubicBezTo>
                  <a:cubicBezTo>
                    <a:pt x="2251" y="2972"/>
                    <a:pt x="2235" y="2814"/>
                    <a:pt x="2212" y="2643"/>
                  </a:cubicBezTo>
                  <a:cubicBezTo>
                    <a:pt x="2167" y="2342"/>
                    <a:pt x="2087" y="2035"/>
                    <a:pt x="1978" y="1728"/>
                  </a:cubicBezTo>
                  <a:cubicBezTo>
                    <a:pt x="1871" y="1432"/>
                    <a:pt x="1740" y="1137"/>
                    <a:pt x="1581" y="858"/>
                  </a:cubicBezTo>
                  <a:cubicBezTo>
                    <a:pt x="1433" y="597"/>
                    <a:pt x="1251" y="336"/>
                    <a:pt x="1041" y="86"/>
                  </a:cubicBezTo>
                  <a:lnTo>
                    <a:pt x="1024" y="63"/>
                  </a:lnTo>
                  <a:lnTo>
                    <a:pt x="1002" y="40"/>
                  </a:lnTo>
                  <a:cubicBezTo>
                    <a:pt x="984" y="23"/>
                    <a:pt x="962" y="12"/>
                    <a:pt x="934" y="12"/>
                  </a:cubicBezTo>
                  <a:cubicBezTo>
                    <a:pt x="916" y="12"/>
                    <a:pt x="900" y="18"/>
                    <a:pt x="882" y="23"/>
                  </a:cubicBezTo>
                  <a:cubicBezTo>
                    <a:pt x="871" y="18"/>
                    <a:pt x="865" y="18"/>
                    <a:pt x="853" y="12"/>
                  </a:cubicBezTo>
                  <a:cubicBezTo>
                    <a:pt x="808" y="6"/>
                    <a:pt x="763" y="0"/>
                    <a:pt x="7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4" name="Google Shape;2208;p27"/>
            <p:cNvSpPr>
              <a:spLocks noChangeArrowheads="1"/>
            </p:cNvSpPr>
            <p:nvPr/>
          </p:nvSpPr>
          <p:spPr bwMode="auto">
            <a:xfrm flipH="1">
              <a:off x="3070777" y="3412193"/>
              <a:ext cx="238571" cy="252819"/>
            </a:xfrm>
            <a:custGeom>
              <a:avLst/>
              <a:gdLst>
                <a:gd name="T0" fmla="*/ 0 w 8115"/>
                <a:gd name="T1" fmla="*/ 0 h 8571"/>
                <a:gd name="T2" fmla="*/ 8115 w 8115"/>
                <a:gd name="T3" fmla="*/ 8571 h 8571"/>
              </a:gdLst>
              <a:ahLst/>
              <a:cxnLst/>
              <a:rect l="T0" t="T1" r="T2" b="T3"/>
              <a:pathLst>
                <a:path w="8115" h="8571" extrusionOk="0">
                  <a:moveTo>
                    <a:pt x="1915" y="1165"/>
                  </a:moveTo>
                  <a:cubicBezTo>
                    <a:pt x="1881" y="1165"/>
                    <a:pt x="1847" y="1181"/>
                    <a:pt x="1825" y="1205"/>
                  </a:cubicBezTo>
                  <a:cubicBezTo>
                    <a:pt x="1802" y="1233"/>
                    <a:pt x="1791" y="1262"/>
                    <a:pt x="1797" y="1296"/>
                  </a:cubicBezTo>
                  <a:cubicBezTo>
                    <a:pt x="1797" y="1325"/>
                    <a:pt x="1813" y="1352"/>
                    <a:pt x="1836" y="1375"/>
                  </a:cubicBezTo>
                  <a:cubicBezTo>
                    <a:pt x="1910" y="1432"/>
                    <a:pt x="1978" y="1488"/>
                    <a:pt x="2052" y="1551"/>
                  </a:cubicBezTo>
                  <a:cubicBezTo>
                    <a:pt x="2109" y="1608"/>
                    <a:pt x="2172" y="1671"/>
                    <a:pt x="2240" y="1745"/>
                  </a:cubicBezTo>
                  <a:cubicBezTo>
                    <a:pt x="2410" y="1938"/>
                    <a:pt x="2570" y="2165"/>
                    <a:pt x="2699" y="2416"/>
                  </a:cubicBezTo>
                  <a:cubicBezTo>
                    <a:pt x="2796" y="2608"/>
                    <a:pt x="2888" y="2818"/>
                    <a:pt x="2967" y="3051"/>
                  </a:cubicBezTo>
                  <a:cubicBezTo>
                    <a:pt x="3035" y="3245"/>
                    <a:pt x="3092" y="3455"/>
                    <a:pt x="3143" y="3693"/>
                  </a:cubicBezTo>
                  <a:lnTo>
                    <a:pt x="3150" y="3704"/>
                  </a:lnTo>
                  <a:cubicBezTo>
                    <a:pt x="3160" y="3779"/>
                    <a:pt x="3177" y="3853"/>
                    <a:pt x="3184" y="3927"/>
                  </a:cubicBezTo>
                  <a:cubicBezTo>
                    <a:pt x="3195" y="3977"/>
                    <a:pt x="3234" y="4011"/>
                    <a:pt x="3291" y="4011"/>
                  </a:cubicBezTo>
                  <a:cubicBezTo>
                    <a:pt x="3313" y="4011"/>
                    <a:pt x="3342" y="3995"/>
                    <a:pt x="3360" y="3972"/>
                  </a:cubicBezTo>
                  <a:cubicBezTo>
                    <a:pt x="3376" y="3955"/>
                    <a:pt x="3381" y="3932"/>
                    <a:pt x="3376" y="3909"/>
                  </a:cubicBezTo>
                  <a:lnTo>
                    <a:pt x="3370" y="3859"/>
                  </a:lnTo>
                  <a:cubicBezTo>
                    <a:pt x="3360" y="3751"/>
                    <a:pt x="3342" y="3643"/>
                    <a:pt x="3320" y="3541"/>
                  </a:cubicBezTo>
                  <a:cubicBezTo>
                    <a:pt x="3297" y="3392"/>
                    <a:pt x="3268" y="3268"/>
                    <a:pt x="3240" y="3148"/>
                  </a:cubicBezTo>
                  <a:cubicBezTo>
                    <a:pt x="3171" y="2886"/>
                    <a:pt x="3087" y="2631"/>
                    <a:pt x="2979" y="2398"/>
                  </a:cubicBezTo>
                  <a:cubicBezTo>
                    <a:pt x="2854" y="2131"/>
                    <a:pt x="2717" y="1904"/>
                    <a:pt x="2563" y="1711"/>
                  </a:cubicBezTo>
                  <a:cubicBezTo>
                    <a:pt x="2376" y="1472"/>
                    <a:pt x="2172" y="1296"/>
                    <a:pt x="1962" y="1176"/>
                  </a:cubicBezTo>
                  <a:cubicBezTo>
                    <a:pt x="1949" y="1171"/>
                    <a:pt x="1933" y="1165"/>
                    <a:pt x="1915" y="1165"/>
                  </a:cubicBezTo>
                  <a:close/>
                  <a:moveTo>
                    <a:pt x="5865" y="2859"/>
                  </a:moveTo>
                  <a:cubicBezTo>
                    <a:pt x="5854" y="2859"/>
                    <a:pt x="5836" y="2864"/>
                    <a:pt x="5825" y="2864"/>
                  </a:cubicBezTo>
                  <a:cubicBezTo>
                    <a:pt x="5666" y="2915"/>
                    <a:pt x="5490" y="2983"/>
                    <a:pt x="5274" y="3074"/>
                  </a:cubicBezTo>
                  <a:cubicBezTo>
                    <a:pt x="5086" y="3153"/>
                    <a:pt x="4899" y="3239"/>
                    <a:pt x="4718" y="3329"/>
                  </a:cubicBezTo>
                  <a:cubicBezTo>
                    <a:pt x="4519" y="3438"/>
                    <a:pt x="4336" y="3534"/>
                    <a:pt x="4178" y="3636"/>
                  </a:cubicBezTo>
                  <a:cubicBezTo>
                    <a:pt x="4018" y="3733"/>
                    <a:pt x="3853" y="3848"/>
                    <a:pt x="3672" y="3977"/>
                  </a:cubicBezTo>
                  <a:cubicBezTo>
                    <a:pt x="3627" y="4011"/>
                    <a:pt x="3615" y="4074"/>
                    <a:pt x="3649" y="4126"/>
                  </a:cubicBezTo>
                  <a:cubicBezTo>
                    <a:pt x="3666" y="4154"/>
                    <a:pt x="3700" y="4171"/>
                    <a:pt x="3735" y="4171"/>
                  </a:cubicBezTo>
                  <a:cubicBezTo>
                    <a:pt x="3756" y="4171"/>
                    <a:pt x="3780" y="4165"/>
                    <a:pt x="3797" y="4148"/>
                  </a:cubicBezTo>
                  <a:cubicBezTo>
                    <a:pt x="4052" y="3961"/>
                    <a:pt x="4343" y="3790"/>
                    <a:pt x="4671" y="3614"/>
                  </a:cubicBezTo>
                  <a:cubicBezTo>
                    <a:pt x="4860" y="3518"/>
                    <a:pt x="5059" y="3426"/>
                    <a:pt x="5263" y="3342"/>
                  </a:cubicBezTo>
                  <a:cubicBezTo>
                    <a:pt x="5468" y="3256"/>
                    <a:pt x="5678" y="3188"/>
                    <a:pt x="5911" y="3108"/>
                  </a:cubicBezTo>
                  <a:cubicBezTo>
                    <a:pt x="5945" y="3098"/>
                    <a:pt x="5967" y="3074"/>
                    <a:pt x="5985" y="3046"/>
                  </a:cubicBezTo>
                  <a:cubicBezTo>
                    <a:pt x="5996" y="3012"/>
                    <a:pt x="6001" y="2978"/>
                    <a:pt x="5990" y="2943"/>
                  </a:cubicBezTo>
                  <a:cubicBezTo>
                    <a:pt x="5972" y="2893"/>
                    <a:pt x="5922" y="2859"/>
                    <a:pt x="5865" y="2859"/>
                  </a:cubicBezTo>
                  <a:close/>
                  <a:moveTo>
                    <a:pt x="2819" y="4532"/>
                  </a:moveTo>
                  <a:cubicBezTo>
                    <a:pt x="2819" y="4535"/>
                    <a:pt x="2818" y="4535"/>
                    <a:pt x="2815" y="4535"/>
                  </a:cubicBezTo>
                  <a:cubicBezTo>
                    <a:pt x="2816" y="4534"/>
                    <a:pt x="2818" y="4533"/>
                    <a:pt x="2819" y="4532"/>
                  </a:cubicBezTo>
                  <a:close/>
                  <a:moveTo>
                    <a:pt x="3166" y="4160"/>
                  </a:moveTo>
                  <a:cubicBezTo>
                    <a:pt x="3155" y="4160"/>
                    <a:pt x="3143" y="4160"/>
                    <a:pt x="3132" y="4165"/>
                  </a:cubicBezTo>
                  <a:cubicBezTo>
                    <a:pt x="3035" y="4205"/>
                    <a:pt x="2938" y="4250"/>
                    <a:pt x="2843" y="4291"/>
                  </a:cubicBezTo>
                  <a:cubicBezTo>
                    <a:pt x="2746" y="4336"/>
                    <a:pt x="2644" y="4386"/>
                    <a:pt x="2529" y="4449"/>
                  </a:cubicBezTo>
                  <a:cubicBezTo>
                    <a:pt x="2314" y="4564"/>
                    <a:pt x="2132" y="4682"/>
                    <a:pt x="1962" y="4802"/>
                  </a:cubicBezTo>
                  <a:cubicBezTo>
                    <a:pt x="1779" y="4939"/>
                    <a:pt x="1608" y="5091"/>
                    <a:pt x="1461" y="5256"/>
                  </a:cubicBezTo>
                  <a:cubicBezTo>
                    <a:pt x="1388" y="5335"/>
                    <a:pt x="1319" y="5421"/>
                    <a:pt x="1251" y="5524"/>
                  </a:cubicBezTo>
                  <a:cubicBezTo>
                    <a:pt x="1178" y="5626"/>
                    <a:pt x="1120" y="5723"/>
                    <a:pt x="1075" y="5825"/>
                  </a:cubicBezTo>
                  <a:cubicBezTo>
                    <a:pt x="1058" y="5865"/>
                    <a:pt x="1063" y="5915"/>
                    <a:pt x="1104" y="5949"/>
                  </a:cubicBezTo>
                  <a:cubicBezTo>
                    <a:pt x="1120" y="5961"/>
                    <a:pt x="1143" y="5972"/>
                    <a:pt x="1172" y="5972"/>
                  </a:cubicBezTo>
                  <a:lnTo>
                    <a:pt x="1178" y="5972"/>
                  </a:lnTo>
                  <a:cubicBezTo>
                    <a:pt x="1199" y="5967"/>
                    <a:pt x="1228" y="5955"/>
                    <a:pt x="1246" y="5938"/>
                  </a:cubicBezTo>
                  <a:cubicBezTo>
                    <a:pt x="1325" y="5813"/>
                    <a:pt x="1427" y="5671"/>
                    <a:pt x="1540" y="5535"/>
                  </a:cubicBezTo>
                  <a:cubicBezTo>
                    <a:pt x="1643" y="5416"/>
                    <a:pt x="1757" y="5296"/>
                    <a:pt x="1888" y="5177"/>
                  </a:cubicBezTo>
                  <a:cubicBezTo>
                    <a:pt x="2132" y="4955"/>
                    <a:pt x="2393" y="4768"/>
                    <a:pt x="2678" y="4614"/>
                  </a:cubicBezTo>
                  <a:cubicBezTo>
                    <a:pt x="2720" y="4587"/>
                    <a:pt x="2768" y="4561"/>
                    <a:pt x="2815" y="4535"/>
                  </a:cubicBezTo>
                  <a:cubicBezTo>
                    <a:pt x="2815" y="4535"/>
                    <a:pt x="2814" y="4535"/>
                    <a:pt x="2814" y="4535"/>
                  </a:cubicBezTo>
                  <a:cubicBezTo>
                    <a:pt x="2814" y="4535"/>
                    <a:pt x="2815" y="4535"/>
                    <a:pt x="2815" y="4535"/>
                  </a:cubicBezTo>
                  <a:cubicBezTo>
                    <a:pt x="2815" y="4535"/>
                    <a:pt x="2815" y="4535"/>
                    <a:pt x="2815" y="4535"/>
                  </a:cubicBezTo>
                  <a:cubicBezTo>
                    <a:pt x="2819" y="4535"/>
                    <a:pt x="2820" y="4535"/>
                    <a:pt x="2825" y="4529"/>
                  </a:cubicBezTo>
                  <a:cubicBezTo>
                    <a:pt x="2823" y="4530"/>
                    <a:pt x="2821" y="4531"/>
                    <a:pt x="2819" y="4532"/>
                  </a:cubicBezTo>
                  <a:cubicBezTo>
                    <a:pt x="2819" y="4532"/>
                    <a:pt x="2819" y="4532"/>
                    <a:pt x="2819" y="4532"/>
                  </a:cubicBezTo>
                  <a:cubicBezTo>
                    <a:pt x="2970" y="4453"/>
                    <a:pt x="3088" y="4398"/>
                    <a:pt x="3200" y="4352"/>
                  </a:cubicBezTo>
                  <a:cubicBezTo>
                    <a:pt x="3252" y="4330"/>
                    <a:pt x="3274" y="4273"/>
                    <a:pt x="3257" y="4228"/>
                  </a:cubicBezTo>
                  <a:cubicBezTo>
                    <a:pt x="3245" y="4189"/>
                    <a:pt x="3205" y="4160"/>
                    <a:pt x="3166" y="4160"/>
                  </a:cubicBezTo>
                  <a:close/>
                  <a:moveTo>
                    <a:pt x="4802" y="5750"/>
                  </a:moveTo>
                  <a:cubicBezTo>
                    <a:pt x="4860" y="5893"/>
                    <a:pt x="4916" y="6035"/>
                    <a:pt x="4967" y="6177"/>
                  </a:cubicBezTo>
                  <a:cubicBezTo>
                    <a:pt x="4847" y="6256"/>
                    <a:pt x="4745" y="6353"/>
                    <a:pt x="4632" y="6444"/>
                  </a:cubicBezTo>
                  <a:cubicBezTo>
                    <a:pt x="4513" y="6534"/>
                    <a:pt x="4382" y="6626"/>
                    <a:pt x="4246" y="6699"/>
                  </a:cubicBezTo>
                  <a:cubicBezTo>
                    <a:pt x="4144" y="6751"/>
                    <a:pt x="4041" y="6791"/>
                    <a:pt x="3927" y="6819"/>
                  </a:cubicBezTo>
                  <a:cubicBezTo>
                    <a:pt x="3921" y="6819"/>
                    <a:pt x="3910" y="6819"/>
                    <a:pt x="3905" y="6825"/>
                  </a:cubicBezTo>
                  <a:cubicBezTo>
                    <a:pt x="3905" y="6780"/>
                    <a:pt x="3900" y="6733"/>
                    <a:pt x="3900" y="6688"/>
                  </a:cubicBezTo>
                  <a:cubicBezTo>
                    <a:pt x="3887" y="6541"/>
                    <a:pt x="3871" y="6387"/>
                    <a:pt x="3848" y="6234"/>
                  </a:cubicBezTo>
                  <a:cubicBezTo>
                    <a:pt x="3837" y="6171"/>
                    <a:pt x="3825" y="6103"/>
                    <a:pt x="3814" y="6041"/>
                  </a:cubicBezTo>
                  <a:cubicBezTo>
                    <a:pt x="3882" y="6041"/>
                    <a:pt x="3950" y="6041"/>
                    <a:pt x="4018" y="6035"/>
                  </a:cubicBezTo>
                  <a:cubicBezTo>
                    <a:pt x="4121" y="6023"/>
                    <a:pt x="4223" y="6001"/>
                    <a:pt x="4325" y="5978"/>
                  </a:cubicBezTo>
                  <a:cubicBezTo>
                    <a:pt x="4411" y="5949"/>
                    <a:pt x="4501" y="5921"/>
                    <a:pt x="4587" y="5881"/>
                  </a:cubicBezTo>
                  <a:cubicBezTo>
                    <a:pt x="4661" y="5841"/>
                    <a:pt x="4734" y="5802"/>
                    <a:pt x="4802" y="5750"/>
                  </a:cubicBezTo>
                  <a:close/>
                  <a:moveTo>
                    <a:pt x="2843" y="216"/>
                  </a:moveTo>
                  <a:cubicBezTo>
                    <a:pt x="2854" y="221"/>
                    <a:pt x="2870" y="221"/>
                    <a:pt x="2888" y="227"/>
                  </a:cubicBezTo>
                  <a:cubicBezTo>
                    <a:pt x="2904" y="234"/>
                    <a:pt x="2927" y="245"/>
                    <a:pt x="2945" y="255"/>
                  </a:cubicBezTo>
                  <a:cubicBezTo>
                    <a:pt x="2967" y="273"/>
                    <a:pt x="2990" y="295"/>
                    <a:pt x="3013" y="318"/>
                  </a:cubicBezTo>
                  <a:cubicBezTo>
                    <a:pt x="3053" y="358"/>
                    <a:pt x="3081" y="397"/>
                    <a:pt x="3103" y="449"/>
                  </a:cubicBezTo>
                  <a:cubicBezTo>
                    <a:pt x="3132" y="506"/>
                    <a:pt x="3155" y="568"/>
                    <a:pt x="3171" y="643"/>
                  </a:cubicBezTo>
                  <a:cubicBezTo>
                    <a:pt x="3200" y="790"/>
                    <a:pt x="3205" y="943"/>
                    <a:pt x="3195" y="1063"/>
                  </a:cubicBezTo>
                  <a:lnTo>
                    <a:pt x="3195" y="1136"/>
                  </a:lnTo>
                  <a:cubicBezTo>
                    <a:pt x="3195" y="1199"/>
                    <a:pt x="3189" y="1262"/>
                    <a:pt x="3184" y="1325"/>
                  </a:cubicBezTo>
                  <a:lnTo>
                    <a:pt x="3177" y="1370"/>
                  </a:lnTo>
                  <a:cubicBezTo>
                    <a:pt x="3177" y="1404"/>
                    <a:pt x="3177" y="1432"/>
                    <a:pt x="3171" y="1461"/>
                  </a:cubicBezTo>
                  <a:cubicBezTo>
                    <a:pt x="3171" y="1477"/>
                    <a:pt x="3171" y="1501"/>
                    <a:pt x="3177" y="1517"/>
                  </a:cubicBezTo>
                  <a:cubicBezTo>
                    <a:pt x="3189" y="1540"/>
                    <a:pt x="3205" y="1563"/>
                    <a:pt x="3229" y="1574"/>
                  </a:cubicBezTo>
                  <a:cubicBezTo>
                    <a:pt x="3245" y="1585"/>
                    <a:pt x="3263" y="1585"/>
                    <a:pt x="3274" y="1585"/>
                  </a:cubicBezTo>
                  <a:cubicBezTo>
                    <a:pt x="3320" y="1585"/>
                    <a:pt x="3360" y="1563"/>
                    <a:pt x="3370" y="1529"/>
                  </a:cubicBezTo>
                  <a:cubicBezTo>
                    <a:pt x="3410" y="1443"/>
                    <a:pt x="3444" y="1375"/>
                    <a:pt x="3484" y="1312"/>
                  </a:cubicBezTo>
                  <a:cubicBezTo>
                    <a:pt x="3518" y="1262"/>
                    <a:pt x="3552" y="1222"/>
                    <a:pt x="3593" y="1181"/>
                  </a:cubicBezTo>
                  <a:cubicBezTo>
                    <a:pt x="3620" y="1160"/>
                    <a:pt x="3643" y="1142"/>
                    <a:pt x="3672" y="1126"/>
                  </a:cubicBezTo>
                  <a:cubicBezTo>
                    <a:pt x="3688" y="1113"/>
                    <a:pt x="3711" y="1108"/>
                    <a:pt x="3735" y="1102"/>
                  </a:cubicBezTo>
                  <a:cubicBezTo>
                    <a:pt x="3751" y="1097"/>
                    <a:pt x="3774" y="1097"/>
                    <a:pt x="3797" y="1097"/>
                  </a:cubicBezTo>
                  <a:cubicBezTo>
                    <a:pt x="3814" y="1097"/>
                    <a:pt x="3842" y="1102"/>
                    <a:pt x="3859" y="1108"/>
                  </a:cubicBezTo>
                  <a:cubicBezTo>
                    <a:pt x="3887" y="1120"/>
                    <a:pt x="3916" y="1136"/>
                    <a:pt x="3945" y="1154"/>
                  </a:cubicBezTo>
                  <a:cubicBezTo>
                    <a:pt x="3979" y="1176"/>
                    <a:pt x="4013" y="1205"/>
                    <a:pt x="4047" y="1239"/>
                  </a:cubicBezTo>
                  <a:cubicBezTo>
                    <a:pt x="4092" y="1296"/>
                    <a:pt x="4138" y="1359"/>
                    <a:pt x="4178" y="1432"/>
                  </a:cubicBezTo>
                  <a:cubicBezTo>
                    <a:pt x="4228" y="1535"/>
                    <a:pt x="4275" y="1642"/>
                    <a:pt x="4296" y="1768"/>
                  </a:cubicBezTo>
                  <a:cubicBezTo>
                    <a:pt x="4320" y="1887"/>
                    <a:pt x="4331" y="2012"/>
                    <a:pt x="4325" y="2148"/>
                  </a:cubicBezTo>
                  <a:cubicBezTo>
                    <a:pt x="4320" y="2251"/>
                    <a:pt x="4302" y="2364"/>
                    <a:pt x="4280" y="2489"/>
                  </a:cubicBezTo>
                  <a:cubicBezTo>
                    <a:pt x="4262" y="2574"/>
                    <a:pt x="4246" y="2665"/>
                    <a:pt x="4228" y="2750"/>
                  </a:cubicBezTo>
                  <a:cubicBezTo>
                    <a:pt x="4223" y="2768"/>
                    <a:pt x="4223" y="2778"/>
                    <a:pt x="4217" y="2791"/>
                  </a:cubicBezTo>
                  <a:lnTo>
                    <a:pt x="4217" y="2796"/>
                  </a:lnTo>
                  <a:cubicBezTo>
                    <a:pt x="4206" y="2784"/>
                    <a:pt x="4200" y="2773"/>
                    <a:pt x="4189" y="2762"/>
                  </a:cubicBezTo>
                  <a:cubicBezTo>
                    <a:pt x="4160" y="2733"/>
                    <a:pt x="4115" y="2716"/>
                    <a:pt x="4070" y="2705"/>
                  </a:cubicBezTo>
                  <a:lnTo>
                    <a:pt x="4029" y="2705"/>
                  </a:lnTo>
                  <a:cubicBezTo>
                    <a:pt x="3990" y="2705"/>
                    <a:pt x="3955" y="2710"/>
                    <a:pt x="3921" y="2716"/>
                  </a:cubicBezTo>
                  <a:cubicBezTo>
                    <a:pt x="3882" y="2728"/>
                    <a:pt x="3848" y="2750"/>
                    <a:pt x="3808" y="2778"/>
                  </a:cubicBezTo>
                  <a:cubicBezTo>
                    <a:pt x="3745" y="2825"/>
                    <a:pt x="3695" y="2893"/>
                    <a:pt x="3643" y="2988"/>
                  </a:cubicBezTo>
                  <a:cubicBezTo>
                    <a:pt x="3598" y="3069"/>
                    <a:pt x="3570" y="3159"/>
                    <a:pt x="3535" y="3290"/>
                  </a:cubicBezTo>
                  <a:cubicBezTo>
                    <a:pt x="3512" y="3381"/>
                    <a:pt x="3496" y="3478"/>
                    <a:pt x="3484" y="3586"/>
                  </a:cubicBezTo>
                  <a:cubicBezTo>
                    <a:pt x="3473" y="3683"/>
                    <a:pt x="3467" y="3767"/>
                    <a:pt x="3473" y="3841"/>
                  </a:cubicBezTo>
                  <a:cubicBezTo>
                    <a:pt x="3473" y="3875"/>
                    <a:pt x="3507" y="3904"/>
                    <a:pt x="3541" y="3904"/>
                  </a:cubicBezTo>
                  <a:cubicBezTo>
                    <a:pt x="3580" y="3904"/>
                    <a:pt x="3604" y="3869"/>
                    <a:pt x="3604" y="3835"/>
                  </a:cubicBezTo>
                  <a:lnTo>
                    <a:pt x="3604" y="3733"/>
                  </a:lnTo>
                  <a:cubicBezTo>
                    <a:pt x="3615" y="3557"/>
                    <a:pt x="3643" y="3387"/>
                    <a:pt x="3695" y="3227"/>
                  </a:cubicBezTo>
                  <a:cubicBezTo>
                    <a:pt x="3729" y="3132"/>
                    <a:pt x="3763" y="3057"/>
                    <a:pt x="3803" y="2995"/>
                  </a:cubicBezTo>
                  <a:cubicBezTo>
                    <a:pt x="3825" y="2961"/>
                    <a:pt x="3848" y="2938"/>
                    <a:pt x="3871" y="2915"/>
                  </a:cubicBezTo>
                  <a:cubicBezTo>
                    <a:pt x="3887" y="2904"/>
                    <a:pt x="3905" y="2886"/>
                    <a:pt x="3921" y="2875"/>
                  </a:cubicBezTo>
                  <a:cubicBezTo>
                    <a:pt x="3939" y="2870"/>
                    <a:pt x="3955" y="2864"/>
                    <a:pt x="3973" y="2859"/>
                  </a:cubicBezTo>
                  <a:lnTo>
                    <a:pt x="4024" y="2859"/>
                  </a:lnTo>
                  <a:cubicBezTo>
                    <a:pt x="4029" y="2859"/>
                    <a:pt x="4041" y="2859"/>
                    <a:pt x="4047" y="2864"/>
                  </a:cubicBezTo>
                  <a:cubicBezTo>
                    <a:pt x="4058" y="2864"/>
                    <a:pt x="4063" y="2864"/>
                    <a:pt x="4070" y="2870"/>
                  </a:cubicBezTo>
                  <a:cubicBezTo>
                    <a:pt x="4075" y="2875"/>
                    <a:pt x="4075" y="2875"/>
                    <a:pt x="4081" y="2881"/>
                  </a:cubicBezTo>
                  <a:cubicBezTo>
                    <a:pt x="4092" y="2893"/>
                    <a:pt x="4097" y="2904"/>
                    <a:pt x="4104" y="2915"/>
                  </a:cubicBezTo>
                  <a:cubicBezTo>
                    <a:pt x="4115" y="2938"/>
                    <a:pt x="4121" y="2961"/>
                    <a:pt x="4126" y="2988"/>
                  </a:cubicBezTo>
                  <a:cubicBezTo>
                    <a:pt x="4149" y="3108"/>
                    <a:pt x="4149" y="3227"/>
                    <a:pt x="4144" y="3347"/>
                  </a:cubicBezTo>
                  <a:lnTo>
                    <a:pt x="4144" y="3370"/>
                  </a:lnTo>
                  <a:lnTo>
                    <a:pt x="4144" y="3387"/>
                  </a:lnTo>
                  <a:lnTo>
                    <a:pt x="4144" y="3398"/>
                  </a:lnTo>
                  <a:cubicBezTo>
                    <a:pt x="4144" y="3444"/>
                    <a:pt x="4183" y="3478"/>
                    <a:pt x="4223" y="3483"/>
                  </a:cubicBezTo>
                  <a:lnTo>
                    <a:pt x="4241" y="3483"/>
                  </a:lnTo>
                  <a:cubicBezTo>
                    <a:pt x="4257" y="3483"/>
                    <a:pt x="4275" y="3478"/>
                    <a:pt x="4291" y="3473"/>
                  </a:cubicBezTo>
                  <a:cubicBezTo>
                    <a:pt x="4309" y="3460"/>
                    <a:pt x="4314" y="3444"/>
                    <a:pt x="4325" y="3426"/>
                  </a:cubicBezTo>
                  <a:cubicBezTo>
                    <a:pt x="4336" y="3392"/>
                    <a:pt x="4343" y="3358"/>
                    <a:pt x="4348" y="3329"/>
                  </a:cubicBezTo>
                  <a:lnTo>
                    <a:pt x="4354" y="3295"/>
                  </a:lnTo>
                  <a:cubicBezTo>
                    <a:pt x="4365" y="3245"/>
                    <a:pt x="4377" y="3193"/>
                    <a:pt x="4388" y="3143"/>
                  </a:cubicBezTo>
                  <a:cubicBezTo>
                    <a:pt x="4416" y="3017"/>
                    <a:pt x="4445" y="2898"/>
                    <a:pt x="4485" y="2791"/>
                  </a:cubicBezTo>
                  <a:lnTo>
                    <a:pt x="4490" y="2773"/>
                  </a:lnTo>
                  <a:cubicBezTo>
                    <a:pt x="4535" y="2631"/>
                    <a:pt x="4587" y="2523"/>
                    <a:pt x="4650" y="2427"/>
                  </a:cubicBezTo>
                  <a:cubicBezTo>
                    <a:pt x="4677" y="2382"/>
                    <a:pt x="4711" y="2341"/>
                    <a:pt x="4745" y="2307"/>
                  </a:cubicBezTo>
                  <a:cubicBezTo>
                    <a:pt x="4768" y="2290"/>
                    <a:pt x="4791" y="2272"/>
                    <a:pt x="4813" y="2262"/>
                  </a:cubicBezTo>
                  <a:cubicBezTo>
                    <a:pt x="4836" y="2251"/>
                    <a:pt x="4854" y="2245"/>
                    <a:pt x="4876" y="2238"/>
                  </a:cubicBezTo>
                  <a:cubicBezTo>
                    <a:pt x="4894" y="2233"/>
                    <a:pt x="4910" y="2233"/>
                    <a:pt x="4928" y="2233"/>
                  </a:cubicBezTo>
                  <a:cubicBezTo>
                    <a:pt x="4939" y="2233"/>
                    <a:pt x="4950" y="2238"/>
                    <a:pt x="4962" y="2238"/>
                  </a:cubicBezTo>
                  <a:lnTo>
                    <a:pt x="4973" y="2245"/>
                  </a:lnTo>
                  <a:lnTo>
                    <a:pt x="4984" y="2251"/>
                  </a:lnTo>
                  <a:lnTo>
                    <a:pt x="4996" y="2267"/>
                  </a:lnTo>
                  <a:cubicBezTo>
                    <a:pt x="4996" y="2279"/>
                    <a:pt x="5001" y="2290"/>
                    <a:pt x="5007" y="2307"/>
                  </a:cubicBezTo>
                  <a:cubicBezTo>
                    <a:pt x="5012" y="2347"/>
                    <a:pt x="5018" y="2398"/>
                    <a:pt x="5012" y="2455"/>
                  </a:cubicBezTo>
                  <a:cubicBezTo>
                    <a:pt x="5012" y="2495"/>
                    <a:pt x="5007" y="2540"/>
                    <a:pt x="5001" y="2586"/>
                  </a:cubicBezTo>
                  <a:cubicBezTo>
                    <a:pt x="4996" y="2613"/>
                    <a:pt x="4996" y="2642"/>
                    <a:pt x="4991" y="2676"/>
                  </a:cubicBezTo>
                  <a:cubicBezTo>
                    <a:pt x="4984" y="2716"/>
                    <a:pt x="4991" y="2744"/>
                    <a:pt x="5007" y="2768"/>
                  </a:cubicBezTo>
                  <a:cubicBezTo>
                    <a:pt x="5030" y="2796"/>
                    <a:pt x="5052" y="2813"/>
                    <a:pt x="5086" y="2818"/>
                  </a:cubicBezTo>
                  <a:lnTo>
                    <a:pt x="5109" y="2818"/>
                  </a:lnTo>
                  <a:cubicBezTo>
                    <a:pt x="5132" y="2818"/>
                    <a:pt x="5161" y="2813"/>
                    <a:pt x="5177" y="2796"/>
                  </a:cubicBezTo>
                  <a:lnTo>
                    <a:pt x="5188" y="2784"/>
                  </a:lnTo>
                  <a:lnTo>
                    <a:pt x="5201" y="2778"/>
                  </a:lnTo>
                  <a:cubicBezTo>
                    <a:pt x="5212" y="2762"/>
                    <a:pt x="5222" y="2744"/>
                    <a:pt x="5229" y="2723"/>
                  </a:cubicBezTo>
                  <a:cubicBezTo>
                    <a:pt x="5251" y="2660"/>
                    <a:pt x="5285" y="2597"/>
                    <a:pt x="5332" y="2518"/>
                  </a:cubicBezTo>
                  <a:cubicBezTo>
                    <a:pt x="5434" y="2369"/>
                    <a:pt x="5552" y="2233"/>
                    <a:pt x="5689" y="2102"/>
                  </a:cubicBezTo>
                  <a:cubicBezTo>
                    <a:pt x="5746" y="2052"/>
                    <a:pt x="5825" y="1989"/>
                    <a:pt x="5917" y="1938"/>
                  </a:cubicBezTo>
                  <a:cubicBezTo>
                    <a:pt x="5933" y="1932"/>
                    <a:pt x="5956" y="1921"/>
                    <a:pt x="5990" y="1915"/>
                  </a:cubicBezTo>
                  <a:lnTo>
                    <a:pt x="6007" y="1915"/>
                  </a:lnTo>
                  <a:cubicBezTo>
                    <a:pt x="6013" y="1926"/>
                    <a:pt x="6013" y="1932"/>
                    <a:pt x="6019" y="1938"/>
                  </a:cubicBezTo>
                  <a:lnTo>
                    <a:pt x="6019" y="2012"/>
                  </a:lnTo>
                  <a:cubicBezTo>
                    <a:pt x="6013" y="2114"/>
                    <a:pt x="5979" y="2222"/>
                    <a:pt x="5951" y="2313"/>
                  </a:cubicBezTo>
                  <a:cubicBezTo>
                    <a:pt x="5938" y="2353"/>
                    <a:pt x="5967" y="2392"/>
                    <a:pt x="6001" y="2409"/>
                  </a:cubicBezTo>
                  <a:cubicBezTo>
                    <a:pt x="6013" y="2416"/>
                    <a:pt x="6024" y="2416"/>
                    <a:pt x="6035" y="2416"/>
                  </a:cubicBezTo>
                  <a:cubicBezTo>
                    <a:pt x="6064" y="2416"/>
                    <a:pt x="6087" y="2409"/>
                    <a:pt x="6103" y="2387"/>
                  </a:cubicBezTo>
                  <a:cubicBezTo>
                    <a:pt x="6121" y="2369"/>
                    <a:pt x="6132" y="2358"/>
                    <a:pt x="6150" y="2341"/>
                  </a:cubicBezTo>
                  <a:lnTo>
                    <a:pt x="6211" y="2290"/>
                  </a:lnTo>
                  <a:cubicBezTo>
                    <a:pt x="6274" y="2238"/>
                    <a:pt x="6342" y="2193"/>
                    <a:pt x="6428" y="2143"/>
                  </a:cubicBezTo>
                  <a:cubicBezTo>
                    <a:pt x="6518" y="2086"/>
                    <a:pt x="6609" y="2028"/>
                    <a:pt x="6706" y="1983"/>
                  </a:cubicBezTo>
                  <a:cubicBezTo>
                    <a:pt x="6922" y="1870"/>
                    <a:pt x="7098" y="1802"/>
                    <a:pt x="7268" y="1761"/>
                  </a:cubicBezTo>
                  <a:cubicBezTo>
                    <a:pt x="7343" y="1745"/>
                    <a:pt x="7411" y="1739"/>
                    <a:pt x="7473" y="1739"/>
                  </a:cubicBezTo>
                  <a:lnTo>
                    <a:pt x="7496" y="1739"/>
                  </a:lnTo>
                  <a:cubicBezTo>
                    <a:pt x="7530" y="1745"/>
                    <a:pt x="7559" y="1750"/>
                    <a:pt x="7587" y="1756"/>
                  </a:cubicBezTo>
                  <a:cubicBezTo>
                    <a:pt x="7604" y="1761"/>
                    <a:pt x="7621" y="1768"/>
                    <a:pt x="7638" y="1779"/>
                  </a:cubicBezTo>
                  <a:cubicBezTo>
                    <a:pt x="7650" y="1790"/>
                    <a:pt x="7666" y="1795"/>
                    <a:pt x="7672" y="1807"/>
                  </a:cubicBezTo>
                  <a:cubicBezTo>
                    <a:pt x="7684" y="1824"/>
                    <a:pt x="7695" y="1836"/>
                    <a:pt x="7700" y="1847"/>
                  </a:cubicBezTo>
                  <a:cubicBezTo>
                    <a:pt x="7706" y="1863"/>
                    <a:pt x="7711" y="1876"/>
                    <a:pt x="7718" y="1892"/>
                  </a:cubicBezTo>
                  <a:cubicBezTo>
                    <a:pt x="7718" y="1910"/>
                    <a:pt x="7724" y="1921"/>
                    <a:pt x="7724" y="1932"/>
                  </a:cubicBezTo>
                  <a:cubicBezTo>
                    <a:pt x="7718" y="1949"/>
                    <a:pt x="7718" y="1966"/>
                    <a:pt x="7711" y="1978"/>
                  </a:cubicBezTo>
                  <a:cubicBezTo>
                    <a:pt x="7706" y="2000"/>
                    <a:pt x="7695" y="2017"/>
                    <a:pt x="7684" y="2034"/>
                  </a:cubicBezTo>
                  <a:cubicBezTo>
                    <a:pt x="7661" y="2068"/>
                    <a:pt x="7632" y="2102"/>
                    <a:pt x="7593" y="2136"/>
                  </a:cubicBezTo>
                  <a:cubicBezTo>
                    <a:pt x="7479" y="2233"/>
                    <a:pt x="7349" y="2307"/>
                    <a:pt x="7223" y="2369"/>
                  </a:cubicBezTo>
                  <a:lnTo>
                    <a:pt x="7212" y="2375"/>
                  </a:lnTo>
                  <a:cubicBezTo>
                    <a:pt x="7149" y="2409"/>
                    <a:pt x="7081" y="2443"/>
                    <a:pt x="7013" y="2472"/>
                  </a:cubicBezTo>
                  <a:lnTo>
                    <a:pt x="6995" y="2484"/>
                  </a:lnTo>
                  <a:lnTo>
                    <a:pt x="6934" y="2511"/>
                  </a:lnTo>
                  <a:lnTo>
                    <a:pt x="6900" y="2529"/>
                  </a:lnTo>
                  <a:cubicBezTo>
                    <a:pt x="6837" y="2557"/>
                    <a:pt x="6769" y="2592"/>
                    <a:pt x="6706" y="2631"/>
                  </a:cubicBezTo>
                  <a:cubicBezTo>
                    <a:pt x="6678" y="2654"/>
                    <a:pt x="6667" y="2688"/>
                    <a:pt x="6667" y="2723"/>
                  </a:cubicBezTo>
                  <a:cubicBezTo>
                    <a:pt x="6672" y="2762"/>
                    <a:pt x="6701" y="2807"/>
                    <a:pt x="6746" y="2807"/>
                  </a:cubicBezTo>
                  <a:cubicBezTo>
                    <a:pt x="6769" y="2807"/>
                    <a:pt x="6791" y="2813"/>
                    <a:pt x="6819" y="2813"/>
                  </a:cubicBezTo>
                  <a:cubicBezTo>
                    <a:pt x="6832" y="2813"/>
                    <a:pt x="6848" y="2818"/>
                    <a:pt x="6859" y="2818"/>
                  </a:cubicBezTo>
                  <a:cubicBezTo>
                    <a:pt x="6877" y="2825"/>
                    <a:pt x="6888" y="2825"/>
                    <a:pt x="6905" y="2825"/>
                  </a:cubicBezTo>
                  <a:lnTo>
                    <a:pt x="6956" y="2830"/>
                  </a:lnTo>
                  <a:cubicBezTo>
                    <a:pt x="7008" y="2836"/>
                    <a:pt x="7063" y="2836"/>
                    <a:pt x="7115" y="2841"/>
                  </a:cubicBezTo>
                  <a:cubicBezTo>
                    <a:pt x="7257" y="2859"/>
                    <a:pt x="7417" y="2881"/>
                    <a:pt x="7559" y="2927"/>
                  </a:cubicBezTo>
                  <a:cubicBezTo>
                    <a:pt x="7627" y="2949"/>
                    <a:pt x="7684" y="2978"/>
                    <a:pt x="7729" y="3006"/>
                  </a:cubicBezTo>
                  <a:cubicBezTo>
                    <a:pt x="7752" y="3023"/>
                    <a:pt x="7769" y="3035"/>
                    <a:pt x="7792" y="3057"/>
                  </a:cubicBezTo>
                  <a:cubicBezTo>
                    <a:pt x="7803" y="3069"/>
                    <a:pt x="7808" y="3080"/>
                    <a:pt x="7820" y="3098"/>
                  </a:cubicBezTo>
                  <a:cubicBezTo>
                    <a:pt x="7826" y="3108"/>
                    <a:pt x="7826" y="3119"/>
                    <a:pt x="7831" y="3132"/>
                  </a:cubicBezTo>
                  <a:cubicBezTo>
                    <a:pt x="7837" y="3148"/>
                    <a:pt x="7837" y="3166"/>
                    <a:pt x="7837" y="3182"/>
                  </a:cubicBezTo>
                  <a:cubicBezTo>
                    <a:pt x="7831" y="3205"/>
                    <a:pt x="7831" y="3227"/>
                    <a:pt x="7826" y="3245"/>
                  </a:cubicBezTo>
                  <a:cubicBezTo>
                    <a:pt x="7814" y="3261"/>
                    <a:pt x="7808" y="3279"/>
                    <a:pt x="7797" y="3295"/>
                  </a:cubicBezTo>
                  <a:cubicBezTo>
                    <a:pt x="7786" y="3318"/>
                    <a:pt x="7769" y="3336"/>
                    <a:pt x="7752" y="3353"/>
                  </a:cubicBezTo>
                  <a:cubicBezTo>
                    <a:pt x="7718" y="3381"/>
                    <a:pt x="7689" y="3398"/>
                    <a:pt x="7650" y="3421"/>
                  </a:cubicBezTo>
                  <a:cubicBezTo>
                    <a:pt x="7569" y="3460"/>
                    <a:pt x="7473" y="3494"/>
                    <a:pt x="7365" y="3518"/>
                  </a:cubicBezTo>
                  <a:cubicBezTo>
                    <a:pt x="7218" y="3546"/>
                    <a:pt x="7063" y="3563"/>
                    <a:pt x="6900" y="3563"/>
                  </a:cubicBezTo>
                  <a:cubicBezTo>
                    <a:pt x="6853" y="3563"/>
                    <a:pt x="6814" y="3563"/>
                    <a:pt x="6769" y="3557"/>
                  </a:cubicBezTo>
                  <a:cubicBezTo>
                    <a:pt x="6661" y="3552"/>
                    <a:pt x="6575" y="3541"/>
                    <a:pt x="6496" y="3518"/>
                  </a:cubicBezTo>
                  <a:lnTo>
                    <a:pt x="6473" y="3518"/>
                  </a:lnTo>
                  <a:cubicBezTo>
                    <a:pt x="6423" y="3518"/>
                    <a:pt x="6371" y="3546"/>
                    <a:pt x="6348" y="3591"/>
                  </a:cubicBezTo>
                  <a:cubicBezTo>
                    <a:pt x="6337" y="3625"/>
                    <a:pt x="6331" y="3665"/>
                    <a:pt x="6342" y="3699"/>
                  </a:cubicBezTo>
                  <a:cubicBezTo>
                    <a:pt x="6354" y="3728"/>
                    <a:pt x="6382" y="3762"/>
                    <a:pt x="6416" y="3773"/>
                  </a:cubicBezTo>
                  <a:lnTo>
                    <a:pt x="6462" y="3790"/>
                  </a:lnTo>
                  <a:lnTo>
                    <a:pt x="6496" y="3807"/>
                  </a:lnTo>
                  <a:cubicBezTo>
                    <a:pt x="6518" y="3814"/>
                    <a:pt x="6541" y="3824"/>
                    <a:pt x="6564" y="3841"/>
                  </a:cubicBezTo>
                  <a:cubicBezTo>
                    <a:pt x="6604" y="3864"/>
                    <a:pt x="6638" y="3893"/>
                    <a:pt x="6667" y="3927"/>
                  </a:cubicBezTo>
                  <a:cubicBezTo>
                    <a:pt x="6695" y="3955"/>
                    <a:pt x="6712" y="3989"/>
                    <a:pt x="6735" y="4024"/>
                  </a:cubicBezTo>
                  <a:cubicBezTo>
                    <a:pt x="6746" y="4052"/>
                    <a:pt x="6757" y="4074"/>
                    <a:pt x="6763" y="4103"/>
                  </a:cubicBezTo>
                  <a:cubicBezTo>
                    <a:pt x="6769" y="4126"/>
                    <a:pt x="6769" y="4148"/>
                    <a:pt x="6769" y="4165"/>
                  </a:cubicBezTo>
                  <a:cubicBezTo>
                    <a:pt x="6769" y="4182"/>
                    <a:pt x="6763" y="4199"/>
                    <a:pt x="6757" y="4223"/>
                  </a:cubicBezTo>
                  <a:cubicBezTo>
                    <a:pt x="6751" y="4239"/>
                    <a:pt x="6740" y="4257"/>
                    <a:pt x="6735" y="4273"/>
                  </a:cubicBezTo>
                  <a:cubicBezTo>
                    <a:pt x="6717" y="4291"/>
                    <a:pt x="6701" y="4313"/>
                    <a:pt x="6683" y="4330"/>
                  </a:cubicBezTo>
                  <a:cubicBezTo>
                    <a:pt x="6654" y="4352"/>
                    <a:pt x="6620" y="4375"/>
                    <a:pt x="6581" y="4399"/>
                  </a:cubicBezTo>
                  <a:cubicBezTo>
                    <a:pt x="6536" y="4420"/>
                    <a:pt x="6484" y="4438"/>
                    <a:pt x="6433" y="4454"/>
                  </a:cubicBezTo>
                  <a:cubicBezTo>
                    <a:pt x="6371" y="4467"/>
                    <a:pt x="6308" y="4472"/>
                    <a:pt x="6240" y="4472"/>
                  </a:cubicBezTo>
                  <a:lnTo>
                    <a:pt x="6200" y="4472"/>
                  </a:lnTo>
                  <a:cubicBezTo>
                    <a:pt x="6058" y="4461"/>
                    <a:pt x="5917" y="4433"/>
                    <a:pt x="5752" y="4375"/>
                  </a:cubicBezTo>
                  <a:cubicBezTo>
                    <a:pt x="5615" y="4330"/>
                    <a:pt x="5490" y="4279"/>
                    <a:pt x="5377" y="4228"/>
                  </a:cubicBezTo>
                  <a:cubicBezTo>
                    <a:pt x="5366" y="4223"/>
                    <a:pt x="5348" y="4223"/>
                    <a:pt x="5337" y="4223"/>
                  </a:cubicBezTo>
                  <a:cubicBezTo>
                    <a:pt x="5319" y="4223"/>
                    <a:pt x="5297" y="4228"/>
                    <a:pt x="5285" y="4234"/>
                  </a:cubicBezTo>
                  <a:cubicBezTo>
                    <a:pt x="5251" y="4257"/>
                    <a:pt x="5235" y="4307"/>
                    <a:pt x="5251" y="4341"/>
                  </a:cubicBezTo>
                  <a:cubicBezTo>
                    <a:pt x="5285" y="4409"/>
                    <a:pt x="5303" y="4467"/>
                    <a:pt x="5319" y="4529"/>
                  </a:cubicBezTo>
                  <a:cubicBezTo>
                    <a:pt x="5325" y="4564"/>
                    <a:pt x="5332" y="4591"/>
                    <a:pt x="5325" y="4625"/>
                  </a:cubicBezTo>
                  <a:cubicBezTo>
                    <a:pt x="5325" y="4643"/>
                    <a:pt x="5325" y="4666"/>
                    <a:pt x="5319" y="4682"/>
                  </a:cubicBezTo>
                  <a:cubicBezTo>
                    <a:pt x="5314" y="4693"/>
                    <a:pt x="5308" y="4705"/>
                    <a:pt x="5297" y="4716"/>
                  </a:cubicBezTo>
                  <a:cubicBezTo>
                    <a:pt x="5291" y="4727"/>
                    <a:pt x="5285" y="4739"/>
                    <a:pt x="5274" y="4750"/>
                  </a:cubicBezTo>
                  <a:cubicBezTo>
                    <a:pt x="5263" y="4756"/>
                    <a:pt x="5251" y="4768"/>
                    <a:pt x="5235" y="4774"/>
                  </a:cubicBezTo>
                  <a:cubicBezTo>
                    <a:pt x="5217" y="4785"/>
                    <a:pt x="5188" y="4790"/>
                    <a:pt x="5167" y="4795"/>
                  </a:cubicBezTo>
                  <a:cubicBezTo>
                    <a:pt x="5120" y="4808"/>
                    <a:pt x="5081" y="4808"/>
                    <a:pt x="5030" y="4808"/>
                  </a:cubicBezTo>
                  <a:lnTo>
                    <a:pt x="4984" y="4808"/>
                  </a:lnTo>
                  <a:cubicBezTo>
                    <a:pt x="4894" y="4802"/>
                    <a:pt x="4797" y="4779"/>
                    <a:pt x="4695" y="4750"/>
                  </a:cubicBezTo>
                  <a:cubicBezTo>
                    <a:pt x="4581" y="4711"/>
                    <a:pt x="4472" y="4659"/>
                    <a:pt x="4377" y="4598"/>
                  </a:cubicBezTo>
                  <a:cubicBezTo>
                    <a:pt x="4309" y="4546"/>
                    <a:pt x="4251" y="4501"/>
                    <a:pt x="4206" y="4449"/>
                  </a:cubicBezTo>
                  <a:cubicBezTo>
                    <a:pt x="4166" y="4404"/>
                    <a:pt x="4131" y="4359"/>
                    <a:pt x="4110" y="4307"/>
                  </a:cubicBezTo>
                  <a:cubicBezTo>
                    <a:pt x="4092" y="4291"/>
                    <a:pt x="4075" y="4273"/>
                    <a:pt x="4058" y="4268"/>
                  </a:cubicBezTo>
                  <a:cubicBezTo>
                    <a:pt x="4036" y="4257"/>
                    <a:pt x="4018" y="4250"/>
                    <a:pt x="3995" y="4250"/>
                  </a:cubicBezTo>
                  <a:cubicBezTo>
                    <a:pt x="3979" y="4250"/>
                    <a:pt x="3968" y="4257"/>
                    <a:pt x="3950" y="4262"/>
                  </a:cubicBezTo>
                  <a:cubicBezTo>
                    <a:pt x="3882" y="4284"/>
                    <a:pt x="3848" y="4364"/>
                    <a:pt x="3871" y="4433"/>
                  </a:cubicBezTo>
                  <a:cubicBezTo>
                    <a:pt x="3934" y="4614"/>
                    <a:pt x="4081" y="4739"/>
                    <a:pt x="4194" y="4813"/>
                  </a:cubicBezTo>
                  <a:cubicBezTo>
                    <a:pt x="4241" y="4847"/>
                    <a:pt x="4291" y="4876"/>
                    <a:pt x="4336" y="4905"/>
                  </a:cubicBezTo>
                  <a:lnTo>
                    <a:pt x="4343" y="4905"/>
                  </a:lnTo>
                  <a:cubicBezTo>
                    <a:pt x="4382" y="4960"/>
                    <a:pt x="4416" y="5012"/>
                    <a:pt x="4451" y="5068"/>
                  </a:cubicBezTo>
                  <a:cubicBezTo>
                    <a:pt x="4519" y="5177"/>
                    <a:pt x="4581" y="5290"/>
                    <a:pt x="4643" y="5404"/>
                  </a:cubicBezTo>
                  <a:cubicBezTo>
                    <a:pt x="4671" y="5450"/>
                    <a:pt x="4695" y="5500"/>
                    <a:pt x="4718" y="5552"/>
                  </a:cubicBezTo>
                  <a:lnTo>
                    <a:pt x="4626" y="5597"/>
                  </a:lnTo>
                  <a:lnTo>
                    <a:pt x="4558" y="5637"/>
                  </a:lnTo>
                  <a:cubicBezTo>
                    <a:pt x="4377" y="5728"/>
                    <a:pt x="4228" y="5784"/>
                    <a:pt x="4075" y="5818"/>
                  </a:cubicBezTo>
                  <a:cubicBezTo>
                    <a:pt x="3979" y="5841"/>
                    <a:pt x="3882" y="5852"/>
                    <a:pt x="3780" y="5852"/>
                  </a:cubicBezTo>
                  <a:lnTo>
                    <a:pt x="3769" y="5847"/>
                  </a:lnTo>
                  <a:lnTo>
                    <a:pt x="3756" y="5807"/>
                  </a:lnTo>
                  <a:lnTo>
                    <a:pt x="3751" y="5779"/>
                  </a:lnTo>
                  <a:cubicBezTo>
                    <a:pt x="3711" y="5631"/>
                    <a:pt x="3661" y="5490"/>
                    <a:pt x="3609" y="5353"/>
                  </a:cubicBezTo>
                  <a:cubicBezTo>
                    <a:pt x="3564" y="5222"/>
                    <a:pt x="3507" y="5091"/>
                    <a:pt x="3450" y="4966"/>
                  </a:cubicBezTo>
                  <a:cubicBezTo>
                    <a:pt x="3450" y="4960"/>
                    <a:pt x="3444" y="4960"/>
                    <a:pt x="3444" y="4955"/>
                  </a:cubicBezTo>
                  <a:lnTo>
                    <a:pt x="3444" y="4944"/>
                  </a:lnTo>
                  <a:cubicBezTo>
                    <a:pt x="3422" y="4819"/>
                    <a:pt x="3388" y="4693"/>
                    <a:pt x="3347" y="4574"/>
                  </a:cubicBezTo>
                  <a:cubicBezTo>
                    <a:pt x="3336" y="4535"/>
                    <a:pt x="3302" y="4512"/>
                    <a:pt x="3257" y="4512"/>
                  </a:cubicBezTo>
                  <a:cubicBezTo>
                    <a:pt x="3245" y="4512"/>
                    <a:pt x="3240" y="4512"/>
                    <a:pt x="3229" y="4517"/>
                  </a:cubicBezTo>
                  <a:cubicBezTo>
                    <a:pt x="3205" y="4523"/>
                    <a:pt x="3184" y="4540"/>
                    <a:pt x="3171" y="4564"/>
                  </a:cubicBezTo>
                  <a:cubicBezTo>
                    <a:pt x="3166" y="4585"/>
                    <a:pt x="3160" y="4609"/>
                    <a:pt x="3171" y="4637"/>
                  </a:cubicBezTo>
                  <a:cubicBezTo>
                    <a:pt x="3177" y="4671"/>
                    <a:pt x="3189" y="4705"/>
                    <a:pt x="3195" y="4745"/>
                  </a:cubicBezTo>
                  <a:lnTo>
                    <a:pt x="3195" y="4750"/>
                  </a:lnTo>
                  <a:lnTo>
                    <a:pt x="3200" y="4756"/>
                  </a:lnTo>
                  <a:cubicBezTo>
                    <a:pt x="3252" y="5007"/>
                    <a:pt x="3268" y="5217"/>
                    <a:pt x="3263" y="5409"/>
                  </a:cubicBezTo>
                  <a:cubicBezTo>
                    <a:pt x="3257" y="5518"/>
                    <a:pt x="3240" y="5614"/>
                    <a:pt x="3211" y="5694"/>
                  </a:cubicBezTo>
                  <a:cubicBezTo>
                    <a:pt x="3195" y="5745"/>
                    <a:pt x="3177" y="5784"/>
                    <a:pt x="3150" y="5825"/>
                  </a:cubicBezTo>
                  <a:cubicBezTo>
                    <a:pt x="3132" y="5852"/>
                    <a:pt x="3109" y="5881"/>
                    <a:pt x="3081" y="5910"/>
                  </a:cubicBezTo>
                  <a:cubicBezTo>
                    <a:pt x="3064" y="5927"/>
                    <a:pt x="3040" y="5938"/>
                    <a:pt x="3019" y="5955"/>
                  </a:cubicBezTo>
                  <a:cubicBezTo>
                    <a:pt x="3006" y="5961"/>
                    <a:pt x="2995" y="5961"/>
                    <a:pt x="2979" y="5967"/>
                  </a:cubicBezTo>
                  <a:lnTo>
                    <a:pt x="2956" y="5967"/>
                  </a:lnTo>
                  <a:cubicBezTo>
                    <a:pt x="2945" y="5967"/>
                    <a:pt x="2938" y="5967"/>
                    <a:pt x="2927" y="5961"/>
                  </a:cubicBezTo>
                  <a:cubicBezTo>
                    <a:pt x="2916" y="5955"/>
                    <a:pt x="2904" y="5955"/>
                    <a:pt x="2893" y="5949"/>
                  </a:cubicBezTo>
                  <a:cubicBezTo>
                    <a:pt x="2877" y="5933"/>
                    <a:pt x="2859" y="5921"/>
                    <a:pt x="2848" y="5904"/>
                  </a:cubicBezTo>
                  <a:cubicBezTo>
                    <a:pt x="2819" y="5876"/>
                    <a:pt x="2802" y="5841"/>
                    <a:pt x="2780" y="5807"/>
                  </a:cubicBezTo>
                  <a:cubicBezTo>
                    <a:pt x="2762" y="5773"/>
                    <a:pt x="2751" y="5739"/>
                    <a:pt x="2734" y="5705"/>
                  </a:cubicBezTo>
                  <a:cubicBezTo>
                    <a:pt x="2717" y="5655"/>
                    <a:pt x="2672" y="5620"/>
                    <a:pt x="2609" y="5620"/>
                  </a:cubicBezTo>
                  <a:cubicBezTo>
                    <a:pt x="2552" y="5626"/>
                    <a:pt x="2513" y="5665"/>
                    <a:pt x="2495" y="5723"/>
                  </a:cubicBezTo>
                  <a:cubicBezTo>
                    <a:pt x="2461" y="5870"/>
                    <a:pt x="2427" y="5989"/>
                    <a:pt x="2393" y="6098"/>
                  </a:cubicBezTo>
                  <a:cubicBezTo>
                    <a:pt x="2342" y="6251"/>
                    <a:pt x="2290" y="6371"/>
                    <a:pt x="2229" y="6473"/>
                  </a:cubicBezTo>
                  <a:cubicBezTo>
                    <a:pt x="2195" y="6512"/>
                    <a:pt x="2166" y="6552"/>
                    <a:pt x="2138" y="6581"/>
                  </a:cubicBezTo>
                  <a:cubicBezTo>
                    <a:pt x="2120" y="6591"/>
                    <a:pt x="2098" y="6609"/>
                    <a:pt x="2080" y="6620"/>
                  </a:cubicBezTo>
                  <a:cubicBezTo>
                    <a:pt x="2064" y="6626"/>
                    <a:pt x="2052" y="6631"/>
                    <a:pt x="2035" y="6636"/>
                  </a:cubicBezTo>
                  <a:cubicBezTo>
                    <a:pt x="2018" y="6636"/>
                    <a:pt x="2007" y="6643"/>
                    <a:pt x="1990" y="6643"/>
                  </a:cubicBezTo>
                  <a:cubicBezTo>
                    <a:pt x="1978" y="6636"/>
                    <a:pt x="1962" y="6636"/>
                    <a:pt x="1949" y="6631"/>
                  </a:cubicBezTo>
                  <a:cubicBezTo>
                    <a:pt x="1938" y="6626"/>
                    <a:pt x="1928" y="6626"/>
                    <a:pt x="1922" y="6620"/>
                  </a:cubicBezTo>
                  <a:cubicBezTo>
                    <a:pt x="1910" y="6609"/>
                    <a:pt x="1904" y="6602"/>
                    <a:pt x="1893" y="6597"/>
                  </a:cubicBezTo>
                  <a:cubicBezTo>
                    <a:pt x="1881" y="6581"/>
                    <a:pt x="1870" y="6563"/>
                    <a:pt x="1859" y="6546"/>
                  </a:cubicBezTo>
                  <a:cubicBezTo>
                    <a:pt x="1847" y="6512"/>
                    <a:pt x="1831" y="6473"/>
                    <a:pt x="1820" y="6426"/>
                  </a:cubicBezTo>
                  <a:cubicBezTo>
                    <a:pt x="1808" y="6364"/>
                    <a:pt x="1802" y="6302"/>
                    <a:pt x="1791" y="6234"/>
                  </a:cubicBezTo>
                  <a:lnTo>
                    <a:pt x="1786" y="6188"/>
                  </a:lnTo>
                  <a:lnTo>
                    <a:pt x="1779" y="6137"/>
                  </a:lnTo>
                  <a:cubicBezTo>
                    <a:pt x="1779" y="6114"/>
                    <a:pt x="1773" y="6098"/>
                    <a:pt x="1773" y="6075"/>
                  </a:cubicBezTo>
                  <a:cubicBezTo>
                    <a:pt x="1773" y="6041"/>
                    <a:pt x="1768" y="6006"/>
                    <a:pt x="1763" y="5978"/>
                  </a:cubicBezTo>
                  <a:cubicBezTo>
                    <a:pt x="1757" y="5938"/>
                    <a:pt x="1739" y="5915"/>
                    <a:pt x="1711" y="5899"/>
                  </a:cubicBezTo>
                  <a:cubicBezTo>
                    <a:pt x="1694" y="5893"/>
                    <a:pt x="1683" y="5886"/>
                    <a:pt x="1666" y="5886"/>
                  </a:cubicBezTo>
                  <a:cubicBezTo>
                    <a:pt x="1637" y="5886"/>
                    <a:pt x="1608" y="5904"/>
                    <a:pt x="1598" y="5921"/>
                  </a:cubicBezTo>
                  <a:cubicBezTo>
                    <a:pt x="1540" y="5989"/>
                    <a:pt x="1495" y="6057"/>
                    <a:pt x="1445" y="6132"/>
                  </a:cubicBezTo>
                  <a:cubicBezTo>
                    <a:pt x="1416" y="6171"/>
                    <a:pt x="1388" y="6211"/>
                    <a:pt x="1353" y="6256"/>
                  </a:cubicBezTo>
                  <a:cubicBezTo>
                    <a:pt x="1274" y="6371"/>
                    <a:pt x="1149" y="6534"/>
                    <a:pt x="995" y="6671"/>
                  </a:cubicBezTo>
                  <a:cubicBezTo>
                    <a:pt x="921" y="6733"/>
                    <a:pt x="865" y="6780"/>
                    <a:pt x="802" y="6814"/>
                  </a:cubicBezTo>
                  <a:cubicBezTo>
                    <a:pt x="768" y="6830"/>
                    <a:pt x="740" y="6841"/>
                    <a:pt x="706" y="6848"/>
                  </a:cubicBezTo>
                  <a:cubicBezTo>
                    <a:pt x="682" y="6853"/>
                    <a:pt x="666" y="6853"/>
                    <a:pt x="637" y="6853"/>
                  </a:cubicBezTo>
                  <a:cubicBezTo>
                    <a:pt x="620" y="6853"/>
                    <a:pt x="603" y="6848"/>
                    <a:pt x="586" y="6841"/>
                  </a:cubicBezTo>
                  <a:cubicBezTo>
                    <a:pt x="564" y="6836"/>
                    <a:pt x="546" y="6830"/>
                    <a:pt x="530" y="6819"/>
                  </a:cubicBezTo>
                  <a:cubicBezTo>
                    <a:pt x="512" y="6801"/>
                    <a:pt x="496" y="6791"/>
                    <a:pt x="478" y="6773"/>
                  </a:cubicBezTo>
                  <a:cubicBezTo>
                    <a:pt x="467" y="6756"/>
                    <a:pt x="456" y="6746"/>
                    <a:pt x="444" y="6728"/>
                  </a:cubicBezTo>
                  <a:cubicBezTo>
                    <a:pt x="438" y="6711"/>
                    <a:pt x="433" y="6694"/>
                    <a:pt x="427" y="6677"/>
                  </a:cubicBezTo>
                  <a:cubicBezTo>
                    <a:pt x="422" y="6649"/>
                    <a:pt x="422" y="6620"/>
                    <a:pt x="422" y="6591"/>
                  </a:cubicBezTo>
                  <a:cubicBezTo>
                    <a:pt x="427" y="6546"/>
                    <a:pt x="433" y="6500"/>
                    <a:pt x="449" y="6450"/>
                  </a:cubicBezTo>
                  <a:cubicBezTo>
                    <a:pt x="490" y="6347"/>
                    <a:pt x="541" y="6245"/>
                    <a:pt x="620" y="6125"/>
                  </a:cubicBezTo>
                  <a:cubicBezTo>
                    <a:pt x="632" y="6103"/>
                    <a:pt x="648" y="6080"/>
                    <a:pt x="661" y="6064"/>
                  </a:cubicBezTo>
                  <a:lnTo>
                    <a:pt x="672" y="6046"/>
                  </a:lnTo>
                  <a:cubicBezTo>
                    <a:pt x="682" y="6030"/>
                    <a:pt x="700" y="6006"/>
                    <a:pt x="717" y="5989"/>
                  </a:cubicBezTo>
                  <a:lnTo>
                    <a:pt x="740" y="5961"/>
                  </a:lnTo>
                  <a:cubicBezTo>
                    <a:pt x="779" y="5915"/>
                    <a:pt x="813" y="5870"/>
                    <a:pt x="853" y="5825"/>
                  </a:cubicBezTo>
                  <a:cubicBezTo>
                    <a:pt x="871" y="5796"/>
                    <a:pt x="876" y="5768"/>
                    <a:pt x="865" y="5734"/>
                  </a:cubicBezTo>
                  <a:cubicBezTo>
                    <a:pt x="853" y="5700"/>
                    <a:pt x="819" y="5676"/>
                    <a:pt x="779" y="5676"/>
                  </a:cubicBezTo>
                  <a:cubicBezTo>
                    <a:pt x="734" y="5682"/>
                    <a:pt x="688" y="5682"/>
                    <a:pt x="648" y="5689"/>
                  </a:cubicBezTo>
                  <a:cubicBezTo>
                    <a:pt x="580" y="5694"/>
                    <a:pt x="501" y="5705"/>
                    <a:pt x="422" y="5705"/>
                  </a:cubicBezTo>
                  <a:lnTo>
                    <a:pt x="393" y="5705"/>
                  </a:lnTo>
                  <a:cubicBezTo>
                    <a:pt x="354" y="5700"/>
                    <a:pt x="313" y="5694"/>
                    <a:pt x="279" y="5689"/>
                  </a:cubicBezTo>
                  <a:cubicBezTo>
                    <a:pt x="268" y="5682"/>
                    <a:pt x="262" y="5676"/>
                    <a:pt x="252" y="5671"/>
                  </a:cubicBezTo>
                  <a:lnTo>
                    <a:pt x="239" y="5660"/>
                  </a:lnTo>
                  <a:lnTo>
                    <a:pt x="239" y="5648"/>
                  </a:lnTo>
                  <a:cubicBezTo>
                    <a:pt x="234" y="5642"/>
                    <a:pt x="234" y="5631"/>
                    <a:pt x="234" y="5626"/>
                  </a:cubicBezTo>
                  <a:cubicBezTo>
                    <a:pt x="239" y="5592"/>
                    <a:pt x="245" y="5563"/>
                    <a:pt x="257" y="5529"/>
                  </a:cubicBezTo>
                  <a:cubicBezTo>
                    <a:pt x="273" y="5484"/>
                    <a:pt x="291" y="5443"/>
                    <a:pt x="313" y="5409"/>
                  </a:cubicBezTo>
                  <a:cubicBezTo>
                    <a:pt x="347" y="5359"/>
                    <a:pt x="388" y="5314"/>
                    <a:pt x="438" y="5267"/>
                  </a:cubicBezTo>
                  <a:cubicBezTo>
                    <a:pt x="517" y="5199"/>
                    <a:pt x="603" y="5136"/>
                    <a:pt x="700" y="5086"/>
                  </a:cubicBezTo>
                  <a:cubicBezTo>
                    <a:pt x="740" y="5068"/>
                    <a:pt x="785" y="5052"/>
                    <a:pt x="824" y="5034"/>
                  </a:cubicBezTo>
                  <a:cubicBezTo>
                    <a:pt x="882" y="5012"/>
                    <a:pt x="927" y="5000"/>
                    <a:pt x="973" y="4984"/>
                  </a:cubicBezTo>
                  <a:cubicBezTo>
                    <a:pt x="1002" y="4978"/>
                    <a:pt x="1029" y="4978"/>
                    <a:pt x="1058" y="4973"/>
                  </a:cubicBezTo>
                  <a:cubicBezTo>
                    <a:pt x="1109" y="4973"/>
                    <a:pt x="1149" y="4932"/>
                    <a:pt x="1160" y="4887"/>
                  </a:cubicBezTo>
                  <a:cubicBezTo>
                    <a:pt x="1172" y="4824"/>
                    <a:pt x="1131" y="4761"/>
                    <a:pt x="1070" y="4750"/>
                  </a:cubicBezTo>
                  <a:cubicBezTo>
                    <a:pt x="1036" y="4745"/>
                    <a:pt x="995" y="4734"/>
                    <a:pt x="955" y="4722"/>
                  </a:cubicBezTo>
                  <a:cubicBezTo>
                    <a:pt x="910" y="4705"/>
                    <a:pt x="865" y="4688"/>
                    <a:pt x="831" y="4666"/>
                  </a:cubicBezTo>
                  <a:cubicBezTo>
                    <a:pt x="813" y="4654"/>
                    <a:pt x="797" y="4643"/>
                    <a:pt x="785" y="4632"/>
                  </a:cubicBezTo>
                  <a:cubicBezTo>
                    <a:pt x="779" y="4619"/>
                    <a:pt x="774" y="4609"/>
                    <a:pt x="768" y="4603"/>
                  </a:cubicBezTo>
                  <a:cubicBezTo>
                    <a:pt x="763" y="4598"/>
                    <a:pt x="763" y="4591"/>
                    <a:pt x="763" y="4580"/>
                  </a:cubicBezTo>
                  <a:lnTo>
                    <a:pt x="756" y="4564"/>
                  </a:lnTo>
                  <a:cubicBezTo>
                    <a:pt x="763" y="4557"/>
                    <a:pt x="763" y="4546"/>
                    <a:pt x="763" y="4535"/>
                  </a:cubicBezTo>
                  <a:cubicBezTo>
                    <a:pt x="774" y="4523"/>
                    <a:pt x="779" y="4506"/>
                    <a:pt x="790" y="4489"/>
                  </a:cubicBezTo>
                  <a:cubicBezTo>
                    <a:pt x="808" y="4467"/>
                    <a:pt x="831" y="4438"/>
                    <a:pt x="853" y="4420"/>
                  </a:cubicBezTo>
                  <a:cubicBezTo>
                    <a:pt x="882" y="4393"/>
                    <a:pt x="910" y="4375"/>
                    <a:pt x="939" y="4359"/>
                  </a:cubicBezTo>
                  <a:cubicBezTo>
                    <a:pt x="984" y="4336"/>
                    <a:pt x="1036" y="4318"/>
                    <a:pt x="1092" y="4307"/>
                  </a:cubicBezTo>
                  <a:cubicBezTo>
                    <a:pt x="1172" y="4291"/>
                    <a:pt x="1251" y="4284"/>
                    <a:pt x="1343" y="4284"/>
                  </a:cubicBezTo>
                  <a:lnTo>
                    <a:pt x="1427" y="4284"/>
                  </a:lnTo>
                  <a:cubicBezTo>
                    <a:pt x="1581" y="4296"/>
                    <a:pt x="1734" y="4318"/>
                    <a:pt x="1893" y="4359"/>
                  </a:cubicBezTo>
                  <a:lnTo>
                    <a:pt x="1910" y="4359"/>
                  </a:lnTo>
                  <a:cubicBezTo>
                    <a:pt x="1938" y="4359"/>
                    <a:pt x="1967" y="4336"/>
                    <a:pt x="1984" y="4313"/>
                  </a:cubicBezTo>
                  <a:cubicBezTo>
                    <a:pt x="1996" y="4279"/>
                    <a:pt x="1990" y="4234"/>
                    <a:pt x="1962" y="4210"/>
                  </a:cubicBezTo>
                  <a:cubicBezTo>
                    <a:pt x="1870" y="4148"/>
                    <a:pt x="1808" y="4092"/>
                    <a:pt x="1752" y="4034"/>
                  </a:cubicBezTo>
                  <a:cubicBezTo>
                    <a:pt x="1723" y="4000"/>
                    <a:pt x="1700" y="3966"/>
                    <a:pt x="1689" y="3938"/>
                  </a:cubicBezTo>
                  <a:cubicBezTo>
                    <a:pt x="1677" y="3927"/>
                    <a:pt x="1671" y="3909"/>
                    <a:pt x="1671" y="3893"/>
                  </a:cubicBezTo>
                  <a:cubicBezTo>
                    <a:pt x="1666" y="3887"/>
                    <a:pt x="1666" y="3882"/>
                    <a:pt x="1666" y="3875"/>
                  </a:cubicBezTo>
                  <a:lnTo>
                    <a:pt x="1671" y="3859"/>
                  </a:lnTo>
                  <a:lnTo>
                    <a:pt x="1671" y="3853"/>
                  </a:lnTo>
                  <a:lnTo>
                    <a:pt x="1677" y="3841"/>
                  </a:lnTo>
                  <a:cubicBezTo>
                    <a:pt x="1683" y="3835"/>
                    <a:pt x="1689" y="3830"/>
                    <a:pt x="1694" y="3824"/>
                  </a:cubicBezTo>
                  <a:cubicBezTo>
                    <a:pt x="1705" y="3814"/>
                    <a:pt x="1723" y="3801"/>
                    <a:pt x="1739" y="3796"/>
                  </a:cubicBezTo>
                  <a:cubicBezTo>
                    <a:pt x="1768" y="3779"/>
                    <a:pt x="1802" y="3767"/>
                    <a:pt x="1842" y="3756"/>
                  </a:cubicBezTo>
                  <a:cubicBezTo>
                    <a:pt x="1904" y="3745"/>
                    <a:pt x="1973" y="3739"/>
                    <a:pt x="2052" y="3739"/>
                  </a:cubicBezTo>
                  <a:lnTo>
                    <a:pt x="2132" y="3739"/>
                  </a:lnTo>
                  <a:cubicBezTo>
                    <a:pt x="2263" y="3751"/>
                    <a:pt x="2387" y="3773"/>
                    <a:pt x="2518" y="3814"/>
                  </a:cubicBezTo>
                  <a:cubicBezTo>
                    <a:pt x="2615" y="3848"/>
                    <a:pt x="2694" y="3887"/>
                    <a:pt x="2762" y="3932"/>
                  </a:cubicBezTo>
                  <a:cubicBezTo>
                    <a:pt x="2802" y="3955"/>
                    <a:pt x="2830" y="3984"/>
                    <a:pt x="2859" y="4006"/>
                  </a:cubicBezTo>
                  <a:cubicBezTo>
                    <a:pt x="2870" y="4018"/>
                    <a:pt x="2888" y="4024"/>
                    <a:pt x="2904" y="4024"/>
                  </a:cubicBezTo>
                  <a:cubicBezTo>
                    <a:pt x="2927" y="4024"/>
                    <a:pt x="2945" y="4018"/>
                    <a:pt x="2961" y="4000"/>
                  </a:cubicBezTo>
                  <a:cubicBezTo>
                    <a:pt x="2984" y="3972"/>
                    <a:pt x="2984" y="3927"/>
                    <a:pt x="2950" y="3898"/>
                  </a:cubicBezTo>
                  <a:cubicBezTo>
                    <a:pt x="2843" y="3796"/>
                    <a:pt x="2694" y="3717"/>
                    <a:pt x="2495" y="3654"/>
                  </a:cubicBezTo>
                  <a:cubicBezTo>
                    <a:pt x="2461" y="3643"/>
                    <a:pt x="2421" y="3636"/>
                    <a:pt x="2382" y="3625"/>
                  </a:cubicBezTo>
                  <a:lnTo>
                    <a:pt x="2376" y="3625"/>
                  </a:lnTo>
                  <a:cubicBezTo>
                    <a:pt x="2365" y="3597"/>
                    <a:pt x="2342" y="3586"/>
                    <a:pt x="2319" y="3580"/>
                  </a:cubicBezTo>
                  <a:cubicBezTo>
                    <a:pt x="2251" y="3575"/>
                    <a:pt x="2183" y="3563"/>
                    <a:pt x="2109" y="3534"/>
                  </a:cubicBezTo>
                  <a:cubicBezTo>
                    <a:pt x="2007" y="3500"/>
                    <a:pt x="1910" y="3455"/>
                    <a:pt x="1813" y="3392"/>
                  </a:cubicBezTo>
                  <a:cubicBezTo>
                    <a:pt x="1734" y="3336"/>
                    <a:pt x="1660" y="3279"/>
                    <a:pt x="1603" y="3216"/>
                  </a:cubicBezTo>
                  <a:cubicBezTo>
                    <a:pt x="1569" y="3177"/>
                    <a:pt x="1540" y="3143"/>
                    <a:pt x="1524" y="3103"/>
                  </a:cubicBezTo>
                  <a:cubicBezTo>
                    <a:pt x="1513" y="3085"/>
                    <a:pt x="1506" y="3069"/>
                    <a:pt x="1501" y="3046"/>
                  </a:cubicBezTo>
                  <a:cubicBezTo>
                    <a:pt x="1495" y="3040"/>
                    <a:pt x="1495" y="3029"/>
                    <a:pt x="1495" y="3017"/>
                  </a:cubicBezTo>
                  <a:cubicBezTo>
                    <a:pt x="1495" y="3017"/>
                    <a:pt x="1501" y="3012"/>
                    <a:pt x="1501" y="3006"/>
                  </a:cubicBezTo>
                  <a:lnTo>
                    <a:pt x="1506" y="2995"/>
                  </a:lnTo>
                  <a:cubicBezTo>
                    <a:pt x="1513" y="2988"/>
                    <a:pt x="1513" y="2983"/>
                    <a:pt x="1518" y="2983"/>
                  </a:cubicBezTo>
                  <a:cubicBezTo>
                    <a:pt x="1524" y="2978"/>
                    <a:pt x="1535" y="2972"/>
                    <a:pt x="1540" y="2967"/>
                  </a:cubicBezTo>
                  <a:cubicBezTo>
                    <a:pt x="1563" y="2954"/>
                    <a:pt x="1592" y="2949"/>
                    <a:pt x="1615" y="2938"/>
                  </a:cubicBezTo>
                  <a:cubicBezTo>
                    <a:pt x="1660" y="2933"/>
                    <a:pt x="1718" y="2927"/>
                    <a:pt x="1773" y="2927"/>
                  </a:cubicBezTo>
                  <a:lnTo>
                    <a:pt x="1847" y="2927"/>
                  </a:lnTo>
                  <a:cubicBezTo>
                    <a:pt x="1876" y="2933"/>
                    <a:pt x="1899" y="2933"/>
                    <a:pt x="1928" y="2938"/>
                  </a:cubicBezTo>
                  <a:lnTo>
                    <a:pt x="1944" y="2938"/>
                  </a:lnTo>
                  <a:cubicBezTo>
                    <a:pt x="1949" y="2938"/>
                    <a:pt x="1962" y="2938"/>
                    <a:pt x="1973" y="2933"/>
                  </a:cubicBezTo>
                  <a:cubicBezTo>
                    <a:pt x="1996" y="2927"/>
                    <a:pt x="2012" y="2909"/>
                    <a:pt x="2024" y="2886"/>
                  </a:cubicBezTo>
                  <a:cubicBezTo>
                    <a:pt x="2041" y="2847"/>
                    <a:pt x="2030" y="2802"/>
                    <a:pt x="2001" y="2778"/>
                  </a:cubicBezTo>
                  <a:cubicBezTo>
                    <a:pt x="1893" y="2699"/>
                    <a:pt x="1773" y="2637"/>
                    <a:pt x="1660" y="2579"/>
                  </a:cubicBezTo>
                  <a:lnTo>
                    <a:pt x="1615" y="2552"/>
                  </a:lnTo>
                  <a:cubicBezTo>
                    <a:pt x="1506" y="2500"/>
                    <a:pt x="1398" y="2450"/>
                    <a:pt x="1296" y="2382"/>
                  </a:cubicBezTo>
                  <a:cubicBezTo>
                    <a:pt x="1228" y="2335"/>
                    <a:pt x="1172" y="2290"/>
                    <a:pt x="1126" y="2238"/>
                  </a:cubicBezTo>
                  <a:cubicBezTo>
                    <a:pt x="1097" y="2211"/>
                    <a:pt x="1075" y="2177"/>
                    <a:pt x="1058" y="2143"/>
                  </a:cubicBezTo>
                  <a:cubicBezTo>
                    <a:pt x="1041" y="2109"/>
                    <a:pt x="1029" y="2068"/>
                    <a:pt x="1018" y="2034"/>
                  </a:cubicBezTo>
                  <a:cubicBezTo>
                    <a:pt x="1013" y="2000"/>
                    <a:pt x="1013" y="1972"/>
                    <a:pt x="1013" y="1944"/>
                  </a:cubicBezTo>
                  <a:cubicBezTo>
                    <a:pt x="1013" y="1926"/>
                    <a:pt x="1013" y="1904"/>
                    <a:pt x="1018" y="1887"/>
                  </a:cubicBezTo>
                  <a:cubicBezTo>
                    <a:pt x="1023" y="1876"/>
                    <a:pt x="1036" y="1858"/>
                    <a:pt x="1041" y="1847"/>
                  </a:cubicBezTo>
                  <a:cubicBezTo>
                    <a:pt x="1047" y="1836"/>
                    <a:pt x="1058" y="1824"/>
                    <a:pt x="1063" y="1813"/>
                  </a:cubicBezTo>
                  <a:cubicBezTo>
                    <a:pt x="1081" y="1802"/>
                    <a:pt x="1104" y="1790"/>
                    <a:pt x="1120" y="1779"/>
                  </a:cubicBezTo>
                  <a:cubicBezTo>
                    <a:pt x="1149" y="1768"/>
                    <a:pt x="1178" y="1756"/>
                    <a:pt x="1217" y="1745"/>
                  </a:cubicBezTo>
                  <a:cubicBezTo>
                    <a:pt x="1268" y="1739"/>
                    <a:pt x="1314" y="1734"/>
                    <a:pt x="1364" y="1734"/>
                  </a:cubicBezTo>
                  <a:lnTo>
                    <a:pt x="1398" y="1734"/>
                  </a:lnTo>
                  <a:cubicBezTo>
                    <a:pt x="1427" y="1734"/>
                    <a:pt x="1450" y="1739"/>
                    <a:pt x="1479" y="1739"/>
                  </a:cubicBezTo>
                  <a:cubicBezTo>
                    <a:pt x="1484" y="1739"/>
                    <a:pt x="1490" y="1745"/>
                    <a:pt x="1495" y="1745"/>
                  </a:cubicBezTo>
                  <a:cubicBezTo>
                    <a:pt x="1529" y="1745"/>
                    <a:pt x="1558" y="1722"/>
                    <a:pt x="1574" y="1693"/>
                  </a:cubicBezTo>
                  <a:cubicBezTo>
                    <a:pt x="1592" y="1659"/>
                    <a:pt x="1587" y="1619"/>
                    <a:pt x="1553" y="1585"/>
                  </a:cubicBezTo>
                  <a:cubicBezTo>
                    <a:pt x="1513" y="1546"/>
                    <a:pt x="1467" y="1506"/>
                    <a:pt x="1427" y="1466"/>
                  </a:cubicBezTo>
                  <a:lnTo>
                    <a:pt x="1353" y="1404"/>
                  </a:lnTo>
                  <a:cubicBezTo>
                    <a:pt x="1280" y="1330"/>
                    <a:pt x="1212" y="1267"/>
                    <a:pt x="1154" y="1205"/>
                  </a:cubicBezTo>
                  <a:cubicBezTo>
                    <a:pt x="1070" y="1108"/>
                    <a:pt x="1007" y="1023"/>
                    <a:pt x="961" y="937"/>
                  </a:cubicBezTo>
                  <a:cubicBezTo>
                    <a:pt x="933" y="887"/>
                    <a:pt x="910" y="830"/>
                    <a:pt x="899" y="779"/>
                  </a:cubicBezTo>
                  <a:cubicBezTo>
                    <a:pt x="892" y="738"/>
                    <a:pt x="887" y="699"/>
                    <a:pt x="887" y="659"/>
                  </a:cubicBezTo>
                  <a:cubicBezTo>
                    <a:pt x="892" y="625"/>
                    <a:pt x="899" y="591"/>
                    <a:pt x="910" y="551"/>
                  </a:cubicBezTo>
                  <a:cubicBezTo>
                    <a:pt x="927" y="512"/>
                    <a:pt x="944" y="465"/>
                    <a:pt x="973" y="426"/>
                  </a:cubicBezTo>
                  <a:cubicBezTo>
                    <a:pt x="1002" y="386"/>
                    <a:pt x="1029" y="352"/>
                    <a:pt x="1058" y="318"/>
                  </a:cubicBezTo>
                  <a:cubicBezTo>
                    <a:pt x="1086" y="295"/>
                    <a:pt x="1115" y="279"/>
                    <a:pt x="1143" y="261"/>
                  </a:cubicBezTo>
                  <a:cubicBezTo>
                    <a:pt x="1165" y="250"/>
                    <a:pt x="1194" y="239"/>
                    <a:pt x="1228" y="234"/>
                  </a:cubicBezTo>
                  <a:cubicBezTo>
                    <a:pt x="1257" y="227"/>
                    <a:pt x="1291" y="221"/>
                    <a:pt x="1325" y="221"/>
                  </a:cubicBezTo>
                  <a:cubicBezTo>
                    <a:pt x="1364" y="227"/>
                    <a:pt x="1411" y="234"/>
                    <a:pt x="1450" y="250"/>
                  </a:cubicBezTo>
                  <a:cubicBezTo>
                    <a:pt x="1518" y="273"/>
                    <a:pt x="1587" y="302"/>
                    <a:pt x="1649" y="347"/>
                  </a:cubicBezTo>
                  <a:cubicBezTo>
                    <a:pt x="1739" y="404"/>
                    <a:pt x="1820" y="478"/>
                    <a:pt x="1904" y="568"/>
                  </a:cubicBezTo>
                  <a:cubicBezTo>
                    <a:pt x="1978" y="654"/>
                    <a:pt x="2046" y="745"/>
                    <a:pt x="2093" y="835"/>
                  </a:cubicBezTo>
                  <a:cubicBezTo>
                    <a:pt x="2120" y="881"/>
                    <a:pt x="2138" y="932"/>
                    <a:pt x="2154" y="984"/>
                  </a:cubicBezTo>
                  <a:cubicBezTo>
                    <a:pt x="2166" y="1023"/>
                    <a:pt x="2211" y="1052"/>
                    <a:pt x="2256" y="1052"/>
                  </a:cubicBezTo>
                  <a:cubicBezTo>
                    <a:pt x="2285" y="1052"/>
                    <a:pt x="2308" y="1034"/>
                    <a:pt x="2331" y="1018"/>
                  </a:cubicBezTo>
                  <a:cubicBezTo>
                    <a:pt x="2342" y="995"/>
                    <a:pt x="2353" y="971"/>
                    <a:pt x="2353" y="943"/>
                  </a:cubicBezTo>
                  <a:lnTo>
                    <a:pt x="2353" y="916"/>
                  </a:lnTo>
                  <a:cubicBezTo>
                    <a:pt x="2359" y="847"/>
                    <a:pt x="2376" y="779"/>
                    <a:pt x="2399" y="704"/>
                  </a:cubicBezTo>
                  <a:cubicBezTo>
                    <a:pt x="2427" y="614"/>
                    <a:pt x="2468" y="528"/>
                    <a:pt x="2518" y="455"/>
                  </a:cubicBezTo>
                  <a:cubicBezTo>
                    <a:pt x="2558" y="397"/>
                    <a:pt x="2592" y="352"/>
                    <a:pt x="2638" y="313"/>
                  </a:cubicBezTo>
                  <a:cubicBezTo>
                    <a:pt x="2665" y="284"/>
                    <a:pt x="2694" y="261"/>
                    <a:pt x="2723" y="245"/>
                  </a:cubicBezTo>
                  <a:cubicBezTo>
                    <a:pt x="2746" y="239"/>
                    <a:pt x="2768" y="227"/>
                    <a:pt x="2791" y="221"/>
                  </a:cubicBezTo>
                  <a:cubicBezTo>
                    <a:pt x="2809" y="221"/>
                    <a:pt x="2825" y="216"/>
                    <a:pt x="2843" y="216"/>
                  </a:cubicBezTo>
                  <a:close/>
                  <a:moveTo>
                    <a:pt x="5036" y="6410"/>
                  </a:moveTo>
                  <a:cubicBezTo>
                    <a:pt x="5081" y="6552"/>
                    <a:pt x="5115" y="6699"/>
                    <a:pt x="5149" y="6841"/>
                  </a:cubicBezTo>
                  <a:cubicBezTo>
                    <a:pt x="5183" y="7006"/>
                    <a:pt x="5212" y="7171"/>
                    <a:pt x="5229" y="7336"/>
                  </a:cubicBezTo>
                  <a:cubicBezTo>
                    <a:pt x="5149" y="7370"/>
                    <a:pt x="5064" y="7399"/>
                    <a:pt x="4978" y="7421"/>
                  </a:cubicBezTo>
                  <a:cubicBezTo>
                    <a:pt x="4843" y="7447"/>
                    <a:pt x="4702" y="7456"/>
                    <a:pt x="4562" y="7456"/>
                  </a:cubicBezTo>
                  <a:cubicBezTo>
                    <a:pt x="4485" y="7456"/>
                    <a:pt x="4407" y="7454"/>
                    <a:pt x="4331" y="7449"/>
                  </a:cubicBezTo>
                  <a:lnTo>
                    <a:pt x="4320" y="7449"/>
                  </a:lnTo>
                  <a:cubicBezTo>
                    <a:pt x="4314" y="7449"/>
                    <a:pt x="4314" y="7449"/>
                    <a:pt x="4309" y="7444"/>
                  </a:cubicBezTo>
                  <a:lnTo>
                    <a:pt x="4314" y="7449"/>
                  </a:lnTo>
                  <a:cubicBezTo>
                    <a:pt x="4178" y="7438"/>
                    <a:pt x="4036" y="7427"/>
                    <a:pt x="3900" y="7421"/>
                  </a:cubicBezTo>
                  <a:cubicBezTo>
                    <a:pt x="3905" y="7331"/>
                    <a:pt x="3910" y="7239"/>
                    <a:pt x="3910" y="7148"/>
                  </a:cubicBezTo>
                  <a:lnTo>
                    <a:pt x="3910" y="7018"/>
                  </a:lnTo>
                  <a:cubicBezTo>
                    <a:pt x="3990" y="7006"/>
                    <a:pt x="4070" y="6990"/>
                    <a:pt x="4149" y="6967"/>
                  </a:cubicBezTo>
                  <a:cubicBezTo>
                    <a:pt x="4280" y="6932"/>
                    <a:pt x="4404" y="6870"/>
                    <a:pt x="4519" y="6807"/>
                  </a:cubicBezTo>
                  <a:cubicBezTo>
                    <a:pt x="4637" y="6746"/>
                    <a:pt x="4745" y="6665"/>
                    <a:pt x="4847" y="6586"/>
                  </a:cubicBezTo>
                  <a:cubicBezTo>
                    <a:pt x="4916" y="6529"/>
                    <a:pt x="4978" y="6473"/>
                    <a:pt x="5036" y="6410"/>
                  </a:cubicBezTo>
                  <a:close/>
                  <a:moveTo>
                    <a:pt x="2836" y="0"/>
                  </a:moveTo>
                  <a:cubicBezTo>
                    <a:pt x="2774" y="0"/>
                    <a:pt x="2712" y="11"/>
                    <a:pt x="2654" y="40"/>
                  </a:cubicBezTo>
                  <a:cubicBezTo>
                    <a:pt x="2552" y="85"/>
                    <a:pt x="2468" y="165"/>
                    <a:pt x="2399" y="250"/>
                  </a:cubicBezTo>
                  <a:cubicBezTo>
                    <a:pt x="2324" y="341"/>
                    <a:pt x="2269" y="444"/>
                    <a:pt x="2222" y="551"/>
                  </a:cubicBezTo>
                  <a:cubicBezTo>
                    <a:pt x="2217" y="575"/>
                    <a:pt x="2206" y="596"/>
                    <a:pt x="2200" y="620"/>
                  </a:cubicBezTo>
                  <a:cubicBezTo>
                    <a:pt x="2138" y="534"/>
                    <a:pt x="2069" y="455"/>
                    <a:pt x="1996" y="375"/>
                  </a:cubicBezTo>
                  <a:cubicBezTo>
                    <a:pt x="1910" y="295"/>
                    <a:pt x="1820" y="227"/>
                    <a:pt x="1723" y="165"/>
                  </a:cubicBezTo>
                  <a:cubicBezTo>
                    <a:pt x="1632" y="108"/>
                    <a:pt x="1529" y="69"/>
                    <a:pt x="1422" y="45"/>
                  </a:cubicBezTo>
                  <a:cubicBezTo>
                    <a:pt x="1389" y="40"/>
                    <a:pt x="1354" y="37"/>
                    <a:pt x="1319" y="37"/>
                  </a:cubicBezTo>
                  <a:cubicBezTo>
                    <a:pt x="1252" y="37"/>
                    <a:pt x="1184" y="48"/>
                    <a:pt x="1120" y="74"/>
                  </a:cubicBezTo>
                  <a:cubicBezTo>
                    <a:pt x="1013" y="114"/>
                    <a:pt x="921" y="187"/>
                    <a:pt x="858" y="279"/>
                  </a:cubicBezTo>
                  <a:cubicBezTo>
                    <a:pt x="779" y="381"/>
                    <a:pt x="722" y="506"/>
                    <a:pt x="717" y="636"/>
                  </a:cubicBezTo>
                  <a:cubicBezTo>
                    <a:pt x="711" y="761"/>
                    <a:pt x="740" y="875"/>
                    <a:pt x="790" y="989"/>
                  </a:cubicBezTo>
                  <a:cubicBezTo>
                    <a:pt x="865" y="1136"/>
                    <a:pt x="978" y="1267"/>
                    <a:pt x="1097" y="1386"/>
                  </a:cubicBezTo>
                  <a:cubicBezTo>
                    <a:pt x="1149" y="1443"/>
                    <a:pt x="1206" y="1501"/>
                    <a:pt x="1262" y="1551"/>
                  </a:cubicBezTo>
                  <a:cubicBezTo>
                    <a:pt x="1251" y="1556"/>
                    <a:pt x="1240" y="1556"/>
                    <a:pt x="1228" y="1556"/>
                  </a:cubicBezTo>
                  <a:cubicBezTo>
                    <a:pt x="1138" y="1569"/>
                    <a:pt x="1047" y="1597"/>
                    <a:pt x="973" y="1653"/>
                  </a:cubicBezTo>
                  <a:cubicBezTo>
                    <a:pt x="899" y="1705"/>
                    <a:pt x="853" y="1784"/>
                    <a:pt x="831" y="1870"/>
                  </a:cubicBezTo>
                  <a:cubicBezTo>
                    <a:pt x="819" y="1921"/>
                    <a:pt x="824" y="1978"/>
                    <a:pt x="831" y="2028"/>
                  </a:cubicBezTo>
                  <a:cubicBezTo>
                    <a:pt x="837" y="2086"/>
                    <a:pt x="853" y="2143"/>
                    <a:pt x="876" y="2193"/>
                  </a:cubicBezTo>
                  <a:cubicBezTo>
                    <a:pt x="955" y="2387"/>
                    <a:pt x="1138" y="2506"/>
                    <a:pt x="1308" y="2608"/>
                  </a:cubicBezTo>
                  <a:cubicBezTo>
                    <a:pt x="1411" y="2665"/>
                    <a:pt x="1513" y="2710"/>
                    <a:pt x="1615" y="2762"/>
                  </a:cubicBezTo>
                  <a:cubicBezTo>
                    <a:pt x="1569" y="2768"/>
                    <a:pt x="1529" y="2778"/>
                    <a:pt x="1490" y="2796"/>
                  </a:cubicBezTo>
                  <a:cubicBezTo>
                    <a:pt x="1450" y="2813"/>
                    <a:pt x="1422" y="2836"/>
                    <a:pt x="1388" y="2864"/>
                  </a:cubicBezTo>
                  <a:cubicBezTo>
                    <a:pt x="1343" y="2904"/>
                    <a:pt x="1325" y="2972"/>
                    <a:pt x="1325" y="3035"/>
                  </a:cubicBezTo>
                  <a:cubicBezTo>
                    <a:pt x="1325" y="3103"/>
                    <a:pt x="1359" y="3171"/>
                    <a:pt x="1393" y="3227"/>
                  </a:cubicBezTo>
                  <a:cubicBezTo>
                    <a:pt x="1433" y="3290"/>
                    <a:pt x="1490" y="3347"/>
                    <a:pt x="1547" y="3398"/>
                  </a:cubicBezTo>
                  <a:cubicBezTo>
                    <a:pt x="1615" y="3460"/>
                    <a:pt x="1694" y="3512"/>
                    <a:pt x="1773" y="3563"/>
                  </a:cubicBezTo>
                  <a:cubicBezTo>
                    <a:pt x="1797" y="3575"/>
                    <a:pt x="1820" y="3591"/>
                    <a:pt x="1842" y="3602"/>
                  </a:cubicBezTo>
                  <a:cubicBezTo>
                    <a:pt x="1813" y="3609"/>
                    <a:pt x="1779" y="3614"/>
                    <a:pt x="1752" y="3625"/>
                  </a:cubicBezTo>
                  <a:cubicBezTo>
                    <a:pt x="1689" y="3643"/>
                    <a:pt x="1626" y="3670"/>
                    <a:pt x="1581" y="3717"/>
                  </a:cubicBezTo>
                  <a:cubicBezTo>
                    <a:pt x="1535" y="3756"/>
                    <a:pt x="1513" y="3814"/>
                    <a:pt x="1506" y="3875"/>
                  </a:cubicBezTo>
                  <a:cubicBezTo>
                    <a:pt x="1506" y="3943"/>
                    <a:pt x="1535" y="4011"/>
                    <a:pt x="1574" y="4069"/>
                  </a:cubicBezTo>
                  <a:cubicBezTo>
                    <a:pt x="1587" y="4086"/>
                    <a:pt x="1603" y="4108"/>
                    <a:pt x="1621" y="4126"/>
                  </a:cubicBezTo>
                  <a:cubicBezTo>
                    <a:pt x="1553" y="4120"/>
                    <a:pt x="1484" y="4108"/>
                    <a:pt x="1411" y="4108"/>
                  </a:cubicBezTo>
                  <a:cubicBezTo>
                    <a:pt x="1373" y="4106"/>
                    <a:pt x="1336" y="4105"/>
                    <a:pt x="1298" y="4105"/>
                  </a:cubicBezTo>
                  <a:cubicBezTo>
                    <a:pt x="1151" y="4105"/>
                    <a:pt x="1002" y="4125"/>
                    <a:pt x="871" y="4189"/>
                  </a:cubicBezTo>
                  <a:cubicBezTo>
                    <a:pt x="779" y="4228"/>
                    <a:pt x="706" y="4284"/>
                    <a:pt x="643" y="4364"/>
                  </a:cubicBezTo>
                  <a:cubicBezTo>
                    <a:pt x="580" y="4444"/>
                    <a:pt x="541" y="4546"/>
                    <a:pt x="569" y="4648"/>
                  </a:cubicBezTo>
                  <a:cubicBezTo>
                    <a:pt x="592" y="4716"/>
                    <a:pt x="637" y="4779"/>
                    <a:pt x="695" y="4824"/>
                  </a:cubicBezTo>
                  <a:cubicBezTo>
                    <a:pt x="586" y="4864"/>
                    <a:pt x="483" y="4926"/>
                    <a:pt x="388" y="4995"/>
                  </a:cubicBezTo>
                  <a:cubicBezTo>
                    <a:pt x="291" y="5063"/>
                    <a:pt x="205" y="5149"/>
                    <a:pt x="137" y="5245"/>
                  </a:cubicBezTo>
                  <a:cubicBezTo>
                    <a:pt x="69" y="5335"/>
                    <a:pt x="24" y="5443"/>
                    <a:pt x="6" y="5558"/>
                  </a:cubicBezTo>
                  <a:cubicBezTo>
                    <a:pt x="1" y="5586"/>
                    <a:pt x="1" y="5608"/>
                    <a:pt x="1" y="5637"/>
                  </a:cubicBezTo>
                  <a:cubicBezTo>
                    <a:pt x="1" y="5660"/>
                    <a:pt x="6" y="5689"/>
                    <a:pt x="13" y="5710"/>
                  </a:cubicBezTo>
                  <a:cubicBezTo>
                    <a:pt x="24" y="5757"/>
                    <a:pt x="52" y="5796"/>
                    <a:pt x="81" y="5825"/>
                  </a:cubicBezTo>
                  <a:cubicBezTo>
                    <a:pt x="132" y="5881"/>
                    <a:pt x="211" y="5904"/>
                    <a:pt x="286" y="5910"/>
                  </a:cubicBezTo>
                  <a:cubicBezTo>
                    <a:pt x="301" y="5911"/>
                    <a:pt x="317" y="5911"/>
                    <a:pt x="332" y="5911"/>
                  </a:cubicBezTo>
                  <a:cubicBezTo>
                    <a:pt x="402" y="5911"/>
                    <a:pt x="472" y="5902"/>
                    <a:pt x="541" y="5893"/>
                  </a:cubicBezTo>
                  <a:cubicBezTo>
                    <a:pt x="558" y="5893"/>
                    <a:pt x="575" y="5886"/>
                    <a:pt x="592" y="5886"/>
                  </a:cubicBezTo>
                  <a:cubicBezTo>
                    <a:pt x="586" y="5899"/>
                    <a:pt x="575" y="5915"/>
                    <a:pt x="564" y="5933"/>
                  </a:cubicBezTo>
                  <a:cubicBezTo>
                    <a:pt x="501" y="6030"/>
                    <a:pt x="438" y="6120"/>
                    <a:pt x="388" y="6222"/>
                  </a:cubicBezTo>
                  <a:cubicBezTo>
                    <a:pt x="336" y="6319"/>
                    <a:pt x="297" y="6426"/>
                    <a:pt x="279" y="6534"/>
                  </a:cubicBezTo>
                  <a:cubicBezTo>
                    <a:pt x="268" y="6581"/>
                    <a:pt x="268" y="6631"/>
                    <a:pt x="273" y="6677"/>
                  </a:cubicBezTo>
                  <a:cubicBezTo>
                    <a:pt x="286" y="6728"/>
                    <a:pt x="302" y="6780"/>
                    <a:pt x="331" y="6825"/>
                  </a:cubicBezTo>
                  <a:cubicBezTo>
                    <a:pt x="354" y="6864"/>
                    <a:pt x="388" y="6898"/>
                    <a:pt x="427" y="6927"/>
                  </a:cubicBezTo>
                  <a:cubicBezTo>
                    <a:pt x="462" y="6961"/>
                    <a:pt x="507" y="6984"/>
                    <a:pt x="552" y="6995"/>
                  </a:cubicBezTo>
                  <a:cubicBezTo>
                    <a:pt x="587" y="7007"/>
                    <a:pt x="623" y="7012"/>
                    <a:pt x="658" y="7012"/>
                  </a:cubicBezTo>
                  <a:cubicBezTo>
                    <a:pt x="707" y="7012"/>
                    <a:pt x="756" y="7002"/>
                    <a:pt x="802" y="6990"/>
                  </a:cubicBezTo>
                  <a:cubicBezTo>
                    <a:pt x="892" y="6961"/>
                    <a:pt x="973" y="6909"/>
                    <a:pt x="1047" y="6853"/>
                  </a:cubicBezTo>
                  <a:cubicBezTo>
                    <a:pt x="1126" y="6791"/>
                    <a:pt x="1206" y="6711"/>
                    <a:pt x="1274" y="6636"/>
                  </a:cubicBezTo>
                  <a:cubicBezTo>
                    <a:pt x="1377" y="6529"/>
                    <a:pt x="1467" y="6416"/>
                    <a:pt x="1553" y="6302"/>
                  </a:cubicBezTo>
                  <a:cubicBezTo>
                    <a:pt x="1563" y="6285"/>
                    <a:pt x="1569" y="6274"/>
                    <a:pt x="1581" y="6261"/>
                  </a:cubicBezTo>
                  <a:cubicBezTo>
                    <a:pt x="1581" y="6319"/>
                    <a:pt x="1587" y="6381"/>
                    <a:pt x="1598" y="6444"/>
                  </a:cubicBezTo>
                  <a:cubicBezTo>
                    <a:pt x="1615" y="6541"/>
                    <a:pt x="1643" y="6649"/>
                    <a:pt x="1705" y="6728"/>
                  </a:cubicBezTo>
                  <a:cubicBezTo>
                    <a:pt x="1768" y="6814"/>
                    <a:pt x="1870" y="6870"/>
                    <a:pt x="1973" y="6875"/>
                  </a:cubicBezTo>
                  <a:lnTo>
                    <a:pt x="2059" y="6875"/>
                  </a:lnTo>
                  <a:cubicBezTo>
                    <a:pt x="2080" y="6870"/>
                    <a:pt x="2109" y="6864"/>
                    <a:pt x="2132" y="6859"/>
                  </a:cubicBezTo>
                  <a:cubicBezTo>
                    <a:pt x="2177" y="6841"/>
                    <a:pt x="2217" y="6819"/>
                    <a:pt x="2256" y="6796"/>
                  </a:cubicBezTo>
                  <a:cubicBezTo>
                    <a:pt x="2342" y="6733"/>
                    <a:pt x="2399" y="6649"/>
                    <a:pt x="2455" y="6563"/>
                  </a:cubicBezTo>
                  <a:cubicBezTo>
                    <a:pt x="2507" y="6478"/>
                    <a:pt x="2547" y="6387"/>
                    <a:pt x="2586" y="6296"/>
                  </a:cubicBezTo>
                  <a:cubicBezTo>
                    <a:pt x="2615" y="6222"/>
                    <a:pt x="2638" y="6148"/>
                    <a:pt x="2660" y="6075"/>
                  </a:cubicBezTo>
                  <a:cubicBezTo>
                    <a:pt x="2672" y="6086"/>
                    <a:pt x="2678" y="6091"/>
                    <a:pt x="2689" y="6103"/>
                  </a:cubicBezTo>
                  <a:cubicBezTo>
                    <a:pt x="2723" y="6137"/>
                    <a:pt x="2768" y="6171"/>
                    <a:pt x="2819" y="6188"/>
                  </a:cubicBezTo>
                  <a:cubicBezTo>
                    <a:pt x="2861" y="6207"/>
                    <a:pt x="2908" y="6218"/>
                    <a:pt x="2955" y="6218"/>
                  </a:cubicBezTo>
                  <a:cubicBezTo>
                    <a:pt x="2965" y="6218"/>
                    <a:pt x="2975" y="6217"/>
                    <a:pt x="2984" y="6216"/>
                  </a:cubicBezTo>
                  <a:cubicBezTo>
                    <a:pt x="3047" y="6211"/>
                    <a:pt x="3103" y="6188"/>
                    <a:pt x="3155" y="6159"/>
                  </a:cubicBezTo>
                  <a:cubicBezTo>
                    <a:pt x="3184" y="6143"/>
                    <a:pt x="3205" y="6125"/>
                    <a:pt x="3223" y="6103"/>
                  </a:cubicBezTo>
                  <a:cubicBezTo>
                    <a:pt x="3252" y="6080"/>
                    <a:pt x="3274" y="6057"/>
                    <a:pt x="3297" y="6030"/>
                  </a:cubicBezTo>
                  <a:cubicBezTo>
                    <a:pt x="3365" y="5949"/>
                    <a:pt x="3405" y="5859"/>
                    <a:pt x="3433" y="5762"/>
                  </a:cubicBezTo>
                  <a:cubicBezTo>
                    <a:pt x="3462" y="5671"/>
                    <a:pt x="3478" y="5574"/>
                    <a:pt x="3484" y="5477"/>
                  </a:cubicBezTo>
                  <a:lnTo>
                    <a:pt x="3484" y="5393"/>
                  </a:lnTo>
                  <a:cubicBezTo>
                    <a:pt x="3490" y="5416"/>
                    <a:pt x="3496" y="5438"/>
                    <a:pt x="3501" y="5461"/>
                  </a:cubicBezTo>
                  <a:cubicBezTo>
                    <a:pt x="3530" y="5592"/>
                    <a:pt x="3546" y="5723"/>
                    <a:pt x="3570" y="5852"/>
                  </a:cubicBezTo>
                  <a:cubicBezTo>
                    <a:pt x="3575" y="5927"/>
                    <a:pt x="3586" y="6001"/>
                    <a:pt x="3598" y="6069"/>
                  </a:cubicBezTo>
                  <a:cubicBezTo>
                    <a:pt x="3604" y="6143"/>
                    <a:pt x="3609" y="6216"/>
                    <a:pt x="3615" y="6290"/>
                  </a:cubicBezTo>
                  <a:cubicBezTo>
                    <a:pt x="3638" y="6568"/>
                    <a:pt x="3638" y="6853"/>
                    <a:pt x="3627" y="7137"/>
                  </a:cubicBezTo>
                  <a:cubicBezTo>
                    <a:pt x="3609" y="7352"/>
                    <a:pt x="3586" y="7564"/>
                    <a:pt x="3559" y="7774"/>
                  </a:cubicBezTo>
                  <a:cubicBezTo>
                    <a:pt x="3541" y="7882"/>
                    <a:pt x="3525" y="7989"/>
                    <a:pt x="3501" y="8097"/>
                  </a:cubicBezTo>
                  <a:cubicBezTo>
                    <a:pt x="3490" y="8149"/>
                    <a:pt x="3478" y="8199"/>
                    <a:pt x="3467" y="8246"/>
                  </a:cubicBezTo>
                  <a:cubicBezTo>
                    <a:pt x="3456" y="8302"/>
                    <a:pt x="3444" y="8359"/>
                    <a:pt x="3433" y="8409"/>
                  </a:cubicBezTo>
                  <a:cubicBezTo>
                    <a:pt x="3422" y="8443"/>
                    <a:pt x="3433" y="8484"/>
                    <a:pt x="3456" y="8512"/>
                  </a:cubicBezTo>
                  <a:cubicBezTo>
                    <a:pt x="3473" y="8540"/>
                    <a:pt x="3507" y="8563"/>
                    <a:pt x="3541" y="8569"/>
                  </a:cubicBezTo>
                  <a:cubicBezTo>
                    <a:pt x="3549" y="8570"/>
                    <a:pt x="3557" y="8571"/>
                    <a:pt x="3565" y="8571"/>
                  </a:cubicBezTo>
                  <a:cubicBezTo>
                    <a:pt x="3593" y="8571"/>
                    <a:pt x="3621" y="8564"/>
                    <a:pt x="3643" y="8546"/>
                  </a:cubicBezTo>
                  <a:cubicBezTo>
                    <a:pt x="3654" y="8540"/>
                    <a:pt x="3661" y="8529"/>
                    <a:pt x="3672" y="8524"/>
                  </a:cubicBezTo>
                  <a:cubicBezTo>
                    <a:pt x="3683" y="8506"/>
                    <a:pt x="3695" y="8490"/>
                    <a:pt x="3700" y="8467"/>
                  </a:cubicBezTo>
                  <a:cubicBezTo>
                    <a:pt x="3751" y="8330"/>
                    <a:pt x="3785" y="8194"/>
                    <a:pt x="3814" y="8052"/>
                  </a:cubicBezTo>
                  <a:cubicBezTo>
                    <a:pt x="3842" y="7916"/>
                    <a:pt x="3865" y="7779"/>
                    <a:pt x="3882" y="7637"/>
                  </a:cubicBezTo>
                  <a:cubicBezTo>
                    <a:pt x="4131" y="7654"/>
                    <a:pt x="4382" y="7693"/>
                    <a:pt x="4637" y="7693"/>
                  </a:cubicBezTo>
                  <a:cubicBezTo>
                    <a:pt x="4657" y="7694"/>
                    <a:pt x="4677" y="7694"/>
                    <a:pt x="4696" y="7694"/>
                  </a:cubicBezTo>
                  <a:cubicBezTo>
                    <a:pt x="4888" y="7694"/>
                    <a:pt x="5082" y="7664"/>
                    <a:pt x="5257" y="7586"/>
                  </a:cubicBezTo>
                  <a:cubicBezTo>
                    <a:pt x="5274" y="7745"/>
                    <a:pt x="5285" y="7898"/>
                    <a:pt x="5297" y="8058"/>
                  </a:cubicBezTo>
                  <a:cubicBezTo>
                    <a:pt x="5303" y="8115"/>
                    <a:pt x="5348" y="8165"/>
                    <a:pt x="5405" y="8178"/>
                  </a:cubicBezTo>
                  <a:cubicBezTo>
                    <a:pt x="5413" y="8179"/>
                    <a:pt x="5421" y="8179"/>
                    <a:pt x="5430" y="8179"/>
                  </a:cubicBezTo>
                  <a:cubicBezTo>
                    <a:pt x="5457" y="8179"/>
                    <a:pt x="5485" y="8172"/>
                    <a:pt x="5507" y="8154"/>
                  </a:cubicBezTo>
                  <a:cubicBezTo>
                    <a:pt x="5529" y="8137"/>
                    <a:pt x="5558" y="8103"/>
                    <a:pt x="5558" y="8075"/>
                  </a:cubicBezTo>
                  <a:cubicBezTo>
                    <a:pt x="5581" y="7762"/>
                    <a:pt x="5552" y="7449"/>
                    <a:pt x="5507" y="7148"/>
                  </a:cubicBezTo>
                  <a:cubicBezTo>
                    <a:pt x="5461" y="6836"/>
                    <a:pt x="5387" y="6529"/>
                    <a:pt x="5285" y="6227"/>
                  </a:cubicBezTo>
                  <a:cubicBezTo>
                    <a:pt x="5188" y="5933"/>
                    <a:pt x="5059" y="5648"/>
                    <a:pt x="4910" y="5375"/>
                  </a:cubicBezTo>
                  <a:cubicBezTo>
                    <a:pt x="4842" y="5256"/>
                    <a:pt x="4774" y="5143"/>
                    <a:pt x="4700" y="5034"/>
                  </a:cubicBezTo>
                  <a:cubicBezTo>
                    <a:pt x="4786" y="5052"/>
                    <a:pt x="4871" y="5057"/>
                    <a:pt x="4956" y="5057"/>
                  </a:cubicBezTo>
                  <a:cubicBezTo>
                    <a:pt x="4970" y="5058"/>
                    <a:pt x="4983" y="5059"/>
                    <a:pt x="4997" y="5059"/>
                  </a:cubicBezTo>
                  <a:cubicBezTo>
                    <a:pt x="5062" y="5059"/>
                    <a:pt x="5127" y="5048"/>
                    <a:pt x="5188" y="5029"/>
                  </a:cubicBezTo>
                  <a:cubicBezTo>
                    <a:pt x="5319" y="4995"/>
                    <a:pt x="5445" y="4905"/>
                    <a:pt x="5490" y="4779"/>
                  </a:cubicBezTo>
                  <a:cubicBezTo>
                    <a:pt x="5524" y="4682"/>
                    <a:pt x="5524" y="4585"/>
                    <a:pt x="5502" y="4489"/>
                  </a:cubicBezTo>
                  <a:cubicBezTo>
                    <a:pt x="5655" y="4557"/>
                    <a:pt x="5809" y="4609"/>
                    <a:pt x="5967" y="4648"/>
                  </a:cubicBezTo>
                  <a:cubicBezTo>
                    <a:pt x="6071" y="4667"/>
                    <a:pt x="6179" y="4678"/>
                    <a:pt x="6284" y="4678"/>
                  </a:cubicBezTo>
                  <a:cubicBezTo>
                    <a:pt x="6305" y="4678"/>
                    <a:pt x="6326" y="4678"/>
                    <a:pt x="6348" y="4677"/>
                  </a:cubicBezTo>
                  <a:cubicBezTo>
                    <a:pt x="6473" y="4671"/>
                    <a:pt x="6598" y="4637"/>
                    <a:pt x="6712" y="4574"/>
                  </a:cubicBezTo>
                  <a:cubicBezTo>
                    <a:pt x="6763" y="4546"/>
                    <a:pt x="6808" y="4517"/>
                    <a:pt x="6853" y="4472"/>
                  </a:cubicBezTo>
                  <a:cubicBezTo>
                    <a:pt x="6893" y="4438"/>
                    <a:pt x="6922" y="4399"/>
                    <a:pt x="6950" y="4352"/>
                  </a:cubicBezTo>
                  <a:cubicBezTo>
                    <a:pt x="6973" y="4313"/>
                    <a:pt x="6990" y="4262"/>
                    <a:pt x="6995" y="4216"/>
                  </a:cubicBezTo>
                  <a:cubicBezTo>
                    <a:pt x="7008" y="4165"/>
                    <a:pt x="7008" y="4114"/>
                    <a:pt x="6995" y="4063"/>
                  </a:cubicBezTo>
                  <a:cubicBezTo>
                    <a:pt x="6984" y="3984"/>
                    <a:pt x="6956" y="3909"/>
                    <a:pt x="6911" y="3841"/>
                  </a:cubicBezTo>
                  <a:lnTo>
                    <a:pt x="6979" y="3841"/>
                  </a:lnTo>
                  <a:cubicBezTo>
                    <a:pt x="7194" y="3841"/>
                    <a:pt x="7417" y="3814"/>
                    <a:pt x="7621" y="3739"/>
                  </a:cubicBezTo>
                  <a:cubicBezTo>
                    <a:pt x="7803" y="3683"/>
                    <a:pt x="7991" y="3568"/>
                    <a:pt x="8070" y="3381"/>
                  </a:cubicBezTo>
                  <a:cubicBezTo>
                    <a:pt x="8086" y="3342"/>
                    <a:pt x="8104" y="3290"/>
                    <a:pt x="8104" y="3245"/>
                  </a:cubicBezTo>
                  <a:cubicBezTo>
                    <a:pt x="8115" y="3182"/>
                    <a:pt x="8109" y="3125"/>
                    <a:pt x="8099" y="3069"/>
                  </a:cubicBezTo>
                  <a:cubicBezTo>
                    <a:pt x="8075" y="2983"/>
                    <a:pt x="8018" y="2904"/>
                    <a:pt x="7950" y="2847"/>
                  </a:cubicBezTo>
                  <a:cubicBezTo>
                    <a:pt x="7865" y="2773"/>
                    <a:pt x="7763" y="2728"/>
                    <a:pt x="7655" y="2699"/>
                  </a:cubicBezTo>
                  <a:cubicBezTo>
                    <a:pt x="7553" y="2665"/>
                    <a:pt x="7445" y="2648"/>
                    <a:pt x="7343" y="2637"/>
                  </a:cubicBezTo>
                  <a:cubicBezTo>
                    <a:pt x="7275" y="2626"/>
                    <a:pt x="7207" y="2620"/>
                    <a:pt x="7132" y="2620"/>
                  </a:cubicBezTo>
                  <a:cubicBezTo>
                    <a:pt x="7268" y="2552"/>
                    <a:pt x="7399" y="2484"/>
                    <a:pt x="7530" y="2398"/>
                  </a:cubicBezTo>
                  <a:cubicBezTo>
                    <a:pt x="7609" y="2347"/>
                    <a:pt x="7689" y="2285"/>
                    <a:pt x="7758" y="2211"/>
                  </a:cubicBezTo>
                  <a:cubicBezTo>
                    <a:pt x="7814" y="2154"/>
                    <a:pt x="7860" y="2075"/>
                    <a:pt x="7876" y="1994"/>
                  </a:cubicBezTo>
                  <a:cubicBezTo>
                    <a:pt x="7910" y="1836"/>
                    <a:pt x="7814" y="1677"/>
                    <a:pt x="7672" y="1614"/>
                  </a:cubicBezTo>
                  <a:cubicBezTo>
                    <a:pt x="7604" y="1591"/>
                    <a:pt x="7535" y="1580"/>
                    <a:pt x="7467" y="1580"/>
                  </a:cubicBezTo>
                  <a:cubicBezTo>
                    <a:pt x="7365" y="1580"/>
                    <a:pt x="7263" y="1597"/>
                    <a:pt x="7173" y="1625"/>
                  </a:cubicBezTo>
                  <a:cubicBezTo>
                    <a:pt x="7047" y="1653"/>
                    <a:pt x="6927" y="1705"/>
                    <a:pt x="6814" y="1756"/>
                  </a:cubicBezTo>
                  <a:cubicBezTo>
                    <a:pt x="6688" y="1807"/>
                    <a:pt x="6570" y="1870"/>
                    <a:pt x="6457" y="1938"/>
                  </a:cubicBezTo>
                  <a:cubicBezTo>
                    <a:pt x="6365" y="1989"/>
                    <a:pt x="6279" y="2041"/>
                    <a:pt x="6195" y="2097"/>
                  </a:cubicBezTo>
                  <a:cubicBezTo>
                    <a:pt x="6200" y="2080"/>
                    <a:pt x="6200" y="2062"/>
                    <a:pt x="6206" y="2041"/>
                  </a:cubicBezTo>
                  <a:cubicBezTo>
                    <a:pt x="6211" y="1972"/>
                    <a:pt x="6218" y="1892"/>
                    <a:pt x="6184" y="1829"/>
                  </a:cubicBezTo>
                  <a:cubicBezTo>
                    <a:pt x="6172" y="1795"/>
                    <a:pt x="6155" y="1768"/>
                    <a:pt x="6127" y="1750"/>
                  </a:cubicBezTo>
                  <a:cubicBezTo>
                    <a:pt x="6098" y="1727"/>
                    <a:pt x="6064" y="1716"/>
                    <a:pt x="6030" y="1711"/>
                  </a:cubicBezTo>
                  <a:cubicBezTo>
                    <a:pt x="6016" y="1708"/>
                    <a:pt x="6003" y="1707"/>
                    <a:pt x="5989" y="1707"/>
                  </a:cubicBezTo>
                  <a:cubicBezTo>
                    <a:pt x="5938" y="1707"/>
                    <a:pt x="5886" y="1722"/>
                    <a:pt x="5836" y="1745"/>
                  </a:cubicBezTo>
                  <a:cubicBezTo>
                    <a:pt x="5683" y="1807"/>
                    <a:pt x="5547" y="1926"/>
                    <a:pt x="5427" y="2046"/>
                  </a:cubicBezTo>
                  <a:cubicBezTo>
                    <a:pt x="5359" y="2109"/>
                    <a:pt x="5303" y="2177"/>
                    <a:pt x="5246" y="2245"/>
                  </a:cubicBezTo>
                  <a:cubicBezTo>
                    <a:pt x="5240" y="2245"/>
                    <a:pt x="5240" y="2238"/>
                    <a:pt x="5240" y="2233"/>
                  </a:cubicBezTo>
                  <a:cubicBezTo>
                    <a:pt x="5229" y="2177"/>
                    <a:pt x="5195" y="2125"/>
                    <a:pt x="5154" y="2080"/>
                  </a:cubicBezTo>
                  <a:cubicBezTo>
                    <a:pt x="5100" y="2021"/>
                    <a:pt x="5020" y="1997"/>
                    <a:pt x="4941" y="1997"/>
                  </a:cubicBezTo>
                  <a:cubicBezTo>
                    <a:pt x="4911" y="1997"/>
                    <a:pt x="4882" y="2000"/>
                    <a:pt x="4854" y="2007"/>
                  </a:cubicBezTo>
                  <a:cubicBezTo>
                    <a:pt x="4826" y="2012"/>
                    <a:pt x="4802" y="2017"/>
                    <a:pt x="4779" y="2023"/>
                  </a:cubicBezTo>
                  <a:cubicBezTo>
                    <a:pt x="4752" y="2034"/>
                    <a:pt x="4729" y="2046"/>
                    <a:pt x="4706" y="2057"/>
                  </a:cubicBezTo>
                  <a:cubicBezTo>
                    <a:pt x="4666" y="2080"/>
                    <a:pt x="4626" y="2114"/>
                    <a:pt x="4592" y="2143"/>
                  </a:cubicBezTo>
                  <a:cubicBezTo>
                    <a:pt x="4558" y="2177"/>
                    <a:pt x="4530" y="2211"/>
                    <a:pt x="4501" y="2251"/>
                  </a:cubicBezTo>
                  <a:cubicBezTo>
                    <a:pt x="4519" y="2125"/>
                    <a:pt x="4519" y="2000"/>
                    <a:pt x="4506" y="1876"/>
                  </a:cubicBezTo>
                  <a:cubicBezTo>
                    <a:pt x="4490" y="1637"/>
                    <a:pt x="4411" y="1398"/>
                    <a:pt x="4268" y="1199"/>
                  </a:cubicBezTo>
                  <a:cubicBezTo>
                    <a:pt x="4212" y="1120"/>
                    <a:pt x="4144" y="1045"/>
                    <a:pt x="4063" y="989"/>
                  </a:cubicBezTo>
                  <a:cubicBezTo>
                    <a:pt x="4024" y="961"/>
                    <a:pt x="3984" y="943"/>
                    <a:pt x="3945" y="926"/>
                  </a:cubicBezTo>
                  <a:cubicBezTo>
                    <a:pt x="3893" y="903"/>
                    <a:pt x="3842" y="898"/>
                    <a:pt x="3790" y="892"/>
                  </a:cubicBezTo>
                  <a:cubicBezTo>
                    <a:pt x="3695" y="892"/>
                    <a:pt x="3604" y="926"/>
                    <a:pt x="3525" y="977"/>
                  </a:cubicBezTo>
                  <a:cubicBezTo>
                    <a:pt x="3484" y="1000"/>
                    <a:pt x="3450" y="1034"/>
                    <a:pt x="3415" y="1063"/>
                  </a:cubicBezTo>
                  <a:cubicBezTo>
                    <a:pt x="3422" y="926"/>
                    <a:pt x="3422" y="790"/>
                    <a:pt x="3399" y="654"/>
                  </a:cubicBezTo>
                  <a:cubicBezTo>
                    <a:pt x="3376" y="512"/>
                    <a:pt x="3331" y="375"/>
                    <a:pt x="3245" y="255"/>
                  </a:cubicBezTo>
                  <a:cubicBezTo>
                    <a:pt x="3211" y="200"/>
                    <a:pt x="3166" y="153"/>
                    <a:pt x="3115" y="108"/>
                  </a:cubicBezTo>
                  <a:cubicBezTo>
                    <a:pt x="3064" y="69"/>
                    <a:pt x="3006" y="35"/>
                    <a:pt x="2950" y="17"/>
                  </a:cubicBezTo>
                  <a:cubicBezTo>
                    <a:pt x="2911" y="6"/>
                    <a:pt x="2870" y="0"/>
                    <a:pt x="283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5" name="Google Shape;2209;p27"/>
            <p:cNvSpPr>
              <a:spLocks noChangeArrowheads="1"/>
            </p:cNvSpPr>
            <p:nvPr/>
          </p:nvSpPr>
          <p:spPr bwMode="auto">
            <a:xfrm flipH="1">
              <a:off x="1825377" y="3655070"/>
              <a:ext cx="35502" cy="61074"/>
            </a:xfrm>
            <a:custGeom>
              <a:avLst/>
              <a:gdLst>
                <a:gd name="T0" fmla="*/ 0 w 1187"/>
                <a:gd name="T1" fmla="*/ 0 h 2075"/>
                <a:gd name="T2" fmla="*/ 1187 w 1187"/>
                <a:gd name="T3" fmla="*/ 2075 h 2075"/>
              </a:gdLst>
              <a:ahLst/>
              <a:cxnLst/>
              <a:rect l="T0" t="T1" r="T2" b="T3"/>
              <a:pathLst>
                <a:path w="1187" h="2075" extrusionOk="0">
                  <a:moveTo>
                    <a:pt x="216" y="0"/>
                  </a:moveTo>
                  <a:lnTo>
                    <a:pt x="0" y="1897"/>
                  </a:lnTo>
                  <a:cubicBezTo>
                    <a:pt x="11" y="1897"/>
                    <a:pt x="22" y="1897"/>
                    <a:pt x="34" y="1897"/>
                  </a:cubicBezTo>
                  <a:cubicBezTo>
                    <a:pt x="431" y="1897"/>
                    <a:pt x="1187" y="2074"/>
                    <a:pt x="1187" y="2074"/>
                  </a:cubicBezTo>
                  <a:cubicBezTo>
                    <a:pt x="989" y="1778"/>
                    <a:pt x="1034" y="0"/>
                    <a:pt x="1034" y="0"/>
                  </a:cubicBezTo>
                  <a:cubicBezTo>
                    <a:pt x="1034" y="0"/>
                    <a:pt x="806" y="124"/>
                    <a:pt x="620" y="171"/>
                  </a:cubicBezTo>
                  <a:cubicBezTo>
                    <a:pt x="603" y="174"/>
                    <a:pt x="587" y="175"/>
                    <a:pt x="570" y="175"/>
                  </a:cubicBezTo>
                  <a:cubicBezTo>
                    <a:pt x="396" y="175"/>
                    <a:pt x="216" y="0"/>
                    <a:pt x="216"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6" name="Google Shape;2210;p27"/>
            <p:cNvSpPr>
              <a:spLocks noChangeArrowheads="1"/>
            </p:cNvSpPr>
            <p:nvPr/>
          </p:nvSpPr>
          <p:spPr bwMode="auto">
            <a:xfrm flipH="1">
              <a:off x="1751534" y="3494572"/>
              <a:ext cx="183189" cy="163338"/>
            </a:xfrm>
            <a:custGeom>
              <a:avLst/>
              <a:gdLst>
                <a:gd name="T0" fmla="*/ 0 w 6246"/>
                <a:gd name="T1" fmla="*/ 0 h 5587"/>
                <a:gd name="T2" fmla="*/ 6246 w 6246"/>
                <a:gd name="T3" fmla="*/ 5587 h 5587"/>
              </a:gdLst>
              <a:ahLst/>
              <a:cxnLst/>
              <a:rect l="T0" t="T1" r="T2" b="T3"/>
              <a:pathLst>
                <a:path w="6246" h="5587" extrusionOk="0">
                  <a:moveTo>
                    <a:pt x="2954" y="1"/>
                  </a:moveTo>
                  <a:cubicBezTo>
                    <a:pt x="2909" y="6"/>
                    <a:pt x="2864" y="19"/>
                    <a:pt x="2818" y="30"/>
                  </a:cubicBezTo>
                  <a:cubicBezTo>
                    <a:pt x="2762" y="53"/>
                    <a:pt x="2716" y="75"/>
                    <a:pt x="2665" y="109"/>
                  </a:cubicBezTo>
                  <a:cubicBezTo>
                    <a:pt x="2608" y="155"/>
                    <a:pt x="2551" y="206"/>
                    <a:pt x="2500" y="263"/>
                  </a:cubicBezTo>
                  <a:cubicBezTo>
                    <a:pt x="2421" y="360"/>
                    <a:pt x="2358" y="462"/>
                    <a:pt x="2301" y="581"/>
                  </a:cubicBezTo>
                  <a:cubicBezTo>
                    <a:pt x="2227" y="728"/>
                    <a:pt x="2176" y="887"/>
                    <a:pt x="2142" y="1047"/>
                  </a:cubicBezTo>
                  <a:cubicBezTo>
                    <a:pt x="2125" y="1155"/>
                    <a:pt x="2120" y="1246"/>
                    <a:pt x="2120" y="1336"/>
                  </a:cubicBezTo>
                  <a:cubicBezTo>
                    <a:pt x="2120" y="1370"/>
                    <a:pt x="2107" y="1399"/>
                    <a:pt x="2086" y="1422"/>
                  </a:cubicBezTo>
                  <a:cubicBezTo>
                    <a:pt x="2057" y="1451"/>
                    <a:pt x="2017" y="1467"/>
                    <a:pt x="1978" y="1467"/>
                  </a:cubicBezTo>
                  <a:cubicBezTo>
                    <a:pt x="1937" y="1467"/>
                    <a:pt x="1897" y="1451"/>
                    <a:pt x="1876" y="1422"/>
                  </a:cubicBezTo>
                  <a:cubicBezTo>
                    <a:pt x="1813" y="1348"/>
                    <a:pt x="1745" y="1280"/>
                    <a:pt x="1671" y="1212"/>
                  </a:cubicBezTo>
                  <a:cubicBezTo>
                    <a:pt x="1591" y="1144"/>
                    <a:pt x="1517" y="1092"/>
                    <a:pt x="1438" y="1052"/>
                  </a:cubicBezTo>
                  <a:cubicBezTo>
                    <a:pt x="1386" y="1029"/>
                    <a:pt x="1336" y="1013"/>
                    <a:pt x="1284" y="1001"/>
                  </a:cubicBezTo>
                  <a:cubicBezTo>
                    <a:pt x="1255" y="995"/>
                    <a:pt x="1228" y="995"/>
                    <a:pt x="1199" y="995"/>
                  </a:cubicBezTo>
                  <a:lnTo>
                    <a:pt x="1181" y="995"/>
                  </a:lnTo>
                  <a:cubicBezTo>
                    <a:pt x="1153" y="995"/>
                    <a:pt x="1126" y="1001"/>
                    <a:pt x="1097" y="1013"/>
                  </a:cubicBezTo>
                  <a:cubicBezTo>
                    <a:pt x="1068" y="1024"/>
                    <a:pt x="1045" y="1035"/>
                    <a:pt x="1016" y="1052"/>
                  </a:cubicBezTo>
                  <a:cubicBezTo>
                    <a:pt x="982" y="1076"/>
                    <a:pt x="955" y="1103"/>
                    <a:pt x="926" y="1137"/>
                  </a:cubicBezTo>
                  <a:cubicBezTo>
                    <a:pt x="892" y="1178"/>
                    <a:pt x="864" y="1217"/>
                    <a:pt x="846" y="1257"/>
                  </a:cubicBezTo>
                  <a:cubicBezTo>
                    <a:pt x="830" y="1297"/>
                    <a:pt x="812" y="1336"/>
                    <a:pt x="801" y="1382"/>
                  </a:cubicBezTo>
                  <a:cubicBezTo>
                    <a:pt x="796" y="1438"/>
                    <a:pt x="790" y="1501"/>
                    <a:pt x="796" y="1569"/>
                  </a:cubicBezTo>
                  <a:cubicBezTo>
                    <a:pt x="806" y="1666"/>
                    <a:pt x="830" y="1763"/>
                    <a:pt x="869" y="1871"/>
                  </a:cubicBezTo>
                  <a:cubicBezTo>
                    <a:pt x="926" y="2018"/>
                    <a:pt x="995" y="2167"/>
                    <a:pt x="1085" y="2314"/>
                  </a:cubicBezTo>
                  <a:cubicBezTo>
                    <a:pt x="1113" y="2359"/>
                    <a:pt x="1091" y="2427"/>
                    <a:pt x="1057" y="2461"/>
                  </a:cubicBezTo>
                  <a:cubicBezTo>
                    <a:pt x="1034" y="2479"/>
                    <a:pt x="1006" y="2490"/>
                    <a:pt x="971" y="2490"/>
                  </a:cubicBezTo>
                  <a:cubicBezTo>
                    <a:pt x="961" y="2490"/>
                    <a:pt x="948" y="2490"/>
                    <a:pt x="937" y="2484"/>
                  </a:cubicBezTo>
                  <a:cubicBezTo>
                    <a:pt x="880" y="2467"/>
                    <a:pt x="824" y="2456"/>
                    <a:pt x="761" y="2439"/>
                  </a:cubicBezTo>
                  <a:cubicBezTo>
                    <a:pt x="699" y="2433"/>
                    <a:pt x="630" y="2427"/>
                    <a:pt x="573" y="2427"/>
                  </a:cubicBezTo>
                  <a:lnTo>
                    <a:pt x="512" y="2427"/>
                  </a:lnTo>
                  <a:cubicBezTo>
                    <a:pt x="444" y="2433"/>
                    <a:pt x="386" y="2450"/>
                    <a:pt x="329" y="2467"/>
                  </a:cubicBezTo>
                  <a:cubicBezTo>
                    <a:pt x="284" y="2484"/>
                    <a:pt x="245" y="2508"/>
                    <a:pt x="205" y="2529"/>
                  </a:cubicBezTo>
                  <a:cubicBezTo>
                    <a:pt x="171" y="2558"/>
                    <a:pt x="142" y="2587"/>
                    <a:pt x="114" y="2615"/>
                  </a:cubicBezTo>
                  <a:cubicBezTo>
                    <a:pt x="90" y="2644"/>
                    <a:pt x="69" y="2678"/>
                    <a:pt x="51" y="2712"/>
                  </a:cubicBezTo>
                  <a:cubicBezTo>
                    <a:pt x="35" y="2752"/>
                    <a:pt x="22" y="2791"/>
                    <a:pt x="11" y="2836"/>
                  </a:cubicBezTo>
                  <a:cubicBezTo>
                    <a:pt x="6" y="2876"/>
                    <a:pt x="0" y="2928"/>
                    <a:pt x="6" y="2973"/>
                  </a:cubicBezTo>
                  <a:cubicBezTo>
                    <a:pt x="11" y="3024"/>
                    <a:pt x="22" y="3069"/>
                    <a:pt x="40" y="3121"/>
                  </a:cubicBezTo>
                  <a:cubicBezTo>
                    <a:pt x="56" y="3172"/>
                    <a:pt x="85" y="3224"/>
                    <a:pt x="114" y="3274"/>
                  </a:cubicBezTo>
                  <a:cubicBezTo>
                    <a:pt x="159" y="3326"/>
                    <a:pt x="205" y="3376"/>
                    <a:pt x="255" y="3428"/>
                  </a:cubicBezTo>
                  <a:cubicBezTo>
                    <a:pt x="324" y="3484"/>
                    <a:pt x="397" y="3530"/>
                    <a:pt x="489" y="3575"/>
                  </a:cubicBezTo>
                  <a:cubicBezTo>
                    <a:pt x="528" y="3592"/>
                    <a:pt x="573" y="3609"/>
                    <a:pt x="620" y="3626"/>
                  </a:cubicBezTo>
                  <a:cubicBezTo>
                    <a:pt x="665" y="3644"/>
                    <a:pt x="699" y="3689"/>
                    <a:pt x="693" y="3740"/>
                  </a:cubicBezTo>
                  <a:cubicBezTo>
                    <a:pt x="693" y="3785"/>
                    <a:pt x="659" y="3843"/>
                    <a:pt x="607" y="3848"/>
                  </a:cubicBezTo>
                  <a:cubicBezTo>
                    <a:pt x="557" y="3854"/>
                    <a:pt x="512" y="3864"/>
                    <a:pt x="471" y="3877"/>
                  </a:cubicBezTo>
                  <a:cubicBezTo>
                    <a:pt x="437" y="3888"/>
                    <a:pt x="403" y="3905"/>
                    <a:pt x="369" y="3927"/>
                  </a:cubicBezTo>
                  <a:cubicBezTo>
                    <a:pt x="347" y="3945"/>
                    <a:pt x="318" y="3967"/>
                    <a:pt x="295" y="3995"/>
                  </a:cubicBezTo>
                  <a:cubicBezTo>
                    <a:pt x="279" y="4019"/>
                    <a:pt x="261" y="4047"/>
                    <a:pt x="245" y="4076"/>
                  </a:cubicBezTo>
                  <a:cubicBezTo>
                    <a:pt x="227" y="4115"/>
                    <a:pt x="216" y="4150"/>
                    <a:pt x="210" y="4184"/>
                  </a:cubicBezTo>
                  <a:cubicBezTo>
                    <a:pt x="205" y="4223"/>
                    <a:pt x="205" y="4263"/>
                    <a:pt x="205" y="4308"/>
                  </a:cubicBezTo>
                  <a:cubicBezTo>
                    <a:pt x="210" y="4354"/>
                    <a:pt x="221" y="4399"/>
                    <a:pt x="239" y="4444"/>
                  </a:cubicBezTo>
                  <a:cubicBezTo>
                    <a:pt x="255" y="4490"/>
                    <a:pt x="279" y="4541"/>
                    <a:pt x="313" y="4587"/>
                  </a:cubicBezTo>
                  <a:cubicBezTo>
                    <a:pt x="335" y="4621"/>
                    <a:pt x="369" y="4655"/>
                    <a:pt x="403" y="4690"/>
                  </a:cubicBezTo>
                  <a:cubicBezTo>
                    <a:pt x="437" y="4717"/>
                    <a:pt x="478" y="4740"/>
                    <a:pt x="517" y="4763"/>
                  </a:cubicBezTo>
                  <a:cubicBezTo>
                    <a:pt x="568" y="4785"/>
                    <a:pt x="620" y="4803"/>
                    <a:pt x="675" y="4814"/>
                  </a:cubicBezTo>
                  <a:cubicBezTo>
                    <a:pt x="738" y="4826"/>
                    <a:pt x="801" y="4831"/>
                    <a:pt x="875" y="4831"/>
                  </a:cubicBezTo>
                  <a:cubicBezTo>
                    <a:pt x="909" y="4831"/>
                    <a:pt x="943" y="4826"/>
                    <a:pt x="982" y="4826"/>
                  </a:cubicBezTo>
                  <a:cubicBezTo>
                    <a:pt x="1187" y="4808"/>
                    <a:pt x="1386" y="4758"/>
                    <a:pt x="1574" y="4711"/>
                  </a:cubicBezTo>
                  <a:cubicBezTo>
                    <a:pt x="1585" y="4706"/>
                    <a:pt x="1591" y="4706"/>
                    <a:pt x="1596" y="4706"/>
                  </a:cubicBezTo>
                  <a:cubicBezTo>
                    <a:pt x="1637" y="4706"/>
                    <a:pt x="1671" y="4729"/>
                    <a:pt x="1687" y="4763"/>
                  </a:cubicBezTo>
                  <a:cubicBezTo>
                    <a:pt x="1705" y="4792"/>
                    <a:pt x="1705" y="4831"/>
                    <a:pt x="1682" y="4865"/>
                  </a:cubicBezTo>
                  <a:cubicBezTo>
                    <a:pt x="1676" y="4876"/>
                    <a:pt x="1664" y="4894"/>
                    <a:pt x="1659" y="4905"/>
                  </a:cubicBezTo>
                  <a:cubicBezTo>
                    <a:pt x="1637" y="4955"/>
                    <a:pt x="1619" y="5002"/>
                    <a:pt x="1608" y="5047"/>
                  </a:cubicBezTo>
                  <a:cubicBezTo>
                    <a:pt x="1603" y="5086"/>
                    <a:pt x="1603" y="5120"/>
                    <a:pt x="1603" y="5160"/>
                  </a:cubicBezTo>
                  <a:cubicBezTo>
                    <a:pt x="1608" y="5189"/>
                    <a:pt x="1614" y="5223"/>
                    <a:pt x="1625" y="5257"/>
                  </a:cubicBezTo>
                  <a:cubicBezTo>
                    <a:pt x="1637" y="5286"/>
                    <a:pt x="1653" y="5320"/>
                    <a:pt x="1671" y="5343"/>
                  </a:cubicBezTo>
                  <a:cubicBezTo>
                    <a:pt x="1698" y="5382"/>
                    <a:pt x="1727" y="5411"/>
                    <a:pt x="1756" y="5440"/>
                  </a:cubicBezTo>
                  <a:cubicBezTo>
                    <a:pt x="1795" y="5467"/>
                    <a:pt x="1842" y="5496"/>
                    <a:pt x="1887" y="5519"/>
                  </a:cubicBezTo>
                  <a:cubicBezTo>
                    <a:pt x="1937" y="5547"/>
                    <a:pt x="1994" y="5564"/>
                    <a:pt x="2057" y="5576"/>
                  </a:cubicBezTo>
                  <a:cubicBezTo>
                    <a:pt x="2097" y="5581"/>
                    <a:pt x="2142" y="5587"/>
                    <a:pt x="2182" y="5587"/>
                  </a:cubicBezTo>
                  <a:cubicBezTo>
                    <a:pt x="2199" y="5587"/>
                    <a:pt x="2210" y="5587"/>
                    <a:pt x="2227" y="5581"/>
                  </a:cubicBezTo>
                  <a:cubicBezTo>
                    <a:pt x="2272" y="5576"/>
                    <a:pt x="2319" y="5569"/>
                    <a:pt x="2364" y="5553"/>
                  </a:cubicBezTo>
                  <a:cubicBezTo>
                    <a:pt x="2398" y="5542"/>
                    <a:pt x="2432" y="5524"/>
                    <a:pt x="2461" y="5501"/>
                  </a:cubicBezTo>
                  <a:cubicBezTo>
                    <a:pt x="2489" y="5479"/>
                    <a:pt x="2511" y="5461"/>
                    <a:pt x="2534" y="5440"/>
                  </a:cubicBezTo>
                  <a:cubicBezTo>
                    <a:pt x="2557" y="5406"/>
                    <a:pt x="2579" y="5377"/>
                    <a:pt x="2592" y="5348"/>
                  </a:cubicBezTo>
                  <a:cubicBezTo>
                    <a:pt x="2608" y="5309"/>
                    <a:pt x="2626" y="5262"/>
                    <a:pt x="2637" y="5223"/>
                  </a:cubicBezTo>
                  <a:cubicBezTo>
                    <a:pt x="2637" y="5201"/>
                    <a:pt x="2642" y="5183"/>
                    <a:pt x="2642" y="5167"/>
                  </a:cubicBezTo>
                  <a:cubicBezTo>
                    <a:pt x="2647" y="5110"/>
                    <a:pt x="2687" y="5070"/>
                    <a:pt x="2739" y="5070"/>
                  </a:cubicBezTo>
                  <a:cubicBezTo>
                    <a:pt x="2767" y="5075"/>
                    <a:pt x="2796" y="5086"/>
                    <a:pt x="2812" y="5104"/>
                  </a:cubicBezTo>
                  <a:cubicBezTo>
                    <a:pt x="2830" y="5126"/>
                    <a:pt x="2836" y="5144"/>
                    <a:pt x="2836" y="5172"/>
                  </a:cubicBezTo>
                  <a:cubicBezTo>
                    <a:pt x="2841" y="5212"/>
                    <a:pt x="2852" y="5257"/>
                    <a:pt x="2864" y="5303"/>
                  </a:cubicBezTo>
                  <a:cubicBezTo>
                    <a:pt x="2875" y="5325"/>
                    <a:pt x="2886" y="5348"/>
                    <a:pt x="2904" y="5371"/>
                  </a:cubicBezTo>
                  <a:cubicBezTo>
                    <a:pt x="2915" y="5393"/>
                    <a:pt x="2933" y="5411"/>
                    <a:pt x="2949" y="5427"/>
                  </a:cubicBezTo>
                  <a:cubicBezTo>
                    <a:pt x="2967" y="5440"/>
                    <a:pt x="2988" y="5451"/>
                    <a:pt x="3006" y="5461"/>
                  </a:cubicBezTo>
                  <a:cubicBezTo>
                    <a:pt x="3028" y="5474"/>
                    <a:pt x="3051" y="5479"/>
                    <a:pt x="3074" y="5485"/>
                  </a:cubicBezTo>
                  <a:cubicBezTo>
                    <a:pt x="3096" y="5490"/>
                    <a:pt x="3119" y="5490"/>
                    <a:pt x="3137" y="5490"/>
                  </a:cubicBezTo>
                  <a:lnTo>
                    <a:pt x="3153" y="5490"/>
                  </a:lnTo>
                  <a:cubicBezTo>
                    <a:pt x="3182" y="5485"/>
                    <a:pt x="3211" y="5479"/>
                    <a:pt x="3239" y="5474"/>
                  </a:cubicBezTo>
                  <a:cubicBezTo>
                    <a:pt x="3261" y="5461"/>
                    <a:pt x="3284" y="5451"/>
                    <a:pt x="3308" y="5433"/>
                  </a:cubicBezTo>
                  <a:cubicBezTo>
                    <a:pt x="3324" y="5422"/>
                    <a:pt x="3342" y="5406"/>
                    <a:pt x="3358" y="5388"/>
                  </a:cubicBezTo>
                  <a:cubicBezTo>
                    <a:pt x="3369" y="5377"/>
                    <a:pt x="3381" y="5359"/>
                    <a:pt x="3392" y="5337"/>
                  </a:cubicBezTo>
                  <a:cubicBezTo>
                    <a:pt x="3398" y="5314"/>
                    <a:pt x="3410" y="5291"/>
                    <a:pt x="3410" y="5269"/>
                  </a:cubicBezTo>
                  <a:cubicBezTo>
                    <a:pt x="3415" y="5246"/>
                    <a:pt x="3415" y="5217"/>
                    <a:pt x="3415" y="5189"/>
                  </a:cubicBezTo>
                  <a:cubicBezTo>
                    <a:pt x="3415" y="5167"/>
                    <a:pt x="3410" y="5144"/>
                    <a:pt x="3403" y="5120"/>
                  </a:cubicBezTo>
                  <a:cubicBezTo>
                    <a:pt x="3387" y="5092"/>
                    <a:pt x="3376" y="5070"/>
                    <a:pt x="3363" y="5041"/>
                  </a:cubicBezTo>
                  <a:cubicBezTo>
                    <a:pt x="3335" y="4979"/>
                    <a:pt x="3358" y="4910"/>
                    <a:pt x="3415" y="4882"/>
                  </a:cubicBezTo>
                  <a:cubicBezTo>
                    <a:pt x="3432" y="4876"/>
                    <a:pt x="3449" y="4871"/>
                    <a:pt x="3466" y="4871"/>
                  </a:cubicBezTo>
                  <a:cubicBezTo>
                    <a:pt x="3512" y="4871"/>
                    <a:pt x="3552" y="4894"/>
                    <a:pt x="3573" y="4934"/>
                  </a:cubicBezTo>
                  <a:cubicBezTo>
                    <a:pt x="3591" y="4968"/>
                    <a:pt x="3608" y="5002"/>
                    <a:pt x="3631" y="5036"/>
                  </a:cubicBezTo>
                  <a:cubicBezTo>
                    <a:pt x="3665" y="5086"/>
                    <a:pt x="3704" y="5133"/>
                    <a:pt x="3751" y="5172"/>
                  </a:cubicBezTo>
                  <a:cubicBezTo>
                    <a:pt x="3790" y="5206"/>
                    <a:pt x="3835" y="5235"/>
                    <a:pt x="3887" y="5257"/>
                  </a:cubicBezTo>
                  <a:cubicBezTo>
                    <a:pt x="3932" y="5280"/>
                    <a:pt x="3983" y="5296"/>
                    <a:pt x="4040" y="5309"/>
                  </a:cubicBezTo>
                  <a:cubicBezTo>
                    <a:pt x="4092" y="5320"/>
                    <a:pt x="4137" y="5320"/>
                    <a:pt x="4187" y="5320"/>
                  </a:cubicBezTo>
                  <a:lnTo>
                    <a:pt x="4244" y="5320"/>
                  </a:lnTo>
                  <a:cubicBezTo>
                    <a:pt x="4324" y="5309"/>
                    <a:pt x="4404" y="5291"/>
                    <a:pt x="4478" y="5269"/>
                  </a:cubicBezTo>
                  <a:cubicBezTo>
                    <a:pt x="4546" y="5241"/>
                    <a:pt x="4609" y="5206"/>
                    <a:pt x="4664" y="5167"/>
                  </a:cubicBezTo>
                  <a:cubicBezTo>
                    <a:pt x="4716" y="5133"/>
                    <a:pt x="4756" y="5092"/>
                    <a:pt x="4795" y="5052"/>
                  </a:cubicBezTo>
                  <a:cubicBezTo>
                    <a:pt x="4824" y="5018"/>
                    <a:pt x="4847" y="4984"/>
                    <a:pt x="4864" y="4950"/>
                  </a:cubicBezTo>
                  <a:cubicBezTo>
                    <a:pt x="4876" y="4916"/>
                    <a:pt x="4887" y="4887"/>
                    <a:pt x="4892" y="4860"/>
                  </a:cubicBezTo>
                  <a:cubicBezTo>
                    <a:pt x="4898" y="4831"/>
                    <a:pt x="4898" y="4808"/>
                    <a:pt x="4898" y="4780"/>
                  </a:cubicBezTo>
                  <a:cubicBezTo>
                    <a:pt x="4892" y="4745"/>
                    <a:pt x="4887" y="4711"/>
                    <a:pt x="4876" y="4683"/>
                  </a:cubicBezTo>
                  <a:cubicBezTo>
                    <a:pt x="4864" y="4649"/>
                    <a:pt x="4847" y="4609"/>
                    <a:pt x="4819" y="4575"/>
                  </a:cubicBezTo>
                  <a:cubicBezTo>
                    <a:pt x="4801" y="4553"/>
                    <a:pt x="4784" y="4530"/>
                    <a:pt x="4767" y="4512"/>
                  </a:cubicBezTo>
                  <a:cubicBezTo>
                    <a:pt x="4722" y="4462"/>
                    <a:pt x="4716" y="4383"/>
                    <a:pt x="4756" y="4320"/>
                  </a:cubicBezTo>
                  <a:cubicBezTo>
                    <a:pt x="4784" y="4280"/>
                    <a:pt x="4835" y="4246"/>
                    <a:pt x="4887" y="4246"/>
                  </a:cubicBezTo>
                  <a:cubicBezTo>
                    <a:pt x="4903" y="4246"/>
                    <a:pt x="4921" y="4252"/>
                    <a:pt x="4932" y="4257"/>
                  </a:cubicBezTo>
                  <a:cubicBezTo>
                    <a:pt x="5018" y="4291"/>
                    <a:pt x="5102" y="4315"/>
                    <a:pt x="5194" y="4331"/>
                  </a:cubicBezTo>
                  <a:cubicBezTo>
                    <a:pt x="5290" y="4349"/>
                    <a:pt x="5387" y="4360"/>
                    <a:pt x="5477" y="4360"/>
                  </a:cubicBezTo>
                  <a:cubicBezTo>
                    <a:pt x="5511" y="4360"/>
                    <a:pt x="5545" y="4354"/>
                    <a:pt x="5580" y="4354"/>
                  </a:cubicBezTo>
                  <a:cubicBezTo>
                    <a:pt x="5676" y="4342"/>
                    <a:pt x="5768" y="4325"/>
                    <a:pt x="5852" y="4297"/>
                  </a:cubicBezTo>
                  <a:cubicBezTo>
                    <a:pt x="5910" y="4268"/>
                    <a:pt x="5967" y="4240"/>
                    <a:pt x="6017" y="4212"/>
                  </a:cubicBezTo>
                  <a:cubicBezTo>
                    <a:pt x="6057" y="4178"/>
                    <a:pt x="6091" y="4150"/>
                    <a:pt x="6125" y="4110"/>
                  </a:cubicBezTo>
                  <a:cubicBezTo>
                    <a:pt x="6154" y="4076"/>
                    <a:pt x="6177" y="4042"/>
                    <a:pt x="6193" y="4001"/>
                  </a:cubicBezTo>
                  <a:cubicBezTo>
                    <a:pt x="6216" y="3961"/>
                    <a:pt x="6227" y="3916"/>
                    <a:pt x="6240" y="3871"/>
                  </a:cubicBezTo>
                  <a:cubicBezTo>
                    <a:pt x="6245" y="3830"/>
                    <a:pt x="6245" y="3791"/>
                    <a:pt x="6245" y="3751"/>
                  </a:cubicBezTo>
                  <a:cubicBezTo>
                    <a:pt x="6240" y="3701"/>
                    <a:pt x="6227" y="3654"/>
                    <a:pt x="6211" y="3604"/>
                  </a:cubicBezTo>
                  <a:cubicBezTo>
                    <a:pt x="6188" y="3547"/>
                    <a:pt x="6159" y="3496"/>
                    <a:pt x="6125" y="3444"/>
                  </a:cubicBezTo>
                  <a:cubicBezTo>
                    <a:pt x="6080" y="3382"/>
                    <a:pt x="6028" y="3331"/>
                    <a:pt x="5972" y="3274"/>
                  </a:cubicBezTo>
                  <a:cubicBezTo>
                    <a:pt x="5899" y="3217"/>
                    <a:pt x="5830" y="3172"/>
                    <a:pt x="5768" y="3138"/>
                  </a:cubicBezTo>
                  <a:cubicBezTo>
                    <a:pt x="5705" y="3109"/>
                    <a:pt x="5637" y="3093"/>
                    <a:pt x="5569" y="3075"/>
                  </a:cubicBezTo>
                  <a:lnTo>
                    <a:pt x="5551" y="3075"/>
                  </a:lnTo>
                  <a:cubicBezTo>
                    <a:pt x="5524" y="3069"/>
                    <a:pt x="5495" y="3058"/>
                    <a:pt x="5477" y="3035"/>
                  </a:cubicBezTo>
                  <a:cubicBezTo>
                    <a:pt x="5455" y="3019"/>
                    <a:pt x="5443" y="2985"/>
                    <a:pt x="5443" y="2956"/>
                  </a:cubicBezTo>
                  <a:cubicBezTo>
                    <a:pt x="5449" y="2910"/>
                    <a:pt x="5483" y="2865"/>
                    <a:pt x="5535" y="2854"/>
                  </a:cubicBezTo>
                  <a:cubicBezTo>
                    <a:pt x="5619" y="2836"/>
                    <a:pt x="5687" y="2814"/>
                    <a:pt x="5750" y="2797"/>
                  </a:cubicBezTo>
                  <a:cubicBezTo>
                    <a:pt x="5824" y="2763"/>
                    <a:pt x="5899" y="2728"/>
                    <a:pt x="5967" y="2683"/>
                  </a:cubicBezTo>
                  <a:cubicBezTo>
                    <a:pt x="6012" y="2649"/>
                    <a:pt x="6051" y="2615"/>
                    <a:pt x="6091" y="2576"/>
                  </a:cubicBezTo>
                  <a:cubicBezTo>
                    <a:pt x="6114" y="2542"/>
                    <a:pt x="6131" y="2513"/>
                    <a:pt x="6148" y="2479"/>
                  </a:cubicBezTo>
                  <a:cubicBezTo>
                    <a:pt x="6159" y="2450"/>
                    <a:pt x="6171" y="2422"/>
                    <a:pt x="6177" y="2388"/>
                  </a:cubicBezTo>
                  <a:cubicBezTo>
                    <a:pt x="6182" y="2353"/>
                    <a:pt x="6188" y="2319"/>
                    <a:pt x="6182" y="2285"/>
                  </a:cubicBezTo>
                  <a:cubicBezTo>
                    <a:pt x="6182" y="2251"/>
                    <a:pt x="6171" y="2212"/>
                    <a:pt x="6159" y="2178"/>
                  </a:cubicBezTo>
                  <a:cubicBezTo>
                    <a:pt x="6143" y="2138"/>
                    <a:pt x="6120" y="2098"/>
                    <a:pt x="6096" y="2058"/>
                  </a:cubicBezTo>
                  <a:cubicBezTo>
                    <a:pt x="6062" y="2018"/>
                    <a:pt x="6028" y="1978"/>
                    <a:pt x="5983" y="1939"/>
                  </a:cubicBezTo>
                  <a:cubicBezTo>
                    <a:pt x="5933" y="1894"/>
                    <a:pt x="5875" y="1860"/>
                    <a:pt x="5807" y="1826"/>
                  </a:cubicBezTo>
                  <a:cubicBezTo>
                    <a:pt x="5734" y="1792"/>
                    <a:pt x="5653" y="1763"/>
                    <a:pt x="5569" y="1745"/>
                  </a:cubicBezTo>
                  <a:cubicBezTo>
                    <a:pt x="5500" y="1734"/>
                    <a:pt x="5427" y="1729"/>
                    <a:pt x="5359" y="1729"/>
                  </a:cubicBezTo>
                  <a:cubicBezTo>
                    <a:pt x="5325" y="1729"/>
                    <a:pt x="5285" y="1729"/>
                    <a:pt x="5251" y="1734"/>
                  </a:cubicBezTo>
                  <a:cubicBezTo>
                    <a:pt x="5149" y="1745"/>
                    <a:pt x="5052" y="1768"/>
                    <a:pt x="4949" y="1797"/>
                  </a:cubicBezTo>
                  <a:cubicBezTo>
                    <a:pt x="4944" y="1802"/>
                    <a:pt x="4932" y="1802"/>
                    <a:pt x="4926" y="1802"/>
                  </a:cubicBezTo>
                  <a:cubicBezTo>
                    <a:pt x="4898" y="1802"/>
                    <a:pt x="4864" y="1785"/>
                    <a:pt x="4847" y="1757"/>
                  </a:cubicBezTo>
                  <a:cubicBezTo>
                    <a:pt x="4824" y="1729"/>
                    <a:pt x="4819" y="1695"/>
                    <a:pt x="4829" y="1666"/>
                  </a:cubicBezTo>
                  <a:cubicBezTo>
                    <a:pt x="4864" y="1580"/>
                    <a:pt x="4903" y="1496"/>
                    <a:pt x="4949" y="1399"/>
                  </a:cubicBezTo>
                  <a:cubicBezTo>
                    <a:pt x="5018" y="1246"/>
                    <a:pt x="5097" y="1076"/>
                    <a:pt x="5136" y="893"/>
                  </a:cubicBezTo>
                  <a:cubicBezTo>
                    <a:pt x="5142" y="830"/>
                    <a:pt x="5149" y="774"/>
                    <a:pt x="5149" y="722"/>
                  </a:cubicBezTo>
                  <a:cubicBezTo>
                    <a:pt x="5142" y="683"/>
                    <a:pt x="5131" y="643"/>
                    <a:pt x="5120" y="615"/>
                  </a:cubicBezTo>
                  <a:cubicBezTo>
                    <a:pt x="5108" y="581"/>
                    <a:pt x="5097" y="557"/>
                    <a:pt x="5074" y="530"/>
                  </a:cubicBezTo>
                  <a:cubicBezTo>
                    <a:pt x="5057" y="501"/>
                    <a:pt x="5034" y="478"/>
                    <a:pt x="5000" y="450"/>
                  </a:cubicBezTo>
                  <a:cubicBezTo>
                    <a:pt x="4971" y="421"/>
                    <a:pt x="4937" y="405"/>
                    <a:pt x="4903" y="381"/>
                  </a:cubicBezTo>
                  <a:cubicBezTo>
                    <a:pt x="4869" y="371"/>
                    <a:pt x="4842" y="360"/>
                    <a:pt x="4801" y="347"/>
                  </a:cubicBezTo>
                  <a:cubicBezTo>
                    <a:pt x="4774" y="347"/>
                    <a:pt x="4750" y="342"/>
                    <a:pt x="4722" y="342"/>
                  </a:cubicBezTo>
                  <a:lnTo>
                    <a:pt x="4688" y="342"/>
                  </a:lnTo>
                  <a:cubicBezTo>
                    <a:pt x="4630" y="353"/>
                    <a:pt x="4585" y="365"/>
                    <a:pt x="4528" y="381"/>
                  </a:cubicBezTo>
                  <a:cubicBezTo>
                    <a:pt x="4454" y="410"/>
                    <a:pt x="4381" y="450"/>
                    <a:pt x="4307" y="501"/>
                  </a:cubicBezTo>
                  <a:cubicBezTo>
                    <a:pt x="4216" y="570"/>
                    <a:pt x="4126" y="649"/>
                    <a:pt x="4040" y="746"/>
                  </a:cubicBezTo>
                  <a:cubicBezTo>
                    <a:pt x="3966" y="830"/>
                    <a:pt x="3903" y="927"/>
                    <a:pt x="3853" y="1035"/>
                  </a:cubicBezTo>
                  <a:cubicBezTo>
                    <a:pt x="3841" y="1063"/>
                    <a:pt x="3801" y="1081"/>
                    <a:pt x="3773" y="1092"/>
                  </a:cubicBezTo>
                  <a:lnTo>
                    <a:pt x="3751" y="1092"/>
                  </a:lnTo>
                  <a:cubicBezTo>
                    <a:pt x="3733" y="1092"/>
                    <a:pt x="3722" y="1092"/>
                    <a:pt x="3704" y="1087"/>
                  </a:cubicBezTo>
                  <a:cubicBezTo>
                    <a:pt x="3665" y="1076"/>
                    <a:pt x="3636" y="1042"/>
                    <a:pt x="3620" y="995"/>
                  </a:cubicBezTo>
                  <a:cubicBezTo>
                    <a:pt x="3591" y="893"/>
                    <a:pt x="3568" y="796"/>
                    <a:pt x="3546" y="694"/>
                  </a:cubicBezTo>
                  <a:lnTo>
                    <a:pt x="3546" y="683"/>
                  </a:lnTo>
                  <a:cubicBezTo>
                    <a:pt x="3523" y="570"/>
                    <a:pt x="3494" y="455"/>
                    <a:pt x="3455" y="347"/>
                  </a:cubicBezTo>
                  <a:cubicBezTo>
                    <a:pt x="3432" y="285"/>
                    <a:pt x="3403" y="229"/>
                    <a:pt x="3369" y="177"/>
                  </a:cubicBezTo>
                  <a:cubicBezTo>
                    <a:pt x="3347" y="148"/>
                    <a:pt x="3324" y="121"/>
                    <a:pt x="3301" y="98"/>
                  </a:cubicBezTo>
                  <a:cubicBezTo>
                    <a:pt x="3273" y="75"/>
                    <a:pt x="3245" y="58"/>
                    <a:pt x="3216" y="46"/>
                  </a:cubicBezTo>
                  <a:cubicBezTo>
                    <a:pt x="3182" y="30"/>
                    <a:pt x="3143" y="19"/>
                    <a:pt x="3103" y="6"/>
                  </a:cubicBezTo>
                  <a:cubicBezTo>
                    <a:pt x="3069" y="1"/>
                    <a:pt x="3028" y="1"/>
                    <a:pt x="2988"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7" name="Google Shape;2211;p27"/>
            <p:cNvSpPr>
              <a:spLocks noChangeArrowheads="1"/>
            </p:cNvSpPr>
            <p:nvPr/>
          </p:nvSpPr>
          <p:spPr bwMode="auto">
            <a:xfrm flipH="1">
              <a:off x="1758635" y="3619561"/>
              <a:ext cx="170408" cy="42610"/>
            </a:xfrm>
            <a:custGeom>
              <a:avLst/>
              <a:gdLst>
                <a:gd name="T0" fmla="*/ 0 w 5791"/>
                <a:gd name="T1" fmla="*/ 0 h 1449"/>
                <a:gd name="T2" fmla="*/ 5791 w 5791"/>
                <a:gd name="T3" fmla="*/ 1449 h 1449"/>
              </a:gdLst>
              <a:ahLst/>
              <a:cxnLst/>
              <a:rect l="T0" t="T1" r="T2" b="T3"/>
              <a:pathLst>
                <a:path w="5791" h="1449" extrusionOk="0">
                  <a:moveTo>
                    <a:pt x="0" y="352"/>
                  </a:moveTo>
                  <a:cubicBezTo>
                    <a:pt x="0" y="352"/>
                    <a:pt x="0" y="358"/>
                    <a:pt x="6" y="358"/>
                  </a:cubicBezTo>
                  <a:cubicBezTo>
                    <a:pt x="11" y="363"/>
                    <a:pt x="18" y="375"/>
                    <a:pt x="23" y="381"/>
                  </a:cubicBezTo>
                  <a:cubicBezTo>
                    <a:pt x="23" y="375"/>
                    <a:pt x="18" y="369"/>
                    <a:pt x="18" y="358"/>
                  </a:cubicBezTo>
                  <a:cubicBezTo>
                    <a:pt x="11" y="358"/>
                    <a:pt x="6" y="352"/>
                    <a:pt x="0" y="352"/>
                  </a:cubicBezTo>
                  <a:close/>
                  <a:moveTo>
                    <a:pt x="313" y="505"/>
                  </a:moveTo>
                  <a:lnTo>
                    <a:pt x="313" y="505"/>
                  </a:lnTo>
                  <a:cubicBezTo>
                    <a:pt x="313" y="534"/>
                    <a:pt x="307" y="562"/>
                    <a:pt x="307" y="591"/>
                  </a:cubicBezTo>
                  <a:cubicBezTo>
                    <a:pt x="313" y="562"/>
                    <a:pt x="313" y="534"/>
                    <a:pt x="313" y="505"/>
                  </a:cubicBezTo>
                  <a:close/>
                  <a:moveTo>
                    <a:pt x="1427" y="460"/>
                  </a:moveTo>
                  <a:cubicBezTo>
                    <a:pt x="1427" y="494"/>
                    <a:pt x="1421" y="523"/>
                    <a:pt x="1421" y="557"/>
                  </a:cubicBezTo>
                  <a:cubicBezTo>
                    <a:pt x="1421" y="654"/>
                    <a:pt x="1421" y="750"/>
                    <a:pt x="1416" y="853"/>
                  </a:cubicBezTo>
                  <a:cubicBezTo>
                    <a:pt x="1421" y="835"/>
                    <a:pt x="1421" y="819"/>
                    <a:pt x="1421" y="801"/>
                  </a:cubicBezTo>
                  <a:cubicBezTo>
                    <a:pt x="1432" y="756"/>
                    <a:pt x="1450" y="709"/>
                    <a:pt x="1472" y="659"/>
                  </a:cubicBezTo>
                  <a:cubicBezTo>
                    <a:pt x="1477" y="648"/>
                    <a:pt x="1489" y="630"/>
                    <a:pt x="1495" y="619"/>
                  </a:cubicBezTo>
                  <a:cubicBezTo>
                    <a:pt x="1518" y="585"/>
                    <a:pt x="1518" y="546"/>
                    <a:pt x="1500" y="517"/>
                  </a:cubicBezTo>
                  <a:cubicBezTo>
                    <a:pt x="1484" y="489"/>
                    <a:pt x="1455" y="465"/>
                    <a:pt x="1427" y="460"/>
                  </a:cubicBezTo>
                  <a:close/>
                  <a:moveTo>
                    <a:pt x="4700" y="0"/>
                  </a:moveTo>
                  <a:cubicBezTo>
                    <a:pt x="4648" y="0"/>
                    <a:pt x="4597" y="34"/>
                    <a:pt x="4569" y="74"/>
                  </a:cubicBezTo>
                  <a:cubicBezTo>
                    <a:pt x="4529" y="137"/>
                    <a:pt x="4535" y="216"/>
                    <a:pt x="4580" y="266"/>
                  </a:cubicBezTo>
                  <a:cubicBezTo>
                    <a:pt x="4597" y="284"/>
                    <a:pt x="4614" y="307"/>
                    <a:pt x="4632" y="329"/>
                  </a:cubicBezTo>
                  <a:cubicBezTo>
                    <a:pt x="4660" y="363"/>
                    <a:pt x="4677" y="403"/>
                    <a:pt x="4689" y="437"/>
                  </a:cubicBezTo>
                  <a:cubicBezTo>
                    <a:pt x="4700" y="465"/>
                    <a:pt x="4705" y="499"/>
                    <a:pt x="4711" y="534"/>
                  </a:cubicBezTo>
                  <a:cubicBezTo>
                    <a:pt x="4711" y="562"/>
                    <a:pt x="4711" y="585"/>
                    <a:pt x="4705" y="614"/>
                  </a:cubicBezTo>
                  <a:cubicBezTo>
                    <a:pt x="4700" y="641"/>
                    <a:pt x="4689" y="670"/>
                    <a:pt x="4677" y="704"/>
                  </a:cubicBezTo>
                  <a:cubicBezTo>
                    <a:pt x="4660" y="738"/>
                    <a:pt x="4637" y="772"/>
                    <a:pt x="4608" y="806"/>
                  </a:cubicBezTo>
                  <a:cubicBezTo>
                    <a:pt x="4569" y="846"/>
                    <a:pt x="4529" y="887"/>
                    <a:pt x="4477" y="921"/>
                  </a:cubicBezTo>
                  <a:cubicBezTo>
                    <a:pt x="4422" y="960"/>
                    <a:pt x="4359" y="995"/>
                    <a:pt x="4291" y="1023"/>
                  </a:cubicBezTo>
                  <a:cubicBezTo>
                    <a:pt x="4217" y="1045"/>
                    <a:pt x="4137" y="1063"/>
                    <a:pt x="4057" y="1074"/>
                  </a:cubicBezTo>
                  <a:lnTo>
                    <a:pt x="4000" y="1074"/>
                  </a:lnTo>
                  <a:cubicBezTo>
                    <a:pt x="3950" y="1074"/>
                    <a:pt x="3905" y="1074"/>
                    <a:pt x="3853" y="1063"/>
                  </a:cubicBezTo>
                  <a:cubicBezTo>
                    <a:pt x="3796" y="1050"/>
                    <a:pt x="3745" y="1034"/>
                    <a:pt x="3700" y="1011"/>
                  </a:cubicBezTo>
                  <a:cubicBezTo>
                    <a:pt x="3648" y="989"/>
                    <a:pt x="3603" y="960"/>
                    <a:pt x="3564" y="926"/>
                  </a:cubicBezTo>
                  <a:cubicBezTo>
                    <a:pt x="3517" y="887"/>
                    <a:pt x="3478" y="840"/>
                    <a:pt x="3444" y="790"/>
                  </a:cubicBezTo>
                  <a:cubicBezTo>
                    <a:pt x="3421" y="756"/>
                    <a:pt x="3404" y="722"/>
                    <a:pt x="3386" y="688"/>
                  </a:cubicBezTo>
                  <a:cubicBezTo>
                    <a:pt x="3365" y="648"/>
                    <a:pt x="3325" y="625"/>
                    <a:pt x="3279" y="625"/>
                  </a:cubicBezTo>
                  <a:cubicBezTo>
                    <a:pt x="3262" y="625"/>
                    <a:pt x="3245" y="630"/>
                    <a:pt x="3228" y="636"/>
                  </a:cubicBezTo>
                  <a:cubicBezTo>
                    <a:pt x="3171" y="664"/>
                    <a:pt x="3148" y="733"/>
                    <a:pt x="3176" y="795"/>
                  </a:cubicBezTo>
                  <a:cubicBezTo>
                    <a:pt x="3189" y="824"/>
                    <a:pt x="3200" y="846"/>
                    <a:pt x="3216" y="874"/>
                  </a:cubicBezTo>
                  <a:cubicBezTo>
                    <a:pt x="3223" y="898"/>
                    <a:pt x="3228" y="921"/>
                    <a:pt x="3228" y="943"/>
                  </a:cubicBezTo>
                  <a:cubicBezTo>
                    <a:pt x="3228" y="971"/>
                    <a:pt x="3228" y="1000"/>
                    <a:pt x="3223" y="1023"/>
                  </a:cubicBezTo>
                  <a:cubicBezTo>
                    <a:pt x="3223" y="1045"/>
                    <a:pt x="3211" y="1068"/>
                    <a:pt x="3205" y="1091"/>
                  </a:cubicBezTo>
                  <a:cubicBezTo>
                    <a:pt x="3194" y="1113"/>
                    <a:pt x="3182" y="1131"/>
                    <a:pt x="3171" y="1142"/>
                  </a:cubicBezTo>
                  <a:cubicBezTo>
                    <a:pt x="3155" y="1160"/>
                    <a:pt x="3137" y="1176"/>
                    <a:pt x="3121" y="1187"/>
                  </a:cubicBezTo>
                  <a:cubicBezTo>
                    <a:pt x="3097" y="1205"/>
                    <a:pt x="3074" y="1215"/>
                    <a:pt x="3052" y="1228"/>
                  </a:cubicBezTo>
                  <a:cubicBezTo>
                    <a:pt x="3024" y="1233"/>
                    <a:pt x="2995" y="1239"/>
                    <a:pt x="2966" y="1244"/>
                  </a:cubicBezTo>
                  <a:lnTo>
                    <a:pt x="2950" y="1244"/>
                  </a:lnTo>
                  <a:cubicBezTo>
                    <a:pt x="2932" y="1244"/>
                    <a:pt x="2909" y="1244"/>
                    <a:pt x="2887" y="1239"/>
                  </a:cubicBezTo>
                  <a:cubicBezTo>
                    <a:pt x="2864" y="1233"/>
                    <a:pt x="2841" y="1228"/>
                    <a:pt x="2819" y="1215"/>
                  </a:cubicBezTo>
                  <a:cubicBezTo>
                    <a:pt x="2801" y="1205"/>
                    <a:pt x="2780" y="1194"/>
                    <a:pt x="2762" y="1181"/>
                  </a:cubicBezTo>
                  <a:cubicBezTo>
                    <a:pt x="2746" y="1165"/>
                    <a:pt x="2728" y="1147"/>
                    <a:pt x="2717" y="1125"/>
                  </a:cubicBezTo>
                  <a:cubicBezTo>
                    <a:pt x="2699" y="1102"/>
                    <a:pt x="2688" y="1079"/>
                    <a:pt x="2677" y="1057"/>
                  </a:cubicBezTo>
                  <a:cubicBezTo>
                    <a:pt x="2665" y="1011"/>
                    <a:pt x="2654" y="966"/>
                    <a:pt x="2649" y="926"/>
                  </a:cubicBezTo>
                  <a:cubicBezTo>
                    <a:pt x="2649" y="898"/>
                    <a:pt x="2643" y="880"/>
                    <a:pt x="2625" y="858"/>
                  </a:cubicBezTo>
                  <a:cubicBezTo>
                    <a:pt x="2609" y="840"/>
                    <a:pt x="2580" y="829"/>
                    <a:pt x="2552" y="824"/>
                  </a:cubicBezTo>
                  <a:cubicBezTo>
                    <a:pt x="2500" y="824"/>
                    <a:pt x="2460" y="864"/>
                    <a:pt x="2455" y="921"/>
                  </a:cubicBezTo>
                  <a:cubicBezTo>
                    <a:pt x="2455" y="937"/>
                    <a:pt x="2450" y="955"/>
                    <a:pt x="2450" y="977"/>
                  </a:cubicBezTo>
                  <a:cubicBezTo>
                    <a:pt x="2439" y="1016"/>
                    <a:pt x="2421" y="1063"/>
                    <a:pt x="2405" y="1102"/>
                  </a:cubicBezTo>
                  <a:cubicBezTo>
                    <a:pt x="2392" y="1131"/>
                    <a:pt x="2370" y="1160"/>
                    <a:pt x="2347" y="1194"/>
                  </a:cubicBezTo>
                  <a:cubicBezTo>
                    <a:pt x="2324" y="1215"/>
                    <a:pt x="2302" y="1233"/>
                    <a:pt x="2274" y="1255"/>
                  </a:cubicBezTo>
                  <a:cubicBezTo>
                    <a:pt x="2245" y="1278"/>
                    <a:pt x="2211" y="1296"/>
                    <a:pt x="2177" y="1307"/>
                  </a:cubicBezTo>
                  <a:cubicBezTo>
                    <a:pt x="2132" y="1323"/>
                    <a:pt x="2085" y="1330"/>
                    <a:pt x="2040" y="1335"/>
                  </a:cubicBezTo>
                  <a:cubicBezTo>
                    <a:pt x="2023" y="1341"/>
                    <a:pt x="2012" y="1341"/>
                    <a:pt x="1995" y="1341"/>
                  </a:cubicBezTo>
                  <a:cubicBezTo>
                    <a:pt x="1955" y="1341"/>
                    <a:pt x="1910" y="1335"/>
                    <a:pt x="1870" y="1330"/>
                  </a:cubicBezTo>
                  <a:cubicBezTo>
                    <a:pt x="1807" y="1318"/>
                    <a:pt x="1750" y="1301"/>
                    <a:pt x="1700" y="1273"/>
                  </a:cubicBezTo>
                  <a:cubicBezTo>
                    <a:pt x="1655" y="1250"/>
                    <a:pt x="1608" y="1221"/>
                    <a:pt x="1569" y="1194"/>
                  </a:cubicBezTo>
                  <a:cubicBezTo>
                    <a:pt x="1540" y="1165"/>
                    <a:pt x="1511" y="1136"/>
                    <a:pt x="1484" y="1097"/>
                  </a:cubicBezTo>
                  <a:cubicBezTo>
                    <a:pt x="1466" y="1074"/>
                    <a:pt x="1450" y="1040"/>
                    <a:pt x="1438" y="1011"/>
                  </a:cubicBezTo>
                  <a:cubicBezTo>
                    <a:pt x="1427" y="977"/>
                    <a:pt x="1421" y="943"/>
                    <a:pt x="1416" y="914"/>
                  </a:cubicBezTo>
                  <a:lnTo>
                    <a:pt x="1416" y="1125"/>
                  </a:lnTo>
                  <a:cubicBezTo>
                    <a:pt x="1416" y="1147"/>
                    <a:pt x="1409" y="1170"/>
                    <a:pt x="1409" y="1194"/>
                  </a:cubicBezTo>
                  <a:cubicBezTo>
                    <a:pt x="1427" y="1210"/>
                    <a:pt x="1438" y="1228"/>
                    <a:pt x="1455" y="1250"/>
                  </a:cubicBezTo>
                  <a:cubicBezTo>
                    <a:pt x="1489" y="1284"/>
                    <a:pt x="1529" y="1318"/>
                    <a:pt x="1563" y="1341"/>
                  </a:cubicBezTo>
                  <a:cubicBezTo>
                    <a:pt x="1608" y="1375"/>
                    <a:pt x="1655" y="1398"/>
                    <a:pt x="1700" y="1415"/>
                  </a:cubicBezTo>
                  <a:cubicBezTo>
                    <a:pt x="1739" y="1432"/>
                    <a:pt x="1791" y="1443"/>
                    <a:pt x="1847" y="1449"/>
                  </a:cubicBezTo>
                  <a:lnTo>
                    <a:pt x="1899" y="1449"/>
                  </a:lnTo>
                  <a:cubicBezTo>
                    <a:pt x="1933" y="1449"/>
                    <a:pt x="1967" y="1449"/>
                    <a:pt x="1995" y="1443"/>
                  </a:cubicBezTo>
                  <a:cubicBezTo>
                    <a:pt x="2046" y="1438"/>
                    <a:pt x="2098" y="1420"/>
                    <a:pt x="2125" y="1409"/>
                  </a:cubicBezTo>
                  <a:cubicBezTo>
                    <a:pt x="2177" y="1386"/>
                    <a:pt x="2222" y="1364"/>
                    <a:pt x="2256" y="1341"/>
                  </a:cubicBezTo>
                  <a:cubicBezTo>
                    <a:pt x="2308" y="1307"/>
                    <a:pt x="2342" y="1278"/>
                    <a:pt x="2370" y="1250"/>
                  </a:cubicBezTo>
                  <a:cubicBezTo>
                    <a:pt x="2387" y="1239"/>
                    <a:pt x="2398" y="1221"/>
                    <a:pt x="2410" y="1205"/>
                  </a:cubicBezTo>
                  <a:cubicBezTo>
                    <a:pt x="2426" y="1181"/>
                    <a:pt x="2444" y="1165"/>
                    <a:pt x="2455" y="1142"/>
                  </a:cubicBezTo>
                  <a:cubicBezTo>
                    <a:pt x="2473" y="1113"/>
                    <a:pt x="2489" y="1085"/>
                    <a:pt x="2500" y="1050"/>
                  </a:cubicBezTo>
                  <a:cubicBezTo>
                    <a:pt x="2507" y="1068"/>
                    <a:pt x="2518" y="1085"/>
                    <a:pt x="2534" y="1097"/>
                  </a:cubicBezTo>
                  <a:cubicBezTo>
                    <a:pt x="2568" y="1142"/>
                    <a:pt x="2615" y="1181"/>
                    <a:pt x="2670" y="1210"/>
                  </a:cubicBezTo>
                  <a:cubicBezTo>
                    <a:pt x="2717" y="1239"/>
                    <a:pt x="2773" y="1262"/>
                    <a:pt x="2830" y="1273"/>
                  </a:cubicBezTo>
                  <a:cubicBezTo>
                    <a:pt x="2841" y="1278"/>
                    <a:pt x="2859" y="1278"/>
                    <a:pt x="2870" y="1284"/>
                  </a:cubicBezTo>
                  <a:lnTo>
                    <a:pt x="2870" y="1370"/>
                  </a:lnTo>
                  <a:cubicBezTo>
                    <a:pt x="2882" y="1375"/>
                    <a:pt x="2893" y="1375"/>
                    <a:pt x="2904" y="1375"/>
                  </a:cubicBezTo>
                  <a:cubicBezTo>
                    <a:pt x="2921" y="1375"/>
                    <a:pt x="2938" y="1370"/>
                    <a:pt x="2956" y="1370"/>
                  </a:cubicBezTo>
                  <a:cubicBezTo>
                    <a:pt x="3121" y="1330"/>
                    <a:pt x="3313" y="1228"/>
                    <a:pt x="3359" y="1205"/>
                  </a:cubicBezTo>
                  <a:lnTo>
                    <a:pt x="3359" y="1199"/>
                  </a:lnTo>
                  <a:cubicBezTo>
                    <a:pt x="3370" y="1125"/>
                    <a:pt x="3386" y="1057"/>
                    <a:pt x="3410" y="989"/>
                  </a:cubicBezTo>
                  <a:cubicBezTo>
                    <a:pt x="3427" y="1000"/>
                    <a:pt x="3444" y="1011"/>
                    <a:pt x="3461" y="1023"/>
                  </a:cubicBezTo>
                  <a:cubicBezTo>
                    <a:pt x="3564" y="1074"/>
                    <a:pt x="3671" y="1113"/>
                    <a:pt x="3779" y="1142"/>
                  </a:cubicBezTo>
                  <a:cubicBezTo>
                    <a:pt x="3858" y="1160"/>
                    <a:pt x="3944" y="1170"/>
                    <a:pt x="4018" y="1170"/>
                  </a:cubicBezTo>
                  <a:cubicBezTo>
                    <a:pt x="4047" y="1170"/>
                    <a:pt x="4068" y="1165"/>
                    <a:pt x="4097" y="1165"/>
                  </a:cubicBezTo>
                  <a:cubicBezTo>
                    <a:pt x="4154" y="1160"/>
                    <a:pt x="4212" y="1153"/>
                    <a:pt x="4262" y="1142"/>
                  </a:cubicBezTo>
                  <a:cubicBezTo>
                    <a:pt x="4330" y="1125"/>
                    <a:pt x="4393" y="1097"/>
                    <a:pt x="4443" y="1079"/>
                  </a:cubicBezTo>
                  <a:cubicBezTo>
                    <a:pt x="4546" y="1034"/>
                    <a:pt x="4637" y="977"/>
                    <a:pt x="4711" y="909"/>
                  </a:cubicBezTo>
                  <a:cubicBezTo>
                    <a:pt x="4773" y="853"/>
                    <a:pt x="4825" y="772"/>
                    <a:pt x="4853" y="688"/>
                  </a:cubicBezTo>
                  <a:cubicBezTo>
                    <a:pt x="4870" y="648"/>
                    <a:pt x="4876" y="607"/>
                    <a:pt x="4881" y="573"/>
                  </a:cubicBezTo>
                  <a:cubicBezTo>
                    <a:pt x="4887" y="534"/>
                    <a:pt x="4893" y="494"/>
                    <a:pt x="4893" y="449"/>
                  </a:cubicBezTo>
                  <a:cubicBezTo>
                    <a:pt x="4893" y="381"/>
                    <a:pt x="4887" y="318"/>
                    <a:pt x="4881" y="250"/>
                  </a:cubicBezTo>
                  <a:cubicBezTo>
                    <a:pt x="4928" y="266"/>
                    <a:pt x="4983" y="284"/>
                    <a:pt x="5064" y="295"/>
                  </a:cubicBezTo>
                  <a:cubicBezTo>
                    <a:pt x="5114" y="300"/>
                    <a:pt x="5159" y="307"/>
                    <a:pt x="5211" y="307"/>
                  </a:cubicBezTo>
                  <a:cubicBezTo>
                    <a:pt x="5262" y="307"/>
                    <a:pt x="5319" y="300"/>
                    <a:pt x="5387" y="295"/>
                  </a:cubicBezTo>
                  <a:cubicBezTo>
                    <a:pt x="5534" y="279"/>
                    <a:pt x="5671" y="232"/>
                    <a:pt x="5791" y="164"/>
                  </a:cubicBezTo>
                  <a:cubicBezTo>
                    <a:pt x="5751" y="159"/>
                    <a:pt x="5717" y="159"/>
                    <a:pt x="5678" y="159"/>
                  </a:cubicBezTo>
                  <a:cubicBezTo>
                    <a:pt x="5665" y="176"/>
                    <a:pt x="5643" y="187"/>
                    <a:pt x="5620" y="193"/>
                  </a:cubicBezTo>
                  <a:lnTo>
                    <a:pt x="5603" y="193"/>
                  </a:lnTo>
                  <a:cubicBezTo>
                    <a:pt x="5586" y="193"/>
                    <a:pt x="5563" y="187"/>
                    <a:pt x="5552" y="176"/>
                  </a:cubicBezTo>
                  <a:cubicBezTo>
                    <a:pt x="5518" y="159"/>
                    <a:pt x="5507" y="124"/>
                    <a:pt x="5507" y="90"/>
                  </a:cubicBezTo>
                  <a:cubicBezTo>
                    <a:pt x="5473" y="96"/>
                    <a:pt x="5432" y="103"/>
                    <a:pt x="5393" y="108"/>
                  </a:cubicBezTo>
                  <a:cubicBezTo>
                    <a:pt x="5358" y="108"/>
                    <a:pt x="5324" y="114"/>
                    <a:pt x="5290" y="114"/>
                  </a:cubicBezTo>
                  <a:cubicBezTo>
                    <a:pt x="5200" y="114"/>
                    <a:pt x="5103" y="103"/>
                    <a:pt x="5007" y="85"/>
                  </a:cubicBezTo>
                  <a:cubicBezTo>
                    <a:pt x="4915" y="69"/>
                    <a:pt x="4831" y="45"/>
                    <a:pt x="4745" y="11"/>
                  </a:cubicBezTo>
                  <a:cubicBezTo>
                    <a:pt x="4734" y="6"/>
                    <a:pt x="4716" y="0"/>
                    <a:pt x="4700" y="0"/>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8" name="Google Shape;2212;p27"/>
            <p:cNvSpPr>
              <a:spLocks noChangeArrowheads="1"/>
            </p:cNvSpPr>
            <p:nvPr/>
          </p:nvSpPr>
          <p:spPr bwMode="auto">
            <a:xfrm flipH="1">
              <a:off x="1758635" y="3620982"/>
              <a:ext cx="4260" cy="2841"/>
            </a:xfrm>
            <a:custGeom>
              <a:avLst/>
              <a:gdLst>
                <a:gd name="T0" fmla="*/ 0 w 114"/>
                <a:gd name="T1" fmla="*/ 0 h 108"/>
                <a:gd name="T2" fmla="*/ 114 w 114"/>
                <a:gd name="T3" fmla="*/ 108 h 108"/>
              </a:gdLst>
              <a:ahLst/>
              <a:cxnLst/>
              <a:rect l="T0" t="T1" r="T2" b="T3"/>
              <a:pathLst>
                <a:path w="114" h="108" extrusionOk="0">
                  <a:moveTo>
                    <a:pt x="46" y="0"/>
                  </a:moveTo>
                  <a:cubicBezTo>
                    <a:pt x="35" y="29"/>
                    <a:pt x="17" y="63"/>
                    <a:pt x="6" y="92"/>
                  </a:cubicBezTo>
                  <a:cubicBezTo>
                    <a:pt x="1" y="97"/>
                    <a:pt x="1" y="97"/>
                    <a:pt x="1" y="103"/>
                  </a:cubicBezTo>
                  <a:cubicBezTo>
                    <a:pt x="40" y="103"/>
                    <a:pt x="74" y="103"/>
                    <a:pt x="114" y="108"/>
                  </a:cubicBezTo>
                  <a:cubicBezTo>
                    <a:pt x="85" y="74"/>
                    <a:pt x="62" y="34"/>
                    <a:pt x="46"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9" name="Google Shape;2213;p27"/>
            <p:cNvSpPr>
              <a:spLocks noChangeArrowheads="1"/>
            </p:cNvSpPr>
            <p:nvPr/>
          </p:nvSpPr>
          <p:spPr bwMode="auto">
            <a:xfrm flipH="1">
              <a:off x="1761475" y="3619561"/>
              <a:ext cx="5680" cy="5681"/>
            </a:xfrm>
            <a:custGeom>
              <a:avLst/>
              <a:gdLst>
                <a:gd name="T0" fmla="*/ 0 w 216"/>
                <a:gd name="T1" fmla="*/ 0 h 166"/>
                <a:gd name="T2" fmla="*/ 216 w 216"/>
                <a:gd name="T3" fmla="*/ 166 h 166"/>
              </a:gdLst>
              <a:ahLst/>
              <a:cxnLst/>
              <a:rect l="T0" t="T1" r="T2" b="T3"/>
              <a:pathLst>
                <a:path w="216" h="166" extrusionOk="0">
                  <a:moveTo>
                    <a:pt x="205" y="1"/>
                  </a:moveTo>
                  <a:cubicBezTo>
                    <a:pt x="187" y="7"/>
                    <a:pt x="176" y="13"/>
                    <a:pt x="158" y="24"/>
                  </a:cubicBezTo>
                  <a:cubicBezTo>
                    <a:pt x="108" y="42"/>
                    <a:pt x="56" y="52"/>
                    <a:pt x="0" y="63"/>
                  </a:cubicBezTo>
                  <a:cubicBezTo>
                    <a:pt x="0" y="97"/>
                    <a:pt x="11" y="132"/>
                    <a:pt x="45" y="149"/>
                  </a:cubicBezTo>
                  <a:cubicBezTo>
                    <a:pt x="56" y="160"/>
                    <a:pt x="79" y="166"/>
                    <a:pt x="96" y="166"/>
                  </a:cubicBezTo>
                  <a:lnTo>
                    <a:pt x="113" y="166"/>
                  </a:lnTo>
                  <a:cubicBezTo>
                    <a:pt x="136" y="160"/>
                    <a:pt x="158" y="149"/>
                    <a:pt x="171" y="132"/>
                  </a:cubicBezTo>
                  <a:cubicBezTo>
                    <a:pt x="171" y="126"/>
                    <a:pt x="171" y="126"/>
                    <a:pt x="176" y="121"/>
                  </a:cubicBezTo>
                  <a:cubicBezTo>
                    <a:pt x="187" y="92"/>
                    <a:pt x="205" y="58"/>
                    <a:pt x="216" y="29"/>
                  </a:cubicBezTo>
                  <a:cubicBezTo>
                    <a:pt x="210" y="18"/>
                    <a:pt x="210" y="13"/>
                    <a:pt x="20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0" name="Google Shape;2214;p27"/>
            <p:cNvSpPr>
              <a:spLocks noChangeArrowheads="1"/>
            </p:cNvSpPr>
            <p:nvPr/>
          </p:nvSpPr>
          <p:spPr bwMode="auto">
            <a:xfrm flipH="1">
              <a:off x="1910582" y="3633764"/>
              <a:ext cx="9941" cy="5681"/>
            </a:xfrm>
            <a:custGeom>
              <a:avLst/>
              <a:gdLst>
                <a:gd name="T0" fmla="*/ 0 w 318"/>
                <a:gd name="T1" fmla="*/ 0 h 184"/>
                <a:gd name="T2" fmla="*/ 318 w 318"/>
                <a:gd name="T3" fmla="*/ 184 h 184"/>
              </a:gdLst>
              <a:ahLst/>
              <a:cxnLst/>
              <a:rect l="T0" t="T1" r="T2" b="T3"/>
              <a:pathLst>
                <a:path w="318" h="184" extrusionOk="0">
                  <a:moveTo>
                    <a:pt x="6" y="1"/>
                  </a:moveTo>
                  <a:cubicBezTo>
                    <a:pt x="6" y="30"/>
                    <a:pt x="6" y="58"/>
                    <a:pt x="0" y="87"/>
                  </a:cubicBezTo>
                  <a:cubicBezTo>
                    <a:pt x="52" y="110"/>
                    <a:pt x="91" y="126"/>
                    <a:pt x="136" y="144"/>
                  </a:cubicBezTo>
                  <a:cubicBezTo>
                    <a:pt x="194" y="160"/>
                    <a:pt x="250" y="171"/>
                    <a:pt x="307" y="184"/>
                  </a:cubicBezTo>
                  <a:lnTo>
                    <a:pt x="318" y="76"/>
                  </a:lnTo>
                  <a:cubicBezTo>
                    <a:pt x="273" y="76"/>
                    <a:pt x="228" y="69"/>
                    <a:pt x="181" y="64"/>
                  </a:cubicBezTo>
                  <a:cubicBezTo>
                    <a:pt x="126" y="53"/>
                    <a:pt x="74" y="35"/>
                    <a:pt x="23" y="13"/>
                  </a:cubicBezTo>
                  <a:cubicBezTo>
                    <a:pt x="18" y="8"/>
                    <a:pt x="11" y="8"/>
                    <a:pt x="6"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1" name="Google Shape;2215;p27"/>
            <p:cNvSpPr>
              <a:spLocks noChangeArrowheads="1"/>
            </p:cNvSpPr>
            <p:nvPr/>
          </p:nvSpPr>
          <p:spPr bwMode="auto">
            <a:xfrm flipH="1">
              <a:off x="1893541" y="3633764"/>
              <a:ext cx="18461" cy="5681"/>
            </a:xfrm>
            <a:custGeom>
              <a:avLst/>
              <a:gdLst>
                <a:gd name="T0" fmla="*/ 0 w 599"/>
                <a:gd name="T1" fmla="*/ 0 h 201"/>
                <a:gd name="T2" fmla="*/ 599 w 599"/>
                <a:gd name="T3" fmla="*/ 201 h 201"/>
              </a:gdLst>
              <a:ahLst/>
              <a:cxnLst/>
              <a:rect l="T0" t="T1" r="T2" b="T3"/>
              <a:pathLst>
                <a:path w="599" h="201" extrusionOk="0">
                  <a:moveTo>
                    <a:pt x="598" y="1"/>
                  </a:moveTo>
                  <a:lnTo>
                    <a:pt x="598" y="1"/>
                  </a:lnTo>
                  <a:cubicBezTo>
                    <a:pt x="462" y="35"/>
                    <a:pt x="319" y="64"/>
                    <a:pt x="182" y="76"/>
                  </a:cubicBezTo>
                  <a:cubicBezTo>
                    <a:pt x="143" y="76"/>
                    <a:pt x="109" y="81"/>
                    <a:pt x="75" y="81"/>
                  </a:cubicBezTo>
                  <a:cubicBezTo>
                    <a:pt x="53" y="81"/>
                    <a:pt x="35" y="76"/>
                    <a:pt x="12" y="76"/>
                  </a:cubicBezTo>
                  <a:lnTo>
                    <a:pt x="1" y="184"/>
                  </a:lnTo>
                  <a:cubicBezTo>
                    <a:pt x="58" y="189"/>
                    <a:pt x="114" y="195"/>
                    <a:pt x="171" y="195"/>
                  </a:cubicBezTo>
                  <a:cubicBezTo>
                    <a:pt x="195" y="200"/>
                    <a:pt x="211" y="200"/>
                    <a:pt x="229" y="200"/>
                  </a:cubicBezTo>
                  <a:cubicBezTo>
                    <a:pt x="360" y="200"/>
                    <a:pt x="484" y="178"/>
                    <a:pt x="591" y="144"/>
                  </a:cubicBezTo>
                  <a:cubicBezTo>
                    <a:pt x="591" y="98"/>
                    <a:pt x="591" y="53"/>
                    <a:pt x="598"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2" name="Google Shape;2216;p27"/>
            <p:cNvSpPr>
              <a:spLocks noChangeArrowheads="1"/>
            </p:cNvSpPr>
            <p:nvPr/>
          </p:nvSpPr>
          <p:spPr bwMode="auto">
            <a:xfrm flipH="1">
              <a:off x="1887860" y="3629504"/>
              <a:ext cx="41182" cy="24145"/>
            </a:xfrm>
            <a:custGeom>
              <a:avLst/>
              <a:gdLst>
                <a:gd name="T0" fmla="*/ 0 w 1410"/>
                <a:gd name="T1" fmla="*/ 0 h 837"/>
                <a:gd name="T2" fmla="*/ 1410 w 1410"/>
                <a:gd name="T3" fmla="*/ 837 h 837"/>
              </a:gdLst>
              <a:ahLst/>
              <a:cxnLst/>
              <a:rect l="T0" t="T1" r="T2" b="T3"/>
              <a:pathLst>
                <a:path w="1410" h="837" extrusionOk="0">
                  <a:moveTo>
                    <a:pt x="1" y="1"/>
                  </a:moveTo>
                  <a:cubicBezTo>
                    <a:pt x="1" y="12"/>
                    <a:pt x="6" y="18"/>
                    <a:pt x="6" y="24"/>
                  </a:cubicBezTo>
                  <a:cubicBezTo>
                    <a:pt x="46" y="74"/>
                    <a:pt x="96" y="114"/>
                    <a:pt x="143" y="148"/>
                  </a:cubicBezTo>
                  <a:cubicBezTo>
                    <a:pt x="177" y="177"/>
                    <a:pt x="216" y="200"/>
                    <a:pt x="261" y="223"/>
                  </a:cubicBezTo>
                  <a:cubicBezTo>
                    <a:pt x="274" y="228"/>
                    <a:pt x="285" y="228"/>
                    <a:pt x="290" y="234"/>
                  </a:cubicBezTo>
                  <a:cubicBezTo>
                    <a:pt x="290" y="205"/>
                    <a:pt x="296" y="177"/>
                    <a:pt x="296" y="148"/>
                  </a:cubicBezTo>
                  <a:cubicBezTo>
                    <a:pt x="261" y="132"/>
                    <a:pt x="227" y="108"/>
                    <a:pt x="199" y="87"/>
                  </a:cubicBezTo>
                  <a:cubicBezTo>
                    <a:pt x="182" y="69"/>
                    <a:pt x="165" y="52"/>
                    <a:pt x="154" y="35"/>
                  </a:cubicBezTo>
                  <a:cubicBezTo>
                    <a:pt x="103" y="29"/>
                    <a:pt x="51" y="18"/>
                    <a:pt x="1" y="1"/>
                  </a:cubicBezTo>
                  <a:close/>
                  <a:moveTo>
                    <a:pt x="1392" y="103"/>
                  </a:moveTo>
                  <a:cubicBezTo>
                    <a:pt x="1387" y="103"/>
                    <a:pt x="1381" y="103"/>
                    <a:pt x="1370" y="108"/>
                  </a:cubicBezTo>
                  <a:cubicBezTo>
                    <a:pt x="1313" y="121"/>
                    <a:pt x="1250" y="137"/>
                    <a:pt x="1194" y="148"/>
                  </a:cubicBezTo>
                  <a:cubicBezTo>
                    <a:pt x="1187" y="200"/>
                    <a:pt x="1187" y="245"/>
                    <a:pt x="1187" y="291"/>
                  </a:cubicBezTo>
                  <a:cubicBezTo>
                    <a:pt x="1211" y="279"/>
                    <a:pt x="1234" y="273"/>
                    <a:pt x="1250" y="262"/>
                  </a:cubicBezTo>
                  <a:cubicBezTo>
                    <a:pt x="1245" y="291"/>
                    <a:pt x="1245" y="325"/>
                    <a:pt x="1245" y="370"/>
                  </a:cubicBezTo>
                  <a:cubicBezTo>
                    <a:pt x="1250" y="472"/>
                    <a:pt x="1268" y="557"/>
                    <a:pt x="1297" y="638"/>
                  </a:cubicBezTo>
                  <a:cubicBezTo>
                    <a:pt x="1313" y="693"/>
                    <a:pt x="1336" y="734"/>
                    <a:pt x="1352" y="774"/>
                  </a:cubicBezTo>
                  <a:cubicBezTo>
                    <a:pt x="1370" y="796"/>
                    <a:pt x="1381" y="813"/>
                    <a:pt x="1392" y="837"/>
                  </a:cubicBezTo>
                  <a:cubicBezTo>
                    <a:pt x="1392" y="813"/>
                    <a:pt x="1399" y="790"/>
                    <a:pt x="1399" y="768"/>
                  </a:cubicBezTo>
                  <a:lnTo>
                    <a:pt x="1399" y="552"/>
                  </a:lnTo>
                  <a:lnTo>
                    <a:pt x="1399" y="496"/>
                  </a:lnTo>
                  <a:cubicBezTo>
                    <a:pt x="1404" y="393"/>
                    <a:pt x="1404" y="297"/>
                    <a:pt x="1404" y="200"/>
                  </a:cubicBezTo>
                  <a:cubicBezTo>
                    <a:pt x="1404" y="166"/>
                    <a:pt x="1410" y="137"/>
                    <a:pt x="1410" y="103"/>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3" name="Google Shape;2217;p27"/>
            <p:cNvSpPr>
              <a:spLocks noChangeArrowheads="1"/>
            </p:cNvSpPr>
            <p:nvPr/>
          </p:nvSpPr>
          <p:spPr bwMode="auto">
            <a:xfrm flipH="1">
              <a:off x="1917682" y="3571270"/>
              <a:ext cx="22721" cy="35509"/>
            </a:xfrm>
            <a:custGeom>
              <a:avLst/>
              <a:gdLst>
                <a:gd name="T0" fmla="*/ 0 w 762"/>
                <a:gd name="T1" fmla="*/ 0 h 1222"/>
                <a:gd name="T2" fmla="*/ 762 w 762"/>
                <a:gd name="T3" fmla="*/ 1222 h 1222"/>
              </a:gdLst>
              <a:ahLst/>
              <a:cxnLst/>
              <a:rect l="T0" t="T1" r="T2" b="T3"/>
              <a:pathLst>
                <a:path w="762" h="1222" extrusionOk="0">
                  <a:moveTo>
                    <a:pt x="132" y="1"/>
                  </a:moveTo>
                  <a:cubicBezTo>
                    <a:pt x="92" y="1"/>
                    <a:pt x="58" y="23"/>
                    <a:pt x="46" y="62"/>
                  </a:cubicBezTo>
                  <a:cubicBezTo>
                    <a:pt x="30" y="119"/>
                    <a:pt x="12" y="177"/>
                    <a:pt x="6" y="239"/>
                  </a:cubicBezTo>
                  <a:cubicBezTo>
                    <a:pt x="1" y="301"/>
                    <a:pt x="6" y="369"/>
                    <a:pt x="12" y="415"/>
                  </a:cubicBezTo>
                  <a:cubicBezTo>
                    <a:pt x="17" y="460"/>
                    <a:pt x="35" y="518"/>
                    <a:pt x="51" y="574"/>
                  </a:cubicBezTo>
                  <a:cubicBezTo>
                    <a:pt x="75" y="631"/>
                    <a:pt x="103" y="688"/>
                    <a:pt x="137" y="744"/>
                  </a:cubicBezTo>
                  <a:cubicBezTo>
                    <a:pt x="166" y="790"/>
                    <a:pt x="205" y="835"/>
                    <a:pt x="245" y="880"/>
                  </a:cubicBezTo>
                  <a:cubicBezTo>
                    <a:pt x="290" y="932"/>
                    <a:pt x="342" y="977"/>
                    <a:pt x="387" y="1017"/>
                  </a:cubicBezTo>
                  <a:cubicBezTo>
                    <a:pt x="433" y="1051"/>
                    <a:pt x="478" y="1080"/>
                    <a:pt x="523" y="1108"/>
                  </a:cubicBezTo>
                  <a:cubicBezTo>
                    <a:pt x="489" y="1131"/>
                    <a:pt x="450" y="1171"/>
                    <a:pt x="415" y="1210"/>
                  </a:cubicBezTo>
                  <a:cubicBezTo>
                    <a:pt x="439" y="1216"/>
                    <a:pt x="460" y="1221"/>
                    <a:pt x="484" y="1221"/>
                  </a:cubicBezTo>
                  <a:cubicBezTo>
                    <a:pt x="512" y="1221"/>
                    <a:pt x="535" y="1221"/>
                    <a:pt x="557" y="1216"/>
                  </a:cubicBezTo>
                  <a:cubicBezTo>
                    <a:pt x="580" y="1210"/>
                    <a:pt x="604" y="1200"/>
                    <a:pt x="620" y="1187"/>
                  </a:cubicBezTo>
                  <a:cubicBezTo>
                    <a:pt x="643" y="1176"/>
                    <a:pt x="665" y="1160"/>
                    <a:pt x="683" y="1142"/>
                  </a:cubicBezTo>
                  <a:cubicBezTo>
                    <a:pt x="706" y="1119"/>
                    <a:pt x="717" y="1103"/>
                    <a:pt x="733" y="1080"/>
                  </a:cubicBezTo>
                  <a:cubicBezTo>
                    <a:pt x="745" y="1058"/>
                    <a:pt x="756" y="1035"/>
                    <a:pt x="762" y="1011"/>
                  </a:cubicBezTo>
                  <a:cubicBezTo>
                    <a:pt x="722" y="1000"/>
                    <a:pt x="683" y="983"/>
                    <a:pt x="649" y="966"/>
                  </a:cubicBezTo>
                  <a:cubicBezTo>
                    <a:pt x="557" y="921"/>
                    <a:pt x="484" y="875"/>
                    <a:pt x="415" y="819"/>
                  </a:cubicBezTo>
                  <a:cubicBezTo>
                    <a:pt x="365" y="767"/>
                    <a:pt x="319" y="717"/>
                    <a:pt x="274" y="665"/>
                  </a:cubicBezTo>
                  <a:cubicBezTo>
                    <a:pt x="245" y="615"/>
                    <a:pt x="216" y="563"/>
                    <a:pt x="200" y="512"/>
                  </a:cubicBezTo>
                  <a:cubicBezTo>
                    <a:pt x="182" y="460"/>
                    <a:pt x="171" y="415"/>
                    <a:pt x="166" y="364"/>
                  </a:cubicBezTo>
                  <a:cubicBezTo>
                    <a:pt x="160" y="319"/>
                    <a:pt x="166" y="267"/>
                    <a:pt x="171" y="227"/>
                  </a:cubicBezTo>
                  <a:cubicBezTo>
                    <a:pt x="182" y="182"/>
                    <a:pt x="195" y="143"/>
                    <a:pt x="211" y="103"/>
                  </a:cubicBezTo>
                  <a:cubicBezTo>
                    <a:pt x="211" y="96"/>
                    <a:pt x="216" y="91"/>
                    <a:pt x="222" y="85"/>
                  </a:cubicBezTo>
                  <a:cubicBezTo>
                    <a:pt x="216" y="74"/>
                    <a:pt x="216" y="62"/>
                    <a:pt x="211" y="51"/>
                  </a:cubicBezTo>
                  <a:cubicBezTo>
                    <a:pt x="200" y="28"/>
                    <a:pt x="182" y="12"/>
                    <a:pt x="160" y="6"/>
                  </a:cubicBezTo>
                  <a:cubicBezTo>
                    <a:pt x="148" y="1"/>
                    <a:pt x="137" y="1"/>
                    <a:pt x="132"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4" name="Google Shape;2218;p27"/>
            <p:cNvSpPr>
              <a:spLocks noChangeArrowheads="1"/>
            </p:cNvSpPr>
            <p:nvPr/>
          </p:nvSpPr>
          <p:spPr bwMode="auto">
            <a:xfrm flipH="1">
              <a:off x="1930462" y="3619561"/>
              <a:ext cx="2840" cy="1421"/>
            </a:xfrm>
            <a:custGeom>
              <a:avLst/>
              <a:gdLst>
                <a:gd name="T0" fmla="*/ 0 w 63"/>
                <a:gd name="T1" fmla="*/ 0 h 57"/>
                <a:gd name="T2" fmla="*/ 63 w 63"/>
                <a:gd name="T3" fmla="*/ 57 h 57"/>
              </a:gdLst>
              <a:ahLst/>
              <a:cxnLst/>
              <a:rect l="T0" t="T1" r="T2" b="T3"/>
              <a:pathLst>
                <a:path w="63" h="57" extrusionOk="0">
                  <a:moveTo>
                    <a:pt x="0" y="1"/>
                  </a:moveTo>
                  <a:lnTo>
                    <a:pt x="0" y="1"/>
                  </a:lnTo>
                  <a:cubicBezTo>
                    <a:pt x="0" y="6"/>
                    <a:pt x="6" y="6"/>
                    <a:pt x="11" y="12"/>
                  </a:cubicBezTo>
                  <a:cubicBezTo>
                    <a:pt x="29" y="29"/>
                    <a:pt x="45" y="40"/>
                    <a:pt x="63" y="57"/>
                  </a:cubicBezTo>
                  <a:cubicBezTo>
                    <a:pt x="45" y="40"/>
                    <a:pt x="29" y="29"/>
                    <a:pt x="11" y="12"/>
                  </a:cubicBezTo>
                  <a:cubicBezTo>
                    <a:pt x="6" y="6"/>
                    <a:pt x="0" y="6"/>
                    <a:pt x="0"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5" name="Google Shape;2219;p27"/>
            <p:cNvSpPr>
              <a:spLocks noChangeArrowheads="1"/>
            </p:cNvSpPr>
            <p:nvPr/>
          </p:nvSpPr>
          <p:spPr bwMode="auto">
            <a:xfrm flipH="1">
              <a:off x="1929043" y="3620982"/>
              <a:ext cx="1420" cy="1420"/>
            </a:xfrm>
            <a:custGeom>
              <a:avLst/>
              <a:gdLst>
                <a:gd name="T0" fmla="*/ 0 w 46"/>
                <a:gd name="T1" fmla="*/ 0 h 30"/>
                <a:gd name="T2" fmla="*/ 46 w 46"/>
                <a:gd name="T3" fmla="*/ 30 h 30"/>
              </a:gdLst>
              <a:ahLst/>
              <a:cxnLst/>
              <a:rect l="T0" t="T1" r="T2" b="T3"/>
              <a:pathLst>
                <a:path w="46" h="30" extrusionOk="0">
                  <a:moveTo>
                    <a:pt x="1" y="1"/>
                  </a:moveTo>
                  <a:lnTo>
                    <a:pt x="1" y="1"/>
                  </a:lnTo>
                  <a:cubicBezTo>
                    <a:pt x="17" y="8"/>
                    <a:pt x="28" y="18"/>
                    <a:pt x="46" y="29"/>
                  </a:cubicBezTo>
                  <a:cubicBezTo>
                    <a:pt x="28" y="18"/>
                    <a:pt x="17" y="8"/>
                    <a:pt x="1" y="1"/>
                  </a:cubicBezTo>
                  <a:close/>
                </a:path>
              </a:pathLst>
            </a:custGeom>
            <a:solidFill>
              <a:srgbClr val="091214"/>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6" name="Google Shape;2220;p27"/>
            <p:cNvSpPr>
              <a:spLocks noChangeArrowheads="1"/>
            </p:cNvSpPr>
            <p:nvPr/>
          </p:nvSpPr>
          <p:spPr bwMode="auto">
            <a:xfrm flipH="1">
              <a:off x="1914842" y="3601097"/>
              <a:ext cx="18460" cy="21305"/>
            </a:xfrm>
            <a:custGeom>
              <a:avLst/>
              <a:gdLst>
                <a:gd name="T0" fmla="*/ 0 w 625"/>
                <a:gd name="T1" fmla="*/ 0 h 735"/>
                <a:gd name="T2" fmla="*/ 625 w 625"/>
                <a:gd name="T3" fmla="*/ 735 h 735"/>
              </a:gdLst>
              <a:ahLst/>
              <a:cxnLst/>
              <a:rect l="T0" t="T1" r="T2" b="T3"/>
              <a:pathLst>
                <a:path w="625" h="735" extrusionOk="0">
                  <a:moveTo>
                    <a:pt x="528" y="0"/>
                  </a:moveTo>
                  <a:cubicBezTo>
                    <a:pt x="522" y="24"/>
                    <a:pt x="511" y="47"/>
                    <a:pt x="499" y="69"/>
                  </a:cubicBezTo>
                  <a:cubicBezTo>
                    <a:pt x="483" y="92"/>
                    <a:pt x="472" y="108"/>
                    <a:pt x="449" y="131"/>
                  </a:cubicBezTo>
                  <a:cubicBezTo>
                    <a:pt x="431" y="149"/>
                    <a:pt x="409" y="165"/>
                    <a:pt x="386" y="176"/>
                  </a:cubicBezTo>
                  <a:cubicBezTo>
                    <a:pt x="370" y="189"/>
                    <a:pt x="346" y="199"/>
                    <a:pt x="323" y="205"/>
                  </a:cubicBezTo>
                  <a:cubicBezTo>
                    <a:pt x="301" y="210"/>
                    <a:pt x="278" y="210"/>
                    <a:pt x="250" y="210"/>
                  </a:cubicBezTo>
                  <a:cubicBezTo>
                    <a:pt x="226" y="210"/>
                    <a:pt x="205" y="205"/>
                    <a:pt x="181" y="199"/>
                  </a:cubicBezTo>
                  <a:cubicBezTo>
                    <a:pt x="102" y="291"/>
                    <a:pt x="45" y="393"/>
                    <a:pt x="16" y="501"/>
                  </a:cubicBezTo>
                  <a:cubicBezTo>
                    <a:pt x="6" y="540"/>
                    <a:pt x="0" y="585"/>
                    <a:pt x="0" y="632"/>
                  </a:cubicBezTo>
                  <a:cubicBezTo>
                    <a:pt x="0" y="637"/>
                    <a:pt x="6" y="637"/>
                    <a:pt x="11" y="643"/>
                  </a:cubicBezTo>
                  <a:cubicBezTo>
                    <a:pt x="29" y="660"/>
                    <a:pt x="45" y="671"/>
                    <a:pt x="63" y="688"/>
                  </a:cubicBezTo>
                  <a:cubicBezTo>
                    <a:pt x="79" y="695"/>
                    <a:pt x="90" y="705"/>
                    <a:pt x="108" y="716"/>
                  </a:cubicBezTo>
                  <a:cubicBezTo>
                    <a:pt x="119" y="722"/>
                    <a:pt x="131" y="729"/>
                    <a:pt x="136" y="734"/>
                  </a:cubicBezTo>
                  <a:cubicBezTo>
                    <a:pt x="136" y="716"/>
                    <a:pt x="131" y="700"/>
                    <a:pt x="131" y="688"/>
                  </a:cubicBezTo>
                  <a:cubicBezTo>
                    <a:pt x="131" y="643"/>
                    <a:pt x="131" y="603"/>
                    <a:pt x="136" y="564"/>
                  </a:cubicBezTo>
                  <a:cubicBezTo>
                    <a:pt x="142" y="530"/>
                    <a:pt x="153" y="495"/>
                    <a:pt x="171" y="456"/>
                  </a:cubicBezTo>
                  <a:cubicBezTo>
                    <a:pt x="187" y="427"/>
                    <a:pt x="205" y="399"/>
                    <a:pt x="221" y="375"/>
                  </a:cubicBezTo>
                  <a:cubicBezTo>
                    <a:pt x="244" y="347"/>
                    <a:pt x="273" y="325"/>
                    <a:pt x="295" y="307"/>
                  </a:cubicBezTo>
                  <a:cubicBezTo>
                    <a:pt x="329" y="285"/>
                    <a:pt x="363" y="268"/>
                    <a:pt x="397" y="257"/>
                  </a:cubicBezTo>
                  <a:cubicBezTo>
                    <a:pt x="438" y="244"/>
                    <a:pt x="483" y="234"/>
                    <a:pt x="533" y="228"/>
                  </a:cubicBezTo>
                  <a:cubicBezTo>
                    <a:pt x="585" y="223"/>
                    <a:pt x="619" y="165"/>
                    <a:pt x="619" y="120"/>
                  </a:cubicBezTo>
                  <a:cubicBezTo>
                    <a:pt x="625" y="69"/>
                    <a:pt x="591" y="24"/>
                    <a:pt x="546" y="6"/>
                  </a:cubicBezTo>
                  <a:cubicBezTo>
                    <a:pt x="540" y="6"/>
                    <a:pt x="533" y="6"/>
                    <a:pt x="528"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7" name="Google Shape;2221;p27"/>
            <p:cNvSpPr>
              <a:spLocks noChangeArrowheads="1"/>
            </p:cNvSpPr>
            <p:nvPr/>
          </p:nvSpPr>
          <p:spPr bwMode="auto">
            <a:xfrm flipH="1">
              <a:off x="1924782" y="3619561"/>
              <a:ext cx="8520" cy="11363"/>
            </a:xfrm>
            <a:custGeom>
              <a:avLst/>
              <a:gdLst>
                <a:gd name="T0" fmla="*/ 0 w 284"/>
                <a:gd name="T1" fmla="*/ 0 h 387"/>
                <a:gd name="T2" fmla="*/ 284 w 284"/>
                <a:gd name="T3" fmla="*/ 387 h 387"/>
              </a:gdLst>
              <a:ahLst/>
              <a:cxnLst/>
              <a:rect l="T0" t="T1" r="T2" b="T3"/>
              <a:pathLst>
                <a:path w="284" h="387" extrusionOk="0">
                  <a:moveTo>
                    <a:pt x="0" y="1"/>
                  </a:moveTo>
                  <a:cubicBezTo>
                    <a:pt x="0" y="69"/>
                    <a:pt x="11" y="137"/>
                    <a:pt x="29" y="193"/>
                  </a:cubicBezTo>
                  <a:cubicBezTo>
                    <a:pt x="40" y="222"/>
                    <a:pt x="51" y="250"/>
                    <a:pt x="68" y="274"/>
                  </a:cubicBezTo>
                  <a:cubicBezTo>
                    <a:pt x="79" y="302"/>
                    <a:pt x="97" y="324"/>
                    <a:pt x="113" y="347"/>
                  </a:cubicBezTo>
                  <a:cubicBezTo>
                    <a:pt x="119" y="347"/>
                    <a:pt x="124" y="353"/>
                    <a:pt x="131" y="353"/>
                  </a:cubicBezTo>
                  <a:cubicBezTo>
                    <a:pt x="181" y="370"/>
                    <a:pt x="233" y="381"/>
                    <a:pt x="284" y="387"/>
                  </a:cubicBezTo>
                  <a:cubicBezTo>
                    <a:pt x="267" y="370"/>
                    <a:pt x="250" y="353"/>
                    <a:pt x="239" y="336"/>
                  </a:cubicBezTo>
                  <a:cubicBezTo>
                    <a:pt x="205" y="290"/>
                    <a:pt x="181" y="239"/>
                    <a:pt x="165" y="193"/>
                  </a:cubicBezTo>
                  <a:cubicBezTo>
                    <a:pt x="153" y="159"/>
                    <a:pt x="142" y="132"/>
                    <a:pt x="136" y="103"/>
                  </a:cubicBezTo>
                  <a:cubicBezTo>
                    <a:pt x="131" y="98"/>
                    <a:pt x="119" y="91"/>
                    <a:pt x="108" y="85"/>
                  </a:cubicBezTo>
                  <a:cubicBezTo>
                    <a:pt x="90" y="74"/>
                    <a:pt x="79" y="64"/>
                    <a:pt x="63" y="57"/>
                  </a:cubicBezTo>
                  <a:cubicBezTo>
                    <a:pt x="45" y="40"/>
                    <a:pt x="29" y="29"/>
                    <a:pt x="11" y="12"/>
                  </a:cubicBezTo>
                  <a:cubicBezTo>
                    <a:pt x="6" y="6"/>
                    <a:pt x="0" y="6"/>
                    <a:pt x="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8" name="Google Shape;2222;p27"/>
            <p:cNvSpPr>
              <a:spLocks noChangeArrowheads="1"/>
            </p:cNvSpPr>
            <p:nvPr/>
          </p:nvSpPr>
          <p:spPr bwMode="auto">
            <a:xfrm flipH="1">
              <a:off x="1747274" y="3588314"/>
              <a:ext cx="11361" cy="17044"/>
            </a:xfrm>
            <a:custGeom>
              <a:avLst/>
              <a:gdLst>
                <a:gd name="T0" fmla="*/ 0 w 416"/>
                <a:gd name="T1" fmla="*/ 0 h 569"/>
                <a:gd name="T2" fmla="*/ 416 w 416"/>
                <a:gd name="T3" fmla="*/ 569 h 569"/>
              </a:gdLst>
              <a:ahLst/>
              <a:cxnLst/>
              <a:rect l="T0" t="T1" r="T2" b="T3"/>
              <a:pathLst>
                <a:path w="416" h="569" extrusionOk="0">
                  <a:moveTo>
                    <a:pt x="85" y="1"/>
                  </a:moveTo>
                  <a:cubicBezTo>
                    <a:pt x="58" y="1"/>
                    <a:pt x="29" y="12"/>
                    <a:pt x="12" y="40"/>
                  </a:cubicBezTo>
                  <a:cubicBezTo>
                    <a:pt x="6" y="51"/>
                    <a:pt x="1" y="75"/>
                    <a:pt x="1" y="91"/>
                  </a:cubicBezTo>
                  <a:cubicBezTo>
                    <a:pt x="29" y="114"/>
                    <a:pt x="51" y="137"/>
                    <a:pt x="74" y="159"/>
                  </a:cubicBezTo>
                  <a:cubicBezTo>
                    <a:pt x="80" y="159"/>
                    <a:pt x="80" y="159"/>
                    <a:pt x="85" y="154"/>
                  </a:cubicBezTo>
                  <a:cubicBezTo>
                    <a:pt x="98" y="148"/>
                    <a:pt x="109" y="143"/>
                    <a:pt x="126" y="143"/>
                  </a:cubicBezTo>
                  <a:cubicBezTo>
                    <a:pt x="160" y="143"/>
                    <a:pt x="182" y="166"/>
                    <a:pt x="188" y="200"/>
                  </a:cubicBezTo>
                  <a:cubicBezTo>
                    <a:pt x="194" y="234"/>
                    <a:pt x="200" y="268"/>
                    <a:pt x="205" y="302"/>
                  </a:cubicBezTo>
                  <a:cubicBezTo>
                    <a:pt x="222" y="358"/>
                    <a:pt x="239" y="398"/>
                    <a:pt x="263" y="444"/>
                  </a:cubicBezTo>
                  <a:cubicBezTo>
                    <a:pt x="274" y="466"/>
                    <a:pt x="290" y="489"/>
                    <a:pt x="308" y="507"/>
                  </a:cubicBezTo>
                  <a:cubicBezTo>
                    <a:pt x="319" y="523"/>
                    <a:pt x="336" y="534"/>
                    <a:pt x="353" y="546"/>
                  </a:cubicBezTo>
                  <a:cubicBezTo>
                    <a:pt x="370" y="552"/>
                    <a:pt x="387" y="557"/>
                    <a:pt x="399" y="563"/>
                  </a:cubicBezTo>
                  <a:cubicBezTo>
                    <a:pt x="404" y="563"/>
                    <a:pt x="404" y="568"/>
                    <a:pt x="410" y="568"/>
                  </a:cubicBezTo>
                  <a:lnTo>
                    <a:pt x="410" y="518"/>
                  </a:lnTo>
                  <a:cubicBezTo>
                    <a:pt x="415" y="415"/>
                    <a:pt x="392" y="308"/>
                    <a:pt x="347" y="222"/>
                  </a:cubicBezTo>
                  <a:cubicBezTo>
                    <a:pt x="302" y="137"/>
                    <a:pt x="229" y="64"/>
                    <a:pt x="137" y="12"/>
                  </a:cubicBezTo>
                  <a:cubicBezTo>
                    <a:pt x="119" y="1"/>
                    <a:pt x="103" y="1"/>
                    <a:pt x="85"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9" name="Google Shape;2223;p27"/>
            <p:cNvSpPr>
              <a:spLocks noChangeArrowheads="1"/>
            </p:cNvSpPr>
            <p:nvPr/>
          </p:nvSpPr>
          <p:spPr bwMode="auto">
            <a:xfrm flipH="1">
              <a:off x="1747274" y="3592575"/>
              <a:ext cx="9940" cy="28407"/>
            </a:xfrm>
            <a:custGeom>
              <a:avLst/>
              <a:gdLst>
                <a:gd name="T0" fmla="*/ 0 w 347"/>
                <a:gd name="T1" fmla="*/ 0 h 979"/>
                <a:gd name="T2" fmla="*/ 347 w 347"/>
                <a:gd name="T3" fmla="*/ 979 h 979"/>
              </a:gdLst>
              <a:ahLst/>
              <a:cxnLst/>
              <a:rect l="T0" t="T1" r="T2" b="T3"/>
              <a:pathLst>
                <a:path w="347" h="979" extrusionOk="0">
                  <a:moveTo>
                    <a:pt x="63" y="1"/>
                  </a:moveTo>
                  <a:cubicBezTo>
                    <a:pt x="46" y="1"/>
                    <a:pt x="35" y="6"/>
                    <a:pt x="22" y="12"/>
                  </a:cubicBezTo>
                  <a:cubicBezTo>
                    <a:pt x="17" y="17"/>
                    <a:pt x="17" y="17"/>
                    <a:pt x="11" y="17"/>
                  </a:cubicBezTo>
                  <a:cubicBezTo>
                    <a:pt x="40" y="46"/>
                    <a:pt x="63" y="80"/>
                    <a:pt x="85" y="108"/>
                  </a:cubicBezTo>
                  <a:cubicBezTo>
                    <a:pt x="119" y="160"/>
                    <a:pt x="148" y="211"/>
                    <a:pt x="171" y="268"/>
                  </a:cubicBezTo>
                  <a:cubicBezTo>
                    <a:pt x="187" y="318"/>
                    <a:pt x="200" y="365"/>
                    <a:pt x="205" y="415"/>
                  </a:cubicBezTo>
                  <a:cubicBezTo>
                    <a:pt x="205" y="455"/>
                    <a:pt x="205" y="494"/>
                    <a:pt x="200" y="535"/>
                  </a:cubicBezTo>
                  <a:cubicBezTo>
                    <a:pt x="187" y="580"/>
                    <a:pt x="176" y="625"/>
                    <a:pt x="153" y="665"/>
                  </a:cubicBezTo>
                  <a:cubicBezTo>
                    <a:pt x="137" y="706"/>
                    <a:pt x="114" y="740"/>
                    <a:pt x="85" y="774"/>
                  </a:cubicBezTo>
                  <a:cubicBezTo>
                    <a:pt x="56" y="808"/>
                    <a:pt x="29" y="835"/>
                    <a:pt x="0" y="859"/>
                  </a:cubicBezTo>
                  <a:cubicBezTo>
                    <a:pt x="6" y="887"/>
                    <a:pt x="22" y="916"/>
                    <a:pt x="40" y="938"/>
                  </a:cubicBezTo>
                  <a:cubicBezTo>
                    <a:pt x="51" y="955"/>
                    <a:pt x="56" y="966"/>
                    <a:pt x="69" y="979"/>
                  </a:cubicBezTo>
                  <a:cubicBezTo>
                    <a:pt x="80" y="972"/>
                    <a:pt x="85" y="961"/>
                    <a:pt x="97" y="955"/>
                  </a:cubicBezTo>
                  <a:cubicBezTo>
                    <a:pt x="131" y="921"/>
                    <a:pt x="171" y="876"/>
                    <a:pt x="205" y="824"/>
                  </a:cubicBezTo>
                  <a:cubicBezTo>
                    <a:pt x="239" y="779"/>
                    <a:pt x="261" y="728"/>
                    <a:pt x="284" y="677"/>
                  </a:cubicBezTo>
                  <a:cubicBezTo>
                    <a:pt x="318" y="603"/>
                    <a:pt x="336" y="518"/>
                    <a:pt x="347" y="426"/>
                  </a:cubicBezTo>
                  <a:cubicBezTo>
                    <a:pt x="341" y="426"/>
                    <a:pt x="341" y="421"/>
                    <a:pt x="336" y="421"/>
                  </a:cubicBezTo>
                  <a:cubicBezTo>
                    <a:pt x="324" y="415"/>
                    <a:pt x="307" y="410"/>
                    <a:pt x="290" y="404"/>
                  </a:cubicBezTo>
                  <a:cubicBezTo>
                    <a:pt x="273" y="392"/>
                    <a:pt x="256" y="381"/>
                    <a:pt x="245" y="365"/>
                  </a:cubicBezTo>
                  <a:cubicBezTo>
                    <a:pt x="227" y="347"/>
                    <a:pt x="211" y="324"/>
                    <a:pt x="200" y="302"/>
                  </a:cubicBezTo>
                  <a:cubicBezTo>
                    <a:pt x="176" y="256"/>
                    <a:pt x="159" y="216"/>
                    <a:pt x="142" y="160"/>
                  </a:cubicBezTo>
                  <a:cubicBezTo>
                    <a:pt x="137" y="126"/>
                    <a:pt x="131" y="92"/>
                    <a:pt x="125" y="58"/>
                  </a:cubicBezTo>
                  <a:cubicBezTo>
                    <a:pt x="119" y="24"/>
                    <a:pt x="97" y="1"/>
                    <a:pt x="63" y="1"/>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0" name="Google Shape;2224;p27"/>
            <p:cNvSpPr>
              <a:spLocks noChangeArrowheads="1"/>
            </p:cNvSpPr>
            <p:nvPr/>
          </p:nvSpPr>
          <p:spPr bwMode="auto">
            <a:xfrm flipH="1">
              <a:off x="1755795" y="3618141"/>
              <a:ext cx="5680" cy="5681"/>
            </a:xfrm>
            <a:custGeom>
              <a:avLst/>
              <a:gdLst>
                <a:gd name="T0" fmla="*/ 0 w 211"/>
                <a:gd name="T1" fmla="*/ 0 h 216"/>
                <a:gd name="T2" fmla="*/ 211 w 211"/>
                <a:gd name="T3" fmla="*/ 216 h 216"/>
              </a:gdLst>
              <a:ahLst/>
              <a:cxnLst/>
              <a:rect l="T0" t="T1" r="T2" b="T3"/>
              <a:pathLst>
                <a:path w="211" h="216" extrusionOk="0">
                  <a:moveTo>
                    <a:pt x="142" y="1"/>
                  </a:moveTo>
                  <a:cubicBezTo>
                    <a:pt x="130" y="6"/>
                    <a:pt x="125" y="11"/>
                    <a:pt x="119" y="18"/>
                  </a:cubicBezTo>
                  <a:cubicBezTo>
                    <a:pt x="80" y="40"/>
                    <a:pt x="40" y="63"/>
                    <a:pt x="1" y="80"/>
                  </a:cubicBezTo>
                  <a:cubicBezTo>
                    <a:pt x="6" y="92"/>
                    <a:pt x="6" y="97"/>
                    <a:pt x="12" y="108"/>
                  </a:cubicBezTo>
                  <a:cubicBezTo>
                    <a:pt x="28" y="142"/>
                    <a:pt x="51" y="182"/>
                    <a:pt x="80" y="216"/>
                  </a:cubicBezTo>
                  <a:cubicBezTo>
                    <a:pt x="125" y="189"/>
                    <a:pt x="171" y="155"/>
                    <a:pt x="211" y="121"/>
                  </a:cubicBezTo>
                  <a:cubicBezTo>
                    <a:pt x="198" y="108"/>
                    <a:pt x="193" y="97"/>
                    <a:pt x="182" y="80"/>
                  </a:cubicBezTo>
                  <a:cubicBezTo>
                    <a:pt x="164" y="58"/>
                    <a:pt x="148" y="29"/>
                    <a:pt x="142"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1" name="Google Shape;2225;p27"/>
            <p:cNvSpPr>
              <a:spLocks noChangeArrowheads="1"/>
            </p:cNvSpPr>
            <p:nvPr/>
          </p:nvSpPr>
          <p:spPr bwMode="auto">
            <a:xfrm flipH="1">
              <a:off x="1826798" y="3699100"/>
              <a:ext cx="2840" cy="14203"/>
            </a:xfrm>
            <a:custGeom>
              <a:avLst/>
              <a:gdLst>
                <a:gd name="T0" fmla="*/ 0 w 108"/>
                <a:gd name="T1" fmla="*/ 0 h 496"/>
                <a:gd name="T2" fmla="*/ 108 w 108"/>
                <a:gd name="T3" fmla="*/ 496 h 496"/>
              </a:gdLst>
              <a:ahLst/>
              <a:cxnLst/>
              <a:rect l="T0" t="T1" r="T2" b="T3"/>
              <a:pathLst>
                <a:path w="108" h="496" extrusionOk="0">
                  <a:moveTo>
                    <a:pt x="0" y="1"/>
                  </a:moveTo>
                  <a:cubicBezTo>
                    <a:pt x="17" y="211"/>
                    <a:pt x="45" y="388"/>
                    <a:pt x="85" y="496"/>
                  </a:cubicBezTo>
                  <a:cubicBezTo>
                    <a:pt x="102" y="478"/>
                    <a:pt x="108" y="456"/>
                    <a:pt x="102" y="427"/>
                  </a:cubicBezTo>
                  <a:cubicBezTo>
                    <a:pt x="92" y="354"/>
                    <a:pt x="68" y="273"/>
                    <a:pt x="51" y="200"/>
                  </a:cubicBezTo>
                  <a:cubicBezTo>
                    <a:pt x="34" y="142"/>
                    <a:pt x="23" y="92"/>
                    <a:pt x="6" y="35"/>
                  </a:cubicBezTo>
                  <a:cubicBezTo>
                    <a:pt x="6" y="24"/>
                    <a:pt x="6" y="13"/>
                    <a:pt x="0"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2" name="Google Shape;2226;p27"/>
            <p:cNvSpPr>
              <a:spLocks noChangeArrowheads="1"/>
            </p:cNvSpPr>
            <p:nvPr/>
          </p:nvSpPr>
          <p:spPr bwMode="auto">
            <a:xfrm flipH="1">
              <a:off x="1826798" y="3655070"/>
              <a:ext cx="22721" cy="59654"/>
            </a:xfrm>
            <a:custGeom>
              <a:avLst/>
              <a:gdLst>
                <a:gd name="T0" fmla="*/ 0 w 773"/>
                <a:gd name="T1" fmla="*/ 0 h 2036"/>
                <a:gd name="T2" fmla="*/ 773 w 773"/>
                <a:gd name="T3" fmla="*/ 2036 h 2036"/>
              </a:gdLst>
              <a:ahLst/>
              <a:cxnLst/>
              <a:rect l="T0" t="T1" r="T2" b="T3"/>
              <a:pathLst>
                <a:path w="773" h="2036" extrusionOk="0">
                  <a:moveTo>
                    <a:pt x="643" y="1"/>
                  </a:moveTo>
                  <a:lnTo>
                    <a:pt x="643" y="1"/>
                  </a:lnTo>
                  <a:cubicBezTo>
                    <a:pt x="597" y="24"/>
                    <a:pt x="405" y="126"/>
                    <a:pt x="240" y="166"/>
                  </a:cubicBezTo>
                  <a:cubicBezTo>
                    <a:pt x="222" y="166"/>
                    <a:pt x="205" y="171"/>
                    <a:pt x="188" y="171"/>
                  </a:cubicBezTo>
                  <a:cubicBezTo>
                    <a:pt x="177" y="171"/>
                    <a:pt x="166" y="171"/>
                    <a:pt x="154" y="166"/>
                  </a:cubicBezTo>
                  <a:cubicBezTo>
                    <a:pt x="148" y="279"/>
                    <a:pt x="143" y="392"/>
                    <a:pt x="137" y="506"/>
                  </a:cubicBezTo>
                  <a:cubicBezTo>
                    <a:pt x="137" y="620"/>
                    <a:pt x="125" y="733"/>
                    <a:pt x="120" y="842"/>
                  </a:cubicBezTo>
                  <a:cubicBezTo>
                    <a:pt x="114" y="903"/>
                    <a:pt x="109" y="966"/>
                    <a:pt x="103" y="1023"/>
                  </a:cubicBezTo>
                  <a:lnTo>
                    <a:pt x="98" y="1057"/>
                  </a:lnTo>
                  <a:cubicBezTo>
                    <a:pt x="91" y="1092"/>
                    <a:pt x="91" y="1126"/>
                    <a:pt x="85" y="1154"/>
                  </a:cubicBezTo>
                  <a:cubicBezTo>
                    <a:pt x="75" y="1194"/>
                    <a:pt x="69" y="1233"/>
                    <a:pt x="64" y="1273"/>
                  </a:cubicBezTo>
                  <a:cubicBezTo>
                    <a:pt x="51" y="1307"/>
                    <a:pt x="46" y="1347"/>
                    <a:pt x="35" y="1387"/>
                  </a:cubicBezTo>
                  <a:cubicBezTo>
                    <a:pt x="17" y="1495"/>
                    <a:pt x="1" y="1603"/>
                    <a:pt x="12" y="1705"/>
                  </a:cubicBezTo>
                  <a:cubicBezTo>
                    <a:pt x="17" y="1756"/>
                    <a:pt x="30" y="1790"/>
                    <a:pt x="51" y="1818"/>
                  </a:cubicBezTo>
                  <a:cubicBezTo>
                    <a:pt x="64" y="1836"/>
                    <a:pt x="80" y="1852"/>
                    <a:pt x="103" y="1870"/>
                  </a:cubicBezTo>
                  <a:cubicBezTo>
                    <a:pt x="109" y="1876"/>
                    <a:pt x="125" y="1881"/>
                    <a:pt x="132" y="1887"/>
                  </a:cubicBezTo>
                  <a:cubicBezTo>
                    <a:pt x="137" y="1887"/>
                    <a:pt x="148" y="1892"/>
                    <a:pt x="154" y="1892"/>
                  </a:cubicBezTo>
                  <a:cubicBezTo>
                    <a:pt x="205" y="1904"/>
                    <a:pt x="250" y="1910"/>
                    <a:pt x="295" y="1915"/>
                  </a:cubicBezTo>
                  <a:cubicBezTo>
                    <a:pt x="324" y="1915"/>
                    <a:pt x="342" y="1921"/>
                    <a:pt x="358" y="1921"/>
                  </a:cubicBezTo>
                  <a:cubicBezTo>
                    <a:pt x="387" y="1921"/>
                    <a:pt x="415" y="1926"/>
                    <a:pt x="444" y="1926"/>
                  </a:cubicBezTo>
                  <a:cubicBezTo>
                    <a:pt x="495" y="1938"/>
                    <a:pt x="546" y="1955"/>
                    <a:pt x="609" y="1983"/>
                  </a:cubicBezTo>
                  <a:cubicBezTo>
                    <a:pt x="636" y="1994"/>
                    <a:pt x="654" y="2007"/>
                    <a:pt x="677" y="2018"/>
                  </a:cubicBezTo>
                  <a:cubicBezTo>
                    <a:pt x="688" y="2028"/>
                    <a:pt x="705" y="2035"/>
                    <a:pt x="717" y="2035"/>
                  </a:cubicBezTo>
                  <a:cubicBezTo>
                    <a:pt x="733" y="2035"/>
                    <a:pt x="745" y="2028"/>
                    <a:pt x="756" y="2023"/>
                  </a:cubicBezTo>
                  <a:cubicBezTo>
                    <a:pt x="762" y="2018"/>
                    <a:pt x="767" y="2012"/>
                    <a:pt x="773" y="2007"/>
                  </a:cubicBezTo>
                  <a:cubicBezTo>
                    <a:pt x="733" y="1899"/>
                    <a:pt x="705" y="1722"/>
                    <a:pt x="688" y="1512"/>
                  </a:cubicBezTo>
                  <a:cubicBezTo>
                    <a:pt x="677" y="1461"/>
                    <a:pt x="665" y="1409"/>
                    <a:pt x="660" y="1359"/>
                  </a:cubicBezTo>
                  <a:cubicBezTo>
                    <a:pt x="649" y="1302"/>
                    <a:pt x="643" y="1251"/>
                    <a:pt x="643" y="1194"/>
                  </a:cubicBezTo>
                  <a:cubicBezTo>
                    <a:pt x="620" y="978"/>
                    <a:pt x="609" y="779"/>
                    <a:pt x="602" y="596"/>
                  </a:cubicBezTo>
                  <a:cubicBezTo>
                    <a:pt x="602" y="370"/>
                    <a:pt x="615" y="176"/>
                    <a:pt x="64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3" name="Google Shape;2227;p27"/>
            <p:cNvSpPr>
              <a:spLocks noChangeArrowheads="1"/>
            </p:cNvSpPr>
            <p:nvPr/>
          </p:nvSpPr>
          <p:spPr bwMode="auto">
            <a:xfrm flipH="1">
              <a:off x="1751534" y="3574111"/>
              <a:ext cx="183189" cy="83800"/>
            </a:xfrm>
            <a:custGeom>
              <a:avLst/>
              <a:gdLst>
                <a:gd name="T0" fmla="*/ 0 w 6246"/>
                <a:gd name="T1" fmla="*/ 0 h 2893"/>
                <a:gd name="T2" fmla="*/ 6246 w 6246"/>
                <a:gd name="T3" fmla="*/ 2893 h 2893"/>
              </a:gdLst>
              <a:ahLst/>
              <a:cxnLst/>
              <a:rect l="T0" t="T1" r="T2" b="T3"/>
              <a:pathLst>
                <a:path w="6246" h="2893" extrusionOk="0">
                  <a:moveTo>
                    <a:pt x="62" y="0"/>
                  </a:moveTo>
                  <a:cubicBezTo>
                    <a:pt x="56" y="6"/>
                    <a:pt x="51" y="11"/>
                    <a:pt x="51" y="18"/>
                  </a:cubicBezTo>
                  <a:cubicBezTo>
                    <a:pt x="35" y="58"/>
                    <a:pt x="22" y="97"/>
                    <a:pt x="11" y="142"/>
                  </a:cubicBezTo>
                  <a:cubicBezTo>
                    <a:pt x="6" y="182"/>
                    <a:pt x="0" y="234"/>
                    <a:pt x="6" y="279"/>
                  </a:cubicBezTo>
                  <a:cubicBezTo>
                    <a:pt x="11" y="330"/>
                    <a:pt x="22" y="375"/>
                    <a:pt x="40" y="427"/>
                  </a:cubicBezTo>
                  <a:cubicBezTo>
                    <a:pt x="56" y="478"/>
                    <a:pt x="85" y="530"/>
                    <a:pt x="114" y="580"/>
                  </a:cubicBezTo>
                  <a:cubicBezTo>
                    <a:pt x="159" y="632"/>
                    <a:pt x="205" y="682"/>
                    <a:pt x="255" y="734"/>
                  </a:cubicBezTo>
                  <a:cubicBezTo>
                    <a:pt x="324" y="790"/>
                    <a:pt x="397" y="836"/>
                    <a:pt x="489" y="881"/>
                  </a:cubicBezTo>
                  <a:cubicBezTo>
                    <a:pt x="523" y="898"/>
                    <a:pt x="562" y="915"/>
                    <a:pt x="602" y="926"/>
                  </a:cubicBezTo>
                  <a:cubicBezTo>
                    <a:pt x="607" y="932"/>
                    <a:pt x="614" y="932"/>
                    <a:pt x="620" y="932"/>
                  </a:cubicBezTo>
                  <a:cubicBezTo>
                    <a:pt x="665" y="950"/>
                    <a:pt x="699" y="995"/>
                    <a:pt x="693" y="1046"/>
                  </a:cubicBezTo>
                  <a:cubicBezTo>
                    <a:pt x="693" y="1091"/>
                    <a:pt x="659" y="1149"/>
                    <a:pt x="607" y="1154"/>
                  </a:cubicBezTo>
                  <a:cubicBezTo>
                    <a:pt x="557" y="1160"/>
                    <a:pt x="512" y="1170"/>
                    <a:pt x="471" y="1183"/>
                  </a:cubicBezTo>
                  <a:cubicBezTo>
                    <a:pt x="437" y="1194"/>
                    <a:pt x="403" y="1211"/>
                    <a:pt x="369" y="1233"/>
                  </a:cubicBezTo>
                  <a:cubicBezTo>
                    <a:pt x="347" y="1251"/>
                    <a:pt x="318" y="1273"/>
                    <a:pt x="295" y="1301"/>
                  </a:cubicBezTo>
                  <a:cubicBezTo>
                    <a:pt x="279" y="1325"/>
                    <a:pt x="261" y="1353"/>
                    <a:pt x="245" y="1382"/>
                  </a:cubicBezTo>
                  <a:cubicBezTo>
                    <a:pt x="227" y="1421"/>
                    <a:pt x="216" y="1456"/>
                    <a:pt x="210" y="1490"/>
                  </a:cubicBezTo>
                  <a:cubicBezTo>
                    <a:pt x="205" y="1529"/>
                    <a:pt x="205" y="1569"/>
                    <a:pt x="205" y="1614"/>
                  </a:cubicBezTo>
                  <a:cubicBezTo>
                    <a:pt x="205" y="1626"/>
                    <a:pt x="210" y="1642"/>
                    <a:pt x="210" y="1660"/>
                  </a:cubicBezTo>
                  <a:cubicBezTo>
                    <a:pt x="216" y="1689"/>
                    <a:pt x="227" y="1716"/>
                    <a:pt x="239" y="1750"/>
                  </a:cubicBezTo>
                  <a:cubicBezTo>
                    <a:pt x="255" y="1796"/>
                    <a:pt x="279" y="1847"/>
                    <a:pt x="313" y="1893"/>
                  </a:cubicBezTo>
                  <a:cubicBezTo>
                    <a:pt x="324" y="1910"/>
                    <a:pt x="341" y="1927"/>
                    <a:pt x="358" y="1944"/>
                  </a:cubicBezTo>
                  <a:cubicBezTo>
                    <a:pt x="369" y="1961"/>
                    <a:pt x="386" y="1978"/>
                    <a:pt x="403" y="1996"/>
                  </a:cubicBezTo>
                  <a:cubicBezTo>
                    <a:pt x="431" y="2017"/>
                    <a:pt x="465" y="2041"/>
                    <a:pt x="500" y="2057"/>
                  </a:cubicBezTo>
                  <a:cubicBezTo>
                    <a:pt x="505" y="2064"/>
                    <a:pt x="512" y="2064"/>
                    <a:pt x="517" y="2069"/>
                  </a:cubicBezTo>
                  <a:cubicBezTo>
                    <a:pt x="568" y="2091"/>
                    <a:pt x="620" y="2109"/>
                    <a:pt x="675" y="2120"/>
                  </a:cubicBezTo>
                  <a:cubicBezTo>
                    <a:pt x="722" y="2125"/>
                    <a:pt x="767" y="2132"/>
                    <a:pt x="812" y="2132"/>
                  </a:cubicBezTo>
                  <a:cubicBezTo>
                    <a:pt x="835" y="2132"/>
                    <a:pt x="853" y="2137"/>
                    <a:pt x="875" y="2137"/>
                  </a:cubicBezTo>
                  <a:cubicBezTo>
                    <a:pt x="909" y="2137"/>
                    <a:pt x="943" y="2132"/>
                    <a:pt x="982" y="2132"/>
                  </a:cubicBezTo>
                  <a:cubicBezTo>
                    <a:pt x="1119" y="2120"/>
                    <a:pt x="1262" y="2091"/>
                    <a:pt x="1398" y="2057"/>
                  </a:cubicBezTo>
                  <a:cubicBezTo>
                    <a:pt x="1454" y="2046"/>
                    <a:pt x="1517" y="2030"/>
                    <a:pt x="1574" y="2017"/>
                  </a:cubicBezTo>
                  <a:cubicBezTo>
                    <a:pt x="1585" y="2012"/>
                    <a:pt x="1591" y="2012"/>
                    <a:pt x="1596" y="2012"/>
                  </a:cubicBezTo>
                  <a:lnTo>
                    <a:pt x="1614" y="2012"/>
                  </a:lnTo>
                  <a:cubicBezTo>
                    <a:pt x="1642" y="2017"/>
                    <a:pt x="1671" y="2041"/>
                    <a:pt x="1687" y="2069"/>
                  </a:cubicBezTo>
                  <a:cubicBezTo>
                    <a:pt x="1705" y="2098"/>
                    <a:pt x="1705" y="2137"/>
                    <a:pt x="1682" y="2171"/>
                  </a:cubicBezTo>
                  <a:cubicBezTo>
                    <a:pt x="1676" y="2182"/>
                    <a:pt x="1664" y="2200"/>
                    <a:pt x="1659" y="2211"/>
                  </a:cubicBezTo>
                  <a:cubicBezTo>
                    <a:pt x="1637" y="2261"/>
                    <a:pt x="1619" y="2308"/>
                    <a:pt x="1608" y="2353"/>
                  </a:cubicBezTo>
                  <a:cubicBezTo>
                    <a:pt x="1608" y="2371"/>
                    <a:pt x="1608" y="2387"/>
                    <a:pt x="1603" y="2405"/>
                  </a:cubicBezTo>
                  <a:lnTo>
                    <a:pt x="1603" y="2461"/>
                  </a:lnTo>
                  <a:lnTo>
                    <a:pt x="1603" y="2466"/>
                  </a:lnTo>
                  <a:cubicBezTo>
                    <a:pt x="1608" y="2495"/>
                    <a:pt x="1614" y="2529"/>
                    <a:pt x="1625" y="2563"/>
                  </a:cubicBezTo>
                  <a:cubicBezTo>
                    <a:pt x="1637" y="2592"/>
                    <a:pt x="1653" y="2626"/>
                    <a:pt x="1671" y="2649"/>
                  </a:cubicBezTo>
                  <a:cubicBezTo>
                    <a:pt x="1698" y="2688"/>
                    <a:pt x="1727" y="2717"/>
                    <a:pt x="1756" y="2746"/>
                  </a:cubicBezTo>
                  <a:cubicBezTo>
                    <a:pt x="1795" y="2773"/>
                    <a:pt x="1842" y="2802"/>
                    <a:pt x="1887" y="2825"/>
                  </a:cubicBezTo>
                  <a:cubicBezTo>
                    <a:pt x="1937" y="2853"/>
                    <a:pt x="1994" y="2870"/>
                    <a:pt x="2057" y="2882"/>
                  </a:cubicBezTo>
                  <a:cubicBezTo>
                    <a:pt x="2097" y="2887"/>
                    <a:pt x="2142" y="2893"/>
                    <a:pt x="2182" y="2893"/>
                  </a:cubicBezTo>
                  <a:cubicBezTo>
                    <a:pt x="2199" y="2893"/>
                    <a:pt x="2210" y="2893"/>
                    <a:pt x="2227" y="2887"/>
                  </a:cubicBezTo>
                  <a:cubicBezTo>
                    <a:pt x="2272" y="2882"/>
                    <a:pt x="2319" y="2875"/>
                    <a:pt x="2364" y="2859"/>
                  </a:cubicBezTo>
                  <a:cubicBezTo>
                    <a:pt x="2398" y="2848"/>
                    <a:pt x="2432" y="2830"/>
                    <a:pt x="2461" y="2807"/>
                  </a:cubicBezTo>
                  <a:cubicBezTo>
                    <a:pt x="2489" y="2785"/>
                    <a:pt x="2511" y="2767"/>
                    <a:pt x="2534" y="2746"/>
                  </a:cubicBezTo>
                  <a:cubicBezTo>
                    <a:pt x="2557" y="2712"/>
                    <a:pt x="2579" y="2683"/>
                    <a:pt x="2592" y="2654"/>
                  </a:cubicBezTo>
                  <a:cubicBezTo>
                    <a:pt x="2608" y="2615"/>
                    <a:pt x="2626" y="2568"/>
                    <a:pt x="2637" y="2529"/>
                  </a:cubicBezTo>
                  <a:cubicBezTo>
                    <a:pt x="2637" y="2507"/>
                    <a:pt x="2642" y="2489"/>
                    <a:pt x="2642" y="2473"/>
                  </a:cubicBezTo>
                  <a:cubicBezTo>
                    <a:pt x="2647" y="2416"/>
                    <a:pt x="2687" y="2376"/>
                    <a:pt x="2739" y="2376"/>
                  </a:cubicBezTo>
                  <a:cubicBezTo>
                    <a:pt x="2767" y="2381"/>
                    <a:pt x="2796" y="2392"/>
                    <a:pt x="2812" y="2410"/>
                  </a:cubicBezTo>
                  <a:cubicBezTo>
                    <a:pt x="2830" y="2432"/>
                    <a:pt x="2836" y="2450"/>
                    <a:pt x="2836" y="2478"/>
                  </a:cubicBezTo>
                  <a:cubicBezTo>
                    <a:pt x="2841" y="2518"/>
                    <a:pt x="2852" y="2563"/>
                    <a:pt x="2864" y="2609"/>
                  </a:cubicBezTo>
                  <a:cubicBezTo>
                    <a:pt x="2875" y="2631"/>
                    <a:pt x="2886" y="2654"/>
                    <a:pt x="2904" y="2677"/>
                  </a:cubicBezTo>
                  <a:cubicBezTo>
                    <a:pt x="2915" y="2699"/>
                    <a:pt x="2933" y="2717"/>
                    <a:pt x="2949" y="2733"/>
                  </a:cubicBezTo>
                  <a:cubicBezTo>
                    <a:pt x="2967" y="2746"/>
                    <a:pt x="2988" y="2757"/>
                    <a:pt x="3006" y="2767"/>
                  </a:cubicBezTo>
                  <a:cubicBezTo>
                    <a:pt x="3028" y="2780"/>
                    <a:pt x="3051" y="2785"/>
                    <a:pt x="3074" y="2791"/>
                  </a:cubicBezTo>
                  <a:cubicBezTo>
                    <a:pt x="3096" y="2796"/>
                    <a:pt x="3119" y="2796"/>
                    <a:pt x="3137" y="2796"/>
                  </a:cubicBezTo>
                  <a:lnTo>
                    <a:pt x="3153" y="2796"/>
                  </a:lnTo>
                  <a:cubicBezTo>
                    <a:pt x="3182" y="2791"/>
                    <a:pt x="3211" y="2785"/>
                    <a:pt x="3239" y="2780"/>
                  </a:cubicBezTo>
                  <a:cubicBezTo>
                    <a:pt x="3261" y="2767"/>
                    <a:pt x="3284" y="2757"/>
                    <a:pt x="3308" y="2739"/>
                  </a:cubicBezTo>
                  <a:cubicBezTo>
                    <a:pt x="3324" y="2728"/>
                    <a:pt x="3342" y="2712"/>
                    <a:pt x="3358" y="2694"/>
                  </a:cubicBezTo>
                  <a:cubicBezTo>
                    <a:pt x="3369" y="2683"/>
                    <a:pt x="3381" y="2665"/>
                    <a:pt x="3392" y="2643"/>
                  </a:cubicBezTo>
                  <a:cubicBezTo>
                    <a:pt x="3398" y="2620"/>
                    <a:pt x="3410" y="2597"/>
                    <a:pt x="3410" y="2575"/>
                  </a:cubicBezTo>
                  <a:cubicBezTo>
                    <a:pt x="3415" y="2552"/>
                    <a:pt x="3415" y="2523"/>
                    <a:pt x="3415" y="2495"/>
                  </a:cubicBezTo>
                  <a:cubicBezTo>
                    <a:pt x="3415" y="2473"/>
                    <a:pt x="3410" y="2450"/>
                    <a:pt x="3403" y="2426"/>
                  </a:cubicBezTo>
                  <a:cubicBezTo>
                    <a:pt x="3387" y="2398"/>
                    <a:pt x="3376" y="2376"/>
                    <a:pt x="3363" y="2347"/>
                  </a:cubicBezTo>
                  <a:cubicBezTo>
                    <a:pt x="3335" y="2285"/>
                    <a:pt x="3358" y="2216"/>
                    <a:pt x="3415" y="2188"/>
                  </a:cubicBezTo>
                  <a:cubicBezTo>
                    <a:pt x="3432" y="2182"/>
                    <a:pt x="3449" y="2177"/>
                    <a:pt x="3466" y="2177"/>
                  </a:cubicBezTo>
                  <a:cubicBezTo>
                    <a:pt x="3512" y="2177"/>
                    <a:pt x="3552" y="2200"/>
                    <a:pt x="3573" y="2240"/>
                  </a:cubicBezTo>
                  <a:cubicBezTo>
                    <a:pt x="3591" y="2274"/>
                    <a:pt x="3608" y="2308"/>
                    <a:pt x="3631" y="2342"/>
                  </a:cubicBezTo>
                  <a:cubicBezTo>
                    <a:pt x="3665" y="2392"/>
                    <a:pt x="3704" y="2439"/>
                    <a:pt x="3751" y="2478"/>
                  </a:cubicBezTo>
                  <a:cubicBezTo>
                    <a:pt x="3790" y="2512"/>
                    <a:pt x="3835" y="2541"/>
                    <a:pt x="3887" y="2563"/>
                  </a:cubicBezTo>
                  <a:cubicBezTo>
                    <a:pt x="3932" y="2586"/>
                    <a:pt x="3983" y="2602"/>
                    <a:pt x="4040" y="2615"/>
                  </a:cubicBezTo>
                  <a:cubicBezTo>
                    <a:pt x="4092" y="2626"/>
                    <a:pt x="4137" y="2626"/>
                    <a:pt x="4187" y="2626"/>
                  </a:cubicBezTo>
                  <a:lnTo>
                    <a:pt x="4244" y="2626"/>
                  </a:lnTo>
                  <a:cubicBezTo>
                    <a:pt x="4324" y="2615"/>
                    <a:pt x="4404" y="2597"/>
                    <a:pt x="4478" y="2575"/>
                  </a:cubicBezTo>
                  <a:cubicBezTo>
                    <a:pt x="4546" y="2547"/>
                    <a:pt x="4609" y="2512"/>
                    <a:pt x="4664" y="2473"/>
                  </a:cubicBezTo>
                  <a:cubicBezTo>
                    <a:pt x="4716" y="2439"/>
                    <a:pt x="4756" y="2398"/>
                    <a:pt x="4795" y="2358"/>
                  </a:cubicBezTo>
                  <a:cubicBezTo>
                    <a:pt x="4824" y="2324"/>
                    <a:pt x="4847" y="2290"/>
                    <a:pt x="4864" y="2256"/>
                  </a:cubicBezTo>
                  <a:cubicBezTo>
                    <a:pt x="4876" y="2222"/>
                    <a:pt x="4887" y="2193"/>
                    <a:pt x="4892" y="2166"/>
                  </a:cubicBezTo>
                  <a:cubicBezTo>
                    <a:pt x="4898" y="2137"/>
                    <a:pt x="4898" y="2114"/>
                    <a:pt x="4898" y="2086"/>
                  </a:cubicBezTo>
                  <a:cubicBezTo>
                    <a:pt x="4892" y="2051"/>
                    <a:pt x="4887" y="2017"/>
                    <a:pt x="4876" y="1989"/>
                  </a:cubicBezTo>
                  <a:cubicBezTo>
                    <a:pt x="4864" y="1955"/>
                    <a:pt x="4847" y="1915"/>
                    <a:pt x="4819" y="1881"/>
                  </a:cubicBezTo>
                  <a:cubicBezTo>
                    <a:pt x="4801" y="1859"/>
                    <a:pt x="4784" y="1836"/>
                    <a:pt x="4767" y="1818"/>
                  </a:cubicBezTo>
                  <a:cubicBezTo>
                    <a:pt x="4722" y="1768"/>
                    <a:pt x="4716" y="1689"/>
                    <a:pt x="4756" y="1626"/>
                  </a:cubicBezTo>
                  <a:cubicBezTo>
                    <a:pt x="4784" y="1586"/>
                    <a:pt x="4835" y="1552"/>
                    <a:pt x="4887" y="1552"/>
                  </a:cubicBezTo>
                  <a:cubicBezTo>
                    <a:pt x="4903" y="1552"/>
                    <a:pt x="4921" y="1558"/>
                    <a:pt x="4932" y="1563"/>
                  </a:cubicBezTo>
                  <a:cubicBezTo>
                    <a:pt x="5018" y="1597"/>
                    <a:pt x="5102" y="1621"/>
                    <a:pt x="5194" y="1637"/>
                  </a:cubicBezTo>
                  <a:cubicBezTo>
                    <a:pt x="5290" y="1655"/>
                    <a:pt x="5387" y="1666"/>
                    <a:pt x="5477" y="1666"/>
                  </a:cubicBezTo>
                  <a:cubicBezTo>
                    <a:pt x="5511" y="1666"/>
                    <a:pt x="5545" y="1660"/>
                    <a:pt x="5580" y="1660"/>
                  </a:cubicBezTo>
                  <a:cubicBezTo>
                    <a:pt x="5619" y="1655"/>
                    <a:pt x="5660" y="1648"/>
                    <a:pt x="5694" y="1642"/>
                  </a:cubicBezTo>
                  <a:cubicBezTo>
                    <a:pt x="5750" y="1631"/>
                    <a:pt x="5802" y="1621"/>
                    <a:pt x="5852" y="1603"/>
                  </a:cubicBezTo>
                  <a:cubicBezTo>
                    <a:pt x="5870" y="1592"/>
                    <a:pt x="5881" y="1586"/>
                    <a:pt x="5899" y="1580"/>
                  </a:cubicBezTo>
                  <a:cubicBezTo>
                    <a:pt x="5938" y="1563"/>
                    <a:pt x="5978" y="1540"/>
                    <a:pt x="6017" y="1518"/>
                  </a:cubicBezTo>
                  <a:cubicBezTo>
                    <a:pt x="6023" y="1511"/>
                    <a:pt x="6028" y="1506"/>
                    <a:pt x="6040" y="1501"/>
                  </a:cubicBezTo>
                  <a:cubicBezTo>
                    <a:pt x="6069" y="1477"/>
                    <a:pt x="6096" y="1450"/>
                    <a:pt x="6125" y="1416"/>
                  </a:cubicBezTo>
                  <a:cubicBezTo>
                    <a:pt x="6154" y="1382"/>
                    <a:pt x="6177" y="1348"/>
                    <a:pt x="6193" y="1307"/>
                  </a:cubicBezTo>
                  <a:cubicBezTo>
                    <a:pt x="6216" y="1267"/>
                    <a:pt x="6227" y="1222"/>
                    <a:pt x="6240" y="1177"/>
                  </a:cubicBezTo>
                  <a:cubicBezTo>
                    <a:pt x="6245" y="1136"/>
                    <a:pt x="6245" y="1097"/>
                    <a:pt x="6245" y="1057"/>
                  </a:cubicBezTo>
                  <a:cubicBezTo>
                    <a:pt x="6240" y="1007"/>
                    <a:pt x="6227" y="960"/>
                    <a:pt x="6211" y="910"/>
                  </a:cubicBezTo>
                  <a:cubicBezTo>
                    <a:pt x="6188" y="853"/>
                    <a:pt x="6159" y="802"/>
                    <a:pt x="6125" y="750"/>
                  </a:cubicBezTo>
                  <a:cubicBezTo>
                    <a:pt x="6103" y="722"/>
                    <a:pt x="6080" y="688"/>
                    <a:pt x="6051" y="659"/>
                  </a:cubicBezTo>
                  <a:cubicBezTo>
                    <a:pt x="6028" y="637"/>
                    <a:pt x="6006" y="614"/>
                    <a:pt x="5978" y="591"/>
                  </a:cubicBezTo>
                  <a:cubicBezTo>
                    <a:pt x="5978" y="609"/>
                    <a:pt x="5983" y="625"/>
                    <a:pt x="6001" y="643"/>
                  </a:cubicBezTo>
                  <a:cubicBezTo>
                    <a:pt x="5994" y="666"/>
                    <a:pt x="5994" y="688"/>
                    <a:pt x="5994" y="711"/>
                  </a:cubicBezTo>
                  <a:cubicBezTo>
                    <a:pt x="5983" y="745"/>
                    <a:pt x="5972" y="779"/>
                    <a:pt x="5960" y="813"/>
                  </a:cubicBezTo>
                  <a:cubicBezTo>
                    <a:pt x="5938" y="864"/>
                    <a:pt x="5910" y="905"/>
                    <a:pt x="5875" y="944"/>
                  </a:cubicBezTo>
                  <a:cubicBezTo>
                    <a:pt x="5836" y="995"/>
                    <a:pt x="5784" y="1041"/>
                    <a:pt x="5734" y="1080"/>
                  </a:cubicBezTo>
                  <a:cubicBezTo>
                    <a:pt x="5676" y="1120"/>
                    <a:pt x="5608" y="1149"/>
                    <a:pt x="5535" y="1183"/>
                  </a:cubicBezTo>
                  <a:cubicBezTo>
                    <a:pt x="5438" y="1217"/>
                    <a:pt x="5335" y="1239"/>
                    <a:pt x="5228" y="1251"/>
                  </a:cubicBezTo>
                  <a:cubicBezTo>
                    <a:pt x="5183" y="1251"/>
                    <a:pt x="5142" y="1256"/>
                    <a:pt x="5097" y="1256"/>
                  </a:cubicBezTo>
                  <a:cubicBezTo>
                    <a:pt x="5005" y="1256"/>
                    <a:pt x="4910" y="1245"/>
                    <a:pt x="4813" y="1233"/>
                  </a:cubicBezTo>
                  <a:cubicBezTo>
                    <a:pt x="4745" y="1222"/>
                    <a:pt x="4671" y="1205"/>
                    <a:pt x="4596" y="1183"/>
                  </a:cubicBezTo>
                  <a:cubicBezTo>
                    <a:pt x="4540" y="1165"/>
                    <a:pt x="4489" y="1149"/>
                    <a:pt x="4433" y="1131"/>
                  </a:cubicBezTo>
                  <a:lnTo>
                    <a:pt x="4358" y="1102"/>
                  </a:lnTo>
                  <a:cubicBezTo>
                    <a:pt x="4352" y="1102"/>
                    <a:pt x="4341" y="1097"/>
                    <a:pt x="4336" y="1097"/>
                  </a:cubicBezTo>
                  <a:cubicBezTo>
                    <a:pt x="4313" y="1097"/>
                    <a:pt x="4289" y="1109"/>
                    <a:pt x="4273" y="1125"/>
                  </a:cubicBezTo>
                  <a:cubicBezTo>
                    <a:pt x="4262" y="1131"/>
                    <a:pt x="4255" y="1149"/>
                    <a:pt x="4250" y="1160"/>
                  </a:cubicBezTo>
                  <a:cubicBezTo>
                    <a:pt x="4244" y="1177"/>
                    <a:pt x="4244" y="1211"/>
                    <a:pt x="4255" y="1228"/>
                  </a:cubicBezTo>
                  <a:cubicBezTo>
                    <a:pt x="4341" y="1348"/>
                    <a:pt x="4433" y="1466"/>
                    <a:pt x="4489" y="1608"/>
                  </a:cubicBezTo>
                  <a:cubicBezTo>
                    <a:pt x="4506" y="1648"/>
                    <a:pt x="4512" y="1689"/>
                    <a:pt x="4517" y="1728"/>
                  </a:cubicBezTo>
                  <a:cubicBezTo>
                    <a:pt x="4523" y="1762"/>
                    <a:pt x="4523" y="1791"/>
                    <a:pt x="4517" y="1818"/>
                  </a:cubicBezTo>
                  <a:cubicBezTo>
                    <a:pt x="4512" y="1841"/>
                    <a:pt x="4506" y="1870"/>
                    <a:pt x="4494" y="1893"/>
                  </a:cubicBezTo>
                  <a:cubicBezTo>
                    <a:pt x="4478" y="1915"/>
                    <a:pt x="4467" y="1944"/>
                    <a:pt x="4444" y="1967"/>
                  </a:cubicBezTo>
                  <a:cubicBezTo>
                    <a:pt x="4415" y="2001"/>
                    <a:pt x="4386" y="2023"/>
                    <a:pt x="4358" y="2046"/>
                  </a:cubicBezTo>
                  <a:cubicBezTo>
                    <a:pt x="4318" y="2075"/>
                    <a:pt x="4279" y="2098"/>
                    <a:pt x="4239" y="2114"/>
                  </a:cubicBezTo>
                  <a:cubicBezTo>
                    <a:pt x="4187" y="2132"/>
                    <a:pt x="4142" y="2143"/>
                    <a:pt x="4097" y="2148"/>
                  </a:cubicBezTo>
                  <a:lnTo>
                    <a:pt x="4045" y="2148"/>
                  </a:lnTo>
                  <a:cubicBezTo>
                    <a:pt x="4011" y="2148"/>
                    <a:pt x="3983" y="2148"/>
                    <a:pt x="3955" y="2143"/>
                  </a:cubicBezTo>
                  <a:cubicBezTo>
                    <a:pt x="3914" y="2137"/>
                    <a:pt x="3880" y="2125"/>
                    <a:pt x="3835" y="2109"/>
                  </a:cubicBezTo>
                  <a:cubicBezTo>
                    <a:pt x="3801" y="2091"/>
                    <a:pt x="3773" y="2069"/>
                    <a:pt x="3744" y="2046"/>
                  </a:cubicBezTo>
                  <a:cubicBezTo>
                    <a:pt x="3722" y="2023"/>
                    <a:pt x="3699" y="2001"/>
                    <a:pt x="3676" y="1978"/>
                  </a:cubicBezTo>
                  <a:cubicBezTo>
                    <a:pt x="3642" y="1921"/>
                    <a:pt x="3614" y="1859"/>
                    <a:pt x="3597" y="1818"/>
                  </a:cubicBezTo>
                  <a:cubicBezTo>
                    <a:pt x="3568" y="1757"/>
                    <a:pt x="3534" y="1694"/>
                    <a:pt x="3505" y="1631"/>
                  </a:cubicBezTo>
                  <a:cubicBezTo>
                    <a:pt x="3489" y="1603"/>
                    <a:pt x="3466" y="1586"/>
                    <a:pt x="3432" y="1586"/>
                  </a:cubicBezTo>
                  <a:cubicBezTo>
                    <a:pt x="3403" y="1586"/>
                    <a:pt x="3381" y="1597"/>
                    <a:pt x="3358" y="1626"/>
                  </a:cubicBezTo>
                  <a:cubicBezTo>
                    <a:pt x="3308" y="1700"/>
                    <a:pt x="3290" y="1791"/>
                    <a:pt x="3267" y="1876"/>
                  </a:cubicBezTo>
                  <a:cubicBezTo>
                    <a:pt x="3261" y="1927"/>
                    <a:pt x="3245" y="1989"/>
                    <a:pt x="3222" y="2046"/>
                  </a:cubicBezTo>
                  <a:cubicBezTo>
                    <a:pt x="3216" y="2064"/>
                    <a:pt x="3205" y="2080"/>
                    <a:pt x="3193" y="2098"/>
                  </a:cubicBezTo>
                  <a:cubicBezTo>
                    <a:pt x="3188" y="2103"/>
                    <a:pt x="3177" y="2114"/>
                    <a:pt x="3171" y="2120"/>
                  </a:cubicBezTo>
                  <a:cubicBezTo>
                    <a:pt x="3153" y="2125"/>
                    <a:pt x="3143" y="2137"/>
                    <a:pt x="3125" y="2143"/>
                  </a:cubicBezTo>
                  <a:lnTo>
                    <a:pt x="3091" y="2143"/>
                  </a:lnTo>
                  <a:cubicBezTo>
                    <a:pt x="3074" y="2125"/>
                    <a:pt x="3069" y="2109"/>
                    <a:pt x="3062" y="2098"/>
                  </a:cubicBezTo>
                  <a:cubicBezTo>
                    <a:pt x="3046" y="2041"/>
                    <a:pt x="3035" y="1983"/>
                    <a:pt x="3028" y="1927"/>
                  </a:cubicBezTo>
                  <a:lnTo>
                    <a:pt x="3023" y="1881"/>
                  </a:lnTo>
                  <a:cubicBezTo>
                    <a:pt x="3017" y="1836"/>
                    <a:pt x="3012" y="1802"/>
                    <a:pt x="3001" y="1768"/>
                  </a:cubicBezTo>
                  <a:cubicBezTo>
                    <a:pt x="2988" y="1728"/>
                    <a:pt x="2960" y="1700"/>
                    <a:pt x="2926" y="1689"/>
                  </a:cubicBezTo>
                  <a:cubicBezTo>
                    <a:pt x="2920" y="1689"/>
                    <a:pt x="2909" y="1682"/>
                    <a:pt x="2898" y="1682"/>
                  </a:cubicBezTo>
                  <a:cubicBezTo>
                    <a:pt x="2864" y="1682"/>
                    <a:pt x="2841" y="1694"/>
                    <a:pt x="2823" y="1711"/>
                  </a:cubicBezTo>
                  <a:cubicBezTo>
                    <a:pt x="2789" y="1750"/>
                    <a:pt x="2762" y="1784"/>
                    <a:pt x="2733" y="1825"/>
                  </a:cubicBezTo>
                  <a:lnTo>
                    <a:pt x="2710" y="1847"/>
                  </a:lnTo>
                  <a:cubicBezTo>
                    <a:pt x="2694" y="1870"/>
                    <a:pt x="2671" y="1893"/>
                    <a:pt x="2653" y="1921"/>
                  </a:cubicBezTo>
                  <a:cubicBezTo>
                    <a:pt x="2585" y="2001"/>
                    <a:pt x="2506" y="2091"/>
                    <a:pt x="2403" y="2171"/>
                  </a:cubicBezTo>
                  <a:cubicBezTo>
                    <a:pt x="2369" y="2188"/>
                    <a:pt x="2346" y="2206"/>
                    <a:pt x="2319" y="2216"/>
                  </a:cubicBezTo>
                  <a:cubicBezTo>
                    <a:pt x="2301" y="2222"/>
                    <a:pt x="2285" y="2227"/>
                    <a:pt x="2267" y="2227"/>
                  </a:cubicBezTo>
                  <a:lnTo>
                    <a:pt x="2233" y="2227"/>
                  </a:lnTo>
                  <a:cubicBezTo>
                    <a:pt x="2227" y="2227"/>
                    <a:pt x="2217" y="2222"/>
                    <a:pt x="2204" y="2216"/>
                  </a:cubicBezTo>
                  <a:cubicBezTo>
                    <a:pt x="2193" y="2211"/>
                    <a:pt x="2182" y="2206"/>
                    <a:pt x="2170" y="2193"/>
                  </a:cubicBezTo>
                  <a:cubicBezTo>
                    <a:pt x="2148" y="2177"/>
                    <a:pt x="2131" y="2154"/>
                    <a:pt x="2114" y="2132"/>
                  </a:cubicBezTo>
                  <a:cubicBezTo>
                    <a:pt x="2102" y="2120"/>
                    <a:pt x="2097" y="2109"/>
                    <a:pt x="2091" y="2098"/>
                  </a:cubicBezTo>
                  <a:cubicBezTo>
                    <a:pt x="2086" y="2080"/>
                    <a:pt x="2080" y="2064"/>
                    <a:pt x="2080" y="2051"/>
                  </a:cubicBezTo>
                  <a:cubicBezTo>
                    <a:pt x="2073" y="1983"/>
                    <a:pt x="2080" y="1915"/>
                    <a:pt x="2086" y="1847"/>
                  </a:cubicBezTo>
                  <a:lnTo>
                    <a:pt x="2091" y="1773"/>
                  </a:lnTo>
                  <a:cubicBezTo>
                    <a:pt x="2091" y="1723"/>
                    <a:pt x="2091" y="1676"/>
                    <a:pt x="2086" y="1637"/>
                  </a:cubicBezTo>
                  <a:cubicBezTo>
                    <a:pt x="2080" y="1597"/>
                    <a:pt x="2068" y="1563"/>
                    <a:pt x="2046" y="1540"/>
                  </a:cubicBezTo>
                  <a:cubicBezTo>
                    <a:pt x="2023" y="1511"/>
                    <a:pt x="1989" y="1501"/>
                    <a:pt x="1955" y="1501"/>
                  </a:cubicBezTo>
                  <a:cubicBezTo>
                    <a:pt x="1903" y="1501"/>
                    <a:pt x="1847" y="1524"/>
                    <a:pt x="1801" y="1546"/>
                  </a:cubicBezTo>
                  <a:cubicBezTo>
                    <a:pt x="1761" y="1569"/>
                    <a:pt x="1727" y="1586"/>
                    <a:pt x="1693" y="1608"/>
                  </a:cubicBezTo>
                  <a:lnTo>
                    <a:pt x="1676" y="1621"/>
                  </a:lnTo>
                  <a:lnTo>
                    <a:pt x="1653" y="1631"/>
                  </a:lnTo>
                  <a:cubicBezTo>
                    <a:pt x="1630" y="1642"/>
                    <a:pt x="1614" y="1655"/>
                    <a:pt x="1591" y="1666"/>
                  </a:cubicBezTo>
                  <a:cubicBezTo>
                    <a:pt x="1511" y="1694"/>
                    <a:pt x="1420" y="1711"/>
                    <a:pt x="1318" y="1723"/>
                  </a:cubicBezTo>
                  <a:lnTo>
                    <a:pt x="1307" y="1728"/>
                  </a:lnTo>
                  <a:lnTo>
                    <a:pt x="1187" y="1728"/>
                  </a:lnTo>
                  <a:cubicBezTo>
                    <a:pt x="1126" y="1728"/>
                    <a:pt x="1068" y="1728"/>
                    <a:pt x="1011" y="1716"/>
                  </a:cubicBezTo>
                  <a:cubicBezTo>
                    <a:pt x="948" y="1705"/>
                    <a:pt x="898" y="1689"/>
                    <a:pt x="853" y="1671"/>
                  </a:cubicBezTo>
                  <a:cubicBezTo>
                    <a:pt x="824" y="1655"/>
                    <a:pt x="796" y="1637"/>
                    <a:pt x="772" y="1621"/>
                  </a:cubicBezTo>
                  <a:cubicBezTo>
                    <a:pt x="756" y="1608"/>
                    <a:pt x="744" y="1592"/>
                    <a:pt x="733" y="1574"/>
                  </a:cubicBezTo>
                  <a:cubicBezTo>
                    <a:pt x="722" y="1563"/>
                    <a:pt x="716" y="1546"/>
                    <a:pt x="710" y="1535"/>
                  </a:cubicBezTo>
                  <a:cubicBezTo>
                    <a:pt x="699" y="1511"/>
                    <a:pt x="693" y="1490"/>
                    <a:pt x="693" y="1466"/>
                  </a:cubicBezTo>
                  <a:lnTo>
                    <a:pt x="693" y="1393"/>
                  </a:lnTo>
                  <a:cubicBezTo>
                    <a:pt x="704" y="1341"/>
                    <a:pt x="722" y="1296"/>
                    <a:pt x="744" y="1245"/>
                  </a:cubicBezTo>
                  <a:cubicBezTo>
                    <a:pt x="767" y="1194"/>
                    <a:pt x="801" y="1143"/>
                    <a:pt x="841" y="1091"/>
                  </a:cubicBezTo>
                  <a:cubicBezTo>
                    <a:pt x="880" y="1046"/>
                    <a:pt x="921" y="1007"/>
                    <a:pt x="961" y="960"/>
                  </a:cubicBezTo>
                  <a:cubicBezTo>
                    <a:pt x="1011" y="915"/>
                    <a:pt x="1057" y="864"/>
                    <a:pt x="1102" y="813"/>
                  </a:cubicBezTo>
                  <a:cubicBezTo>
                    <a:pt x="1108" y="802"/>
                    <a:pt x="1108" y="785"/>
                    <a:pt x="1108" y="774"/>
                  </a:cubicBezTo>
                  <a:cubicBezTo>
                    <a:pt x="1102" y="756"/>
                    <a:pt x="1091" y="745"/>
                    <a:pt x="1074" y="734"/>
                  </a:cubicBezTo>
                  <a:cubicBezTo>
                    <a:pt x="989" y="700"/>
                    <a:pt x="898" y="693"/>
                    <a:pt x="812" y="688"/>
                  </a:cubicBezTo>
                  <a:cubicBezTo>
                    <a:pt x="767" y="688"/>
                    <a:pt x="722" y="682"/>
                    <a:pt x="682" y="677"/>
                  </a:cubicBezTo>
                  <a:cubicBezTo>
                    <a:pt x="625" y="666"/>
                    <a:pt x="562" y="643"/>
                    <a:pt x="483" y="609"/>
                  </a:cubicBezTo>
                  <a:cubicBezTo>
                    <a:pt x="403" y="569"/>
                    <a:pt x="329" y="523"/>
                    <a:pt x="261" y="472"/>
                  </a:cubicBezTo>
                  <a:cubicBezTo>
                    <a:pt x="205" y="420"/>
                    <a:pt x="159" y="375"/>
                    <a:pt x="125" y="325"/>
                  </a:cubicBezTo>
                  <a:cubicBezTo>
                    <a:pt x="103" y="291"/>
                    <a:pt x="80" y="250"/>
                    <a:pt x="62" y="210"/>
                  </a:cubicBezTo>
                  <a:cubicBezTo>
                    <a:pt x="51" y="176"/>
                    <a:pt x="45" y="142"/>
                    <a:pt x="40" y="108"/>
                  </a:cubicBezTo>
                  <a:lnTo>
                    <a:pt x="40" y="86"/>
                  </a:lnTo>
                  <a:cubicBezTo>
                    <a:pt x="45" y="69"/>
                    <a:pt x="51" y="52"/>
                    <a:pt x="56" y="29"/>
                  </a:cubicBezTo>
                  <a:cubicBezTo>
                    <a:pt x="56" y="24"/>
                    <a:pt x="62" y="11"/>
                    <a:pt x="62"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4" name="Google Shape;2228;p27"/>
            <p:cNvSpPr>
              <a:spLocks noChangeArrowheads="1"/>
            </p:cNvSpPr>
            <p:nvPr/>
          </p:nvSpPr>
          <p:spPr bwMode="auto">
            <a:xfrm flipH="1">
              <a:off x="1743014" y="3486050"/>
              <a:ext cx="200230" cy="231514"/>
            </a:xfrm>
            <a:custGeom>
              <a:avLst/>
              <a:gdLst>
                <a:gd name="T0" fmla="*/ 0 w 6785"/>
                <a:gd name="T1" fmla="*/ 0 h 7857"/>
                <a:gd name="T2" fmla="*/ 6785 w 6785"/>
                <a:gd name="T3" fmla="*/ 7857 h 7857"/>
              </a:gdLst>
              <a:ahLst/>
              <a:cxnLst/>
              <a:rect l="T0" t="T1" r="T2" b="T3"/>
              <a:pathLst>
                <a:path w="6785" h="7857" extrusionOk="0">
                  <a:moveTo>
                    <a:pt x="3244" y="279"/>
                  </a:moveTo>
                  <a:cubicBezTo>
                    <a:pt x="3284" y="279"/>
                    <a:pt x="3325" y="279"/>
                    <a:pt x="3359" y="284"/>
                  </a:cubicBezTo>
                  <a:cubicBezTo>
                    <a:pt x="3399" y="297"/>
                    <a:pt x="3438" y="308"/>
                    <a:pt x="3472" y="324"/>
                  </a:cubicBezTo>
                  <a:cubicBezTo>
                    <a:pt x="3501" y="336"/>
                    <a:pt x="3529" y="353"/>
                    <a:pt x="3557" y="376"/>
                  </a:cubicBezTo>
                  <a:cubicBezTo>
                    <a:pt x="3580" y="399"/>
                    <a:pt x="3609" y="426"/>
                    <a:pt x="3625" y="455"/>
                  </a:cubicBezTo>
                  <a:cubicBezTo>
                    <a:pt x="3659" y="507"/>
                    <a:pt x="3688" y="563"/>
                    <a:pt x="3711" y="625"/>
                  </a:cubicBezTo>
                  <a:cubicBezTo>
                    <a:pt x="3750" y="733"/>
                    <a:pt x="3779" y="848"/>
                    <a:pt x="3802" y="961"/>
                  </a:cubicBezTo>
                  <a:lnTo>
                    <a:pt x="3802" y="972"/>
                  </a:lnTo>
                  <a:cubicBezTo>
                    <a:pt x="3824" y="1074"/>
                    <a:pt x="3847" y="1171"/>
                    <a:pt x="3876" y="1268"/>
                  </a:cubicBezTo>
                  <a:cubicBezTo>
                    <a:pt x="3892" y="1320"/>
                    <a:pt x="3921" y="1354"/>
                    <a:pt x="3960" y="1365"/>
                  </a:cubicBezTo>
                  <a:cubicBezTo>
                    <a:pt x="3978" y="1370"/>
                    <a:pt x="3989" y="1370"/>
                    <a:pt x="4007" y="1370"/>
                  </a:cubicBezTo>
                  <a:lnTo>
                    <a:pt x="4029" y="1370"/>
                  </a:lnTo>
                  <a:cubicBezTo>
                    <a:pt x="4063" y="1359"/>
                    <a:pt x="4097" y="1341"/>
                    <a:pt x="4109" y="1313"/>
                  </a:cubicBezTo>
                  <a:cubicBezTo>
                    <a:pt x="4159" y="1205"/>
                    <a:pt x="4222" y="1108"/>
                    <a:pt x="4296" y="1024"/>
                  </a:cubicBezTo>
                  <a:cubicBezTo>
                    <a:pt x="4382" y="927"/>
                    <a:pt x="4472" y="848"/>
                    <a:pt x="4563" y="779"/>
                  </a:cubicBezTo>
                  <a:cubicBezTo>
                    <a:pt x="4637" y="728"/>
                    <a:pt x="4710" y="688"/>
                    <a:pt x="4784" y="659"/>
                  </a:cubicBezTo>
                  <a:cubicBezTo>
                    <a:pt x="4841" y="643"/>
                    <a:pt x="4886" y="631"/>
                    <a:pt x="4944" y="620"/>
                  </a:cubicBezTo>
                  <a:lnTo>
                    <a:pt x="4978" y="620"/>
                  </a:lnTo>
                  <a:cubicBezTo>
                    <a:pt x="5006" y="620"/>
                    <a:pt x="5030" y="625"/>
                    <a:pt x="5057" y="625"/>
                  </a:cubicBezTo>
                  <a:cubicBezTo>
                    <a:pt x="5098" y="638"/>
                    <a:pt x="5125" y="649"/>
                    <a:pt x="5159" y="659"/>
                  </a:cubicBezTo>
                  <a:cubicBezTo>
                    <a:pt x="5193" y="683"/>
                    <a:pt x="5227" y="699"/>
                    <a:pt x="5256" y="728"/>
                  </a:cubicBezTo>
                  <a:cubicBezTo>
                    <a:pt x="5290" y="756"/>
                    <a:pt x="5313" y="779"/>
                    <a:pt x="5330" y="808"/>
                  </a:cubicBezTo>
                  <a:cubicBezTo>
                    <a:pt x="5347" y="835"/>
                    <a:pt x="5364" y="859"/>
                    <a:pt x="5376" y="893"/>
                  </a:cubicBezTo>
                  <a:cubicBezTo>
                    <a:pt x="5387" y="921"/>
                    <a:pt x="5398" y="961"/>
                    <a:pt x="5405" y="1000"/>
                  </a:cubicBezTo>
                  <a:cubicBezTo>
                    <a:pt x="5405" y="1052"/>
                    <a:pt x="5398" y="1108"/>
                    <a:pt x="5392" y="1171"/>
                  </a:cubicBezTo>
                  <a:cubicBezTo>
                    <a:pt x="5353" y="1354"/>
                    <a:pt x="5274" y="1524"/>
                    <a:pt x="5200" y="1677"/>
                  </a:cubicBezTo>
                  <a:cubicBezTo>
                    <a:pt x="5159" y="1774"/>
                    <a:pt x="5120" y="1853"/>
                    <a:pt x="5085" y="1944"/>
                  </a:cubicBezTo>
                  <a:cubicBezTo>
                    <a:pt x="5075" y="1973"/>
                    <a:pt x="5080" y="2007"/>
                    <a:pt x="5103" y="2035"/>
                  </a:cubicBezTo>
                  <a:cubicBezTo>
                    <a:pt x="5120" y="2063"/>
                    <a:pt x="5154" y="2080"/>
                    <a:pt x="5182" y="2080"/>
                  </a:cubicBezTo>
                  <a:cubicBezTo>
                    <a:pt x="5188" y="2080"/>
                    <a:pt x="5200" y="2080"/>
                    <a:pt x="5205" y="2075"/>
                  </a:cubicBezTo>
                  <a:cubicBezTo>
                    <a:pt x="5308" y="2046"/>
                    <a:pt x="5405" y="2023"/>
                    <a:pt x="5507" y="2012"/>
                  </a:cubicBezTo>
                  <a:cubicBezTo>
                    <a:pt x="5541" y="2007"/>
                    <a:pt x="5581" y="2007"/>
                    <a:pt x="5615" y="2007"/>
                  </a:cubicBezTo>
                  <a:cubicBezTo>
                    <a:pt x="5683" y="2007"/>
                    <a:pt x="5756" y="2012"/>
                    <a:pt x="5825" y="2023"/>
                  </a:cubicBezTo>
                  <a:cubicBezTo>
                    <a:pt x="5909" y="2041"/>
                    <a:pt x="5990" y="2070"/>
                    <a:pt x="6063" y="2104"/>
                  </a:cubicBezTo>
                  <a:cubicBezTo>
                    <a:pt x="6131" y="2138"/>
                    <a:pt x="6189" y="2172"/>
                    <a:pt x="6245" y="2217"/>
                  </a:cubicBezTo>
                  <a:cubicBezTo>
                    <a:pt x="6284" y="2256"/>
                    <a:pt x="6318" y="2296"/>
                    <a:pt x="6352" y="2336"/>
                  </a:cubicBezTo>
                  <a:cubicBezTo>
                    <a:pt x="6376" y="2376"/>
                    <a:pt x="6399" y="2416"/>
                    <a:pt x="6415" y="2456"/>
                  </a:cubicBezTo>
                  <a:cubicBezTo>
                    <a:pt x="6427" y="2490"/>
                    <a:pt x="6433" y="2529"/>
                    <a:pt x="6438" y="2563"/>
                  </a:cubicBezTo>
                  <a:cubicBezTo>
                    <a:pt x="6444" y="2597"/>
                    <a:pt x="6438" y="2631"/>
                    <a:pt x="6433" y="2666"/>
                  </a:cubicBezTo>
                  <a:cubicBezTo>
                    <a:pt x="6427" y="2700"/>
                    <a:pt x="6415" y="2728"/>
                    <a:pt x="6404" y="2757"/>
                  </a:cubicBezTo>
                  <a:cubicBezTo>
                    <a:pt x="6387" y="2791"/>
                    <a:pt x="6370" y="2820"/>
                    <a:pt x="6347" y="2854"/>
                  </a:cubicBezTo>
                  <a:cubicBezTo>
                    <a:pt x="6307" y="2893"/>
                    <a:pt x="6268" y="2927"/>
                    <a:pt x="6223" y="2961"/>
                  </a:cubicBezTo>
                  <a:cubicBezTo>
                    <a:pt x="6155" y="3006"/>
                    <a:pt x="6080" y="3041"/>
                    <a:pt x="6006" y="3075"/>
                  </a:cubicBezTo>
                  <a:cubicBezTo>
                    <a:pt x="5943" y="3098"/>
                    <a:pt x="5875" y="3114"/>
                    <a:pt x="5791" y="3132"/>
                  </a:cubicBezTo>
                  <a:cubicBezTo>
                    <a:pt x="5739" y="3143"/>
                    <a:pt x="5705" y="3188"/>
                    <a:pt x="5699" y="3234"/>
                  </a:cubicBezTo>
                  <a:cubicBezTo>
                    <a:pt x="5699" y="3263"/>
                    <a:pt x="5711" y="3297"/>
                    <a:pt x="5733" y="3313"/>
                  </a:cubicBezTo>
                  <a:cubicBezTo>
                    <a:pt x="5751" y="3336"/>
                    <a:pt x="5773" y="3347"/>
                    <a:pt x="5807" y="3353"/>
                  </a:cubicBezTo>
                  <a:lnTo>
                    <a:pt x="5825" y="3353"/>
                  </a:lnTo>
                  <a:cubicBezTo>
                    <a:pt x="5893" y="3371"/>
                    <a:pt x="5961" y="3387"/>
                    <a:pt x="6024" y="3416"/>
                  </a:cubicBezTo>
                  <a:cubicBezTo>
                    <a:pt x="6086" y="3450"/>
                    <a:pt x="6155" y="3495"/>
                    <a:pt x="6228" y="3552"/>
                  </a:cubicBezTo>
                  <a:cubicBezTo>
                    <a:pt x="6284" y="3609"/>
                    <a:pt x="6336" y="3660"/>
                    <a:pt x="6381" y="3722"/>
                  </a:cubicBezTo>
                  <a:cubicBezTo>
                    <a:pt x="6415" y="3774"/>
                    <a:pt x="6444" y="3825"/>
                    <a:pt x="6467" y="3882"/>
                  </a:cubicBezTo>
                  <a:cubicBezTo>
                    <a:pt x="6483" y="3932"/>
                    <a:pt x="6496" y="3979"/>
                    <a:pt x="6501" y="4029"/>
                  </a:cubicBezTo>
                  <a:cubicBezTo>
                    <a:pt x="6501" y="4069"/>
                    <a:pt x="6501" y="4108"/>
                    <a:pt x="6496" y="4149"/>
                  </a:cubicBezTo>
                  <a:cubicBezTo>
                    <a:pt x="6483" y="4194"/>
                    <a:pt x="6472" y="4239"/>
                    <a:pt x="6449" y="4279"/>
                  </a:cubicBezTo>
                  <a:cubicBezTo>
                    <a:pt x="6433" y="4320"/>
                    <a:pt x="6410" y="4354"/>
                    <a:pt x="6381" y="4388"/>
                  </a:cubicBezTo>
                  <a:cubicBezTo>
                    <a:pt x="6347" y="4428"/>
                    <a:pt x="6313" y="4456"/>
                    <a:pt x="6273" y="4490"/>
                  </a:cubicBezTo>
                  <a:cubicBezTo>
                    <a:pt x="6223" y="4518"/>
                    <a:pt x="6166" y="4546"/>
                    <a:pt x="6108" y="4575"/>
                  </a:cubicBezTo>
                  <a:cubicBezTo>
                    <a:pt x="6024" y="4603"/>
                    <a:pt x="5932" y="4620"/>
                    <a:pt x="5836" y="4632"/>
                  </a:cubicBezTo>
                  <a:cubicBezTo>
                    <a:pt x="5801" y="4632"/>
                    <a:pt x="5767" y="4638"/>
                    <a:pt x="5733" y="4638"/>
                  </a:cubicBezTo>
                  <a:cubicBezTo>
                    <a:pt x="5643" y="4638"/>
                    <a:pt x="5546" y="4627"/>
                    <a:pt x="5450" y="4609"/>
                  </a:cubicBezTo>
                  <a:cubicBezTo>
                    <a:pt x="5358" y="4593"/>
                    <a:pt x="5274" y="4569"/>
                    <a:pt x="5188" y="4535"/>
                  </a:cubicBezTo>
                  <a:cubicBezTo>
                    <a:pt x="5177" y="4530"/>
                    <a:pt x="5159" y="4530"/>
                    <a:pt x="5143" y="4530"/>
                  </a:cubicBezTo>
                  <a:cubicBezTo>
                    <a:pt x="5091" y="4530"/>
                    <a:pt x="5040" y="4558"/>
                    <a:pt x="5012" y="4598"/>
                  </a:cubicBezTo>
                  <a:cubicBezTo>
                    <a:pt x="4972" y="4661"/>
                    <a:pt x="4978" y="4740"/>
                    <a:pt x="5023" y="4790"/>
                  </a:cubicBezTo>
                  <a:cubicBezTo>
                    <a:pt x="5040" y="4808"/>
                    <a:pt x="5057" y="4831"/>
                    <a:pt x="5075" y="4853"/>
                  </a:cubicBezTo>
                  <a:cubicBezTo>
                    <a:pt x="5098" y="4887"/>
                    <a:pt x="5120" y="4927"/>
                    <a:pt x="5132" y="4961"/>
                  </a:cubicBezTo>
                  <a:cubicBezTo>
                    <a:pt x="5143" y="4989"/>
                    <a:pt x="5148" y="5023"/>
                    <a:pt x="5154" y="5058"/>
                  </a:cubicBezTo>
                  <a:cubicBezTo>
                    <a:pt x="5154" y="5086"/>
                    <a:pt x="5154" y="5109"/>
                    <a:pt x="5148" y="5138"/>
                  </a:cubicBezTo>
                  <a:cubicBezTo>
                    <a:pt x="5143" y="5165"/>
                    <a:pt x="5132" y="5194"/>
                    <a:pt x="5120" y="5223"/>
                  </a:cubicBezTo>
                  <a:cubicBezTo>
                    <a:pt x="5103" y="5262"/>
                    <a:pt x="5080" y="5296"/>
                    <a:pt x="5051" y="5330"/>
                  </a:cubicBezTo>
                  <a:cubicBezTo>
                    <a:pt x="5012" y="5370"/>
                    <a:pt x="4972" y="5411"/>
                    <a:pt x="4920" y="5445"/>
                  </a:cubicBezTo>
                  <a:cubicBezTo>
                    <a:pt x="4865" y="5484"/>
                    <a:pt x="4802" y="5519"/>
                    <a:pt x="4734" y="5547"/>
                  </a:cubicBezTo>
                  <a:cubicBezTo>
                    <a:pt x="4660" y="5569"/>
                    <a:pt x="4580" y="5587"/>
                    <a:pt x="4500" y="5598"/>
                  </a:cubicBezTo>
                  <a:lnTo>
                    <a:pt x="4443" y="5598"/>
                  </a:lnTo>
                  <a:cubicBezTo>
                    <a:pt x="4393" y="5598"/>
                    <a:pt x="4348" y="5598"/>
                    <a:pt x="4296" y="5587"/>
                  </a:cubicBezTo>
                  <a:cubicBezTo>
                    <a:pt x="4239" y="5574"/>
                    <a:pt x="4188" y="5558"/>
                    <a:pt x="4143" y="5535"/>
                  </a:cubicBezTo>
                  <a:cubicBezTo>
                    <a:pt x="4091" y="5513"/>
                    <a:pt x="4046" y="5484"/>
                    <a:pt x="4007" y="5450"/>
                  </a:cubicBezTo>
                  <a:cubicBezTo>
                    <a:pt x="3960" y="5411"/>
                    <a:pt x="3921" y="5364"/>
                    <a:pt x="3887" y="5314"/>
                  </a:cubicBezTo>
                  <a:cubicBezTo>
                    <a:pt x="3864" y="5280"/>
                    <a:pt x="3847" y="5246"/>
                    <a:pt x="3829" y="5212"/>
                  </a:cubicBezTo>
                  <a:cubicBezTo>
                    <a:pt x="3808" y="5172"/>
                    <a:pt x="3768" y="5149"/>
                    <a:pt x="3722" y="5149"/>
                  </a:cubicBezTo>
                  <a:cubicBezTo>
                    <a:pt x="3705" y="5149"/>
                    <a:pt x="3688" y="5154"/>
                    <a:pt x="3671" y="5160"/>
                  </a:cubicBezTo>
                  <a:cubicBezTo>
                    <a:pt x="3614" y="5188"/>
                    <a:pt x="3591" y="5257"/>
                    <a:pt x="3619" y="5319"/>
                  </a:cubicBezTo>
                  <a:cubicBezTo>
                    <a:pt x="3632" y="5348"/>
                    <a:pt x="3643" y="5370"/>
                    <a:pt x="3659" y="5398"/>
                  </a:cubicBezTo>
                  <a:cubicBezTo>
                    <a:pt x="3666" y="5422"/>
                    <a:pt x="3671" y="5445"/>
                    <a:pt x="3671" y="5467"/>
                  </a:cubicBezTo>
                  <a:cubicBezTo>
                    <a:pt x="3671" y="5495"/>
                    <a:pt x="3671" y="5524"/>
                    <a:pt x="3666" y="5547"/>
                  </a:cubicBezTo>
                  <a:cubicBezTo>
                    <a:pt x="3659" y="5569"/>
                    <a:pt x="3654" y="5592"/>
                    <a:pt x="3648" y="5615"/>
                  </a:cubicBezTo>
                  <a:cubicBezTo>
                    <a:pt x="3637" y="5637"/>
                    <a:pt x="3625" y="5655"/>
                    <a:pt x="3614" y="5671"/>
                  </a:cubicBezTo>
                  <a:cubicBezTo>
                    <a:pt x="3598" y="5684"/>
                    <a:pt x="3580" y="5700"/>
                    <a:pt x="3564" y="5711"/>
                  </a:cubicBezTo>
                  <a:cubicBezTo>
                    <a:pt x="3540" y="5729"/>
                    <a:pt x="3517" y="5739"/>
                    <a:pt x="3495" y="5752"/>
                  </a:cubicBezTo>
                  <a:cubicBezTo>
                    <a:pt x="3467" y="5757"/>
                    <a:pt x="3438" y="5763"/>
                    <a:pt x="3409" y="5768"/>
                  </a:cubicBezTo>
                  <a:lnTo>
                    <a:pt x="3393" y="5768"/>
                  </a:lnTo>
                  <a:cubicBezTo>
                    <a:pt x="3375" y="5768"/>
                    <a:pt x="3352" y="5768"/>
                    <a:pt x="3330" y="5763"/>
                  </a:cubicBezTo>
                  <a:cubicBezTo>
                    <a:pt x="3307" y="5757"/>
                    <a:pt x="3284" y="5752"/>
                    <a:pt x="3262" y="5739"/>
                  </a:cubicBezTo>
                  <a:cubicBezTo>
                    <a:pt x="3244" y="5729"/>
                    <a:pt x="3223" y="5718"/>
                    <a:pt x="3205" y="5705"/>
                  </a:cubicBezTo>
                  <a:cubicBezTo>
                    <a:pt x="3189" y="5689"/>
                    <a:pt x="3171" y="5671"/>
                    <a:pt x="3160" y="5649"/>
                  </a:cubicBezTo>
                  <a:cubicBezTo>
                    <a:pt x="3142" y="5626"/>
                    <a:pt x="3131" y="5603"/>
                    <a:pt x="3120" y="5581"/>
                  </a:cubicBezTo>
                  <a:cubicBezTo>
                    <a:pt x="3108" y="5535"/>
                    <a:pt x="3097" y="5490"/>
                    <a:pt x="3092" y="5450"/>
                  </a:cubicBezTo>
                  <a:cubicBezTo>
                    <a:pt x="3092" y="5422"/>
                    <a:pt x="3086" y="5404"/>
                    <a:pt x="3068" y="5382"/>
                  </a:cubicBezTo>
                  <a:cubicBezTo>
                    <a:pt x="3052" y="5359"/>
                    <a:pt x="3023" y="5353"/>
                    <a:pt x="2995" y="5348"/>
                  </a:cubicBezTo>
                  <a:cubicBezTo>
                    <a:pt x="2943" y="5348"/>
                    <a:pt x="2903" y="5388"/>
                    <a:pt x="2898" y="5445"/>
                  </a:cubicBezTo>
                  <a:cubicBezTo>
                    <a:pt x="2898" y="5461"/>
                    <a:pt x="2893" y="5479"/>
                    <a:pt x="2893" y="5501"/>
                  </a:cubicBezTo>
                  <a:cubicBezTo>
                    <a:pt x="2882" y="5540"/>
                    <a:pt x="2864" y="5587"/>
                    <a:pt x="2848" y="5626"/>
                  </a:cubicBezTo>
                  <a:cubicBezTo>
                    <a:pt x="2835" y="5655"/>
                    <a:pt x="2813" y="5684"/>
                    <a:pt x="2790" y="5718"/>
                  </a:cubicBezTo>
                  <a:cubicBezTo>
                    <a:pt x="2767" y="5739"/>
                    <a:pt x="2745" y="5757"/>
                    <a:pt x="2717" y="5779"/>
                  </a:cubicBezTo>
                  <a:cubicBezTo>
                    <a:pt x="2688" y="5802"/>
                    <a:pt x="2654" y="5820"/>
                    <a:pt x="2620" y="5831"/>
                  </a:cubicBezTo>
                  <a:cubicBezTo>
                    <a:pt x="2575" y="5847"/>
                    <a:pt x="2528" y="5854"/>
                    <a:pt x="2483" y="5859"/>
                  </a:cubicBezTo>
                  <a:cubicBezTo>
                    <a:pt x="2466" y="5865"/>
                    <a:pt x="2455" y="5865"/>
                    <a:pt x="2438" y="5865"/>
                  </a:cubicBezTo>
                  <a:cubicBezTo>
                    <a:pt x="2398" y="5865"/>
                    <a:pt x="2353" y="5859"/>
                    <a:pt x="2313" y="5854"/>
                  </a:cubicBezTo>
                  <a:cubicBezTo>
                    <a:pt x="2250" y="5842"/>
                    <a:pt x="2193" y="5825"/>
                    <a:pt x="2143" y="5797"/>
                  </a:cubicBezTo>
                  <a:cubicBezTo>
                    <a:pt x="2098" y="5774"/>
                    <a:pt x="2051" y="5745"/>
                    <a:pt x="2012" y="5718"/>
                  </a:cubicBezTo>
                  <a:cubicBezTo>
                    <a:pt x="1983" y="5689"/>
                    <a:pt x="1954" y="5660"/>
                    <a:pt x="1927" y="5621"/>
                  </a:cubicBezTo>
                  <a:cubicBezTo>
                    <a:pt x="1909" y="5598"/>
                    <a:pt x="1893" y="5564"/>
                    <a:pt x="1881" y="5535"/>
                  </a:cubicBezTo>
                  <a:cubicBezTo>
                    <a:pt x="1870" y="5501"/>
                    <a:pt x="1864" y="5467"/>
                    <a:pt x="1859" y="5438"/>
                  </a:cubicBezTo>
                  <a:cubicBezTo>
                    <a:pt x="1859" y="5398"/>
                    <a:pt x="1859" y="5364"/>
                    <a:pt x="1864" y="5325"/>
                  </a:cubicBezTo>
                  <a:cubicBezTo>
                    <a:pt x="1875" y="5280"/>
                    <a:pt x="1893" y="5233"/>
                    <a:pt x="1915" y="5183"/>
                  </a:cubicBezTo>
                  <a:cubicBezTo>
                    <a:pt x="1920" y="5172"/>
                    <a:pt x="1932" y="5154"/>
                    <a:pt x="1938" y="5143"/>
                  </a:cubicBezTo>
                  <a:cubicBezTo>
                    <a:pt x="1961" y="5109"/>
                    <a:pt x="1961" y="5070"/>
                    <a:pt x="1943" y="5041"/>
                  </a:cubicBezTo>
                  <a:cubicBezTo>
                    <a:pt x="1927" y="5007"/>
                    <a:pt x="1893" y="4984"/>
                    <a:pt x="1852" y="4984"/>
                  </a:cubicBezTo>
                  <a:cubicBezTo>
                    <a:pt x="1847" y="4984"/>
                    <a:pt x="1841" y="4984"/>
                    <a:pt x="1836" y="4989"/>
                  </a:cubicBezTo>
                  <a:cubicBezTo>
                    <a:pt x="1642" y="5036"/>
                    <a:pt x="1443" y="5086"/>
                    <a:pt x="1238" y="5104"/>
                  </a:cubicBezTo>
                  <a:cubicBezTo>
                    <a:pt x="1199" y="5104"/>
                    <a:pt x="1165" y="5109"/>
                    <a:pt x="1131" y="5109"/>
                  </a:cubicBezTo>
                  <a:cubicBezTo>
                    <a:pt x="1057" y="5109"/>
                    <a:pt x="994" y="5104"/>
                    <a:pt x="931" y="5092"/>
                  </a:cubicBezTo>
                  <a:cubicBezTo>
                    <a:pt x="876" y="5081"/>
                    <a:pt x="824" y="5063"/>
                    <a:pt x="773" y="5041"/>
                  </a:cubicBezTo>
                  <a:cubicBezTo>
                    <a:pt x="734" y="5018"/>
                    <a:pt x="693" y="4995"/>
                    <a:pt x="659" y="4968"/>
                  </a:cubicBezTo>
                  <a:cubicBezTo>
                    <a:pt x="625" y="4933"/>
                    <a:pt x="591" y="4899"/>
                    <a:pt x="569" y="4865"/>
                  </a:cubicBezTo>
                  <a:cubicBezTo>
                    <a:pt x="535" y="4819"/>
                    <a:pt x="511" y="4768"/>
                    <a:pt x="495" y="4722"/>
                  </a:cubicBezTo>
                  <a:cubicBezTo>
                    <a:pt x="477" y="4677"/>
                    <a:pt x="466" y="4632"/>
                    <a:pt x="461" y="4586"/>
                  </a:cubicBezTo>
                  <a:cubicBezTo>
                    <a:pt x="461" y="4541"/>
                    <a:pt x="461" y="4501"/>
                    <a:pt x="466" y="4456"/>
                  </a:cubicBezTo>
                  <a:cubicBezTo>
                    <a:pt x="472" y="4428"/>
                    <a:pt x="483" y="4393"/>
                    <a:pt x="501" y="4354"/>
                  </a:cubicBezTo>
                  <a:cubicBezTo>
                    <a:pt x="517" y="4325"/>
                    <a:pt x="535" y="4297"/>
                    <a:pt x="551" y="4273"/>
                  </a:cubicBezTo>
                  <a:cubicBezTo>
                    <a:pt x="574" y="4245"/>
                    <a:pt x="603" y="4223"/>
                    <a:pt x="625" y="4205"/>
                  </a:cubicBezTo>
                  <a:cubicBezTo>
                    <a:pt x="659" y="4183"/>
                    <a:pt x="693" y="4166"/>
                    <a:pt x="727" y="4155"/>
                  </a:cubicBezTo>
                  <a:cubicBezTo>
                    <a:pt x="768" y="4142"/>
                    <a:pt x="813" y="4132"/>
                    <a:pt x="863" y="4126"/>
                  </a:cubicBezTo>
                  <a:cubicBezTo>
                    <a:pt x="915" y="4121"/>
                    <a:pt x="949" y="4063"/>
                    <a:pt x="949" y="4018"/>
                  </a:cubicBezTo>
                  <a:cubicBezTo>
                    <a:pt x="955" y="3967"/>
                    <a:pt x="921" y="3922"/>
                    <a:pt x="876" y="3904"/>
                  </a:cubicBezTo>
                  <a:cubicBezTo>
                    <a:pt x="829" y="3887"/>
                    <a:pt x="784" y="3870"/>
                    <a:pt x="745" y="3853"/>
                  </a:cubicBezTo>
                  <a:cubicBezTo>
                    <a:pt x="653" y="3808"/>
                    <a:pt x="580" y="3762"/>
                    <a:pt x="511" y="3706"/>
                  </a:cubicBezTo>
                  <a:cubicBezTo>
                    <a:pt x="461" y="3654"/>
                    <a:pt x="409" y="3604"/>
                    <a:pt x="370" y="3552"/>
                  </a:cubicBezTo>
                  <a:cubicBezTo>
                    <a:pt x="341" y="3502"/>
                    <a:pt x="312" y="3450"/>
                    <a:pt x="296" y="3399"/>
                  </a:cubicBezTo>
                  <a:cubicBezTo>
                    <a:pt x="278" y="3347"/>
                    <a:pt x="267" y="3302"/>
                    <a:pt x="262" y="3251"/>
                  </a:cubicBezTo>
                  <a:cubicBezTo>
                    <a:pt x="256" y="3206"/>
                    <a:pt x="262" y="3154"/>
                    <a:pt x="267" y="3114"/>
                  </a:cubicBezTo>
                  <a:cubicBezTo>
                    <a:pt x="278" y="3069"/>
                    <a:pt x="291" y="3030"/>
                    <a:pt x="307" y="2990"/>
                  </a:cubicBezTo>
                  <a:cubicBezTo>
                    <a:pt x="325" y="2956"/>
                    <a:pt x="346" y="2922"/>
                    <a:pt x="370" y="2893"/>
                  </a:cubicBezTo>
                  <a:cubicBezTo>
                    <a:pt x="398" y="2865"/>
                    <a:pt x="427" y="2836"/>
                    <a:pt x="461" y="2807"/>
                  </a:cubicBezTo>
                  <a:cubicBezTo>
                    <a:pt x="501" y="2786"/>
                    <a:pt x="540" y="2762"/>
                    <a:pt x="585" y="2745"/>
                  </a:cubicBezTo>
                  <a:cubicBezTo>
                    <a:pt x="642" y="2728"/>
                    <a:pt x="700" y="2711"/>
                    <a:pt x="768" y="2705"/>
                  </a:cubicBezTo>
                  <a:lnTo>
                    <a:pt x="829" y="2705"/>
                  </a:lnTo>
                  <a:cubicBezTo>
                    <a:pt x="886" y="2705"/>
                    <a:pt x="955" y="2711"/>
                    <a:pt x="1017" y="2717"/>
                  </a:cubicBezTo>
                  <a:cubicBezTo>
                    <a:pt x="1080" y="2734"/>
                    <a:pt x="1136" y="2745"/>
                    <a:pt x="1193" y="2762"/>
                  </a:cubicBezTo>
                  <a:cubicBezTo>
                    <a:pt x="1204" y="2768"/>
                    <a:pt x="1217" y="2768"/>
                    <a:pt x="1227" y="2768"/>
                  </a:cubicBezTo>
                  <a:cubicBezTo>
                    <a:pt x="1262" y="2768"/>
                    <a:pt x="1290" y="2757"/>
                    <a:pt x="1313" y="2739"/>
                  </a:cubicBezTo>
                  <a:cubicBezTo>
                    <a:pt x="1353" y="2705"/>
                    <a:pt x="1369" y="2637"/>
                    <a:pt x="1341" y="2592"/>
                  </a:cubicBezTo>
                  <a:cubicBezTo>
                    <a:pt x="1251" y="2445"/>
                    <a:pt x="1182" y="2296"/>
                    <a:pt x="1125" y="2149"/>
                  </a:cubicBezTo>
                  <a:cubicBezTo>
                    <a:pt x="1086" y="2041"/>
                    <a:pt x="1062" y="1944"/>
                    <a:pt x="1052" y="1847"/>
                  </a:cubicBezTo>
                  <a:cubicBezTo>
                    <a:pt x="1046" y="1779"/>
                    <a:pt x="1052" y="1716"/>
                    <a:pt x="1057" y="1660"/>
                  </a:cubicBezTo>
                  <a:cubicBezTo>
                    <a:pt x="1068" y="1614"/>
                    <a:pt x="1086" y="1575"/>
                    <a:pt x="1102" y="1535"/>
                  </a:cubicBezTo>
                  <a:cubicBezTo>
                    <a:pt x="1120" y="1495"/>
                    <a:pt x="1148" y="1456"/>
                    <a:pt x="1182" y="1415"/>
                  </a:cubicBezTo>
                  <a:cubicBezTo>
                    <a:pt x="1211" y="1381"/>
                    <a:pt x="1238" y="1354"/>
                    <a:pt x="1272" y="1330"/>
                  </a:cubicBezTo>
                  <a:cubicBezTo>
                    <a:pt x="1301" y="1313"/>
                    <a:pt x="1324" y="1302"/>
                    <a:pt x="1353" y="1291"/>
                  </a:cubicBezTo>
                  <a:cubicBezTo>
                    <a:pt x="1382" y="1279"/>
                    <a:pt x="1409" y="1273"/>
                    <a:pt x="1437" y="1273"/>
                  </a:cubicBezTo>
                  <a:lnTo>
                    <a:pt x="1455" y="1273"/>
                  </a:lnTo>
                  <a:cubicBezTo>
                    <a:pt x="1484" y="1273"/>
                    <a:pt x="1511" y="1273"/>
                    <a:pt x="1540" y="1279"/>
                  </a:cubicBezTo>
                  <a:cubicBezTo>
                    <a:pt x="1592" y="1291"/>
                    <a:pt x="1642" y="1307"/>
                    <a:pt x="1694" y="1330"/>
                  </a:cubicBezTo>
                  <a:cubicBezTo>
                    <a:pt x="1773" y="1370"/>
                    <a:pt x="1847" y="1422"/>
                    <a:pt x="1927" y="1490"/>
                  </a:cubicBezTo>
                  <a:cubicBezTo>
                    <a:pt x="2001" y="1551"/>
                    <a:pt x="2069" y="1626"/>
                    <a:pt x="2132" y="1700"/>
                  </a:cubicBezTo>
                  <a:cubicBezTo>
                    <a:pt x="2153" y="1729"/>
                    <a:pt x="2193" y="1745"/>
                    <a:pt x="2234" y="1745"/>
                  </a:cubicBezTo>
                  <a:cubicBezTo>
                    <a:pt x="2273" y="1745"/>
                    <a:pt x="2313" y="1729"/>
                    <a:pt x="2342" y="1700"/>
                  </a:cubicBezTo>
                  <a:cubicBezTo>
                    <a:pt x="2363" y="1677"/>
                    <a:pt x="2376" y="1648"/>
                    <a:pt x="2376" y="1614"/>
                  </a:cubicBezTo>
                  <a:cubicBezTo>
                    <a:pt x="2376" y="1524"/>
                    <a:pt x="2381" y="1433"/>
                    <a:pt x="2398" y="1325"/>
                  </a:cubicBezTo>
                  <a:cubicBezTo>
                    <a:pt x="2432" y="1165"/>
                    <a:pt x="2483" y="1006"/>
                    <a:pt x="2557" y="859"/>
                  </a:cubicBezTo>
                  <a:cubicBezTo>
                    <a:pt x="2614" y="740"/>
                    <a:pt x="2677" y="638"/>
                    <a:pt x="2756" y="541"/>
                  </a:cubicBezTo>
                  <a:cubicBezTo>
                    <a:pt x="2807" y="484"/>
                    <a:pt x="2864" y="433"/>
                    <a:pt x="2921" y="387"/>
                  </a:cubicBezTo>
                  <a:cubicBezTo>
                    <a:pt x="2972" y="353"/>
                    <a:pt x="3018" y="331"/>
                    <a:pt x="3074" y="308"/>
                  </a:cubicBezTo>
                  <a:cubicBezTo>
                    <a:pt x="3120" y="297"/>
                    <a:pt x="3165" y="284"/>
                    <a:pt x="3210" y="279"/>
                  </a:cubicBezTo>
                  <a:close/>
                  <a:moveTo>
                    <a:pt x="3244" y="1"/>
                  </a:moveTo>
                  <a:cubicBezTo>
                    <a:pt x="3176" y="1"/>
                    <a:pt x="3103" y="12"/>
                    <a:pt x="3029" y="29"/>
                  </a:cubicBezTo>
                  <a:cubicBezTo>
                    <a:pt x="2909" y="63"/>
                    <a:pt x="2801" y="126"/>
                    <a:pt x="2704" y="205"/>
                  </a:cubicBezTo>
                  <a:cubicBezTo>
                    <a:pt x="2609" y="279"/>
                    <a:pt x="2528" y="370"/>
                    <a:pt x="2460" y="467"/>
                  </a:cubicBezTo>
                  <a:cubicBezTo>
                    <a:pt x="2387" y="575"/>
                    <a:pt x="2324" y="688"/>
                    <a:pt x="2273" y="801"/>
                  </a:cubicBezTo>
                  <a:cubicBezTo>
                    <a:pt x="2216" y="932"/>
                    <a:pt x="2171" y="1069"/>
                    <a:pt x="2143" y="1205"/>
                  </a:cubicBezTo>
                  <a:cubicBezTo>
                    <a:pt x="2132" y="1234"/>
                    <a:pt x="2125" y="1262"/>
                    <a:pt x="2119" y="1291"/>
                  </a:cubicBezTo>
                  <a:cubicBezTo>
                    <a:pt x="2012" y="1194"/>
                    <a:pt x="1893" y="1115"/>
                    <a:pt x="1757" y="1052"/>
                  </a:cubicBezTo>
                  <a:cubicBezTo>
                    <a:pt x="1668" y="1016"/>
                    <a:pt x="1573" y="995"/>
                    <a:pt x="1476" y="995"/>
                  </a:cubicBezTo>
                  <a:cubicBezTo>
                    <a:pt x="1448" y="995"/>
                    <a:pt x="1420" y="997"/>
                    <a:pt x="1392" y="1000"/>
                  </a:cubicBezTo>
                  <a:cubicBezTo>
                    <a:pt x="1267" y="1013"/>
                    <a:pt x="1148" y="1074"/>
                    <a:pt x="1052" y="1160"/>
                  </a:cubicBezTo>
                  <a:cubicBezTo>
                    <a:pt x="994" y="1205"/>
                    <a:pt x="949" y="1268"/>
                    <a:pt x="910" y="1330"/>
                  </a:cubicBezTo>
                  <a:cubicBezTo>
                    <a:pt x="870" y="1388"/>
                    <a:pt x="836" y="1456"/>
                    <a:pt x="818" y="1524"/>
                  </a:cubicBezTo>
                  <a:cubicBezTo>
                    <a:pt x="773" y="1660"/>
                    <a:pt x="779" y="1808"/>
                    <a:pt x="795" y="1950"/>
                  </a:cubicBezTo>
                  <a:cubicBezTo>
                    <a:pt x="818" y="2091"/>
                    <a:pt x="870" y="2228"/>
                    <a:pt x="926" y="2359"/>
                  </a:cubicBezTo>
                  <a:cubicBezTo>
                    <a:pt x="944" y="2398"/>
                    <a:pt x="960" y="2432"/>
                    <a:pt x="978" y="2466"/>
                  </a:cubicBezTo>
                  <a:cubicBezTo>
                    <a:pt x="931" y="2461"/>
                    <a:pt x="883" y="2458"/>
                    <a:pt x="836" y="2458"/>
                  </a:cubicBezTo>
                  <a:cubicBezTo>
                    <a:pt x="739" y="2458"/>
                    <a:pt x="642" y="2470"/>
                    <a:pt x="551" y="2501"/>
                  </a:cubicBezTo>
                  <a:cubicBezTo>
                    <a:pt x="370" y="2558"/>
                    <a:pt x="205" y="2676"/>
                    <a:pt x="113" y="2847"/>
                  </a:cubicBezTo>
                  <a:cubicBezTo>
                    <a:pt x="23" y="3012"/>
                    <a:pt x="0" y="3206"/>
                    <a:pt x="45" y="3387"/>
                  </a:cubicBezTo>
                  <a:cubicBezTo>
                    <a:pt x="68" y="3484"/>
                    <a:pt x="108" y="3575"/>
                    <a:pt x="160" y="3654"/>
                  </a:cubicBezTo>
                  <a:cubicBezTo>
                    <a:pt x="222" y="3751"/>
                    <a:pt x="301" y="3830"/>
                    <a:pt x="386" y="3904"/>
                  </a:cubicBezTo>
                  <a:cubicBezTo>
                    <a:pt x="432" y="3938"/>
                    <a:pt x="477" y="3972"/>
                    <a:pt x="529" y="4001"/>
                  </a:cubicBezTo>
                  <a:cubicBezTo>
                    <a:pt x="506" y="4013"/>
                    <a:pt x="483" y="4029"/>
                    <a:pt x="461" y="4047"/>
                  </a:cubicBezTo>
                  <a:cubicBezTo>
                    <a:pt x="364" y="4121"/>
                    <a:pt x="296" y="4234"/>
                    <a:pt x="262" y="4347"/>
                  </a:cubicBezTo>
                  <a:cubicBezTo>
                    <a:pt x="181" y="4603"/>
                    <a:pt x="278" y="4882"/>
                    <a:pt x="449" y="5075"/>
                  </a:cubicBezTo>
                  <a:cubicBezTo>
                    <a:pt x="618" y="5255"/>
                    <a:pt x="867" y="5325"/>
                    <a:pt x="1109" y="5325"/>
                  </a:cubicBezTo>
                  <a:cubicBezTo>
                    <a:pt x="1118" y="5325"/>
                    <a:pt x="1127" y="5325"/>
                    <a:pt x="1136" y="5325"/>
                  </a:cubicBezTo>
                  <a:cubicBezTo>
                    <a:pt x="1324" y="5319"/>
                    <a:pt x="1506" y="5285"/>
                    <a:pt x="1682" y="5240"/>
                  </a:cubicBezTo>
                  <a:cubicBezTo>
                    <a:pt x="1676" y="5268"/>
                    <a:pt x="1671" y="5302"/>
                    <a:pt x="1665" y="5336"/>
                  </a:cubicBezTo>
                  <a:cubicBezTo>
                    <a:pt x="1654" y="5416"/>
                    <a:pt x="1665" y="5506"/>
                    <a:pt x="1694" y="5587"/>
                  </a:cubicBezTo>
                  <a:cubicBezTo>
                    <a:pt x="1750" y="5752"/>
                    <a:pt x="1875" y="5881"/>
                    <a:pt x="2029" y="5956"/>
                  </a:cubicBezTo>
                  <a:cubicBezTo>
                    <a:pt x="2153" y="6025"/>
                    <a:pt x="2296" y="6057"/>
                    <a:pt x="2441" y="6057"/>
                  </a:cubicBezTo>
                  <a:cubicBezTo>
                    <a:pt x="2474" y="6057"/>
                    <a:pt x="2507" y="6055"/>
                    <a:pt x="2541" y="6052"/>
                  </a:cubicBezTo>
                  <a:cubicBezTo>
                    <a:pt x="2670" y="6035"/>
                    <a:pt x="2790" y="5978"/>
                    <a:pt x="2887" y="5894"/>
                  </a:cubicBezTo>
                  <a:cubicBezTo>
                    <a:pt x="2864" y="6269"/>
                    <a:pt x="2819" y="6638"/>
                    <a:pt x="2751" y="7006"/>
                  </a:cubicBezTo>
                  <a:cubicBezTo>
                    <a:pt x="2717" y="7195"/>
                    <a:pt x="2677" y="7381"/>
                    <a:pt x="2636" y="7564"/>
                  </a:cubicBezTo>
                  <a:cubicBezTo>
                    <a:pt x="2631" y="7593"/>
                    <a:pt x="2631" y="7620"/>
                    <a:pt x="2643" y="7649"/>
                  </a:cubicBezTo>
                  <a:cubicBezTo>
                    <a:pt x="2654" y="7672"/>
                    <a:pt x="2677" y="7688"/>
                    <a:pt x="2704" y="7695"/>
                  </a:cubicBezTo>
                  <a:cubicBezTo>
                    <a:pt x="2713" y="7698"/>
                    <a:pt x="2723" y="7700"/>
                    <a:pt x="2733" y="7700"/>
                  </a:cubicBezTo>
                  <a:cubicBezTo>
                    <a:pt x="2775" y="7700"/>
                    <a:pt x="2822" y="7673"/>
                    <a:pt x="2835" y="7632"/>
                  </a:cubicBezTo>
                  <a:cubicBezTo>
                    <a:pt x="2853" y="7559"/>
                    <a:pt x="2869" y="7478"/>
                    <a:pt x="2887" y="7405"/>
                  </a:cubicBezTo>
                  <a:lnTo>
                    <a:pt x="2882" y="7405"/>
                  </a:lnTo>
                  <a:cubicBezTo>
                    <a:pt x="2932" y="7166"/>
                    <a:pt x="2966" y="6911"/>
                    <a:pt x="2995" y="6626"/>
                  </a:cubicBezTo>
                  <a:cubicBezTo>
                    <a:pt x="3011" y="6461"/>
                    <a:pt x="3029" y="6297"/>
                    <a:pt x="3034" y="6120"/>
                  </a:cubicBezTo>
                  <a:cubicBezTo>
                    <a:pt x="3040" y="6024"/>
                    <a:pt x="3045" y="5928"/>
                    <a:pt x="3052" y="5831"/>
                  </a:cubicBezTo>
                  <a:cubicBezTo>
                    <a:pt x="3068" y="5842"/>
                    <a:pt x="3086" y="5859"/>
                    <a:pt x="3103" y="5870"/>
                  </a:cubicBezTo>
                  <a:cubicBezTo>
                    <a:pt x="3148" y="5910"/>
                    <a:pt x="3205" y="5939"/>
                    <a:pt x="3273" y="5956"/>
                  </a:cubicBezTo>
                  <a:cubicBezTo>
                    <a:pt x="3313" y="5962"/>
                    <a:pt x="3352" y="5967"/>
                    <a:pt x="3386" y="5967"/>
                  </a:cubicBezTo>
                  <a:cubicBezTo>
                    <a:pt x="3420" y="5967"/>
                    <a:pt x="3454" y="5962"/>
                    <a:pt x="3489" y="5956"/>
                  </a:cubicBezTo>
                  <a:cubicBezTo>
                    <a:pt x="3551" y="5944"/>
                    <a:pt x="3619" y="5922"/>
                    <a:pt x="3677" y="5881"/>
                  </a:cubicBezTo>
                  <a:cubicBezTo>
                    <a:pt x="3688" y="5870"/>
                    <a:pt x="3700" y="5859"/>
                    <a:pt x="3711" y="5854"/>
                  </a:cubicBezTo>
                  <a:cubicBezTo>
                    <a:pt x="3705" y="6109"/>
                    <a:pt x="3693" y="6393"/>
                    <a:pt x="3705" y="6678"/>
                  </a:cubicBezTo>
                  <a:cubicBezTo>
                    <a:pt x="3711" y="6882"/>
                    <a:pt x="3727" y="7064"/>
                    <a:pt x="3750" y="7240"/>
                  </a:cubicBezTo>
                  <a:cubicBezTo>
                    <a:pt x="3761" y="7320"/>
                    <a:pt x="3779" y="7399"/>
                    <a:pt x="3790" y="7478"/>
                  </a:cubicBezTo>
                  <a:cubicBezTo>
                    <a:pt x="3819" y="7586"/>
                    <a:pt x="3853" y="7695"/>
                    <a:pt x="3892" y="7791"/>
                  </a:cubicBezTo>
                  <a:cubicBezTo>
                    <a:pt x="3911" y="7833"/>
                    <a:pt x="3954" y="7856"/>
                    <a:pt x="3996" y="7856"/>
                  </a:cubicBezTo>
                  <a:cubicBezTo>
                    <a:pt x="4005" y="7856"/>
                    <a:pt x="4014" y="7855"/>
                    <a:pt x="4023" y="7853"/>
                  </a:cubicBezTo>
                  <a:cubicBezTo>
                    <a:pt x="4080" y="7837"/>
                    <a:pt x="4120" y="7774"/>
                    <a:pt x="4109" y="7717"/>
                  </a:cubicBezTo>
                  <a:cubicBezTo>
                    <a:pt x="4063" y="7546"/>
                    <a:pt x="4018" y="7381"/>
                    <a:pt x="3978" y="7205"/>
                  </a:cubicBezTo>
                  <a:cubicBezTo>
                    <a:pt x="3944" y="7035"/>
                    <a:pt x="3915" y="6859"/>
                    <a:pt x="3898" y="6689"/>
                  </a:cubicBezTo>
                  <a:lnTo>
                    <a:pt x="3898" y="6683"/>
                  </a:lnTo>
                  <a:cubicBezTo>
                    <a:pt x="3870" y="6348"/>
                    <a:pt x="3870" y="6007"/>
                    <a:pt x="3876" y="5666"/>
                  </a:cubicBezTo>
                  <a:cubicBezTo>
                    <a:pt x="3939" y="5718"/>
                    <a:pt x="4007" y="5757"/>
                    <a:pt x="4080" y="5791"/>
                  </a:cubicBezTo>
                  <a:cubicBezTo>
                    <a:pt x="4177" y="5836"/>
                    <a:pt x="4273" y="5859"/>
                    <a:pt x="4375" y="5870"/>
                  </a:cubicBezTo>
                  <a:cubicBezTo>
                    <a:pt x="4402" y="5873"/>
                    <a:pt x="4429" y="5875"/>
                    <a:pt x="4457" y="5875"/>
                  </a:cubicBezTo>
                  <a:cubicBezTo>
                    <a:pt x="4529" y="5875"/>
                    <a:pt x="4603" y="5866"/>
                    <a:pt x="4676" y="5854"/>
                  </a:cubicBezTo>
                  <a:cubicBezTo>
                    <a:pt x="4773" y="5836"/>
                    <a:pt x="4870" y="5808"/>
                    <a:pt x="4961" y="5763"/>
                  </a:cubicBezTo>
                  <a:cubicBezTo>
                    <a:pt x="5046" y="5723"/>
                    <a:pt x="5132" y="5671"/>
                    <a:pt x="5205" y="5609"/>
                  </a:cubicBezTo>
                  <a:cubicBezTo>
                    <a:pt x="5274" y="5547"/>
                    <a:pt x="5330" y="5479"/>
                    <a:pt x="5376" y="5398"/>
                  </a:cubicBezTo>
                  <a:cubicBezTo>
                    <a:pt x="5426" y="5308"/>
                    <a:pt x="5455" y="5217"/>
                    <a:pt x="5466" y="5115"/>
                  </a:cubicBezTo>
                  <a:cubicBezTo>
                    <a:pt x="5473" y="5075"/>
                    <a:pt x="5466" y="5023"/>
                    <a:pt x="5466" y="4978"/>
                  </a:cubicBezTo>
                  <a:cubicBezTo>
                    <a:pt x="5461" y="4961"/>
                    <a:pt x="5461" y="4944"/>
                    <a:pt x="5455" y="4927"/>
                  </a:cubicBezTo>
                  <a:cubicBezTo>
                    <a:pt x="5533" y="4938"/>
                    <a:pt x="5613" y="4945"/>
                    <a:pt x="5694" y="4945"/>
                  </a:cubicBezTo>
                  <a:cubicBezTo>
                    <a:pt x="5737" y="4945"/>
                    <a:pt x="5781" y="4943"/>
                    <a:pt x="5825" y="4939"/>
                  </a:cubicBezTo>
                  <a:cubicBezTo>
                    <a:pt x="5893" y="4933"/>
                    <a:pt x="5956" y="4927"/>
                    <a:pt x="6024" y="4910"/>
                  </a:cubicBezTo>
                  <a:cubicBezTo>
                    <a:pt x="6092" y="4899"/>
                    <a:pt x="6155" y="4876"/>
                    <a:pt x="6223" y="4853"/>
                  </a:cubicBezTo>
                  <a:cubicBezTo>
                    <a:pt x="6342" y="4808"/>
                    <a:pt x="6449" y="4734"/>
                    <a:pt x="6541" y="4648"/>
                  </a:cubicBezTo>
                  <a:cubicBezTo>
                    <a:pt x="6637" y="4546"/>
                    <a:pt x="6711" y="4422"/>
                    <a:pt x="6751" y="4286"/>
                  </a:cubicBezTo>
                  <a:cubicBezTo>
                    <a:pt x="6785" y="4149"/>
                    <a:pt x="6785" y="3995"/>
                    <a:pt x="6740" y="3859"/>
                  </a:cubicBezTo>
                  <a:cubicBezTo>
                    <a:pt x="6700" y="3728"/>
                    <a:pt x="6625" y="3609"/>
                    <a:pt x="6535" y="3502"/>
                  </a:cubicBezTo>
                  <a:cubicBezTo>
                    <a:pt x="6483" y="3450"/>
                    <a:pt x="6433" y="3399"/>
                    <a:pt x="6370" y="3353"/>
                  </a:cubicBezTo>
                  <a:cubicBezTo>
                    <a:pt x="6318" y="3308"/>
                    <a:pt x="6257" y="3274"/>
                    <a:pt x="6189" y="3245"/>
                  </a:cubicBezTo>
                  <a:cubicBezTo>
                    <a:pt x="6182" y="3240"/>
                    <a:pt x="6182" y="3240"/>
                    <a:pt x="6176" y="3234"/>
                  </a:cubicBezTo>
                  <a:cubicBezTo>
                    <a:pt x="6291" y="3182"/>
                    <a:pt x="6393" y="3114"/>
                    <a:pt x="6478" y="3024"/>
                  </a:cubicBezTo>
                  <a:cubicBezTo>
                    <a:pt x="6541" y="2956"/>
                    <a:pt x="6591" y="2876"/>
                    <a:pt x="6620" y="2786"/>
                  </a:cubicBezTo>
                  <a:cubicBezTo>
                    <a:pt x="6648" y="2700"/>
                    <a:pt x="6654" y="2615"/>
                    <a:pt x="6643" y="2524"/>
                  </a:cubicBezTo>
                  <a:cubicBezTo>
                    <a:pt x="6637" y="2445"/>
                    <a:pt x="6603" y="2364"/>
                    <a:pt x="6569" y="2291"/>
                  </a:cubicBezTo>
                  <a:cubicBezTo>
                    <a:pt x="6523" y="2211"/>
                    <a:pt x="6467" y="2143"/>
                    <a:pt x="6404" y="2080"/>
                  </a:cubicBezTo>
                  <a:cubicBezTo>
                    <a:pt x="6325" y="2012"/>
                    <a:pt x="6239" y="1960"/>
                    <a:pt x="6148" y="1915"/>
                  </a:cubicBezTo>
                  <a:cubicBezTo>
                    <a:pt x="6046" y="1870"/>
                    <a:pt x="5943" y="1842"/>
                    <a:pt x="5841" y="1819"/>
                  </a:cubicBezTo>
                  <a:cubicBezTo>
                    <a:pt x="5770" y="1806"/>
                    <a:pt x="5700" y="1800"/>
                    <a:pt x="5629" y="1800"/>
                  </a:cubicBezTo>
                  <a:cubicBezTo>
                    <a:pt x="5541" y="1800"/>
                    <a:pt x="5452" y="1809"/>
                    <a:pt x="5364" y="1824"/>
                  </a:cubicBezTo>
                  <a:cubicBezTo>
                    <a:pt x="5392" y="1774"/>
                    <a:pt x="5416" y="1716"/>
                    <a:pt x="5439" y="1666"/>
                  </a:cubicBezTo>
                  <a:cubicBezTo>
                    <a:pt x="5500" y="1540"/>
                    <a:pt x="5552" y="1415"/>
                    <a:pt x="5586" y="1279"/>
                  </a:cubicBezTo>
                  <a:cubicBezTo>
                    <a:pt x="5620" y="1149"/>
                    <a:pt x="5631" y="1013"/>
                    <a:pt x="5602" y="876"/>
                  </a:cubicBezTo>
                  <a:cubicBezTo>
                    <a:pt x="5586" y="814"/>
                    <a:pt x="5557" y="751"/>
                    <a:pt x="5523" y="694"/>
                  </a:cubicBezTo>
                  <a:cubicBezTo>
                    <a:pt x="5478" y="631"/>
                    <a:pt x="5426" y="575"/>
                    <a:pt x="5371" y="529"/>
                  </a:cubicBezTo>
                  <a:cubicBezTo>
                    <a:pt x="5268" y="444"/>
                    <a:pt x="5137" y="404"/>
                    <a:pt x="5006" y="392"/>
                  </a:cubicBezTo>
                  <a:cubicBezTo>
                    <a:pt x="4998" y="392"/>
                    <a:pt x="4989" y="392"/>
                    <a:pt x="4980" y="392"/>
                  </a:cubicBezTo>
                  <a:cubicBezTo>
                    <a:pt x="4863" y="392"/>
                    <a:pt x="4742" y="424"/>
                    <a:pt x="4637" y="473"/>
                  </a:cubicBezTo>
                  <a:cubicBezTo>
                    <a:pt x="4511" y="523"/>
                    <a:pt x="4404" y="604"/>
                    <a:pt x="4301" y="683"/>
                  </a:cubicBezTo>
                  <a:cubicBezTo>
                    <a:pt x="4217" y="756"/>
                    <a:pt x="4136" y="842"/>
                    <a:pt x="4063" y="927"/>
                  </a:cubicBezTo>
                  <a:lnTo>
                    <a:pt x="4052" y="876"/>
                  </a:lnTo>
                  <a:cubicBezTo>
                    <a:pt x="4029" y="745"/>
                    <a:pt x="3994" y="620"/>
                    <a:pt x="3949" y="501"/>
                  </a:cubicBezTo>
                  <a:cubicBezTo>
                    <a:pt x="3910" y="387"/>
                    <a:pt x="3847" y="279"/>
                    <a:pt x="3761" y="194"/>
                  </a:cubicBezTo>
                  <a:cubicBezTo>
                    <a:pt x="3716" y="148"/>
                    <a:pt x="3666" y="114"/>
                    <a:pt x="3609" y="85"/>
                  </a:cubicBezTo>
                  <a:cubicBezTo>
                    <a:pt x="3574" y="69"/>
                    <a:pt x="3546" y="51"/>
                    <a:pt x="3512" y="40"/>
                  </a:cubicBezTo>
                  <a:cubicBezTo>
                    <a:pt x="3467" y="29"/>
                    <a:pt x="3427" y="17"/>
                    <a:pt x="3386" y="12"/>
                  </a:cubicBezTo>
                  <a:cubicBezTo>
                    <a:pt x="3341" y="6"/>
                    <a:pt x="3296" y="1"/>
                    <a:pt x="324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5" name="Google Shape;2229;p27"/>
            <p:cNvSpPr>
              <a:spLocks noChangeArrowheads="1"/>
            </p:cNvSpPr>
            <p:nvPr/>
          </p:nvSpPr>
          <p:spPr bwMode="auto">
            <a:xfrm flipH="1">
              <a:off x="1370956" y="3652229"/>
              <a:ext cx="35502" cy="61074"/>
            </a:xfrm>
            <a:custGeom>
              <a:avLst/>
              <a:gdLst>
                <a:gd name="T0" fmla="*/ 0 w 1184"/>
                <a:gd name="T1" fmla="*/ 0 h 2081"/>
                <a:gd name="T2" fmla="*/ 1184 w 1184"/>
                <a:gd name="T3" fmla="*/ 2081 h 2081"/>
              </a:gdLst>
              <a:ahLst/>
              <a:cxnLst/>
              <a:rect l="T0" t="T1" r="T2" b="T3"/>
              <a:pathLst>
                <a:path w="1184" h="2081" extrusionOk="0">
                  <a:moveTo>
                    <a:pt x="211" y="0"/>
                  </a:moveTo>
                  <a:lnTo>
                    <a:pt x="1" y="1899"/>
                  </a:lnTo>
                  <a:cubicBezTo>
                    <a:pt x="13" y="1898"/>
                    <a:pt x="25" y="1898"/>
                    <a:pt x="37" y="1898"/>
                  </a:cubicBezTo>
                  <a:cubicBezTo>
                    <a:pt x="435" y="1898"/>
                    <a:pt x="1183" y="2080"/>
                    <a:pt x="1183" y="2080"/>
                  </a:cubicBezTo>
                  <a:cubicBezTo>
                    <a:pt x="990" y="1779"/>
                    <a:pt x="1029" y="1"/>
                    <a:pt x="1029" y="0"/>
                  </a:cubicBezTo>
                  <a:cubicBezTo>
                    <a:pt x="1029" y="0"/>
                    <a:pt x="801" y="126"/>
                    <a:pt x="614" y="171"/>
                  </a:cubicBezTo>
                  <a:cubicBezTo>
                    <a:pt x="597" y="175"/>
                    <a:pt x="580" y="177"/>
                    <a:pt x="562" y="177"/>
                  </a:cubicBezTo>
                  <a:cubicBezTo>
                    <a:pt x="393" y="177"/>
                    <a:pt x="211" y="0"/>
                    <a:pt x="211"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6" name="Google Shape;2230;p27"/>
            <p:cNvSpPr>
              <a:spLocks noChangeArrowheads="1"/>
            </p:cNvSpPr>
            <p:nvPr/>
          </p:nvSpPr>
          <p:spPr bwMode="auto">
            <a:xfrm flipH="1">
              <a:off x="1297112" y="3491731"/>
              <a:ext cx="183189" cy="164758"/>
            </a:xfrm>
            <a:custGeom>
              <a:avLst/>
              <a:gdLst>
                <a:gd name="T0" fmla="*/ 0 w 6246"/>
                <a:gd name="T1" fmla="*/ 0 h 5587"/>
                <a:gd name="T2" fmla="*/ 6246 w 6246"/>
                <a:gd name="T3" fmla="*/ 5587 h 5587"/>
              </a:gdLst>
              <a:ahLst/>
              <a:cxnLst/>
              <a:rect l="T0" t="T1" r="T2" b="T3"/>
              <a:pathLst>
                <a:path w="6246" h="5587" extrusionOk="0">
                  <a:moveTo>
                    <a:pt x="2949" y="0"/>
                  </a:moveTo>
                  <a:cubicBezTo>
                    <a:pt x="2904" y="6"/>
                    <a:pt x="2859" y="18"/>
                    <a:pt x="2813" y="34"/>
                  </a:cubicBezTo>
                  <a:cubicBezTo>
                    <a:pt x="2757" y="52"/>
                    <a:pt x="2711" y="81"/>
                    <a:pt x="2660" y="115"/>
                  </a:cubicBezTo>
                  <a:cubicBezTo>
                    <a:pt x="2603" y="160"/>
                    <a:pt x="2547" y="210"/>
                    <a:pt x="2495" y="268"/>
                  </a:cubicBezTo>
                  <a:cubicBezTo>
                    <a:pt x="2422" y="359"/>
                    <a:pt x="2353" y="467"/>
                    <a:pt x="2296" y="580"/>
                  </a:cubicBezTo>
                  <a:cubicBezTo>
                    <a:pt x="2222" y="734"/>
                    <a:pt x="2172" y="887"/>
                    <a:pt x="2143" y="1046"/>
                  </a:cubicBezTo>
                  <a:cubicBezTo>
                    <a:pt x="2120" y="1159"/>
                    <a:pt x="2115" y="1251"/>
                    <a:pt x="2115" y="1342"/>
                  </a:cubicBezTo>
                  <a:cubicBezTo>
                    <a:pt x="2115" y="1369"/>
                    <a:pt x="2104" y="1404"/>
                    <a:pt x="2081" y="1427"/>
                  </a:cubicBezTo>
                  <a:cubicBezTo>
                    <a:pt x="2052" y="1455"/>
                    <a:pt x="2012" y="1472"/>
                    <a:pt x="1973" y="1472"/>
                  </a:cubicBezTo>
                  <a:cubicBezTo>
                    <a:pt x="1933" y="1472"/>
                    <a:pt x="1899" y="1455"/>
                    <a:pt x="1871" y="1427"/>
                  </a:cubicBezTo>
                  <a:cubicBezTo>
                    <a:pt x="1813" y="1353"/>
                    <a:pt x="1745" y="1279"/>
                    <a:pt x="1671" y="1211"/>
                  </a:cubicBezTo>
                  <a:cubicBezTo>
                    <a:pt x="1586" y="1149"/>
                    <a:pt x="1512" y="1097"/>
                    <a:pt x="1433" y="1052"/>
                  </a:cubicBezTo>
                  <a:cubicBezTo>
                    <a:pt x="1381" y="1029"/>
                    <a:pt x="1336" y="1012"/>
                    <a:pt x="1279" y="1001"/>
                  </a:cubicBezTo>
                  <a:cubicBezTo>
                    <a:pt x="1251" y="1001"/>
                    <a:pt x="1223" y="994"/>
                    <a:pt x="1194" y="994"/>
                  </a:cubicBezTo>
                  <a:lnTo>
                    <a:pt x="1176" y="994"/>
                  </a:lnTo>
                  <a:cubicBezTo>
                    <a:pt x="1149" y="1001"/>
                    <a:pt x="1120" y="1007"/>
                    <a:pt x="1092" y="1012"/>
                  </a:cubicBezTo>
                  <a:cubicBezTo>
                    <a:pt x="1063" y="1023"/>
                    <a:pt x="1040" y="1041"/>
                    <a:pt x="1018" y="1052"/>
                  </a:cubicBezTo>
                  <a:cubicBezTo>
                    <a:pt x="984" y="1080"/>
                    <a:pt x="950" y="1109"/>
                    <a:pt x="921" y="1138"/>
                  </a:cubicBezTo>
                  <a:cubicBezTo>
                    <a:pt x="887" y="1177"/>
                    <a:pt x="864" y="1222"/>
                    <a:pt x="842" y="1262"/>
                  </a:cubicBezTo>
                  <a:cubicBezTo>
                    <a:pt x="825" y="1296"/>
                    <a:pt x="814" y="1335"/>
                    <a:pt x="801" y="1382"/>
                  </a:cubicBezTo>
                  <a:cubicBezTo>
                    <a:pt x="790" y="1444"/>
                    <a:pt x="790" y="1506"/>
                    <a:pt x="790" y="1569"/>
                  </a:cubicBezTo>
                  <a:cubicBezTo>
                    <a:pt x="801" y="1665"/>
                    <a:pt x="825" y="1768"/>
                    <a:pt x="864" y="1875"/>
                  </a:cubicBezTo>
                  <a:cubicBezTo>
                    <a:pt x="921" y="2024"/>
                    <a:pt x="995" y="2171"/>
                    <a:pt x="1081" y="2313"/>
                  </a:cubicBezTo>
                  <a:cubicBezTo>
                    <a:pt x="1108" y="2365"/>
                    <a:pt x="1092" y="2426"/>
                    <a:pt x="1052" y="2460"/>
                  </a:cubicBezTo>
                  <a:cubicBezTo>
                    <a:pt x="1029" y="2484"/>
                    <a:pt x="1000" y="2495"/>
                    <a:pt x="972" y="2495"/>
                  </a:cubicBezTo>
                  <a:cubicBezTo>
                    <a:pt x="961" y="2495"/>
                    <a:pt x="945" y="2495"/>
                    <a:pt x="932" y="2489"/>
                  </a:cubicBezTo>
                  <a:cubicBezTo>
                    <a:pt x="876" y="2473"/>
                    <a:pt x="819" y="2455"/>
                    <a:pt x="762" y="2444"/>
                  </a:cubicBezTo>
                  <a:cubicBezTo>
                    <a:pt x="694" y="2433"/>
                    <a:pt x="631" y="2426"/>
                    <a:pt x="570" y="2426"/>
                  </a:cubicBezTo>
                  <a:cubicBezTo>
                    <a:pt x="546" y="2426"/>
                    <a:pt x="529" y="2426"/>
                    <a:pt x="507" y="2433"/>
                  </a:cubicBezTo>
                  <a:cubicBezTo>
                    <a:pt x="444" y="2439"/>
                    <a:pt x="381" y="2450"/>
                    <a:pt x="324" y="2467"/>
                  </a:cubicBezTo>
                  <a:cubicBezTo>
                    <a:pt x="279" y="2489"/>
                    <a:pt x="240" y="2507"/>
                    <a:pt x="205" y="2535"/>
                  </a:cubicBezTo>
                  <a:cubicBezTo>
                    <a:pt x="171" y="2557"/>
                    <a:pt x="137" y="2586"/>
                    <a:pt x="109" y="2615"/>
                  </a:cubicBezTo>
                  <a:cubicBezTo>
                    <a:pt x="85" y="2643"/>
                    <a:pt x="69" y="2677"/>
                    <a:pt x="46" y="2717"/>
                  </a:cubicBezTo>
                  <a:cubicBezTo>
                    <a:pt x="29" y="2751"/>
                    <a:pt x="17" y="2796"/>
                    <a:pt x="6" y="2835"/>
                  </a:cubicBezTo>
                  <a:cubicBezTo>
                    <a:pt x="1" y="2882"/>
                    <a:pt x="1" y="2927"/>
                    <a:pt x="1" y="2972"/>
                  </a:cubicBezTo>
                  <a:cubicBezTo>
                    <a:pt x="6" y="3024"/>
                    <a:pt x="17" y="3074"/>
                    <a:pt x="35" y="3120"/>
                  </a:cubicBezTo>
                  <a:cubicBezTo>
                    <a:pt x="51" y="3176"/>
                    <a:pt x="80" y="3223"/>
                    <a:pt x="114" y="3273"/>
                  </a:cubicBezTo>
                  <a:cubicBezTo>
                    <a:pt x="154" y="3331"/>
                    <a:pt x="200" y="3381"/>
                    <a:pt x="256" y="3427"/>
                  </a:cubicBezTo>
                  <a:cubicBezTo>
                    <a:pt x="319" y="3483"/>
                    <a:pt x="399" y="3530"/>
                    <a:pt x="484" y="3575"/>
                  </a:cubicBezTo>
                  <a:cubicBezTo>
                    <a:pt x="523" y="3598"/>
                    <a:pt x="570" y="3614"/>
                    <a:pt x="615" y="3632"/>
                  </a:cubicBezTo>
                  <a:cubicBezTo>
                    <a:pt x="665" y="3648"/>
                    <a:pt x="694" y="3695"/>
                    <a:pt x="694" y="3745"/>
                  </a:cubicBezTo>
                  <a:cubicBezTo>
                    <a:pt x="688" y="3790"/>
                    <a:pt x="654" y="3842"/>
                    <a:pt x="604" y="3847"/>
                  </a:cubicBezTo>
                  <a:cubicBezTo>
                    <a:pt x="552" y="3853"/>
                    <a:pt x="507" y="3865"/>
                    <a:pt x="467" y="3876"/>
                  </a:cubicBezTo>
                  <a:cubicBezTo>
                    <a:pt x="433" y="3892"/>
                    <a:pt x="399" y="3910"/>
                    <a:pt x="370" y="3926"/>
                  </a:cubicBezTo>
                  <a:cubicBezTo>
                    <a:pt x="342" y="3950"/>
                    <a:pt x="319" y="3973"/>
                    <a:pt x="297" y="3995"/>
                  </a:cubicBezTo>
                  <a:cubicBezTo>
                    <a:pt x="274" y="4023"/>
                    <a:pt x="256" y="4046"/>
                    <a:pt x="240" y="4081"/>
                  </a:cubicBezTo>
                  <a:cubicBezTo>
                    <a:pt x="222" y="4115"/>
                    <a:pt x="211" y="4149"/>
                    <a:pt x="205" y="4183"/>
                  </a:cubicBezTo>
                  <a:cubicBezTo>
                    <a:pt x="200" y="4222"/>
                    <a:pt x="200" y="4267"/>
                    <a:pt x="200" y="4308"/>
                  </a:cubicBezTo>
                  <a:cubicBezTo>
                    <a:pt x="205" y="4353"/>
                    <a:pt x="216" y="4398"/>
                    <a:pt x="234" y="4445"/>
                  </a:cubicBezTo>
                  <a:cubicBezTo>
                    <a:pt x="250" y="4495"/>
                    <a:pt x="279" y="4540"/>
                    <a:pt x="308" y="4592"/>
                  </a:cubicBezTo>
                  <a:cubicBezTo>
                    <a:pt x="336" y="4626"/>
                    <a:pt x="365" y="4660"/>
                    <a:pt x="399" y="4689"/>
                  </a:cubicBezTo>
                  <a:cubicBezTo>
                    <a:pt x="433" y="4717"/>
                    <a:pt x="473" y="4745"/>
                    <a:pt x="512" y="4762"/>
                  </a:cubicBezTo>
                  <a:cubicBezTo>
                    <a:pt x="563" y="4786"/>
                    <a:pt x="615" y="4802"/>
                    <a:pt x="677" y="4813"/>
                  </a:cubicBezTo>
                  <a:cubicBezTo>
                    <a:pt x="733" y="4825"/>
                    <a:pt x="801" y="4831"/>
                    <a:pt x="870" y="4831"/>
                  </a:cubicBezTo>
                  <a:cubicBezTo>
                    <a:pt x="904" y="4831"/>
                    <a:pt x="938" y="4831"/>
                    <a:pt x="979" y="4825"/>
                  </a:cubicBezTo>
                  <a:cubicBezTo>
                    <a:pt x="1183" y="4807"/>
                    <a:pt x="1388" y="4762"/>
                    <a:pt x="1575" y="4711"/>
                  </a:cubicBezTo>
                  <a:lnTo>
                    <a:pt x="1598" y="4711"/>
                  </a:lnTo>
                  <a:cubicBezTo>
                    <a:pt x="1632" y="4711"/>
                    <a:pt x="1666" y="4728"/>
                    <a:pt x="1682" y="4762"/>
                  </a:cubicBezTo>
                  <a:cubicBezTo>
                    <a:pt x="1700" y="4797"/>
                    <a:pt x="1700" y="4831"/>
                    <a:pt x="1677" y="4865"/>
                  </a:cubicBezTo>
                  <a:cubicBezTo>
                    <a:pt x="1671" y="4881"/>
                    <a:pt x="1661" y="4893"/>
                    <a:pt x="1654" y="4910"/>
                  </a:cubicBezTo>
                  <a:cubicBezTo>
                    <a:pt x="1632" y="4956"/>
                    <a:pt x="1614" y="5007"/>
                    <a:pt x="1609" y="5052"/>
                  </a:cubicBezTo>
                  <a:cubicBezTo>
                    <a:pt x="1603" y="5092"/>
                    <a:pt x="1598" y="5127"/>
                    <a:pt x="1598" y="5161"/>
                  </a:cubicBezTo>
                  <a:cubicBezTo>
                    <a:pt x="1603" y="5195"/>
                    <a:pt x="1609" y="5229"/>
                    <a:pt x="1620" y="5263"/>
                  </a:cubicBezTo>
                  <a:cubicBezTo>
                    <a:pt x="1637" y="5290"/>
                    <a:pt x="1648" y="5319"/>
                    <a:pt x="1666" y="5348"/>
                  </a:cubicBezTo>
                  <a:cubicBezTo>
                    <a:pt x="1695" y="5382"/>
                    <a:pt x="1722" y="5410"/>
                    <a:pt x="1751" y="5439"/>
                  </a:cubicBezTo>
                  <a:cubicBezTo>
                    <a:pt x="1790" y="5473"/>
                    <a:pt x="1836" y="5495"/>
                    <a:pt x="1881" y="5523"/>
                  </a:cubicBezTo>
                  <a:cubicBezTo>
                    <a:pt x="1939" y="5547"/>
                    <a:pt x="1995" y="5563"/>
                    <a:pt x="2052" y="5575"/>
                  </a:cubicBezTo>
                  <a:cubicBezTo>
                    <a:pt x="2097" y="5586"/>
                    <a:pt x="2138" y="5586"/>
                    <a:pt x="2177" y="5586"/>
                  </a:cubicBezTo>
                  <a:lnTo>
                    <a:pt x="2222" y="5586"/>
                  </a:lnTo>
                  <a:cubicBezTo>
                    <a:pt x="2274" y="5581"/>
                    <a:pt x="2314" y="5570"/>
                    <a:pt x="2359" y="5558"/>
                  </a:cubicBezTo>
                  <a:cubicBezTo>
                    <a:pt x="2393" y="5541"/>
                    <a:pt x="2427" y="5523"/>
                    <a:pt x="2456" y="5507"/>
                  </a:cubicBezTo>
                  <a:cubicBezTo>
                    <a:pt x="2484" y="5484"/>
                    <a:pt x="2513" y="5461"/>
                    <a:pt x="2529" y="5439"/>
                  </a:cubicBezTo>
                  <a:cubicBezTo>
                    <a:pt x="2552" y="5410"/>
                    <a:pt x="2574" y="5376"/>
                    <a:pt x="2592" y="5348"/>
                  </a:cubicBezTo>
                  <a:cubicBezTo>
                    <a:pt x="2608" y="5308"/>
                    <a:pt x="2621" y="5268"/>
                    <a:pt x="2632" y="5222"/>
                  </a:cubicBezTo>
                  <a:cubicBezTo>
                    <a:pt x="2632" y="5206"/>
                    <a:pt x="2637" y="5182"/>
                    <a:pt x="2637" y="5166"/>
                  </a:cubicBezTo>
                  <a:cubicBezTo>
                    <a:pt x="2642" y="5114"/>
                    <a:pt x="2683" y="5075"/>
                    <a:pt x="2734" y="5075"/>
                  </a:cubicBezTo>
                  <a:cubicBezTo>
                    <a:pt x="2762" y="5075"/>
                    <a:pt x="2791" y="5086"/>
                    <a:pt x="2807" y="5109"/>
                  </a:cubicBezTo>
                  <a:cubicBezTo>
                    <a:pt x="2825" y="5127"/>
                    <a:pt x="2831" y="5148"/>
                    <a:pt x="2831" y="5172"/>
                  </a:cubicBezTo>
                  <a:cubicBezTo>
                    <a:pt x="2836" y="5217"/>
                    <a:pt x="2847" y="5263"/>
                    <a:pt x="2859" y="5303"/>
                  </a:cubicBezTo>
                  <a:cubicBezTo>
                    <a:pt x="2870" y="5331"/>
                    <a:pt x="2881" y="5353"/>
                    <a:pt x="2899" y="5376"/>
                  </a:cubicBezTo>
                  <a:cubicBezTo>
                    <a:pt x="2910" y="5393"/>
                    <a:pt x="2927" y="5410"/>
                    <a:pt x="2944" y="5427"/>
                  </a:cubicBezTo>
                  <a:cubicBezTo>
                    <a:pt x="2962" y="5444"/>
                    <a:pt x="2983" y="5455"/>
                    <a:pt x="3001" y="5468"/>
                  </a:cubicBezTo>
                  <a:cubicBezTo>
                    <a:pt x="3024" y="5478"/>
                    <a:pt x="3046" y="5484"/>
                    <a:pt x="3069" y="5489"/>
                  </a:cubicBezTo>
                  <a:cubicBezTo>
                    <a:pt x="3092" y="5489"/>
                    <a:pt x="3114" y="5495"/>
                    <a:pt x="3132" y="5495"/>
                  </a:cubicBezTo>
                  <a:lnTo>
                    <a:pt x="3154" y="5495"/>
                  </a:lnTo>
                  <a:cubicBezTo>
                    <a:pt x="3177" y="5489"/>
                    <a:pt x="3206" y="5484"/>
                    <a:pt x="3234" y="5473"/>
                  </a:cubicBezTo>
                  <a:cubicBezTo>
                    <a:pt x="3256" y="5461"/>
                    <a:pt x="3279" y="5450"/>
                    <a:pt x="3303" y="5439"/>
                  </a:cubicBezTo>
                  <a:cubicBezTo>
                    <a:pt x="3319" y="5427"/>
                    <a:pt x="3337" y="5410"/>
                    <a:pt x="3353" y="5393"/>
                  </a:cubicBezTo>
                  <a:cubicBezTo>
                    <a:pt x="3365" y="5376"/>
                    <a:pt x="3376" y="5358"/>
                    <a:pt x="3387" y="5342"/>
                  </a:cubicBezTo>
                  <a:cubicBezTo>
                    <a:pt x="3393" y="5319"/>
                    <a:pt x="3405" y="5297"/>
                    <a:pt x="3410" y="5274"/>
                  </a:cubicBezTo>
                  <a:cubicBezTo>
                    <a:pt x="3410" y="5245"/>
                    <a:pt x="3416" y="5222"/>
                    <a:pt x="3410" y="5188"/>
                  </a:cubicBezTo>
                  <a:cubicBezTo>
                    <a:pt x="3410" y="5166"/>
                    <a:pt x="3405" y="5143"/>
                    <a:pt x="3399" y="5120"/>
                  </a:cubicBezTo>
                  <a:cubicBezTo>
                    <a:pt x="3387" y="5098"/>
                    <a:pt x="3371" y="5069"/>
                    <a:pt x="3358" y="5046"/>
                  </a:cubicBezTo>
                  <a:cubicBezTo>
                    <a:pt x="3331" y="4983"/>
                    <a:pt x="3353" y="4915"/>
                    <a:pt x="3410" y="4888"/>
                  </a:cubicBezTo>
                  <a:cubicBezTo>
                    <a:pt x="3427" y="4876"/>
                    <a:pt x="3444" y="4870"/>
                    <a:pt x="3461" y="4870"/>
                  </a:cubicBezTo>
                  <a:cubicBezTo>
                    <a:pt x="3507" y="4870"/>
                    <a:pt x="3552" y="4899"/>
                    <a:pt x="3570" y="4933"/>
                  </a:cubicBezTo>
                  <a:cubicBezTo>
                    <a:pt x="3586" y="4972"/>
                    <a:pt x="3604" y="5007"/>
                    <a:pt x="3626" y="5041"/>
                  </a:cubicBezTo>
                  <a:cubicBezTo>
                    <a:pt x="3660" y="5086"/>
                    <a:pt x="3699" y="5132"/>
                    <a:pt x="3746" y="5172"/>
                  </a:cubicBezTo>
                  <a:cubicBezTo>
                    <a:pt x="3791" y="5206"/>
                    <a:pt x="3836" y="5234"/>
                    <a:pt x="3882" y="5263"/>
                  </a:cubicBezTo>
                  <a:cubicBezTo>
                    <a:pt x="3927" y="5285"/>
                    <a:pt x="3979" y="5303"/>
                    <a:pt x="4035" y="5313"/>
                  </a:cubicBezTo>
                  <a:cubicBezTo>
                    <a:pt x="4087" y="5319"/>
                    <a:pt x="4132" y="5324"/>
                    <a:pt x="4183" y="5324"/>
                  </a:cubicBezTo>
                  <a:lnTo>
                    <a:pt x="4239" y="5324"/>
                  </a:lnTo>
                  <a:cubicBezTo>
                    <a:pt x="4320" y="5313"/>
                    <a:pt x="4399" y="5297"/>
                    <a:pt x="4473" y="5268"/>
                  </a:cubicBezTo>
                  <a:cubicBezTo>
                    <a:pt x="4541" y="5245"/>
                    <a:pt x="4604" y="5211"/>
                    <a:pt x="4666" y="5172"/>
                  </a:cubicBezTo>
                  <a:cubicBezTo>
                    <a:pt x="4711" y="5137"/>
                    <a:pt x="4756" y="5098"/>
                    <a:pt x="4790" y="5052"/>
                  </a:cubicBezTo>
                  <a:cubicBezTo>
                    <a:pt x="4819" y="5017"/>
                    <a:pt x="4842" y="4983"/>
                    <a:pt x="4859" y="4949"/>
                  </a:cubicBezTo>
                  <a:cubicBezTo>
                    <a:pt x="4876" y="4922"/>
                    <a:pt x="4882" y="4893"/>
                    <a:pt x="4893" y="4859"/>
                  </a:cubicBezTo>
                  <a:lnTo>
                    <a:pt x="4893" y="4779"/>
                  </a:lnTo>
                  <a:cubicBezTo>
                    <a:pt x="4887" y="4745"/>
                    <a:pt x="4882" y="4711"/>
                    <a:pt x="4871" y="4683"/>
                  </a:cubicBezTo>
                  <a:cubicBezTo>
                    <a:pt x="4859" y="4649"/>
                    <a:pt x="4842" y="4615"/>
                    <a:pt x="4814" y="4574"/>
                  </a:cubicBezTo>
                  <a:cubicBezTo>
                    <a:pt x="4803" y="4558"/>
                    <a:pt x="4785" y="4535"/>
                    <a:pt x="4763" y="4513"/>
                  </a:cubicBezTo>
                  <a:cubicBezTo>
                    <a:pt x="4717" y="4461"/>
                    <a:pt x="4711" y="4382"/>
                    <a:pt x="4751" y="4325"/>
                  </a:cubicBezTo>
                  <a:cubicBezTo>
                    <a:pt x="4779" y="4280"/>
                    <a:pt x="4831" y="4251"/>
                    <a:pt x="4882" y="4251"/>
                  </a:cubicBezTo>
                  <a:cubicBezTo>
                    <a:pt x="4899" y="4251"/>
                    <a:pt x="4916" y="4257"/>
                    <a:pt x="4934" y="4262"/>
                  </a:cubicBezTo>
                  <a:cubicBezTo>
                    <a:pt x="5013" y="4291"/>
                    <a:pt x="5097" y="4319"/>
                    <a:pt x="5194" y="4336"/>
                  </a:cubicBezTo>
                  <a:cubicBezTo>
                    <a:pt x="5285" y="4353"/>
                    <a:pt x="5382" y="4359"/>
                    <a:pt x="5472" y="4359"/>
                  </a:cubicBezTo>
                  <a:lnTo>
                    <a:pt x="5575" y="4359"/>
                  </a:lnTo>
                  <a:cubicBezTo>
                    <a:pt x="5671" y="4348"/>
                    <a:pt x="5763" y="4325"/>
                    <a:pt x="5847" y="4296"/>
                  </a:cubicBezTo>
                  <a:cubicBezTo>
                    <a:pt x="5910" y="4274"/>
                    <a:pt x="5962" y="4246"/>
                    <a:pt x="6012" y="4212"/>
                  </a:cubicBezTo>
                  <a:cubicBezTo>
                    <a:pt x="6052" y="4183"/>
                    <a:pt x="6086" y="4149"/>
                    <a:pt x="6120" y="4115"/>
                  </a:cubicBezTo>
                  <a:cubicBezTo>
                    <a:pt x="6149" y="4081"/>
                    <a:pt x="6172" y="4041"/>
                    <a:pt x="6195" y="4007"/>
                  </a:cubicBezTo>
                  <a:cubicBezTo>
                    <a:pt x="6211" y="3967"/>
                    <a:pt x="6222" y="3921"/>
                    <a:pt x="6235" y="3876"/>
                  </a:cubicBezTo>
                  <a:cubicBezTo>
                    <a:pt x="6240" y="3836"/>
                    <a:pt x="6245" y="3797"/>
                    <a:pt x="6240" y="3751"/>
                  </a:cubicBezTo>
                  <a:cubicBezTo>
                    <a:pt x="6235" y="3706"/>
                    <a:pt x="6222" y="3661"/>
                    <a:pt x="6206" y="3609"/>
                  </a:cubicBezTo>
                  <a:cubicBezTo>
                    <a:pt x="6183" y="3551"/>
                    <a:pt x="6154" y="3496"/>
                    <a:pt x="6120" y="3444"/>
                  </a:cubicBezTo>
                  <a:cubicBezTo>
                    <a:pt x="6075" y="3388"/>
                    <a:pt x="6025" y="3331"/>
                    <a:pt x="5967" y="3279"/>
                  </a:cubicBezTo>
                  <a:cubicBezTo>
                    <a:pt x="5894" y="3223"/>
                    <a:pt x="5831" y="3176"/>
                    <a:pt x="5763" y="3142"/>
                  </a:cubicBezTo>
                  <a:cubicBezTo>
                    <a:pt x="5700" y="3115"/>
                    <a:pt x="5637" y="3092"/>
                    <a:pt x="5564" y="3081"/>
                  </a:cubicBezTo>
                  <a:lnTo>
                    <a:pt x="5547" y="3074"/>
                  </a:lnTo>
                  <a:cubicBezTo>
                    <a:pt x="5519" y="3069"/>
                    <a:pt x="5490" y="3063"/>
                    <a:pt x="5472" y="3040"/>
                  </a:cubicBezTo>
                  <a:cubicBezTo>
                    <a:pt x="5450" y="3018"/>
                    <a:pt x="5438" y="2990"/>
                    <a:pt x="5445" y="2961"/>
                  </a:cubicBezTo>
                  <a:cubicBezTo>
                    <a:pt x="5445" y="2910"/>
                    <a:pt x="5485" y="2870"/>
                    <a:pt x="5530" y="2859"/>
                  </a:cubicBezTo>
                  <a:cubicBezTo>
                    <a:pt x="5615" y="2835"/>
                    <a:pt x="5684" y="2819"/>
                    <a:pt x="5745" y="2796"/>
                  </a:cubicBezTo>
                  <a:cubicBezTo>
                    <a:pt x="5825" y="2767"/>
                    <a:pt x="5894" y="2728"/>
                    <a:pt x="5962" y="2688"/>
                  </a:cubicBezTo>
                  <a:cubicBezTo>
                    <a:pt x="6007" y="2654"/>
                    <a:pt x="6046" y="2615"/>
                    <a:pt x="6086" y="2575"/>
                  </a:cubicBezTo>
                  <a:cubicBezTo>
                    <a:pt x="6109" y="2546"/>
                    <a:pt x="6127" y="2512"/>
                    <a:pt x="6143" y="2484"/>
                  </a:cubicBezTo>
                  <a:cubicBezTo>
                    <a:pt x="6161" y="2455"/>
                    <a:pt x="6166" y="2421"/>
                    <a:pt x="6177" y="2392"/>
                  </a:cubicBezTo>
                  <a:cubicBezTo>
                    <a:pt x="6183" y="2353"/>
                    <a:pt x="6183" y="2319"/>
                    <a:pt x="6177" y="2285"/>
                  </a:cubicBezTo>
                  <a:cubicBezTo>
                    <a:pt x="6177" y="2250"/>
                    <a:pt x="6166" y="2216"/>
                    <a:pt x="6154" y="2177"/>
                  </a:cubicBezTo>
                  <a:cubicBezTo>
                    <a:pt x="6138" y="2137"/>
                    <a:pt x="6120" y="2103"/>
                    <a:pt x="6093" y="2064"/>
                  </a:cubicBezTo>
                  <a:cubicBezTo>
                    <a:pt x="6064" y="2017"/>
                    <a:pt x="6025" y="1978"/>
                    <a:pt x="5984" y="1938"/>
                  </a:cubicBezTo>
                  <a:cubicBezTo>
                    <a:pt x="5928" y="1899"/>
                    <a:pt x="5870" y="1859"/>
                    <a:pt x="5808" y="1825"/>
                  </a:cubicBezTo>
                  <a:cubicBezTo>
                    <a:pt x="5729" y="1791"/>
                    <a:pt x="5650" y="1768"/>
                    <a:pt x="5564" y="1751"/>
                  </a:cubicBezTo>
                  <a:cubicBezTo>
                    <a:pt x="5495" y="1739"/>
                    <a:pt x="5427" y="1734"/>
                    <a:pt x="5354" y="1734"/>
                  </a:cubicBezTo>
                  <a:lnTo>
                    <a:pt x="5246" y="1734"/>
                  </a:lnTo>
                  <a:cubicBezTo>
                    <a:pt x="5149" y="1751"/>
                    <a:pt x="5047" y="1768"/>
                    <a:pt x="4950" y="1802"/>
                  </a:cubicBezTo>
                  <a:lnTo>
                    <a:pt x="4921" y="1802"/>
                  </a:lnTo>
                  <a:cubicBezTo>
                    <a:pt x="4893" y="1802"/>
                    <a:pt x="4859" y="1785"/>
                    <a:pt x="4842" y="1757"/>
                  </a:cubicBezTo>
                  <a:cubicBezTo>
                    <a:pt x="4819" y="1728"/>
                    <a:pt x="4814" y="1694"/>
                    <a:pt x="4824" y="1665"/>
                  </a:cubicBezTo>
                  <a:cubicBezTo>
                    <a:pt x="4859" y="1581"/>
                    <a:pt x="4899" y="1495"/>
                    <a:pt x="4944" y="1404"/>
                  </a:cubicBezTo>
                  <a:cubicBezTo>
                    <a:pt x="5013" y="1251"/>
                    <a:pt x="5092" y="1080"/>
                    <a:pt x="5131" y="899"/>
                  </a:cubicBezTo>
                  <a:cubicBezTo>
                    <a:pt x="5144" y="836"/>
                    <a:pt x="5144" y="773"/>
                    <a:pt x="5144" y="722"/>
                  </a:cubicBezTo>
                  <a:cubicBezTo>
                    <a:pt x="5138" y="682"/>
                    <a:pt x="5126" y="648"/>
                    <a:pt x="5120" y="614"/>
                  </a:cubicBezTo>
                  <a:cubicBezTo>
                    <a:pt x="5104" y="585"/>
                    <a:pt x="5092" y="558"/>
                    <a:pt x="5075" y="529"/>
                  </a:cubicBezTo>
                  <a:cubicBezTo>
                    <a:pt x="5052" y="506"/>
                    <a:pt x="5029" y="478"/>
                    <a:pt x="5002" y="449"/>
                  </a:cubicBezTo>
                  <a:cubicBezTo>
                    <a:pt x="4968" y="427"/>
                    <a:pt x="4939" y="404"/>
                    <a:pt x="4905" y="388"/>
                  </a:cubicBezTo>
                  <a:cubicBezTo>
                    <a:pt x="4871" y="370"/>
                    <a:pt x="4837" y="359"/>
                    <a:pt x="4797" y="353"/>
                  </a:cubicBezTo>
                  <a:cubicBezTo>
                    <a:pt x="4774" y="347"/>
                    <a:pt x="4745" y="347"/>
                    <a:pt x="4717" y="347"/>
                  </a:cubicBezTo>
                  <a:lnTo>
                    <a:pt x="4683" y="347"/>
                  </a:lnTo>
                  <a:cubicBezTo>
                    <a:pt x="4632" y="353"/>
                    <a:pt x="4580" y="364"/>
                    <a:pt x="4530" y="381"/>
                  </a:cubicBezTo>
                  <a:cubicBezTo>
                    <a:pt x="4449" y="415"/>
                    <a:pt x="4381" y="449"/>
                    <a:pt x="4302" y="506"/>
                  </a:cubicBezTo>
                  <a:cubicBezTo>
                    <a:pt x="4211" y="574"/>
                    <a:pt x="4121" y="653"/>
                    <a:pt x="4035" y="745"/>
                  </a:cubicBezTo>
                  <a:cubicBezTo>
                    <a:pt x="3967" y="836"/>
                    <a:pt x="3904" y="933"/>
                    <a:pt x="3853" y="1035"/>
                  </a:cubicBezTo>
                  <a:cubicBezTo>
                    <a:pt x="3836" y="1063"/>
                    <a:pt x="3802" y="1086"/>
                    <a:pt x="3768" y="1091"/>
                  </a:cubicBezTo>
                  <a:cubicBezTo>
                    <a:pt x="3762" y="1091"/>
                    <a:pt x="3751" y="1097"/>
                    <a:pt x="3746" y="1097"/>
                  </a:cubicBezTo>
                  <a:cubicBezTo>
                    <a:pt x="3728" y="1097"/>
                    <a:pt x="3717" y="1091"/>
                    <a:pt x="3706" y="1091"/>
                  </a:cubicBezTo>
                  <a:cubicBezTo>
                    <a:pt x="3660" y="1075"/>
                    <a:pt x="3631" y="1046"/>
                    <a:pt x="3620" y="994"/>
                  </a:cubicBezTo>
                  <a:cubicBezTo>
                    <a:pt x="3586" y="899"/>
                    <a:pt x="3563" y="797"/>
                    <a:pt x="3541" y="694"/>
                  </a:cubicBezTo>
                  <a:lnTo>
                    <a:pt x="3541" y="682"/>
                  </a:lnTo>
                  <a:cubicBezTo>
                    <a:pt x="3518" y="574"/>
                    <a:pt x="3489" y="461"/>
                    <a:pt x="3455" y="353"/>
                  </a:cubicBezTo>
                  <a:cubicBezTo>
                    <a:pt x="3427" y="285"/>
                    <a:pt x="3399" y="233"/>
                    <a:pt x="3365" y="176"/>
                  </a:cubicBezTo>
                  <a:cubicBezTo>
                    <a:pt x="3348" y="149"/>
                    <a:pt x="3319" y="126"/>
                    <a:pt x="3297" y="97"/>
                  </a:cubicBezTo>
                  <a:cubicBezTo>
                    <a:pt x="3268" y="81"/>
                    <a:pt x="3245" y="63"/>
                    <a:pt x="3217" y="47"/>
                  </a:cubicBezTo>
                  <a:cubicBezTo>
                    <a:pt x="3177" y="29"/>
                    <a:pt x="3137" y="18"/>
                    <a:pt x="3098" y="13"/>
                  </a:cubicBezTo>
                  <a:cubicBezTo>
                    <a:pt x="3064" y="6"/>
                    <a:pt x="3024" y="0"/>
                    <a:pt x="2983" y="0"/>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7" name="Google Shape;2231;p27"/>
            <p:cNvSpPr>
              <a:spLocks noChangeArrowheads="1"/>
            </p:cNvSpPr>
            <p:nvPr/>
          </p:nvSpPr>
          <p:spPr bwMode="auto">
            <a:xfrm flipH="1">
              <a:off x="1460421" y="3574111"/>
              <a:ext cx="19881" cy="29827"/>
            </a:xfrm>
            <a:custGeom>
              <a:avLst/>
              <a:gdLst>
                <a:gd name="T0" fmla="*/ 0 w 694"/>
                <a:gd name="T1" fmla="*/ 0 h 1006"/>
                <a:gd name="T2" fmla="*/ 694 w 694"/>
                <a:gd name="T3" fmla="*/ 1006 h 1006"/>
              </a:gdLst>
              <a:ahLst/>
              <a:cxnLst/>
              <a:rect l="T0" t="T1" r="T2" b="T3"/>
              <a:pathLst>
                <a:path w="694" h="1006" extrusionOk="0">
                  <a:moveTo>
                    <a:pt x="649" y="869"/>
                  </a:moveTo>
                  <a:cubicBezTo>
                    <a:pt x="677" y="892"/>
                    <a:pt x="694" y="927"/>
                    <a:pt x="694" y="966"/>
                  </a:cubicBezTo>
                  <a:cubicBezTo>
                    <a:pt x="694" y="977"/>
                    <a:pt x="688" y="995"/>
                    <a:pt x="683" y="1006"/>
                  </a:cubicBezTo>
                  <a:cubicBezTo>
                    <a:pt x="688" y="995"/>
                    <a:pt x="694" y="977"/>
                    <a:pt x="694" y="966"/>
                  </a:cubicBezTo>
                  <a:cubicBezTo>
                    <a:pt x="694" y="927"/>
                    <a:pt x="677" y="892"/>
                    <a:pt x="649" y="869"/>
                  </a:cubicBezTo>
                  <a:close/>
                  <a:moveTo>
                    <a:pt x="370" y="733"/>
                  </a:moveTo>
                  <a:cubicBezTo>
                    <a:pt x="399" y="751"/>
                    <a:pt x="433" y="772"/>
                    <a:pt x="473" y="790"/>
                  </a:cubicBezTo>
                  <a:cubicBezTo>
                    <a:pt x="433" y="772"/>
                    <a:pt x="399" y="751"/>
                    <a:pt x="370" y="733"/>
                  </a:cubicBezTo>
                  <a:close/>
                  <a:moveTo>
                    <a:pt x="132" y="523"/>
                  </a:moveTo>
                  <a:cubicBezTo>
                    <a:pt x="166" y="568"/>
                    <a:pt x="205" y="609"/>
                    <a:pt x="256" y="648"/>
                  </a:cubicBezTo>
                  <a:cubicBezTo>
                    <a:pt x="263" y="654"/>
                    <a:pt x="268" y="659"/>
                    <a:pt x="274" y="665"/>
                  </a:cubicBezTo>
                  <a:cubicBezTo>
                    <a:pt x="268" y="659"/>
                    <a:pt x="263" y="654"/>
                    <a:pt x="256" y="648"/>
                  </a:cubicBezTo>
                  <a:cubicBezTo>
                    <a:pt x="205" y="609"/>
                    <a:pt x="166" y="568"/>
                    <a:pt x="132" y="523"/>
                  </a:cubicBezTo>
                  <a:close/>
                  <a:moveTo>
                    <a:pt x="46" y="370"/>
                  </a:moveTo>
                  <a:cubicBezTo>
                    <a:pt x="58" y="404"/>
                    <a:pt x="80" y="444"/>
                    <a:pt x="98" y="478"/>
                  </a:cubicBezTo>
                  <a:cubicBezTo>
                    <a:pt x="80" y="444"/>
                    <a:pt x="58" y="404"/>
                    <a:pt x="46" y="370"/>
                  </a:cubicBezTo>
                  <a:close/>
                  <a:moveTo>
                    <a:pt x="24" y="1"/>
                  </a:moveTo>
                  <a:cubicBezTo>
                    <a:pt x="17" y="17"/>
                    <a:pt x="12" y="40"/>
                    <a:pt x="6" y="56"/>
                  </a:cubicBezTo>
                  <a:cubicBezTo>
                    <a:pt x="1" y="103"/>
                    <a:pt x="1" y="148"/>
                    <a:pt x="1" y="193"/>
                  </a:cubicBezTo>
                  <a:cubicBezTo>
                    <a:pt x="1" y="221"/>
                    <a:pt x="6" y="245"/>
                    <a:pt x="12" y="268"/>
                  </a:cubicBezTo>
                  <a:cubicBezTo>
                    <a:pt x="6" y="245"/>
                    <a:pt x="1" y="221"/>
                    <a:pt x="1" y="193"/>
                  </a:cubicBezTo>
                  <a:cubicBezTo>
                    <a:pt x="1" y="148"/>
                    <a:pt x="1" y="103"/>
                    <a:pt x="6" y="56"/>
                  </a:cubicBezTo>
                  <a:cubicBezTo>
                    <a:pt x="12" y="40"/>
                    <a:pt x="17" y="17"/>
                    <a:pt x="24" y="1"/>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8" name="Google Shape;2232;p27"/>
            <p:cNvSpPr>
              <a:spLocks noChangeArrowheads="1"/>
            </p:cNvSpPr>
            <p:nvPr/>
          </p:nvSpPr>
          <p:spPr bwMode="auto">
            <a:xfrm flipH="1">
              <a:off x="1297112" y="3602517"/>
              <a:ext cx="0" cy="2841"/>
            </a:xfrm>
            <a:custGeom>
              <a:avLst/>
              <a:gdLst>
                <a:gd name="T0" fmla="*/ 0 w 12"/>
                <a:gd name="T1" fmla="*/ 0 h 138"/>
                <a:gd name="T2" fmla="*/ 12 w 12"/>
                <a:gd name="T3" fmla="*/ 138 h 138"/>
              </a:gdLst>
              <a:ahLst/>
              <a:cxnLst/>
              <a:rect l="T0" t="T1" r="T2" b="T3"/>
              <a:pathLst>
                <a:path w="12" h="138" extrusionOk="0">
                  <a:moveTo>
                    <a:pt x="1" y="1"/>
                  </a:moveTo>
                  <a:cubicBezTo>
                    <a:pt x="6" y="13"/>
                    <a:pt x="6" y="19"/>
                    <a:pt x="6" y="30"/>
                  </a:cubicBezTo>
                  <a:cubicBezTo>
                    <a:pt x="11" y="69"/>
                    <a:pt x="6" y="103"/>
                    <a:pt x="6" y="137"/>
                  </a:cubicBezTo>
                  <a:cubicBezTo>
                    <a:pt x="6" y="103"/>
                    <a:pt x="11" y="69"/>
                    <a:pt x="6" y="30"/>
                  </a:cubicBezTo>
                  <a:cubicBezTo>
                    <a:pt x="6" y="19"/>
                    <a:pt x="6" y="13"/>
                    <a:pt x="1"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9" name="Google Shape;2233;p27"/>
            <p:cNvSpPr>
              <a:spLocks noChangeArrowheads="1"/>
            </p:cNvSpPr>
            <p:nvPr/>
          </p:nvSpPr>
          <p:spPr bwMode="auto">
            <a:xfrm flipH="1">
              <a:off x="1461840" y="3605358"/>
              <a:ext cx="9941" cy="4261"/>
            </a:xfrm>
            <a:custGeom>
              <a:avLst/>
              <a:gdLst>
                <a:gd name="T0" fmla="*/ 0 w 342"/>
                <a:gd name="T1" fmla="*/ 0 h 159"/>
                <a:gd name="T2" fmla="*/ 342 w 342"/>
                <a:gd name="T3" fmla="*/ 159 h 159"/>
              </a:gdLst>
              <a:ahLst/>
              <a:cxnLst/>
              <a:rect l="T0" t="T1" r="T2" b="T3"/>
              <a:pathLst>
                <a:path w="342" h="159" extrusionOk="0">
                  <a:moveTo>
                    <a:pt x="51" y="113"/>
                  </a:moveTo>
                  <a:cubicBezTo>
                    <a:pt x="29" y="124"/>
                    <a:pt x="17" y="142"/>
                    <a:pt x="0" y="158"/>
                  </a:cubicBezTo>
                  <a:cubicBezTo>
                    <a:pt x="17" y="142"/>
                    <a:pt x="29" y="124"/>
                    <a:pt x="51" y="113"/>
                  </a:cubicBezTo>
                  <a:close/>
                  <a:moveTo>
                    <a:pt x="341" y="0"/>
                  </a:moveTo>
                  <a:cubicBezTo>
                    <a:pt x="329" y="11"/>
                    <a:pt x="318" y="16"/>
                    <a:pt x="302" y="16"/>
                  </a:cubicBezTo>
                  <a:cubicBezTo>
                    <a:pt x="278" y="22"/>
                    <a:pt x="255" y="22"/>
                    <a:pt x="239" y="27"/>
                  </a:cubicBezTo>
                  <a:cubicBezTo>
                    <a:pt x="255" y="22"/>
                    <a:pt x="278" y="22"/>
                    <a:pt x="302" y="16"/>
                  </a:cubicBezTo>
                  <a:cubicBezTo>
                    <a:pt x="318" y="16"/>
                    <a:pt x="329" y="11"/>
                    <a:pt x="341"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0" name="Google Shape;2234;p27"/>
            <p:cNvSpPr>
              <a:spLocks noChangeArrowheads="1"/>
            </p:cNvSpPr>
            <p:nvPr/>
          </p:nvSpPr>
          <p:spPr bwMode="auto">
            <a:xfrm flipH="1">
              <a:off x="1471781" y="3609619"/>
              <a:ext cx="0" cy="0"/>
            </a:xfrm>
            <a:custGeom>
              <a:avLst/>
              <a:gdLst>
                <a:gd name="T0" fmla="*/ 0 w 7"/>
                <a:gd name="T1" fmla="*/ 0 h 6"/>
                <a:gd name="T2" fmla="*/ 7 w 7"/>
                <a:gd name="T3" fmla="*/ 6 h 6"/>
              </a:gdLst>
              <a:ahLst/>
              <a:cxnLst/>
              <a:rect l="T0" t="T1" r="T2" b="T3"/>
              <a:pathLst>
                <a:path w="7" h="6" extrusionOk="0">
                  <a:moveTo>
                    <a:pt x="6" y="0"/>
                  </a:moveTo>
                  <a:cubicBezTo>
                    <a:pt x="1" y="0"/>
                    <a:pt x="1" y="6"/>
                    <a:pt x="1" y="6"/>
                  </a:cubicBezTo>
                  <a:lnTo>
                    <a:pt x="6" y="0"/>
                  </a:ln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1" name="Google Shape;2235;p27"/>
            <p:cNvSpPr>
              <a:spLocks noChangeArrowheads="1"/>
            </p:cNvSpPr>
            <p:nvPr/>
          </p:nvSpPr>
          <p:spPr bwMode="auto">
            <a:xfrm flipH="1">
              <a:off x="1474621" y="3620982"/>
              <a:ext cx="0" cy="0"/>
            </a:xfrm>
            <a:custGeom>
              <a:avLst/>
              <a:gdLst>
                <a:gd name="T0" fmla="*/ 0 w 1"/>
                <a:gd name="T1" fmla="*/ 0 h 1"/>
                <a:gd name="T2" fmla="*/ 1 w 1"/>
                <a:gd name="T3" fmla="*/ 1 h 1"/>
              </a:gdLst>
              <a:ahLst/>
              <a:cxnLst/>
              <a:rect l="T0" t="T1" r="T2" b="T3"/>
              <a:pathLst>
                <a:path w="1" h="1" extrusionOk="0">
                  <a:moveTo>
                    <a:pt x="0" y="0"/>
                  </a:moveTo>
                  <a:lnTo>
                    <a:pt x="0" y="0"/>
                  </a:ln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2" name="Google Shape;2236;p27"/>
            <p:cNvSpPr>
              <a:spLocks noChangeArrowheads="1"/>
            </p:cNvSpPr>
            <p:nvPr/>
          </p:nvSpPr>
          <p:spPr bwMode="auto">
            <a:xfrm flipH="1">
              <a:off x="1474621" y="3615301"/>
              <a:ext cx="0" cy="5681"/>
            </a:xfrm>
            <a:custGeom>
              <a:avLst/>
              <a:gdLst>
                <a:gd name="T0" fmla="*/ 0 w 12"/>
                <a:gd name="T1" fmla="*/ 0 h 200"/>
                <a:gd name="T2" fmla="*/ 12 w 12"/>
                <a:gd name="T3" fmla="*/ 200 h 200"/>
              </a:gdLst>
              <a:ahLst/>
              <a:cxnLst/>
              <a:rect l="T0" t="T1" r="T2" b="T3"/>
              <a:pathLst>
                <a:path w="12" h="200" extrusionOk="0">
                  <a:moveTo>
                    <a:pt x="12" y="0"/>
                  </a:moveTo>
                  <a:lnTo>
                    <a:pt x="12" y="0"/>
                  </a:lnTo>
                  <a:cubicBezTo>
                    <a:pt x="12" y="11"/>
                    <a:pt x="6" y="18"/>
                    <a:pt x="6" y="29"/>
                  </a:cubicBezTo>
                  <a:cubicBezTo>
                    <a:pt x="12" y="18"/>
                    <a:pt x="12" y="11"/>
                    <a:pt x="12" y="0"/>
                  </a:cubicBezTo>
                  <a:close/>
                  <a:moveTo>
                    <a:pt x="1" y="154"/>
                  </a:moveTo>
                  <a:cubicBezTo>
                    <a:pt x="1" y="171"/>
                    <a:pt x="6" y="182"/>
                    <a:pt x="6" y="199"/>
                  </a:cubicBezTo>
                  <a:cubicBezTo>
                    <a:pt x="6" y="182"/>
                    <a:pt x="6" y="171"/>
                    <a:pt x="1" y="154"/>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3" name="Google Shape;2237;p27"/>
            <p:cNvSpPr>
              <a:spLocks noChangeArrowheads="1"/>
            </p:cNvSpPr>
            <p:nvPr/>
          </p:nvSpPr>
          <p:spPr bwMode="auto">
            <a:xfrm flipH="1">
              <a:off x="1473201" y="3620982"/>
              <a:ext cx="1421" cy="1420"/>
            </a:xfrm>
            <a:custGeom>
              <a:avLst/>
              <a:gdLst>
                <a:gd name="T0" fmla="*/ 0 w 17"/>
                <a:gd name="T1" fmla="*/ 0 h 51"/>
                <a:gd name="T2" fmla="*/ 17 w 17"/>
                <a:gd name="T3" fmla="*/ 51 h 51"/>
              </a:gdLst>
              <a:ahLst/>
              <a:cxnLst/>
              <a:rect l="T0" t="T1" r="T2" b="T3"/>
              <a:pathLst>
                <a:path w="17" h="51" extrusionOk="0">
                  <a:moveTo>
                    <a:pt x="0" y="0"/>
                  </a:moveTo>
                  <a:lnTo>
                    <a:pt x="0" y="0"/>
                  </a:lnTo>
                  <a:cubicBezTo>
                    <a:pt x="6" y="17"/>
                    <a:pt x="11" y="34"/>
                    <a:pt x="17" y="51"/>
                  </a:cubicBezTo>
                  <a:cubicBezTo>
                    <a:pt x="11" y="34"/>
                    <a:pt x="6" y="17"/>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4" name="Google Shape;2238;p27"/>
            <p:cNvSpPr>
              <a:spLocks noChangeArrowheads="1"/>
            </p:cNvSpPr>
            <p:nvPr/>
          </p:nvSpPr>
          <p:spPr bwMode="auto">
            <a:xfrm flipH="1">
              <a:off x="1335455" y="3618141"/>
              <a:ext cx="4260" cy="0"/>
            </a:xfrm>
            <a:custGeom>
              <a:avLst/>
              <a:gdLst>
                <a:gd name="T0" fmla="*/ 0 w 114"/>
                <a:gd name="T1" fmla="*/ 0 h 24"/>
                <a:gd name="T2" fmla="*/ 114 w 114"/>
                <a:gd name="T3" fmla="*/ 24 h 24"/>
              </a:gdLst>
              <a:ahLst/>
              <a:cxnLst/>
              <a:rect l="T0" t="T1" r="T2" b="T3"/>
              <a:pathLst>
                <a:path w="114" h="24" extrusionOk="0">
                  <a:moveTo>
                    <a:pt x="80" y="0"/>
                  </a:moveTo>
                  <a:cubicBezTo>
                    <a:pt x="51" y="0"/>
                    <a:pt x="22" y="11"/>
                    <a:pt x="1" y="23"/>
                  </a:cubicBezTo>
                  <a:cubicBezTo>
                    <a:pt x="22" y="11"/>
                    <a:pt x="51" y="0"/>
                    <a:pt x="80" y="0"/>
                  </a:cubicBezTo>
                  <a:cubicBezTo>
                    <a:pt x="91" y="0"/>
                    <a:pt x="103" y="0"/>
                    <a:pt x="114" y="6"/>
                  </a:cubicBezTo>
                  <a:cubicBezTo>
                    <a:pt x="103" y="0"/>
                    <a:pt x="91" y="0"/>
                    <a:pt x="8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5" name="Google Shape;2239;p27"/>
            <p:cNvSpPr>
              <a:spLocks noChangeArrowheads="1"/>
            </p:cNvSpPr>
            <p:nvPr/>
          </p:nvSpPr>
          <p:spPr bwMode="auto">
            <a:xfrm flipH="1">
              <a:off x="1315574" y="3619561"/>
              <a:ext cx="14201" cy="1421"/>
            </a:xfrm>
            <a:custGeom>
              <a:avLst/>
              <a:gdLst>
                <a:gd name="T0" fmla="*/ 0 w 519"/>
                <a:gd name="T1" fmla="*/ 0 h 46"/>
                <a:gd name="T2" fmla="*/ 519 w 519"/>
                <a:gd name="T3" fmla="*/ 46 h 46"/>
              </a:gdLst>
              <a:ahLst/>
              <a:cxnLst/>
              <a:rect l="T0" t="T1" r="T2" b="T3"/>
              <a:pathLst>
                <a:path w="519" h="46" extrusionOk="0">
                  <a:moveTo>
                    <a:pt x="0" y="1"/>
                  </a:moveTo>
                  <a:lnTo>
                    <a:pt x="0" y="1"/>
                  </a:lnTo>
                  <a:cubicBezTo>
                    <a:pt x="29" y="6"/>
                    <a:pt x="63" y="17"/>
                    <a:pt x="97" y="23"/>
                  </a:cubicBezTo>
                  <a:cubicBezTo>
                    <a:pt x="188" y="40"/>
                    <a:pt x="285" y="46"/>
                    <a:pt x="375" y="46"/>
                  </a:cubicBezTo>
                  <a:lnTo>
                    <a:pt x="478" y="46"/>
                  </a:lnTo>
                  <a:cubicBezTo>
                    <a:pt x="495" y="40"/>
                    <a:pt x="506" y="40"/>
                    <a:pt x="518" y="40"/>
                  </a:cubicBezTo>
                  <a:cubicBezTo>
                    <a:pt x="506" y="40"/>
                    <a:pt x="495" y="40"/>
                    <a:pt x="478" y="46"/>
                  </a:cubicBezTo>
                  <a:lnTo>
                    <a:pt x="375" y="46"/>
                  </a:lnTo>
                  <a:cubicBezTo>
                    <a:pt x="285" y="46"/>
                    <a:pt x="188" y="40"/>
                    <a:pt x="97" y="23"/>
                  </a:cubicBezTo>
                  <a:cubicBezTo>
                    <a:pt x="63" y="17"/>
                    <a:pt x="29" y="6"/>
                    <a:pt x="0"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6" name="Google Shape;2240;p27"/>
            <p:cNvSpPr>
              <a:spLocks noChangeArrowheads="1"/>
            </p:cNvSpPr>
            <p:nvPr/>
          </p:nvSpPr>
          <p:spPr bwMode="auto">
            <a:xfrm flipH="1">
              <a:off x="1329774" y="3619561"/>
              <a:ext cx="1420" cy="0"/>
            </a:xfrm>
            <a:custGeom>
              <a:avLst/>
              <a:gdLst>
                <a:gd name="T0" fmla="*/ 0 w 23"/>
                <a:gd name="T1" fmla="*/ 0 h 6"/>
                <a:gd name="T2" fmla="*/ 23 w 23"/>
                <a:gd name="T3" fmla="*/ 6 h 6"/>
              </a:gdLst>
              <a:ahLst/>
              <a:cxnLst/>
              <a:rect l="T0" t="T1" r="T2" b="T3"/>
              <a:pathLst>
                <a:path w="23" h="6" extrusionOk="0">
                  <a:moveTo>
                    <a:pt x="0" y="0"/>
                  </a:moveTo>
                  <a:cubicBezTo>
                    <a:pt x="6" y="0"/>
                    <a:pt x="17" y="6"/>
                    <a:pt x="22" y="6"/>
                  </a:cubicBezTo>
                  <a:cubicBezTo>
                    <a:pt x="17" y="6"/>
                    <a:pt x="6" y="0"/>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7" name="Google Shape;2241;p27"/>
            <p:cNvSpPr>
              <a:spLocks noChangeArrowheads="1"/>
            </p:cNvSpPr>
            <p:nvPr/>
          </p:nvSpPr>
          <p:spPr bwMode="auto">
            <a:xfrm flipH="1">
              <a:off x="1339714" y="3622402"/>
              <a:ext cx="1421" cy="4261"/>
            </a:xfrm>
            <a:custGeom>
              <a:avLst/>
              <a:gdLst>
                <a:gd name="T0" fmla="*/ 0 w 75"/>
                <a:gd name="T1" fmla="*/ 0 h 121"/>
                <a:gd name="T2" fmla="*/ 75 w 75"/>
                <a:gd name="T3" fmla="*/ 121 h 121"/>
              </a:gdLst>
              <a:ahLst/>
              <a:cxnLst/>
              <a:rect l="T0" t="T1" r="T2" b="T3"/>
              <a:pathLst>
                <a:path w="75" h="121" extrusionOk="0">
                  <a:moveTo>
                    <a:pt x="1" y="1"/>
                  </a:moveTo>
                  <a:cubicBezTo>
                    <a:pt x="6" y="30"/>
                    <a:pt x="17" y="58"/>
                    <a:pt x="35" y="76"/>
                  </a:cubicBezTo>
                  <a:cubicBezTo>
                    <a:pt x="51" y="92"/>
                    <a:pt x="62" y="110"/>
                    <a:pt x="75" y="121"/>
                  </a:cubicBezTo>
                  <a:cubicBezTo>
                    <a:pt x="62" y="110"/>
                    <a:pt x="51" y="92"/>
                    <a:pt x="35" y="76"/>
                  </a:cubicBezTo>
                  <a:cubicBezTo>
                    <a:pt x="17" y="58"/>
                    <a:pt x="6" y="30"/>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8" name="Google Shape;2242;p27"/>
            <p:cNvSpPr>
              <a:spLocks noChangeArrowheads="1"/>
            </p:cNvSpPr>
            <p:nvPr/>
          </p:nvSpPr>
          <p:spPr bwMode="auto">
            <a:xfrm flipH="1">
              <a:off x="1471781" y="3625242"/>
              <a:ext cx="1420" cy="1421"/>
            </a:xfrm>
            <a:custGeom>
              <a:avLst/>
              <a:gdLst>
                <a:gd name="T0" fmla="*/ 0 w 18"/>
                <a:gd name="T1" fmla="*/ 0 h 35"/>
                <a:gd name="T2" fmla="*/ 18 w 18"/>
                <a:gd name="T3" fmla="*/ 35 h 35"/>
              </a:gdLst>
              <a:ahLst/>
              <a:cxnLst/>
              <a:rect l="T0" t="T1" r="T2" b="T3"/>
              <a:pathLst>
                <a:path w="18" h="35" extrusionOk="0">
                  <a:moveTo>
                    <a:pt x="1" y="1"/>
                  </a:moveTo>
                  <a:cubicBezTo>
                    <a:pt x="6" y="12"/>
                    <a:pt x="12" y="23"/>
                    <a:pt x="17" y="35"/>
                  </a:cubicBezTo>
                  <a:cubicBezTo>
                    <a:pt x="12" y="23"/>
                    <a:pt x="6" y="12"/>
                    <a:pt x="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9" name="Google Shape;2243;p27"/>
            <p:cNvSpPr>
              <a:spLocks noChangeArrowheads="1"/>
            </p:cNvSpPr>
            <p:nvPr/>
          </p:nvSpPr>
          <p:spPr bwMode="auto">
            <a:xfrm flipH="1">
              <a:off x="1467521" y="3629504"/>
              <a:ext cx="2840" cy="1420"/>
            </a:xfrm>
            <a:custGeom>
              <a:avLst/>
              <a:gdLst>
                <a:gd name="T0" fmla="*/ 0 w 86"/>
                <a:gd name="T1" fmla="*/ 0 h 74"/>
                <a:gd name="T2" fmla="*/ 86 w 86"/>
                <a:gd name="T3" fmla="*/ 74 h 74"/>
              </a:gdLst>
              <a:ahLst/>
              <a:cxnLst/>
              <a:rect l="T0" t="T1" r="T2" b="T3"/>
              <a:pathLst>
                <a:path w="86" h="74" extrusionOk="0">
                  <a:moveTo>
                    <a:pt x="1" y="1"/>
                  </a:moveTo>
                  <a:cubicBezTo>
                    <a:pt x="13" y="12"/>
                    <a:pt x="24" y="28"/>
                    <a:pt x="41" y="45"/>
                  </a:cubicBezTo>
                  <a:cubicBezTo>
                    <a:pt x="57" y="56"/>
                    <a:pt x="68" y="62"/>
                    <a:pt x="86" y="74"/>
                  </a:cubicBezTo>
                  <a:cubicBezTo>
                    <a:pt x="68" y="62"/>
                    <a:pt x="57" y="56"/>
                    <a:pt x="41" y="40"/>
                  </a:cubicBezTo>
                  <a:cubicBezTo>
                    <a:pt x="24" y="28"/>
                    <a:pt x="13" y="12"/>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0" name="Google Shape;2244;p27"/>
            <p:cNvSpPr>
              <a:spLocks noChangeArrowheads="1"/>
            </p:cNvSpPr>
            <p:nvPr/>
          </p:nvSpPr>
          <p:spPr bwMode="auto">
            <a:xfrm flipH="1">
              <a:off x="1470361" y="3628083"/>
              <a:ext cx="0" cy="1421"/>
            </a:xfrm>
            <a:custGeom>
              <a:avLst/>
              <a:gdLst>
                <a:gd name="T0" fmla="*/ 0 w 23"/>
                <a:gd name="T1" fmla="*/ 0 h 24"/>
                <a:gd name="T2" fmla="*/ 23 w 23"/>
                <a:gd name="T3" fmla="*/ 24 h 24"/>
              </a:gdLst>
              <a:ahLst/>
              <a:cxnLst/>
              <a:rect l="T0" t="T1" r="T2" b="T3"/>
              <a:pathLst>
                <a:path w="23" h="24" extrusionOk="0">
                  <a:moveTo>
                    <a:pt x="0" y="0"/>
                  </a:moveTo>
                  <a:cubicBezTo>
                    <a:pt x="6" y="6"/>
                    <a:pt x="11" y="16"/>
                    <a:pt x="22" y="23"/>
                  </a:cubicBezTo>
                  <a:cubicBezTo>
                    <a:pt x="11" y="16"/>
                    <a:pt x="6" y="6"/>
                    <a:pt x="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1" name="Google Shape;2245;p27"/>
            <p:cNvSpPr>
              <a:spLocks noChangeArrowheads="1"/>
            </p:cNvSpPr>
            <p:nvPr/>
          </p:nvSpPr>
          <p:spPr bwMode="auto">
            <a:xfrm flipH="1">
              <a:off x="1336874" y="3632345"/>
              <a:ext cx="96565" cy="11363"/>
            </a:xfrm>
            <a:custGeom>
              <a:avLst/>
              <a:gdLst>
                <a:gd name="T0" fmla="*/ 0 w 3303"/>
                <a:gd name="T1" fmla="*/ 0 h 383"/>
                <a:gd name="T2" fmla="*/ 3303 w 3303"/>
                <a:gd name="T3" fmla="*/ 383 h 383"/>
              </a:gdLst>
              <a:ahLst/>
              <a:cxnLst/>
              <a:rect l="T0" t="T1" r="T2" b="T3"/>
              <a:pathLst>
                <a:path w="3303" h="383" extrusionOk="0">
                  <a:moveTo>
                    <a:pt x="3296" y="1"/>
                  </a:moveTo>
                  <a:lnTo>
                    <a:pt x="3296" y="76"/>
                  </a:lnTo>
                  <a:cubicBezTo>
                    <a:pt x="3296" y="53"/>
                    <a:pt x="3302" y="29"/>
                    <a:pt x="3296" y="1"/>
                  </a:cubicBezTo>
                  <a:close/>
                  <a:moveTo>
                    <a:pt x="1137" y="297"/>
                  </a:moveTo>
                  <a:lnTo>
                    <a:pt x="1137" y="297"/>
                  </a:lnTo>
                  <a:cubicBezTo>
                    <a:pt x="1103" y="297"/>
                    <a:pt x="1080" y="314"/>
                    <a:pt x="1063" y="336"/>
                  </a:cubicBezTo>
                  <a:cubicBezTo>
                    <a:pt x="1080" y="314"/>
                    <a:pt x="1108" y="297"/>
                    <a:pt x="1137" y="297"/>
                  </a:cubicBezTo>
                  <a:close/>
                  <a:moveTo>
                    <a:pt x="12" y="274"/>
                  </a:moveTo>
                  <a:cubicBezTo>
                    <a:pt x="1" y="314"/>
                    <a:pt x="1" y="349"/>
                    <a:pt x="1" y="383"/>
                  </a:cubicBezTo>
                  <a:cubicBezTo>
                    <a:pt x="1" y="349"/>
                    <a:pt x="6" y="314"/>
                    <a:pt x="12" y="274"/>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2" name="Google Shape;2246;p27"/>
            <p:cNvSpPr>
              <a:spLocks noChangeArrowheads="1"/>
            </p:cNvSpPr>
            <p:nvPr/>
          </p:nvSpPr>
          <p:spPr bwMode="auto">
            <a:xfrm flipH="1">
              <a:off x="1373796" y="3656490"/>
              <a:ext cx="21301" cy="56813"/>
            </a:xfrm>
            <a:custGeom>
              <a:avLst/>
              <a:gdLst>
                <a:gd name="T0" fmla="*/ 0 w 723"/>
                <a:gd name="T1" fmla="*/ 0 h 1910"/>
                <a:gd name="T2" fmla="*/ 723 w 723"/>
                <a:gd name="T3" fmla="*/ 1910 h 1910"/>
              </a:gdLst>
              <a:ahLst/>
              <a:cxnLst/>
              <a:rect l="T0" t="T1" r="T2" b="T3"/>
              <a:pathLst>
                <a:path w="723" h="1910" extrusionOk="0">
                  <a:moveTo>
                    <a:pt x="552" y="0"/>
                  </a:moveTo>
                  <a:cubicBezTo>
                    <a:pt x="541" y="11"/>
                    <a:pt x="529" y="22"/>
                    <a:pt x="518" y="29"/>
                  </a:cubicBezTo>
                  <a:cubicBezTo>
                    <a:pt x="460" y="68"/>
                    <a:pt x="399" y="97"/>
                    <a:pt x="331" y="108"/>
                  </a:cubicBezTo>
                  <a:cubicBezTo>
                    <a:pt x="297" y="113"/>
                    <a:pt x="263" y="119"/>
                    <a:pt x="229" y="119"/>
                  </a:cubicBezTo>
                  <a:cubicBezTo>
                    <a:pt x="205" y="119"/>
                    <a:pt x="177" y="113"/>
                    <a:pt x="148" y="108"/>
                  </a:cubicBezTo>
                  <a:cubicBezTo>
                    <a:pt x="148" y="205"/>
                    <a:pt x="143" y="295"/>
                    <a:pt x="143" y="381"/>
                  </a:cubicBezTo>
                  <a:cubicBezTo>
                    <a:pt x="137" y="494"/>
                    <a:pt x="126" y="608"/>
                    <a:pt x="119" y="722"/>
                  </a:cubicBezTo>
                  <a:cubicBezTo>
                    <a:pt x="114" y="784"/>
                    <a:pt x="109" y="840"/>
                    <a:pt x="103" y="903"/>
                  </a:cubicBezTo>
                  <a:lnTo>
                    <a:pt x="98" y="932"/>
                  </a:lnTo>
                  <a:cubicBezTo>
                    <a:pt x="92" y="966"/>
                    <a:pt x="92" y="1000"/>
                    <a:pt x="85" y="1034"/>
                  </a:cubicBezTo>
                  <a:cubicBezTo>
                    <a:pt x="80" y="1074"/>
                    <a:pt x="69" y="1108"/>
                    <a:pt x="64" y="1147"/>
                  </a:cubicBezTo>
                  <a:cubicBezTo>
                    <a:pt x="51" y="1188"/>
                    <a:pt x="46" y="1228"/>
                    <a:pt x="40" y="1262"/>
                  </a:cubicBezTo>
                  <a:cubicBezTo>
                    <a:pt x="17" y="1375"/>
                    <a:pt x="1" y="1477"/>
                    <a:pt x="12" y="1585"/>
                  </a:cubicBezTo>
                  <a:cubicBezTo>
                    <a:pt x="24" y="1631"/>
                    <a:pt x="35" y="1671"/>
                    <a:pt x="51" y="1699"/>
                  </a:cubicBezTo>
                  <a:cubicBezTo>
                    <a:pt x="64" y="1716"/>
                    <a:pt x="80" y="1734"/>
                    <a:pt x="103" y="1750"/>
                  </a:cubicBezTo>
                  <a:cubicBezTo>
                    <a:pt x="109" y="1755"/>
                    <a:pt x="126" y="1761"/>
                    <a:pt x="132" y="1761"/>
                  </a:cubicBezTo>
                  <a:cubicBezTo>
                    <a:pt x="143" y="1768"/>
                    <a:pt x="148" y="1768"/>
                    <a:pt x="154" y="1773"/>
                  </a:cubicBezTo>
                  <a:cubicBezTo>
                    <a:pt x="205" y="1784"/>
                    <a:pt x="250" y="1789"/>
                    <a:pt x="297" y="1789"/>
                  </a:cubicBezTo>
                  <a:cubicBezTo>
                    <a:pt x="324" y="1795"/>
                    <a:pt x="342" y="1795"/>
                    <a:pt x="358" y="1795"/>
                  </a:cubicBezTo>
                  <a:cubicBezTo>
                    <a:pt x="387" y="1802"/>
                    <a:pt x="415" y="1802"/>
                    <a:pt x="444" y="1807"/>
                  </a:cubicBezTo>
                  <a:cubicBezTo>
                    <a:pt x="495" y="1813"/>
                    <a:pt x="552" y="1836"/>
                    <a:pt x="615" y="1858"/>
                  </a:cubicBezTo>
                  <a:cubicBezTo>
                    <a:pt x="638" y="1870"/>
                    <a:pt x="660" y="1886"/>
                    <a:pt x="677" y="1897"/>
                  </a:cubicBezTo>
                  <a:cubicBezTo>
                    <a:pt x="694" y="1904"/>
                    <a:pt x="706" y="1910"/>
                    <a:pt x="722" y="1910"/>
                  </a:cubicBezTo>
                  <a:cubicBezTo>
                    <a:pt x="688" y="1818"/>
                    <a:pt x="660" y="1721"/>
                    <a:pt x="638" y="1631"/>
                  </a:cubicBezTo>
                  <a:cubicBezTo>
                    <a:pt x="620" y="1545"/>
                    <a:pt x="604" y="1466"/>
                    <a:pt x="591" y="1386"/>
                  </a:cubicBezTo>
                  <a:cubicBezTo>
                    <a:pt x="570" y="1215"/>
                    <a:pt x="552" y="1029"/>
                    <a:pt x="546" y="824"/>
                  </a:cubicBezTo>
                  <a:cubicBezTo>
                    <a:pt x="535" y="546"/>
                    <a:pt x="546" y="255"/>
                    <a:pt x="552" y="6"/>
                  </a:cubicBezTo>
                  <a:lnTo>
                    <a:pt x="552" y="0"/>
                  </a:ln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3" name="Google Shape;2247;p27"/>
            <p:cNvSpPr>
              <a:spLocks noChangeArrowheads="1"/>
            </p:cNvSpPr>
            <p:nvPr/>
          </p:nvSpPr>
          <p:spPr bwMode="auto">
            <a:xfrm flipH="1">
              <a:off x="1297112" y="3571270"/>
              <a:ext cx="183189" cy="85220"/>
            </a:xfrm>
            <a:custGeom>
              <a:avLst/>
              <a:gdLst>
                <a:gd name="T0" fmla="*/ 0 w 6246"/>
                <a:gd name="T1" fmla="*/ 0 h 2888"/>
                <a:gd name="T2" fmla="*/ 6246 w 6246"/>
                <a:gd name="T3" fmla="*/ 2888 h 2888"/>
              </a:gdLst>
              <a:ahLst/>
              <a:cxnLst/>
              <a:rect l="T0" t="T1" r="T2" b="T3"/>
              <a:pathLst>
                <a:path w="6246" h="2888" extrusionOk="0">
                  <a:moveTo>
                    <a:pt x="58" y="0"/>
                  </a:moveTo>
                  <a:cubicBezTo>
                    <a:pt x="51" y="7"/>
                    <a:pt x="51" y="12"/>
                    <a:pt x="46" y="18"/>
                  </a:cubicBezTo>
                  <a:cubicBezTo>
                    <a:pt x="40" y="34"/>
                    <a:pt x="29" y="57"/>
                    <a:pt x="24" y="81"/>
                  </a:cubicBezTo>
                  <a:cubicBezTo>
                    <a:pt x="17" y="97"/>
                    <a:pt x="12" y="120"/>
                    <a:pt x="6" y="136"/>
                  </a:cubicBezTo>
                  <a:cubicBezTo>
                    <a:pt x="1" y="183"/>
                    <a:pt x="1" y="228"/>
                    <a:pt x="1" y="273"/>
                  </a:cubicBezTo>
                  <a:cubicBezTo>
                    <a:pt x="1" y="301"/>
                    <a:pt x="6" y="325"/>
                    <a:pt x="12" y="348"/>
                  </a:cubicBezTo>
                  <a:cubicBezTo>
                    <a:pt x="17" y="375"/>
                    <a:pt x="24" y="398"/>
                    <a:pt x="35" y="421"/>
                  </a:cubicBezTo>
                  <a:cubicBezTo>
                    <a:pt x="35" y="432"/>
                    <a:pt x="40" y="443"/>
                    <a:pt x="46" y="450"/>
                  </a:cubicBezTo>
                  <a:cubicBezTo>
                    <a:pt x="58" y="484"/>
                    <a:pt x="80" y="524"/>
                    <a:pt x="98" y="558"/>
                  </a:cubicBezTo>
                  <a:cubicBezTo>
                    <a:pt x="103" y="563"/>
                    <a:pt x="109" y="569"/>
                    <a:pt x="114" y="574"/>
                  </a:cubicBezTo>
                  <a:cubicBezTo>
                    <a:pt x="120" y="587"/>
                    <a:pt x="126" y="592"/>
                    <a:pt x="132" y="603"/>
                  </a:cubicBezTo>
                  <a:cubicBezTo>
                    <a:pt x="166" y="648"/>
                    <a:pt x="205" y="689"/>
                    <a:pt x="256" y="728"/>
                  </a:cubicBezTo>
                  <a:cubicBezTo>
                    <a:pt x="263" y="734"/>
                    <a:pt x="268" y="739"/>
                    <a:pt x="274" y="745"/>
                  </a:cubicBezTo>
                  <a:cubicBezTo>
                    <a:pt x="302" y="768"/>
                    <a:pt x="336" y="791"/>
                    <a:pt x="370" y="813"/>
                  </a:cubicBezTo>
                  <a:cubicBezTo>
                    <a:pt x="399" y="831"/>
                    <a:pt x="433" y="852"/>
                    <a:pt x="473" y="870"/>
                  </a:cubicBezTo>
                  <a:cubicBezTo>
                    <a:pt x="473" y="870"/>
                    <a:pt x="478" y="876"/>
                    <a:pt x="484" y="876"/>
                  </a:cubicBezTo>
                  <a:cubicBezTo>
                    <a:pt x="523" y="899"/>
                    <a:pt x="570" y="915"/>
                    <a:pt x="615" y="933"/>
                  </a:cubicBezTo>
                  <a:cubicBezTo>
                    <a:pt x="625" y="938"/>
                    <a:pt x="638" y="944"/>
                    <a:pt x="649" y="949"/>
                  </a:cubicBezTo>
                  <a:cubicBezTo>
                    <a:pt x="677" y="972"/>
                    <a:pt x="694" y="1007"/>
                    <a:pt x="694" y="1046"/>
                  </a:cubicBezTo>
                  <a:cubicBezTo>
                    <a:pt x="694" y="1057"/>
                    <a:pt x="688" y="1075"/>
                    <a:pt x="683" y="1086"/>
                  </a:cubicBezTo>
                  <a:cubicBezTo>
                    <a:pt x="672" y="1103"/>
                    <a:pt x="660" y="1120"/>
                    <a:pt x="643" y="1132"/>
                  </a:cubicBezTo>
                  <a:cubicBezTo>
                    <a:pt x="631" y="1143"/>
                    <a:pt x="620" y="1148"/>
                    <a:pt x="604" y="1148"/>
                  </a:cubicBezTo>
                  <a:cubicBezTo>
                    <a:pt x="580" y="1154"/>
                    <a:pt x="557" y="1154"/>
                    <a:pt x="541" y="1159"/>
                  </a:cubicBezTo>
                  <a:cubicBezTo>
                    <a:pt x="512" y="1166"/>
                    <a:pt x="489" y="1172"/>
                    <a:pt x="467" y="1182"/>
                  </a:cubicBezTo>
                  <a:cubicBezTo>
                    <a:pt x="433" y="1193"/>
                    <a:pt x="399" y="1211"/>
                    <a:pt x="370" y="1227"/>
                  </a:cubicBezTo>
                  <a:cubicBezTo>
                    <a:pt x="365" y="1234"/>
                    <a:pt x="358" y="1240"/>
                    <a:pt x="353" y="1245"/>
                  </a:cubicBezTo>
                  <a:cubicBezTo>
                    <a:pt x="331" y="1256"/>
                    <a:pt x="319" y="1274"/>
                    <a:pt x="302" y="1290"/>
                  </a:cubicBezTo>
                  <a:lnTo>
                    <a:pt x="297" y="1296"/>
                  </a:lnTo>
                  <a:cubicBezTo>
                    <a:pt x="285" y="1308"/>
                    <a:pt x="274" y="1324"/>
                    <a:pt x="263" y="1342"/>
                  </a:cubicBezTo>
                  <a:cubicBezTo>
                    <a:pt x="256" y="1353"/>
                    <a:pt x="245" y="1364"/>
                    <a:pt x="240" y="1382"/>
                  </a:cubicBezTo>
                  <a:cubicBezTo>
                    <a:pt x="229" y="1405"/>
                    <a:pt x="222" y="1432"/>
                    <a:pt x="211" y="1455"/>
                  </a:cubicBezTo>
                  <a:cubicBezTo>
                    <a:pt x="211" y="1466"/>
                    <a:pt x="211" y="1473"/>
                    <a:pt x="205" y="1484"/>
                  </a:cubicBezTo>
                  <a:cubicBezTo>
                    <a:pt x="200" y="1523"/>
                    <a:pt x="200" y="1568"/>
                    <a:pt x="200" y="1609"/>
                  </a:cubicBezTo>
                  <a:cubicBezTo>
                    <a:pt x="205" y="1626"/>
                    <a:pt x="205" y="1637"/>
                    <a:pt x="205" y="1654"/>
                  </a:cubicBezTo>
                  <a:cubicBezTo>
                    <a:pt x="211" y="1671"/>
                    <a:pt x="216" y="1688"/>
                    <a:pt x="222" y="1705"/>
                  </a:cubicBezTo>
                  <a:cubicBezTo>
                    <a:pt x="222" y="1717"/>
                    <a:pt x="229" y="1733"/>
                    <a:pt x="234" y="1746"/>
                  </a:cubicBezTo>
                  <a:cubicBezTo>
                    <a:pt x="240" y="1768"/>
                    <a:pt x="250" y="1791"/>
                    <a:pt x="263" y="1814"/>
                  </a:cubicBezTo>
                  <a:cubicBezTo>
                    <a:pt x="268" y="1825"/>
                    <a:pt x="274" y="1836"/>
                    <a:pt x="279" y="1848"/>
                  </a:cubicBezTo>
                  <a:cubicBezTo>
                    <a:pt x="290" y="1859"/>
                    <a:pt x="297" y="1875"/>
                    <a:pt x="308" y="1893"/>
                  </a:cubicBezTo>
                  <a:cubicBezTo>
                    <a:pt x="319" y="1904"/>
                    <a:pt x="324" y="1916"/>
                    <a:pt x="336" y="1927"/>
                  </a:cubicBezTo>
                  <a:cubicBezTo>
                    <a:pt x="342" y="1933"/>
                    <a:pt x="347" y="1943"/>
                    <a:pt x="358" y="1950"/>
                  </a:cubicBezTo>
                  <a:cubicBezTo>
                    <a:pt x="370" y="1961"/>
                    <a:pt x="381" y="1978"/>
                    <a:pt x="399" y="1990"/>
                  </a:cubicBezTo>
                  <a:cubicBezTo>
                    <a:pt x="415" y="2006"/>
                    <a:pt x="426" y="2012"/>
                    <a:pt x="444" y="2024"/>
                  </a:cubicBezTo>
                  <a:cubicBezTo>
                    <a:pt x="467" y="2040"/>
                    <a:pt x="489" y="2053"/>
                    <a:pt x="512" y="2063"/>
                  </a:cubicBezTo>
                  <a:cubicBezTo>
                    <a:pt x="518" y="2069"/>
                    <a:pt x="518" y="2069"/>
                    <a:pt x="523" y="2069"/>
                  </a:cubicBezTo>
                  <a:cubicBezTo>
                    <a:pt x="570" y="2092"/>
                    <a:pt x="620" y="2103"/>
                    <a:pt x="677" y="2114"/>
                  </a:cubicBezTo>
                  <a:cubicBezTo>
                    <a:pt x="733" y="2126"/>
                    <a:pt x="801" y="2132"/>
                    <a:pt x="870" y="2132"/>
                  </a:cubicBezTo>
                  <a:cubicBezTo>
                    <a:pt x="904" y="2132"/>
                    <a:pt x="938" y="2132"/>
                    <a:pt x="979" y="2126"/>
                  </a:cubicBezTo>
                  <a:cubicBezTo>
                    <a:pt x="1120" y="2114"/>
                    <a:pt x="1257" y="2087"/>
                    <a:pt x="1393" y="2058"/>
                  </a:cubicBezTo>
                  <a:cubicBezTo>
                    <a:pt x="1456" y="2040"/>
                    <a:pt x="1512" y="2029"/>
                    <a:pt x="1575" y="2012"/>
                  </a:cubicBezTo>
                  <a:lnTo>
                    <a:pt x="1598" y="2012"/>
                  </a:lnTo>
                  <a:cubicBezTo>
                    <a:pt x="1620" y="2012"/>
                    <a:pt x="1648" y="2024"/>
                    <a:pt x="1666" y="2040"/>
                  </a:cubicBezTo>
                  <a:cubicBezTo>
                    <a:pt x="1671" y="2046"/>
                    <a:pt x="1677" y="2058"/>
                    <a:pt x="1682" y="2063"/>
                  </a:cubicBezTo>
                  <a:cubicBezTo>
                    <a:pt x="1688" y="2074"/>
                    <a:pt x="1695" y="2080"/>
                    <a:pt x="1695" y="2092"/>
                  </a:cubicBezTo>
                  <a:lnTo>
                    <a:pt x="1695" y="2121"/>
                  </a:lnTo>
                  <a:cubicBezTo>
                    <a:pt x="1695" y="2137"/>
                    <a:pt x="1688" y="2155"/>
                    <a:pt x="1677" y="2166"/>
                  </a:cubicBezTo>
                  <a:cubicBezTo>
                    <a:pt x="1671" y="2182"/>
                    <a:pt x="1661" y="2194"/>
                    <a:pt x="1654" y="2211"/>
                  </a:cubicBezTo>
                  <a:cubicBezTo>
                    <a:pt x="1648" y="2228"/>
                    <a:pt x="1637" y="2245"/>
                    <a:pt x="1632" y="2263"/>
                  </a:cubicBezTo>
                  <a:cubicBezTo>
                    <a:pt x="1620" y="2297"/>
                    <a:pt x="1614" y="2325"/>
                    <a:pt x="1609" y="2353"/>
                  </a:cubicBezTo>
                  <a:cubicBezTo>
                    <a:pt x="1603" y="2393"/>
                    <a:pt x="1598" y="2428"/>
                    <a:pt x="1598" y="2462"/>
                  </a:cubicBezTo>
                  <a:cubicBezTo>
                    <a:pt x="1603" y="2478"/>
                    <a:pt x="1603" y="2496"/>
                    <a:pt x="1609" y="2512"/>
                  </a:cubicBezTo>
                  <a:cubicBezTo>
                    <a:pt x="1614" y="2530"/>
                    <a:pt x="1614" y="2546"/>
                    <a:pt x="1620" y="2564"/>
                  </a:cubicBezTo>
                  <a:cubicBezTo>
                    <a:pt x="1637" y="2591"/>
                    <a:pt x="1648" y="2620"/>
                    <a:pt x="1666" y="2649"/>
                  </a:cubicBezTo>
                  <a:cubicBezTo>
                    <a:pt x="1677" y="2659"/>
                    <a:pt x="1688" y="2672"/>
                    <a:pt x="1695" y="2683"/>
                  </a:cubicBezTo>
                  <a:cubicBezTo>
                    <a:pt x="1711" y="2706"/>
                    <a:pt x="1734" y="2722"/>
                    <a:pt x="1751" y="2740"/>
                  </a:cubicBezTo>
                  <a:cubicBezTo>
                    <a:pt x="1763" y="2751"/>
                    <a:pt x="1774" y="2756"/>
                    <a:pt x="1785" y="2769"/>
                  </a:cubicBezTo>
                  <a:cubicBezTo>
                    <a:pt x="1813" y="2785"/>
                    <a:pt x="1847" y="2808"/>
                    <a:pt x="1881" y="2819"/>
                  </a:cubicBezTo>
                  <a:cubicBezTo>
                    <a:pt x="1892" y="2824"/>
                    <a:pt x="1905" y="2830"/>
                    <a:pt x="1916" y="2837"/>
                  </a:cubicBezTo>
                  <a:cubicBezTo>
                    <a:pt x="1961" y="2853"/>
                    <a:pt x="2007" y="2871"/>
                    <a:pt x="2052" y="2876"/>
                  </a:cubicBezTo>
                  <a:cubicBezTo>
                    <a:pt x="2063" y="2882"/>
                    <a:pt x="2070" y="2882"/>
                    <a:pt x="2081" y="2882"/>
                  </a:cubicBezTo>
                  <a:cubicBezTo>
                    <a:pt x="2091" y="2882"/>
                    <a:pt x="2109" y="2887"/>
                    <a:pt x="2120" y="2887"/>
                  </a:cubicBezTo>
                  <a:lnTo>
                    <a:pt x="2222" y="2887"/>
                  </a:lnTo>
                  <a:cubicBezTo>
                    <a:pt x="2262" y="2882"/>
                    <a:pt x="2296" y="2876"/>
                    <a:pt x="2325" y="2864"/>
                  </a:cubicBezTo>
                  <a:cubicBezTo>
                    <a:pt x="2336" y="2864"/>
                    <a:pt x="2348" y="2859"/>
                    <a:pt x="2359" y="2859"/>
                  </a:cubicBezTo>
                  <a:cubicBezTo>
                    <a:pt x="2393" y="2842"/>
                    <a:pt x="2427" y="2824"/>
                    <a:pt x="2456" y="2808"/>
                  </a:cubicBezTo>
                  <a:cubicBezTo>
                    <a:pt x="2479" y="2790"/>
                    <a:pt x="2495" y="2774"/>
                    <a:pt x="2513" y="2756"/>
                  </a:cubicBezTo>
                  <a:cubicBezTo>
                    <a:pt x="2518" y="2751"/>
                    <a:pt x="2524" y="2745"/>
                    <a:pt x="2529" y="2740"/>
                  </a:cubicBezTo>
                  <a:cubicBezTo>
                    <a:pt x="2535" y="2740"/>
                    <a:pt x="2535" y="2734"/>
                    <a:pt x="2535" y="2734"/>
                  </a:cubicBezTo>
                  <a:cubicBezTo>
                    <a:pt x="2558" y="2706"/>
                    <a:pt x="2574" y="2677"/>
                    <a:pt x="2592" y="2649"/>
                  </a:cubicBezTo>
                  <a:cubicBezTo>
                    <a:pt x="2603" y="2620"/>
                    <a:pt x="2615" y="2591"/>
                    <a:pt x="2621" y="2557"/>
                  </a:cubicBezTo>
                  <a:cubicBezTo>
                    <a:pt x="2626" y="2546"/>
                    <a:pt x="2626" y="2535"/>
                    <a:pt x="2632" y="2523"/>
                  </a:cubicBezTo>
                  <a:cubicBezTo>
                    <a:pt x="2632" y="2507"/>
                    <a:pt x="2637" y="2483"/>
                    <a:pt x="2637" y="2467"/>
                  </a:cubicBezTo>
                  <a:cubicBezTo>
                    <a:pt x="2637" y="2462"/>
                    <a:pt x="2642" y="2449"/>
                    <a:pt x="2642" y="2444"/>
                  </a:cubicBezTo>
                  <a:cubicBezTo>
                    <a:pt x="2649" y="2433"/>
                    <a:pt x="2655" y="2421"/>
                    <a:pt x="2660" y="2415"/>
                  </a:cubicBezTo>
                  <a:cubicBezTo>
                    <a:pt x="2677" y="2393"/>
                    <a:pt x="2700" y="2376"/>
                    <a:pt x="2734" y="2376"/>
                  </a:cubicBezTo>
                  <a:cubicBezTo>
                    <a:pt x="2752" y="2376"/>
                    <a:pt x="2762" y="2376"/>
                    <a:pt x="2773" y="2381"/>
                  </a:cubicBezTo>
                  <a:cubicBezTo>
                    <a:pt x="2779" y="2387"/>
                    <a:pt x="2791" y="2393"/>
                    <a:pt x="2797" y="2393"/>
                  </a:cubicBezTo>
                  <a:cubicBezTo>
                    <a:pt x="2797" y="2399"/>
                    <a:pt x="2802" y="2404"/>
                    <a:pt x="2807" y="2410"/>
                  </a:cubicBezTo>
                  <a:cubicBezTo>
                    <a:pt x="2825" y="2428"/>
                    <a:pt x="2831" y="2449"/>
                    <a:pt x="2831" y="2473"/>
                  </a:cubicBezTo>
                  <a:cubicBezTo>
                    <a:pt x="2836" y="2507"/>
                    <a:pt x="2842" y="2541"/>
                    <a:pt x="2854" y="2575"/>
                  </a:cubicBezTo>
                  <a:cubicBezTo>
                    <a:pt x="2854" y="2586"/>
                    <a:pt x="2859" y="2591"/>
                    <a:pt x="2859" y="2604"/>
                  </a:cubicBezTo>
                  <a:cubicBezTo>
                    <a:pt x="2870" y="2632"/>
                    <a:pt x="2881" y="2654"/>
                    <a:pt x="2899" y="2677"/>
                  </a:cubicBezTo>
                  <a:cubicBezTo>
                    <a:pt x="2904" y="2683"/>
                    <a:pt x="2910" y="2694"/>
                    <a:pt x="2915" y="2700"/>
                  </a:cubicBezTo>
                  <a:cubicBezTo>
                    <a:pt x="2927" y="2711"/>
                    <a:pt x="2933" y="2722"/>
                    <a:pt x="2944" y="2728"/>
                  </a:cubicBezTo>
                  <a:lnTo>
                    <a:pt x="2949" y="2734"/>
                  </a:lnTo>
                  <a:cubicBezTo>
                    <a:pt x="2967" y="2745"/>
                    <a:pt x="2983" y="2756"/>
                    <a:pt x="3001" y="2769"/>
                  </a:cubicBezTo>
                  <a:cubicBezTo>
                    <a:pt x="3024" y="2779"/>
                    <a:pt x="3046" y="2785"/>
                    <a:pt x="3069" y="2790"/>
                  </a:cubicBezTo>
                  <a:lnTo>
                    <a:pt x="3086" y="2790"/>
                  </a:lnTo>
                  <a:cubicBezTo>
                    <a:pt x="3103" y="2790"/>
                    <a:pt x="3120" y="2796"/>
                    <a:pt x="3132" y="2796"/>
                  </a:cubicBezTo>
                  <a:lnTo>
                    <a:pt x="3154" y="2796"/>
                  </a:lnTo>
                  <a:cubicBezTo>
                    <a:pt x="3166" y="2790"/>
                    <a:pt x="3177" y="2790"/>
                    <a:pt x="3195" y="2785"/>
                  </a:cubicBezTo>
                  <a:cubicBezTo>
                    <a:pt x="3206" y="2785"/>
                    <a:pt x="3217" y="2779"/>
                    <a:pt x="3234" y="2774"/>
                  </a:cubicBezTo>
                  <a:cubicBezTo>
                    <a:pt x="3256" y="2762"/>
                    <a:pt x="3279" y="2751"/>
                    <a:pt x="3303" y="2740"/>
                  </a:cubicBezTo>
                  <a:cubicBezTo>
                    <a:pt x="3308" y="2734"/>
                    <a:pt x="3319" y="2728"/>
                    <a:pt x="3324" y="2722"/>
                  </a:cubicBezTo>
                  <a:cubicBezTo>
                    <a:pt x="3337" y="2711"/>
                    <a:pt x="3342" y="2706"/>
                    <a:pt x="3353" y="2694"/>
                  </a:cubicBezTo>
                  <a:cubicBezTo>
                    <a:pt x="3353" y="2694"/>
                    <a:pt x="3353" y="2688"/>
                    <a:pt x="3358" y="2688"/>
                  </a:cubicBezTo>
                  <a:cubicBezTo>
                    <a:pt x="3371" y="2672"/>
                    <a:pt x="3376" y="2659"/>
                    <a:pt x="3387" y="2643"/>
                  </a:cubicBezTo>
                  <a:cubicBezTo>
                    <a:pt x="3393" y="2620"/>
                    <a:pt x="3405" y="2598"/>
                    <a:pt x="3410" y="2575"/>
                  </a:cubicBezTo>
                  <a:lnTo>
                    <a:pt x="3410" y="2552"/>
                  </a:lnTo>
                  <a:cubicBezTo>
                    <a:pt x="3416" y="2530"/>
                    <a:pt x="3416" y="2512"/>
                    <a:pt x="3410" y="2489"/>
                  </a:cubicBezTo>
                  <a:cubicBezTo>
                    <a:pt x="3410" y="2478"/>
                    <a:pt x="3410" y="2462"/>
                    <a:pt x="3405" y="2449"/>
                  </a:cubicBezTo>
                  <a:cubicBezTo>
                    <a:pt x="3405" y="2438"/>
                    <a:pt x="3399" y="2433"/>
                    <a:pt x="3399" y="2421"/>
                  </a:cubicBezTo>
                  <a:cubicBezTo>
                    <a:pt x="3387" y="2399"/>
                    <a:pt x="3371" y="2370"/>
                    <a:pt x="3358" y="2347"/>
                  </a:cubicBezTo>
                  <a:cubicBezTo>
                    <a:pt x="3331" y="2284"/>
                    <a:pt x="3353" y="2216"/>
                    <a:pt x="3410" y="2189"/>
                  </a:cubicBezTo>
                  <a:cubicBezTo>
                    <a:pt x="3421" y="2182"/>
                    <a:pt x="3433" y="2177"/>
                    <a:pt x="3444" y="2177"/>
                  </a:cubicBezTo>
                  <a:cubicBezTo>
                    <a:pt x="3450" y="2177"/>
                    <a:pt x="3455" y="2171"/>
                    <a:pt x="3461" y="2171"/>
                  </a:cubicBezTo>
                  <a:cubicBezTo>
                    <a:pt x="3502" y="2171"/>
                    <a:pt x="3536" y="2194"/>
                    <a:pt x="3558" y="2223"/>
                  </a:cubicBezTo>
                  <a:cubicBezTo>
                    <a:pt x="3563" y="2223"/>
                    <a:pt x="3563" y="2228"/>
                    <a:pt x="3570" y="2234"/>
                  </a:cubicBezTo>
                  <a:cubicBezTo>
                    <a:pt x="3586" y="2273"/>
                    <a:pt x="3604" y="2308"/>
                    <a:pt x="3626" y="2342"/>
                  </a:cubicBezTo>
                  <a:cubicBezTo>
                    <a:pt x="3643" y="2359"/>
                    <a:pt x="3654" y="2376"/>
                    <a:pt x="3672" y="2393"/>
                  </a:cubicBezTo>
                  <a:cubicBezTo>
                    <a:pt x="3694" y="2421"/>
                    <a:pt x="3717" y="2449"/>
                    <a:pt x="3746" y="2473"/>
                  </a:cubicBezTo>
                  <a:cubicBezTo>
                    <a:pt x="3751" y="2478"/>
                    <a:pt x="3757" y="2478"/>
                    <a:pt x="3757" y="2483"/>
                  </a:cubicBezTo>
                  <a:cubicBezTo>
                    <a:pt x="3796" y="2512"/>
                    <a:pt x="3836" y="2541"/>
                    <a:pt x="3882" y="2564"/>
                  </a:cubicBezTo>
                  <a:cubicBezTo>
                    <a:pt x="3911" y="2575"/>
                    <a:pt x="3945" y="2591"/>
                    <a:pt x="3984" y="2598"/>
                  </a:cubicBezTo>
                  <a:cubicBezTo>
                    <a:pt x="4001" y="2604"/>
                    <a:pt x="4018" y="2609"/>
                    <a:pt x="4035" y="2614"/>
                  </a:cubicBezTo>
                  <a:cubicBezTo>
                    <a:pt x="4087" y="2620"/>
                    <a:pt x="4132" y="2625"/>
                    <a:pt x="4183" y="2625"/>
                  </a:cubicBezTo>
                  <a:lnTo>
                    <a:pt x="4239" y="2625"/>
                  </a:lnTo>
                  <a:cubicBezTo>
                    <a:pt x="4268" y="2620"/>
                    <a:pt x="4291" y="2614"/>
                    <a:pt x="4320" y="2614"/>
                  </a:cubicBezTo>
                  <a:cubicBezTo>
                    <a:pt x="4370" y="2604"/>
                    <a:pt x="4422" y="2586"/>
                    <a:pt x="4473" y="2569"/>
                  </a:cubicBezTo>
                  <a:cubicBezTo>
                    <a:pt x="4541" y="2546"/>
                    <a:pt x="4604" y="2512"/>
                    <a:pt x="4666" y="2473"/>
                  </a:cubicBezTo>
                  <a:cubicBezTo>
                    <a:pt x="4672" y="2467"/>
                    <a:pt x="4677" y="2462"/>
                    <a:pt x="4683" y="2455"/>
                  </a:cubicBezTo>
                  <a:cubicBezTo>
                    <a:pt x="4722" y="2421"/>
                    <a:pt x="4763" y="2393"/>
                    <a:pt x="4790" y="2353"/>
                  </a:cubicBezTo>
                  <a:cubicBezTo>
                    <a:pt x="4808" y="2336"/>
                    <a:pt x="4819" y="2318"/>
                    <a:pt x="4837" y="2297"/>
                  </a:cubicBezTo>
                  <a:cubicBezTo>
                    <a:pt x="4842" y="2279"/>
                    <a:pt x="4853" y="2268"/>
                    <a:pt x="4859" y="2250"/>
                  </a:cubicBezTo>
                  <a:cubicBezTo>
                    <a:pt x="4871" y="2223"/>
                    <a:pt x="4882" y="2194"/>
                    <a:pt x="4893" y="2160"/>
                  </a:cubicBezTo>
                  <a:lnTo>
                    <a:pt x="4893" y="2155"/>
                  </a:lnTo>
                  <a:lnTo>
                    <a:pt x="4893" y="2080"/>
                  </a:lnTo>
                  <a:cubicBezTo>
                    <a:pt x="4893" y="2058"/>
                    <a:pt x="4887" y="2035"/>
                    <a:pt x="4882" y="2012"/>
                  </a:cubicBezTo>
                  <a:cubicBezTo>
                    <a:pt x="4876" y="2001"/>
                    <a:pt x="4876" y="1995"/>
                    <a:pt x="4871" y="1984"/>
                  </a:cubicBezTo>
                  <a:cubicBezTo>
                    <a:pt x="4859" y="1950"/>
                    <a:pt x="4842" y="1916"/>
                    <a:pt x="4814" y="1875"/>
                  </a:cubicBezTo>
                  <a:cubicBezTo>
                    <a:pt x="4814" y="1870"/>
                    <a:pt x="4808" y="1864"/>
                    <a:pt x="4803" y="1859"/>
                  </a:cubicBezTo>
                  <a:cubicBezTo>
                    <a:pt x="4790" y="1848"/>
                    <a:pt x="4779" y="1830"/>
                    <a:pt x="4763" y="1814"/>
                  </a:cubicBezTo>
                  <a:cubicBezTo>
                    <a:pt x="4745" y="1796"/>
                    <a:pt x="4734" y="1768"/>
                    <a:pt x="4729" y="1739"/>
                  </a:cubicBezTo>
                  <a:cubicBezTo>
                    <a:pt x="4717" y="1699"/>
                    <a:pt x="4729" y="1660"/>
                    <a:pt x="4751" y="1626"/>
                  </a:cubicBezTo>
                  <a:cubicBezTo>
                    <a:pt x="4763" y="1603"/>
                    <a:pt x="4779" y="1586"/>
                    <a:pt x="4803" y="1575"/>
                  </a:cubicBezTo>
                  <a:cubicBezTo>
                    <a:pt x="4824" y="1563"/>
                    <a:pt x="4853" y="1552"/>
                    <a:pt x="4882" y="1552"/>
                  </a:cubicBezTo>
                  <a:cubicBezTo>
                    <a:pt x="4893" y="1552"/>
                    <a:pt x="4905" y="1552"/>
                    <a:pt x="4916" y="1558"/>
                  </a:cubicBezTo>
                  <a:lnTo>
                    <a:pt x="4934" y="1558"/>
                  </a:lnTo>
                  <a:cubicBezTo>
                    <a:pt x="4979" y="1581"/>
                    <a:pt x="5024" y="1592"/>
                    <a:pt x="5075" y="1609"/>
                  </a:cubicBezTo>
                  <a:cubicBezTo>
                    <a:pt x="5081" y="1609"/>
                    <a:pt x="5092" y="1615"/>
                    <a:pt x="5097" y="1615"/>
                  </a:cubicBezTo>
                  <a:cubicBezTo>
                    <a:pt x="5126" y="1620"/>
                    <a:pt x="5160" y="1631"/>
                    <a:pt x="5194" y="1637"/>
                  </a:cubicBezTo>
                  <a:cubicBezTo>
                    <a:pt x="5285" y="1654"/>
                    <a:pt x="5382" y="1660"/>
                    <a:pt x="5472" y="1660"/>
                  </a:cubicBezTo>
                  <a:lnTo>
                    <a:pt x="5575" y="1660"/>
                  </a:lnTo>
                  <a:cubicBezTo>
                    <a:pt x="5592" y="1654"/>
                    <a:pt x="5603" y="1654"/>
                    <a:pt x="5615" y="1654"/>
                  </a:cubicBezTo>
                  <a:cubicBezTo>
                    <a:pt x="5700" y="1643"/>
                    <a:pt x="5774" y="1620"/>
                    <a:pt x="5847" y="1597"/>
                  </a:cubicBezTo>
                  <a:cubicBezTo>
                    <a:pt x="5910" y="1575"/>
                    <a:pt x="5962" y="1547"/>
                    <a:pt x="6012" y="1513"/>
                  </a:cubicBezTo>
                  <a:cubicBezTo>
                    <a:pt x="6030" y="1500"/>
                    <a:pt x="6041" y="1489"/>
                    <a:pt x="6059" y="1478"/>
                  </a:cubicBezTo>
                  <a:cubicBezTo>
                    <a:pt x="6086" y="1376"/>
                    <a:pt x="6138" y="1274"/>
                    <a:pt x="6217" y="1182"/>
                  </a:cubicBezTo>
                  <a:cubicBezTo>
                    <a:pt x="6222" y="1177"/>
                    <a:pt x="6229" y="1172"/>
                    <a:pt x="6240" y="1159"/>
                  </a:cubicBezTo>
                  <a:cubicBezTo>
                    <a:pt x="6240" y="1125"/>
                    <a:pt x="6245" y="1091"/>
                    <a:pt x="6240" y="1052"/>
                  </a:cubicBezTo>
                  <a:cubicBezTo>
                    <a:pt x="6240" y="1041"/>
                    <a:pt x="6240" y="1035"/>
                    <a:pt x="6235" y="1023"/>
                  </a:cubicBezTo>
                  <a:cubicBezTo>
                    <a:pt x="6222" y="1012"/>
                    <a:pt x="6206" y="1001"/>
                    <a:pt x="6195" y="989"/>
                  </a:cubicBezTo>
                  <a:cubicBezTo>
                    <a:pt x="6143" y="949"/>
                    <a:pt x="6093" y="904"/>
                    <a:pt x="6046" y="852"/>
                  </a:cubicBezTo>
                  <a:cubicBezTo>
                    <a:pt x="6025" y="825"/>
                    <a:pt x="5996" y="791"/>
                    <a:pt x="5973" y="762"/>
                  </a:cubicBezTo>
                  <a:cubicBezTo>
                    <a:pt x="5967" y="779"/>
                    <a:pt x="5962" y="797"/>
                    <a:pt x="5956" y="813"/>
                  </a:cubicBezTo>
                  <a:cubicBezTo>
                    <a:pt x="5933" y="859"/>
                    <a:pt x="5905" y="904"/>
                    <a:pt x="5870" y="944"/>
                  </a:cubicBezTo>
                  <a:cubicBezTo>
                    <a:pt x="5831" y="989"/>
                    <a:pt x="5779" y="1035"/>
                    <a:pt x="5729" y="1075"/>
                  </a:cubicBezTo>
                  <a:cubicBezTo>
                    <a:pt x="5671" y="1114"/>
                    <a:pt x="5609" y="1148"/>
                    <a:pt x="5530" y="1177"/>
                  </a:cubicBezTo>
                  <a:cubicBezTo>
                    <a:pt x="5433" y="1211"/>
                    <a:pt x="5330" y="1234"/>
                    <a:pt x="5223" y="1245"/>
                  </a:cubicBezTo>
                  <a:cubicBezTo>
                    <a:pt x="5178" y="1251"/>
                    <a:pt x="5138" y="1251"/>
                    <a:pt x="5092" y="1251"/>
                  </a:cubicBezTo>
                  <a:cubicBezTo>
                    <a:pt x="5002" y="1251"/>
                    <a:pt x="4905" y="1245"/>
                    <a:pt x="4814" y="1227"/>
                  </a:cubicBezTo>
                  <a:cubicBezTo>
                    <a:pt x="4740" y="1217"/>
                    <a:pt x="4666" y="1200"/>
                    <a:pt x="4593" y="1182"/>
                  </a:cubicBezTo>
                  <a:cubicBezTo>
                    <a:pt x="4541" y="1166"/>
                    <a:pt x="4484" y="1148"/>
                    <a:pt x="4433" y="1125"/>
                  </a:cubicBezTo>
                  <a:lnTo>
                    <a:pt x="4354" y="1103"/>
                  </a:lnTo>
                  <a:cubicBezTo>
                    <a:pt x="4347" y="1098"/>
                    <a:pt x="4336" y="1098"/>
                    <a:pt x="4331" y="1098"/>
                  </a:cubicBezTo>
                  <a:cubicBezTo>
                    <a:pt x="4308" y="1098"/>
                    <a:pt x="4286" y="1103"/>
                    <a:pt x="4273" y="1120"/>
                  </a:cubicBezTo>
                  <a:cubicBezTo>
                    <a:pt x="4257" y="1132"/>
                    <a:pt x="4252" y="1143"/>
                    <a:pt x="4245" y="1154"/>
                  </a:cubicBezTo>
                  <a:cubicBezTo>
                    <a:pt x="4239" y="1177"/>
                    <a:pt x="4239" y="1206"/>
                    <a:pt x="4252" y="1222"/>
                  </a:cubicBezTo>
                  <a:cubicBezTo>
                    <a:pt x="4342" y="1342"/>
                    <a:pt x="4428" y="1466"/>
                    <a:pt x="4484" y="1603"/>
                  </a:cubicBezTo>
                  <a:cubicBezTo>
                    <a:pt x="4501" y="1649"/>
                    <a:pt x="4512" y="1688"/>
                    <a:pt x="4518" y="1728"/>
                  </a:cubicBezTo>
                  <a:cubicBezTo>
                    <a:pt x="4518" y="1762"/>
                    <a:pt x="4518" y="1791"/>
                    <a:pt x="4512" y="1819"/>
                  </a:cubicBezTo>
                  <a:cubicBezTo>
                    <a:pt x="4507" y="1841"/>
                    <a:pt x="4501" y="1864"/>
                    <a:pt x="4490" y="1888"/>
                  </a:cubicBezTo>
                  <a:cubicBezTo>
                    <a:pt x="4478" y="1916"/>
                    <a:pt x="4462" y="1938"/>
                    <a:pt x="4439" y="1967"/>
                  </a:cubicBezTo>
                  <a:cubicBezTo>
                    <a:pt x="4410" y="1995"/>
                    <a:pt x="4381" y="2024"/>
                    <a:pt x="4354" y="2046"/>
                  </a:cubicBezTo>
                  <a:cubicBezTo>
                    <a:pt x="4320" y="2069"/>
                    <a:pt x="4279" y="2092"/>
                    <a:pt x="4234" y="2108"/>
                  </a:cubicBezTo>
                  <a:cubicBezTo>
                    <a:pt x="4183" y="2126"/>
                    <a:pt x="4137" y="2137"/>
                    <a:pt x="4092" y="2143"/>
                  </a:cubicBezTo>
                  <a:cubicBezTo>
                    <a:pt x="4069" y="2143"/>
                    <a:pt x="4058" y="2148"/>
                    <a:pt x="4040" y="2148"/>
                  </a:cubicBezTo>
                  <a:cubicBezTo>
                    <a:pt x="4013" y="2148"/>
                    <a:pt x="3979" y="2143"/>
                    <a:pt x="3950" y="2137"/>
                  </a:cubicBezTo>
                  <a:cubicBezTo>
                    <a:pt x="3911" y="2132"/>
                    <a:pt x="3877" y="2121"/>
                    <a:pt x="3836" y="2103"/>
                  </a:cubicBezTo>
                  <a:cubicBezTo>
                    <a:pt x="3796" y="2087"/>
                    <a:pt x="3768" y="2069"/>
                    <a:pt x="3740" y="2046"/>
                  </a:cubicBezTo>
                  <a:cubicBezTo>
                    <a:pt x="3717" y="2024"/>
                    <a:pt x="3694" y="2001"/>
                    <a:pt x="3678" y="1972"/>
                  </a:cubicBezTo>
                  <a:cubicBezTo>
                    <a:pt x="3638" y="1916"/>
                    <a:pt x="3609" y="1859"/>
                    <a:pt x="3592" y="1819"/>
                  </a:cubicBezTo>
                  <a:cubicBezTo>
                    <a:pt x="3563" y="1751"/>
                    <a:pt x="3536" y="1688"/>
                    <a:pt x="3502" y="1626"/>
                  </a:cubicBezTo>
                  <a:cubicBezTo>
                    <a:pt x="3489" y="1603"/>
                    <a:pt x="3461" y="1586"/>
                    <a:pt x="3427" y="1581"/>
                  </a:cubicBezTo>
                  <a:cubicBezTo>
                    <a:pt x="3399" y="1581"/>
                    <a:pt x="3376" y="1597"/>
                    <a:pt x="3358" y="1620"/>
                  </a:cubicBezTo>
                  <a:cubicBezTo>
                    <a:pt x="3303" y="1694"/>
                    <a:pt x="3285" y="1785"/>
                    <a:pt x="3268" y="1870"/>
                  </a:cubicBezTo>
                  <a:cubicBezTo>
                    <a:pt x="3256" y="1927"/>
                    <a:pt x="3240" y="1990"/>
                    <a:pt x="3217" y="2046"/>
                  </a:cubicBezTo>
                  <a:cubicBezTo>
                    <a:pt x="3211" y="2063"/>
                    <a:pt x="3200" y="2080"/>
                    <a:pt x="3188" y="2092"/>
                  </a:cubicBezTo>
                  <a:cubicBezTo>
                    <a:pt x="3182" y="2103"/>
                    <a:pt x="3172" y="2108"/>
                    <a:pt x="3166" y="2114"/>
                  </a:cubicBezTo>
                  <a:cubicBezTo>
                    <a:pt x="3148" y="2126"/>
                    <a:pt x="3137" y="2132"/>
                    <a:pt x="3120" y="2137"/>
                  </a:cubicBezTo>
                  <a:cubicBezTo>
                    <a:pt x="3114" y="2143"/>
                    <a:pt x="3109" y="2143"/>
                    <a:pt x="3109" y="2143"/>
                  </a:cubicBezTo>
                  <a:lnTo>
                    <a:pt x="3086" y="2143"/>
                  </a:lnTo>
                  <a:cubicBezTo>
                    <a:pt x="3075" y="2121"/>
                    <a:pt x="3069" y="2108"/>
                    <a:pt x="3058" y="2098"/>
                  </a:cubicBezTo>
                  <a:cubicBezTo>
                    <a:pt x="3041" y="2040"/>
                    <a:pt x="3035" y="1978"/>
                    <a:pt x="3024" y="1927"/>
                  </a:cubicBezTo>
                  <a:lnTo>
                    <a:pt x="3017" y="1882"/>
                  </a:lnTo>
                  <a:cubicBezTo>
                    <a:pt x="3012" y="1836"/>
                    <a:pt x="3007" y="1796"/>
                    <a:pt x="2996" y="1762"/>
                  </a:cubicBezTo>
                  <a:cubicBezTo>
                    <a:pt x="2983" y="1723"/>
                    <a:pt x="2962" y="1694"/>
                    <a:pt x="2927" y="1688"/>
                  </a:cubicBezTo>
                  <a:cubicBezTo>
                    <a:pt x="2915" y="1683"/>
                    <a:pt x="2904" y="1683"/>
                    <a:pt x="2893" y="1683"/>
                  </a:cubicBezTo>
                  <a:cubicBezTo>
                    <a:pt x="2865" y="1683"/>
                    <a:pt x="2836" y="1694"/>
                    <a:pt x="2820" y="1712"/>
                  </a:cubicBezTo>
                  <a:cubicBezTo>
                    <a:pt x="2786" y="1746"/>
                    <a:pt x="2757" y="1785"/>
                    <a:pt x="2728" y="1819"/>
                  </a:cubicBezTo>
                  <a:lnTo>
                    <a:pt x="2705" y="1848"/>
                  </a:lnTo>
                  <a:cubicBezTo>
                    <a:pt x="2689" y="1870"/>
                    <a:pt x="2671" y="1893"/>
                    <a:pt x="2649" y="1916"/>
                  </a:cubicBezTo>
                  <a:cubicBezTo>
                    <a:pt x="2581" y="1995"/>
                    <a:pt x="2501" y="2092"/>
                    <a:pt x="2398" y="2166"/>
                  </a:cubicBezTo>
                  <a:cubicBezTo>
                    <a:pt x="2370" y="2189"/>
                    <a:pt x="2342" y="2205"/>
                    <a:pt x="2314" y="2216"/>
                  </a:cubicBezTo>
                  <a:cubicBezTo>
                    <a:pt x="2296" y="2223"/>
                    <a:pt x="2280" y="2223"/>
                    <a:pt x="2262" y="2228"/>
                  </a:cubicBezTo>
                  <a:lnTo>
                    <a:pt x="2233" y="2228"/>
                  </a:lnTo>
                  <a:cubicBezTo>
                    <a:pt x="2222" y="2223"/>
                    <a:pt x="2211" y="2223"/>
                    <a:pt x="2199" y="2216"/>
                  </a:cubicBezTo>
                  <a:cubicBezTo>
                    <a:pt x="2188" y="2211"/>
                    <a:pt x="2177" y="2200"/>
                    <a:pt x="2165" y="2194"/>
                  </a:cubicBezTo>
                  <a:cubicBezTo>
                    <a:pt x="2143" y="2171"/>
                    <a:pt x="2126" y="2155"/>
                    <a:pt x="2109" y="2132"/>
                  </a:cubicBezTo>
                  <a:cubicBezTo>
                    <a:pt x="2097" y="2121"/>
                    <a:pt x="2091" y="2108"/>
                    <a:pt x="2086" y="2092"/>
                  </a:cubicBezTo>
                  <a:cubicBezTo>
                    <a:pt x="2081" y="2080"/>
                    <a:pt x="2081" y="2063"/>
                    <a:pt x="2075" y="2046"/>
                  </a:cubicBezTo>
                  <a:cubicBezTo>
                    <a:pt x="2070" y="1978"/>
                    <a:pt x="2075" y="1909"/>
                    <a:pt x="2081" y="1848"/>
                  </a:cubicBezTo>
                  <a:lnTo>
                    <a:pt x="2086" y="1773"/>
                  </a:lnTo>
                  <a:cubicBezTo>
                    <a:pt x="2086" y="1717"/>
                    <a:pt x="2086" y="1678"/>
                    <a:pt x="2081" y="1637"/>
                  </a:cubicBezTo>
                  <a:cubicBezTo>
                    <a:pt x="2081" y="1597"/>
                    <a:pt x="2063" y="1558"/>
                    <a:pt x="2041" y="1534"/>
                  </a:cubicBezTo>
                  <a:cubicBezTo>
                    <a:pt x="2018" y="1513"/>
                    <a:pt x="1989" y="1500"/>
                    <a:pt x="1950" y="1500"/>
                  </a:cubicBezTo>
                  <a:cubicBezTo>
                    <a:pt x="1899" y="1500"/>
                    <a:pt x="1842" y="1523"/>
                    <a:pt x="1797" y="1547"/>
                  </a:cubicBezTo>
                  <a:cubicBezTo>
                    <a:pt x="1763" y="1563"/>
                    <a:pt x="1722" y="1586"/>
                    <a:pt x="1688" y="1603"/>
                  </a:cubicBezTo>
                  <a:lnTo>
                    <a:pt x="1671" y="1615"/>
                  </a:lnTo>
                  <a:lnTo>
                    <a:pt x="1648" y="1631"/>
                  </a:lnTo>
                  <a:cubicBezTo>
                    <a:pt x="1626" y="1643"/>
                    <a:pt x="1609" y="1654"/>
                    <a:pt x="1586" y="1660"/>
                  </a:cubicBezTo>
                  <a:cubicBezTo>
                    <a:pt x="1506" y="1688"/>
                    <a:pt x="1422" y="1712"/>
                    <a:pt x="1313" y="1723"/>
                  </a:cubicBezTo>
                  <a:lnTo>
                    <a:pt x="1302" y="1723"/>
                  </a:lnTo>
                  <a:cubicBezTo>
                    <a:pt x="1286" y="1723"/>
                    <a:pt x="1262" y="1728"/>
                    <a:pt x="1245" y="1728"/>
                  </a:cubicBezTo>
                  <a:lnTo>
                    <a:pt x="1183" y="1728"/>
                  </a:lnTo>
                  <a:cubicBezTo>
                    <a:pt x="1126" y="1728"/>
                    <a:pt x="1063" y="1723"/>
                    <a:pt x="1006" y="1712"/>
                  </a:cubicBezTo>
                  <a:cubicBezTo>
                    <a:pt x="945" y="1699"/>
                    <a:pt x="893" y="1688"/>
                    <a:pt x="848" y="1665"/>
                  </a:cubicBezTo>
                  <a:cubicBezTo>
                    <a:pt x="819" y="1654"/>
                    <a:pt x="790" y="1637"/>
                    <a:pt x="767" y="1620"/>
                  </a:cubicBezTo>
                  <a:cubicBezTo>
                    <a:pt x="756" y="1603"/>
                    <a:pt x="740" y="1592"/>
                    <a:pt x="728" y="1575"/>
                  </a:cubicBezTo>
                  <a:cubicBezTo>
                    <a:pt x="717" y="1563"/>
                    <a:pt x="711" y="1547"/>
                    <a:pt x="706" y="1529"/>
                  </a:cubicBezTo>
                  <a:cubicBezTo>
                    <a:pt x="694" y="1507"/>
                    <a:pt x="688" y="1484"/>
                    <a:pt x="688" y="1466"/>
                  </a:cubicBezTo>
                  <a:cubicBezTo>
                    <a:pt x="688" y="1439"/>
                    <a:pt x="688" y="1416"/>
                    <a:pt x="694" y="1387"/>
                  </a:cubicBezTo>
                  <a:cubicBezTo>
                    <a:pt x="699" y="1342"/>
                    <a:pt x="717" y="1290"/>
                    <a:pt x="740" y="1240"/>
                  </a:cubicBezTo>
                  <a:cubicBezTo>
                    <a:pt x="767" y="1188"/>
                    <a:pt x="796" y="1137"/>
                    <a:pt x="835" y="1091"/>
                  </a:cubicBezTo>
                  <a:cubicBezTo>
                    <a:pt x="876" y="1046"/>
                    <a:pt x="916" y="1001"/>
                    <a:pt x="955" y="962"/>
                  </a:cubicBezTo>
                  <a:cubicBezTo>
                    <a:pt x="1006" y="910"/>
                    <a:pt x="1052" y="865"/>
                    <a:pt x="1097" y="807"/>
                  </a:cubicBezTo>
                  <a:cubicBezTo>
                    <a:pt x="1103" y="797"/>
                    <a:pt x="1108" y="779"/>
                    <a:pt x="1103" y="768"/>
                  </a:cubicBezTo>
                  <a:cubicBezTo>
                    <a:pt x="1097" y="750"/>
                    <a:pt x="1092" y="739"/>
                    <a:pt x="1069" y="734"/>
                  </a:cubicBezTo>
                  <a:cubicBezTo>
                    <a:pt x="984" y="694"/>
                    <a:pt x="893" y="689"/>
                    <a:pt x="808" y="682"/>
                  </a:cubicBezTo>
                  <a:cubicBezTo>
                    <a:pt x="762" y="682"/>
                    <a:pt x="717" y="682"/>
                    <a:pt x="677" y="677"/>
                  </a:cubicBezTo>
                  <a:cubicBezTo>
                    <a:pt x="620" y="666"/>
                    <a:pt x="557" y="642"/>
                    <a:pt x="478" y="608"/>
                  </a:cubicBezTo>
                  <a:cubicBezTo>
                    <a:pt x="399" y="569"/>
                    <a:pt x="324" y="518"/>
                    <a:pt x="256" y="467"/>
                  </a:cubicBezTo>
                  <a:cubicBezTo>
                    <a:pt x="200" y="416"/>
                    <a:pt x="160" y="370"/>
                    <a:pt x="120" y="319"/>
                  </a:cubicBezTo>
                  <a:cubicBezTo>
                    <a:pt x="98" y="285"/>
                    <a:pt x="74" y="251"/>
                    <a:pt x="58" y="205"/>
                  </a:cubicBezTo>
                  <a:cubicBezTo>
                    <a:pt x="46" y="177"/>
                    <a:pt x="40" y="143"/>
                    <a:pt x="35" y="109"/>
                  </a:cubicBezTo>
                  <a:lnTo>
                    <a:pt x="35" y="86"/>
                  </a:lnTo>
                  <a:cubicBezTo>
                    <a:pt x="40" y="63"/>
                    <a:pt x="46" y="46"/>
                    <a:pt x="51" y="29"/>
                  </a:cubicBezTo>
                  <a:cubicBezTo>
                    <a:pt x="58" y="18"/>
                    <a:pt x="58" y="7"/>
                    <a:pt x="58"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4" name="Google Shape;2248;p27"/>
            <p:cNvSpPr>
              <a:spLocks noChangeArrowheads="1"/>
            </p:cNvSpPr>
            <p:nvPr/>
          </p:nvSpPr>
          <p:spPr bwMode="auto">
            <a:xfrm flipH="1">
              <a:off x="1288592" y="3484630"/>
              <a:ext cx="198809" cy="230093"/>
            </a:xfrm>
            <a:custGeom>
              <a:avLst/>
              <a:gdLst>
                <a:gd name="T0" fmla="*/ 0 w 6791"/>
                <a:gd name="T1" fmla="*/ 0 h 7856"/>
                <a:gd name="T2" fmla="*/ 6791 w 6791"/>
                <a:gd name="T3" fmla="*/ 7856 h 7856"/>
              </a:gdLst>
              <a:ahLst/>
              <a:cxnLst/>
              <a:rect l="T0" t="T1" r="T2" b="T3"/>
              <a:pathLst>
                <a:path w="6791" h="7856" extrusionOk="0">
                  <a:moveTo>
                    <a:pt x="3244" y="278"/>
                  </a:moveTo>
                  <a:cubicBezTo>
                    <a:pt x="3285" y="278"/>
                    <a:pt x="3325" y="284"/>
                    <a:pt x="3359" y="291"/>
                  </a:cubicBezTo>
                  <a:cubicBezTo>
                    <a:pt x="3398" y="296"/>
                    <a:pt x="3438" y="307"/>
                    <a:pt x="3478" y="325"/>
                  </a:cubicBezTo>
                  <a:cubicBezTo>
                    <a:pt x="3506" y="341"/>
                    <a:pt x="3529" y="359"/>
                    <a:pt x="3558" y="375"/>
                  </a:cubicBezTo>
                  <a:cubicBezTo>
                    <a:pt x="3580" y="404"/>
                    <a:pt x="3609" y="427"/>
                    <a:pt x="3626" y="454"/>
                  </a:cubicBezTo>
                  <a:cubicBezTo>
                    <a:pt x="3660" y="511"/>
                    <a:pt x="3688" y="563"/>
                    <a:pt x="3716" y="631"/>
                  </a:cubicBezTo>
                  <a:cubicBezTo>
                    <a:pt x="3750" y="739"/>
                    <a:pt x="3779" y="852"/>
                    <a:pt x="3802" y="960"/>
                  </a:cubicBezTo>
                  <a:lnTo>
                    <a:pt x="3802" y="972"/>
                  </a:lnTo>
                  <a:cubicBezTo>
                    <a:pt x="3824" y="1075"/>
                    <a:pt x="3847" y="1177"/>
                    <a:pt x="3881" y="1272"/>
                  </a:cubicBezTo>
                  <a:cubicBezTo>
                    <a:pt x="3892" y="1324"/>
                    <a:pt x="3921" y="1353"/>
                    <a:pt x="3967" y="1369"/>
                  </a:cubicBezTo>
                  <a:cubicBezTo>
                    <a:pt x="3978" y="1369"/>
                    <a:pt x="3989" y="1375"/>
                    <a:pt x="4007" y="1375"/>
                  </a:cubicBezTo>
                  <a:cubicBezTo>
                    <a:pt x="4012" y="1375"/>
                    <a:pt x="4023" y="1369"/>
                    <a:pt x="4029" y="1369"/>
                  </a:cubicBezTo>
                  <a:cubicBezTo>
                    <a:pt x="4063" y="1364"/>
                    <a:pt x="4097" y="1347"/>
                    <a:pt x="4114" y="1313"/>
                  </a:cubicBezTo>
                  <a:cubicBezTo>
                    <a:pt x="4165" y="1211"/>
                    <a:pt x="4228" y="1114"/>
                    <a:pt x="4296" y="1023"/>
                  </a:cubicBezTo>
                  <a:cubicBezTo>
                    <a:pt x="4382" y="931"/>
                    <a:pt x="4472" y="852"/>
                    <a:pt x="4563" y="784"/>
                  </a:cubicBezTo>
                  <a:cubicBezTo>
                    <a:pt x="4642" y="727"/>
                    <a:pt x="4710" y="687"/>
                    <a:pt x="4791" y="659"/>
                  </a:cubicBezTo>
                  <a:cubicBezTo>
                    <a:pt x="4841" y="642"/>
                    <a:pt x="4893" y="631"/>
                    <a:pt x="4944" y="625"/>
                  </a:cubicBezTo>
                  <a:lnTo>
                    <a:pt x="4978" y="625"/>
                  </a:lnTo>
                  <a:cubicBezTo>
                    <a:pt x="5006" y="625"/>
                    <a:pt x="5035" y="625"/>
                    <a:pt x="5058" y="631"/>
                  </a:cubicBezTo>
                  <a:cubicBezTo>
                    <a:pt x="5098" y="637"/>
                    <a:pt x="5132" y="648"/>
                    <a:pt x="5160" y="666"/>
                  </a:cubicBezTo>
                  <a:cubicBezTo>
                    <a:pt x="5200" y="682"/>
                    <a:pt x="5229" y="705"/>
                    <a:pt x="5263" y="727"/>
                  </a:cubicBezTo>
                  <a:cubicBezTo>
                    <a:pt x="5290" y="756"/>
                    <a:pt x="5313" y="784"/>
                    <a:pt x="5336" y="807"/>
                  </a:cubicBezTo>
                  <a:cubicBezTo>
                    <a:pt x="5353" y="836"/>
                    <a:pt x="5365" y="863"/>
                    <a:pt x="5376" y="892"/>
                  </a:cubicBezTo>
                  <a:cubicBezTo>
                    <a:pt x="5387" y="926"/>
                    <a:pt x="5399" y="960"/>
                    <a:pt x="5405" y="1000"/>
                  </a:cubicBezTo>
                  <a:cubicBezTo>
                    <a:pt x="5405" y="1051"/>
                    <a:pt x="5405" y="1114"/>
                    <a:pt x="5392" y="1177"/>
                  </a:cubicBezTo>
                  <a:cubicBezTo>
                    <a:pt x="5353" y="1358"/>
                    <a:pt x="5274" y="1529"/>
                    <a:pt x="5205" y="1682"/>
                  </a:cubicBezTo>
                  <a:cubicBezTo>
                    <a:pt x="5160" y="1773"/>
                    <a:pt x="5120" y="1859"/>
                    <a:pt x="5085" y="1943"/>
                  </a:cubicBezTo>
                  <a:cubicBezTo>
                    <a:pt x="5075" y="1972"/>
                    <a:pt x="5080" y="2006"/>
                    <a:pt x="5103" y="2035"/>
                  </a:cubicBezTo>
                  <a:cubicBezTo>
                    <a:pt x="5120" y="2063"/>
                    <a:pt x="5154" y="2080"/>
                    <a:pt x="5182" y="2080"/>
                  </a:cubicBezTo>
                  <a:lnTo>
                    <a:pt x="5211" y="2080"/>
                  </a:lnTo>
                  <a:cubicBezTo>
                    <a:pt x="5308" y="2046"/>
                    <a:pt x="5410" y="2022"/>
                    <a:pt x="5507" y="2012"/>
                  </a:cubicBezTo>
                  <a:lnTo>
                    <a:pt x="5615" y="2012"/>
                  </a:lnTo>
                  <a:cubicBezTo>
                    <a:pt x="5688" y="2012"/>
                    <a:pt x="5756" y="2017"/>
                    <a:pt x="5830" y="2029"/>
                  </a:cubicBezTo>
                  <a:cubicBezTo>
                    <a:pt x="5911" y="2046"/>
                    <a:pt x="5990" y="2069"/>
                    <a:pt x="6063" y="2103"/>
                  </a:cubicBezTo>
                  <a:cubicBezTo>
                    <a:pt x="6131" y="2137"/>
                    <a:pt x="6189" y="2177"/>
                    <a:pt x="6245" y="2216"/>
                  </a:cubicBezTo>
                  <a:cubicBezTo>
                    <a:pt x="6286" y="2256"/>
                    <a:pt x="6325" y="2295"/>
                    <a:pt x="6354" y="2342"/>
                  </a:cubicBezTo>
                  <a:cubicBezTo>
                    <a:pt x="6381" y="2381"/>
                    <a:pt x="6399" y="2415"/>
                    <a:pt x="6415" y="2455"/>
                  </a:cubicBezTo>
                  <a:cubicBezTo>
                    <a:pt x="6427" y="2494"/>
                    <a:pt x="6438" y="2528"/>
                    <a:pt x="6444" y="2568"/>
                  </a:cubicBezTo>
                  <a:cubicBezTo>
                    <a:pt x="6444" y="2597"/>
                    <a:pt x="6444" y="2631"/>
                    <a:pt x="6438" y="2670"/>
                  </a:cubicBezTo>
                  <a:cubicBezTo>
                    <a:pt x="6427" y="2699"/>
                    <a:pt x="6422" y="2733"/>
                    <a:pt x="6404" y="2762"/>
                  </a:cubicBezTo>
                  <a:cubicBezTo>
                    <a:pt x="6388" y="2790"/>
                    <a:pt x="6370" y="2824"/>
                    <a:pt x="6347" y="2853"/>
                  </a:cubicBezTo>
                  <a:cubicBezTo>
                    <a:pt x="6307" y="2893"/>
                    <a:pt x="6268" y="2932"/>
                    <a:pt x="6223" y="2966"/>
                  </a:cubicBezTo>
                  <a:cubicBezTo>
                    <a:pt x="6155" y="3006"/>
                    <a:pt x="6086" y="3045"/>
                    <a:pt x="6006" y="3074"/>
                  </a:cubicBezTo>
                  <a:cubicBezTo>
                    <a:pt x="5945" y="3097"/>
                    <a:pt x="5876" y="3113"/>
                    <a:pt x="5791" y="3137"/>
                  </a:cubicBezTo>
                  <a:cubicBezTo>
                    <a:pt x="5746" y="3148"/>
                    <a:pt x="5706" y="3188"/>
                    <a:pt x="5706" y="3239"/>
                  </a:cubicBezTo>
                  <a:cubicBezTo>
                    <a:pt x="5699" y="3268"/>
                    <a:pt x="5711" y="3296"/>
                    <a:pt x="5733" y="3318"/>
                  </a:cubicBezTo>
                  <a:cubicBezTo>
                    <a:pt x="5751" y="3341"/>
                    <a:pt x="5780" y="3347"/>
                    <a:pt x="5808" y="3352"/>
                  </a:cubicBezTo>
                  <a:lnTo>
                    <a:pt x="5825" y="3359"/>
                  </a:lnTo>
                  <a:cubicBezTo>
                    <a:pt x="5898" y="3370"/>
                    <a:pt x="5961" y="3393"/>
                    <a:pt x="6024" y="3420"/>
                  </a:cubicBezTo>
                  <a:cubicBezTo>
                    <a:pt x="6086" y="3454"/>
                    <a:pt x="6155" y="3501"/>
                    <a:pt x="6228" y="3557"/>
                  </a:cubicBezTo>
                  <a:cubicBezTo>
                    <a:pt x="6286" y="3609"/>
                    <a:pt x="6336" y="3666"/>
                    <a:pt x="6381" y="3722"/>
                  </a:cubicBezTo>
                  <a:cubicBezTo>
                    <a:pt x="6415" y="3774"/>
                    <a:pt x="6444" y="3829"/>
                    <a:pt x="6467" y="3887"/>
                  </a:cubicBezTo>
                  <a:cubicBezTo>
                    <a:pt x="6483" y="3939"/>
                    <a:pt x="6496" y="3984"/>
                    <a:pt x="6501" y="4029"/>
                  </a:cubicBezTo>
                  <a:cubicBezTo>
                    <a:pt x="6506" y="4075"/>
                    <a:pt x="6501" y="4114"/>
                    <a:pt x="6496" y="4154"/>
                  </a:cubicBezTo>
                  <a:cubicBezTo>
                    <a:pt x="6483" y="4199"/>
                    <a:pt x="6472" y="4239"/>
                    <a:pt x="6456" y="4285"/>
                  </a:cubicBezTo>
                  <a:cubicBezTo>
                    <a:pt x="6433" y="4319"/>
                    <a:pt x="6410" y="4353"/>
                    <a:pt x="6381" y="4393"/>
                  </a:cubicBezTo>
                  <a:cubicBezTo>
                    <a:pt x="6347" y="4427"/>
                    <a:pt x="6313" y="4461"/>
                    <a:pt x="6273" y="4490"/>
                  </a:cubicBezTo>
                  <a:cubicBezTo>
                    <a:pt x="6223" y="4524"/>
                    <a:pt x="6171" y="4552"/>
                    <a:pt x="6108" y="4574"/>
                  </a:cubicBezTo>
                  <a:cubicBezTo>
                    <a:pt x="6024" y="4603"/>
                    <a:pt x="5932" y="4626"/>
                    <a:pt x="5836" y="4637"/>
                  </a:cubicBezTo>
                  <a:lnTo>
                    <a:pt x="5733" y="4637"/>
                  </a:lnTo>
                  <a:cubicBezTo>
                    <a:pt x="5643" y="4637"/>
                    <a:pt x="5546" y="4631"/>
                    <a:pt x="5455" y="4614"/>
                  </a:cubicBezTo>
                  <a:cubicBezTo>
                    <a:pt x="5358" y="4597"/>
                    <a:pt x="5274" y="4569"/>
                    <a:pt x="5195" y="4535"/>
                  </a:cubicBezTo>
                  <a:cubicBezTo>
                    <a:pt x="5177" y="4535"/>
                    <a:pt x="5160" y="4529"/>
                    <a:pt x="5143" y="4529"/>
                  </a:cubicBezTo>
                  <a:cubicBezTo>
                    <a:pt x="5092" y="4529"/>
                    <a:pt x="5040" y="4558"/>
                    <a:pt x="5012" y="4603"/>
                  </a:cubicBezTo>
                  <a:cubicBezTo>
                    <a:pt x="4972" y="4660"/>
                    <a:pt x="4978" y="4739"/>
                    <a:pt x="5024" y="4791"/>
                  </a:cubicBezTo>
                  <a:cubicBezTo>
                    <a:pt x="5046" y="4813"/>
                    <a:pt x="5064" y="4836"/>
                    <a:pt x="5075" y="4852"/>
                  </a:cubicBezTo>
                  <a:cubicBezTo>
                    <a:pt x="5103" y="4893"/>
                    <a:pt x="5120" y="4927"/>
                    <a:pt x="5132" y="4961"/>
                  </a:cubicBezTo>
                  <a:cubicBezTo>
                    <a:pt x="5143" y="4989"/>
                    <a:pt x="5148" y="5023"/>
                    <a:pt x="5154" y="5057"/>
                  </a:cubicBezTo>
                  <a:cubicBezTo>
                    <a:pt x="5160" y="5085"/>
                    <a:pt x="5154" y="5114"/>
                    <a:pt x="5154" y="5137"/>
                  </a:cubicBezTo>
                  <a:cubicBezTo>
                    <a:pt x="5143" y="5171"/>
                    <a:pt x="5132" y="5200"/>
                    <a:pt x="5120" y="5227"/>
                  </a:cubicBezTo>
                  <a:cubicBezTo>
                    <a:pt x="5103" y="5261"/>
                    <a:pt x="5080" y="5295"/>
                    <a:pt x="5051" y="5330"/>
                  </a:cubicBezTo>
                  <a:cubicBezTo>
                    <a:pt x="5017" y="5376"/>
                    <a:pt x="4972" y="5415"/>
                    <a:pt x="4927" y="5450"/>
                  </a:cubicBezTo>
                  <a:cubicBezTo>
                    <a:pt x="4865" y="5489"/>
                    <a:pt x="4802" y="5523"/>
                    <a:pt x="4734" y="5546"/>
                  </a:cubicBezTo>
                  <a:cubicBezTo>
                    <a:pt x="4660" y="5575"/>
                    <a:pt x="4581" y="5591"/>
                    <a:pt x="4500" y="5602"/>
                  </a:cubicBezTo>
                  <a:lnTo>
                    <a:pt x="4444" y="5602"/>
                  </a:lnTo>
                  <a:cubicBezTo>
                    <a:pt x="4393" y="5602"/>
                    <a:pt x="4348" y="5597"/>
                    <a:pt x="4296" y="5591"/>
                  </a:cubicBezTo>
                  <a:cubicBezTo>
                    <a:pt x="4240" y="5581"/>
                    <a:pt x="4188" y="5563"/>
                    <a:pt x="4143" y="5541"/>
                  </a:cubicBezTo>
                  <a:cubicBezTo>
                    <a:pt x="4097" y="5512"/>
                    <a:pt x="4052" y="5484"/>
                    <a:pt x="4007" y="5450"/>
                  </a:cubicBezTo>
                  <a:cubicBezTo>
                    <a:pt x="3960" y="5410"/>
                    <a:pt x="3921" y="5364"/>
                    <a:pt x="3887" y="5319"/>
                  </a:cubicBezTo>
                  <a:cubicBezTo>
                    <a:pt x="3865" y="5285"/>
                    <a:pt x="3847" y="5250"/>
                    <a:pt x="3831" y="5211"/>
                  </a:cubicBezTo>
                  <a:cubicBezTo>
                    <a:pt x="3813" y="5177"/>
                    <a:pt x="3768" y="5148"/>
                    <a:pt x="3722" y="5148"/>
                  </a:cubicBezTo>
                  <a:cubicBezTo>
                    <a:pt x="3705" y="5148"/>
                    <a:pt x="3688" y="5154"/>
                    <a:pt x="3671" y="5166"/>
                  </a:cubicBezTo>
                  <a:cubicBezTo>
                    <a:pt x="3614" y="5193"/>
                    <a:pt x="3592" y="5261"/>
                    <a:pt x="3619" y="5324"/>
                  </a:cubicBezTo>
                  <a:cubicBezTo>
                    <a:pt x="3632" y="5347"/>
                    <a:pt x="3648" y="5376"/>
                    <a:pt x="3660" y="5398"/>
                  </a:cubicBezTo>
                  <a:cubicBezTo>
                    <a:pt x="3666" y="5421"/>
                    <a:pt x="3671" y="5444"/>
                    <a:pt x="3671" y="5466"/>
                  </a:cubicBezTo>
                  <a:cubicBezTo>
                    <a:pt x="3677" y="5500"/>
                    <a:pt x="3671" y="5523"/>
                    <a:pt x="3671" y="5552"/>
                  </a:cubicBezTo>
                  <a:cubicBezTo>
                    <a:pt x="3666" y="5575"/>
                    <a:pt x="3654" y="5597"/>
                    <a:pt x="3648" y="5620"/>
                  </a:cubicBezTo>
                  <a:cubicBezTo>
                    <a:pt x="3637" y="5636"/>
                    <a:pt x="3626" y="5654"/>
                    <a:pt x="3614" y="5671"/>
                  </a:cubicBezTo>
                  <a:cubicBezTo>
                    <a:pt x="3598" y="5688"/>
                    <a:pt x="3580" y="5705"/>
                    <a:pt x="3564" y="5717"/>
                  </a:cubicBezTo>
                  <a:cubicBezTo>
                    <a:pt x="3540" y="5728"/>
                    <a:pt x="3517" y="5739"/>
                    <a:pt x="3495" y="5751"/>
                  </a:cubicBezTo>
                  <a:cubicBezTo>
                    <a:pt x="3467" y="5762"/>
                    <a:pt x="3438" y="5767"/>
                    <a:pt x="3415" y="5773"/>
                  </a:cubicBezTo>
                  <a:lnTo>
                    <a:pt x="3393" y="5773"/>
                  </a:lnTo>
                  <a:cubicBezTo>
                    <a:pt x="3375" y="5773"/>
                    <a:pt x="3353" y="5767"/>
                    <a:pt x="3330" y="5767"/>
                  </a:cubicBezTo>
                  <a:cubicBezTo>
                    <a:pt x="3307" y="5762"/>
                    <a:pt x="3285" y="5756"/>
                    <a:pt x="3262" y="5746"/>
                  </a:cubicBezTo>
                  <a:cubicBezTo>
                    <a:pt x="3244" y="5733"/>
                    <a:pt x="3223" y="5722"/>
                    <a:pt x="3205" y="5705"/>
                  </a:cubicBezTo>
                  <a:cubicBezTo>
                    <a:pt x="3188" y="5688"/>
                    <a:pt x="3171" y="5671"/>
                    <a:pt x="3160" y="5654"/>
                  </a:cubicBezTo>
                  <a:cubicBezTo>
                    <a:pt x="3142" y="5631"/>
                    <a:pt x="3131" y="5609"/>
                    <a:pt x="3120" y="5581"/>
                  </a:cubicBezTo>
                  <a:cubicBezTo>
                    <a:pt x="3108" y="5541"/>
                    <a:pt x="3097" y="5495"/>
                    <a:pt x="3092" y="5450"/>
                  </a:cubicBezTo>
                  <a:cubicBezTo>
                    <a:pt x="3092" y="5426"/>
                    <a:pt x="3086" y="5405"/>
                    <a:pt x="3068" y="5387"/>
                  </a:cubicBezTo>
                  <a:cubicBezTo>
                    <a:pt x="3052" y="5364"/>
                    <a:pt x="3023" y="5353"/>
                    <a:pt x="2995" y="5353"/>
                  </a:cubicBezTo>
                  <a:cubicBezTo>
                    <a:pt x="2944" y="5353"/>
                    <a:pt x="2903" y="5392"/>
                    <a:pt x="2898" y="5444"/>
                  </a:cubicBezTo>
                  <a:cubicBezTo>
                    <a:pt x="2898" y="5460"/>
                    <a:pt x="2893" y="5484"/>
                    <a:pt x="2893" y="5500"/>
                  </a:cubicBezTo>
                  <a:cubicBezTo>
                    <a:pt x="2882" y="5546"/>
                    <a:pt x="2869" y="5586"/>
                    <a:pt x="2853" y="5626"/>
                  </a:cubicBezTo>
                  <a:cubicBezTo>
                    <a:pt x="2835" y="5654"/>
                    <a:pt x="2813" y="5688"/>
                    <a:pt x="2790" y="5717"/>
                  </a:cubicBezTo>
                  <a:cubicBezTo>
                    <a:pt x="2774" y="5739"/>
                    <a:pt x="2745" y="5762"/>
                    <a:pt x="2717" y="5785"/>
                  </a:cubicBezTo>
                  <a:cubicBezTo>
                    <a:pt x="2688" y="5801"/>
                    <a:pt x="2654" y="5819"/>
                    <a:pt x="2620" y="5836"/>
                  </a:cubicBezTo>
                  <a:cubicBezTo>
                    <a:pt x="2575" y="5848"/>
                    <a:pt x="2535" y="5859"/>
                    <a:pt x="2483" y="5864"/>
                  </a:cubicBezTo>
                  <a:lnTo>
                    <a:pt x="2438" y="5864"/>
                  </a:lnTo>
                  <a:cubicBezTo>
                    <a:pt x="2399" y="5864"/>
                    <a:pt x="2358" y="5864"/>
                    <a:pt x="2313" y="5853"/>
                  </a:cubicBezTo>
                  <a:cubicBezTo>
                    <a:pt x="2256" y="5841"/>
                    <a:pt x="2200" y="5825"/>
                    <a:pt x="2142" y="5796"/>
                  </a:cubicBezTo>
                  <a:cubicBezTo>
                    <a:pt x="2097" y="5773"/>
                    <a:pt x="2051" y="5751"/>
                    <a:pt x="2012" y="5717"/>
                  </a:cubicBezTo>
                  <a:cubicBezTo>
                    <a:pt x="1983" y="5688"/>
                    <a:pt x="1956" y="5660"/>
                    <a:pt x="1927" y="5626"/>
                  </a:cubicBezTo>
                  <a:cubicBezTo>
                    <a:pt x="1909" y="5597"/>
                    <a:pt x="1898" y="5568"/>
                    <a:pt x="1881" y="5541"/>
                  </a:cubicBezTo>
                  <a:cubicBezTo>
                    <a:pt x="1870" y="5507"/>
                    <a:pt x="1864" y="5473"/>
                    <a:pt x="1859" y="5439"/>
                  </a:cubicBezTo>
                  <a:cubicBezTo>
                    <a:pt x="1859" y="5405"/>
                    <a:pt x="1859" y="5370"/>
                    <a:pt x="1870" y="5330"/>
                  </a:cubicBezTo>
                  <a:cubicBezTo>
                    <a:pt x="1875" y="5285"/>
                    <a:pt x="1893" y="5234"/>
                    <a:pt x="1915" y="5188"/>
                  </a:cubicBezTo>
                  <a:cubicBezTo>
                    <a:pt x="1922" y="5171"/>
                    <a:pt x="1932" y="5159"/>
                    <a:pt x="1938" y="5143"/>
                  </a:cubicBezTo>
                  <a:cubicBezTo>
                    <a:pt x="1961" y="5109"/>
                    <a:pt x="1961" y="5075"/>
                    <a:pt x="1943" y="5040"/>
                  </a:cubicBezTo>
                  <a:cubicBezTo>
                    <a:pt x="1927" y="5006"/>
                    <a:pt x="1893" y="4989"/>
                    <a:pt x="1859" y="4989"/>
                  </a:cubicBezTo>
                  <a:lnTo>
                    <a:pt x="1836" y="4989"/>
                  </a:lnTo>
                  <a:cubicBezTo>
                    <a:pt x="1642" y="5040"/>
                    <a:pt x="1444" y="5085"/>
                    <a:pt x="1240" y="5103"/>
                  </a:cubicBezTo>
                  <a:cubicBezTo>
                    <a:pt x="1199" y="5109"/>
                    <a:pt x="1165" y="5109"/>
                    <a:pt x="1131" y="5109"/>
                  </a:cubicBezTo>
                  <a:cubicBezTo>
                    <a:pt x="1062" y="5109"/>
                    <a:pt x="994" y="5103"/>
                    <a:pt x="938" y="5091"/>
                  </a:cubicBezTo>
                  <a:cubicBezTo>
                    <a:pt x="876" y="5080"/>
                    <a:pt x="824" y="5064"/>
                    <a:pt x="773" y="5040"/>
                  </a:cubicBezTo>
                  <a:cubicBezTo>
                    <a:pt x="734" y="5023"/>
                    <a:pt x="694" y="4995"/>
                    <a:pt x="660" y="4972"/>
                  </a:cubicBezTo>
                  <a:cubicBezTo>
                    <a:pt x="626" y="4938"/>
                    <a:pt x="597" y="4904"/>
                    <a:pt x="569" y="4870"/>
                  </a:cubicBezTo>
                  <a:cubicBezTo>
                    <a:pt x="540" y="4818"/>
                    <a:pt x="511" y="4773"/>
                    <a:pt x="495" y="4723"/>
                  </a:cubicBezTo>
                  <a:cubicBezTo>
                    <a:pt x="477" y="4676"/>
                    <a:pt x="466" y="4631"/>
                    <a:pt x="461" y="4586"/>
                  </a:cubicBezTo>
                  <a:cubicBezTo>
                    <a:pt x="461" y="4545"/>
                    <a:pt x="461" y="4500"/>
                    <a:pt x="466" y="4461"/>
                  </a:cubicBezTo>
                  <a:cubicBezTo>
                    <a:pt x="472" y="4427"/>
                    <a:pt x="483" y="4393"/>
                    <a:pt x="501" y="4359"/>
                  </a:cubicBezTo>
                  <a:cubicBezTo>
                    <a:pt x="517" y="4324"/>
                    <a:pt x="535" y="4301"/>
                    <a:pt x="558" y="4273"/>
                  </a:cubicBezTo>
                  <a:cubicBezTo>
                    <a:pt x="580" y="4251"/>
                    <a:pt x="603" y="4228"/>
                    <a:pt x="631" y="4204"/>
                  </a:cubicBezTo>
                  <a:cubicBezTo>
                    <a:pt x="660" y="4188"/>
                    <a:pt x="694" y="4170"/>
                    <a:pt x="728" y="4159"/>
                  </a:cubicBezTo>
                  <a:cubicBezTo>
                    <a:pt x="768" y="4143"/>
                    <a:pt x="813" y="4131"/>
                    <a:pt x="865" y="4125"/>
                  </a:cubicBezTo>
                  <a:cubicBezTo>
                    <a:pt x="915" y="4120"/>
                    <a:pt x="949" y="4068"/>
                    <a:pt x="955" y="4023"/>
                  </a:cubicBezTo>
                  <a:cubicBezTo>
                    <a:pt x="955" y="3973"/>
                    <a:pt x="926" y="3926"/>
                    <a:pt x="876" y="3910"/>
                  </a:cubicBezTo>
                  <a:cubicBezTo>
                    <a:pt x="831" y="3892"/>
                    <a:pt x="784" y="3876"/>
                    <a:pt x="745" y="3853"/>
                  </a:cubicBezTo>
                  <a:cubicBezTo>
                    <a:pt x="653" y="3808"/>
                    <a:pt x="580" y="3761"/>
                    <a:pt x="517" y="3705"/>
                  </a:cubicBezTo>
                  <a:cubicBezTo>
                    <a:pt x="461" y="3659"/>
                    <a:pt x="415" y="3609"/>
                    <a:pt x="375" y="3551"/>
                  </a:cubicBezTo>
                  <a:cubicBezTo>
                    <a:pt x="341" y="3501"/>
                    <a:pt x="312" y="3454"/>
                    <a:pt x="296" y="3398"/>
                  </a:cubicBezTo>
                  <a:cubicBezTo>
                    <a:pt x="278" y="3352"/>
                    <a:pt x="267" y="3302"/>
                    <a:pt x="262" y="3250"/>
                  </a:cubicBezTo>
                  <a:cubicBezTo>
                    <a:pt x="262" y="3205"/>
                    <a:pt x="262" y="3160"/>
                    <a:pt x="267" y="3113"/>
                  </a:cubicBezTo>
                  <a:cubicBezTo>
                    <a:pt x="278" y="3074"/>
                    <a:pt x="290" y="3029"/>
                    <a:pt x="307" y="2995"/>
                  </a:cubicBezTo>
                  <a:cubicBezTo>
                    <a:pt x="330" y="2955"/>
                    <a:pt x="346" y="2921"/>
                    <a:pt x="370" y="2893"/>
                  </a:cubicBezTo>
                  <a:cubicBezTo>
                    <a:pt x="398" y="2864"/>
                    <a:pt x="432" y="2835"/>
                    <a:pt x="466" y="2813"/>
                  </a:cubicBezTo>
                  <a:cubicBezTo>
                    <a:pt x="501" y="2785"/>
                    <a:pt x="540" y="2767"/>
                    <a:pt x="585" y="2751"/>
                  </a:cubicBezTo>
                  <a:cubicBezTo>
                    <a:pt x="642" y="2728"/>
                    <a:pt x="705" y="2717"/>
                    <a:pt x="768" y="2704"/>
                  </a:cubicBezTo>
                  <a:lnTo>
                    <a:pt x="831" y="2704"/>
                  </a:lnTo>
                  <a:cubicBezTo>
                    <a:pt x="892" y="2704"/>
                    <a:pt x="955" y="2711"/>
                    <a:pt x="1023" y="2722"/>
                  </a:cubicBezTo>
                  <a:cubicBezTo>
                    <a:pt x="1080" y="2733"/>
                    <a:pt x="1137" y="2751"/>
                    <a:pt x="1193" y="2767"/>
                  </a:cubicBezTo>
                  <a:cubicBezTo>
                    <a:pt x="1206" y="2773"/>
                    <a:pt x="1222" y="2773"/>
                    <a:pt x="1233" y="2773"/>
                  </a:cubicBezTo>
                  <a:cubicBezTo>
                    <a:pt x="1261" y="2773"/>
                    <a:pt x="1290" y="2762"/>
                    <a:pt x="1313" y="2738"/>
                  </a:cubicBezTo>
                  <a:cubicBezTo>
                    <a:pt x="1353" y="2704"/>
                    <a:pt x="1369" y="2643"/>
                    <a:pt x="1342" y="2591"/>
                  </a:cubicBezTo>
                  <a:cubicBezTo>
                    <a:pt x="1256" y="2449"/>
                    <a:pt x="1182" y="2302"/>
                    <a:pt x="1125" y="2153"/>
                  </a:cubicBezTo>
                  <a:cubicBezTo>
                    <a:pt x="1086" y="2046"/>
                    <a:pt x="1062" y="1943"/>
                    <a:pt x="1051" y="1847"/>
                  </a:cubicBezTo>
                  <a:cubicBezTo>
                    <a:pt x="1051" y="1784"/>
                    <a:pt x="1051" y="1722"/>
                    <a:pt x="1062" y="1660"/>
                  </a:cubicBezTo>
                  <a:cubicBezTo>
                    <a:pt x="1075" y="1613"/>
                    <a:pt x="1086" y="1574"/>
                    <a:pt x="1103" y="1540"/>
                  </a:cubicBezTo>
                  <a:cubicBezTo>
                    <a:pt x="1125" y="1500"/>
                    <a:pt x="1148" y="1455"/>
                    <a:pt x="1182" y="1416"/>
                  </a:cubicBezTo>
                  <a:cubicBezTo>
                    <a:pt x="1211" y="1387"/>
                    <a:pt x="1245" y="1358"/>
                    <a:pt x="1279" y="1335"/>
                  </a:cubicBezTo>
                  <a:cubicBezTo>
                    <a:pt x="1301" y="1319"/>
                    <a:pt x="1324" y="1307"/>
                    <a:pt x="1353" y="1290"/>
                  </a:cubicBezTo>
                  <a:cubicBezTo>
                    <a:pt x="1381" y="1285"/>
                    <a:pt x="1410" y="1279"/>
                    <a:pt x="1437" y="1272"/>
                  </a:cubicBezTo>
                  <a:lnTo>
                    <a:pt x="1455" y="1272"/>
                  </a:lnTo>
                  <a:cubicBezTo>
                    <a:pt x="1484" y="1272"/>
                    <a:pt x="1512" y="1272"/>
                    <a:pt x="1540" y="1279"/>
                  </a:cubicBezTo>
                  <a:cubicBezTo>
                    <a:pt x="1592" y="1290"/>
                    <a:pt x="1642" y="1307"/>
                    <a:pt x="1694" y="1335"/>
                  </a:cubicBezTo>
                  <a:cubicBezTo>
                    <a:pt x="1773" y="1375"/>
                    <a:pt x="1847" y="1427"/>
                    <a:pt x="1932" y="1489"/>
                  </a:cubicBezTo>
                  <a:cubicBezTo>
                    <a:pt x="2006" y="1557"/>
                    <a:pt x="2074" y="1631"/>
                    <a:pt x="2132" y="1705"/>
                  </a:cubicBezTo>
                  <a:cubicBezTo>
                    <a:pt x="2160" y="1733"/>
                    <a:pt x="2194" y="1750"/>
                    <a:pt x="2234" y="1750"/>
                  </a:cubicBezTo>
                  <a:cubicBezTo>
                    <a:pt x="2273" y="1750"/>
                    <a:pt x="2313" y="1733"/>
                    <a:pt x="2342" y="1705"/>
                  </a:cubicBezTo>
                  <a:cubicBezTo>
                    <a:pt x="2365" y="1682"/>
                    <a:pt x="2376" y="1647"/>
                    <a:pt x="2376" y="1620"/>
                  </a:cubicBezTo>
                  <a:cubicBezTo>
                    <a:pt x="2376" y="1529"/>
                    <a:pt x="2381" y="1437"/>
                    <a:pt x="2404" y="1324"/>
                  </a:cubicBezTo>
                  <a:cubicBezTo>
                    <a:pt x="2433" y="1165"/>
                    <a:pt x="2483" y="1012"/>
                    <a:pt x="2557" y="858"/>
                  </a:cubicBezTo>
                  <a:cubicBezTo>
                    <a:pt x="2614" y="745"/>
                    <a:pt x="2683" y="637"/>
                    <a:pt x="2756" y="546"/>
                  </a:cubicBezTo>
                  <a:cubicBezTo>
                    <a:pt x="2808" y="488"/>
                    <a:pt x="2864" y="438"/>
                    <a:pt x="2921" y="393"/>
                  </a:cubicBezTo>
                  <a:cubicBezTo>
                    <a:pt x="2972" y="359"/>
                    <a:pt x="3018" y="330"/>
                    <a:pt x="3074" y="312"/>
                  </a:cubicBezTo>
                  <a:cubicBezTo>
                    <a:pt x="3120" y="296"/>
                    <a:pt x="3165" y="284"/>
                    <a:pt x="3210" y="278"/>
                  </a:cubicBezTo>
                  <a:close/>
                  <a:moveTo>
                    <a:pt x="3251" y="0"/>
                  </a:moveTo>
                  <a:cubicBezTo>
                    <a:pt x="3176" y="0"/>
                    <a:pt x="3103" y="11"/>
                    <a:pt x="3029" y="34"/>
                  </a:cubicBezTo>
                  <a:cubicBezTo>
                    <a:pt x="2910" y="68"/>
                    <a:pt x="2808" y="131"/>
                    <a:pt x="2706" y="205"/>
                  </a:cubicBezTo>
                  <a:cubicBezTo>
                    <a:pt x="2614" y="278"/>
                    <a:pt x="2528" y="375"/>
                    <a:pt x="2460" y="472"/>
                  </a:cubicBezTo>
                  <a:cubicBezTo>
                    <a:pt x="2387" y="574"/>
                    <a:pt x="2324" y="687"/>
                    <a:pt x="2273" y="802"/>
                  </a:cubicBezTo>
                  <a:cubicBezTo>
                    <a:pt x="2216" y="931"/>
                    <a:pt x="2171" y="1068"/>
                    <a:pt x="2142" y="1204"/>
                  </a:cubicBezTo>
                  <a:cubicBezTo>
                    <a:pt x="2137" y="1233"/>
                    <a:pt x="2132" y="1261"/>
                    <a:pt x="2126" y="1290"/>
                  </a:cubicBezTo>
                  <a:cubicBezTo>
                    <a:pt x="2012" y="1193"/>
                    <a:pt x="1893" y="1114"/>
                    <a:pt x="1757" y="1057"/>
                  </a:cubicBezTo>
                  <a:cubicBezTo>
                    <a:pt x="1664" y="1016"/>
                    <a:pt x="1564" y="997"/>
                    <a:pt x="1463" y="997"/>
                  </a:cubicBezTo>
                  <a:cubicBezTo>
                    <a:pt x="1440" y="997"/>
                    <a:pt x="1416" y="998"/>
                    <a:pt x="1392" y="1000"/>
                  </a:cubicBezTo>
                  <a:cubicBezTo>
                    <a:pt x="1267" y="1017"/>
                    <a:pt x="1154" y="1075"/>
                    <a:pt x="1057" y="1159"/>
                  </a:cubicBezTo>
                  <a:cubicBezTo>
                    <a:pt x="1001" y="1211"/>
                    <a:pt x="949" y="1267"/>
                    <a:pt x="910" y="1330"/>
                  </a:cubicBezTo>
                  <a:cubicBezTo>
                    <a:pt x="870" y="1387"/>
                    <a:pt x="841" y="1461"/>
                    <a:pt x="818" y="1529"/>
                  </a:cubicBezTo>
                  <a:cubicBezTo>
                    <a:pt x="773" y="1665"/>
                    <a:pt x="779" y="1812"/>
                    <a:pt x="802" y="1954"/>
                  </a:cubicBezTo>
                  <a:cubicBezTo>
                    <a:pt x="824" y="2097"/>
                    <a:pt x="870" y="2234"/>
                    <a:pt x="933" y="2363"/>
                  </a:cubicBezTo>
                  <a:cubicBezTo>
                    <a:pt x="944" y="2398"/>
                    <a:pt x="960" y="2432"/>
                    <a:pt x="983" y="2466"/>
                  </a:cubicBezTo>
                  <a:cubicBezTo>
                    <a:pt x="943" y="2463"/>
                    <a:pt x="902" y="2461"/>
                    <a:pt x="861" y="2461"/>
                  </a:cubicBezTo>
                  <a:cubicBezTo>
                    <a:pt x="755" y="2461"/>
                    <a:pt x="650" y="2473"/>
                    <a:pt x="551" y="2507"/>
                  </a:cubicBezTo>
                  <a:cubicBezTo>
                    <a:pt x="370" y="2563"/>
                    <a:pt x="205" y="2683"/>
                    <a:pt x="115" y="2853"/>
                  </a:cubicBezTo>
                  <a:cubicBezTo>
                    <a:pt x="23" y="3018"/>
                    <a:pt x="0" y="3205"/>
                    <a:pt x="46" y="3393"/>
                  </a:cubicBezTo>
                  <a:cubicBezTo>
                    <a:pt x="68" y="3483"/>
                    <a:pt x="108" y="3574"/>
                    <a:pt x="160" y="3654"/>
                  </a:cubicBezTo>
                  <a:cubicBezTo>
                    <a:pt x="222" y="3750"/>
                    <a:pt x="301" y="3836"/>
                    <a:pt x="393" y="3904"/>
                  </a:cubicBezTo>
                  <a:cubicBezTo>
                    <a:pt x="432" y="3944"/>
                    <a:pt x="477" y="3973"/>
                    <a:pt x="529" y="4000"/>
                  </a:cubicBezTo>
                  <a:cubicBezTo>
                    <a:pt x="506" y="4018"/>
                    <a:pt x="483" y="4034"/>
                    <a:pt x="461" y="4052"/>
                  </a:cubicBezTo>
                  <a:cubicBezTo>
                    <a:pt x="364" y="4125"/>
                    <a:pt x="296" y="4233"/>
                    <a:pt x="262" y="4348"/>
                  </a:cubicBezTo>
                  <a:cubicBezTo>
                    <a:pt x="188" y="4603"/>
                    <a:pt x="278" y="4886"/>
                    <a:pt x="456" y="5075"/>
                  </a:cubicBezTo>
                  <a:cubicBezTo>
                    <a:pt x="619" y="5260"/>
                    <a:pt x="866" y="5324"/>
                    <a:pt x="1107" y="5324"/>
                  </a:cubicBezTo>
                  <a:cubicBezTo>
                    <a:pt x="1117" y="5324"/>
                    <a:pt x="1127" y="5324"/>
                    <a:pt x="1137" y="5324"/>
                  </a:cubicBezTo>
                  <a:cubicBezTo>
                    <a:pt x="1324" y="5324"/>
                    <a:pt x="1506" y="5290"/>
                    <a:pt x="1683" y="5240"/>
                  </a:cubicBezTo>
                  <a:cubicBezTo>
                    <a:pt x="1676" y="5274"/>
                    <a:pt x="1671" y="5302"/>
                    <a:pt x="1665" y="5336"/>
                  </a:cubicBezTo>
                  <a:cubicBezTo>
                    <a:pt x="1654" y="5421"/>
                    <a:pt x="1665" y="5512"/>
                    <a:pt x="1694" y="5591"/>
                  </a:cubicBezTo>
                  <a:cubicBezTo>
                    <a:pt x="1751" y="5756"/>
                    <a:pt x="1875" y="5882"/>
                    <a:pt x="2029" y="5961"/>
                  </a:cubicBezTo>
                  <a:cubicBezTo>
                    <a:pt x="2156" y="6024"/>
                    <a:pt x="2295" y="6059"/>
                    <a:pt x="2436" y="6059"/>
                  </a:cubicBezTo>
                  <a:cubicBezTo>
                    <a:pt x="2471" y="6059"/>
                    <a:pt x="2506" y="6057"/>
                    <a:pt x="2541" y="6052"/>
                  </a:cubicBezTo>
                  <a:cubicBezTo>
                    <a:pt x="2672" y="6035"/>
                    <a:pt x="2790" y="5984"/>
                    <a:pt x="2887" y="5898"/>
                  </a:cubicBezTo>
                  <a:cubicBezTo>
                    <a:pt x="2864" y="6268"/>
                    <a:pt x="2819" y="6643"/>
                    <a:pt x="2751" y="7007"/>
                  </a:cubicBezTo>
                  <a:cubicBezTo>
                    <a:pt x="2717" y="7194"/>
                    <a:pt x="2677" y="7382"/>
                    <a:pt x="2638" y="7569"/>
                  </a:cubicBezTo>
                  <a:cubicBezTo>
                    <a:pt x="2631" y="7597"/>
                    <a:pt x="2631" y="7621"/>
                    <a:pt x="2643" y="7648"/>
                  </a:cubicBezTo>
                  <a:cubicBezTo>
                    <a:pt x="2654" y="7671"/>
                    <a:pt x="2677" y="7689"/>
                    <a:pt x="2706" y="7700"/>
                  </a:cubicBezTo>
                  <a:cubicBezTo>
                    <a:pt x="2715" y="7703"/>
                    <a:pt x="2726" y="7704"/>
                    <a:pt x="2736" y="7704"/>
                  </a:cubicBezTo>
                  <a:cubicBezTo>
                    <a:pt x="2779" y="7704"/>
                    <a:pt x="2822" y="7678"/>
                    <a:pt x="2835" y="7632"/>
                  </a:cubicBezTo>
                  <a:cubicBezTo>
                    <a:pt x="2853" y="7558"/>
                    <a:pt x="2869" y="7484"/>
                    <a:pt x="2887" y="7404"/>
                  </a:cubicBezTo>
                  <a:lnTo>
                    <a:pt x="2882" y="7404"/>
                  </a:lnTo>
                  <a:cubicBezTo>
                    <a:pt x="2932" y="7171"/>
                    <a:pt x="2966" y="6916"/>
                    <a:pt x="3000" y="6625"/>
                  </a:cubicBezTo>
                  <a:cubicBezTo>
                    <a:pt x="3018" y="6467"/>
                    <a:pt x="3029" y="6296"/>
                    <a:pt x="3040" y="6121"/>
                  </a:cubicBezTo>
                  <a:cubicBezTo>
                    <a:pt x="3047" y="6024"/>
                    <a:pt x="3047" y="5932"/>
                    <a:pt x="3052" y="5836"/>
                  </a:cubicBezTo>
                  <a:lnTo>
                    <a:pt x="3052" y="5830"/>
                  </a:lnTo>
                  <a:cubicBezTo>
                    <a:pt x="3068" y="5848"/>
                    <a:pt x="3086" y="5864"/>
                    <a:pt x="3103" y="5875"/>
                  </a:cubicBezTo>
                  <a:cubicBezTo>
                    <a:pt x="3149" y="5909"/>
                    <a:pt x="3210" y="5943"/>
                    <a:pt x="3273" y="5956"/>
                  </a:cubicBezTo>
                  <a:cubicBezTo>
                    <a:pt x="3313" y="5966"/>
                    <a:pt x="3353" y="5972"/>
                    <a:pt x="3388" y="5972"/>
                  </a:cubicBezTo>
                  <a:cubicBezTo>
                    <a:pt x="3422" y="5972"/>
                    <a:pt x="3456" y="5966"/>
                    <a:pt x="3490" y="5961"/>
                  </a:cubicBezTo>
                  <a:cubicBezTo>
                    <a:pt x="3558" y="5950"/>
                    <a:pt x="3619" y="5921"/>
                    <a:pt x="3677" y="5882"/>
                  </a:cubicBezTo>
                  <a:cubicBezTo>
                    <a:pt x="3688" y="5875"/>
                    <a:pt x="3700" y="5864"/>
                    <a:pt x="3711" y="5853"/>
                  </a:cubicBezTo>
                  <a:lnTo>
                    <a:pt x="3711" y="5859"/>
                  </a:lnTo>
                  <a:cubicBezTo>
                    <a:pt x="3705" y="6108"/>
                    <a:pt x="3694" y="6399"/>
                    <a:pt x="3705" y="6677"/>
                  </a:cubicBezTo>
                  <a:cubicBezTo>
                    <a:pt x="3711" y="6882"/>
                    <a:pt x="3729" y="7068"/>
                    <a:pt x="3750" y="7239"/>
                  </a:cubicBezTo>
                  <a:cubicBezTo>
                    <a:pt x="3763" y="7319"/>
                    <a:pt x="3779" y="7398"/>
                    <a:pt x="3797" y="7484"/>
                  </a:cubicBezTo>
                  <a:cubicBezTo>
                    <a:pt x="3819" y="7587"/>
                    <a:pt x="3853" y="7694"/>
                    <a:pt x="3899" y="7797"/>
                  </a:cubicBezTo>
                  <a:cubicBezTo>
                    <a:pt x="3912" y="7834"/>
                    <a:pt x="3953" y="7856"/>
                    <a:pt x="3996" y="7856"/>
                  </a:cubicBezTo>
                  <a:cubicBezTo>
                    <a:pt x="4005" y="7856"/>
                    <a:pt x="4014" y="7855"/>
                    <a:pt x="4023" y="7853"/>
                  </a:cubicBezTo>
                  <a:cubicBezTo>
                    <a:pt x="4080" y="7842"/>
                    <a:pt x="4125" y="7779"/>
                    <a:pt x="4109" y="7716"/>
                  </a:cubicBezTo>
                  <a:cubicBezTo>
                    <a:pt x="4063" y="7546"/>
                    <a:pt x="4018" y="7382"/>
                    <a:pt x="3978" y="7212"/>
                  </a:cubicBezTo>
                  <a:cubicBezTo>
                    <a:pt x="3944" y="7041"/>
                    <a:pt x="3915" y="6864"/>
                    <a:pt x="3904" y="6688"/>
                  </a:cubicBezTo>
                  <a:cubicBezTo>
                    <a:pt x="3876" y="6347"/>
                    <a:pt x="3876" y="6006"/>
                    <a:pt x="3881" y="5665"/>
                  </a:cubicBezTo>
                  <a:cubicBezTo>
                    <a:pt x="3944" y="5717"/>
                    <a:pt x="4012" y="5762"/>
                    <a:pt x="4086" y="5796"/>
                  </a:cubicBezTo>
                  <a:cubicBezTo>
                    <a:pt x="4177" y="5836"/>
                    <a:pt x="4274" y="5859"/>
                    <a:pt x="4376" y="5870"/>
                  </a:cubicBezTo>
                  <a:cubicBezTo>
                    <a:pt x="4412" y="5874"/>
                    <a:pt x="4448" y="5876"/>
                    <a:pt x="4484" y="5876"/>
                  </a:cubicBezTo>
                  <a:cubicBezTo>
                    <a:pt x="4550" y="5876"/>
                    <a:pt x="4615" y="5869"/>
                    <a:pt x="4676" y="5859"/>
                  </a:cubicBezTo>
                  <a:cubicBezTo>
                    <a:pt x="4773" y="5841"/>
                    <a:pt x="4870" y="5807"/>
                    <a:pt x="4961" y="5767"/>
                  </a:cubicBezTo>
                  <a:cubicBezTo>
                    <a:pt x="5046" y="5728"/>
                    <a:pt x="5132" y="5671"/>
                    <a:pt x="5205" y="5609"/>
                  </a:cubicBezTo>
                  <a:cubicBezTo>
                    <a:pt x="5274" y="5552"/>
                    <a:pt x="5336" y="5478"/>
                    <a:pt x="5381" y="5398"/>
                  </a:cubicBezTo>
                  <a:cubicBezTo>
                    <a:pt x="5426" y="5313"/>
                    <a:pt x="5460" y="5222"/>
                    <a:pt x="5467" y="5120"/>
                  </a:cubicBezTo>
                  <a:cubicBezTo>
                    <a:pt x="5473" y="5075"/>
                    <a:pt x="5467" y="5030"/>
                    <a:pt x="5467" y="4983"/>
                  </a:cubicBezTo>
                  <a:cubicBezTo>
                    <a:pt x="5460" y="4967"/>
                    <a:pt x="5460" y="4949"/>
                    <a:pt x="5455" y="4933"/>
                  </a:cubicBezTo>
                  <a:cubicBezTo>
                    <a:pt x="5535" y="4943"/>
                    <a:pt x="5611" y="4947"/>
                    <a:pt x="5689" y="4947"/>
                  </a:cubicBezTo>
                  <a:cubicBezTo>
                    <a:pt x="5734" y="4947"/>
                    <a:pt x="5779" y="4946"/>
                    <a:pt x="5825" y="4944"/>
                  </a:cubicBezTo>
                  <a:cubicBezTo>
                    <a:pt x="5893" y="4938"/>
                    <a:pt x="5956" y="4927"/>
                    <a:pt x="6024" y="4915"/>
                  </a:cubicBezTo>
                  <a:cubicBezTo>
                    <a:pt x="6092" y="4899"/>
                    <a:pt x="6155" y="4875"/>
                    <a:pt x="6223" y="4852"/>
                  </a:cubicBezTo>
                  <a:cubicBezTo>
                    <a:pt x="6341" y="4807"/>
                    <a:pt x="6449" y="4739"/>
                    <a:pt x="6541" y="4648"/>
                  </a:cubicBezTo>
                  <a:cubicBezTo>
                    <a:pt x="6637" y="4552"/>
                    <a:pt x="6711" y="4421"/>
                    <a:pt x="6751" y="4290"/>
                  </a:cubicBezTo>
                  <a:cubicBezTo>
                    <a:pt x="6790" y="4149"/>
                    <a:pt x="6785" y="4000"/>
                    <a:pt x="6740" y="3864"/>
                  </a:cubicBezTo>
                  <a:cubicBezTo>
                    <a:pt x="6700" y="3727"/>
                    <a:pt x="6626" y="3609"/>
                    <a:pt x="6535" y="3506"/>
                  </a:cubicBezTo>
                  <a:cubicBezTo>
                    <a:pt x="6490" y="3449"/>
                    <a:pt x="6433" y="3398"/>
                    <a:pt x="6376" y="3352"/>
                  </a:cubicBezTo>
                  <a:cubicBezTo>
                    <a:pt x="6320" y="3313"/>
                    <a:pt x="6257" y="3273"/>
                    <a:pt x="6189" y="3244"/>
                  </a:cubicBezTo>
                  <a:cubicBezTo>
                    <a:pt x="6189" y="3244"/>
                    <a:pt x="6183" y="3239"/>
                    <a:pt x="6176" y="3239"/>
                  </a:cubicBezTo>
                  <a:cubicBezTo>
                    <a:pt x="6291" y="3188"/>
                    <a:pt x="6393" y="3120"/>
                    <a:pt x="6478" y="3029"/>
                  </a:cubicBezTo>
                  <a:cubicBezTo>
                    <a:pt x="6541" y="2955"/>
                    <a:pt x="6592" y="2875"/>
                    <a:pt x="6620" y="2790"/>
                  </a:cubicBezTo>
                  <a:cubicBezTo>
                    <a:pt x="6648" y="2704"/>
                    <a:pt x="6654" y="2614"/>
                    <a:pt x="6648" y="2528"/>
                  </a:cubicBezTo>
                  <a:cubicBezTo>
                    <a:pt x="6637" y="2444"/>
                    <a:pt x="6609" y="2363"/>
                    <a:pt x="6569" y="2290"/>
                  </a:cubicBezTo>
                  <a:cubicBezTo>
                    <a:pt x="6524" y="2216"/>
                    <a:pt x="6467" y="2142"/>
                    <a:pt x="6404" y="2085"/>
                  </a:cubicBezTo>
                  <a:cubicBezTo>
                    <a:pt x="6325" y="2017"/>
                    <a:pt x="6239" y="1961"/>
                    <a:pt x="6149" y="1915"/>
                  </a:cubicBezTo>
                  <a:cubicBezTo>
                    <a:pt x="6052" y="1870"/>
                    <a:pt x="5950" y="1841"/>
                    <a:pt x="5842" y="1825"/>
                  </a:cubicBezTo>
                  <a:cubicBezTo>
                    <a:pt x="5765" y="1810"/>
                    <a:pt x="5686" y="1803"/>
                    <a:pt x="5606" y="1803"/>
                  </a:cubicBezTo>
                  <a:cubicBezTo>
                    <a:pt x="5526" y="1803"/>
                    <a:pt x="5447" y="1810"/>
                    <a:pt x="5370" y="1825"/>
                  </a:cubicBezTo>
                  <a:cubicBezTo>
                    <a:pt x="5392" y="1773"/>
                    <a:pt x="5415" y="1722"/>
                    <a:pt x="5444" y="1671"/>
                  </a:cubicBezTo>
                  <a:cubicBezTo>
                    <a:pt x="5501" y="1545"/>
                    <a:pt x="5552" y="1416"/>
                    <a:pt x="5586" y="1285"/>
                  </a:cubicBezTo>
                  <a:cubicBezTo>
                    <a:pt x="5620" y="1154"/>
                    <a:pt x="5631" y="1012"/>
                    <a:pt x="5604" y="881"/>
                  </a:cubicBezTo>
                  <a:cubicBezTo>
                    <a:pt x="5586" y="813"/>
                    <a:pt x="5557" y="750"/>
                    <a:pt x="5523" y="693"/>
                  </a:cubicBezTo>
                  <a:cubicBezTo>
                    <a:pt x="5484" y="631"/>
                    <a:pt x="5426" y="580"/>
                    <a:pt x="5370" y="529"/>
                  </a:cubicBezTo>
                  <a:cubicBezTo>
                    <a:pt x="5268" y="449"/>
                    <a:pt x="5137" y="404"/>
                    <a:pt x="5012" y="398"/>
                  </a:cubicBezTo>
                  <a:cubicBezTo>
                    <a:pt x="4996" y="397"/>
                    <a:pt x="4980" y="396"/>
                    <a:pt x="4964" y="396"/>
                  </a:cubicBezTo>
                  <a:cubicBezTo>
                    <a:pt x="4849" y="396"/>
                    <a:pt x="4737" y="432"/>
                    <a:pt x="4637" y="472"/>
                  </a:cubicBezTo>
                  <a:cubicBezTo>
                    <a:pt x="4513" y="522"/>
                    <a:pt x="4404" y="603"/>
                    <a:pt x="4301" y="687"/>
                  </a:cubicBezTo>
                  <a:cubicBezTo>
                    <a:pt x="4217" y="761"/>
                    <a:pt x="4138" y="841"/>
                    <a:pt x="4069" y="931"/>
                  </a:cubicBezTo>
                  <a:lnTo>
                    <a:pt x="4057" y="876"/>
                  </a:lnTo>
                  <a:cubicBezTo>
                    <a:pt x="4029" y="750"/>
                    <a:pt x="4001" y="625"/>
                    <a:pt x="3955" y="501"/>
                  </a:cubicBezTo>
                  <a:cubicBezTo>
                    <a:pt x="3910" y="386"/>
                    <a:pt x="3847" y="278"/>
                    <a:pt x="3763" y="194"/>
                  </a:cubicBezTo>
                  <a:cubicBezTo>
                    <a:pt x="3716" y="154"/>
                    <a:pt x="3666" y="113"/>
                    <a:pt x="3609" y="86"/>
                  </a:cubicBezTo>
                  <a:cubicBezTo>
                    <a:pt x="3580" y="68"/>
                    <a:pt x="3546" y="57"/>
                    <a:pt x="3512" y="45"/>
                  </a:cubicBezTo>
                  <a:cubicBezTo>
                    <a:pt x="3472" y="29"/>
                    <a:pt x="3427" y="23"/>
                    <a:pt x="3388" y="18"/>
                  </a:cubicBezTo>
                  <a:cubicBezTo>
                    <a:pt x="3341" y="5"/>
                    <a:pt x="3296" y="0"/>
                    <a:pt x="3251"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5" name="Google Shape;2249;p27"/>
            <p:cNvSpPr>
              <a:spLocks noChangeArrowheads="1"/>
            </p:cNvSpPr>
            <p:nvPr/>
          </p:nvSpPr>
          <p:spPr bwMode="auto">
            <a:xfrm flipH="1">
              <a:off x="1196288" y="3655070"/>
              <a:ext cx="34082" cy="61074"/>
            </a:xfrm>
            <a:custGeom>
              <a:avLst/>
              <a:gdLst>
                <a:gd name="T0" fmla="*/ 0 w 1183"/>
                <a:gd name="T1" fmla="*/ 0 h 2075"/>
                <a:gd name="T2" fmla="*/ 1183 w 1183"/>
                <a:gd name="T3" fmla="*/ 2075 h 2075"/>
              </a:gdLst>
              <a:ahLst/>
              <a:cxnLst/>
              <a:rect l="T0" t="T1" r="T2" b="T3"/>
              <a:pathLst>
                <a:path w="1183" h="2075" extrusionOk="0">
                  <a:moveTo>
                    <a:pt x="210" y="0"/>
                  </a:moveTo>
                  <a:lnTo>
                    <a:pt x="0" y="1897"/>
                  </a:lnTo>
                  <a:cubicBezTo>
                    <a:pt x="11" y="1897"/>
                    <a:pt x="22" y="1897"/>
                    <a:pt x="34" y="1897"/>
                  </a:cubicBezTo>
                  <a:cubicBezTo>
                    <a:pt x="430" y="1897"/>
                    <a:pt x="1183" y="2074"/>
                    <a:pt x="1183" y="2074"/>
                  </a:cubicBezTo>
                  <a:cubicBezTo>
                    <a:pt x="989" y="1778"/>
                    <a:pt x="1028" y="0"/>
                    <a:pt x="1028" y="0"/>
                  </a:cubicBezTo>
                  <a:cubicBezTo>
                    <a:pt x="1028" y="0"/>
                    <a:pt x="801" y="124"/>
                    <a:pt x="614" y="171"/>
                  </a:cubicBezTo>
                  <a:cubicBezTo>
                    <a:pt x="598" y="174"/>
                    <a:pt x="582" y="175"/>
                    <a:pt x="566" y="175"/>
                  </a:cubicBezTo>
                  <a:cubicBezTo>
                    <a:pt x="396" y="175"/>
                    <a:pt x="210" y="0"/>
                    <a:pt x="210" y="0"/>
                  </a:cubicBezTo>
                  <a:close/>
                </a:path>
              </a:pathLst>
            </a:custGeom>
            <a:solidFill>
              <a:srgbClr val="6A3F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6" name="Google Shape;2250;p27"/>
            <p:cNvSpPr>
              <a:spLocks noChangeArrowheads="1"/>
            </p:cNvSpPr>
            <p:nvPr/>
          </p:nvSpPr>
          <p:spPr bwMode="auto">
            <a:xfrm flipH="1">
              <a:off x="1121024" y="3494572"/>
              <a:ext cx="183189" cy="163338"/>
            </a:xfrm>
            <a:custGeom>
              <a:avLst/>
              <a:gdLst>
                <a:gd name="T0" fmla="*/ 0 w 6245"/>
                <a:gd name="T1" fmla="*/ 0 h 5587"/>
                <a:gd name="T2" fmla="*/ 6245 w 6245"/>
                <a:gd name="T3" fmla="*/ 5587 h 5587"/>
              </a:gdLst>
              <a:ahLst/>
              <a:cxnLst/>
              <a:rect l="T0" t="T1" r="T2" b="T3"/>
              <a:pathLst>
                <a:path w="6245" h="5587" extrusionOk="0">
                  <a:moveTo>
                    <a:pt x="2949" y="1"/>
                  </a:moveTo>
                  <a:cubicBezTo>
                    <a:pt x="2904" y="6"/>
                    <a:pt x="2859" y="19"/>
                    <a:pt x="2812" y="30"/>
                  </a:cubicBezTo>
                  <a:cubicBezTo>
                    <a:pt x="2762" y="53"/>
                    <a:pt x="2710" y="75"/>
                    <a:pt x="2660" y="109"/>
                  </a:cubicBezTo>
                  <a:cubicBezTo>
                    <a:pt x="2602" y="155"/>
                    <a:pt x="2546" y="206"/>
                    <a:pt x="2495" y="263"/>
                  </a:cubicBezTo>
                  <a:cubicBezTo>
                    <a:pt x="2421" y="360"/>
                    <a:pt x="2353" y="462"/>
                    <a:pt x="2295" y="581"/>
                  </a:cubicBezTo>
                  <a:cubicBezTo>
                    <a:pt x="2227" y="728"/>
                    <a:pt x="2171" y="887"/>
                    <a:pt x="2143" y="1047"/>
                  </a:cubicBezTo>
                  <a:cubicBezTo>
                    <a:pt x="2120" y="1155"/>
                    <a:pt x="2114" y="1246"/>
                    <a:pt x="2114" y="1336"/>
                  </a:cubicBezTo>
                  <a:cubicBezTo>
                    <a:pt x="2114" y="1370"/>
                    <a:pt x="2103" y="1399"/>
                    <a:pt x="2080" y="1422"/>
                  </a:cubicBezTo>
                  <a:cubicBezTo>
                    <a:pt x="2051" y="1451"/>
                    <a:pt x="2012" y="1467"/>
                    <a:pt x="1972" y="1467"/>
                  </a:cubicBezTo>
                  <a:cubicBezTo>
                    <a:pt x="1933" y="1467"/>
                    <a:pt x="1899" y="1451"/>
                    <a:pt x="1875" y="1422"/>
                  </a:cubicBezTo>
                  <a:cubicBezTo>
                    <a:pt x="1813" y="1348"/>
                    <a:pt x="1745" y="1280"/>
                    <a:pt x="1671" y="1212"/>
                  </a:cubicBezTo>
                  <a:cubicBezTo>
                    <a:pt x="1592" y="1144"/>
                    <a:pt x="1511" y="1092"/>
                    <a:pt x="1432" y="1052"/>
                  </a:cubicBezTo>
                  <a:cubicBezTo>
                    <a:pt x="1380" y="1029"/>
                    <a:pt x="1335" y="1013"/>
                    <a:pt x="1278" y="1001"/>
                  </a:cubicBezTo>
                  <a:cubicBezTo>
                    <a:pt x="1251" y="995"/>
                    <a:pt x="1228" y="995"/>
                    <a:pt x="1194" y="995"/>
                  </a:cubicBezTo>
                  <a:lnTo>
                    <a:pt x="1176" y="995"/>
                  </a:lnTo>
                  <a:cubicBezTo>
                    <a:pt x="1149" y="995"/>
                    <a:pt x="1120" y="1001"/>
                    <a:pt x="1091" y="1013"/>
                  </a:cubicBezTo>
                  <a:cubicBezTo>
                    <a:pt x="1063" y="1024"/>
                    <a:pt x="1039" y="1035"/>
                    <a:pt x="1018" y="1052"/>
                  </a:cubicBezTo>
                  <a:cubicBezTo>
                    <a:pt x="984" y="1076"/>
                    <a:pt x="949" y="1103"/>
                    <a:pt x="921" y="1137"/>
                  </a:cubicBezTo>
                  <a:cubicBezTo>
                    <a:pt x="887" y="1178"/>
                    <a:pt x="864" y="1217"/>
                    <a:pt x="842" y="1257"/>
                  </a:cubicBezTo>
                  <a:cubicBezTo>
                    <a:pt x="824" y="1297"/>
                    <a:pt x="813" y="1336"/>
                    <a:pt x="801" y="1382"/>
                  </a:cubicBezTo>
                  <a:cubicBezTo>
                    <a:pt x="790" y="1438"/>
                    <a:pt x="790" y="1501"/>
                    <a:pt x="790" y="1569"/>
                  </a:cubicBezTo>
                  <a:cubicBezTo>
                    <a:pt x="801" y="1666"/>
                    <a:pt x="824" y="1763"/>
                    <a:pt x="864" y="1871"/>
                  </a:cubicBezTo>
                  <a:cubicBezTo>
                    <a:pt x="921" y="2018"/>
                    <a:pt x="994" y="2167"/>
                    <a:pt x="1080" y="2314"/>
                  </a:cubicBezTo>
                  <a:cubicBezTo>
                    <a:pt x="1108" y="2359"/>
                    <a:pt x="1091" y="2427"/>
                    <a:pt x="1052" y="2461"/>
                  </a:cubicBezTo>
                  <a:cubicBezTo>
                    <a:pt x="1034" y="2479"/>
                    <a:pt x="1000" y="2490"/>
                    <a:pt x="971" y="2490"/>
                  </a:cubicBezTo>
                  <a:cubicBezTo>
                    <a:pt x="960" y="2490"/>
                    <a:pt x="944" y="2490"/>
                    <a:pt x="932" y="2484"/>
                  </a:cubicBezTo>
                  <a:cubicBezTo>
                    <a:pt x="876" y="2467"/>
                    <a:pt x="819" y="2456"/>
                    <a:pt x="761" y="2439"/>
                  </a:cubicBezTo>
                  <a:cubicBezTo>
                    <a:pt x="693" y="2433"/>
                    <a:pt x="630" y="2427"/>
                    <a:pt x="569" y="2427"/>
                  </a:cubicBezTo>
                  <a:lnTo>
                    <a:pt x="506" y="2427"/>
                  </a:lnTo>
                  <a:cubicBezTo>
                    <a:pt x="443" y="2433"/>
                    <a:pt x="381" y="2450"/>
                    <a:pt x="323" y="2467"/>
                  </a:cubicBezTo>
                  <a:cubicBezTo>
                    <a:pt x="284" y="2484"/>
                    <a:pt x="239" y="2508"/>
                    <a:pt x="205" y="2529"/>
                  </a:cubicBezTo>
                  <a:cubicBezTo>
                    <a:pt x="171" y="2558"/>
                    <a:pt x="137" y="2587"/>
                    <a:pt x="113" y="2615"/>
                  </a:cubicBezTo>
                  <a:cubicBezTo>
                    <a:pt x="85" y="2644"/>
                    <a:pt x="68" y="2678"/>
                    <a:pt x="45" y="2712"/>
                  </a:cubicBezTo>
                  <a:cubicBezTo>
                    <a:pt x="29" y="2752"/>
                    <a:pt x="17" y="2791"/>
                    <a:pt x="6" y="2836"/>
                  </a:cubicBezTo>
                  <a:cubicBezTo>
                    <a:pt x="0" y="2876"/>
                    <a:pt x="0" y="2928"/>
                    <a:pt x="0" y="2973"/>
                  </a:cubicBezTo>
                  <a:cubicBezTo>
                    <a:pt x="6" y="3024"/>
                    <a:pt x="17" y="3069"/>
                    <a:pt x="34" y="3121"/>
                  </a:cubicBezTo>
                  <a:cubicBezTo>
                    <a:pt x="51" y="3172"/>
                    <a:pt x="79" y="3224"/>
                    <a:pt x="113" y="3274"/>
                  </a:cubicBezTo>
                  <a:cubicBezTo>
                    <a:pt x="153" y="3326"/>
                    <a:pt x="199" y="3376"/>
                    <a:pt x="255" y="3428"/>
                  </a:cubicBezTo>
                  <a:cubicBezTo>
                    <a:pt x="323" y="3484"/>
                    <a:pt x="398" y="3530"/>
                    <a:pt x="483" y="3575"/>
                  </a:cubicBezTo>
                  <a:cubicBezTo>
                    <a:pt x="523" y="3592"/>
                    <a:pt x="569" y="3609"/>
                    <a:pt x="614" y="3626"/>
                  </a:cubicBezTo>
                  <a:cubicBezTo>
                    <a:pt x="664" y="3644"/>
                    <a:pt x="693" y="3689"/>
                    <a:pt x="693" y="3740"/>
                  </a:cubicBezTo>
                  <a:cubicBezTo>
                    <a:pt x="688" y="3785"/>
                    <a:pt x="654" y="3843"/>
                    <a:pt x="603" y="3848"/>
                  </a:cubicBezTo>
                  <a:cubicBezTo>
                    <a:pt x="551" y="3854"/>
                    <a:pt x="506" y="3864"/>
                    <a:pt x="467" y="3877"/>
                  </a:cubicBezTo>
                  <a:cubicBezTo>
                    <a:pt x="433" y="3888"/>
                    <a:pt x="398" y="3905"/>
                    <a:pt x="370" y="3927"/>
                  </a:cubicBezTo>
                  <a:cubicBezTo>
                    <a:pt x="341" y="3945"/>
                    <a:pt x="318" y="3967"/>
                    <a:pt x="296" y="3995"/>
                  </a:cubicBezTo>
                  <a:cubicBezTo>
                    <a:pt x="273" y="4019"/>
                    <a:pt x="255" y="4047"/>
                    <a:pt x="239" y="4076"/>
                  </a:cubicBezTo>
                  <a:cubicBezTo>
                    <a:pt x="228" y="4115"/>
                    <a:pt x="216" y="4150"/>
                    <a:pt x="205" y="4184"/>
                  </a:cubicBezTo>
                  <a:cubicBezTo>
                    <a:pt x="199" y="4223"/>
                    <a:pt x="199" y="4263"/>
                    <a:pt x="199" y="4308"/>
                  </a:cubicBezTo>
                  <a:cubicBezTo>
                    <a:pt x="205" y="4354"/>
                    <a:pt x="216" y="4399"/>
                    <a:pt x="233" y="4444"/>
                  </a:cubicBezTo>
                  <a:cubicBezTo>
                    <a:pt x="250" y="4490"/>
                    <a:pt x="278" y="4541"/>
                    <a:pt x="307" y="4587"/>
                  </a:cubicBezTo>
                  <a:cubicBezTo>
                    <a:pt x="336" y="4621"/>
                    <a:pt x="364" y="4655"/>
                    <a:pt x="398" y="4690"/>
                  </a:cubicBezTo>
                  <a:cubicBezTo>
                    <a:pt x="438" y="4717"/>
                    <a:pt x="472" y="4740"/>
                    <a:pt x="517" y="4763"/>
                  </a:cubicBezTo>
                  <a:cubicBezTo>
                    <a:pt x="562" y="4785"/>
                    <a:pt x="619" y="4803"/>
                    <a:pt x="677" y="4814"/>
                  </a:cubicBezTo>
                  <a:cubicBezTo>
                    <a:pt x="739" y="4826"/>
                    <a:pt x="801" y="4831"/>
                    <a:pt x="869" y="4831"/>
                  </a:cubicBezTo>
                  <a:cubicBezTo>
                    <a:pt x="903" y="4831"/>
                    <a:pt x="944" y="4826"/>
                    <a:pt x="978" y="4826"/>
                  </a:cubicBezTo>
                  <a:cubicBezTo>
                    <a:pt x="1183" y="4808"/>
                    <a:pt x="1387" y="4758"/>
                    <a:pt x="1574" y="4711"/>
                  </a:cubicBezTo>
                  <a:cubicBezTo>
                    <a:pt x="1580" y="4706"/>
                    <a:pt x="1585" y="4706"/>
                    <a:pt x="1597" y="4706"/>
                  </a:cubicBezTo>
                  <a:cubicBezTo>
                    <a:pt x="1631" y="4706"/>
                    <a:pt x="1665" y="4729"/>
                    <a:pt x="1682" y="4763"/>
                  </a:cubicBezTo>
                  <a:cubicBezTo>
                    <a:pt x="1700" y="4792"/>
                    <a:pt x="1700" y="4831"/>
                    <a:pt x="1676" y="4865"/>
                  </a:cubicBezTo>
                  <a:cubicBezTo>
                    <a:pt x="1671" y="4876"/>
                    <a:pt x="1665" y="4894"/>
                    <a:pt x="1653" y="4905"/>
                  </a:cubicBezTo>
                  <a:cubicBezTo>
                    <a:pt x="1631" y="4955"/>
                    <a:pt x="1614" y="5002"/>
                    <a:pt x="1608" y="5047"/>
                  </a:cubicBezTo>
                  <a:cubicBezTo>
                    <a:pt x="1603" y="5086"/>
                    <a:pt x="1597" y="5120"/>
                    <a:pt x="1603" y="5160"/>
                  </a:cubicBezTo>
                  <a:cubicBezTo>
                    <a:pt x="1603" y="5189"/>
                    <a:pt x="1614" y="5223"/>
                    <a:pt x="1626" y="5257"/>
                  </a:cubicBezTo>
                  <a:cubicBezTo>
                    <a:pt x="1637" y="5286"/>
                    <a:pt x="1648" y="5320"/>
                    <a:pt x="1671" y="5343"/>
                  </a:cubicBezTo>
                  <a:cubicBezTo>
                    <a:pt x="1694" y="5382"/>
                    <a:pt x="1721" y="5411"/>
                    <a:pt x="1755" y="5440"/>
                  </a:cubicBezTo>
                  <a:cubicBezTo>
                    <a:pt x="1790" y="5467"/>
                    <a:pt x="1836" y="5496"/>
                    <a:pt x="1881" y="5519"/>
                  </a:cubicBezTo>
                  <a:cubicBezTo>
                    <a:pt x="1938" y="5547"/>
                    <a:pt x="1994" y="5564"/>
                    <a:pt x="2057" y="5576"/>
                  </a:cubicBezTo>
                  <a:cubicBezTo>
                    <a:pt x="2096" y="5581"/>
                    <a:pt x="2137" y="5587"/>
                    <a:pt x="2177" y="5587"/>
                  </a:cubicBezTo>
                  <a:cubicBezTo>
                    <a:pt x="2193" y="5587"/>
                    <a:pt x="2211" y="5587"/>
                    <a:pt x="2222" y="5581"/>
                  </a:cubicBezTo>
                  <a:cubicBezTo>
                    <a:pt x="2274" y="5576"/>
                    <a:pt x="2313" y="5569"/>
                    <a:pt x="2358" y="5553"/>
                  </a:cubicBezTo>
                  <a:cubicBezTo>
                    <a:pt x="2392" y="5542"/>
                    <a:pt x="2426" y="5524"/>
                    <a:pt x="2460" y="5501"/>
                  </a:cubicBezTo>
                  <a:cubicBezTo>
                    <a:pt x="2484" y="5479"/>
                    <a:pt x="2512" y="5461"/>
                    <a:pt x="2534" y="5440"/>
                  </a:cubicBezTo>
                  <a:cubicBezTo>
                    <a:pt x="2557" y="5406"/>
                    <a:pt x="2574" y="5377"/>
                    <a:pt x="2591" y="5348"/>
                  </a:cubicBezTo>
                  <a:cubicBezTo>
                    <a:pt x="2608" y="5309"/>
                    <a:pt x="2620" y="5262"/>
                    <a:pt x="2631" y="5223"/>
                  </a:cubicBezTo>
                  <a:cubicBezTo>
                    <a:pt x="2631" y="5201"/>
                    <a:pt x="2636" y="5183"/>
                    <a:pt x="2636" y="5167"/>
                  </a:cubicBezTo>
                  <a:cubicBezTo>
                    <a:pt x="2642" y="5110"/>
                    <a:pt x="2683" y="5070"/>
                    <a:pt x="2733" y="5070"/>
                  </a:cubicBezTo>
                  <a:cubicBezTo>
                    <a:pt x="2767" y="5075"/>
                    <a:pt x="2791" y="5086"/>
                    <a:pt x="2807" y="5104"/>
                  </a:cubicBezTo>
                  <a:cubicBezTo>
                    <a:pt x="2825" y="5126"/>
                    <a:pt x="2830" y="5144"/>
                    <a:pt x="2830" y="5172"/>
                  </a:cubicBezTo>
                  <a:cubicBezTo>
                    <a:pt x="2836" y="5212"/>
                    <a:pt x="2846" y="5257"/>
                    <a:pt x="2859" y="5303"/>
                  </a:cubicBezTo>
                  <a:cubicBezTo>
                    <a:pt x="2870" y="5325"/>
                    <a:pt x="2881" y="5348"/>
                    <a:pt x="2898" y="5371"/>
                  </a:cubicBezTo>
                  <a:cubicBezTo>
                    <a:pt x="2909" y="5393"/>
                    <a:pt x="2927" y="5411"/>
                    <a:pt x="2943" y="5427"/>
                  </a:cubicBezTo>
                  <a:cubicBezTo>
                    <a:pt x="2961" y="5440"/>
                    <a:pt x="2983" y="5451"/>
                    <a:pt x="3006" y="5461"/>
                  </a:cubicBezTo>
                  <a:cubicBezTo>
                    <a:pt x="3024" y="5474"/>
                    <a:pt x="3046" y="5479"/>
                    <a:pt x="3074" y="5485"/>
                  </a:cubicBezTo>
                  <a:cubicBezTo>
                    <a:pt x="3092" y="5490"/>
                    <a:pt x="3114" y="5490"/>
                    <a:pt x="3137" y="5490"/>
                  </a:cubicBezTo>
                  <a:lnTo>
                    <a:pt x="3153" y="5490"/>
                  </a:lnTo>
                  <a:cubicBezTo>
                    <a:pt x="3182" y="5485"/>
                    <a:pt x="3205" y="5479"/>
                    <a:pt x="3234" y="5474"/>
                  </a:cubicBezTo>
                  <a:cubicBezTo>
                    <a:pt x="3256" y="5461"/>
                    <a:pt x="3279" y="5451"/>
                    <a:pt x="3302" y="5433"/>
                  </a:cubicBezTo>
                  <a:cubicBezTo>
                    <a:pt x="3318" y="5422"/>
                    <a:pt x="3336" y="5406"/>
                    <a:pt x="3352" y="5388"/>
                  </a:cubicBezTo>
                  <a:cubicBezTo>
                    <a:pt x="3365" y="5377"/>
                    <a:pt x="3376" y="5359"/>
                    <a:pt x="3386" y="5337"/>
                  </a:cubicBezTo>
                  <a:cubicBezTo>
                    <a:pt x="3399" y="5314"/>
                    <a:pt x="3404" y="5291"/>
                    <a:pt x="3410" y="5269"/>
                  </a:cubicBezTo>
                  <a:cubicBezTo>
                    <a:pt x="3415" y="5246"/>
                    <a:pt x="3415" y="5217"/>
                    <a:pt x="3415" y="5189"/>
                  </a:cubicBezTo>
                  <a:cubicBezTo>
                    <a:pt x="3410" y="5167"/>
                    <a:pt x="3404" y="5144"/>
                    <a:pt x="3399" y="5120"/>
                  </a:cubicBezTo>
                  <a:cubicBezTo>
                    <a:pt x="3386" y="5092"/>
                    <a:pt x="3376" y="5070"/>
                    <a:pt x="3358" y="5041"/>
                  </a:cubicBezTo>
                  <a:cubicBezTo>
                    <a:pt x="3331" y="4979"/>
                    <a:pt x="3352" y="4910"/>
                    <a:pt x="3410" y="4882"/>
                  </a:cubicBezTo>
                  <a:cubicBezTo>
                    <a:pt x="3426" y="4876"/>
                    <a:pt x="3444" y="4871"/>
                    <a:pt x="3467" y="4871"/>
                  </a:cubicBezTo>
                  <a:cubicBezTo>
                    <a:pt x="3512" y="4871"/>
                    <a:pt x="3551" y="4894"/>
                    <a:pt x="3569" y="4934"/>
                  </a:cubicBezTo>
                  <a:cubicBezTo>
                    <a:pt x="3586" y="4968"/>
                    <a:pt x="3609" y="5002"/>
                    <a:pt x="3631" y="5036"/>
                  </a:cubicBezTo>
                  <a:cubicBezTo>
                    <a:pt x="3665" y="5086"/>
                    <a:pt x="3699" y="5133"/>
                    <a:pt x="3745" y="5172"/>
                  </a:cubicBezTo>
                  <a:cubicBezTo>
                    <a:pt x="3790" y="5206"/>
                    <a:pt x="3835" y="5235"/>
                    <a:pt x="3882" y="5257"/>
                  </a:cubicBezTo>
                  <a:cubicBezTo>
                    <a:pt x="3927" y="5280"/>
                    <a:pt x="3978" y="5296"/>
                    <a:pt x="4034" y="5309"/>
                  </a:cubicBezTo>
                  <a:cubicBezTo>
                    <a:pt x="4086" y="5320"/>
                    <a:pt x="4137" y="5320"/>
                    <a:pt x="4183" y="5320"/>
                  </a:cubicBezTo>
                  <a:lnTo>
                    <a:pt x="4244" y="5320"/>
                  </a:lnTo>
                  <a:cubicBezTo>
                    <a:pt x="4319" y="5309"/>
                    <a:pt x="4398" y="5291"/>
                    <a:pt x="4477" y="5269"/>
                  </a:cubicBezTo>
                  <a:cubicBezTo>
                    <a:pt x="4540" y="5241"/>
                    <a:pt x="4603" y="5206"/>
                    <a:pt x="4666" y="5167"/>
                  </a:cubicBezTo>
                  <a:cubicBezTo>
                    <a:pt x="4711" y="5133"/>
                    <a:pt x="4756" y="5092"/>
                    <a:pt x="4797" y="5052"/>
                  </a:cubicBezTo>
                  <a:cubicBezTo>
                    <a:pt x="4818" y="5018"/>
                    <a:pt x="4842" y="4984"/>
                    <a:pt x="4865" y="4950"/>
                  </a:cubicBezTo>
                  <a:cubicBezTo>
                    <a:pt x="4876" y="4916"/>
                    <a:pt x="4881" y="4887"/>
                    <a:pt x="4892" y="4860"/>
                  </a:cubicBezTo>
                  <a:cubicBezTo>
                    <a:pt x="4892" y="4831"/>
                    <a:pt x="4899" y="4808"/>
                    <a:pt x="4899" y="4780"/>
                  </a:cubicBezTo>
                  <a:cubicBezTo>
                    <a:pt x="4892" y="4745"/>
                    <a:pt x="4881" y="4711"/>
                    <a:pt x="4876" y="4683"/>
                  </a:cubicBezTo>
                  <a:cubicBezTo>
                    <a:pt x="4858" y="4649"/>
                    <a:pt x="4842" y="4609"/>
                    <a:pt x="4818" y="4575"/>
                  </a:cubicBezTo>
                  <a:cubicBezTo>
                    <a:pt x="4802" y="4553"/>
                    <a:pt x="4784" y="4530"/>
                    <a:pt x="4768" y="4512"/>
                  </a:cubicBezTo>
                  <a:cubicBezTo>
                    <a:pt x="4716" y="4462"/>
                    <a:pt x="4711" y="4383"/>
                    <a:pt x="4750" y="4320"/>
                  </a:cubicBezTo>
                  <a:cubicBezTo>
                    <a:pt x="4779" y="4280"/>
                    <a:pt x="4831" y="4246"/>
                    <a:pt x="4881" y="4246"/>
                  </a:cubicBezTo>
                  <a:cubicBezTo>
                    <a:pt x="4899" y="4246"/>
                    <a:pt x="4915" y="4252"/>
                    <a:pt x="4933" y="4257"/>
                  </a:cubicBezTo>
                  <a:cubicBezTo>
                    <a:pt x="5012" y="4291"/>
                    <a:pt x="5103" y="4315"/>
                    <a:pt x="5193" y="4331"/>
                  </a:cubicBezTo>
                  <a:cubicBezTo>
                    <a:pt x="5290" y="4349"/>
                    <a:pt x="5382" y="4360"/>
                    <a:pt x="5472" y="4360"/>
                  </a:cubicBezTo>
                  <a:cubicBezTo>
                    <a:pt x="5506" y="4360"/>
                    <a:pt x="5540" y="4354"/>
                    <a:pt x="5574" y="4354"/>
                  </a:cubicBezTo>
                  <a:cubicBezTo>
                    <a:pt x="5671" y="4342"/>
                    <a:pt x="5768" y="4325"/>
                    <a:pt x="5854" y="4297"/>
                  </a:cubicBezTo>
                  <a:cubicBezTo>
                    <a:pt x="5909" y="4268"/>
                    <a:pt x="5961" y="4240"/>
                    <a:pt x="6012" y="4212"/>
                  </a:cubicBezTo>
                  <a:cubicBezTo>
                    <a:pt x="6051" y="4178"/>
                    <a:pt x="6092" y="4150"/>
                    <a:pt x="6119" y="4110"/>
                  </a:cubicBezTo>
                  <a:cubicBezTo>
                    <a:pt x="6148" y="4076"/>
                    <a:pt x="6171" y="4042"/>
                    <a:pt x="6194" y="4001"/>
                  </a:cubicBezTo>
                  <a:cubicBezTo>
                    <a:pt x="6211" y="3961"/>
                    <a:pt x="6229" y="3916"/>
                    <a:pt x="6239" y="3871"/>
                  </a:cubicBezTo>
                  <a:cubicBezTo>
                    <a:pt x="6239" y="3830"/>
                    <a:pt x="6245" y="3791"/>
                    <a:pt x="6239" y="3751"/>
                  </a:cubicBezTo>
                  <a:cubicBezTo>
                    <a:pt x="6234" y="3701"/>
                    <a:pt x="6222" y="3654"/>
                    <a:pt x="6205" y="3604"/>
                  </a:cubicBezTo>
                  <a:cubicBezTo>
                    <a:pt x="6182" y="3547"/>
                    <a:pt x="6154" y="3496"/>
                    <a:pt x="6119" y="3444"/>
                  </a:cubicBezTo>
                  <a:cubicBezTo>
                    <a:pt x="6080" y="3382"/>
                    <a:pt x="6029" y="3331"/>
                    <a:pt x="5967" y="3274"/>
                  </a:cubicBezTo>
                  <a:cubicBezTo>
                    <a:pt x="5893" y="3217"/>
                    <a:pt x="5830" y="3172"/>
                    <a:pt x="5762" y="3138"/>
                  </a:cubicBezTo>
                  <a:cubicBezTo>
                    <a:pt x="5699" y="3109"/>
                    <a:pt x="5637" y="3093"/>
                    <a:pt x="5568" y="3075"/>
                  </a:cubicBezTo>
                  <a:lnTo>
                    <a:pt x="5547" y="3075"/>
                  </a:lnTo>
                  <a:cubicBezTo>
                    <a:pt x="5518" y="3069"/>
                    <a:pt x="5495" y="3058"/>
                    <a:pt x="5472" y="3035"/>
                  </a:cubicBezTo>
                  <a:cubicBezTo>
                    <a:pt x="5450" y="3019"/>
                    <a:pt x="5444" y="2985"/>
                    <a:pt x="5444" y="2956"/>
                  </a:cubicBezTo>
                  <a:cubicBezTo>
                    <a:pt x="5444" y="2910"/>
                    <a:pt x="5484" y="2865"/>
                    <a:pt x="5529" y="2854"/>
                  </a:cubicBezTo>
                  <a:cubicBezTo>
                    <a:pt x="5620" y="2836"/>
                    <a:pt x="5683" y="2814"/>
                    <a:pt x="5744" y="2797"/>
                  </a:cubicBezTo>
                  <a:cubicBezTo>
                    <a:pt x="5825" y="2763"/>
                    <a:pt x="5899" y="2728"/>
                    <a:pt x="5961" y="2683"/>
                  </a:cubicBezTo>
                  <a:cubicBezTo>
                    <a:pt x="6006" y="2649"/>
                    <a:pt x="6051" y="2615"/>
                    <a:pt x="6085" y="2576"/>
                  </a:cubicBezTo>
                  <a:cubicBezTo>
                    <a:pt x="6109" y="2542"/>
                    <a:pt x="6132" y="2513"/>
                    <a:pt x="6148" y="2479"/>
                  </a:cubicBezTo>
                  <a:cubicBezTo>
                    <a:pt x="6160" y="2450"/>
                    <a:pt x="6171" y="2422"/>
                    <a:pt x="6177" y="2388"/>
                  </a:cubicBezTo>
                  <a:cubicBezTo>
                    <a:pt x="6182" y="2353"/>
                    <a:pt x="6182" y="2319"/>
                    <a:pt x="6182" y="2285"/>
                  </a:cubicBezTo>
                  <a:cubicBezTo>
                    <a:pt x="6177" y="2251"/>
                    <a:pt x="6166" y="2212"/>
                    <a:pt x="6154" y="2178"/>
                  </a:cubicBezTo>
                  <a:cubicBezTo>
                    <a:pt x="6137" y="2138"/>
                    <a:pt x="6119" y="2098"/>
                    <a:pt x="6092" y="2058"/>
                  </a:cubicBezTo>
                  <a:cubicBezTo>
                    <a:pt x="6064" y="2018"/>
                    <a:pt x="6024" y="1978"/>
                    <a:pt x="5983" y="1939"/>
                  </a:cubicBezTo>
                  <a:cubicBezTo>
                    <a:pt x="5927" y="1894"/>
                    <a:pt x="5870" y="1860"/>
                    <a:pt x="5807" y="1826"/>
                  </a:cubicBezTo>
                  <a:cubicBezTo>
                    <a:pt x="5728" y="1792"/>
                    <a:pt x="5649" y="1763"/>
                    <a:pt x="5568" y="1745"/>
                  </a:cubicBezTo>
                  <a:cubicBezTo>
                    <a:pt x="5495" y="1734"/>
                    <a:pt x="5427" y="1729"/>
                    <a:pt x="5353" y="1729"/>
                  </a:cubicBezTo>
                  <a:cubicBezTo>
                    <a:pt x="5319" y="1729"/>
                    <a:pt x="5285" y="1729"/>
                    <a:pt x="5245" y="1734"/>
                  </a:cubicBezTo>
                  <a:cubicBezTo>
                    <a:pt x="5148" y="1745"/>
                    <a:pt x="5046" y="1768"/>
                    <a:pt x="4949" y="1797"/>
                  </a:cubicBezTo>
                  <a:cubicBezTo>
                    <a:pt x="4938" y="1802"/>
                    <a:pt x="4933" y="1802"/>
                    <a:pt x="4921" y="1802"/>
                  </a:cubicBezTo>
                  <a:cubicBezTo>
                    <a:pt x="4892" y="1802"/>
                    <a:pt x="4858" y="1785"/>
                    <a:pt x="4842" y="1757"/>
                  </a:cubicBezTo>
                  <a:cubicBezTo>
                    <a:pt x="4824" y="1729"/>
                    <a:pt x="4818" y="1695"/>
                    <a:pt x="4831" y="1666"/>
                  </a:cubicBezTo>
                  <a:cubicBezTo>
                    <a:pt x="4865" y="1580"/>
                    <a:pt x="4899" y="1496"/>
                    <a:pt x="4944" y="1399"/>
                  </a:cubicBezTo>
                  <a:cubicBezTo>
                    <a:pt x="5012" y="1246"/>
                    <a:pt x="5097" y="1076"/>
                    <a:pt x="5131" y="893"/>
                  </a:cubicBezTo>
                  <a:cubicBezTo>
                    <a:pt x="5143" y="830"/>
                    <a:pt x="5143" y="774"/>
                    <a:pt x="5143" y="722"/>
                  </a:cubicBezTo>
                  <a:cubicBezTo>
                    <a:pt x="5138" y="683"/>
                    <a:pt x="5131" y="643"/>
                    <a:pt x="5120" y="615"/>
                  </a:cubicBezTo>
                  <a:cubicBezTo>
                    <a:pt x="5103" y="581"/>
                    <a:pt x="5091" y="557"/>
                    <a:pt x="5075" y="530"/>
                  </a:cubicBezTo>
                  <a:cubicBezTo>
                    <a:pt x="5052" y="501"/>
                    <a:pt x="5028" y="478"/>
                    <a:pt x="5001" y="450"/>
                  </a:cubicBezTo>
                  <a:cubicBezTo>
                    <a:pt x="4967" y="421"/>
                    <a:pt x="4938" y="405"/>
                    <a:pt x="4904" y="381"/>
                  </a:cubicBezTo>
                  <a:cubicBezTo>
                    <a:pt x="4870" y="371"/>
                    <a:pt x="4836" y="360"/>
                    <a:pt x="4802" y="347"/>
                  </a:cubicBezTo>
                  <a:cubicBezTo>
                    <a:pt x="4773" y="347"/>
                    <a:pt x="4745" y="342"/>
                    <a:pt x="4716" y="342"/>
                  </a:cubicBezTo>
                  <a:lnTo>
                    <a:pt x="4682" y="342"/>
                  </a:lnTo>
                  <a:cubicBezTo>
                    <a:pt x="4632" y="353"/>
                    <a:pt x="4580" y="365"/>
                    <a:pt x="4529" y="381"/>
                  </a:cubicBezTo>
                  <a:cubicBezTo>
                    <a:pt x="4456" y="410"/>
                    <a:pt x="4381" y="450"/>
                    <a:pt x="4302" y="501"/>
                  </a:cubicBezTo>
                  <a:cubicBezTo>
                    <a:pt x="4210" y="570"/>
                    <a:pt x="4120" y="649"/>
                    <a:pt x="4040" y="746"/>
                  </a:cubicBezTo>
                  <a:cubicBezTo>
                    <a:pt x="3966" y="830"/>
                    <a:pt x="3903" y="927"/>
                    <a:pt x="3853" y="1035"/>
                  </a:cubicBezTo>
                  <a:cubicBezTo>
                    <a:pt x="3835" y="1063"/>
                    <a:pt x="3801" y="1081"/>
                    <a:pt x="3774" y="1092"/>
                  </a:cubicBezTo>
                  <a:lnTo>
                    <a:pt x="3745" y="1092"/>
                  </a:lnTo>
                  <a:cubicBezTo>
                    <a:pt x="3733" y="1092"/>
                    <a:pt x="3717" y="1092"/>
                    <a:pt x="3706" y="1087"/>
                  </a:cubicBezTo>
                  <a:cubicBezTo>
                    <a:pt x="3665" y="1076"/>
                    <a:pt x="3637" y="1042"/>
                    <a:pt x="3620" y="995"/>
                  </a:cubicBezTo>
                  <a:cubicBezTo>
                    <a:pt x="3586" y="893"/>
                    <a:pt x="3562" y="796"/>
                    <a:pt x="3546" y="694"/>
                  </a:cubicBezTo>
                  <a:lnTo>
                    <a:pt x="3541" y="683"/>
                  </a:lnTo>
                  <a:cubicBezTo>
                    <a:pt x="3517" y="570"/>
                    <a:pt x="3494" y="455"/>
                    <a:pt x="3455" y="347"/>
                  </a:cubicBezTo>
                  <a:cubicBezTo>
                    <a:pt x="3426" y="285"/>
                    <a:pt x="3404" y="229"/>
                    <a:pt x="3370" y="177"/>
                  </a:cubicBezTo>
                  <a:cubicBezTo>
                    <a:pt x="3347" y="148"/>
                    <a:pt x="3324" y="121"/>
                    <a:pt x="3296" y="98"/>
                  </a:cubicBezTo>
                  <a:cubicBezTo>
                    <a:pt x="3268" y="75"/>
                    <a:pt x="3245" y="58"/>
                    <a:pt x="3216" y="46"/>
                  </a:cubicBezTo>
                  <a:cubicBezTo>
                    <a:pt x="3176" y="30"/>
                    <a:pt x="3137" y="19"/>
                    <a:pt x="3097" y="6"/>
                  </a:cubicBezTo>
                  <a:cubicBezTo>
                    <a:pt x="3063" y="1"/>
                    <a:pt x="3029" y="1"/>
                    <a:pt x="2990" y="1"/>
                  </a:cubicBezTo>
                  <a:close/>
                </a:path>
              </a:pathLst>
            </a:custGeom>
            <a:solidFill>
              <a:srgbClr val="6BB25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7" name="Google Shape;2251;p27"/>
            <p:cNvSpPr>
              <a:spLocks noChangeArrowheads="1"/>
            </p:cNvSpPr>
            <p:nvPr/>
          </p:nvSpPr>
          <p:spPr bwMode="auto">
            <a:xfrm flipH="1">
              <a:off x="1155106" y="3632345"/>
              <a:ext cx="119286" cy="29826"/>
            </a:xfrm>
            <a:custGeom>
              <a:avLst/>
              <a:gdLst>
                <a:gd name="T0" fmla="*/ 0 w 4029"/>
                <a:gd name="T1" fmla="*/ 0 h 990"/>
                <a:gd name="T2" fmla="*/ 4029 w 4029"/>
                <a:gd name="T3" fmla="*/ 990 h 990"/>
              </a:gdLst>
              <a:ahLst/>
              <a:cxnLst/>
              <a:rect l="T0" t="T1" r="T2" b="T3"/>
              <a:pathLst>
                <a:path w="4029" h="990" extrusionOk="0">
                  <a:moveTo>
                    <a:pt x="551" y="1"/>
                  </a:moveTo>
                  <a:cubicBezTo>
                    <a:pt x="539" y="1"/>
                    <a:pt x="534" y="1"/>
                    <a:pt x="528" y="6"/>
                  </a:cubicBezTo>
                  <a:cubicBezTo>
                    <a:pt x="358" y="46"/>
                    <a:pt x="182" y="92"/>
                    <a:pt x="0" y="114"/>
                  </a:cubicBezTo>
                  <a:cubicBezTo>
                    <a:pt x="0" y="155"/>
                    <a:pt x="0" y="200"/>
                    <a:pt x="6" y="245"/>
                  </a:cubicBezTo>
                  <a:cubicBezTo>
                    <a:pt x="153" y="240"/>
                    <a:pt x="284" y="211"/>
                    <a:pt x="403" y="160"/>
                  </a:cubicBezTo>
                  <a:cubicBezTo>
                    <a:pt x="403" y="189"/>
                    <a:pt x="397" y="223"/>
                    <a:pt x="403" y="268"/>
                  </a:cubicBezTo>
                  <a:cubicBezTo>
                    <a:pt x="403" y="370"/>
                    <a:pt x="420" y="455"/>
                    <a:pt x="449" y="536"/>
                  </a:cubicBezTo>
                  <a:cubicBezTo>
                    <a:pt x="471" y="591"/>
                    <a:pt x="488" y="632"/>
                    <a:pt x="512" y="672"/>
                  </a:cubicBezTo>
                  <a:cubicBezTo>
                    <a:pt x="534" y="711"/>
                    <a:pt x="562" y="751"/>
                    <a:pt x="596" y="791"/>
                  </a:cubicBezTo>
                  <a:cubicBezTo>
                    <a:pt x="625" y="825"/>
                    <a:pt x="664" y="859"/>
                    <a:pt x="699" y="882"/>
                  </a:cubicBezTo>
                  <a:cubicBezTo>
                    <a:pt x="744" y="916"/>
                    <a:pt x="790" y="939"/>
                    <a:pt x="840" y="956"/>
                  </a:cubicBezTo>
                  <a:cubicBezTo>
                    <a:pt x="874" y="973"/>
                    <a:pt x="926" y="984"/>
                    <a:pt x="982" y="990"/>
                  </a:cubicBezTo>
                  <a:lnTo>
                    <a:pt x="1034" y="990"/>
                  </a:lnTo>
                  <a:cubicBezTo>
                    <a:pt x="1068" y="990"/>
                    <a:pt x="1102" y="990"/>
                    <a:pt x="1136" y="984"/>
                  </a:cubicBezTo>
                  <a:cubicBezTo>
                    <a:pt x="1187" y="979"/>
                    <a:pt x="1233" y="961"/>
                    <a:pt x="1267" y="950"/>
                  </a:cubicBezTo>
                  <a:cubicBezTo>
                    <a:pt x="1318" y="927"/>
                    <a:pt x="1357" y="905"/>
                    <a:pt x="1398" y="882"/>
                  </a:cubicBezTo>
                  <a:cubicBezTo>
                    <a:pt x="1443" y="848"/>
                    <a:pt x="1477" y="819"/>
                    <a:pt x="1506" y="791"/>
                  </a:cubicBezTo>
                  <a:cubicBezTo>
                    <a:pt x="1522" y="780"/>
                    <a:pt x="1534" y="762"/>
                    <a:pt x="1545" y="746"/>
                  </a:cubicBezTo>
                  <a:cubicBezTo>
                    <a:pt x="1562" y="722"/>
                    <a:pt x="1580" y="706"/>
                    <a:pt x="1590" y="683"/>
                  </a:cubicBezTo>
                  <a:cubicBezTo>
                    <a:pt x="1614" y="654"/>
                    <a:pt x="1625" y="626"/>
                    <a:pt x="1637" y="591"/>
                  </a:cubicBezTo>
                  <a:cubicBezTo>
                    <a:pt x="1648" y="609"/>
                    <a:pt x="1659" y="626"/>
                    <a:pt x="1671" y="638"/>
                  </a:cubicBezTo>
                  <a:cubicBezTo>
                    <a:pt x="1710" y="683"/>
                    <a:pt x="1755" y="722"/>
                    <a:pt x="1807" y="751"/>
                  </a:cubicBezTo>
                  <a:cubicBezTo>
                    <a:pt x="1852" y="780"/>
                    <a:pt x="1910" y="803"/>
                    <a:pt x="1965" y="814"/>
                  </a:cubicBezTo>
                  <a:cubicBezTo>
                    <a:pt x="1983" y="819"/>
                    <a:pt x="1994" y="819"/>
                    <a:pt x="2012" y="825"/>
                  </a:cubicBezTo>
                  <a:lnTo>
                    <a:pt x="2005" y="911"/>
                  </a:lnTo>
                  <a:cubicBezTo>
                    <a:pt x="2017" y="916"/>
                    <a:pt x="2028" y="916"/>
                    <a:pt x="2039" y="916"/>
                  </a:cubicBezTo>
                  <a:cubicBezTo>
                    <a:pt x="2057" y="916"/>
                    <a:pt x="2073" y="911"/>
                    <a:pt x="2091" y="911"/>
                  </a:cubicBezTo>
                  <a:cubicBezTo>
                    <a:pt x="2256" y="871"/>
                    <a:pt x="2455" y="769"/>
                    <a:pt x="2495" y="746"/>
                  </a:cubicBezTo>
                  <a:lnTo>
                    <a:pt x="2495" y="740"/>
                  </a:lnTo>
                  <a:cubicBezTo>
                    <a:pt x="2511" y="666"/>
                    <a:pt x="2529" y="598"/>
                    <a:pt x="2545" y="530"/>
                  </a:cubicBezTo>
                  <a:cubicBezTo>
                    <a:pt x="2563" y="541"/>
                    <a:pt x="2579" y="552"/>
                    <a:pt x="2602" y="564"/>
                  </a:cubicBezTo>
                  <a:cubicBezTo>
                    <a:pt x="2699" y="615"/>
                    <a:pt x="2807" y="654"/>
                    <a:pt x="2920" y="683"/>
                  </a:cubicBezTo>
                  <a:cubicBezTo>
                    <a:pt x="3001" y="701"/>
                    <a:pt x="3080" y="711"/>
                    <a:pt x="3159" y="711"/>
                  </a:cubicBezTo>
                  <a:cubicBezTo>
                    <a:pt x="3182" y="711"/>
                    <a:pt x="3211" y="706"/>
                    <a:pt x="3232" y="706"/>
                  </a:cubicBezTo>
                  <a:cubicBezTo>
                    <a:pt x="3290" y="701"/>
                    <a:pt x="3347" y="694"/>
                    <a:pt x="3397" y="683"/>
                  </a:cubicBezTo>
                  <a:cubicBezTo>
                    <a:pt x="3466" y="666"/>
                    <a:pt x="3534" y="638"/>
                    <a:pt x="3580" y="620"/>
                  </a:cubicBezTo>
                  <a:cubicBezTo>
                    <a:pt x="3682" y="575"/>
                    <a:pt x="3772" y="518"/>
                    <a:pt x="3846" y="450"/>
                  </a:cubicBezTo>
                  <a:cubicBezTo>
                    <a:pt x="3909" y="394"/>
                    <a:pt x="3961" y="313"/>
                    <a:pt x="3995" y="229"/>
                  </a:cubicBezTo>
                  <a:cubicBezTo>
                    <a:pt x="4006" y="189"/>
                    <a:pt x="4017" y="148"/>
                    <a:pt x="4023" y="114"/>
                  </a:cubicBezTo>
                  <a:cubicBezTo>
                    <a:pt x="4029" y="80"/>
                    <a:pt x="4029" y="46"/>
                    <a:pt x="4029" y="6"/>
                  </a:cubicBezTo>
                  <a:cubicBezTo>
                    <a:pt x="3972" y="46"/>
                    <a:pt x="3909" y="75"/>
                    <a:pt x="3853" y="98"/>
                  </a:cubicBezTo>
                  <a:cubicBezTo>
                    <a:pt x="3853" y="114"/>
                    <a:pt x="3846" y="132"/>
                    <a:pt x="3846" y="155"/>
                  </a:cubicBezTo>
                  <a:cubicBezTo>
                    <a:pt x="3835" y="182"/>
                    <a:pt x="3830" y="211"/>
                    <a:pt x="3819" y="245"/>
                  </a:cubicBezTo>
                  <a:cubicBezTo>
                    <a:pt x="3796" y="279"/>
                    <a:pt x="3772" y="313"/>
                    <a:pt x="3751" y="347"/>
                  </a:cubicBezTo>
                  <a:cubicBezTo>
                    <a:pt x="3710" y="387"/>
                    <a:pt x="3665" y="428"/>
                    <a:pt x="3620" y="462"/>
                  </a:cubicBezTo>
                  <a:cubicBezTo>
                    <a:pt x="3557" y="501"/>
                    <a:pt x="3494" y="536"/>
                    <a:pt x="3431" y="564"/>
                  </a:cubicBezTo>
                  <a:cubicBezTo>
                    <a:pt x="3352" y="586"/>
                    <a:pt x="3273" y="604"/>
                    <a:pt x="3198" y="615"/>
                  </a:cubicBezTo>
                  <a:lnTo>
                    <a:pt x="3137" y="615"/>
                  </a:lnTo>
                  <a:cubicBezTo>
                    <a:pt x="3091" y="615"/>
                    <a:pt x="3040" y="615"/>
                    <a:pt x="2988" y="604"/>
                  </a:cubicBezTo>
                  <a:cubicBezTo>
                    <a:pt x="2932" y="591"/>
                    <a:pt x="2881" y="575"/>
                    <a:pt x="2836" y="552"/>
                  </a:cubicBezTo>
                  <a:cubicBezTo>
                    <a:pt x="2789" y="530"/>
                    <a:pt x="2744" y="501"/>
                    <a:pt x="2699" y="467"/>
                  </a:cubicBezTo>
                  <a:cubicBezTo>
                    <a:pt x="2653" y="428"/>
                    <a:pt x="2619" y="381"/>
                    <a:pt x="2585" y="331"/>
                  </a:cubicBezTo>
                  <a:cubicBezTo>
                    <a:pt x="2563" y="297"/>
                    <a:pt x="2540" y="263"/>
                    <a:pt x="2523" y="229"/>
                  </a:cubicBezTo>
                  <a:cubicBezTo>
                    <a:pt x="2505" y="189"/>
                    <a:pt x="2466" y="166"/>
                    <a:pt x="2421" y="166"/>
                  </a:cubicBezTo>
                  <a:cubicBezTo>
                    <a:pt x="2398" y="166"/>
                    <a:pt x="2380" y="171"/>
                    <a:pt x="2364" y="177"/>
                  </a:cubicBezTo>
                  <a:cubicBezTo>
                    <a:pt x="2306" y="205"/>
                    <a:pt x="2285" y="274"/>
                    <a:pt x="2312" y="336"/>
                  </a:cubicBezTo>
                  <a:cubicBezTo>
                    <a:pt x="2330" y="365"/>
                    <a:pt x="2340" y="387"/>
                    <a:pt x="2353" y="415"/>
                  </a:cubicBezTo>
                  <a:cubicBezTo>
                    <a:pt x="2358" y="439"/>
                    <a:pt x="2364" y="462"/>
                    <a:pt x="2369" y="484"/>
                  </a:cubicBezTo>
                  <a:cubicBezTo>
                    <a:pt x="2369" y="512"/>
                    <a:pt x="2369" y="541"/>
                    <a:pt x="2364" y="564"/>
                  </a:cubicBezTo>
                  <a:cubicBezTo>
                    <a:pt x="2358" y="586"/>
                    <a:pt x="2353" y="609"/>
                    <a:pt x="2340" y="632"/>
                  </a:cubicBezTo>
                  <a:cubicBezTo>
                    <a:pt x="2330" y="654"/>
                    <a:pt x="2319" y="672"/>
                    <a:pt x="2306" y="683"/>
                  </a:cubicBezTo>
                  <a:cubicBezTo>
                    <a:pt x="2290" y="701"/>
                    <a:pt x="2272" y="717"/>
                    <a:pt x="2256" y="728"/>
                  </a:cubicBezTo>
                  <a:cubicBezTo>
                    <a:pt x="2233" y="746"/>
                    <a:pt x="2210" y="756"/>
                    <a:pt x="2188" y="769"/>
                  </a:cubicBezTo>
                  <a:cubicBezTo>
                    <a:pt x="2159" y="774"/>
                    <a:pt x="2136" y="780"/>
                    <a:pt x="2107" y="785"/>
                  </a:cubicBezTo>
                  <a:lnTo>
                    <a:pt x="2091" y="785"/>
                  </a:lnTo>
                  <a:cubicBezTo>
                    <a:pt x="2068" y="785"/>
                    <a:pt x="2046" y="785"/>
                    <a:pt x="2028" y="780"/>
                  </a:cubicBezTo>
                  <a:cubicBezTo>
                    <a:pt x="2000" y="774"/>
                    <a:pt x="1978" y="769"/>
                    <a:pt x="1960" y="756"/>
                  </a:cubicBezTo>
                  <a:cubicBezTo>
                    <a:pt x="1937" y="746"/>
                    <a:pt x="1915" y="735"/>
                    <a:pt x="1897" y="722"/>
                  </a:cubicBezTo>
                  <a:cubicBezTo>
                    <a:pt x="1881" y="706"/>
                    <a:pt x="1863" y="688"/>
                    <a:pt x="1852" y="666"/>
                  </a:cubicBezTo>
                  <a:cubicBezTo>
                    <a:pt x="1835" y="643"/>
                    <a:pt x="1824" y="620"/>
                    <a:pt x="1813" y="598"/>
                  </a:cubicBezTo>
                  <a:cubicBezTo>
                    <a:pt x="1800" y="552"/>
                    <a:pt x="1790" y="507"/>
                    <a:pt x="1784" y="467"/>
                  </a:cubicBezTo>
                  <a:cubicBezTo>
                    <a:pt x="1784" y="439"/>
                    <a:pt x="1779" y="421"/>
                    <a:pt x="1761" y="399"/>
                  </a:cubicBezTo>
                  <a:cubicBezTo>
                    <a:pt x="1745" y="381"/>
                    <a:pt x="1721" y="370"/>
                    <a:pt x="1687" y="365"/>
                  </a:cubicBezTo>
                  <a:cubicBezTo>
                    <a:pt x="1637" y="365"/>
                    <a:pt x="1596" y="405"/>
                    <a:pt x="1590" y="462"/>
                  </a:cubicBezTo>
                  <a:cubicBezTo>
                    <a:pt x="1590" y="478"/>
                    <a:pt x="1585" y="496"/>
                    <a:pt x="1585" y="518"/>
                  </a:cubicBezTo>
                  <a:cubicBezTo>
                    <a:pt x="1574" y="557"/>
                    <a:pt x="1562" y="604"/>
                    <a:pt x="1545" y="643"/>
                  </a:cubicBezTo>
                  <a:cubicBezTo>
                    <a:pt x="1528" y="672"/>
                    <a:pt x="1511" y="701"/>
                    <a:pt x="1488" y="735"/>
                  </a:cubicBezTo>
                  <a:cubicBezTo>
                    <a:pt x="1466" y="756"/>
                    <a:pt x="1438" y="774"/>
                    <a:pt x="1414" y="796"/>
                  </a:cubicBezTo>
                  <a:cubicBezTo>
                    <a:pt x="1380" y="819"/>
                    <a:pt x="1346" y="837"/>
                    <a:pt x="1312" y="848"/>
                  </a:cubicBezTo>
                  <a:cubicBezTo>
                    <a:pt x="1267" y="864"/>
                    <a:pt x="1228" y="871"/>
                    <a:pt x="1176" y="876"/>
                  </a:cubicBezTo>
                  <a:cubicBezTo>
                    <a:pt x="1165" y="882"/>
                    <a:pt x="1147" y="882"/>
                    <a:pt x="1131" y="882"/>
                  </a:cubicBezTo>
                  <a:cubicBezTo>
                    <a:pt x="1091" y="882"/>
                    <a:pt x="1050" y="876"/>
                    <a:pt x="1011" y="871"/>
                  </a:cubicBezTo>
                  <a:cubicBezTo>
                    <a:pt x="948" y="859"/>
                    <a:pt x="892" y="842"/>
                    <a:pt x="835" y="814"/>
                  </a:cubicBezTo>
                  <a:cubicBezTo>
                    <a:pt x="790" y="791"/>
                    <a:pt x="744" y="762"/>
                    <a:pt x="709" y="735"/>
                  </a:cubicBezTo>
                  <a:cubicBezTo>
                    <a:pt x="675" y="706"/>
                    <a:pt x="648" y="677"/>
                    <a:pt x="625" y="638"/>
                  </a:cubicBezTo>
                  <a:cubicBezTo>
                    <a:pt x="602" y="615"/>
                    <a:pt x="591" y="581"/>
                    <a:pt x="580" y="552"/>
                  </a:cubicBezTo>
                  <a:cubicBezTo>
                    <a:pt x="568" y="518"/>
                    <a:pt x="557" y="484"/>
                    <a:pt x="557" y="455"/>
                  </a:cubicBezTo>
                  <a:cubicBezTo>
                    <a:pt x="551" y="415"/>
                    <a:pt x="557" y="381"/>
                    <a:pt x="562" y="342"/>
                  </a:cubicBezTo>
                  <a:cubicBezTo>
                    <a:pt x="568" y="297"/>
                    <a:pt x="585" y="250"/>
                    <a:pt x="607" y="200"/>
                  </a:cubicBezTo>
                  <a:cubicBezTo>
                    <a:pt x="619" y="189"/>
                    <a:pt x="625" y="171"/>
                    <a:pt x="630" y="160"/>
                  </a:cubicBezTo>
                  <a:cubicBezTo>
                    <a:pt x="654" y="126"/>
                    <a:pt x="654" y="87"/>
                    <a:pt x="636" y="58"/>
                  </a:cubicBezTo>
                  <a:cubicBezTo>
                    <a:pt x="619" y="24"/>
                    <a:pt x="585" y="1"/>
                    <a:pt x="55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8" name="Google Shape;2252;p27"/>
            <p:cNvSpPr>
              <a:spLocks noChangeArrowheads="1"/>
            </p:cNvSpPr>
            <p:nvPr/>
          </p:nvSpPr>
          <p:spPr bwMode="auto">
            <a:xfrm flipH="1">
              <a:off x="1152266" y="3620982"/>
              <a:ext cx="4261" cy="2841"/>
            </a:xfrm>
            <a:custGeom>
              <a:avLst/>
              <a:gdLst>
                <a:gd name="T0" fmla="*/ 0 w 116"/>
                <a:gd name="T1" fmla="*/ 0 h 87"/>
                <a:gd name="T2" fmla="*/ 116 w 116"/>
                <a:gd name="T3" fmla="*/ 87 h 87"/>
              </a:gdLst>
              <a:ahLst/>
              <a:cxnLst/>
              <a:rect l="T0" t="T1" r="T2" b="T3"/>
              <a:pathLst>
                <a:path w="116" h="87" extrusionOk="0">
                  <a:moveTo>
                    <a:pt x="115" y="1"/>
                  </a:moveTo>
                  <a:cubicBezTo>
                    <a:pt x="81" y="30"/>
                    <a:pt x="41" y="58"/>
                    <a:pt x="1" y="87"/>
                  </a:cubicBezTo>
                  <a:cubicBezTo>
                    <a:pt x="41" y="58"/>
                    <a:pt x="81" y="30"/>
                    <a:pt x="115"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9" name="Google Shape;2253;p27"/>
            <p:cNvSpPr>
              <a:spLocks noChangeArrowheads="1"/>
            </p:cNvSpPr>
            <p:nvPr/>
          </p:nvSpPr>
          <p:spPr bwMode="auto">
            <a:xfrm flipH="1">
              <a:off x="1152266" y="3619561"/>
              <a:ext cx="14201" cy="8522"/>
            </a:xfrm>
            <a:custGeom>
              <a:avLst/>
              <a:gdLst>
                <a:gd name="T0" fmla="*/ 0 w 468"/>
                <a:gd name="T1" fmla="*/ 0 h 313"/>
                <a:gd name="T2" fmla="*/ 468 w 468"/>
                <a:gd name="T3" fmla="*/ 313 h 313"/>
              </a:gdLst>
              <a:ahLst/>
              <a:cxnLst/>
              <a:rect l="T0" t="T1" r="T2" b="T3"/>
              <a:pathLst>
                <a:path w="468" h="313" extrusionOk="0">
                  <a:moveTo>
                    <a:pt x="171" y="0"/>
                  </a:moveTo>
                  <a:cubicBezTo>
                    <a:pt x="121" y="0"/>
                    <a:pt x="69" y="34"/>
                    <a:pt x="40" y="74"/>
                  </a:cubicBezTo>
                  <a:cubicBezTo>
                    <a:pt x="1" y="137"/>
                    <a:pt x="6" y="216"/>
                    <a:pt x="58" y="266"/>
                  </a:cubicBezTo>
                  <a:cubicBezTo>
                    <a:pt x="69" y="279"/>
                    <a:pt x="80" y="295"/>
                    <a:pt x="92" y="313"/>
                  </a:cubicBezTo>
                  <a:cubicBezTo>
                    <a:pt x="103" y="307"/>
                    <a:pt x="121" y="300"/>
                    <a:pt x="132" y="295"/>
                  </a:cubicBezTo>
                  <a:cubicBezTo>
                    <a:pt x="211" y="261"/>
                    <a:pt x="284" y="216"/>
                    <a:pt x="353" y="171"/>
                  </a:cubicBezTo>
                  <a:cubicBezTo>
                    <a:pt x="393" y="142"/>
                    <a:pt x="433" y="114"/>
                    <a:pt x="467" y="85"/>
                  </a:cubicBezTo>
                  <a:cubicBezTo>
                    <a:pt x="381" y="69"/>
                    <a:pt x="297" y="40"/>
                    <a:pt x="223" y="11"/>
                  </a:cubicBezTo>
                  <a:cubicBezTo>
                    <a:pt x="205" y="6"/>
                    <a:pt x="189" y="0"/>
                    <a:pt x="171" y="0"/>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0" name="Google Shape;2254;p27"/>
            <p:cNvSpPr>
              <a:spLocks noChangeArrowheads="1"/>
            </p:cNvSpPr>
            <p:nvPr/>
          </p:nvSpPr>
          <p:spPr bwMode="auto">
            <a:xfrm flipH="1">
              <a:off x="1149425" y="3620982"/>
              <a:ext cx="14201" cy="14203"/>
            </a:xfrm>
            <a:custGeom>
              <a:avLst/>
              <a:gdLst>
                <a:gd name="T0" fmla="*/ 0 w 500"/>
                <a:gd name="T1" fmla="*/ 0 h 473"/>
                <a:gd name="T2" fmla="*/ 500 w 500"/>
                <a:gd name="T3" fmla="*/ 473 h 473"/>
              </a:gdLst>
              <a:ahLst/>
              <a:cxnLst/>
              <a:rect l="T0" t="T1" r="T2" b="T3"/>
              <a:pathLst>
                <a:path w="500" h="473" extrusionOk="0">
                  <a:moveTo>
                    <a:pt x="375" y="1"/>
                  </a:moveTo>
                  <a:cubicBezTo>
                    <a:pt x="341" y="30"/>
                    <a:pt x="301" y="58"/>
                    <a:pt x="261" y="87"/>
                  </a:cubicBezTo>
                  <a:cubicBezTo>
                    <a:pt x="192" y="132"/>
                    <a:pt x="119" y="177"/>
                    <a:pt x="40" y="211"/>
                  </a:cubicBezTo>
                  <a:cubicBezTo>
                    <a:pt x="29" y="216"/>
                    <a:pt x="11" y="223"/>
                    <a:pt x="0" y="229"/>
                  </a:cubicBezTo>
                  <a:cubicBezTo>
                    <a:pt x="6" y="234"/>
                    <a:pt x="11" y="240"/>
                    <a:pt x="16" y="245"/>
                  </a:cubicBezTo>
                  <a:cubicBezTo>
                    <a:pt x="40" y="279"/>
                    <a:pt x="56" y="319"/>
                    <a:pt x="74" y="353"/>
                  </a:cubicBezTo>
                  <a:cubicBezTo>
                    <a:pt x="79" y="381"/>
                    <a:pt x="90" y="415"/>
                    <a:pt x="97" y="450"/>
                  </a:cubicBezTo>
                  <a:lnTo>
                    <a:pt x="97" y="473"/>
                  </a:lnTo>
                  <a:cubicBezTo>
                    <a:pt x="153" y="450"/>
                    <a:pt x="216" y="421"/>
                    <a:pt x="273" y="381"/>
                  </a:cubicBezTo>
                  <a:lnTo>
                    <a:pt x="273" y="365"/>
                  </a:lnTo>
                  <a:cubicBezTo>
                    <a:pt x="278" y="297"/>
                    <a:pt x="273" y="234"/>
                    <a:pt x="261" y="166"/>
                  </a:cubicBezTo>
                  <a:cubicBezTo>
                    <a:pt x="312" y="182"/>
                    <a:pt x="370" y="200"/>
                    <a:pt x="449" y="211"/>
                  </a:cubicBezTo>
                  <a:cubicBezTo>
                    <a:pt x="465" y="211"/>
                    <a:pt x="483" y="216"/>
                    <a:pt x="499" y="216"/>
                  </a:cubicBezTo>
                  <a:cubicBezTo>
                    <a:pt x="483" y="189"/>
                    <a:pt x="465" y="160"/>
                    <a:pt x="449" y="126"/>
                  </a:cubicBezTo>
                  <a:cubicBezTo>
                    <a:pt x="426" y="87"/>
                    <a:pt x="409" y="46"/>
                    <a:pt x="397" y="6"/>
                  </a:cubicBezTo>
                  <a:cubicBezTo>
                    <a:pt x="391" y="6"/>
                    <a:pt x="391" y="1"/>
                    <a:pt x="39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1" name="Google Shape;2255;p27"/>
            <p:cNvSpPr>
              <a:spLocks noChangeArrowheads="1"/>
            </p:cNvSpPr>
            <p:nvPr/>
          </p:nvSpPr>
          <p:spPr bwMode="auto">
            <a:xfrm flipH="1">
              <a:off x="1116764" y="3588314"/>
              <a:ext cx="11361" cy="25566"/>
            </a:xfrm>
            <a:custGeom>
              <a:avLst/>
              <a:gdLst>
                <a:gd name="T0" fmla="*/ 0 w 387"/>
                <a:gd name="T1" fmla="*/ 0 h 888"/>
                <a:gd name="T2" fmla="*/ 387 w 387"/>
                <a:gd name="T3" fmla="*/ 888 h 888"/>
              </a:gdLst>
              <a:ahLst/>
              <a:cxnLst/>
              <a:rect l="T0" t="T1" r="T2" b="T3"/>
              <a:pathLst>
                <a:path w="387" h="888" extrusionOk="0">
                  <a:moveTo>
                    <a:pt x="58" y="1"/>
                  </a:moveTo>
                  <a:cubicBezTo>
                    <a:pt x="40" y="1"/>
                    <a:pt x="24" y="6"/>
                    <a:pt x="12" y="12"/>
                  </a:cubicBezTo>
                  <a:cubicBezTo>
                    <a:pt x="6" y="46"/>
                    <a:pt x="6" y="80"/>
                    <a:pt x="1" y="114"/>
                  </a:cubicBezTo>
                  <a:cubicBezTo>
                    <a:pt x="46" y="159"/>
                    <a:pt x="85" y="205"/>
                    <a:pt x="119" y="250"/>
                  </a:cubicBezTo>
                  <a:cubicBezTo>
                    <a:pt x="154" y="302"/>
                    <a:pt x="182" y="353"/>
                    <a:pt x="205" y="410"/>
                  </a:cubicBezTo>
                  <a:cubicBezTo>
                    <a:pt x="222" y="460"/>
                    <a:pt x="234" y="507"/>
                    <a:pt x="239" y="557"/>
                  </a:cubicBezTo>
                  <a:cubicBezTo>
                    <a:pt x="245" y="597"/>
                    <a:pt x="239" y="636"/>
                    <a:pt x="239" y="677"/>
                  </a:cubicBezTo>
                  <a:cubicBezTo>
                    <a:pt x="229" y="722"/>
                    <a:pt x="211" y="767"/>
                    <a:pt x="194" y="807"/>
                  </a:cubicBezTo>
                  <a:cubicBezTo>
                    <a:pt x="188" y="814"/>
                    <a:pt x="188" y="819"/>
                    <a:pt x="188" y="819"/>
                  </a:cubicBezTo>
                  <a:cubicBezTo>
                    <a:pt x="216" y="848"/>
                    <a:pt x="250" y="870"/>
                    <a:pt x="290" y="887"/>
                  </a:cubicBezTo>
                  <a:cubicBezTo>
                    <a:pt x="302" y="864"/>
                    <a:pt x="308" y="841"/>
                    <a:pt x="319" y="819"/>
                  </a:cubicBezTo>
                  <a:cubicBezTo>
                    <a:pt x="358" y="733"/>
                    <a:pt x="381" y="631"/>
                    <a:pt x="387" y="518"/>
                  </a:cubicBezTo>
                  <a:cubicBezTo>
                    <a:pt x="387" y="415"/>
                    <a:pt x="365" y="308"/>
                    <a:pt x="324" y="222"/>
                  </a:cubicBezTo>
                  <a:cubicBezTo>
                    <a:pt x="279" y="137"/>
                    <a:pt x="205" y="64"/>
                    <a:pt x="109" y="12"/>
                  </a:cubicBezTo>
                  <a:cubicBezTo>
                    <a:pt x="92" y="1"/>
                    <a:pt x="74" y="1"/>
                    <a:pt x="58"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2" name="Google Shape;2256;p27"/>
            <p:cNvSpPr>
              <a:spLocks noChangeArrowheads="1"/>
            </p:cNvSpPr>
            <p:nvPr/>
          </p:nvSpPr>
          <p:spPr bwMode="auto">
            <a:xfrm flipH="1">
              <a:off x="1140905" y="3626663"/>
              <a:ext cx="1421" cy="1420"/>
            </a:xfrm>
            <a:custGeom>
              <a:avLst/>
              <a:gdLst>
                <a:gd name="T0" fmla="*/ 0 w 56"/>
                <a:gd name="T1" fmla="*/ 0 h 63"/>
                <a:gd name="T2" fmla="*/ 56 w 56"/>
                <a:gd name="T3" fmla="*/ 63 h 63"/>
              </a:gdLst>
              <a:ahLst/>
              <a:cxnLst/>
              <a:rect l="T0" t="T1" r="T2" b="T3"/>
              <a:pathLst>
                <a:path w="56" h="63" extrusionOk="0">
                  <a:moveTo>
                    <a:pt x="0" y="0"/>
                  </a:moveTo>
                  <a:cubicBezTo>
                    <a:pt x="16" y="23"/>
                    <a:pt x="34" y="41"/>
                    <a:pt x="56" y="63"/>
                  </a:cubicBezTo>
                  <a:cubicBezTo>
                    <a:pt x="34" y="41"/>
                    <a:pt x="16" y="23"/>
                    <a:pt x="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3" name="Google Shape;2257;p27"/>
            <p:cNvSpPr>
              <a:spLocks noChangeArrowheads="1"/>
            </p:cNvSpPr>
            <p:nvPr/>
          </p:nvSpPr>
          <p:spPr bwMode="auto">
            <a:xfrm flipH="1">
              <a:off x="1119604" y="3588314"/>
              <a:ext cx="25561" cy="39769"/>
            </a:xfrm>
            <a:custGeom>
              <a:avLst/>
              <a:gdLst>
                <a:gd name="T0" fmla="*/ 0 w 846"/>
                <a:gd name="T1" fmla="*/ 0 h 1336"/>
                <a:gd name="T2" fmla="*/ 846 w 846"/>
                <a:gd name="T3" fmla="*/ 1336 h 1336"/>
              </a:gdLst>
              <a:ahLst/>
              <a:cxnLst/>
              <a:rect l="T0" t="T1" r="T2" b="T3"/>
              <a:pathLst>
                <a:path w="846" h="1336" extrusionOk="0">
                  <a:moveTo>
                    <a:pt x="568" y="1"/>
                  </a:moveTo>
                  <a:lnTo>
                    <a:pt x="568" y="1"/>
                  </a:lnTo>
                  <a:cubicBezTo>
                    <a:pt x="557" y="12"/>
                    <a:pt x="551" y="19"/>
                    <a:pt x="546" y="29"/>
                  </a:cubicBezTo>
                  <a:cubicBezTo>
                    <a:pt x="534" y="40"/>
                    <a:pt x="528" y="64"/>
                    <a:pt x="528" y="80"/>
                  </a:cubicBezTo>
                  <a:cubicBezTo>
                    <a:pt x="539" y="87"/>
                    <a:pt x="551" y="98"/>
                    <a:pt x="557" y="103"/>
                  </a:cubicBezTo>
                  <a:cubicBezTo>
                    <a:pt x="562" y="69"/>
                    <a:pt x="562" y="35"/>
                    <a:pt x="568" y="1"/>
                  </a:cubicBezTo>
                  <a:close/>
                  <a:moveTo>
                    <a:pt x="744" y="808"/>
                  </a:moveTo>
                  <a:cubicBezTo>
                    <a:pt x="722" y="842"/>
                    <a:pt x="704" y="876"/>
                    <a:pt x="675" y="905"/>
                  </a:cubicBezTo>
                  <a:cubicBezTo>
                    <a:pt x="648" y="945"/>
                    <a:pt x="607" y="973"/>
                    <a:pt x="568" y="1007"/>
                  </a:cubicBezTo>
                  <a:cubicBezTo>
                    <a:pt x="517" y="1035"/>
                    <a:pt x="465" y="1063"/>
                    <a:pt x="410" y="1092"/>
                  </a:cubicBezTo>
                  <a:cubicBezTo>
                    <a:pt x="324" y="1120"/>
                    <a:pt x="227" y="1137"/>
                    <a:pt x="130" y="1149"/>
                  </a:cubicBezTo>
                  <a:cubicBezTo>
                    <a:pt x="96" y="1149"/>
                    <a:pt x="62" y="1155"/>
                    <a:pt x="28" y="1155"/>
                  </a:cubicBezTo>
                  <a:lnTo>
                    <a:pt x="0" y="1155"/>
                  </a:lnTo>
                  <a:cubicBezTo>
                    <a:pt x="17" y="1183"/>
                    <a:pt x="34" y="1217"/>
                    <a:pt x="56" y="1246"/>
                  </a:cubicBezTo>
                  <a:cubicBezTo>
                    <a:pt x="62" y="1257"/>
                    <a:pt x="69" y="1262"/>
                    <a:pt x="74" y="1273"/>
                  </a:cubicBezTo>
                  <a:cubicBezTo>
                    <a:pt x="90" y="1296"/>
                    <a:pt x="108" y="1314"/>
                    <a:pt x="130" y="1336"/>
                  </a:cubicBezTo>
                  <a:cubicBezTo>
                    <a:pt x="347" y="1314"/>
                    <a:pt x="546" y="1223"/>
                    <a:pt x="688" y="1086"/>
                  </a:cubicBezTo>
                  <a:cubicBezTo>
                    <a:pt x="727" y="1052"/>
                    <a:pt x="761" y="1007"/>
                    <a:pt x="795" y="955"/>
                  </a:cubicBezTo>
                  <a:cubicBezTo>
                    <a:pt x="812" y="932"/>
                    <a:pt x="830" y="905"/>
                    <a:pt x="846" y="876"/>
                  </a:cubicBezTo>
                  <a:cubicBezTo>
                    <a:pt x="806" y="859"/>
                    <a:pt x="772" y="837"/>
                    <a:pt x="744" y="808"/>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4" name="Google Shape;2258;p27"/>
            <p:cNvSpPr>
              <a:spLocks noChangeArrowheads="1"/>
            </p:cNvSpPr>
            <p:nvPr/>
          </p:nvSpPr>
          <p:spPr bwMode="auto">
            <a:xfrm flipH="1">
              <a:off x="1140905" y="3622402"/>
              <a:ext cx="11361" cy="5681"/>
            </a:xfrm>
            <a:custGeom>
              <a:avLst/>
              <a:gdLst>
                <a:gd name="T0" fmla="*/ 0 w 376"/>
                <a:gd name="T1" fmla="*/ 0 h 218"/>
                <a:gd name="T2" fmla="*/ 376 w 376"/>
                <a:gd name="T3" fmla="*/ 218 h 218"/>
              </a:gdLst>
              <a:ahLst/>
              <a:cxnLst/>
              <a:rect l="T0" t="T1" r="T2" b="T3"/>
              <a:pathLst>
                <a:path w="376" h="218" extrusionOk="0">
                  <a:moveTo>
                    <a:pt x="1" y="0"/>
                  </a:moveTo>
                  <a:lnTo>
                    <a:pt x="1" y="0"/>
                  </a:lnTo>
                  <a:cubicBezTo>
                    <a:pt x="13" y="40"/>
                    <a:pt x="30" y="81"/>
                    <a:pt x="53" y="120"/>
                  </a:cubicBezTo>
                  <a:cubicBezTo>
                    <a:pt x="69" y="154"/>
                    <a:pt x="87" y="183"/>
                    <a:pt x="103" y="210"/>
                  </a:cubicBezTo>
                  <a:cubicBezTo>
                    <a:pt x="137" y="210"/>
                    <a:pt x="166" y="217"/>
                    <a:pt x="200" y="217"/>
                  </a:cubicBezTo>
                  <a:cubicBezTo>
                    <a:pt x="252" y="217"/>
                    <a:pt x="308" y="210"/>
                    <a:pt x="370" y="205"/>
                  </a:cubicBezTo>
                  <a:lnTo>
                    <a:pt x="376" y="205"/>
                  </a:lnTo>
                  <a:cubicBezTo>
                    <a:pt x="354" y="183"/>
                    <a:pt x="336" y="165"/>
                    <a:pt x="320" y="142"/>
                  </a:cubicBezTo>
                  <a:cubicBezTo>
                    <a:pt x="315" y="131"/>
                    <a:pt x="308" y="126"/>
                    <a:pt x="302" y="115"/>
                  </a:cubicBezTo>
                  <a:cubicBezTo>
                    <a:pt x="280" y="86"/>
                    <a:pt x="263" y="52"/>
                    <a:pt x="246" y="24"/>
                  </a:cubicBezTo>
                  <a:cubicBezTo>
                    <a:pt x="166" y="18"/>
                    <a:pt x="81" y="13"/>
                    <a:pt x="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5" name="Google Shape;2259;p27"/>
            <p:cNvSpPr>
              <a:spLocks noChangeArrowheads="1"/>
            </p:cNvSpPr>
            <p:nvPr/>
          </p:nvSpPr>
          <p:spPr bwMode="auto">
            <a:xfrm flipH="1">
              <a:off x="1295693" y="3623823"/>
              <a:ext cx="5680" cy="8522"/>
            </a:xfrm>
            <a:custGeom>
              <a:avLst/>
              <a:gdLst>
                <a:gd name="T0" fmla="*/ 0 w 189"/>
                <a:gd name="T1" fmla="*/ 0 h 290"/>
                <a:gd name="T2" fmla="*/ 189 w 189"/>
                <a:gd name="T3" fmla="*/ 290 h 290"/>
              </a:gdLst>
              <a:ahLst/>
              <a:cxnLst/>
              <a:rect l="T0" t="T1" r="T2" b="T3"/>
              <a:pathLst>
                <a:path w="189" h="290" extrusionOk="0">
                  <a:moveTo>
                    <a:pt x="74" y="1"/>
                  </a:moveTo>
                  <a:cubicBezTo>
                    <a:pt x="52" y="17"/>
                    <a:pt x="23" y="35"/>
                    <a:pt x="0" y="46"/>
                  </a:cubicBezTo>
                  <a:cubicBezTo>
                    <a:pt x="5" y="69"/>
                    <a:pt x="18" y="91"/>
                    <a:pt x="29" y="109"/>
                  </a:cubicBezTo>
                  <a:cubicBezTo>
                    <a:pt x="45" y="137"/>
                    <a:pt x="63" y="164"/>
                    <a:pt x="79" y="188"/>
                  </a:cubicBezTo>
                  <a:cubicBezTo>
                    <a:pt x="108" y="227"/>
                    <a:pt x="142" y="261"/>
                    <a:pt x="176" y="290"/>
                  </a:cubicBezTo>
                  <a:cubicBezTo>
                    <a:pt x="181" y="245"/>
                    <a:pt x="188" y="199"/>
                    <a:pt x="188" y="154"/>
                  </a:cubicBezTo>
                  <a:cubicBezTo>
                    <a:pt x="165" y="114"/>
                    <a:pt x="142" y="69"/>
                    <a:pt x="125" y="28"/>
                  </a:cubicBezTo>
                  <a:cubicBezTo>
                    <a:pt x="108" y="17"/>
                    <a:pt x="91" y="12"/>
                    <a:pt x="74"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6" name="Google Shape;2260;p27"/>
            <p:cNvSpPr>
              <a:spLocks noChangeArrowheads="1"/>
            </p:cNvSpPr>
            <p:nvPr/>
          </p:nvSpPr>
          <p:spPr bwMode="auto">
            <a:xfrm flipH="1">
              <a:off x="1288592" y="3633764"/>
              <a:ext cx="2840" cy="2841"/>
            </a:xfrm>
            <a:custGeom>
              <a:avLst/>
              <a:gdLst>
                <a:gd name="T0" fmla="*/ 0 w 98"/>
                <a:gd name="T1" fmla="*/ 0 h 125"/>
                <a:gd name="T2" fmla="*/ 98 w 98"/>
                <a:gd name="T3" fmla="*/ 125 h 125"/>
              </a:gdLst>
              <a:ahLst/>
              <a:cxnLst/>
              <a:rect l="T0" t="T1" r="T2" b="T3"/>
              <a:pathLst>
                <a:path w="98" h="125" extrusionOk="0">
                  <a:moveTo>
                    <a:pt x="6" y="0"/>
                  </a:moveTo>
                  <a:cubicBezTo>
                    <a:pt x="6" y="29"/>
                    <a:pt x="6" y="56"/>
                    <a:pt x="0" y="85"/>
                  </a:cubicBezTo>
                  <a:cubicBezTo>
                    <a:pt x="6" y="90"/>
                    <a:pt x="17" y="90"/>
                    <a:pt x="24" y="97"/>
                  </a:cubicBezTo>
                  <a:cubicBezTo>
                    <a:pt x="45" y="108"/>
                    <a:pt x="69" y="119"/>
                    <a:pt x="92" y="124"/>
                  </a:cubicBezTo>
                  <a:cubicBezTo>
                    <a:pt x="92" y="97"/>
                    <a:pt x="92" y="68"/>
                    <a:pt x="97" y="40"/>
                  </a:cubicBezTo>
                  <a:cubicBezTo>
                    <a:pt x="85" y="40"/>
                    <a:pt x="80" y="34"/>
                    <a:pt x="74" y="34"/>
                  </a:cubicBezTo>
                  <a:cubicBezTo>
                    <a:pt x="51" y="22"/>
                    <a:pt x="29" y="11"/>
                    <a:pt x="6" y="0"/>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7" name="Google Shape;2261;p27"/>
            <p:cNvSpPr>
              <a:spLocks noChangeArrowheads="1"/>
            </p:cNvSpPr>
            <p:nvPr/>
          </p:nvSpPr>
          <p:spPr bwMode="auto">
            <a:xfrm flipH="1">
              <a:off x="1284332" y="3578372"/>
              <a:ext cx="21301" cy="24145"/>
            </a:xfrm>
            <a:custGeom>
              <a:avLst/>
              <a:gdLst>
                <a:gd name="T0" fmla="*/ 0 w 735"/>
                <a:gd name="T1" fmla="*/ 0 h 824"/>
                <a:gd name="T2" fmla="*/ 735 w 735"/>
                <a:gd name="T3" fmla="*/ 824 h 824"/>
              </a:gdLst>
              <a:ahLst/>
              <a:cxnLst/>
              <a:rect l="T0" t="T1" r="T2" b="T3"/>
              <a:pathLst>
                <a:path w="735" h="824" extrusionOk="0">
                  <a:moveTo>
                    <a:pt x="58" y="0"/>
                  </a:moveTo>
                  <a:cubicBezTo>
                    <a:pt x="35" y="13"/>
                    <a:pt x="18" y="23"/>
                    <a:pt x="0" y="29"/>
                  </a:cubicBezTo>
                  <a:cubicBezTo>
                    <a:pt x="7" y="29"/>
                    <a:pt x="13" y="34"/>
                    <a:pt x="13" y="34"/>
                  </a:cubicBezTo>
                  <a:cubicBezTo>
                    <a:pt x="29" y="40"/>
                    <a:pt x="41" y="47"/>
                    <a:pt x="52" y="52"/>
                  </a:cubicBezTo>
                  <a:cubicBezTo>
                    <a:pt x="52" y="34"/>
                    <a:pt x="52" y="18"/>
                    <a:pt x="58" y="0"/>
                  </a:cubicBezTo>
                  <a:close/>
                  <a:moveTo>
                    <a:pt x="587" y="722"/>
                  </a:moveTo>
                  <a:lnTo>
                    <a:pt x="587" y="722"/>
                  </a:lnTo>
                  <a:cubicBezTo>
                    <a:pt x="592" y="756"/>
                    <a:pt x="592" y="784"/>
                    <a:pt x="598" y="819"/>
                  </a:cubicBezTo>
                  <a:cubicBezTo>
                    <a:pt x="621" y="819"/>
                    <a:pt x="648" y="824"/>
                    <a:pt x="677" y="824"/>
                  </a:cubicBezTo>
                  <a:lnTo>
                    <a:pt x="706" y="824"/>
                  </a:lnTo>
                  <a:cubicBezTo>
                    <a:pt x="716" y="819"/>
                    <a:pt x="723" y="819"/>
                    <a:pt x="734" y="819"/>
                  </a:cubicBezTo>
                  <a:cubicBezTo>
                    <a:pt x="723" y="790"/>
                    <a:pt x="700" y="768"/>
                    <a:pt x="666" y="756"/>
                  </a:cubicBezTo>
                  <a:cubicBezTo>
                    <a:pt x="637" y="745"/>
                    <a:pt x="609" y="739"/>
                    <a:pt x="587" y="722"/>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8" name="Google Shape;2262;p27"/>
            <p:cNvSpPr>
              <a:spLocks noChangeArrowheads="1"/>
            </p:cNvSpPr>
            <p:nvPr/>
          </p:nvSpPr>
          <p:spPr bwMode="auto">
            <a:xfrm flipH="1">
              <a:off x="1278652" y="3636605"/>
              <a:ext cx="0" cy="2841"/>
            </a:xfrm>
            <a:custGeom>
              <a:avLst/>
              <a:gdLst>
                <a:gd name="T0" fmla="*/ 0 w 8"/>
                <a:gd name="T1" fmla="*/ 0 h 109"/>
                <a:gd name="T2" fmla="*/ 8 w 8"/>
                <a:gd name="T3" fmla="*/ 109 h 109"/>
              </a:gdLst>
              <a:ahLst/>
              <a:cxnLst/>
              <a:rect l="T0" t="T1" r="T2" b="T3"/>
              <a:pathLst>
                <a:path w="8" h="109" extrusionOk="0">
                  <a:moveTo>
                    <a:pt x="1" y="0"/>
                  </a:moveTo>
                  <a:lnTo>
                    <a:pt x="1" y="108"/>
                  </a:lnTo>
                  <a:cubicBezTo>
                    <a:pt x="1" y="74"/>
                    <a:pt x="1" y="34"/>
                    <a:pt x="8"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9" name="Google Shape;2263;p27"/>
            <p:cNvSpPr>
              <a:spLocks noChangeArrowheads="1"/>
            </p:cNvSpPr>
            <p:nvPr/>
          </p:nvSpPr>
          <p:spPr bwMode="auto">
            <a:xfrm flipH="1">
              <a:off x="1278652" y="3635185"/>
              <a:ext cx="9940" cy="4261"/>
            </a:xfrm>
            <a:custGeom>
              <a:avLst/>
              <a:gdLst>
                <a:gd name="T0" fmla="*/ 0 w 335"/>
                <a:gd name="T1" fmla="*/ 0 h 172"/>
                <a:gd name="T2" fmla="*/ 335 w 335"/>
                <a:gd name="T3" fmla="*/ 172 h 172"/>
              </a:gdLst>
              <a:ahLst/>
              <a:cxnLst/>
              <a:rect l="T0" t="T1" r="T2" b="T3"/>
              <a:pathLst>
                <a:path w="335" h="172" extrusionOk="0">
                  <a:moveTo>
                    <a:pt x="6" y="1"/>
                  </a:moveTo>
                  <a:cubicBezTo>
                    <a:pt x="1" y="29"/>
                    <a:pt x="1" y="58"/>
                    <a:pt x="1" y="85"/>
                  </a:cubicBezTo>
                  <a:cubicBezTo>
                    <a:pt x="28" y="103"/>
                    <a:pt x="62" y="114"/>
                    <a:pt x="96" y="126"/>
                  </a:cubicBezTo>
                  <a:cubicBezTo>
                    <a:pt x="171" y="148"/>
                    <a:pt x="250" y="166"/>
                    <a:pt x="335" y="171"/>
                  </a:cubicBezTo>
                  <a:lnTo>
                    <a:pt x="335" y="63"/>
                  </a:lnTo>
                  <a:cubicBezTo>
                    <a:pt x="267" y="63"/>
                    <a:pt x="205" y="58"/>
                    <a:pt x="143" y="46"/>
                  </a:cubicBezTo>
                  <a:cubicBezTo>
                    <a:pt x="91" y="35"/>
                    <a:pt x="46" y="24"/>
                    <a:pt x="6" y="1"/>
                  </a:cubicBezTo>
                  <a:close/>
                </a:path>
              </a:pathLst>
            </a:custGeom>
            <a:solidFill>
              <a:srgbClr val="2D3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0" name="Google Shape;2264;p27"/>
            <p:cNvSpPr>
              <a:spLocks noChangeArrowheads="1"/>
            </p:cNvSpPr>
            <p:nvPr/>
          </p:nvSpPr>
          <p:spPr bwMode="auto">
            <a:xfrm flipH="1">
              <a:off x="1284332" y="3602517"/>
              <a:ext cx="4260" cy="5681"/>
            </a:xfrm>
            <a:custGeom>
              <a:avLst/>
              <a:gdLst>
                <a:gd name="T0" fmla="*/ 0 w 154"/>
                <a:gd name="T1" fmla="*/ 0 h 172"/>
                <a:gd name="T2" fmla="*/ 154 w 154"/>
                <a:gd name="T3" fmla="*/ 172 h 172"/>
              </a:gdLst>
              <a:ahLst/>
              <a:cxnLst/>
              <a:rect l="T0" t="T1" r="T2" b="T3"/>
              <a:pathLst>
                <a:path w="154" h="172" extrusionOk="0">
                  <a:moveTo>
                    <a:pt x="6" y="1"/>
                  </a:moveTo>
                  <a:cubicBezTo>
                    <a:pt x="11" y="58"/>
                    <a:pt x="11" y="115"/>
                    <a:pt x="0" y="171"/>
                  </a:cubicBezTo>
                  <a:cubicBezTo>
                    <a:pt x="22" y="166"/>
                    <a:pt x="40" y="160"/>
                    <a:pt x="63" y="160"/>
                  </a:cubicBezTo>
                  <a:cubicBezTo>
                    <a:pt x="114" y="155"/>
                    <a:pt x="148" y="97"/>
                    <a:pt x="153" y="52"/>
                  </a:cubicBezTo>
                  <a:cubicBezTo>
                    <a:pt x="153" y="35"/>
                    <a:pt x="148" y="18"/>
                    <a:pt x="142" y="1"/>
                  </a:cubicBezTo>
                  <a:cubicBezTo>
                    <a:pt x="131" y="1"/>
                    <a:pt x="124" y="1"/>
                    <a:pt x="114" y="6"/>
                  </a:cubicBezTo>
                  <a:lnTo>
                    <a:pt x="85" y="6"/>
                  </a:lnTo>
                  <a:cubicBezTo>
                    <a:pt x="56" y="6"/>
                    <a:pt x="29" y="1"/>
                    <a:pt x="6" y="1"/>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1" name="Google Shape;2265;p27"/>
            <p:cNvSpPr>
              <a:spLocks noChangeArrowheads="1"/>
            </p:cNvSpPr>
            <p:nvPr/>
          </p:nvSpPr>
          <p:spPr bwMode="auto">
            <a:xfrm flipH="1">
              <a:off x="1274391" y="3623823"/>
              <a:ext cx="25561" cy="15623"/>
            </a:xfrm>
            <a:custGeom>
              <a:avLst/>
              <a:gdLst>
                <a:gd name="T0" fmla="*/ 0 w 871"/>
                <a:gd name="T1" fmla="*/ 0 h 558"/>
                <a:gd name="T2" fmla="*/ 871 w 871"/>
                <a:gd name="T3" fmla="*/ 558 h 558"/>
              </a:gdLst>
              <a:ahLst/>
              <a:cxnLst/>
              <a:rect l="T0" t="T1" r="T2" b="T3"/>
              <a:pathLst>
                <a:path w="871" h="558" extrusionOk="0">
                  <a:moveTo>
                    <a:pt x="35" y="1"/>
                  </a:moveTo>
                  <a:cubicBezTo>
                    <a:pt x="24" y="6"/>
                    <a:pt x="13" y="17"/>
                    <a:pt x="1" y="24"/>
                  </a:cubicBezTo>
                  <a:cubicBezTo>
                    <a:pt x="18" y="35"/>
                    <a:pt x="35" y="40"/>
                    <a:pt x="52" y="51"/>
                  </a:cubicBezTo>
                  <a:cubicBezTo>
                    <a:pt x="47" y="35"/>
                    <a:pt x="40" y="17"/>
                    <a:pt x="35" y="1"/>
                  </a:cubicBezTo>
                  <a:close/>
                  <a:moveTo>
                    <a:pt x="115" y="177"/>
                  </a:moveTo>
                  <a:cubicBezTo>
                    <a:pt x="115" y="222"/>
                    <a:pt x="108" y="268"/>
                    <a:pt x="103" y="313"/>
                  </a:cubicBezTo>
                  <a:cubicBezTo>
                    <a:pt x="121" y="331"/>
                    <a:pt x="142" y="347"/>
                    <a:pt x="160" y="358"/>
                  </a:cubicBezTo>
                  <a:cubicBezTo>
                    <a:pt x="189" y="381"/>
                    <a:pt x="223" y="404"/>
                    <a:pt x="262" y="421"/>
                  </a:cubicBezTo>
                  <a:cubicBezTo>
                    <a:pt x="268" y="392"/>
                    <a:pt x="268" y="365"/>
                    <a:pt x="268" y="336"/>
                  </a:cubicBezTo>
                  <a:cubicBezTo>
                    <a:pt x="252" y="318"/>
                    <a:pt x="234" y="307"/>
                    <a:pt x="217" y="297"/>
                  </a:cubicBezTo>
                  <a:cubicBezTo>
                    <a:pt x="183" y="262"/>
                    <a:pt x="155" y="228"/>
                    <a:pt x="126" y="194"/>
                  </a:cubicBezTo>
                  <a:cubicBezTo>
                    <a:pt x="126" y="187"/>
                    <a:pt x="121" y="182"/>
                    <a:pt x="115" y="177"/>
                  </a:cubicBezTo>
                  <a:close/>
                  <a:moveTo>
                    <a:pt x="865" y="426"/>
                  </a:moveTo>
                  <a:cubicBezTo>
                    <a:pt x="842" y="426"/>
                    <a:pt x="819" y="433"/>
                    <a:pt x="797" y="433"/>
                  </a:cubicBezTo>
                  <a:cubicBezTo>
                    <a:pt x="763" y="433"/>
                    <a:pt x="729" y="438"/>
                    <a:pt x="695" y="438"/>
                  </a:cubicBezTo>
                  <a:cubicBezTo>
                    <a:pt x="688" y="472"/>
                    <a:pt x="688" y="512"/>
                    <a:pt x="688" y="546"/>
                  </a:cubicBezTo>
                  <a:cubicBezTo>
                    <a:pt x="722" y="552"/>
                    <a:pt x="756" y="552"/>
                    <a:pt x="790" y="552"/>
                  </a:cubicBezTo>
                  <a:cubicBezTo>
                    <a:pt x="808" y="557"/>
                    <a:pt x="824" y="557"/>
                    <a:pt x="848" y="557"/>
                  </a:cubicBezTo>
                  <a:lnTo>
                    <a:pt x="871" y="557"/>
                  </a:lnTo>
                  <a:cubicBezTo>
                    <a:pt x="865" y="512"/>
                    <a:pt x="865" y="467"/>
                    <a:pt x="865" y="426"/>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2" name="Google Shape;2266;p27"/>
            <p:cNvSpPr>
              <a:spLocks noChangeArrowheads="1"/>
            </p:cNvSpPr>
            <p:nvPr/>
          </p:nvSpPr>
          <p:spPr bwMode="auto">
            <a:xfrm flipH="1">
              <a:off x="1304213" y="3571270"/>
              <a:ext cx="4260" cy="22725"/>
            </a:xfrm>
            <a:custGeom>
              <a:avLst/>
              <a:gdLst>
                <a:gd name="T0" fmla="*/ 0 w 160"/>
                <a:gd name="T1" fmla="*/ 0 h 791"/>
                <a:gd name="T2" fmla="*/ 160 w 160"/>
                <a:gd name="T3" fmla="*/ 791 h 791"/>
              </a:gdLst>
              <a:ahLst/>
              <a:cxnLst/>
              <a:rect l="T0" t="T1" r="T2" b="T3"/>
              <a:pathLst>
                <a:path w="160" h="791" extrusionOk="0">
                  <a:moveTo>
                    <a:pt x="97" y="1"/>
                  </a:moveTo>
                  <a:cubicBezTo>
                    <a:pt x="63" y="1"/>
                    <a:pt x="29" y="23"/>
                    <a:pt x="11" y="62"/>
                  </a:cubicBezTo>
                  <a:cubicBezTo>
                    <a:pt x="11" y="69"/>
                    <a:pt x="6" y="74"/>
                    <a:pt x="6" y="85"/>
                  </a:cubicBezTo>
                  <a:cubicBezTo>
                    <a:pt x="24" y="74"/>
                    <a:pt x="40" y="62"/>
                    <a:pt x="58" y="57"/>
                  </a:cubicBezTo>
                  <a:cubicBezTo>
                    <a:pt x="79" y="46"/>
                    <a:pt x="103" y="28"/>
                    <a:pt x="126" y="17"/>
                  </a:cubicBezTo>
                  <a:cubicBezTo>
                    <a:pt x="131" y="12"/>
                    <a:pt x="131" y="12"/>
                    <a:pt x="137" y="6"/>
                  </a:cubicBezTo>
                  <a:lnTo>
                    <a:pt x="126" y="6"/>
                  </a:lnTo>
                  <a:cubicBezTo>
                    <a:pt x="114" y="1"/>
                    <a:pt x="108" y="1"/>
                    <a:pt x="97" y="1"/>
                  </a:cubicBezTo>
                  <a:close/>
                  <a:moveTo>
                    <a:pt x="0" y="518"/>
                  </a:moveTo>
                  <a:lnTo>
                    <a:pt x="0" y="518"/>
                  </a:lnTo>
                  <a:cubicBezTo>
                    <a:pt x="6" y="534"/>
                    <a:pt x="18" y="552"/>
                    <a:pt x="24" y="574"/>
                  </a:cubicBezTo>
                  <a:cubicBezTo>
                    <a:pt x="45" y="631"/>
                    <a:pt x="74" y="688"/>
                    <a:pt x="108" y="744"/>
                  </a:cubicBezTo>
                  <a:cubicBezTo>
                    <a:pt x="114" y="762"/>
                    <a:pt x="126" y="773"/>
                    <a:pt x="137" y="790"/>
                  </a:cubicBezTo>
                  <a:cubicBezTo>
                    <a:pt x="142" y="773"/>
                    <a:pt x="148" y="756"/>
                    <a:pt x="154" y="739"/>
                  </a:cubicBezTo>
                  <a:cubicBezTo>
                    <a:pt x="154" y="717"/>
                    <a:pt x="160" y="688"/>
                    <a:pt x="160" y="665"/>
                  </a:cubicBezTo>
                  <a:cubicBezTo>
                    <a:pt x="148" y="654"/>
                    <a:pt x="137" y="636"/>
                    <a:pt x="137" y="615"/>
                  </a:cubicBezTo>
                  <a:lnTo>
                    <a:pt x="131" y="608"/>
                  </a:lnTo>
                  <a:cubicBezTo>
                    <a:pt x="97" y="580"/>
                    <a:pt x="63" y="552"/>
                    <a:pt x="29" y="529"/>
                  </a:cubicBezTo>
                  <a:cubicBezTo>
                    <a:pt x="18" y="523"/>
                    <a:pt x="11" y="523"/>
                    <a:pt x="0" y="518"/>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3" name="Google Shape;2267;p27"/>
            <p:cNvSpPr>
              <a:spLocks noChangeArrowheads="1"/>
            </p:cNvSpPr>
            <p:nvPr/>
          </p:nvSpPr>
          <p:spPr bwMode="auto">
            <a:xfrm flipH="1">
              <a:off x="1301373" y="3591155"/>
              <a:ext cx="1420" cy="0"/>
            </a:xfrm>
            <a:custGeom>
              <a:avLst/>
              <a:gdLst>
                <a:gd name="T0" fmla="*/ 0 w 35"/>
                <a:gd name="T1" fmla="*/ 0 h 35"/>
                <a:gd name="T2" fmla="*/ 35 w 35"/>
                <a:gd name="T3" fmla="*/ 35 h 35"/>
              </a:gdLst>
              <a:ahLst/>
              <a:cxnLst/>
              <a:rect l="T0" t="T1" r="T2" b="T3"/>
              <a:pathLst>
                <a:path w="35" h="35" extrusionOk="0">
                  <a:moveTo>
                    <a:pt x="0" y="0"/>
                  </a:moveTo>
                  <a:lnTo>
                    <a:pt x="0" y="0"/>
                  </a:lnTo>
                  <a:cubicBezTo>
                    <a:pt x="11" y="13"/>
                    <a:pt x="22" y="24"/>
                    <a:pt x="34" y="35"/>
                  </a:cubicBezTo>
                  <a:cubicBezTo>
                    <a:pt x="22" y="24"/>
                    <a:pt x="11" y="13"/>
                    <a:pt x="0" y="0"/>
                  </a:cubicBezTo>
                  <a:close/>
                </a:path>
              </a:pathLst>
            </a:custGeom>
            <a:solidFill>
              <a:srgbClr val="2E72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4" name="Google Shape;2268;p27"/>
            <p:cNvSpPr>
              <a:spLocks noChangeArrowheads="1"/>
            </p:cNvSpPr>
            <p:nvPr/>
          </p:nvSpPr>
          <p:spPr bwMode="auto">
            <a:xfrm flipH="1">
              <a:off x="1302793" y="3589735"/>
              <a:ext cx="1421" cy="1420"/>
            </a:xfrm>
            <a:custGeom>
              <a:avLst/>
              <a:gdLst>
                <a:gd name="T0" fmla="*/ 0 w 58"/>
                <a:gd name="T1" fmla="*/ 0 h 57"/>
                <a:gd name="T2" fmla="*/ 58 w 58"/>
                <a:gd name="T3" fmla="*/ 57 h 57"/>
              </a:gdLst>
              <a:ahLst/>
              <a:cxnLst/>
              <a:rect l="T0" t="T1" r="T2" b="T3"/>
              <a:pathLst>
                <a:path w="58" h="57" extrusionOk="0">
                  <a:moveTo>
                    <a:pt x="1" y="1"/>
                  </a:moveTo>
                  <a:lnTo>
                    <a:pt x="1" y="1"/>
                  </a:lnTo>
                  <a:cubicBezTo>
                    <a:pt x="24" y="17"/>
                    <a:pt x="40" y="35"/>
                    <a:pt x="58" y="56"/>
                  </a:cubicBezTo>
                  <a:cubicBezTo>
                    <a:pt x="40" y="35"/>
                    <a:pt x="24" y="17"/>
                    <a:pt x="1" y="1"/>
                  </a:cubicBez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5" name="Google Shape;2269;p27"/>
            <p:cNvSpPr>
              <a:spLocks noChangeArrowheads="1"/>
            </p:cNvSpPr>
            <p:nvPr/>
          </p:nvSpPr>
          <p:spPr bwMode="auto">
            <a:xfrm flipH="1">
              <a:off x="1297112" y="3601097"/>
              <a:ext cx="0" cy="7101"/>
            </a:xfrm>
            <a:custGeom>
              <a:avLst/>
              <a:gdLst>
                <a:gd name="T0" fmla="*/ 0 w 19"/>
                <a:gd name="T1" fmla="*/ 0 h 217"/>
                <a:gd name="T2" fmla="*/ 19 w 19"/>
                <a:gd name="T3" fmla="*/ 217 h 217"/>
              </a:gdLst>
              <a:ahLst/>
              <a:cxnLst/>
              <a:rect l="T0" t="T1" r="T2" b="T3"/>
              <a:pathLst>
                <a:path w="19" h="217" extrusionOk="0">
                  <a:moveTo>
                    <a:pt x="18" y="153"/>
                  </a:moveTo>
                  <a:lnTo>
                    <a:pt x="18" y="153"/>
                  </a:lnTo>
                  <a:cubicBezTo>
                    <a:pt x="18" y="160"/>
                    <a:pt x="13" y="166"/>
                    <a:pt x="13" y="171"/>
                  </a:cubicBezTo>
                  <a:cubicBezTo>
                    <a:pt x="13" y="187"/>
                    <a:pt x="7" y="200"/>
                    <a:pt x="0" y="216"/>
                  </a:cubicBezTo>
                  <a:cubicBezTo>
                    <a:pt x="7" y="200"/>
                    <a:pt x="13" y="187"/>
                    <a:pt x="13" y="171"/>
                  </a:cubicBezTo>
                  <a:cubicBezTo>
                    <a:pt x="13" y="166"/>
                    <a:pt x="18" y="160"/>
                    <a:pt x="18" y="153"/>
                  </a:cubicBezTo>
                  <a:close/>
                  <a:moveTo>
                    <a:pt x="13" y="1"/>
                  </a:moveTo>
                  <a:lnTo>
                    <a:pt x="13" y="17"/>
                  </a:ln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6" name="Google Shape;2270;p27"/>
            <p:cNvSpPr>
              <a:spLocks noChangeArrowheads="1"/>
            </p:cNvSpPr>
            <p:nvPr/>
          </p:nvSpPr>
          <p:spPr bwMode="auto">
            <a:xfrm flipH="1">
              <a:off x="1299953" y="3613880"/>
              <a:ext cx="1421" cy="0"/>
            </a:xfrm>
            <a:custGeom>
              <a:avLst/>
              <a:gdLst>
                <a:gd name="T0" fmla="*/ 0 w 12"/>
                <a:gd name="T1" fmla="*/ 0 h 13"/>
                <a:gd name="T2" fmla="*/ 12 w 12"/>
                <a:gd name="T3" fmla="*/ 13 h 13"/>
              </a:gdLst>
              <a:ahLst/>
              <a:cxnLst/>
              <a:rect l="T0" t="T1" r="T2" b="T3"/>
              <a:pathLst>
                <a:path w="12" h="13" extrusionOk="0">
                  <a:moveTo>
                    <a:pt x="0" y="12"/>
                  </a:moveTo>
                  <a:lnTo>
                    <a:pt x="0" y="12"/>
                  </a:lnTo>
                  <a:close/>
                  <a:moveTo>
                    <a:pt x="11" y="0"/>
                  </a:moveTo>
                  <a:cubicBezTo>
                    <a:pt x="6" y="0"/>
                    <a:pt x="0" y="7"/>
                    <a:pt x="0" y="12"/>
                  </a:cubicBezTo>
                  <a:cubicBezTo>
                    <a:pt x="0" y="7"/>
                    <a:pt x="6" y="0"/>
                    <a:pt x="11" y="0"/>
                  </a:cubicBezTo>
                  <a:close/>
                </a:path>
              </a:pathLst>
            </a:custGeom>
            <a:solidFill>
              <a:srgbClr val="1E66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7" name="Google Shape;2271;p27"/>
            <p:cNvSpPr>
              <a:spLocks noChangeArrowheads="1"/>
            </p:cNvSpPr>
            <p:nvPr/>
          </p:nvSpPr>
          <p:spPr bwMode="auto">
            <a:xfrm flipH="1">
              <a:off x="1297112" y="3589735"/>
              <a:ext cx="7101" cy="25566"/>
            </a:xfrm>
            <a:custGeom>
              <a:avLst/>
              <a:gdLst>
                <a:gd name="T0" fmla="*/ 0 w 269"/>
                <a:gd name="T1" fmla="*/ 0 h 893"/>
                <a:gd name="T2" fmla="*/ 269 w 269"/>
                <a:gd name="T3" fmla="*/ 893 h 893"/>
              </a:gdLst>
              <a:ahLst/>
              <a:cxnLst/>
              <a:rect l="T0" t="T1" r="T2" b="T3"/>
              <a:pathLst>
                <a:path w="269" h="893" extrusionOk="0">
                  <a:moveTo>
                    <a:pt x="1" y="1"/>
                  </a:moveTo>
                  <a:cubicBezTo>
                    <a:pt x="1" y="22"/>
                    <a:pt x="12" y="40"/>
                    <a:pt x="24" y="51"/>
                  </a:cubicBezTo>
                  <a:cubicBezTo>
                    <a:pt x="24" y="74"/>
                    <a:pt x="18" y="103"/>
                    <a:pt x="18" y="125"/>
                  </a:cubicBezTo>
                  <a:cubicBezTo>
                    <a:pt x="12" y="142"/>
                    <a:pt x="6" y="159"/>
                    <a:pt x="1" y="176"/>
                  </a:cubicBezTo>
                  <a:cubicBezTo>
                    <a:pt x="24" y="205"/>
                    <a:pt x="53" y="239"/>
                    <a:pt x="74" y="266"/>
                  </a:cubicBezTo>
                  <a:cubicBezTo>
                    <a:pt x="121" y="318"/>
                    <a:pt x="171" y="363"/>
                    <a:pt x="223" y="403"/>
                  </a:cubicBezTo>
                  <a:cubicBezTo>
                    <a:pt x="234" y="415"/>
                    <a:pt x="250" y="426"/>
                    <a:pt x="263" y="437"/>
                  </a:cubicBezTo>
                  <a:lnTo>
                    <a:pt x="263" y="421"/>
                  </a:lnTo>
                  <a:cubicBezTo>
                    <a:pt x="257" y="392"/>
                    <a:pt x="245" y="358"/>
                    <a:pt x="234" y="324"/>
                  </a:cubicBezTo>
                  <a:cubicBezTo>
                    <a:pt x="211" y="266"/>
                    <a:pt x="182" y="211"/>
                    <a:pt x="148" y="159"/>
                  </a:cubicBezTo>
                  <a:cubicBezTo>
                    <a:pt x="132" y="137"/>
                    <a:pt x="114" y="114"/>
                    <a:pt x="92" y="91"/>
                  </a:cubicBezTo>
                  <a:cubicBezTo>
                    <a:pt x="80" y="80"/>
                    <a:pt x="69" y="69"/>
                    <a:pt x="58" y="56"/>
                  </a:cubicBezTo>
                  <a:cubicBezTo>
                    <a:pt x="40" y="35"/>
                    <a:pt x="24" y="17"/>
                    <a:pt x="1" y="1"/>
                  </a:cubicBezTo>
                  <a:close/>
                  <a:moveTo>
                    <a:pt x="268" y="573"/>
                  </a:moveTo>
                  <a:cubicBezTo>
                    <a:pt x="257" y="586"/>
                    <a:pt x="250" y="591"/>
                    <a:pt x="245" y="596"/>
                  </a:cubicBezTo>
                  <a:cubicBezTo>
                    <a:pt x="166" y="688"/>
                    <a:pt x="114" y="790"/>
                    <a:pt x="87" y="892"/>
                  </a:cubicBezTo>
                  <a:cubicBezTo>
                    <a:pt x="98" y="880"/>
                    <a:pt x="108" y="869"/>
                    <a:pt x="126" y="858"/>
                  </a:cubicBezTo>
                  <a:cubicBezTo>
                    <a:pt x="126" y="853"/>
                    <a:pt x="132" y="846"/>
                    <a:pt x="137" y="846"/>
                  </a:cubicBezTo>
                  <a:cubicBezTo>
                    <a:pt x="137" y="841"/>
                    <a:pt x="143" y="835"/>
                    <a:pt x="148" y="830"/>
                  </a:cubicBezTo>
                  <a:cubicBezTo>
                    <a:pt x="177" y="790"/>
                    <a:pt x="200" y="756"/>
                    <a:pt x="223" y="722"/>
                  </a:cubicBezTo>
                  <a:cubicBezTo>
                    <a:pt x="234" y="693"/>
                    <a:pt x="245" y="665"/>
                    <a:pt x="250" y="636"/>
                  </a:cubicBezTo>
                  <a:cubicBezTo>
                    <a:pt x="257" y="620"/>
                    <a:pt x="263" y="607"/>
                    <a:pt x="263" y="591"/>
                  </a:cubicBezTo>
                  <a:cubicBezTo>
                    <a:pt x="263" y="586"/>
                    <a:pt x="268" y="580"/>
                    <a:pt x="268" y="573"/>
                  </a:cubicBezTo>
                  <a:close/>
                </a:path>
              </a:pathLst>
            </a:custGeom>
            <a:solidFill>
              <a:srgbClr val="2E8E49"/>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8" name="Google Shape;2272;p27"/>
            <p:cNvSpPr>
              <a:spLocks noChangeArrowheads="1"/>
            </p:cNvSpPr>
            <p:nvPr/>
          </p:nvSpPr>
          <p:spPr bwMode="auto">
            <a:xfrm flipH="1">
              <a:off x="1288592" y="3571270"/>
              <a:ext cx="21301" cy="53973"/>
            </a:xfrm>
            <a:custGeom>
              <a:avLst/>
              <a:gdLst>
                <a:gd name="T0" fmla="*/ 0 w 717"/>
                <a:gd name="T1" fmla="*/ 0 h 1847"/>
                <a:gd name="T2" fmla="*/ 717 w 717"/>
                <a:gd name="T3" fmla="*/ 1847 h 1847"/>
              </a:gdLst>
              <a:ahLst/>
              <a:cxnLst/>
              <a:rect l="T0" t="T1" r="T2" b="T3"/>
              <a:pathLst>
                <a:path w="717" h="1847" extrusionOk="0">
                  <a:moveTo>
                    <a:pt x="171" y="0"/>
                  </a:moveTo>
                  <a:cubicBezTo>
                    <a:pt x="165" y="6"/>
                    <a:pt x="165" y="6"/>
                    <a:pt x="160" y="11"/>
                  </a:cubicBezTo>
                  <a:cubicBezTo>
                    <a:pt x="137" y="22"/>
                    <a:pt x="113" y="40"/>
                    <a:pt x="92" y="51"/>
                  </a:cubicBezTo>
                  <a:cubicBezTo>
                    <a:pt x="74" y="56"/>
                    <a:pt x="58" y="68"/>
                    <a:pt x="40" y="79"/>
                  </a:cubicBezTo>
                  <a:cubicBezTo>
                    <a:pt x="29" y="124"/>
                    <a:pt x="18" y="176"/>
                    <a:pt x="11" y="233"/>
                  </a:cubicBezTo>
                  <a:cubicBezTo>
                    <a:pt x="0" y="295"/>
                    <a:pt x="6" y="363"/>
                    <a:pt x="18" y="409"/>
                  </a:cubicBezTo>
                  <a:cubicBezTo>
                    <a:pt x="18" y="438"/>
                    <a:pt x="29" y="472"/>
                    <a:pt x="34" y="512"/>
                  </a:cubicBezTo>
                  <a:cubicBezTo>
                    <a:pt x="45" y="517"/>
                    <a:pt x="52" y="517"/>
                    <a:pt x="63" y="523"/>
                  </a:cubicBezTo>
                  <a:cubicBezTo>
                    <a:pt x="97" y="546"/>
                    <a:pt x="131" y="574"/>
                    <a:pt x="165" y="602"/>
                  </a:cubicBezTo>
                  <a:lnTo>
                    <a:pt x="171" y="609"/>
                  </a:lnTo>
                  <a:cubicBezTo>
                    <a:pt x="194" y="625"/>
                    <a:pt x="210" y="643"/>
                    <a:pt x="228" y="664"/>
                  </a:cubicBezTo>
                  <a:cubicBezTo>
                    <a:pt x="239" y="677"/>
                    <a:pt x="250" y="688"/>
                    <a:pt x="262" y="699"/>
                  </a:cubicBezTo>
                  <a:cubicBezTo>
                    <a:pt x="284" y="722"/>
                    <a:pt x="302" y="745"/>
                    <a:pt x="318" y="767"/>
                  </a:cubicBezTo>
                  <a:cubicBezTo>
                    <a:pt x="352" y="819"/>
                    <a:pt x="381" y="874"/>
                    <a:pt x="404" y="932"/>
                  </a:cubicBezTo>
                  <a:cubicBezTo>
                    <a:pt x="415" y="966"/>
                    <a:pt x="427" y="1000"/>
                    <a:pt x="433" y="1029"/>
                  </a:cubicBezTo>
                  <a:lnTo>
                    <a:pt x="433" y="1045"/>
                  </a:lnTo>
                  <a:cubicBezTo>
                    <a:pt x="467" y="1063"/>
                    <a:pt x="495" y="1086"/>
                    <a:pt x="529" y="1102"/>
                  </a:cubicBezTo>
                  <a:cubicBezTo>
                    <a:pt x="495" y="1125"/>
                    <a:pt x="467" y="1147"/>
                    <a:pt x="438" y="1181"/>
                  </a:cubicBezTo>
                  <a:cubicBezTo>
                    <a:pt x="438" y="1188"/>
                    <a:pt x="433" y="1194"/>
                    <a:pt x="433" y="1199"/>
                  </a:cubicBezTo>
                  <a:cubicBezTo>
                    <a:pt x="433" y="1215"/>
                    <a:pt x="427" y="1228"/>
                    <a:pt x="420" y="1244"/>
                  </a:cubicBezTo>
                  <a:cubicBezTo>
                    <a:pt x="415" y="1273"/>
                    <a:pt x="404" y="1301"/>
                    <a:pt x="393" y="1330"/>
                  </a:cubicBezTo>
                  <a:cubicBezTo>
                    <a:pt x="370" y="1364"/>
                    <a:pt x="347" y="1398"/>
                    <a:pt x="318" y="1438"/>
                  </a:cubicBezTo>
                  <a:cubicBezTo>
                    <a:pt x="313" y="1443"/>
                    <a:pt x="307" y="1449"/>
                    <a:pt x="307" y="1454"/>
                  </a:cubicBezTo>
                  <a:cubicBezTo>
                    <a:pt x="302" y="1454"/>
                    <a:pt x="296" y="1461"/>
                    <a:pt x="296" y="1466"/>
                  </a:cubicBezTo>
                  <a:cubicBezTo>
                    <a:pt x="278" y="1477"/>
                    <a:pt x="268" y="1488"/>
                    <a:pt x="257" y="1500"/>
                  </a:cubicBezTo>
                  <a:lnTo>
                    <a:pt x="257" y="1506"/>
                  </a:lnTo>
                  <a:cubicBezTo>
                    <a:pt x="228" y="1614"/>
                    <a:pt x="228" y="1727"/>
                    <a:pt x="268" y="1829"/>
                  </a:cubicBezTo>
                  <a:cubicBezTo>
                    <a:pt x="268" y="1836"/>
                    <a:pt x="268" y="1841"/>
                    <a:pt x="273" y="1847"/>
                  </a:cubicBezTo>
                  <a:cubicBezTo>
                    <a:pt x="296" y="1836"/>
                    <a:pt x="325" y="1818"/>
                    <a:pt x="347" y="1802"/>
                  </a:cubicBezTo>
                  <a:cubicBezTo>
                    <a:pt x="359" y="1795"/>
                    <a:pt x="370" y="1784"/>
                    <a:pt x="381" y="1779"/>
                  </a:cubicBezTo>
                  <a:cubicBezTo>
                    <a:pt x="375" y="1750"/>
                    <a:pt x="370" y="1721"/>
                    <a:pt x="364" y="1693"/>
                  </a:cubicBezTo>
                  <a:cubicBezTo>
                    <a:pt x="364" y="1648"/>
                    <a:pt x="364" y="1608"/>
                    <a:pt x="370" y="1569"/>
                  </a:cubicBezTo>
                  <a:cubicBezTo>
                    <a:pt x="381" y="1535"/>
                    <a:pt x="393" y="1500"/>
                    <a:pt x="404" y="1461"/>
                  </a:cubicBezTo>
                  <a:cubicBezTo>
                    <a:pt x="420" y="1432"/>
                    <a:pt x="438" y="1404"/>
                    <a:pt x="461" y="1380"/>
                  </a:cubicBezTo>
                  <a:cubicBezTo>
                    <a:pt x="483" y="1352"/>
                    <a:pt x="506" y="1330"/>
                    <a:pt x="535" y="1312"/>
                  </a:cubicBezTo>
                  <a:cubicBezTo>
                    <a:pt x="563" y="1290"/>
                    <a:pt x="598" y="1273"/>
                    <a:pt x="632" y="1262"/>
                  </a:cubicBezTo>
                  <a:cubicBezTo>
                    <a:pt x="653" y="1256"/>
                    <a:pt x="677" y="1249"/>
                    <a:pt x="705" y="1244"/>
                  </a:cubicBezTo>
                  <a:cubicBezTo>
                    <a:pt x="716" y="1188"/>
                    <a:pt x="716" y="1131"/>
                    <a:pt x="711" y="1074"/>
                  </a:cubicBezTo>
                  <a:cubicBezTo>
                    <a:pt x="705" y="1039"/>
                    <a:pt x="705" y="1011"/>
                    <a:pt x="700" y="977"/>
                  </a:cubicBezTo>
                  <a:cubicBezTo>
                    <a:pt x="682" y="971"/>
                    <a:pt x="666" y="966"/>
                    <a:pt x="648" y="960"/>
                  </a:cubicBezTo>
                  <a:cubicBezTo>
                    <a:pt x="563" y="915"/>
                    <a:pt x="488" y="869"/>
                    <a:pt x="420" y="813"/>
                  </a:cubicBezTo>
                  <a:cubicBezTo>
                    <a:pt x="364" y="761"/>
                    <a:pt x="318" y="711"/>
                    <a:pt x="278" y="659"/>
                  </a:cubicBezTo>
                  <a:cubicBezTo>
                    <a:pt x="244" y="609"/>
                    <a:pt x="216" y="557"/>
                    <a:pt x="199" y="506"/>
                  </a:cubicBezTo>
                  <a:cubicBezTo>
                    <a:pt x="182" y="454"/>
                    <a:pt x="171" y="409"/>
                    <a:pt x="165" y="358"/>
                  </a:cubicBezTo>
                  <a:lnTo>
                    <a:pt x="165" y="307"/>
                  </a:lnTo>
                  <a:cubicBezTo>
                    <a:pt x="154" y="302"/>
                    <a:pt x="142" y="295"/>
                    <a:pt x="126" y="289"/>
                  </a:cubicBezTo>
                  <a:cubicBezTo>
                    <a:pt x="126" y="289"/>
                    <a:pt x="120" y="284"/>
                    <a:pt x="113" y="284"/>
                  </a:cubicBezTo>
                  <a:cubicBezTo>
                    <a:pt x="131" y="278"/>
                    <a:pt x="148" y="268"/>
                    <a:pt x="171" y="255"/>
                  </a:cubicBezTo>
                  <a:lnTo>
                    <a:pt x="171" y="221"/>
                  </a:lnTo>
                  <a:cubicBezTo>
                    <a:pt x="182" y="176"/>
                    <a:pt x="194" y="137"/>
                    <a:pt x="210" y="97"/>
                  </a:cubicBezTo>
                  <a:cubicBezTo>
                    <a:pt x="216" y="90"/>
                    <a:pt x="216" y="85"/>
                    <a:pt x="223" y="79"/>
                  </a:cubicBezTo>
                  <a:cubicBezTo>
                    <a:pt x="223" y="68"/>
                    <a:pt x="216" y="56"/>
                    <a:pt x="210" y="45"/>
                  </a:cubicBezTo>
                  <a:cubicBezTo>
                    <a:pt x="205" y="22"/>
                    <a:pt x="188" y="11"/>
                    <a:pt x="17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9" name="Google Shape;2273;p27"/>
            <p:cNvSpPr>
              <a:spLocks noChangeArrowheads="1"/>
            </p:cNvSpPr>
            <p:nvPr/>
          </p:nvSpPr>
          <p:spPr bwMode="auto">
            <a:xfrm flipH="1">
              <a:off x="1196288" y="3699100"/>
              <a:ext cx="2840" cy="14203"/>
            </a:xfrm>
            <a:custGeom>
              <a:avLst/>
              <a:gdLst>
                <a:gd name="T0" fmla="*/ 0 w 114"/>
                <a:gd name="T1" fmla="*/ 0 h 496"/>
                <a:gd name="T2" fmla="*/ 114 w 114"/>
                <a:gd name="T3" fmla="*/ 496 h 496"/>
              </a:gdLst>
              <a:ahLst/>
              <a:cxnLst/>
              <a:rect l="T0" t="T1" r="T2" b="T3"/>
              <a:pathLst>
                <a:path w="114" h="496" extrusionOk="0">
                  <a:moveTo>
                    <a:pt x="1" y="1"/>
                  </a:moveTo>
                  <a:cubicBezTo>
                    <a:pt x="24" y="211"/>
                    <a:pt x="52" y="388"/>
                    <a:pt x="92" y="496"/>
                  </a:cubicBezTo>
                  <a:cubicBezTo>
                    <a:pt x="103" y="478"/>
                    <a:pt x="114" y="456"/>
                    <a:pt x="108" y="427"/>
                  </a:cubicBezTo>
                  <a:cubicBezTo>
                    <a:pt x="92" y="354"/>
                    <a:pt x="69" y="273"/>
                    <a:pt x="52" y="200"/>
                  </a:cubicBezTo>
                  <a:cubicBezTo>
                    <a:pt x="40" y="142"/>
                    <a:pt x="24" y="92"/>
                    <a:pt x="11" y="35"/>
                  </a:cubicBezTo>
                  <a:cubicBezTo>
                    <a:pt x="6" y="24"/>
                    <a:pt x="6" y="13"/>
                    <a:pt x="1" y="1"/>
                  </a:cubicBezTo>
                  <a:close/>
                </a:path>
              </a:pathLst>
            </a:custGeom>
            <a:solidFill>
              <a:srgbClr val="4780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0" name="Google Shape;2274;p27"/>
            <p:cNvSpPr>
              <a:spLocks noChangeArrowheads="1"/>
            </p:cNvSpPr>
            <p:nvPr/>
          </p:nvSpPr>
          <p:spPr bwMode="auto">
            <a:xfrm flipH="1">
              <a:off x="1196288" y="3655070"/>
              <a:ext cx="22721" cy="59654"/>
            </a:xfrm>
            <a:custGeom>
              <a:avLst/>
              <a:gdLst>
                <a:gd name="T0" fmla="*/ 0 w 779"/>
                <a:gd name="T1" fmla="*/ 0 h 2036"/>
                <a:gd name="T2" fmla="*/ 779 w 779"/>
                <a:gd name="T3" fmla="*/ 2036 h 2036"/>
              </a:gdLst>
              <a:ahLst/>
              <a:cxnLst/>
              <a:rect l="T0" t="T1" r="T2" b="T3"/>
              <a:pathLst>
                <a:path w="779" h="2036" extrusionOk="0">
                  <a:moveTo>
                    <a:pt x="643" y="1"/>
                  </a:moveTo>
                  <a:cubicBezTo>
                    <a:pt x="603" y="24"/>
                    <a:pt x="404" y="126"/>
                    <a:pt x="239" y="166"/>
                  </a:cubicBezTo>
                  <a:cubicBezTo>
                    <a:pt x="221" y="166"/>
                    <a:pt x="205" y="171"/>
                    <a:pt x="187" y="171"/>
                  </a:cubicBezTo>
                  <a:cubicBezTo>
                    <a:pt x="176" y="171"/>
                    <a:pt x="165" y="171"/>
                    <a:pt x="153" y="166"/>
                  </a:cubicBezTo>
                  <a:cubicBezTo>
                    <a:pt x="148" y="279"/>
                    <a:pt x="148" y="392"/>
                    <a:pt x="142" y="506"/>
                  </a:cubicBezTo>
                  <a:cubicBezTo>
                    <a:pt x="137" y="620"/>
                    <a:pt x="131" y="733"/>
                    <a:pt x="119" y="842"/>
                  </a:cubicBezTo>
                  <a:cubicBezTo>
                    <a:pt x="113" y="903"/>
                    <a:pt x="108" y="966"/>
                    <a:pt x="103" y="1023"/>
                  </a:cubicBezTo>
                  <a:lnTo>
                    <a:pt x="97" y="1057"/>
                  </a:lnTo>
                  <a:cubicBezTo>
                    <a:pt x="97" y="1092"/>
                    <a:pt x="92" y="1126"/>
                    <a:pt x="85" y="1154"/>
                  </a:cubicBezTo>
                  <a:cubicBezTo>
                    <a:pt x="79" y="1194"/>
                    <a:pt x="68" y="1233"/>
                    <a:pt x="63" y="1273"/>
                  </a:cubicBezTo>
                  <a:cubicBezTo>
                    <a:pt x="51" y="1307"/>
                    <a:pt x="45" y="1347"/>
                    <a:pt x="40" y="1387"/>
                  </a:cubicBezTo>
                  <a:cubicBezTo>
                    <a:pt x="17" y="1495"/>
                    <a:pt x="0" y="1603"/>
                    <a:pt x="17" y="1705"/>
                  </a:cubicBezTo>
                  <a:cubicBezTo>
                    <a:pt x="23" y="1756"/>
                    <a:pt x="34" y="1790"/>
                    <a:pt x="51" y="1818"/>
                  </a:cubicBezTo>
                  <a:cubicBezTo>
                    <a:pt x="63" y="1836"/>
                    <a:pt x="79" y="1852"/>
                    <a:pt x="103" y="1870"/>
                  </a:cubicBezTo>
                  <a:cubicBezTo>
                    <a:pt x="108" y="1876"/>
                    <a:pt x="126" y="1881"/>
                    <a:pt x="131" y="1887"/>
                  </a:cubicBezTo>
                  <a:cubicBezTo>
                    <a:pt x="142" y="1887"/>
                    <a:pt x="148" y="1892"/>
                    <a:pt x="160" y="1892"/>
                  </a:cubicBezTo>
                  <a:cubicBezTo>
                    <a:pt x="205" y="1904"/>
                    <a:pt x="250" y="1910"/>
                    <a:pt x="296" y="1915"/>
                  </a:cubicBezTo>
                  <a:cubicBezTo>
                    <a:pt x="323" y="1915"/>
                    <a:pt x="341" y="1921"/>
                    <a:pt x="358" y="1921"/>
                  </a:cubicBezTo>
                  <a:cubicBezTo>
                    <a:pt x="386" y="1921"/>
                    <a:pt x="415" y="1926"/>
                    <a:pt x="443" y="1926"/>
                  </a:cubicBezTo>
                  <a:cubicBezTo>
                    <a:pt x="494" y="1938"/>
                    <a:pt x="551" y="1955"/>
                    <a:pt x="614" y="1983"/>
                  </a:cubicBezTo>
                  <a:cubicBezTo>
                    <a:pt x="637" y="1994"/>
                    <a:pt x="659" y="2007"/>
                    <a:pt x="682" y="2018"/>
                  </a:cubicBezTo>
                  <a:cubicBezTo>
                    <a:pt x="693" y="2028"/>
                    <a:pt x="705" y="2035"/>
                    <a:pt x="722" y="2035"/>
                  </a:cubicBezTo>
                  <a:cubicBezTo>
                    <a:pt x="733" y="2035"/>
                    <a:pt x="745" y="2028"/>
                    <a:pt x="756" y="2023"/>
                  </a:cubicBezTo>
                  <a:cubicBezTo>
                    <a:pt x="767" y="2018"/>
                    <a:pt x="773" y="2012"/>
                    <a:pt x="779" y="2007"/>
                  </a:cubicBezTo>
                  <a:cubicBezTo>
                    <a:pt x="739" y="1899"/>
                    <a:pt x="711" y="1722"/>
                    <a:pt x="688" y="1512"/>
                  </a:cubicBezTo>
                  <a:cubicBezTo>
                    <a:pt x="682" y="1461"/>
                    <a:pt x="671" y="1409"/>
                    <a:pt x="659" y="1359"/>
                  </a:cubicBezTo>
                  <a:cubicBezTo>
                    <a:pt x="653" y="1302"/>
                    <a:pt x="648" y="1251"/>
                    <a:pt x="643" y="1194"/>
                  </a:cubicBezTo>
                  <a:cubicBezTo>
                    <a:pt x="619" y="978"/>
                    <a:pt x="608" y="779"/>
                    <a:pt x="608" y="596"/>
                  </a:cubicBezTo>
                  <a:cubicBezTo>
                    <a:pt x="603" y="370"/>
                    <a:pt x="614" y="176"/>
                    <a:pt x="643" y="1"/>
                  </a:cubicBezTo>
                  <a:close/>
                </a:path>
              </a:pathLst>
            </a:custGeom>
            <a:solidFill>
              <a:srgbClr val="453800"/>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1" name="Google Shape;2275;p27"/>
            <p:cNvSpPr>
              <a:spLocks noChangeArrowheads="1"/>
            </p:cNvSpPr>
            <p:nvPr/>
          </p:nvSpPr>
          <p:spPr bwMode="auto">
            <a:xfrm flipH="1">
              <a:off x="1121024" y="3574111"/>
              <a:ext cx="183189" cy="83800"/>
            </a:xfrm>
            <a:custGeom>
              <a:avLst/>
              <a:gdLst>
                <a:gd name="T0" fmla="*/ 0 w 6245"/>
                <a:gd name="T1" fmla="*/ 0 h 2893"/>
                <a:gd name="T2" fmla="*/ 6245 w 6245"/>
                <a:gd name="T3" fmla="*/ 2893 h 2893"/>
              </a:gdLst>
              <a:ahLst/>
              <a:cxnLst/>
              <a:rect l="T0" t="T1" r="T2" b="T3"/>
              <a:pathLst>
                <a:path w="6245" h="2893" extrusionOk="0">
                  <a:moveTo>
                    <a:pt x="58" y="0"/>
                  </a:moveTo>
                  <a:cubicBezTo>
                    <a:pt x="51" y="6"/>
                    <a:pt x="51" y="11"/>
                    <a:pt x="45" y="18"/>
                  </a:cubicBezTo>
                  <a:cubicBezTo>
                    <a:pt x="29" y="58"/>
                    <a:pt x="17" y="97"/>
                    <a:pt x="6" y="142"/>
                  </a:cubicBezTo>
                  <a:lnTo>
                    <a:pt x="6" y="176"/>
                  </a:lnTo>
                  <a:cubicBezTo>
                    <a:pt x="0" y="194"/>
                    <a:pt x="0" y="210"/>
                    <a:pt x="0" y="228"/>
                  </a:cubicBezTo>
                  <a:lnTo>
                    <a:pt x="0" y="279"/>
                  </a:lnTo>
                  <a:cubicBezTo>
                    <a:pt x="6" y="330"/>
                    <a:pt x="17" y="375"/>
                    <a:pt x="34" y="427"/>
                  </a:cubicBezTo>
                  <a:cubicBezTo>
                    <a:pt x="51" y="478"/>
                    <a:pt x="79" y="530"/>
                    <a:pt x="113" y="580"/>
                  </a:cubicBezTo>
                  <a:cubicBezTo>
                    <a:pt x="153" y="632"/>
                    <a:pt x="199" y="682"/>
                    <a:pt x="255" y="734"/>
                  </a:cubicBezTo>
                  <a:cubicBezTo>
                    <a:pt x="323" y="790"/>
                    <a:pt x="398" y="836"/>
                    <a:pt x="483" y="881"/>
                  </a:cubicBezTo>
                  <a:cubicBezTo>
                    <a:pt x="501" y="887"/>
                    <a:pt x="517" y="892"/>
                    <a:pt x="535" y="898"/>
                  </a:cubicBezTo>
                  <a:cubicBezTo>
                    <a:pt x="557" y="915"/>
                    <a:pt x="585" y="921"/>
                    <a:pt x="614" y="932"/>
                  </a:cubicBezTo>
                  <a:cubicBezTo>
                    <a:pt x="648" y="944"/>
                    <a:pt x="671" y="966"/>
                    <a:pt x="682" y="995"/>
                  </a:cubicBezTo>
                  <a:cubicBezTo>
                    <a:pt x="688" y="1012"/>
                    <a:pt x="693" y="1029"/>
                    <a:pt x="693" y="1046"/>
                  </a:cubicBezTo>
                  <a:cubicBezTo>
                    <a:pt x="688" y="1091"/>
                    <a:pt x="654" y="1149"/>
                    <a:pt x="603" y="1154"/>
                  </a:cubicBezTo>
                  <a:cubicBezTo>
                    <a:pt x="580" y="1154"/>
                    <a:pt x="562" y="1160"/>
                    <a:pt x="540" y="1165"/>
                  </a:cubicBezTo>
                  <a:cubicBezTo>
                    <a:pt x="512" y="1170"/>
                    <a:pt x="488" y="1177"/>
                    <a:pt x="467" y="1183"/>
                  </a:cubicBezTo>
                  <a:cubicBezTo>
                    <a:pt x="433" y="1194"/>
                    <a:pt x="398" y="1211"/>
                    <a:pt x="370" y="1233"/>
                  </a:cubicBezTo>
                  <a:cubicBezTo>
                    <a:pt x="341" y="1251"/>
                    <a:pt x="318" y="1273"/>
                    <a:pt x="296" y="1301"/>
                  </a:cubicBezTo>
                  <a:cubicBezTo>
                    <a:pt x="273" y="1325"/>
                    <a:pt x="255" y="1353"/>
                    <a:pt x="239" y="1382"/>
                  </a:cubicBezTo>
                  <a:cubicBezTo>
                    <a:pt x="228" y="1421"/>
                    <a:pt x="216" y="1456"/>
                    <a:pt x="205" y="1490"/>
                  </a:cubicBezTo>
                  <a:cubicBezTo>
                    <a:pt x="199" y="1529"/>
                    <a:pt x="199" y="1569"/>
                    <a:pt x="199" y="1614"/>
                  </a:cubicBezTo>
                  <a:cubicBezTo>
                    <a:pt x="205" y="1642"/>
                    <a:pt x="210" y="1671"/>
                    <a:pt x="216" y="1700"/>
                  </a:cubicBezTo>
                  <a:cubicBezTo>
                    <a:pt x="221" y="1716"/>
                    <a:pt x="228" y="1734"/>
                    <a:pt x="233" y="1750"/>
                  </a:cubicBezTo>
                  <a:cubicBezTo>
                    <a:pt x="250" y="1791"/>
                    <a:pt x="273" y="1836"/>
                    <a:pt x="296" y="1876"/>
                  </a:cubicBezTo>
                  <a:cubicBezTo>
                    <a:pt x="302" y="1881"/>
                    <a:pt x="307" y="1886"/>
                    <a:pt x="307" y="1893"/>
                  </a:cubicBezTo>
                  <a:cubicBezTo>
                    <a:pt x="336" y="1927"/>
                    <a:pt x="364" y="1961"/>
                    <a:pt x="398" y="1996"/>
                  </a:cubicBezTo>
                  <a:cubicBezTo>
                    <a:pt x="415" y="2006"/>
                    <a:pt x="433" y="2017"/>
                    <a:pt x="449" y="2035"/>
                  </a:cubicBezTo>
                  <a:cubicBezTo>
                    <a:pt x="472" y="2046"/>
                    <a:pt x="494" y="2057"/>
                    <a:pt x="517" y="2069"/>
                  </a:cubicBezTo>
                  <a:cubicBezTo>
                    <a:pt x="523" y="2069"/>
                    <a:pt x="528" y="2075"/>
                    <a:pt x="540" y="2075"/>
                  </a:cubicBezTo>
                  <a:cubicBezTo>
                    <a:pt x="580" y="2098"/>
                    <a:pt x="625" y="2109"/>
                    <a:pt x="677" y="2120"/>
                  </a:cubicBezTo>
                  <a:cubicBezTo>
                    <a:pt x="739" y="2132"/>
                    <a:pt x="801" y="2137"/>
                    <a:pt x="869" y="2137"/>
                  </a:cubicBezTo>
                  <a:lnTo>
                    <a:pt x="876" y="2137"/>
                  </a:lnTo>
                  <a:cubicBezTo>
                    <a:pt x="910" y="2137"/>
                    <a:pt x="944" y="2132"/>
                    <a:pt x="978" y="2132"/>
                  </a:cubicBezTo>
                  <a:cubicBezTo>
                    <a:pt x="1000" y="2132"/>
                    <a:pt x="1023" y="2125"/>
                    <a:pt x="1046" y="2125"/>
                  </a:cubicBezTo>
                  <a:cubicBezTo>
                    <a:pt x="1228" y="2103"/>
                    <a:pt x="1404" y="2057"/>
                    <a:pt x="1574" y="2017"/>
                  </a:cubicBezTo>
                  <a:cubicBezTo>
                    <a:pt x="1580" y="2012"/>
                    <a:pt x="1585" y="2012"/>
                    <a:pt x="1597" y="2012"/>
                  </a:cubicBezTo>
                  <a:cubicBezTo>
                    <a:pt x="1631" y="2012"/>
                    <a:pt x="1665" y="2035"/>
                    <a:pt x="1682" y="2069"/>
                  </a:cubicBezTo>
                  <a:cubicBezTo>
                    <a:pt x="1700" y="2098"/>
                    <a:pt x="1700" y="2137"/>
                    <a:pt x="1676" y="2171"/>
                  </a:cubicBezTo>
                  <a:cubicBezTo>
                    <a:pt x="1671" y="2182"/>
                    <a:pt x="1665" y="2200"/>
                    <a:pt x="1653" y="2211"/>
                  </a:cubicBezTo>
                  <a:cubicBezTo>
                    <a:pt x="1631" y="2261"/>
                    <a:pt x="1614" y="2308"/>
                    <a:pt x="1608" y="2353"/>
                  </a:cubicBezTo>
                  <a:cubicBezTo>
                    <a:pt x="1603" y="2392"/>
                    <a:pt x="1597" y="2426"/>
                    <a:pt x="1603" y="2466"/>
                  </a:cubicBezTo>
                  <a:cubicBezTo>
                    <a:pt x="1603" y="2495"/>
                    <a:pt x="1614" y="2529"/>
                    <a:pt x="1626" y="2563"/>
                  </a:cubicBezTo>
                  <a:cubicBezTo>
                    <a:pt x="1637" y="2592"/>
                    <a:pt x="1648" y="2626"/>
                    <a:pt x="1671" y="2649"/>
                  </a:cubicBezTo>
                  <a:cubicBezTo>
                    <a:pt x="1694" y="2688"/>
                    <a:pt x="1721" y="2717"/>
                    <a:pt x="1755" y="2746"/>
                  </a:cubicBezTo>
                  <a:cubicBezTo>
                    <a:pt x="1790" y="2773"/>
                    <a:pt x="1836" y="2802"/>
                    <a:pt x="1881" y="2825"/>
                  </a:cubicBezTo>
                  <a:cubicBezTo>
                    <a:pt x="1938" y="2853"/>
                    <a:pt x="1994" y="2870"/>
                    <a:pt x="2057" y="2882"/>
                  </a:cubicBezTo>
                  <a:cubicBezTo>
                    <a:pt x="2096" y="2887"/>
                    <a:pt x="2137" y="2893"/>
                    <a:pt x="2177" y="2893"/>
                  </a:cubicBezTo>
                  <a:cubicBezTo>
                    <a:pt x="2193" y="2893"/>
                    <a:pt x="2211" y="2893"/>
                    <a:pt x="2222" y="2887"/>
                  </a:cubicBezTo>
                  <a:cubicBezTo>
                    <a:pt x="2274" y="2882"/>
                    <a:pt x="2313" y="2875"/>
                    <a:pt x="2358" y="2859"/>
                  </a:cubicBezTo>
                  <a:cubicBezTo>
                    <a:pt x="2392" y="2848"/>
                    <a:pt x="2426" y="2830"/>
                    <a:pt x="2460" y="2807"/>
                  </a:cubicBezTo>
                  <a:cubicBezTo>
                    <a:pt x="2484" y="2785"/>
                    <a:pt x="2512" y="2767"/>
                    <a:pt x="2534" y="2746"/>
                  </a:cubicBezTo>
                  <a:cubicBezTo>
                    <a:pt x="2557" y="2712"/>
                    <a:pt x="2574" y="2683"/>
                    <a:pt x="2591" y="2654"/>
                  </a:cubicBezTo>
                  <a:cubicBezTo>
                    <a:pt x="2608" y="2615"/>
                    <a:pt x="2620" y="2568"/>
                    <a:pt x="2631" y="2529"/>
                  </a:cubicBezTo>
                  <a:cubicBezTo>
                    <a:pt x="2631" y="2507"/>
                    <a:pt x="2636" y="2489"/>
                    <a:pt x="2636" y="2473"/>
                  </a:cubicBezTo>
                  <a:cubicBezTo>
                    <a:pt x="2642" y="2416"/>
                    <a:pt x="2683" y="2376"/>
                    <a:pt x="2733" y="2376"/>
                  </a:cubicBezTo>
                  <a:cubicBezTo>
                    <a:pt x="2767" y="2381"/>
                    <a:pt x="2791" y="2392"/>
                    <a:pt x="2807" y="2410"/>
                  </a:cubicBezTo>
                  <a:cubicBezTo>
                    <a:pt x="2825" y="2432"/>
                    <a:pt x="2830" y="2450"/>
                    <a:pt x="2830" y="2478"/>
                  </a:cubicBezTo>
                  <a:cubicBezTo>
                    <a:pt x="2836" y="2518"/>
                    <a:pt x="2846" y="2563"/>
                    <a:pt x="2859" y="2609"/>
                  </a:cubicBezTo>
                  <a:cubicBezTo>
                    <a:pt x="2870" y="2631"/>
                    <a:pt x="2881" y="2654"/>
                    <a:pt x="2898" y="2677"/>
                  </a:cubicBezTo>
                  <a:cubicBezTo>
                    <a:pt x="2909" y="2699"/>
                    <a:pt x="2927" y="2717"/>
                    <a:pt x="2943" y="2733"/>
                  </a:cubicBezTo>
                  <a:cubicBezTo>
                    <a:pt x="2961" y="2746"/>
                    <a:pt x="2983" y="2757"/>
                    <a:pt x="3006" y="2767"/>
                  </a:cubicBezTo>
                  <a:cubicBezTo>
                    <a:pt x="3024" y="2780"/>
                    <a:pt x="3046" y="2785"/>
                    <a:pt x="3074" y="2791"/>
                  </a:cubicBezTo>
                  <a:cubicBezTo>
                    <a:pt x="3092" y="2796"/>
                    <a:pt x="3114" y="2796"/>
                    <a:pt x="3137" y="2796"/>
                  </a:cubicBezTo>
                  <a:lnTo>
                    <a:pt x="3153" y="2796"/>
                  </a:lnTo>
                  <a:cubicBezTo>
                    <a:pt x="3182" y="2791"/>
                    <a:pt x="3205" y="2785"/>
                    <a:pt x="3234" y="2780"/>
                  </a:cubicBezTo>
                  <a:cubicBezTo>
                    <a:pt x="3256" y="2767"/>
                    <a:pt x="3279" y="2757"/>
                    <a:pt x="3302" y="2739"/>
                  </a:cubicBezTo>
                  <a:cubicBezTo>
                    <a:pt x="3318" y="2728"/>
                    <a:pt x="3336" y="2712"/>
                    <a:pt x="3352" y="2694"/>
                  </a:cubicBezTo>
                  <a:cubicBezTo>
                    <a:pt x="3365" y="2683"/>
                    <a:pt x="3376" y="2665"/>
                    <a:pt x="3386" y="2643"/>
                  </a:cubicBezTo>
                  <a:cubicBezTo>
                    <a:pt x="3399" y="2620"/>
                    <a:pt x="3404" y="2597"/>
                    <a:pt x="3410" y="2575"/>
                  </a:cubicBezTo>
                  <a:cubicBezTo>
                    <a:pt x="3415" y="2552"/>
                    <a:pt x="3415" y="2523"/>
                    <a:pt x="3415" y="2495"/>
                  </a:cubicBezTo>
                  <a:cubicBezTo>
                    <a:pt x="3410" y="2473"/>
                    <a:pt x="3404" y="2450"/>
                    <a:pt x="3399" y="2426"/>
                  </a:cubicBezTo>
                  <a:cubicBezTo>
                    <a:pt x="3386" y="2398"/>
                    <a:pt x="3376" y="2376"/>
                    <a:pt x="3358" y="2347"/>
                  </a:cubicBezTo>
                  <a:cubicBezTo>
                    <a:pt x="3331" y="2285"/>
                    <a:pt x="3352" y="2216"/>
                    <a:pt x="3410" y="2188"/>
                  </a:cubicBezTo>
                  <a:cubicBezTo>
                    <a:pt x="3426" y="2182"/>
                    <a:pt x="3444" y="2177"/>
                    <a:pt x="3467" y="2177"/>
                  </a:cubicBezTo>
                  <a:cubicBezTo>
                    <a:pt x="3512" y="2177"/>
                    <a:pt x="3551" y="2200"/>
                    <a:pt x="3569" y="2240"/>
                  </a:cubicBezTo>
                  <a:cubicBezTo>
                    <a:pt x="3586" y="2274"/>
                    <a:pt x="3609" y="2308"/>
                    <a:pt x="3631" y="2342"/>
                  </a:cubicBezTo>
                  <a:cubicBezTo>
                    <a:pt x="3665" y="2392"/>
                    <a:pt x="3699" y="2439"/>
                    <a:pt x="3745" y="2478"/>
                  </a:cubicBezTo>
                  <a:cubicBezTo>
                    <a:pt x="3790" y="2512"/>
                    <a:pt x="3835" y="2541"/>
                    <a:pt x="3882" y="2563"/>
                  </a:cubicBezTo>
                  <a:cubicBezTo>
                    <a:pt x="3927" y="2586"/>
                    <a:pt x="3978" y="2602"/>
                    <a:pt x="4034" y="2615"/>
                  </a:cubicBezTo>
                  <a:cubicBezTo>
                    <a:pt x="4086" y="2626"/>
                    <a:pt x="4137" y="2626"/>
                    <a:pt x="4183" y="2626"/>
                  </a:cubicBezTo>
                  <a:lnTo>
                    <a:pt x="4244" y="2626"/>
                  </a:lnTo>
                  <a:cubicBezTo>
                    <a:pt x="4319" y="2615"/>
                    <a:pt x="4398" y="2597"/>
                    <a:pt x="4477" y="2575"/>
                  </a:cubicBezTo>
                  <a:cubicBezTo>
                    <a:pt x="4540" y="2547"/>
                    <a:pt x="4603" y="2512"/>
                    <a:pt x="4666" y="2473"/>
                  </a:cubicBezTo>
                  <a:cubicBezTo>
                    <a:pt x="4711" y="2439"/>
                    <a:pt x="4756" y="2398"/>
                    <a:pt x="4797" y="2358"/>
                  </a:cubicBezTo>
                  <a:cubicBezTo>
                    <a:pt x="4818" y="2324"/>
                    <a:pt x="4842" y="2290"/>
                    <a:pt x="4865" y="2256"/>
                  </a:cubicBezTo>
                  <a:cubicBezTo>
                    <a:pt x="4876" y="2222"/>
                    <a:pt x="4881" y="2193"/>
                    <a:pt x="4892" y="2166"/>
                  </a:cubicBezTo>
                  <a:cubicBezTo>
                    <a:pt x="4892" y="2143"/>
                    <a:pt x="4899" y="2125"/>
                    <a:pt x="4899" y="2109"/>
                  </a:cubicBezTo>
                  <a:lnTo>
                    <a:pt x="4899" y="2086"/>
                  </a:lnTo>
                  <a:cubicBezTo>
                    <a:pt x="4892" y="2051"/>
                    <a:pt x="4881" y="2017"/>
                    <a:pt x="4876" y="1989"/>
                  </a:cubicBezTo>
                  <a:cubicBezTo>
                    <a:pt x="4858" y="1955"/>
                    <a:pt x="4842" y="1915"/>
                    <a:pt x="4818" y="1881"/>
                  </a:cubicBezTo>
                  <a:cubicBezTo>
                    <a:pt x="4813" y="1876"/>
                    <a:pt x="4808" y="1870"/>
                    <a:pt x="4802" y="1865"/>
                  </a:cubicBezTo>
                  <a:cubicBezTo>
                    <a:pt x="4790" y="1847"/>
                    <a:pt x="4779" y="1831"/>
                    <a:pt x="4768" y="1818"/>
                  </a:cubicBezTo>
                  <a:cubicBezTo>
                    <a:pt x="4716" y="1768"/>
                    <a:pt x="4711" y="1689"/>
                    <a:pt x="4750" y="1626"/>
                  </a:cubicBezTo>
                  <a:cubicBezTo>
                    <a:pt x="4779" y="1586"/>
                    <a:pt x="4831" y="1552"/>
                    <a:pt x="4881" y="1552"/>
                  </a:cubicBezTo>
                  <a:cubicBezTo>
                    <a:pt x="4899" y="1552"/>
                    <a:pt x="4915" y="1558"/>
                    <a:pt x="4933" y="1563"/>
                  </a:cubicBezTo>
                  <a:cubicBezTo>
                    <a:pt x="5007" y="1592"/>
                    <a:pt x="5091" y="1621"/>
                    <a:pt x="5177" y="1637"/>
                  </a:cubicBezTo>
                  <a:lnTo>
                    <a:pt x="5193" y="1637"/>
                  </a:lnTo>
                  <a:cubicBezTo>
                    <a:pt x="5193" y="1637"/>
                    <a:pt x="5193" y="1642"/>
                    <a:pt x="5199" y="1642"/>
                  </a:cubicBezTo>
                  <a:cubicBezTo>
                    <a:pt x="5279" y="1655"/>
                    <a:pt x="5364" y="1660"/>
                    <a:pt x="5444" y="1666"/>
                  </a:cubicBezTo>
                  <a:lnTo>
                    <a:pt x="5472" y="1666"/>
                  </a:lnTo>
                  <a:cubicBezTo>
                    <a:pt x="5506" y="1666"/>
                    <a:pt x="5540" y="1660"/>
                    <a:pt x="5574" y="1660"/>
                  </a:cubicBezTo>
                  <a:cubicBezTo>
                    <a:pt x="5671" y="1648"/>
                    <a:pt x="5768" y="1631"/>
                    <a:pt x="5854" y="1603"/>
                  </a:cubicBezTo>
                  <a:cubicBezTo>
                    <a:pt x="5909" y="1574"/>
                    <a:pt x="5961" y="1546"/>
                    <a:pt x="6012" y="1518"/>
                  </a:cubicBezTo>
                  <a:cubicBezTo>
                    <a:pt x="6051" y="1484"/>
                    <a:pt x="6092" y="1456"/>
                    <a:pt x="6119" y="1416"/>
                  </a:cubicBezTo>
                  <a:cubicBezTo>
                    <a:pt x="6148" y="1387"/>
                    <a:pt x="6166" y="1353"/>
                    <a:pt x="6188" y="1319"/>
                  </a:cubicBezTo>
                  <a:cubicBezTo>
                    <a:pt x="6188" y="1319"/>
                    <a:pt x="6188" y="1314"/>
                    <a:pt x="6194" y="1307"/>
                  </a:cubicBezTo>
                  <a:cubicBezTo>
                    <a:pt x="6211" y="1267"/>
                    <a:pt x="6229" y="1222"/>
                    <a:pt x="6239" y="1177"/>
                  </a:cubicBezTo>
                  <a:cubicBezTo>
                    <a:pt x="6239" y="1136"/>
                    <a:pt x="6245" y="1097"/>
                    <a:pt x="6239" y="1057"/>
                  </a:cubicBezTo>
                  <a:cubicBezTo>
                    <a:pt x="6234" y="1007"/>
                    <a:pt x="6222" y="960"/>
                    <a:pt x="6205" y="910"/>
                  </a:cubicBezTo>
                  <a:cubicBezTo>
                    <a:pt x="6182" y="853"/>
                    <a:pt x="6154" y="802"/>
                    <a:pt x="6119" y="750"/>
                  </a:cubicBezTo>
                  <a:cubicBezTo>
                    <a:pt x="6085" y="705"/>
                    <a:pt x="6046" y="659"/>
                    <a:pt x="6001" y="614"/>
                  </a:cubicBezTo>
                  <a:cubicBezTo>
                    <a:pt x="5995" y="609"/>
                    <a:pt x="5983" y="598"/>
                    <a:pt x="5972" y="591"/>
                  </a:cubicBezTo>
                  <a:cubicBezTo>
                    <a:pt x="5978" y="609"/>
                    <a:pt x="5983" y="625"/>
                    <a:pt x="5995" y="643"/>
                  </a:cubicBezTo>
                  <a:cubicBezTo>
                    <a:pt x="5995" y="666"/>
                    <a:pt x="5990" y="688"/>
                    <a:pt x="5990" y="711"/>
                  </a:cubicBezTo>
                  <a:cubicBezTo>
                    <a:pt x="5983" y="745"/>
                    <a:pt x="5972" y="779"/>
                    <a:pt x="5956" y="813"/>
                  </a:cubicBezTo>
                  <a:cubicBezTo>
                    <a:pt x="5933" y="864"/>
                    <a:pt x="5904" y="905"/>
                    <a:pt x="5870" y="944"/>
                  </a:cubicBezTo>
                  <a:cubicBezTo>
                    <a:pt x="5830" y="995"/>
                    <a:pt x="5785" y="1041"/>
                    <a:pt x="5728" y="1080"/>
                  </a:cubicBezTo>
                  <a:cubicBezTo>
                    <a:pt x="5671" y="1120"/>
                    <a:pt x="5608" y="1149"/>
                    <a:pt x="5534" y="1183"/>
                  </a:cubicBezTo>
                  <a:cubicBezTo>
                    <a:pt x="5432" y="1217"/>
                    <a:pt x="5330" y="1239"/>
                    <a:pt x="5222" y="1251"/>
                  </a:cubicBezTo>
                  <a:cubicBezTo>
                    <a:pt x="5183" y="1251"/>
                    <a:pt x="5138" y="1256"/>
                    <a:pt x="5091" y="1256"/>
                  </a:cubicBezTo>
                  <a:cubicBezTo>
                    <a:pt x="5001" y="1256"/>
                    <a:pt x="4910" y="1245"/>
                    <a:pt x="4813" y="1233"/>
                  </a:cubicBezTo>
                  <a:cubicBezTo>
                    <a:pt x="4739" y="1222"/>
                    <a:pt x="4666" y="1205"/>
                    <a:pt x="4592" y="1183"/>
                  </a:cubicBezTo>
                  <a:cubicBezTo>
                    <a:pt x="4540" y="1165"/>
                    <a:pt x="4483" y="1149"/>
                    <a:pt x="4432" y="1131"/>
                  </a:cubicBezTo>
                  <a:lnTo>
                    <a:pt x="4353" y="1102"/>
                  </a:lnTo>
                  <a:cubicBezTo>
                    <a:pt x="4347" y="1102"/>
                    <a:pt x="4341" y="1097"/>
                    <a:pt x="4330" y="1097"/>
                  </a:cubicBezTo>
                  <a:cubicBezTo>
                    <a:pt x="4307" y="1097"/>
                    <a:pt x="4291" y="1109"/>
                    <a:pt x="4273" y="1125"/>
                  </a:cubicBezTo>
                  <a:cubicBezTo>
                    <a:pt x="4262" y="1131"/>
                    <a:pt x="4251" y="1149"/>
                    <a:pt x="4251" y="1160"/>
                  </a:cubicBezTo>
                  <a:cubicBezTo>
                    <a:pt x="4239" y="1177"/>
                    <a:pt x="4239" y="1211"/>
                    <a:pt x="4257" y="1228"/>
                  </a:cubicBezTo>
                  <a:cubicBezTo>
                    <a:pt x="4341" y="1348"/>
                    <a:pt x="4427" y="1466"/>
                    <a:pt x="4483" y="1608"/>
                  </a:cubicBezTo>
                  <a:cubicBezTo>
                    <a:pt x="4501" y="1648"/>
                    <a:pt x="4512" y="1689"/>
                    <a:pt x="4517" y="1728"/>
                  </a:cubicBezTo>
                  <a:cubicBezTo>
                    <a:pt x="4517" y="1762"/>
                    <a:pt x="4517" y="1791"/>
                    <a:pt x="4512" y="1818"/>
                  </a:cubicBezTo>
                  <a:cubicBezTo>
                    <a:pt x="4506" y="1841"/>
                    <a:pt x="4501" y="1870"/>
                    <a:pt x="4490" y="1893"/>
                  </a:cubicBezTo>
                  <a:cubicBezTo>
                    <a:pt x="4477" y="1915"/>
                    <a:pt x="4461" y="1944"/>
                    <a:pt x="4438" y="1967"/>
                  </a:cubicBezTo>
                  <a:cubicBezTo>
                    <a:pt x="4415" y="2001"/>
                    <a:pt x="4387" y="2023"/>
                    <a:pt x="4353" y="2046"/>
                  </a:cubicBezTo>
                  <a:cubicBezTo>
                    <a:pt x="4319" y="2075"/>
                    <a:pt x="4278" y="2098"/>
                    <a:pt x="4233" y="2114"/>
                  </a:cubicBezTo>
                  <a:cubicBezTo>
                    <a:pt x="4183" y="2132"/>
                    <a:pt x="4137" y="2143"/>
                    <a:pt x="4092" y="2148"/>
                  </a:cubicBezTo>
                  <a:lnTo>
                    <a:pt x="4040" y="2148"/>
                  </a:lnTo>
                  <a:cubicBezTo>
                    <a:pt x="4012" y="2148"/>
                    <a:pt x="3984" y="2148"/>
                    <a:pt x="3950" y="2143"/>
                  </a:cubicBezTo>
                  <a:cubicBezTo>
                    <a:pt x="3916" y="2137"/>
                    <a:pt x="3876" y="2125"/>
                    <a:pt x="3835" y="2109"/>
                  </a:cubicBezTo>
                  <a:cubicBezTo>
                    <a:pt x="3801" y="2091"/>
                    <a:pt x="3767" y="2069"/>
                    <a:pt x="3740" y="2046"/>
                  </a:cubicBezTo>
                  <a:cubicBezTo>
                    <a:pt x="3717" y="2023"/>
                    <a:pt x="3693" y="2001"/>
                    <a:pt x="3677" y="1978"/>
                  </a:cubicBezTo>
                  <a:cubicBezTo>
                    <a:pt x="3637" y="1921"/>
                    <a:pt x="3609" y="1859"/>
                    <a:pt x="3591" y="1818"/>
                  </a:cubicBezTo>
                  <a:cubicBezTo>
                    <a:pt x="3562" y="1757"/>
                    <a:pt x="3535" y="1694"/>
                    <a:pt x="3501" y="1631"/>
                  </a:cubicBezTo>
                  <a:cubicBezTo>
                    <a:pt x="3489" y="1603"/>
                    <a:pt x="3460" y="1586"/>
                    <a:pt x="3433" y="1586"/>
                  </a:cubicBezTo>
                  <a:cubicBezTo>
                    <a:pt x="3399" y="1586"/>
                    <a:pt x="3376" y="1597"/>
                    <a:pt x="3358" y="1626"/>
                  </a:cubicBezTo>
                  <a:cubicBezTo>
                    <a:pt x="3302" y="1700"/>
                    <a:pt x="3284" y="1791"/>
                    <a:pt x="3268" y="1876"/>
                  </a:cubicBezTo>
                  <a:cubicBezTo>
                    <a:pt x="3256" y="1927"/>
                    <a:pt x="3245" y="1989"/>
                    <a:pt x="3216" y="2046"/>
                  </a:cubicBezTo>
                  <a:cubicBezTo>
                    <a:pt x="3211" y="2064"/>
                    <a:pt x="3200" y="2080"/>
                    <a:pt x="3187" y="2098"/>
                  </a:cubicBezTo>
                  <a:cubicBezTo>
                    <a:pt x="3182" y="2103"/>
                    <a:pt x="3176" y="2114"/>
                    <a:pt x="3166" y="2120"/>
                  </a:cubicBezTo>
                  <a:cubicBezTo>
                    <a:pt x="3153" y="2125"/>
                    <a:pt x="3137" y="2137"/>
                    <a:pt x="3119" y="2143"/>
                  </a:cubicBezTo>
                  <a:lnTo>
                    <a:pt x="3085" y="2143"/>
                  </a:lnTo>
                  <a:cubicBezTo>
                    <a:pt x="3074" y="2125"/>
                    <a:pt x="3069" y="2109"/>
                    <a:pt x="3063" y="2098"/>
                  </a:cubicBezTo>
                  <a:cubicBezTo>
                    <a:pt x="3040" y="2041"/>
                    <a:pt x="3035" y="1983"/>
                    <a:pt x="3024" y="1927"/>
                  </a:cubicBezTo>
                  <a:lnTo>
                    <a:pt x="3017" y="1881"/>
                  </a:lnTo>
                  <a:cubicBezTo>
                    <a:pt x="3011" y="1836"/>
                    <a:pt x="3006" y="1802"/>
                    <a:pt x="2995" y="1768"/>
                  </a:cubicBezTo>
                  <a:cubicBezTo>
                    <a:pt x="2983" y="1728"/>
                    <a:pt x="2961" y="1700"/>
                    <a:pt x="2927" y="1689"/>
                  </a:cubicBezTo>
                  <a:cubicBezTo>
                    <a:pt x="2915" y="1689"/>
                    <a:pt x="2904" y="1682"/>
                    <a:pt x="2893" y="1682"/>
                  </a:cubicBezTo>
                  <a:cubicBezTo>
                    <a:pt x="2864" y="1682"/>
                    <a:pt x="2836" y="1694"/>
                    <a:pt x="2819" y="1711"/>
                  </a:cubicBezTo>
                  <a:cubicBezTo>
                    <a:pt x="2791" y="1750"/>
                    <a:pt x="2756" y="1784"/>
                    <a:pt x="2728" y="1825"/>
                  </a:cubicBezTo>
                  <a:lnTo>
                    <a:pt x="2705" y="1847"/>
                  </a:lnTo>
                  <a:cubicBezTo>
                    <a:pt x="2688" y="1870"/>
                    <a:pt x="2671" y="1893"/>
                    <a:pt x="2649" y="1921"/>
                  </a:cubicBezTo>
                  <a:cubicBezTo>
                    <a:pt x="2586" y="2001"/>
                    <a:pt x="2500" y="2091"/>
                    <a:pt x="2398" y="2171"/>
                  </a:cubicBezTo>
                  <a:cubicBezTo>
                    <a:pt x="2369" y="2188"/>
                    <a:pt x="2342" y="2206"/>
                    <a:pt x="2313" y="2216"/>
                  </a:cubicBezTo>
                  <a:cubicBezTo>
                    <a:pt x="2295" y="2222"/>
                    <a:pt x="2285" y="2227"/>
                    <a:pt x="2261" y="2227"/>
                  </a:cubicBezTo>
                  <a:lnTo>
                    <a:pt x="2233" y="2227"/>
                  </a:lnTo>
                  <a:cubicBezTo>
                    <a:pt x="2222" y="2227"/>
                    <a:pt x="2211" y="2222"/>
                    <a:pt x="2205" y="2216"/>
                  </a:cubicBezTo>
                  <a:cubicBezTo>
                    <a:pt x="2188" y="2211"/>
                    <a:pt x="2177" y="2206"/>
                    <a:pt x="2165" y="2193"/>
                  </a:cubicBezTo>
                  <a:cubicBezTo>
                    <a:pt x="2143" y="2177"/>
                    <a:pt x="2125" y="2154"/>
                    <a:pt x="2109" y="2132"/>
                  </a:cubicBezTo>
                  <a:cubicBezTo>
                    <a:pt x="2096" y="2120"/>
                    <a:pt x="2091" y="2109"/>
                    <a:pt x="2085" y="2098"/>
                  </a:cubicBezTo>
                  <a:cubicBezTo>
                    <a:pt x="2080" y="2080"/>
                    <a:pt x="2080" y="2064"/>
                    <a:pt x="2075" y="2051"/>
                  </a:cubicBezTo>
                  <a:cubicBezTo>
                    <a:pt x="2075" y="1983"/>
                    <a:pt x="2075" y="1915"/>
                    <a:pt x="2080" y="1847"/>
                  </a:cubicBezTo>
                  <a:lnTo>
                    <a:pt x="2085" y="1773"/>
                  </a:lnTo>
                  <a:cubicBezTo>
                    <a:pt x="2091" y="1723"/>
                    <a:pt x="2085" y="1676"/>
                    <a:pt x="2085" y="1637"/>
                  </a:cubicBezTo>
                  <a:cubicBezTo>
                    <a:pt x="2080" y="1597"/>
                    <a:pt x="2062" y="1563"/>
                    <a:pt x="2040" y="1540"/>
                  </a:cubicBezTo>
                  <a:cubicBezTo>
                    <a:pt x="2017" y="1511"/>
                    <a:pt x="1989" y="1501"/>
                    <a:pt x="1949" y="1501"/>
                  </a:cubicBezTo>
                  <a:cubicBezTo>
                    <a:pt x="1899" y="1501"/>
                    <a:pt x="1847" y="1524"/>
                    <a:pt x="1796" y="1546"/>
                  </a:cubicBezTo>
                  <a:cubicBezTo>
                    <a:pt x="1762" y="1569"/>
                    <a:pt x="1721" y="1586"/>
                    <a:pt x="1687" y="1608"/>
                  </a:cubicBezTo>
                  <a:lnTo>
                    <a:pt x="1671" y="1621"/>
                  </a:lnTo>
                  <a:lnTo>
                    <a:pt x="1648" y="1631"/>
                  </a:lnTo>
                  <a:cubicBezTo>
                    <a:pt x="1631" y="1642"/>
                    <a:pt x="1608" y="1655"/>
                    <a:pt x="1585" y="1666"/>
                  </a:cubicBezTo>
                  <a:cubicBezTo>
                    <a:pt x="1506" y="1694"/>
                    <a:pt x="1421" y="1711"/>
                    <a:pt x="1319" y="1723"/>
                  </a:cubicBezTo>
                  <a:lnTo>
                    <a:pt x="1301" y="1728"/>
                  </a:lnTo>
                  <a:lnTo>
                    <a:pt x="1183" y="1728"/>
                  </a:lnTo>
                  <a:cubicBezTo>
                    <a:pt x="1125" y="1728"/>
                    <a:pt x="1063" y="1728"/>
                    <a:pt x="1005" y="1716"/>
                  </a:cubicBezTo>
                  <a:cubicBezTo>
                    <a:pt x="944" y="1705"/>
                    <a:pt x="892" y="1689"/>
                    <a:pt x="847" y="1671"/>
                  </a:cubicBezTo>
                  <a:cubicBezTo>
                    <a:pt x="819" y="1655"/>
                    <a:pt x="795" y="1637"/>
                    <a:pt x="774" y="1621"/>
                  </a:cubicBezTo>
                  <a:cubicBezTo>
                    <a:pt x="756" y="1608"/>
                    <a:pt x="739" y="1592"/>
                    <a:pt x="727" y="1574"/>
                  </a:cubicBezTo>
                  <a:cubicBezTo>
                    <a:pt x="722" y="1563"/>
                    <a:pt x="711" y="1546"/>
                    <a:pt x="705" y="1535"/>
                  </a:cubicBezTo>
                  <a:cubicBezTo>
                    <a:pt x="693" y="1511"/>
                    <a:pt x="693" y="1490"/>
                    <a:pt x="688" y="1466"/>
                  </a:cubicBezTo>
                  <a:cubicBezTo>
                    <a:pt x="688" y="1443"/>
                    <a:pt x="688" y="1416"/>
                    <a:pt x="693" y="1393"/>
                  </a:cubicBezTo>
                  <a:cubicBezTo>
                    <a:pt x="699" y="1341"/>
                    <a:pt x="716" y="1296"/>
                    <a:pt x="739" y="1245"/>
                  </a:cubicBezTo>
                  <a:cubicBezTo>
                    <a:pt x="767" y="1194"/>
                    <a:pt x="795" y="1143"/>
                    <a:pt x="835" y="1091"/>
                  </a:cubicBezTo>
                  <a:cubicBezTo>
                    <a:pt x="876" y="1046"/>
                    <a:pt x="915" y="1007"/>
                    <a:pt x="960" y="960"/>
                  </a:cubicBezTo>
                  <a:cubicBezTo>
                    <a:pt x="1005" y="915"/>
                    <a:pt x="1057" y="864"/>
                    <a:pt x="1097" y="813"/>
                  </a:cubicBezTo>
                  <a:cubicBezTo>
                    <a:pt x="1108" y="802"/>
                    <a:pt x="1108" y="785"/>
                    <a:pt x="1102" y="774"/>
                  </a:cubicBezTo>
                  <a:cubicBezTo>
                    <a:pt x="1102" y="756"/>
                    <a:pt x="1091" y="745"/>
                    <a:pt x="1068" y="734"/>
                  </a:cubicBezTo>
                  <a:cubicBezTo>
                    <a:pt x="989" y="700"/>
                    <a:pt x="898" y="693"/>
                    <a:pt x="808" y="688"/>
                  </a:cubicBezTo>
                  <a:cubicBezTo>
                    <a:pt x="761" y="688"/>
                    <a:pt x="722" y="682"/>
                    <a:pt x="677" y="677"/>
                  </a:cubicBezTo>
                  <a:cubicBezTo>
                    <a:pt x="619" y="666"/>
                    <a:pt x="557" y="643"/>
                    <a:pt x="478" y="609"/>
                  </a:cubicBezTo>
                  <a:cubicBezTo>
                    <a:pt x="398" y="569"/>
                    <a:pt x="323" y="523"/>
                    <a:pt x="255" y="472"/>
                  </a:cubicBezTo>
                  <a:cubicBezTo>
                    <a:pt x="199" y="420"/>
                    <a:pt x="160" y="375"/>
                    <a:pt x="119" y="325"/>
                  </a:cubicBezTo>
                  <a:cubicBezTo>
                    <a:pt x="97" y="291"/>
                    <a:pt x="79" y="250"/>
                    <a:pt x="63" y="210"/>
                  </a:cubicBezTo>
                  <a:cubicBezTo>
                    <a:pt x="51" y="176"/>
                    <a:pt x="40" y="142"/>
                    <a:pt x="34" y="108"/>
                  </a:cubicBezTo>
                  <a:lnTo>
                    <a:pt x="34" y="86"/>
                  </a:lnTo>
                  <a:cubicBezTo>
                    <a:pt x="40" y="69"/>
                    <a:pt x="45" y="52"/>
                    <a:pt x="51" y="29"/>
                  </a:cubicBezTo>
                  <a:cubicBezTo>
                    <a:pt x="58" y="24"/>
                    <a:pt x="58" y="11"/>
                    <a:pt x="58" y="0"/>
                  </a:cubicBezTo>
                  <a:close/>
                </a:path>
              </a:pathLst>
            </a:custGeom>
            <a:solidFill>
              <a:srgbClr val="469F4D"/>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2" name="Google Shape;2276;p27"/>
            <p:cNvSpPr>
              <a:spLocks noChangeArrowheads="1"/>
            </p:cNvSpPr>
            <p:nvPr/>
          </p:nvSpPr>
          <p:spPr bwMode="auto">
            <a:xfrm flipH="1">
              <a:off x="1112504" y="3486050"/>
              <a:ext cx="200230" cy="231514"/>
            </a:xfrm>
            <a:custGeom>
              <a:avLst/>
              <a:gdLst>
                <a:gd name="T0" fmla="*/ 0 w 6791"/>
                <a:gd name="T1" fmla="*/ 0 h 7857"/>
                <a:gd name="T2" fmla="*/ 6791 w 6791"/>
                <a:gd name="T3" fmla="*/ 7857 h 7857"/>
              </a:gdLst>
              <a:ahLst/>
              <a:cxnLst/>
              <a:rect l="T0" t="T1" r="T2" b="T3"/>
              <a:pathLst>
                <a:path w="6791" h="7857" extrusionOk="0">
                  <a:moveTo>
                    <a:pt x="3252" y="279"/>
                  </a:moveTo>
                  <a:cubicBezTo>
                    <a:pt x="3286" y="279"/>
                    <a:pt x="3325" y="279"/>
                    <a:pt x="3359" y="284"/>
                  </a:cubicBezTo>
                  <a:cubicBezTo>
                    <a:pt x="3399" y="297"/>
                    <a:pt x="3438" y="308"/>
                    <a:pt x="3478" y="324"/>
                  </a:cubicBezTo>
                  <a:cubicBezTo>
                    <a:pt x="3507" y="336"/>
                    <a:pt x="3530" y="353"/>
                    <a:pt x="3558" y="376"/>
                  </a:cubicBezTo>
                  <a:cubicBezTo>
                    <a:pt x="3586" y="399"/>
                    <a:pt x="3609" y="426"/>
                    <a:pt x="3632" y="455"/>
                  </a:cubicBezTo>
                  <a:cubicBezTo>
                    <a:pt x="3666" y="507"/>
                    <a:pt x="3688" y="563"/>
                    <a:pt x="3717" y="625"/>
                  </a:cubicBezTo>
                  <a:cubicBezTo>
                    <a:pt x="3751" y="733"/>
                    <a:pt x="3779" y="848"/>
                    <a:pt x="3803" y="961"/>
                  </a:cubicBezTo>
                  <a:lnTo>
                    <a:pt x="3808" y="972"/>
                  </a:lnTo>
                  <a:cubicBezTo>
                    <a:pt x="3824" y="1074"/>
                    <a:pt x="3848" y="1171"/>
                    <a:pt x="3882" y="1268"/>
                  </a:cubicBezTo>
                  <a:cubicBezTo>
                    <a:pt x="3899" y="1320"/>
                    <a:pt x="3927" y="1354"/>
                    <a:pt x="3968" y="1365"/>
                  </a:cubicBezTo>
                  <a:cubicBezTo>
                    <a:pt x="3979" y="1370"/>
                    <a:pt x="3995" y="1370"/>
                    <a:pt x="4007" y="1370"/>
                  </a:cubicBezTo>
                  <a:lnTo>
                    <a:pt x="4036" y="1370"/>
                  </a:lnTo>
                  <a:cubicBezTo>
                    <a:pt x="4063" y="1359"/>
                    <a:pt x="4097" y="1341"/>
                    <a:pt x="4115" y="1313"/>
                  </a:cubicBezTo>
                  <a:cubicBezTo>
                    <a:pt x="4165" y="1205"/>
                    <a:pt x="4228" y="1108"/>
                    <a:pt x="4302" y="1024"/>
                  </a:cubicBezTo>
                  <a:cubicBezTo>
                    <a:pt x="4382" y="927"/>
                    <a:pt x="4472" y="848"/>
                    <a:pt x="4564" y="779"/>
                  </a:cubicBezTo>
                  <a:cubicBezTo>
                    <a:pt x="4643" y="728"/>
                    <a:pt x="4718" y="688"/>
                    <a:pt x="4791" y="659"/>
                  </a:cubicBezTo>
                  <a:cubicBezTo>
                    <a:pt x="4842" y="643"/>
                    <a:pt x="4894" y="631"/>
                    <a:pt x="4944" y="620"/>
                  </a:cubicBezTo>
                  <a:lnTo>
                    <a:pt x="4978" y="620"/>
                  </a:lnTo>
                  <a:cubicBezTo>
                    <a:pt x="5007" y="620"/>
                    <a:pt x="5035" y="625"/>
                    <a:pt x="5064" y="625"/>
                  </a:cubicBezTo>
                  <a:cubicBezTo>
                    <a:pt x="5098" y="638"/>
                    <a:pt x="5132" y="649"/>
                    <a:pt x="5166" y="659"/>
                  </a:cubicBezTo>
                  <a:cubicBezTo>
                    <a:pt x="5200" y="683"/>
                    <a:pt x="5229" y="699"/>
                    <a:pt x="5263" y="728"/>
                  </a:cubicBezTo>
                  <a:cubicBezTo>
                    <a:pt x="5290" y="756"/>
                    <a:pt x="5314" y="779"/>
                    <a:pt x="5337" y="808"/>
                  </a:cubicBezTo>
                  <a:cubicBezTo>
                    <a:pt x="5353" y="835"/>
                    <a:pt x="5365" y="859"/>
                    <a:pt x="5382" y="893"/>
                  </a:cubicBezTo>
                  <a:cubicBezTo>
                    <a:pt x="5393" y="921"/>
                    <a:pt x="5400" y="961"/>
                    <a:pt x="5405" y="1000"/>
                  </a:cubicBezTo>
                  <a:cubicBezTo>
                    <a:pt x="5405" y="1052"/>
                    <a:pt x="5405" y="1108"/>
                    <a:pt x="5393" y="1171"/>
                  </a:cubicBezTo>
                  <a:cubicBezTo>
                    <a:pt x="5359" y="1354"/>
                    <a:pt x="5274" y="1524"/>
                    <a:pt x="5206" y="1677"/>
                  </a:cubicBezTo>
                  <a:cubicBezTo>
                    <a:pt x="5161" y="1774"/>
                    <a:pt x="5120" y="1853"/>
                    <a:pt x="5093" y="1944"/>
                  </a:cubicBezTo>
                  <a:cubicBezTo>
                    <a:pt x="5080" y="1973"/>
                    <a:pt x="5086" y="2007"/>
                    <a:pt x="5104" y="2035"/>
                  </a:cubicBezTo>
                  <a:cubicBezTo>
                    <a:pt x="5120" y="2063"/>
                    <a:pt x="5154" y="2080"/>
                    <a:pt x="5183" y="2080"/>
                  </a:cubicBezTo>
                  <a:cubicBezTo>
                    <a:pt x="5195" y="2080"/>
                    <a:pt x="5200" y="2080"/>
                    <a:pt x="5211" y="2075"/>
                  </a:cubicBezTo>
                  <a:cubicBezTo>
                    <a:pt x="5308" y="2046"/>
                    <a:pt x="5410" y="2023"/>
                    <a:pt x="5507" y="2012"/>
                  </a:cubicBezTo>
                  <a:cubicBezTo>
                    <a:pt x="5547" y="2007"/>
                    <a:pt x="5581" y="2007"/>
                    <a:pt x="5615" y="2007"/>
                  </a:cubicBezTo>
                  <a:cubicBezTo>
                    <a:pt x="5689" y="2007"/>
                    <a:pt x="5757" y="2012"/>
                    <a:pt x="5830" y="2023"/>
                  </a:cubicBezTo>
                  <a:cubicBezTo>
                    <a:pt x="5911" y="2041"/>
                    <a:pt x="5990" y="2070"/>
                    <a:pt x="6069" y="2104"/>
                  </a:cubicBezTo>
                  <a:cubicBezTo>
                    <a:pt x="6132" y="2138"/>
                    <a:pt x="6189" y="2172"/>
                    <a:pt x="6245" y="2217"/>
                  </a:cubicBezTo>
                  <a:cubicBezTo>
                    <a:pt x="6286" y="2256"/>
                    <a:pt x="6326" y="2296"/>
                    <a:pt x="6354" y="2336"/>
                  </a:cubicBezTo>
                  <a:cubicBezTo>
                    <a:pt x="6381" y="2376"/>
                    <a:pt x="6399" y="2416"/>
                    <a:pt x="6416" y="2456"/>
                  </a:cubicBezTo>
                  <a:cubicBezTo>
                    <a:pt x="6428" y="2490"/>
                    <a:pt x="6439" y="2529"/>
                    <a:pt x="6444" y="2563"/>
                  </a:cubicBezTo>
                  <a:cubicBezTo>
                    <a:pt x="6444" y="2597"/>
                    <a:pt x="6444" y="2631"/>
                    <a:pt x="6439" y="2666"/>
                  </a:cubicBezTo>
                  <a:cubicBezTo>
                    <a:pt x="6433" y="2700"/>
                    <a:pt x="6422" y="2728"/>
                    <a:pt x="6410" y="2757"/>
                  </a:cubicBezTo>
                  <a:cubicBezTo>
                    <a:pt x="6394" y="2791"/>
                    <a:pt x="6371" y="2820"/>
                    <a:pt x="6347" y="2854"/>
                  </a:cubicBezTo>
                  <a:cubicBezTo>
                    <a:pt x="6313" y="2893"/>
                    <a:pt x="6268" y="2927"/>
                    <a:pt x="6223" y="2961"/>
                  </a:cubicBezTo>
                  <a:cubicBezTo>
                    <a:pt x="6161" y="3006"/>
                    <a:pt x="6087" y="3041"/>
                    <a:pt x="6006" y="3075"/>
                  </a:cubicBezTo>
                  <a:cubicBezTo>
                    <a:pt x="5945" y="3098"/>
                    <a:pt x="5882" y="3114"/>
                    <a:pt x="5791" y="3132"/>
                  </a:cubicBezTo>
                  <a:cubicBezTo>
                    <a:pt x="5746" y="3143"/>
                    <a:pt x="5706" y="3188"/>
                    <a:pt x="5706" y="3234"/>
                  </a:cubicBezTo>
                  <a:cubicBezTo>
                    <a:pt x="5706" y="3263"/>
                    <a:pt x="5712" y="3297"/>
                    <a:pt x="5734" y="3313"/>
                  </a:cubicBezTo>
                  <a:cubicBezTo>
                    <a:pt x="5751" y="3336"/>
                    <a:pt x="5780" y="3347"/>
                    <a:pt x="5809" y="3353"/>
                  </a:cubicBezTo>
                  <a:lnTo>
                    <a:pt x="5830" y="3353"/>
                  </a:lnTo>
                  <a:cubicBezTo>
                    <a:pt x="5899" y="3371"/>
                    <a:pt x="5961" y="3387"/>
                    <a:pt x="6024" y="3416"/>
                  </a:cubicBezTo>
                  <a:cubicBezTo>
                    <a:pt x="6092" y="3450"/>
                    <a:pt x="6155" y="3495"/>
                    <a:pt x="6229" y="3552"/>
                  </a:cubicBezTo>
                  <a:cubicBezTo>
                    <a:pt x="6291" y="3609"/>
                    <a:pt x="6342" y="3660"/>
                    <a:pt x="6381" y="3722"/>
                  </a:cubicBezTo>
                  <a:cubicBezTo>
                    <a:pt x="6416" y="3774"/>
                    <a:pt x="6444" y="3825"/>
                    <a:pt x="6467" y="3882"/>
                  </a:cubicBezTo>
                  <a:cubicBezTo>
                    <a:pt x="6484" y="3932"/>
                    <a:pt x="6496" y="3979"/>
                    <a:pt x="6501" y="4029"/>
                  </a:cubicBezTo>
                  <a:cubicBezTo>
                    <a:pt x="6507" y="4069"/>
                    <a:pt x="6501" y="4108"/>
                    <a:pt x="6501" y="4149"/>
                  </a:cubicBezTo>
                  <a:cubicBezTo>
                    <a:pt x="6491" y="4194"/>
                    <a:pt x="6473" y="4239"/>
                    <a:pt x="6456" y="4279"/>
                  </a:cubicBezTo>
                  <a:cubicBezTo>
                    <a:pt x="6433" y="4320"/>
                    <a:pt x="6410" y="4354"/>
                    <a:pt x="6381" y="4388"/>
                  </a:cubicBezTo>
                  <a:cubicBezTo>
                    <a:pt x="6354" y="4428"/>
                    <a:pt x="6313" y="4456"/>
                    <a:pt x="6274" y="4490"/>
                  </a:cubicBezTo>
                  <a:cubicBezTo>
                    <a:pt x="6223" y="4518"/>
                    <a:pt x="6171" y="4546"/>
                    <a:pt x="6116" y="4575"/>
                  </a:cubicBezTo>
                  <a:cubicBezTo>
                    <a:pt x="6030" y="4603"/>
                    <a:pt x="5933" y="4620"/>
                    <a:pt x="5836" y="4632"/>
                  </a:cubicBezTo>
                  <a:cubicBezTo>
                    <a:pt x="5802" y="4632"/>
                    <a:pt x="5768" y="4638"/>
                    <a:pt x="5734" y="4638"/>
                  </a:cubicBezTo>
                  <a:cubicBezTo>
                    <a:pt x="5644" y="4638"/>
                    <a:pt x="5552" y="4627"/>
                    <a:pt x="5455" y="4609"/>
                  </a:cubicBezTo>
                  <a:cubicBezTo>
                    <a:pt x="5365" y="4593"/>
                    <a:pt x="5274" y="4569"/>
                    <a:pt x="5195" y="4535"/>
                  </a:cubicBezTo>
                  <a:cubicBezTo>
                    <a:pt x="5177" y="4530"/>
                    <a:pt x="5161" y="4530"/>
                    <a:pt x="5143" y="4530"/>
                  </a:cubicBezTo>
                  <a:cubicBezTo>
                    <a:pt x="5093" y="4530"/>
                    <a:pt x="5041" y="4558"/>
                    <a:pt x="5012" y="4598"/>
                  </a:cubicBezTo>
                  <a:cubicBezTo>
                    <a:pt x="4973" y="4661"/>
                    <a:pt x="4978" y="4740"/>
                    <a:pt x="5030" y="4790"/>
                  </a:cubicBezTo>
                  <a:cubicBezTo>
                    <a:pt x="5046" y="4808"/>
                    <a:pt x="5064" y="4831"/>
                    <a:pt x="5080" y="4853"/>
                  </a:cubicBezTo>
                  <a:cubicBezTo>
                    <a:pt x="5104" y="4887"/>
                    <a:pt x="5120" y="4927"/>
                    <a:pt x="5138" y="4961"/>
                  </a:cubicBezTo>
                  <a:cubicBezTo>
                    <a:pt x="5143" y="4989"/>
                    <a:pt x="5154" y="5023"/>
                    <a:pt x="5161" y="5058"/>
                  </a:cubicBezTo>
                  <a:cubicBezTo>
                    <a:pt x="5161" y="5086"/>
                    <a:pt x="5154" y="5109"/>
                    <a:pt x="5154" y="5138"/>
                  </a:cubicBezTo>
                  <a:cubicBezTo>
                    <a:pt x="5143" y="5165"/>
                    <a:pt x="5138" y="5194"/>
                    <a:pt x="5120" y="5223"/>
                  </a:cubicBezTo>
                  <a:cubicBezTo>
                    <a:pt x="5104" y="5262"/>
                    <a:pt x="5080" y="5296"/>
                    <a:pt x="5059" y="5330"/>
                  </a:cubicBezTo>
                  <a:cubicBezTo>
                    <a:pt x="5018" y="5370"/>
                    <a:pt x="4973" y="5411"/>
                    <a:pt x="4928" y="5445"/>
                  </a:cubicBezTo>
                  <a:cubicBezTo>
                    <a:pt x="4865" y="5484"/>
                    <a:pt x="4802" y="5519"/>
                    <a:pt x="4739" y="5547"/>
                  </a:cubicBezTo>
                  <a:cubicBezTo>
                    <a:pt x="4660" y="5569"/>
                    <a:pt x="4581" y="5587"/>
                    <a:pt x="4506" y="5598"/>
                  </a:cubicBezTo>
                  <a:lnTo>
                    <a:pt x="4445" y="5598"/>
                  </a:lnTo>
                  <a:cubicBezTo>
                    <a:pt x="4399" y="5598"/>
                    <a:pt x="4348" y="5598"/>
                    <a:pt x="4296" y="5587"/>
                  </a:cubicBezTo>
                  <a:cubicBezTo>
                    <a:pt x="4240" y="5574"/>
                    <a:pt x="4189" y="5558"/>
                    <a:pt x="4144" y="5535"/>
                  </a:cubicBezTo>
                  <a:cubicBezTo>
                    <a:pt x="4097" y="5513"/>
                    <a:pt x="4052" y="5484"/>
                    <a:pt x="4007" y="5450"/>
                  </a:cubicBezTo>
                  <a:cubicBezTo>
                    <a:pt x="3961" y="5411"/>
                    <a:pt x="3927" y="5364"/>
                    <a:pt x="3893" y="5314"/>
                  </a:cubicBezTo>
                  <a:cubicBezTo>
                    <a:pt x="3871" y="5280"/>
                    <a:pt x="3848" y="5246"/>
                    <a:pt x="3831" y="5212"/>
                  </a:cubicBezTo>
                  <a:cubicBezTo>
                    <a:pt x="3813" y="5172"/>
                    <a:pt x="3774" y="5149"/>
                    <a:pt x="3729" y="5149"/>
                  </a:cubicBezTo>
                  <a:cubicBezTo>
                    <a:pt x="3706" y="5149"/>
                    <a:pt x="3688" y="5154"/>
                    <a:pt x="3672" y="5160"/>
                  </a:cubicBezTo>
                  <a:cubicBezTo>
                    <a:pt x="3614" y="5188"/>
                    <a:pt x="3593" y="5257"/>
                    <a:pt x="3620" y="5319"/>
                  </a:cubicBezTo>
                  <a:cubicBezTo>
                    <a:pt x="3638" y="5348"/>
                    <a:pt x="3648" y="5370"/>
                    <a:pt x="3661" y="5398"/>
                  </a:cubicBezTo>
                  <a:cubicBezTo>
                    <a:pt x="3666" y="5422"/>
                    <a:pt x="3672" y="5445"/>
                    <a:pt x="3677" y="5467"/>
                  </a:cubicBezTo>
                  <a:cubicBezTo>
                    <a:pt x="3677" y="5495"/>
                    <a:pt x="3677" y="5524"/>
                    <a:pt x="3672" y="5547"/>
                  </a:cubicBezTo>
                  <a:cubicBezTo>
                    <a:pt x="3666" y="5569"/>
                    <a:pt x="3661" y="5592"/>
                    <a:pt x="3648" y="5615"/>
                  </a:cubicBezTo>
                  <a:cubicBezTo>
                    <a:pt x="3638" y="5637"/>
                    <a:pt x="3627" y="5655"/>
                    <a:pt x="3614" y="5671"/>
                  </a:cubicBezTo>
                  <a:cubicBezTo>
                    <a:pt x="3598" y="5684"/>
                    <a:pt x="3580" y="5700"/>
                    <a:pt x="3564" y="5711"/>
                  </a:cubicBezTo>
                  <a:cubicBezTo>
                    <a:pt x="3541" y="5729"/>
                    <a:pt x="3518" y="5739"/>
                    <a:pt x="3496" y="5752"/>
                  </a:cubicBezTo>
                  <a:cubicBezTo>
                    <a:pt x="3467" y="5757"/>
                    <a:pt x="3444" y="5763"/>
                    <a:pt x="3415" y="5768"/>
                  </a:cubicBezTo>
                  <a:lnTo>
                    <a:pt x="3399" y="5768"/>
                  </a:lnTo>
                  <a:cubicBezTo>
                    <a:pt x="3376" y="5768"/>
                    <a:pt x="3354" y="5768"/>
                    <a:pt x="3336" y="5763"/>
                  </a:cubicBezTo>
                  <a:cubicBezTo>
                    <a:pt x="3308" y="5757"/>
                    <a:pt x="3286" y="5752"/>
                    <a:pt x="3268" y="5739"/>
                  </a:cubicBezTo>
                  <a:cubicBezTo>
                    <a:pt x="3245" y="5729"/>
                    <a:pt x="3228" y="5718"/>
                    <a:pt x="3205" y="5705"/>
                  </a:cubicBezTo>
                  <a:cubicBezTo>
                    <a:pt x="3189" y="5689"/>
                    <a:pt x="3171" y="5671"/>
                    <a:pt x="3160" y="5649"/>
                  </a:cubicBezTo>
                  <a:cubicBezTo>
                    <a:pt x="3143" y="5626"/>
                    <a:pt x="3132" y="5603"/>
                    <a:pt x="3121" y="5581"/>
                  </a:cubicBezTo>
                  <a:cubicBezTo>
                    <a:pt x="3108" y="5535"/>
                    <a:pt x="3098" y="5490"/>
                    <a:pt x="3092" y="5450"/>
                  </a:cubicBezTo>
                  <a:cubicBezTo>
                    <a:pt x="3092" y="5422"/>
                    <a:pt x="3087" y="5404"/>
                    <a:pt x="3069" y="5382"/>
                  </a:cubicBezTo>
                  <a:cubicBezTo>
                    <a:pt x="3053" y="5359"/>
                    <a:pt x="3029" y="5353"/>
                    <a:pt x="2995" y="5348"/>
                  </a:cubicBezTo>
                  <a:cubicBezTo>
                    <a:pt x="2945" y="5348"/>
                    <a:pt x="2904" y="5388"/>
                    <a:pt x="2898" y="5445"/>
                  </a:cubicBezTo>
                  <a:cubicBezTo>
                    <a:pt x="2898" y="5461"/>
                    <a:pt x="2893" y="5479"/>
                    <a:pt x="2893" y="5501"/>
                  </a:cubicBezTo>
                  <a:cubicBezTo>
                    <a:pt x="2882" y="5540"/>
                    <a:pt x="2870" y="5587"/>
                    <a:pt x="2853" y="5626"/>
                  </a:cubicBezTo>
                  <a:cubicBezTo>
                    <a:pt x="2836" y="5655"/>
                    <a:pt x="2819" y="5684"/>
                    <a:pt x="2796" y="5718"/>
                  </a:cubicBezTo>
                  <a:cubicBezTo>
                    <a:pt x="2774" y="5739"/>
                    <a:pt x="2746" y="5757"/>
                    <a:pt x="2722" y="5779"/>
                  </a:cubicBezTo>
                  <a:cubicBezTo>
                    <a:pt x="2688" y="5802"/>
                    <a:pt x="2654" y="5820"/>
                    <a:pt x="2620" y="5831"/>
                  </a:cubicBezTo>
                  <a:cubicBezTo>
                    <a:pt x="2575" y="5847"/>
                    <a:pt x="2536" y="5854"/>
                    <a:pt x="2484" y="5859"/>
                  </a:cubicBezTo>
                  <a:cubicBezTo>
                    <a:pt x="2473" y="5865"/>
                    <a:pt x="2455" y="5865"/>
                    <a:pt x="2439" y="5865"/>
                  </a:cubicBezTo>
                  <a:cubicBezTo>
                    <a:pt x="2399" y="5865"/>
                    <a:pt x="2358" y="5859"/>
                    <a:pt x="2313" y="5854"/>
                  </a:cubicBezTo>
                  <a:cubicBezTo>
                    <a:pt x="2256" y="5842"/>
                    <a:pt x="2200" y="5825"/>
                    <a:pt x="2143" y="5797"/>
                  </a:cubicBezTo>
                  <a:cubicBezTo>
                    <a:pt x="2098" y="5774"/>
                    <a:pt x="2052" y="5745"/>
                    <a:pt x="2017" y="5718"/>
                  </a:cubicBezTo>
                  <a:cubicBezTo>
                    <a:pt x="1983" y="5689"/>
                    <a:pt x="1956" y="5660"/>
                    <a:pt x="1933" y="5621"/>
                  </a:cubicBezTo>
                  <a:cubicBezTo>
                    <a:pt x="1910" y="5598"/>
                    <a:pt x="1899" y="5564"/>
                    <a:pt x="1888" y="5535"/>
                  </a:cubicBezTo>
                  <a:cubicBezTo>
                    <a:pt x="1876" y="5501"/>
                    <a:pt x="1865" y="5467"/>
                    <a:pt x="1865" y="5438"/>
                  </a:cubicBezTo>
                  <a:cubicBezTo>
                    <a:pt x="1859" y="5398"/>
                    <a:pt x="1865" y="5364"/>
                    <a:pt x="1870" y="5325"/>
                  </a:cubicBezTo>
                  <a:cubicBezTo>
                    <a:pt x="1881" y="5280"/>
                    <a:pt x="1893" y="5233"/>
                    <a:pt x="1915" y="5183"/>
                  </a:cubicBezTo>
                  <a:cubicBezTo>
                    <a:pt x="1927" y="5172"/>
                    <a:pt x="1933" y="5154"/>
                    <a:pt x="1944" y="5143"/>
                  </a:cubicBezTo>
                  <a:cubicBezTo>
                    <a:pt x="1962" y="5109"/>
                    <a:pt x="1962" y="5070"/>
                    <a:pt x="1944" y="5041"/>
                  </a:cubicBezTo>
                  <a:cubicBezTo>
                    <a:pt x="1927" y="5007"/>
                    <a:pt x="1893" y="4984"/>
                    <a:pt x="1859" y="4984"/>
                  </a:cubicBezTo>
                  <a:cubicBezTo>
                    <a:pt x="1847" y="4984"/>
                    <a:pt x="1842" y="4984"/>
                    <a:pt x="1836" y="4989"/>
                  </a:cubicBezTo>
                  <a:cubicBezTo>
                    <a:pt x="1649" y="5036"/>
                    <a:pt x="1445" y="5086"/>
                    <a:pt x="1240" y="5104"/>
                  </a:cubicBezTo>
                  <a:cubicBezTo>
                    <a:pt x="1206" y="5104"/>
                    <a:pt x="1165" y="5109"/>
                    <a:pt x="1131" y="5109"/>
                  </a:cubicBezTo>
                  <a:cubicBezTo>
                    <a:pt x="1063" y="5109"/>
                    <a:pt x="1001" y="5104"/>
                    <a:pt x="939" y="5092"/>
                  </a:cubicBezTo>
                  <a:cubicBezTo>
                    <a:pt x="881" y="5081"/>
                    <a:pt x="824" y="5063"/>
                    <a:pt x="779" y="5041"/>
                  </a:cubicBezTo>
                  <a:cubicBezTo>
                    <a:pt x="734" y="5018"/>
                    <a:pt x="700" y="4995"/>
                    <a:pt x="660" y="4968"/>
                  </a:cubicBezTo>
                  <a:cubicBezTo>
                    <a:pt x="626" y="4933"/>
                    <a:pt x="598" y="4899"/>
                    <a:pt x="569" y="4865"/>
                  </a:cubicBezTo>
                  <a:cubicBezTo>
                    <a:pt x="540" y="4819"/>
                    <a:pt x="512" y="4768"/>
                    <a:pt x="495" y="4722"/>
                  </a:cubicBezTo>
                  <a:cubicBezTo>
                    <a:pt x="478" y="4677"/>
                    <a:pt x="467" y="4632"/>
                    <a:pt x="461" y="4586"/>
                  </a:cubicBezTo>
                  <a:cubicBezTo>
                    <a:pt x="461" y="4541"/>
                    <a:pt x="461" y="4501"/>
                    <a:pt x="467" y="4456"/>
                  </a:cubicBezTo>
                  <a:cubicBezTo>
                    <a:pt x="478" y="4428"/>
                    <a:pt x="490" y="4393"/>
                    <a:pt x="501" y="4354"/>
                  </a:cubicBezTo>
                  <a:cubicBezTo>
                    <a:pt x="517" y="4325"/>
                    <a:pt x="535" y="4297"/>
                    <a:pt x="558" y="4273"/>
                  </a:cubicBezTo>
                  <a:cubicBezTo>
                    <a:pt x="580" y="4245"/>
                    <a:pt x="603" y="4223"/>
                    <a:pt x="632" y="4205"/>
                  </a:cubicBezTo>
                  <a:cubicBezTo>
                    <a:pt x="660" y="4183"/>
                    <a:pt x="695" y="4166"/>
                    <a:pt x="729" y="4155"/>
                  </a:cubicBezTo>
                  <a:cubicBezTo>
                    <a:pt x="768" y="4142"/>
                    <a:pt x="813" y="4132"/>
                    <a:pt x="865" y="4126"/>
                  </a:cubicBezTo>
                  <a:cubicBezTo>
                    <a:pt x="916" y="4121"/>
                    <a:pt x="955" y="4063"/>
                    <a:pt x="955" y="4018"/>
                  </a:cubicBezTo>
                  <a:cubicBezTo>
                    <a:pt x="955" y="3967"/>
                    <a:pt x="926" y="3922"/>
                    <a:pt x="876" y="3904"/>
                  </a:cubicBezTo>
                  <a:cubicBezTo>
                    <a:pt x="831" y="3887"/>
                    <a:pt x="785" y="3870"/>
                    <a:pt x="745" y="3853"/>
                  </a:cubicBezTo>
                  <a:cubicBezTo>
                    <a:pt x="660" y="3808"/>
                    <a:pt x="585" y="3762"/>
                    <a:pt x="517" y="3706"/>
                  </a:cubicBezTo>
                  <a:cubicBezTo>
                    <a:pt x="461" y="3654"/>
                    <a:pt x="415" y="3604"/>
                    <a:pt x="375" y="3552"/>
                  </a:cubicBezTo>
                  <a:cubicBezTo>
                    <a:pt x="341" y="3502"/>
                    <a:pt x="313" y="3450"/>
                    <a:pt x="296" y="3399"/>
                  </a:cubicBezTo>
                  <a:cubicBezTo>
                    <a:pt x="279" y="3347"/>
                    <a:pt x="268" y="3302"/>
                    <a:pt x="262" y="3251"/>
                  </a:cubicBezTo>
                  <a:cubicBezTo>
                    <a:pt x="262" y="3206"/>
                    <a:pt x="262" y="3154"/>
                    <a:pt x="268" y="3114"/>
                  </a:cubicBezTo>
                  <a:cubicBezTo>
                    <a:pt x="279" y="3069"/>
                    <a:pt x="291" y="3030"/>
                    <a:pt x="307" y="2990"/>
                  </a:cubicBezTo>
                  <a:cubicBezTo>
                    <a:pt x="330" y="2956"/>
                    <a:pt x="354" y="2922"/>
                    <a:pt x="375" y="2893"/>
                  </a:cubicBezTo>
                  <a:cubicBezTo>
                    <a:pt x="399" y="2865"/>
                    <a:pt x="433" y="2836"/>
                    <a:pt x="467" y="2807"/>
                  </a:cubicBezTo>
                  <a:cubicBezTo>
                    <a:pt x="501" y="2786"/>
                    <a:pt x="540" y="2762"/>
                    <a:pt x="585" y="2745"/>
                  </a:cubicBezTo>
                  <a:cubicBezTo>
                    <a:pt x="643" y="2728"/>
                    <a:pt x="705" y="2711"/>
                    <a:pt x="768" y="2705"/>
                  </a:cubicBezTo>
                  <a:lnTo>
                    <a:pt x="831" y="2705"/>
                  </a:lnTo>
                  <a:cubicBezTo>
                    <a:pt x="892" y="2705"/>
                    <a:pt x="955" y="2711"/>
                    <a:pt x="1023" y="2717"/>
                  </a:cubicBezTo>
                  <a:cubicBezTo>
                    <a:pt x="1081" y="2734"/>
                    <a:pt x="1138" y="2745"/>
                    <a:pt x="1194" y="2762"/>
                  </a:cubicBezTo>
                  <a:cubicBezTo>
                    <a:pt x="1206" y="2768"/>
                    <a:pt x="1222" y="2768"/>
                    <a:pt x="1233" y="2768"/>
                  </a:cubicBezTo>
                  <a:cubicBezTo>
                    <a:pt x="1262" y="2768"/>
                    <a:pt x="1296" y="2757"/>
                    <a:pt x="1314" y="2739"/>
                  </a:cubicBezTo>
                  <a:cubicBezTo>
                    <a:pt x="1353" y="2705"/>
                    <a:pt x="1370" y="2637"/>
                    <a:pt x="1342" y="2592"/>
                  </a:cubicBezTo>
                  <a:cubicBezTo>
                    <a:pt x="1256" y="2445"/>
                    <a:pt x="1183" y="2296"/>
                    <a:pt x="1126" y="2149"/>
                  </a:cubicBezTo>
                  <a:cubicBezTo>
                    <a:pt x="1086" y="2041"/>
                    <a:pt x="1063" y="1944"/>
                    <a:pt x="1052" y="1847"/>
                  </a:cubicBezTo>
                  <a:cubicBezTo>
                    <a:pt x="1052" y="1779"/>
                    <a:pt x="1052" y="1716"/>
                    <a:pt x="1063" y="1660"/>
                  </a:cubicBezTo>
                  <a:cubicBezTo>
                    <a:pt x="1075" y="1614"/>
                    <a:pt x="1086" y="1575"/>
                    <a:pt x="1104" y="1535"/>
                  </a:cubicBezTo>
                  <a:cubicBezTo>
                    <a:pt x="1126" y="1495"/>
                    <a:pt x="1149" y="1456"/>
                    <a:pt x="1183" y="1415"/>
                  </a:cubicBezTo>
                  <a:cubicBezTo>
                    <a:pt x="1211" y="1381"/>
                    <a:pt x="1246" y="1354"/>
                    <a:pt x="1280" y="1330"/>
                  </a:cubicBezTo>
                  <a:cubicBezTo>
                    <a:pt x="1301" y="1313"/>
                    <a:pt x="1325" y="1302"/>
                    <a:pt x="1353" y="1291"/>
                  </a:cubicBezTo>
                  <a:cubicBezTo>
                    <a:pt x="1382" y="1279"/>
                    <a:pt x="1411" y="1273"/>
                    <a:pt x="1438" y="1273"/>
                  </a:cubicBezTo>
                  <a:lnTo>
                    <a:pt x="1456" y="1273"/>
                  </a:lnTo>
                  <a:cubicBezTo>
                    <a:pt x="1490" y="1273"/>
                    <a:pt x="1513" y="1273"/>
                    <a:pt x="1540" y="1279"/>
                  </a:cubicBezTo>
                  <a:cubicBezTo>
                    <a:pt x="1597" y="1291"/>
                    <a:pt x="1649" y="1307"/>
                    <a:pt x="1694" y="1330"/>
                  </a:cubicBezTo>
                  <a:cubicBezTo>
                    <a:pt x="1773" y="1370"/>
                    <a:pt x="1854" y="1422"/>
                    <a:pt x="1933" y="1490"/>
                  </a:cubicBezTo>
                  <a:cubicBezTo>
                    <a:pt x="2007" y="1551"/>
                    <a:pt x="2075" y="1626"/>
                    <a:pt x="2137" y="1700"/>
                  </a:cubicBezTo>
                  <a:cubicBezTo>
                    <a:pt x="2161" y="1729"/>
                    <a:pt x="2195" y="1745"/>
                    <a:pt x="2234" y="1745"/>
                  </a:cubicBezTo>
                  <a:cubicBezTo>
                    <a:pt x="2274" y="1745"/>
                    <a:pt x="2313" y="1729"/>
                    <a:pt x="2342" y="1700"/>
                  </a:cubicBezTo>
                  <a:cubicBezTo>
                    <a:pt x="2365" y="1677"/>
                    <a:pt x="2376" y="1648"/>
                    <a:pt x="2376" y="1614"/>
                  </a:cubicBezTo>
                  <a:cubicBezTo>
                    <a:pt x="2376" y="1524"/>
                    <a:pt x="2382" y="1433"/>
                    <a:pt x="2405" y="1325"/>
                  </a:cubicBezTo>
                  <a:cubicBezTo>
                    <a:pt x="2433" y="1165"/>
                    <a:pt x="2489" y="1006"/>
                    <a:pt x="2557" y="859"/>
                  </a:cubicBezTo>
                  <a:cubicBezTo>
                    <a:pt x="2615" y="740"/>
                    <a:pt x="2683" y="638"/>
                    <a:pt x="2757" y="541"/>
                  </a:cubicBezTo>
                  <a:cubicBezTo>
                    <a:pt x="2808" y="484"/>
                    <a:pt x="2864" y="433"/>
                    <a:pt x="2922" y="387"/>
                  </a:cubicBezTo>
                  <a:cubicBezTo>
                    <a:pt x="2972" y="353"/>
                    <a:pt x="3024" y="331"/>
                    <a:pt x="3074" y="308"/>
                  </a:cubicBezTo>
                  <a:cubicBezTo>
                    <a:pt x="3121" y="297"/>
                    <a:pt x="3166" y="284"/>
                    <a:pt x="3211" y="279"/>
                  </a:cubicBezTo>
                  <a:close/>
                  <a:moveTo>
                    <a:pt x="3252" y="1"/>
                  </a:moveTo>
                  <a:cubicBezTo>
                    <a:pt x="3177" y="1"/>
                    <a:pt x="3103" y="12"/>
                    <a:pt x="3035" y="29"/>
                  </a:cubicBezTo>
                  <a:cubicBezTo>
                    <a:pt x="2911" y="63"/>
                    <a:pt x="2808" y="126"/>
                    <a:pt x="2712" y="205"/>
                  </a:cubicBezTo>
                  <a:cubicBezTo>
                    <a:pt x="2615" y="279"/>
                    <a:pt x="2536" y="370"/>
                    <a:pt x="2461" y="467"/>
                  </a:cubicBezTo>
                  <a:cubicBezTo>
                    <a:pt x="2387" y="575"/>
                    <a:pt x="2331" y="688"/>
                    <a:pt x="2274" y="801"/>
                  </a:cubicBezTo>
                  <a:cubicBezTo>
                    <a:pt x="2217" y="932"/>
                    <a:pt x="2172" y="1069"/>
                    <a:pt x="2143" y="1205"/>
                  </a:cubicBezTo>
                  <a:cubicBezTo>
                    <a:pt x="2137" y="1234"/>
                    <a:pt x="2132" y="1262"/>
                    <a:pt x="2127" y="1291"/>
                  </a:cubicBezTo>
                  <a:cubicBezTo>
                    <a:pt x="2012" y="1194"/>
                    <a:pt x="1893" y="1115"/>
                    <a:pt x="1757" y="1052"/>
                  </a:cubicBezTo>
                  <a:cubicBezTo>
                    <a:pt x="1668" y="1016"/>
                    <a:pt x="1573" y="995"/>
                    <a:pt x="1477" y="995"/>
                  </a:cubicBezTo>
                  <a:cubicBezTo>
                    <a:pt x="1449" y="995"/>
                    <a:pt x="1421" y="997"/>
                    <a:pt x="1393" y="1000"/>
                  </a:cubicBezTo>
                  <a:cubicBezTo>
                    <a:pt x="1267" y="1013"/>
                    <a:pt x="1154" y="1074"/>
                    <a:pt x="1057" y="1160"/>
                  </a:cubicBezTo>
                  <a:cubicBezTo>
                    <a:pt x="1001" y="1205"/>
                    <a:pt x="950" y="1268"/>
                    <a:pt x="910" y="1330"/>
                  </a:cubicBezTo>
                  <a:cubicBezTo>
                    <a:pt x="871" y="1388"/>
                    <a:pt x="842" y="1456"/>
                    <a:pt x="819" y="1524"/>
                  </a:cubicBezTo>
                  <a:cubicBezTo>
                    <a:pt x="779" y="1660"/>
                    <a:pt x="779" y="1808"/>
                    <a:pt x="802" y="1950"/>
                  </a:cubicBezTo>
                  <a:cubicBezTo>
                    <a:pt x="824" y="2091"/>
                    <a:pt x="876" y="2228"/>
                    <a:pt x="933" y="2359"/>
                  </a:cubicBezTo>
                  <a:cubicBezTo>
                    <a:pt x="950" y="2398"/>
                    <a:pt x="967" y="2432"/>
                    <a:pt x="984" y="2466"/>
                  </a:cubicBezTo>
                  <a:cubicBezTo>
                    <a:pt x="935" y="2461"/>
                    <a:pt x="886" y="2458"/>
                    <a:pt x="838" y="2458"/>
                  </a:cubicBezTo>
                  <a:cubicBezTo>
                    <a:pt x="739" y="2458"/>
                    <a:pt x="643" y="2470"/>
                    <a:pt x="551" y="2501"/>
                  </a:cubicBezTo>
                  <a:cubicBezTo>
                    <a:pt x="370" y="2558"/>
                    <a:pt x="205" y="2676"/>
                    <a:pt x="115" y="2847"/>
                  </a:cubicBezTo>
                  <a:cubicBezTo>
                    <a:pt x="24" y="3012"/>
                    <a:pt x="0" y="3206"/>
                    <a:pt x="47" y="3387"/>
                  </a:cubicBezTo>
                  <a:cubicBezTo>
                    <a:pt x="69" y="3484"/>
                    <a:pt x="108" y="3575"/>
                    <a:pt x="160" y="3654"/>
                  </a:cubicBezTo>
                  <a:cubicBezTo>
                    <a:pt x="223" y="3751"/>
                    <a:pt x="302" y="3830"/>
                    <a:pt x="393" y="3904"/>
                  </a:cubicBezTo>
                  <a:cubicBezTo>
                    <a:pt x="433" y="3938"/>
                    <a:pt x="483" y="3972"/>
                    <a:pt x="530" y="4001"/>
                  </a:cubicBezTo>
                  <a:cubicBezTo>
                    <a:pt x="506" y="4013"/>
                    <a:pt x="483" y="4029"/>
                    <a:pt x="461" y="4047"/>
                  </a:cubicBezTo>
                  <a:cubicBezTo>
                    <a:pt x="365" y="4121"/>
                    <a:pt x="296" y="4234"/>
                    <a:pt x="262" y="4347"/>
                  </a:cubicBezTo>
                  <a:cubicBezTo>
                    <a:pt x="189" y="4603"/>
                    <a:pt x="279" y="4882"/>
                    <a:pt x="456" y="5075"/>
                  </a:cubicBezTo>
                  <a:cubicBezTo>
                    <a:pt x="620" y="5255"/>
                    <a:pt x="873" y="5325"/>
                    <a:pt x="1116" y="5325"/>
                  </a:cubicBezTo>
                  <a:cubicBezTo>
                    <a:pt x="1125" y="5325"/>
                    <a:pt x="1134" y="5325"/>
                    <a:pt x="1143" y="5325"/>
                  </a:cubicBezTo>
                  <a:cubicBezTo>
                    <a:pt x="1325" y="5319"/>
                    <a:pt x="1506" y="5285"/>
                    <a:pt x="1683" y="5240"/>
                  </a:cubicBezTo>
                  <a:cubicBezTo>
                    <a:pt x="1676" y="5268"/>
                    <a:pt x="1671" y="5302"/>
                    <a:pt x="1666" y="5336"/>
                  </a:cubicBezTo>
                  <a:cubicBezTo>
                    <a:pt x="1655" y="5416"/>
                    <a:pt x="1666" y="5506"/>
                    <a:pt x="1694" y="5587"/>
                  </a:cubicBezTo>
                  <a:cubicBezTo>
                    <a:pt x="1751" y="5752"/>
                    <a:pt x="1876" y="5881"/>
                    <a:pt x="2030" y="5956"/>
                  </a:cubicBezTo>
                  <a:cubicBezTo>
                    <a:pt x="2158" y="6025"/>
                    <a:pt x="2299" y="6057"/>
                    <a:pt x="2442" y="6057"/>
                  </a:cubicBezTo>
                  <a:cubicBezTo>
                    <a:pt x="2475" y="6057"/>
                    <a:pt x="2508" y="6055"/>
                    <a:pt x="2541" y="6052"/>
                  </a:cubicBezTo>
                  <a:cubicBezTo>
                    <a:pt x="2672" y="6035"/>
                    <a:pt x="2791" y="5978"/>
                    <a:pt x="2888" y="5894"/>
                  </a:cubicBezTo>
                  <a:cubicBezTo>
                    <a:pt x="2870" y="6269"/>
                    <a:pt x="2819" y="6638"/>
                    <a:pt x="2751" y="7006"/>
                  </a:cubicBezTo>
                  <a:lnTo>
                    <a:pt x="2757" y="7006"/>
                  </a:lnTo>
                  <a:cubicBezTo>
                    <a:pt x="2717" y="7195"/>
                    <a:pt x="2677" y="7381"/>
                    <a:pt x="2638" y="7564"/>
                  </a:cubicBezTo>
                  <a:cubicBezTo>
                    <a:pt x="2631" y="7593"/>
                    <a:pt x="2631" y="7620"/>
                    <a:pt x="2643" y="7649"/>
                  </a:cubicBezTo>
                  <a:cubicBezTo>
                    <a:pt x="2660" y="7672"/>
                    <a:pt x="2677" y="7688"/>
                    <a:pt x="2706" y="7695"/>
                  </a:cubicBezTo>
                  <a:cubicBezTo>
                    <a:pt x="2716" y="7698"/>
                    <a:pt x="2726" y="7700"/>
                    <a:pt x="2736" y="7700"/>
                  </a:cubicBezTo>
                  <a:cubicBezTo>
                    <a:pt x="2781" y="7700"/>
                    <a:pt x="2827" y="7673"/>
                    <a:pt x="2836" y="7632"/>
                  </a:cubicBezTo>
                  <a:cubicBezTo>
                    <a:pt x="2853" y="7559"/>
                    <a:pt x="2870" y="7478"/>
                    <a:pt x="2888" y="7405"/>
                  </a:cubicBezTo>
                  <a:lnTo>
                    <a:pt x="2882" y="7405"/>
                  </a:lnTo>
                  <a:cubicBezTo>
                    <a:pt x="2933" y="7166"/>
                    <a:pt x="2972" y="6911"/>
                    <a:pt x="3001" y="6626"/>
                  </a:cubicBezTo>
                  <a:cubicBezTo>
                    <a:pt x="3018" y="6461"/>
                    <a:pt x="3029" y="6297"/>
                    <a:pt x="3040" y="6120"/>
                  </a:cubicBezTo>
                  <a:cubicBezTo>
                    <a:pt x="3047" y="6024"/>
                    <a:pt x="3047" y="5928"/>
                    <a:pt x="3053" y="5831"/>
                  </a:cubicBezTo>
                  <a:cubicBezTo>
                    <a:pt x="3069" y="5842"/>
                    <a:pt x="3087" y="5859"/>
                    <a:pt x="3103" y="5870"/>
                  </a:cubicBezTo>
                  <a:cubicBezTo>
                    <a:pt x="3149" y="5910"/>
                    <a:pt x="3211" y="5939"/>
                    <a:pt x="3273" y="5956"/>
                  </a:cubicBezTo>
                  <a:cubicBezTo>
                    <a:pt x="3313" y="5962"/>
                    <a:pt x="3354" y="5967"/>
                    <a:pt x="3393" y="5967"/>
                  </a:cubicBezTo>
                  <a:cubicBezTo>
                    <a:pt x="3422" y="5967"/>
                    <a:pt x="3456" y="5962"/>
                    <a:pt x="3490" y="5956"/>
                  </a:cubicBezTo>
                  <a:cubicBezTo>
                    <a:pt x="3558" y="5944"/>
                    <a:pt x="3620" y="5922"/>
                    <a:pt x="3683" y="5881"/>
                  </a:cubicBezTo>
                  <a:cubicBezTo>
                    <a:pt x="3695" y="5870"/>
                    <a:pt x="3700" y="5859"/>
                    <a:pt x="3711" y="5854"/>
                  </a:cubicBezTo>
                  <a:lnTo>
                    <a:pt x="3711" y="5859"/>
                  </a:lnTo>
                  <a:lnTo>
                    <a:pt x="3717" y="5854"/>
                  </a:lnTo>
                  <a:cubicBezTo>
                    <a:pt x="3706" y="6109"/>
                    <a:pt x="3700" y="6393"/>
                    <a:pt x="3706" y="6678"/>
                  </a:cubicBezTo>
                  <a:cubicBezTo>
                    <a:pt x="3717" y="6882"/>
                    <a:pt x="3729" y="7064"/>
                    <a:pt x="3751" y="7240"/>
                  </a:cubicBezTo>
                  <a:cubicBezTo>
                    <a:pt x="3763" y="7320"/>
                    <a:pt x="3779" y="7399"/>
                    <a:pt x="3797" y="7478"/>
                  </a:cubicBezTo>
                  <a:cubicBezTo>
                    <a:pt x="3819" y="7586"/>
                    <a:pt x="3853" y="7695"/>
                    <a:pt x="3899" y="7791"/>
                  </a:cubicBezTo>
                  <a:cubicBezTo>
                    <a:pt x="3913" y="7833"/>
                    <a:pt x="3958" y="7856"/>
                    <a:pt x="3998" y="7856"/>
                  </a:cubicBezTo>
                  <a:cubicBezTo>
                    <a:pt x="4007" y="7856"/>
                    <a:pt x="4016" y="7855"/>
                    <a:pt x="4024" y="7853"/>
                  </a:cubicBezTo>
                  <a:cubicBezTo>
                    <a:pt x="4081" y="7837"/>
                    <a:pt x="4126" y="7774"/>
                    <a:pt x="4109" y="7717"/>
                  </a:cubicBezTo>
                  <a:cubicBezTo>
                    <a:pt x="4070" y="7546"/>
                    <a:pt x="4018" y="7381"/>
                    <a:pt x="3984" y="7205"/>
                  </a:cubicBezTo>
                  <a:cubicBezTo>
                    <a:pt x="3944" y="7035"/>
                    <a:pt x="3921" y="6859"/>
                    <a:pt x="3905" y="6689"/>
                  </a:cubicBezTo>
                  <a:lnTo>
                    <a:pt x="3905" y="6683"/>
                  </a:lnTo>
                  <a:cubicBezTo>
                    <a:pt x="3876" y="6348"/>
                    <a:pt x="3876" y="6007"/>
                    <a:pt x="3882" y="5666"/>
                  </a:cubicBezTo>
                  <a:cubicBezTo>
                    <a:pt x="3944" y="5718"/>
                    <a:pt x="4013" y="5757"/>
                    <a:pt x="4086" y="5791"/>
                  </a:cubicBezTo>
                  <a:cubicBezTo>
                    <a:pt x="4178" y="5836"/>
                    <a:pt x="4280" y="5859"/>
                    <a:pt x="4377" y="5870"/>
                  </a:cubicBezTo>
                  <a:cubicBezTo>
                    <a:pt x="4405" y="5873"/>
                    <a:pt x="4434" y="5875"/>
                    <a:pt x="4462" y="5875"/>
                  </a:cubicBezTo>
                  <a:cubicBezTo>
                    <a:pt x="4536" y="5875"/>
                    <a:pt x="4608" y="5866"/>
                    <a:pt x="4677" y="5854"/>
                  </a:cubicBezTo>
                  <a:cubicBezTo>
                    <a:pt x="4774" y="5836"/>
                    <a:pt x="4870" y="5808"/>
                    <a:pt x="4962" y="5763"/>
                  </a:cubicBezTo>
                  <a:cubicBezTo>
                    <a:pt x="5052" y="5723"/>
                    <a:pt x="5132" y="5671"/>
                    <a:pt x="5206" y="5609"/>
                  </a:cubicBezTo>
                  <a:cubicBezTo>
                    <a:pt x="5274" y="5547"/>
                    <a:pt x="5337" y="5479"/>
                    <a:pt x="5382" y="5398"/>
                  </a:cubicBezTo>
                  <a:cubicBezTo>
                    <a:pt x="5427" y="5308"/>
                    <a:pt x="5461" y="5217"/>
                    <a:pt x="5473" y="5115"/>
                  </a:cubicBezTo>
                  <a:cubicBezTo>
                    <a:pt x="5473" y="5075"/>
                    <a:pt x="5473" y="5023"/>
                    <a:pt x="5468" y="4978"/>
                  </a:cubicBezTo>
                  <a:cubicBezTo>
                    <a:pt x="5468" y="4961"/>
                    <a:pt x="5461" y="4944"/>
                    <a:pt x="5455" y="4927"/>
                  </a:cubicBezTo>
                  <a:cubicBezTo>
                    <a:pt x="5537" y="4938"/>
                    <a:pt x="5619" y="4945"/>
                    <a:pt x="5699" y="4945"/>
                  </a:cubicBezTo>
                  <a:cubicBezTo>
                    <a:pt x="5741" y="4945"/>
                    <a:pt x="5784" y="4943"/>
                    <a:pt x="5825" y="4939"/>
                  </a:cubicBezTo>
                  <a:cubicBezTo>
                    <a:pt x="5893" y="4933"/>
                    <a:pt x="5956" y="4927"/>
                    <a:pt x="6024" y="4910"/>
                  </a:cubicBezTo>
                  <a:cubicBezTo>
                    <a:pt x="6092" y="4899"/>
                    <a:pt x="6161" y="4876"/>
                    <a:pt x="6223" y="4853"/>
                  </a:cubicBezTo>
                  <a:cubicBezTo>
                    <a:pt x="6342" y="4808"/>
                    <a:pt x="6456" y="4734"/>
                    <a:pt x="6541" y="4648"/>
                  </a:cubicBezTo>
                  <a:cubicBezTo>
                    <a:pt x="6643" y="4546"/>
                    <a:pt x="6717" y="4422"/>
                    <a:pt x="6751" y="4286"/>
                  </a:cubicBezTo>
                  <a:cubicBezTo>
                    <a:pt x="6791" y="4149"/>
                    <a:pt x="6785" y="3995"/>
                    <a:pt x="6740" y="3859"/>
                  </a:cubicBezTo>
                  <a:cubicBezTo>
                    <a:pt x="6701" y="3728"/>
                    <a:pt x="6627" y="3609"/>
                    <a:pt x="6536" y="3502"/>
                  </a:cubicBezTo>
                  <a:cubicBezTo>
                    <a:pt x="6491" y="3450"/>
                    <a:pt x="6433" y="3399"/>
                    <a:pt x="6376" y="3353"/>
                  </a:cubicBezTo>
                  <a:cubicBezTo>
                    <a:pt x="6320" y="3308"/>
                    <a:pt x="6257" y="3274"/>
                    <a:pt x="6195" y="3245"/>
                  </a:cubicBezTo>
                  <a:cubicBezTo>
                    <a:pt x="6189" y="3240"/>
                    <a:pt x="6184" y="3240"/>
                    <a:pt x="6177" y="3234"/>
                  </a:cubicBezTo>
                  <a:cubicBezTo>
                    <a:pt x="6291" y="3182"/>
                    <a:pt x="6394" y="3114"/>
                    <a:pt x="6478" y="3024"/>
                  </a:cubicBezTo>
                  <a:cubicBezTo>
                    <a:pt x="6541" y="2956"/>
                    <a:pt x="6593" y="2876"/>
                    <a:pt x="6627" y="2786"/>
                  </a:cubicBezTo>
                  <a:cubicBezTo>
                    <a:pt x="6654" y="2700"/>
                    <a:pt x="6654" y="2615"/>
                    <a:pt x="6649" y="2524"/>
                  </a:cubicBezTo>
                  <a:cubicBezTo>
                    <a:pt x="6638" y="2445"/>
                    <a:pt x="6609" y="2364"/>
                    <a:pt x="6570" y="2291"/>
                  </a:cubicBezTo>
                  <a:cubicBezTo>
                    <a:pt x="6525" y="2211"/>
                    <a:pt x="6467" y="2143"/>
                    <a:pt x="6405" y="2080"/>
                  </a:cubicBezTo>
                  <a:cubicBezTo>
                    <a:pt x="6326" y="2012"/>
                    <a:pt x="6240" y="1960"/>
                    <a:pt x="6150" y="1915"/>
                  </a:cubicBezTo>
                  <a:cubicBezTo>
                    <a:pt x="6053" y="1870"/>
                    <a:pt x="5950" y="1842"/>
                    <a:pt x="5843" y="1819"/>
                  </a:cubicBezTo>
                  <a:cubicBezTo>
                    <a:pt x="5774" y="1806"/>
                    <a:pt x="5703" y="1800"/>
                    <a:pt x="5632" y="1800"/>
                  </a:cubicBezTo>
                  <a:cubicBezTo>
                    <a:pt x="5544" y="1800"/>
                    <a:pt x="5456" y="1809"/>
                    <a:pt x="5371" y="1824"/>
                  </a:cubicBezTo>
                  <a:cubicBezTo>
                    <a:pt x="5393" y="1774"/>
                    <a:pt x="5421" y="1716"/>
                    <a:pt x="5445" y="1666"/>
                  </a:cubicBezTo>
                  <a:cubicBezTo>
                    <a:pt x="5502" y="1540"/>
                    <a:pt x="5552" y="1415"/>
                    <a:pt x="5586" y="1279"/>
                  </a:cubicBezTo>
                  <a:cubicBezTo>
                    <a:pt x="5620" y="1149"/>
                    <a:pt x="5631" y="1013"/>
                    <a:pt x="5604" y="876"/>
                  </a:cubicBezTo>
                  <a:cubicBezTo>
                    <a:pt x="5592" y="814"/>
                    <a:pt x="5563" y="751"/>
                    <a:pt x="5524" y="694"/>
                  </a:cubicBezTo>
                  <a:cubicBezTo>
                    <a:pt x="5484" y="631"/>
                    <a:pt x="5427" y="575"/>
                    <a:pt x="5371" y="529"/>
                  </a:cubicBezTo>
                  <a:cubicBezTo>
                    <a:pt x="5269" y="444"/>
                    <a:pt x="5138" y="404"/>
                    <a:pt x="5012" y="392"/>
                  </a:cubicBezTo>
                  <a:cubicBezTo>
                    <a:pt x="5003" y="392"/>
                    <a:pt x="4994" y="392"/>
                    <a:pt x="4985" y="392"/>
                  </a:cubicBezTo>
                  <a:cubicBezTo>
                    <a:pt x="4864" y="392"/>
                    <a:pt x="4749" y="424"/>
                    <a:pt x="4637" y="473"/>
                  </a:cubicBezTo>
                  <a:cubicBezTo>
                    <a:pt x="4519" y="523"/>
                    <a:pt x="4404" y="604"/>
                    <a:pt x="4302" y="683"/>
                  </a:cubicBezTo>
                  <a:cubicBezTo>
                    <a:pt x="4217" y="756"/>
                    <a:pt x="4144" y="842"/>
                    <a:pt x="4070" y="927"/>
                  </a:cubicBezTo>
                  <a:lnTo>
                    <a:pt x="4058" y="876"/>
                  </a:lnTo>
                  <a:cubicBezTo>
                    <a:pt x="4029" y="745"/>
                    <a:pt x="4002" y="620"/>
                    <a:pt x="3955" y="501"/>
                  </a:cubicBezTo>
                  <a:cubicBezTo>
                    <a:pt x="3910" y="387"/>
                    <a:pt x="3848" y="279"/>
                    <a:pt x="3763" y="194"/>
                  </a:cubicBezTo>
                  <a:cubicBezTo>
                    <a:pt x="3717" y="148"/>
                    <a:pt x="3666" y="114"/>
                    <a:pt x="3614" y="85"/>
                  </a:cubicBezTo>
                  <a:cubicBezTo>
                    <a:pt x="3580" y="69"/>
                    <a:pt x="3546" y="51"/>
                    <a:pt x="3512" y="40"/>
                  </a:cubicBezTo>
                  <a:cubicBezTo>
                    <a:pt x="3473" y="29"/>
                    <a:pt x="3428" y="17"/>
                    <a:pt x="3388" y="12"/>
                  </a:cubicBezTo>
                  <a:cubicBezTo>
                    <a:pt x="3342" y="6"/>
                    <a:pt x="3297" y="1"/>
                    <a:pt x="325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3" name="Google Shape;2277;p27"/>
            <p:cNvSpPr>
              <a:spLocks noChangeArrowheads="1"/>
            </p:cNvSpPr>
            <p:nvPr/>
          </p:nvSpPr>
          <p:spPr bwMode="auto">
            <a:xfrm flipH="1">
              <a:off x="5257681" y="4193375"/>
              <a:ext cx="4074173" cy="302531"/>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354" name="Google Shape;2278;p27"/>
            <p:cNvSpPr>
              <a:spLocks noChangeArrowheads="1"/>
            </p:cNvSpPr>
            <p:nvPr/>
          </p:nvSpPr>
          <p:spPr bwMode="auto">
            <a:xfrm flipH="1">
              <a:off x="4963726" y="3230391"/>
              <a:ext cx="4407889" cy="52553"/>
            </a:xfrm>
            <a:custGeom>
              <a:avLst/>
              <a:gdLst>
                <a:gd name="T0" fmla="*/ 0 w 176348"/>
                <a:gd name="T1" fmla="*/ 0 h 2150"/>
                <a:gd name="T2" fmla="*/ 176348 w 176348"/>
                <a:gd name="T3" fmla="*/ 2150 h 2150"/>
              </a:gdLst>
              <a:ahLst/>
              <a:cxnLst/>
              <a:rect l="T0" t="T1" r="T2" b="T3"/>
              <a:pathLst>
                <a:path w="176348" h="2150" extrusionOk="0">
                  <a:moveTo>
                    <a:pt x="176348" y="0"/>
                  </a:moveTo>
                  <a:cubicBezTo>
                    <a:pt x="166710" y="239"/>
                    <a:pt x="136562" y="1393"/>
                    <a:pt x="118521" y="1433"/>
                  </a:cubicBezTo>
                  <a:cubicBezTo>
                    <a:pt x="100480" y="1473"/>
                    <a:pt x="85347" y="358"/>
                    <a:pt x="68102" y="239"/>
                  </a:cubicBezTo>
                  <a:cubicBezTo>
                    <a:pt x="50858" y="120"/>
                    <a:pt x="26404" y="399"/>
                    <a:pt x="15054" y="717"/>
                  </a:cubicBezTo>
                  <a:cubicBezTo>
                    <a:pt x="3704" y="1036"/>
                    <a:pt x="2509" y="1911"/>
                    <a:pt x="0" y="2150"/>
                  </a:cubicBezTo>
                </a:path>
              </a:pathLst>
            </a:custGeom>
            <a:noFill/>
            <a:ln w="9525">
              <a:solidFill>
                <a:schemeClr val="tx1"/>
              </a:solidFill>
              <a:round/>
              <a:headEnd/>
              <a:tailEnd/>
            </a:ln>
          </p:spPr>
          <p:txBody>
            <a:bodyPr/>
            <a:lstStyle/>
            <a:p>
              <a:pPr>
                <a:defRPr/>
              </a:pPr>
              <a:endParaRPr lang="el-GR"/>
            </a:p>
          </p:txBody>
        </p:sp>
        <p:sp>
          <p:nvSpPr>
            <p:cNvPr id="355" name="Google Shape;2279;p27"/>
            <p:cNvSpPr>
              <a:spLocks noChangeArrowheads="1"/>
            </p:cNvSpPr>
            <p:nvPr/>
          </p:nvSpPr>
          <p:spPr bwMode="auto">
            <a:xfrm flipH="1">
              <a:off x="6027357" y="3649389"/>
              <a:ext cx="562347" cy="65335"/>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6" name="Google Shape;2280;p27"/>
            <p:cNvSpPr>
              <a:spLocks noChangeArrowheads="1"/>
            </p:cNvSpPr>
            <p:nvPr/>
          </p:nvSpPr>
          <p:spPr bwMode="auto">
            <a:xfrm>
              <a:off x="7999830" y="3522979"/>
              <a:ext cx="799498" cy="66756"/>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7" name="Google Shape;2281;p27"/>
            <p:cNvSpPr>
              <a:spLocks noChangeArrowheads="1"/>
            </p:cNvSpPr>
            <p:nvPr/>
          </p:nvSpPr>
          <p:spPr bwMode="auto">
            <a:xfrm rot="10800000" flipH="1">
              <a:off x="7115129" y="3814147"/>
              <a:ext cx="800918" cy="66755"/>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8" name="Google Shape;2282;p27"/>
            <p:cNvSpPr>
              <a:spLocks noChangeArrowheads="1"/>
            </p:cNvSpPr>
            <p:nvPr/>
          </p:nvSpPr>
          <p:spPr bwMode="auto">
            <a:xfrm flipH="1">
              <a:off x="8165978" y="3697680"/>
              <a:ext cx="173248" cy="21305"/>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59" name="Google Shape;2283;p27"/>
            <p:cNvSpPr>
              <a:spLocks noChangeArrowheads="1"/>
            </p:cNvSpPr>
            <p:nvPr/>
          </p:nvSpPr>
          <p:spPr bwMode="auto">
            <a:xfrm rot="10800000">
              <a:off x="6108300" y="3591155"/>
              <a:ext cx="171829" cy="21305"/>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60" name="Google Shape;2284;p27"/>
            <p:cNvSpPr>
              <a:spLocks noChangeArrowheads="1"/>
            </p:cNvSpPr>
            <p:nvPr/>
          </p:nvSpPr>
          <p:spPr bwMode="auto">
            <a:xfrm flipH="1">
              <a:off x="7440324" y="3964702"/>
              <a:ext cx="282594" cy="17044"/>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grpSp>
      <p:sp>
        <p:nvSpPr>
          <p:cNvPr id="1926" name="Google Shape;1926;p27"/>
          <p:cNvSpPr txBox="1">
            <a:spLocks noGrp="1"/>
          </p:cNvSpPr>
          <p:nvPr>
            <p:ph type="title"/>
          </p:nvPr>
        </p:nvSpPr>
        <p:spPr>
          <a:xfrm>
            <a:off x="3264900" y="764475"/>
            <a:ext cx="5169000" cy="1171500"/>
          </a:xfrm>
          <a:prstGeom prst="rect">
            <a:avLst/>
          </a:prstGeom>
        </p:spPr>
        <p:txBody>
          <a:bodyPr spcFirstLastPara="1" anchor="ctr">
            <a:noAutofit/>
          </a:bodyPr>
          <a:lstStyle>
            <a:lvl1pPr lvl="0" algn="r" rtl="0">
              <a:spcBef>
                <a:spcPts val="0"/>
              </a:spcBef>
              <a:spcAft>
                <a:spcPts val="0"/>
              </a:spcAft>
              <a:buSzPts val="3100"/>
              <a:buNone/>
              <a:defRPr sz="9600"/>
            </a:lvl1pPr>
            <a:lvl2pPr lvl="1" algn="ctr" rtl="0">
              <a:spcBef>
                <a:spcPts val="0"/>
              </a:spcBef>
              <a:spcAft>
                <a:spcPts val="0"/>
              </a:spcAft>
              <a:buSzPts val="3100"/>
              <a:buNone/>
              <a:defRPr/>
            </a:lvl2pPr>
            <a:lvl3pPr lvl="2" algn="ctr" rtl="0">
              <a:spcBef>
                <a:spcPts val="0"/>
              </a:spcBef>
              <a:spcAft>
                <a:spcPts val="0"/>
              </a:spcAft>
              <a:buSzPts val="3100"/>
              <a:buNone/>
              <a:defRPr/>
            </a:lvl3pPr>
            <a:lvl4pPr lvl="3" algn="ctr" rtl="0">
              <a:spcBef>
                <a:spcPts val="0"/>
              </a:spcBef>
              <a:spcAft>
                <a:spcPts val="0"/>
              </a:spcAft>
              <a:buSzPts val="3100"/>
              <a:buNone/>
              <a:defRPr/>
            </a:lvl4pPr>
            <a:lvl5pPr lvl="4" algn="ctr" rtl="0">
              <a:spcBef>
                <a:spcPts val="0"/>
              </a:spcBef>
              <a:spcAft>
                <a:spcPts val="0"/>
              </a:spcAft>
              <a:buSzPts val="3100"/>
              <a:buNone/>
              <a:defRPr/>
            </a:lvl5pPr>
            <a:lvl6pPr lvl="5" algn="ctr" rtl="0">
              <a:spcBef>
                <a:spcPts val="0"/>
              </a:spcBef>
              <a:spcAft>
                <a:spcPts val="0"/>
              </a:spcAft>
              <a:buSzPts val="3100"/>
              <a:buNone/>
              <a:defRPr/>
            </a:lvl6pPr>
            <a:lvl7pPr lvl="6" algn="ctr" rtl="0">
              <a:spcBef>
                <a:spcPts val="0"/>
              </a:spcBef>
              <a:spcAft>
                <a:spcPts val="0"/>
              </a:spcAft>
              <a:buSzPts val="3100"/>
              <a:buNone/>
              <a:defRPr/>
            </a:lvl7pPr>
            <a:lvl8pPr lvl="7" algn="ctr" rtl="0">
              <a:spcBef>
                <a:spcPts val="0"/>
              </a:spcBef>
              <a:spcAft>
                <a:spcPts val="0"/>
              </a:spcAft>
              <a:buSzPts val="3100"/>
              <a:buNone/>
              <a:defRPr/>
            </a:lvl8pPr>
            <a:lvl9pPr lvl="8" algn="ctr" rtl="0">
              <a:spcBef>
                <a:spcPts val="0"/>
              </a:spcBef>
              <a:spcAft>
                <a:spcPts val="0"/>
              </a:spcAft>
              <a:buSzPts val="3100"/>
              <a:buNone/>
              <a:defRPr/>
            </a:lvl9pPr>
          </a:lstStyle>
          <a:p>
            <a:endParaRPr/>
          </a:p>
        </p:txBody>
      </p:sp>
      <p:sp>
        <p:nvSpPr>
          <p:cNvPr id="1927" name="Google Shape;1927;p27"/>
          <p:cNvSpPr txBox="1">
            <a:spLocks noGrp="1"/>
          </p:cNvSpPr>
          <p:nvPr>
            <p:ph type="subTitle" idx="1"/>
          </p:nvPr>
        </p:nvSpPr>
        <p:spPr>
          <a:xfrm>
            <a:off x="3378400" y="1935975"/>
            <a:ext cx="5055300" cy="801000"/>
          </a:xfrm>
          <a:prstGeom prst="rect">
            <a:avLst/>
          </a:prstGeom>
        </p:spPr>
        <p:txBody>
          <a:bodyPr spcFirstLastPara="1" anchor="ctr">
            <a:noAutofit/>
          </a:bodyPr>
          <a:lstStyle>
            <a:lvl1pPr lvl="0" algn="r"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2657"/>
        <p:cNvGrpSpPr/>
        <p:nvPr/>
      </p:nvGrpSpPr>
      <p:grpSpPr>
        <a:xfrm>
          <a:off x="0" y="0"/>
          <a:ext cx="0" cy="0"/>
          <a:chOff x="0" y="0"/>
          <a:chExt cx="0" cy="0"/>
        </a:xfrm>
      </p:grpSpPr>
      <p:grpSp>
        <p:nvGrpSpPr>
          <p:cNvPr id="2" name="Google Shape;2658;p30"/>
          <p:cNvGrpSpPr>
            <a:grpSpLocks/>
          </p:cNvGrpSpPr>
          <p:nvPr/>
        </p:nvGrpSpPr>
        <p:grpSpPr bwMode="auto">
          <a:xfrm>
            <a:off x="236538" y="174625"/>
            <a:ext cx="1571625" cy="595313"/>
            <a:chOff x="236400" y="175175"/>
            <a:chExt cx="1571700" cy="594799"/>
          </a:xfrm>
        </p:grpSpPr>
        <p:sp>
          <p:nvSpPr>
            <p:cNvPr id="3" name="Google Shape;2659;p30"/>
            <p:cNvSpPr>
              <a:spLocks noChangeArrowheads="1"/>
            </p:cNvSpPr>
            <p:nvPr/>
          </p:nvSpPr>
          <p:spPr bwMode="auto">
            <a:xfrm>
              <a:off x="236400" y="175175"/>
              <a:ext cx="719171" cy="348948"/>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 name="Google Shape;2660;p30"/>
            <p:cNvSpPr>
              <a:spLocks noChangeArrowheads="1"/>
            </p:cNvSpPr>
            <p:nvPr/>
          </p:nvSpPr>
          <p:spPr bwMode="auto">
            <a:xfrm>
              <a:off x="247513" y="186278"/>
              <a:ext cx="700121" cy="328328"/>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 name="Google Shape;2661;p30"/>
            <p:cNvSpPr>
              <a:spLocks noChangeArrowheads="1"/>
            </p:cNvSpPr>
            <p:nvPr/>
          </p:nvSpPr>
          <p:spPr bwMode="auto">
            <a:xfrm>
              <a:off x="430084" y="218001"/>
              <a:ext cx="879517" cy="502802"/>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 name="Google Shape;2662;p30"/>
            <p:cNvSpPr>
              <a:spLocks noChangeArrowheads="1"/>
            </p:cNvSpPr>
            <p:nvPr/>
          </p:nvSpPr>
          <p:spPr bwMode="auto">
            <a:xfrm>
              <a:off x="441197" y="227518"/>
              <a:ext cx="855704" cy="479011"/>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 name="Google Shape;2663;p30"/>
            <p:cNvSpPr>
              <a:spLocks noChangeArrowheads="1"/>
            </p:cNvSpPr>
            <p:nvPr/>
          </p:nvSpPr>
          <p:spPr bwMode="auto">
            <a:xfrm>
              <a:off x="245925" y="367097"/>
              <a:ext cx="185746" cy="137993"/>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 name="Google Shape;2664;p30"/>
            <p:cNvSpPr>
              <a:spLocks noChangeArrowheads="1"/>
            </p:cNvSpPr>
            <p:nvPr/>
          </p:nvSpPr>
          <p:spPr bwMode="auto">
            <a:xfrm>
              <a:off x="250688" y="368683"/>
              <a:ext cx="185747" cy="131649"/>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 name="Google Shape;2665;p30"/>
            <p:cNvSpPr>
              <a:spLocks noChangeArrowheads="1"/>
            </p:cNvSpPr>
            <p:nvPr/>
          </p:nvSpPr>
          <p:spPr bwMode="auto">
            <a:xfrm>
              <a:off x="1088928" y="421026"/>
              <a:ext cx="719172" cy="348948"/>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 name="Google Shape;2666;p30"/>
            <p:cNvSpPr>
              <a:spLocks noChangeArrowheads="1"/>
            </p:cNvSpPr>
            <p:nvPr/>
          </p:nvSpPr>
          <p:spPr bwMode="auto">
            <a:xfrm>
              <a:off x="1100041" y="433715"/>
              <a:ext cx="698533" cy="326743"/>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 name="Google Shape;2667;p30"/>
            <p:cNvSpPr>
              <a:spLocks noChangeArrowheads="1"/>
            </p:cNvSpPr>
            <p:nvPr/>
          </p:nvSpPr>
          <p:spPr bwMode="auto">
            <a:xfrm>
              <a:off x="445960" y="527296"/>
              <a:ext cx="825539" cy="179233"/>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 name="Google Shape;2668;p30"/>
            <p:cNvSpPr>
              <a:spLocks noChangeArrowheads="1"/>
            </p:cNvSpPr>
            <p:nvPr/>
          </p:nvSpPr>
          <p:spPr bwMode="auto">
            <a:xfrm>
              <a:off x="453897" y="566949"/>
              <a:ext cx="630268" cy="107857"/>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 name="Google Shape;2669;p30"/>
            <p:cNvSpPr>
              <a:spLocks noChangeArrowheads="1"/>
            </p:cNvSpPr>
            <p:nvPr/>
          </p:nvSpPr>
          <p:spPr bwMode="auto">
            <a:xfrm>
              <a:off x="1096866" y="614533"/>
              <a:ext cx="11113" cy="20619"/>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 name="Google Shape;2670;p30"/>
            <p:cNvSpPr>
              <a:spLocks noChangeArrowheads="1"/>
            </p:cNvSpPr>
            <p:nvPr/>
          </p:nvSpPr>
          <p:spPr bwMode="auto">
            <a:xfrm>
              <a:off x="1103216" y="614533"/>
              <a:ext cx="692183" cy="145924"/>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 name="Google Shape;2671;p30"/>
            <p:cNvSpPr>
              <a:spLocks noChangeArrowheads="1"/>
            </p:cNvSpPr>
            <p:nvPr/>
          </p:nvSpPr>
          <p:spPr bwMode="auto">
            <a:xfrm>
              <a:off x="1103216" y="628808"/>
              <a:ext cx="11113" cy="17448"/>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 name="Google Shape;2672;p30"/>
            <p:cNvSpPr>
              <a:spLocks noChangeArrowheads="1"/>
            </p:cNvSpPr>
            <p:nvPr/>
          </p:nvSpPr>
          <p:spPr bwMode="auto">
            <a:xfrm>
              <a:off x="1103216" y="628808"/>
              <a:ext cx="4762" cy="6345"/>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 name="Google Shape;2673;p30"/>
            <p:cNvSpPr>
              <a:spLocks noChangeArrowheads="1"/>
            </p:cNvSpPr>
            <p:nvPr/>
          </p:nvSpPr>
          <p:spPr bwMode="auto">
            <a:xfrm>
              <a:off x="1111154" y="633567"/>
              <a:ext cx="687421" cy="136407"/>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18" name="Google Shape;2674;p30"/>
          <p:cNvGrpSpPr>
            <a:grpSpLocks/>
          </p:cNvGrpSpPr>
          <p:nvPr/>
        </p:nvGrpSpPr>
        <p:grpSpPr bwMode="auto">
          <a:xfrm>
            <a:off x="7612063" y="141288"/>
            <a:ext cx="1195387" cy="771525"/>
            <a:chOff x="7611555" y="141378"/>
            <a:chExt cx="1196500" cy="771529"/>
          </a:xfrm>
        </p:grpSpPr>
        <p:sp>
          <p:nvSpPr>
            <p:cNvPr id="19" name="Google Shape;2675;p30"/>
            <p:cNvSpPr>
              <a:spLocks noChangeArrowheads="1"/>
            </p:cNvSpPr>
            <p:nvPr/>
          </p:nvSpPr>
          <p:spPr bwMode="auto">
            <a:xfrm rot="-789794">
              <a:off x="7657635" y="260441"/>
              <a:ext cx="1104340" cy="533403"/>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 name="Google Shape;2676;p30"/>
            <p:cNvSpPr>
              <a:spLocks noChangeArrowheads="1"/>
            </p:cNvSpPr>
            <p:nvPr/>
          </p:nvSpPr>
          <p:spPr bwMode="auto">
            <a:xfrm rot="-789794">
              <a:off x="7675114" y="277904"/>
              <a:ext cx="1074149" cy="501653"/>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 name="Google Shape;2677;p30"/>
            <p:cNvSpPr>
              <a:spLocks noChangeArrowheads="1"/>
            </p:cNvSpPr>
            <p:nvPr/>
          </p:nvSpPr>
          <p:spPr bwMode="auto">
            <a:xfrm rot="-789794">
              <a:off x="7711660" y="552542"/>
              <a:ext cx="1063027" cy="223839"/>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2678;p30"/>
            <p:cNvSpPr>
              <a:spLocks noChangeArrowheads="1"/>
            </p:cNvSpPr>
            <p:nvPr/>
          </p:nvSpPr>
          <p:spPr bwMode="auto">
            <a:xfrm rot="-789794">
              <a:off x="7729139" y="579530"/>
              <a:ext cx="1055081" cy="207963"/>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3" name="Google Shape;2679;p30"/>
          <p:cNvGrpSpPr>
            <a:grpSpLocks/>
          </p:cNvGrpSpPr>
          <p:nvPr/>
        </p:nvGrpSpPr>
        <p:grpSpPr bwMode="auto">
          <a:xfrm>
            <a:off x="-1050925" y="3925888"/>
            <a:ext cx="12642850" cy="2089150"/>
            <a:chOff x="-1050730" y="3926675"/>
            <a:chExt cx="12642857" cy="2089144"/>
          </a:xfrm>
        </p:grpSpPr>
        <p:sp>
          <p:nvSpPr>
            <p:cNvPr id="24" name="Google Shape;2680;p30"/>
            <p:cNvSpPr>
              <a:spLocks noChangeArrowheads="1"/>
            </p:cNvSpPr>
            <p:nvPr/>
          </p:nvSpPr>
          <p:spPr bwMode="auto">
            <a:xfrm>
              <a:off x="-1050730" y="3926675"/>
              <a:ext cx="11901495" cy="1352546"/>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tx2"/>
            </a:solidFill>
            <a:ln w="9525">
              <a:solidFill>
                <a:schemeClr val="tx1"/>
              </a:solidFill>
              <a:round/>
              <a:headEnd/>
              <a:tailEnd/>
            </a:ln>
          </p:spPr>
          <p:txBody>
            <a:bodyPr/>
            <a:lstStyle/>
            <a:p>
              <a:pPr>
                <a:defRPr/>
              </a:pPr>
              <a:endParaRPr lang="el-GR"/>
            </a:p>
          </p:txBody>
        </p:sp>
        <p:sp>
          <p:nvSpPr>
            <p:cNvPr id="25" name="Google Shape;2681;p30"/>
            <p:cNvSpPr>
              <a:spLocks noChangeArrowheads="1"/>
            </p:cNvSpPr>
            <p:nvPr/>
          </p:nvSpPr>
          <p:spPr bwMode="auto">
            <a:xfrm rot="127123">
              <a:off x="-330005" y="4444199"/>
              <a:ext cx="11901495" cy="1352546"/>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tx1"/>
              </a:solidFill>
              <a:round/>
              <a:headEnd/>
              <a:tailEnd/>
            </a:ln>
          </p:spPr>
          <p:txBody>
            <a:bodyPr/>
            <a:lstStyle/>
            <a:p>
              <a:pPr>
                <a:defRPr/>
              </a:pPr>
              <a:endParaRPr lang="el-GR"/>
            </a:p>
          </p:txBody>
        </p:sp>
        <p:sp>
          <p:nvSpPr>
            <p:cNvPr id="26" name="Google Shape;2682;p30"/>
            <p:cNvSpPr>
              <a:spLocks noChangeArrowheads="1"/>
            </p:cNvSpPr>
            <p:nvPr/>
          </p:nvSpPr>
          <p:spPr bwMode="auto">
            <a:xfrm rot="10927115" flipH="1">
              <a:off x="2649735" y="4787098"/>
              <a:ext cx="204787" cy="25400"/>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27" name="Google Shape;2683;p30"/>
            <p:cNvSpPr>
              <a:spLocks noChangeArrowheads="1"/>
            </p:cNvSpPr>
            <p:nvPr/>
          </p:nvSpPr>
          <p:spPr bwMode="auto">
            <a:xfrm rot="127180" flipH="1">
              <a:off x="6185099" y="4807734"/>
              <a:ext cx="417513" cy="79375"/>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28" name="Google Shape;2684;p30"/>
            <p:cNvSpPr>
              <a:spLocks noChangeArrowheads="1"/>
            </p:cNvSpPr>
            <p:nvPr/>
          </p:nvSpPr>
          <p:spPr bwMode="auto">
            <a:xfrm rot="127115">
              <a:off x="2279847" y="4849009"/>
              <a:ext cx="666750" cy="79375"/>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29" name="Google Shape;2685;p30"/>
            <p:cNvSpPr>
              <a:spLocks noChangeArrowheads="1"/>
            </p:cNvSpPr>
            <p:nvPr/>
          </p:nvSpPr>
          <p:spPr bwMode="auto">
            <a:xfrm rot="127115" flipH="1">
              <a:off x="4751586" y="4960134"/>
              <a:ext cx="204787" cy="23813"/>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0" name="Google Shape;2686;p30"/>
            <p:cNvSpPr>
              <a:spLocks noChangeArrowheads="1"/>
            </p:cNvSpPr>
            <p:nvPr/>
          </p:nvSpPr>
          <p:spPr bwMode="auto">
            <a:xfrm rot="-10672969">
              <a:off x="9580764" y="5010934"/>
              <a:ext cx="334962" cy="19050"/>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1" name="Google Shape;2687;p30"/>
            <p:cNvSpPr>
              <a:spLocks noChangeArrowheads="1"/>
            </p:cNvSpPr>
            <p:nvPr/>
          </p:nvSpPr>
          <p:spPr bwMode="auto">
            <a:xfrm rot="-10672960">
              <a:off x="703459" y="4993472"/>
              <a:ext cx="947738" cy="77787"/>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2" name="Google Shape;2688;p30"/>
            <p:cNvSpPr>
              <a:spLocks noChangeArrowheads="1"/>
            </p:cNvSpPr>
            <p:nvPr/>
          </p:nvSpPr>
          <p:spPr bwMode="auto">
            <a:xfrm rot="127040">
              <a:off x="9190239" y="5126822"/>
              <a:ext cx="947738" cy="77787"/>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3" name="Google Shape;2689;p30"/>
            <p:cNvSpPr>
              <a:spLocks noChangeArrowheads="1"/>
            </p:cNvSpPr>
            <p:nvPr/>
          </p:nvSpPr>
          <p:spPr bwMode="auto">
            <a:xfrm rot="127031">
              <a:off x="925709" y="5168096"/>
              <a:ext cx="334962" cy="19050"/>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4" name="Google Shape;2690;p30"/>
            <p:cNvSpPr>
              <a:spLocks noChangeArrowheads="1"/>
            </p:cNvSpPr>
            <p:nvPr/>
          </p:nvSpPr>
          <p:spPr bwMode="auto">
            <a:xfrm rot="-10672885">
              <a:off x="7896425" y="5269696"/>
              <a:ext cx="665163" cy="79375"/>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5" name="Google Shape;2691;p30"/>
            <p:cNvSpPr>
              <a:spLocks noChangeArrowheads="1"/>
            </p:cNvSpPr>
            <p:nvPr/>
          </p:nvSpPr>
          <p:spPr bwMode="auto">
            <a:xfrm rot="127115" flipH="1">
              <a:off x="7986913" y="5385583"/>
              <a:ext cx="204787" cy="25400"/>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692"/>
        <p:cNvGrpSpPr/>
        <p:nvPr/>
      </p:nvGrpSpPr>
      <p:grpSpPr>
        <a:xfrm>
          <a:off x="0" y="0"/>
          <a:ext cx="0" cy="0"/>
          <a:chOff x="0" y="0"/>
          <a:chExt cx="0" cy="0"/>
        </a:xfrm>
      </p:grpSpPr>
      <p:grpSp>
        <p:nvGrpSpPr>
          <p:cNvPr id="2" name="Google Shape;2693;p31"/>
          <p:cNvGrpSpPr>
            <a:grpSpLocks/>
          </p:cNvGrpSpPr>
          <p:nvPr/>
        </p:nvGrpSpPr>
        <p:grpSpPr bwMode="auto">
          <a:xfrm flipH="1">
            <a:off x="5468938" y="415925"/>
            <a:ext cx="2516187" cy="952500"/>
            <a:chOff x="932758" y="384002"/>
            <a:chExt cx="2515954" cy="952143"/>
          </a:xfrm>
        </p:grpSpPr>
        <p:sp>
          <p:nvSpPr>
            <p:cNvPr id="3" name="Google Shape;2694;p31"/>
            <p:cNvSpPr>
              <a:spLocks noChangeArrowheads="1"/>
            </p:cNvSpPr>
            <p:nvPr/>
          </p:nvSpPr>
          <p:spPr bwMode="auto">
            <a:xfrm>
              <a:off x="950218" y="403045"/>
              <a:ext cx="1120671" cy="523679"/>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 name="Google Shape;2695;p31"/>
            <p:cNvSpPr>
              <a:spLocks noChangeArrowheads="1"/>
            </p:cNvSpPr>
            <p:nvPr/>
          </p:nvSpPr>
          <p:spPr bwMode="auto">
            <a:xfrm>
              <a:off x="947044" y="691862"/>
              <a:ext cx="298422" cy="220580"/>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 name="Google Shape;2696;p31"/>
            <p:cNvSpPr>
              <a:spLocks noChangeArrowheads="1"/>
            </p:cNvSpPr>
            <p:nvPr/>
          </p:nvSpPr>
          <p:spPr bwMode="auto">
            <a:xfrm>
              <a:off x="954981" y="693449"/>
              <a:ext cx="296835" cy="211058"/>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 name="Google Shape;2697;p31"/>
            <p:cNvSpPr>
              <a:spLocks noChangeArrowheads="1"/>
            </p:cNvSpPr>
            <p:nvPr/>
          </p:nvSpPr>
          <p:spPr bwMode="auto">
            <a:xfrm>
              <a:off x="932758" y="384002"/>
              <a:ext cx="1150830" cy="557004"/>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 name="Google Shape;2698;p31"/>
            <p:cNvSpPr>
              <a:spLocks noChangeArrowheads="1"/>
            </p:cNvSpPr>
            <p:nvPr/>
          </p:nvSpPr>
          <p:spPr bwMode="auto">
            <a:xfrm>
              <a:off x="1261340" y="468108"/>
              <a:ext cx="1368298" cy="766475"/>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 name="Google Shape;2699;p31"/>
            <p:cNvSpPr>
              <a:spLocks noChangeArrowheads="1"/>
            </p:cNvSpPr>
            <p:nvPr/>
          </p:nvSpPr>
          <p:spPr bwMode="auto">
            <a:xfrm>
              <a:off x="1281976" y="1010830"/>
              <a:ext cx="1007969" cy="172972"/>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 name="Google Shape;2700;p31"/>
            <p:cNvSpPr>
              <a:spLocks noChangeArrowheads="1"/>
            </p:cNvSpPr>
            <p:nvPr/>
          </p:nvSpPr>
          <p:spPr bwMode="auto">
            <a:xfrm>
              <a:off x="1269277" y="948940"/>
              <a:ext cx="1319090" cy="285643"/>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 name="Google Shape;2701;p31"/>
            <p:cNvSpPr>
              <a:spLocks noChangeArrowheads="1"/>
            </p:cNvSpPr>
            <p:nvPr/>
          </p:nvSpPr>
          <p:spPr bwMode="auto">
            <a:xfrm>
              <a:off x="1243879" y="452239"/>
              <a:ext cx="1406395" cy="804560"/>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 name="Google Shape;2702;p31"/>
            <p:cNvSpPr>
              <a:spLocks noChangeArrowheads="1"/>
            </p:cNvSpPr>
            <p:nvPr/>
          </p:nvSpPr>
          <p:spPr bwMode="auto">
            <a:xfrm>
              <a:off x="2313755" y="796597"/>
              <a:ext cx="1120671" cy="525266"/>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 name="Google Shape;2703;p31"/>
            <p:cNvSpPr>
              <a:spLocks noChangeArrowheads="1"/>
            </p:cNvSpPr>
            <p:nvPr/>
          </p:nvSpPr>
          <p:spPr bwMode="auto">
            <a:xfrm>
              <a:off x="2332803" y="1118740"/>
              <a:ext cx="1101623" cy="217405"/>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 name="Google Shape;2704;p31"/>
            <p:cNvSpPr>
              <a:spLocks noChangeArrowheads="1"/>
            </p:cNvSpPr>
            <p:nvPr/>
          </p:nvSpPr>
          <p:spPr bwMode="auto">
            <a:xfrm>
              <a:off x="2320105" y="1110804"/>
              <a:ext cx="7936" cy="9521"/>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 name="Google Shape;2705;p31"/>
            <p:cNvSpPr>
              <a:spLocks noChangeArrowheads="1"/>
            </p:cNvSpPr>
            <p:nvPr/>
          </p:nvSpPr>
          <p:spPr bwMode="auto">
            <a:xfrm>
              <a:off x="2312167" y="1087001"/>
              <a:ext cx="15874" cy="33325"/>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 name="Google Shape;2706;p31"/>
            <p:cNvSpPr>
              <a:spLocks noChangeArrowheads="1"/>
            </p:cNvSpPr>
            <p:nvPr/>
          </p:nvSpPr>
          <p:spPr bwMode="auto">
            <a:xfrm>
              <a:off x="2320105" y="1110804"/>
              <a:ext cx="19048" cy="28564"/>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 name="Google Shape;2707;p31"/>
            <p:cNvSpPr>
              <a:spLocks noChangeArrowheads="1"/>
            </p:cNvSpPr>
            <p:nvPr/>
          </p:nvSpPr>
          <p:spPr bwMode="auto">
            <a:xfrm>
              <a:off x="2320105" y="1088588"/>
              <a:ext cx="1109559" cy="233276"/>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 name="Google Shape;2708;p31"/>
            <p:cNvSpPr>
              <a:spLocks noChangeArrowheads="1"/>
            </p:cNvSpPr>
            <p:nvPr/>
          </p:nvSpPr>
          <p:spPr bwMode="auto">
            <a:xfrm>
              <a:off x="2296294" y="779142"/>
              <a:ext cx="1152418" cy="557003"/>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18" name="Google Shape;2709;p31"/>
          <p:cNvGrpSpPr>
            <a:grpSpLocks/>
          </p:cNvGrpSpPr>
          <p:nvPr/>
        </p:nvGrpSpPr>
        <p:grpSpPr bwMode="auto">
          <a:xfrm flipH="1">
            <a:off x="709613" y="736600"/>
            <a:ext cx="981075" cy="631825"/>
            <a:chOff x="7611555" y="141378"/>
            <a:chExt cx="1196500" cy="771529"/>
          </a:xfrm>
        </p:grpSpPr>
        <p:sp>
          <p:nvSpPr>
            <p:cNvPr id="19" name="Google Shape;2710;p31"/>
            <p:cNvSpPr>
              <a:spLocks noChangeArrowheads="1"/>
            </p:cNvSpPr>
            <p:nvPr/>
          </p:nvSpPr>
          <p:spPr bwMode="auto">
            <a:xfrm rot="-789794">
              <a:off x="7675446" y="277074"/>
              <a:ext cx="1072591" cy="502076"/>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0" name="Google Shape;2711;p31"/>
            <p:cNvSpPr>
              <a:spLocks noChangeArrowheads="1"/>
            </p:cNvSpPr>
            <p:nvPr/>
          </p:nvSpPr>
          <p:spPr bwMode="auto">
            <a:xfrm rot="-789794">
              <a:off x="7729657" y="579482"/>
              <a:ext cx="1055165" cy="207422"/>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 name="Google Shape;2712;p31"/>
            <p:cNvSpPr>
              <a:spLocks noChangeArrowheads="1"/>
            </p:cNvSpPr>
            <p:nvPr/>
          </p:nvSpPr>
          <p:spPr bwMode="auto">
            <a:xfrm rot="-789794">
              <a:off x="7712231" y="552343"/>
              <a:ext cx="1062911" cy="224868"/>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2713;p31"/>
            <p:cNvSpPr>
              <a:spLocks noChangeArrowheads="1"/>
            </p:cNvSpPr>
            <p:nvPr/>
          </p:nvSpPr>
          <p:spPr bwMode="auto">
            <a:xfrm rot="-789794">
              <a:off x="7658021" y="259628"/>
              <a:ext cx="1103568" cy="535030"/>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3" name="Google Shape;2714;p31"/>
          <p:cNvGrpSpPr>
            <a:grpSpLocks/>
          </p:cNvGrpSpPr>
          <p:nvPr/>
        </p:nvGrpSpPr>
        <p:grpSpPr bwMode="auto">
          <a:xfrm>
            <a:off x="6508750" y="3175000"/>
            <a:ext cx="1476375" cy="952500"/>
            <a:chOff x="7611555" y="141378"/>
            <a:chExt cx="1196500" cy="771529"/>
          </a:xfrm>
        </p:grpSpPr>
        <p:sp>
          <p:nvSpPr>
            <p:cNvPr id="24" name="Google Shape;2715;p31"/>
            <p:cNvSpPr>
              <a:spLocks noChangeArrowheads="1"/>
            </p:cNvSpPr>
            <p:nvPr/>
          </p:nvSpPr>
          <p:spPr bwMode="auto">
            <a:xfrm rot="-789794">
              <a:off x="7674597" y="277681"/>
              <a:ext cx="1074276" cy="502780"/>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 name="Google Shape;2716;p31"/>
            <p:cNvSpPr>
              <a:spLocks noChangeArrowheads="1"/>
            </p:cNvSpPr>
            <p:nvPr/>
          </p:nvSpPr>
          <p:spPr bwMode="auto">
            <a:xfrm rot="-789794">
              <a:off x="7729918" y="578578"/>
              <a:ext cx="1054978" cy="208313"/>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 name="Google Shape;2717;p31"/>
            <p:cNvSpPr>
              <a:spLocks noChangeArrowheads="1"/>
            </p:cNvSpPr>
            <p:nvPr/>
          </p:nvSpPr>
          <p:spPr bwMode="auto">
            <a:xfrm rot="-789794">
              <a:off x="7711907" y="552860"/>
              <a:ext cx="1062698" cy="223743"/>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2718;p31"/>
            <p:cNvSpPr>
              <a:spLocks noChangeArrowheads="1"/>
            </p:cNvSpPr>
            <p:nvPr/>
          </p:nvSpPr>
          <p:spPr bwMode="auto">
            <a:xfrm rot="-789794">
              <a:off x="7657871" y="259679"/>
              <a:ext cx="1103868" cy="534927"/>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8" name="Google Shape;2719;p31"/>
          <p:cNvGrpSpPr>
            <a:grpSpLocks/>
          </p:cNvGrpSpPr>
          <p:nvPr/>
        </p:nvGrpSpPr>
        <p:grpSpPr bwMode="auto">
          <a:xfrm flipH="1">
            <a:off x="-960438" y="4648200"/>
            <a:ext cx="10306051" cy="1181100"/>
            <a:chOff x="0" y="4694675"/>
            <a:chExt cx="10045313" cy="1149780"/>
          </a:xfrm>
        </p:grpSpPr>
        <p:sp>
          <p:nvSpPr>
            <p:cNvPr id="29" name="Google Shape;2720;p31"/>
            <p:cNvSpPr>
              <a:spLocks noChangeArrowheads="1"/>
            </p:cNvSpPr>
            <p:nvPr/>
          </p:nvSpPr>
          <p:spPr bwMode="auto">
            <a:xfrm>
              <a:off x="0" y="4703947"/>
              <a:ext cx="10045313" cy="1140508"/>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30" name="Google Shape;2721;p31"/>
            <p:cNvSpPr>
              <a:spLocks noChangeArrowheads="1"/>
            </p:cNvSpPr>
            <p:nvPr/>
          </p:nvSpPr>
          <p:spPr bwMode="auto">
            <a:xfrm>
              <a:off x="0" y="4694675"/>
              <a:ext cx="9189635" cy="302899"/>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31" name="Google Shape;2722;p31"/>
            <p:cNvSpPr>
              <a:spLocks noChangeArrowheads="1"/>
            </p:cNvSpPr>
            <p:nvPr/>
          </p:nvSpPr>
          <p:spPr bwMode="auto">
            <a:xfrm>
              <a:off x="2209597" y="5054754"/>
              <a:ext cx="560136"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2" name="Google Shape;2723;p31"/>
            <p:cNvSpPr>
              <a:spLocks noChangeArrowheads="1"/>
            </p:cNvSpPr>
            <p:nvPr/>
          </p:nvSpPr>
          <p:spPr bwMode="auto">
            <a:xfrm rot="10800000">
              <a:off x="881982" y="5220112"/>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3" name="Google Shape;2724;p31"/>
            <p:cNvSpPr>
              <a:spLocks noChangeArrowheads="1"/>
            </p:cNvSpPr>
            <p:nvPr/>
          </p:nvSpPr>
          <p:spPr bwMode="auto">
            <a:xfrm rot="10800000" flipH="1">
              <a:off x="2517518" y="4997574"/>
              <a:ext cx="173302"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4" name="Google Shape;2725;p31"/>
            <p:cNvSpPr>
              <a:spLocks noChangeArrowheads="1"/>
            </p:cNvSpPr>
            <p:nvPr/>
          </p:nvSpPr>
          <p:spPr bwMode="auto">
            <a:xfrm>
              <a:off x="1075400" y="5370017"/>
              <a:ext cx="283162" cy="16999"/>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5" name="Google Shape;2726;p31"/>
            <p:cNvSpPr>
              <a:spLocks noChangeArrowheads="1"/>
            </p:cNvSpPr>
            <p:nvPr/>
          </p:nvSpPr>
          <p:spPr bwMode="auto">
            <a:xfrm rot="10800000">
              <a:off x="6958375" y="5234021"/>
              <a:ext cx="561683"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6" name="Google Shape;2727;p31"/>
            <p:cNvSpPr>
              <a:spLocks noChangeArrowheads="1"/>
            </p:cNvSpPr>
            <p:nvPr/>
          </p:nvSpPr>
          <p:spPr bwMode="auto">
            <a:xfrm>
              <a:off x="8044606" y="5068663"/>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7" name="Google Shape;2728;p31"/>
            <p:cNvSpPr>
              <a:spLocks noChangeArrowheads="1"/>
            </p:cNvSpPr>
            <p:nvPr/>
          </p:nvSpPr>
          <p:spPr bwMode="auto">
            <a:xfrm flipH="1">
              <a:off x="7038837" y="5336018"/>
              <a:ext cx="171754"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8" name="Google Shape;2729;p31"/>
            <p:cNvSpPr>
              <a:spLocks noChangeArrowheads="1"/>
            </p:cNvSpPr>
            <p:nvPr/>
          </p:nvSpPr>
          <p:spPr bwMode="auto">
            <a:xfrm rot="10800000">
              <a:off x="8369547" y="4968212"/>
              <a:ext cx="283162" cy="15454"/>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9" name="Google Shape;2730;p31"/>
            <p:cNvSpPr>
              <a:spLocks noChangeArrowheads="1"/>
            </p:cNvSpPr>
            <p:nvPr/>
          </p:nvSpPr>
          <p:spPr bwMode="auto">
            <a:xfrm flipH="1">
              <a:off x="4295408" y="5077935"/>
              <a:ext cx="173302" cy="2009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40" name="Google Shape;2731;p31"/>
            <p:cNvSpPr>
              <a:spLocks noChangeArrowheads="1"/>
            </p:cNvSpPr>
            <p:nvPr/>
          </p:nvSpPr>
          <p:spPr bwMode="auto">
            <a:xfrm flipH="1">
              <a:off x="5500784" y="4901759"/>
              <a:ext cx="352793"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grpSp>
        <p:nvGrpSpPr>
          <p:cNvPr id="41" name="Google Shape;2732;p31"/>
          <p:cNvGrpSpPr>
            <a:grpSpLocks/>
          </p:cNvGrpSpPr>
          <p:nvPr/>
        </p:nvGrpSpPr>
        <p:grpSpPr bwMode="auto">
          <a:xfrm flipH="1">
            <a:off x="1508125" y="2813050"/>
            <a:ext cx="1476375" cy="881063"/>
            <a:chOff x="6752224" y="3278093"/>
            <a:chExt cx="1476591" cy="881410"/>
          </a:xfrm>
        </p:grpSpPr>
        <p:sp>
          <p:nvSpPr>
            <p:cNvPr id="42" name="Google Shape;2733;p31"/>
            <p:cNvSpPr>
              <a:spLocks noChangeArrowheads="1"/>
            </p:cNvSpPr>
            <p:nvPr/>
          </p:nvSpPr>
          <p:spPr bwMode="auto">
            <a:xfrm rot="-541246">
              <a:off x="6817321" y="3405143"/>
              <a:ext cx="1351161" cy="632074"/>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3" name="Google Shape;2734;p31"/>
            <p:cNvSpPr>
              <a:spLocks noChangeArrowheads="1"/>
            </p:cNvSpPr>
            <p:nvPr/>
          </p:nvSpPr>
          <p:spPr bwMode="auto">
            <a:xfrm rot="-541246">
              <a:off x="6796681" y="3382909"/>
              <a:ext cx="1387678" cy="671777"/>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64"/>
        <p:cNvGrpSpPr/>
        <p:nvPr/>
      </p:nvGrpSpPr>
      <p:grpSpPr>
        <a:xfrm>
          <a:off x="0" y="0"/>
          <a:ext cx="0" cy="0"/>
          <a:chOff x="0" y="0"/>
          <a:chExt cx="0" cy="0"/>
        </a:xfrm>
      </p:grpSpPr>
      <p:grpSp>
        <p:nvGrpSpPr>
          <p:cNvPr id="5" name="Google Shape;368;p3"/>
          <p:cNvGrpSpPr>
            <a:grpSpLocks/>
          </p:cNvGrpSpPr>
          <p:nvPr/>
        </p:nvGrpSpPr>
        <p:grpSpPr bwMode="auto">
          <a:xfrm flipH="1">
            <a:off x="-1371600" y="4143375"/>
            <a:ext cx="12234863" cy="1592263"/>
            <a:chOff x="0" y="4694675"/>
            <a:chExt cx="10045313" cy="1149780"/>
          </a:xfrm>
        </p:grpSpPr>
        <p:sp>
          <p:nvSpPr>
            <p:cNvPr id="6" name="Google Shape;369;p3"/>
            <p:cNvSpPr>
              <a:spLocks noChangeArrowheads="1"/>
            </p:cNvSpPr>
            <p:nvPr/>
          </p:nvSpPr>
          <p:spPr bwMode="auto">
            <a:xfrm>
              <a:off x="0" y="4703846"/>
              <a:ext cx="10045313" cy="1140609"/>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7" name="Google Shape;370;p3"/>
            <p:cNvSpPr>
              <a:spLocks noChangeArrowheads="1"/>
            </p:cNvSpPr>
            <p:nvPr/>
          </p:nvSpPr>
          <p:spPr bwMode="auto">
            <a:xfrm>
              <a:off x="0" y="4694675"/>
              <a:ext cx="9190282" cy="302634"/>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8" name="Google Shape;371;p3"/>
            <p:cNvSpPr>
              <a:spLocks noChangeArrowheads="1"/>
            </p:cNvSpPr>
            <p:nvPr/>
          </p:nvSpPr>
          <p:spPr bwMode="auto">
            <a:xfrm>
              <a:off x="2209265" y="5054626"/>
              <a:ext cx="561765" cy="6648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9" name="Google Shape;372;p3"/>
            <p:cNvSpPr>
              <a:spLocks noChangeArrowheads="1"/>
            </p:cNvSpPr>
            <p:nvPr/>
          </p:nvSpPr>
          <p:spPr bwMode="auto">
            <a:xfrm rot="10800000">
              <a:off x="882403" y="5219699"/>
              <a:ext cx="800288" cy="6648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0" name="Google Shape;373;p3"/>
            <p:cNvSpPr>
              <a:spLocks noChangeArrowheads="1"/>
            </p:cNvSpPr>
            <p:nvPr/>
          </p:nvSpPr>
          <p:spPr bwMode="auto">
            <a:xfrm rot="10800000" flipH="1">
              <a:off x="2518171" y="4997309"/>
              <a:ext cx="172049" cy="2178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1" name="Google Shape;374;p3"/>
            <p:cNvSpPr>
              <a:spLocks noChangeArrowheads="1"/>
            </p:cNvSpPr>
            <p:nvPr/>
          </p:nvSpPr>
          <p:spPr bwMode="auto">
            <a:xfrm>
              <a:off x="1075306" y="5369870"/>
              <a:ext cx="282838" cy="17195"/>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2" name="Google Shape;375;p3"/>
            <p:cNvSpPr>
              <a:spLocks noChangeArrowheads="1"/>
            </p:cNvSpPr>
            <p:nvPr/>
          </p:nvSpPr>
          <p:spPr bwMode="auto">
            <a:xfrm rot="10800000">
              <a:off x="6957555" y="5233455"/>
              <a:ext cx="561766" cy="6648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3" name="Google Shape;376;p3"/>
            <p:cNvSpPr>
              <a:spLocks noChangeArrowheads="1"/>
            </p:cNvSpPr>
            <p:nvPr/>
          </p:nvSpPr>
          <p:spPr bwMode="auto">
            <a:xfrm>
              <a:off x="8045896" y="5068382"/>
              <a:ext cx="800288" cy="6648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4" name="Google Shape;377;p3"/>
            <p:cNvSpPr>
              <a:spLocks noChangeArrowheads="1"/>
            </p:cNvSpPr>
            <p:nvPr/>
          </p:nvSpPr>
          <p:spPr bwMode="auto">
            <a:xfrm flipH="1">
              <a:off x="7038366" y="5336626"/>
              <a:ext cx="172049" cy="20634"/>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5" name="Google Shape;378;p3"/>
            <p:cNvSpPr>
              <a:spLocks noChangeArrowheads="1"/>
            </p:cNvSpPr>
            <p:nvPr/>
          </p:nvSpPr>
          <p:spPr bwMode="auto">
            <a:xfrm rot="10800000">
              <a:off x="8370442" y="4967504"/>
              <a:ext cx="282838" cy="17195"/>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6" name="Google Shape;379;p3"/>
            <p:cNvSpPr>
              <a:spLocks noChangeArrowheads="1"/>
            </p:cNvSpPr>
            <p:nvPr/>
          </p:nvSpPr>
          <p:spPr bwMode="auto">
            <a:xfrm flipH="1">
              <a:off x="4296010" y="5077553"/>
              <a:ext cx="172049" cy="20634"/>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7" name="Google Shape;380;p3"/>
            <p:cNvSpPr>
              <a:spLocks noChangeArrowheads="1"/>
            </p:cNvSpPr>
            <p:nvPr/>
          </p:nvSpPr>
          <p:spPr bwMode="auto">
            <a:xfrm flipH="1">
              <a:off x="5500353" y="4901016"/>
              <a:ext cx="353222" cy="6648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sp>
        <p:nvSpPr>
          <p:cNvPr id="365" name="Google Shape;365;p3"/>
          <p:cNvSpPr txBox="1">
            <a:spLocks noGrp="1"/>
          </p:cNvSpPr>
          <p:nvPr>
            <p:ph type="title"/>
          </p:nvPr>
        </p:nvSpPr>
        <p:spPr>
          <a:xfrm>
            <a:off x="745950" y="1746363"/>
            <a:ext cx="3934200" cy="841800"/>
          </a:xfrm>
          <a:prstGeom prst="rect">
            <a:avLst/>
          </a:prstGeom>
        </p:spPr>
        <p:txBody>
          <a:bodyPr spcFirstLastPara="1" anchor="ctr">
            <a:noAutofit/>
          </a:bodyPr>
          <a:lstStyle>
            <a:lvl1pPr lvl="0">
              <a:spcBef>
                <a:spcPts val="0"/>
              </a:spcBef>
              <a:spcAft>
                <a:spcPts val="0"/>
              </a:spcAft>
              <a:buSzPts val="3600"/>
              <a:buNone/>
              <a:defRPr sz="4000">
                <a:solidFill>
                  <a:schemeClr val="accent4"/>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66" name="Google Shape;366;p3"/>
          <p:cNvSpPr txBox="1">
            <a:spLocks noGrp="1"/>
          </p:cNvSpPr>
          <p:nvPr>
            <p:ph type="title" idx="2"/>
          </p:nvPr>
        </p:nvSpPr>
        <p:spPr>
          <a:xfrm>
            <a:off x="745951" y="904577"/>
            <a:ext cx="1677300" cy="841800"/>
          </a:xfrm>
          <a:prstGeom prst="rect">
            <a:avLst/>
          </a:prstGeom>
        </p:spPr>
        <p:txBody>
          <a:bodyPr spcFirstLastPara="1" anchor="ctr">
            <a:noAutofit/>
          </a:bodyPr>
          <a:lstStyle>
            <a:lvl1pPr lvl="0" rtl="0">
              <a:spcBef>
                <a:spcPts val="0"/>
              </a:spcBef>
              <a:spcAft>
                <a:spcPts val="0"/>
              </a:spcAft>
              <a:buSzPts val="6000"/>
              <a:buNone/>
              <a:defRPr sz="71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lang="el-GR" smtClean="0"/>
              <a:t>Kλικ για επεξεργασία του τίτλου</a:t>
            </a:r>
            <a:endParaRPr/>
          </a:p>
        </p:txBody>
      </p:sp>
      <p:sp>
        <p:nvSpPr>
          <p:cNvPr id="367" name="Google Shape;367;p3"/>
          <p:cNvSpPr txBox="1">
            <a:spLocks noGrp="1"/>
          </p:cNvSpPr>
          <p:nvPr>
            <p:ph type="subTitle" idx="1"/>
          </p:nvPr>
        </p:nvSpPr>
        <p:spPr>
          <a:xfrm>
            <a:off x="745950" y="2588163"/>
            <a:ext cx="3730500" cy="713400"/>
          </a:xfrm>
          <a:prstGeom prst="rect">
            <a:avLst/>
          </a:prstGeom>
        </p:spPr>
        <p:txBody>
          <a:bodyPr spcFirstLastPara="1" anchor="ctr">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07"/>
        <p:cNvGrpSpPr/>
        <p:nvPr/>
      </p:nvGrpSpPr>
      <p:grpSpPr>
        <a:xfrm>
          <a:off x="0" y="0"/>
          <a:ext cx="0" cy="0"/>
          <a:chOff x="0" y="0"/>
          <a:chExt cx="0" cy="0"/>
        </a:xfrm>
      </p:grpSpPr>
      <p:grpSp>
        <p:nvGrpSpPr>
          <p:cNvPr id="7" name="Google Shape;413;p5"/>
          <p:cNvGrpSpPr>
            <a:grpSpLocks/>
          </p:cNvGrpSpPr>
          <p:nvPr/>
        </p:nvGrpSpPr>
        <p:grpSpPr bwMode="auto">
          <a:xfrm flipH="1">
            <a:off x="-960438" y="4648200"/>
            <a:ext cx="10306051" cy="1181100"/>
            <a:chOff x="0" y="4694675"/>
            <a:chExt cx="10045313" cy="1149780"/>
          </a:xfrm>
        </p:grpSpPr>
        <p:sp>
          <p:nvSpPr>
            <p:cNvPr id="8" name="Google Shape;414;p5"/>
            <p:cNvSpPr>
              <a:spLocks noChangeArrowheads="1"/>
            </p:cNvSpPr>
            <p:nvPr/>
          </p:nvSpPr>
          <p:spPr bwMode="auto">
            <a:xfrm>
              <a:off x="0" y="4703947"/>
              <a:ext cx="10045313" cy="1140508"/>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9" name="Google Shape;415;p5"/>
            <p:cNvSpPr>
              <a:spLocks noChangeArrowheads="1"/>
            </p:cNvSpPr>
            <p:nvPr/>
          </p:nvSpPr>
          <p:spPr bwMode="auto">
            <a:xfrm>
              <a:off x="0" y="4694675"/>
              <a:ext cx="9189635" cy="302899"/>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10" name="Google Shape;416;p5"/>
            <p:cNvSpPr>
              <a:spLocks noChangeArrowheads="1"/>
            </p:cNvSpPr>
            <p:nvPr/>
          </p:nvSpPr>
          <p:spPr bwMode="auto">
            <a:xfrm>
              <a:off x="2209597" y="5054754"/>
              <a:ext cx="560136"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1" name="Google Shape;417;p5"/>
            <p:cNvSpPr>
              <a:spLocks noChangeArrowheads="1"/>
            </p:cNvSpPr>
            <p:nvPr/>
          </p:nvSpPr>
          <p:spPr bwMode="auto">
            <a:xfrm rot="10800000">
              <a:off x="881982" y="5220112"/>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2" name="Google Shape;418;p5"/>
            <p:cNvSpPr>
              <a:spLocks noChangeArrowheads="1"/>
            </p:cNvSpPr>
            <p:nvPr/>
          </p:nvSpPr>
          <p:spPr bwMode="auto">
            <a:xfrm rot="10800000" flipH="1">
              <a:off x="2517518" y="4997574"/>
              <a:ext cx="173302"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3" name="Google Shape;419;p5"/>
            <p:cNvSpPr>
              <a:spLocks noChangeArrowheads="1"/>
            </p:cNvSpPr>
            <p:nvPr/>
          </p:nvSpPr>
          <p:spPr bwMode="auto">
            <a:xfrm>
              <a:off x="1075400" y="5370017"/>
              <a:ext cx="283162" cy="16999"/>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4" name="Google Shape;420;p5"/>
            <p:cNvSpPr>
              <a:spLocks noChangeArrowheads="1"/>
            </p:cNvSpPr>
            <p:nvPr/>
          </p:nvSpPr>
          <p:spPr bwMode="auto">
            <a:xfrm rot="10800000">
              <a:off x="6958375" y="5234021"/>
              <a:ext cx="561683"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5" name="Google Shape;421;p5"/>
            <p:cNvSpPr>
              <a:spLocks noChangeArrowheads="1"/>
            </p:cNvSpPr>
            <p:nvPr/>
          </p:nvSpPr>
          <p:spPr bwMode="auto">
            <a:xfrm>
              <a:off x="8044606" y="5068663"/>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6" name="Google Shape;422;p5"/>
            <p:cNvSpPr>
              <a:spLocks noChangeArrowheads="1"/>
            </p:cNvSpPr>
            <p:nvPr/>
          </p:nvSpPr>
          <p:spPr bwMode="auto">
            <a:xfrm flipH="1">
              <a:off x="7038837" y="5336018"/>
              <a:ext cx="171754"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7" name="Google Shape;423;p5"/>
            <p:cNvSpPr>
              <a:spLocks noChangeArrowheads="1"/>
            </p:cNvSpPr>
            <p:nvPr/>
          </p:nvSpPr>
          <p:spPr bwMode="auto">
            <a:xfrm rot="10800000">
              <a:off x="8369547" y="4968212"/>
              <a:ext cx="283162" cy="15454"/>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8" name="Google Shape;424;p5"/>
            <p:cNvSpPr>
              <a:spLocks noChangeArrowheads="1"/>
            </p:cNvSpPr>
            <p:nvPr/>
          </p:nvSpPr>
          <p:spPr bwMode="auto">
            <a:xfrm flipH="1">
              <a:off x="4295408" y="5077935"/>
              <a:ext cx="173302" cy="2009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9" name="Google Shape;425;p5"/>
            <p:cNvSpPr>
              <a:spLocks noChangeArrowheads="1"/>
            </p:cNvSpPr>
            <p:nvPr/>
          </p:nvSpPr>
          <p:spPr bwMode="auto">
            <a:xfrm flipH="1">
              <a:off x="5500784" y="4901759"/>
              <a:ext cx="352793"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grpSp>
        <p:nvGrpSpPr>
          <p:cNvPr id="20" name="Google Shape;426;p5"/>
          <p:cNvGrpSpPr>
            <a:grpSpLocks/>
          </p:cNvGrpSpPr>
          <p:nvPr/>
        </p:nvGrpSpPr>
        <p:grpSpPr bwMode="auto">
          <a:xfrm>
            <a:off x="8016875" y="180975"/>
            <a:ext cx="1055688" cy="400050"/>
            <a:chOff x="932758" y="384002"/>
            <a:chExt cx="2515954" cy="952143"/>
          </a:xfrm>
        </p:grpSpPr>
        <p:sp>
          <p:nvSpPr>
            <p:cNvPr id="21" name="Google Shape;427;p5"/>
            <p:cNvSpPr>
              <a:spLocks noChangeArrowheads="1"/>
            </p:cNvSpPr>
            <p:nvPr/>
          </p:nvSpPr>
          <p:spPr bwMode="auto">
            <a:xfrm>
              <a:off x="951676" y="402895"/>
              <a:ext cx="1119883" cy="525189"/>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428;p5"/>
            <p:cNvSpPr>
              <a:spLocks noChangeArrowheads="1"/>
            </p:cNvSpPr>
            <p:nvPr/>
          </p:nvSpPr>
          <p:spPr bwMode="auto">
            <a:xfrm>
              <a:off x="947892" y="693826"/>
              <a:ext cx="298889" cy="219144"/>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 name="Google Shape;429;p5"/>
            <p:cNvSpPr>
              <a:spLocks noChangeArrowheads="1"/>
            </p:cNvSpPr>
            <p:nvPr/>
          </p:nvSpPr>
          <p:spPr bwMode="auto">
            <a:xfrm>
              <a:off x="955458" y="693826"/>
              <a:ext cx="298889" cy="211587"/>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 name="Google Shape;430;p5"/>
            <p:cNvSpPr>
              <a:spLocks noChangeArrowheads="1"/>
            </p:cNvSpPr>
            <p:nvPr/>
          </p:nvSpPr>
          <p:spPr bwMode="auto">
            <a:xfrm>
              <a:off x="932758" y="384002"/>
              <a:ext cx="1150150" cy="559195"/>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5" name="Google Shape;431;p5"/>
            <p:cNvSpPr>
              <a:spLocks noChangeArrowheads="1"/>
            </p:cNvSpPr>
            <p:nvPr/>
          </p:nvSpPr>
          <p:spPr bwMode="auto">
            <a:xfrm>
              <a:off x="1261914" y="467126"/>
              <a:ext cx="1369586" cy="767005"/>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 name="Google Shape;432;p5"/>
            <p:cNvSpPr>
              <a:spLocks noChangeArrowheads="1"/>
            </p:cNvSpPr>
            <p:nvPr/>
          </p:nvSpPr>
          <p:spPr bwMode="auto">
            <a:xfrm>
              <a:off x="1280830" y="1011207"/>
              <a:ext cx="1010166" cy="173804"/>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433;p5"/>
            <p:cNvSpPr>
              <a:spLocks noChangeArrowheads="1"/>
            </p:cNvSpPr>
            <p:nvPr/>
          </p:nvSpPr>
          <p:spPr bwMode="auto">
            <a:xfrm>
              <a:off x="1269481" y="950754"/>
              <a:ext cx="1320401" cy="283377"/>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 name="Google Shape;434;p5"/>
            <p:cNvSpPr>
              <a:spLocks noChangeArrowheads="1"/>
            </p:cNvSpPr>
            <p:nvPr/>
          </p:nvSpPr>
          <p:spPr bwMode="auto">
            <a:xfrm>
              <a:off x="1242996" y="452012"/>
              <a:ext cx="1407420" cy="804789"/>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 name="Google Shape;435;p5"/>
            <p:cNvSpPr>
              <a:spLocks noChangeArrowheads="1"/>
            </p:cNvSpPr>
            <p:nvPr/>
          </p:nvSpPr>
          <p:spPr bwMode="auto">
            <a:xfrm>
              <a:off x="2313696" y="795843"/>
              <a:ext cx="1119883" cy="525189"/>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 name="Google Shape;436;p5"/>
            <p:cNvSpPr>
              <a:spLocks noChangeArrowheads="1"/>
            </p:cNvSpPr>
            <p:nvPr/>
          </p:nvSpPr>
          <p:spPr bwMode="auto">
            <a:xfrm>
              <a:off x="2332611" y="1117001"/>
              <a:ext cx="1100967" cy="219144"/>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 name="Google Shape;437;p5"/>
            <p:cNvSpPr>
              <a:spLocks noChangeArrowheads="1"/>
            </p:cNvSpPr>
            <p:nvPr/>
          </p:nvSpPr>
          <p:spPr bwMode="auto">
            <a:xfrm>
              <a:off x="2321262" y="1109444"/>
              <a:ext cx="7567" cy="11336"/>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 name="Google Shape;438;p5"/>
            <p:cNvSpPr>
              <a:spLocks noChangeArrowheads="1"/>
            </p:cNvSpPr>
            <p:nvPr/>
          </p:nvSpPr>
          <p:spPr bwMode="auto">
            <a:xfrm>
              <a:off x="2309911" y="1086774"/>
              <a:ext cx="18918" cy="34006"/>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 name="Google Shape;439;p5"/>
            <p:cNvSpPr>
              <a:spLocks noChangeArrowheads="1"/>
            </p:cNvSpPr>
            <p:nvPr/>
          </p:nvSpPr>
          <p:spPr bwMode="auto">
            <a:xfrm>
              <a:off x="2321262" y="1109444"/>
              <a:ext cx="18916" cy="30227"/>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 name="Google Shape;440;p5"/>
            <p:cNvSpPr>
              <a:spLocks noChangeArrowheads="1"/>
            </p:cNvSpPr>
            <p:nvPr/>
          </p:nvSpPr>
          <p:spPr bwMode="auto">
            <a:xfrm>
              <a:off x="2321262" y="1086774"/>
              <a:ext cx="1108531" cy="234257"/>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 name="Google Shape;441;p5"/>
            <p:cNvSpPr>
              <a:spLocks noChangeArrowheads="1"/>
            </p:cNvSpPr>
            <p:nvPr/>
          </p:nvSpPr>
          <p:spPr bwMode="auto">
            <a:xfrm>
              <a:off x="2298562" y="776950"/>
              <a:ext cx="1150150" cy="559195"/>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36" name="Google Shape;442;p5"/>
          <p:cNvGrpSpPr>
            <a:grpSpLocks/>
          </p:cNvGrpSpPr>
          <p:nvPr/>
        </p:nvGrpSpPr>
        <p:grpSpPr bwMode="auto">
          <a:xfrm>
            <a:off x="263525" y="3987800"/>
            <a:ext cx="619125" cy="400050"/>
            <a:chOff x="7611555" y="141378"/>
            <a:chExt cx="1196500" cy="771529"/>
          </a:xfrm>
        </p:grpSpPr>
        <p:sp>
          <p:nvSpPr>
            <p:cNvPr id="37" name="Google Shape;443;p5"/>
            <p:cNvSpPr>
              <a:spLocks noChangeArrowheads="1"/>
            </p:cNvSpPr>
            <p:nvPr/>
          </p:nvSpPr>
          <p:spPr bwMode="auto">
            <a:xfrm rot="-789794">
              <a:off x="7675983" y="276089"/>
              <a:ext cx="1073782" cy="505169"/>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8" name="Google Shape;444;p5"/>
            <p:cNvSpPr>
              <a:spLocks noChangeArrowheads="1"/>
            </p:cNvSpPr>
            <p:nvPr/>
          </p:nvSpPr>
          <p:spPr bwMode="auto">
            <a:xfrm rot="-789794">
              <a:off x="7728137" y="579191"/>
              <a:ext cx="1055374" cy="208190"/>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9" name="Google Shape;445;p5"/>
            <p:cNvSpPr>
              <a:spLocks noChangeArrowheads="1"/>
            </p:cNvSpPr>
            <p:nvPr/>
          </p:nvSpPr>
          <p:spPr bwMode="auto">
            <a:xfrm rot="-789794">
              <a:off x="7712798" y="551635"/>
              <a:ext cx="1061510" cy="223499"/>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0" name="Google Shape;446;p5"/>
            <p:cNvSpPr>
              <a:spLocks noChangeArrowheads="1"/>
            </p:cNvSpPr>
            <p:nvPr/>
          </p:nvSpPr>
          <p:spPr bwMode="auto">
            <a:xfrm rot="-789794">
              <a:off x="7657575" y="260782"/>
              <a:ext cx="1104462" cy="532722"/>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41" name="Google Shape;447;p5"/>
          <p:cNvGrpSpPr>
            <a:grpSpLocks/>
          </p:cNvGrpSpPr>
          <p:nvPr/>
        </p:nvGrpSpPr>
        <p:grpSpPr bwMode="auto">
          <a:xfrm rot="20605586" flipH="1">
            <a:off x="49213" y="155575"/>
            <a:ext cx="700087" cy="450850"/>
            <a:chOff x="7611555" y="141378"/>
            <a:chExt cx="1196500" cy="771529"/>
          </a:xfrm>
        </p:grpSpPr>
        <p:sp>
          <p:nvSpPr>
            <p:cNvPr id="42" name="Google Shape;448;p5"/>
            <p:cNvSpPr>
              <a:spLocks noChangeArrowheads="1"/>
            </p:cNvSpPr>
            <p:nvPr/>
          </p:nvSpPr>
          <p:spPr bwMode="auto">
            <a:xfrm rot="-789794">
              <a:off x="7674287" y="276767"/>
              <a:ext cx="1074409" cy="502581"/>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3" name="Google Shape;449;p5"/>
            <p:cNvSpPr>
              <a:spLocks noChangeArrowheads="1"/>
            </p:cNvSpPr>
            <p:nvPr/>
          </p:nvSpPr>
          <p:spPr bwMode="auto">
            <a:xfrm rot="-789794">
              <a:off x="7728145" y="577478"/>
              <a:ext cx="1055416" cy="209181"/>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4" name="Google Shape;450;p5"/>
            <p:cNvSpPr>
              <a:spLocks noChangeArrowheads="1"/>
            </p:cNvSpPr>
            <p:nvPr/>
          </p:nvSpPr>
          <p:spPr bwMode="auto">
            <a:xfrm rot="-789794">
              <a:off x="7711383" y="550434"/>
              <a:ext cx="1063556" cy="225483"/>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5" name="Google Shape;451;p5"/>
            <p:cNvSpPr>
              <a:spLocks noChangeArrowheads="1"/>
            </p:cNvSpPr>
            <p:nvPr/>
          </p:nvSpPr>
          <p:spPr bwMode="auto">
            <a:xfrm rot="-789794">
              <a:off x="7657678" y="260911"/>
              <a:ext cx="1104254" cy="532464"/>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46" name="Google Shape;452;p5"/>
          <p:cNvGrpSpPr>
            <a:grpSpLocks/>
          </p:cNvGrpSpPr>
          <p:nvPr/>
        </p:nvGrpSpPr>
        <p:grpSpPr bwMode="auto">
          <a:xfrm>
            <a:off x="8561388" y="1600200"/>
            <a:ext cx="582612" cy="347663"/>
            <a:chOff x="6752224" y="3278093"/>
            <a:chExt cx="1476591" cy="881410"/>
          </a:xfrm>
        </p:grpSpPr>
        <p:sp>
          <p:nvSpPr>
            <p:cNvPr id="47" name="Google Shape;453;p5"/>
            <p:cNvSpPr>
              <a:spLocks noChangeArrowheads="1"/>
            </p:cNvSpPr>
            <p:nvPr/>
          </p:nvSpPr>
          <p:spPr bwMode="auto">
            <a:xfrm rot="-541246">
              <a:off x="6816599" y="3406883"/>
              <a:ext cx="1351866" cy="631879"/>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8" name="Google Shape;454;p5"/>
            <p:cNvSpPr>
              <a:spLocks noChangeArrowheads="1"/>
            </p:cNvSpPr>
            <p:nvPr/>
          </p:nvSpPr>
          <p:spPr bwMode="auto">
            <a:xfrm rot="-541246">
              <a:off x="6796480" y="3382735"/>
              <a:ext cx="1388078" cy="672126"/>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sp>
        <p:nvSpPr>
          <p:cNvPr id="408" name="Google Shape;408;p5"/>
          <p:cNvSpPr txBox="1">
            <a:spLocks noGrp="1"/>
          </p:cNvSpPr>
          <p:nvPr>
            <p:ph type="subTitle" idx="1"/>
          </p:nvPr>
        </p:nvSpPr>
        <p:spPr>
          <a:xfrm>
            <a:off x="1127613" y="2776411"/>
            <a:ext cx="2907600" cy="347400"/>
          </a:xfrm>
          <a:prstGeom prst="rect">
            <a:avLst/>
          </a:prstGeom>
        </p:spPr>
        <p:txBody>
          <a:bodyPr spcFirstLastPara="1" anchor="ctr">
            <a:noAutofit/>
          </a:bodyPr>
          <a:lstStyle>
            <a:lvl1pPr lvl="0" algn="ctr">
              <a:lnSpc>
                <a:spcPct val="100000"/>
              </a:lnSpc>
              <a:spcBef>
                <a:spcPts val="0"/>
              </a:spcBef>
              <a:spcAft>
                <a:spcPts val="0"/>
              </a:spcAft>
              <a:buSzPts val="2500"/>
              <a:buFont typeface="Bebas Neue"/>
              <a:buNone/>
              <a:defRPr sz="1800">
                <a:solidFill>
                  <a:schemeClr val="accent4"/>
                </a:solidFill>
                <a:latin typeface="Sigmar One"/>
                <a:ea typeface="Sigmar One"/>
                <a:cs typeface="Sigmar One"/>
                <a:sym typeface="Sigmar On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09" name="Google Shape;409;p5"/>
          <p:cNvSpPr txBox="1">
            <a:spLocks noGrp="1"/>
          </p:cNvSpPr>
          <p:nvPr>
            <p:ph type="subTitle" idx="2"/>
          </p:nvPr>
        </p:nvSpPr>
        <p:spPr>
          <a:xfrm>
            <a:off x="1127613" y="3132663"/>
            <a:ext cx="2907600" cy="8589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0" name="Google Shape;410;p5"/>
          <p:cNvSpPr txBox="1">
            <a:spLocks noGrp="1"/>
          </p:cNvSpPr>
          <p:nvPr>
            <p:ph type="title"/>
          </p:nvPr>
        </p:nvSpPr>
        <p:spPr>
          <a:xfrm>
            <a:off x="720000" y="445025"/>
            <a:ext cx="7704000" cy="572700"/>
          </a:xfrm>
          <a:prstGeom prst="rect">
            <a:avLst/>
          </a:prstGeom>
        </p:spPr>
        <p:txBody>
          <a:bodyPr spcFirstLastPara="1" anchor="ctr">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11" name="Google Shape;411;p5"/>
          <p:cNvSpPr txBox="1">
            <a:spLocks noGrp="1"/>
          </p:cNvSpPr>
          <p:nvPr>
            <p:ph type="subTitle" idx="3"/>
          </p:nvPr>
        </p:nvSpPr>
        <p:spPr>
          <a:xfrm>
            <a:off x="5108788" y="2776411"/>
            <a:ext cx="2907600" cy="347400"/>
          </a:xfrm>
          <a:prstGeom prst="rect">
            <a:avLst/>
          </a:prstGeom>
        </p:spPr>
        <p:txBody>
          <a:bodyPr spcFirstLastPara="1" anchor="ctr">
            <a:noAutofit/>
          </a:bodyPr>
          <a:lstStyle>
            <a:lvl1pPr lvl="0" algn="ctr" rtl="0">
              <a:lnSpc>
                <a:spcPct val="100000"/>
              </a:lnSpc>
              <a:spcBef>
                <a:spcPts val="0"/>
              </a:spcBef>
              <a:spcAft>
                <a:spcPts val="0"/>
              </a:spcAft>
              <a:buSzPts val="2500"/>
              <a:buFont typeface="Bebas Neue"/>
              <a:buNone/>
              <a:defRPr sz="1800">
                <a:solidFill>
                  <a:schemeClr val="accent4"/>
                </a:solidFill>
                <a:latin typeface="Sigmar One"/>
                <a:ea typeface="Sigmar One"/>
                <a:cs typeface="Sigmar One"/>
                <a:sym typeface="Sigmar On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412" name="Google Shape;412;p5"/>
          <p:cNvSpPr txBox="1">
            <a:spLocks noGrp="1"/>
          </p:cNvSpPr>
          <p:nvPr>
            <p:ph type="subTitle" idx="4"/>
          </p:nvPr>
        </p:nvSpPr>
        <p:spPr>
          <a:xfrm>
            <a:off x="5108788" y="3132663"/>
            <a:ext cx="2907600" cy="858900"/>
          </a:xfrm>
          <a:prstGeom prst="rect">
            <a:avLst/>
          </a:prstGeom>
        </p:spPr>
        <p:txBody>
          <a:bodyPr spcFirstLastPara="1" anchor="ctr">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5"/>
        <p:cNvGrpSpPr/>
        <p:nvPr/>
      </p:nvGrpSpPr>
      <p:grpSpPr>
        <a:xfrm>
          <a:off x="0" y="0"/>
          <a:ext cx="0" cy="0"/>
          <a:chOff x="0" y="0"/>
          <a:chExt cx="0" cy="0"/>
        </a:xfrm>
      </p:grpSpPr>
      <p:sp>
        <p:nvSpPr>
          <p:cNvPr id="3" name="Google Shape;457;p6"/>
          <p:cNvSpPr>
            <a:spLocks noChangeArrowheads="1"/>
          </p:cNvSpPr>
          <p:nvPr/>
        </p:nvSpPr>
        <p:spPr bwMode="auto">
          <a:xfrm>
            <a:off x="7978775" y="236538"/>
            <a:ext cx="1065213" cy="461962"/>
          </a:xfrm>
          <a:custGeom>
            <a:avLst/>
            <a:gdLst>
              <a:gd name="T0" fmla="*/ 0 w 16025"/>
              <a:gd name="T1" fmla="*/ 0 h 6939"/>
              <a:gd name="T2" fmla="*/ 16025 w 16025"/>
              <a:gd name="T3" fmla="*/ 6939 h 6939"/>
            </a:gdLst>
            <a:ahLst/>
            <a:cxnLst/>
            <a:rect l="T0" t="T1" r="T2" b="T3"/>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defRPr/>
            </a:pPr>
            <a:endParaRPr lang="el-GR"/>
          </a:p>
        </p:txBody>
      </p:sp>
      <p:grpSp>
        <p:nvGrpSpPr>
          <p:cNvPr id="4" name="Google Shape;458;p6"/>
          <p:cNvGrpSpPr>
            <a:grpSpLocks/>
          </p:cNvGrpSpPr>
          <p:nvPr/>
        </p:nvGrpSpPr>
        <p:grpSpPr bwMode="auto">
          <a:xfrm>
            <a:off x="-552450" y="4694238"/>
            <a:ext cx="11760200" cy="1346200"/>
            <a:chOff x="0" y="4694675"/>
            <a:chExt cx="10045313" cy="1149780"/>
          </a:xfrm>
        </p:grpSpPr>
        <p:sp>
          <p:nvSpPr>
            <p:cNvPr id="5" name="Google Shape;459;p6"/>
            <p:cNvSpPr>
              <a:spLocks noChangeArrowheads="1"/>
            </p:cNvSpPr>
            <p:nvPr/>
          </p:nvSpPr>
          <p:spPr bwMode="auto">
            <a:xfrm>
              <a:off x="0" y="4702810"/>
              <a:ext cx="10045313" cy="1141645"/>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6" name="Google Shape;460;p6"/>
            <p:cNvSpPr>
              <a:spLocks noChangeArrowheads="1"/>
            </p:cNvSpPr>
            <p:nvPr/>
          </p:nvSpPr>
          <p:spPr bwMode="auto">
            <a:xfrm>
              <a:off x="0" y="4694675"/>
              <a:ext cx="9189672" cy="303715"/>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7" name="Google Shape;461;p6"/>
            <p:cNvSpPr>
              <a:spLocks noChangeArrowheads="1"/>
            </p:cNvSpPr>
            <p:nvPr/>
          </p:nvSpPr>
          <p:spPr bwMode="auto">
            <a:xfrm>
              <a:off x="2208939" y="5053981"/>
              <a:ext cx="561388" cy="67794"/>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8" name="Google Shape;462;p6"/>
            <p:cNvSpPr>
              <a:spLocks noChangeArrowheads="1"/>
            </p:cNvSpPr>
            <p:nvPr/>
          </p:nvSpPr>
          <p:spPr bwMode="auto">
            <a:xfrm rot="10800000">
              <a:off x="882762" y="5220754"/>
              <a:ext cx="800045" cy="66437"/>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9" name="Google Shape;463;p6"/>
            <p:cNvSpPr>
              <a:spLocks noChangeArrowheads="1"/>
            </p:cNvSpPr>
            <p:nvPr/>
          </p:nvSpPr>
          <p:spPr bwMode="auto">
            <a:xfrm rot="10800000" flipH="1">
              <a:off x="2518109" y="4998390"/>
              <a:ext cx="172213" cy="20338"/>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0" name="Google Shape;464;p6"/>
            <p:cNvSpPr>
              <a:spLocks noChangeArrowheads="1"/>
            </p:cNvSpPr>
            <p:nvPr/>
          </p:nvSpPr>
          <p:spPr bwMode="auto">
            <a:xfrm>
              <a:off x="1075315" y="5369900"/>
              <a:ext cx="283405" cy="17626"/>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1" name="Google Shape;465;p6"/>
            <p:cNvSpPr>
              <a:spLocks noChangeArrowheads="1"/>
            </p:cNvSpPr>
            <p:nvPr/>
          </p:nvSpPr>
          <p:spPr bwMode="auto">
            <a:xfrm rot="10800000">
              <a:off x="6957681" y="5234312"/>
              <a:ext cx="561388" cy="66437"/>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2" name="Google Shape;466;p6"/>
            <p:cNvSpPr>
              <a:spLocks noChangeArrowheads="1"/>
            </p:cNvSpPr>
            <p:nvPr/>
          </p:nvSpPr>
          <p:spPr bwMode="auto">
            <a:xfrm>
              <a:off x="8045200" y="5067540"/>
              <a:ext cx="800045" cy="6643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3" name="Google Shape;467;p6"/>
            <p:cNvSpPr>
              <a:spLocks noChangeArrowheads="1"/>
            </p:cNvSpPr>
            <p:nvPr/>
          </p:nvSpPr>
          <p:spPr bwMode="auto">
            <a:xfrm flipH="1">
              <a:off x="7037686" y="5336002"/>
              <a:ext cx="173569" cy="21694"/>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4" name="Google Shape;468;p6"/>
            <p:cNvSpPr>
              <a:spLocks noChangeArrowheads="1"/>
            </p:cNvSpPr>
            <p:nvPr/>
          </p:nvSpPr>
          <p:spPr bwMode="auto">
            <a:xfrm rot="10800000">
              <a:off x="8370643" y="4967205"/>
              <a:ext cx="283405" cy="17627"/>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5" name="Google Shape;469;p6"/>
            <p:cNvSpPr>
              <a:spLocks noChangeArrowheads="1"/>
            </p:cNvSpPr>
            <p:nvPr/>
          </p:nvSpPr>
          <p:spPr bwMode="auto">
            <a:xfrm flipH="1">
              <a:off x="4295836" y="5077031"/>
              <a:ext cx="172214" cy="21694"/>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6" name="Google Shape;470;p6"/>
            <p:cNvSpPr>
              <a:spLocks noChangeArrowheads="1"/>
            </p:cNvSpPr>
            <p:nvPr/>
          </p:nvSpPr>
          <p:spPr bwMode="auto">
            <a:xfrm flipH="1">
              <a:off x="5499972" y="4900768"/>
              <a:ext cx="352562" cy="66437"/>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sp>
        <p:nvSpPr>
          <p:cNvPr id="456" name="Google Shape;456;p6"/>
          <p:cNvSpPr txBox="1">
            <a:spLocks noGrp="1"/>
          </p:cNvSpPr>
          <p:nvPr>
            <p:ph type="title"/>
          </p:nvPr>
        </p:nvSpPr>
        <p:spPr>
          <a:xfrm>
            <a:off x="720000" y="445025"/>
            <a:ext cx="7704000" cy="572700"/>
          </a:xfrm>
          <a:prstGeom prst="rect">
            <a:avLst/>
          </a:prstGeom>
        </p:spPr>
        <p:txBody>
          <a:bodyPr spcFirstLastPara="1" anchor="ctr">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87"/>
        <p:cNvGrpSpPr/>
        <p:nvPr/>
      </p:nvGrpSpPr>
      <p:grpSpPr>
        <a:xfrm>
          <a:off x="0" y="0"/>
          <a:ext cx="0" cy="0"/>
          <a:chOff x="0" y="0"/>
          <a:chExt cx="0" cy="0"/>
        </a:xfrm>
      </p:grpSpPr>
      <p:grpSp>
        <p:nvGrpSpPr>
          <p:cNvPr id="3" name="Google Shape;489;p8"/>
          <p:cNvGrpSpPr>
            <a:grpSpLocks/>
          </p:cNvGrpSpPr>
          <p:nvPr/>
        </p:nvGrpSpPr>
        <p:grpSpPr bwMode="auto">
          <a:xfrm>
            <a:off x="709613" y="288925"/>
            <a:ext cx="2516187" cy="950913"/>
            <a:chOff x="932758" y="384002"/>
            <a:chExt cx="2515954" cy="952143"/>
          </a:xfrm>
        </p:grpSpPr>
        <p:sp>
          <p:nvSpPr>
            <p:cNvPr id="4" name="Google Shape;490;p8"/>
            <p:cNvSpPr>
              <a:spLocks noChangeArrowheads="1"/>
            </p:cNvSpPr>
            <p:nvPr/>
          </p:nvSpPr>
          <p:spPr bwMode="auto">
            <a:xfrm>
              <a:off x="950218" y="403077"/>
              <a:ext cx="1120671" cy="524553"/>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 name="Google Shape;491;p8"/>
            <p:cNvSpPr>
              <a:spLocks noChangeArrowheads="1"/>
            </p:cNvSpPr>
            <p:nvPr/>
          </p:nvSpPr>
          <p:spPr bwMode="auto">
            <a:xfrm>
              <a:off x="947044" y="692375"/>
              <a:ext cx="298422" cy="219358"/>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6" name="Google Shape;492;p8"/>
            <p:cNvSpPr>
              <a:spLocks noChangeArrowheads="1"/>
            </p:cNvSpPr>
            <p:nvPr/>
          </p:nvSpPr>
          <p:spPr bwMode="auto">
            <a:xfrm>
              <a:off x="954981" y="693965"/>
              <a:ext cx="296835" cy="211410"/>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7" name="Google Shape;493;p8"/>
            <p:cNvSpPr>
              <a:spLocks noChangeArrowheads="1"/>
            </p:cNvSpPr>
            <p:nvPr/>
          </p:nvSpPr>
          <p:spPr bwMode="auto">
            <a:xfrm>
              <a:off x="932758" y="384002"/>
              <a:ext cx="1150830" cy="557934"/>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8" name="Google Shape;494;p8"/>
            <p:cNvSpPr>
              <a:spLocks noChangeArrowheads="1"/>
            </p:cNvSpPr>
            <p:nvPr/>
          </p:nvSpPr>
          <p:spPr bwMode="auto">
            <a:xfrm>
              <a:off x="1261340" y="468249"/>
              <a:ext cx="1368298" cy="766165"/>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9" name="Google Shape;495;p8"/>
            <p:cNvSpPr>
              <a:spLocks noChangeArrowheads="1"/>
            </p:cNvSpPr>
            <p:nvPr/>
          </p:nvSpPr>
          <p:spPr bwMode="auto">
            <a:xfrm>
              <a:off x="1281976" y="1011876"/>
              <a:ext cx="1007969" cy="171672"/>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0" name="Google Shape;496;p8"/>
            <p:cNvSpPr>
              <a:spLocks noChangeArrowheads="1"/>
            </p:cNvSpPr>
            <p:nvPr/>
          </p:nvSpPr>
          <p:spPr bwMode="auto">
            <a:xfrm>
              <a:off x="1269277" y="948294"/>
              <a:ext cx="1319090" cy="286120"/>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1" name="Google Shape;497;p8"/>
            <p:cNvSpPr>
              <a:spLocks noChangeArrowheads="1"/>
            </p:cNvSpPr>
            <p:nvPr/>
          </p:nvSpPr>
          <p:spPr bwMode="auto">
            <a:xfrm>
              <a:off x="1243879" y="452353"/>
              <a:ext cx="1406395" cy="804314"/>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2" name="Google Shape;498;p8"/>
            <p:cNvSpPr>
              <a:spLocks noChangeArrowheads="1"/>
            </p:cNvSpPr>
            <p:nvPr/>
          </p:nvSpPr>
          <p:spPr bwMode="auto">
            <a:xfrm>
              <a:off x="2313755" y="797286"/>
              <a:ext cx="1120671" cy="524553"/>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3" name="Google Shape;499;p8"/>
            <p:cNvSpPr>
              <a:spLocks noChangeArrowheads="1"/>
            </p:cNvSpPr>
            <p:nvPr/>
          </p:nvSpPr>
          <p:spPr bwMode="auto">
            <a:xfrm>
              <a:off x="2332803" y="1118376"/>
              <a:ext cx="1101623" cy="217769"/>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4" name="Google Shape;500;p8"/>
            <p:cNvSpPr>
              <a:spLocks noChangeArrowheads="1"/>
            </p:cNvSpPr>
            <p:nvPr/>
          </p:nvSpPr>
          <p:spPr bwMode="auto">
            <a:xfrm>
              <a:off x="2320105" y="1110428"/>
              <a:ext cx="7936" cy="9537"/>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5" name="Google Shape;501;p8"/>
            <p:cNvSpPr>
              <a:spLocks noChangeArrowheads="1"/>
            </p:cNvSpPr>
            <p:nvPr/>
          </p:nvSpPr>
          <p:spPr bwMode="auto">
            <a:xfrm>
              <a:off x="2312167" y="1086585"/>
              <a:ext cx="15874" cy="33381"/>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6" name="Google Shape;502;p8"/>
            <p:cNvSpPr>
              <a:spLocks noChangeArrowheads="1"/>
            </p:cNvSpPr>
            <p:nvPr/>
          </p:nvSpPr>
          <p:spPr bwMode="auto">
            <a:xfrm>
              <a:off x="2320105" y="1110428"/>
              <a:ext cx="19048" cy="28612"/>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7" name="Google Shape;503;p8"/>
            <p:cNvSpPr>
              <a:spLocks noChangeArrowheads="1"/>
            </p:cNvSpPr>
            <p:nvPr/>
          </p:nvSpPr>
          <p:spPr bwMode="auto">
            <a:xfrm>
              <a:off x="2320105" y="1088175"/>
              <a:ext cx="1109559" cy="233664"/>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18" name="Google Shape;504;p8"/>
            <p:cNvSpPr>
              <a:spLocks noChangeArrowheads="1"/>
            </p:cNvSpPr>
            <p:nvPr/>
          </p:nvSpPr>
          <p:spPr bwMode="auto">
            <a:xfrm>
              <a:off x="2296294" y="778211"/>
              <a:ext cx="1152418" cy="557934"/>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19" name="Google Shape;505;p8"/>
          <p:cNvGrpSpPr>
            <a:grpSpLocks/>
          </p:cNvGrpSpPr>
          <p:nvPr/>
        </p:nvGrpSpPr>
        <p:grpSpPr bwMode="auto">
          <a:xfrm>
            <a:off x="7453313" y="874713"/>
            <a:ext cx="981075" cy="631825"/>
            <a:chOff x="7611555" y="141378"/>
            <a:chExt cx="1196500" cy="771529"/>
          </a:xfrm>
        </p:grpSpPr>
        <p:sp>
          <p:nvSpPr>
            <p:cNvPr id="20" name="Google Shape;506;p8"/>
            <p:cNvSpPr>
              <a:spLocks noChangeArrowheads="1"/>
            </p:cNvSpPr>
            <p:nvPr/>
          </p:nvSpPr>
          <p:spPr bwMode="auto">
            <a:xfrm rot="-789794">
              <a:off x="7675445" y="277074"/>
              <a:ext cx="1072591" cy="502075"/>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1" name="Google Shape;507;p8"/>
            <p:cNvSpPr>
              <a:spLocks noChangeArrowheads="1"/>
            </p:cNvSpPr>
            <p:nvPr/>
          </p:nvSpPr>
          <p:spPr bwMode="auto">
            <a:xfrm rot="-789794">
              <a:off x="7729656" y="579482"/>
              <a:ext cx="1055166" cy="207421"/>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508;p8"/>
            <p:cNvSpPr>
              <a:spLocks noChangeArrowheads="1"/>
            </p:cNvSpPr>
            <p:nvPr/>
          </p:nvSpPr>
          <p:spPr bwMode="auto">
            <a:xfrm rot="-789794">
              <a:off x="7712231" y="552343"/>
              <a:ext cx="1062910" cy="224868"/>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 name="Google Shape;509;p8"/>
            <p:cNvSpPr>
              <a:spLocks noChangeArrowheads="1"/>
            </p:cNvSpPr>
            <p:nvPr/>
          </p:nvSpPr>
          <p:spPr bwMode="auto">
            <a:xfrm rot="-789794">
              <a:off x="7658021" y="259627"/>
              <a:ext cx="1103568" cy="535030"/>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4" name="Google Shape;510;p8"/>
          <p:cNvGrpSpPr>
            <a:grpSpLocks/>
          </p:cNvGrpSpPr>
          <p:nvPr/>
        </p:nvGrpSpPr>
        <p:grpSpPr bwMode="auto">
          <a:xfrm flipH="1">
            <a:off x="882650" y="3206750"/>
            <a:ext cx="1476375" cy="952500"/>
            <a:chOff x="7611555" y="141378"/>
            <a:chExt cx="1196500" cy="771529"/>
          </a:xfrm>
        </p:grpSpPr>
        <p:sp>
          <p:nvSpPr>
            <p:cNvPr id="25" name="Google Shape;511;p8"/>
            <p:cNvSpPr>
              <a:spLocks noChangeArrowheads="1"/>
            </p:cNvSpPr>
            <p:nvPr/>
          </p:nvSpPr>
          <p:spPr bwMode="auto">
            <a:xfrm rot="-789794">
              <a:off x="7674596" y="277681"/>
              <a:ext cx="1074277" cy="502780"/>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6" name="Google Shape;512;p8"/>
            <p:cNvSpPr>
              <a:spLocks noChangeArrowheads="1"/>
            </p:cNvSpPr>
            <p:nvPr/>
          </p:nvSpPr>
          <p:spPr bwMode="auto">
            <a:xfrm rot="-789794">
              <a:off x="7729918" y="578578"/>
              <a:ext cx="1054978" cy="208313"/>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513;p8"/>
            <p:cNvSpPr>
              <a:spLocks noChangeArrowheads="1"/>
            </p:cNvSpPr>
            <p:nvPr/>
          </p:nvSpPr>
          <p:spPr bwMode="auto">
            <a:xfrm rot="-789794">
              <a:off x="7711907" y="552860"/>
              <a:ext cx="1062698" cy="223743"/>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 name="Google Shape;514;p8"/>
            <p:cNvSpPr>
              <a:spLocks noChangeArrowheads="1"/>
            </p:cNvSpPr>
            <p:nvPr/>
          </p:nvSpPr>
          <p:spPr bwMode="auto">
            <a:xfrm rot="-789794">
              <a:off x="7657871" y="259679"/>
              <a:ext cx="1103868" cy="534927"/>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9" name="Google Shape;515;p8"/>
          <p:cNvGrpSpPr>
            <a:grpSpLocks/>
          </p:cNvGrpSpPr>
          <p:nvPr/>
        </p:nvGrpSpPr>
        <p:grpSpPr bwMode="auto">
          <a:xfrm flipH="1">
            <a:off x="-960438" y="4648200"/>
            <a:ext cx="10306051" cy="1181100"/>
            <a:chOff x="0" y="4694675"/>
            <a:chExt cx="10045313" cy="1149780"/>
          </a:xfrm>
        </p:grpSpPr>
        <p:sp>
          <p:nvSpPr>
            <p:cNvPr id="30" name="Google Shape;516;p8"/>
            <p:cNvSpPr>
              <a:spLocks noChangeArrowheads="1"/>
            </p:cNvSpPr>
            <p:nvPr/>
          </p:nvSpPr>
          <p:spPr bwMode="auto">
            <a:xfrm>
              <a:off x="0" y="4703947"/>
              <a:ext cx="10045313" cy="1140508"/>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31" name="Google Shape;517;p8"/>
            <p:cNvSpPr>
              <a:spLocks noChangeArrowheads="1"/>
            </p:cNvSpPr>
            <p:nvPr/>
          </p:nvSpPr>
          <p:spPr bwMode="auto">
            <a:xfrm>
              <a:off x="0" y="4694675"/>
              <a:ext cx="9189635" cy="302899"/>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32" name="Google Shape;518;p8"/>
            <p:cNvSpPr>
              <a:spLocks noChangeArrowheads="1"/>
            </p:cNvSpPr>
            <p:nvPr/>
          </p:nvSpPr>
          <p:spPr bwMode="auto">
            <a:xfrm>
              <a:off x="2209597" y="5054754"/>
              <a:ext cx="560136"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3" name="Google Shape;519;p8"/>
            <p:cNvSpPr>
              <a:spLocks noChangeArrowheads="1"/>
            </p:cNvSpPr>
            <p:nvPr/>
          </p:nvSpPr>
          <p:spPr bwMode="auto">
            <a:xfrm rot="10800000">
              <a:off x="881982" y="5220112"/>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4" name="Google Shape;520;p8"/>
            <p:cNvSpPr>
              <a:spLocks noChangeArrowheads="1"/>
            </p:cNvSpPr>
            <p:nvPr/>
          </p:nvSpPr>
          <p:spPr bwMode="auto">
            <a:xfrm rot="10800000" flipH="1">
              <a:off x="2517518" y="4997574"/>
              <a:ext cx="173302"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5" name="Google Shape;521;p8"/>
            <p:cNvSpPr>
              <a:spLocks noChangeArrowheads="1"/>
            </p:cNvSpPr>
            <p:nvPr/>
          </p:nvSpPr>
          <p:spPr bwMode="auto">
            <a:xfrm>
              <a:off x="1075400" y="5370017"/>
              <a:ext cx="283162" cy="16999"/>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36" name="Google Shape;522;p8"/>
            <p:cNvSpPr>
              <a:spLocks noChangeArrowheads="1"/>
            </p:cNvSpPr>
            <p:nvPr/>
          </p:nvSpPr>
          <p:spPr bwMode="auto">
            <a:xfrm rot="10800000">
              <a:off x="6958375" y="5234021"/>
              <a:ext cx="561683" cy="6645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7" name="Google Shape;523;p8"/>
            <p:cNvSpPr>
              <a:spLocks noChangeArrowheads="1"/>
            </p:cNvSpPr>
            <p:nvPr/>
          </p:nvSpPr>
          <p:spPr bwMode="auto">
            <a:xfrm>
              <a:off x="8044606" y="5068663"/>
              <a:ext cx="801521"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38" name="Google Shape;524;p8"/>
            <p:cNvSpPr>
              <a:spLocks noChangeArrowheads="1"/>
            </p:cNvSpPr>
            <p:nvPr/>
          </p:nvSpPr>
          <p:spPr bwMode="auto">
            <a:xfrm flipH="1">
              <a:off x="7038837" y="5336018"/>
              <a:ext cx="171754" cy="2163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39" name="Google Shape;525;p8"/>
            <p:cNvSpPr>
              <a:spLocks noChangeArrowheads="1"/>
            </p:cNvSpPr>
            <p:nvPr/>
          </p:nvSpPr>
          <p:spPr bwMode="auto">
            <a:xfrm rot="10800000">
              <a:off x="8369547" y="4968212"/>
              <a:ext cx="283162" cy="15454"/>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40" name="Google Shape;526;p8"/>
            <p:cNvSpPr>
              <a:spLocks noChangeArrowheads="1"/>
            </p:cNvSpPr>
            <p:nvPr/>
          </p:nvSpPr>
          <p:spPr bwMode="auto">
            <a:xfrm flipH="1">
              <a:off x="4295408" y="5077935"/>
              <a:ext cx="173302" cy="2009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41" name="Google Shape;527;p8"/>
            <p:cNvSpPr>
              <a:spLocks noChangeArrowheads="1"/>
            </p:cNvSpPr>
            <p:nvPr/>
          </p:nvSpPr>
          <p:spPr bwMode="auto">
            <a:xfrm flipH="1">
              <a:off x="5500784" y="4901759"/>
              <a:ext cx="352793" cy="6645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grpSp>
        <p:nvGrpSpPr>
          <p:cNvPr id="42" name="Google Shape;528;p8"/>
          <p:cNvGrpSpPr>
            <a:grpSpLocks/>
          </p:cNvGrpSpPr>
          <p:nvPr/>
        </p:nvGrpSpPr>
        <p:grpSpPr bwMode="auto">
          <a:xfrm>
            <a:off x="6751638" y="3278188"/>
            <a:ext cx="1477962" cy="881062"/>
            <a:chOff x="6752224" y="3278093"/>
            <a:chExt cx="1476591" cy="881410"/>
          </a:xfrm>
        </p:grpSpPr>
        <p:sp>
          <p:nvSpPr>
            <p:cNvPr id="43" name="Google Shape;529;p8"/>
            <p:cNvSpPr>
              <a:spLocks noChangeArrowheads="1"/>
            </p:cNvSpPr>
            <p:nvPr/>
          </p:nvSpPr>
          <p:spPr bwMode="auto">
            <a:xfrm rot="-541246">
              <a:off x="6817251" y="3405143"/>
              <a:ext cx="1351295" cy="632075"/>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4" name="Google Shape;530;p8"/>
            <p:cNvSpPr>
              <a:spLocks noChangeArrowheads="1"/>
            </p:cNvSpPr>
            <p:nvPr/>
          </p:nvSpPr>
          <p:spPr bwMode="auto">
            <a:xfrm rot="-541246">
              <a:off x="6796633" y="3382909"/>
              <a:ext cx="1387773" cy="671777"/>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sp>
        <p:nvSpPr>
          <p:cNvPr id="488" name="Google Shape;488;p8"/>
          <p:cNvSpPr txBox="1">
            <a:spLocks noGrp="1"/>
          </p:cNvSpPr>
          <p:nvPr>
            <p:ph type="title"/>
          </p:nvPr>
        </p:nvSpPr>
        <p:spPr>
          <a:xfrm>
            <a:off x="1938000" y="1709100"/>
            <a:ext cx="5268000" cy="1725300"/>
          </a:xfrm>
          <a:prstGeom prst="rect">
            <a:avLst/>
          </a:prstGeom>
        </p:spPr>
        <p:txBody>
          <a:bodyPr spcFirstLastPara="1" anchor="ctr">
            <a:noAutofit/>
          </a:bodyPr>
          <a:lstStyle>
            <a:lvl1pPr lvl="0" algn="ctr">
              <a:spcBef>
                <a:spcPts val="0"/>
              </a:spcBef>
              <a:spcAft>
                <a:spcPts val="0"/>
              </a:spcAft>
              <a:buSzPts val="6000"/>
              <a:buNone/>
              <a:defRPr sz="57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1"/>
        <p:cNvGrpSpPr/>
        <p:nvPr/>
      </p:nvGrpSpPr>
      <p:grpSpPr>
        <a:xfrm>
          <a:off x="0" y="0"/>
          <a:ext cx="0" cy="0"/>
          <a:chOff x="0" y="0"/>
          <a:chExt cx="0" cy="0"/>
        </a:xfrm>
      </p:grpSpPr>
      <p:grpSp>
        <p:nvGrpSpPr>
          <p:cNvPr id="4" name="Google Shape;534;p9"/>
          <p:cNvGrpSpPr>
            <a:grpSpLocks/>
          </p:cNvGrpSpPr>
          <p:nvPr/>
        </p:nvGrpSpPr>
        <p:grpSpPr bwMode="auto">
          <a:xfrm>
            <a:off x="-358775" y="3240088"/>
            <a:ext cx="11901488" cy="1362075"/>
            <a:chOff x="0" y="4694675"/>
            <a:chExt cx="10045313" cy="1149780"/>
          </a:xfrm>
        </p:grpSpPr>
        <p:sp>
          <p:nvSpPr>
            <p:cNvPr id="5" name="Google Shape;535;p9"/>
            <p:cNvSpPr>
              <a:spLocks noChangeArrowheads="1"/>
            </p:cNvSpPr>
            <p:nvPr/>
          </p:nvSpPr>
          <p:spPr bwMode="auto">
            <a:xfrm>
              <a:off x="0" y="4704055"/>
              <a:ext cx="10045313" cy="1140400"/>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6" name="Google Shape;536;p9"/>
            <p:cNvSpPr>
              <a:spLocks noChangeArrowheads="1"/>
            </p:cNvSpPr>
            <p:nvPr/>
          </p:nvSpPr>
          <p:spPr bwMode="auto">
            <a:xfrm>
              <a:off x="0" y="4694675"/>
              <a:ext cx="9189109" cy="302856"/>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7" name="Google Shape;537;p9"/>
            <p:cNvSpPr>
              <a:spLocks noChangeArrowheads="1"/>
            </p:cNvSpPr>
            <p:nvPr/>
          </p:nvSpPr>
          <p:spPr bwMode="auto">
            <a:xfrm>
              <a:off x="2209514" y="5055153"/>
              <a:ext cx="561422" cy="65664"/>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8" name="Google Shape;538;p9"/>
            <p:cNvSpPr>
              <a:spLocks noChangeArrowheads="1"/>
            </p:cNvSpPr>
            <p:nvPr/>
          </p:nvSpPr>
          <p:spPr bwMode="auto">
            <a:xfrm rot="10800000">
              <a:off x="883002" y="5219982"/>
              <a:ext cx="799926" cy="6700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9" name="Google Shape;539;p9"/>
            <p:cNvSpPr>
              <a:spLocks noChangeArrowheads="1"/>
            </p:cNvSpPr>
            <p:nvPr/>
          </p:nvSpPr>
          <p:spPr bwMode="auto">
            <a:xfrm rot="10800000" flipH="1">
              <a:off x="2517693" y="4997531"/>
              <a:ext cx="172848" cy="2144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0" name="Google Shape;540;p9"/>
            <p:cNvSpPr>
              <a:spLocks noChangeArrowheads="1"/>
            </p:cNvSpPr>
            <p:nvPr/>
          </p:nvSpPr>
          <p:spPr bwMode="auto">
            <a:xfrm>
              <a:off x="1074609" y="5370070"/>
              <a:ext cx="284061" cy="17420"/>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1" name="Google Shape;541;p9"/>
            <p:cNvSpPr>
              <a:spLocks noChangeArrowheads="1"/>
            </p:cNvSpPr>
            <p:nvPr/>
          </p:nvSpPr>
          <p:spPr bwMode="auto">
            <a:xfrm rot="10800000">
              <a:off x="6958158" y="5233383"/>
              <a:ext cx="561422" cy="6700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2" name="Google Shape;542;p9"/>
            <p:cNvSpPr>
              <a:spLocks noChangeArrowheads="1"/>
            </p:cNvSpPr>
            <p:nvPr/>
          </p:nvSpPr>
          <p:spPr bwMode="auto">
            <a:xfrm>
              <a:off x="8044825" y="5068554"/>
              <a:ext cx="801267" cy="65664"/>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3" name="Google Shape;543;p9"/>
            <p:cNvSpPr>
              <a:spLocks noChangeArrowheads="1"/>
            </p:cNvSpPr>
            <p:nvPr/>
          </p:nvSpPr>
          <p:spPr bwMode="auto">
            <a:xfrm flipH="1">
              <a:off x="7038553" y="5336568"/>
              <a:ext cx="171509" cy="2010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4" name="Google Shape;544;p9"/>
            <p:cNvSpPr>
              <a:spLocks noChangeArrowheads="1"/>
            </p:cNvSpPr>
            <p:nvPr/>
          </p:nvSpPr>
          <p:spPr bwMode="auto">
            <a:xfrm rot="10800000">
              <a:off x="8370424" y="4968049"/>
              <a:ext cx="282721" cy="16081"/>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5" name="Google Shape;545;p9"/>
            <p:cNvSpPr>
              <a:spLocks noChangeArrowheads="1"/>
            </p:cNvSpPr>
            <p:nvPr/>
          </p:nvSpPr>
          <p:spPr bwMode="auto">
            <a:xfrm flipH="1">
              <a:off x="4295755" y="5077935"/>
              <a:ext cx="172849" cy="2010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6" name="Google Shape;546;p9"/>
            <p:cNvSpPr>
              <a:spLocks noChangeArrowheads="1"/>
            </p:cNvSpPr>
            <p:nvPr/>
          </p:nvSpPr>
          <p:spPr bwMode="auto">
            <a:xfrm flipH="1">
              <a:off x="5500335" y="4901046"/>
              <a:ext cx="352396" cy="6700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grpSp>
        <p:nvGrpSpPr>
          <p:cNvPr id="17" name="Google Shape;547;p9"/>
          <p:cNvGrpSpPr>
            <a:grpSpLocks/>
          </p:cNvGrpSpPr>
          <p:nvPr/>
        </p:nvGrpSpPr>
        <p:grpSpPr bwMode="auto">
          <a:xfrm flipH="1">
            <a:off x="-1254125" y="4279900"/>
            <a:ext cx="11901488" cy="1362075"/>
            <a:chOff x="0" y="4694675"/>
            <a:chExt cx="10045313" cy="1149780"/>
          </a:xfrm>
        </p:grpSpPr>
        <p:sp>
          <p:nvSpPr>
            <p:cNvPr id="18" name="Google Shape;548;p9"/>
            <p:cNvSpPr>
              <a:spLocks noChangeArrowheads="1"/>
            </p:cNvSpPr>
            <p:nvPr/>
          </p:nvSpPr>
          <p:spPr bwMode="auto">
            <a:xfrm>
              <a:off x="0" y="4704056"/>
              <a:ext cx="10045313" cy="1140399"/>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tx2"/>
            </a:solidFill>
            <a:ln w="9525">
              <a:solidFill>
                <a:schemeClr val="tx2"/>
              </a:solidFill>
              <a:round/>
              <a:headEnd/>
              <a:tailEnd/>
            </a:ln>
          </p:spPr>
          <p:txBody>
            <a:bodyPr/>
            <a:lstStyle/>
            <a:p>
              <a:pPr>
                <a:defRPr/>
              </a:pPr>
              <a:endParaRPr lang="el-GR"/>
            </a:p>
          </p:txBody>
        </p:sp>
        <p:sp>
          <p:nvSpPr>
            <p:cNvPr id="19" name="Google Shape;549;p9"/>
            <p:cNvSpPr>
              <a:spLocks noChangeArrowheads="1"/>
            </p:cNvSpPr>
            <p:nvPr/>
          </p:nvSpPr>
          <p:spPr bwMode="auto">
            <a:xfrm>
              <a:off x="0" y="4694675"/>
              <a:ext cx="9189110" cy="302856"/>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grpSp>
      <p:grpSp>
        <p:nvGrpSpPr>
          <p:cNvPr id="20" name="Google Shape;550;p9"/>
          <p:cNvGrpSpPr>
            <a:grpSpLocks/>
          </p:cNvGrpSpPr>
          <p:nvPr/>
        </p:nvGrpSpPr>
        <p:grpSpPr bwMode="auto">
          <a:xfrm>
            <a:off x="7612063" y="141288"/>
            <a:ext cx="1195387" cy="771525"/>
            <a:chOff x="7611555" y="141378"/>
            <a:chExt cx="1196500" cy="771529"/>
          </a:xfrm>
        </p:grpSpPr>
        <p:sp>
          <p:nvSpPr>
            <p:cNvPr id="21" name="Google Shape;551;p9"/>
            <p:cNvSpPr>
              <a:spLocks noChangeArrowheads="1"/>
            </p:cNvSpPr>
            <p:nvPr/>
          </p:nvSpPr>
          <p:spPr bwMode="auto">
            <a:xfrm rot="-789794">
              <a:off x="7675114" y="277904"/>
              <a:ext cx="1074149" cy="501653"/>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2" name="Google Shape;552;p9"/>
            <p:cNvSpPr>
              <a:spLocks noChangeArrowheads="1"/>
            </p:cNvSpPr>
            <p:nvPr/>
          </p:nvSpPr>
          <p:spPr bwMode="auto">
            <a:xfrm rot="-789794">
              <a:off x="7729139" y="579530"/>
              <a:ext cx="1055081" cy="207963"/>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3" name="Google Shape;553;p9"/>
            <p:cNvSpPr>
              <a:spLocks noChangeArrowheads="1"/>
            </p:cNvSpPr>
            <p:nvPr/>
          </p:nvSpPr>
          <p:spPr bwMode="auto">
            <a:xfrm rot="-789794">
              <a:off x="7711660" y="552542"/>
              <a:ext cx="1063027" cy="223839"/>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4" name="Google Shape;554;p9"/>
            <p:cNvSpPr>
              <a:spLocks noChangeArrowheads="1"/>
            </p:cNvSpPr>
            <p:nvPr/>
          </p:nvSpPr>
          <p:spPr bwMode="auto">
            <a:xfrm rot="-789794">
              <a:off x="7657635" y="260441"/>
              <a:ext cx="1104340" cy="533403"/>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grpSp>
        <p:nvGrpSpPr>
          <p:cNvPr id="25" name="Google Shape;555;p9"/>
          <p:cNvGrpSpPr>
            <a:grpSpLocks/>
          </p:cNvGrpSpPr>
          <p:nvPr/>
        </p:nvGrpSpPr>
        <p:grpSpPr bwMode="auto">
          <a:xfrm>
            <a:off x="236538" y="174625"/>
            <a:ext cx="1571625" cy="595313"/>
            <a:chOff x="236400" y="175175"/>
            <a:chExt cx="1571700" cy="594799"/>
          </a:xfrm>
        </p:grpSpPr>
        <p:sp>
          <p:nvSpPr>
            <p:cNvPr id="26" name="Google Shape;556;p9"/>
            <p:cNvSpPr>
              <a:spLocks noChangeArrowheads="1"/>
            </p:cNvSpPr>
            <p:nvPr/>
          </p:nvSpPr>
          <p:spPr bwMode="auto">
            <a:xfrm>
              <a:off x="247513" y="186278"/>
              <a:ext cx="700121" cy="328328"/>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7" name="Google Shape;557;p9"/>
            <p:cNvSpPr>
              <a:spLocks noChangeArrowheads="1"/>
            </p:cNvSpPr>
            <p:nvPr/>
          </p:nvSpPr>
          <p:spPr bwMode="auto">
            <a:xfrm>
              <a:off x="245925" y="367097"/>
              <a:ext cx="185746" cy="137993"/>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8" name="Google Shape;558;p9"/>
            <p:cNvSpPr>
              <a:spLocks noChangeArrowheads="1"/>
            </p:cNvSpPr>
            <p:nvPr/>
          </p:nvSpPr>
          <p:spPr bwMode="auto">
            <a:xfrm>
              <a:off x="250688" y="368683"/>
              <a:ext cx="185747" cy="131649"/>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29" name="Google Shape;559;p9"/>
            <p:cNvSpPr>
              <a:spLocks noChangeArrowheads="1"/>
            </p:cNvSpPr>
            <p:nvPr/>
          </p:nvSpPr>
          <p:spPr bwMode="auto">
            <a:xfrm>
              <a:off x="236400" y="175175"/>
              <a:ext cx="719171" cy="348948"/>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0" name="Google Shape;560;p9"/>
            <p:cNvSpPr>
              <a:spLocks noChangeArrowheads="1"/>
            </p:cNvSpPr>
            <p:nvPr/>
          </p:nvSpPr>
          <p:spPr bwMode="auto">
            <a:xfrm>
              <a:off x="441197" y="227518"/>
              <a:ext cx="855704" cy="479011"/>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1" name="Google Shape;561;p9"/>
            <p:cNvSpPr>
              <a:spLocks noChangeArrowheads="1"/>
            </p:cNvSpPr>
            <p:nvPr/>
          </p:nvSpPr>
          <p:spPr bwMode="auto">
            <a:xfrm>
              <a:off x="453897" y="566949"/>
              <a:ext cx="630268" cy="107857"/>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2" name="Google Shape;562;p9"/>
            <p:cNvSpPr>
              <a:spLocks noChangeArrowheads="1"/>
            </p:cNvSpPr>
            <p:nvPr/>
          </p:nvSpPr>
          <p:spPr bwMode="auto">
            <a:xfrm>
              <a:off x="445960" y="527296"/>
              <a:ext cx="825539" cy="179233"/>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3" name="Google Shape;563;p9"/>
            <p:cNvSpPr>
              <a:spLocks noChangeArrowheads="1"/>
            </p:cNvSpPr>
            <p:nvPr/>
          </p:nvSpPr>
          <p:spPr bwMode="auto">
            <a:xfrm>
              <a:off x="430084" y="218001"/>
              <a:ext cx="879517" cy="502802"/>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4" name="Google Shape;564;p9"/>
            <p:cNvSpPr>
              <a:spLocks noChangeArrowheads="1"/>
            </p:cNvSpPr>
            <p:nvPr/>
          </p:nvSpPr>
          <p:spPr bwMode="auto">
            <a:xfrm>
              <a:off x="1100041" y="433715"/>
              <a:ext cx="698533" cy="326743"/>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5" name="Google Shape;565;p9"/>
            <p:cNvSpPr>
              <a:spLocks noChangeArrowheads="1"/>
            </p:cNvSpPr>
            <p:nvPr/>
          </p:nvSpPr>
          <p:spPr bwMode="auto">
            <a:xfrm>
              <a:off x="1111154" y="633567"/>
              <a:ext cx="687421" cy="136407"/>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6" name="Google Shape;566;p9"/>
            <p:cNvSpPr>
              <a:spLocks noChangeArrowheads="1"/>
            </p:cNvSpPr>
            <p:nvPr/>
          </p:nvSpPr>
          <p:spPr bwMode="auto">
            <a:xfrm>
              <a:off x="1103216" y="628808"/>
              <a:ext cx="4762" cy="6345"/>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7" name="Google Shape;567;p9"/>
            <p:cNvSpPr>
              <a:spLocks noChangeArrowheads="1"/>
            </p:cNvSpPr>
            <p:nvPr/>
          </p:nvSpPr>
          <p:spPr bwMode="auto">
            <a:xfrm>
              <a:off x="1096866" y="614533"/>
              <a:ext cx="11113" cy="20619"/>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8" name="Google Shape;568;p9"/>
            <p:cNvSpPr>
              <a:spLocks noChangeArrowheads="1"/>
            </p:cNvSpPr>
            <p:nvPr/>
          </p:nvSpPr>
          <p:spPr bwMode="auto">
            <a:xfrm>
              <a:off x="1103216" y="628808"/>
              <a:ext cx="11113" cy="17448"/>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39" name="Google Shape;569;p9"/>
            <p:cNvSpPr>
              <a:spLocks noChangeArrowheads="1"/>
            </p:cNvSpPr>
            <p:nvPr/>
          </p:nvSpPr>
          <p:spPr bwMode="auto">
            <a:xfrm>
              <a:off x="1103216" y="614533"/>
              <a:ext cx="692183" cy="145924"/>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40" name="Google Shape;570;p9"/>
            <p:cNvSpPr>
              <a:spLocks noChangeArrowheads="1"/>
            </p:cNvSpPr>
            <p:nvPr/>
          </p:nvSpPr>
          <p:spPr bwMode="auto">
            <a:xfrm>
              <a:off x="1088928" y="421026"/>
              <a:ext cx="719172" cy="348948"/>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grpSp>
      <p:sp>
        <p:nvSpPr>
          <p:cNvPr id="532" name="Google Shape;532;p9"/>
          <p:cNvSpPr txBox="1">
            <a:spLocks noGrp="1"/>
          </p:cNvSpPr>
          <p:nvPr>
            <p:ph type="title"/>
          </p:nvPr>
        </p:nvSpPr>
        <p:spPr>
          <a:xfrm>
            <a:off x="1674600" y="726125"/>
            <a:ext cx="5794800" cy="841800"/>
          </a:xfrm>
          <a:prstGeom prst="rect">
            <a:avLst/>
          </a:prstGeom>
        </p:spPr>
        <p:txBody>
          <a:bodyPr spcFirstLastPara="1" anchor="ctr">
            <a:noAutofit/>
          </a:bodyPr>
          <a:lstStyle>
            <a:lvl1pPr lvl="0" algn="ctr" rtl="0">
              <a:spcBef>
                <a:spcPts val="0"/>
              </a:spcBef>
              <a:spcAft>
                <a:spcPts val="0"/>
              </a:spcAft>
              <a:buSzPts val="3600"/>
              <a:buNone/>
              <a:defRPr sz="47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33" name="Google Shape;533;p9"/>
          <p:cNvSpPr txBox="1">
            <a:spLocks noGrp="1"/>
          </p:cNvSpPr>
          <p:nvPr>
            <p:ph type="subTitle" idx="1"/>
          </p:nvPr>
        </p:nvSpPr>
        <p:spPr>
          <a:xfrm>
            <a:off x="1808100" y="1567923"/>
            <a:ext cx="5527800" cy="1362300"/>
          </a:xfrm>
          <a:prstGeom prst="rect">
            <a:avLst/>
          </a:prstGeom>
        </p:spPr>
        <p:txBody>
          <a:bodyPr spcFirstLastPara="1" anchor="ctr">
            <a:noAutofit/>
          </a:bodyPr>
          <a:lstStyle>
            <a:lvl1pPr lvl="0" algn="ctr" rtl="0">
              <a:lnSpc>
                <a:spcPct val="100000"/>
              </a:lnSpc>
              <a:spcBef>
                <a:spcPts val="0"/>
              </a:spcBef>
              <a:spcAft>
                <a:spcPts val="0"/>
              </a:spcAft>
              <a:buSzPts val="1400"/>
              <a:buNone/>
              <a:defRPr sz="18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81"/>
        <p:cNvGrpSpPr/>
        <p:nvPr/>
      </p:nvGrpSpPr>
      <p:grpSpPr>
        <a:xfrm>
          <a:off x="0" y="0"/>
          <a:ext cx="0" cy="0"/>
          <a:chOff x="0" y="0"/>
          <a:chExt cx="0" cy="0"/>
        </a:xfrm>
      </p:grpSpPr>
      <p:grpSp>
        <p:nvGrpSpPr>
          <p:cNvPr id="4" name="Google Shape;584;p11"/>
          <p:cNvGrpSpPr>
            <a:grpSpLocks/>
          </p:cNvGrpSpPr>
          <p:nvPr/>
        </p:nvGrpSpPr>
        <p:grpSpPr bwMode="auto">
          <a:xfrm>
            <a:off x="-388938" y="3938588"/>
            <a:ext cx="11303001" cy="1889125"/>
            <a:chOff x="0" y="4694675"/>
            <a:chExt cx="10045313" cy="1149780"/>
          </a:xfrm>
        </p:grpSpPr>
        <p:sp>
          <p:nvSpPr>
            <p:cNvPr id="5" name="Google Shape;585;p11"/>
            <p:cNvSpPr>
              <a:spLocks noChangeArrowheads="1"/>
            </p:cNvSpPr>
            <p:nvPr/>
          </p:nvSpPr>
          <p:spPr bwMode="auto">
            <a:xfrm>
              <a:off x="0" y="4703371"/>
              <a:ext cx="10045313" cy="1141084"/>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6" name="Google Shape;586;p11"/>
            <p:cNvSpPr>
              <a:spLocks noChangeArrowheads="1"/>
            </p:cNvSpPr>
            <p:nvPr/>
          </p:nvSpPr>
          <p:spPr bwMode="auto">
            <a:xfrm>
              <a:off x="0" y="4694675"/>
              <a:ext cx="9190333" cy="303387"/>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7" name="Google Shape;587;p11"/>
            <p:cNvSpPr>
              <a:spLocks noChangeArrowheads="1"/>
            </p:cNvSpPr>
            <p:nvPr/>
          </p:nvSpPr>
          <p:spPr bwMode="auto">
            <a:xfrm>
              <a:off x="2209405" y="5055068"/>
              <a:ext cx="561522" cy="6570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8" name="Google Shape;588;p11"/>
            <p:cNvSpPr>
              <a:spLocks noChangeArrowheads="1"/>
            </p:cNvSpPr>
            <p:nvPr/>
          </p:nvSpPr>
          <p:spPr bwMode="auto">
            <a:xfrm rot="10800000">
              <a:off x="883198" y="5220289"/>
              <a:ext cx="799956" cy="6666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9" name="Google Shape;589;p11"/>
            <p:cNvSpPr>
              <a:spLocks noChangeArrowheads="1"/>
            </p:cNvSpPr>
            <p:nvPr/>
          </p:nvSpPr>
          <p:spPr bwMode="auto">
            <a:xfrm rot="10800000" flipH="1">
              <a:off x="2518383" y="4998062"/>
              <a:ext cx="172125" cy="20290"/>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0" name="Google Shape;590;p11"/>
            <p:cNvSpPr>
              <a:spLocks noChangeArrowheads="1"/>
            </p:cNvSpPr>
            <p:nvPr/>
          </p:nvSpPr>
          <p:spPr bwMode="auto">
            <a:xfrm>
              <a:off x="1075075" y="5370050"/>
              <a:ext cx="283582" cy="17392"/>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1" name="Google Shape;591;p11"/>
            <p:cNvSpPr>
              <a:spLocks noChangeArrowheads="1"/>
            </p:cNvSpPr>
            <p:nvPr/>
          </p:nvSpPr>
          <p:spPr bwMode="auto">
            <a:xfrm rot="10800000">
              <a:off x="6958355" y="5233816"/>
              <a:ext cx="561522" cy="6666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2" name="Google Shape;592;p11"/>
            <p:cNvSpPr>
              <a:spLocks noChangeArrowheads="1"/>
            </p:cNvSpPr>
            <p:nvPr/>
          </p:nvSpPr>
          <p:spPr bwMode="auto">
            <a:xfrm>
              <a:off x="8044716" y="5068595"/>
              <a:ext cx="801368" cy="65702"/>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3" name="Google Shape;593;p11"/>
            <p:cNvSpPr>
              <a:spLocks noChangeArrowheads="1"/>
            </p:cNvSpPr>
            <p:nvPr/>
          </p:nvSpPr>
          <p:spPr bwMode="auto">
            <a:xfrm flipH="1">
              <a:off x="7038773" y="5336233"/>
              <a:ext cx="172125" cy="2125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4" name="Google Shape;594;p11"/>
            <p:cNvSpPr>
              <a:spLocks noChangeArrowheads="1"/>
            </p:cNvSpPr>
            <p:nvPr/>
          </p:nvSpPr>
          <p:spPr bwMode="auto">
            <a:xfrm rot="10800000">
              <a:off x="8370624" y="4968110"/>
              <a:ext cx="282172" cy="16426"/>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5" name="Google Shape;595;p11"/>
            <p:cNvSpPr>
              <a:spLocks noChangeArrowheads="1"/>
            </p:cNvSpPr>
            <p:nvPr/>
          </p:nvSpPr>
          <p:spPr bwMode="auto">
            <a:xfrm flipH="1">
              <a:off x="4296064" y="5077291"/>
              <a:ext cx="172125" cy="21256"/>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6" name="Google Shape;596;p11"/>
            <p:cNvSpPr>
              <a:spLocks noChangeArrowheads="1"/>
            </p:cNvSpPr>
            <p:nvPr/>
          </p:nvSpPr>
          <p:spPr bwMode="auto">
            <a:xfrm flipH="1">
              <a:off x="5500938" y="4901442"/>
              <a:ext cx="352715" cy="66668"/>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sp>
        <p:nvSpPr>
          <p:cNvPr id="17" name="Google Shape;597;p11"/>
          <p:cNvSpPr>
            <a:spLocks noChangeArrowheads="1"/>
          </p:cNvSpPr>
          <p:nvPr/>
        </p:nvSpPr>
        <p:spPr bwMode="auto">
          <a:xfrm>
            <a:off x="7908925" y="354013"/>
            <a:ext cx="800100" cy="346075"/>
          </a:xfrm>
          <a:custGeom>
            <a:avLst/>
            <a:gdLst>
              <a:gd name="T0" fmla="*/ 0 w 16025"/>
              <a:gd name="T1" fmla="*/ 0 h 6939"/>
              <a:gd name="T2" fmla="*/ 16025 w 16025"/>
              <a:gd name="T3" fmla="*/ 6939 h 6939"/>
            </a:gdLst>
            <a:ahLst/>
            <a:cxnLst/>
            <a:rect l="T0" t="T1" r="T2" b="T3"/>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defRPr/>
            </a:pPr>
            <a:endParaRPr lang="el-GR"/>
          </a:p>
        </p:txBody>
      </p:sp>
      <p:sp>
        <p:nvSpPr>
          <p:cNvPr id="582" name="Google Shape;582;p11"/>
          <p:cNvSpPr txBox="1">
            <a:spLocks noGrp="1"/>
          </p:cNvSpPr>
          <p:nvPr>
            <p:ph type="title"/>
          </p:nvPr>
        </p:nvSpPr>
        <p:spPr>
          <a:xfrm>
            <a:off x="2829300" y="1201487"/>
            <a:ext cx="5604600" cy="1234500"/>
          </a:xfrm>
          <a:prstGeom prst="rect">
            <a:avLst/>
          </a:prstGeom>
        </p:spPr>
        <p:txBody>
          <a:bodyPr spcFirstLastPara="1" anchor="b">
            <a:noAutofit/>
          </a:bodyPr>
          <a:lstStyle>
            <a:lvl1pPr lvl="0" algn="r">
              <a:spcBef>
                <a:spcPts val="0"/>
              </a:spcBef>
              <a:spcAft>
                <a:spcPts val="0"/>
              </a:spcAft>
              <a:buSzPts val="9600"/>
              <a:buNone/>
              <a:defRPr sz="84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lang="el-GR" smtClean="0"/>
              <a:t>Kλικ για επεξεργασία του τίτλου</a:t>
            </a:r>
            <a:endParaRPr/>
          </a:p>
        </p:txBody>
      </p:sp>
      <p:sp>
        <p:nvSpPr>
          <p:cNvPr id="583" name="Google Shape;583;p11"/>
          <p:cNvSpPr txBox="1">
            <a:spLocks noGrp="1"/>
          </p:cNvSpPr>
          <p:nvPr>
            <p:ph type="subTitle" idx="1"/>
          </p:nvPr>
        </p:nvSpPr>
        <p:spPr>
          <a:xfrm>
            <a:off x="2829300" y="2421738"/>
            <a:ext cx="5604600" cy="420900"/>
          </a:xfrm>
          <a:prstGeom prst="rect">
            <a:avLst/>
          </a:prstGeom>
        </p:spPr>
        <p:txBody>
          <a:bodyPr spcFirstLastPara="1" anchor="ctr">
            <a:noAutofit/>
          </a:bodyPr>
          <a:lstStyle>
            <a:lvl1pPr lvl="0" algn="r" rtl="0">
              <a:lnSpc>
                <a:spcPct val="100000"/>
              </a:lnSpc>
              <a:spcBef>
                <a:spcPts val="0"/>
              </a:spcBef>
              <a:spcAft>
                <a:spcPts val="0"/>
              </a:spcAft>
              <a:buSzPts val="1600"/>
              <a:buNone/>
              <a:defRPr sz="18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9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105"/>
        <p:cNvGrpSpPr/>
        <p:nvPr/>
      </p:nvGrpSpPr>
      <p:grpSpPr>
        <a:xfrm>
          <a:off x="0" y="0"/>
          <a:ext cx="0" cy="0"/>
          <a:chOff x="0" y="0"/>
          <a:chExt cx="0" cy="0"/>
        </a:xfrm>
      </p:grpSpPr>
      <p:grpSp>
        <p:nvGrpSpPr>
          <p:cNvPr id="4" name="Google Shape;1108;p15"/>
          <p:cNvGrpSpPr>
            <a:grpSpLocks/>
          </p:cNvGrpSpPr>
          <p:nvPr/>
        </p:nvGrpSpPr>
        <p:grpSpPr bwMode="auto">
          <a:xfrm flipH="1">
            <a:off x="-1277938" y="4024313"/>
            <a:ext cx="11901488" cy="1362075"/>
            <a:chOff x="0" y="4694675"/>
            <a:chExt cx="10045313" cy="1149780"/>
          </a:xfrm>
        </p:grpSpPr>
        <p:sp>
          <p:nvSpPr>
            <p:cNvPr id="5" name="Google Shape;1109;p15"/>
            <p:cNvSpPr>
              <a:spLocks noChangeArrowheads="1"/>
            </p:cNvSpPr>
            <p:nvPr/>
          </p:nvSpPr>
          <p:spPr bwMode="auto">
            <a:xfrm>
              <a:off x="0" y="4704055"/>
              <a:ext cx="10045313" cy="1140400"/>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accent1"/>
            </a:solidFill>
            <a:ln w="9525">
              <a:solidFill>
                <a:schemeClr val="accent1"/>
              </a:solidFill>
              <a:round/>
              <a:headEnd/>
              <a:tailEnd/>
            </a:ln>
          </p:spPr>
          <p:txBody>
            <a:bodyPr/>
            <a:lstStyle/>
            <a:p>
              <a:pPr>
                <a:defRPr/>
              </a:pPr>
              <a:endParaRPr lang="el-GR"/>
            </a:p>
          </p:txBody>
        </p:sp>
        <p:sp>
          <p:nvSpPr>
            <p:cNvPr id="6" name="Google Shape;1110;p15"/>
            <p:cNvSpPr>
              <a:spLocks noChangeArrowheads="1"/>
            </p:cNvSpPr>
            <p:nvPr/>
          </p:nvSpPr>
          <p:spPr bwMode="auto">
            <a:xfrm>
              <a:off x="0" y="4694675"/>
              <a:ext cx="9189109" cy="302856"/>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sp>
          <p:nvSpPr>
            <p:cNvPr id="7" name="Google Shape;1111;p15"/>
            <p:cNvSpPr>
              <a:spLocks noChangeArrowheads="1"/>
            </p:cNvSpPr>
            <p:nvPr/>
          </p:nvSpPr>
          <p:spPr bwMode="auto">
            <a:xfrm>
              <a:off x="2209513" y="5055153"/>
              <a:ext cx="561423" cy="65664"/>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8" name="Google Shape;1112;p15"/>
            <p:cNvSpPr>
              <a:spLocks noChangeArrowheads="1"/>
            </p:cNvSpPr>
            <p:nvPr/>
          </p:nvSpPr>
          <p:spPr bwMode="auto">
            <a:xfrm rot="10800000" flipH="1">
              <a:off x="2517692" y="4997531"/>
              <a:ext cx="172849" cy="2144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9" name="Google Shape;1113;p15"/>
            <p:cNvSpPr>
              <a:spLocks noChangeArrowheads="1"/>
            </p:cNvSpPr>
            <p:nvPr/>
          </p:nvSpPr>
          <p:spPr bwMode="auto">
            <a:xfrm>
              <a:off x="1074609" y="5370070"/>
              <a:ext cx="284061" cy="17420"/>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0" name="Google Shape;1114;p15"/>
            <p:cNvSpPr>
              <a:spLocks noChangeArrowheads="1"/>
            </p:cNvSpPr>
            <p:nvPr/>
          </p:nvSpPr>
          <p:spPr bwMode="auto">
            <a:xfrm>
              <a:off x="8044825" y="5068554"/>
              <a:ext cx="801267" cy="65664"/>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sp>
          <p:nvSpPr>
            <p:cNvPr id="11" name="Google Shape;1115;p15"/>
            <p:cNvSpPr>
              <a:spLocks noChangeArrowheads="1"/>
            </p:cNvSpPr>
            <p:nvPr/>
          </p:nvSpPr>
          <p:spPr bwMode="auto">
            <a:xfrm flipH="1">
              <a:off x="7038552" y="5336568"/>
              <a:ext cx="171509" cy="2010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2" name="Google Shape;1116;p15"/>
            <p:cNvSpPr>
              <a:spLocks noChangeArrowheads="1"/>
            </p:cNvSpPr>
            <p:nvPr/>
          </p:nvSpPr>
          <p:spPr bwMode="auto">
            <a:xfrm rot="10800000">
              <a:off x="8370423" y="4968049"/>
              <a:ext cx="282722" cy="16081"/>
            </a:xfrm>
            <a:custGeom>
              <a:avLst/>
              <a:gdLst>
                <a:gd name="T0" fmla="*/ 0 w 7504"/>
                <a:gd name="T1" fmla="*/ 0 h 662"/>
                <a:gd name="T2" fmla="*/ 7504 w 7504"/>
                <a:gd name="T3" fmla="*/ 662 h 662"/>
              </a:gdLst>
              <a:ahLst/>
              <a:cxnLst/>
              <a:rect l="T0" t="T1" r="T2" b="T3"/>
              <a:pathLst>
                <a:path w="7504" h="662" extrusionOk="0">
                  <a:moveTo>
                    <a:pt x="0" y="9"/>
                  </a:moveTo>
                  <a:cubicBezTo>
                    <a:pt x="534" y="18"/>
                    <a:pt x="1952" y="-44"/>
                    <a:pt x="3203" y="65"/>
                  </a:cubicBezTo>
                  <a:cubicBezTo>
                    <a:pt x="4454" y="174"/>
                    <a:pt x="6787" y="563"/>
                    <a:pt x="7504" y="662"/>
                  </a:cubicBezTo>
                </a:path>
              </a:pathLst>
            </a:custGeom>
            <a:noFill/>
            <a:ln w="9525">
              <a:solidFill>
                <a:schemeClr val="tx1"/>
              </a:solidFill>
              <a:round/>
              <a:headEnd/>
              <a:tailEnd/>
            </a:ln>
          </p:spPr>
          <p:txBody>
            <a:bodyPr/>
            <a:lstStyle/>
            <a:p>
              <a:pPr>
                <a:defRPr/>
              </a:pPr>
              <a:endParaRPr lang="el-GR"/>
            </a:p>
          </p:txBody>
        </p:sp>
        <p:sp>
          <p:nvSpPr>
            <p:cNvPr id="13" name="Google Shape;1117;p15"/>
            <p:cNvSpPr>
              <a:spLocks noChangeArrowheads="1"/>
            </p:cNvSpPr>
            <p:nvPr/>
          </p:nvSpPr>
          <p:spPr bwMode="auto">
            <a:xfrm flipH="1">
              <a:off x="4295755" y="5077935"/>
              <a:ext cx="172848" cy="20101"/>
            </a:xfrm>
            <a:custGeom>
              <a:avLst/>
              <a:gdLst>
                <a:gd name="T0" fmla="*/ 0 w 6901"/>
                <a:gd name="T1" fmla="*/ 0 h 841"/>
                <a:gd name="T2" fmla="*/ 6901 w 6901"/>
                <a:gd name="T3" fmla="*/ 841 h 841"/>
              </a:gdLst>
              <a:ahLst/>
              <a:cxnLst/>
              <a:rect l="T0" t="T1" r="T2" b="T3"/>
              <a:pathLst>
                <a:path w="6901" h="841" extrusionOk="0">
                  <a:moveTo>
                    <a:pt x="0" y="358"/>
                  </a:moveTo>
                  <a:cubicBezTo>
                    <a:pt x="652" y="438"/>
                    <a:pt x="2764" y="896"/>
                    <a:pt x="3914" y="836"/>
                  </a:cubicBezTo>
                  <a:cubicBezTo>
                    <a:pt x="5064" y="776"/>
                    <a:pt x="6403" y="139"/>
                    <a:pt x="6901" y="0"/>
                  </a:cubicBezTo>
                </a:path>
              </a:pathLst>
            </a:custGeom>
            <a:noFill/>
            <a:ln w="9525">
              <a:solidFill>
                <a:schemeClr val="tx1"/>
              </a:solidFill>
              <a:round/>
              <a:headEnd/>
              <a:tailEnd/>
            </a:ln>
          </p:spPr>
          <p:txBody>
            <a:bodyPr/>
            <a:lstStyle/>
            <a:p>
              <a:pPr>
                <a:defRPr/>
              </a:pPr>
              <a:endParaRPr lang="el-GR"/>
            </a:p>
          </p:txBody>
        </p:sp>
        <p:sp>
          <p:nvSpPr>
            <p:cNvPr id="14" name="Google Shape;1118;p15"/>
            <p:cNvSpPr>
              <a:spLocks noChangeArrowheads="1"/>
            </p:cNvSpPr>
            <p:nvPr/>
          </p:nvSpPr>
          <p:spPr bwMode="auto">
            <a:xfrm flipH="1">
              <a:off x="5500334" y="4901046"/>
              <a:ext cx="352397" cy="67003"/>
            </a:xfrm>
            <a:custGeom>
              <a:avLst/>
              <a:gdLst>
                <a:gd name="T0" fmla="*/ 0 w 22462"/>
                <a:gd name="T1" fmla="*/ 0 h 2659"/>
                <a:gd name="T2" fmla="*/ 22462 w 22462"/>
                <a:gd name="T3" fmla="*/ 2659 h 2659"/>
              </a:gdLst>
              <a:ahLst/>
              <a:cxnLst/>
              <a:rect l="T0" t="T1" r="T2" b="T3"/>
              <a:pathLst>
                <a:path w="22462" h="2659" extrusionOk="0">
                  <a:moveTo>
                    <a:pt x="22462" y="488"/>
                  </a:moveTo>
                  <a:cubicBezTo>
                    <a:pt x="20750" y="847"/>
                    <a:pt x="14975" y="2719"/>
                    <a:pt x="12187" y="2639"/>
                  </a:cubicBezTo>
                  <a:cubicBezTo>
                    <a:pt x="9399" y="2559"/>
                    <a:pt x="7766" y="50"/>
                    <a:pt x="5735" y="10"/>
                  </a:cubicBezTo>
                  <a:cubicBezTo>
                    <a:pt x="3704" y="-30"/>
                    <a:pt x="956" y="2002"/>
                    <a:pt x="0" y="2400"/>
                  </a:cubicBezTo>
                </a:path>
              </a:pathLst>
            </a:custGeom>
            <a:noFill/>
            <a:ln w="9525">
              <a:solidFill>
                <a:schemeClr val="tx1"/>
              </a:solidFill>
              <a:round/>
              <a:headEnd/>
              <a:tailEnd/>
            </a:ln>
          </p:spPr>
          <p:txBody>
            <a:bodyPr/>
            <a:lstStyle/>
            <a:p>
              <a:pPr>
                <a:defRPr/>
              </a:pPr>
              <a:endParaRPr lang="el-GR"/>
            </a:p>
          </p:txBody>
        </p:sp>
      </p:grpSp>
      <p:grpSp>
        <p:nvGrpSpPr>
          <p:cNvPr id="15" name="Google Shape;1119;p15"/>
          <p:cNvGrpSpPr>
            <a:grpSpLocks/>
          </p:cNvGrpSpPr>
          <p:nvPr/>
        </p:nvGrpSpPr>
        <p:grpSpPr bwMode="auto">
          <a:xfrm>
            <a:off x="-388938" y="4602163"/>
            <a:ext cx="11901488" cy="1362075"/>
            <a:chOff x="0" y="4694675"/>
            <a:chExt cx="10045313" cy="1149780"/>
          </a:xfrm>
        </p:grpSpPr>
        <p:sp>
          <p:nvSpPr>
            <p:cNvPr id="16" name="Google Shape;1120;p15"/>
            <p:cNvSpPr>
              <a:spLocks noChangeArrowheads="1"/>
            </p:cNvSpPr>
            <p:nvPr/>
          </p:nvSpPr>
          <p:spPr bwMode="auto">
            <a:xfrm>
              <a:off x="0" y="4704055"/>
              <a:ext cx="10045313" cy="1140400"/>
            </a:xfrm>
            <a:custGeom>
              <a:avLst/>
              <a:gdLst>
                <a:gd name="T0" fmla="*/ 0 w 177782"/>
                <a:gd name="T1" fmla="*/ 0 h 45640"/>
                <a:gd name="T2" fmla="*/ 177782 w 177782"/>
                <a:gd name="T3" fmla="*/ 45640 h 45640"/>
              </a:gdLst>
              <a:ahLst/>
              <a:cxnLst/>
              <a:rect l="T0" t="T1" r="T2" b="T3"/>
              <a:pathLst>
                <a:path w="177782" h="45640" extrusionOk="0">
                  <a:moveTo>
                    <a:pt x="173003" y="9797"/>
                  </a:moveTo>
                  <a:lnTo>
                    <a:pt x="159622" y="6213"/>
                  </a:lnTo>
                  <a:lnTo>
                    <a:pt x="112309" y="478"/>
                  </a:lnTo>
                  <a:lnTo>
                    <a:pt x="83395" y="0"/>
                  </a:lnTo>
                  <a:lnTo>
                    <a:pt x="62845" y="1673"/>
                  </a:lnTo>
                  <a:lnTo>
                    <a:pt x="6930" y="10992"/>
                  </a:lnTo>
                  <a:lnTo>
                    <a:pt x="0" y="11948"/>
                  </a:lnTo>
                  <a:lnTo>
                    <a:pt x="478" y="45640"/>
                  </a:lnTo>
                  <a:lnTo>
                    <a:pt x="177782" y="43251"/>
                  </a:lnTo>
                  <a:close/>
                </a:path>
              </a:pathLst>
            </a:custGeom>
            <a:solidFill>
              <a:schemeClr val="tx2"/>
            </a:solidFill>
            <a:ln w="9525">
              <a:solidFill>
                <a:schemeClr val="tx2"/>
              </a:solidFill>
              <a:round/>
              <a:headEnd/>
              <a:tailEnd/>
            </a:ln>
          </p:spPr>
          <p:txBody>
            <a:bodyPr/>
            <a:lstStyle/>
            <a:p>
              <a:pPr>
                <a:defRPr/>
              </a:pPr>
              <a:endParaRPr lang="el-GR"/>
            </a:p>
          </p:txBody>
        </p:sp>
        <p:sp>
          <p:nvSpPr>
            <p:cNvPr id="17" name="Google Shape;1121;p15"/>
            <p:cNvSpPr>
              <a:spLocks noChangeArrowheads="1"/>
            </p:cNvSpPr>
            <p:nvPr/>
          </p:nvSpPr>
          <p:spPr bwMode="auto">
            <a:xfrm>
              <a:off x="0" y="4694675"/>
              <a:ext cx="9189110" cy="302856"/>
            </a:xfrm>
            <a:custGeom>
              <a:avLst/>
              <a:gdLst>
                <a:gd name="T0" fmla="*/ 0 w 162937"/>
                <a:gd name="T1" fmla="*/ 0 h 12122"/>
                <a:gd name="T2" fmla="*/ 162937 w 162937"/>
                <a:gd name="T3" fmla="*/ 12122 h 12122"/>
              </a:gdLst>
              <a:ahLst/>
              <a:cxnLst/>
              <a:rect l="T0" t="T1" r="T2" b="T3"/>
              <a:pathLst>
                <a:path w="162937" h="12122" extrusionOk="0">
                  <a:moveTo>
                    <a:pt x="162937" y="7244"/>
                  </a:moveTo>
                  <a:cubicBezTo>
                    <a:pt x="150830" y="6049"/>
                    <a:pt x="115983" y="-522"/>
                    <a:pt x="90295" y="75"/>
                  </a:cubicBezTo>
                  <a:cubicBezTo>
                    <a:pt x="64607" y="672"/>
                    <a:pt x="23547" y="8837"/>
                    <a:pt x="8811" y="10828"/>
                  </a:cubicBezTo>
                  <a:cubicBezTo>
                    <a:pt x="-5924" y="12819"/>
                    <a:pt x="3037" y="11824"/>
                    <a:pt x="1882" y="12023"/>
                  </a:cubicBezTo>
                </a:path>
              </a:pathLst>
            </a:custGeom>
            <a:noFill/>
            <a:ln w="9525">
              <a:solidFill>
                <a:schemeClr val="tx1"/>
              </a:solidFill>
              <a:round/>
              <a:headEnd/>
              <a:tailEnd/>
            </a:ln>
          </p:spPr>
          <p:txBody>
            <a:bodyPr/>
            <a:lstStyle/>
            <a:p>
              <a:pPr>
                <a:defRPr/>
              </a:pPr>
              <a:endParaRPr lang="el-GR"/>
            </a:p>
          </p:txBody>
        </p:sp>
      </p:grpSp>
      <p:sp>
        <p:nvSpPr>
          <p:cNvPr id="18" name="Google Shape;1122;p15"/>
          <p:cNvSpPr>
            <a:spLocks noChangeArrowheads="1"/>
          </p:cNvSpPr>
          <p:nvPr/>
        </p:nvSpPr>
        <p:spPr bwMode="auto">
          <a:xfrm flipH="1">
            <a:off x="7937500" y="354013"/>
            <a:ext cx="801688" cy="346075"/>
          </a:xfrm>
          <a:custGeom>
            <a:avLst/>
            <a:gdLst>
              <a:gd name="T0" fmla="*/ 0 w 16025"/>
              <a:gd name="T1" fmla="*/ 0 h 6939"/>
              <a:gd name="T2" fmla="*/ 16025 w 16025"/>
              <a:gd name="T3" fmla="*/ 6939 h 6939"/>
            </a:gdLst>
            <a:ahLst/>
            <a:cxnLst/>
            <a:rect l="T0" t="T1" r="T2" b="T3"/>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defRPr/>
            </a:pPr>
            <a:endParaRPr lang="el-GR"/>
          </a:p>
        </p:txBody>
      </p:sp>
      <p:sp>
        <p:nvSpPr>
          <p:cNvPr id="1106" name="Google Shape;1106;p15"/>
          <p:cNvSpPr txBox="1">
            <a:spLocks noGrp="1"/>
          </p:cNvSpPr>
          <p:nvPr>
            <p:ph type="subTitle" idx="1"/>
          </p:nvPr>
        </p:nvSpPr>
        <p:spPr>
          <a:xfrm>
            <a:off x="953525" y="1400575"/>
            <a:ext cx="4727400" cy="2241300"/>
          </a:xfrm>
          <a:prstGeom prst="rect">
            <a:avLst/>
          </a:prstGeom>
        </p:spPr>
        <p:txBody>
          <a:bodyPr spcFirstLastPara="1">
            <a:noAutofit/>
          </a:bodyPr>
          <a:lstStyle>
            <a:lvl1pPr lvl="0" rtl="0">
              <a:lnSpc>
                <a:spcPct val="100000"/>
              </a:lnSpc>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07" name="Google Shape;1107;p15"/>
          <p:cNvSpPr txBox="1">
            <a:spLocks noGrp="1"/>
          </p:cNvSpPr>
          <p:nvPr>
            <p:ph type="title"/>
          </p:nvPr>
        </p:nvSpPr>
        <p:spPr>
          <a:xfrm>
            <a:off x="720000" y="445025"/>
            <a:ext cx="7704000" cy="572700"/>
          </a:xfrm>
          <a:prstGeom prst="rect">
            <a:avLst/>
          </a:prstGeom>
        </p:spPr>
        <p:txBody>
          <a:bodyPr spcFirstLastPara="1" anchor="ctr">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Google Shape;6;p1"/>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
        <p:nvSpPr>
          <p:cNvPr id="1027" name="Google Shape;7;p1"/>
          <p:cNvSpPr txBox="1">
            <a:spLocks noGrp="1"/>
          </p:cNvSpPr>
          <p:nvPr>
            <p:ph type="body" idx="1"/>
          </p:nvPr>
        </p:nvSpPr>
        <p:spPr bwMode="auto">
          <a:xfrm>
            <a:off x="311150" y="1152525"/>
            <a:ext cx="8521700" cy="34163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el-GR" smtClean="0">
              <a:sym typeface="Arial" charset="0"/>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8" name="Google Shape;2748;p35"/>
          <p:cNvSpPr txBox="1"/>
          <p:nvPr/>
        </p:nvSpPr>
        <p:spPr>
          <a:xfrm>
            <a:off x="7404100" y="161925"/>
            <a:ext cx="2247900" cy="381000"/>
          </a:xfrm>
          <a:prstGeom prst="rect">
            <a:avLst/>
          </a:prstGeom>
          <a:noFill/>
          <a:ln>
            <a:noFill/>
          </a:ln>
        </p:spPr>
        <p:txBody>
          <a:bodyPr spcFirstLastPara="1" lIns="91425" tIns="91425" rIns="91425" bIns="91425"/>
          <a:lstStyle/>
          <a:p>
            <a:pPr fontAlgn="auto">
              <a:lnSpc>
                <a:spcPct val="80000"/>
              </a:lnSpc>
              <a:spcBef>
                <a:spcPts val="0"/>
              </a:spcBef>
              <a:spcAft>
                <a:spcPts val="0"/>
              </a:spcAft>
              <a:buClr>
                <a:srgbClr val="000000"/>
              </a:buClr>
              <a:buFont typeface="Arial"/>
              <a:buNone/>
              <a:defRPr/>
            </a:pPr>
            <a:endParaRPr sz="1600" kern="0">
              <a:solidFill>
                <a:schemeClr val="accent4"/>
              </a:solidFill>
              <a:latin typeface="Sigmar One"/>
              <a:ea typeface="Sigmar One"/>
              <a:cs typeface="Sigmar One"/>
              <a:sym typeface="Sigmar One"/>
            </a:endParaRPr>
          </a:p>
        </p:txBody>
      </p:sp>
      <p:sp>
        <p:nvSpPr>
          <p:cNvPr id="14339" name="Google Shape;2749;p35"/>
          <p:cNvSpPr>
            <a:spLocks noChangeArrowheads="1"/>
          </p:cNvSpPr>
          <p:nvPr/>
        </p:nvSpPr>
        <p:spPr bwMode="auto">
          <a:xfrm rot="5400000" flipH="1">
            <a:off x="3963194" y="1239044"/>
            <a:ext cx="254000" cy="1385888"/>
          </a:xfrm>
          <a:custGeom>
            <a:avLst/>
            <a:gdLst>
              <a:gd name="T0" fmla="*/ 0 w 3012"/>
              <a:gd name="T1" fmla="*/ 0 h 10906"/>
              <a:gd name="T2" fmla="*/ 3012 w 3012"/>
              <a:gd name="T3" fmla="*/ 10906 h 10906"/>
            </a:gdLst>
            <a:ahLst/>
            <a:cxnLst/>
            <a:rect l="T0" t="T1" r="T2" b="T3"/>
            <a:pathLst>
              <a:path w="3012" h="10906" extrusionOk="0">
                <a:moveTo>
                  <a:pt x="1575" y="0"/>
                </a:moveTo>
                <a:cubicBezTo>
                  <a:pt x="1557" y="0"/>
                  <a:pt x="1546" y="7"/>
                  <a:pt x="1530" y="12"/>
                </a:cubicBezTo>
                <a:cubicBezTo>
                  <a:pt x="1517" y="18"/>
                  <a:pt x="1506" y="18"/>
                  <a:pt x="1496" y="29"/>
                </a:cubicBezTo>
                <a:cubicBezTo>
                  <a:pt x="1370" y="109"/>
                  <a:pt x="1257" y="205"/>
                  <a:pt x="1142" y="296"/>
                </a:cubicBezTo>
                <a:cubicBezTo>
                  <a:pt x="1029" y="393"/>
                  <a:pt x="916" y="484"/>
                  <a:pt x="807" y="580"/>
                </a:cubicBezTo>
                <a:cubicBezTo>
                  <a:pt x="751" y="632"/>
                  <a:pt x="694" y="677"/>
                  <a:pt x="643" y="728"/>
                </a:cubicBezTo>
                <a:cubicBezTo>
                  <a:pt x="586" y="773"/>
                  <a:pt x="529" y="818"/>
                  <a:pt x="473" y="865"/>
                </a:cubicBezTo>
                <a:cubicBezTo>
                  <a:pt x="358" y="962"/>
                  <a:pt x="245" y="1057"/>
                  <a:pt x="132" y="1148"/>
                </a:cubicBezTo>
                <a:cubicBezTo>
                  <a:pt x="103" y="1172"/>
                  <a:pt x="74" y="1188"/>
                  <a:pt x="46" y="1211"/>
                </a:cubicBezTo>
                <a:cubicBezTo>
                  <a:pt x="29" y="1222"/>
                  <a:pt x="12" y="1240"/>
                  <a:pt x="6" y="1262"/>
                </a:cubicBezTo>
                <a:cubicBezTo>
                  <a:pt x="1" y="1290"/>
                  <a:pt x="1" y="1313"/>
                  <a:pt x="12" y="1337"/>
                </a:cubicBezTo>
                <a:cubicBezTo>
                  <a:pt x="29" y="1358"/>
                  <a:pt x="46" y="1376"/>
                  <a:pt x="69" y="1382"/>
                </a:cubicBezTo>
                <a:cubicBezTo>
                  <a:pt x="77" y="1384"/>
                  <a:pt x="87" y="1385"/>
                  <a:pt x="97" y="1385"/>
                </a:cubicBezTo>
                <a:cubicBezTo>
                  <a:pt x="114" y="1385"/>
                  <a:pt x="131" y="1381"/>
                  <a:pt x="143" y="1371"/>
                </a:cubicBezTo>
                <a:cubicBezTo>
                  <a:pt x="268" y="1279"/>
                  <a:pt x="392" y="1193"/>
                  <a:pt x="518" y="1103"/>
                </a:cubicBezTo>
                <a:cubicBezTo>
                  <a:pt x="643" y="1007"/>
                  <a:pt x="773" y="910"/>
                  <a:pt x="904" y="813"/>
                </a:cubicBezTo>
                <a:cubicBezTo>
                  <a:pt x="1029" y="716"/>
                  <a:pt x="1148" y="621"/>
                  <a:pt x="1273" y="524"/>
                </a:cubicBezTo>
                <a:cubicBezTo>
                  <a:pt x="1330" y="472"/>
                  <a:pt x="1393" y="422"/>
                  <a:pt x="1449" y="370"/>
                </a:cubicBezTo>
                <a:cubicBezTo>
                  <a:pt x="1449" y="432"/>
                  <a:pt x="1444" y="495"/>
                  <a:pt x="1438" y="552"/>
                </a:cubicBezTo>
                <a:cubicBezTo>
                  <a:pt x="1410" y="739"/>
                  <a:pt x="1359" y="915"/>
                  <a:pt x="1284" y="1086"/>
                </a:cubicBezTo>
                <a:cubicBezTo>
                  <a:pt x="1160" y="1382"/>
                  <a:pt x="995" y="1660"/>
                  <a:pt x="848" y="1943"/>
                </a:cubicBezTo>
                <a:cubicBezTo>
                  <a:pt x="767" y="2092"/>
                  <a:pt x="699" y="2239"/>
                  <a:pt x="643" y="2399"/>
                </a:cubicBezTo>
                <a:cubicBezTo>
                  <a:pt x="580" y="2564"/>
                  <a:pt x="534" y="2740"/>
                  <a:pt x="512" y="2916"/>
                </a:cubicBezTo>
                <a:cubicBezTo>
                  <a:pt x="450" y="3291"/>
                  <a:pt x="478" y="3677"/>
                  <a:pt x="609" y="4030"/>
                </a:cubicBezTo>
                <a:cubicBezTo>
                  <a:pt x="677" y="4211"/>
                  <a:pt x="773" y="4376"/>
                  <a:pt x="882" y="4529"/>
                </a:cubicBezTo>
                <a:cubicBezTo>
                  <a:pt x="984" y="4666"/>
                  <a:pt x="1097" y="4796"/>
                  <a:pt x="1210" y="4927"/>
                </a:cubicBezTo>
                <a:cubicBezTo>
                  <a:pt x="1296" y="5024"/>
                  <a:pt x="1381" y="5114"/>
                  <a:pt x="1455" y="5216"/>
                </a:cubicBezTo>
                <a:cubicBezTo>
                  <a:pt x="1546" y="5336"/>
                  <a:pt x="1632" y="5467"/>
                  <a:pt x="1693" y="5604"/>
                </a:cubicBezTo>
                <a:cubicBezTo>
                  <a:pt x="1740" y="5728"/>
                  <a:pt x="1774" y="5853"/>
                  <a:pt x="1796" y="5984"/>
                </a:cubicBezTo>
                <a:cubicBezTo>
                  <a:pt x="1808" y="6110"/>
                  <a:pt x="1808" y="6234"/>
                  <a:pt x="1790" y="6359"/>
                </a:cubicBezTo>
                <a:cubicBezTo>
                  <a:pt x="1768" y="6535"/>
                  <a:pt x="1716" y="6700"/>
                  <a:pt x="1648" y="6865"/>
                </a:cubicBezTo>
                <a:cubicBezTo>
                  <a:pt x="1415" y="7398"/>
                  <a:pt x="1052" y="7865"/>
                  <a:pt x="807" y="8394"/>
                </a:cubicBezTo>
                <a:cubicBezTo>
                  <a:pt x="745" y="8530"/>
                  <a:pt x="688" y="8672"/>
                  <a:pt x="649" y="8814"/>
                </a:cubicBezTo>
                <a:cubicBezTo>
                  <a:pt x="597" y="8979"/>
                  <a:pt x="575" y="9155"/>
                  <a:pt x="563" y="9325"/>
                </a:cubicBezTo>
                <a:cubicBezTo>
                  <a:pt x="552" y="9512"/>
                  <a:pt x="568" y="9695"/>
                  <a:pt x="597" y="9876"/>
                </a:cubicBezTo>
                <a:cubicBezTo>
                  <a:pt x="625" y="10058"/>
                  <a:pt x="683" y="10228"/>
                  <a:pt x="756" y="10399"/>
                </a:cubicBezTo>
                <a:cubicBezTo>
                  <a:pt x="825" y="10564"/>
                  <a:pt x="927" y="10723"/>
                  <a:pt x="1040" y="10865"/>
                </a:cubicBezTo>
                <a:cubicBezTo>
                  <a:pt x="1064" y="10892"/>
                  <a:pt x="1104" y="10905"/>
                  <a:pt x="1144" y="10905"/>
                </a:cubicBezTo>
                <a:cubicBezTo>
                  <a:pt x="1170" y="10905"/>
                  <a:pt x="1196" y="10900"/>
                  <a:pt x="1216" y="10888"/>
                </a:cubicBezTo>
                <a:cubicBezTo>
                  <a:pt x="1284" y="10849"/>
                  <a:pt x="1318" y="10752"/>
                  <a:pt x="1273" y="10684"/>
                </a:cubicBezTo>
                <a:cubicBezTo>
                  <a:pt x="1182" y="10553"/>
                  <a:pt x="1103" y="10416"/>
                  <a:pt x="1040" y="10275"/>
                </a:cubicBezTo>
                <a:cubicBezTo>
                  <a:pt x="972" y="10099"/>
                  <a:pt x="921" y="9921"/>
                  <a:pt x="893" y="9735"/>
                </a:cubicBezTo>
                <a:cubicBezTo>
                  <a:pt x="870" y="9541"/>
                  <a:pt x="870" y="9349"/>
                  <a:pt x="893" y="9155"/>
                </a:cubicBezTo>
                <a:cubicBezTo>
                  <a:pt x="921" y="8967"/>
                  <a:pt x="977" y="8791"/>
                  <a:pt x="1045" y="8609"/>
                </a:cubicBezTo>
                <a:cubicBezTo>
                  <a:pt x="1279" y="8069"/>
                  <a:pt x="1648" y="7598"/>
                  <a:pt x="1881" y="7058"/>
                </a:cubicBezTo>
                <a:cubicBezTo>
                  <a:pt x="2000" y="6792"/>
                  <a:pt x="2086" y="6501"/>
                  <a:pt x="2091" y="6205"/>
                </a:cubicBezTo>
                <a:cubicBezTo>
                  <a:pt x="2097" y="5887"/>
                  <a:pt x="2000" y="5564"/>
                  <a:pt x="1836" y="5291"/>
                </a:cubicBezTo>
                <a:cubicBezTo>
                  <a:pt x="1632" y="4961"/>
                  <a:pt x="1336" y="4705"/>
                  <a:pt x="1103" y="4405"/>
                </a:cubicBezTo>
                <a:cubicBezTo>
                  <a:pt x="1103" y="4410"/>
                  <a:pt x="1108" y="4416"/>
                  <a:pt x="1108" y="4416"/>
                </a:cubicBezTo>
                <a:cubicBezTo>
                  <a:pt x="1103" y="4411"/>
                  <a:pt x="1103" y="4405"/>
                  <a:pt x="1097" y="4398"/>
                </a:cubicBezTo>
                <a:cubicBezTo>
                  <a:pt x="1092" y="4398"/>
                  <a:pt x="1092" y="4393"/>
                  <a:pt x="1092" y="4393"/>
                </a:cubicBezTo>
                <a:lnTo>
                  <a:pt x="1097" y="4398"/>
                </a:lnTo>
                <a:cubicBezTo>
                  <a:pt x="1000" y="4269"/>
                  <a:pt x="921" y="4132"/>
                  <a:pt x="853" y="3989"/>
                </a:cubicBezTo>
                <a:cubicBezTo>
                  <a:pt x="796" y="3842"/>
                  <a:pt x="756" y="3695"/>
                  <a:pt x="733" y="3535"/>
                </a:cubicBezTo>
                <a:cubicBezTo>
                  <a:pt x="705" y="3348"/>
                  <a:pt x="711" y="3160"/>
                  <a:pt x="733" y="2973"/>
                </a:cubicBezTo>
                <a:cubicBezTo>
                  <a:pt x="767" y="2740"/>
                  <a:pt x="830" y="2512"/>
                  <a:pt x="927" y="2297"/>
                </a:cubicBezTo>
                <a:cubicBezTo>
                  <a:pt x="1069" y="1961"/>
                  <a:pt x="1262" y="1654"/>
                  <a:pt x="1415" y="1324"/>
                </a:cubicBezTo>
                <a:cubicBezTo>
                  <a:pt x="1489" y="1159"/>
                  <a:pt x="1557" y="989"/>
                  <a:pt x="1603" y="813"/>
                </a:cubicBezTo>
                <a:cubicBezTo>
                  <a:pt x="1643" y="648"/>
                  <a:pt x="1659" y="472"/>
                  <a:pt x="1659" y="302"/>
                </a:cubicBezTo>
                <a:cubicBezTo>
                  <a:pt x="1722" y="341"/>
                  <a:pt x="1779" y="382"/>
                  <a:pt x="1842" y="427"/>
                </a:cubicBezTo>
                <a:cubicBezTo>
                  <a:pt x="2007" y="563"/>
                  <a:pt x="2165" y="711"/>
                  <a:pt x="2319" y="859"/>
                </a:cubicBezTo>
                <a:cubicBezTo>
                  <a:pt x="2477" y="1012"/>
                  <a:pt x="2632" y="1172"/>
                  <a:pt x="2797" y="1308"/>
                </a:cubicBezTo>
                <a:cubicBezTo>
                  <a:pt x="2825" y="1324"/>
                  <a:pt x="2847" y="1342"/>
                  <a:pt x="2881" y="1342"/>
                </a:cubicBezTo>
                <a:cubicBezTo>
                  <a:pt x="2915" y="1342"/>
                  <a:pt x="2944" y="1330"/>
                  <a:pt x="2967" y="1308"/>
                </a:cubicBezTo>
                <a:cubicBezTo>
                  <a:pt x="3012" y="1262"/>
                  <a:pt x="3012" y="1183"/>
                  <a:pt x="2967" y="1137"/>
                </a:cubicBezTo>
                <a:cubicBezTo>
                  <a:pt x="2762" y="938"/>
                  <a:pt x="2558" y="734"/>
                  <a:pt x="2348" y="540"/>
                </a:cubicBezTo>
                <a:cubicBezTo>
                  <a:pt x="2131" y="341"/>
                  <a:pt x="1898" y="154"/>
                  <a:pt x="1637" y="18"/>
                </a:cubicBezTo>
                <a:cubicBezTo>
                  <a:pt x="1620" y="7"/>
                  <a:pt x="1598" y="0"/>
                  <a:pt x="1575" y="0"/>
                </a:cubicBezTo>
                <a:close/>
              </a:path>
            </a:pathLst>
          </a:custGeom>
          <a:solidFill>
            <a:srgbClr val="161616"/>
          </a:solidFill>
          <a:ln w="952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el-GR"/>
          </a:p>
        </p:txBody>
      </p:sp>
      <p:sp>
        <p:nvSpPr>
          <p:cNvPr id="14340" name="Google Shape;2750;p35"/>
          <p:cNvSpPr>
            <a:spLocks noChangeArrowheads="1"/>
          </p:cNvSpPr>
          <p:nvPr/>
        </p:nvSpPr>
        <p:spPr bwMode="auto">
          <a:xfrm>
            <a:off x="7661275" y="3429000"/>
            <a:ext cx="66675" cy="41275"/>
          </a:xfrm>
          <a:custGeom>
            <a:avLst/>
            <a:gdLst>
              <a:gd name="T0" fmla="*/ 0 w 1751"/>
              <a:gd name="T1" fmla="*/ 0 h 1084"/>
              <a:gd name="T2" fmla="*/ 1751 w 1751"/>
              <a:gd name="T3" fmla="*/ 1084 h 1084"/>
            </a:gdLst>
            <a:ahLst/>
            <a:cxnLst/>
            <a:rect l="T0" t="T1" r="T2" b="T3"/>
            <a:pathLst>
              <a:path w="1751" h="1084" extrusionOk="0">
                <a:moveTo>
                  <a:pt x="211" y="1"/>
                </a:moveTo>
                <a:cubicBezTo>
                  <a:pt x="160" y="1"/>
                  <a:pt x="114" y="24"/>
                  <a:pt x="75" y="58"/>
                </a:cubicBezTo>
                <a:cubicBezTo>
                  <a:pt x="1" y="131"/>
                  <a:pt x="1" y="257"/>
                  <a:pt x="75" y="331"/>
                </a:cubicBezTo>
                <a:cubicBezTo>
                  <a:pt x="245" y="496"/>
                  <a:pt x="439" y="621"/>
                  <a:pt x="643" y="729"/>
                </a:cubicBezTo>
                <a:cubicBezTo>
                  <a:pt x="853" y="831"/>
                  <a:pt x="1069" y="916"/>
                  <a:pt x="1286" y="1002"/>
                </a:cubicBezTo>
                <a:cubicBezTo>
                  <a:pt x="1347" y="1023"/>
                  <a:pt x="1415" y="1052"/>
                  <a:pt x="1478" y="1075"/>
                </a:cubicBezTo>
                <a:cubicBezTo>
                  <a:pt x="1495" y="1081"/>
                  <a:pt x="1512" y="1083"/>
                  <a:pt x="1529" y="1083"/>
                </a:cubicBezTo>
                <a:cubicBezTo>
                  <a:pt x="1546" y="1083"/>
                  <a:pt x="1563" y="1081"/>
                  <a:pt x="1580" y="1075"/>
                </a:cubicBezTo>
                <a:cubicBezTo>
                  <a:pt x="1627" y="1064"/>
                  <a:pt x="1672" y="1030"/>
                  <a:pt x="1700" y="984"/>
                </a:cubicBezTo>
                <a:cubicBezTo>
                  <a:pt x="1751" y="887"/>
                  <a:pt x="1711" y="774"/>
                  <a:pt x="1627" y="716"/>
                </a:cubicBezTo>
                <a:cubicBezTo>
                  <a:pt x="1422" y="592"/>
                  <a:pt x="1194" y="519"/>
                  <a:pt x="972" y="433"/>
                </a:cubicBezTo>
                <a:cubicBezTo>
                  <a:pt x="796" y="359"/>
                  <a:pt x="631" y="280"/>
                  <a:pt x="478" y="171"/>
                </a:cubicBezTo>
                <a:cubicBezTo>
                  <a:pt x="433" y="137"/>
                  <a:pt x="387" y="97"/>
                  <a:pt x="347" y="58"/>
                </a:cubicBezTo>
                <a:cubicBezTo>
                  <a:pt x="308" y="24"/>
                  <a:pt x="263" y="1"/>
                  <a:pt x="211" y="1"/>
                </a:cubicBezTo>
                <a:close/>
              </a:path>
            </a:pathLst>
          </a:custGeom>
          <a:solidFill>
            <a:srgbClr val="168039"/>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1" name="Google Shape;2751;p35"/>
          <p:cNvSpPr>
            <a:spLocks noChangeArrowheads="1"/>
          </p:cNvSpPr>
          <p:nvPr/>
        </p:nvSpPr>
        <p:spPr bwMode="auto">
          <a:xfrm>
            <a:off x="4700588" y="4648200"/>
            <a:ext cx="684212" cy="250825"/>
          </a:xfrm>
          <a:custGeom>
            <a:avLst/>
            <a:gdLst>
              <a:gd name="T0" fmla="*/ 0 w 17667"/>
              <a:gd name="T1" fmla="*/ 0 h 6476"/>
              <a:gd name="T2" fmla="*/ 17667 w 17667"/>
              <a:gd name="T3" fmla="*/ 6476 h 6476"/>
            </a:gdLst>
            <a:ahLst/>
            <a:cxnLst/>
            <a:rect l="T0" t="T1" r="T2" b="T3"/>
            <a:pathLst>
              <a:path w="17667" h="6476" extrusionOk="0">
                <a:moveTo>
                  <a:pt x="5490" y="381"/>
                </a:moveTo>
                <a:cubicBezTo>
                  <a:pt x="5427" y="653"/>
                  <a:pt x="5375" y="869"/>
                  <a:pt x="5341" y="1050"/>
                </a:cubicBezTo>
                <a:cubicBezTo>
                  <a:pt x="5291" y="1323"/>
                  <a:pt x="5234" y="1608"/>
                  <a:pt x="5234" y="1881"/>
                </a:cubicBezTo>
                <a:cubicBezTo>
                  <a:pt x="5234" y="2017"/>
                  <a:pt x="5336" y="2028"/>
                  <a:pt x="5449" y="2068"/>
                </a:cubicBezTo>
                <a:cubicBezTo>
                  <a:pt x="5585" y="2107"/>
                  <a:pt x="5729" y="2148"/>
                  <a:pt x="5865" y="2188"/>
                </a:cubicBezTo>
                <a:cubicBezTo>
                  <a:pt x="6086" y="2256"/>
                  <a:pt x="6314" y="2306"/>
                  <a:pt x="6547" y="2346"/>
                </a:cubicBezTo>
                <a:cubicBezTo>
                  <a:pt x="6949" y="2421"/>
                  <a:pt x="7371" y="2471"/>
                  <a:pt x="7825" y="2494"/>
                </a:cubicBezTo>
                <a:cubicBezTo>
                  <a:pt x="8063" y="2507"/>
                  <a:pt x="8300" y="2514"/>
                  <a:pt x="8538" y="2514"/>
                </a:cubicBezTo>
                <a:cubicBezTo>
                  <a:pt x="9135" y="2514"/>
                  <a:pt x="9730" y="2473"/>
                  <a:pt x="10319" y="2392"/>
                </a:cubicBezTo>
                <a:cubicBezTo>
                  <a:pt x="11053" y="2290"/>
                  <a:pt x="11803" y="2114"/>
                  <a:pt x="12553" y="1868"/>
                </a:cubicBezTo>
                <a:cubicBezTo>
                  <a:pt x="13217" y="1648"/>
                  <a:pt x="13911" y="1364"/>
                  <a:pt x="14672" y="1000"/>
                </a:cubicBezTo>
                <a:cubicBezTo>
                  <a:pt x="14927" y="874"/>
                  <a:pt x="15207" y="732"/>
                  <a:pt x="15582" y="546"/>
                </a:cubicBezTo>
                <a:cubicBezTo>
                  <a:pt x="15666" y="499"/>
                  <a:pt x="15752" y="454"/>
                  <a:pt x="15837" y="409"/>
                </a:cubicBezTo>
                <a:lnTo>
                  <a:pt x="15837" y="415"/>
                </a:lnTo>
                <a:cubicBezTo>
                  <a:pt x="15786" y="512"/>
                  <a:pt x="15735" y="607"/>
                  <a:pt x="15684" y="704"/>
                </a:cubicBezTo>
                <a:cubicBezTo>
                  <a:pt x="15564" y="932"/>
                  <a:pt x="15445" y="1131"/>
                  <a:pt x="15325" y="1312"/>
                </a:cubicBezTo>
                <a:cubicBezTo>
                  <a:pt x="15212" y="1493"/>
                  <a:pt x="15087" y="1676"/>
                  <a:pt x="14934" y="1897"/>
                </a:cubicBezTo>
                <a:cubicBezTo>
                  <a:pt x="14819" y="2057"/>
                  <a:pt x="14683" y="2238"/>
                  <a:pt x="14518" y="2448"/>
                </a:cubicBezTo>
                <a:cubicBezTo>
                  <a:pt x="14365" y="2631"/>
                  <a:pt x="15076" y="2749"/>
                  <a:pt x="15166" y="2767"/>
                </a:cubicBezTo>
                <a:cubicBezTo>
                  <a:pt x="15334" y="2793"/>
                  <a:pt x="15504" y="2802"/>
                  <a:pt x="15673" y="2802"/>
                </a:cubicBezTo>
                <a:cubicBezTo>
                  <a:pt x="15802" y="2802"/>
                  <a:pt x="15931" y="2797"/>
                  <a:pt x="16059" y="2789"/>
                </a:cubicBezTo>
                <a:cubicBezTo>
                  <a:pt x="16275" y="2773"/>
                  <a:pt x="16519" y="2744"/>
                  <a:pt x="16797" y="2699"/>
                </a:cubicBezTo>
                <a:cubicBezTo>
                  <a:pt x="16899" y="2681"/>
                  <a:pt x="17001" y="2665"/>
                  <a:pt x="17104" y="2642"/>
                </a:cubicBezTo>
                <a:lnTo>
                  <a:pt x="17127" y="2642"/>
                </a:lnTo>
                <a:cubicBezTo>
                  <a:pt x="17132" y="2642"/>
                  <a:pt x="17143" y="2642"/>
                  <a:pt x="17150" y="2636"/>
                </a:cubicBezTo>
                <a:lnTo>
                  <a:pt x="17143" y="2642"/>
                </a:lnTo>
                <a:lnTo>
                  <a:pt x="17156" y="2642"/>
                </a:lnTo>
                <a:lnTo>
                  <a:pt x="17138" y="2653"/>
                </a:lnTo>
                <a:lnTo>
                  <a:pt x="17093" y="2687"/>
                </a:lnTo>
                <a:cubicBezTo>
                  <a:pt x="17048" y="2728"/>
                  <a:pt x="17001" y="2762"/>
                  <a:pt x="16962" y="2796"/>
                </a:cubicBezTo>
                <a:cubicBezTo>
                  <a:pt x="16291" y="3307"/>
                  <a:pt x="15524" y="3750"/>
                  <a:pt x="14683" y="4108"/>
                </a:cubicBezTo>
                <a:cubicBezTo>
                  <a:pt x="13859" y="4454"/>
                  <a:pt x="12967" y="4716"/>
                  <a:pt x="12029" y="4881"/>
                </a:cubicBezTo>
                <a:cubicBezTo>
                  <a:pt x="11814" y="4921"/>
                  <a:pt x="11604" y="4955"/>
                  <a:pt x="11388" y="4983"/>
                </a:cubicBezTo>
                <a:lnTo>
                  <a:pt x="11394" y="4989"/>
                </a:lnTo>
                <a:cubicBezTo>
                  <a:pt x="11388" y="4989"/>
                  <a:pt x="11376" y="4994"/>
                  <a:pt x="11365" y="4994"/>
                </a:cubicBezTo>
                <a:cubicBezTo>
                  <a:pt x="10665" y="5085"/>
                  <a:pt x="9937" y="5130"/>
                  <a:pt x="9186" y="5130"/>
                </a:cubicBezTo>
                <a:cubicBezTo>
                  <a:pt x="8522" y="5130"/>
                  <a:pt x="7839" y="5095"/>
                  <a:pt x="7143" y="5023"/>
                </a:cubicBezTo>
                <a:cubicBezTo>
                  <a:pt x="6949" y="5000"/>
                  <a:pt x="6802" y="4983"/>
                  <a:pt x="6666" y="4960"/>
                </a:cubicBezTo>
                <a:cubicBezTo>
                  <a:pt x="6637" y="4955"/>
                  <a:pt x="6608" y="4949"/>
                  <a:pt x="6581" y="4949"/>
                </a:cubicBezTo>
                <a:lnTo>
                  <a:pt x="6586" y="4955"/>
                </a:lnTo>
                <a:cubicBezTo>
                  <a:pt x="6023" y="4876"/>
                  <a:pt x="5438" y="4779"/>
                  <a:pt x="4859" y="4653"/>
                </a:cubicBezTo>
                <a:cubicBezTo>
                  <a:pt x="4850" y="4652"/>
                  <a:pt x="4842" y="4651"/>
                  <a:pt x="4834" y="4651"/>
                </a:cubicBezTo>
                <a:cubicBezTo>
                  <a:pt x="4777" y="4651"/>
                  <a:pt x="4731" y="4683"/>
                  <a:pt x="4717" y="4732"/>
                </a:cubicBezTo>
                <a:cubicBezTo>
                  <a:pt x="4711" y="4739"/>
                  <a:pt x="4711" y="4750"/>
                  <a:pt x="4711" y="4761"/>
                </a:cubicBezTo>
                <a:lnTo>
                  <a:pt x="4711" y="4773"/>
                </a:lnTo>
                <a:cubicBezTo>
                  <a:pt x="4711" y="4779"/>
                  <a:pt x="4711" y="4779"/>
                  <a:pt x="4706" y="4784"/>
                </a:cubicBezTo>
                <a:lnTo>
                  <a:pt x="4706" y="4795"/>
                </a:lnTo>
                <a:cubicBezTo>
                  <a:pt x="4688" y="4863"/>
                  <a:pt x="4672" y="4931"/>
                  <a:pt x="4659" y="5005"/>
                </a:cubicBezTo>
                <a:cubicBezTo>
                  <a:pt x="4654" y="5057"/>
                  <a:pt x="4643" y="5102"/>
                  <a:pt x="4631" y="5141"/>
                </a:cubicBezTo>
                <a:cubicBezTo>
                  <a:pt x="4609" y="5267"/>
                  <a:pt x="4580" y="5387"/>
                  <a:pt x="4552" y="5495"/>
                </a:cubicBezTo>
                <a:cubicBezTo>
                  <a:pt x="4518" y="5626"/>
                  <a:pt x="4484" y="5750"/>
                  <a:pt x="4444" y="5881"/>
                </a:cubicBezTo>
                <a:lnTo>
                  <a:pt x="4433" y="5909"/>
                </a:lnTo>
                <a:cubicBezTo>
                  <a:pt x="4433" y="5909"/>
                  <a:pt x="4387" y="6051"/>
                  <a:pt x="4387" y="6057"/>
                </a:cubicBezTo>
                <a:cubicBezTo>
                  <a:pt x="4387" y="6062"/>
                  <a:pt x="4387" y="6069"/>
                  <a:pt x="4381" y="6080"/>
                </a:cubicBezTo>
                <a:cubicBezTo>
                  <a:pt x="4250" y="5988"/>
                  <a:pt x="4119" y="5892"/>
                  <a:pt x="3983" y="5789"/>
                </a:cubicBezTo>
                <a:cubicBezTo>
                  <a:pt x="2580" y="4698"/>
                  <a:pt x="1433" y="3295"/>
                  <a:pt x="466" y="2073"/>
                </a:cubicBezTo>
                <a:cubicBezTo>
                  <a:pt x="421" y="2017"/>
                  <a:pt x="376" y="1960"/>
                  <a:pt x="330" y="1903"/>
                </a:cubicBezTo>
                <a:cubicBezTo>
                  <a:pt x="938" y="1721"/>
                  <a:pt x="1562" y="1551"/>
                  <a:pt x="2068" y="1414"/>
                </a:cubicBezTo>
                <a:lnTo>
                  <a:pt x="2092" y="1403"/>
                </a:lnTo>
                <a:cubicBezTo>
                  <a:pt x="2892" y="1187"/>
                  <a:pt x="3728" y="960"/>
                  <a:pt x="4546" y="693"/>
                </a:cubicBezTo>
                <a:cubicBezTo>
                  <a:pt x="4733" y="636"/>
                  <a:pt x="4921" y="573"/>
                  <a:pt x="5108" y="505"/>
                </a:cubicBezTo>
                <a:lnTo>
                  <a:pt x="5160" y="488"/>
                </a:lnTo>
                <a:lnTo>
                  <a:pt x="5194" y="477"/>
                </a:lnTo>
                <a:lnTo>
                  <a:pt x="5307" y="437"/>
                </a:lnTo>
                <a:lnTo>
                  <a:pt x="5427" y="397"/>
                </a:lnTo>
                <a:lnTo>
                  <a:pt x="5438" y="397"/>
                </a:lnTo>
                <a:cubicBezTo>
                  <a:pt x="5456" y="386"/>
                  <a:pt x="5467" y="381"/>
                  <a:pt x="5490" y="381"/>
                </a:cubicBezTo>
                <a:close/>
                <a:moveTo>
                  <a:pt x="16076" y="0"/>
                </a:moveTo>
                <a:cubicBezTo>
                  <a:pt x="16056" y="0"/>
                  <a:pt x="16034" y="5"/>
                  <a:pt x="16013" y="17"/>
                </a:cubicBezTo>
                <a:cubicBezTo>
                  <a:pt x="15297" y="402"/>
                  <a:pt x="14570" y="756"/>
                  <a:pt x="13825" y="1073"/>
                </a:cubicBezTo>
                <a:cubicBezTo>
                  <a:pt x="13257" y="1312"/>
                  <a:pt x="12677" y="1522"/>
                  <a:pt x="12086" y="1693"/>
                </a:cubicBezTo>
                <a:cubicBezTo>
                  <a:pt x="11484" y="1868"/>
                  <a:pt x="10877" y="1999"/>
                  <a:pt x="10263" y="2085"/>
                </a:cubicBezTo>
                <a:cubicBezTo>
                  <a:pt x="9732" y="2155"/>
                  <a:pt x="9198" y="2190"/>
                  <a:pt x="8663" y="2190"/>
                </a:cubicBezTo>
                <a:cubicBezTo>
                  <a:pt x="8149" y="2190"/>
                  <a:pt x="7636" y="2158"/>
                  <a:pt x="7127" y="2091"/>
                </a:cubicBezTo>
                <a:cubicBezTo>
                  <a:pt x="7127" y="2096"/>
                  <a:pt x="7132" y="2096"/>
                  <a:pt x="7132" y="2096"/>
                </a:cubicBezTo>
                <a:cubicBezTo>
                  <a:pt x="7127" y="2096"/>
                  <a:pt x="7127" y="2091"/>
                  <a:pt x="7120" y="2091"/>
                </a:cubicBezTo>
                <a:lnTo>
                  <a:pt x="7103" y="2091"/>
                </a:lnTo>
                <a:cubicBezTo>
                  <a:pt x="6831" y="2051"/>
                  <a:pt x="6558" y="2005"/>
                  <a:pt x="6291" y="1954"/>
                </a:cubicBezTo>
                <a:cubicBezTo>
                  <a:pt x="6029" y="1903"/>
                  <a:pt x="5768" y="1841"/>
                  <a:pt x="5506" y="1795"/>
                </a:cubicBezTo>
                <a:cubicBezTo>
                  <a:pt x="5512" y="1705"/>
                  <a:pt x="5524" y="1613"/>
                  <a:pt x="5535" y="1522"/>
                </a:cubicBezTo>
                <a:cubicBezTo>
                  <a:pt x="5592" y="1084"/>
                  <a:pt x="5722" y="664"/>
                  <a:pt x="5763" y="221"/>
                </a:cubicBezTo>
                <a:cubicBezTo>
                  <a:pt x="5768" y="210"/>
                  <a:pt x="5768" y="192"/>
                  <a:pt x="5763" y="182"/>
                </a:cubicBezTo>
                <a:cubicBezTo>
                  <a:pt x="5748" y="132"/>
                  <a:pt x="5704" y="114"/>
                  <a:pt x="5646" y="114"/>
                </a:cubicBezTo>
                <a:cubicBezTo>
                  <a:pt x="5505" y="114"/>
                  <a:pt x="5283" y="224"/>
                  <a:pt x="5223" y="244"/>
                </a:cubicBezTo>
                <a:cubicBezTo>
                  <a:pt x="5131" y="278"/>
                  <a:pt x="5040" y="307"/>
                  <a:pt x="4944" y="341"/>
                </a:cubicBezTo>
                <a:cubicBezTo>
                  <a:pt x="4767" y="402"/>
                  <a:pt x="4586" y="460"/>
                  <a:pt x="4404" y="517"/>
                </a:cubicBezTo>
                <a:cubicBezTo>
                  <a:pt x="4040" y="630"/>
                  <a:pt x="3676" y="738"/>
                  <a:pt x="3313" y="846"/>
                </a:cubicBezTo>
                <a:cubicBezTo>
                  <a:pt x="2585" y="1050"/>
                  <a:pt x="1853" y="1249"/>
                  <a:pt x="1119" y="1454"/>
                </a:cubicBezTo>
                <a:cubicBezTo>
                  <a:pt x="791" y="1545"/>
                  <a:pt x="455" y="1642"/>
                  <a:pt x="120" y="1744"/>
                </a:cubicBezTo>
                <a:lnTo>
                  <a:pt x="114" y="1744"/>
                </a:lnTo>
                <a:cubicBezTo>
                  <a:pt x="96" y="1750"/>
                  <a:pt x="80" y="1755"/>
                  <a:pt x="69" y="1761"/>
                </a:cubicBezTo>
                <a:cubicBezTo>
                  <a:pt x="28" y="1784"/>
                  <a:pt x="1" y="1834"/>
                  <a:pt x="1" y="1881"/>
                </a:cubicBezTo>
                <a:cubicBezTo>
                  <a:pt x="1" y="1903"/>
                  <a:pt x="6" y="1926"/>
                  <a:pt x="23" y="1943"/>
                </a:cubicBezTo>
                <a:cubicBezTo>
                  <a:pt x="75" y="2028"/>
                  <a:pt x="130" y="2114"/>
                  <a:pt x="188" y="2193"/>
                </a:cubicBezTo>
                <a:cubicBezTo>
                  <a:pt x="250" y="2284"/>
                  <a:pt x="313" y="2369"/>
                  <a:pt x="376" y="2455"/>
                </a:cubicBezTo>
                <a:cubicBezTo>
                  <a:pt x="505" y="2631"/>
                  <a:pt x="636" y="2807"/>
                  <a:pt x="773" y="2977"/>
                </a:cubicBezTo>
                <a:cubicBezTo>
                  <a:pt x="1035" y="3318"/>
                  <a:pt x="1313" y="3648"/>
                  <a:pt x="1603" y="3966"/>
                </a:cubicBezTo>
                <a:cubicBezTo>
                  <a:pt x="2176" y="4608"/>
                  <a:pt x="2797" y="5216"/>
                  <a:pt x="3466" y="5762"/>
                </a:cubicBezTo>
                <a:cubicBezTo>
                  <a:pt x="3620" y="5886"/>
                  <a:pt x="3778" y="6012"/>
                  <a:pt x="3938" y="6125"/>
                </a:cubicBezTo>
                <a:cubicBezTo>
                  <a:pt x="4058" y="6216"/>
                  <a:pt x="4177" y="6301"/>
                  <a:pt x="4290" y="6392"/>
                </a:cubicBezTo>
                <a:cubicBezTo>
                  <a:pt x="4331" y="6421"/>
                  <a:pt x="4365" y="6455"/>
                  <a:pt x="4410" y="6466"/>
                </a:cubicBezTo>
                <a:cubicBezTo>
                  <a:pt x="4426" y="6472"/>
                  <a:pt x="4445" y="6476"/>
                  <a:pt x="4463" y="6476"/>
                </a:cubicBezTo>
                <a:cubicBezTo>
                  <a:pt x="4494" y="6476"/>
                  <a:pt x="4525" y="6465"/>
                  <a:pt x="4546" y="6444"/>
                </a:cubicBezTo>
                <a:cubicBezTo>
                  <a:pt x="4575" y="6421"/>
                  <a:pt x="4586" y="6376"/>
                  <a:pt x="4597" y="6335"/>
                </a:cubicBezTo>
                <a:cubicBezTo>
                  <a:pt x="4659" y="6074"/>
                  <a:pt x="4745" y="5823"/>
                  <a:pt x="4830" y="5568"/>
                </a:cubicBezTo>
                <a:cubicBezTo>
                  <a:pt x="4869" y="5455"/>
                  <a:pt x="4904" y="5341"/>
                  <a:pt x="4932" y="5227"/>
                </a:cubicBezTo>
                <a:cubicBezTo>
                  <a:pt x="4955" y="5125"/>
                  <a:pt x="4972" y="5023"/>
                  <a:pt x="4972" y="4921"/>
                </a:cubicBezTo>
                <a:cubicBezTo>
                  <a:pt x="6301" y="5188"/>
                  <a:pt x="7660" y="5346"/>
                  <a:pt x="9018" y="5358"/>
                </a:cubicBezTo>
                <a:cubicBezTo>
                  <a:pt x="9065" y="5359"/>
                  <a:pt x="9112" y="5359"/>
                  <a:pt x="9159" y="5359"/>
                </a:cubicBezTo>
                <a:cubicBezTo>
                  <a:pt x="10534" y="5359"/>
                  <a:pt x="11916" y="5204"/>
                  <a:pt x="13240" y="4835"/>
                </a:cubicBezTo>
                <a:cubicBezTo>
                  <a:pt x="14609" y="4460"/>
                  <a:pt x="15910" y="3846"/>
                  <a:pt x="17048" y="3006"/>
                </a:cubicBezTo>
                <a:cubicBezTo>
                  <a:pt x="17138" y="2938"/>
                  <a:pt x="17224" y="2869"/>
                  <a:pt x="17308" y="2801"/>
                </a:cubicBezTo>
                <a:cubicBezTo>
                  <a:pt x="17411" y="2721"/>
                  <a:pt x="17644" y="2602"/>
                  <a:pt x="17661" y="2460"/>
                </a:cubicBezTo>
                <a:cubicBezTo>
                  <a:pt x="17667" y="2387"/>
                  <a:pt x="17621" y="2312"/>
                  <a:pt x="17547" y="2306"/>
                </a:cubicBezTo>
                <a:cubicBezTo>
                  <a:pt x="17542" y="2305"/>
                  <a:pt x="17537" y="2304"/>
                  <a:pt x="17532" y="2304"/>
                </a:cubicBezTo>
                <a:cubicBezTo>
                  <a:pt x="17520" y="2304"/>
                  <a:pt x="17506" y="2308"/>
                  <a:pt x="17491" y="2312"/>
                </a:cubicBezTo>
                <a:cubicBezTo>
                  <a:pt x="17269" y="2346"/>
                  <a:pt x="17048" y="2387"/>
                  <a:pt x="16826" y="2414"/>
                </a:cubicBezTo>
                <a:lnTo>
                  <a:pt x="16815" y="2414"/>
                </a:lnTo>
                <a:cubicBezTo>
                  <a:pt x="16809" y="2414"/>
                  <a:pt x="16809" y="2414"/>
                  <a:pt x="16802" y="2421"/>
                </a:cubicBezTo>
                <a:lnTo>
                  <a:pt x="16797" y="2421"/>
                </a:lnTo>
                <a:cubicBezTo>
                  <a:pt x="16495" y="2455"/>
                  <a:pt x="16189" y="2477"/>
                  <a:pt x="15889" y="2482"/>
                </a:cubicBezTo>
                <a:cubicBezTo>
                  <a:pt x="15837" y="2483"/>
                  <a:pt x="15785" y="2484"/>
                  <a:pt x="15733" y="2484"/>
                </a:cubicBezTo>
                <a:cubicBezTo>
                  <a:pt x="15483" y="2484"/>
                  <a:pt x="15234" y="2470"/>
                  <a:pt x="14984" y="2437"/>
                </a:cubicBezTo>
                <a:cubicBezTo>
                  <a:pt x="14927" y="2432"/>
                  <a:pt x="14877" y="2421"/>
                  <a:pt x="14819" y="2414"/>
                </a:cubicBezTo>
                <a:cubicBezTo>
                  <a:pt x="14927" y="2272"/>
                  <a:pt x="15036" y="2136"/>
                  <a:pt x="15144" y="1999"/>
                </a:cubicBezTo>
                <a:cubicBezTo>
                  <a:pt x="15291" y="1813"/>
                  <a:pt x="15433" y="1619"/>
                  <a:pt x="15570" y="1425"/>
                </a:cubicBezTo>
                <a:cubicBezTo>
                  <a:pt x="15814" y="1079"/>
                  <a:pt x="16013" y="727"/>
                  <a:pt x="16189" y="341"/>
                </a:cubicBezTo>
                <a:cubicBezTo>
                  <a:pt x="16217" y="289"/>
                  <a:pt x="16235" y="227"/>
                  <a:pt x="16235" y="171"/>
                </a:cubicBezTo>
                <a:cubicBezTo>
                  <a:pt x="16231" y="83"/>
                  <a:pt x="16160" y="0"/>
                  <a:pt x="16076"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2" name="Google Shape;2752;p35"/>
          <p:cNvSpPr>
            <a:spLocks noChangeArrowheads="1"/>
          </p:cNvSpPr>
          <p:nvPr/>
        </p:nvSpPr>
        <p:spPr bwMode="auto">
          <a:xfrm>
            <a:off x="4713288" y="4662488"/>
            <a:ext cx="650875" cy="220662"/>
          </a:xfrm>
          <a:custGeom>
            <a:avLst/>
            <a:gdLst>
              <a:gd name="T0" fmla="*/ 0 w 16827"/>
              <a:gd name="T1" fmla="*/ 0 h 5700"/>
              <a:gd name="T2" fmla="*/ 16827 w 16827"/>
              <a:gd name="T3" fmla="*/ 5700 h 5700"/>
            </a:gdLst>
            <a:ahLst/>
            <a:cxnLst/>
            <a:rect l="T0" t="T1" r="T2" b="T3"/>
            <a:pathLst>
              <a:path w="16827" h="5700" extrusionOk="0">
                <a:moveTo>
                  <a:pt x="5161" y="1"/>
                </a:moveTo>
                <a:lnTo>
                  <a:pt x="4978" y="57"/>
                </a:lnTo>
                <a:lnTo>
                  <a:pt x="4865" y="97"/>
                </a:lnTo>
                <a:lnTo>
                  <a:pt x="4831" y="108"/>
                </a:lnTo>
                <a:lnTo>
                  <a:pt x="4779" y="125"/>
                </a:lnTo>
                <a:cubicBezTo>
                  <a:pt x="4592" y="193"/>
                  <a:pt x="4404" y="256"/>
                  <a:pt x="4217" y="313"/>
                </a:cubicBezTo>
                <a:cubicBezTo>
                  <a:pt x="3399" y="580"/>
                  <a:pt x="2563" y="807"/>
                  <a:pt x="1763" y="1023"/>
                </a:cubicBezTo>
                <a:lnTo>
                  <a:pt x="1739" y="1034"/>
                </a:lnTo>
                <a:cubicBezTo>
                  <a:pt x="1233" y="1171"/>
                  <a:pt x="609" y="1341"/>
                  <a:pt x="1" y="1523"/>
                </a:cubicBezTo>
                <a:lnTo>
                  <a:pt x="1" y="1529"/>
                </a:lnTo>
                <a:cubicBezTo>
                  <a:pt x="47" y="1580"/>
                  <a:pt x="92" y="1637"/>
                  <a:pt x="137" y="1693"/>
                </a:cubicBezTo>
                <a:cubicBezTo>
                  <a:pt x="1104" y="2915"/>
                  <a:pt x="2251" y="4318"/>
                  <a:pt x="3654" y="5409"/>
                </a:cubicBezTo>
                <a:cubicBezTo>
                  <a:pt x="3790" y="5512"/>
                  <a:pt x="3921" y="5608"/>
                  <a:pt x="4052" y="5700"/>
                </a:cubicBezTo>
                <a:lnTo>
                  <a:pt x="4104" y="5529"/>
                </a:lnTo>
                <a:lnTo>
                  <a:pt x="4115" y="5501"/>
                </a:lnTo>
                <a:cubicBezTo>
                  <a:pt x="4155" y="5370"/>
                  <a:pt x="4189" y="5246"/>
                  <a:pt x="4223" y="5115"/>
                </a:cubicBezTo>
                <a:cubicBezTo>
                  <a:pt x="4251" y="5007"/>
                  <a:pt x="4280" y="4887"/>
                  <a:pt x="4302" y="4761"/>
                </a:cubicBezTo>
                <a:cubicBezTo>
                  <a:pt x="4314" y="4722"/>
                  <a:pt x="4320" y="4677"/>
                  <a:pt x="4330" y="4625"/>
                </a:cubicBezTo>
                <a:cubicBezTo>
                  <a:pt x="4343" y="4551"/>
                  <a:pt x="4359" y="4483"/>
                  <a:pt x="4377" y="4415"/>
                </a:cubicBezTo>
                <a:cubicBezTo>
                  <a:pt x="4377" y="4410"/>
                  <a:pt x="4377" y="4404"/>
                  <a:pt x="4382" y="4393"/>
                </a:cubicBezTo>
                <a:cubicBezTo>
                  <a:pt x="4382" y="4370"/>
                  <a:pt x="4382" y="4365"/>
                  <a:pt x="4388" y="4352"/>
                </a:cubicBezTo>
                <a:cubicBezTo>
                  <a:pt x="4402" y="4303"/>
                  <a:pt x="4448" y="4271"/>
                  <a:pt x="4505" y="4271"/>
                </a:cubicBezTo>
                <a:cubicBezTo>
                  <a:pt x="4513" y="4271"/>
                  <a:pt x="4521" y="4272"/>
                  <a:pt x="4530" y="4273"/>
                </a:cubicBezTo>
                <a:cubicBezTo>
                  <a:pt x="5109" y="4399"/>
                  <a:pt x="5694" y="4496"/>
                  <a:pt x="6257" y="4575"/>
                </a:cubicBezTo>
                <a:lnTo>
                  <a:pt x="6245" y="4564"/>
                </a:lnTo>
                <a:cubicBezTo>
                  <a:pt x="6410" y="4591"/>
                  <a:pt x="6575" y="4614"/>
                  <a:pt x="6814" y="4643"/>
                </a:cubicBezTo>
                <a:cubicBezTo>
                  <a:pt x="7510" y="4715"/>
                  <a:pt x="8193" y="4750"/>
                  <a:pt x="8857" y="4750"/>
                </a:cubicBezTo>
                <a:cubicBezTo>
                  <a:pt x="9608" y="4750"/>
                  <a:pt x="10336" y="4705"/>
                  <a:pt x="11036" y="4614"/>
                </a:cubicBezTo>
                <a:cubicBezTo>
                  <a:pt x="11047" y="4614"/>
                  <a:pt x="11059" y="4609"/>
                  <a:pt x="11065" y="4609"/>
                </a:cubicBezTo>
                <a:lnTo>
                  <a:pt x="11052" y="4603"/>
                </a:lnTo>
                <a:cubicBezTo>
                  <a:pt x="12229" y="4449"/>
                  <a:pt x="13344" y="4155"/>
                  <a:pt x="14354" y="3728"/>
                </a:cubicBezTo>
                <a:cubicBezTo>
                  <a:pt x="15195" y="3370"/>
                  <a:pt x="15962" y="2927"/>
                  <a:pt x="16633" y="2416"/>
                </a:cubicBezTo>
                <a:cubicBezTo>
                  <a:pt x="16678" y="2382"/>
                  <a:pt x="16719" y="2348"/>
                  <a:pt x="16764" y="2307"/>
                </a:cubicBezTo>
                <a:lnTo>
                  <a:pt x="16809" y="2273"/>
                </a:lnTo>
                <a:lnTo>
                  <a:pt x="16827" y="2262"/>
                </a:lnTo>
                <a:lnTo>
                  <a:pt x="16775" y="2262"/>
                </a:lnTo>
                <a:cubicBezTo>
                  <a:pt x="16672" y="2285"/>
                  <a:pt x="16570" y="2301"/>
                  <a:pt x="16468" y="2319"/>
                </a:cubicBezTo>
                <a:cubicBezTo>
                  <a:pt x="16190" y="2364"/>
                  <a:pt x="15946" y="2393"/>
                  <a:pt x="15730" y="2409"/>
                </a:cubicBezTo>
                <a:cubicBezTo>
                  <a:pt x="15611" y="2416"/>
                  <a:pt x="15496" y="2420"/>
                  <a:pt x="15386" y="2420"/>
                </a:cubicBezTo>
                <a:cubicBezTo>
                  <a:pt x="14981" y="2420"/>
                  <a:pt x="14628" y="2371"/>
                  <a:pt x="14320" y="2273"/>
                </a:cubicBezTo>
                <a:cubicBezTo>
                  <a:pt x="14291" y="2262"/>
                  <a:pt x="14270" y="2245"/>
                  <a:pt x="14252" y="2222"/>
                </a:cubicBezTo>
                <a:cubicBezTo>
                  <a:pt x="14241" y="2222"/>
                  <a:pt x="14235" y="2217"/>
                  <a:pt x="14230" y="2217"/>
                </a:cubicBezTo>
                <a:cubicBezTo>
                  <a:pt x="14207" y="2199"/>
                  <a:pt x="14189" y="2177"/>
                  <a:pt x="14178" y="2154"/>
                </a:cubicBezTo>
                <a:lnTo>
                  <a:pt x="14178" y="2120"/>
                </a:lnTo>
                <a:cubicBezTo>
                  <a:pt x="14178" y="2097"/>
                  <a:pt x="14184" y="2080"/>
                  <a:pt x="14189" y="2068"/>
                </a:cubicBezTo>
                <a:cubicBezTo>
                  <a:pt x="14354" y="1858"/>
                  <a:pt x="14490" y="1677"/>
                  <a:pt x="14605" y="1517"/>
                </a:cubicBezTo>
                <a:cubicBezTo>
                  <a:pt x="14758" y="1296"/>
                  <a:pt x="14883" y="1113"/>
                  <a:pt x="14996" y="932"/>
                </a:cubicBezTo>
                <a:cubicBezTo>
                  <a:pt x="15116" y="751"/>
                  <a:pt x="15235" y="552"/>
                  <a:pt x="15355" y="324"/>
                </a:cubicBezTo>
                <a:cubicBezTo>
                  <a:pt x="15406" y="227"/>
                  <a:pt x="15457" y="132"/>
                  <a:pt x="15508" y="35"/>
                </a:cubicBezTo>
                <a:cubicBezTo>
                  <a:pt x="15002" y="295"/>
                  <a:pt x="14650" y="466"/>
                  <a:pt x="14343" y="620"/>
                </a:cubicBezTo>
                <a:cubicBezTo>
                  <a:pt x="13582" y="984"/>
                  <a:pt x="12888" y="1268"/>
                  <a:pt x="12224" y="1488"/>
                </a:cubicBezTo>
                <a:cubicBezTo>
                  <a:pt x="11474" y="1734"/>
                  <a:pt x="10724" y="1910"/>
                  <a:pt x="9990" y="2012"/>
                </a:cubicBezTo>
                <a:cubicBezTo>
                  <a:pt x="9401" y="2093"/>
                  <a:pt x="8806" y="2134"/>
                  <a:pt x="8209" y="2134"/>
                </a:cubicBezTo>
                <a:cubicBezTo>
                  <a:pt x="7971" y="2134"/>
                  <a:pt x="7734" y="2127"/>
                  <a:pt x="7496" y="2114"/>
                </a:cubicBezTo>
                <a:cubicBezTo>
                  <a:pt x="7042" y="2086"/>
                  <a:pt x="6620" y="2041"/>
                  <a:pt x="6218" y="1966"/>
                </a:cubicBezTo>
                <a:cubicBezTo>
                  <a:pt x="5757" y="1887"/>
                  <a:pt x="5400" y="1784"/>
                  <a:pt x="5093" y="1643"/>
                </a:cubicBezTo>
                <a:cubicBezTo>
                  <a:pt x="5070" y="1648"/>
                  <a:pt x="5052" y="1653"/>
                  <a:pt x="5036" y="1653"/>
                </a:cubicBezTo>
                <a:cubicBezTo>
                  <a:pt x="4967" y="1653"/>
                  <a:pt x="4905" y="1591"/>
                  <a:pt x="4905" y="1529"/>
                </a:cubicBezTo>
                <a:cubicBezTo>
                  <a:pt x="4916" y="1273"/>
                  <a:pt x="4950" y="1000"/>
                  <a:pt x="5012" y="670"/>
                </a:cubicBezTo>
                <a:cubicBezTo>
                  <a:pt x="5046" y="489"/>
                  <a:pt x="5098" y="273"/>
                  <a:pt x="516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3" name="Google Shape;2753;p35"/>
          <p:cNvSpPr>
            <a:spLocks noChangeArrowheads="1"/>
          </p:cNvSpPr>
          <p:nvPr/>
        </p:nvSpPr>
        <p:spPr bwMode="auto">
          <a:xfrm>
            <a:off x="5364163" y="1849438"/>
            <a:ext cx="863600" cy="404812"/>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4" name="Google Shape;2754;p35"/>
          <p:cNvSpPr>
            <a:spLocks noChangeArrowheads="1"/>
          </p:cNvSpPr>
          <p:nvPr/>
        </p:nvSpPr>
        <p:spPr bwMode="auto">
          <a:xfrm>
            <a:off x="5362575" y="2073275"/>
            <a:ext cx="230188" cy="168275"/>
          </a:xfrm>
          <a:custGeom>
            <a:avLst/>
            <a:gdLst>
              <a:gd name="T0" fmla="*/ 0 w 5950"/>
              <a:gd name="T1" fmla="*/ 0 h 4377"/>
              <a:gd name="T2" fmla="*/ 5950 w 5950"/>
              <a:gd name="T3" fmla="*/ 4377 h 4377"/>
            </a:gdLst>
            <a:ahLst/>
            <a:cxnLst/>
            <a:rect l="T0" t="T1" r="T2" b="T3"/>
            <a:pathLst>
              <a:path w="5950" h="4377" extrusionOk="0">
                <a:moveTo>
                  <a:pt x="96" y="0"/>
                </a:moveTo>
                <a:cubicBezTo>
                  <a:pt x="74" y="0"/>
                  <a:pt x="57" y="7"/>
                  <a:pt x="40" y="18"/>
                </a:cubicBezTo>
                <a:cubicBezTo>
                  <a:pt x="22" y="29"/>
                  <a:pt x="6" y="52"/>
                  <a:pt x="6" y="75"/>
                </a:cubicBezTo>
                <a:cubicBezTo>
                  <a:pt x="1" y="102"/>
                  <a:pt x="12" y="126"/>
                  <a:pt x="22" y="143"/>
                </a:cubicBezTo>
                <a:cubicBezTo>
                  <a:pt x="62" y="217"/>
                  <a:pt x="103" y="291"/>
                  <a:pt x="148" y="364"/>
                </a:cubicBezTo>
                <a:cubicBezTo>
                  <a:pt x="148" y="364"/>
                  <a:pt x="142" y="364"/>
                  <a:pt x="137" y="370"/>
                </a:cubicBezTo>
                <a:cubicBezTo>
                  <a:pt x="108" y="387"/>
                  <a:pt x="96" y="416"/>
                  <a:pt x="91" y="443"/>
                </a:cubicBezTo>
                <a:cubicBezTo>
                  <a:pt x="85" y="472"/>
                  <a:pt x="91" y="501"/>
                  <a:pt x="108" y="524"/>
                </a:cubicBezTo>
                <a:cubicBezTo>
                  <a:pt x="455" y="1132"/>
                  <a:pt x="807" y="1569"/>
                  <a:pt x="1221" y="1893"/>
                </a:cubicBezTo>
                <a:cubicBezTo>
                  <a:pt x="1426" y="2058"/>
                  <a:pt x="1648" y="2182"/>
                  <a:pt x="1876" y="2279"/>
                </a:cubicBezTo>
                <a:cubicBezTo>
                  <a:pt x="2114" y="2370"/>
                  <a:pt x="2359" y="2433"/>
                  <a:pt x="2614" y="2449"/>
                </a:cubicBezTo>
                <a:cubicBezTo>
                  <a:pt x="2687" y="2455"/>
                  <a:pt x="2762" y="2455"/>
                  <a:pt x="2830" y="2455"/>
                </a:cubicBezTo>
                <a:cubicBezTo>
                  <a:pt x="3256" y="2455"/>
                  <a:pt x="3699" y="2365"/>
                  <a:pt x="4160" y="2189"/>
                </a:cubicBezTo>
                <a:cubicBezTo>
                  <a:pt x="4194" y="2347"/>
                  <a:pt x="4234" y="2501"/>
                  <a:pt x="4279" y="2638"/>
                </a:cubicBezTo>
                <a:cubicBezTo>
                  <a:pt x="4336" y="2796"/>
                  <a:pt x="4404" y="2955"/>
                  <a:pt x="4501" y="3126"/>
                </a:cubicBezTo>
                <a:cubicBezTo>
                  <a:pt x="4659" y="3404"/>
                  <a:pt x="4882" y="3666"/>
                  <a:pt x="5149" y="3894"/>
                </a:cubicBezTo>
                <a:cubicBezTo>
                  <a:pt x="5381" y="4091"/>
                  <a:pt x="5648" y="4251"/>
                  <a:pt x="5949" y="4376"/>
                </a:cubicBezTo>
                <a:lnTo>
                  <a:pt x="5949" y="4240"/>
                </a:lnTo>
                <a:cubicBezTo>
                  <a:pt x="5700" y="4126"/>
                  <a:pt x="5467" y="3989"/>
                  <a:pt x="5251" y="3831"/>
                </a:cubicBezTo>
                <a:cubicBezTo>
                  <a:pt x="5074" y="3689"/>
                  <a:pt x="4910" y="3530"/>
                  <a:pt x="4774" y="3354"/>
                </a:cubicBezTo>
                <a:cubicBezTo>
                  <a:pt x="4643" y="3183"/>
                  <a:pt x="4535" y="2995"/>
                  <a:pt x="4449" y="2803"/>
                </a:cubicBezTo>
                <a:cubicBezTo>
                  <a:pt x="4376" y="2615"/>
                  <a:pt x="4324" y="2421"/>
                  <a:pt x="4290" y="2216"/>
                </a:cubicBezTo>
                <a:cubicBezTo>
                  <a:pt x="4262" y="2006"/>
                  <a:pt x="4262" y="1785"/>
                  <a:pt x="4290" y="1558"/>
                </a:cubicBezTo>
                <a:cubicBezTo>
                  <a:pt x="4256" y="1575"/>
                  <a:pt x="4221" y="1586"/>
                  <a:pt x="4187" y="1597"/>
                </a:cubicBezTo>
                <a:cubicBezTo>
                  <a:pt x="4142" y="1620"/>
                  <a:pt x="4097" y="1637"/>
                  <a:pt x="4058" y="1654"/>
                </a:cubicBezTo>
                <a:cubicBezTo>
                  <a:pt x="4046" y="1773"/>
                  <a:pt x="4040" y="1893"/>
                  <a:pt x="4046" y="2019"/>
                </a:cubicBezTo>
                <a:lnTo>
                  <a:pt x="4035" y="2024"/>
                </a:lnTo>
                <a:cubicBezTo>
                  <a:pt x="3943" y="2074"/>
                  <a:pt x="3859" y="2121"/>
                  <a:pt x="3773" y="2155"/>
                </a:cubicBezTo>
                <a:cubicBezTo>
                  <a:pt x="3574" y="2234"/>
                  <a:pt x="3369" y="2291"/>
                  <a:pt x="3165" y="2325"/>
                </a:cubicBezTo>
                <a:cubicBezTo>
                  <a:pt x="3069" y="2336"/>
                  <a:pt x="2972" y="2342"/>
                  <a:pt x="2870" y="2342"/>
                </a:cubicBezTo>
                <a:cubicBezTo>
                  <a:pt x="2773" y="2342"/>
                  <a:pt x="2676" y="2336"/>
                  <a:pt x="2579" y="2325"/>
                </a:cubicBezTo>
                <a:cubicBezTo>
                  <a:pt x="2369" y="2291"/>
                  <a:pt x="2159" y="2234"/>
                  <a:pt x="1955" y="2155"/>
                </a:cubicBezTo>
                <a:cubicBezTo>
                  <a:pt x="1739" y="2058"/>
                  <a:pt x="1528" y="1933"/>
                  <a:pt x="1330" y="1785"/>
                </a:cubicBezTo>
                <a:cubicBezTo>
                  <a:pt x="1113" y="1615"/>
                  <a:pt x="921" y="1421"/>
                  <a:pt x="751" y="1206"/>
                </a:cubicBezTo>
                <a:cubicBezTo>
                  <a:pt x="568" y="967"/>
                  <a:pt x="415" y="705"/>
                  <a:pt x="301" y="433"/>
                </a:cubicBezTo>
                <a:cubicBezTo>
                  <a:pt x="245" y="302"/>
                  <a:pt x="198" y="165"/>
                  <a:pt x="164" y="29"/>
                </a:cubicBezTo>
                <a:cubicBezTo>
                  <a:pt x="148" y="12"/>
                  <a:pt x="125" y="0"/>
                  <a:pt x="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5" name="Google Shape;2755;p35"/>
          <p:cNvSpPr>
            <a:spLocks noChangeArrowheads="1"/>
          </p:cNvSpPr>
          <p:nvPr/>
        </p:nvSpPr>
        <p:spPr bwMode="auto">
          <a:xfrm>
            <a:off x="5368925" y="2074863"/>
            <a:ext cx="228600" cy="161925"/>
          </a:xfrm>
          <a:custGeom>
            <a:avLst/>
            <a:gdLst>
              <a:gd name="T0" fmla="*/ 0 w 5922"/>
              <a:gd name="T1" fmla="*/ 0 h 4213"/>
              <a:gd name="T2" fmla="*/ 5922 w 5922"/>
              <a:gd name="T3" fmla="*/ 4213 h 4213"/>
            </a:gdLst>
            <a:ahLst/>
            <a:cxnLst/>
            <a:rect l="T0" t="T1" r="T2" b="T3"/>
            <a:pathLst>
              <a:path w="5922" h="4213" extrusionOk="0">
                <a:moveTo>
                  <a:pt x="0" y="1"/>
                </a:moveTo>
                <a:cubicBezTo>
                  <a:pt x="0" y="1"/>
                  <a:pt x="0" y="2"/>
                  <a:pt x="1" y="3"/>
                </a:cubicBezTo>
                <a:cubicBezTo>
                  <a:pt x="1" y="2"/>
                  <a:pt x="0" y="2"/>
                  <a:pt x="0" y="1"/>
                </a:cubicBezTo>
                <a:close/>
                <a:moveTo>
                  <a:pt x="1" y="3"/>
                </a:moveTo>
                <a:lnTo>
                  <a:pt x="1" y="3"/>
                </a:lnTo>
                <a:cubicBezTo>
                  <a:pt x="35" y="139"/>
                  <a:pt x="81" y="274"/>
                  <a:pt x="137" y="405"/>
                </a:cubicBezTo>
                <a:cubicBezTo>
                  <a:pt x="251" y="677"/>
                  <a:pt x="404" y="939"/>
                  <a:pt x="587" y="1178"/>
                </a:cubicBezTo>
                <a:cubicBezTo>
                  <a:pt x="757" y="1393"/>
                  <a:pt x="949" y="1587"/>
                  <a:pt x="1166" y="1757"/>
                </a:cubicBezTo>
                <a:cubicBezTo>
                  <a:pt x="1364" y="1905"/>
                  <a:pt x="1575" y="2030"/>
                  <a:pt x="1791" y="2127"/>
                </a:cubicBezTo>
                <a:cubicBezTo>
                  <a:pt x="1995" y="2206"/>
                  <a:pt x="2205" y="2263"/>
                  <a:pt x="2415" y="2297"/>
                </a:cubicBezTo>
                <a:cubicBezTo>
                  <a:pt x="2512" y="2308"/>
                  <a:pt x="2609" y="2314"/>
                  <a:pt x="2706" y="2314"/>
                </a:cubicBezTo>
                <a:cubicBezTo>
                  <a:pt x="2808" y="2314"/>
                  <a:pt x="2905" y="2308"/>
                  <a:pt x="3001" y="2297"/>
                </a:cubicBezTo>
                <a:cubicBezTo>
                  <a:pt x="3205" y="2263"/>
                  <a:pt x="3410" y="2206"/>
                  <a:pt x="3609" y="2127"/>
                </a:cubicBezTo>
                <a:cubicBezTo>
                  <a:pt x="3695" y="2093"/>
                  <a:pt x="3779" y="2046"/>
                  <a:pt x="3871" y="1996"/>
                </a:cubicBezTo>
                <a:lnTo>
                  <a:pt x="3882" y="1991"/>
                </a:lnTo>
                <a:cubicBezTo>
                  <a:pt x="3876" y="1865"/>
                  <a:pt x="3882" y="1745"/>
                  <a:pt x="3894" y="1626"/>
                </a:cubicBezTo>
                <a:cubicBezTo>
                  <a:pt x="3672" y="1711"/>
                  <a:pt x="3485" y="1774"/>
                  <a:pt x="3302" y="1820"/>
                </a:cubicBezTo>
                <a:cubicBezTo>
                  <a:pt x="3097" y="1865"/>
                  <a:pt x="2893" y="1894"/>
                  <a:pt x="2694" y="1894"/>
                </a:cubicBezTo>
                <a:lnTo>
                  <a:pt x="2672" y="1894"/>
                </a:lnTo>
                <a:cubicBezTo>
                  <a:pt x="2473" y="1881"/>
                  <a:pt x="2268" y="1854"/>
                  <a:pt x="2064" y="1797"/>
                </a:cubicBezTo>
                <a:cubicBezTo>
                  <a:pt x="1830" y="1729"/>
                  <a:pt x="1610" y="1632"/>
                  <a:pt x="1393" y="1506"/>
                </a:cubicBezTo>
                <a:cubicBezTo>
                  <a:pt x="1138" y="1348"/>
                  <a:pt x="894" y="1155"/>
                  <a:pt x="671" y="921"/>
                </a:cubicBezTo>
                <a:cubicBezTo>
                  <a:pt x="416" y="654"/>
                  <a:pt x="194" y="347"/>
                  <a:pt x="7" y="6"/>
                </a:cubicBezTo>
                <a:cubicBezTo>
                  <a:pt x="3" y="6"/>
                  <a:pt x="2" y="5"/>
                  <a:pt x="1" y="3"/>
                </a:cubicBezTo>
                <a:close/>
                <a:moveTo>
                  <a:pt x="4814" y="1251"/>
                </a:moveTo>
                <a:cubicBezTo>
                  <a:pt x="4802" y="1251"/>
                  <a:pt x="4791" y="1257"/>
                  <a:pt x="4786" y="1257"/>
                </a:cubicBezTo>
                <a:cubicBezTo>
                  <a:pt x="4610" y="1325"/>
                  <a:pt x="4432" y="1399"/>
                  <a:pt x="4257" y="1472"/>
                </a:cubicBezTo>
                <a:cubicBezTo>
                  <a:pt x="4212" y="1490"/>
                  <a:pt x="4172" y="1513"/>
                  <a:pt x="4126" y="1530"/>
                </a:cubicBezTo>
                <a:cubicBezTo>
                  <a:pt x="4098" y="1757"/>
                  <a:pt x="4098" y="1978"/>
                  <a:pt x="4126" y="2188"/>
                </a:cubicBezTo>
                <a:cubicBezTo>
                  <a:pt x="4160" y="2393"/>
                  <a:pt x="4212" y="2587"/>
                  <a:pt x="4285" y="2775"/>
                </a:cubicBezTo>
                <a:cubicBezTo>
                  <a:pt x="4371" y="2967"/>
                  <a:pt x="4479" y="3155"/>
                  <a:pt x="4610" y="3326"/>
                </a:cubicBezTo>
                <a:cubicBezTo>
                  <a:pt x="4746" y="3502"/>
                  <a:pt x="4910" y="3661"/>
                  <a:pt x="5087" y="3803"/>
                </a:cubicBezTo>
                <a:cubicBezTo>
                  <a:pt x="5303" y="3961"/>
                  <a:pt x="5536" y="4098"/>
                  <a:pt x="5785" y="4212"/>
                </a:cubicBezTo>
                <a:cubicBezTo>
                  <a:pt x="5785" y="3939"/>
                  <a:pt x="5809" y="3672"/>
                  <a:pt x="5854" y="3405"/>
                </a:cubicBezTo>
                <a:cubicBezTo>
                  <a:pt x="5871" y="3292"/>
                  <a:pt x="5893" y="3184"/>
                  <a:pt x="5922" y="3069"/>
                </a:cubicBezTo>
                <a:cubicBezTo>
                  <a:pt x="5785" y="2979"/>
                  <a:pt x="5667" y="2877"/>
                  <a:pt x="5552" y="2757"/>
                </a:cubicBezTo>
                <a:cubicBezTo>
                  <a:pt x="5405" y="2604"/>
                  <a:pt x="5274" y="2427"/>
                  <a:pt x="5172" y="2235"/>
                </a:cubicBezTo>
                <a:cubicBezTo>
                  <a:pt x="5075" y="2046"/>
                  <a:pt x="5001" y="1854"/>
                  <a:pt x="4951" y="1655"/>
                </a:cubicBezTo>
                <a:cubicBezTo>
                  <a:pt x="4928" y="1553"/>
                  <a:pt x="4910" y="1451"/>
                  <a:pt x="4899" y="1330"/>
                </a:cubicBezTo>
                <a:cubicBezTo>
                  <a:pt x="4899" y="1285"/>
                  <a:pt x="4859" y="1251"/>
                  <a:pt x="4814" y="125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6" name="Google Shape;2756;p35"/>
          <p:cNvSpPr>
            <a:spLocks noChangeArrowheads="1"/>
          </p:cNvSpPr>
          <p:nvPr/>
        </p:nvSpPr>
        <p:spPr bwMode="auto">
          <a:xfrm>
            <a:off x="5351463" y="1835150"/>
            <a:ext cx="887412" cy="430213"/>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7" name="Google Shape;2757;p35"/>
          <p:cNvSpPr>
            <a:spLocks noChangeArrowheads="1"/>
          </p:cNvSpPr>
          <p:nvPr/>
        </p:nvSpPr>
        <p:spPr bwMode="auto">
          <a:xfrm>
            <a:off x="5603875" y="1900238"/>
            <a:ext cx="1055688" cy="590550"/>
          </a:xfrm>
          <a:custGeom>
            <a:avLst/>
            <a:gdLst>
              <a:gd name="T0" fmla="*/ 0 w 27305"/>
              <a:gd name="T1" fmla="*/ 0 h 15276"/>
              <a:gd name="T2" fmla="*/ 27305 w 27305"/>
              <a:gd name="T3" fmla="*/ 15276 h 15276"/>
            </a:gdLst>
            <a:ahLst/>
            <a:cxnLst/>
            <a:rect l="T0" t="T1" r="T2" b="T3"/>
            <a:pathLst>
              <a:path w="27305" h="15276" extrusionOk="0">
                <a:moveTo>
                  <a:pt x="14973" y="1"/>
                </a:moveTo>
                <a:cubicBezTo>
                  <a:pt x="14792" y="1"/>
                  <a:pt x="14609" y="6"/>
                  <a:pt x="14428" y="19"/>
                </a:cubicBezTo>
                <a:lnTo>
                  <a:pt x="14446" y="24"/>
                </a:lnTo>
                <a:cubicBezTo>
                  <a:pt x="13786" y="75"/>
                  <a:pt x="13121" y="223"/>
                  <a:pt x="12461" y="455"/>
                </a:cubicBezTo>
                <a:lnTo>
                  <a:pt x="12479" y="455"/>
                </a:lnTo>
                <a:cubicBezTo>
                  <a:pt x="11808" y="694"/>
                  <a:pt x="11155" y="1029"/>
                  <a:pt x="10547" y="1451"/>
                </a:cubicBezTo>
                <a:lnTo>
                  <a:pt x="10581" y="1433"/>
                </a:lnTo>
                <a:cubicBezTo>
                  <a:pt x="9979" y="1842"/>
                  <a:pt x="9439" y="2325"/>
                  <a:pt x="8978" y="2865"/>
                </a:cubicBezTo>
                <a:cubicBezTo>
                  <a:pt x="8581" y="3326"/>
                  <a:pt x="8251" y="3825"/>
                  <a:pt x="7990" y="4342"/>
                </a:cubicBezTo>
                <a:lnTo>
                  <a:pt x="7979" y="4354"/>
                </a:lnTo>
                <a:cubicBezTo>
                  <a:pt x="8047" y="4405"/>
                  <a:pt x="8115" y="4456"/>
                  <a:pt x="8183" y="4501"/>
                </a:cubicBezTo>
                <a:cubicBezTo>
                  <a:pt x="8314" y="4609"/>
                  <a:pt x="8416" y="4695"/>
                  <a:pt x="8506" y="4780"/>
                </a:cubicBezTo>
                <a:cubicBezTo>
                  <a:pt x="8603" y="4882"/>
                  <a:pt x="8700" y="4990"/>
                  <a:pt x="8786" y="5104"/>
                </a:cubicBezTo>
                <a:cubicBezTo>
                  <a:pt x="8802" y="5126"/>
                  <a:pt x="8808" y="5160"/>
                  <a:pt x="8802" y="5189"/>
                </a:cubicBezTo>
                <a:cubicBezTo>
                  <a:pt x="8791" y="5228"/>
                  <a:pt x="8768" y="5262"/>
                  <a:pt x="8740" y="5280"/>
                </a:cubicBezTo>
                <a:cubicBezTo>
                  <a:pt x="8718" y="5291"/>
                  <a:pt x="8695" y="5296"/>
                  <a:pt x="8677" y="5296"/>
                </a:cubicBezTo>
                <a:cubicBezTo>
                  <a:pt x="8643" y="5296"/>
                  <a:pt x="8609" y="5286"/>
                  <a:pt x="8581" y="5262"/>
                </a:cubicBezTo>
                <a:lnTo>
                  <a:pt x="8569" y="5251"/>
                </a:lnTo>
                <a:cubicBezTo>
                  <a:pt x="8427" y="5121"/>
                  <a:pt x="8280" y="4990"/>
                  <a:pt x="8126" y="4871"/>
                </a:cubicBezTo>
                <a:cubicBezTo>
                  <a:pt x="7842" y="4649"/>
                  <a:pt x="7525" y="4462"/>
                  <a:pt x="7195" y="4320"/>
                </a:cubicBezTo>
                <a:cubicBezTo>
                  <a:pt x="6843" y="4178"/>
                  <a:pt x="6461" y="4076"/>
                  <a:pt x="6064" y="4013"/>
                </a:cubicBezTo>
                <a:cubicBezTo>
                  <a:pt x="5842" y="3985"/>
                  <a:pt x="5608" y="3974"/>
                  <a:pt x="5377" y="3974"/>
                </a:cubicBezTo>
                <a:cubicBezTo>
                  <a:pt x="5143" y="3974"/>
                  <a:pt x="4899" y="3985"/>
                  <a:pt x="4661" y="4019"/>
                </a:cubicBezTo>
                <a:cubicBezTo>
                  <a:pt x="4132" y="4087"/>
                  <a:pt x="3609" y="4234"/>
                  <a:pt x="3103" y="4444"/>
                </a:cubicBezTo>
                <a:cubicBezTo>
                  <a:pt x="2642" y="4643"/>
                  <a:pt x="2217" y="4894"/>
                  <a:pt x="1831" y="5189"/>
                </a:cubicBezTo>
                <a:cubicBezTo>
                  <a:pt x="1478" y="5456"/>
                  <a:pt x="1171" y="5763"/>
                  <a:pt x="910" y="6093"/>
                </a:cubicBezTo>
                <a:cubicBezTo>
                  <a:pt x="683" y="6394"/>
                  <a:pt x="489" y="6717"/>
                  <a:pt x="347" y="7053"/>
                </a:cubicBezTo>
                <a:lnTo>
                  <a:pt x="342" y="7064"/>
                </a:lnTo>
                <a:cubicBezTo>
                  <a:pt x="205" y="7399"/>
                  <a:pt x="108" y="7746"/>
                  <a:pt x="58" y="8092"/>
                </a:cubicBezTo>
                <a:cubicBezTo>
                  <a:pt x="1" y="8559"/>
                  <a:pt x="1" y="9036"/>
                  <a:pt x="63" y="9502"/>
                </a:cubicBezTo>
                <a:cubicBezTo>
                  <a:pt x="126" y="9967"/>
                  <a:pt x="250" y="10428"/>
                  <a:pt x="433" y="10861"/>
                </a:cubicBezTo>
                <a:lnTo>
                  <a:pt x="426" y="10837"/>
                </a:lnTo>
                <a:cubicBezTo>
                  <a:pt x="597" y="11246"/>
                  <a:pt x="819" y="11627"/>
                  <a:pt x="1081" y="11968"/>
                </a:cubicBezTo>
                <a:lnTo>
                  <a:pt x="1063" y="11934"/>
                </a:lnTo>
                <a:cubicBezTo>
                  <a:pt x="1302" y="12252"/>
                  <a:pt x="1580" y="12537"/>
                  <a:pt x="1892" y="12781"/>
                </a:cubicBezTo>
                <a:cubicBezTo>
                  <a:pt x="2206" y="13025"/>
                  <a:pt x="2547" y="13218"/>
                  <a:pt x="2893" y="13371"/>
                </a:cubicBezTo>
                <a:cubicBezTo>
                  <a:pt x="3154" y="13474"/>
                  <a:pt x="3444" y="13547"/>
                  <a:pt x="3762" y="13594"/>
                </a:cubicBezTo>
                <a:lnTo>
                  <a:pt x="3728" y="13581"/>
                </a:lnTo>
                <a:cubicBezTo>
                  <a:pt x="3911" y="13610"/>
                  <a:pt x="4108" y="13622"/>
                  <a:pt x="4313" y="13622"/>
                </a:cubicBezTo>
                <a:cubicBezTo>
                  <a:pt x="4501" y="13622"/>
                  <a:pt x="4695" y="13610"/>
                  <a:pt x="4887" y="13588"/>
                </a:cubicBezTo>
                <a:cubicBezTo>
                  <a:pt x="5212" y="13542"/>
                  <a:pt x="5506" y="13463"/>
                  <a:pt x="5768" y="13355"/>
                </a:cubicBezTo>
                <a:cubicBezTo>
                  <a:pt x="5944" y="13274"/>
                  <a:pt x="6098" y="13190"/>
                  <a:pt x="6234" y="13093"/>
                </a:cubicBezTo>
                <a:cubicBezTo>
                  <a:pt x="6188" y="12974"/>
                  <a:pt x="6154" y="12854"/>
                  <a:pt x="6120" y="12729"/>
                </a:cubicBezTo>
                <a:cubicBezTo>
                  <a:pt x="6098" y="12644"/>
                  <a:pt x="6149" y="12553"/>
                  <a:pt x="6234" y="12531"/>
                </a:cubicBezTo>
                <a:cubicBezTo>
                  <a:pt x="6251" y="12524"/>
                  <a:pt x="6263" y="12524"/>
                  <a:pt x="6279" y="12524"/>
                </a:cubicBezTo>
                <a:cubicBezTo>
                  <a:pt x="6353" y="12524"/>
                  <a:pt x="6421" y="12576"/>
                  <a:pt x="6439" y="12644"/>
                </a:cubicBezTo>
                <a:cubicBezTo>
                  <a:pt x="6473" y="12770"/>
                  <a:pt x="6513" y="12894"/>
                  <a:pt x="6558" y="13014"/>
                </a:cubicBezTo>
                <a:cubicBezTo>
                  <a:pt x="6660" y="13240"/>
                  <a:pt x="6785" y="13457"/>
                  <a:pt x="6938" y="13662"/>
                </a:cubicBezTo>
                <a:cubicBezTo>
                  <a:pt x="7109" y="13877"/>
                  <a:pt x="7308" y="14076"/>
                  <a:pt x="7546" y="14263"/>
                </a:cubicBezTo>
                <a:cubicBezTo>
                  <a:pt x="7831" y="14480"/>
                  <a:pt x="8155" y="14667"/>
                  <a:pt x="8513" y="14821"/>
                </a:cubicBezTo>
                <a:cubicBezTo>
                  <a:pt x="8962" y="15008"/>
                  <a:pt x="9461" y="15139"/>
                  <a:pt x="9996" y="15218"/>
                </a:cubicBezTo>
                <a:cubicBezTo>
                  <a:pt x="10297" y="15259"/>
                  <a:pt x="10609" y="15275"/>
                  <a:pt x="10911" y="15275"/>
                </a:cubicBezTo>
                <a:cubicBezTo>
                  <a:pt x="11200" y="15275"/>
                  <a:pt x="11496" y="15259"/>
                  <a:pt x="11779" y="15225"/>
                </a:cubicBezTo>
                <a:cubicBezTo>
                  <a:pt x="11786" y="15225"/>
                  <a:pt x="11797" y="15225"/>
                  <a:pt x="11803" y="15218"/>
                </a:cubicBezTo>
                <a:cubicBezTo>
                  <a:pt x="12319" y="15144"/>
                  <a:pt x="12797" y="15020"/>
                  <a:pt x="13224" y="14850"/>
                </a:cubicBezTo>
                <a:cubicBezTo>
                  <a:pt x="13552" y="14706"/>
                  <a:pt x="13854" y="14530"/>
                  <a:pt x="14121" y="14331"/>
                </a:cubicBezTo>
                <a:cubicBezTo>
                  <a:pt x="14218" y="14258"/>
                  <a:pt x="14302" y="14184"/>
                  <a:pt x="14377" y="14110"/>
                </a:cubicBezTo>
                <a:cubicBezTo>
                  <a:pt x="14467" y="14024"/>
                  <a:pt x="14553" y="13940"/>
                  <a:pt x="14627" y="13843"/>
                </a:cubicBezTo>
                <a:cubicBezTo>
                  <a:pt x="14661" y="13804"/>
                  <a:pt x="14724" y="13786"/>
                  <a:pt x="14769" y="13786"/>
                </a:cubicBezTo>
                <a:cubicBezTo>
                  <a:pt x="14821" y="13786"/>
                  <a:pt x="14871" y="13809"/>
                  <a:pt x="14905" y="13843"/>
                </a:cubicBezTo>
                <a:cubicBezTo>
                  <a:pt x="14945" y="13883"/>
                  <a:pt x="14968" y="13934"/>
                  <a:pt x="14968" y="13985"/>
                </a:cubicBezTo>
                <a:cubicBezTo>
                  <a:pt x="14968" y="14037"/>
                  <a:pt x="14945" y="14076"/>
                  <a:pt x="14923" y="14105"/>
                </a:cubicBezTo>
                <a:cubicBezTo>
                  <a:pt x="14877" y="14168"/>
                  <a:pt x="14832" y="14224"/>
                  <a:pt x="14787" y="14281"/>
                </a:cubicBezTo>
                <a:cubicBezTo>
                  <a:pt x="14837" y="14326"/>
                  <a:pt x="14889" y="14378"/>
                  <a:pt x="14950" y="14423"/>
                </a:cubicBezTo>
                <a:cubicBezTo>
                  <a:pt x="15127" y="14559"/>
                  <a:pt x="15325" y="14672"/>
                  <a:pt x="15548" y="14769"/>
                </a:cubicBezTo>
                <a:cubicBezTo>
                  <a:pt x="15809" y="14871"/>
                  <a:pt x="16093" y="14952"/>
                  <a:pt x="16400" y="14991"/>
                </a:cubicBezTo>
                <a:cubicBezTo>
                  <a:pt x="16570" y="15013"/>
                  <a:pt x="16746" y="15025"/>
                  <a:pt x="16928" y="15025"/>
                </a:cubicBezTo>
                <a:cubicBezTo>
                  <a:pt x="17116" y="15025"/>
                  <a:pt x="17303" y="15013"/>
                  <a:pt x="17496" y="14991"/>
                </a:cubicBezTo>
                <a:cubicBezTo>
                  <a:pt x="17974" y="14923"/>
                  <a:pt x="18462" y="14787"/>
                  <a:pt x="18939" y="14588"/>
                </a:cubicBezTo>
                <a:cubicBezTo>
                  <a:pt x="19434" y="14378"/>
                  <a:pt x="19894" y="14110"/>
                  <a:pt x="20310" y="13793"/>
                </a:cubicBezTo>
                <a:lnTo>
                  <a:pt x="20315" y="13786"/>
                </a:lnTo>
                <a:lnTo>
                  <a:pt x="20315" y="13780"/>
                </a:lnTo>
                <a:cubicBezTo>
                  <a:pt x="20656" y="13520"/>
                  <a:pt x="20951" y="13229"/>
                  <a:pt x="21196" y="12917"/>
                </a:cubicBezTo>
                <a:cubicBezTo>
                  <a:pt x="21275" y="12815"/>
                  <a:pt x="21343" y="12713"/>
                  <a:pt x="21406" y="12621"/>
                </a:cubicBezTo>
                <a:lnTo>
                  <a:pt x="21428" y="12576"/>
                </a:lnTo>
                <a:lnTo>
                  <a:pt x="21503" y="12463"/>
                </a:lnTo>
                <a:lnTo>
                  <a:pt x="21525" y="12429"/>
                </a:lnTo>
                <a:lnTo>
                  <a:pt x="21553" y="12388"/>
                </a:lnTo>
                <a:cubicBezTo>
                  <a:pt x="21519" y="12348"/>
                  <a:pt x="21485" y="12309"/>
                  <a:pt x="21462" y="12269"/>
                </a:cubicBezTo>
                <a:cubicBezTo>
                  <a:pt x="21428" y="12224"/>
                  <a:pt x="21446" y="12156"/>
                  <a:pt x="21480" y="12115"/>
                </a:cubicBezTo>
                <a:cubicBezTo>
                  <a:pt x="21503" y="12093"/>
                  <a:pt x="21543" y="12081"/>
                  <a:pt x="21577" y="12081"/>
                </a:cubicBezTo>
                <a:cubicBezTo>
                  <a:pt x="21598" y="12081"/>
                  <a:pt x="21616" y="12088"/>
                  <a:pt x="21633" y="12099"/>
                </a:cubicBezTo>
                <a:cubicBezTo>
                  <a:pt x="21667" y="12122"/>
                  <a:pt x="21695" y="12144"/>
                  <a:pt x="21724" y="12172"/>
                </a:cubicBezTo>
                <a:lnTo>
                  <a:pt x="21763" y="12196"/>
                </a:lnTo>
                <a:lnTo>
                  <a:pt x="21821" y="12241"/>
                </a:lnTo>
                <a:cubicBezTo>
                  <a:pt x="21837" y="12252"/>
                  <a:pt x="21849" y="12258"/>
                  <a:pt x="21855" y="12264"/>
                </a:cubicBezTo>
                <a:cubicBezTo>
                  <a:pt x="21968" y="12343"/>
                  <a:pt x="22088" y="12406"/>
                  <a:pt x="22207" y="12456"/>
                </a:cubicBezTo>
                <a:cubicBezTo>
                  <a:pt x="22395" y="12537"/>
                  <a:pt x="22610" y="12587"/>
                  <a:pt x="22883" y="12627"/>
                </a:cubicBezTo>
                <a:cubicBezTo>
                  <a:pt x="23048" y="12650"/>
                  <a:pt x="23213" y="12661"/>
                  <a:pt x="23378" y="12661"/>
                </a:cubicBezTo>
                <a:cubicBezTo>
                  <a:pt x="23531" y="12661"/>
                  <a:pt x="23685" y="12650"/>
                  <a:pt x="23838" y="12633"/>
                </a:cubicBezTo>
                <a:cubicBezTo>
                  <a:pt x="24145" y="12587"/>
                  <a:pt x="24446" y="12503"/>
                  <a:pt x="24730" y="12383"/>
                </a:cubicBezTo>
                <a:cubicBezTo>
                  <a:pt x="25020" y="12258"/>
                  <a:pt x="25298" y="12093"/>
                  <a:pt x="25566" y="11894"/>
                </a:cubicBezTo>
                <a:cubicBezTo>
                  <a:pt x="25855" y="11667"/>
                  <a:pt x="26122" y="11399"/>
                  <a:pt x="26355" y="11099"/>
                </a:cubicBezTo>
                <a:cubicBezTo>
                  <a:pt x="26594" y="10786"/>
                  <a:pt x="26793" y="10439"/>
                  <a:pt x="26951" y="10076"/>
                </a:cubicBezTo>
                <a:cubicBezTo>
                  <a:pt x="27100" y="9712"/>
                  <a:pt x="27202" y="9337"/>
                  <a:pt x="27258" y="8957"/>
                </a:cubicBezTo>
                <a:lnTo>
                  <a:pt x="27253" y="8939"/>
                </a:lnTo>
                <a:lnTo>
                  <a:pt x="27258" y="8939"/>
                </a:lnTo>
                <a:cubicBezTo>
                  <a:pt x="27304" y="8593"/>
                  <a:pt x="27304" y="8235"/>
                  <a:pt x="27258" y="7882"/>
                </a:cubicBezTo>
                <a:lnTo>
                  <a:pt x="27258" y="7860"/>
                </a:lnTo>
                <a:cubicBezTo>
                  <a:pt x="27197" y="7444"/>
                  <a:pt x="27082" y="7030"/>
                  <a:pt x="26924" y="6638"/>
                </a:cubicBezTo>
                <a:cubicBezTo>
                  <a:pt x="26770" y="6269"/>
                  <a:pt x="26571" y="5928"/>
                  <a:pt x="26338" y="5621"/>
                </a:cubicBezTo>
                <a:cubicBezTo>
                  <a:pt x="26117" y="5343"/>
                  <a:pt x="25867" y="5092"/>
                  <a:pt x="25594" y="4882"/>
                </a:cubicBezTo>
                <a:cubicBezTo>
                  <a:pt x="25338" y="4683"/>
                  <a:pt x="25083" y="4530"/>
                  <a:pt x="24826" y="4422"/>
                </a:cubicBezTo>
                <a:cubicBezTo>
                  <a:pt x="24582" y="4320"/>
                  <a:pt x="24304" y="4252"/>
                  <a:pt x="23985" y="4205"/>
                </a:cubicBezTo>
                <a:cubicBezTo>
                  <a:pt x="23793" y="4178"/>
                  <a:pt x="23594" y="4166"/>
                  <a:pt x="23395" y="4166"/>
                </a:cubicBezTo>
                <a:cubicBezTo>
                  <a:pt x="23195" y="4166"/>
                  <a:pt x="22996" y="4178"/>
                  <a:pt x="22799" y="4205"/>
                </a:cubicBezTo>
                <a:cubicBezTo>
                  <a:pt x="22469" y="4246"/>
                  <a:pt x="22167" y="4325"/>
                  <a:pt x="21894" y="4439"/>
                </a:cubicBezTo>
                <a:lnTo>
                  <a:pt x="21883" y="4444"/>
                </a:lnTo>
                <a:lnTo>
                  <a:pt x="21866" y="4451"/>
                </a:lnTo>
                <a:lnTo>
                  <a:pt x="21878" y="4451"/>
                </a:lnTo>
                <a:cubicBezTo>
                  <a:pt x="21701" y="4525"/>
                  <a:pt x="21543" y="4615"/>
                  <a:pt x="21401" y="4724"/>
                </a:cubicBezTo>
                <a:cubicBezTo>
                  <a:pt x="21326" y="4774"/>
                  <a:pt x="21264" y="4837"/>
                  <a:pt x="21202" y="4905"/>
                </a:cubicBezTo>
                <a:cubicBezTo>
                  <a:pt x="21178" y="4928"/>
                  <a:pt x="21144" y="4945"/>
                  <a:pt x="21110" y="4945"/>
                </a:cubicBezTo>
                <a:cubicBezTo>
                  <a:pt x="21071" y="4945"/>
                  <a:pt x="21037" y="4928"/>
                  <a:pt x="21013" y="4905"/>
                </a:cubicBezTo>
                <a:cubicBezTo>
                  <a:pt x="20963" y="4853"/>
                  <a:pt x="20963" y="4769"/>
                  <a:pt x="21013" y="4717"/>
                </a:cubicBezTo>
                <a:cubicBezTo>
                  <a:pt x="21071" y="4655"/>
                  <a:pt x="21139" y="4593"/>
                  <a:pt x="21207" y="4535"/>
                </a:cubicBezTo>
                <a:cubicBezTo>
                  <a:pt x="21189" y="4490"/>
                  <a:pt x="21178" y="4456"/>
                  <a:pt x="21173" y="4428"/>
                </a:cubicBezTo>
                <a:cubicBezTo>
                  <a:pt x="21168" y="4388"/>
                  <a:pt x="21162" y="4349"/>
                  <a:pt x="21162" y="4308"/>
                </a:cubicBezTo>
                <a:lnTo>
                  <a:pt x="21155" y="4291"/>
                </a:lnTo>
                <a:cubicBezTo>
                  <a:pt x="21155" y="4257"/>
                  <a:pt x="21150" y="4223"/>
                  <a:pt x="21144" y="4189"/>
                </a:cubicBezTo>
                <a:cubicBezTo>
                  <a:pt x="21133" y="4126"/>
                  <a:pt x="21110" y="4064"/>
                  <a:pt x="21099" y="4013"/>
                </a:cubicBezTo>
                <a:lnTo>
                  <a:pt x="21087" y="3995"/>
                </a:lnTo>
                <a:lnTo>
                  <a:pt x="21037" y="3843"/>
                </a:lnTo>
                <a:cubicBezTo>
                  <a:pt x="20906" y="3489"/>
                  <a:pt x="20735" y="3155"/>
                  <a:pt x="20520" y="2842"/>
                </a:cubicBezTo>
                <a:cubicBezTo>
                  <a:pt x="20258" y="2473"/>
                  <a:pt x="19935" y="2120"/>
                  <a:pt x="19553" y="1792"/>
                </a:cubicBezTo>
                <a:cubicBezTo>
                  <a:pt x="19036" y="1354"/>
                  <a:pt x="18422" y="961"/>
                  <a:pt x="17730" y="620"/>
                </a:cubicBezTo>
                <a:lnTo>
                  <a:pt x="17735" y="632"/>
                </a:lnTo>
                <a:cubicBezTo>
                  <a:pt x="17247" y="394"/>
                  <a:pt x="16730" y="216"/>
                  <a:pt x="16195" y="109"/>
                </a:cubicBezTo>
                <a:lnTo>
                  <a:pt x="16172" y="109"/>
                </a:lnTo>
                <a:cubicBezTo>
                  <a:pt x="15786" y="35"/>
                  <a:pt x="15382" y="1"/>
                  <a:pt x="14973" y="1"/>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8" name="Google Shape;2758;p35"/>
          <p:cNvSpPr>
            <a:spLocks noChangeArrowheads="1"/>
          </p:cNvSpPr>
          <p:nvPr/>
        </p:nvSpPr>
        <p:spPr bwMode="auto">
          <a:xfrm>
            <a:off x="5621338" y="2319338"/>
            <a:ext cx="776287" cy="133350"/>
          </a:xfrm>
          <a:custGeom>
            <a:avLst/>
            <a:gdLst>
              <a:gd name="T0" fmla="*/ 0 w 20086"/>
              <a:gd name="T1" fmla="*/ 0 h 3444"/>
              <a:gd name="T2" fmla="*/ 20086 w 20086"/>
              <a:gd name="T3" fmla="*/ 3444 h 3444"/>
            </a:gdLst>
            <a:ahLst/>
            <a:cxnLst/>
            <a:rect l="T0" t="T1" r="T2" b="T3"/>
            <a:pathLst>
              <a:path w="20086" h="3444" extrusionOk="0">
                <a:moveTo>
                  <a:pt x="0" y="0"/>
                </a:moveTo>
                <a:lnTo>
                  <a:pt x="7" y="24"/>
                </a:lnTo>
                <a:lnTo>
                  <a:pt x="7" y="15"/>
                </a:lnTo>
                <a:cubicBezTo>
                  <a:pt x="13" y="27"/>
                  <a:pt x="18" y="38"/>
                  <a:pt x="24" y="50"/>
                </a:cubicBezTo>
                <a:cubicBezTo>
                  <a:pt x="18" y="37"/>
                  <a:pt x="13" y="24"/>
                  <a:pt x="7" y="11"/>
                </a:cubicBezTo>
                <a:lnTo>
                  <a:pt x="7" y="15"/>
                </a:lnTo>
                <a:cubicBezTo>
                  <a:pt x="5" y="10"/>
                  <a:pt x="2" y="5"/>
                  <a:pt x="0" y="0"/>
                </a:cubicBezTo>
                <a:close/>
                <a:moveTo>
                  <a:pt x="24" y="50"/>
                </a:moveTo>
                <a:lnTo>
                  <a:pt x="24" y="50"/>
                </a:lnTo>
                <a:cubicBezTo>
                  <a:pt x="52" y="117"/>
                  <a:pt x="82" y="184"/>
                  <a:pt x="115" y="250"/>
                </a:cubicBezTo>
                <a:cubicBezTo>
                  <a:pt x="83" y="186"/>
                  <a:pt x="55" y="118"/>
                  <a:pt x="24" y="50"/>
                </a:cubicBezTo>
                <a:close/>
                <a:moveTo>
                  <a:pt x="637" y="1097"/>
                </a:moveTo>
                <a:lnTo>
                  <a:pt x="648" y="1115"/>
                </a:lnTo>
                <a:cubicBezTo>
                  <a:pt x="663" y="1132"/>
                  <a:pt x="677" y="1150"/>
                  <a:pt x="691" y="1167"/>
                </a:cubicBezTo>
                <a:cubicBezTo>
                  <a:pt x="673" y="1144"/>
                  <a:pt x="655" y="1121"/>
                  <a:pt x="637" y="1097"/>
                </a:cubicBezTo>
                <a:close/>
                <a:moveTo>
                  <a:pt x="691" y="1167"/>
                </a:moveTo>
                <a:lnTo>
                  <a:pt x="691" y="1167"/>
                </a:lnTo>
                <a:cubicBezTo>
                  <a:pt x="709" y="1190"/>
                  <a:pt x="726" y="1212"/>
                  <a:pt x="744" y="1234"/>
                </a:cubicBezTo>
                <a:cubicBezTo>
                  <a:pt x="726" y="1212"/>
                  <a:pt x="709" y="1189"/>
                  <a:pt x="691" y="1167"/>
                </a:cubicBezTo>
                <a:close/>
                <a:moveTo>
                  <a:pt x="744" y="1234"/>
                </a:moveTo>
                <a:cubicBezTo>
                  <a:pt x="757" y="1251"/>
                  <a:pt x="771" y="1268"/>
                  <a:pt x="784" y="1285"/>
                </a:cubicBezTo>
                <a:cubicBezTo>
                  <a:pt x="989" y="1529"/>
                  <a:pt x="1217" y="1750"/>
                  <a:pt x="1466" y="1944"/>
                </a:cubicBezTo>
                <a:cubicBezTo>
                  <a:pt x="1199" y="1735"/>
                  <a:pt x="958" y="1497"/>
                  <a:pt x="744" y="1234"/>
                </a:cubicBezTo>
                <a:close/>
                <a:moveTo>
                  <a:pt x="3302" y="2744"/>
                </a:moveTo>
                <a:lnTo>
                  <a:pt x="3325" y="2751"/>
                </a:lnTo>
                <a:lnTo>
                  <a:pt x="3320" y="2751"/>
                </a:lnTo>
                <a:cubicBezTo>
                  <a:pt x="3329" y="2751"/>
                  <a:pt x="3338" y="2751"/>
                  <a:pt x="3348" y="2752"/>
                </a:cubicBezTo>
                <a:cubicBezTo>
                  <a:pt x="3331" y="2750"/>
                  <a:pt x="3316" y="2747"/>
                  <a:pt x="3302" y="2744"/>
                </a:cubicBezTo>
                <a:close/>
                <a:moveTo>
                  <a:pt x="3348" y="2752"/>
                </a:moveTo>
                <a:cubicBezTo>
                  <a:pt x="3370" y="2756"/>
                  <a:pt x="3395" y="2759"/>
                  <a:pt x="3422" y="2762"/>
                </a:cubicBezTo>
                <a:cubicBezTo>
                  <a:pt x="3397" y="2758"/>
                  <a:pt x="3372" y="2754"/>
                  <a:pt x="3348" y="2752"/>
                </a:cubicBezTo>
                <a:close/>
                <a:moveTo>
                  <a:pt x="20086" y="2787"/>
                </a:moveTo>
                <a:lnTo>
                  <a:pt x="20086" y="2787"/>
                </a:lnTo>
                <a:cubicBezTo>
                  <a:pt x="20024" y="2843"/>
                  <a:pt x="19956" y="2894"/>
                  <a:pt x="19889" y="2943"/>
                </a:cubicBezTo>
                <a:lnTo>
                  <a:pt x="19889" y="2949"/>
                </a:lnTo>
                <a:cubicBezTo>
                  <a:pt x="19956" y="2894"/>
                  <a:pt x="20024" y="2843"/>
                  <a:pt x="20086" y="2787"/>
                </a:cubicBezTo>
                <a:close/>
                <a:moveTo>
                  <a:pt x="14479" y="3006"/>
                </a:moveTo>
                <a:cubicBezTo>
                  <a:pt x="14519" y="3046"/>
                  <a:pt x="14536" y="3098"/>
                  <a:pt x="14536" y="3148"/>
                </a:cubicBezTo>
                <a:cubicBezTo>
                  <a:pt x="14536" y="3177"/>
                  <a:pt x="14531" y="3205"/>
                  <a:pt x="14519" y="3228"/>
                </a:cubicBezTo>
                <a:cubicBezTo>
                  <a:pt x="14531" y="3205"/>
                  <a:pt x="14542" y="3177"/>
                  <a:pt x="14542" y="3148"/>
                </a:cubicBezTo>
                <a:cubicBezTo>
                  <a:pt x="14542" y="3098"/>
                  <a:pt x="14519" y="3046"/>
                  <a:pt x="14479" y="3006"/>
                </a:cubicBezTo>
                <a:close/>
                <a:moveTo>
                  <a:pt x="14438" y="3349"/>
                </a:moveTo>
                <a:cubicBezTo>
                  <a:pt x="14410" y="3382"/>
                  <a:pt x="14387" y="3410"/>
                  <a:pt x="14361" y="3438"/>
                </a:cubicBezTo>
                <a:lnTo>
                  <a:pt x="14361" y="3444"/>
                </a:lnTo>
                <a:cubicBezTo>
                  <a:pt x="14387" y="3410"/>
                  <a:pt x="14410" y="3382"/>
                  <a:pt x="14438" y="3349"/>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49" name="Google Shape;2759;p35"/>
          <p:cNvSpPr>
            <a:spLocks noChangeArrowheads="1"/>
          </p:cNvSpPr>
          <p:nvPr/>
        </p:nvSpPr>
        <p:spPr bwMode="auto">
          <a:xfrm>
            <a:off x="5610225" y="2270125"/>
            <a:ext cx="1017588" cy="220663"/>
          </a:xfrm>
          <a:custGeom>
            <a:avLst/>
            <a:gdLst>
              <a:gd name="T0" fmla="*/ 0 w 26309"/>
              <a:gd name="T1" fmla="*/ 0 h 5684"/>
              <a:gd name="T2" fmla="*/ 26309 w 26309"/>
              <a:gd name="T3" fmla="*/ 5684 h 5684"/>
            </a:gdLst>
            <a:ahLst/>
            <a:cxnLst/>
            <a:rect l="T0" t="T1" r="T2" b="T3"/>
            <a:pathLst>
              <a:path w="26309" h="5684" extrusionOk="0">
                <a:moveTo>
                  <a:pt x="26303" y="0"/>
                </a:moveTo>
                <a:cubicBezTo>
                  <a:pt x="26253" y="58"/>
                  <a:pt x="26195" y="115"/>
                  <a:pt x="26138" y="171"/>
                </a:cubicBezTo>
                <a:lnTo>
                  <a:pt x="26150" y="171"/>
                </a:lnTo>
                <a:cubicBezTo>
                  <a:pt x="26178" y="171"/>
                  <a:pt x="26206" y="165"/>
                  <a:pt x="26229" y="154"/>
                </a:cubicBezTo>
                <a:cubicBezTo>
                  <a:pt x="26263" y="131"/>
                  <a:pt x="26292" y="92"/>
                  <a:pt x="26303" y="52"/>
                </a:cubicBezTo>
                <a:cubicBezTo>
                  <a:pt x="26308" y="34"/>
                  <a:pt x="26308" y="18"/>
                  <a:pt x="26303" y="0"/>
                </a:cubicBezTo>
                <a:close/>
                <a:moveTo>
                  <a:pt x="909" y="2360"/>
                </a:moveTo>
                <a:lnTo>
                  <a:pt x="911" y="2361"/>
                </a:lnTo>
                <a:cubicBezTo>
                  <a:pt x="910" y="2361"/>
                  <a:pt x="910" y="2360"/>
                  <a:pt x="909" y="2360"/>
                </a:cubicBezTo>
                <a:close/>
                <a:moveTo>
                  <a:pt x="911" y="2361"/>
                </a:moveTo>
                <a:cubicBezTo>
                  <a:pt x="914" y="2366"/>
                  <a:pt x="918" y="2371"/>
                  <a:pt x="921" y="2376"/>
                </a:cubicBezTo>
                <a:lnTo>
                  <a:pt x="921" y="2370"/>
                </a:lnTo>
                <a:lnTo>
                  <a:pt x="911" y="2361"/>
                </a:lnTo>
                <a:close/>
                <a:moveTo>
                  <a:pt x="21336" y="296"/>
                </a:moveTo>
                <a:cubicBezTo>
                  <a:pt x="21309" y="296"/>
                  <a:pt x="21280" y="307"/>
                  <a:pt x="21268" y="330"/>
                </a:cubicBezTo>
                <a:cubicBezTo>
                  <a:pt x="21013" y="887"/>
                  <a:pt x="20701" y="1393"/>
                  <a:pt x="20347" y="1825"/>
                </a:cubicBezTo>
                <a:cubicBezTo>
                  <a:pt x="20047" y="2195"/>
                  <a:pt x="19717" y="2507"/>
                  <a:pt x="19359" y="2769"/>
                </a:cubicBezTo>
                <a:cubicBezTo>
                  <a:pt x="19046" y="2990"/>
                  <a:pt x="18711" y="3171"/>
                  <a:pt x="18365" y="3302"/>
                </a:cubicBezTo>
                <a:lnTo>
                  <a:pt x="18359" y="3302"/>
                </a:lnTo>
                <a:cubicBezTo>
                  <a:pt x="18354" y="3302"/>
                  <a:pt x="18348" y="3307"/>
                  <a:pt x="18343" y="3307"/>
                </a:cubicBezTo>
                <a:lnTo>
                  <a:pt x="18359" y="3307"/>
                </a:lnTo>
                <a:cubicBezTo>
                  <a:pt x="18063" y="3410"/>
                  <a:pt x="17790" y="3472"/>
                  <a:pt x="17512" y="3501"/>
                </a:cubicBezTo>
                <a:lnTo>
                  <a:pt x="17496" y="3501"/>
                </a:lnTo>
                <a:cubicBezTo>
                  <a:pt x="17428" y="3506"/>
                  <a:pt x="17347" y="3506"/>
                  <a:pt x="17274" y="3506"/>
                </a:cubicBezTo>
                <a:cubicBezTo>
                  <a:pt x="17115" y="3506"/>
                  <a:pt x="16956" y="3496"/>
                  <a:pt x="16796" y="3467"/>
                </a:cubicBezTo>
                <a:lnTo>
                  <a:pt x="16780" y="3467"/>
                </a:lnTo>
                <a:cubicBezTo>
                  <a:pt x="16552" y="3422"/>
                  <a:pt x="16308" y="3348"/>
                  <a:pt x="16069" y="3246"/>
                </a:cubicBezTo>
                <a:cubicBezTo>
                  <a:pt x="15718" y="3081"/>
                  <a:pt x="15359" y="2853"/>
                  <a:pt x="14978" y="2541"/>
                </a:cubicBezTo>
                <a:cubicBezTo>
                  <a:pt x="14865" y="2450"/>
                  <a:pt x="14745" y="2347"/>
                  <a:pt x="14627" y="2240"/>
                </a:cubicBezTo>
                <a:cubicBezTo>
                  <a:pt x="14609" y="2223"/>
                  <a:pt x="14592" y="2216"/>
                  <a:pt x="14575" y="2211"/>
                </a:cubicBezTo>
                <a:cubicBezTo>
                  <a:pt x="14552" y="2211"/>
                  <a:pt x="14530" y="2223"/>
                  <a:pt x="14517" y="2234"/>
                </a:cubicBezTo>
                <a:cubicBezTo>
                  <a:pt x="14296" y="2501"/>
                  <a:pt x="14040" y="2740"/>
                  <a:pt x="13751" y="2956"/>
                </a:cubicBezTo>
                <a:cubicBezTo>
                  <a:pt x="13444" y="3171"/>
                  <a:pt x="13103" y="3354"/>
                  <a:pt x="12734" y="3490"/>
                </a:cubicBezTo>
                <a:cubicBezTo>
                  <a:pt x="12335" y="3637"/>
                  <a:pt x="11910" y="3729"/>
                  <a:pt x="11478" y="3774"/>
                </a:cubicBezTo>
                <a:cubicBezTo>
                  <a:pt x="11341" y="3785"/>
                  <a:pt x="11194" y="3791"/>
                  <a:pt x="11047" y="3791"/>
                </a:cubicBezTo>
                <a:cubicBezTo>
                  <a:pt x="10762" y="3791"/>
                  <a:pt x="10473" y="3763"/>
                  <a:pt x="10194" y="3716"/>
                </a:cubicBezTo>
                <a:cubicBezTo>
                  <a:pt x="9812" y="3648"/>
                  <a:pt x="9450" y="3535"/>
                  <a:pt x="9109" y="3388"/>
                </a:cubicBezTo>
                <a:lnTo>
                  <a:pt x="9091" y="3382"/>
                </a:lnTo>
                <a:cubicBezTo>
                  <a:pt x="8779" y="3234"/>
                  <a:pt x="8483" y="3052"/>
                  <a:pt x="8222" y="2837"/>
                </a:cubicBezTo>
                <a:cubicBezTo>
                  <a:pt x="7966" y="2625"/>
                  <a:pt x="7745" y="2394"/>
                  <a:pt x="7562" y="2143"/>
                </a:cubicBezTo>
                <a:cubicBezTo>
                  <a:pt x="7444" y="1972"/>
                  <a:pt x="7341" y="1796"/>
                  <a:pt x="7250" y="1626"/>
                </a:cubicBezTo>
                <a:cubicBezTo>
                  <a:pt x="7234" y="1592"/>
                  <a:pt x="7200" y="1569"/>
                  <a:pt x="7153" y="1569"/>
                </a:cubicBezTo>
                <a:cubicBezTo>
                  <a:pt x="7142" y="1569"/>
                  <a:pt x="7131" y="1569"/>
                  <a:pt x="7126" y="1575"/>
                </a:cubicBezTo>
                <a:cubicBezTo>
                  <a:pt x="7085" y="1575"/>
                  <a:pt x="7069" y="1586"/>
                  <a:pt x="7045" y="1609"/>
                </a:cubicBezTo>
                <a:lnTo>
                  <a:pt x="7029" y="1620"/>
                </a:lnTo>
                <a:cubicBezTo>
                  <a:pt x="6807" y="1830"/>
                  <a:pt x="6552" y="2006"/>
                  <a:pt x="6279" y="2148"/>
                </a:cubicBezTo>
                <a:cubicBezTo>
                  <a:pt x="5978" y="2302"/>
                  <a:pt x="5648" y="2421"/>
                  <a:pt x="5296" y="2501"/>
                </a:cubicBezTo>
                <a:cubicBezTo>
                  <a:pt x="4966" y="2570"/>
                  <a:pt x="4619" y="2609"/>
                  <a:pt x="4267" y="2609"/>
                </a:cubicBezTo>
                <a:cubicBezTo>
                  <a:pt x="4187" y="2609"/>
                  <a:pt x="4113" y="2604"/>
                  <a:pt x="4034" y="2604"/>
                </a:cubicBezTo>
                <a:cubicBezTo>
                  <a:pt x="3562" y="2575"/>
                  <a:pt x="3091" y="2489"/>
                  <a:pt x="2631" y="2347"/>
                </a:cubicBezTo>
                <a:cubicBezTo>
                  <a:pt x="2188" y="2205"/>
                  <a:pt x="1766" y="2019"/>
                  <a:pt x="1386" y="1780"/>
                </a:cubicBezTo>
                <a:cubicBezTo>
                  <a:pt x="1034" y="1558"/>
                  <a:pt x="722" y="1303"/>
                  <a:pt x="454" y="1012"/>
                </a:cubicBezTo>
                <a:cubicBezTo>
                  <a:pt x="392" y="944"/>
                  <a:pt x="329" y="870"/>
                  <a:pt x="261" y="779"/>
                </a:cubicBezTo>
                <a:lnTo>
                  <a:pt x="239" y="757"/>
                </a:lnTo>
                <a:cubicBezTo>
                  <a:pt x="198" y="705"/>
                  <a:pt x="164" y="660"/>
                  <a:pt x="124" y="608"/>
                </a:cubicBezTo>
                <a:lnTo>
                  <a:pt x="119" y="598"/>
                </a:lnTo>
                <a:cubicBezTo>
                  <a:pt x="74" y="540"/>
                  <a:pt x="34" y="484"/>
                  <a:pt x="0" y="422"/>
                </a:cubicBezTo>
                <a:cubicBezTo>
                  <a:pt x="68" y="711"/>
                  <a:pt x="158" y="989"/>
                  <a:pt x="273" y="1269"/>
                </a:cubicBezTo>
                <a:lnTo>
                  <a:pt x="266" y="1245"/>
                </a:lnTo>
                <a:cubicBezTo>
                  <a:pt x="307" y="1330"/>
                  <a:pt x="341" y="1416"/>
                  <a:pt x="381" y="1495"/>
                </a:cubicBezTo>
                <a:lnTo>
                  <a:pt x="381" y="1500"/>
                </a:lnTo>
                <a:cubicBezTo>
                  <a:pt x="454" y="1654"/>
                  <a:pt x="539" y="1802"/>
                  <a:pt x="625" y="1944"/>
                </a:cubicBezTo>
                <a:lnTo>
                  <a:pt x="625" y="1950"/>
                </a:lnTo>
                <a:lnTo>
                  <a:pt x="630" y="1950"/>
                </a:lnTo>
                <a:cubicBezTo>
                  <a:pt x="630" y="1956"/>
                  <a:pt x="630" y="1956"/>
                  <a:pt x="636" y="1956"/>
                </a:cubicBezTo>
                <a:lnTo>
                  <a:pt x="636" y="1961"/>
                </a:lnTo>
                <a:cubicBezTo>
                  <a:pt x="699" y="2064"/>
                  <a:pt x="767" y="2171"/>
                  <a:pt x="840" y="2268"/>
                </a:cubicBezTo>
                <a:lnTo>
                  <a:pt x="846" y="2274"/>
                </a:lnTo>
                <a:cubicBezTo>
                  <a:pt x="865" y="2302"/>
                  <a:pt x="889" y="2331"/>
                  <a:pt x="909" y="2360"/>
                </a:cubicBezTo>
                <a:lnTo>
                  <a:pt x="914" y="2360"/>
                </a:lnTo>
                <a:lnTo>
                  <a:pt x="903" y="2342"/>
                </a:lnTo>
                <a:cubicBezTo>
                  <a:pt x="1142" y="2660"/>
                  <a:pt x="1420" y="2945"/>
                  <a:pt x="1732" y="3189"/>
                </a:cubicBezTo>
                <a:cubicBezTo>
                  <a:pt x="1829" y="3262"/>
                  <a:pt x="1926" y="3331"/>
                  <a:pt x="2023" y="3393"/>
                </a:cubicBezTo>
                <a:cubicBezTo>
                  <a:pt x="2250" y="3546"/>
                  <a:pt x="2489" y="3671"/>
                  <a:pt x="2733" y="3779"/>
                </a:cubicBezTo>
                <a:cubicBezTo>
                  <a:pt x="2926" y="3853"/>
                  <a:pt x="3137" y="3916"/>
                  <a:pt x="3363" y="3962"/>
                </a:cubicBezTo>
                <a:cubicBezTo>
                  <a:pt x="3444" y="3973"/>
                  <a:pt x="3523" y="3989"/>
                  <a:pt x="3602" y="4002"/>
                </a:cubicBezTo>
                <a:lnTo>
                  <a:pt x="3591" y="3996"/>
                </a:lnTo>
                <a:lnTo>
                  <a:pt x="3568" y="3989"/>
                </a:lnTo>
                <a:cubicBezTo>
                  <a:pt x="3602" y="3996"/>
                  <a:pt x="3641" y="4002"/>
                  <a:pt x="3688" y="4007"/>
                </a:cubicBezTo>
                <a:lnTo>
                  <a:pt x="3699" y="4007"/>
                </a:lnTo>
                <a:cubicBezTo>
                  <a:pt x="3756" y="4012"/>
                  <a:pt x="3812" y="4018"/>
                  <a:pt x="3875" y="4023"/>
                </a:cubicBezTo>
                <a:cubicBezTo>
                  <a:pt x="3966" y="4030"/>
                  <a:pt x="4057" y="4030"/>
                  <a:pt x="4153" y="4030"/>
                </a:cubicBezTo>
                <a:cubicBezTo>
                  <a:pt x="4341" y="4030"/>
                  <a:pt x="4535" y="4018"/>
                  <a:pt x="4727" y="3996"/>
                </a:cubicBezTo>
                <a:cubicBezTo>
                  <a:pt x="4863" y="3978"/>
                  <a:pt x="4994" y="3950"/>
                  <a:pt x="5125" y="3916"/>
                </a:cubicBezTo>
                <a:cubicBezTo>
                  <a:pt x="5296" y="3876"/>
                  <a:pt x="5461" y="3826"/>
                  <a:pt x="5608" y="3763"/>
                </a:cubicBezTo>
                <a:cubicBezTo>
                  <a:pt x="5637" y="3745"/>
                  <a:pt x="5665" y="3734"/>
                  <a:pt x="5694" y="3723"/>
                </a:cubicBezTo>
                <a:cubicBezTo>
                  <a:pt x="5807" y="3666"/>
                  <a:pt x="5909" y="3609"/>
                  <a:pt x="6006" y="3546"/>
                </a:cubicBezTo>
                <a:cubicBezTo>
                  <a:pt x="6028" y="3530"/>
                  <a:pt x="6051" y="3519"/>
                  <a:pt x="6074" y="3501"/>
                </a:cubicBezTo>
                <a:cubicBezTo>
                  <a:pt x="6062" y="3478"/>
                  <a:pt x="6057" y="3456"/>
                  <a:pt x="6051" y="3433"/>
                </a:cubicBezTo>
                <a:cubicBezTo>
                  <a:pt x="6017" y="3336"/>
                  <a:pt x="5989" y="3246"/>
                  <a:pt x="5967" y="3149"/>
                </a:cubicBezTo>
                <a:cubicBezTo>
                  <a:pt x="5960" y="3144"/>
                  <a:pt x="5960" y="3144"/>
                  <a:pt x="5960" y="3137"/>
                </a:cubicBezTo>
                <a:cubicBezTo>
                  <a:pt x="5938" y="3052"/>
                  <a:pt x="5989" y="2961"/>
                  <a:pt x="6074" y="2939"/>
                </a:cubicBezTo>
                <a:cubicBezTo>
                  <a:pt x="6080" y="2932"/>
                  <a:pt x="6080" y="2932"/>
                  <a:pt x="6085" y="2932"/>
                </a:cubicBezTo>
                <a:lnTo>
                  <a:pt x="6119" y="2932"/>
                </a:lnTo>
                <a:cubicBezTo>
                  <a:pt x="6159" y="2932"/>
                  <a:pt x="6193" y="2945"/>
                  <a:pt x="6222" y="2966"/>
                </a:cubicBezTo>
                <a:cubicBezTo>
                  <a:pt x="6250" y="2990"/>
                  <a:pt x="6274" y="3018"/>
                  <a:pt x="6279" y="3052"/>
                </a:cubicBezTo>
                <a:cubicBezTo>
                  <a:pt x="6313" y="3178"/>
                  <a:pt x="6353" y="3302"/>
                  <a:pt x="6403" y="3422"/>
                </a:cubicBezTo>
                <a:cubicBezTo>
                  <a:pt x="6421" y="3472"/>
                  <a:pt x="6449" y="3524"/>
                  <a:pt x="6471" y="3575"/>
                </a:cubicBezTo>
                <a:cubicBezTo>
                  <a:pt x="6557" y="3745"/>
                  <a:pt x="6659" y="3910"/>
                  <a:pt x="6778" y="4070"/>
                </a:cubicBezTo>
                <a:cubicBezTo>
                  <a:pt x="6801" y="4104"/>
                  <a:pt x="6830" y="4132"/>
                  <a:pt x="6853" y="4160"/>
                </a:cubicBezTo>
                <a:cubicBezTo>
                  <a:pt x="6938" y="4257"/>
                  <a:pt x="7029" y="4353"/>
                  <a:pt x="7126" y="4445"/>
                </a:cubicBezTo>
                <a:cubicBezTo>
                  <a:pt x="7205" y="4524"/>
                  <a:pt x="7296" y="4597"/>
                  <a:pt x="7386" y="4671"/>
                </a:cubicBezTo>
                <a:cubicBezTo>
                  <a:pt x="7392" y="4678"/>
                  <a:pt x="7399" y="4683"/>
                  <a:pt x="7410" y="4689"/>
                </a:cubicBezTo>
                <a:cubicBezTo>
                  <a:pt x="7688" y="4899"/>
                  <a:pt x="8006" y="5080"/>
                  <a:pt x="8353" y="5229"/>
                </a:cubicBezTo>
                <a:cubicBezTo>
                  <a:pt x="8524" y="5297"/>
                  <a:pt x="8694" y="5360"/>
                  <a:pt x="8876" y="5416"/>
                </a:cubicBezTo>
                <a:cubicBezTo>
                  <a:pt x="9177" y="5507"/>
                  <a:pt x="9500" y="5575"/>
                  <a:pt x="9836" y="5626"/>
                </a:cubicBezTo>
                <a:cubicBezTo>
                  <a:pt x="10137" y="5667"/>
                  <a:pt x="10449" y="5683"/>
                  <a:pt x="10751" y="5683"/>
                </a:cubicBezTo>
                <a:cubicBezTo>
                  <a:pt x="11040" y="5683"/>
                  <a:pt x="11336" y="5667"/>
                  <a:pt x="11619" y="5633"/>
                </a:cubicBezTo>
                <a:cubicBezTo>
                  <a:pt x="11626" y="5633"/>
                  <a:pt x="11637" y="5633"/>
                  <a:pt x="11643" y="5626"/>
                </a:cubicBezTo>
                <a:cubicBezTo>
                  <a:pt x="11892" y="5592"/>
                  <a:pt x="12131" y="5547"/>
                  <a:pt x="12359" y="5484"/>
                </a:cubicBezTo>
                <a:cubicBezTo>
                  <a:pt x="12608" y="5421"/>
                  <a:pt x="12841" y="5348"/>
                  <a:pt x="13064" y="5258"/>
                </a:cubicBezTo>
                <a:cubicBezTo>
                  <a:pt x="13126" y="5229"/>
                  <a:pt x="13188" y="5200"/>
                  <a:pt x="13245" y="5172"/>
                </a:cubicBezTo>
                <a:cubicBezTo>
                  <a:pt x="13507" y="5046"/>
                  <a:pt x="13746" y="4904"/>
                  <a:pt x="13961" y="4739"/>
                </a:cubicBezTo>
                <a:cubicBezTo>
                  <a:pt x="14058" y="4666"/>
                  <a:pt x="14142" y="4592"/>
                  <a:pt x="14217" y="4518"/>
                </a:cubicBezTo>
                <a:cubicBezTo>
                  <a:pt x="14307" y="4432"/>
                  <a:pt x="14393" y="4348"/>
                  <a:pt x="14467" y="4251"/>
                </a:cubicBezTo>
                <a:cubicBezTo>
                  <a:pt x="14501" y="4212"/>
                  <a:pt x="14564" y="4194"/>
                  <a:pt x="14609" y="4194"/>
                </a:cubicBezTo>
                <a:cubicBezTo>
                  <a:pt x="14661" y="4194"/>
                  <a:pt x="14711" y="4217"/>
                  <a:pt x="14745" y="4251"/>
                </a:cubicBezTo>
                <a:cubicBezTo>
                  <a:pt x="14785" y="4291"/>
                  <a:pt x="14808" y="4342"/>
                  <a:pt x="14808" y="4393"/>
                </a:cubicBezTo>
                <a:cubicBezTo>
                  <a:pt x="14808" y="4422"/>
                  <a:pt x="14797" y="4450"/>
                  <a:pt x="14785" y="4473"/>
                </a:cubicBezTo>
                <a:cubicBezTo>
                  <a:pt x="14779" y="4484"/>
                  <a:pt x="14774" y="4495"/>
                  <a:pt x="14768" y="4507"/>
                </a:cubicBezTo>
                <a:lnTo>
                  <a:pt x="14763" y="4513"/>
                </a:lnTo>
                <a:cubicBezTo>
                  <a:pt x="14763" y="4518"/>
                  <a:pt x="14756" y="4518"/>
                  <a:pt x="14756" y="4524"/>
                </a:cubicBezTo>
                <a:cubicBezTo>
                  <a:pt x="14740" y="4547"/>
                  <a:pt x="14722" y="4569"/>
                  <a:pt x="14706" y="4592"/>
                </a:cubicBezTo>
                <a:cubicBezTo>
                  <a:pt x="14677" y="4626"/>
                  <a:pt x="14654" y="4655"/>
                  <a:pt x="14627" y="4689"/>
                </a:cubicBezTo>
                <a:cubicBezTo>
                  <a:pt x="14632" y="4689"/>
                  <a:pt x="14637" y="4694"/>
                  <a:pt x="14643" y="4700"/>
                </a:cubicBezTo>
                <a:cubicBezTo>
                  <a:pt x="14688" y="4746"/>
                  <a:pt x="14740" y="4791"/>
                  <a:pt x="14790" y="4831"/>
                </a:cubicBezTo>
                <a:cubicBezTo>
                  <a:pt x="14797" y="4836"/>
                  <a:pt x="14802" y="4842"/>
                  <a:pt x="14813" y="4848"/>
                </a:cubicBezTo>
                <a:cubicBezTo>
                  <a:pt x="14984" y="4978"/>
                  <a:pt x="15177" y="5087"/>
                  <a:pt x="15388" y="5177"/>
                </a:cubicBezTo>
                <a:cubicBezTo>
                  <a:pt x="15553" y="5245"/>
                  <a:pt x="15728" y="5297"/>
                  <a:pt x="15915" y="5342"/>
                </a:cubicBezTo>
                <a:cubicBezTo>
                  <a:pt x="16024" y="5365"/>
                  <a:pt x="16132" y="5387"/>
                  <a:pt x="16240" y="5399"/>
                </a:cubicBezTo>
                <a:cubicBezTo>
                  <a:pt x="16410" y="5421"/>
                  <a:pt x="16586" y="5433"/>
                  <a:pt x="16768" y="5433"/>
                </a:cubicBezTo>
                <a:cubicBezTo>
                  <a:pt x="16956" y="5433"/>
                  <a:pt x="17143" y="5421"/>
                  <a:pt x="17336" y="5399"/>
                </a:cubicBezTo>
                <a:cubicBezTo>
                  <a:pt x="17564" y="5365"/>
                  <a:pt x="17797" y="5319"/>
                  <a:pt x="18024" y="5258"/>
                </a:cubicBezTo>
                <a:cubicBezTo>
                  <a:pt x="18275" y="5189"/>
                  <a:pt x="18530" y="5098"/>
                  <a:pt x="18779" y="4996"/>
                </a:cubicBezTo>
                <a:cubicBezTo>
                  <a:pt x="18950" y="4922"/>
                  <a:pt x="19120" y="4842"/>
                  <a:pt x="19280" y="4757"/>
                </a:cubicBezTo>
                <a:cubicBezTo>
                  <a:pt x="19586" y="4592"/>
                  <a:pt x="19877" y="4411"/>
                  <a:pt x="20150" y="4201"/>
                </a:cubicBezTo>
                <a:lnTo>
                  <a:pt x="20155" y="4194"/>
                </a:lnTo>
                <a:lnTo>
                  <a:pt x="20155" y="4188"/>
                </a:lnTo>
                <a:cubicBezTo>
                  <a:pt x="20223" y="4138"/>
                  <a:pt x="20292" y="4086"/>
                  <a:pt x="20354" y="4030"/>
                </a:cubicBezTo>
                <a:cubicBezTo>
                  <a:pt x="20360" y="4023"/>
                  <a:pt x="20360" y="4023"/>
                  <a:pt x="20365" y="4023"/>
                </a:cubicBezTo>
                <a:cubicBezTo>
                  <a:pt x="20394" y="3996"/>
                  <a:pt x="20422" y="3967"/>
                  <a:pt x="20457" y="3944"/>
                </a:cubicBezTo>
                <a:cubicBezTo>
                  <a:pt x="20643" y="3774"/>
                  <a:pt x="20814" y="3592"/>
                  <a:pt x="20973" y="3404"/>
                </a:cubicBezTo>
                <a:cubicBezTo>
                  <a:pt x="20945" y="3365"/>
                  <a:pt x="20922" y="3325"/>
                  <a:pt x="20900" y="3280"/>
                </a:cubicBezTo>
                <a:cubicBezTo>
                  <a:pt x="20882" y="3251"/>
                  <a:pt x="20871" y="3228"/>
                  <a:pt x="20877" y="3200"/>
                </a:cubicBezTo>
                <a:cubicBezTo>
                  <a:pt x="20882" y="3166"/>
                  <a:pt x="20900" y="3144"/>
                  <a:pt x="20922" y="3126"/>
                </a:cubicBezTo>
                <a:cubicBezTo>
                  <a:pt x="20927" y="3121"/>
                  <a:pt x="20934" y="3115"/>
                  <a:pt x="20939" y="3115"/>
                </a:cubicBezTo>
                <a:cubicBezTo>
                  <a:pt x="20893" y="3047"/>
                  <a:pt x="20848" y="2973"/>
                  <a:pt x="20808" y="2898"/>
                </a:cubicBezTo>
                <a:cubicBezTo>
                  <a:pt x="20798" y="2876"/>
                  <a:pt x="20785" y="2859"/>
                  <a:pt x="20791" y="2830"/>
                </a:cubicBezTo>
                <a:cubicBezTo>
                  <a:pt x="20798" y="2808"/>
                  <a:pt x="20808" y="2785"/>
                  <a:pt x="20832" y="2769"/>
                </a:cubicBezTo>
                <a:cubicBezTo>
                  <a:pt x="20843" y="2756"/>
                  <a:pt x="20866" y="2751"/>
                  <a:pt x="20882" y="2751"/>
                </a:cubicBezTo>
                <a:cubicBezTo>
                  <a:pt x="20911" y="2751"/>
                  <a:pt x="20939" y="2762"/>
                  <a:pt x="20950" y="2780"/>
                </a:cubicBezTo>
                <a:cubicBezTo>
                  <a:pt x="20916" y="2660"/>
                  <a:pt x="20893" y="2535"/>
                  <a:pt x="20877" y="2410"/>
                </a:cubicBezTo>
                <a:cubicBezTo>
                  <a:pt x="20843" y="2171"/>
                  <a:pt x="20843" y="1927"/>
                  <a:pt x="20871" y="1689"/>
                </a:cubicBezTo>
                <a:cubicBezTo>
                  <a:pt x="20905" y="1466"/>
                  <a:pt x="20961" y="1256"/>
                  <a:pt x="21047" y="1052"/>
                </a:cubicBezTo>
                <a:cubicBezTo>
                  <a:pt x="21132" y="865"/>
                  <a:pt x="21234" y="689"/>
                  <a:pt x="21359" y="518"/>
                </a:cubicBezTo>
                <a:cubicBezTo>
                  <a:pt x="21393" y="478"/>
                  <a:pt x="21428" y="438"/>
                  <a:pt x="21467" y="398"/>
                </a:cubicBezTo>
                <a:cubicBezTo>
                  <a:pt x="21438" y="370"/>
                  <a:pt x="21417" y="348"/>
                  <a:pt x="21388" y="319"/>
                </a:cubicBezTo>
                <a:cubicBezTo>
                  <a:pt x="21377" y="302"/>
                  <a:pt x="21354" y="296"/>
                  <a:pt x="21336" y="296"/>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0" name="Google Shape;2760;p35"/>
          <p:cNvSpPr>
            <a:spLocks noChangeArrowheads="1"/>
          </p:cNvSpPr>
          <p:nvPr/>
        </p:nvSpPr>
        <p:spPr bwMode="auto">
          <a:xfrm>
            <a:off x="5591175" y="1887538"/>
            <a:ext cx="1084263" cy="620712"/>
          </a:xfrm>
          <a:custGeom>
            <a:avLst/>
            <a:gdLst>
              <a:gd name="T0" fmla="*/ 0 w 28042"/>
              <a:gd name="T1" fmla="*/ 0 h 16043"/>
              <a:gd name="T2" fmla="*/ 28042 w 28042"/>
              <a:gd name="T3" fmla="*/ 16043 h 16043"/>
            </a:gdLst>
            <a:ahLst/>
            <a:cxnLst/>
            <a:rect l="T0" t="T1" r="T2" b="T3"/>
            <a:pathLst>
              <a:path w="28042" h="16043" extrusionOk="0">
                <a:moveTo>
                  <a:pt x="18076" y="929"/>
                </a:moveTo>
                <a:lnTo>
                  <a:pt x="18076" y="932"/>
                </a:lnTo>
                <a:lnTo>
                  <a:pt x="18081" y="932"/>
                </a:lnTo>
                <a:cubicBezTo>
                  <a:pt x="18079" y="931"/>
                  <a:pt x="18077" y="930"/>
                  <a:pt x="18076" y="929"/>
                </a:cubicBezTo>
                <a:close/>
                <a:moveTo>
                  <a:pt x="15319" y="307"/>
                </a:moveTo>
                <a:cubicBezTo>
                  <a:pt x="15728" y="307"/>
                  <a:pt x="16132" y="341"/>
                  <a:pt x="16518" y="415"/>
                </a:cubicBezTo>
                <a:lnTo>
                  <a:pt x="16541" y="415"/>
                </a:lnTo>
                <a:cubicBezTo>
                  <a:pt x="16961" y="501"/>
                  <a:pt x="17370" y="625"/>
                  <a:pt x="17763" y="790"/>
                </a:cubicBezTo>
                <a:cubicBezTo>
                  <a:pt x="17869" y="835"/>
                  <a:pt x="17970" y="880"/>
                  <a:pt x="18076" y="929"/>
                </a:cubicBezTo>
                <a:lnTo>
                  <a:pt x="18076" y="926"/>
                </a:lnTo>
                <a:cubicBezTo>
                  <a:pt x="18768" y="1267"/>
                  <a:pt x="19382" y="1660"/>
                  <a:pt x="19899" y="2098"/>
                </a:cubicBezTo>
                <a:cubicBezTo>
                  <a:pt x="20281" y="2426"/>
                  <a:pt x="20604" y="2779"/>
                  <a:pt x="20866" y="3148"/>
                </a:cubicBezTo>
                <a:cubicBezTo>
                  <a:pt x="21081" y="3461"/>
                  <a:pt x="21252" y="3795"/>
                  <a:pt x="21383" y="4149"/>
                </a:cubicBezTo>
                <a:lnTo>
                  <a:pt x="21433" y="4301"/>
                </a:lnTo>
                <a:lnTo>
                  <a:pt x="21445" y="4319"/>
                </a:lnTo>
                <a:cubicBezTo>
                  <a:pt x="21456" y="4370"/>
                  <a:pt x="21479" y="4432"/>
                  <a:pt x="21490" y="4495"/>
                </a:cubicBezTo>
                <a:cubicBezTo>
                  <a:pt x="21496" y="4529"/>
                  <a:pt x="21501" y="4563"/>
                  <a:pt x="21501" y="4597"/>
                </a:cubicBezTo>
                <a:lnTo>
                  <a:pt x="21508" y="4614"/>
                </a:lnTo>
                <a:cubicBezTo>
                  <a:pt x="21508" y="4655"/>
                  <a:pt x="21514" y="4694"/>
                  <a:pt x="21519" y="4734"/>
                </a:cubicBezTo>
                <a:cubicBezTo>
                  <a:pt x="21524" y="4762"/>
                  <a:pt x="21535" y="4796"/>
                  <a:pt x="21553" y="4841"/>
                </a:cubicBezTo>
                <a:cubicBezTo>
                  <a:pt x="21485" y="4899"/>
                  <a:pt x="21417" y="4961"/>
                  <a:pt x="21359" y="5023"/>
                </a:cubicBezTo>
                <a:cubicBezTo>
                  <a:pt x="21309" y="5075"/>
                  <a:pt x="21309" y="5159"/>
                  <a:pt x="21359" y="5211"/>
                </a:cubicBezTo>
                <a:cubicBezTo>
                  <a:pt x="21383" y="5234"/>
                  <a:pt x="21417" y="5245"/>
                  <a:pt x="21456" y="5245"/>
                </a:cubicBezTo>
                <a:cubicBezTo>
                  <a:pt x="21490" y="5245"/>
                  <a:pt x="21524" y="5234"/>
                  <a:pt x="21548" y="5211"/>
                </a:cubicBezTo>
                <a:cubicBezTo>
                  <a:pt x="21610" y="5143"/>
                  <a:pt x="21672" y="5080"/>
                  <a:pt x="21747" y="5030"/>
                </a:cubicBezTo>
                <a:cubicBezTo>
                  <a:pt x="21860" y="4938"/>
                  <a:pt x="21985" y="4865"/>
                  <a:pt x="22122" y="4802"/>
                </a:cubicBezTo>
                <a:cubicBezTo>
                  <a:pt x="22149" y="4784"/>
                  <a:pt x="22183" y="4768"/>
                  <a:pt x="22217" y="4757"/>
                </a:cubicBezTo>
                <a:lnTo>
                  <a:pt x="22212" y="4757"/>
                </a:lnTo>
                <a:lnTo>
                  <a:pt x="22229" y="4750"/>
                </a:lnTo>
                <a:lnTo>
                  <a:pt x="22240" y="4745"/>
                </a:lnTo>
                <a:cubicBezTo>
                  <a:pt x="22513" y="4631"/>
                  <a:pt x="22815" y="4552"/>
                  <a:pt x="23145" y="4511"/>
                </a:cubicBezTo>
                <a:cubicBezTo>
                  <a:pt x="23342" y="4484"/>
                  <a:pt x="23541" y="4472"/>
                  <a:pt x="23741" y="4472"/>
                </a:cubicBezTo>
                <a:cubicBezTo>
                  <a:pt x="23940" y="4472"/>
                  <a:pt x="24139" y="4484"/>
                  <a:pt x="24331" y="4511"/>
                </a:cubicBezTo>
                <a:cubicBezTo>
                  <a:pt x="24650" y="4558"/>
                  <a:pt x="24928" y="4626"/>
                  <a:pt x="25172" y="4728"/>
                </a:cubicBezTo>
                <a:cubicBezTo>
                  <a:pt x="25429" y="4836"/>
                  <a:pt x="25684" y="4989"/>
                  <a:pt x="25940" y="5188"/>
                </a:cubicBezTo>
                <a:cubicBezTo>
                  <a:pt x="26213" y="5398"/>
                  <a:pt x="26463" y="5649"/>
                  <a:pt x="26684" y="5927"/>
                </a:cubicBezTo>
                <a:cubicBezTo>
                  <a:pt x="26917" y="6234"/>
                  <a:pt x="27116" y="6575"/>
                  <a:pt x="27270" y="6944"/>
                </a:cubicBezTo>
                <a:cubicBezTo>
                  <a:pt x="27428" y="7336"/>
                  <a:pt x="27543" y="7750"/>
                  <a:pt x="27604" y="8166"/>
                </a:cubicBezTo>
                <a:lnTo>
                  <a:pt x="27604" y="8188"/>
                </a:lnTo>
                <a:cubicBezTo>
                  <a:pt x="27650" y="8535"/>
                  <a:pt x="27650" y="8882"/>
                  <a:pt x="27604" y="9229"/>
                </a:cubicBezTo>
                <a:lnTo>
                  <a:pt x="27604" y="9234"/>
                </a:lnTo>
                <a:lnTo>
                  <a:pt x="27604" y="9245"/>
                </a:lnTo>
                <a:lnTo>
                  <a:pt x="27599" y="9250"/>
                </a:lnTo>
                <a:lnTo>
                  <a:pt x="27604" y="9263"/>
                </a:lnTo>
                <a:cubicBezTo>
                  <a:pt x="27548" y="9643"/>
                  <a:pt x="27446" y="10018"/>
                  <a:pt x="27297" y="10382"/>
                </a:cubicBezTo>
                <a:cubicBezTo>
                  <a:pt x="27139" y="10745"/>
                  <a:pt x="26940" y="11092"/>
                  <a:pt x="26701" y="11405"/>
                </a:cubicBezTo>
                <a:cubicBezTo>
                  <a:pt x="26468" y="11705"/>
                  <a:pt x="26201" y="11973"/>
                  <a:pt x="25912" y="12200"/>
                </a:cubicBezTo>
                <a:cubicBezTo>
                  <a:pt x="25644" y="12399"/>
                  <a:pt x="25366" y="12564"/>
                  <a:pt x="25076" y="12689"/>
                </a:cubicBezTo>
                <a:cubicBezTo>
                  <a:pt x="24792" y="12809"/>
                  <a:pt x="24491" y="12893"/>
                  <a:pt x="24184" y="12939"/>
                </a:cubicBezTo>
                <a:cubicBezTo>
                  <a:pt x="24031" y="12956"/>
                  <a:pt x="23877" y="12967"/>
                  <a:pt x="23724" y="12967"/>
                </a:cubicBezTo>
                <a:cubicBezTo>
                  <a:pt x="23559" y="12967"/>
                  <a:pt x="23394" y="12956"/>
                  <a:pt x="23229" y="12933"/>
                </a:cubicBezTo>
                <a:cubicBezTo>
                  <a:pt x="22956" y="12893"/>
                  <a:pt x="22741" y="12843"/>
                  <a:pt x="22553" y="12762"/>
                </a:cubicBezTo>
                <a:cubicBezTo>
                  <a:pt x="22434" y="12712"/>
                  <a:pt x="22314" y="12649"/>
                  <a:pt x="22201" y="12570"/>
                </a:cubicBezTo>
                <a:cubicBezTo>
                  <a:pt x="22195" y="12564"/>
                  <a:pt x="22183" y="12558"/>
                  <a:pt x="22167" y="12547"/>
                </a:cubicBezTo>
                <a:lnTo>
                  <a:pt x="22156" y="12541"/>
                </a:lnTo>
                <a:lnTo>
                  <a:pt x="22109" y="12502"/>
                </a:lnTo>
                <a:lnTo>
                  <a:pt x="22070" y="12478"/>
                </a:lnTo>
                <a:cubicBezTo>
                  <a:pt x="22041" y="12450"/>
                  <a:pt x="22013" y="12428"/>
                  <a:pt x="21979" y="12405"/>
                </a:cubicBezTo>
                <a:cubicBezTo>
                  <a:pt x="21962" y="12394"/>
                  <a:pt x="21944" y="12387"/>
                  <a:pt x="21923" y="12387"/>
                </a:cubicBezTo>
                <a:cubicBezTo>
                  <a:pt x="21889" y="12387"/>
                  <a:pt x="21849" y="12399"/>
                  <a:pt x="21826" y="12421"/>
                </a:cubicBezTo>
                <a:cubicBezTo>
                  <a:pt x="21792" y="12462"/>
                  <a:pt x="21774" y="12530"/>
                  <a:pt x="21808" y="12575"/>
                </a:cubicBezTo>
                <a:cubicBezTo>
                  <a:pt x="21831" y="12615"/>
                  <a:pt x="21860" y="12649"/>
                  <a:pt x="21899" y="12689"/>
                </a:cubicBezTo>
                <a:lnTo>
                  <a:pt x="21899" y="12694"/>
                </a:lnTo>
                <a:lnTo>
                  <a:pt x="21871" y="12735"/>
                </a:lnTo>
                <a:lnTo>
                  <a:pt x="21849" y="12769"/>
                </a:lnTo>
                <a:lnTo>
                  <a:pt x="21774" y="12882"/>
                </a:lnTo>
                <a:lnTo>
                  <a:pt x="21747" y="12927"/>
                </a:lnTo>
                <a:cubicBezTo>
                  <a:pt x="21689" y="13019"/>
                  <a:pt x="21621" y="13121"/>
                  <a:pt x="21542" y="13229"/>
                </a:cubicBezTo>
                <a:cubicBezTo>
                  <a:pt x="21349" y="13473"/>
                  <a:pt x="21121" y="13706"/>
                  <a:pt x="20871" y="13921"/>
                </a:cubicBezTo>
                <a:cubicBezTo>
                  <a:pt x="20803" y="13979"/>
                  <a:pt x="20735" y="14036"/>
                  <a:pt x="20661" y="14092"/>
                </a:cubicBezTo>
                <a:lnTo>
                  <a:pt x="20656" y="14099"/>
                </a:lnTo>
                <a:cubicBezTo>
                  <a:pt x="20240" y="14416"/>
                  <a:pt x="19780" y="14684"/>
                  <a:pt x="19285" y="14894"/>
                </a:cubicBezTo>
                <a:cubicBezTo>
                  <a:pt x="18808" y="15093"/>
                  <a:pt x="18320" y="15229"/>
                  <a:pt x="17842" y="15297"/>
                </a:cubicBezTo>
                <a:cubicBezTo>
                  <a:pt x="17649" y="15319"/>
                  <a:pt x="17462" y="15331"/>
                  <a:pt x="17274" y="15331"/>
                </a:cubicBezTo>
                <a:cubicBezTo>
                  <a:pt x="17092" y="15331"/>
                  <a:pt x="16916" y="15319"/>
                  <a:pt x="16746" y="15297"/>
                </a:cubicBezTo>
                <a:cubicBezTo>
                  <a:pt x="16439" y="15258"/>
                  <a:pt x="16155" y="15177"/>
                  <a:pt x="15894" y="15075"/>
                </a:cubicBezTo>
                <a:cubicBezTo>
                  <a:pt x="15671" y="14978"/>
                  <a:pt x="15473" y="14865"/>
                  <a:pt x="15296" y="14729"/>
                </a:cubicBezTo>
                <a:cubicBezTo>
                  <a:pt x="15235" y="14684"/>
                  <a:pt x="15183" y="14632"/>
                  <a:pt x="15133" y="14581"/>
                </a:cubicBezTo>
                <a:cubicBezTo>
                  <a:pt x="15178" y="14530"/>
                  <a:pt x="15223" y="14474"/>
                  <a:pt x="15269" y="14411"/>
                </a:cubicBezTo>
                <a:cubicBezTo>
                  <a:pt x="15291" y="14382"/>
                  <a:pt x="15308" y="14343"/>
                  <a:pt x="15308" y="14291"/>
                </a:cubicBezTo>
                <a:cubicBezTo>
                  <a:pt x="15308" y="14240"/>
                  <a:pt x="15291" y="14189"/>
                  <a:pt x="15251" y="14149"/>
                </a:cubicBezTo>
                <a:cubicBezTo>
                  <a:pt x="15217" y="14115"/>
                  <a:pt x="15167" y="14092"/>
                  <a:pt x="15115" y="14092"/>
                </a:cubicBezTo>
                <a:cubicBezTo>
                  <a:pt x="15070" y="14092"/>
                  <a:pt x="15007" y="14110"/>
                  <a:pt x="14973" y="14149"/>
                </a:cubicBezTo>
                <a:cubicBezTo>
                  <a:pt x="14899" y="14246"/>
                  <a:pt x="14813" y="14330"/>
                  <a:pt x="14723" y="14416"/>
                </a:cubicBezTo>
                <a:cubicBezTo>
                  <a:pt x="14648" y="14490"/>
                  <a:pt x="14564" y="14564"/>
                  <a:pt x="14467" y="14637"/>
                </a:cubicBezTo>
                <a:cubicBezTo>
                  <a:pt x="14200" y="14836"/>
                  <a:pt x="13898" y="15012"/>
                  <a:pt x="13570" y="15156"/>
                </a:cubicBezTo>
                <a:cubicBezTo>
                  <a:pt x="13143" y="15326"/>
                  <a:pt x="12665" y="15450"/>
                  <a:pt x="12149" y="15524"/>
                </a:cubicBezTo>
                <a:cubicBezTo>
                  <a:pt x="12143" y="15531"/>
                  <a:pt x="12132" y="15531"/>
                  <a:pt x="12125" y="15531"/>
                </a:cubicBezTo>
                <a:cubicBezTo>
                  <a:pt x="11842" y="15565"/>
                  <a:pt x="11546" y="15581"/>
                  <a:pt x="11257" y="15581"/>
                </a:cubicBezTo>
                <a:cubicBezTo>
                  <a:pt x="10955" y="15581"/>
                  <a:pt x="10643" y="15565"/>
                  <a:pt x="10342" y="15524"/>
                </a:cubicBezTo>
                <a:cubicBezTo>
                  <a:pt x="9807" y="15445"/>
                  <a:pt x="9308" y="15314"/>
                  <a:pt x="8859" y="15127"/>
                </a:cubicBezTo>
                <a:cubicBezTo>
                  <a:pt x="8501" y="14973"/>
                  <a:pt x="8177" y="14786"/>
                  <a:pt x="7892" y="14569"/>
                </a:cubicBezTo>
                <a:cubicBezTo>
                  <a:pt x="7654" y="14382"/>
                  <a:pt x="7455" y="14178"/>
                  <a:pt x="7284" y="13968"/>
                </a:cubicBezTo>
                <a:cubicBezTo>
                  <a:pt x="7131" y="13763"/>
                  <a:pt x="7006" y="13546"/>
                  <a:pt x="6909" y="13320"/>
                </a:cubicBezTo>
                <a:cubicBezTo>
                  <a:pt x="6859" y="13200"/>
                  <a:pt x="6819" y="13076"/>
                  <a:pt x="6785" y="12950"/>
                </a:cubicBezTo>
                <a:cubicBezTo>
                  <a:pt x="6767" y="12882"/>
                  <a:pt x="6699" y="12830"/>
                  <a:pt x="6625" y="12830"/>
                </a:cubicBezTo>
                <a:cubicBezTo>
                  <a:pt x="6609" y="12830"/>
                  <a:pt x="6597" y="12830"/>
                  <a:pt x="6580" y="12837"/>
                </a:cubicBezTo>
                <a:cubicBezTo>
                  <a:pt x="6495" y="12859"/>
                  <a:pt x="6444" y="12950"/>
                  <a:pt x="6466" y="13035"/>
                </a:cubicBezTo>
                <a:cubicBezTo>
                  <a:pt x="6500" y="13160"/>
                  <a:pt x="6534" y="13280"/>
                  <a:pt x="6580" y="13399"/>
                </a:cubicBezTo>
                <a:cubicBezTo>
                  <a:pt x="6444" y="13496"/>
                  <a:pt x="6290" y="13580"/>
                  <a:pt x="6114" y="13661"/>
                </a:cubicBezTo>
                <a:cubicBezTo>
                  <a:pt x="5852" y="13769"/>
                  <a:pt x="5558" y="13848"/>
                  <a:pt x="5233" y="13894"/>
                </a:cubicBezTo>
                <a:cubicBezTo>
                  <a:pt x="5041" y="13916"/>
                  <a:pt x="4847" y="13928"/>
                  <a:pt x="4659" y="13928"/>
                </a:cubicBezTo>
                <a:cubicBezTo>
                  <a:pt x="4506" y="13928"/>
                  <a:pt x="4352" y="13921"/>
                  <a:pt x="4205" y="13905"/>
                </a:cubicBezTo>
                <a:cubicBezTo>
                  <a:pt x="4165" y="13900"/>
                  <a:pt x="4126" y="13894"/>
                  <a:pt x="4092" y="13894"/>
                </a:cubicBezTo>
                <a:lnTo>
                  <a:pt x="4108" y="13900"/>
                </a:lnTo>
                <a:cubicBezTo>
                  <a:pt x="3790" y="13853"/>
                  <a:pt x="3500" y="13780"/>
                  <a:pt x="3239" y="13677"/>
                </a:cubicBezTo>
                <a:cubicBezTo>
                  <a:pt x="2893" y="13524"/>
                  <a:pt x="2552" y="13331"/>
                  <a:pt x="2238" y="13087"/>
                </a:cubicBezTo>
                <a:cubicBezTo>
                  <a:pt x="1989" y="12893"/>
                  <a:pt x="1761" y="12672"/>
                  <a:pt x="1556" y="12428"/>
                </a:cubicBezTo>
                <a:cubicBezTo>
                  <a:pt x="1511" y="12371"/>
                  <a:pt x="1461" y="12313"/>
                  <a:pt x="1415" y="12258"/>
                </a:cubicBezTo>
                <a:lnTo>
                  <a:pt x="1427" y="12274"/>
                </a:lnTo>
                <a:cubicBezTo>
                  <a:pt x="1222" y="12007"/>
                  <a:pt x="1039" y="11712"/>
                  <a:pt x="887" y="11398"/>
                </a:cubicBezTo>
                <a:cubicBezTo>
                  <a:pt x="847" y="11319"/>
                  <a:pt x="813" y="11235"/>
                  <a:pt x="779" y="11154"/>
                </a:cubicBezTo>
                <a:lnTo>
                  <a:pt x="779" y="11167"/>
                </a:lnTo>
                <a:cubicBezTo>
                  <a:pt x="596" y="10734"/>
                  <a:pt x="472" y="10273"/>
                  <a:pt x="409" y="9808"/>
                </a:cubicBezTo>
                <a:cubicBezTo>
                  <a:pt x="347" y="9342"/>
                  <a:pt x="347" y="8865"/>
                  <a:pt x="404" y="8398"/>
                </a:cubicBezTo>
                <a:cubicBezTo>
                  <a:pt x="454" y="8052"/>
                  <a:pt x="551" y="7705"/>
                  <a:pt x="688" y="7370"/>
                </a:cubicBezTo>
                <a:lnTo>
                  <a:pt x="693" y="7359"/>
                </a:lnTo>
                <a:cubicBezTo>
                  <a:pt x="835" y="7023"/>
                  <a:pt x="1029" y="6700"/>
                  <a:pt x="1256" y="6399"/>
                </a:cubicBezTo>
                <a:cubicBezTo>
                  <a:pt x="1517" y="6069"/>
                  <a:pt x="1824" y="5762"/>
                  <a:pt x="2177" y="5495"/>
                </a:cubicBezTo>
                <a:cubicBezTo>
                  <a:pt x="2563" y="5200"/>
                  <a:pt x="2988" y="4949"/>
                  <a:pt x="3449" y="4750"/>
                </a:cubicBezTo>
                <a:cubicBezTo>
                  <a:pt x="3955" y="4540"/>
                  <a:pt x="4478" y="4393"/>
                  <a:pt x="5007" y="4325"/>
                </a:cubicBezTo>
                <a:cubicBezTo>
                  <a:pt x="5245" y="4291"/>
                  <a:pt x="5489" y="4280"/>
                  <a:pt x="5723" y="4280"/>
                </a:cubicBezTo>
                <a:cubicBezTo>
                  <a:pt x="5954" y="4280"/>
                  <a:pt x="6188" y="4291"/>
                  <a:pt x="6410" y="4319"/>
                </a:cubicBezTo>
                <a:cubicBezTo>
                  <a:pt x="6807" y="4375"/>
                  <a:pt x="7189" y="4484"/>
                  <a:pt x="7541" y="4626"/>
                </a:cubicBezTo>
                <a:cubicBezTo>
                  <a:pt x="7871" y="4768"/>
                  <a:pt x="8188" y="4955"/>
                  <a:pt x="8477" y="5177"/>
                </a:cubicBezTo>
                <a:cubicBezTo>
                  <a:pt x="8626" y="5296"/>
                  <a:pt x="8773" y="5427"/>
                  <a:pt x="8915" y="5557"/>
                </a:cubicBezTo>
                <a:lnTo>
                  <a:pt x="8927" y="5568"/>
                </a:lnTo>
                <a:cubicBezTo>
                  <a:pt x="8955" y="5592"/>
                  <a:pt x="8989" y="5602"/>
                  <a:pt x="9023" y="5602"/>
                </a:cubicBezTo>
                <a:cubicBezTo>
                  <a:pt x="9041" y="5602"/>
                  <a:pt x="9064" y="5597"/>
                  <a:pt x="9086" y="5586"/>
                </a:cubicBezTo>
                <a:cubicBezTo>
                  <a:pt x="9114" y="5568"/>
                  <a:pt x="9137" y="5534"/>
                  <a:pt x="9148" y="5495"/>
                </a:cubicBezTo>
                <a:cubicBezTo>
                  <a:pt x="9154" y="5466"/>
                  <a:pt x="9148" y="5432"/>
                  <a:pt x="9132" y="5410"/>
                </a:cubicBezTo>
                <a:cubicBezTo>
                  <a:pt x="9046" y="5296"/>
                  <a:pt x="8949" y="5188"/>
                  <a:pt x="8852" y="5086"/>
                </a:cubicBezTo>
                <a:cubicBezTo>
                  <a:pt x="8762" y="5001"/>
                  <a:pt x="8660" y="4915"/>
                  <a:pt x="8529" y="4807"/>
                </a:cubicBezTo>
                <a:cubicBezTo>
                  <a:pt x="8466" y="4762"/>
                  <a:pt x="8404" y="4716"/>
                  <a:pt x="8336" y="4671"/>
                </a:cubicBezTo>
                <a:cubicBezTo>
                  <a:pt x="8336" y="4666"/>
                  <a:pt x="8330" y="4666"/>
                  <a:pt x="8325" y="4666"/>
                </a:cubicBezTo>
                <a:lnTo>
                  <a:pt x="8330" y="4666"/>
                </a:lnTo>
                <a:lnTo>
                  <a:pt x="8325" y="4660"/>
                </a:lnTo>
                <a:lnTo>
                  <a:pt x="8336" y="4648"/>
                </a:lnTo>
                <a:cubicBezTo>
                  <a:pt x="8597" y="4131"/>
                  <a:pt x="8927" y="3632"/>
                  <a:pt x="9324" y="3171"/>
                </a:cubicBezTo>
                <a:cubicBezTo>
                  <a:pt x="9699" y="2733"/>
                  <a:pt x="10132" y="2329"/>
                  <a:pt x="10598" y="1972"/>
                </a:cubicBezTo>
                <a:cubicBezTo>
                  <a:pt x="10695" y="1902"/>
                  <a:pt x="10797" y="1826"/>
                  <a:pt x="10894" y="1756"/>
                </a:cubicBezTo>
                <a:lnTo>
                  <a:pt x="10893" y="1757"/>
                </a:lnTo>
                <a:cubicBezTo>
                  <a:pt x="10898" y="1753"/>
                  <a:pt x="10903" y="1750"/>
                  <a:pt x="10908" y="1746"/>
                </a:cubicBezTo>
                <a:cubicBezTo>
                  <a:pt x="10903" y="1750"/>
                  <a:pt x="10899" y="1753"/>
                  <a:pt x="10894" y="1756"/>
                </a:cubicBezTo>
                <a:lnTo>
                  <a:pt x="10903" y="1752"/>
                </a:lnTo>
                <a:cubicBezTo>
                  <a:pt x="10900" y="1755"/>
                  <a:pt x="10896" y="1759"/>
                  <a:pt x="10893" y="1762"/>
                </a:cubicBezTo>
                <a:lnTo>
                  <a:pt x="10910" y="1750"/>
                </a:lnTo>
                <a:lnTo>
                  <a:pt x="10910" y="1744"/>
                </a:lnTo>
                <a:cubicBezTo>
                  <a:pt x="10909" y="1745"/>
                  <a:pt x="10909" y="1746"/>
                  <a:pt x="10908" y="1746"/>
                </a:cubicBezTo>
                <a:cubicBezTo>
                  <a:pt x="10909" y="1746"/>
                  <a:pt x="10909" y="1745"/>
                  <a:pt x="10910" y="1744"/>
                </a:cubicBezTo>
                <a:cubicBezTo>
                  <a:pt x="11400" y="1409"/>
                  <a:pt x="11916" y="1128"/>
                  <a:pt x="12450" y="910"/>
                </a:cubicBezTo>
                <a:cubicBezTo>
                  <a:pt x="12569" y="858"/>
                  <a:pt x="12694" y="807"/>
                  <a:pt x="12820" y="761"/>
                </a:cubicBezTo>
                <a:lnTo>
                  <a:pt x="12807" y="761"/>
                </a:lnTo>
                <a:cubicBezTo>
                  <a:pt x="13319" y="580"/>
                  <a:pt x="13837" y="449"/>
                  <a:pt x="14354" y="375"/>
                </a:cubicBezTo>
                <a:cubicBezTo>
                  <a:pt x="14496" y="359"/>
                  <a:pt x="14637" y="341"/>
                  <a:pt x="14779" y="330"/>
                </a:cubicBezTo>
                <a:lnTo>
                  <a:pt x="14774" y="325"/>
                </a:lnTo>
                <a:cubicBezTo>
                  <a:pt x="14955" y="312"/>
                  <a:pt x="15138" y="307"/>
                  <a:pt x="15319" y="307"/>
                </a:cubicBezTo>
                <a:close/>
                <a:moveTo>
                  <a:pt x="15308" y="0"/>
                </a:moveTo>
                <a:cubicBezTo>
                  <a:pt x="14200" y="0"/>
                  <a:pt x="13098" y="267"/>
                  <a:pt x="12086" y="722"/>
                </a:cubicBezTo>
                <a:cubicBezTo>
                  <a:pt x="11519" y="978"/>
                  <a:pt x="10979" y="1307"/>
                  <a:pt x="10478" y="1676"/>
                </a:cubicBezTo>
                <a:cubicBezTo>
                  <a:pt x="9984" y="2046"/>
                  <a:pt x="9529" y="2466"/>
                  <a:pt x="9125" y="2927"/>
                </a:cubicBezTo>
                <a:cubicBezTo>
                  <a:pt x="8716" y="3404"/>
                  <a:pt x="8364" y="3915"/>
                  <a:pt x="8081" y="4477"/>
                </a:cubicBezTo>
                <a:cubicBezTo>
                  <a:pt x="8075" y="4484"/>
                  <a:pt x="8068" y="4495"/>
                  <a:pt x="8068" y="4501"/>
                </a:cubicBezTo>
                <a:cubicBezTo>
                  <a:pt x="8000" y="4466"/>
                  <a:pt x="7932" y="4427"/>
                  <a:pt x="7858" y="4393"/>
                </a:cubicBezTo>
                <a:cubicBezTo>
                  <a:pt x="7614" y="4273"/>
                  <a:pt x="7359" y="4177"/>
                  <a:pt x="7103" y="4102"/>
                </a:cubicBezTo>
                <a:cubicBezTo>
                  <a:pt x="6835" y="4029"/>
                  <a:pt x="6568" y="3978"/>
                  <a:pt x="6295" y="3950"/>
                </a:cubicBezTo>
                <a:cubicBezTo>
                  <a:pt x="6109" y="3932"/>
                  <a:pt x="5927" y="3921"/>
                  <a:pt x="5739" y="3921"/>
                </a:cubicBezTo>
                <a:cubicBezTo>
                  <a:pt x="5382" y="3921"/>
                  <a:pt x="5018" y="3955"/>
                  <a:pt x="4659" y="4023"/>
                </a:cubicBezTo>
                <a:cubicBezTo>
                  <a:pt x="4113" y="4120"/>
                  <a:pt x="3586" y="4301"/>
                  <a:pt x="3085" y="4540"/>
                </a:cubicBezTo>
                <a:cubicBezTo>
                  <a:pt x="2102" y="5006"/>
                  <a:pt x="1222" y="5746"/>
                  <a:pt x="664" y="6688"/>
                </a:cubicBezTo>
                <a:cubicBezTo>
                  <a:pt x="392" y="7160"/>
                  <a:pt x="199" y="7677"/>
                  <a:pt x="114" y="8217"/>
                </a:cubicBezTo>
                <a:cubicBezTo>
                  <a:pt x="0" y="8916"/>
                  <a:pt x="29" y="9638"/>
                  <a:pt x="182" y="10325"/>
                </a:cubicBezTo>
                <a:cubicBezTo>
                  <a:pt x="336" y="11002"/>
                  <a:pt x="614" y="11649"/>
                  <a:pt x="1011" y="12211"/>
                </a:cubicBezTo>
                <a:cubicBezTo>
                  <a:pt x="1409" y="12785"/>
                  <a:pt x="1920" y="13274"/>
                  <a:pt x="2523" y="13632"/>
                </a:cubicBezTo>
                <a:cubicBezTo>
                  <a:pt x="2812" y="13808"/>
                  <a:pt x="3131" y="13955"/>
                  <a:pt x="3460" y="14047"/>
                </a:cubicBezTo>
                <a:cubicBezTo>
                  <a:pt x="3796" y="14144"/>
                  <a:pt x="4147" y="14189"/>
                  <a:pt x="4495" y="14201"/>
                </a:cubicBezTo>
                <a:cubicBezTo>
                  <a:pt x="4539" y="14202"/>
                  <a:pt x="4583" y="14203"/>
                  <a:pt x="4627" y="14203"/>
                </a:cubicBezTo>
                <a:cubicBezTo>
                  <a:pt x="4943" y="14203"/>
                  <a:pt x="5265" y="14169"/>
                  <a:pt x="5574" y="14104"/>
                </a:cubicBezTo>
                <a:cubicBezTo>
                  <a:pt x="5909" y="14030"/>
                  <a:pt x="6239" y="13910"/>
                  <a:pt x="6534" y="13740"/>
                </a:cubicBezTo>
                <a:cubicBezTo>
                  <a:pt x="6586" y="13711"/>
                  <a:pt x="6636" y="13677"/>
                  <a:pt x="6683" y="13643"/>
                </a:cubicBezTo>
                <a:cubicBezTo>
                  <a:pt x="6728" y="13745"/>
                  <a:pt x="6780" y="13842"/>
                  <a:pt x="6830" y="13934"/>
                </a:cubicBezTo>
                <a:cubicBezTo>
                  <a:pt x="6995" y="14206"/>
                  <a:pt x="7194" y="14456"/>
                  <a:pt x="7420" y="14678"/>
                </a:cubicBezTo>
                <a:cubicBezTo>
                  <a:pt x="7654" y="14905"/>
                  <a:pt x="7926" y="15098"/>
                  <a:pt x="8205" y="15263"/>
                </a:cubicBezTo>
                <a:cubicBezTo>
                  <a:pt x="8495" y="15434"/>
                  <a:pt x="8807" y="15570"/>
                  <a:pt x="9125" y="15683"/>
                </a:cubicBezTo>
                <a:cubicBezTo>
                  <a:pt x="9444" y="15803"/>
                  <a:pt x="9773" y="15882"/>
                  <a:pt x="10108" y="15940"/>
                </a:cubicBezTo>
                <a:cubicBezTo>
                  <a:pt x="10462" y="16001"/>
                  <a:pt x="10814" y="16035"/>
                  <a:pt x="11171" y="16042"/>
                </a:cubicBezTo>
                <a:cubicBezTo>
                  <a:pt x="11208" y="16043"/>
                  <a:pt x="11244" y="16043"/>
                  <a:pt x="11281" y="16043"/>
                </a:cubicBezTo>
                <a:cubicBezTo>
                  <a:pt x="11933" y="16043"/>
                  <a:pt x="12587" y="15951"/>
                  <a:pt x="13206" y="15762"/>
                </a:cubicBezTo>
                <a:cubicBezTo>
                  <a:pt x="13609" y="15638"/>
                  <a:pt x="13995" y="15468"/>
                  <a:pt x="14354" y="15246"/>
                </a:cubicBezTo>
                <a:cubicBezTo>
                  <a:pt x="14569" y="15109"/>
                  <a:pt x="14774" y="14956"/>
                  <a:pt x="14950" y="14780"/>
                </a:cubicBezTo>
                <a:cubicBezTo>
                  <a:pt x="15160" y="14978"/>
                  <a:pt x="15388" y="15156"/>
                  <a:pt x="15637" y="15297"/>
                </a:cubicBezTo>
                <a:cubicBezTo>
                  <a:pt x="15791" y="15387"/>
                  <a:pt x="15962" y="15456"/>
                  <a:pt x="16132" y="15524"/>
                </a:cubicBezTo>
                <a:cubicBezTo>
                  <a:pt x="16285" y="15581"/>
                  <a:pt x="16450" y="15621"/>
                  <a:pt x="16615" y="15655"/>
                </a:cubicBezTo>
                <a:cubicBezTo>
                  <a:pt x="16868" y="15708"/>
                  <a:pt x="17127" y="15732"/>
                  <a:pt x="17388" y="15732"/>
                </a:cubicBezTo>
                <a:cubicBezTo>
                  <a:pt x="17484" y="15732"/>
                  <a:pt x="17581" y="15729"/>
                  <a:pt x="17677" y="15723"/>
                </a:cubicBezTo>
                <a:cubicBezTo>
                  <a:pt x="18041" y="15706"/>
                  <a:pt x="18411" y="15644"/>
                  <a:pt x="18768" y="15552"/>
                </a:cubicBezTo>
                <a:cubicBezTo>
                  <a:pt x="19132" y="15456"/>
                  <a:pt x="19484" y="15319"/>
                  <a:pt x="19825" y="15156"/>
                </a:cubicBezTo>
                <a:cubicBezTo>
                  <a:pt x="20155" y="15001"/>
                  <a:pt x="20462" y="14815"/>
                  <a:pt x="20758" y="14603"/>
                </a:cubicBezTo>
                <a:cubicBezTo>
                  <a:pt x="21047" y="14393"/>
                  <a:pt x="21320" y="14160"/>
                  <a:pt x="21559" y="13894"/>
                </a:cubicBezTo>
                <a:cubicBezTo>
                  <a:pt x="21786" y="13643"/>
                  <a:pt x="21991" y="13365"/>
                  <a:pt x="22133" y="13064"/>
                </a:cubicBezTo>
                <a:cubicBezTo>
                  <a:pt x="22149" y="13019"/>
                  <a:pt x="22172" y="12974"/>
                  <a:pt x="22190" y="12927"/>
                </a:cubicBezTo>
                <a:cubicBezTo>
                  <a:pt x="22229" y="12950"/>
                  <a:pt x="22269" y="12974"/>
                  <a:pt x="22303" y="12990"/>
                </a:cubicBezTo>
                <a:cubicBezTo>
                  <a:pt x="22490" y="13087"/>
                  <a:pt x="22695" y="13155"/>
                  <a:pt x="22899" y="13200"/>
                </a:cubicBezTo>
                <a:cubicBezTo>
                  <a:pt x="23180" y="13268"/>
                  <a:pt x="23472" y="13304"/>
                  <a:pt x="23762" y="13304"/>
                </a:cubicBezTo>
                <a:cubicBezTo>
                  <a:pt x="23836" y="13304"/>
                  <a:pt x="23911" y="13301"/>
                  <a:pt x="23985" y="13297"/>
                </a:cubicBezTo>
                <a:cubicBezTo>
                  <a:pt x="24672" y="13257"/>
                  <a:pt x="25337" y="13019"/>
                  <a:pt x="25906" y="12633"/>
                </a:cubicBezTo>
                <a:cubicBezTo>
                  <a:pt x="26479" y="12251"/>
                  <a:pt x="26951" y="11728"/>
                  <a:pt x="27304" y="11138"/>
                </a:cubicBezTo>
                <a:cubicBezTo>
                  <a:pt x="27485" y="10837"/>
                  <a:pt x="27627" y="10519"/>
                  <a:pt x="27740" y="10189"/>
                </a:cubicBezTo>
                <a:cubicBezTo>
                  <a:pt x="27855" y="9859"/>
                  <a:pt x="27923" y="9518"/>
                  <a:pt x="27963" y="9171"/>
                </a:cubicBezTo>
                <a:cubicBezTo>
                  <a:pt x="28042" y="8445"/>
                  <a:pt x="27929" y="7705"/>
                  <a:pt x="27672" y="7023"/>
                </a:cubicBezTo>
                <a:cubicBezTo>
                  <a:pt x="27399" y="6302"/>
                  <a:pt x="26969" y="5637"/>
                  <a:pt x="26383" y="5132"/>
                </a:cubicBezTo>
                <a:cubicBezTo>
                  <a:pt x="26093" y="4876"/>
                  <a:pt x="25763" y="4660"/>
                  <a:pt x="25417" y="4501"/>
                </a:cubicBezTo>
                <a:cubicBezTo>
                  <a:pt x="25133" y="4370"/>
                  <a:pt x="24832" y="4291"/>
                  <a:pt x="24525" y="4246"/>
                </a:cubicBezTo>
                <a:cubicBezTo>
                  <a:pt x="24281" y="4205"/>
                  <a:pt x="24031" y="4188"/>
                  <a:pt x="23780" y="4188"/>
                </a:cubicBezTo>
                <a:cubicBezTo>
                  <a:pt x="23683" y="4188"/>
                  <a:pt x="23581" y="4188"/>
                  <a:pt x="23486" y="4194"/>
                </a:cubicBezTo>
                <a:cubicBezTo>
                  <a:pt x="23132" y="4217"/>
                  <a:pt x="22786" y="4273"/>
                  <a:pt x="22456" y="4375"/>
                </a:cubicBezTo>
                <a:cubicBezTo>
                  <a:pt x="22235" y="4443"/>
                  <a:pt x="22025" y="4535"/>
                  <a:pt x="21826" y="4655"/>
                </a:cubicBezTo>
                <a:cubicBezTo>
                  <a:pt x="21808" y="4580"/>
                  <a:pt x="21774" y="4511"/>
                  <a:pt x="21747" y="4443"/>
                </a:cubicBezTo>
                <a:cubicBezTo>
                  <a:pt x="21724" y="4364"/>
                  <a:pt x="21706" y="4285"/>
                  <a:pt x="21684" y="4205"/>
                </a:cubicBezTo>
                <a:cubicBezTo>
                  <a:pt x="21661" y="4115"/>
                  <a:pt x="21632" y="4029"/>
                  <a:pt x="21598" y="3944"/>
                </a:cubicBezTo>
                <a:cubicBezTo>
                  <a:pt x="21542" y="3785"/>
                  <a:pt x="21474" y="3632"/>
                  <a:pt x="21399" y="3483"/>
                </a:cubicBezTo>
                <a:cubicBezTo>
                  <a:pt x="21241" y="3182"/>
                  <a:pt x="21042" y="2898"/>
                  <a:pt x="20826" y="2636"/>
                </a:cubicBezTo>
                <a:cubicBezTo>
                  <a:pt x="20604" y="2376"/>
                  <a:pt x="20354" y="2132"/>
                  <a:pt x="20092" y="1909"/>
                </a:cubicBezTo>
                <a:cubicBezTo>
                  <a:pt x="19831" y="1682"/>
                  <a:pt x="19558" y="1477"/>
                  <a:pt x="19269" y="1290"/>
                </a:cubicBezTo>
                <a:cubicBezTo>
                  <a:pt x="18991" y="1102"/>
                  <a:pt x="18695" y="932"/>
                  <a:pt x="18399" y="773"/>
                </a:cubicBezTo>
                <a:cubicBezTo>
                  <a:pt x="18110" y="625"/>
                  <a:pt x="17819" y="483"/>
                  <a:pt x="17512" y="375"/>
                </a:cubicBezTo>
                <a:cubicBezTo>
                  <a:pt x="16933" y="165"/>
                  <a:pt x="16314" y="45"/>
                  <a:pt x="15700" y="11"/>
                </a:cubicBezTo>
                <a:cubicBezTo>
                  <a:pt x="15569" y="0"/>
                  <a:pt x="15439" y="0"/>
                  <a:pt x="1530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1" name="Google Shape;2761;p35"/>
          <p:cNvSpPr>
            <a:spLocks noChangeArrowheads="1"/>
          </p:cNvSpPr>
          <p:nvPr/>
        </p:nvSpPr>
        <p:spPr bwMode="auto">
          <a:xfrm>
            <a:off x="6416675" y="2154238"/>
            <a:ext cx="862013" cy="403225"/>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2" name="Google Shape;2762;p35"/>
          <p:cNvSpPr>
            <a:spLocks noChangeArrowheads="1"/>
          </p:cNvSpPr>
          <p:nvPr/>
        </p:nvSpPr>
        <p:spPr bwMode="auto">
          <a:xfrm>
            <a:off x="6421438" y="2395538"/>
            <a:ext cx="4762" cy="6350"/>
          </a:xfrm>
          <a:custGeom>
            <a:avLst/>
            <a:gdLst>
              <a:gd name="T0" fmla="*/ 0 w 131"/>
              <a:gd name="T1" fmla="*/ 0 h 175"/>
              <a:gd name="T2" fmla="*/ 131 w 131"/>
              <a:gd name="T3" fmla="*/ 175 h 175"/>
            </a:gdLst>
            <a:ahLst/>
            <a:cxnLst/>
            <a:rect l="T0" t="T1" r="T2" b="T3"/>
            <a:pathLst>
              <a:path w="131" h="175" extrusionOk="0">
                <a:moveTo>
                  <a:pt x="130" y="1"/>
                </a:moveTo>
                <a:cubicBezTo>
                  <a:pt x="107" y="34"/>
                  <a:pt x="85" y="68"/>
                  <a:pt x="63" y="96"/>
                </a:cubicBezTo>
                <a:cubicBezTo>
                  <a:pt x="40" y="125"/>
                  <a:pt x="17" y="153"/>
                  <a:pt x="1" y="175"/>
                </a:cubicBezTo>
                <a:cubicBezTo>
                  <a:pt x="17" y="153"/>
                  <a:pt x="40" y="125"/>
                  <a:pt x="63" y="102"/>
                </a:cubicBezTo>
                <a:cubicBezTo>
                  <a:pt x="85" y="68"/>
                  <a:pt x="107" y="34"/>
                  <a:pt x="1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3" name="Google Shape;2763;p35"/>
          <p:cNvSpPr>
            <a:spLocks noChangeArrowheads="1"/>
          </p:cNvSpPr>
          <p:nvPr/>
        </p:nvSpPr>
        <p:spPr bwMode="auto">
          <a:xfrm>
            <a:off x="6413500" y="2376488"/>
            <a:ext cx="12700" cy="25400"/>
          </a:xfrm>
          <a:custGeom>
            <a:avLst/>
            <a:gdLst>
              <a:gd name="T0" fmla="*/ 0 w 320"/>
              <a:gd name="T1" fmla="*/ 0 h 655"/>
              <a:gd name="T2" fmla="*/ 320 w 320"/>
              <a:gd name="T3" fmla="*/ 655 h 655"/>
            </a:gdLst>
            <a:ahLst/>
            <a:cxnLst/>
            <a:rect l="T0" t="T1" r="T2" b="T3"/>
            <a:pathLst>
              <a:path w="320" h="655" extrusionOk="0">
                <a:moveTo>
                  <a:pt x="97" y="1"/>
                </a:moveTo>
                <a:cubicBezTo>
                  <a:pt x="81" y="1"/>
                  <a:pt x="58" y="6"/>
                  <a:pt x="47" y="19"/>
                </a:cubicBezTo>
                <a:cubicBezTo>
                  <a:pt x="23" y="35"/>
                  <a:pt x="13" y="58"/>
                  <a:pt x="6" y="80"/>
                </a:cubicBezTo>
                <a:cubicBezTo>
                  <a:pt x="0" y="109"/>
                  <a:pt x="13" y="126"/>
                  <a:pt x="23" y="148"/>
                </a:cubicBezTo>
                <a:cubicBezTo>
                  <a:pt x="63" y="223"/>
                  <a:pt x="108" y="297"/>
                  <a:pt x="154" y="365"/>
                </a:cubicBezTo>
                <a:cubicBezTo>
                  <a:pt x="149" y="365"/>
                  <a:pt x="142" y="371"/>
                  <a:pt x="137" y="376"/>
                </a:cubicBezTo>
                <a:cubicBezTo>
                  <a:pt x="115" y="394"/>
                  <a:pt x="97" y="416"/>
                  <a:pt x="92" y="450"/>
                </a:cubicBezTo>
                <a:cubicBezTo>
                  <a:pt x="86" y="478"/>
                  <a:pt x="97" y="501"/>
                  <a:pt x="115" y="530"/>
                </a:cubicBezTo>
                <a:cubicBezTo>
                  <a:pt x="137" y="575"/>
                  <a:pt x="160" y="615"/>
                  <a:pt x="188" y="654"/>
                </a:cubicBezTo>
                <a:cubicBezTo>
                  <a:pt x="205" y="632"/>
                  <a:pt x="228" y="604"/>
                  <a:pt x="251" y="575"/>
                </a:cubicBezTo>
                <a:cubicBezTo>
                  <a:pt x="273" y="546"/>
                  <a:pt x="296" y="512"/>
                  <a:pt x="319" y="478"/>
                </a:cubicBezTo>
                <a:cubicBezTo>
                  <a:pt x="313" y="467"/>
                  <a:pt x="307" y="450"/>
                  <a:pt x="302" y="439"/>
                </a:cubicBezTo>
                <a:cubicBezTo>
                  <a:pt x="251" y="302"/>
                  <a:pt x="205" y="166"/>
                  <a:pt x="165" y="30"/>
                </a:cubicBezTo>
                <a:cubicBezTo>
                  <a:pt x="154" y="12"/>
                  <a:pt x="126" y="1"/>
                  <a:pt x="97" y="1"/>
                </a:cubicBezTo>
                <a:close/>
              </a:path>
            </a:pathLst>
          </a:custGeom>
          <a:solidFill>
            <a:srgbClr val="6DCBE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4" name="Google Shape;2764;p35"/>
          <p:cNvSpPr>
            <a:spLocks noChangeArrowheads="1"/>
          </p:cNvSpPr>
          <p:nvPr/>
        </p:nvSpPr>
        <p:spPr bwMode="auto">
          <a:xfrm>
            <a:off x="6421438" y="2395538"/>
            <a:ext cx="14287" cy="22225"/>
          </a:xfrm>
          <a:custGeom>
            <a:avLst/>
            <a:gdLst>
              <a:gd name="T0" fmla="*/ 0 w 358"/>
              <a:gd name="T1" fmla="*/ 0 h 569"/>
              <a:gd name="T2" fmla="*/ 358 w 358"/>
              <a:gd name="T3" fmla="*/ 569 h 569"/>
            </a:gdLst>
            <a:ahLst/>
            <a:cxnLst/>
            <a:rect l="T0" t="T1" r="T2" b="T3"/>
            <a:pathLst>
              <a:path w="358" h="569" extrusionOk="0">
                <a:moveTo>
                  <a:pt x="131" y="0"/>
                </a:moveTo>
                <a:cubicBezTo>
                  <a:pt x="108" y="34"/>
                  <a:pt x="85" y="68"/>
                  <a:pt x="63" y="103"/>
                </a:cubicBezTo>
                <a:cubicBezTo>
                  <a:pt x="40" y="126"/>
                  <a:pt x="17" y="154"/>
                  <a:pt x="0" y="176"/>
                </a:cubicBezTo>
                <a:cubicBezTo>
                  <a:pt x="80" y="318"/>
                  <a:pt x="165" y="449"/>
                  <a:pt x="250" y="569"/>
                </a:cubicBezTo>
                <a:cubicBezTo>
                  <a:pt x="284" y="523"/>
                  <a:pt x="324" y="478"/>
                  <a:pt x="358" y="427"/>
                </a:cubicBezTo>
                <a:cubicBezTo>
                  <a:pt x="273" y="291"/>
                  <a:pt x="200" y="148"/>
                  <a:pt x="131"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5" name="Google Shape;2765;p35"/>
          <p:cNvSpPr>
            <a:spLocks noChangeArrowheads="1"/>
          </p:cNvSpPr>
          <p:nvPr/>
        </p:nvSpPr>
        <p:spPr bwMode="auto">
          <a:xfrm>
            <a:off x="6419850" y="2378075"/>
            <a:ext cx="855663" cy="179388"/>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6" name="Google Shape;2766;p35"/>
          <p:cNvSpPr>
            <a:spLocks noChangeArrowheads="1"/>
          </p:cNvSpPr>
          <p:nvPr/>
        </p:nvSpPr>
        <p:spPr bwMode="auto">
          <a:xfrm>
            <a:off x="6402388" y="2139950"/>
            <a:ext cx="887412" cy="428625"/>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7" name="Google Shape;2767;p35"/>
          <p:cNvSpPr>
            <a:spLocks noChangeArrowheads="1"/>
          </p:cNvSpPr>
          <p:nvPr/>
        </p:nvSpPr>
        <p:spPr bwMode="auto">
          <a:xfrm rot="1805968">
            <a:off x="5314950" y="2670175"/>
            <a:ext cx="252413" cy="682625"/>
          </a:xfrm>
          <a:custGeom>
            <a:avLst/>
            <a:gdLst>
              <a:gd name="T0" fmla="*/ 0 w 6523"/>
              <a:gd name="T1" fmla="*/ 0 h 17657"/>
              <a:gd name="T2" fmla="*/ 6523 w 6523"/>
              <a:gd name="T3" fmla="*/ 17657 h 17657"/>
            </a:gdLst>
            <a:ahLst/>
            <a:cxnLst/>
            <a:rect l="T0" t="T1" r="T2" b="T3"/>
            <a:pathLst>
              <a:path w="6523" h="17657" extrusionOk="0">
                <a:moveTo>
                  <a:pt x="4580" y="324"/>
                </a:moveTo>
                <a:lnTo>
                  <a:pt x="4580" y="329"/>
                </a:lnTo>
                <a:cubicBezTo>
                  <a:pt x="4762" y="932"/>
                  <a:pt x="4933" y="1556"/>
                  <a:pt x="5075" y="2062"/>
                </a:cubicBezTo>
                <a:lnTo>
                  <a:pt x="5080" y="2086"/>
                </a:lnTo>
                <a:cubicBezTo>
                  <a:pt x="5296" y="2893"/>
                  <a:pt x="5523" y="3722"/>
                  <a:pt x="5791" y="4540"/>
                </a:cubicBezTo>
                <a:cubicBezTo>
                  <a:pt x="5847" y="4727"/>
                  <a:pt x="5909" y="4915"/>
                  <a:pt x="5977" y="5102"/>
                </a:cubicBezTo>
                <a:lnTo>
                  <a:pt x="5995" y="5154"/>
                </a:lnTo>
                <a:lnTo>
                  <a:pt x="6006" y="5188"/>
                </a:lnTo>
                <a:lnTo>
                  <a:pt x="6046" y="5301"/>
                </a:lnTo>
                <a:lnTo>
                  <a:pt x="6085" y="5427"/>
                </a:lnTo>
                <a:cubicBezTo>
                  <a:pt x="6085" y="5427"/>
                  <a:pt x="6085" y="5432"/>
                  <a:pt x="6092" y="5432"/>
                </a:cubicBezTo>
                <a:cubicBezTo>
                  <a:pt x="6098" y="5450"/>
                  <a:pt x="6103" y="5466"/>
                  <a:pt x="6103" y="5484"/>
                </a:cubicBezTo>
                <a:cubicBezTo>
                  <a:pt x="5830" y="5421"/>
                  <a:pt x="5615" y="5375"/>
                  <a:pt x="5432" y="5341"/>
                </a:cubicBezTo>
                <a:cubicBezTo>
                  <a:pt x="5159" y="5285"/>
                  <a:pt x="4876" y="5233"/>
                  <a:pt x="4603" y="5233"/>
                </a:cubicBezTo>
                <a:cubicBezTo>
                  <a:pt x="4466" y="5233"/>
                  <a:pt x="4456" y="5330"/>
                  <a:pt x="4415" y="5443"/>
                </a:cubicBezTo>
                <a:cubicBezTo>
                  <a:pt x="4375" y="5586"/>
                  <a:pt x="4336" y="5723"/>
                  <a:pt x="4296" y="5859"/>
                </a:cubicBezTo>
                <a:cubicBezTo>
                  <a:pt x="4228" y="6085"/>
                  <a:pt x="4176" y="6313"/>
                  <a:pt x="4136" y="6541"/>
                </a:cubicBezTo>
                <a:cubicBezTo>
                  <a:pt x="4063" y="6950"/>
                  <a:pt x="4018" y="7365"/>
                  <a:pt x="3995" y="7819"/>
                </a:cubicBezTo>
                <a:cubicBezTo>
                  <a:pt x="3950" y="8655"/>
                  <a:pt x="3984" y="9495"/>
                  <a:pt x="4091" y="10319"/>
                </a:cubicBezTo>
                <a:cubicBezTo>
                  <a:pt x="4194" y="11047"/>
                  <a:pt x="4370" y="11797"/>
                  <a:pt x="4614" y="12547"/>
                </a:cubicBezTo>
                <a:cubicBezTo>
                  <a:pt x="4836" y="13211"/>
                  <a:pt x="5120" y="13905"/>
                  <a:pt x="5484" y="14666"/>
                </a:cubicBezTo>
                <a:cubicBezTo>
                  <a:pt x="5608" y="14921"/>
                  <a:pt x="5751" y="15206"/>
                  <a:pt x="5943" y="15581"/>
                </a:cubicBezTo>
                <a:cubicBezTo>
                  <a:pt x="5983" y="15660"/>
                  <a:pt x="6029" y="15746"/>
                  <a:pt x="6074" y="15831"/>
                </a:cubicBezTo>
                <a:lnTo>
                  <a:pt x="6069" y="15831"/>
                </a:lnTo>
                <a:cubicBezTo>
                  <a:pt x="5972" y="15780"/>
                  <a:pt x="5875" y="15729"/>
                  <a:pt x="5778" y="15678"/>
                </a:cubicBezTo>
                <a:cubicBezTo>
                  <a:pt x="5552" y="15558"/>
                  <a:pt x="5353" y="15439"/>
                  <a:pt x="5172" y="15325"/>
                </a:cubicBezTo>
                <a:cubicBezTo>
                  <a:pt x="4989" y="15206"/>
                  <a:pt x="4807" y="15081"/>
                  <a:pt x="4592" y="14928"/>
                </a:cubicBezTo>
                <a:cubicBezTo>
                  <a:pt x="4427" y="14813"/>
                  <a:pt x="4244" y="14677"/>
                  <a:pt x="4034" y="14512"/>
                </a:cubicBezTo>
                <a:cubicBezTo>
                  <a:pt x="4017" y="14498"/>
                  <a:pt x="4001" y="14492"/>
                  <a:pt x="3985" y="14492"/>
                </a:cubicBezTo>
                <a:cubicBezTo>
                  <a:pt x="3831" y="14492"/>
                  <a:pt x="3731" y="15078"/>
                  <a:pt x="3716" y="15160"/>
                </a:cubicBezTo>
                <a:cubicBezTo>
                  <a:pt x="3677" y="15456"/>
                  <a:pt x="3677" y="15757"/>
                  <a:pt x="3693" y="16053"/>
                </a:cubicBezTo>
                <a:cubicBezTo>
                  <a:pt x="3711" y="16269"/>
                  <a:pt x="3740" y="16513"/>
                  <a:pt x="3785" y="16791"/>
                </a:cubicBezTo>
                <a:cubicBezTo>
                  <a:pt x="3801" y="16893"/>
                  <a:pt x="3819" y="16995"/>
                  <a:pt x="3842" y="17098"/>
                </a:cubicBezTo>
                <a:lnTo>
                  <a:pt x="3842" y="17121"/>
                </a:lnTo>
                <a:cubicBezTo>
                  <a:pt x="3842" y="17126"/>
                  <a:pt x="3847" y="17137"/>
                  <a:pt x="3847" y="17144"/>
                </a:cubicBezTo>
                <a:lnTo>
                  <a:pt x="3842" y="17144"/>
                </a:lnTo>
                <a:lnTo>
                  <a:pt x="3842" y="17150"/>
                </a:lnTo>
                <a:lnTo>
                  <a:pt x="3830" y="17132"/>
                </a:lnTo>
                <a:lnTo>
                  <a:pt x="3795" y="17087"/>
                </a:lnTo>
                <a:cubicBezTo>
                  <a:pt x="3756" y="17047"/>
                  <a:pt x="3722" y="17001"/>
                  <a:pt x="3688" y="16956"/>
                </a:cubicBezTo>
                <a:cubicBezTo>
                  <a:pt x="3176" y="16285"/>
                  <a:pt x="2733" y="15524"/>
                  <a:pt x="2376" y="14677"/>
                </a:cubicBezTo>
                <a:cubicBezTo>
                  <a:pt x="2028" y="13853"/>
                  <a:pt x="1768" y="12961"/>
                  <a:pt x="1603" y="12023"/>
                </a:cubicBezTo>
                <a:cubicBezTo>
                  <a:pt x="1563" y="11808"/>
                  <a:pt x="1529" y="11598"/>
                  <a:pt x="1500" y="11382"/>
                </a:cubicBezTo>
                <a:lnTo>
                  <a:pt x="1495" y="11388"/>
                </a:lnTo>
                <a:cubicBezTo>
                  <a:pt x="1495" y="11382"/>
                  <a:pt x="1489" y="11370"/>
                  <a:pt x="1489" y="11359"/>
                </a:cubicBezTo>
                <a:cubicBezTo>
                  <a:pt x="1319" y="10040"/>
                  <a:pt x="1307" y="8626"/>
                  <a:pt x="1461" y="7142"/>
                </a:cubicBezTo>
                <a:cubicBezTo>
                  <a:pt x="1483" y="6943"/>
                  <a:pt x="1500" y="6801"/>
                  <a:pt x="1523" y="6665"/>
                </a:cubicBezTo>
                <a:cubicBezTo>
                  <a:pt x="1529" y="6631"/>
                  <a:pt x="1534" y="6602"/>
                  <a:pt x="1534" y="6575"/>
                </a:cubicBezTo>
                <a:lnTo>
                  <a:pt x="1529" y="6581"/>
                </a:lnTo>
                <a:cubicBezTo>
                  <a:pt x="1608" y="6017"/>
                  <a:pt x="1710" y="5438"/>
                  <a:pt x="1830" y="4853"/>
                </a:cubicBezTo>
                <a:cubicBezTo>
                  <a:pt x="1841" y="4790"/>
                  <a:pt x="1807" y="4727"/>
                  <a:pt x="1750" y="4711"/>
                </a:cubicBezTo>
                <a:cubicBezTo>
                  <a:pt x="1744" y="4711"/>
                  <a:pt x="1733" y="4705"/>
                  <a:pt x="1721" y="4705"/>
                </a:cubicBezTo>
                <a:lnTo>
                  <a:pt x="1705" y="4705"/>
                </a:lnTo>
                <a:cubicBezTo>
                  <a:pt x="1699" y="4700"/>
                  <a:pt x="1694" y="4700"/>
                  <a:pt x="1687" y="4700"/>
                </a:cubicBezTo>
                <a:cubicBezTo>
                  <a:pt x="1619" y="4682"/>
                  <a:pt x="1551" y="4671"/>
                  <a:pt x="1477" y="4654"/>
                </a:cubicBezTo>
                <a:cubicBezTo>
                  <a:pt x="1427" y="4648"/>
                  <a:pt x="1387" y="4637"/>
                  <a:pt x="1341" y="4632"/>
                </a:cubicBezTo>
                <a:cubicBezTo>
                  <a:pt x="1217" y="4603"/>
                  <a:pt x="1097" y="4574"/>
                  <a:pt x="989" y="4546"/>
                </a:cubicBezTo>
                <a:cubicBezTo>
                  <a:pt x="858" y="4512"/>
                  <a:pt x="732" y="4478"/>
                  <a:pt x="608" y="4438"/>
                </a:cubicBezTo>
                <a:lnTo>
                  <a:pt x="574" y="4433"/>
                </a:lnTo>
                <a:cubicBezTo>
                  <a:pt x="574" y="4433"/>
                  <a:pt x="432" y="4386"/>
                  <a:pt x="426" y="4386"/>
                </a:cubicBezTo>
                <a:cubicBezTo>
                  <a:pt x="420" y="4381"/>
                  <a:pt x="415" y="4381"/>
                  <a:pt x="404" y="4375"/>
                </a:cubicBezTo>
                <a:cubicBezTo>
                  <a:pt x="494" y="4250"/>
                  <a:pt x="591" y="4113"/>
                  <a:pt x="693" y="3977"/>
                </a:cubicBezTo>
                <a:cubicBezTo>
                  <a:pt x="1784" y="2574"/>
                  <a:pt x="3187" y="1427"/>
                  <a:pt x="4409" y="460"/>
                </a:cubicBezTo>
                <a:cubicBezTo>
                  <a:pt x="4466" y="415"/>
                  <a:pt x="4524" y="370"/>
                  <a:pt x="4580" y="324"/>
                </a:cubicBezTo>
                <a:close/>
                <a:moveTo>
                  <a:pt x="4603" y="0"/>
                </a:moveTo>
                <a:cubicBezTo>
                  <a:pt x="4580" y="0"/>
                  <a:pt x="4558" y="6"/>
                  <a:pt x="4540" y="17"/>
                </a:cubicBezTo>
                <a:cubicBezTo>
                  <a:pt x="4456" y="74"/>
                  <a:pt x="4375" y="125"/>
                  <a:pt x="4291" y="182"/>
                </a:cubicBezTo>
                <a:cubicBezTo>
                  <a:pt x="4205" y="245"/>
                  <a:pt x="4115" y="307"/>
                  <a:pt x="4029" y="370"/>
                </a:cubicBezTo>
                <a:cubicBezTo>
                  <a:pt x="3853" y="500"/>
                  <a:pt x="3677" y="630"/>
                  <a:pt x="3506" y="767"/>
                </a:cubicBezTo>
                <a:cubicBezTo>
                  <a:pt x="3165" y="1029"/>
                  <a:pt x="2835" y="1312"/>
                  <a:pt x="2518" y="1597"/>
                </a:cubicBezTo>
                <a:cubicBezTo>
                  <a:pt x="1875" y="2170"/>
                  <a:pt x="1267" y="2791"/>
                  <a:pt x="722" y="3460"/>
                </a:cubicBezTo>
                <a:cubicBezTo>
                  <a:pt x="596" y="3614"/>
                  <a:pt x="477" y="3773"/>
                  <a:pt x="357" y="3938"/>
                </a:cubicBezTo>
                <a:cubicBezTo>
                  <a:pt x="267" y="4052"/>
                  <a:pt x="182" y="4171"/>
                  <a:pt x="92" y="4284"/>
                </a:cubicBezTo>
                <a:cubicBezTo>
                  <a:pt x="63" y="4325"/>
                  <a:pt x="34" y="4364"/>
                  <a:pt x="17" y="4404"/>
                </a:cubicBezTo>
                <a:cubicBezTo>
                  <a:pt x="0" y="4449"/>
                  <a:pt x="6" y="4506"/>
                  <a:pt x="40" y="4540"/>
                </a:cubicBezTo>
                <a:cubicBezTo>
                  <a:pt x="68" y="4569"/>
                  <a:pt x="108" y="4580"/>
                  <a:pt x="147" y="4591"/>
                </a:cubicBezTo>
                <a:cubicBezTo>
                  <a:pt x="409" y="4654"/>
                  <a:pt x="659" y="4739"/>
                  <a:pt x="915" y="4824"/>
                </a:cubicBezTo>
                <a:cubicBezTo>
                  <a:pt x="1028" y="4864"/>
                  <a:pt x="1142" y="4898"/>
                  <a:pt x="1256" y="4926"/>
                </a:cubicBezTo>
                <a:cubicBezTo>
                  <a:pt x="1358" y="4949"/>
                  <a:pt x="1461" y="4966"/>
                  <a:pt x="1563" y="4966"/>
                </a:cubicBezTo>
                <a:cubicBezTo>
                  <a:pt x="1296" y="6302"/>
                  <a:pt x="1142" y="7654"/>
                  <a:pt x="1131" y="9012"/>
                </a:cubicBezTo>
                <a:cubicBezTo>
                  <a:pt x="1114" y="10433"/>
                  <a:pt x="1273" y="11865"/>
                  <a:pt x="1648" y="13234"/>
                </a:cubicBezTo>
                <a:cubicBezTo>
                  <a:pt x="2023" y="14603"/>
                  <a:pt x="2636" y="15904"/>
                  <a:pt x="3483" y="17042"/>
                </a:cubicBezTo>
                <a:cubicBezTo>
                  <a:pt x="3546" y="17132"/>
                  <a:pt x="3614" y="17218"/>
                  <a:pt x="3682" y="17302"/>
                </a:cubicBezTo>
                <a:cubicBezTo>
                  <a:pt x="3761" y="17405"/>
                  <a:pt x="3881" y="17638"/>
                  <a:pt x="4023" y="17656"/>
                </a:cubicBezTo>
                <a:cubicBezTo>
                  <a:pt x="4030" y="17657"/>
                  <a:pt x="4036" y="17657"/>
                  <a:pt x="4043" y="17657"/>
                </a:cubicBezTo>
                <a:cubicBezTo>
                  <a:pt x="4110" y="17657"/>
                  <a:pt x="4171" y="17608"/>
                  <a:pt x="4176" y="17541"/>
                </a:cubicBezTo>
                <a:cubicBezTo>
                  <a:pt x="4183" y="17525"/>
                  <a:pt x="4176" y="17507"/>
                  <a:pt x="4176" y="17491"/>
                </a:cubicBezTo>
                <a:cubicBezTo>
                  <a:pt x="4136" y="17263"/>
                  <a:pt x="4097" y="17042"/>
                  <a:pt x="4068" y="16820"/>
                </a:cubicBezTo>
                <a:lnTo>
                  <a:pt x="4068" y="16814"/>
                </a:lnTo>
                <a:lnTo>
                  <a:pt x="4068" y="16809"/>
                </a:lnTo>
                <a:cubicBezTo>
                  <a:pt x="4068" y="16809"/>
                  <a:pt x="4068" y="16803"/>
                  <a:pt x="4063" y="16796"/>
                </a:cubicBezTo>
                <a:lnTo>
                  <a:pt x="4063" y="16791"/>
                </a:lnTo>
                <a:cubicBezTo>
                  <a:pt x="4029" y="16490"/>
                  <a:pt x="4006" y="16190"/>
                  <a:pt x="4000" y="15883"/>
                </a:cubicBezTo>
                <a:cubicBezTo>
                  <a:pt x="3995" y="15581"/>
                  <a:pt x="4006" y="15280"/>
                  <a:pt x="4046" y="14978"/>
                </a:cubicBezTo>
                <a:cubicBezTo>
                  <a:pt x="4052" y="14928"/>
                  <a:pt x="4063" y="14871"/>
                  <a:pt x="4068" y="14819"/>
                </a:cubicBezTo>
                <a:cubicBezTo>
                  <a:pt x="4210" y="14921"/>
                  <a:pt x="4346" y="15030"/>
                  <a:pt x="4483" y="15138"/>
                </a:cubicBezTo>
                <a:cubicBezTo>
                  <a:pt x="4671" y="15285"/>
                  <a:pt x="4865" y="15427"/>
                  <a:pt x="5057" y="15564"/>
                </a:cubicBezTo>
                <a:cubicBezTo>
                  <a:pt x="5403" y="15808"/>
                  <a:pt x="5757" y="16012"/>
                  <a:pt x="6143" y="16183"/>
                </a:cubicBezTo>
                <a:cubicBezTo>
                  <a:pt x="6194" y="16211"/>
                  <a:pt x="6256" y="16229"/>
                  <a:pt x="6313" y="16229"/>
                </a:cubicBezTo>
                <a:cubicBezTo>
                  <a:pt x="6421" y="16224"/>
                  <a:pt x="6523" y="16114"/>
                  <a:pt x="6467" y="16007"/>
                </a:cubicBezTo>
                <a:cubicBezTo>
                  <a:pt x="6085" y="15291"/>
                  <a:pt x="5728" y="14564"/>
                  <a:pt x="5410" y="13819"/>
                </a:cubicBezTo>
                <a:cubicBezTo>
                  <a:pt x="5172" y="13251"/>
                  <a:pt x="4960" y="12671"/>
                  <a:pt x="4790" y="12081"/>
                </a:cubicBezTo>
                <a:cubicBezTo>
                  <a:pt x="4614" y="11485"/>
                  <a:pt x="4483" y="10871"/>
                  <a:pt x="4398" y="10257"/>
                </a:cubicBezTo>
                <a:cubicBezTo>
                  <a:pt x="4262" y="9217"/>
                  <a:pt x="4256" y="8161"/>
                  <a:pt x="4393" y="7122"/>
                </a:cubicBezTo>
                <a:cubicBezTo>
                  <a:pt x="4392" y="7123"/>
                  <a:pt x="4392" y="7124"/>
                  <a:pt x="4391" y="7124"/>
                </a:cubicBezTo>
                <a:cubicBezTo>
                  <a:pt x="4392" y="7124"/>
                  <a:pt x="4392" y="7123"/>
                  <a:pt x="4393" y="7122"/>
                </a:cubicBezTo>
                <a:cubicBezTo>
                  <a:pt x="4393" y="7122"/>
                  <a:pt x="4393" y="7122"/>
                  <a:pt x="4393" y="7122"/>
                </a:cubicBezTo>
                <a:cubicBezTo>
                  <a:pt x="4393" y="7122"/>
                  <a:pt x="4393" y="7121"/>
                  <a:pt x="4393" y="7121"/>
                </a:cubicBezTo>
                <a:cubicBezTo>
                  <a:pt x="4393" y="7121"/>
                  <a:pt x="4393" y="7121"/>
                  <a:pt x="4393" y="7122"/>
                </a:cubicBezTo>
                <a:cubicBezTo>
                  <a:pt x="4393" y="7121"/>
                  <a:pt x="4393" y="7121"/>
                  <a:pt x="4393" y="7121"/>
                </a:cubicBezTo>
                <a:lnTo>
                  <a:pt x="4393" y="7108"/>
                </a:lnTo>
                <a:lnTo>
                  <a:pt x="4393" y="7097"/>
                </a:lnTo>
                <a:cubicBezTo>
                  <a:pt x="4432" y="6825"/>
                  <a:pt x="4477" y="6552"/>
                  <a:pt x="4529" y="6285"/>
                </a:cubicBezTo>
                <a:cubicBezTo>
                  <a:pt x="4585" y="6023"/>
                  <a:pt x="4642" y="5762"/>
                  <a:pt x="4687" y="5500"/>
                </a:cubicBezTo>
                <a:cubicBezTo>
                  <a:pt x="4779" y="5506"/>
                  <a:pt x="4870" y="5518"/>
                  <a:pt x="4960" y="5529"/>
                </a:cubicBezTo>
                <a:cubicBezTo>
                  <a:pt x="5398" y="5586"/>
                  <a:pt x="5825" y="5723"/>
                  <a:pt x="6263" y="5762"/>
                </a:cubicBezTo>
                <a:cubicBezTo>
                  <a:pt x="6273" y="5762"/>
                  <a:pt x="6290" y="5762"/>
                  <a:pt x="6302" y="5757"/>
                </a:cubicBezTo>
                <a:cubicBezTo>
                  <a:pt x="6473" y="5705"/>
                  <a:pt x="6268" y="5301"/>
                  <a:pt x="6239" y="5222"/>
                </a:cubicBezTo>
                <a:cubicBezTo>
                  <a:pt x="6205" y="5125"/>
                  <a:pt x="6177" y="5034"/>
                  <a:pt x="6143" y="4939"/>
                </a:cubicBezTo>
                <a:cubicBezTo>
                  <a:pt x="6080" y="4761"/>
                  <a:pt x="6024" y="4580"/>
                  <a:pt x="5967" y="4399"/>
                </a:cubicBezTo>
                <a:cubicBezTo>
                  <a:pt x="5853" y="4040"/>
                  <a:pt x="5744" y="3677"/>
                  <a:pt x="5637" y="3307"/>
                </a:cubicBezTo>
                <a:cubicBezTo>
                  <a:pt x="5432" y="2579"/>
                  <a:pt x="5240" y="1847"/>
                  <a:pt x="5035" y="1120"/>
                </a:cubicBezTo>
                <a:cubicBezTo>
                  <a:pt x="4938" y="785"/>
                  <a:pt x="4841" y="449"/>
                  <a:pt x="4739" y="114"/>
                </a:cubicBezTo>
                <a:lnTo>
                  <a:pt x="4739" y="108"/>
                </a:lnTo>
                <a:cubicBezTo>
                  <a:pt x="4734" y="90"/>
                  <a:pt x="4728" y="79"/>
                  <a:pt x="4721" y="63"/>
                </a:cubicBezTo>
                <a:cubicBezTo>
                  <a:pt x="4700" y="22"/>
                  <a:pt x="4648" y="0"/>
                  <a:pt x="460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8" name="Google Shape;2768;p35"/>
          <p:cNvSpPr>
            <a:spLocks noChangeArrowheads="1"/>
          </p:cNvSpPr>
          <p:nvPr/>
        </p:nvSpPr>
        <p:spPr bwMode="auto">
          <a:xfrm rot="1805968">
            <a:off x="5332413" y="2682875"/>
            <a:ext cx="220662" cy="650875"/>
          </a:xfrm>
          <a:custGeom>
            <a:avLst/>
            <a:gdLst>
              <a:gd name="T0" fmla="*/ 0 w 5700"/>
              <a:gd name="T1" fmla="*/ 0 h 16827"/>
              <a:gd name="T2" fmla="*/ 5700 w 5700"/>
              <a:gd name="T3" fmla="*/ 16827 h 16827"/>
            </a:gdLst>
            <a:ahLst/>
            <a:cxnLst/>
            <a:rect l="T0" t="T1" r="T2" b="T3"/>
            <a:pathLst>
              <a:path w="5700" h="16827" extrusionOk="0">
                <a:moveTo>
                  <a:pt x="4171" y="1"/>
                </a:moveTo>
                <a:cubicBezTo>
                  <a:pt x="4121" y="47"/>
                  <a:pt x="4063" y="92"/>
                  <a:pt x="4006" y="137"/>
                </a:cubicBezTo>
                <a:cubicBezTo>
                  <a:pt x="2784" y="1104"/>
                  <a:pt x="1381" y="2251"/>
                  <a:pt x="290" y="3654"/>
                </a:cubicBezTo>
                <a:cubicBezTo>
                  <a:pt x="188" y="3790"/>
                  <a:pt x="91" y="3927"/>
                  <a:pt x="1" y="4052"/>
                </a:cubicBezTo>
                <a:lnTo>
                  <a:pt x="171" y="4110"/>
                </a:lnTo>
                <a:lnTo>
                  <a:pt x="205" y="4115"/>
                </a:lnTo>
                <a:cubicBezTo>
                  <a:pt x="329" y="4155"/>
                  <a:pt x="455" y="4189"/>
                  <a:pt x="586" y="4223"/>
                </a:cubicBezTo>
                <a:cubicBezTo>
                  <a:pt x="699" y="4251"/>
                  <a:pt x="814" y="4280"/>
                  <a:pt x="938" y="4309"/>
                </a:cubicBezTo>
                <a:cubicBezTo>
                  <a:pt x="984" y="4314"/>
                  <a:pt x="1024" y="4325"/>
                  <a:pt x="1074" y="4331"/>
                </a:cubicBezTo>
                <a:cubicBezTo>
                  <a:pt x="1148" y="4348"/>
                  <a:pt x="1216" y="4359"/>
                  <a:pt x="1284" y="4377"/>
                </a:cubicBezTo>
                <a:cubicBezTo>
                  <a:pt x="1291" y="4377"/>
                  <a:pt x="1302" y="4382"/>
                  <a:pt x="1307" y="4382"/>
                </a:cubicBezTo>
                <a:cubicBezTo>
                  <a:pt x="1330" y="4382"/>
                  <a:pt x="1336" y="4388"/>
                  <a:pt x="1347" y="4388"/>
                </a:cubicBezTo>
                <a:cubicBezTo>
                  <a:pt x="1404" y="4404"/>
                  <a:pt x="1438" y="4467"/>
                  <a:pt x="1427" y="4530"/>
                </a:cubicBezTo>
                <a:cubicBezTo>
                  <a:pt x="1302" y="5115"/>
                  <a:pt x="1205" y="5694"/>
                  <a:pt x="1126" y="6258"/>
                </a:cubicBezTo>
                <a:lnTo>
                  <a:pt x="1137" y="6245"/>
                </a:lnTo>
                <a:cubicBezTo>
                  <a:pt x="1108" y="6410"/>
                  <a:pt x="1086" y="6575"/>
                  <a:pt x="1058" y="6819"/>
                </a:cubicBezTo>
                <a:cubicBezTo>
                  <a:pt x="904" y="8303"/>
                  <a:pt x="916" y="9717"/>
                  <a:pt x="1086" y="11036"/>
                </a:cubicBezTo>
                <a:cubicBezTo>
                  <a:pt x="1092" y="11047"/>
                  <a:pt x="1092" y="11059"/>
                  <a:pt x="1092" y="11065"/>
                </a:cubicBezTo>
                <a:lnTo>
                  <a:pt x="1097" y="11052"/>
                </a:lnTo>
                <a:cubicBezTo>
                  <a:pt x="1250" y="12235"/>
                  <a:pt x="1546" y="13344"/>
                  <a:pt x="1973" y="14354"/>
                </a:cubicBezTo>
                <a:cubicBezTo>
                  <a:pt x="2330" y="15201"/>
                  <a:pt x="2773" y="15962"/>
                  <a:pt x="3285" y="16633"/>
                </a:cubicBezTo>
                <a:cubicBezTo>
                  <a:pt x="3319" y="16678"/>
                  <a:pt x="3353" y="16724"/>
                  <a:pt x="3392" y="16764"/>
                </a:cubicBezTo>
                <a:lnTo>
                  <a:pt x="3427" y="16809"/>
                </a:lnTo>
                <a:lnTo>
                  <a:pt x="3439" y="16827"/>
                </a:lnTo>
                <a:lnTo>
                  <a:pt x="3439" y="16775"/>
                </a:lnTo>
                <a:cubicBezTo>
                  <a:pt x="3416" y="16672"/>
                  <a:pt x="3398" y="16570"/>
                  <a:pt x="3382" y="16468"/>
                </a:cubicBezTo>
                <a:cubicBezTo>
                  <a:pt x="3337" y="16190"/>
                  <a:pt x="3308" y="15946"/>
                  <a:pt x="3290" y="15730"/>
                </a:cubicBezTo>
                <a:cubicBezTo>
                  <a:pt x="3256" y="15178"/>
                  <a:pt x="3302" y="14718"/>
                  <a:pt x="3427" y="14320"/>
                </a:cubicBezTo>
                <a:cubicBezTo>
                  <a:pt x="3439" y="14291"/>
                  <a:pt x="3455" y="14270"/>
                  <a:pt x="3478" y="14252"/>
                </a:cubicBezTo>
                <a:cubicBezTo>
                  <a:pt x="3478" y="14241"/>
                  <a:pt x="3484" y="14235"/>
                  <a:pt x="3484" y="14230"/>
                </a:cubicBezTo>
                <a:cubicBezTo>
                  <a:pt x="3500" y="14207"/>
                  <a:pt x="3523" y="14189"/>
                  <a:pt x="3552" y="14178"/>
                </a:cubicBezTo>
                <a:lnTo>
                  <a:pt x="3581" y="14178"/>
                </a:lnTo>
                <a:cubicBezTo>
                  <a:pt x="3603" y="14178"/>
                  <a:pt x="3620" y="14184"/>
                  <a:pt x="3631" y="14189"/>
                </a:cubicBezTo>
                <a:cubicBezTo>
                  <a:pt x="3841" y="14354"/>
                  <a:pt x="4024" y="14490"/>
                  <a:pt x="4182" y="14605"/>
                </a:cubicBezTo>
                <a:cubicBezTo>
                  <a:pt x="4404" y="14758"/>
                  <a:pt x="4586" y="14883"/>
                  <a:pt x="4769" y="15002"/>
                </a:cubicBezTo>
                <a:cubicBezTo>
                  <a:pt x="4950" y="15116"/>
                  <a:pt x="5149" y="15235"/>
                  <a:pt x="5375" y="15355"/>
                </a:cubicBezTo>
                <a:cubicBezTo>
                  <a:pt x="5472" y="15411"/>
                  <a:pt x="5569" y="15457"/>
                  <a:pt x="5666" y="15508"/>
                </a:cubicBezTo>
                <a:cubicBezTo>
                  <a:pt x="5404" y="15002"/>
                  <a:pt x="5234" y="14655"/>
                  <a:pt x="5081" y="14343"/>
                </a:cubicBezTo>
                <a:cubicBezTo>
                  <a:pt x="4717" y="13582"/>
                  <a:pt x="4433" y="12888"/>
                  <a:pt x="4211" y="12224"/>
                </a:cubicBezTo>
                <a:cubicBezTo>
                  <a:pt x="3967" y="11479"/>
                  <a:pt x="3791" y="10724"/>
                  <a:pt x="3688" y="9996"/>
                </a:cubicBezTo>
                <a:cubicBezTo>
                  <a:pt x="3575" y="9172"/>
                  <a:pt x="3541" y="8332"/>
                  <a:pt x="3586" y="7496"/>
                </a:cubicBezTo>
                <a:cubicBezTo>
                  <a:pt x="3615" y="7042"/>
                  <a:pt x="3660" y="6627"/>
                  <a:pt x="3733" y="6218"/>
                </a:cubicBezTo>
                <a:cubicBezTo>
                  <a:pt x="3814" y="5757"/>
                  <a:pt x="3922" y="5400"/>
                  <a:pt x="4058" y="5093"/>
                </a:cubicBezTo>
                <a:cubicBezTo>
                  <a:pt x="4053" y="5070"/>
                  <a:pt x="4046" y="5059"/>
                  <a:pt x="4046" y="5036"/>
                </a:cubicBezTo>
                <a:cubicBezTo>
                  <a:pt x="4046" y="4967"/>
                  <a:pt x="4108" y="4905"/>
                  <a:pt x="4171" y="4905"/>
                </a:cubicBezTo>
                <a:cubicBezTo>
                  <a:pt x="4428" y="4916"/>
                  <a:pt x="4700" y="4950"/>
                  <a:pt x="5029" y="5012"/>
                </a:cubicBezTo>
                <a:cubicBezTo>
                  <a:pt x="5212" y="5052"/>
                  <a:pt x="5427" y="5098"/>
                  <a:pt x="5700" y="5161"/>
                </a:cubicBezTo>
                <a:lnTo>
                  <a:pt x="5643" y="4978"/>
                </a:lnTo>
                <a:lnTo>
                  <a:pt x="5603" y="4865"/>
                </a:lnTo>
                <a:lnTo>
                  <a:pt x="5592" y="4831"/>
                </a:lnTo>
                <a:lnTo>
                  <a:pt x="5574" y="4779"/>
                </a:lnTo>
                <a:cubicBezTo>
                  <a:pt x="5506" y="4592"/>
                  <a:pt x="5444" y="4404"/>
                  <a:pt x="5388" y="4217"/>
                </a:cubicBezTo>
                <a:cubicBezTo>
                  <a:pt x="5120" y="3399"/>
                  <a:pt x="4893" y="2570"/>
                  <a:pt x="4677" y="1763"/>
                </a:cubicBezTo>
                <a:lnTo>
                  <a:pt x="4672" y="1739"/>
                </a:lnTo>
                <a:cubicBezTo>
                  <a:pt x="4530" y="1233"/>
                  <a:pt x="4359" y="609"/>
                  <a:pt x="4177" y="6"/>
                </a:cubicBezTo>
                <a:lnTo>
                  <a:pt x="4177"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59" name="Google Shape;2769;p35"/>
          <p:cNvSpPr>
            <a:spLocks noChangeArrowheads="1"/>
          </p:cNvSpPr>
          <p:nvPr/>
        </p:nvSpPr>
        <p:spPr bwMode="auto">
          <a:xfrm rot="1139000">
            <a:off x="7175500" y="1116013"/>
            <a:ext cx="769938" cy="249237"/>
          </a:xfrm>
          <a:custGeom>
            <a:avLst/>
            <a:gdLst>
              <a:gd name="T0" fmla="*/ 0 w 19889"/>
              <a:gd name="T1" fmla="*/ 0 h 6442"/>
              <a:gd name="T2" fmla="*/ 19889 w 19889"/>
              <a:gd name="T3" fmla="*/ 6442 h 6442"/>
            </a:gdLst>
            <a:ahLst/>
            <a:cxnLst/>
            <a:rect l="T0" t="T1" r="T2" b="T3"/>
            <a:pathLst>
              <a:path w="19889" h="6442" extrusionOk="0">
                <a:moveTo>
                  <a:pt x="15314" y="300"/>
                </a:moveTo>
                <a:cubicBezTo>
                  <a:pt x="15411" y="351"/>
                  <a:pt x="15497" y="402"/>
                  <a:pt x="15576" y="447"/>
                </a:cubicBezTo>
                <a:cubicBezTo>
                  <a:pt x="15593" y="460"/>
                  <a:pt x="15605" y="465"/>
                  <a:pt x="15621" y="476"/>
                </a:cubicBezTo>
                <a:lnTo>
                  <a:pt x="15610" y="465"/>
                </a:lnTo>
                <a:cubicBezTo>
                  <a:pt x="16321" y="891"/>
                  <a:pt x="17003" y="1442"/>
                  <a:pt x="17706" y="2158"/>
                </a:cubicBezTo>
                <a:cubicBezTo>
                  <a:pt x="18031" y="2488"/>
                  <a:pt x="18354" y="2852"/>
                  <a:pt x="18695" y="3266"/>
                </a:cubicBezTo>
                <a:cubicBezTo>
                  <a:pt x="18855" y="3460"/>
                  <a:pt x="19014" y="3652"/>
                  <a:pt x="19179" y="3857"/>
                </a:cubicBezTo>
                <a:cubicBezTo>
                  <a:pt x="19258" y="3954"/>
                  <a:pt x="19343" y="4061"/>
                  <a:pt x="19418" y="4169"/>
                </a:cubicBezTo>
                <a:cubicBezTo>
                  <a:pt x="19440" y="4198"/>
                  <a:pt x="19457" y="4226"/>
                  <a:pt x="19474" y="4255"/>
                </a:cubicBezTo>
                <a:lnTo>
                  <a:pt x="19502" y="4300"/>
                </a:lnTo>
                <a:cubicBezTo>
                  <a:pt x="19502" y="4300"/>
                  <a:pt x="19508" y="4306"/>
                  <a:pt x="19513" y="4318"/>
                </a:cubicBezTo>
                <a:cubicBezTo>
                  <a:pt x="19400" y="4323"/>
                  <a:pt x="19287" y="4340"/>
                  <a:pt x="19167" y="4357"/>
                </a:cubicBezTo>
                <a:cubicBezTo>
                  <a:pt x="18968" y="4381"/>
                  <a:pt x="18776" y="4415"/>
                  <a:pt x="18587" y="4454"/>
                </a:cubicBezTo>
                <a:cubicBezTo>
                  <a:pt x="18519" y="4465"/>
                  <a:pt x="18456" y="4483"/>
                  <a:pt x="18388" y="4494"/>
                </a:cubicBezTo>
                <a:cubicBezTo>
                  <a:pt x="18076" y="4562"/>
                  <a:pt x="17753" y="4646"/>
                  <a:pt x="17423" y="4749"/>
                </a:cubicBezTo>
                <a:cubicBezTo>
                  <a:pt x="17042" y="4863"/>
                  <a:pt x="16667" y="4994"/>
                  <a:pt x="16303" y="5136"/>
                </a:cubicBezTo>
                <a:cubicBezTo>
                  <a:pt x="15928" y="5278"/>
                  <a:pt x="15553" y="5437"/>
                  <a:pt x="15207" y="5585"/>
                </a:cubicBezTo>
                <a:cubicBezTo>
                  <a:pt x="14963" y="5687"/>
                  <a:pt x="14724" y="5789"/>
                  <a:pt x="14491" y="5897"/>
                </a:cubicBezTo>
                <a:lnTo>
                  <a:pt x="14365" y="5954"/>
                </a:lnTo>
                <a:cubicBezTo>
                  <a:pt x="14247" y="6010"/>
                  <a:pt x="14121" y="6068"/>
                  <a:pt x="13990" y="6119"/>
                </a:cubicBezTo>
                <a:cubicBezTo>
                  <a:pt x="13974" y="6130"/>
                  <a:pt x="13956" y="6136"/>
                  <a:pt x="13940" y="6141"/>
                </a:cubicBezTo>
                <a:cubicBezTo>
                  <a:pt x="13956" y="6062"/>
                  <a:pt x="13974" y="5976"/>
                  <a:pt x="13990" y="5892"/>
                </a:cubicBezTo>
                <a:cubicBezTo>
                  <a:pt x="14019" y="5744"/>
                  <a:pt x="14042" y="5585"/>
                  <a:pt x="14058" y="5448"/>
                </a:cubicBezTo>
                <a:cubicBezTo>
                  <a:pt x="14105" y="5136"/>
                  <a:pt x="14150" y="4851"/>
                  <a:pt x="14229" y="4578"/>
                </a:cubicBezTo>
                <a:cubicBezTo>
                  <a:pt x="14241" y="4544"/>
                  <a:pt x="14252" y="4505"/>
                  <a:pt x="14263" y="4471"/>
                </a:cubicBezTo>
                <a:cubicBezTo>
                  <a:pt x="14292" y="4391"/>
                  <a:pt x="14252" y="4334"/>
                  <a:pt x="14178" y="4306"/>
                </a:cubicBezTo>
                <a:cubicBezTo>
                  <a:pt x="14092" y="4271"/>
                  <a:pt x="14008" y="4244"/>
                  <a:pt x="13922" y="4216"/>
                </a:cubicBezTo>
                <a:lnTo>
                  <a:pt x="13911" y="4210"/>
                </a:lnTo>
                <a:cubicBezTo>
                  <a:pt x="13798" y="4181"/>
                  <a:pt x="13690" y="4153"/>
                  <a:pt x="13581" y="4130"/>
                </a:cubicBezTo>
                <a:cubicBezTo>
                  <a:pt x="13411" y="4090"/>
                  <a:pt x="13218" y="4061"/>
                  <a:pt x="12974" y="4033"/>
                </a:cubicBezTo>
                <a:cubicBezTo>
                  <a:pt x="12689" y="4006"/>
                  <a:pt x="12395" y="3982"/>
                  <a:pt x="12110" y="3965"/>
                </a:cubicBezTo>
                <a:cubicBezTo>
                  <a:pt x="11991" y="3954"/>
                  <a:pt x="11871" y="3948"/>
                  <a:pt x="11747" y="3937"/>
                </a:cubicBezTo>
                <a:cubicBezTo>
                  <a:pt x="10780" y="3862"/>
                  <a:pt x="9967" y="3812"/>
                  <a:pt x="9138" y="3789"/>
                </a:cubicBezTo>
                <a:cubicBezTo>
                  <a:pt x="8926" y="3781"/>
                  <a:pt x="8711" y="3778"/>
                  <a:pt x="8490" y="3778"/>
                </a:cubicBezTo>
                <a:cubicBezTo>
                  <a:pt x="7865" y="3778"/>
                  <a:pt x="7202" y="3806"/>
                  <a:pt x="6479" y="3857"/>
                </a:cubicBezTo>
                <a:cubicBezTo>
                  <a:pt x="5508" y="3931"/>
                  <a:pt x="4643" y="4051"/>
                  <a:pt x="3825" y="4216"/>
                </a:cubicBezTo>
                <a:cubicBezTo>
                  <a:pt x="3769" y="4226"/>
                  <a:pt x="3712" y="4244"/>
                  <a:pt x="3654" y="4255"/>
                </a:cubicBezTo>
                <a:cubicBezTo>
                  <a:pt x="3114" y="4374"/>
                  <a:pt x="2524" y="4533"/>
                  <a:pt x="1860" y="4743"/>
                </a:cubicBezTo>
                <a:cubicBezTo>
                  <a:pt x="1501" y="4858"/>
                  <a:pt x="1097" y="4987"/>
                  <a:pt x="711" y="5181"/>
                </a:cubicBezTo>
                <a:cubicBezTo>
                  <a:pt x="620" y="5226"/>
                  <a:pt x="530" y="5278"/>
                  <a:pt x="444" y="5328"/>
                </a:cubicBezTo>
                <a:lnTo>
                  <a:pt x="439" y="5328"/>
                </a:lnTo>
                <a:cubicBezTo>
                  <a:pt x="455" y="5301"/>
                  <a:pt x="473" y="5267"/>
                  <a:pt x="496" y="5238"/>
                </a:cubicBezTo>
                <a:cubicBezTo>
                  <a:pt x="496" y="5234"/>
                  <a:pt x="499" y="5230"/>
                  <a:pt x="500" y="5226"/>
                </a:cubicBezTo>
                <a:cubicBezTo>
                  <a:pt x="670" y="4943"/>
                  <a:pt x="901" y="4662"/>
                  <a:pt x="1194" y="4363"/>
                </a:cubicBezTo>
                <a:cubicBezTo>
                  <a:pt x="1320" y="4250"/>
                  <a:pt x="1450" y="4124"/>
                  <a:pt x="1603" y="3993"/>
                </a:cubicBezTo>
                <a:cubicBezTo>
                  <a:pt x="1648" y="3954"/>
                  <a:pt x="1695" y="3914"/>
                  <a:pt x="1740" y="3875"/>
                </a:cubicBezTo>
                <a:lnTo>
                  <a:pt x="1763" y="3857"/>
                </a:lnTo>
                <a:lnTo>
                  <a:pt x="1813" y="3817"/>
                </a:lnTo>
                <a:cubicBezTo>
                  <a:pt x="1881" y="3760"/>
                  <a:pt x="1944" y="3692"/>
                  <a:pt x="2012" y="3630"/>
                </a:cubicBezTo>
                <a:cubicBezTo>
                  <a:pt x="2023" y="3618"/>
                  <a:pt x="2041" y="3602"/>
                  <a:pt x="2052" y="3584"/>
                </a:cubicBezTo>
                <a:cubicBezTo>
                  <a:pt x="2070" y="3534"/>
                  <a:pt x="2046" y="3482"/>
                  <a:pt x="2018" y="3442"/>
                </a:cubicBezTo>
                <a:cubicBezTo>
                  <a:pt x="1973" y="3385"/>
                  <a:pt x="1887" y="3351"/>
                  <a:pt x="1826" y="3324"/>
                </a:cubicBezTo>
                <a:cubicBezTo>
                  <a:pt x="1745" y="3277"/>
                  <a:pt x="1660" y="3243"/>
                  <a:pt x="1575" y="3209"/>
                </a:cubicBezTo>
                <a:cubicBezTo>
                  <a:pt x="1422" y="3153"/>
                  <a:pt x="1262" y="3112"/>
                  <a:pt x="1097" y="3085"/>
                </a:cubicBezTo>
                <a:cubicBezTo>
                  <a:pt x="921" y="3051"/>
                  <a:pt x="734" y="3022"/>
                  <a:pt x="518" y="3005"/>
                </a:cubicBezTo>
                <a:cubicBezTo>
                  <a:pt x="478" y="2999"/>
                  <a:pt x="444" y="2999"/>
                  <a:pt x="404" y="2999"/>
                </a:cubicBezTo>
                <a:lnTo>
                  <a:pt x="410" y="2994"/>
                </a:lnTo>
                <a:lnTo>
                  <a:pt x="404" y="2994"/>
                </a:lnTo>
                <a:cubicBezTo>
                  <a:pt x="439" y="2970"/>
                  <a:pt x="478" y="2949"/>
                  <a:pt x="512" y="2931"/>
                </a:cubicBezTo>
                <a:cubicBezTo>
                  <a:pt x="518" y="2925"/>
                  <a:pt x="530" y="2920"/>
                  <a:pt x="535" y="2920"/>
                </a:cubicBezTo>
                <a:lnTo>
                  <a:pt x="530" y="2920"/>
                </a:lnTo>
                <a:cubicBezTo>
                  <a:pt x="1013" y="2642"/>
                  <a:pt x="1535" y="2454"/>
                  <a:pt x="2030" y="2294"/>
                </a:cubicBezTo>
                <a:cubicBezTo>
                  <a:pt x="2177" y="2249"/>
                  <a:pt x="2325" y="2204"/>
                  <a:pt x="2473" y="2158"/>
                </a:cubicBezTo>
                <a:lnTo>
                  <a:pt x="2541" y="2136"/>
                </a:lnTo>
                <a:lnTo>
                  <a:pt x="2791" y="2062"/>
                </a:lnTo>
                <a:cubicBezTo>
                  <a:pt x="3121" y="1960"/>
                  <a:pt x="3421" y="1874"/>
                  <a:pt x="3717" y="1800"/>
                </a:cubicBezTo>
                <a:lnTo>
                  <a:pt x="3694" y="1800"/>
                </a:lnTo>
                <a:cubicBezTo>
                  <a:pt x="3939" y="1738"/>
                  <a:pt x="4194" y="1675"/>
                  <a:pt x="4456" y="1619"/>
                </a:cubicBezTo>
                <a:cubicBezTo>
                  <a:pt x="5099" y="1483"/>
                  <a:pt x="5768" y="1363"/>
                  <a:pt x="6502" y="1260"/>
                </a:cubicBezTo>
                <a:cubicBezTo>
                  <a:pt x="7024" y="1187"/>
                  <a:pt x="7456" y="1142"/>
                  <a:pt x="7860" y="1108"/>
                </a:cubicBezTo>
                <a:cubicBezTo>
                  <a:pt x="8297" y="1073"/>
                  <a:pt x="8740" y="1056"/>
                  <a:pt x="9183" y="1056"/>
                </a:cubicBezTo>
                <a:lnTo>
                  <a:pt x="9508" y="1056"/>
                </a:lnTo>
                <a:cubicBezTo>
                  <a:pt x="10218" y="1067"/>
                  <a:pt x="10934" y="1124"/>
                  <a:pt x="11627" y="1215"/>
                </a:cubicBezTo>
                <a:cubicBezTo>
                  <a:pt x="11979" y="1266"/>
                  <a:pt x="12343" y="1328"/>
                  <a:pt x="12701" y="1397"/>
                </a:cubicBezTo>
                <a:cubicBezTo>
                  <a:pt x="13111" y="1483"/>
                  <a:pt x="13434" y="1556"/>
                  <a:pt x="13730" y="1641"/>
                </a:cubicBezTo>
                <a:cubicBezTo>
                  <a:pt x="13877" y="1680"/>
                  <a:pt x="14031" y="1732"/>
                  <a:pt x="14212" y="1789"/>
                </a:cubicBezTo>
                <a:lnTo>
                  <a:pt x="14377" y="1845"/>
                </a:lnTo>
                <a:lnTo>
                  <a:pt x="14451" y="1874"/>
                </a:lnTo>
                <a:cubicBezTo>
                  <a:pt x="14530" y="1897"/>
                  <a:pt x="14616" y="1926"/>
                  <a:pt x="14695" y="1931"/>
                </a:cubicBezTo>
                <a:lnTo>
                  <a:pt x="14729" y="1931"/>
                </a:lnTo>
                <a:cubicBezTo>
                  <a:pt x="14826" y="1908"/>
                  <a:pt x="14832" y="1806"/>
                  <a:pt x="14849" y="1727"/>
                </a:cubicBezTo>
                <a:cubicBezTo>
                  <a:pt x="14883" y="1624"/>
                  <a:pt x="14894" y="1504"/>
                  <a:pt x="14934" y="1402"/>
                </a:cubicBezTo>
                <a:cubicBezTo>
                  <a:pt x="14973" y="1300"/>
                  <a:pt x="15013" y="1192"/>
                  <a:pt x="15054" y="1084"/>
                </a:cubicBezTo>
                <a:lnTo>
                  <a:pt x="15104" y="943"/>
                </a:lnTo>
                <a:cubicBezTo>
                  <a:pt x="15162" y="788"/>
                  <a:pt x="15207" y="652"/>
                  <a:pt x="15246" y="528"/>
                </a:cubicBezTo>
                <a:cubicBezTo>
                  <a:pt x="15269" y="460"/>
                  <a:pt x="15286" y="385"/>
                  <a:pt x="15309" y="311"/>
                </a:cubicBezTo>
                <a:cubicBezTo>
                  <a:pt x="15309" y="311"/>
                  <a:pt x="15309" y="300"/>
                  <a:pt x="15314" y="300"/>
                </a:cubicBezTo>
                <a:close/>
                <a:moveTo>
                  <a:pt x="15238" y="1"/>
                </a:moveTo>
                <a:cubicBezTo>
                  <a:pt x="15214" y="1"/>
                  <a:pt x="15195" y="8"/>
                  <a:pt x="15183" y="27"/>
                </a:cubicBezTo>
                <a:cubicBezTo>
                  <a:pt x="15104" y="158"/>
                  <a:pt x="15054" y="306"/>
                  <a:pt x="15002" y="447"/>
                </a:cubicBezTo>
                <a:cubicBezTo>
                  <a:pt x="14952" y="602"/>
                  <a:pt x="14905" y="760"/>
                  <a:pt x="14860" y="914"/>
                </a:cubicBezTo>
                <a:cubicBezTo>
                  <a:pt x="14787" y="1169"/>
                  <a:pt x="14724" y="1431"/>
                  <a:pt x="14656" y="1687"/>
                </a:cubicBezTo>
                <a:cubicBezTo>
                  <a:pt x="14604" y="1659"/>
                  <a:pt x="14548" y="1635"/>
                  <a:pt x="14491" y="1619"/>
                </a:cubicBezTo>
                <a:cubicBezTo>
                  <a:pt x="14383" y="1573"/>
                  <a:pt x="14270" y="1538"/>
                  <a:pt x="14155" y="1510"/>
                </a:cubicBezTo>
                <a:cubicBezTo>
                  <a:pt x="13945" y="1448"/>
                  <a:pt x="13724" y="1402"/>
                  <a:pt x="13513" y="1352"/>
                </a:cubicBezTo>
                <a:cubicBezTo>
                  <a:pt x="13297" y="1305"/>
                  <a:pt x="13082" y="1249"/>
                  <a:pt x="12865" y="1203"/>
                </a:cubicBezTo>
                <a:cubicBezTo>
                  <a:pt x="12650" y="1158"/>
                  <a:pt x="12429" y="1118"/>
                  <a:pt x="12212" y="1079"/>
                </a:cubicBezTo>
                <a:cubicBezTo>
                  <a:pt x="11343" y="930"/>
                  <a:pt x="10462" y="857"/>
                  <a:pt x="9587" y="846"/>
                </a:cubicBezTo>
                <a:cubicBezTo>
                  <a:pt x="9479" y="844"/>
                  <a:pt x="9372" y="843"/>
                  <a:pt x="9264" y="843"/>
                </a:cubicBezTo>
                <a:cubicBezTo>
                  <a:pt x="8481" y="843"/>
                  <a:pt x="7703" y="898"/>
                  <a:pt x="6933" y="993"/>
                </a:cubicBezTo>
                <a:cubicBezTo>
                  <a:pt x="6115" y="1095"/>
                  <a:pt x="5296" y="1226"/>
                  <a:pt x="4496" y="1402"/>
                </a:cubicBezTo>
                <a:cubicBezTo>
                  <a:pt x="4365" y="1431"/>
                  <a:pt x="4239" y="1459"/>
                  <a:pt x="4110" y="1488"/>
                </a:cubicBezTo>
                <a:cubicBezTo>
                  <a:pt x="3712" y="1585"/>
                  <a:pt x="3313" y="1693"/>
                  <a:pt x="2922" y="1811"/>
                </a:cubicBezTo>
                <a:cubicBezTo>
                  <a:pt x="2757" y="1863"/>
                  <a:pt x="2597" y="1914"/>
                  <a:pt x="2432" y="1965"/>
                </a:cubicBezTo>
                <a:cubicBezTo>
                  <a:pt x="2269" y="2016"/>
                  <a:pt x="2098" y="2068"/>
                  <a:pt x="1933" y="2124"/>
                </a:cubicBezTo>
                <a:cubicBezTo>
                  <a:pt x="1598" y="2233"/>
                  <a:pt x="1268" y="2351"/>
                  <a:pt x="950" y="2493"/>
                </a:cubicBezTo>
                <a:cubicBezTo>
                  <a:pt x="632" y="2635"/>
                  <a:pt x="331" y="2800"/>
                  <a:pt x="53" y="3005"/>
                </a:cubicBezTo>
                <a:cubicBezTo>
                  <a:pt x="12" y="3039"/>
                  <a:pt x="1" y="3096"/>
                  <a:pt x="35" y="3141"/>
                </a:cubicBezTo>
                <a:cubicBezTo>
                  <a:pt x="87" y="3209"/>
                  <a:pt x="257" y="3193"/>
                  <a:pt x="336" y="3198"/>
                </a:cubicBezTo>
                <a:cubicBezTo>
                  <a:pt x="455" y="3204"/>
                  <a:pt x="569" y="3215"/>
                  <a:pt x="683" y="3227"/>
                </a:cubicBezTo>
                <a:cubicBezTo>
                  <a:pt x="893" y="3255"/>
                  <a:pt x="1097" y="3300"/>
                  <a:pt x="1302" y="3358"/>
                </a:cubicBezTo>
                <a:cubicBezTo>
                  <a:pt x="1467" y="3403"/>
                  <a:pt x="1621" y="3465"/>
                  <a:pt x="1774" y="3534"/>
                </a:cubicBezTo>
                <a:cubicBezTo>
                  <a:pt x="1621" y="3624"/>
                  <a:pt x="1478" y="3733"/>
                  <a:pt x="1348" y="3846"/>
                </a:cubicBezTo>
                <a:cubicBezTo>
                  <a:pt x="1160" y="3999"/>
                  <a:pt x="990" y="4164"/>
                  <a:pt x="830" y="4346"/>
                </a:cubicBezTo>
                <a:cubicBezTo>
                  <a:pt x="666" y="4533"/>
                  <a:pt x="518" y="4732"/>
                  <a:pt x="387" y="4942"/>
                </a:cubicBezTo>
                <a:cubicBezTo>
                  <a:pt x="319" y="5045"/>
                  <a:pt x="263" y="5152"/>
                  <a:pt x="211" y="5267"/>
                </a:cubicBezTo>
                <a:cubicBezTo>
                  <a:pt x="171" y="5341"/>
                  <a:pt x="132" y="5420"/>
                  <a:pt x="109" y="5499"/>
                </a:cubicBezTo>
                <a:cubicBezTo>
                  <a:pt x="92" y="5562"/>
                  <a:pt x="109" y="5647"/>
                  <a:pt x="148" y="5703"/>
                </a:cubicBezTo>
                <a:cubicBezTo>
                  <a:pt x="175" y="5737"/>
                  <a:pt x="215" y="5754"/>
                  <a:pt x="256" y="5754"/>
                </a:cubicBezTo>
                <a:cubicBezTo>
                  <a:pt x="286" y="5754"/>
                  <a:pt x="316" y="5745"/>
                  <a:pt x="342" y="5727"/>
                </a:cubicBezTo>
                <a:cubicBezTo>
                  <a:pt x="449" y="5647"/>
                  <a:pt x="569" y="5574"/>
                  <a:pt x="688" y="5499"/>
                </a:cubicBezTo>
                <a:cubicBezTo>
                  <a:pt x="1069" y="5289"/>
                  <a:pt x="1472" y="5124"/>
                  <a:pt x="1887" y="4987"/>
                </a:cubicBezTo>
                <a:cubicBezTo>
                  <a:pt x="2091" y="4919"/>
                  <a:pt x="2303" y="4851"/>
                  <a:pt x="2507" y="4790"/>
                </a:cubicBezTo>
                <a:cubicBezTo>
                  <a:pt x="2739" y="4721"/>
                  <a:pt x="2972" y="4653"/>
                  <a:pt x="3206" y="4591"/>
                </a:cubicBezTo>
                <a:cubicBezTo>
                  <a:pt x="4053" y="4374"/>
                  <a:pt x="4916" y="4232"/>
                  <a:pt x="5786" y="4142"/>
                </a:cubicBezTo>
                <a:cubicBezTo>
                  <a:pt x="6224" y="4101"/>
                  <a:pt x="6655" y="4074"/>
                  <a:pt x="7092" y="4051"/>
                </a:cubicBezTo>
                <a:cubicBezTo>
                  <a:pt x="7530" y="4033"/>
                  <a:pt x="7962" y="4027"/>
                  <a:pt x="8393" y="4027"/>
                </a:cubicBezTo>
                <a:cubicBezTo>
                  <a:pt x="9263" y="4045"/>
                  <a:pt x="10127" y="4124"/>
                  <a:pt x="10990" y="4216"/>
                </a:cubicBezTo>
                <a:cubicBezTo>
                  <a:pt x="11411" y="4255"/>
                  <a:pt x="11837" y="4300"/>
                  <a:pt x="12258" y="4334"/>
                </a:cubicBezTo>
                <a:cubicBezTo>
                  <a:pt x="12667" y="4368"/>
                  <a:pt x="13076" y="4402"/>
                  <a:pt x="13486" y="4465"/>
                </a:cubicBezTo>
                <a:cubicBezTo>
                  <a:pt x="13588" y="4483"/>
                  <a:pt x="13690" y="4499"/>
                  <a:pt x="13798" y="4517"/>
                </a:cubicBezTo>
                <a:cubicBezTo>
                  <a:pt x="13861" y="4528"/>
                  <a:pt x="13929" y="4544"/>
                  <a:pt x="13997" y="4556"/>
                </a:cubicBezTo>
                <a:cubicBezTo>
                  <a:pt x="13917" y="4806"/>
                  <a:pt x="13848" y="5062"/>
                  <a:pt x="13798" y="5317"/>
                </a:cubicBezTo>
                <a:cubicBezTo>
                  <a:pt x="13764" y="5482"/>
                  <a:pt x="13735" y="5642"/>
                  <a:pt x="13717" y="5806"/>
                </a:cubicBezTo>
                <a:cubicBezTo>
                  <a:pt x="13701" y="5949"/>
                  <a:pt x="13683" y="6096"/>
                  <a:pt x="13690" y="6238"/>
                </a:cubicBezTo>
                <a:cubicBezTo>
                  <a:pt x="13695" y="6307"/>
                  <a:pt x="13717" y="6441"/>
                  <a:pt x="13798" y="6441"/>
                </a:cubicBezTo>
                <a:cubicBezTo>
                  <a:pt x="13810" y="6441"/>
                  <a:pt x="13823" y="6438"/>
                  <a:pt x="13837" y="6432"/>
                </a:cubicBezTo>
                <a:cubicBezTo>
                  <a:pt x="14195" y="6278"/>
                  <a:pt x="14553" y="6136"/>
                  <a:pt x="14911" y="5988"/>
                </a:cubicBezTo>
                <a:cubicBezTo>
                  <a:pt x="15275" y="5840"/>
                  <a:pt x="15644" y="5698"/>
                  <a:pt x="16019" y="5567"/>
                </a:cubicBezTo>
                <a:cubicBezTo>
                  <a:pt x="16752" y="5301"/>
                  <a:pt x="17496" y="5062"/>
                  <a:pt x="18252" y="4863"/>
                </a:cubicBezTo>
                <a:cubicBezTo>
                  <a:pt x="18497" y="4801"/>
                  <a:pt x="18747" y="4743"/>
                  <a:pt x="18991" y="4687"/>
                </a:cubicBezTo>
                <a:cubicBezTo>
                  <a:pt x="19258" y="4630"/>
                  <a:pt x="19520" y="4585"/>
                  <a:pt x="19781" y="4528"/>
                </a:cubicBezTo>
                <a:cubicBezTo>
                  <a:pt x="19815" y="4522"/>
                  <a:pt x="19838" y="4510"/>
                  <a:pt x="19861" y="4483"/>
                </a:cubicBezTo>
                <a:cubicBezTo>
                  <a:pt x="19878" y="4460"/>
                  <a:pt x="19888" y="4431"/>
                  <a:pt x="19883" y="4397"/>
                </a:cubicBezTo>
                <a:cubicBezTo>
                  <a:pt x="19883" y="4368"/>
                  <a:pt x="19872" y="4340"/>
                  <a:pt x="19861" y="4312"/>
                </a:cubicBezTo>
                <a:cubicBezTo>
                  <a:pt x="19820" y="4232"/>
                  <a:pt x="19741" y="4158"/>
                  <a:pt x="19691" y="4090"/>
                </a:cubicBezTo>
                <a:cubicBezTo>
                  <a:pt x="19628" y="4011"/>
                  <a:pt x="19565" y="3931"/>
                  <a:pt x="19502" y="3851"/>
                </a:cubicBezTo>
                <a:cubicBezTo>
                  <a:pt x="19395" y="3704"/>
                  <a:pt x="19282" y="3555"/>
                  <a:pt x="19167" y="3414"/>
                </a:cubicBezTo>
                <a:cubicBezTo>
                  <a:pt x="18934" y="3119"/>
                  <a:pt x="18690" y="2834"/>
                  <a:pt x="18435" y="2556"/>
                </a:cubicBezTo>
                <a:cubicBezTo>
                  <a:pt x="17929" y="1994"/>
                  <a:pt x="17383" y="1459"/>
                  <a:pt x="16793" y="988"/>
                </a:cubicBezTo>
                <a:cubicBezTo>
                  <a:pt x="16536" y="788"/>
                  <a:pt x="16269" y="589"/>
                  <a:pt x="15996" y="413"/>
                </a:cubicBezTo>
                <a:cubicBezTo>
                  <a:pt x="15860" y="323"/>
                  <a:pt x="15718" y="237"/>
                  <a:pt x="15576" y="158"/>
                </a:cubicBezTo>
                <a:cubicBezTo>
                  <a:pt x="15517" y="131"/>
                  <a:pt x="15336" y="1"/>
                  <a:pt x="15238"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0" name="Google Shape;2770;p35"/>
          <p:cNvSpPr>
            <a:spLocks noChangeArrowheads="1"/>
          </p:cNvSpPr>
          <p:nvPr/>
        </p:nvSpPr>
        <p:spPr bwMode="auto">
          <a:xfrm rot="1139000">
            <a:off x="7191375" y="1128713"/>
            <a:ext cx="738188" cy="225425"/>
          </a:xfrm>
          <a:custGeom>
            <a:avLst/>
            <a:gdLst>
              <a:gd name="T0" fmla="*/ 0 w 19110"/>
              <a:gd name="T1" fmla="*/ 0 h 5842"/>
              <a:gd name="T2" fmla="*/ 19110 w 19110"/>
              <a:gd name="T3" fmla="*/ 5842 h 5842"/>
            </a:gdLst>
            <a:ahLst/>
            <a:cxnLst/>
            <a:rect l="T0" t="T1" r="T2" b="T3"/>
            <a:pathLst>
              <a:path w="19110" h="5842" extrusionOk="0">
                <a:moveTo>
                  <a:pt x="14910" y="0"/>
                </a:moveTo>
                <a:lnTo>
                  <a:pt x="14905" y="11"/>
                </a:lnTo>
                <a:cubicBezTo>
                  <a:pt x="14882" y="85"/>
                  <a:pt x="14865" y="160"/>
                  <a:pt x="14842" y="228"/>
                </a:cubicBezTo>
                <a:cubicBezTo>
                  <a:pt x="14803" y="352"/>
                  <a:pt x="14758" y="488"/>
                  <a:pt x="14700" y="643"/>
                </a:cubicBezTo>
                <a:lnTo>
                  <a:pt x="14650" y="784"/>
                </a:lnTo>
                <a:cubicBezTo>
                  <a:pt x="14569" y="1005"/>
                  <a:pt x="14485" y="1228"/>
                  <a:pt x="14422" y="1449"/>
                </a:cubicBezTo>
                <a:lnTo>
                  <a:pt x="14404" y="1511"/>
                </a:lnTo>
                <a:lnTo>
                  <a:pt x="14399" y="1524"/>
                </a:lnTo>
                <a:cubicBezTo>
                  <a:pt x="14404" y="1540"/>
                  <a:pt x="14399" y="1558"/>
                  <a:pt x="14394" y="1574"/>
                </a:cubicBezTo>
                <a:cubicBezTo>
                  <a:pt x="14383" y="1603"/>
                  <a:pt x="14359" y="1626"/>
                  <a:pt x="14325" y="1631"/>
                </a:cubicBezTo>
                <a:cubicBezTo>
                  <a:pt x="14318" y="1631"/>
                  <a:pt x="14310" y="1634"/>
                  <a:pt x="14303" y="1634"/>
                </a:cubicBezTo>
                <a:cubicBezTo>
                  <a:pt x="14299" y="1634"/>
                  <a:pt x="14295" y="1633"/>
                  <a:pt x="14291" y="1631"/>
                </a:cubicBezTo>
                <a:cubicBezTo>
                  <a:pt x="14212" y="1626"/>
                  <a:pt x="14126" y="1597"/>
                  <a:pt x="14047" y="1569"/>
                </a:cubicBezTo>
                <a:lnTo>
                  <a:pt x="13973" y="1545"/>
                </a:lnTo>
                <a:lnTo>
                  <a:pt x="13808" y="1489"/>
                </a:lnTo>
                <a:cubicBezTo>
                  <a:pt x="13627" y="1432"/>
                  <a:pt x="13473" y="1380"/>
                  <a:pt x="13326" y="1341"/>
                </a:cubicBezTo>
                <a:cubicBezTo>
                  <a:pt x="13030" y="1256"/>
                  <a:pt x="12707" y="1183"/>
                  <a:pt x="12297" y="1097"/>
                </a:cubicBezTo>
                <a:cubicBezTo>
                  <a:pt x="11939" y="1028"/>
                  <a:pt x="11575" y="966"/>
                  <a:pt x="11223" y="915"/>
                </a:cubicBezTo>
                <a:cubicBezTo>
                  <a:pt x="10530" y="824"/>
                  <a:pt x="9814" y="767"/>
                  <a:pt x="9104" y="756"/>
                </a:cubicBezTo>
                <a:lnTo>
                  <a:pt x="8779" y="756"/>
                </a:lnTo>
                <a:cubicBezTo>
                  <a:pt x="8336" y="756"/>
                  <a:pt x="7893" y="773"/>
                  <a:pt x="7456" y="808"/>
                </a:cubicBezTo>
                <a:cubicBezTo>
                  <a:pt x="7052" y="842"/>
                  <a:pt x="6620" y="887"/>
                  <a:pt x="6098" y="960"/>
                </a:cubicBezTo>
                <a:cubicBezTo>
                  <a:pt x="5364" y="1063"/>
                  <a:pt x="4695" y="1183"/>
                  <a:pt x="4052" y="1319"/>
                </a:cubicBezTo>
                <a:cubicBezTo>
                  <a:pt x="3790" y="1375"/>
                  <a:pt x="3535" y="1438"/>
                  <a:pt x="3290" y="1500"/>
                </a:cubicBezTo>
                <a:lnTo>
                  <a:pt x="3313" y="1500"/>
                </a:lnTo>
                <a:cubicBezTo>
                  <a:pt x="3017" y="1574"/>
                  <a:pt x="2717" y="1660"/>
                  <a:pt x="2387" y="1762"/>
                </a:cubicBezTo>
                <a:lnTo>
                  <a:pt x="2137" y="1836"/>
                </a:lnTo>
                <a:lnTo>
                  <a:pt x="2069" y="1858"/>
                </a:lnTo>
                <a:cubicBezTo>
                  <a:pt x="1921" y="1904"/>
                  <a:pt x="1773" y="1949"/>
                  <a:pt x="1626" y="1994"/>
                </a:cubicBezTo>
                <a:cubicBezTo>
                  <a:pt x="1131" y="2153"/>
                  <a:pt x="609" y="2342"/>
                  <a:pt x="127" y="2620"/>
                </a:cubicBezTo>
                <a:cubicBezTo>
                  <a:pt x="85" y="2641"/>
                  <a:pt x="42" y="2667"/>
                  <a:pt x="0" y="2694"/>
                </a:cubicBezTo>
                <a:cubicBezTo>
                  <a:pt x="262" y="2710"/>
                  <a:pt x="489" y="2744"/>
                  <a:pt x="693" y="2785"/>
                </a:cubicBezTo>
                <a:cubicBezTo>
                  <a:pt x="961" y="2835"/>
                  <a:pt x="1301" y="2921"/>
                  <a:pt x="1580" y="3119"/>
                </a:cubicBezTo>
                <a:cubicBezTo>
                  <a:pt x="1603" y="3131"/>
                  <a:pt x="1614" y="3160"/>
                  <a:pt x="1614" y="3187"/>
                </a:cubicBezTo>
                <a:lnTo>
                  <a:pt x="1626" y="3200"/>
                </a:lnTo>
                <a:cubicBezTo>
                  <a:pt x="1660" y="3245"/>
                  <a:pt x="1648" y="3313"/>
                  <a:pt x="1603" y="3352"/>
                </a:cubicBezTo>
                <a:cubicBezTo>
                  <a:pt x="1563" y="3386"/>
                  <a:pt x="1524" y="3420"/>
                  <a:pt x="1483" y="3449"/>
                </a:cubicBezTo>
                <a:lnTo>
                  <a:pt x="1467" y="3467"/>
                </a:lnTo>
                <a:lnTo>
                  <a:pt x="1404" y="3517"/>
                </a:lnTo>
                <a:lnTo>
                  <a:pt x="1359" y="3557"/>
                </a:lnTo>
                <a:lnTo>
                  <a:pt x="1336" y="3575"/>
                </a:lnTo>
                <a:cubicBezTo>
                  <a:pt x="1291" y="3614"/>
                  <a:pt x="1244" y="3654"/>
                  <a:pt x="1199" y="3693"/>
                </a:cubicBezTo>
                <a:cubicBezTo>
                  <a:pt x="1046" y="3824"/>
                  <a:pt x="916" y="3950"/>
                  <a:pt x="790" y="4063"/>
                </a:cubicBezTo>
                <a:cubicBezTo>
                  <a:pt x="494" y="4364"/>
                  <a:pt x="262" y="4648"/>
                  <a:pt x="92" y="4933"/>
                </a:cubicBezTo>
                <a:lnTo>
                  <a:pt x="99" y="4923"/>
                </a:lnTo>
                <a:cubicBezTo>
                  <a:pt x="75" y="4958"/>
                  <a:pt x="55" y="4993"/>
                  <a:pt x="35" y="5028"/>
                </a:cubicBezTo>
                <a:cubicBezTo>
                  <a:pt x="501" y="4756"/>
                  <a:pt x="1012" y="4580"/>
                  <a:pt x="1461" y="4443"/>
                </a:cubicBezTo>
                <a:cubicBezTo>
                  <a:pt x="2120" y="4233"/>
                  <a:pt x="2710" y="4074"/>
                  <a:pt x="3250" y="3955"/>
                </a:cubicBezTo>
                <a:cubicBezTo>
                  <a:pt x="3308" y="3944"/>
                  <a:pt x="3365" y="3926"/>
                  <a:pt x="3421" y="3916"/>
                </a:cubicBezTo>
                <a:cubicBezTo>
                  <a:pt x="4239" y="3751"/>
                  <a:pt x="5109" y="3631"/>
                  <a:pt x="6075" y="3557"/>
                </a:cubicBezTo>
                <a:cubicBezTo>
                  <a:pt x="6798" y="3506"/>
                  <a:pt x="7461" y="3478"/>
                  <a:pt x="8086" y="3478"/>
                </a:cubicBezTo>
                <a:cubicBezTo>
                  <a:pt x="8307" y="3478"/>
                  <a:pt x="8522" y="3481"/>
                  <a:pt x="8734" y="3489"/>
                </a:cubicBezTo>
                <a:cubicBezTo>
                  <a:pt x="9563" y="3512"/>
                  <a:pt x="10376" y="3562"/>
                  <a:pt x="11348" y="3637"/>
                </a:cubicBezTo>
                <a:cubicBezTo>
                  <a:pt x="11467" y="3648"/>
                  <a:pt x="11587" y="3654"/>
                  <a:pt x="11706" y="3665"/>
                </a:cubicBezTo>
                <a:cubicBezTo>
                  <a:pt x="11991" y="3682"/>
                  <a:pt x="12285" y="3706"/>
                  <a:pt x="12570" y="3733"/>
                </a:cubicBezTo>
                <a:cubicBezTo>
                  <a:pt x="12814" y="3761"/>
                  <a:pt x="13007" y="3790"/>
                  <a:pt x="13177" y="3830"/>
                </a:cubicBezTo>
                <a:cubicBezTo>
                  <a:pt x="13286" y="3853"/>
                  <a:pt x="13394" y="3881"/>
                  <a:pt x="13502" y="3910"/>
                </a:cubicBezTo>
                <a:lnTo>
                  <a:pt x="13518" y="3916"/>
                </a:lnTo>
                <a:cubicBezTo>
                  <a:pt x="13604" y="3944"/>
                  <a:pt x="13688" y="3966"/>
                  <a:pt x="13769" y="4012"/>
                </a:cubicBezTo>
                <a:lnTo>
                  <a:pt x="13774" y="4018"/>
                </a:lnTo>
                <a:cubicBezTo>
                  <a:pt x="13785" y="4018"/>
                  <a:pt x="13791" y="4018"/>
                  <a:pt x="13803" y="4023"/>
                </a:cubicBezTo>
                <a:cubicBezTo>
                  <a:pt x="13825" y="4034"/>
                  <a:pt x="13848" y="4057"/>
                  <a:pt x="13859" y="4086"/>
                </a:cubicBezTo>
                <a:cubicBezTo>
                  <a:pt x="13871" y="4108"/>
                  <a:pt x="13871" y="4136"/>
                  <a:pt x="13859" y="4171"/>
                </a:cubicBezTo>
                <a:cubicBezTo>
                  <a:pt x="13848" y="4205"/>
                  <a:pt x="13837" y="4244"/>
                  <a:pt x="13825" y="4278"/>
                </a:cubicBezTo>
                <a:cubicBezTo>
                  <a:pt x="13746" y="4551"/>
                  <a:pt x="13701" y="4836"/>
                  <a:pt x="13654" y="5148"/>
                </a:cubicBezTo>
                <a:cubicBezTo>
                  <a:pt x="13638" y="5285"/>
                  <a:pt x="13615" y="5444"/>
                  <a:pt x="13586" y="5592"/>
                </a:cubicBezTo>
                <a:cubicBezTo>
                  <a:pt x="13570" y="5676"/>
                  <a:pt x="13552" y="5762"/>
                  <a:pt x="13536" y="5841"/>
                </a:cubicBezTo>
                <a:cubicBezTo>
                  <a:pt x="13683" y="5785"/>
                  <a:pt x="13819" y="5717"/>
                  <a:pt x="13961" y="5654"/>
                </a:cubicBezTo>
                <a:lnTo>
                  <a:pt x="14087" y="5597"/>
                </a:lnTo>
                <a:cubicBezTo>
                  <a:pt x="14320" y="5489"/>
                  <a:pt x="14559" y="5387"/>
                  <a:pt x="14803" y="5285"/>
                </a:cubicBezTo>
                <a:cubicBezTo>
                  <a:pt x="15149" y="5137"/>
                  <a:pt x="15524" y="4978"/>
                  <a:pt x="15899" y="4831"/>
                </a:cubicBezTo>
                <a:cubicBezTo>
                  <a:pt x="16263" y="4694"/>
                  <a:pt x="16638" y="4563"/>
                  <a:pt x="17019" y="4449"/>
                </a:cubicBezTo>
                <a:cubicBezTo>
                  <a:pt x="17349" y="4346"/>
                  <a:pt x="17672" y="4262"/>
                  <a:pt x="17984" y="4194"/>
                </a:cubicBezTo>
                <a:cubicBezTo>
                  <a:pt x="18052" y="4183"/>
                  <a:pt x="18115" y="4165"/>
                  <a:pt x="18183" y="4154"/>
                </a:cubicBezTo>
                <a:cubicBezTo>
                  <a:pt x="18372" y="4115"/>
                  <a:pt x="18564" y="4081"/>
                  <a:pt x="18763" y="4057"/>
                </a:cubicBezTo>
                <a:cubicBezTo>
                  <a:pt x="18883" y="4040"/>
                  <a:pt x="18996" y="4023"/>
                  <a:pt x="19109" y="4018"/>
                </a:cubicBezTo>
                <a:lnTo>
                  <a:pt x="19070" y="3955"/>
                </a:lnTo>
                <a:cubicBezTo>
                  <a:pt x="19053" y="3926"/>
                  <a:pt x="19036" y="3898"/>
                  <a:pt x="19014" y="3869"/>
                </a:cubicBezTo>
                <a:cubicBezTo>
                  <a:pt x="18939" y="3761"/>
                  <a:pt x="18854" y="3654"/>
                  <a:pt x="18775" y="3557"/>
                </a:cubicBezTo>
                <a:cubicBezTo>
                  <a:pt x="18610" y="3352"/>
                  <a:pt x="18451" y="3160"/>
                  <a:pt x="18291" y="2966"/>
                </a:cubicBezTo>
                <a:cubicBezTo>
                  <a:pt x="17950" y="2552"/>
                  <a:pt x="17627" y="2188"/>
                  <a:pt x="17302" y="1858"/>
                </a:cubicBezTo>
                <a:cubicBezTo>
                  <a:pt x="16599" y="1142"/>
                  <a:pt x="15917" y="591"/>
                  <a:pt x="15206" y="165"/>
                </a:cubicBezTo>
                <a:lnTo>
                  <a:pt x="15230" y="187"/>
                </a:lnTo>
                <a:cubicBezTo>
                  <a:pt x="15138" y="126"/>
                  <a:pt x="15030" y="63"/>
                  <a:pt x="14910"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nvGrpSpPr>
          <p:cNvPr id="14361" name="Google Shape;2771;p35"/>
          <p:cNvGrpSpPr>
            <a:grpSpLocks/>
          </p:cNvGrpSpPr>
          <p:nvPr/>
        </p:nvGrpSpPr>
        <p:grpSpPr bwMode="auto">
          <a:xfrm>
            <a:off x="7219950" y="1660525"/>
            <a:ext cx="2100263" cy="1541463"/>
            <a:chOff x="12405242" y="2682503"/>
            <a:chExt cx="1595118" cy="1170977"/>
          </a:xfrm>
        </p:grpSpPr>
        <p:grpSp>
          <p:nvGrpSpPr>
            <p:cNvPr id="14370" name="Google Shape;2772;p35"/>
            <p:cNvGrpSpPr>
              <a:grpSpLocks/>
            </p:cNvGrpSpPr>
            <p:nvPr/>
          </p:nvGrpSpPr>
          <p:grpSpPr bwMode="auto">
            <a:xfrm>
              <a:off x="13510799" y="3334997"/>
              <a:ext cx="191561" cy="518483"/>
              <a:chOff x="13510799" y="3334997"/>
              <a:chExt cx="191561" cy="518483"/>
            </a:xfrm>
          </p:grpSpPr>
          <p:sp>
            <p:nvSpPr>
              <p:cNvPr id="14477" name="Google Shape;2773;p35"/>
              <p:cNvSpPr>
                <a:spLocks noChangeArrowheads="1"/>
              </p:cNvSpPr>
              <p:nvPr/>
            </p:nvSpPr>
            <p:spPr bwMode="auto">
              <a:xfrm>
                <a:off x="13510799" y="3334997"/>
                <a:ext cx="191561" cy="518483"/>
              </a:xfrm>
              <a:custGeom>
                <a:avLst/>
                <a:gdLst>
                  <a:gd name="T0" fmla="*/ 0 w 6524"/>
                  <a:gd name="T1" fmla="*/ 0 h 17658"/>
                  <a:gd name="T2" fmla="*/ 6524 w 6524"/>
                  <a:gd name="T3" fmla="*/ 17658 h 17658"/>
                </a:gdLst>
                <a:ahLst/>
                <a:cxnLst/>
                <a:rect l="T0" t="T1" r="T2" b="T3"/>
                <a:pathLst>
                  <a:path w="6524" h="17658" extrusionOk="0">
                    <a:moveTo>
                      <a:pt x="2681" y="508"/>
                    </a:moveTo>
                    <a:lnTo>
                      <a:pt x="2694" y="524"/>
                    </a:lnTo>
                    <a:lnTo>
                      <a:pt x="2733" y="564"/>
                    </a:lnTo>
                    <a:cubicBezTo>
                      <a:pt x="2767" y="610"/>
                      <a:pt x="2801" y="655"/>
                      <a:pt x="2836" y="700"/>
                    </a:cubicBezTo>
                    <a:cubicBezTo>
                      <a:pt x="3347" y="1366"/>
                      <a:pt x="3790" y="2132"/>
                      <a:pt x="4148" y="2979"/>
                    </a:cubicBezTo>
                    <a:cubicBezTo>
                      <a:pt x="4501" y="3803"/>
                      <a:pt x="4756" y="4695"/>
                      <a:pt x="4926" y="5633"/>
                    </a:cubicBezTo>
                    <a:cubicBezTo>
                      <a:pt x="4966" y="5843"/>
                      <a:pt x="5000" y="6059"/>
                      <a:pt x="5028" y="6275"/>
                    </a:cubicBezTo>
                    <a:lnTo>
                      <a:pt x="5028" y="6270"/>
                    </a:lnTo>
                    <a:cubicBezTo>
                      <a:pt x="5034" y="6275"/>
                      <a:pt x="5034" y="6286"/>
                      <a:pt x="5034" y="6297"/>
                    </a:cubicBezTo>
                    <a:cubicBezTo>
                      <a:pt x="5210" y="7611"/>
                      <a:pt x="5217" y="9032"/>
                      <a:pt x="5063" y="10514"/>
                    </a:cubicBezTo>
                    <a:cubicBezTo>
                      <a:pt x="5039" y="10713"/>
                      <a:pt x="5023" y="10855"/>
                      <a:pt x="5000" y="10991"/>
                    </a:cubicBezTo>
                    <a:cubicBezTo>
                      <a:pt x="4994" y="11020"/>
                      <a:pt x="4994" y="11054"/>
                      <a:pt x="4989" y="11083"/>
                    </a:cubicBezTo>
                    <a:lnTo>
                      <a:pt x="4994" y="11077"/>
                    </a:lnTo>
                    <a:cubicBezTo>
                      <a:pt x="4921" y="11639"/>
                      <a:pt x="4818" y="12219"/>
                      <a:pt x="4693" y="12804"/>
                    </a:cubicBezTo>
                    <a:cubicBezTo>
                      <a:pt x="4682" y="12866"/>
                      <a:pt x="4716" y="12929"/>
                      <a:pt x="4779" y="12946"/>
                    </a:cubicBezTo>
                    <a:cubicBezTo>
                      <a:pt x="4784" y="12946"/>
                      <a:pt x="4790" y="12946"/>
                      <a:pt x="4808" y="12952"/>
                    </a:cubicBezTo>
                    <a:lnTo>
                      <a:pt x="4824" y="12952"/>
                    </a:lnTo>
                    <a:cubicBezTo>
                      <a:pt x="4829" y="12952"/>
                      <a:pt x="4835" y="12958"/>
                      <a:pt x="4835" y="12958"/>
                    </a:cubicBezTo>
                    <a:cubicBezTo>
                      <a:pt x="4910" y="12974"/>
                      <a:pt x="4978" y="12986"/>
                      <a:pt x="5052" y="13003"/>
                    </a:cubicBezTo>
                    <a:cubicBezTo>
                      <a:pt x="5097" y="13008"/>
                      <a:pt x="5142" y="13021"/>
                      <a:pt x="5188" y="13026"/>
                    </a:cubicBezTo>
                    <a:cubicBezTo>
                      <a:pt x="5307" y="13055"/>
                      <a:pt x="5427" y="13082"/>
                      <a:pt x="5534" y="13111"/>
                    </a:cubicBezTo>
                    <a:cubicBezTo>
                      <a:pt x="5665" y="13145"/>
                      <a:pt x="5789" y="13179"/>
                      <a:pt x="5920" y="13213"/>
                    </a:cubicBezTo>
                    <a:lnTo>
                      <a:pt x="5954" y="13225"/>
                    </a:lnTo>
                    <a:lnTo>
                      <a:pt x="6096" y="13270"/>
                    </a:lnTo>
                    <a:cubicBezTo>
                      <a:pt x="6103" y="13276"/>
                      <a:pt x="6109" y="13276"/>
                      <a:pt x="6119" y="13281"/>
                    </a:cubicBezTo>
                    <a:cubicBezTo>
                      <a:pt x="6028" y="13406"/>
                      <a:pt x="5933" y="13543"/>
                      <a:pt x="5830" y="13674"/>
                    </a:cubicBezTo>
                    <a:cubicBezTo>
                      <a:pt x="4739" y="15083"/>
                      <a:pt x="3342" y="16231"/>
                      <a:pt x="2114" y="17196"/>
                    </a:cubicBezTo>
                    <a:cubicBezTo>
                      <a:pt x="2057" y="17241"/>
                      <a:pt x="2005" y="17288"/>
                      <a:pt x="1949" y="17333"/>
                    </a:cubicBezTo>
                    <a:lnTo>
                      <a:pt x="1944" y="17327"/>
                    </a:lnTo>
                    <a:cubicBezTo>
                      <a:pt x="1761" y="16719"/>
                      <a:pt x="1590" y="16094"/>
                      <a:pt x="1454" y="15594"/>
                    </a:cubicBezTo>
                    <a:lnTo>
                      <a:pt x="1449" y="15565"/>
                    </a:lnTo>
                    <a:cubicBezTo>
                      <a:pt x="1228" y="14765"/>
                      <a:pt x="1000" y="13934"/>
                      <a:pt x="738" y="13116"/>
                    </a:cubicBezTo>
                    <a:cubicBezTo>
                      <a:pt x="675" y="12924"/>
                      <a:pt x="614" y="12736"/>
                      <a:pt x="551" y="12554"/>
                    </a:cubicBezTo>
                    <a:lnTo>
                      <a:pt x="534" y="12502"/>
                    </a:lnTo>
                    <a:lnTo>
                      <a:pt x="517" y="12468"/>
                    </a:lnTo>
                    <a:lnTo>
                      <a:pt x="478" y="12355"/>
                    </a:lnTo>
                    <a:lnTo>
                      <a:pt x="437" y="12230"/>
                    </a:lnTo>
                    <a:lnTo>
                      <a:pt x="437" y="12219"/>
                    </a:lnTo>
                    <a:cubicBezTo>
                      <a:pt x="431" y="12208"/>
                      <a:pt x="426" y="12190"/>
                      <a:pt x="420" y="12174"/>
                    </a:cubicBezTo>
                    <a:cubicBezTo>
                      <a:pt x="693" y="12236"/>
                      <a:pt x="909" y="12281"/>
                      <a:pt x="1097" y="12315"/>
                    </a:cubicBezTo>
                    <a:cubicBezTo>
                      <a:pt x="1364" y="12373"/>
                      <a:pt x="1648" y="12423"/>
                      <a:pt x="1926" y="12423"/>
                    </a:cubicBezTo>
                    <a:cubicBezTo>
                      <a:pt x="2062" y="12423"/>
                      <a:pt x="2068" y="12326"/>
                      <a:pt x="2107" y="12208"/>
                    </a:cubicBezTo>
                    <a:cubicBezTo>
                      <a:pt x="2154" y="12071"/>
                      <a:pt x="2188" y="11935"/>
                      <a:pt x="2227" y="11793"/>
                    </a:cubicBezTo>
                    <a:cubicBezTo>
                      <a:pt x="2296" y="11571"/>
                      <a:pt x="2346" y="11343"/>
                      <a:pt x="2387" y="11117"/>
                    </a:cubicBezTo>
                    <a:cubicBezTo>
                      <a:pt x="2461" y="10708"/>
                      <a:pt x="2511" y="10293"/>
                      <a:pt x="2534" y="9832"/>
                    </a:cubicBezTo>
                    <a:cubicBezTo>
                      <a:pt x="2579" y="9003"/>
                      <a:pt x="2545" y="8162"/>
                      <a:pt x="2432" y="7338"/>
                    </a:cubicBezTo>
                    <a:cubicBezTo>
                      <a:pt x="2335" y="6604"/>
                      <a:pt x="2159" y="5854"/>
                      <a:pt x="1910" y="5104"/>
                    </a:cubicBezTo>
                    <a:cubicBezTo>
                      <a:pt x="1687" y="4445"/>
                      <a:pt x="1404" y="3752"/>
                      <a:pt x="1040" y="2990"/>
                    </a:cubicBezTo>
                    <a:cubicBezTo>
                      <a:pt x="914" y="2735"/>
                      <a:pt x="778" y="2451"/>
                      <a:pt x="585" y="2076"/>
                    </a:cubicBezTo>
                    <a:cubicBezTo>
                      <a:pt x="539" y="1991"/>
                      <a:pt x="494" y="1911"/>
                      <a:pt x="449" y="1826"/>
                    </a:cubicBezTo>
                    <a:lnTo>
                      <a:pt x="454" y="1826"/>
                    </a:lnTo>
                    <a:cubicBezTo>
                      <a:pt x="551" y="1872"/>
                      <a:pt x="648" y="1922"/>
                      <a:pt x="750" y="1974"/>
                    </a:cubicBezTo>
                    <a:cubicBezTo>
                      <a:pt x="971" y="2098"/>
                      <a:pt x="1170" y="2213"/>
                      <a:pt x="1352" y="2331"/>
                    </a:cubicBezTo>
                    <a:cubicBezTo>
                      <a:pt x="1535" y="2445"/>
                      <a:pt x="1716" y="2570"/>
                      <a:pt x="1937" y="2730"/>
                    </a:cubicBezTo>
                    <a:cubicBezTo>
                      <a:pt x="2096" y="2843"/>
                      <a:pt x="2278" y="2979"/>
                      <a:pt x="2495" y="3139"/>
                    </a:cubicBezTo>
                    <a:cubicBezTo>
                      <a:pt x="2512" y="3154"/>
                      <a:pt x="2529" y="3160"/>
                      <a:pt x="2546" y="3160"/>
                    </a:cubicBezTo>
                    <a:cubicBezTo>
                      <a:pt x="2698" y="3160"/>
                      <a:pt x="2797" y="2578"/>
                      <a:pt x="2807" y="2491"/>
                    </a:cubicBezTo>
                    <a:cubicBezTo>
                      <a:pt x="2852" y="2201"/>
                      <a:pt x="2846" y="1899"/>
                      <a:pt x="2830" y="1605"/>
                    </a:cubicBezTo>
                    <a:cubicBezTo>
                      <a:pt x="2818" y="1382"/>
                      <a:pt x="2784" y="1144"/>
                      <a:pt x="2739" y="860"/>
                    </a:cubicBezTo>
                    <a:cubicBezTo>
                      <a:pt x="2721" y="763"/>
                      <a:pt x="2705" y="661"/>
                      <a:pt x="2687" y="559"/>
                    </a:cubicBezTo>
                    <a:lnTo>
                      <a:pt x="2681" y="535"/>
                    </a:lnTo>
                    <a:lnTo>
                      <a:pt x="2681" y="514"/>
                    </a:lnTo>
                    <a:lnTo>
                      <a:pt x="2681" y="508"/>
                    </a:lnTo>
                    <a:close/>
                    <a:moveTo>
                      <a:pt x="2480" y="0"/>
                    </a:moveTo>
                    <a:cubicBezTo>
                      <a:pt x="2417" y="0"/>
                      <a:pt x="2352" y="49"/>
                      <a:pt x="2346" y="110"/>
                    </a:cubicBezTo>
                    <a:cubicBezTo>
                      <a:pt x="2346" y="133"/>
                      <a:pt x="2346" y="149"/>
                      <a:pt x="2353" y="167"/>
                    </a:cubicBezTo>
                    <a:cubicBezTo>
                      <a:pt x="2387" y="388"/>
                      <a:pt x="2426" y="616"/>
                      <a:pt x="2455" y="837"/>
                    </a:cubicBezTo>
                    <a:lnTo>
                      <a:pt x="2455" y="842"/>
                    </a:lnTo>
                    <a:cubicBezTo>
                      <a:pt x="2455" y="842"/>
                      <a:pt x="2461" y="842"/>
                      <a:pt x="2461" y="849"/>
                    </a:cubicBezTo>
                    <a:lnTo>
                      <a:pt x="2461" y="860"/>
                    </a:lnTo>
                    <a:cubicBezTo>
                      <a:pt x="2500" y="1167"/>
                      <a:pt x="2516" y="1468"/>
                      <a:pt x="2523" y="1775"/>
                    </a:cubicBezTo>
                    <a:cubicBezTo>
                      <a:pt x="2534" y="2076"/>
                      <a:pt x="2516" y="2376"/>
                      <a:pt x="2477" y="2678"/>
                    </a:cubicBezTo>
                    <a:cubicBezTo>
                      <a:pt x="2471" y="2730"/>
                      <a:pt x="2466" y="2786"/>
                      <a:pt x="2455" y="2837"/>
                    </a:cubicBezTo>
                    <a:cubicBezTo>
                      <a:pt x="2319" y="2730"/>
                      <a:pt x="2182" y="2622"/>
                      <a:pt x="2039" y="2520"/>
                    </a:cubicBezTo>
                    <a:cubicBezTo>
                      <a:pt x="1852" y="2371"/>
                      <a:pt x="1664" y="2229"/>
                      <a:pt x="1466" y="2093"/>
                    </a:cubicBezTo>
                    <a:cubicBezTo>
                      <a:pt x="1119" y="1849"/>
                      <a:pt x="767" y="1644"/>
                      <a:pt x="386" y="1468"/>
                    </a:cubicBezTo>
                    <a:cubicBezTo>
                      <a:pt x="336" y="1448"/>
                      <a:pt x="287" y="1427"/>
                      <a:pt x="233" y="1427"/>
                    </a:cubicBezTo>
                    <a:cubicBezTo>
                      <a:pt x="225" y="1427"/>
                      <a:pt x="218" y="1428"/>
                      <a:pt x="210" y="1429"/>
                    </a:cubicBezTo>
                    <a:cubicBezTo>
                      <a:pt x="103" y="1434"/>
                      <a:pt x="0" y="1542"/>
                      <a:pt x="62" y="1650"/>
                    </a:cubicBezTo>
                    <a:cubicBezTo>
                      <a:pt x="444" y="2360"/>
                      <a:pt x="801" y="3087"/>
                      <a:pt x="1113" y="3837"/>
                    </a:cubicBezTo>
                    <a:cubicBezTo>
                      <a:pt x="1352" y="4406"/>
                      <a:pt x="1562" y="4985"/>
                      <a:pt x="1739" y="5576"/>
                    </a:cubicBezTo>
                    <a:cubicBezTo>
                      <a:pt x="1910" y="6173"/>
                      <a:pt x="2039" y="6787"/>
                      <a:pt x="2125" y="7401"/>
                    </a:cubicBezTo>
                    <a:cubicBezTo>
                      <a:pt x="2261" y="8440"/>
                      <a:pt x="2272" y="9497"/>
                      <a:pt x="2136" y="10537"/>
                    </a:cubicBezTo>
                    <a:lnTo>
                      <a:pt x="2136" y="10543"/>
                    </a:lnTo>
                    <a:cubicBezTo>
                      <a:pt x="2131" y="10554"/>
                      <a:pt x="2131" y="10559"/>
                      <a:pt x="2131" y="10566"/>
                    </a:cubicBezTo>
                    <a:lnTo>
                      <a:pt x="2131" y="10559"/>
                    </a:lnTo>
                    <a:cubicBezTo>
                      <a:pt x="2096" y="10832"/>
                      <a:pt x="2046" y="11099"/>
                      <a:pt x="1994" y="11372"/>
                    </a:cubicBezTo>
                    <a:cubicBezTo>
                      <a:pt x="1944" y="11634"/>
                      <a:pt x="1886" y="11895"/>
                      <a:pt x="1841" y="12156"/>
                    </a:cubicBezTo>
                    <a:cubicBezTo>
                      <a:pt x="1750" y="12145"/>
                      <a:pt x="1653" y="12140"/>
                      <a:pt x="1569" y="12127"/>
                    </a:cubicBezTo>
                    <a:cubicBezTo>
                      <a:pt x="1125" y="12071"/>
                      <a:pt x="704" y="11935"/>
                      <a:pt x="261" y="11895"/>
                    </a:cubicBezTo>
                    <a:lnTo>
                      <a:pt x="221" y="11895"/>
                    </a:lnTo>
                    <a:cubicBezTo>
                      <a:pt x="56" y="11951"/>
                      <a:pt x="255" y="12355"/>
                      <a:pt x="284" y="12434"/>
                    </a:cubicBezTo>
                    <a:cubicBezTo>
                      <a:pt x="318" y="12526"/>
                      <a:pt x="352" y="12622"/>
                      <a:pt x="381" y="12714"/>
                    </a:cubicBezTo>
                    <a:cubicBezTo>
                      <a:pt x="444" y="12895"/>
                      <a:pt x="499" y="13076"/>
                      <a:pt x="557" y="13259"/>
                    </a:cubicBezTo>
                    <a:cubicBezTo>
                      <a:pt x="675" y="13617"/>
                      <a:pt x="784" y="13981"/>
                      <a:pt x="887" y="14343"/>
                    </a:cubicBezTo>
                    <a:cubicBezTo>
                      <a:pt x="1097" y="15077"/>
                      <a:pt x="1289" y="15809"/>
                      <a:pt x="1494" y="16538"/>
                    </a:cubicBezTo>
                    <a:cubicBezTo>
                      <a:pt x="1585" y="16873"/>
                      <a:pt x="1682" y="17207"/>
                      <a:pt x="1784" y="17543"/>
                    </a:cubicBezTo>
                    <a:lnTo>
                      <a:pt x="1784" y="17548"/>
                    </a:lnTo>
                    <a:cubicBezTo>
                      <a:pt x="1790" y="17560"/>
                      <a:pt x="1795" y="17577"/>
                      <a:pt x="1800" y="17589"/>
                    </a:cubicBezTo>
                    <a:cubicBezTo>
                      <a:pt x="1824" y="17634"/>
                      <a:pt x="1875" y="17657"/>
                      <a:pt x="1920" y="17657"/>
                    </a:cubicBezTo>
                    <a:cubicBezTo>
                      <a:pt x="1944" y="17657"/>
                      <a:pt x="1966" y="17650"/>
                      <a:pt x="1989" y="17640"/>
                    </a:cubicBezTo>
                    <a:cubicBezTo>
                      <a:pt x="2068" y="17582"/>
                      <a:pt x="2154" y="17532"/>
                      <a:pt x="2233" y="17475"/>
                    </a:cubicBezTo>
                    <a:cubicBezTo>
                      <a:pt x="2324" y="17412"/>
                      <a:pt x="2409" y="17350"/>
                      <a:pt x="2500" y="17288"/>
                    </a:cubicBezTo>
                    <a:cubicBezTo>
                      <a:pt x="2676" y="17157"/>
                      <a:pt x="2846" y="17026"/>
                      <a:pt x="3017" y="16890"/>
                    </a:cubicBezTo>
                    <a:cubicBezTo>
                      <a:pt x="3358" y="16622"/>
                      <a:pt x="3688" y="16344"/>
                      <a:pt x="4011" y="16060"/>
                    </a:cubicBezTo>
                    <a:cubicBezTo>
                      <a:pt x="4653" y="15486"/>
                      <a:pt x="5256" y="14867"/>
                      <a:pt x="5802" y="14196"/>
                    </a:cubicBezTo>
                    <a:cubicBezTo>
                      <a:pt x="5926" y="14043"/>
                      <a:pt x="6051" y="13884"/>
                      <a:pt x="6171" y="13719"/>
                    </a:cubicBezTo>
                    <a:cubicBezTo>
                      <a:pt x="6256" y="13600"/>
                      <a:pt x="6347" y="13486"/>
                      <a:pt x="6432" y="13372"/>
                    </a:cubicBezTo>
                    <a:cubicBezTo>
                      <a:pt x="6466" y="13333"/>
                      <a:pt x="6495" y="13293"/>
                      <a:pt x="6505" y="13247"/>
                    </a:cubicBezTo>
                    <a:cubicBezTo>
                      <a:pt x="6523" y="13202"/>
                      <a:pt x="6518" y="13150"/>
                      <a:pt x="6489" y="13116"/>
                    </a:cubicBezTo>
                    <a:cubicBezTo>
                      <a:pt x="6460" y="13082"/>
                      <a:pt x="6415" y="13076"/>
                      <a:pt x="6376" y="13066"/>
                    </a:cubicBezTo>
                    <a:cubicBezTo>
                      <a:pt x="6114" y="13003"/>
                      <a:pt x="5870" y="12918"/>
                      <a:pt x="5614" y="12832"/>
                    </a:cubicBezTo>
                    <a:cubicBezTo>
                      <a:pt x="5500" y="12793"/>
                      <a:pt x="5387" y="12759"/>
                      <a:pt x="5267" y="12730"/>
                    </a:cubicBezTo>
                    <a:cubicBezTo>
                      <a:pt x="5165" y="12707"/>
                      <a:pt x="5063" y="12691"/>
                      <a:pt x="4960" y="12685"/>
                    </a:cubicBezTo>
                    <a:cubicBezTo>
                      <a:pt x="5228" y="11355"/>
                      <a:pt x="5387" y="9997"/>
                      <a:pt x="5398" y="8639"/>
                    </a:cubicBezTo>
                    <a:cubicBezTo>
                      <a:pt x="5409" y="7218"/>
                      <a:pt x="5256" y="5793"/>
                      <a:pt x="4876" y="4417"/>
                    </a:cubicBezTo>
                    <a:cubicBezTo>
                      <a:pt x="4501" y="3053"/>
                      <a:pt x="3892" y="1752"/>
                      <a:pt x="3046" y="610"/>
                    </a:cubicBezTo>
                    <a:cubicBezTo>
                      <a:pt x="2977" y="524"/>
                      <a:pt x="2909" y="440"/>
                      <a:pt x="2846" y="349"/>
                    </a:cubicBezTo>
                    <a:cubicBezTo>
                      <a:pt x="2767" y="246"/>
                      <a:pt x="2642" y="13"/>
                      <a:pt x="2500" y="2"/>
                    </a:cubicBezTo>
                    <a:cubicBezTo>
                      <a:pt x="2493" y="1"/>
                      <a:pt x="2486" y="0"/>
                      <a:pt x="2480"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8" name="Google Shape;2774;p35"/>
              <p:cNvSpPr>
                <a:spLocks noChangeArrowheads="1"/>
              </p:cNvSpPr>
              <p:nvPr/>
            </p:nvSpPr>
            <p:spPr bwMode="auto">
              <a:xfrm>
                <a:off x="13523131" y="3349913"/>
                <a:ext cx="167366" cy="494024"/>
              </a:xfrm>
              <a:custGeom>
                <a:avLst/>
                <a:gdLst>
                  <a:gd name="T0" fmla="*/ 0 w 5700"/>
                  <a:gd name="T1" fmla="*/ 0 h 16825"/>
                  <a:gd name="T2" fmla="*/ 5700 w 5700"/>
                  <a:gd name="T3" fmla="*/ 16825 h 16825"/>
                </a:gdLst>
                <a:ahLst/>
                <a:cxnLst/>
                <a:rect l="T0" t="T1" r="T2" b="T3"/>
                <a:pathLst>
                  <a:path w="5700" h="16825" extrusionOk="0">
                    <a:moveTo>
                      <a:pt x="2261" y="0"/>
                    </a:moveTo>
                    <a:lnTo>
                      <a:pt x="2267" y="51"/>
                    </a:lnTo>
                    <a:cubicBezTo>
                      <a:pt x="2285" y="153"/>
                      <a:pt x="2301" y="255"/>
                      <a:pt x="2319" y="352"/>
                    </a:cubicBezTo>
                    <a:cubicBezTo>
                      <a:pt x="2364" y="636"/>
                      <a:pt x="2398" y="874"/>
                      <a:pt x="2410" y="1097"/>
                    </a:cubicBezTo>
                    <a:cubicBezTo>
                      <a:pt x="2444" y="1648"/>
                      <a:pt x="2398" y="2107"/>
                      <a:pt x="2274" y="2505"/>
                    </a:cubicBezTo>
                    <a:cubicBezTo>
                      <a:pt x="2261" y="2534"/>
                      <a:pt x="2251" y="2557"/>
                      <a:pt x="2227" y="2574"/>
                    </a:cubicBezTo>
                    <a:cubicBezTo>
                      <a:pt x="2222" y="2584"/>
                      <a:pt x="2222" y="2591"/>
                      <a:pt x="2216" y="2597"/>
                    </a:cubicBezTo>
                    <a:cubicBezTo>
                      <a:pt x="2206" y="2619"/>
                      <a:pt x="2177" y="2636"/>
                      <a:pt x="2154" y="2642"/>
                    </a:cubicBezTo>
                    <a:cubicBezTo>
                      <a:pt x="2143" y="2647"/>
                      <a:pt x="2137" y="2647"/>
                      <a:pt x="2125" y="2647"/>
                    </a:cubicBezTo>
                    <a:cubicBezTo>
                      <a:pt x="2103" y="2647"/>
                      <a:pt x="2086" y="2642"/>
                      <a:pt x="2075" y="2631"/>
                    </a:cubicBezTo>
                    <a:cubicBezTo>
                      <a:pt x="1858" y="2471"/>
                      <a:pt x="1676" y="2335"/>
                      <a:pt x="1517" y="2222"/>
                    </a:cubicBezTo>
                    <a:cubicBezTo>
                      <a:pt x="1296" y="2068"/>
                      <a:pt x="1115" y="1937"/>
                      <a:pt x="932" y="1823"/>
                    </a:cubicBezTo>
                    <a:cubicBezTo>
                      <a:pt x="750" y="1705"/>
                      <a:pt x="551" y="1590"/>
                      <a:pt x="330" y="1466"/>
                    </a:cubicBezTo>
                    <a:cubicBezTo>
                      <a:pt x="228" y="1414"/>
                      <a:pt x="131" y="1364"/>
                      <a:pt x="34" y="1312"/>
                    </a:cubicBezTo>
                    <a:cubicBezTo>
                      <a:pt x="296" y="1823"/>
                      <a:pt x="472" y="2170"/>
                      <a:pt x="620" y="2482"/>
                    </a:cubicBezTo>
                    <a:cubicBezTo>
                      <a:pt x="984" y="3244"/>
                      <a:pt x="1267" y="3937"/>
                      <a:pt x="1490" y="4596"/>
                    </a:cubicBezTo>
                    <a:cubicBezTo>
                      <a:pt x="1739" y="5346"/>
                      <a:pt x="1915" y="6096"/>
                      <a:pt x="2012" y="6830"/>
                    </a:cubicBezTo>
                    <a:cubicBezTo>
                      <a:pt x="2125" y="7654"/>
                      <a:pt x="2159" y="8495"/>
                      <a:pt x="2114" y="9324"/>
                    </a:cubicBezTo>
                    <a:cubicBezTo>
                      <a:pt x="2091" y="9785"/>
                      <a:pt x="2041" y="10200"/>
                      <a:pt x="1967" y="10609"/>
                    </a:cubicBezTo>
                    <a:cubicBezTo>
                      <a:pt x="1886" y="11063"/>
                      <a:pt x="1784" y="11422"/>
                      <a:pt x="1642" y="11734"/>
                    </a:cubicBezTo>
                    <a:cubicBezTo>
                      <a:pt x="1648" y="11750"/>
                      <a:pt x="1653" y="11768"/>
                      <a:pt x="1653" y="11784"/>
                    </a:cubicBezTo>
                    <a:cubicBezTo>
                      <a:pt x="1653" y="11858"/>
                      <a:pt x="1597" y="11915"/>
                      <a:pt x="1529" y="11915"/>
                    </a:cubicBezTo>
                    <a:cubicBezTo>
                      <a:pt x="1273" y="11910"/>
                      <a:pt x="1000" y="11876"/>
                      <a:pt x="677" y="11807"/>
                    </a:cubicBezTo>
                    <a:cubicBezTo>
                      <a:pt x="489" y="11773"/>
                      <a:pt x="273" y="11728"/>
                      <a:pt x="0" y="11666"/>
                    </a:cubicBezTo>
                    <a:lnTo>
                      <a:pt x="58" y="11842"/>
                    </a:lnTo>
                    <a:lnTo>
                      <a:pt x="97" y="11960"/>
                    </a:lnTo>
                    <a:lnTo>
                      <a:pt x="114" y="11994"/>
                    </a:lnTo>
                    <a:lnTo>
                      <a:pt x="131" y="12046"/>
                    </a:lnTo>
                    <a:cubicBezTo>
                      <a:pt x="194" y="12228"/>
                      <a:pt x="255" y="12416"/>
                      <a:pt x="318" y="12608"/>
                    </a:cubicBezTo>
                    <a:cubicBezTo>
                      <a:pt x="580" y="13426"/>
                      <a:pt x="808" y="14257"/>
                      <a:pt x="1029" y="15057"/>
                    </a:cubicBezTo>
                    <a:lnTo>
                      <a:pt x="1034" y="15086"/>
                    </a:lnTo>
                    <a:cubicBezTo>
                      <a:pt x="1170" y="15586"/>
                      <a:pt x="1341" y="16211"/>
                      <a:pt x="1524" y="16819"/>
                    </a:cubicBezTo>
                    <a:lnTo>
                      <a:pt x="1529" y="16825"/>
                    </a:lnTo>
                    <a:cubicBezTo>
                      <a:pt x="1585" y="16780"/>
                      <a:pt x="1637" y="16733"/>
                      <a:pt x="1694" y="16688"/>
                    </a:cubicBezTo>
                    <a:cubicBezTo>
                      <a:pt x="2922" y="15723"/>
                      <a:pt x="4319" y="14575"/>
                      <a:pt x="5410" y="13166"/>
                    </a:cubicBezTo>
                    <a:cubicBezTo>
                      <a:pt x="5513" y="13035"/>
                      <a:pt x="5608" y="12898"/>
                      <a:pt x="5699" y="12773"/>
                    </a:cubicBezTo>
                    <a:lnTo>
                      <a:pt x="5534" y="12717"/>
                    </a:lnTo>
                    <a:lnTo>
                      <a:pt x="5500" y="12705"/>
                    </a:lnTo>
                    <a:cubicBezTo>
                      <a:pt x="5369" y="12671"/>
                      <a:pt x="5245" y="12637"/>
                      <a:pt x="5114" y="12603"/>
                    </a:cubicBezTo>
                    <a:cubicBezTo>
                      <a:pt x="5007" y="12574"/>
                      <a:pt x="4887" y="12547"/>
                      <a:pt x="4768" y="12518"/>
                    </a:cubicBezTo>
                    <a:cubicBezTo>
                      <a:pt x="4722" y="12513"/>
                      <a:pt x="4677" y="12500"/>
                      <a:pt x="4632" y="12495"/>
                    </a:cubicBezTo>
                    <a:cubicBezTo>
                      <a:pt x="4558" y="12478"/>
                      <a:pt x="4483" y="12466"/>
                      <a:pt x="4415" y="12450"/>
                    </a:cubicBezTo>
                    <a:cubicBezTo>
                      <a:pt x="4409" y="12450"/>
                      <a:pt x="4404" y="12444"/>
                      <a:pt x="4398" y="12444"/>
                    </a:cubicBezTo>
                    <a:cubicBezTo>
                      <a:pt x="4375" y="12438"/>
                      <a:pt x="4364" y="12438"/>
                      <a:pt x="4359" y="12438"/>
                    </a:cubicBezTo>
                    <a:cubicBezTo>
                      <a:pt x="4296" y="12421"/>
                      <a:pt x="4262" y="12358"/>
                      <a:pt x="4273" y="12296"/>
                    </a:cubicBezTo>
                    <a:cubicBezTo>
                      <a:pt x="4398" y="11711"/>
                      <a:pt x="4501" y="11131"/>
                      <a:pt x="4574" y="10569"/>
                    </a:cubicBezTo>
                    <a:lnTo>
                      <a:pt x="4563" y="10580"/>
                    </a:lnTo>
                    <a:cubicBezTo>
                      <a:pt x="4592" y="10415"/>
                      <a:pt x="4614" y="10250"/>
                      <a:pt x="4643" y="10006"/>
                    </a:cubicBezTo>
                    <a:cubicBezTo>
                      <a:pt x="4797" y="8524"/>
                      <a:pt x="4790" y="7103"/>
                      <a:pt x="4614" y="5789"/>
                    </a:cubicBezTo>
                    <a:cubicBezTo>
                      <a:pt x="4614" y="5778"/>
                      <a:pt x="4614" y="5767"/>
                      <a:pt x="4608" y="5755"/>
                    </a:cubicBezTo>
                    <a:lnTo>
                      <a:pt x="4603" y="5773"/>
                    </a:lnTo>
                    <a:cubicBezTo>
                      <a:pt x="4449" y="4591"/>
                      <a:pt x="4154" y="3483"/>
                      <a:pt x="3728" y="2466"/>
                    </a:cubicBezTo>
                    <a:cubicBezTo>
                      <a:pt x="3370" y="1624"/>
                      <a:pt x="2927" y="858"/>
                      <a:pt x="2416" y="192"/>
                    </a:cubicBezTo>
                    <a:cubicBezTo>
                      <a:pt x="2381" y="147"/>
                      <a:pt x="2347" y="102"/>
                      <a:pt x="2313" y="56"/>
                    </a:cubicBezTo>
                    <a:lnTo>
                      <a:pt x="2274" y="16"/>
                    </a:lnTo>
                    <a:lnTo>
                      <a:pt x="226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sp>
          <p:nvSpPr>
            <p:cNvPr id="14371" name="Google Shape;2775;p35"/>
            <p:cNvSpPr>
              <a:spLocks noChangeArrowheads="1"/>
            </p:cNvSpPr>
            <p:nvPr/>
          </p:nvSpPr>
          <p:spPr bwMode="auto">
            <a:xfrm>
              <a:off x="12415401" y="2693367"/>
              <a:ext cx="655753" cy="307190"/>
            </a:xfrm>
            <a:custGeom>
              <a:avLst/>
              <a:gdLst>
                <a:gd name="T0" fmla="*/ 0 w 22333"/>
                <a:gd name="T1" fmla="*/ 0 h 10462"/>
                <a:gd name="T2" fmla="*/ 22333 w 22333"/>
                <a:gd name="T3" fmla="*/ 10462 h 10462"/>
              </a:gdLst>
              <a:ahLst/>
              <a:cxnLst/>
              <a:rect l="T0" t="T1" r="T2" b="T3"/>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2" name="Google Shape;2776;p35"/>
            <p:cNvSpPr>
              <a:spLocks noChangeArrowheads="1"/>
            </p:cNvSpPr>
            <p:nvPr/>
          </p:nvSpPr>
          <p:spPr bwMode="auto">
            <a:xfrm>
              <a:off x="12553933" y="2940805"/>
              <a:ext cx="158969" cy="37378"/>
            </a:xfrm>
            <a:custGeom>
              <a:avLst/>
              <a:gdLst>
                <a:gd name="T0" fmla="*/ 0 w 5414"/>
                <a:gd name="T1" fmla="*/ 0 h 1273"/>
                <a:gd name="T2" fmla="*/ 5414 w 5414"/>
                <a:gd name="T3" fmla="*/ 1273 h 1273"/>
              </a:gdLst>
              <a:ahLst/>
              <a:cxnLst/>
              <a:rect l="T0" t="T1" r="T2" b="T3"/>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3" name="Google Shape;2777;p35"/>
            <p:cNvSpPr>
              <a:spLocks noChangeArrowheads="1"/>
            </p:cNvSpPr>
            <p:nvPr/>
          </p:nvSpPr>
          <p:spPr bwMode="auto">
            <a:xfrm>
              <a:off x="12418602" y="2863846"/>
              <a:ext cx="336054" cy="132190"/>
            </a:xfrm>
            <a:custGeom>
              <a:avLst/>
              <a:gdLst>
                <a:gd name="T0" fmla="*/ 0 w 11445"/>
                <a:gd name="T1" fmla="*/ 0 h 4502"/>
                <a:gd name="T2" fmla="*/ 11445 w 11445"/>
                <a:gd name="T3" fmla="*/ 4502 h 4502"/>
              </a:gdLst>
              <a:ahLst/>
              <a:cxnLst/>
              <a:rect l="T0" t="T1" r="T2" b="T3"/>
              <a:pathLst>
                <a:path w="11445" h="4502" extrusionOk="0">
                  <a:moveTo>
                    <a:pt x="1" y="1"/>
                  </a:moveTo>
                  <a:cubicBezTo>
                    <a:pt x="1" y="1"/>
                    <a:pt x="1" y="2"/>
                    <a:pt x="2" y="3"/>
                  </a:cubicBez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4" name="Google Shape;2778;p35"/>
            <p:cNvSpPr>
              <a:spLocks noChangeArrowheads="1"/>
            </p:cNvSpPr>
            <p:nvPr/>
          </p:nvSpPr>
          <p:spPr bwMode="auto">
            <a:xfrm>
              <a:off x="12405242" y="2682503"/>
              <a:ext cx="674104" cy="326276"/>
            </a:xfrm>
            <a:custGeom>
              <a:avLst/>
              <a:gdLst>
                <a:gd name="T0" fmla="*/ 0 w 22958"/>
                <a:gd name="T1" fmla="*/ 0 h 11112"/>
                <a:gd name="T2" fmla="*/ 22958 w 22958"/>
                <a:gd name="T3" fmla="*/ 11112 h 11112"/>
              </a:gdLst>
              <a:ahLst/>
              <a:cxnLst/>
              <a:rect l="T0" t="T1" r="T2" b="T3"/>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5" name="Google Shape;2779;p35"/>
            <p:cNvSpPr>
              <a:spLocks noChangeArrowheads="1"/>
            </p:cNvSpPr>
            <p:nvPr/>
          </p:nvSpPr>
          <p:spPr bwMode="auto">
            <a:xfrm>
              <a:off x="12750780" y="2701354"/>
              <a:ext cx="674280" cy="388613"/>
            </a:xfrm>
            <a:custGeom>
              <a:avLst/>
              <a:gdLst>
                <a:gd name="T0" fmla="*/ 0 w 22964"/>
                <a:gd name="T1" fmla="*/ 0 h 13235"/>
                <a:gd name="T2" fmla="*/ 22964 w 22964"/>
                <a:gd name="T3" fmla="*/ 13235 h 13235"/>
              </a:gdLst>
              <a:ahLst/>
              <a:cxnLst/>
              <a:rect l="T0" t="T1" r="T2" b="T3"/>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6" name="Google Shape;2780;p35"/>
            <p:cNvSpPr>
              <a:spLocks noChangeArrowheads="1"/>
            </p:cNvSpPr>
            <p:nvPr/>
          </p:nvSpPr>
          <p:spPr bwMode="auto">
            <a:xfrm>
              <a:off x="13255991" y="2751270"/>
              <a:ext cx="197257" cy="128314"/>
            </a:xfrm>
            <a:custGeom>
              <a:avLst/>
              <a:gdLst>
                <a:gd name="T0" fmla="*/ 0 w 6718"/>
                <a:gd name="T1" fmla="*/ 0 h 4370"/>
                <a:gd name="T2" fmla="*/ 6718 w 6718"/>
                <a:gd name="T3" fmla="*/ 4370 h 4370"/>
              </a:gdLst>
              <a:ahLst/>
              <a:cxnLst/>
              <a:rect l="T0" t="T1" r="T2" b="T3"/>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7" name="Google Shape;2781;p35"/>
            <p:cNvSpPr>
              <a:spLocks noChangeArrowheads="1"/>
            </p:cNvSpPr>
            <p:nvPr/>
          </p:nvSpPr>
          <p:spPr bwMode="auto">
            <a:xfrm>
              <a:off x="13334242" y="2792613"/>
              <a:ext cx="454355" cy="287195"/>
            </a:xfrm>
            <a:custGeom>
              <a:avLst/>
              <a:gdLst>
                <a:gd name="T0" fmla="*/ 0 w 15474"/>
                <a:gd name="T1" fmla="*/ 0 h 9781"/>
                <a:gd name="T2" fmla="*/ 15474 w 15474"/>
                <a:gd name="T3" fmla="*/ 9781 h 9781"/>
              </a:gdLst>
              <a:ahLst/>
              <a:cxnLst/>
              <a:rect l="T0" t="T1" r="T2" b="T3"/>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8" name="Google Shape;2782;p35"/>
            <p:cNvSpPr>
              <a:spLocks noChangeArrowheads="1"/>
            </p:cNvSpPr>
            <p:nvPr/>
          </p:nvSpPr>
          <p:spPr bwMode="auto">
            <a:xfrm>
              <a:off x="12753980" y="2938632"/>
              <a:ext cx="1040460" cy="156678"/>
            </a:xfrm>
            <a:custGeom>
              <a:avLst/>
              <a:gdLst>
                <a:gd name="T0" fmla="*/ 0 w 35435"/>
                <a:gd name="T1" fmla="*/ 0 h 5336"/>
                <a:gd name="T2" fmla="*/ 35435 w 35435"/>
                <a:gd name="T3" fmla="*/ 5336 h 5336"/>
              </a:gdLst>
              <a:ahLst/>
              <a:cxnLst/>
              <a:rect l="T0" t="T1" r="T2" b="T3"/>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79" name="Google Shape;2783;p35"/>
            <p:cNvSpPr>
              <a:spLocks noChangeArrowheads="1"/>
            </p:cNvSpPr>
            <p:nvPr/>
          </p:nvSpPr>
          <p:spPr bwMode="auto">
            <a:xfrm>
              <a:off x="13788245" y="2985818"/>
              <a:ext cx="6372" cy="3729"/>
            </a:xfrm>
            <a:custGeom>
              <a:avLst/>
              <a:gdLst>
                <a:gd name="T0" fmla="*/ 0 w 217"/>
                <a:gd name="T1" fmla="*/ 0 h 127"/>
                <a:gd name="T2" fmla="*/ 217 w 217"/>
                <a:gd name="T3" fmla="*/ 127 h 127"/>
              </a:gdLst>
              <a:ahLst/>
              <a:cxnLst/>
              <a:rect l="T0" t="T1" r="T2" b="T3"/>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0" name="Google Shape;2784;p35"/>
            <p:cNvSpPr>
              <a:spLocks noChangeArrowheads="1"/>
            </p:cNvSpPr>
            <p:nvPr/>
          </p:nvSpPr>
          <p:spPr bwMode="auto">
            <a:xfrm>
              <a:off x="13787746" y="2986669"/>
              <a:ext cx="7018" cy="11686"/>
            </a:xfrm>
            <a:custGeom>
              <a:avLst/>
              <a:gdLst>
                <a:gd name="T0" fmla="*/ 0 w 239"/>
                <a:gd name="T1" fmla="*/ 0 h 398"/>
                <a:gd name="T2" fmla="*/ 239 w 239"/>
                <a:gd name="T3" fmla="*/ 398 h 398"/>
              </a:gdLst>
              <a:ahLst/>
              <a:cxnLst/>
              <a:rect l="T0" t="T1" r="T2" b="T3"/>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1" name="Google Shape;2785;p35"/>
            <p:cNvSpPr>
              <a:spLocks noChangeArrowheads="1"/>
            </p:cNvSpPr>
            <p:nvPr/>
          </p:nvSpPr>
          <p:spPr bwMode="auto">
            <a:xfrm>
              <a:off x="12748783" y="2980650"/>
              <a:ext cx="3876" cy="2525"/>
            </a:xfrm>
            <a:custGeom>
              <a:avLst/>
              <a:gdLst>
                <a:gd name="T0" fmla="*/ 0 w 132"/>
                <a:gd name="T1" fmla="*/ 0 h 86"/>
                <a:gd name="T2" fmla="*/ 132 w 132"/>
                <a:gd name="T3" fmla="*/ 86 h 86"/>
              </a:gdLst>
              <a:ahLst/>
              <a:cxnLst/>
              <a:rect l="T0" t="T1" r="T2" b="T3"/>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2" name="Google Shape;2786;p35"/>
            <p:cNvSpPr>
              <a:spLocks noChangeArrowheads="1"/>
            </p:cNvSpPr>
            <p:nvPr/>
          </p:nvSpPr>
          <p:spPr bwMode="auto">
            <a:xfrm>
              <a:off x="12748783" y="2978301"/>
              <a:ext cx="8016" cy="7223"/>
            </a:xfrm>
            <a:custGeom>
              <a:avLst/>
              <a:gdLst>
                <a:gd name="T0" fmla="*/ 0 w 273"/>
                <a:gd name="T1" fmla="*/ 0 h 246"/>
                <a:gd name="T2" fmla="*/ 273 w 273"/>
                <a:gd name="T3" fmla="*/ 246 h 246"/>
              </a:gdLst>
              <a:ahLst/>
              <a:cxnLst/>
              <a:rect l="T0" t="T1" r="T2" b="T3"/>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3" name="Google Shape;2787;p35"/>
            <p:cNvSpPr>
              <a:spLocks noChangeArrowheads="1"/>
            </p:cNvSpPr>
            <p:nvPr/>
          </p:nvSpPr>
          <p:spPr bwMode="auto">
            <a:xfrm>
              <a:off x="12747785" y="2980650"/>
              <a:ext cx="14241" cy="16531"/>
            </a:xfrm>
            <a:custGeom>
              <a:avLst/>
              <a:gdLst>
                <a:gd name="T0" fmla="*/ 0 w 485"/>
                <a:gd name="T1" fmla="*/ 0 h 563"/>
                <a:gd name="T2" fmla="*/ 485 w 485"/>
                <a:gd name="T3" fmla="*/ 563 h 563"/>
              </a:gdLst>
              <a:ahLst/>
              <a:cxnLst/>
              <a:rect l="T0" t="T1" r="T2" b="T3"/>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4" name="Google Shape;2788;p35"/>
            <p:cNvSpPr>
              <a:spLocks noChangeArrowheads="1"/>
            </p:cNvSpPr>
            <p:nvPr/>
          </p:nvSpPr>
          <p:spPr bwMode="auto">
            <a:xfrm>
              <a:off x="12754626" y="2942450"/>
              <a:ext cx="670258" cy="147517"/>
            </a:xfrm>
            <a:custGeom>
              <a:avLst/>
              <a:gdLst>
                <a:gd name="T0" fmla="*/ 0 w 22827"/>
                <a:gd name="T1" fmla="*/ 0 h 5024"/>
                <a:gd name="T2" fmla="*/ 22827 w 22827"/>
                <a:gd name="T3" fmla="*/ 5024 h 5024"/>
              </a:gdLst>
              <a:ahLst/>
              <a:cxnLst/>
              <a:rect l="T0" t="T1" r="T2" b="T3"/>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5" name="Google Shape;2789;p35"/>
            <p:cNvSpPr>
              <a:spLocks noChangeArrowheads="1"/>
            </p:cNvSpPr>
            <p:nvPr/>
          </p:nvSpPr>
          <p:spPr bwMode="auto">
            <a:xfrm>
              <a:off x="13334242" y="2981678"/>
              <a:ext cx="454032" cy="98129"/>
            </a:xfrm>
            <a:custGeom>
              <a:avLst/>
              <a:gdLst>
                <a:gd name="T0" fmla="*/ 0 w 15463"/>
                <a:gd name="T1" fmla="*/ 0 h 3342"/>
                <a:gd name="T2" fmla="*/ 15463 w 15463"/>
                <a:gd name="T3" fmla="*/ 3342 h 3342"/>
              </a:gdLst>
              <a:ahLst/>
              <a:cxnLst/>
              <a:rect l="T0" t="T1" r="T2" b="T3"/>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6" name="Google Shape;2790;p35"/>
            <p:cNvSpPr>
              <a:spLocks noChangeArrowheads="1"/>
            </p:cNvSpPr>
            <p:nvPr/>
          </p:nvSpPr>
          <p:spPr bwMode="auto">
            <a:xfrm>
              <a:off x="12742118" y="2694513"/>
              <a:ext cx="1055024" cy="405614"/>
            </a:xfrm>
            <a:custGeom>
              <a:avLst/>
              <a:gdLst>
                <a:gd name="T0" fmla="*/ 0 w 35931"/>
                <a:gd name="T1" fmla="*/ 0 h 13814"/>
                <a:gd name="T2" fmla="*/ 35931 w 35931"/>
                <a:gd name="T3" fmla="*/ 13814 h 13814"/>
              </a:gdLst>
              <a:ahLst/>
              <a:cxnLst/>
              <a:rect l="T0" t="T1" r="T2" b="T3"/>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7" name="Google Shape;2791;p35"/>
            <p:cNvSpPr>
              <a:spLocks noChangeArrowheads="1"/>
            </p:cNvSpPr>
            <p:nvPr/>
          </p:nvSpPr>
          <p:spPr bwMode="auto">
            <a:xfrm>
              <a:off x="12970852" y="3117802"/>
              <a:ext cx="58784" cy="79602"/>
            </a:xfrm>
            <a:custGeom>
              <a:avLst/>
              <a:gdLst>
                <a:gd name="T0" fmla="*/ 0 w 2002"/>
                <a:gd name="T1" fmla="*/ 0 h 2711"/>
                <a:gd name="T2" fmla="*/ 2002 w 2002"/>
                <a:gd name="T3" fmla="*/ 2711 h 2711"/>
              </a:gdLst>
              <a:ahLst/>
              <a:cxnLst/>
              <a:rect l="T0" t="T1" r="T2" b="T3"/>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8" name="Google Shape;2792;p35"/>
            <p:cNvSpPr>
              <a:spLocks noChangeArrowheads="1"/>
            </p:cNvSpPr>
            <p:nvPr/>
          </p:nvSpPr>
          <p:spPr bwMode="auto">
            <a:xfrm>
              <a:off x="12975227" y="3122647"/>
              <a:ext cx="49065" cy="70118"/>
            </a:xfrm>
            <a:custGeom>
              <a:avLst/>
              <a:gdLst>
                <a:gd name="T0" fmla="*/ 0 w 1671"/>
                <a:gd name="T1" fmla="*/ 0 h 2388"/>
                <a:gd name="T2" fmla="*/ 1671 w 1671"/>
                <a:gd name="T3" fmla="*/ 2388 h 2388"/>
              </a:gdLst>
              <a:ahLst/>
              <a:cxnLst/>
              <a:rect l="T0" t="T1" r="T2" b="T3"/>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89" name="Google Shape;2793;p35"/>
            <p:cNvSpPr>
              <a:spLocks noChangeArrowheads="1"/>
            </p:cNvSpPr>
            <p:nvPr/>
          </p:nvSpPr>
          <p:spPr bwMode="auto">
            <a:xfrm>
              <a:off x="12986707" y="3122647"/>
              <a:ext cx="37584" cy="70118"/>
            </a:xfrm>
            <a:custGeom>
              <a:avLst/>
              <a:gdLst>
                <a:gd name="T0" fmla="*/ 0 w 1280"/>
                <a:gd name="T1" fmla="*/ 0 h 2388"/>
                <a:gd name="T2" fmla="*/ 1280 w 1280"/>
                <a:gd name="T3" fmla="*/ 2388 h 2388"/>
              </a:gdLst>
              <a:ahLst/>
              <a:cxnLst/>
              <a:rect l="T0" t="T1" r="T2" b="T3"/>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0" name="Google Shape;2794;p35"/>
            <p:cNvSpPr>
              <a:spLocks noChangeArrowheads="1"/>
            </p:cNvSpPr>
            <p:nvPr/>
          </p:nvSpPr>
          <p:spPr bwMode="auto">
            <a:xfrm>
              <a:off x="12986237" y="3119828"/>
              <a:ext cx="43075" cy="73582"/>
            </a:xfrm>
            <a:custGeom>
              <a:avLst/>
              <a:gdLst>
                <a:gd name="T0" fmla="*/ 0 w 1467"/>
                <a:gd name="T1" fmla="*/ 0 h 2506"/>
                <a:gd name="T2" fmla="*/ 1467 w 1467"/>
                <a:gd name="T3" fmla="*/ 2506 h 2506"/>
              </a:gdLst>
              <a:ahLst/>
              <a:cxnLst/>
              <a:rect l="T0" t="T1" r="T2" b="T3"/>
              <a:pathLst>
                <a:path w="1467" h="2506" extrusionOk="0">
                  <a:moveTo>
                    <a:pt x="0" y="2466"/>
                  </a:moveTo>
                  <a:cubicBezTo>
                    <a:pt x="4" y="2467"/>
                    <a:pt x="7" y="2468"/>
                    <a:pt x="11" y="2470"/>
                  </a:cubicBezTo>
                  <a:cubicBezTo>
                    <a:pt x="7" y="2468"/>
                    <a:pt x="4" y="2466"/>
                    <a:pt x="0" y="2466"/>
                  </a:cubicBezTo>
                  <a:close/>
                  <a:moveTo>
                    <a:pt x="11" y="2470"/>
                  </a:moveTo>
                  <a:cubicBezTo>
                    <a:pt x="12" y="2470"/>
                    <a:pt x="13" y="2471"/>
                    <a:pt x="14" y="2471"/>
                  </a:cubicBez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1" name="Google Shape;2795;p35"/>
            <p:cNvSpPr>
              <a:spLocks noChangeArrowheads="1"/>
            </p:cNvSpPr>
            <p:nvPr/>
          </p:nvSpPr>
          <p:spPr bwMode="auto">
            <a:xfrm>
              <a:off x="12977693" y="3186041"/>
              <a:ext cx="1703" cy="2349"/>
            </a:xfrm>
            <a:custGeom>
              <a:avLst/>
              <a:gdLst>
                <a:gd name="T0" fmla="*/ 0 w 58"/>
                <a:gd name="T1" fmla="*/ 0 h 80"/>
                <a:gd name="T2" fmla="*/ 58 w 58"/>
                <a:gd name="T3" fmla="*/ 80 h 80"/>
              </a:gdLst>
              <a:ahLst/>
              <a:cxnLst/>
              <a:rect l="T0" t="T1" r="T2" b="T3"/>
              <a:pathLst>
                <a:path w="58" h="80" extrusionOk="0">
                  <a:moveTo>
                    <a:pt x="1" y="1"/>
                  </a:moveTo>
                  <a:cubicBezTo>
                    <a:pt x="18" y="29"/>
                    <a:pt x="35" y="58"/>
                    <a:pt x="58" y="80"/>
                  </a:cubicBezTo>
                  <a:cubicBezTo>
                    <a:pt x="35" y="51"/>
                    <a:pt x="18" y="29"/>
                    <a:pt x="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2" name="Google Shape;2796;p35"/>
            <p:cNvSpPr>
              <a:spLocks noChangeArrowheads="1"/>
            </p:cNvSpPr>
            <p:nvPr/>
          </p:nvSpPr>
          <p:spPr bwMode="auto">
            <a:xfrm>
              <a:off x="12973523" y="3180051"/>
              <a:ext cx="6195" cy="8721"/>
            </a:xfrm>
            <a:custGeom>
              <a:avLst/>
              <a:gdLst>
                <a:gd name="T0" fmla="*/ 0 w 211"/>
                <a:gd name="T1" fmla="*/ 0 h 297"/>
                <a:gd name="T2" fmla="*/ 211 w 211"/>
                <a:gd name="T3" fmla="*/ 297 h 297"/>
              </a:gdLst>
              <a:ahLst/>
              <a:cxnLst/>
              <a:rect l="T0" t="T1" r="T2" b="T3"/>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3" name="Google Shape;2797;p35"/>
            <p:cNvSpPr>
              <a:spLocks noChangeArrowheads="1"/>
            </p:cNvSpPr>
            <p:nvPr/>
          </p:nvSpPr>
          <p:spPr bwMode="auto">
            <a:xfrm>
              <a:off x="12975550" y="3122647"/>
              <a:ext cx="48742" cy="70118"/>
            </a:xfrm>
            <a:custGeom>
              <a:avLst/>
              <a:gdLst>
                <a:gd name="T0" fmla="*/ 0 w 1660"/>
                <a:gd name="T1" fmla="*/ 0 h 2388"/>
                <a:gd name="T2" fmla="*/ 1660 w 1660"/>
                <a:gd name="T3" fmla="*/ 2388 h 2388"/>
              </a:gdLst>
              <a:ahLst/>
              <a:cxnLst/>
              <a:rect l="T0" t="T1" r="T2" b="T3"/>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500" y="239"/>
                  </a:lnTo>
                  <a:cubicBezTo>
                    <a:pt x="1500" y="240"/>
                    <a:pt x="1500" y="244"/>
                    <a:pt x="1496" y="249"/>
                  </a:cubicBezTo>
                  <a:cubicBezTo>
                    <a:pt x="1496" y="249"/>
                    <a:pt x="1496" y="248"/>
                    <a:pt x="1496" y="248"/>
                  </a:cubicBezTo>
                  <a:lnTo>
                    <a:pt x="1495" y="250"/>
                  </a:lnTo>
                  <a:cubicBezTo>
                    <a:pt x="1495" y="250"/>
                    <a:pt x="1495" y="250"/>
                    <a:pt x="1496" y="249"/>
                  </a:cubicBez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4" name="Google Shape;2798;p35"/>
            <p:cNvSpPr>
              <a:spLocks noChangeArrowheads="1"/>
            </p:cNvSpPr>
            <p:nvPr/>
          </p:nvSpPr>
          <p:spPr bwMode="auto">
            <a:xfrm>
              <a:off x="13498584" y="3129812"/>
              <a:ext cx="58754" cy="79631"/>
            </a:xfrm>
            <a:custGeom>
              <a:avLst/>
              <a:gdLst>
                <a:gd name="T0" fmla="*/ 0 w 2001"/>
                <a:gd name="T1" fmla="*/ 0 h 2712"/>
                <a:gd name="T2" fmla="*/ 2001 w 2001"/>
                <a:gd name="T3" fmla="*/ 2712 h 2712"/>
              </a:gdLst>
              <a:ahLst/>
              <a:cxnLst/>
              <a:rect l="T0" t="T1" r="T2" b="T3"/>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5" name="Google Shape;2799;p35"/>
            <p:cNvSpPr>
              <a:spLocks noChangeArrowheads="1"/>
            </p:cNvSpPr>
            <p:nvPr/>
          </p:nvSpPr>
          <p:spPr bwMode="auto">
            <a:xfrm>
              <a:off x="13502959" y="3134656"/>
              <a:ext cx="49065" cy="70264"/>
            </a:xfrm>
            <a:custGeom>
              <a:avLst/>
              <a:gdLst>
                <a:gd name="T0" fmla="*/ 0 w 1671"/>
                <a:gd name="T1" fmla="*/ 0 h 2393"/>
                <a:gd name="T2" fmla="*/ 1671 w 1671"/>
                <a:gd name="T3" fmla="*/ 2393 h 2393"/>
              </a:gdLst>
              <a:ahLst/>
              <a:cxnLst/>
              <a:rect l="T0" t="T1" r="T2" b="T3"/>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6" name="Google Shape;2800;p35"/>
            <p:cNvSpPr>
              <a:spLocks noChangeArrowheads="1"/>
            </p:cNvSpPr>
            <p:nvPr/>
          </p:nvSpPr>
          <p:spPr bwMode="auto">
            <a:xfrm>
              <a:off x="13532820" y="3198549"/>
              <a:ext cx="675" cy="529"/>
            </a:xfrm>
            <a:custGeom>
              <a:avLst/>
              <a:gdLst>
                <a:gd name="T0" fmla="*/ 0 w 23"/>
                <a:gd name="T1" fmla="*/ 0 h 18"/>
                <a:gd name="T2" fmla="*/ 23 w 23"/>
                <a:gd name="T3" fmla="*/ 18 h 18"/>
              </a:gdLst>
              <a:ahLst/>
              <a:cxnLst/>
              <a:rect l="T0" t="T1" r="T2" b="T3"/>
              <a:pathLst>
                <a:path w="23" h="18" extrusionOk="0">
                  <a:moveTo>
                    <a:pt x="22" y="0"/>
                  </a:moveTo>
                  <a:lnTo>
                    <a:pt x="22" y="0"/>
                  </a:lnTo>
                  <a:cubicBezTo>
                    <a:pt x="17" y="7"/>
                    <a:pt x="6" y="12"/>
                    <a:pt x="0" y="18"/>
                  </a:cubicBezTo>
                  <a:cubicBezTo>
                    <a:pt x="11" y="12"/>
                    <a:pt x="17" y="7"/>
                    <a:pt x="22"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7" name="Google Shape;2801;p35"/>
            <p:cNvSpPr>
              <a:spLocks noChangeArrowheads="1"/>
            </p:cNvSpPr>
            <p:nvPr/>
          </p:nvSpPr>
          <p:spPr bwMode="auto">
            <a:xfrm>
              <a:off x="13513970" y="3131838"/>
              <a:ext cx="42899" cy="73582"/>
            </a:xfrm>
            <a:custGeom>
              <a:avLst/>
              <a:gdLst>
                <a:gd name="T0" fmla="*/ 0 w 1461"/>
                <a:gd name="T1" fmla="*/ 0 h 2506"/>
                <a:gd name="T2" fmla="*/ 1461 w 1461"/>
                <a:gd name="T3" fmla="*/ 2506 h 2506"/>
              </a:gdLst>
              <a:ahLst/>
              <a:cxnLst/>
              <a:rect l="T0" t="T1" r="T2" b="T3"/>
              <a:pathLst>
                <a:path w="1461" h="2506" extrusionOk="0">
                  <a:moveTo>
                    <a:pt x="0" y="2466"/>
                  </a:moveTo>
                  <a:cubicBezTo>
                    <a:pt x="4" y="2470"/>
                    <a:pt x="8" y="2471"/>
                    <a:pt x="15" y="2471"/>
                  </a:cubicBez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8" name="Google Shape;2802;p35"/>
            <p:cNvSpPr>
              <a:spLocks noChangeArrowheads="1"/>
            </p:cNvSpPr>
            <p:nvPr/>
          </p:nvSpPr>
          <p:spPr bwMode="auto">
            <a:xfrm>
              <a:off x="13503252" y="3192207"/>
              <a:ext cx="4199" cy="8574"/>
            </a:xfrm>
            <a:custGeom>
              <a:avLst/>
              <a:gdLst>
                <a:gd name="T0" fmla="*/ 0 w 143"/>
                <a:gd name="T1" fmla="*/ 0 h 292"/>
                <a:gd name="T2" fmla="*/ 143 w 143"/>
                <a:gd name="T3" fmla="*/ 292 h 292"/>
              </a:gdLst>
              <a:ahLst/>
              <a:cxnLst/>
              <a:rect l="T0" t="T1" r="T2" b="T3"/>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99" name="Google Shape;2803;p35"/>
            <p:cNvSpPr>
              <a:spLocks noChangeArrowheads="1"/>
            </p:cNvSpPr>
            <p:nvPr/>
          </p:nvSpPr>
          <p:spPr bwMode="auto">
            <a:xfrm>
              <a:off x="13501109" y="3192207"/>
              <a:ext cx="6342" cy="8574"/>
            </a:xfrm>
            <a:custGeom>
              <a:avLst/>
              <a:gdLst>
                <a:gd name="T0" fmla="*/ 0 w 216"/>
                <a:gd name="T1" fmla="*/ 0 h 292"/>
                <a:gd name="T2" fmla="*/ 216 w 216"/>
                <a:gd name="T3" fmla="*/ 292 h 292"/>
              </a:gdLst>
              <a:ahLst/>
              <a:cxnLst/>
              <a:rect l="T0" t="T1" r="T2" b="T3"/>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0" name="Google Shape;2804;p35"/>
            <p:cNvSpPr>
              <a:spLocks noChangeArrowheads="1"/>
            </p:cNvSpPr>
            <p:nvPr/>
          </p:nvSpPr>
          <p:spPr bwMode="auto">
            <a:xfrm>
              <a:off x="13503252" y="3134656"/>
              <a:ext cx="48771" cy="70264"/>
            </a:xfrm>
            <a:custGeom>
              <a:avLst/>
              <a:gdLst>
                <a:gd name="T0" fmla="*/ 0 w 1661"/>
                <a:gd name="T1" fmla="*/ 0 h 2393"/>
                <a:gd name="T2" fmla="*/ 1661 w 1661"/>
                <a:gd name="T3" fmla="*/ 2393 h 2393"/>
              </a:gdLst>
              <a:ahLst/>
              <a:cxnLst/>
              <a:rect l="T0" t="T1" r="T2" b="T3"/>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1" name="Google Shape;2805;p35"/>
            <p:cNvSpPr>
              <a:spLocks noChangeArrowheads="1"/>
            </p:cNvSpPr>
            <p:nvPr/>
          </p:nvSpPr>
          <p:spPr bwMode="auto">
            <a:xfrm>
              <a:off x="13281184" y="3249111"/>
              <a:ext cx="58784" cy="79690"/>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2" name="Google Shape;2806;p35"/>
            <p:cNvSpPr>
              <a:spLocks noChangeArrowheads="1"/>
            </p:cNvSpPr>
            <p:nvPr/>
          </p:nvSpPr>
          <p:spPr bwMode="auto">
            <a:xfrm>
              <a:off x="13285559" y="3254132"/>
              <a:ext cx="49065" cy="70088"/>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3" name="Google Shape;2807;p35"/>
            <p:cNvSpPr>
              <a:spLocks noChangeArrowheads="1"/>
            </p:cNvSpPr>
            <p:nvPr/>
          </p:nvSpPr>
          <p:spPr bwMode="auto">
            <a:xfrm>
              <a:off x="13297216" y="3323868"/>
              <a:ext cx="3171" cy="352"/>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4" name="Google Shape;2808;p35"/>
            <p:cNvSpPr>
              <a:spLocks noChangeArrowheads="1"/>
            </p:cNvSpPr>
            <p:nvPr/>
          </p:nvSpPr>
          <p:spPr bwMode="auto">
            <a:xfrm>
              <a:off x="13296570" y="3251284"/>
              <a:ext cx="43075" cy="73612"/>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5" name="Google Shape;2809;p35"/>
            <p:cNvSpPr>
              <a:spLocks noChangeArrowheads="1"/>
            </p:cNvSpPr>
            <p:nvPr/>
          </p:nvSpPr>
          <p:spPr bwMode="auto">
            <a:xfrm>
              <a:off x="13285882" y="3311507"/>
              <a:ext cx="4169" cy="8721"/>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6" name="Google Shape;2810;p35"/>
            <p:cNvSpPr>
              <a:spLocks noChangeArrowheads="1"/>
            </p:cNvSpPr>
            <p:nvPr/>
          </p:nvSpPr>
          <p:spPr bwMode="auto">
            <a:xfrm>
              <a:off x="13283856" y="3311507"/>
              <a:ext cx="6195" cy="8721"/>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7" name="Google Shape;2811;p35"/>
            <p:cNvSpPr>
              <a:spLocks noChangeArrowheads="1"/>
            </p:cNvSpPr>
            <p:nvPr/>
          </p:nvSpPr>
          <p:spPr bwMode="auto">
            <a:xfrm>
              <a:off x="13285882" y="3254132"/>
              <a:ext cx="48742" cy="70088"/>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8" name="Google Shape;2812;p35"/>
            <p:cNvSpPr>
              <a:spLocks noChangeArrowheads="1"/>
            </p:cNvSpPr>
            <p:nvPr/>
          </p:nvSpPr>
          <p:spPr bwMode="auto">
            <a:xfrm>
              <a:off x="13999802" y="3028893"/>
              <a:ext cx="558" cy="4845"/>
            </a:xfrm>
            <a:custGeom>
              <a:avLst/>
              <a:gdLst>
                <a:gd name="T0" fmla="*/ 0 w 19"/>
                <a:gd name="T1" fmla="*/ 0 h 165"/>
                <a:gd name="T2" fmla="*/ 19 w 19"/>
                <a:gd name="T3" fmla="*/ 165 h 165"/>
              </a:gdLst>
              <a:ahLst/>
              <a:cxnLst/>
              <a:rect l="T0" t="T1" r="T2" b="T3"/>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09" name="Google Shape;2813;p35"/>
            <p:cNvSpPr>
              <a:spLocks noChangeArrowheads="1"/>
            </p:cNvSpPr>
            <p:nvPr/>
          </p:nvSpPr>
          <p:spPr bwMode="auto">
            <a:xfrm>
              <a:off x="13951735" y="3083771"/>
              <a:ext cx="4199" cy="8691"/>
            </a:xfrm>
            <a:custGeom>
              <a:avLst/>
              <a:gdLst>
                <a:gd name="T0" fmla="*/ 0 w 143"/>
                <a:gd name="T1" fmla="*/ 0 h 296"/>
                <a:gd name="T2" fmla="*/ 143 w 143"/>
                <a:gd name="T3" fmla="*/ 296 h 296"/>
              </a:gdLst>
              <a:ahLst/>
              <a:cxnLst/>
              <a:rect l="T0" t="T1" r="T2" b="T3"/>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0" name="Google Shape;2814;p35"/>
            <p:cNvSpPr>
              <a:spLocks noChangeArrowheads="1"/>
            </p:cNvSpPr>
            <p:nvPr/>
          </p:nvSpPr>
          <p:spPr bwMode="auto">
            <a:xfrm>
              <a:off x="12926309" y="3288986"/>
              <a:ext cx="58754" cy="79602"/>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1" name="Google Shape;2815;p35"/>
            <p:cNvSpPr>
              <a:spLocks noChangeArrowheads="1"/>
            </p:cNvSpPr>
            <p:nvPr/>
          </p:nvSpPr>
          <p:spPr bwMode="auto">
            <a:xfrm>
              <a:off x="12930654" y="3293831"/>
              <a:ext cx="49065" cy="70118"/>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2" name="Google Shape;2816;p35"/>
            <p:cNvSpPr>
              <a:spLocks noChangeArrowheads="1"/>
            </p:cNvSpPr>
            <p:nvPr/>
          </p:nvSpPr>
          <p:spPr bwMode="auto">
            <a:xfrm>
              <a:off x="12942487" y="3293831"/>
              <a:ext cx="37232" cy="70118"/>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3" name="Google Shape;2817;p35"/>
            <p:cNvSpPr>
              <a:spLocks noChangeArrowheads="1"/>
            </p:cNvSpPr>
            <p:nvPr/>
          </p:nvSpPr>
          <p:spPr bwMode="auto">
            <a:xfrm>
              <a:off x="12941665" y="3291012"/>
              <a:ext cx="43075" cy="73582"/>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4" name="Google Shape;2818;p35"/>
            <p:cNvSpPr>
              <a:spLocks noChangeArrowheads="1"/>
            </p:cNvSpPr>
            <p:nvPr/>
          </p:nvSpPr>
          <p:spPr bwMode="auto">
            <a:xfrm>
              <a:off x="12930977" y="3351234"/>
              <a:ext cx="4228" cy="8721"/>
            </a:xfrm>
            <a:custGeom>
              <a:avLst/>
              <a:gdLst>
                <a:gd name="T0" fmla="*/ 0 w 144"/>
                <a:gd name="T1" fmla="*/ 0 h 297"/>
                <a:gd name="T2" fmla="*/ 144 w 144"/>
                <a:gd name="T3" fmla="*/ 297 h 297"/>
              </a:gdLst>
              <a:ahLst/>
              <a:cxnLst/>
              <a:rect l="T0" t="T1" r="T2" b="T3"/>
              <a:pathLst>
                <a:path w="144" h="297" extrusionOk="0">
                  <a:moveTo>
                    <a:pt x="75" y="210"/>
                  </a:moveTo>
                  <a:cubicBezTo>
                    <a:pt x="92" y="233"/>
                    <a:pt x="109" y="262"/>
                    <a:pt x="131" y="284"/>
                  </a:cubicBezTo>
                  <a:cubicBezTo>
                    <a:pt x="137" y="289"/>
                    <a:pt x="137" y="289"/>
                    <a:pt x="143" y="296"/>
                  </a:cubicBez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5" name="Google Shape;2819;p35"/>
            <p:cNvSpPr>
              <a:spLocks noChangeArrowheads="1"/>
            </p:cNvSpPr>
            <p:nvPr/>
          </p:nvSpPr>
          <p:spPr bwMode="auto">
            <a:xfrm>
              <a:off x="12928951" y="3351234"/>
              <a:ext cx="6049" cy="8515"/>
            </a:xfrm>
            <a:custGeom>
              <a:avLst/>
              <a:gdLst>
                <a:gd name="T0" fmla="*/ 0 w 206"/>
                <a:gd name="T1" fmla="*/ 0 h 290"/>
                <a:gd name="T2" fmla="*/ 206 w 206"/>
                <a:gd name="T3" fmla="*/ 290 h 290"/>
              </a:gdLst>
              <a:ahLst/>
              <a:cxnLst/>
              <a:rect l="T0" t="T1" r="T2" b="T3"/>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6" name="Google Shape;2820;p35"/>
            <p:cNvSpPr>
              <a:spLocks noChangeArrowheads="1"/>
            </p:cNvSpPr>
            <p:nvPr/>
          </p:nvSpPr>
          <p:spPr bwMode="auto">
            <a:xfrm>
              <a:off x="12930977" y="3293831"/>
              <a:ext cx="48742" cy="70118"/>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7" name="Google Shape;2821;p35"/>
            <p:cNvSpPr>
              <a:spLocks noChangeArrowheads="1"/>
            </p:cNvSpPr>
            <p:nvPr/>
          </p:nvSpPr>
          <p:spPr bwMode="auto">
            <a:xfrm>
              <a:off x="13129380" y="3128461"/>
              <a:ext cx="62102" cy="82626"/>
            </a:xfrm>
            <a:custGeom>
              <a:avLst/>
              <a:gdLst>
                <a:gd name="T0" fmla="*/ 0 w 2115"/>
                <a:gd name="T1" fmla="*/ 0 h 2814"/>
                <a:gd name="T2" fmla="*/ 2115 w 2115"/>
                <a:gd name="T3" fmla="*/ 2814 h 2814"/>
              </a:gdLst>
              <a:ahLst/>
              <a:cxnLst/>
              <a:rect l="T0" t="T1" r="T2" b="T3"/>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8" name="Google Shape;2822;p35"/>
            <p:cNvSpPr>
              <a:spLocks noChangeArrowheads="1"/>
            </p:cNvSpPr>
            <p:nvPr/>
          </p:nvSpPr>
          <p:spPr bwMode="auto">
            <a:xfrm>
              <a:off x="13134547" y="3134656"/>
              <a:ext cx="49916" cy="70441"/>
            </a:xfrm>
            <a:custGeom>
              <a:avLst/>
              <a:gdLst>
                <a:gd name="T0" fmla="*/ 0 w 1700"/>
                <a:gd name="T1" fmla="*/ 0 h 2399"/>
                <a:gd name="T2" fmla="*/ 1700 w 1700"/>
                <a:gd name="T3" fmla="*/ 2399 h 2399"/>
              </a:gdLst>
              <a:ahLst/>
              <a:cxnLst/>
              <a:rect l="T0" t="T1" r="T2" b="T3"/>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19" name="Google Shape;2823;p35"/>
            <p:cNvSpPr>
              <a:spLocks noChangeArrowheads="1"/>
            </p:cNvSpPr>
            <p:nvPr/>
          </p:nvSpPr>
          <p:spPr bwMode="auto">
            <a:xfrm>
              <a:off x="13134870" y="3134480"/>
              <a:ext cx="49593" cy="70617"/>
            </a:xfrm>
            <a:custGeom>
              <a:avLst/>
              <a:gdLst>
                <a:gd name="T0" fmla="*/ 0 w 1689"/>
                <a:gd name="T1" fmla="*/ 0 h 2405"/>
                <a:gd name="T2" fmla="*/ 1689 w 1689"/>
                <a:gd name="T3" fmla="*/ 2405 h 2405"/>
              </a:gdLst>
              <a:ahLst/>
              <a:cxnLst/>
              <a:rect l="T0" t="T1" r="T2" b="T3"/>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cubicBezTo>
                    <a:pt x="1642" y="29"/>
                    <a:pt x="1666" y="18"/>
                    <a:pt x="1689" y="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0" name="Google Shape;2824;p35"/>
            <p:cNvSpPr>
              <a:spLocks noChangeArrowheads="1"/>
            </p:cNvSpPr>
            <p:nvPr/>
          </p:nvSpPr>
          <p:spPr bwMode="auto">
            <a:xfrm>
              <a:off x="13132198" y="3131456"/>
              <a:ext cx="56435" cy="76489"/>
            </a:xfrm>
            <a:custGeom>
              <a:avLst/>
              <a:gdLst>
                <a:gd name="T0" fmla="*/ 0 w 1922"/>
                <a:gd name="T1" fmla="*/ 0 h 2605"/>
                <a:gd name="T2" fmla="*/ 1922 w 1922"/>
                <a:gd name="T3" fmla="*/ 2605 h 2605"/>
              </a:gdLst>
              <a:ahLst/>
              <a:cxnLst/>
              <a:rect l="T0" t="T1" r="T2" b="T3"/>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1" name="Google Shape;2825;p35"/>
            <p:cNvSpPr>
              <a:spLocks noChangeArrowheads="1"/>
            </p:cNvSpPr>
            <p:nvPr/>
          </p:nvSpPr>
          <p:spPr bwMode="auto">
            <a:xfrm>
              <a:off x="13134870" y="3134656"/>
              <a:ext cx="49593" cy="70441"/>
            </a:xfrm>
            <a:custGeom>
              <a:avLst/>
              <a:gdLst>
                <a:gd name="T0" fmla="*/ 0 w 1689"/>
                <a:gd name="T1" fmla="*/ 0 h 2399"/>
                <a:gd name="T2" fmla="*/ 1689 w 1689"/>
                <a:gd name="T3" fmla="*/ 2399 h 2399"/>
              </a:gdLst>
              <a:ahLst/>
              <a:cxnLst/>
              <a:rect l="T0" t="T1" r="T2" b="T3"/>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2" name="Google Shape;2826;p35"/>
            <p:cNvSpPr>
              <a:spLocks noChangeArrowheads="1"/>
            </p:cNvSpPr>
            <p:nvPr/>
          </p:nvSpPr>
          <p:spPr bwMode="auto">
            <a:xfrm>
              <a:off x="13362635" y="3141997"/>
              <a:ext cx="62248" cy="82597"/>
            </a:xfrm>
            <a:custGeom>
              <a:avLst/>
              <a:gdLst>
                <a:gd name="T0" fmla="*/ 0 w 2120"/>
                <a:gd name="T1" fmla="*/ 0 h 2813"/>
                <a:gd name="T2" fmla="*/ 2120 w 2120"/>
                <a:gd name="T3" fmla="*/ 2813 h 2813"/>
              </a:gdLst>
              <a:ahLst/>
              <a:cxnLst/>
              <a:rect l="T0" t="T1" r="T2" b="T3"/>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3" name="Google Shape;2827;p35"/>
            <p:cNvSpPr>
              <a:spLocks noChangeArrowheads="1"/>
            </p:cNvSpPr>
            <p:nvPr/>
          </p:nvSpPr>
          <p:spPr bwMode="auto">
            <a:xfrm>
              <a:off x="13367803" y="3148163"/>
              <a:ext cx="49916" cy="70441"/>
            </a:xfrm>
            <a:custGeom>
              <a:avLst/>
              <a:gdLst>
                <a:gd name="T0" fmla="*/ 0 w 1700"/>
                <a:gd name="T1" fmla="*/ 0 h 2399"/>
                <a:gd name="T2" fmla="*/ 1700 w 1700"/>
                <a:gd name="T3" fmla="*/ 2399 h 2399"/>
              </a:gdLst>
              <a:ahLst/>
              <a:cxnLst/>
              <a:rect l="T0" t="T1" r="T2" b="T3"/>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4" name="Google Shape;2828;p35"/>
            <p:cNvSpPr>
              <a:spLocks noChangeArrowheads="1"/>
            </p:cNvSpPr>
            <p:nvPr/>
          </p:nvSpPr>
          <p:spPr bwMode="auto">
            <a:xfrm>
              <a:off x="13368273" y="3206741"/>
              <a:ext cx="8045" cy="11862"/>
            </a:xfrm>
            <a:custGeom>
              <a:avLst/>
              <a:gdLst>
                <a:gd name="T0" fmla="*/ 0 w 274"/>
                <a:gd name="T1" fmla="*/ 0 h 404"/>
                <a:gd name="T2" fmla="*/ 274 w 274"/>
                <a:gd name="T3" fmla="*/ 404 h 404"/>
              </a:gdLst>
              <a:ahLst/>
              <a:cxnLst/>
              <a:rect l="T0" t="T1" r="T2" b="T3"/>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5" name="Google Shape;2829;p35"/>
            <p:cNvSpPr>
              <a:spLocks noChangeArrowheads="1"/>
            </p:cNvSpPr>
            <p:nvPr/>
          </p:nvSpPr>
          <p:spPr bwMode="auto">
            <a:xfrm>
              <a:off x="13365425" y="3144992"/>
              <a:ext cx="56611" cy="76431"/>
            </a:xfrm>
            <a:custGeom>
              <a:avLst/>
              <a:gdLst>
                <a:gd name="T0" fmla="*/ 0 w 1928"/>
                <a:gd name="T1" fmla="*/ 0 h 2603"/>
                <a:gd name="T2" fmla="*/ 1928 w 1928"/>
                <a:gd name="T3" fmla="*/ 2603 h 2603"/>
              </a:gdLst>
              <a:ahLst/>
              <a:cxnLst/>
              <a:rect l="T0" t="T1" r="T2" b="T3"/>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6" name="Google Shape;2830;p35"/>
            <p:cNvSpPr>
              <a:spLocks noChangeArrowheads="1"/>
            </p:cNvSpPr>
            <p:nvPr/>
          </p:nvSpPr>
          <p:spPr bwMode="auto">
            <a:xfrm>
              <a:off x="13368126" y="3148163"/>
              <a:ext cx="49593" cy="70441"/>
            </a:xfrm>
            <a:custGeom>
              <a:avLst/>
              <a:gdLst>
                <a:gd name="T0" fmla="*/ 0 w 1689"/>
                <a:gd name="T1" fmla="*/ 0 h 2399"/>
                <a:gd name="T2" fmla="*/ 1689 w 1689"/>
                <a:gd name="T3" fmla="*/ 2399 h 2399"/>
              </a:gdLst>
              <a:ahLst/>
              <a:cxnLst/>
              <a:rect l="T0" t="T1" r="T2" b="T3"/>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7" name="Google Shape;2831;p35"/>
            <p:cNvSpPr>
              <a:spLocks noChangeArrowheads="1"/>
            </p:cNvSpPr>
            <p:nvPr/>
          </p:nvSpPr>
          <p:spPr bwMode="auto">
            <a:xfrm>
              <a:off x="13165407" y="3378923"/>
              <a:ext cx="62278" cy="82597"/>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8" name="Google Shape;2832;p35"/>
            <p:cNvSpPr>
              <a:spLocks noChangeArrowheads="1"/>
            </p:cNvSpPr>
            <p:nvPr/>
          </p:nvSpPr>
          <p:spPr bwMode="auto">
            <a:xfrm>
              <a:off x="13170751" y="3385089"/>
              <a:ext cx="49916" cy="70441"/>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29" name="Google Shape;2833;p35"/>
            <p:cNvSpPr>
              <a:spLocks noChangeArrowheads="1"/>
            </p:cNvSpPr>
            <p:nvPr/>
          </p:nvSpPr>
          <p:spPr bwMode="auto">
            <a:xfrm>
              <a:off x="13170898" y="3441788"/>
              <a:ext cx="558" cy="3377"/>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0" name="Google Shape;2834;p35"/>
            <p:cNvSpPr>
              <a:spLocks noChangeArrowheads="1"/>
            </p:cNvSpPr>
            <p:nvPr/>
          </p:nvSpPr>
          <p:spPr bwMode="auto">
            <a:xfrm>
              <a:off x="13168432" y="3381947"/>
              <a:ext cx="56405" cy="76431"/>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1" name="Google Shape;2835;p35"/>
            <p:cNvSpPr>
              <a:spLocks noChangeArrowheads="1"/>
            </p:cNvSpPr>
            <p:nvPr/>
          </p:nvSpPr>
          <p:spPr bwMode="auto">
            <a:xfrm>
              <a:off x="13171074" y="3385089"/>
              <a:ext cx="49593" cy="70441"/>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2" name="Google Shape;2836;p35"/>
            <p:cNvSpPr>
              <a:spLocks noChangeArrowheads="1"/>
            </p:cNvSpPr>
            <p:nvPr/>
          </p:nvSpPr>
          <p:spPr bwMode="auto">
            <a:xfrm>
              <a:off x="13673614" y="3100625"/>
              <a:ext cx="62102" cy="82773"/>
            </a:xfrm>
            <a:custGeom>
              <a:avLst/>
              <a:gdLst>
                <a:gd name="T0" fmla="*/ 0 w 2115"/>
                <a:gd name="T1" fmla="*/ 0 h 2819"/>
                <a:gd name="T2" fmla="*/ 2115 w 2115"/>
                <a:gd name="T3" fmla="*/ 2819 h 2819"/>
              </a:gdLst>
              <a:ahLst/>
              <a:cxnLst/>
              <a:rect l="T0" t="T1" r="T2" b="T3"/>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3" name="Google Shape;2837;p35"/>
            <p:cNvSpPr>
              <a:spLocks noChangeArrowheads="1"/>
            </p:cNvSpPr>
            <p:nvPr/>
          </p:nvSpPr>
          <p:spPr bwMode="auto">
            <a:xfrm>
              <a:off x="13678781" y="3106791"/>
              <a:ext cx="49916" cy="70441"/>
            </a:xfrm>
            <a:custGeom>
              <a:avLst/>
              <a:gdLst>
                <a:gd name="T0" fmla="*/ 0 w 1700"/>
                <a:gd name="T1" fmla="*/ 0 h 2399"/>
                <a:gd name="T2" fmla="*/ 1700 w 1700"/>
                <a:gd name="T3" fmla="*/ 2399 h 2399"/>
              </a:gdLst>
              <a:ahLst/>
              <a:cxnLst/>
              <a:rect l="T0" t="T1" r="T2" b="T3"/>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4" name="Google Shape;2838;p35"/>
            <p:cNvSpPr>
              <a:spLocks noChangeArrowheads="1"/>
            </p:cNvSpPr>
            <p:nvPr/>
          </p:nvSpPr>
          <p:spPr bwMode="auto">
            <a:xfrm>
              <a:off x="13679134" y="3106791"/>
              <a:ext cx="49564" cy="70441"/>
            </a:xfrm>
            <a:custGeom>
              <a:avLst/>
              <a:gdLst>
                <a:gd name="T0" fmla="*/ 0 w 1688"/>
                <a:gd name="T1" fmla="*/ 0 h 2399"/>
                <a:gd name="T2" fmla="*/ 1688 w 1688"/>
                <a:gd name="T3" fmla="*/ 2399 h 2399"/>
              </a:gdLst>
              <a:ahLst/>
              <a:cxnLst/>
              <a:rect l="T0" t="T1" r="T2" b="T3"/>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cubicBezTo>
                    <a:pt x="1643" y="23"/>
                    <a:pt x="1666" y="12"/>
                    <a:pt x="168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5" name="Google Shape;2839;p35"/>
            <p:cNvSpPr>
              <a:spLocks noChangeArrowheads="1"/>
            </p:cNvSpPr>
            <p:nvPr/>
          </p:nvSpPr>
          <p:spPr bwMode="auto">
            <a:xfrm>
              <a:off x="13676462" y="3103650"/>
              <a:ext cx="56405" cy="76431"/>
            </a:xfrm>
            <a:custGeom>
              <a:avLst/>
              <a:gdLst>
                <a:gd name="T0" fmla="*/ 0 w 1921"/>
                <a:gd name="T1" fmla="*/ 0 h 2603"/>
                <a:gd name="T2" fmla="*/ 1921 w 1921"/>
                <a:gd name="T3" fmla="*/ 2603 h 2603"/>
              </a:gdLst>
              <a:ahLst/>
              <a:cxnLst/>
              <a:rect l="T0" t="T1" r="T2" b="T3"/>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6" name="Google Shape;2840;p35"/>
            <p:cNvSpPr>
              <a:spLocks noChangeArrowheads="1"/>
            </p:cNvSpPr>
            <p:nvPr/>
          </p:nvSpPr>
          <p:spPr bwMode="auto">
            <a:xfrm>
              <a:off x="13679134" y="3106791"/>
              <a:ext cx="49564" cy="70441"/>
            </a:xfrm>
            <a:custGeom>
              <a:avLst/>
              <a:gdLst>
                <a:gd name="T0" fmla="*/ 0 w 1688"/>
                <a:gd name="T1" fmla="*/ 0 h 2399"/>
                <a:gd name="T2" fmla="*/ 1688 w 1688"/>
                <a:gd name="T3" fmla="*/ 2399 h 2399"/>
              </a:gdLst>
              <a:ahLst/>
              <a:cxnLst/>
              <a:rect l="T0" t="T1" r="T2" b="T3"/>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7" name="Google Shape;2841;p35"/>
            <p:cNvSpPr>
              <a:spLocks noChangeArrowheads="1"/>
            </p:cNvSpPr>
            <p:nvPr/>
          </p:nvSpPr>
          <p:spPr bwMode="auto">
            <a:xfrm>
              <a:off x="13182438" y="3232786"/>
              <a:ext cx="53880" cy="8139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8" name="Google Shape;2842;p35"/>
            <p:cNvSpPr>
              <a:spLocks noChangeArrowheads="1"/>
            </p:cNvSpPr>
            <p:nvPr/>
          </p:nvSpPr>
          <p:spPr bwMode="auto">
            <a:xfrm>
              <a:off x="13189602" y="3239950"/>
              <a:ext cx="41225" cy="67093"/>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39" name="Google Shape;2843;p35"/>
            <p:cNvSpPr>
              <a:spLocks noChangeArrowheads="1"/>
            </p:cNvSpPr>
            <p:nvPr/>
          </p:nvSpPr>
          <p:spPr bwMode="auto">
            <a:xfrm>
              <a:off x="13228302" y="3244267"/>
              <a:ext cx="2026" cy="2020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0" name="Google Shape;2844;p35"/>
            <p:cNvSpPr>
              <a:spLocks noChangeArrowheads="1"/>
            </p:cNvSpPr>
            <p:nvPr/>
          </p:nvSpPr>
          <p:spPr bwMode="auto">
            <a:xfrm>
              <a:off x="13185932" y="3235575"/>
              <a:ext cx="49388" cy="73964"/>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1" name="Google Shape;2845;p35"/>
            <p:cNvSpPr>
              <a:spLocks noChangeArrowheads="1"/>
            </p:cNvSpPr>
            <p:nvPr/>
          </p:nvSpPr>
          <p:spPr bwMode="auto">
            <a:xfrm>
              <a:off x="13191599" y="3239950"/>
              <a:ext cx="39228" cy="67093"/>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2" name="Google Shape;2846;p35"/>
            <p:cNvSpPr>
              <a:spLocks noChangeArrowheads="1"/>
            </p:cNvSpPr>
            <p:nvPr/>
          </p:nvSpPr>
          <p:spPr bwMode="auto">
            <a:xfrm>
              <a:off x="12849878" y="3178025"/>
              <a:ext cx="54086" cy="81305"/>
            </a:xfrm>
            <a:custGeom>
              <a:avLst/>
              <a:gdLst>
                <a:gd name="T0" fmla="*/ 0 w 1842"/>
                <a:gd name="T1" fmla="*/ 0 h 2769"/>
                <a:gd name="T2" fmla="*/ 1842 w 1842"/>
                <a:gd name="T3" fmla="*/ 2769 h 2769"/>
              </a:gdLst>
              <a:ahLst/>
              <a:cxnLst/>
              <a:rect l="T0" t="T1" r="T2" b="T3"/>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3" name="Google Shape;2847;p35"/>
            <p:cNvSpPr>
              <a:spLocks noChangeArrowheads="1"/>
            </p:cNvSpPr>
            <p:nvPr/>
          </p:nvSpPr>
          <p:spPr bwMode="auto">
            <a:xfrm>
              <a:off x="12857248" y="3185219"/>
              <a:ext cx="41225" cy="66917"/>
            </a:xfrm>
            <a:custGeom>
              <a:avLst/>
              <a:gdLst>
                <a:gd name="T0" fmla="*/ 0 w 1404"/>
                <a:gd name="T1" fmla="*/ 0 h 2279"/>
                <a:gd name="T2" fmla="*/ 1404 w 1404"/>
                <a:gd name="T3" fmla="*/ 2279 h 2279"/>
              </a:gdLst>
              <a:ahLst/>
              <a:cxnLst/>
              <a:rect l="T0" t="T1" r="T2" b="T3"/>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4" name="Google Shape;2848;p35"/>
            <p:cNvSpPr>
              <a:spLocks noChangeArrowheads="1"/>
            </p:cNvSpPr>
            <p:nvPr/>
          </p:nvSpPr>
          <p:spPr bwMode="auto">
            <a:xfrm>
              <a:off x="12873104" y="3185219"/>
              <a:ext cx="25369" cy="66594"/>
            </a:xfrm>
            <a:custGeom>
              <a:avLst/>
              <a:gdLst>
                <a:gd name="T0" fmla="*/ 0 w 864"/>
                <a:gd name="T1" fmla="*/ 0 h 2268"/>
                <a:gd name="T2" fmla="*/ 864 w 864"/>
                <a:gd name="T3" fmla="*/ 2268 h 2268"/>
              </a:gdLst>
              <a:ahLst/>
              <a:cxnLst/>
              <a:rect l="T0" t="T1" r="T2" b="T3"/>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5" name="Google Shape;2849;p35"/>
            <p:cNvSpPr>
              <a:spLocks noChangeArrowheads="1"/>
            </p:cNvSpPr>
            <p:nvPr/>
          </p:nvSpPr>
          <p:spPr bwMode="auto">
            <a:xfrm>
              <a:off x="12853578" y="3180726"/>
              <a:ext cx="49388" cy="74111"/>
            </a:xfrm>
            <a:custGeom>
              <a:avLst/>
              <a:gdLst>
                <a:gd name="T0" fmla="*/ 0 w 1682"/>
                <a:gd name="T1" fmla="*/ 0 h 2524"/>
                <a:gd name="T2" fmla="*/ 1682 w 1682"/>
                <a:gd name="T3" fmla="*/ 2524 h 2524"/>
              </a:gdLst>
              <a:ahLst/>
              <a:cxnLst/>
              <a:rect l="T0" t="T1" r="T2" b="T3"/>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6" name="Google Shape;2850;p35"/>
            <p:cNvSpPr>
              <a:spLocks noChangeArrowheads="1"/>
            </p:cNvSpPr>
            <p:nvPr/>
          </p:nvSpPr>
          <p:spPr bwMode="auto">
            <a:xfrm>
              <a:off x="12859245" y="3185219"/>
              <a:ext cx="39228" cy="66917"/>
            </a:xfrm>
            <a:custGeom>
              <a:avLst/>
              <a:gdLst>
                <a:gd name="T0" fmla="*/ 0 w 1336"/>
                <a:gd name="T1" fmla="*/ 0 h 2279"/>
                <a:gd name="T2" fmla="*/ 1336 w 1336"/>
                <a:gd name="T3" fmla="*/ 2279 h 2279"/>
              </a:gdLst>
              <a:ahLst/>
              <a:cxnLst/>
              <a:rect l="T0" t="T1" r="T2" b="T3"/>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7" name="Google Shape;2851;p35"/>
            <p:cNvSpPr>
              <a:spLocks noChangeArrowheads="1"/>
            </p:cNvSpPr>
            <p:nvPr/>
          </p:nvSpPr>
          <p:spPr bwMode="auto">
            <a:xfrm>
              <a:off x="13087656" y="3322665"/>
              <a:ext cx="53939" cy="81334"/>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8" name="Google Shape;2852;p35"/>
            <p:cNvSpPr>
              <a:spLocks noChangeArrowheads="1"/>
            </p:cNvSpPr>
            <p:nvPr/>
          </p:nvSpPr>
          <p:spPr bwMode="auto">
            <a:xfrm>
              <a:off x="13094996" y="3329888"/>
              <a:ext cx="41049" cy="6688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49" name="Google Shape;2853;p35"/>
            <p:cNvSpPr>
              <a:spLocks noChangeArrowheads="1"/>
            </p:cNvSpPr>
            <p:nvPr/>
          </p:nvSpPr>
          <p:spPr bwMode="auto">
            <a:xfrm>
              <a:off x="13105361" y="3329888"/>
              <a:ext cx="30684" cy="67093"/>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0" name="Google Shape;2854;p35"/>
            <p:cNvSpPr>
              <a:spLocks noChangeArrowheads="1"/>
            </p:cNvSpPr>
            <p:nvPr/>
          </p:nvSpPr>
          <p:spPr bwMode="auto">
            <a:xfrm>
              <a:off x="13091150" y="3325366"/>
              <a:ext cx="49593" cy="74111"/>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1" name="Google Shape;2855;p35"/>
            <p:cNvSpPr>
              <a:spLocks noChangeArrowheads="1"/>
            </p:cNvSpPr>
            <p:nvPr/>
          </p:nvSpPr>
          <p:spPr bwMode="auto">
            <a:xfrm>
              <a:off x="13096993" y="3329888"/>
              <a:ext cx="39052" cy="6688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2" name="Google Shape;2856;p35"/>
            <p:cNvSpPr>
              <a:spLocks noChangeArrowheads="1"/>
            </p:cNvSpPr>
            <p:nvPr/>
          </p:nvSpPr>
          <p:spPr bwMode="auto">
            <a:xfrm>
              <a:off x="12542541" y="3194908"/>
              <a:ext cx="53939" cy="81275"/>
            </a:xfrm>
            <a:custGeom>
              <a:avLst/>
              <a:gdLst>
                <a:gd name="T0" fmla="*/ 0 w 1837"/>
                <a:gd name="T1" fmla="*/ 0 h 2768"/>
                <a:gd name="T2" fmla="*/ 1837 w 1837"/>
                <a:gd name="T3" fmla="*/ 2768 h 2768"/>
              </a:gdLst>
              <a:ahLst/>
              <a:cxnLst/>
              <a:rect l="T0" t="T1" r="T2" b="T3"/>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3" name="Google Shape;2857;p35"/>
            <p:cNvSpPr>
              <a:spLocks noChangeArrowheads="1"/>
            </p:cNvSpPr>
            <p:nvPr/>
          </p:nvSpPr>
          <p:spPr bwMode="auto">
            <a:xfrm>
              <a:off x="12549764" y="3202073"/>
              <a:ext cx="41225" cy="67093"/>
            </a:xfrm>
            <a:custGeom>
              <a:avLst/>
              <a:gdLst>
                <a:gd name="T0" fmla="*/ 0 w 1404"/>
                <a:gd name="T1" fmla="*/ 0 h 2285"/>
                <a:gd name="T2" fmla="*/ 1404 w 1404"/>
                <a:gd name="T3" fmla="*/ 2285 h 2285"/>
              </a:gdLst>
              <a:ahLst/>
              <a:cxnLst/>
              <a:rect l="T0" t="T1" r="T2" b="T3"/>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4" name="Google Shape;2858;p35"/>
            <p:cNvSpPr>
              <a:spLocks noChangeArrowheads="1"/>
            </p:cNvSpPr>
            <p:nvPr/>
          </p:nvSpPr>
          <p:spPr bwMode="auto">
            <a:xfrm>
              <a:off x="12589609" y="3207534"/>
              <a:ext cx="705" cy="8427"/>
            </a:xfrm>
            <a:custGeom>
              <a:avLst/>
              <a:gdLst>
                <a:gd name="T0" fmla="*/ 0 w 24"/>
                <a:gd name="T1" fmla="*/ 0 h 287"/>
                <a:gd name="T2" fmla="*/ 24 w 24"/>
                <a:gd name="T3" fmla="*/ 287 h 287"/>
              </a:gdLst>
              <a:ahLst/>
              <a:cxnLst/>
              <a:rect l="T0" t="T1" r="T2" b="T3"/>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5" name="Google Shape;2859;p35"/>
            <p:cNvSpPr>
              <a:spLocks noChangeArrowheads="1"/>
            </p:cNvSpPr>
            <p:nvPr/>
          </p:nvSpPr>
          <p:spPr bwMode="auto">
            <a:xfrm>
              <a:off x="12546064" y="3197727"/>
              <a:ext cx="49417" cy="73905"/>
            </a:xfrm>
            <a:custGeom>
              <a:avLst/>
              <a:gdLst>
                <a:gd name="T0" fmla="*/ 0 w 1683"/>
                <a:gd name="T1" fmla="*/ 0 h 2517"/>
                <a:gd name="T2" fmla="*/ 1683 w 1683"/>
                <a:gd name="T3" fmla="*/ 2517 h 2517"/>
              </a:gdLst>
              <a:ahLst/>
              <a:cxnLst/>
              <a:rect l="T0" t="T1" r="T2" b="T3"/>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6" name="Google Shape;2860;p35"/>
            <p:cNvSpPr>
              <a:spLocks noChangeArrowheads="1"/>
            </p:cNvSpPr>
            <p:nvPr/>
          </p:nvSpPr>
          <p:spPr bwMode="auto">
            <a:xfrm>
              <a:off x="12551761" y="3202073"/>
              <a:ext cx="39228" cy="67093"/>
            </a:xfrm>
            <a:custGeom>
              <a:avLst/>
              <a:gdLst>
                <a:gd name="T0" fmla="*/ 0 w 1336"/>
                <a:gd name="T1" fmla="*/ 0 h 2285"/>
                <a:gd name="T2" fmla="*/ 1336 w 1336"/>
                <a:gd name="T3" fmla="*/ 2285 h 2285"/>
              </a:gdLst>
              <a:ahLst/>
              <a:cxnLst/>
              <a:rect l="T0" t="T1" r="T2" b="T3"/>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7" name="Google Shape;2861;p35"/>
            <p:cNvSpPr>
              <a:spLocks noChangeArrowheads="1"/>
            </p:cNvSpPr>
            <p:nvPr/>
          </p:nvSpPr>
          <p:spPr bwMode="auto">
            <a:xfrm>
              <a:off x="13267002" y="3110109"/>
              <a:ext cx="49946" cy="79572"/>
            </a:xfrm>
            <a:custGeom>
              <a:avLst/>
              <a:gdLst>
                <a:gd name="T0" fmla="*/ 0 w 1701"/>
                <a:gd name="T1" fmla="*/ 0 h 2710"/>
                <a:gd name="T2" fmla="*/ 1701 w 1701"/>
                <a:gd name="T3" fmla="*/ 2710 h 2710"/>
              </a:gdLst>
              <a:ahLst/>
              <a:cxnLst/>
              <a:rect l="T0" t="T1" r="T2" b="T3"/>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8" name="Google Shape;2862;p35"/>
            <p:cNvSpPr>
              <a:spLocks noChangeArrowheads="1"/>
            </p:cNvSpPr>
            <p:nvPr/>
          </p:nvSpPr>
          <p:spPr bwMode="auto">
            <a:xfrm>
              <a:off x="13274871" y="3118302"/>
              <a:ext cx="35910" cy="63922"/>
            </a:xfrm>
            <a:custGeom>
              <a:avLst/>
              <a:gdLst>
                <a:gd name="T0" fmla="*/ 0 w 1223"/>
                <a:gd name="T1" fmla="*/ 0 h 2177"/>
                <a:gd name="T2" fmla="*/ 1223 w 1223"/>
                <a:gd name="T3" fmla="*/ 2177 h 2177"/>
              </a:gdLst>
              <a:ahLst/>
              <a:cxnLst/>
              <a:rect l="T0" t="T1" r="T2" b="T3"/>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59" name="Google Shape;2863;p35"/>
            <p:cNvSpPr>
              <a:spLocks noChangeArrowheads="1"/>
            </p:cNvSpPr>
            <p:nvPr/>
          </p:nvSpPr>
          <p:spPr bwMode="auto">
            <a:xfrm>
              <a:off x="13308726" y="3128461"/>
              <a:ext cx="675" cy="4228"/>
            </a:xfrm>
            <a:custGeom>
              <a:avLst/>
              <a:gdLst>
                <a:gd name="T0" fmla="*/ 0 w 23"/>
                <a:gd name="T1" fmla="*/ 0 h 144"/>
                <a:gd name="T2" fmla="*/ 23 w 23"/>
                <a:gd name="T3" fmla="*/ 144 h 144"/>
              </a:gdLst>
              <a:ahLst/>
              <a:cxnLst/>
              <a:rect l="T0" t="T1" r="T2" b="T3"/>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0" name="Google Shape;2864;p35"/>
            <p:cNvSpPr>
              <a:spLocks noChangeArrowheads="1"/>
            </p:cNvSpPr>
            <p:nvPr/>
          </p:nvSpPr>
          <p:spPr bwMode="auto">
            <a:xfrm>
              <a:off x="13271347" y="3115982"/>
              <a:ext cx="42576" cy="68561"/>
            </a:xfrm>
            <a:custGeom>
              <a:avLst/>
              <a:gdLst>
                <a:gd name="T0" fmla="*/ 0 w 1450"/>
                <a:gd name="T1" fmla="*/ 0 h 2335"/>
                <a:gd name="T2" fmla="*/ 1450 w 1450"/>
                <a:gd name="T3" fmla="*/ 2335 h 2335"/>
              </a:gdLst>
              <a:ahLst/>
              <a:cxnLst/>
              <a:rect l="T0" t="T1" r="T2" b="T3"/>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1" name="Google Shape;2865;p35"/>
            <p:cNvSpPr>
              <a:spLocks noChangeArrowheads="1"/>
            </p:cNvSpPr>
            <p:nvPr/>
          </p:nvSpPr>
          <p:spPr bwMode="auto">
            <a:xfrm>
              <a:off x="13275341" y="3118302"/>
              <a:ext cx="35441" cy="63922"/>
            </a:xfrm>
            <a:custGeom>
              <a:avLst/>
              <a:gdLst>
                <a:gd name="T0" fmla="*/ 0 w 1207"/>
                <a:gd name="T1" fmla="*/ 0 h 2177"/>
                <a:gd name="T2" fmla="*/ 1207 w 1207"/>
                <a:gd name="T3" fmla="*/ 2177 h 2177"/>
              </a:gdLst>
              <a:ahLst/>
              <a:cxnLst/>
              <a:rect l="T0" t="T1" r="T2" b="T3"/>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2" name="Google Shape;2866;p35"/>
            <p:cNvSpPr>
              <a:spLocks noChangeArrowheads="1"/>
            </p:cNvSpPr>
            <p:nvPr/>
          </p:nvSpPr>
          <p:spPr bwMode="auto">
            <a:xfrm>
              <a:off x="12635179" y="3055583"/>
              <a:ext cx="49916" cy="79543"/>
            </a:xfrm>
            <a:custGeom>
              <a:avLst/>
              <a:gdLst>
                <a:gd name="T0" fmla="*/ 0 w 1700"/>
                <a:gd name="T1" fmla="*/ 0 h 2709"/>
                <a:gd name="T2" fmla="*/ 1700 w 1700"/>
                <a:gd name="T3" fmla="*/ 2709 h 2709"/>
              </a:gdLst>
              <a:ahLst/>
              <a:cxnLst/>
              <a:rect l="T0" t="T1" r="T2" b="T3"/>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3" name="Google Shape;2867;p35"/>
            <p:cNvSpPr>
              <a:spLocks noChangeArrowheads="1"/>
            </p:cNvSpPr>
            <p:nvPr/>
          </p:nvSpPr>
          <p:spPr bwMode="auto">
            <a:xfrm>
              <a:off x="12643019" y="3063746"/>
              <a:ext cx="35910" cy="63952"/>
            </a:xfrm>
            <a:custGeom>
              <a:avLst/>
              <a:gdLst>
                <a:gd name="T0" fmla="*/ 0 w 1223"/>
                <a:gd name="T1" fmla="*/ 0 h 2178"/>
                <a:gd name="T2" fmla="*/ 1223 w 1223"/>
                <a:gd name="T3" fmla="*/ 2178 h 2178"/>
              </a:gdLst>
              <a:ahLst/>
              <a:cxnLst/>
              <a:rect l="T0" t="T1" r="T2" b="T3"/>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4" name="Google Shape;2868;p35"/>
            <p:cNvSpPr>
              <a:spLocks noChangeArrowheads="1"/>
            </p:cNvSpPr>
            <p:nvPr/>
          </p:nvSpPr>
          <p:spPr bwMode="auto">
            <a:xfrm>
              <a:off x="12650330" y="3073935"/>
              <a:ext cx="27219" cy="53763"/>
            </a:xfrm>
            <a:custGeom>
              <a:avLst/>
              <a:gdLst>
                <a:gd name="T0" fmla="*/ 0 w 927"/>
                <a:gd name="T1" fmla="*/ 0 h 1831"/>
                <a:gd name="T2" fmla="*/ 927 w 927"/>
                <a:gd name="T3" fmla="*/ 1831 h 1831"/>
              </a:gdLst>
              <a:ahLst/>
              <a:cxnLst/>
              <a:rect l="T0" t="T1" r="T2" b="T3"/>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5" name="Google Shape;2869;p35"/>
            <p:cNvSpPr>
              <a:spLocks noChangeArrowheads="1"/>
            </p:cNvSpPr>
            <p:nvPr/>
          </p:nvSpPr>
          <p:spPr bwMode="auto">
            <a:xfrm>
              <a:off x="12639496" y="3061221"/>
              <a:ext cx="42605" cy="68796"/>
            </a:xfrm>
            <a:custGeom>
              <a:avLst/>
              <a:gdLst>
                <a:gd name="T0" fmla="*/ 0 w 1451"/>
                <a:gd name="T1" fmla="*/ 0 h 2343"/>
                <a:gd name="T2" fmla="*/ 1451 w 1451"/>
                <a:gd name="T3" fmla="*/ 2343 h 2343"/>
              </a:gdLst>
              <a:ahLst/>
              <a:cxnLst/>
              <a:rect l="T0" t="T1" r="T2" b="T3"/>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6" name="Google Shape;2870;p35"/>
            <p:cNvSpPr>
              <a:spLocks noChangeArrowheads="1"/>
            </p:cNvSpPr>
            <p:nvPr/>
          </p:nvSpPr>
          <p:spPr bwMode="auto">
            <a:xfrm>
              <a:off x="12643489" y="3063746"/>
              <a:ext cx="35441" cy="63952"/>
            </a:xfrm>
            <a:custGeom>
              <a:avLst/>
              <a:gdLst>
                <a:gd name="T0" fmla="*/ 0 w 1207"/>
                <a:gd name="T1" fmla="*/ 0 h 2178"/>
                <a:gd name="T2" fmla="*/ 1207 w 1207"/>
                <a:gd name="T3" fmla="*/ 2178 h 2178"/>
              </a:gdLst>
              <a:ahLst/>
              <a:cxnLst/>
              <a:rect l="T0" t="T1" r="T2" b="T3"/>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7" name="Google Shape;2871;p35"/>
            <p:cNvSpPr>
              <a:spLocks noChangeArrowheads="1"/>
            </p:cNvSpPr>
            <p:nvPr/>
          </p:nvSpPr>
          <p:spPr bwMode="auto">
            <a:xfrm>
              <a:off x="13037915" y="3221775"/>
              <a:ext cx="50092" cy="79572"/>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8" name="Google Shape;2872;p35"/>
            <p:cNvSpPr>
              <a:spLocks noChangeArrowheads="1"/>
            </p:cNvSpPr>
            <p:nvPr/>
          </p:nvSpPr>
          <p:spPr bwMode="auto">
            <a:xfrm>
              <a:off x="13045785" y="3229938"/>
              <a:ext cx="36057" cy="63922"/>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69" name="Google Shape;2873;p35"/>
            <p:cNvSpPr>
              <a:spLocks noChangeArrowheads="1"/>
            </p:cNvSpPr>
            <p:nvPr/>
          </p:nvSpPr>
          <p:spPr bwMode="auto">
            <a:xfrm>
              <a:off x="13080814" y="3232404"/>
              <a:ext cx="705" cy="4052"/>
            </a:xfrm>
            <a:custGeom>
              <a:avLst/>
              <a:gdLst>
                <a:gd name="T0" fmla="*/ 0 w 24"/>
                <a:gd name="T1" fmla="*/ 0 h 138"/>
                <a:gd name="T2" fmla="*/ 24 w 24"/>
                <a:gd name="T3" fmla="*/ 138 h 138"/>
              </a:gdLst>
              <a:ahLst/>
              <a:cxnLst/>
              <a:rect l="T0" t="T1" r="T2" b="T3"/>
              <a:pathLst>
                <a:path w="24" h="138" extrusionOk="0">
                  <a:moveTo>
                    <a:pt x="24" y="1"/>
                  </a:moveTo>
                  <a:lnTo>
                    <a:pt x="11" y="58"/>
                  </a:lnTo>
                  <a:lnTo>
                    <a:pt x="0" y="137"/>
                  </a:lnTo>
                  <a:lnTo>
                    <a:pt x="11" y="64"/>
                  </a:lnTo>
                  <a:lnTo>
                    <a:pt x="24"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0" name="Google Shape;2874;p35"/>
            <p:cNvSpPr>
              <a:spLocks noChangeArrowheads="1"/>
            </p:cNvSpPr>
            <p:nvPr/>
          </p:nvSpPr>
          <p:spPr bwMode="auto">
            <a:xfrm>
              <a:off x="13042290" y="3227559"/>
              <a:ext cx="42546" cy="68620"/>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1" name="Google Shape;2875;p35"/>
            <p:cNvSpPr>
              <a:spLocks noChangeArrowheads="1"/>
            </p:cNvSpPr>
            <p:nvPr/>
          </p:nvSpPr>
          <p:spPr bwMode="auto">
            <a:xfrm>
              <a:off x="13046284" y="3229938"/>
              <a:ext cx="35558" cy="63922"/>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2" name="Google Shape;2876;p35"/>
            <p:cNvSpPr>
              <a:spLocks noChangeArrowheads="1"/>
            </p:cNvSpPr>
            <p:nvPr/>
          </p:nvSpPr>
          <p:spPr bwMode="auto">
            <a:xfrm>
              <a:off x="12726115" y="3143671"/>
              <a:ext cx="49916" cy="79543"/>
            </a:xfrm>
            <a:custGeom>
              <a:avLst/>
              <a:gdLst>
                <a:gd name="T0" fmla="*/ 0 w 1700"/>
                <a:gd name="T1" fmla="*/ 0 h 2709"/>
                <a:gd name="T2" fmla="*/ 1700 w 1700"/>
                <a:gd name="T3" fmla="*/ 2709 h 2709"/>
              </a:gdLst>
              <a:ahLst/>
              <a:cxnLst/>
              <a:rect l="T0" t="T1" r="T2" b="T3"/>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3" name="Google Shape;2877;p35"/>
            <p:cNvSpPr>
              <a:spLocks noChangeArrowheads="1"/>
            </p:cNvSpPr>
            <p:nvPr/>
          </p:nvSpPr>
          <p:spPr bwMode="auto">
            <a:xfrm>
              <a:off x="12733749" y="3151863"/>
              <a:ext cx="36087" cy="63922"/>
            </a:xfrm>
            <a:custGeom>
              <a:avLst/>
              <a:gdLst>
                <a:gd name="T0" fmla="*/ 0 w 1229"/>
                <a:gd name="T1" fmla="*/ 0 h 2177"/>
                <a:gd name="T2" fmla="*/ 1229 w 1229"/>
                <a:gd name="T3" fmla="*/ 2177 h 2177"/>
              </a:gdLst>
              <a:ahLst/>
              <a:cxnLst/>
              <a:rect l="T0" t="T1" r="T2" b="T3"/>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4" name="Google Shape;2878;p35"/>
            <p:cNvSpPr>
              <a:spLocks noChangeArrowheads="1"/>
            </p:cNvSpPr>
            <p:nvPr/>
          </p:nvSpPr>
          <p:spPr bwMode="auto">
            <a:xfrm>
              <a:off x="12736597" y="3151863"/>
              <a:ext cx="33238" cy="63922"/>
            </a:xfrm>
            <a:custGeom>
              <a:avLst/>
              <a:gdLst>
                <a:gd name="T0" fmla="*/ 0 w 1132"/>
                <a:gd name="T1" fmla="*/ 0 h 2177"/>
                <a:gd name="T2" fmla="*/ 1132 w 1132"/>
                <a:gd name="T3" fmla="*/ 2177 h 2177"/>
              </a:gdLst>
              <a:ahLst/>
              <a:cxnLst/>
              <a:rect l="T0" t="T1" r="T2" b="T3"/>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cubicBezTo>
                    <a:pt x="1131" y="22"/>
                    <a:pt x="1126" y="40"/>
                    <a:pt x="1126" y="56"/>
                  </a:cubicBezTo>
                  <a:cubicBezTo>
                    <a:pt x="1126" y="40"/>
                    <a:pt x="1131" y="22"/>
                    <a:pt x="1131"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5" name="Google Shape;2879;p35"/>
            <p:cNvSpPr>
              <a:spLocks noChangeArrowheads="1"/>
            </p:cNvSpPr>
            <p:nvPr/>
          </p:nvSpPr>
          <p:spPr bwMode="auto">
            <a:xfrm>
              <a:off x="12730285" y="3149338"/>
              <a:ext cx="42752" cy="68620"/>
            </a:xfrm>
            <a:custGeom>
              <a:avLst/>
              <a:gdLst>
                <a:gd name="T0" fmla="*/ 0 w 1456"/>
                <a:gd name="T1" fmla="*/ 0 h 2337"/>
                <a:gd name="T2" fmla="*/ 1456 w 1456"/>
                <a:gd name="T3" fmla="*/ 2337 h 2337"/>
              </a:gdLst>
              <a:ahLst/>
              <a:cxnLst/>
              <a:rect l="T0" t="T1" r="T2" b="T3"/>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476" name="Google Shape;2880;p35"/>
            <p:cNvSpPr>
              <a:spLocks noChangeArrowheads="1"/>
            </p:cNvSpPr>
            <p:nvPr/>
          </p:nvSpPr>
          <p:spPr bwMode="auto">
            <a:xfrm>
              <a:off x="12734425" y="3151863"/>
              <a:ext cx="35411" cy="63922"/>
            </a:xfrm>
            <a:custGeom>
              <a:avLst/>
              <a:gdLst>
                <a:gd name="T0" fmla="*/ 0 w 1206"/>
                <a:gd name="T1" fmla="*/ 0 h 2177"/>
                <a:gd name="T2" fmla="*/ 1206 w 1206"/>
                <a:gd name="T3" fmla="*/ 2177 h 2177"/>
              </a:gdLst>
              <a:ahLst/>
              <a:cxnLst/>
              <a:rect l="T0" t="T1" r="T2" b="T3"/>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14362" name="Google Shape;2881;p35"/>
          <p:cNvGrpSpPr>
            <a:grpSpLocks/>
          </p:cNvGrpSpPr>
          <p:nvPr/>
        </p:nvGrpSpPr>
        <p:grpSpPr bwMode="auto">
          <a:xfrm>
            <a:off x="6196013" y="688975"/>
            <a:ext cx="758825" cy="768350"/>
            <a:chOff x="11347927" y="2363157"/>
            <a:chExt cx="576357" cy="582992"/>
          </a:xfrm>
        </p:grpSpPr>
        <p:sp>
          <p:nvSpPr>
            <p:cNvPr id="14365" name="Google Shape;2882;p35"/>
            <p:cNvSpPr>
              <a:spLocks noChangeArrowheads="1"/>
            </p:cNvSpPr>
            <p:nvPr/>
          </p:nvSpPr>
          <p:spPr bwMode="auto">
            <a:xfrm>
              <a:off x="11450373" y="2461756"/>
              <a:ext cx="392812" cy="371788"/>
            </a:xfrm>
            <a:custGeom>
              <a:avLst/>
              <a:gdLst>
                <a:gd name="T0" fmla="*/ 0 w 13378"/>
                <a:gd name="T1" fmla="*/ 0 h 12662"/>
                <a:gd name="T2" fmla="*/ 13378 w 13378"/>
                <a:gd name="T3" fmla="*/ 12662 h 12662"/>
              </a:gdLst>
              <a:ahLst/>
              <a:cxnLst/>
              <a:rect l="T0" t="T1" r="T2" b="T3"/>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cubicBezTo>
                    <a:pt x="4251" y="12451"/>
                    <a:pt x="4831" y="12581"/>
                    <a:pt x="5428" y="12638"/>
                  </a:cubicBezTo>
                  <a:cubicBezTo>
                    <a:pt x="5421" y="12633"/>
                    <a:pt x="5410" y="12633"/>
                    <a:pt x="5399" y="12627"/>
                  </a:cubicBez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50" y="11786"/>
                  </a:lnTo>
                  <a:cubicBezTo>
                    <a:pt x="10553" y="11502"/>
                    <a:pt x="11099" y="11156"/>
                    <a:pt x="11558" y="10763"/>
                  </a:cubicBez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6" name="Google Shape;2883;p35"/>
            <p:cNvSpPr>
              <a:spLocks noChangeArrowheads="1"/>
            </p:cNvSpPr>
            <p:nvPr/>
          </p:nvSpPr>
          <p:spPr bwMode="auto">
            <a:xfrm>
              <a:off x="11443356" y="2610741"/>
              <a:ext cx="403822" cy="229791"/>
            </a:xfrm>
            <a:custGeom>
              <a:avLst/>
              <a:gdLst>
                <a:gd name="T0" fmla="*/ 0 w 13753"/>
                <a:gd name="T1" fmla="*/ 0 h 7826"/>
                <a:gd name="T2" fmla="*/ 13753 w 13753"/>
                <a:gd name="T3" fmla="*/ 7826 h 7826"/>
              </a:gdLst>
              <a:ahLst/>
              <a:cxnLst/>
              <a:rect l="T0" t="T1" r="T2" b="T3"/>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cubicBezTo>
                    <a:pt x="11338" y="6082"/>
                    <a:pt x="10792" y="6428"/>
                    <a:pt x="10189" y="6712"/>
                  </a:cubicBez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cubicBezTo>
                    <a:pt x="5649" y="7559"/>
                    <a:pt x="5660" y="7559"/>
                    <a:pt x="5667" y="7564"/>
                  </a:cubicBezTo>
                  <a:cubicBezTo>
                    <a:pt x="5070" y="7507"/>
                    <a:pt x="4490" y="7377"/>
                    <a:pt x="3956" y="7178"/>
                  </a:cubicBez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7" name="Google Shape;2884;p35"/>
            <p:cNvSpPr>
              <a:spLocks noChangeArrowheads="1"/>
            </p:cNvSpPr>
            <p:nvPr/>
          </p:nvSpPr>
          <p:spPr bwMode="auto">
            <a:xfrm>
              <a:off x="11450373" y="2628917"/>
              <a:ext cx="392812" cy="204627"/>
            </a:xfrm>
            <a:custGeom>
              <a:avLst/>
              <a:gdLst>
                <a:gd name="T0" fmla="*/ 0 w 13378"/>
                <a:gd name="T1" fmla="*/ 0 h 6969"/>
                <a:gd name="T2" fmla="*/ 13378 w 13378"/>
                <a:gd name="T3" fmla="*/ 6969 h 6969"/>
              </a:gdLst>
              <a:ahLst/>
              <a:cxnLst/>
              <a:rect l="T0" t="T1" r="T2" b="T3"/>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cubicBezTo>
                    <a:pt x="4251" y="6758"/>
                    <a:pt x="4831" y="6888"/>
                    <a:pt x="5428" y="6945"/>
                  </a:cubicBezTo>
                  <a:cubicBezTo>
                    <a:pt x="5421" y="6940"/>
                    <a:pt x="5410" y="6940"/>
                    <a:pt x="5399" y="6934"/>
                  </a:cubicBez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50" y="6093"/>
                  </a:lnTo>
                  <a:cubicBezTo>
                    <a:pt x="10553" y="5809"/>
                    <a:pt x="11099" y="5463"/>
                    <a:pt x="11558" y="5070"/>
                  </a:cubicBez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8" name="Google Shape;2885;p35"/>
            <p:cNvSpPr>
              <a:spLocks noChangeArrowheads="1"/>
            </p:cNvSpPr>
            <p:nvPr/>
          </p:nvSpPr>
          <p:spPr bwMode="auto">
            <a:xfrm>
              <a:off x="11559690" y="2582700"/>
              <a:ext cx="171859" cy="43779"/>
            </a:xfrm>
            <a:custGeom>
              <a:avLst/>
              <a:gdLst>
                <a:gd name="T0" fmla="*/ 0 w 5853"/>
                <a:gd name="T1" fmla="*/ 0 h 1491"/>
                <a:gd name="T2" fmla="*/ 5853 w 5853"/>
                <a:gd name="T3" fmla="*/ 1491 h 1491"/>
              </a:gdLst>
              <a:ahLst/>
              <a:cxnLst/>
              <a:rect l="T0" t="T1" r="T2" b="T3"/>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9" name="Google Shape;2886;p35"/>
            <p:cNvSpPr>
              <a:spLocks noChangeArrowheads="1"/>
            </p:cNvSpPr>
            <p:nvPr/>
          </p:nvSpPr>
          <p:spPr bwMode="auto">
            <a:xfrm>
              <a:off x="11347927" y="2363157"/>
              <a:ext cx="576357" cy="582992"/>
            </a:xfrm>
            <a:custGeom>
              <a:avLst/>
              <a:gdLst>
                <a:gd name="T0" fmla="*/ 0 w 19629"/>
                <a:gd name="T1" fmla="*/ 0 h 19855"/>
                <a:gd name="T2" fmla="*/ 19629 w 19629"/>
                <a:gd name="T3" fmla="*/ 19855 h 19855"/>
              </a:gdLst>
              <a:ahLst/>
              <a:cxnLst/>
              <a:rect l="T0" t="T1" r="T2" b="T3"/>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sp>
        <p:nvSpPr>
          <p:cNvPr id="14363" name="Google Shape;2887;p35"/>
          <p:cNvSpPr>
            <a:spLocks noChangeArrowheads="1"/>
          </p:cNvSpPr>
          <p:nvPr/>
        </p:nvSpPr>
        <p:spPr bwMode="auto">
          <a:xfrm>
            <a:off x="6329363" y="1587500"/>
            <a:ext cx="619125" cy="268288"/>
          </a:xfrm>
          <a:custGeom>
            <a:avLst/>
            <a:gdLst>
              <a:gd name="T0" fmla="*/ 0 w 16025"/>
              <a:gd name="T1" fmla="*/ 0 h 6939"/>
              <a:gd name="T2" fmla="*/ 16025 w 16025"/>
              <a:gd name="T3" fmla="*/ 6939 h 6939"/>
            </a:gdLst>
            <a:ahLst/>
            <a:cxnLst/>
            <a:rect l="T0" t="T1" r="T2" b="T3"/>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4364" name="Google Shape;2747;p35"/>
          <p:cNvSpPr txBox="1">
            <a:spLocks noGrp="1"/>
          </p:cNvSpPr>
          <p:nvPr>
            <p:ph type="ctrTitle"/>
          </p:nvPr>
        </p:nvSpPr>
        <p:spPr>
          <a:xfrm>
            <a:off x="195263" y="0"/>
            <a:ext cx="5051425" cy="4049713"/>
          </a:xfrm>
        </p:spPr>
        <p:txBody>
          <a:bodyPr/>
          <a:lstStyle/>
          <a:p>
            <a:pPr eaLnBrk="1" hangingPunct="1">
              <a:spcBef>
                <a:spcPct val="0"/>
              </a:spcBef>
              <a:spcAft>
                <a:spcPct val="0"/>
              </a:spcAft>
              <a:buClr>
                <a:srgbClr val="168039"/>
              </a:buClr>
              <a:buFont typeface="Sigmar One" charset="0"/>
              <a:buNone/>
            </a:pPr>
            <a:r>
              <a:rPr lang="el-GR" sz="1100" b="1" dirty="0" smtClean="0">
                <a:solidFill>
                  <a:schemeClr val="tx1"/>
                </a:solidFill>
                <a:latin typeface="Arial" charset="0"/>
                <a:cs typeface="Arial" charset="0"/>
                <a:sym typeface="Sigmar One" charset="0"/>
              </a:rPr>
              <a:t/>
            </a:r>
            <a:br>
              <a:rPr lang="el-GR" sz="1100" b="1"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a:r>
            <a:br>
              <a:rPr lang="el-GR" sz="1100" dirty="0" smtClean="0">
                <a:solidFill>
                  <a:schemeClr val="tx1"/>
                </a:solidFill>
                <a:latin typeface="Arial" charset="0"/>
                <a:cs typeface="Arial" charset="0"/>
                <a:sym typeface="Sigmar One" charset="0"/>
              </a:rPr>
            </a:br>
            <a:r>
              <a:rPr lang="el-GR" sz="1100" b="1" dirty="0" smtClean="0">
                <a:solidFill>
                  <a:schemeClr val="tx1"/>
                </a:solidFill>
                <a:latin typeface="Arial" charset="0"/>
                <a:cs typeface="Arial" charset="0"/>
                <a:sym typeface="Sigmar One" charset="0"/>
              </a:rPr>
              <a:t>Μελέτη περίπτωσης (δημιουργία σχετικής παρουσίασης) έτοιμων εκπαιδευτικών</a:t>
            </a:r>
            <a:br>
              <a:rPr lang="el-GR" sz="1100" b="1" dirty="0" smtClean="0">
                <a:solidFill>
                  <a:schemeClr val="tx1"/>
                </a:solidFill>
                <a:latin typeface="Arial" charset="0"/>
                <a:cs typeface="Arial" charset="0"/>
                <a:sym typeface="Sigmar One" charset="0"/>
              </a:rPr>
            </a:br>
            <a:r>
              <a:rPr lang="el-GR" sz="1100" b="1" dirty="0" smtClean="0">
                <a:solidFill>
                  <a:schemeClr val="tx1"/>
                </a:solidFill>
                <a:latin typeface="Arial" charset="0"/>
                <a:cs typeface="Arial" charset="0"/>
                <a:sym typeface="Sigmar One" charset="0"/>
              </a:rPr>
              <a:t>σεναρίων σε ομάδες.</a:t>
            </a:r>
            <a:r>
              <a:rPr lang="el-GR" sz="1100" dirty="0" smtClean="0">
                <a:solidFill>
                  <a:schemeClr val="tx1"/>
                </a:solidFill>
                <a:latin typeface="Arial" charset="0"/>
                <a:cs typeface="Arial" charset="0"/>
                <a:sym typeface="Sigmar One" charset="0"/>
              </a:rPr>
              <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Οι </a:t>
            </a:r>
            <a:r>
              <a:rPr lang="el-GR" sz="1100" dirty="0" err="1" smtClean="0">
                <a:solidFill>
                  <a:schemeClr val="tx1"/>
                </a:solidFill>
                <a:latin typeface="Arial" charset="0"/>
                <a:cs typeface="Arial" charset="0"/>
                <a:sym typeface="Sigmar One" charset="0"/>
              </a:rPr>
              <a:t>επιμορφούμενοι</a:t>
            </a:r>
            <a:r>
              <a:rPr lang="el-GR" sz="1100" dirty="0" smtClean="0">
                <a:solidFill>
                  <a:schemeClr val="tx1"/>
                </a:solidFill>
                <a:latin typeface="Arial" charset="0"/>
                <a:cs typeface="Arial" charset="0"/>
                <a:sym typeface="Sigmar One" charset="0"/>
              </a:rPr>
              <a:t> χωρισμένοι σε ομάδες των 2-3 ατόμων μελετούν από ένα έτοιμο εκπαιδευτικό</a:t>
            </a:r>
            <a:r>
              <a:rPr lang="en-US" sz="1100" dirty="0" smtClean="0">
                <a:solidFill>
                  <a:schemeClr val="tx1"/>
                </a:solidFill>
                <a:latin typeface="Arial" charset="0"/>
                <a:cs typeface="Arial" charset="0"/>
                <a:sym typeface="Sigmar One" charset="0"/>
              </a:rPr>
              <a:t> </a:t>
            </a:r>
            <a:r>
              <a:rPr lang="el-GR" sz="1100" dirty="0" smtClean="0">
                <a:solidFill>
                  <a:schemeClr val="tx1"/>
                </a:solidFill>
                <a:latin typeface="Arial" charset="0"/>
                <a:cs typeface="Arial" charset="0"/>
                <a:sym typeface="Sigmar One" charset="0"/>
              </a:rPr>
              <a:t>σενάριο που έχει καταβιβάσει ο επιμορφωτής τους (ή δικής τους επιλογής) από τα αποθετήρια</a:t>
            </a:r>
            <a:r>
              <a:rPr lang="en-US" sz="1100" dirty="0" smtClean="0">
                <a:solidFill>
                  <a:schemeClr val="tx1"/>
                </a:solidFill>
                <a:latin typeface="Arial" charset="0"/>
                <a:cs typeface="Arial" charset="0"/>
                <a:sym typeface="Sigmar One" charset="0"/>
              </a:rPr>
              <a:t> </a:t>
            </a:r>
            <a:r>
              <a:rPr lang="el-GR" sz="1100" dirty="0" smtClean="0">
                <a:solidFill>
                  <a:schemeClr val="tx1"/>
                </a:solidFill>
                <a:latin typeface="Arial" charset="0"/>
                <a:cs typeface="Arial" charset="0"/>
                <a:sym typeface="Sigmar One" charset="0"/>
              </a:rPr>
              <a:t>εκπαιδευτικών σεναρίων/δραστηριοτήτων Ιφιγένεια (http://ifigeneia.cti.gr) ή από το</a:t>
            </a:r>
            <a:r>
              <a:rPr lang="en-US" sz="1100" dirty="0" smtClean="0">
                <a:solidFill>
                  <a:schemeClr val="tx1"/>
                </a:solidFill>
                <a:latin typeface="Arial" charset="0"/>
                <a:cs typeface="Arial" charset="0"/>
                <a:sym typeface="Sigmar One" charset="0"/>
              </a:rPr>
              <a:t> </a:t>
            </a:r>
            <a:r>
              <a:rPr lang="el-GR" sz="1100" dirty="0" smtClean="0">
                <a:solidFill>
                  <a:schemeClr val="tx1"/>
                </a:solidFill>
                <a:latin typeface="Arial" charset="0"/>
                <a:cs typeface="Arial" charset="0"/>
                <a:sym typeface="Sigmar One" charset="0"/>
              </a:rPr>
              <a:t>«</a:t>
            </a:r>
            <a:r>
              <a:rPr lang="el-GR" sz="1100" dirty="0" err="1" smtClean="0">
                <a:solidFill>
                  <a:schemeClr val="tx1"/>
                </a:solidFill>
                <a:latin typeface="Arial" charset="0"/>
                <a:cs typeface="Arial" charset="0"/>
                <a:sym typeface="Sigmar One" charset="0"/>
              </a:rPr>
              <a:t>Φωτόδεντρο</a:t>
            </a:r>
            <a:r>
              <a:rPr lang="el-GR" sz="1100" dirty="0" smtClean="0">
                <a:solidFill>
                  <a:schemeClr val="tx1"/>
                </a:solidFill>
                <a:latin typeface="Arial" charset="0"/>
                <a:cs typeface="Arial" charset="0"/>
                <a:sym typeface="Sigmar One" charset="0"/>
              </a:rPr>
              <a:t> Εκπαιδευτικά Σενάρια»</a:t>
            </a:r>
            <a:r>
              <a:rPr lang="en-US" sz="1100" dirty="0" smtClean="0">
                <a:solidFill>
                  <a:schemeClr val="tx1"/>
                </a:solidFill>
                <a:latin typeface="Arial" charset="0"/>
                <a:cs typeface="Arial" charset="0"/>
                <a:sym typeface="Sigmar One" charset="0"/>
              </a:rPr>
              <a:t> </a:t>
            </a:r>
            <a:r>
              <a:rPr lang="el-GR" sz="1100" dirty="0" smtClean="0">
                <a:solidFill>
                  <a:schemeClr val="tx1"/>
                </a:solidFill>
                <a:latin typeface="Arial" charset="0"/>
                <a:cs typeface="Arial" charset="0"/>
                <a:sym typeface="Sigmar One" charset="0"/>
              </a:rPr>
              <a:t>(https://photodentro.edu.gr/ls/), Τελευταία προσπέλαση,</a:t>
            </a:r>
            <a:r>
              <a:rPr lang="en-US" sz="1100" dirty="0" smtClean="0">
                <a:solidFill>
                  <a:schemeClr val="tx1"/>
                </a:solidFill>
                <a:latin typeface="Arial" charset="0"/>
                <a:cs typeface="Arial" charset="0"/>
                <a:sym typeface="Sigmar One" charset="0"/>
              </a:rPr>
              <a:t> </a:t>
            </a:r>
            <a:r>
              <a:rPr lang="el-GR" sz="1100" dirty="0" smtClean="0">
                <a:solidFill>
                  <a:schemeClr val="tx1"/>
                </a:solidFill>
                <a:latin typeface="Arial" charset="0"/>
                <a:cs typeface="Arial" charset="0"/>
                <a:sym typeface="Sigmar One" charset="0"/>
              </a:rPr>
              <a:t>10/02/2025.</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Ποια υπολογιστικά περιβάλλοντα χρησιμοποιούνται;</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Με ποιον τρόπο ο δημιουργός του σεναρίου ανιχνεύει τις εναλλακτικές αντιλήψεις των μαθητών;</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Οι δραστηριότητες υλοποίησης που καλούνται να πραγματοποιήσουν οι μαθητές είναι συμβατές με τους στόχους του σεναρίου; Υπάρχουν κάποιοι στόχοι που δεν «καλύπτονται» από αντίστοιχες δραστηριότητες;</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Ποια είναι η προστιθέμενη αξία της χρήσης των λογισμικών που προτείνονται; Θα μπορούσατε ίσως να προτείνετε άλλα αντίστοιχα λογισμικά;</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Συμφωνείτε με την μεθοδολογική προσέγγιση που ακολουθείται; Θα μπορούσατε ίσως να προτείνετε κάποια άλλη;</a:t>
            </a:r>
            <a:br>
              <a:rPr lang="el-GR" sz="1100" dirty="0" smtClean="0">
                <a:solidFill>
                  <a:schemeClr val="tx1"/>
                </a:solidFill>
                <a:latin typeface="Arial" charset="0"/>
                <a:cs typeface="Arial" charset="0"/>
                <a:sym typeface="Sigmar One" charset="0"/>
              </a:rPr>
            </a:br>
            <a:r>
              <a:rPr lang="el-GR" sz="1100" dirty="0" smtClean="0">
                <a:solidFill>
                  <a:schemeClr val="tx1"/>
                </a:solidFill>
                <a:latin typeface="Arial" charset="0"/>
                <a:cs typeface="Arial" charset="0"/>
                <a:sym typeface="Sigmar One" charset="0"/>
              </a:rPr>
              <a:t>• Με ποιον τρόπο γίνεται η αξιολόγηση των μαθητών και του σεναρίου;</a:t>
            </a:r>
            <a:br>
              <a:rPr lang="el-GR" sz="1100" dirty="0" smtClean="0">
                <a:solidFill>
                  <a:schemeClr val="tx1"/>
                </a:solidFill>
                <a:latin typeface="Arial" charset="0"/>
                <a:cs typeface="Arial" charset="0"/>
                <a:sym typeface="Sigmar One" charset="0"/>
              </a:rPr>
            </a:br>
            <a:endParaRPr lang="el-GR" sz="1100" dirty="0" smtClean="0">
              <a:solidFill>
                <a:srgbClr val="168039"/>
              </a:solidFill>
              <a:latin typeface="Arial" charset="0"/>
              <a:cs typeface="Arial" charset="0"/>
              <a:sym typeface="Sigmar One"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Google Shape;2892;p36"/>
          <p:cNvSpPr>
            <a:spLocks noChangeArrowheads="1"/>
          </p:cNvSpPr>
          <p:nvPr/>
        </p:nvSpPr>
        <p:spPr bwMode="auto">
          <a:xfrm>
            <a:off x="647700" y="1581150"/>
            <a:ext cx="7848600" cy="2463800"/>
          </a:xfrm>
          <a:prstGeom prst="roundRect">
            <a:avLst>
              <a:gd name="adj" fmla="val 11560"/>
            </a:avLst>
          </a:prstGeom>
          <a:solidFill>
            <a:schemeClr val="bg1"/>
          </a:solidFill>
          <a:ln w="9525">
            <a:solidFill>
              <a:schemeClr val="tx1"/>
            </a:solidFill>
            <a:round/>
            <a:headEnd type="none" w="sm" len="sm"/>
            <a:tailEnd type="none" w="sm" len="sm"/>
          </a:ln>
        </p:spPr>
        <p:txBody>
          <a:bodyPr lIns="91425" tIns="91425" rIns="91425" bIns="91425" anchor="ctr"/>
          <a:lstStyle/>
          <a:p>
            <a:pPr>
              <a:buClr>
                <a:srgbClr val="000000"/>
              </a:buClr>
              <a:buFont typeface="Arial" charset="0"/>
              <a:buNone/>
            </a:pPr>
            <a:endParaRPr lang="el-GR"/>
          </a:p>
        </p:txBody>
      </p:sp>
      <p:sp>
        <p:nvSpPr>
          <p:cNvPr id="15363" name="Google Shape;2893;p36"/>
          <p:cNvSpPr txBox="1">
            <a:spLocks noGrp="1"/>
          </p:cNvSpPr>
          <p:nvPr>
            <p:ph type="title"/>
          </p:nvPr>
        </p:nvSpPr>
        <p:spPr>
          <a:xfrm>
            <a:off x="720725" y="444500"/>
            <a:ext cx="7702550" cy="573088"/>
          </a:xfrm>
        </p:spPr>
        <p:txBody>
          <a:bodyPr/>
          <a:lstStyle/>
          <a:p>
            <a:pPr eaLnBrk="1" hangingPunct="1">
              <a:spcBef>
                <a:spcPct val="0"/>
              </a:spcBef>
              <a:spcAft>
                <a:spcPct val="0"/>
              </a:spcAft>
              <a:buClr>
                <a:srgbClr val="168039"/>
              </a:buClr>
              <a:buFont typeface="Sigmar One" charset="0"/>
              <a:buNone/>
            </a:pPr>
            <a:r>
              <a:rPr lang="el-GR" sz="1800" smtClean="0">
                <a:solidFill>
                  <a:schemeClr val="tx1"/>
                </a:solidFill>
                <a:latin typeface="Arial" charset="0"/>
                <a:cs typeface="Arial" charset="0"/>
                <a:sym typeface="Sigmar One" charset="0"/>
              </a:rPr>
              <a:t>1. Ποια υπολογιστικά περιβάλλοντα χρησιμοποιούνται;</a:t>
            </a:r>
          </a:p>
        </p:txBody>
      </p:sp>
      <p:graphicFrame>
        <p:nvGraphicFramePr>
          <p:cNvPr id="2894" name="Google Shape;2894;p36"/>
          <p:cNvGraphicFramePr>
            <a:graphicFrameLocks noGrp="1"/>
          </p:cNvGraphicFramePr>
          <p:nvPr/>
        </p:nvGraphicFramePr>
        <p:xfrm>
          <a:off x="720725" y="1690688"/>
          <a:ext cx="7702550" cy="2863155"/>
        </p:xfrm>
        <a:graphic>
          <a:graphicData uri="http://schemas.openxmlformats.org/drawingml/2006/table">
            <a:tbl>
              <a:tblPr/>
              <a:tblGrid>
                <a:gridCol w="2487613"/>
                <a:gridCol w="5214937"/>
              </a:tblGrid>
              <a:tr h="3873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1" i="0" u="none" strike="noStrike" cap="none" normalizeH="0" baseline="0" smtClean="0">
                          <a:ln>
                            <a:noFill/>
                          </a:ln>
                          <a:solidFill>
                            <a:srgbClr val="000000"/>
                          </a:solidFill>
                          <a:effectLst/>
                          <a:latin typeface="Arial" charset="0"/>
                          <a:cs typeface="Arial" charset="0"/>
                          <a:sym typeface="Arial" charset="0"/>
                        </a:rPr>
                        <a:t>PhET Simulation</a:t>
                      </a:r>
                      <a:r>
                        <a:rPr kumimoji="0" lang="el-GR" sz="1400" b="0" i="0" u="none" strike="noStrike" cap="none" normalizeH="0" baseline="0" smtClean="0">
                          <a:ln>
                            <a:noFill/>
                          </a:ln>
                          <a:solidFill>
                            <a:srgbClr val="000000"/>
                          </a:solidFill>
                          <a:effectLst/>
                          <a:latin typeface="Arial" charset="0"/>
                          <a:cs typeface="Arial" charset="0"/>
                          <a:sym typeface="Arial" charset="0"/>
                        </a:rPr>
                        <a:t>: </a:t>
                      </a:r>
                      <a:endParaRPr kumimoji="0" lang="el-GR" sz="14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alpha val="0"/>
                        </a:schemeClr>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600"/>
                        </a:spcAft>
                        <a:buClr>
                          <a:srgbClr val="000000"/>
                        </a:buClr>
                        <a:buSzTx/>
                        <a:buFont typeface="Arial" charset="0"/>
                        <a:buNone/>
                        <a:tabLst/>
                      </a:pPr>
                      <a:r>
                        <a:rPr kumimoji="0" lang="el-GR" sz="1400" b="0" i="0" u="none" strike="noStrike" cap="none" normalizeH="0" baseline="0" smtClean="0">
                          <a:ln>
                            <a:noFill/>
                          </a:ln>
                          <a:solidFill>
                            <a:srgbClr val="000000"/>
                          </a:solidFill>
                          <a:effectLst/>
                          <a:latin typeface="Arial" charset="0"/>
                          <a:cs typeface="Arial" charset="0"/>
                          <a:sym typeface="Arial" charset="0"/>
                        </a:rPr>
                        <a:t>Διαδραστικό περιβάλλον προσομοίωσης φαινομένων φυσικών επιστημών.</a:t>
                      </a:r>
                      <a:endParaRPr kumimoji="0" lang="el-GR" sz="1400" b="0" i="0" u="none" strike="noStrike" cap="none" normalizeH="0" baseline="0" smtClean="0">
                        <a:ln>
                          <a:noFill/>
                        </a:ln>
                        <a:solidFill>
                          <a:srgbClr val="161616"/>
                        </a:solidFill>
                        <a:effectLst/>
                        <a:latin typeface="Karla" charset="0"/>
                        <a:cs typeface="Arial" charset="0"/>
                        <a:sym typeface="Karla" charset="0"/>
                      </a:endParaRP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alpha val="0"/>
                        </a:schemeClr>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1" i="0" u="none" strike="noStrike" cap="none" normalizeH="0" baseline="0" smtClean="0">
                          <a:ln>
                            <a:noFill/>
                          </a:ln>
                          <a:solidFill>
                            <a:srgbClr val="000000"/>
                          </a:solidFill>
                          <a:effectLst/>
                          <a:latin typeface="Arial" charset="0"/>
                          <a:cs typeface="Arial" charset="0"/>
                          <a:sym typeface="Arial" charset="0"/>
                        </a:rPr>
                        <a:t>Λογισμικό παρουσίασης (π.χ. PowerPoint ή LibreOffice Impress)</a:t>
                      </a:r>
                      <a:r>
                        <a:rPr kumimoji="0" lang="el-GR" sz="1400" b="0" i="0" u="none" strike="noStrike" cap="none" normalizeH="0" baseline="0" smtClean="0">
                          <a:ln>
                            <a:noFill/>
                          </a:ln>
                          <a:solidFill>
                            <a:srgbClr val="000000"/>
                          </a:solidFill>
                          <a:effectLst/>
                          <a:latin typeface="Arial" charset="0"/>
                          <a:cs typeface="Arial" charset="0"/>
                          <a:sym typeface="Arial" charset="0"/>
                        </a:rPr>
                        <a:t> </a:t>
                      </a:r>
                      <a:endParaRPr kumimoji="0" lang="el-GR" sz="14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0" i="0" u="none" strike="noStrike" cap="none" normalizeH="0" baseline="0" smtClean="0">
                          <a:ln>
                            <a:noFill/>
                          </a:ln>
                          <a:solidFill>
                            <a:srgbClr val="000000"/>
                          </a:solidFill>
                          <a:effectLst/>
                          <a:latin typeface="Arial" charset="0"/>
                          <a:cs typeface="Arial" charset="0"/>
                          <a:sym typeface="Arial" charset="0"/>
                        </a:rPr>
                        <a:t>για οπτικοποίηση φαινομένων.</a:t>
                      </a: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1" i="0" u="none" strike="noStrike" cap="none" normalizeH="0" baseline="0" smtClean="0">
                          <a:ln>
                            <a:noFill/>
                          </a:ln>
                          <a:solidFill>
                            <a:srgbClr val="000000"/>
                          </a:solidFill>
                          <a:effectLst/>
                          <a:latin typeface="Arial" charset="0"/>
                          <a:cs typeface="Arial" charset="0"/>
                          <a:sym typeface="Arial" charset="0"/>
                        </a:rPr>
                        <a:t>YouTube ή άλλη πλατφόρμα βίντεο</a:t>
                      </a:r>
                      <a:r>
                        <a:rPr kumimoji="0" lang="el-GR" sz="1400" b="0" i="0" u="none" strike="noStrike" cap="none" normalizeH="0" baseline="0" smtClean="0">
                          <a:ln>
                            <a:noFill/>
                          </a:ln>
                          <a:solidFill>
                            <a:srgbClr val="000000"/>
                          </a:solidFill>
                          <a:effectLst/>
                          <a:latin typeface="Arial" charset="0"/>
                          <a:cs typeface="Arial" charset="0"/>
                          <a:sym typeface="Arial" charset="0"/>
                        </a:rPr>
                        <a:t>: </a:t>
                      </a:r>
                      <a:endParaRPr kumimoji="0" lang="el-GR" sz="14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0" i="0" u="none" strike="noStrike" cap="none" normalizeH="0" baseline="0" smtClean="0">
                          <a:ln>
                            <a:noFill/>
                          </a:ln>
                          <a:solidFill>
                            <a:srgbClr val="000000"/>
                          </a:solidFill>
                          <a:effectLst/>
                          <a:latin typeface="Arial" charset="0"/>
                          <a:cs typeface="Arial" charset="0"/>
                          <a:sym typeface="Arial" charset="0"/>
                        </a:rPr>
                        <a:t>για παρακολούθηση σχετικών πολυμεσικών υλικών.</a:t>
                      </a: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r>
                        <a:rPr kumimoji="0" lang="el-GR" sz="1400" b="1" i="0" u="none" strike="noStrike" cap="none" normalizeH="0" baseline="0" smtClean="0">
                          <a:ln>
                            <a:noFill/>
                          </a:ln>
                          <a:solidFill>
                            <a:srgbClr val="000000"/>
                          </a:solidFill>
                          <a:effectLst/>
                          <a:latin typeface="Arial" charset="0"/>
                          <a:cs typeface="Arial" charset="0"/>
                          <a:sym typeface="Arial" charset="0"/>
                        </a:rPr>
                        <a:t>Διαδραστικός Πίνακας</a:t>
                      </a:r>
                      <a:r>
                        <a:rPr kumimoji="0" lang="el-GR" sz="1400" b="0" i="0" u="none" strike="noStrike" cap="none" normalizeH="0" baseline="0" smtClean="0">
                          <a:ln>
                            <a:noFill/>
                          </a:ln>
                          <a:solidFill>
                            <a:srgbClr val="000000"/>
                          </a:solidFill>
                          <a:effectLst/>
                          <a:latin typeface="Arial" charset="0"/>
                          <a:cs typeface="Arial" charset="0"/>
                          <a:sym typeface="Arial" charset="0"/>
                        </a:rPr>
                        <a:t> </a:t>
                      </a:r>
                      <a:endParaRPr kumimoji="0" lang="el-GR" sz="14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600"/>
                        </a:spcAft>
                        <a:buClr>
                          <a:srgbClr val="000000"/>
                        </a:buClr>
                        <a:buSzTx/>
                        <a:buFont typeface="Arial" charset="0"/>
                        <a:buNone/>
                        <a:tabLst/>
                      </a:pPr>
                      <a:r>
                        <a:rPr kumimoji="0" lang="el-GR" sz="1400" b="0" i="0" u="none" strike="noStrike" cap="none" normalizeH="0" baseline="0" smtClean="0">
                          <a:ln>
                            <a:noFill/>
                          </a:ln>
                          <a:solidFill>
                            <a:srgbClr val="000000"/>
                          </a:solidFill>
                          <a:effectLst/>
                          <a:latin typeface="Arial" charset="0"/>
                          <a:cs typeface="Arial" charset="0"/>
                          <a:sym typeface="Arial" charset="0"/>
                        </a:rPr>
                        <a:t>(αν υπάρχει στη σχολική αίθουσα) για συζήτηση/παρουσιάσεις.</a:t>
                      </a:r>
                      <a:endParaRPr kumimoji="0" lang="el-GR" sz="1400" b="0" i="0" u="none" strike="noStrike" cap="none" normalizeH="0" baseline="0" smtClean="0">
                        <a:ln>
                          <a:noFill/>
                        </a:ln>
                        <a:solidFill>
                          <a:srgbClr val="161616"/>
                        </a:solidFill>
                        <a:effectLst/>
                        <a:latin typeface="Karla" charset="0"/>
                        <a:cs typeface="Arial" charset="0"/>
                        <a:sym typeface="Karla" charset="0"/>
                      </a:endParaRP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r>
              <a:tr h="403225">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endParaRPr kumimoji="0" lang="el-GR" sz="12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endParaRPr kumimoji="0" lang="el-GR" sz="1000" b="0" i="0" u="none" strike="noStrike" cap="none" normalizeH="0" baseline="0" smtClean="0">
                        <a:ln>
                          <a:noFill/>
                        </a:ln>
                        <a:solidFill>
                          <a:srgbClr val="161616"/>
                        </a:solidFill>
                        <a:effectLst/>
                        <a:latin typeface="Karla" charset="0"/>
                        <a:cs typeface="Arial" charset="0"/>
                        <a:sym typeface="Karla" charset="0"/>
                      </a:endParaRP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solidFill>
                      <a:prstDash val="solid"/>
                      <a:round/>
                      <a:headEnd type="none" w="sm" len="sm"/>
                      <a:tailEnd type="none" w="sm" len="sm"/>
                    </a:lnB>
                    <a:lnTlToBr>
                      <a:noFill/>
                    </a:lnTlToBr>
                    <a:lnBlToTr>
                      <a:noFill/>
                    </a:lnBlToTr>
                    <a:noFill/>
                  </a:tcPr>
                </a:tc>
              </a:tr>
              <a:tr h="387350">
                <a:tc>
                  <a:txBody>
                    <a:bodyPr/>
                    <a:lstStyle/>
                    <a:p>
                      <a:pPr marL="0" marR="0" lvl="0" indent="0" algn="l" defTabSz="914400" rtl="0" eaLnBrk="1" fontAlgn="base" latinLnBrk="0" hangingPunct="1">
                        <a:lnSpc>
                          <a:spcPct val="100000"/>
                        </a:lnSpc>
                        <a:spcBef>
                          <a:spcPct val="0"/>
                        </a:spcBef>
                        <a:spcAft>
                          <a:spcPct val="0"/>
                        </a:spcAft>
                        <a:buClr>
                          <a:srgbClr val="000000"/>
                        </a:buClr>
                        <a:buSzTx/>
                        <a:buFont typeface="Arial" charset="0"/>
                        <a:buNone/>
                        <a:tabLst/>
                      </a:pPr>
                      <a:endParaRPr kumimoji="0" lang="el-GR" sz="1200" b="0" i="0" u="none" strike="noStrike" cap="none" normalizeH="0" baseline="0" smtClean="0">
                        <a:ln>
                          <a:noFill/>
                        </a:ln>
                        <a:solidFill>
                          <a:srgbClr val="6A3F00"/>
                        </a:solidFill>
                        <a:effectLst/>
                        <a:latin typeface="Sigmar One" charset="0"/>
                        <a:cs typeface="Arial" charset="0"/>
                        <a:sym typeface="Sigmar One" charset="0"/>
                      </a:endParaRPr>
                    </a:p>
                  </a:txBody>
                  <a:tcPr marL="91425" marR="91425" marT="0" marB="0" anchor="ctr" horzOverflow="overflow">
                    <a:lnL w="9525" cap="flat" cmpd="sng" algn="ctr">
                      <a:solidFill>
                        <a:schemeClr val="tx1">
                          <a:alpha val="0"/>
                        </a:schemeClr>
                      </a:solidFill>
                      <a:prstDash val="solid"/>
                      <a:round/>
                      <a:headEnd type="none" w="sm" len="sm"/>
                      <a:tailEnd type="none" w="sm" len="sm"/>
                    </a:lnL>
                    <a:lnR w="9525" cap="flat" cmpd="sng" algn="ctr">
                      <a:solidFill>
                        <a:schemeClr val="tx1"/>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alpha val="0"/>
                        </a:schemeClr>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ts val="1600"/>
                        </a:spcAft>
                        <a:buClr>
                          <a:srgbClr val="000000"/>
                        </a:buClr>
                        <a:buSzTx/>
                        <a:buFont typeface="Arial" charset="0"/>
                        <a:buNone/>
                        <a:tabLst/>
                      </a:pPr>
                      <a:endParaRPr kumimoji="0" lang="el-GR" sz="1000" b="0" i="0" u="none" strike="noStrike" cap="none" normalizeH="0" baseline="0" smtClean="0">
                        <a:ln>
                          <a:noFill/>
                        </a:ln>
                        <a:solidFill>
                          <a:srgbClr val="161616"/>
                        </a:solidFill>
                        <a:effectLst/>
                        <a:latin typeface="Karla" charset="0"/>
                        <a:cs typeface="Arial" charset="0"/>
                        <a:sym typeface="Karla" charset="0"/>
                      </a:endParaRPr>
                    </a:p>
                  </a:txBody>
                  <a:tcPr marL="91425" marR="91425" marT="91425" marB="91425" anchor="ctr" horzOverflow="overflow">
                    <a:lnL w="9525" cap="flat" cmpd="sng" algn="ctr">
                      <a:solidFill>
                        <a:schemeClr val="tx1"/>
                      </a:solidFill>
                      <a:prstDash val="solid"/>
                      <a:round/>
                      <a:headEnd type="none" w="sm" len="sm"/>
                      <a:tailEnd type="none" w="sm" len="sm"/>
                    </a:lnL>
                    <a:lnR w="9525" cap="flat" cmpd="sng" algn="ctr">
                      <a:solidFill>
                        <a:schemeClr val="tx1">
                          <a:alpha val="0"/>
                        </a:schemeClr>
                      </a:solidFill>
                      <a:prstDash val="solid"/>
                      <a:round/>
                      <a:headEnd type="none" w="sm" len="sm"/>
                      <a:tailEnd type="none" w="sm" len="sm"/>
                    </a:lnR>
                    <a:lnT w="9525" cap="flat" cmpd="sng" algn="ctr">
                      <a:solidFill>
                        <a:schemeClr val="tx1"/>
                      </a:solidFill>
                      <a:prstDash val="solid"/>
                      <a:round/>
                      <a:headEnd type="none" w="sm" len="sm"/>
                      <a:tailEnd type="none" w="sm" len="sm"/>
                    </a:lnT>
                    <a:lnB w="9525" cap="flat" cmpd="sng" algn="ctr">
                      <a:solidFill>
                        <a:schemeClr val="tx1">
                          <a:alpha val="0"/>
                        </a:schemeClr>
                      </a:solidFill>
                      <a:prstDash val="solid"/>
                      <a:round/>
                      <a:headEnd type="none" w="sm" len="sm"/>
                      <a:tailEnd type="none" w="sm" len="sm"/>
                    </a:lnB>
                    <a:lnTlToBr>
                      <a:noFill/>
                    </a:lnTlToBr>
                    <a:lnBlToTr>
                      <a:noFill/>
                    </a:lnBlToTr>
                    <a:noFill/>
                  </a:tcPr>
                </a:tc>
              </a:tr>
            </a:tbl>
          </a:graphicData>
        </a:graphic>
      </p:graphicFrame>
      <p:sp>
        <p:nvSpPr>
          <p:cNvPr id="15387" name="Google Shape;2895;p36"/>
          <p:cNvSpPr txBox="1">
            <a:spLocks noChangeArrowheads="1"/>
          </p:cNvSpPr>
          <p:nvPr/>
        </p:nvSpPr>
        <p:spPr bwMode="auto">
          <a:xfrm>
            <a:off x="720725" y="998538"/>
            <a:ext cx="7702550" cy="479425"/>
          </a:xfrm>
          <a:prstGeom prst="rect">
            <a:avLst/>
          </a:prstGeom>
          <a:noFill/>
          <a:ln w="9525">
            <a:noFill/>
            <a:miter lim="800000"/>
            <a:headEnd/>
            <a:tailEnd/>
          </a:ln>
        </p:spPr>
        <p:txBody>
          <a:bodyPr lIns="91425" tIns="91425" rIns="0" bIns="91425"/>
          <a:lstStyle/>
          <a:p>
            <a:pPr>
              <a:buClr>
                <a:srgbClr val="000000"/>
              </a:buClr>
              <a:buFont typeface="Arial" charset="0"/>
              <a:buNone/>
            </a:pPr>
            <a:r>
              <a:rPr lang="el-GR" sz="1600"/>
              <a:t>Στο σενάριο "Ο κύκλος του νερού" χρησιμοποιούνται:</a:t>
            </a:r>
          </a:p>
          <a:p>
            <a:pPr>
              <a:buClr>
                <a:srgbClr val="000000"/>
              </a:buClr>
              <a:buFont typeface="Arial" charset="0"/>
              <a:buNone/>
            </a:pPr>
            <a:endParaRPr lang="el-GR" sz="1200">
              <a:solidFill>
                <a:srgbClr val="161616"/>
              </a:solidFill>
              <a:latin typeface="Karla" charset="0"/>
              <a:sym typeface="Karla"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Google Shape;2923;p38"/>
          <p:cNvSpPr txBox="1">
            <a:spLocks noGrp="1"/>
          </p:cNvSpPr>
          <p:nvPr>
            <p:ph type="subTitle" idx="1"/>
          </p:nvPr>
        </p:nvSpPr>
        <p:spPr>
          <a:xfrm>
            <a:off x="2057400" y="388938"/>
            <a:ext cx="6929438" cy="3068637"/>
          </a:xfrm>
        </p:spPr>
        <p:txBody>
          <a:bodyPr/>
          <a:lstStyle/>
          <a:p>
            <a:pPr marL="0" indent="0" algn="l" eaLnBrk="1" hangingPunct="1">
              <a:spcBef>
                <a:spcPct val="0"/>
              </a:spcBef>
              <a:spcAft>
                <a:spcPct val="0"/>
              </a:spcAft>
              <a:buClr>
                <a:srgbClr val="161616"/>
              </a:buClr>
              <a:buFont typeface="Karla" charset="0"/>
              <a:buNone/>
            </a:pPr>
            <a:r>
              <a:rPr lang="el-GR" b="1" smtClean="0">
                <a:solidFill>
                  <a:schemeClr val="tx1"/>
                </a:solidFill>
                <a:latin typeface="Arial" charset="0"/>
                <a:cs typeface="Arial" charset="0"/>
                <a:sym typeface="Karla" charset="0"/>
              </a:rPr>
              <a:t>2. Με ποιον τρόπο ο δημιουργός του σεναρίου ανιχνεύει τις εναλλακτικές αντιλήψεις των μαθητών;</a:t>
            </a:r>
          </a:p>
          <a:p>
            <a:pPr marL="0" indent="0" algn="l" eaLnBrk="1" hangingPunct="1">
              <a:spcBef>
                <a:spcPct val="0"/>
              </a:spcBef>
              <a:spcAft>
                <a:spcPct val="0"/>
              </a:spcAft>
              <a:buClr>
                <a:srgbClr val="161616"/>
              </a:buClr>
              <a:buFont typeface="Karla" charset="0"/>
              <a:buNone/>
            </a:pPr>
            <a:endParaRPr lang="el-GR" b="1" smtClean="0">
              <a:solidFill>
                <a:schemeClr val="tx1"/>
              </a:solidFill>
              <a:latin typeface="Arial" charset="0"/>
              <a:cs typeface="Arial" charset="0"/>
              <a:sym typeface="Karla" charset="0"/>
            </a:endParaRPr>
          </a:p>
          <a:p>
            <a:pPr marL="0" indent="0" algn="l" eaLnBrk="1" hangingPunct="1">
              <a:spcBef>
                <a:spcPct val="0"/>
              </a:spcBef>
              <a:spcAft>
                <a:spcPct val="0"/>
              </a:spcAft>
              <a:buClr>
                <a:srgbClr val="161616"/>
              </a:buClr>
              <a:buFont typeface="Wingdings" pitchFamily="2" charset="2"/>
              <a:buChar char="Ø"/>
            </a:pPr>
            <a:r>
              <a:rPr lang="el-GR" smtClean="0">
                <a:solidFill>
                  <a:srgbClr val="161616"/>
                </a:solidFill>
                <a:latin typeface="Karla" charset="0"/>
                <a:cs typeface="Arial" charset="0"/>
                <a:sym typeface="Karla" charset="0"/>
              </a:rPr>
              <a:t> </a:t>
            </a:r>
            <a:r>
              <a:rPr lang="el-GR" smtClean="0">
                <a:solidFill>
                  <a:schemeClr val="tx1"/>
                </a:solidFill>
                <a:latin typeface="Arial" charset="0"/>
                <a:cs typeface="Arial" charset="0"/>
                <a:sym typeface="Karla" charset="0"/>
              </a:rPr>
              <a:t>Μέσα από </a:t>
            </a:r>
            <a:r>
              <a:rPr lang="el-GR" b="1" smtClean="0">
                <a:solidFill>
                  <a:schemeClr val="tx1"/>
                </a:solidFill>
                <a:latin typeface="Arial" charset="0"/>
                <a:cs typeface="Arial" charset="0"/>
                <a:sym typeface="Karla" charset="0"/>
              </a:rPr>
              <a:t>αρχικές ερωτήσεις καταιγισμού ιδεών</a:t>
            </a:r>
            <a:r>
              <a:rPr lang="el-GR" smtClean="0">
                <a:solidFill>
                  <a:schemeClr val="tx1"/>
                </a:solidFill>
                <a:latin typeface="Arial" charset="0"/>
                <a:cs typeface="Arial" charset="0"/>
                <a:sym typeface="Karla" charset="0"/>
              </a:rPr>
              <a:t> ("Τι γνωρίζετε για το πώς κινείται το νερό στη φύση;")</a:t>
            </a:r>
          </a:p>
          <a:p>
            <a:pPr marL="0" indent="0" algn="l" eaLnBrk="1" hangingPunct="1">
              <a:spcBef>
                <a:spcPct val="0"/>
              </a:spcBef>
              <a:spcAft>
                <a:spcPct val="0"/>
              </a:spcAft>
              <a:buClr>
                <a:srgbClr val="161616"/>
              </a:buClr>
              <a:buFont typeface="Wingdings" pitchFamily="2" charset="2"/>
              <a:buChar char="Ø"/>
            </a:pPr>
            <a:r>
              <a:rPr lang="el-GR" b="1" smtClean="0">
                <a:solidFill>
                  <a:srgbClr val="161616"/>
                </a:solidFill>
                <a:latin typeface="Karla" charset="0"/>
                <a:cs typeface="Arial" charset="0"/>
                <a:sym typeface="Karla" charset="0"/>
              </a:rPr>
              <a:t>Συζήτηση</a:t>
            </a:r>
            <a:r>
              <a:rPr lang="el-GR" smtClean="0">
                <a:solidFill>
                  <a:srgbClr val="161616"/>
                </a:solidFill>
                <a:latin typeface="Karla" charset="0"/>
                <a:cs typeface="Arial" charset="0"/>
                <a:sym typeface="Karla" charset="0"/>
              </a:rPr>
              <a:t> πάνω σε εικόνες ή βίντεο που παρουσιάζουν λάθος ή παραπλανητικές εκδοχές του κύκλου του νερού.</a:t>
            </a:r>
          </a:p>
          <a:p>
            <a:pPr marL="0" indent="0" algn="l" eaLnBrk="1" hangingPunct="1">
              <a:spcBef>
                <a:spcPct val="0"/>
              </a:spcBef>
              <a:spcAft>
                <a:spcPct val="0"/>
              </a:spcAft>
              <a:buClr>
                <a:srgbClr val="161616"/>
              </a:buClr>
              <a:buFont typeface="Wingdings" pitchFamily="2" charset="2"/>
              <a:buChar char="Ø"/>
            </a:pPr>
            <a:r>
              <a:rPr lang="el-GR" b="1" smtClean="0">
                <a:solidFill>
                  <a:srgbClr val="161616"/>
                </a:solidFill>
                <a:latin typeface="Karla" charset="0"/>
                <a:cs typeface="Arial" charset="0"/>
                <a:sym typeface="Karla" charset="0"/>
              </a:rPr>
              <a:t>Σύντομο φύλλο εργασίας</a:t>
            </a:r>
            <a:r>
              <a:rPr lang="el-GR" smtClean="0">
                <a:solidFill>
                  <a:srgbClr val="161616"/>
                </a:solidFill>
                <a:latin typeface="Karla" charset="0"/>
                <a:cs typeface="Arial" charset="0"/>
                <a:sym typeface="Karla" charset="0"/>
              </a:rPr>
              <a:t> όπου οι μαθητές σημειώνουν τι πιστεύουν ότι συμβαίνει στο νερό όταν βρέχει, εξατμίζεται κλπ.</a:t>
            </a:r>
          </a:p>
          <a:p>
            <a:pPr marL="0" indent="0" algn="l" eaLnBrk="1" hangingPunct="1">
              <a:spcBef>
                <a:spcPct val="0"/>
              </a:spcBef>
              <a:spcAft>
                <a:spcPct val="0"/>
              </a:spcAft>
              <a:buClr>
                <a:srgbClr val="161616"/>
              </a:buClr>
              <a:buFont typeface="Karla" charset="0"/>
              <a:buNone/>
            </a:pPr>
            <a:endParaRPr lang="el-GR" smtClean="0">
              <a:solidFill>
                <a:schemeClr val="tx1"/>
              </a:solidFill>
              <a:latin typeface="Arial" charset="0"/>
              <a:cs typeface="Arial" charset="0"/>
              <a:sym typeface="Karla" charset="0"/>
            </a:endParaRPr>
          </a:p>
          <a:p>
            <a:pPr marL="0" indent="0" algn="l" eaLnBrk="1" hangingPunct="1">
              <a:spcBef>
                <a:spcPct val="0"/>
              </a:spcBef>
              <a:spcAft>
                <a:spcPct val="0"/>
              </a:spcAft>
              <a:buClr>
                <a:srgbClr val="161616"/>
              </a:buClr>
              <a:buFont typeface="Karla" charset="0"/>
              <a:buNone/>
            </a:pPr>
            <a:endParaRPr lang="el-GR" smtClean="0">
              <a:solidFill>
                <a:srgbClr val="161616"/>
              </a:solidFill>
              <a:latin typeface="Karla" charset="0"/>
              <a:cs typeface="Arial" charset="0"/>
              <a:sym typeface="Karla" charset="0"/>
            </a:endParaRPr>
          </a:p>
        </p:txBody>
      </p:sp>
      <p:grpSp>
        <p:nvGrpSpPr>
          <p:cNvPr id="16387" name="Google Shape;2924;p38"/>
          <p:cNvGrpSpPr>
            <a:grpSpLocks/>
          </p:cNvGrpSpPr>
          <p:nvPr/>
        </p:nvGrpSpPr>
        <p:grpSpPr bwMode="auto">
          <a:xfrm>
            <a:off x="600075" y="420688"/>
            <a:ext cx="1416050" cy="1433512"/>
            <a:chOff x="11347927" y="2363157"/>
            <a:chExt cx="576357" cy="582992"/>
          </a:xfrm>
        </p:grpSpPr>
        <p:sp>
          <p:nvSpPr>
            <p:cNvPr id="16391" name="Google Shape;2925;p38"/>
            <p:cNvSpPr>
              <a:spLocks noChangeArrowheads="1"/>
            </p:cNvSpPr>
            <p:nvPr/>
          </p:nvSpPr>
          <p:spPr bwMode="auto">
            <a:xfrm>
              <a:off x="11450373" y="2461756"/>
              <a:ext cx="392812" cy="371788"/>
            </a:xfrm>
            <a:custGeom>
              <a:avLst/>
              <a:gdLst>
                <a:gd name="T0" fmla="*/ 0 w 13378"/>
                <a:gd name="T1" fmla="*/ 0 h 12662"/>
                <a:gd name="T2" fmla="*/ 13378 w 13378"/>
                <a:gd name="T3" fmla="*/ 12662 h 12662"/>
              </a:gdLst>
              <a:ahLst/>
              <a:cxnLst/>
              <a:rect l="T0" t="T1" r="T2" b="T3"/>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cubicBezTo>
                    <a:pt x="4251" y="12451"/>
                    <a:pt x="4831" y="12581"/>
                    <a:pt x="5428" y="12638"/>
                  </a:cubicBezTo>
                  <a:cubicBezTo>
                    <a:pt x="5421" y="12633"/>
                    <a:pt x="5410" y="12633"/>
                    <a:pt x="5399" y="12627"/>
                  </a:cubicBez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50" y="11786"/>
                  </a:lnTo>
                  <a:cubicBezTo>
                    <a:pt x="10553" y="11502"/>
                    <a:pt x="11099" y="11156"/>
                    <a:pt x="11558" y="10763"/>
                  </a:cubicBez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6392" name="Google Shape;2926;p38"/>
            <p:cNvSpPr>
              <a:spLocks noChangeArrowheads="1"/>
            </p:cNvSpPr>
            <p:nvPr/>
          </p:nvSpPr>
          <p:spPr bwMode="auto">
            <a:xfrm>
              <a:off x="11443356" y="2610741"/>
              <a:ext cx="403822" cy="229791"/>
            </a:xfrm>
            <a:custGeom>
              <a:avLst/>
              <a:gdLst>
                <a:gd name="T0" fmla="*/ 0 w 13753"/>
                <a:gd name="T1" fmla="*/ 0 h 7826"/>
                <a:gd name="T2" fmla="*/ 13753 w 13753"/>
                <a:gd name="T3" fmla="*/ 7826 h 7826"/>
              </a:gdLst>
              <a:ahLst/>
              <a:cxnLst/>
              <a:rect l="T0" t="T1" r="T2" b="T3"/>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cubicBezTo>
                    <a:pt x="11338" y="6082"/>
                    <a:pt x="10792" y="6428"/>
                    <a:pt x="10189" y="6712"/>
                  </a:cubicBez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cubicBezTo>
                    <a:pt x="5649" y="7559"/>
                    <a:pt x="5660" y="7559"/>
                    <a:pt x="5667" y="7564"/>
                  </a:cubicBezTo>
                  <a:cubicBezTo>
                    <a:pt x="5070" y="7507"/>
                    <a:pt x="4490" y="7377"/>
                    <a:pt x="3956" y="7178"/>
                  </a:cubicBez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6393" name="Google Shape;2927;p38"/>
            <p:cNvSpPr>
              <a:spLocks noChangeArrowheads="1"/>
            </p:cNvSpPr>
            <p:nvPr/>
          </p:nvSpPr>
          <p:spPr bwMode="auto">
            <a:xfrm>
              <a:off x="11450373" y="2628917"/>
              <a:ext cx="392812" cy="204627"/>
            </a:xfrm>
            <a:custGeom>
              <a:avLst/>
              <a:gdLst>
                <a:gd name="T0" fmla="*/ 0 w 13378"/>
                <a:gd name="T1" fmla="*/ 0 h 6969"/>
                <a:gd name="T2" fmla="*/ 13378 w 13378"/>
                <a:gd name="T3" fmla="*/ 6969 h 6969"/>
              </a:gdLst>
              <a:ahLst/>
              <a:cxnLst/>
              <a:rect l="T0" t="T1" r="T2" b="T3"/>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cubicBezTo>
                    <a:pt x="4251" y="6758"/>
                    <a:pt x="4831" y="6888"/>
                    <a:pt x="5428" y="6945"/>
                  </a:cubicBezTo>
                  <a:cubicBezTo>
                    <a:pt x="5421" y="6940"/>
                    <a:pt x="5410" y="6940"/>
                    <a:pt x="5399" y="6934"/>
                  </a:cubicBez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50" y="6093"/>
                  </a:lnTo>
                  <a:cubicBezTo>
                    <a:pt x="10553" y="5809"/>
                    <a:pt x="11099" y="5463"/>
                    <a:pt x="11558" y="5070"/>
                  </a:cubicBez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6394" name="Google Shape;2928;p38"/>
            <p:cNvSpPr>
              <a:spLocks noChangeArrowheads="1"/>
            </p:cNvSpPr>
            <p:nvPr/>
          </p:nvSpPr>
          <p:spPr bwMode="auto">
            <a:xfrm>
              <a:off x="11559690" y="2582700"/>
              <a:ext cx="171859" cy="43779"/>
            </a:xfrm>
            <a:custGeom>
              <a:avLst/>
              <a:gdLst>
                <a:gd name="T0" fmla="*/ 0 w 5853"/>
                <a:gd name="T1" fmla="*/ 0 h 1491"/>
                <a:gd name="T2" fmla="*/ 5853 w 5853"/>
                <a:gd name="T3" fmla="*/ 1491 h 1491"/>
              </a:gdLst>
              <a:ahLst/>
              <a:cxnLst/>
              <a:rect l="T0" t="T1" r="T2" b="T3"/>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6395" name="Google Shape;2929;p38"/>
            <p:cNvSpPr>
              <a:spLocks noChangeArrowheads="1"/>
            </p:cNvSpPr>
            <p:nvPr/>
          </p:nvSpPr>
          <p:spPr bwMode="auto">
            <a:xfrm>
              <a:off x="11347927" y="2363157"/>
              <a:ext cx="576357" cy="582992"/>
            </a:xfrm>
            <a:custGeom>
              <a:avLst/>
              <a:gdLst>
                <a:gd name="T0" fmla="*/ 0 w 19629"/>
                <a:gd name="T1" fmla="*/ 0 h 19855"/>
                <a:gd name="T2" fmla="*/ 19629 w 19629"/>
                <a:gd name="T3" fmla="*/ 19855 h 19855"/>
              </a:gdLst>
              <a:ahLst/>
              <a:cxnLst/>
              <a:rect l="T0" t="T1" r="T2" b="T3"/>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16388" name="Google Shape;2930;p38"/>
          <p:cNvGrpSpPr>
            <a:grpSpLocks/>
          </p:cNvGrpSpPr>
          <p:nvPr/>
        </p:nvGrpSpPr>
        <p:grpSpPr bwMode="auto">
          <a:xfrm>
            <a:off x="1519238" y="1816100"/>
            <a:ext cx="744537" cy="952500"/>
            <a:chOff x="2161145" y="1785282"/>
            <a:chExt cx="743931" cy="951691"/>
          </a:xfrm>
        </p:grpSpPr>
        <p:sp>
          <p:nvSpPr>
            <p:cNvPr id="16389" name="Google Shape;2931;p38"/>
            <p:cNvSpPr>
              <a:spLocks noChangeArrowheads="1"/>
            </p:cNvSpPr>
            <p:nvPr/>
          </p:nvSpPr>
          <p:spPr bwMode="auto">
            <a:xfrm rot="19794054" flipH="1">
              <a:off x="2365758" y="1808125"/>
              <a:ext cx="334704" cy="906005"/>
            </a:xfrm>
            <a:custGeom>
              <a:avLst/>
              <a:gdLst>
                <a:gd name="T0" fmla="*/ 0 w 6523"/>
                <a:gd name="T1" fmla="*/ 0 h 17657"/>
                <a:gd name="T2" fmla="*/ 6523 w 6523"/>
                <a:gd name="T3" fmla="*/ 17657 h 17657"/>
              </a:gdLst>
              <a:ahLst/>
              <a:cxnLst/>
              <a:rect l="T0" t="T1" r="T2" b="T3"/>
              <a:pathLst>
                <a:path w="6523" h="17657" extrusionOk="0">
                  <a:moveTo>
                    <a:pt x="4580" y="324"/>
                  </a:moveTo>
                  <a:lnTo>
                    <a:pt x="4580" y="329"/>
                  </a:lnTo>
                  <a:cubicBezTo>
                    <a:pt x="4762" y="932"/>
                    <a:pt x="4933" y="1556"/>
                    <a:pt x="5075" y="2062"/>
                  </a:cubicBezTo>
                  <a:lnTo>
                    <a:pt x="5080" y="2086"/>
                  </a:lnTo>
                  <a:cubicBezTo>
                    <a:pt x="5296" y="2893"/>
                    <a:pt x="5523" y="3722"/>
                    <a:pt x="5791" y="4540"/>
                  </a:cubicBezTo>
                  <a:cubicBezTo>
                    <a:pt x="5847" y="4727"/>
                    <a:pt x="5909" y="4915"/>
                    <a:pt x="5977" y="5102"/>
                  </a:cubicBezTo>
                  <a:lnTo>
                    <a:pt x="5995" y="5154"/>
                  </a:lnTo>
                  <a:lnTo>
                    <a:pt x="6006" y="5188"/>
                  </a:lnTo>
                  <a:lnTo>
                    <a:pt x="6046" y="5301"/>
                  </a:lnTo>
                  <a:lnTo>
                    <a:pt x="6085" y="5427"/>
                  </a:lnTo>
                  <a:cubicBezTo>
                    <a:pt x="6085" y="5427"/>
                    <a:pt x="6085" y="5432"/>
                    <a:pt x="6092" y="5432"/>
                  </a:cubicBezTo>
                  <a:cubicBezTo>
                    <a:pt x="6098" y="5450"/>
                    <a:pt x="6103" y="5466"/>
                    <a:pt x="6103" y="5484"/>
                  </a:cubicBezTo>
                  <a:cubicBezTo>
                    <a:pt x="5830" y="5421"/>
                    <a:pt x="5615" y="5375"/>
                    <a:pt x="5432" y="5341"/>
                  </a:cubicBezTo>
                  <a:cubicBezTo>
                    <a:pt x="5159" y="5285"/>
                    <a:pt x="4876" y="5233"/>
                    <a:pt x="4603" y="5233"/>
                  </a:cubicBezTo>
                  <a:cubicBezTo>
                    <a:pt x="4466" y="5233"/>
                    <a:pt x="4456" y="5330"/>
                    <a:pt x="4415" y="5443"/>
                  </a:cubicBezTo>
                  <a:cubicBezTo>
                    <a:pt x="4375" y="5586"/>
                    <a:pt x="4336" y="5723"/>
                    <a:pt x="4296" y="5859"/>
                  </a:cubicBezTo>
                  <a:cubicBezTo>
                    <a:pt x="4228" y="6085"/>
                    <a:pt x="4176" y="6313"/>
                    <a:pt x="4136" y="6541"/>
                  </a:cubicBezTo>
                  <a:cubicBezTo>
                    <a:pt x="4063" y="6950"/>
                    <a:pt x="4018" y="7365"/>
                    <a:pt x="3995" y="7819"/>
                  </a:cubicBezTo>
                  <a:cubicBezTo>
                    <a:pt x="3950" y="8655"/>
                    <a:pt x="3984" y="9495"/>
                    <a:pt x="4091" y="10319"/>
                  </a:cubicBezTo>
                  <a:cubicBezTo>
                    <a:pt x="4194" y="11047"/>
                    <a:pt x="4370" y="11797"/>
                    <a:pt x="4614" y="12547"/>
                  </a:cubicBezTo>
                  <a:cubicBezTo>
                    <a:pt x="4836" y="13211"/>
                    <a:pt x="5120" y="13905"/>
                    <a:pt x="5484" y="14666"/>
                  </a:cubicBezTo>
                  <a:cubicBezTo>
                    <a:pt x="5608" y="14921"/>
                    <a:pt x="5751" y="15206"/>
                    <a:pt x="5943" y="15581"/>
                  </a:cubicBezTo>
                  <a:cubicBezTo>
                    <a:pt x="5983" y="15660"/>
                    <a:pt x="6029" y="15746"/>
                    <a:pt x="6074" y="15831"/>
                  </a:cubicBezTo>
                  <a:lnTo>
                    <a:pt x="6069" y="15831"/>
                  </a:lnTo>
                  <a:cubicBezTo>
                    <a:pt x="5972" y="15780"/>
                    <a:pt x="5875" y="15729"/>
                    <a:pt x="5778" y="15678"/>
                  </a:cubicBezTo>
                  <a:cubicBezTo>
                    <a:pt x="5552" y="15558"/>
                    <a:pt x="5353" y="15439"/>
                    <a:pt x="5172" y="15325"/>
                  </a:cubicBezTo>
                  <a:cubicBezTo>
                    <a:pt x="4989" y="15206"/>
                    <a:pt x="4807" y="15081"/>
                    <a:pt x="4592" y="14928"/>
                  </a:cubicBezTo>
                  <a:cubicBezTo>
                    <a:pt x="4427" y="14813"/>
                    <a:pt x="4244" y="14677"/>
                    <a:pt x="4034" y="14512"/>
                  </a:cubicBezTo>
                  <a:cubicBezTo>
                    <a:pt x="4017" y="14498"/>
                    <a:pt x="4001" y="14492"/>
                    <a:pt x="3985" y="14492"/>
                  </a:cubicBezTo>
                  <a:cubicBezTo>
                    <a:pt x="3831" y="14492"/>
                    <a:pt x="3731" y="15078"/>
                    <a:pt x="3716" y="15160"/>
                  </a:cubicBezTo>
                  <a:cubicBezTo>
                    <a:pt x="3677" y="15456"/>
                    <a:pt x="3677" y="15757"/>
                    <a:pt x="3693" y="16053"/>
                  </a:cubicBezTo>
                  <a:cubicBezTo>
                    <a:pt x="3711" y="16269"/>
                    <a:pt x="3740" y="16513"/>
                    <a:pt x="3785" y="16791"/>
                  </a:cubicBezTo>
                  <a:cubicBezTo>
                    <a:pt x="3801" y="16893"/>
                    <a:pt x="3819" y="16995"/>
                    <a:pt x="3842" y="17098"/>
                  </a:cubicBezTo>
                  <a:lnTo>
                    <a:pt x="3842" y="17121"/>
                  </a:lnTo>
                  <a:cubicBezTo>
                    <a:pt x="3842" y="17126"/>
                    <a:pt x="3847" y="17137"/>
                    <a:pt x="3847" y="17144"/>
                  </a:cubicBezTo>
                  <a:lnTo>
                    <a:pt x="3842" y="17144"/>
                  </a:lnTo>
                  <a:lnTo>
                    <a:pt x="3842" y="17150"/>
                  </a:lnTo>
                  <a:lnTo>
                    <a:pt x="3830" y="17132"/>
                  </a:lnTo>
                  <a:lnTo>
                    <a:pt x="3795" y="17087"/>
                  </a:lnTo>
                  <a:cubicBezTo>
                    <a:pt x="3756" y="17047"/>
                    <a:pt x="3722" y="17001"/>
                    <a:pt x="3688" y="16956"/>
                  </a:cubicBezTo>
                  <a:cubicBezTo>
                    <a:pt x="3176" y="16285"/>
                    <a:pt x="2733" y="15524"/>
                    <a:pt x="2376" y="14677"/>
                  </a:cubicBezTo>
                  <a:cubicBezTo>
                    <a:pt x="2028" y="13853"/>
                    <a:pt x="1768" y="12961"/>
                    <a:pt x="1603" y="12023"/>
                  </a:cubicBezTo>
                  <a:cubicBezTo>
                    <a:pt x="1563" y="11808"/>
                    <a:pt x="1529" y="11598"/>
                    <a:pt x="1500" y="11382"/>
                  </a:cubicBezTo>
                  <a:lnTo>
                    <a:pt x="1495" y="11388"/>
                  </a:lnTo>
                  <a:cubicBezTo>
                    <a:pt x="1495" y="11382"/>
                    <a:pt x="1489" y="11370"/>
                    <a:pt x="1489" y="11359"/>
                  </a:cubicBezTo>
                  <a:cubicBezTo>
                    <a:pt x="1319" y="10040"/>
                    <a:pt x="1307" y="8626"/>
                    <a:pt x="1461" y="7142"/>
                  </a:cubicBezTo>
                  <a:cubicBezTo>
                    <a:pt x="1483" y="6943"/>
                    <a:pt x="1500" y="6801"/>
                    <a:pt x="1523" y="6665"/>
                  </a:cubicBezTo>
                  <a:cubicBezTo>
                    <a:pt x="1529" y="6631"/>
                    <a:pt x="1534" y="6602"/>
                    <a:pt x="1534" y="6575"/>
                  </a:cubicBezTo>
                  <a:lnTo>
                    <a:pt x="1529" y="6581"/>
                  </a:lnTo>
                  <a:cubicBezTo>
                    <a:pt x="1608" y="6017"/>
                    <a:pt x="1710" y="5438"/>
                    <a:pt x="1830" y="4853"/>
                  </a:cubicBezTo>
                  <a:cubicBezTo>
                    <a:pt x="1841" y="4790"/>
                    <a:pt x="1807" y="4727"/>
                    <a:pt x="1750" y="4711"/>
                  </a:cubicBezTo>
                  <a:cubicBezTo>
                    <a:pt x="1744" y="4711"/>
                    <a:pt x="1733" y="4705"/>
                    <a:pt x="1721" y="4705"/>
                  </a:cubicBezTo>
                  <a:lnTo>
                    <a:pt x="1705" y="4705"/>
                  </a:lnTo>
                  <a:cubicBezTo>
                    <a:pt x="1699" y="4700"/>
                    <a:pt x="1694" y="4700"/>
                    <a:pt x="1687" y="4700"/>
                  </a:cubicBezTo>
                  <a:cubicBezTo>
                    <a:pt x="1619" y="4682"/>
                    <a:pt x="1551" y="4671"/>
                    <a:pt x="1477" y="4654"/>
                  </a:cubicBezTo>
                  <a:cubicBezTo>
                    <a:pt x="1427" y="4648"/>
                    <a:pt x="1387" y="4637"/>
                    <a:pt x="1341" y="4632"/>
                  </a:cubicBezTo>
                  <a:cubicBezTo>
                    <a:pt x="1217" y="4603"/>
                    <a:pt x="1097" y="4574"/>
                    <a:pt x="989" y="4546"/>
                  </a:cubicBezTo>
                  <a:cubicBezTo>
                    <a:pt x="858" y="4512"/>
                    <a:pt x="732" y="4478"/>
                    <a:pt x="608" y="4438"/>
                  </a:cubicBezTo>
                  <a:lnTo>
                    <a:pt x="574" y="4433"/>
                  </a:lnTo>
                  <a:cubicBezTo>
                    <a:pt x="574" y="4433"/>
                    <a:pt x="432" y="4386"/>
                    <a:pt x="426" y="4386"/>
                  </a:cubicBezTo>
                  <a:cubicBezTo>
                    <a:pt x="420" y="4381"/>
                    <a:pt x="415" y="4381"/>
                    <a:pt x="404" y="4375"/>
                  </a:cubicBezTo>
                  <a:cubicBezTo>
                    <a:pt x="494" y="4250"/>
                    <a:pt x="591" y="4113"/>
                    <a:pt x="693" y="3977"/>
                  </a:cubicBezTo>
                  <a:cubicBezTo>
                    <a:pt x="1784" y="2574"/>
                    <a:pt x="3187" y="1427"/>
                    <a:pt x="4409" y="460"/>
                  </a:cubicBezTo>
                  <a:cubicBezTo>
                    <a:pt x="4466" y="415"/>
                    <a:pt x="4524" y="370"/>
                    <a:pt x="4580" y="324"/>
                  </a:cubicBezTo>
                  <a:close/>
                  <a:moveTo>
                    <a:pt x="4603" y="0"/>
                  </a:moveTo>
                  <a:cubicBezTo>
                    <a:pt x="4580" y="0"/>
                    <a:pt x="4558" y="6"/>
                    <a:pt x="4540" y="17"/>
                  </a:cubicBezTo>
                  <a:cubicBezTo>
                    <a:pt x="4456" y="74"/>
                    <a:pt x="4375" y="125"/>
                    <a:pt x="4291" y="182"/>
                  </a:cubicBezTo>
                  <a:cubicBezTo>
                    <a:pt x="4205" y="245"/>
                    <a:pt x="4115" y="307"/>
                    <a:pt x="4029" y="370"/>
                  </a:cubicBezTo>
                  <a:cubicBezTo>
                    <a:pt x="3853" y="500"/>
                    <a:pt x="3677" y="630"/>
                    <a:pt x="3506" y="767"/>
                  </a:cubicBezTo>
                  <a:cubicBezTo>
                    <a:pt x="3165" y="1029"/>
                    <a:pt x="2835" y="1312"/>
                    <a:pt x="2518" y="1597"/>
                  </a:cubicBezTo>
                  <a:cubicBezTo>
                    <a:pt x="1875" y="2170"/>
                    <a:pt x="1267" y="2791"/>
                    <a:pt x="722" y="3460"/>
                  </a:cubicBezTo>
                  <a:cubicBezTo>
                    <a:pt x="596" y="3614"/>
                    <a:pt x="477" y="3773"/>
                    <a:pt x="357" y="3938"/>
                  </a:cubicBezTo>
                  <a:cubicBezTo>
                    <a:pt x="267" y="4052"/>
                    <a:pt x="182" y="4171"/>
                    <a:pt x="92" y="4284"/>
                  </a:cubicBezTo>
                  <a:cubicBezTo>
                    <a:pt x="63" y="4325"/>
                    <a:pt x="34" y="4364"/>
                    <a:pt x="17" y="4404"/>
                  </a:cubicBezTo>
                  <a:cubicBezTo>
                    <a:pt x="0" y="4449"/>
                    <a:pt x="6" y="4506"/>
                    <a:pt x="40" y="4540"/>
                  </a:cubicBezTo>
                  <a:cubicBezTo>
                    <a:pt x="68" y="4569"/>
                    <a:pt x="108" y="4580"/>
                    <a:pt x="147" y="4591"/>
                  </a:cubicBezTo>
                  <a:cubicBezTo>
                    <a:pt x="409" y="4654"/>
                    <a:pt x="659" y="4739"/>
                    <a:pt x="915" y="4824"/>
                  </a:cubicBezTo>
                  <a:cubicBezTo>
                    <a:pt x="1028" y="4864"/>
                    <a:pt x="1142" y="4898"/>
                    <a:pt x="1256" y="4926"/>
                  </a:cubicBezTo>
                  <a:cubicBezTo>
                    <a:pt x="1358" y="4949"/>
                    <a:pt x="1461" y="4966"/>
                    <a:pt x="1563" y="4966"/>
                  </a:cubicBezTo>
                  <a:cubicBezTo>
                    <a:pt x="1296" y="6302"/>
                    <a:pt x="1142" y="7654"/>
                    <a:pt x="1131" y="9012"/>
                  </a:cubicBezTo>
                  <a:cubicBezTo>
                    <a:pt x="1114" y="10433"/>
                    <a:pt x="1273" y="11865"/>
                    <a:pt x="1648" y="13234"/>
                  </a:cubicBezTo>
                  <a:cubicBezTo>
                    <a:pt x="2023" y="14603"/>
                    <a:pt x="2636" y="15904"/>
                    <a:pt x="3483" y="17042"/>
                  </a:cubicBezTo>
                  <a:cubicBezTo>
                    <a:pt x="3546" y="17132"/>
                    <a:pt x="3614" y="17218"/>
                    <a:pt x="3682" y="17302"/>
                  </a:cubicBezTo>
                  <a:cubicBezTo>
                    <a:pt x="3761" y="17405"/>
                    <a:pt x="3881" y="17638"/>
                    <a:pt x="4023" y="17656"/>
                  </a:cubicBezTo>
                  <a:cubicBezTo>
                    <a:pt x="4030" y="17657"/>
                    <a:pt x="4036" y="17657"/>
                    <a:pt x="4043" y="17657"/>
                  </a:cubicBezTo>
                  <a:cubicBezTo>
                    <a:pt x="4110" y="17657"/>
                    <a:pt x="4171" y="17608"/>
                    <a:pt x="4176" y="17541"/>
                  </a:cubicBezTo>
                  <a:cubicBezTo>
                    <a:pt x="4183" y="17525"/>
                    <a:pt x="4176" y="17507"/>
                    <a:pt x="4176" y="17491"/>
                  </a:cubicBezTo>
                  <a:cubicBezTo>
                    <a:pt x="4136" y="17263"/>
                    <a:pt x="4097" y="17042"/>
                    <a:pt x="4068" y="16820"/>
                  </a:cubicBezTo>
                  <a:lnTo>
                    <a:pt x="4068" y="16814"/>
                  </a:lnTo>
                  <a:lnTo>
                    <a:pt x="4068" y="16809"/>
                  </a:lnTo>
                  <a:cubicBezTo>
                    <a:pt x="4068" y="16809"/>
                    <a:pt x="4068" y="16803"/>
                    <a:pt x="4063" y="16796"/>
                  </a:cubicBezTo>
                  <a:lnTo>
                    <a:pt x="4063" y="16791"/>
                  </a:lnTo>
                  <a:cubicBezTo>
                    <a:pt x="4029" y="16490"/>
                    <a:pt x="4006" y="16190"/>
                    <a:pt x="4000" y="15883"/>
                  </a:cubicBezTo>
                  <a:cubicBezTo>
                    <a:pt x="3995" y="15581"/>
                    <a:pt x="4006" y="15280"/>
                    <a:pt x="4046" y="14978"/>
                  </a:cubicBezTo>
                  <a:cubicBezTo>
                    <a:pt x="4052" y="14928"/>
                    <a:pt x="4063" y="14871"/>
                    <a:pt x="4068" y="14819"/>
                  </a:cubicBezTo>
                  <a:cubicBezTo>
                    <a:pt x="4210" y="14921"/>
                    <a:pt x="4346" y="15030"/>
                    <a:pt x="4483" y="15138"/>
                  </a:cubicBezTo>
                  <a:cubicBezTo>
                    <a:pt x="4671" y="15285"/>
                    <a:pt x="4865" y="15427"/>
                    <a:pt x="5057" y="15564"/>
                  </a:cubicBezTo>
                  <a:cubicBezTo>
                    <a:pt x="5403" y="15808"/>
                    <a:pt x="5757" y="16012"/>
                    <a:pt x="6143" y="16183"/>
                  </a:cubicBezTo>
                  <a:cubicBezTo>
                    <a:pt x="6194" y="16211"/>
                    <a:pt x="6256" y="16229"/>
                    <a:pt x="6313" y="16229"/>
                  </a:cubicBezTo>
                  <a:cubicBezTo>
                    <a:pt x="6421" y="16224"/>
                    <a:pt x="6523" y="16114"/>
                    <a:pt x="6467" y="16007"/>
                  </a:cubicBezTo>
                  <a:cubicBezTo>
                    <a:pt x="6085" y="15291"/>
                    <a:pt x="5728" y="14564"/>
                    <a:pt x="5410" y="13819"/>
                  </a:cubicBezTo>
                  <a:cubicBezTo>
                    <a:pt x="5172" y="13251"/>
                    <a:pt x="4960" y="12671"/>
                    <a:pt x="4790" y="12081"/>
                  </a:cubicBezTo>
                  <a:cubicBezTo>
                    <a:pt x="4614" y="11485"/>
                    <a:pt x="4483" y="10871"/>
                    <a:pt x="4398" y="10257"/>
                  </a:cubicBezTo>
                  <a:cubicBezTo>
                    <a:pt x="4262" y="9217"/>
                    <a:pt x="4256" y="8161"/>
                    <a:pt x="4393" y="7122"/>
                  </a:cubicBezTo>
                  <a:cubicBezTo>
                    <a:pt x="4392" y="7123"/>
                    <a:pt x="4392" y="7124"/>
                    <a:pt x="4391" y="7124"/>
                  </a:cubicBezTo>
                  <a:cubicBezTo>
                    <a:pt x="4392" y="7124"/>
                    <a:pt x="4392" y="7123"/>
                    <a:pt x="4393" y="7122"/>
                  </a:cubicBezTo>
                  <a:cubicBezTo>
                    <a:pt x="4393" y="7122"/>
                    <a:pt x="4393" y="7122"/>
                    <a:pt x="4393" y="7122"/>
                  </a:cubicBezTo>
                  <a:cubicBezTo>
                    <a:pt x="4393" y="7122"/>
                    <a:pt x="4393" y="7121"/>
                    <a:pt x="4393" y="7121"/>
                  </a:cubicBezTo>
                  <a:cubicBezTo>
                    <a:pt x="4393" y="7121"/>
                    <a:pt x="4393" y="7121"/>
                    <a:pt x="4393" y="7122"/>
                  </a:cubicBezTo>
                  <a:cubicBezTo>
                    <a:pt x="4393" y="7121"/>
                    <a:pt x="4393" y="7121"/>
                    <a:pt x="4393" y="7121"/>
                  </a:cubicBezTo>
                  <a:lnTo>
                    <a:pt x="4393" y="7108"/>
                  </a:lnTo>
                  <a:lnTo>
                    <a:pt x="4393" y="7097"/>
                  </a:lnTo>
                  <a:cubicBezTo>
                    <a:pt x="4432" y="6825"/>
                    <a:pt x="4477" y="6552"/>
                    <a:pt x="4529" y="6285"/>
                  </a:cubicBezTo>
                  <a:cubicBezTo>
                    <a:pt x="4585" y="6023"/>
                    <a:pt x="4642" y="5762"/>
                    <a:pt x="4687" y="5500"/>
                  </a:cubicBezTo>
                  <a:cubicBezTo>
                    <a:pt x="4779" y="5506"/>
                    <a:pt x="4870" y="5518"/>
                    <a:pt x="4960" y="5529"/>
                  </a:cubicBezTo>
                  <a:cubicBezTo>
                    <a:pt x="5398" y="5586"/>
                    <a:pt x="5825" y="5723"/>
                    <a:pt x="6263" y="5762"/>
                  </a:cubicBezTo>
                  <a:cubicBezTo>
                    <a:pt x="6273" y="5762"/>
                    <a:pt x="6290" y="5762"/>
                    <a:pt x="6302" y="5757"/>
                  </a:cubicBezTo>
                  <a:cubicBezTo>
                    <a:pt x="6473" y="5705"/>
                    <a:pt x="6268" y="5301"/>
                    <a:pt x="6239" y="5222"/>
                  </a:cubicBezTo>
                  <a:cubicBezTo>
                    <a:pt x="6205" y="5125"/>
                    <a:pt x="6177" y="5034"/>
                    <a:pt x="6143" y="4939"/>
                  </a:cubicBezTo>
                  <a:cubicBezTo>
                    <a:pt x="6080" y="4761"/>
                    <a:pt x="6024" y="4580"/>
                    <a:pt x="5967" y="4399"/>
                  </a:cubicBezTo>
                  <a:cubicBezTo>
                    <a:pt x="5853" y="4040"/>
                    <a:pt x="5744" y="3677"/>
                    <a:pt x="5637" y="3307"/>
                  </a:cubicBezTo>
                  <a:cubicBezTo>
                    <a:pt x="5432" y="2579"/>
                    <a:pt x="5240" y="1847"/>
                    <a:pt x="5035" y="1120"/>
                  </a:cubicBezTo>
                  <a:cubicBezTo>
                    <a:pt x="4938" y="785"/>
                    <a:pt x="4841" y="449"/>
                    <a:pt x="4739" y="114"/>
                  </a:cubicBezTo>
                  <a:lnTo>
                    <a:pt x="4739" y="108"/>
                  </a:lnTo>
                  <a:cubicBezTo>
                    <a:pt x="4734" y="90"/>
                    <a:pt x="4728" y="79"/>
                    <a:pt x="4721" y="63"/>
                  </a:cubicBezTo>
                  <a:cubicBezTo>
                    <a:pt x="4700" y="22"/>
                    <a:pt x="4648" y="0"/>
                    <a:pt x="460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6390" name="Google Shape;2932;p38"/>
            <p:cNvSpPr>
              <a:spLocks noChangeArrowheads="1"/>
            </p:cNvSpPr>
            <p:nvPr/>
          </p:nvSpPr>
          <p:spPr bwMode="auto">
            <a:xfrm rot="19794054" flipH="1">
              <a:off x="2384883" y="1825117"/>
              <a:ext cx="292475" cy="863416"/>
            </a:xfrm>
            <a:custGeom>
              <a:avLst/>
              <a:gdLst>
                <a:gd name="T0" fmla="*/ 0 w 5700"/>
                <a:gd name="T1" fmla="*/ 0 h 16827"/>
                <a:gd name="T2" fmla="*/ 5700 w 5700"/>
                <a:gd name="T3" fmla="*/ 16827 h 16827"/>
              </a:gdLst>
              <a:ahLst/>
              <a:cxnLst/>
              <a:rect l="T0" t="T1" r="T2" b="T3"/>
              <a:pathLst>
                <a:path w="5700" h="16827" extrusionOk="0">
                  <a:moveTo>
                    <a:pt x="4171" y="1"/>
                  </a:moveTo>
                  <a:cubicBezTo>
                    <a:pt x="4121" y="47"/>
                    <a:pt x="4063" y="92"/>
                    <a:pt x="4006" y="137"/>
                  </a:cubicBezTo>
                  <a:cubicBezTo>
                    <a:pt x="2784" y="1104"/>
                    <a:pt x="1381" y="2251"/>
                    <a:pt x="290" y="3654"/>
                  </a:cubicBezTo>
                  <a:cubicBezTo>
                    <a:pt x="188" y="3790"/>
                    <a:pt x="91" y="3927"/>
                    <a:pt x="1" y="4052"/>
                  </a:cubicBezTo>
                  <a:lnTo>
                    <a:pt x="171" y="4110"/>
                  </a:lnTo>
                  <a:lnTo>
                    <a:pt x="205" y="4115"/>
                  </a:lnTo>
                  <a:cubicBezTo>
                    <a:pt x="329" y="4155"/>
                    <a:pt x="455" y="4189"/>
                    <a:pt x="586" y="4223"/>
                  </a:cubicBezTo>
                  <a:cubicBezTo>
                    <a:pt x="699" y="4251"/>
                    <a:pt x="814" y="4280"/>
                    <a:pt x="938" y="4309"/>
                  </a:cubicBezTo>
                  <a:cubicBezTo>
                    <a:pt x="984" y="4314"/>
                    <a:pt x="1024" y="4325"/>
                    <a:pt x="1074" y="4331"/>
                  </a:cubicBezTo>
                  <a:cubicBezTo>
                    <a:pt x="1148" y="4348"/>
                    <a:pt x="1216" y="4359"/>
                    <a:pt x="1284" y="4377"/>
                  </a:cubicBezTo>
                  <a:cubicBezTo>
                    <a:pt x="1291" y="4377"/>
                    <a:pt x="1302" y="4382"/>
                    <a:pt x="1307" y="4382"/>
                  </a:cubicBezTo>
                  <a:cubicBezTo>
                    <a:pt x="1330" y="4382"/>
                    <a:pt x="1336" y="4388"/>
                    <a:pt x="1347" y="4388"/>
                  </a:cubicBezTo>
                  <a:cubicBezTo>
                    <a:pt x="1404" y="4404"/>
                    <a:pt x="1438" y="4467"/>
                    <a:pt x="1427" y="4530"/>
                  </a:cubicBezTo>
                  <a:cubicBezTo>
                    <a:pt x="1302" y="5115"/>
                    <a:pt x="1205" y="5694"/>
                    <a:pt x="1126" y="6258"/>
                  </a:cubicBezTo>
                  <a:lnTo>
                    <a:pt x="1137" y="6245"/>
                  </a:lnTo>
                  <a:cubicBezTo>
                    <a:pt x="1108" y="6410"/>
                    <a:pt x="1086" y="6575"/>
                    <a:pt x="1058" y="6819"/>
                  </a:cubicBezTo>
                  <a:cubicBezTo>
                    <a:pt x="904" y="8303"/>
                    <a:pt x="916" y="9717"/>
                    <a:pt x="1086" y="11036"/>
                  </a:cubicBezTo>
                  <a:cubicBezTo>
                    <a:pt x="1092" y="11047"/>
                    <a:pt x="1092" y="11059"/>
                    <a:pt x="1092" y="11065"/>
                  </a:cubicBezTo>
                  <a:lnTo>
                    <a:pt x="1097" y="11052"/>
                  </a:lnTo>
                  <a:cubicBezTo>
                    <a:pt x="1250" y="12235"/>
                    <a:pt x="1546" y="13344"/>
                    <a:pt x="1973" y="14354"/>
                  </a:cubicBezTo>
                  <a:cubicBezTo>
                    <a:pt x="2330" y="15201"/>
                    <a:pt x="2773" y="15962"/>
                    <a:pt x="3285" y="16633"/>
                  </a:cubicBezTo>
                  <a:cubicBezTo>
                    <a:pt x="3319" y="16678"/>
                    <a:pt x="3353" y="16724"/>
                    <a:pt x="3392" y="16764"/>
                  </a:cubicBezTo>
                  <a:lnTo>
                    <a:pt x="3427" y="16809"/>
                  </a:lnTo>
                  <a:lnTo>
                    <a:pt x="3439" y="16827"/>
                  </a:lnTo>
                  <a:lnTo>
                    <a:pt x="3439" y="16775"/>
                  </a:lnTo>
                  <a:cubicBezTo>
                    <a:pt x="3416" y="16672"/>
                    <a:pt x="3398" y="16570"/>
                    <a:pt x="3382" y="16468"/>
                  </a:cubicBezTo>
                  <a:cubicBezTo>
                    <a:pt x="3337" y="16190"/>
                    <a:pt x="3308" y="15946"/>
                    <a:pt x="3290" y="15730"/>
                  </a:cubicBezTo>
                  <a:cubicBezTo>
                    <a:pt x="3256" y="15178"/>
                    <a:pt x="3302" y="14718"/>
                    <a:pt x="3427" y="14320"/>
                  </a:cubicBezTo>
                  <a:cubicBezTo>
                    <a:pt x="3439" y="14291"/>
                    <a:pt x="3455" y="14270"/>
                    <a:pt x="3478" y="14252"/>
                  </a:cubicBezTo>
                  <a:cubicBezTo>
                    <a:pt x="3478" y="14241"/>
                    <a:pt x="3484" y="14235"/>
                    <a:pt x="3484" y="14230"/>
                  </a:cubicBezTo>
                  <a:cubicBezTo>
                    <a:pt x="3500" y="14207"/>
                    <a:pt x="3523" y="14189"/>
                    <a:pt x="3552" y="14178"/>
                  </a:cubicBezTo>
                  <a:lnTo>
                    <a:pt x="3581" y="14178"/>
                  </a:lnTo>
                  <a:cubicBezTo>
                    <a:pt x="3603" y="14178"/>
                    <a:pt x="3620" y="14184"/>
                    <a:pt x="3631" y="14189"/>
                  </a:cubicBezTo>
                  <a:cubicBezTo>
                    <a:pt x="3841" y="14354"/>
                    <a:pt x="4024" y="14490"/>
                    <a:pt x="4182" y="14605"/>
                  </a:cubicBezTo>
                  <a:cubicBezTo>
                    <a:pt x="4404" y="14758"/>
                    <a:pt x="4586" y="14883"/>
                    <a:pt x="4769" y="15002"/>
                  </a:cubicBezTo>
                  <a:cubicBezTo>
                    <a:pt x="4950" y="15116"/>
                    <a:pt x="5149" y="15235"/>
                    <a:pt x="5375" y="15355"/>
                  </a:cubicBezTo>
                  <a:cubicBezTo>
                    <a:pt x="5472" y="15411"/>
                    <a:pt x="5569" y="15457"/>
                    <a:pt x="5666" y="15508"/>
                  </a:cubicBezTo>
                  <a:cubicBezTo>
                    <a:pt x="5404" y="15002"/>
                    <a:pt x="5234" y="14655"/>
                    <a:pt x="5081" y="14343"/>
                  </a:cubicBezTo>
                  <a:cubicBezTo>
                    <a:pt x="4717" y="13582"/>
                    <a:pt x="4433" y="12888"/>
                    <a:pt x="4211" y="12224"/>
                  </a:cubicBezTo>
                  <a:cubicBezTo>
                    <a:pt x="3967" y="11479"/>
                    <a:pt x="3791" y="10724"/>
                    <a:pt x="3688" y="9996"/>
                  </a:cubicBezTo>
                  <a:cubicBezTo>
                    <a:pt x="3575" y="9172"/>
                    <a:pt x="3541" y="8332"/>
                    <a:pt x="3586" y="7496"/>
                  </a:cubicBezTo>
                  <a:cubicBezTo>
                    <a:pt x="3615" y="7042"/>
                    <a:pt x="3660" y="6627"/>
                    <a:pt x="3733" y="6218"/>
                  </a:cubicBezTo>
                  <a:cubicBezTo>
                    <a:pt x="3814" y="5757"/>
                    <a:pt x="3922" y="5400"/>
                    <a:pt x="4058" y="5093"/>
                  </a:cubicBezTo>
                  <a:cubicBezTo>
                    <a:pt x="4053" y="5070"/>
                    <a:pt x="4046" y="5059"/>
                    <a:pt x="4046" y="5036"/>
                  </a:cubicBezTo>
                  <a:cubicBezTo>
                    <a:pt x="4046" y="4967"/>
                    <a:pt x="4108" y="4905"/>
                    <a:pt x="4171" y="4905"/>
                  </a:cubicBezTo>
                  <a:cubicBezTo>
                    <a:pt x="4428" y="4916"/>
                    <a:pt x="4700" y="4950"/>
                    <a:pt x="5029" y="5012"/>
                  </a:cubicBezTo>
                  <a:cubicBezTo>
                    <a:pt x="5212" y="5052"/>
                    <a:pt x="5427" y="5098"/>
                    <a:pt x="5700" y="5161"/>
                  </a:cubicBezTo>
                  <a:lnTo>
                    <a:pt x="5643" y="4978"/>
                  </a:lnTo>
                  <a:lnTo>
                    <a:pt x="5603" y="4865"/>
                  </a:lnTo>
                  <a:lnTo>
                    <a:pt x="5592" y="4831"/>
                  </a:lnTo>
                  <a:lnTo>
                    <a:pt x="5574" y="4779"/>
                  </a:lnTo>
                  <a:cubicBezTo>
                    <a:pt x="5506" y="4592"/>
                    <a:pt x="5444" y="4404"/>
                    <a:pt x="5388" y="4217"/>
                  </a:cubicBezTo>
                  <a:cubicBezTo>
                    <a:pt x="5120" y="3399"/>
                    <a:pt x="4893" y="2570"/>
                    <a:pt x="4677" y="1763"/>
                  </a:cubicBezTo>
                  <a:lnTo>
                    <a:pt x="4672" y="1739"/>
                  </a:lnTo>
                  <a:cubicBezTo>
                    <a:pt x="4530" y="1233"/>
                    <a:pt x="4359" y="609"/>
                    <a:pt x="4177" y="6"/>
                  </a:cubicBezTo>
                  <a:lnTo>
                    <a:pt x="4177"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Google Shape;2937;p39"/>
          <p:cNvSpPr txBox="1">
            <a:spLocks noGrp="1"/>
          </p:cNvSpPr>
          <p:nvPr>
            <p:ph type="title"/>
          </p:nvPr>
        </p:nvSpPr>
        <p:spPr>
          <a:xfrm>
            <a:off x="1657350" y="1247775"/>
            <a:ext cx="5794375" cy="1831975"/>
          </a:xfrm>
        </p:spPr>
        <p:txBody>
          <a:bodyPr/>
          <a:lstStyle/>
          <a:p>
            <a:pPr algn="l" eaLnBrk="1" hangingPunct="1">
              <a:spcBef>
                <a:spcPct val="0"/>
              </a:spcBef>
              <a:spcAft>
                <a:spcPct val="0"/>
              </a:spcAft>
              <a:buClr>
                <a:srgbClr val="168039"/>
              </a:buClr>
              <a:buFont typeface="Sigmar One" charset="0"/>
              <a:buNone/>
            </a:pPr>
            <a:r>
              <a:rPr lang="el-GR" sz="1600" b="1" smtClean="0">
                <a:solidFill>
                  <a:schemeClr val="tx1"/>
                </a:solidFill>
                <a:latin typeface="Arial" charset="0"/>
                <a:cs typeface="Arial" charset="0"/>
                <a:sym typeface="Sigmar One" charset="0"/>
              </a:rPr>
              <a:t>3. Οι δραστηριότητες υλοποίησης είναι συμβατές με τους στόχους του σεναρίου; Υπάρχουν στόχοι που δεν καλύπτονται;</a:t>
            </a:r>
            <a:r>
              <a:rPr lang="el-GR" sz="1400" b="1" smtClean="0">
                <a:solidFill>
                  <a:schemeClr val="tx1"/>
                </a:solidFill>
                <a:latin typeface="Arial" charset="0"/>
                <a:cs typeface="Arial" charset="0"/>
                <a:sym typeface="Sigmar One" charset="0"/>
              </a:rPr>
              <a:t/>
            </a:r>
            <a:br>
              <a:rPr lang="el-GR" sz="1400" b="1" smtClean="0">
                <a:solidFill>
                  <a:schemeClr val="tx1"/>
                </a:solidFill>
                <a:latin typeface="Arial" charset="0"/>
                <a:cs typeface="Arial" charset="0"/>
                <a:sym typeface="Sigmar One" charset="0"/>
              </a:rPr>
            </a:br>
            <a:r>
              <a:rPr lang="el-GR" sz="1400" smtClean="0">
                <a:solidFill>
                  <a:schemeClr val="tx1"/>
                </a:solidFill>
                <a:latin typeface="Arial" charset="0"/>
                <a:cs typeface="Arial" charset="0"/>
                <a:sym typeface="Sigmar One" charset="0"/>
              </a:rPr>
              <a:t/>
            </a:r>
            <a:br>
              <a:rPr lang="el-GR" sz="1400" smtClean="0">
                <a:solidFill>
                  <a:schemeClr val="tx1"/>
                </a:solidFill>
                <a:latin typeface="Arial" charset="0"/>
                <a:cs typeface="Arial" charset="0"/>
                <a:sym typeface="Sigmar One" charset="0"/>
              </a:rPr>
            </a:br>
            <a:r>
              <a:rPr lang="el-GR" sz="1400" b="1" smtClean="0">
                <a:solidFill>
                  <a:schemeClr val="tx1"/>
                </a:solidFill>
                <a:latin typeface="Arial" charset="0"/>
                <a:cs typeface="Arial" charset="0"/>
                <a:sym typeface="Sigmar One" charset="0"/>
              </a:rPr>
              <a:t>Ναι, οι δραστηριότητες είναι συμβατές.</a:t>
            </a:r>
            <a:r>
              <a:rPr lang="el-GR" sz="1400" smtClean="0">
                <a:solidFill>
                  <a:schemeClr val="tx1"/>
                </a:solidFill>
                <a:latin typeface="Arial" charset="0"/>
                <a:cs typeface="Arial" charset="0"/>
                <a:sym typeface="Sigmar One" charset="0"/>
              </a:rPr>
              <a:t/>
            </a:r>
            <a:br>
              <a:rPr lang="el-GR" sz="1400" smtClean="0">
                <a:solidFill>
                  <a:schemeClr val="tx1"/>
                </a:solidFill>
                <a:latin typeface="Arial" charset="0"/>
                <a:cs typeface="Arial" charset="0"/>
                <a:sym typeface="Sigmar One" charset="0"/>
              </a:rPr>
            </a:br>
            <a:r>
              <a:rPr lang="el-GR" sz="1400" smtClean="0">
                <a:solidFill>
                  <a:schemeClr val="tx1"/>
                </a:solidFill>
                <a:latin typeface="Arial" charset="0"/>
                <a:cs typeface="Arial" charset="0"/>
                <a:sym typeface="Sigmar One" charset="0"/>
              </a:rPr>
              <a:t>Παρατήρηση φαινομένων (μέσω προσομοίωσης),</a:t>
            </a:r>
            <a:br>
              <a:rPr lang="el-GR" sz="1400" smtClean="0">
                <a:solidFill>
                  <a:schemeClr val="tx1"/>
                </a:solidFill>
                <a:latin typeface="Arial" charset="0"/>
                <a:cs typeface="Arial" charset="0"/>
                <a:sym typeface="Sigmar One" charset="0"/>
              </a:rPr>
            </a:br>
            <a:r>
              <a:rPr lang="el-GR" sz="1400" smtClean="0">
                <a:solidFill>
                  <a:schemeClr val="tx1"/>
                </a:solidFill>
                <a:latin typeface="Arial" charset="0"/>
                <a:cs typeface="Arial" charset="0"/>
                <a:sym typeface="Sigmar One" charset="0"/>
              </a:rPr>
              <a:t>Κατασκευή του μοντέλου του κύκλου του νερού,</a:t>
            </a:r>
            <a:br>
              <a:rPr lang="el-GR" sz="1400" smtClean="0">
                <a:solidFill>
                  <a:schemeClr val="tx1"/>
                </a:solidFill>
                <a:latin typeface="Arial" charset="0"/>
                <a:cs typeface="Arial" charset="0"/>
                <a:sym typeface="Sigmar One" charset="0"/>
              </a:rPr>
            </a:br>
            <a:r>
              <a:rPr lang="el-GR" sz="1400" smtClean="0">
                <a:solidFill>
                  <a:schemeClr val="tx1"/>
                </a:solidFill>
                <a:latin typeface="Arial" charset="0"/>
                <a:cs typeface="Arial" charset="0"/>
                <a:sym typeface="Sigmar One" charset="0"/>
              </a:rPr>
              <a:t>Ανάπτυξη λεξιλογίου (εξάτμιση, συμπύκνωση, κατακρήμνιση κτλ).</a:t>
            </a:r>
            <a:br>
              <a:rPr lang="el-GR" sz="1400" smtClean="0">
                <a:solidFill>
                  <a:schemeClr val="tx1"/>
                </a:solidFill>
                <a:latin typeface="Arial" charset="0"/>
                <a:cs typeface="Arial" charset="0"/>
                <a:sym typeface="Sigmar One" charset="0"/>
              </a:rPr>
            </a:br>
            <a:r>
              <a:rPr lang="el-GR" sz="1400" b="1" smtClean="0">
                <a:solidFill>
                  <a:schemeClr val="tx1"/>
                </a:solidFill>
                <a:latin typeface="Arial" charset="0"/>
                <a:cs typeface="Arial" charset="0"/>
                <a:sym typeface="Sigmar One" charset="0"/>
              </a:rPr>
              <a:t>Όλοι οι βασικοί στόχοι καλύπτονται.</a:t>
            </a:r>
            <a:r>
              <a:rPr lang="el-GR" sz="1400" smtClean="0">
                <a:solidFill>
                  <a:schemeClr val="tx1"/>
                </a:solidFill>
                <a:latin typeface="Arial" charset="0"/>
                <a:cs typeface="Arial" charset="0"/>
                <a:sym typeface="Sigmar One" charset="0"/>
              </a:rPr>
              <a:t/>
            </a:r>
            <a:br>
              <a:rPr lang="el-GR" sz="1400" smtClean="0">
                <a:solidFill>
                  <a:schemeClr val="tx1"/>
                </a:solidFill>
                <a:latin typeface="Arial" charset="0"/>
                <a:cs typeface="Arial" charset="0"/>
                <a:sym typeface="Sigmar One" charset="0"/>
              </a:rPr>
            </a:br>
            <a:r>
              <a:rPr lang="el-GR" sz="1400" smtClean="0">
                <a:solidFill>
                  <a:schemeClr val="tx1"/>
                </a:solidFill>
                <a:latin typeface="Arial" charset="0"/>
                <a:cs typeface="Arial" charset="0"/>
                <a:sym typeface="Sigmar One" charset="0"/>
              </a:rPr>
              <a:t>Ίσως, ωστόσο, </a:t>
            </a:r>
            <a:r>
              <a:rPr lang="el-GR" sz="1400" b="1" smtClean="0">
                <a:solidFill>
                  <a:schemeClr val="tx1"/>
                </a:solidFill>
                <a:latin typeface="Arial" charset="0"/>
                <a:cs typeface="Arial" charset="0"/>
                <a:sym typeface="Sigmar One" charset="0"/>
              </a:rPr>
              <a:t>λείπει</a:t>
            </a:r>
            <a:r>
              <a:rPr lang="el-GR" sz="1400" smtClean="0">
                <a:solidFill>
                  <a:schemeClr val="tx1"/>
                </a:solidFill>
                <a:latin typeface="Arial" charset="0"/>
                <a:cs typeface="Arial" charset="0"/>
                <a:sym typeface="Sigmar One" charset="0"/>
              </a:rPr>
              <a:t> κάποια αναφορά σε </a:t>
            </a:r>
            <a:r>
              <a:rPr lang="el-GR" sz="1400" b="1" smtClean="0">
                <a:solidFill>
                  <a:schemeClr val="tx1"/>
                </a:solidFill>
                <a:latin typeface="Arial" charset="0"/>
                <a:cs typeface="Arial" charset="0"/>
                <a:sym typeface="Sigmar One" charset="0"/>
              </a:rPr>
              <a:t>συναισθηματικούς ή αξιακούς στόχους</a:t>
            </a:r>
            <a:r>
              <a:rPr lang="el-GR" sz="1400" smtClean="0">
                <a:solidFill>
                  <a:schemeClr val="tx1"/>
                </a:solidFill>
                <a:latin typeface="Arial" charset="0"/>
                <a:cs typeface="Arial" charset="0"/>
                <a:sym typeface="Sigmar One" charset="0"/>
              </a:rPr>
              <a:t>, όπως η </a:t>
            </a:r>
            <a:r>
              <a:rPr lang="el-GR" sz="1400" b="1" smtClean="0">
                <a:solidFill>
                  <a:schemeClr val="tx1"/>
                </a:solidFill>
                <a:latin typeface="Arial" charset="0"/>
                <a:cs typeface="Arial" charset="0"/>
                <a:sym typeface="Sigmar One" charset="0"/>
              </a:rPr>
              <a:t>περιβαλλοντική ευαισθητοποίηση</a:t>
            </a:r>
            <a:r>
              <a:rPr lang="el-GR" sz="1400" smtClean="0">
                <a:solidFill>
                  <a:schemeClr val="tx1"/>
                </a:solidFill>
                <a:latin typeface="Arial" charset="0"/>
                <a:cs typeface="Arial" charset="0"/>
                <a:sym typeface="Sigmar One" charset="0"/>
              </a:rPr>
              <a:t> (π.χ. σχέση ανθρώπινης δραστηριότητας με το νερό).</a:t>
            </a:r>
            <a:r>
              <a:rPr lang="el-GR" smtClean="0">
                <a:solidFill>
                  <a:srgbClr val="168039"/>
                </a:solidFill>
                <a:latin typeface="Sigmar One" charset="0"/>
                <a:cs typeface="Arial" charset="0"/>
                <a:sym typeface="Sigmar One" charset="0"/>
              </a:rPr>
              <a:t/>
            </a:r>
            <a:br>
              <a:rPr lang="el-GR" smtClean="0">
                <a:solidFill>
                  <a:srgbClr val="168039"/>
                </a:solidFill>
                <a:latin typeface="Sigmar One" charset="0"/>
                <a:cs typeface="Arial" charset="0"/>
                <a:sym typeface="Sigmar One" charset="0"/>
              </a:rPr>
            </a:br>
            <a:endParaRPr lang="el-GR" smtClean="0">
              <a:solidFill>
                <a:srgbClr val="168039"/>
              </a:solidFill>
              <a:latin typeface="Sigmar One" charset="0"/>
              <a:cs typeface="Arial" charset="0"/>
              <a:sym typeface="Sigmar One"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oogle Shape;2946;p40"/>
          <p:cNvGrpSpPr>
            <a:grpSpLocks/>
          </p:cNvGrpSpPr>
          <p:nvPr/>
        </p:nvGrpSpPr>
        <p:grpSpPr bwMode="auto">
          <a:xfrm>
            <a:off x="5413375" y="646113"/>
            <a:ext cx="3187700" cy="3078162"/>
            <a:chOff x="5414040" y="645351"/>
            <a:chExt cx="3187479" cy="3078440"/>
          </a:xfrm>
        </p:grpSpPr>
        <p:sp>
          <p:nvSpPr>
            <p:cNvPr id="18439" name="Google Shape;2947;p40"/>
            <p:cNvSpPr>
              <a:spLocks noChangeArrowheads="1"/>
            </p:cNvSpPr>
            <p:nvPr/>
          </p:nvSpPr>
          <p:spPr bwMode="auto">
            <a:xfrm>
              <a:off x="7356946" y="665988"/>
              <a:ext cx="1228945" cy="575401"/>
            </a:xfrm>
            <a:custGeom>
              <a:avLst/>
              <a:gdLst>
                <a:gd name="T0" fmla="*/ 0 w 22332"/>
                <a:gd name="T1" fmla="*/ 0 h 10456"/>
                <a:gd name="T2" fmla="*/ 22332 w 22332"/>
                <a:gd name="T3" fmla="*/ 10456 h 10456"/>
              </a:gdLst>
              <a:ahLst/>
              <a:cxnLst/>
              <a:rect l="T0" t="T1" r="T2" b="T3"/>
              <a:pathLst>
                <a:path w="22332" h="10456" extrusionOk="0">
                  <a:moveTo>
                    <a:pt x="10137" y="0"/>
                  </a:moveTo>
                  <a:cubicBezTo>
                    <a:pt x="9893" y="6"/>
                    <a:pt x="9637" y="22"/>
                    <a:pt x="9376" y="56"/>
                  </a:cubicBezTo>
                  <a:cubicBezTo>
                    <a:pt x="8797" y="137"/>
                    <a:pt x="8246" y="284"/>
                    <a:pt x="7734" y="494"/>
                  </a:cubicBezTo>
                  <a:cubicBezTo>
                    <a:pt x="7307" y="676"/>
                    <a:pt x="6909" y="914"/>
                    <a:pt x="6541" y="1199"/>
                  </a:cubicBezTo>
                  <a:lnTo>
                    <a:pt x="6557" y="1187"/>
                  </a:lnTo>
                  <a:cubicBezTo>
                    <a:pt x="6211" y="1454"/>
                    <a:pt x="5904" y="1761"/>
                    <a:pt x="5642" y="2102"/>
                  </a:cubicBezTo>
                  <a:cubicBezTo>
                    <a:pt x="5489" y="2296"/>
                    <a:pt x="5359" y="2500"/>
                    <a:pt x="5245" y="2710"/>
                  </a:cubicBezTo>
                  <a:cubicBezTo>
                    <a:pt x="5319" y="2789"/>
                    <a:pt x="5387" y="2875"/>
                    <a:pt x="5443" y="2960"/>
                  </a:cubicBezTo>
                  <a:cubicBezTo>
                    <a:pt x="5461" y="2988"/>
                    <a:pt x="5472" y="3028"/>
                    <a:pt x="5461" y="3069"/>
                  </a:cubicBezTo>
                  <a:cubicBezTo>
                    <a:pt x="5450" y="3114"/>
                    <a:pt x="5421" y="3148"/>
                    <a:pt x="5387" y="3171"/>
                  </a:cubicBezTo>
                  <a:cubicBezTo>
                    <a:pt x="5364" y="3188"/>
                    <a:pt x="5335" y="3193"/>
                    <a:pt x="5307" y="3193"/>
                  </a:cubicBezTo>
                  <a:cubicBezTo>
                    <a:pt x="5262" y="3193"/>
                    <a:pt x="5222" y="3177"/>
                    <a:pt x="5199" y="3148"/>
                  </a:cubicBezTo>
                  <a:cubicBezTo>
                    <a:pt x="5080" y="3012"/>
                    <a:pt x="4966" y="2898"/>
                    <a:pt x="4847" y="2807"/>
                  </a:cubicBezTo>
                  <a:cubicBezTo>
                    <a:pt x="4700" y="2694"/>
                    <a:pt x="4529" y="2597"/>
                    <a:pt x="4347" y="2517"/>
                  </a:cubicBezTo>
                  <a:cubicBezTo>
                    <a:pt x="4147" y="2438"/>
                    <a:pt x="3932" y="2380"/>
                    <a:pt x="3699" y="2346"/>
                  </a:cubicBezTo>
                  <a:cubicBezTo>
                    <a:pt x="3562" y="2330"/>
                    <a:pt x="3415" y="2319"/>
                    <a:pt x="3279" y="2319"/>
                  </a:cubicBezTo>
                  <a:cubicBezTo>
                    <a:pt x="3114" y="2319"/>
                    <a:pt x="2943" y="2330"/>
                    <a:pt x="2773" y="2353"/>
                  </a:cubicBezTo>
                  <a:cubicBezTo>
                    <a:pt x="2421" y="2403"/>
                    <a:pt x="2075" y="2500"/>
                    <a:pt x="1745" y="2637"/>
                  </a:cubicBezTo>
                  <a:cubicBezTo>
                    <a:pt x="1472" y="2755"/>
                    <a:pt x="1215" y="2904"/>
                    <a:pt x="994" y="3074"/>
                  </a:cubicBezTo>
                  <a:cubicBezTo>
                    <a:pt x="806" y="3222"/>
                    <a:pt x="648" y="3376"/>
                    <a:pt x="517" y="3539"/>
                  </a:cubicBezTo>
                  <a:cubicBezTo>
                    <a:pt x="392" y="3704"/>
                    <a:pt x="289" y="3887"/>
                    <a:pt x="205" y="4074"/>
                  </a:cubicBezTo>
                  <a:cubicBezTo>
                    <a:pt x="119" y="4273"/>
                    <a:pt x="63" y="4489"/>
                    <a:pt x="29" y="4711"/>
                  </a:cubicBezTo>
                  <a:cubicBezTo>
                    <a:pt x="0" y="4944"/>
                    <a:pt x="0" y="5188"/>
                    <a:pt x="34" y="5432"/>
                  </a:cubicBezTo>
                  <a:cubicBezTo>
                    <a:pt x="69" y="5694"/>
                    <a:pt x="142" y="5955"/>
                    <a:pt x="244" y="6206"/>
                  </a:cubicBezTo>
                  <a:cubicBezTo>
                    <a:pt x="363" y="6478"/>
                    <a:pt x="512" y="6739"/>
                    <a:pt x="693" y="6977"/>
                  </a:cubicBezTo>
                  <a:cubicBezTo>
                    <a:pt x="864" y="7194"/>
                    <a:pt x="1063" y="7387"/>
                    <a:pt x="1278" y="7557"/>
                  </a:cubicBezTo>
                  <a:cubicBezTo>
                    <a:pt x="1477" y="7711"/>
                    <a:pt x="1682" y="7830"/>
                    <a:pt x="1897" y="7927"/>
                  </a:cubicBezTo>
                  <a:cubicBezTo>
                    <a:pt x="2102" y="8006"/>
                    <a:pt x="2313" y="8068"/>
                    <a:pt x="2529" y="8097"/>
                  </a:cubicBezTo>
                  <a:cubicBezTo>
                    <a:pt x="2626" y="8108"/>
                    <a:pt x="2722" y="8115"/>
                    <a:pt x="2812" y="8115"/>
                  </a:cubicBezTo>
                  <a:cubicBezTo>
                    <a:pt x="2915" y="8115"/>
                    <a:pt x="3011" y="8108"/>
                    <a:pt x="3108" y="8097"/>
                  </a:cubicBezTo>
                  <a:cubicBezTo>
                    <a:pt x="3313" y="8068"/>
                    <a:pt x="3517" y="8013"/>
                    <a:pt x="3717" y="7927"/>
                  </a:cubicBezTo>
                  <a:cubicBezTo>
                    <a:pt x="3801" y="7893"/>
                    <a:pt x="3892" y="7848"/>
                    <a:pt x="3984" y="7796"/>
                  </a:cubicBezTo>
                  <a:lnTo>
                    <a:pt x="3989" y="7790"/>
                  </a:lnTo>
                  <a:cubicBezTo>
                    <a:pt x="3989" y="7614"/>
                    <a:pt x="3995" y="7444"/>
                    <a:pt x="4018" y="7273"/>
                  </a:cubicBezTo>
                  <a:cubicBezTo>
                    <a:pt x="4023" y="7245"/>
                    <a:pt x="4029" y="7216"/>
                    <a:pt x="4052" y="7194"/>
                  </a:cubicBezTo>
                  <a:cubicBezTo>
                    <a:pt x="4074" y="7177"/>
                    <a:pt x="4102" y="7166"/>
                    <a:pt x="4131" y="7166"/>
                  </a:cubicBezTo>
                  <a:cubicBezTo>
                    <a:pt x="4160" y="7166"/>
                    <a:pt x="4188" y="7177"/>
                    <a:pt x="4210" y="7194"/>
                  </a:cubicBezTo>
                  <a:cubicBezTo>
                    <a:pt x="4228" y="7211"/>
                    <a:pt x="4244" y="7245"/>
                    <a:pt x="4239" y="7273"/>
                  </a:cubicBezTo>
                  <a:cubicBezTo>
                    <a:pt x="4210" y="7518"/>
                    <a:pt x="4205" y="7762"/>
                    <a:pt x="4239" y="7995"/>
                  </a:cubicBezTo>
                  <a:cubicBezTo>
                    <a:pt x="4267" y="8194"/>
                    <a:pt x="4318" y="8388"/>
                    <a:pt x="4398" y="8574"/>
                  </a:cubicBezTo>
                  <a:cubicBezTo>
                    <a:pt x="4478" y="8768"/>
                    <a:pt x="4585" y="8955"/>
                    <a:pt x="4716" y="9125"/>
                  </a:cubicBezTo>
                  <a:cubicBezTo>
                    <a:pt x="4858" y="9301"/>
                    <a:pt x="5018" y="9461"/>
                    <a:pt x="5199" y="9603"/>
                  </a:cubicBezTo>
                  <a:cubicBezTo>
                    <a:pt x="5416" y="9768"/>
                    <a:pt x="5654" y="9910"/>
                    <a:pt x="5909" y="10017"/>
                  </a:cubicBezTo>
                  <a:cubicBezTo>
                    <a:pt x="6205" y="10137"/>
                    <a:pt x="6518" y="10222"/>
                    <a:pt x="6835" y="10268"/>
                  </a:cubicBezTo>
                  <a:cubicBezTo>
                    <a:pt x="7000" y="10290"/>
                    <a:pt x="7165" y="10302"/>
                    <a:pt x="7325" y="10302"/>
                  </a:cubicBezTo>
                  <a:cubicBezTo>
                    <a:pt x="7472" y="10302"/>
                    <a:pt x="7625" y="10290"/>
                    <a:pt x="7779" y="10274"/>
                  </a:cubicBezTo>
                  <a:cubicBezTo>
                    <a:pt x="8063" y="10234"/>
                    <a:pt x="8341" y="10160"/>
                    <a:pt x="8597" y="10051"/>
                  </a:cubicBezTo>
                  <a:cubicBezTo>
                    <a:pt x="8818" y="9956"/>
                    <a:pt x="9030" y="9836"/>
                    <a:pt x="9217" y="9694"/>
                  </a:cubicBezTo>
                  <a:cubicBezTo>
                    <a:pt x="9387" y="9563"/>
                    <a:pt x="9523" y="9432"/>
                    <a:pt x="9637" y="9285"/>
                  </a:cubicBezTo>
                  <a:cubicBezTo>
                    <a:pt x="9723" y="9172"/>
                    <a:pt x="9807" y="9041"/>
                    <a:pt x="9882" y="8904"/>
                  </a:cubicBezTo>
                  <a:lnTo>
                    <a:pt x="9984" y="8700"/>
                  </a:lnTo>
                  <a:cubicBezTo>
                    <a:pt x="10006" y="8643"/>
                    <a:pt x="10035" y="8592"/>
                    <a:pt x="10063" y="8535"/>
                  </a:cubicBezTo>
                  <a:cubicBezTo>
                    <a:pt x="10069" y="8478"/>
                    <a:pt x="10108" y="8422"/>
                    <a:pt x="10166" y="8404"/>
                  </a:cubicBezTo>
                  <a:cubicBezTo>
                    <a:pt x="10182" y="8404"/>
                    <a:pt x="10194" y="8398"/>
                    <a:pt x="10205" y="8398"/>
                  </a:cubicBezTo>
                  <a:cubicBezTo>
                    <a:pt x="10263" y="8398"/>
                    <a:pt x="10313" y="8438"/>
                    <a:pt x="10336" y="8501"/>
                  </a:cubicBezTo>
                  <a:cubicBezTo>
                    <a:pt x="10353" y="8558"/>
                    <a:pt x="10376" y="8614"/>
                    <a:pt x="10399" y="8671"/>
                  </a:cubicBezTo>
                  <a:cubicBezTo>
                    <a:pt x="10478" y="8847"/>
                    <a:pt x="10575" y="9018"/>
                    <a:pt x="10694" y="9172"/>
                  </a:cubicBezTo>
                  <a:cubicBezTo>
                    <a:pt x="10824" y="9342"/>
                    <a:pt x="10984" y="9506"/>
                    <a:pt x="11165" y="9649"/>
                  </a:cubicBezTo>
                  <a:cubicBezTo>
                    <a:pt x="11393" y="9820"/>
                    <a:pt x="11648" y="9972"/>
                    <a:pt x="11933" y="10092"/>
                  </a:cubicBezTo>
                  <a:cubicBezTo>
                    <a:pt x="12296" y="10245"/>
                    <a:pt x="12689" y="10353"/>
                    <a:pt x="13103" y="10410"/>
                  </a:cubicBezTo>
                  <a:cubicBezTo>
                    <a:pt x="13319" y="10439"/>
                    <a:pt x="13536" y="10455"/>
                    <a:pt x="13751" y="10455"/>
                  </a:cubicBezTo>
                  <a:cubicBezTo>
                    <a:pt x="13950" y="10455"/>
                    <a:pt x="14160" y="10444"/>
                    <a:pt x="14365" y="10415"/>
                  </a:cubicBezTo>
                  <a:lnTo>
                    <a:pt x="14382" y="10415"/>
                  </a:lnTo>
                  <a:cubicBezTo>
                    <a:pt x="14831" y="10353"/>
                    <a:pt x="15269" y="10234"/>
                    <a:pt x="15678" y="10064"/>
                  </a:cubicBezTo>
                  <a:cubicBezTo>
                    <a:pt x="16053" y="9899"/>
                    <a:pt x="16399" y="9700"/>
                    <a:pt x="16712" y="9455"/>
                  </a:cubicBezTo>
                  <a:cubicBezTo>
                    <a:pt x="16967" y="9256"/>
                    <a:pt x="17195" y="9029"/>
                    <a:pt x="17388" y="8784"/>
                  </a:cubicBezTo>
                  <a:cubicBezTo>
                    <a:pt x="17580" y="8535"/>
                    <a:pt x="17740" y="8262"/>
                    <a:pt x="17865" y="7972"/>
                  </a:cubicBezTo>
                  <a:cubicBezTo>
                    <a:pt x="17894" y="7893"/>
                    <a:pt x="17921" y="7819"/>
                    <a:pt x="17945" y="7756"/>
                  </a:cubicBezTo>
                  <a:cubicBezTo>
                    <a:pt x="17955" y="7717"/>
                    <a:pt x="17968" y="7677"/>
                    <a:pt x="17979" y="7638"/>
                  </a:cubicBezTo>
                  <a:cubicBezTo>
                    <a:pt x="17996" y="7575"/>
                    <a:pt x="18013" y="7512"/>
                    <a:pt x="18036" y="7455"/>
                  </a:cubicBezTo>
                  <a:cubicBezTo>
                    <a:pt x="18058" y="7399"/>
                    <a:pt x="18104" y="7358"/>
                    <a:pt x="18160" y="7358"/>
                  </a:cubicBezTo>
                  <a:cubicBezTo>
                    <a:pt x="18172" y="7358"/>
                    <a:pt x="18183" y="7365"/>
                    <a:pt x="18194" y="7365"/>
                  </a:cubicBezTo>
                  <a:cubicBezTo>
                    <a:pt x="18228" y="7376"/>
                    <a:pt x="18257" y="7392"/>
                    <a:pt x="18269" y="7426"/>
                  </a:cubicBezTo>
                  <a:cubicBezTo>
                    <a:pt x="18291" y="7455"/>
                    <a:pt x="18291" y="7489"/>
                    <a:pt x="18286" y="7523"/>
                  </a:cubicBezTo>
                  <a:cubicBezTo>
                    <a:pt x="18269" y="7643"/>
                    <a:pt x="18235" y="7762"/>
                    <a:pt x="18189" y="7893"/>
                  </a:cubicBezTo>
                  <a:lnTo>
                    <a:pt x="18262" y="7927"/>
                  </a:lnTo>
                  <a:cubicBezTo>
                    <a:pt x="18296" y="7938"/>
                    <a:pt x="18320" y="7944"/>
                    <a:pt x="18343" y="7955"/>
                  </a:cubicBezTo>
                  <a:cubicBezTo>
                    <a:pt x="18416" y="7984"/>
                    <a:pt x="18479" y="8006"/>
                    <a:pt x="18542" y="8023"/>
                  </a:cubicBezTo>
                  <a:cubicBezTo>
                    <a:pt x="18678" y="8063"/>
                    <a:pt x="18820" y="8092"/>
                    <a:pt x="18956" y="8108"/>
                  </a:cubicBezTo>
                  <a:cubicBezTo>
                    <a:pt x="19087" y="8126"/>
                    <a:pt x="19217" y="8137"/>
                    <a:pt x="19353" y="8137"/>
                  </a:cubicBezTo>
                  <a:cubicBezTo>
                    <a:pt x="19507" y="8137"/>
                    <a:pt x="19660" y="8126"/>
                    <a:pt x="19814" y="8103"/>
                  </a:cubicBezTo>
                  <a:cubicBezTo>
                    <a:pt x="20132" y="8058"/>
                    <a:pt x="20451" y="7972"/>
                    <a:pt x="20746" y="7848"/>
                  </a:cubicBezTo>
                  <a:cubicBezTo>
                    <a:pt x="21008" y="7733"/>
                    <a:pt x="21252" y="7591"/>
                    <a:pt x="21456" y="7433"/>
                  </a:cubicBezTo>
                  <a:cubicBezTo>
                    <a:pt x="21627" y="7302"/>
                    <a:pt x="21774" y="7153"/>
                    <a:pt x="21899" y="6995"/>
                  </a:cubicBezTo>
                  <a:cubicBezTo>
                    <a:pt x="22007" y="6853"/>
                    <a:pt x="22099" y="6699"/>
                    <a:pt x="22167" y="6547"/>
                  </a:cubicBezTo>
                  <a:cubicBezTo>
                    <a:pt x="22240" y="6376"/>
                    <a:pt x="22285" y="6206"/>
                    <a:pt x="22314" y="6023"/>
                  </a:cubicBezTo>
                  <a:cubicBezTo>
                    <a:pt x="22332" y="5841"/>
                    <a:pt x="22332" y="5660"/>
                    <a:pt x="22309" y="5483"/>
                  </a:cubicBezTo>
                  <a:cubicBezTo>
                    <a:pt x="22280" y="5267"/>
                    <a:pt x="22224" y="5052"/>
                    <a:pt x="22138" y="4847"/>
                  </a:cubicBezTo>
                  <a:cubicBezTo>
                    <a:pt x="22041" y="4625"/>
                    <a:pt x="21917" y="4410"/>
                    <a:pt x="21763" y="4210"/>
                  </a:cubicBezTo>
                  <a:cubicBezTo>
                    <a:pt x="21604" y="4006"/>
                    <a:pt x="21422" y="3824"/>
                    <a:pt x="21223" y="3670"/>
                  </a:cubicBezTo>
                  <a:cubicBezTo>
                    <a:pt x="21036" y="3529"/>
                    <a:pt x="20837" y="3410"/>
                    <a:pt x="20633" y="3324"/>
                  </a:cubicBezTo>
                  <a:lnTo>
                    <a:pt x="20615" y="3319"/>
                  </a:lnTo>
                  <a:lnTo>
                    <a:pt x="20622" y="3319"/>
                  </a:lnTo>
                  <a:cubicBezTo>
                    <a:pt x="20423" y="3233"/>
                    <a:pt x="20218" y="3177"/>
                    <a:pt x="20008" y="3148"/>
                  </a:cubicBezTo>
                  <a:lnTo>
                    <a:pt x="19990" y="3143"/>
                  </a:lnTo>
                  <a:cubicBezTo>
                    <a:pt x="19899" y="3130"/>
                    <a:pt x="19803" y="3125"/>
                    <a:pt x="19712" y="3125"/>
                  </a:cubicBezTo>
                  <a:cubicBezTo>
                    <a:pt x="19621" y="3125"/>
                    <a:pt x="19524" y="3130"/>
                    <a:pt x="19439" y="3143"/>
                  </a:cubicBezTo>
                  <a:cubicBezTo>
                    <a:pt x="19235" y="3171"/>
                    <a:pt x="19041" y="3227"/>
                    <a:pt x="18854" y="3301"/>
                  </a:cubicBezTo>
                  <a:cubicBezTo>
                    <a:pt x="18797" y="3329"/>
                    <a:pt x="18740" y="3353"/>
                    <a:pt x="18689" y="3381"/>
                  </a:cubicBezTo>
                  <a:cubicBezTo>
                    <a:pt x="18689" y="3432"/>
                    <a:pt x="18684" y="3484"/>
                    <a:pt x="18684" y="3534"/>
                  </a:cubicBezTo>
                  <a:cubicBezTo>
                    <a:pt x="18678" y="3597"/>
                    <a:pt x="18666" y="3659"/>
                    <a:pt x="18655" y="3722"/>
                  </a:cubicBezTo>
                  <a:lnTo>
                    <a:pt x="18650" y="3778"/>
                  </a:lnTo>
                  <a:cubicBezTo>
                    <a:pt x="18644" y="3807"/>
                    <a:pt x="18616" y="3835"/>
                    <a:pt x="18592" y="3853"/>
                  </a:cubicBezTo>
                  <a:cubicBezTo>
                    <a:pt x="18569" y="3864"/>
                    <a:pt x="18547" y="3869"/>
                    <a:pt x="18524" y="3869"/>
                  </a:cubicBezTo>
                  <a:cubicBezTo>
                    <a:pt x="18513" y="3869"/>
                    <a:pt x="18501" y="3869"/>
                    <a:pt x="18490" y="3864"/>
                  </a:cubicBezTo>
                  <a:cubicBezTo>
                    <a:pt x="18440" y="3853"/>
                    <a:pt x="18399" y="3801"/>
                    <a:pt x="18399" y="3744"/>
                  </a:cubicBezTo>
                  <a:cubicBezTo>
                    <a:pt x="18399" y="3665"/>
                    <a:pt x="18388" y="3591"/>
                    <a:pt x="18377" y="3505"/>
                  </a:cubicBezTo>
                  <a:lnTo>
                    <a:pt x="18377" y="3489"/>
                  </a:lnTo>
                  <a:cubicBezTo>
                    <a:pt x="18359" y="3387"/>
                    <a:pt x="18343" y="3274"/>
                    <a:pt x="18314" y="3159"/>
                  </a:cubicBezTo>
                  <a:cubicBezTo>
                    <a:pt x="18286" y="3057"/>
                    <a:pt x="18251" y="2954"/>
                    <a:pt x="18212" y="2852"/>
                  </a:cubicBezTo>
                  <a:cubicBezTo>
                    <a:pt x="18144" y="2694"/>
                    <a:pt x="18052" y="2545"/>
                    <a:pt x="17955" y="2414"/>
                  </a:cubicBezTo>
                  <a:cubicBezTo>
                    <a:pt x="17848" y="2285"/>
                    <a:pt x="17729" y="2159"/>
                    <a:pt x="17587" y="2052"/>
                  </a:cubicBezTo>
                  <a:cubicBezTo>
                    <a:pt x="17405" y="1915"/>
                    <a:pt x="17200" y="1795"/>
                    <a:pt x="16974" y="1693"/>
                  </a:cubicBezTo>
                  <a:cubicBezTo>
                    <a:pt x="16667" y="1569"/>
                    <a:pt x="16319" y="1477"/>
                    <a:pt x="15956" y="1426"/>
                  </a:cubicBezTo>
                  <a:cubicBezTo>
                    <a:pt x="15752" y="1404"/>
                    <a:pt x="15542" y="1386"/>
                    <a:pt x="15337" y="1386"/>
                  </a:cubicBezTo>
                  <a:cubicBezTo>
                    <a:pt x="15126" y="1386"/>
                    <a:pt x="14916" y="1404"/>
                    <a:pt x="14711" y="1426"/>
                  </a:cubicBezTo>
                  <a:cubicBezTo>
                    <a:pt x="14354" y="1477"/>
                    <a:pt x="14024" y="1562"/>
                    <a:pt x="13728" y="1687"/>
                  </a:cubicBezTo>
                  <a:cubicBezTo>
                    <a:pt x="13706" y="1693"/>
                    <a:pt x="13683" y="1705"/>
                    <a:pt x="13660" y="1716"/>
                  </a:cubicBezTo>
                  <a:cubicBezTo>
                    <a:pt x="13666" y="1756"/>
                    <a:pt x="13672" y="1801"/>
                    <a:pt x="13677" y="1842"/>
                  </a:cubicBezTo>
                  <a:cubicBezTo>
                    <a:pt x="13688" y="1881"/>
                    <a:pt x="13688" y="1915"/>
                    <a:pt x="13666" y="1955"/>
                  </a:cubicBezTo>
                  <a:cubicBezTo>
                    <a:pt x="13649" y="1983"/>
                    <a:pt x="13620" y="2005"/>
                    <a:pt x="13586" y="2017"/>
                  </a:cubicBezTo>
                  <a:cubicBezTo>
                    <a:pt x="13570" y="2017"/>
                    <a:pt x="13557" y="2023"/>
                    <a:pt x="13546" y="2023"/>
                  </a:cubicBezTo>
                  <a:cubicBezTo>
                    <a:pt x="13507" y="2023"/>
                    <a:pt x="13450" y="2000"/>
                    <a:pt x="13428" y="1955"/>
                  </a:cubicBezTo>
                  <a:cubicBezTo>
                    <a:pt x="13410" y="1910"/>
                    <a:pt x="13394" y="1863"/>
                    <a:pt x="13371" y="1818"/>
                  </a:cubicBezTo>
                  <a:lnTo>
                    <a:pt x="13365" y="1801"/>
                  </a:lnTo>
                  <a:cubicBezTo>
                    <a:pt x="13360" y="1779"/>
                    <a:pt x="13353" y="1761"/>
                    <a:pt x="13347" y="1745"/>
                  </a:cubicBezTo>
                  <a:cubicBezTo>
                    <a:pt x="13245" y="1512"/>
                    <a:pt x="13137" y="1323"/>
                    <a:pt x="13012" y="1160"/>
                  </a:cubicBezTo>
                  <a:cubicBezTo>
                    <a:pt x="12888" y="1006"/>
                    <a:pt x="12746" y="864"/>
                    <a:pt x="12586" y="733"/>
                  </a:cubicBezTo>
                  <a:cubicBezTo>
                    <a:pt x="12371" y="568"/>
                    <a:pt x="12132" y="431"/>
                    <a:pt x="11870" y="318"/>
                  </a:cubicBezTo>
                  <a:cubicBezTo>
                    <a:pt x="11546" y="182"/>
                    <a:pt x="11199" y="85"/>
                    <a:pt x="10830" y="35"/>
                  </a:cubicBezTo>
                  <a:cubicBezTo>
                    <a:pt x="10643" y="11"/>
                    <a:pt x="10444" y="0"/>
                    <a:pt x="10234"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0" name="Google Shape;2948;p40"/>
            <p:cNvSpPr>
              <a:spLocks noChangeArrowheads="1"/>
            </p:cNvSpPr>
            <p:nvPr/>
          </p:nvSpPr>
          <p:spPr bwMode="auto">
            <a:xfrm>
              <a:off x="8132127" y="1051371"/>
              <a:ext cx="429624" cy="204989"/>
            </a:xfrm>
            <a:custGeom>
              <a:avLst/>
              <a:gdLst>
                <a:gd name="T0" fmla="*/ 0 w 7807"/>
                <a:gd name="T1" fmla="*/ 0 h 3725"/>
                <a:gd name="T2" fmla="*/ 7807 w 7807"/>
                <a:gd name="T3" fmla="*/ 3725 h 3725"/>
              </a:gdLst>
              <a:ahLst/>
              <a:cxnLst/>
              <a:rect l="T0" t="T1" r="T2" b="T3"/>
              <a:pathLst>
                <a:path w="7807" h="3725" extrusionOk="0">
                  <a:moveTo>
                    <a:pt x="7807" y="0"/>
                  </a:moveTo>
                  <a:cubicBezTo>
                    <a:pt x="7683" y="155"/>
                    <a:pt x="7538" y="301"/>
                    <a:pt x="7370" y="430"/>
                  </a:cubicBezTo>
                  <a:cubicBezTo>
                    <a:pt x="7200" y="560"/>
                    <a:pt x="7006" y="680"/>
                    <a:pt x="6796" y="782"/>
                  </a:cubicBezTo>
                  <a:cubicBezTo>
                    <a:pt x="7006" y="680"/>
                    <a:pt x="7200" y="560"/>
                    <a:pt x="7376" y="430"/>
                  </a:cubicBezTo>
                  <a:cubicBezTo>
                    <a:pt x="7538" y="301"/>
                    <a:pt x="7683" y="155"/>
                    <a:pt x="7807" y="0"/>
                  </a:cubicBezTo>
                  <a:close/>
                  <a:moveTo>
                    <a:pt x="2393" y="2964"/>
                  </a:moveTo>
                  <a:lnTo>
                    <a:pt x="2393" y="2964"/>
                  </a:lnTo>
                  <a:cubicBezTo>
                    <a:pt x="2018" y="3197"/>
                    <a:pt x="1608" y="3378"/>
                    <a:pt x="1188" y="3504"/>
                  </a:cubicBezTo>
                  <a:cubicBezTo>
                    <a:pt x="801" y="3622"/>
                    <a:pt x="404" y="3696"/>
                    <a:pt x="1" y="3725"/>
                  </a:cubicBezTo>
                  <a:cubicBezTo>
                    <a:pt x="347" y="3719"/>
                    <a:pt x="699" y="3674"/>
                    <a:pt x="1052" y="3583"/>
                  </a:cubicBezTo>
                  <a:cubicBezTo>
                    <a:pt x="1409" y="3492"/>
                    <a:pt x="1768" y="3344"/>
                    <a:pt x="2120" y="3140"/>
                  </a:cubicBezTo>
                  <a:cubicBezTo>
                    <a:pt x="2211" y="3082"/>
                    <a:pt x="2301" y="3027"/>
                    <a:pt x="2393" y="2964"/>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1" name="Google Shape;2949;p40"/>
            <p:cNvSpPr>
              <a:spLocks noChangeArrowheads="1"/>
            </p:cNvSpPr>
            <p:nvPr/>
          </p:nvSpPr>
          <p:spPr bwMode="auto">
            <a:xfrm>
              <a:off x="7931645" y="1017747"/>
              <a:ext cx="648371" cy="223645"/>
            </a:xfrm>
            <a:custGeom>
              <a:avLst/>
              <a:gdLst>
                <a:gd name="T0" fmla="*/ 0 w 11782"/>
                <a:gd name="T1" fmla="*/ 0 h 4064"/>
                <a:gd name="T2" fmla="*/ 11782 w 11782"/>
                <a:gd name="T3" fmla="*/ 4064 h 4064"/>
              </a:gdLst>
              <a:ahLst/>
              <a:cxnLst/>
              <a:rect l="T0" t="T1" r="T2" b="T3"/>
              <a:pathLst>
                <a:path w="11782" h="4064" extrusionOk="0">
                  <a:moveTo>
                    <a:pt x="121" y="756"/>
                  </a:moveTo>
                  <a:cubicBezTo>
                    <a:pt x="75" y="756"/>
                    <a:pt x="30" y="779"/>
                    <a:pt x="1" y="813"/>
                  </a:cubicBezTo>
                  <a:cubicBezTo>
                    <a:pt x="30" y="836"/>
                    <a:pt x="58" y="858"/>
                    <a:pt x="92" y="881"/>
                  </a:cubicBezTo>
                  <a:cubicBezTo>
                    <a:pt x="171" y="944"/>
                    <a:pt x="251" y="1012"/>
                    <a:pt x="326" y="1086"/>
                  </a:cubicBezTo>
                  <a:cubicBezTo>
                    <a:pt x="302" y="1012"/>
                    <a:pt x="279" y="932"/>
                    <a:pt x="263" y="853"/>
                  </a:cubicBezTo>
                  <a:cubicBezTo>
                    <a:pt x="251" y="830"/>
                    <a:pt x="234" y="808"/>
                    <a:pt x="211" y="790"/>
                  </a:cubicBezTo>
                  <a:cubicBezTo>
                    <a:pt x="195" y="774"/>
                    <a:pt x="171" y="761"/>
                    <a:pt x="143" y="756"/>
                  </a:cubicBezTo>
                  <a:close/>
                  <a:moveTo>
                    <a:pt x="11735" y="0"/>
                  </a:moveTo>
                  <a:cubicBezTo>
                    <a:pt x="11706" y="0"/>
                    <a:pt x="11679" y="11"/>
                    <a:pt x="11661" y="34"/>
                  </a:cubicBezTo>
                  <a:lnTo>
                    <a:pt x="11632" y="80"/>
                  </a:lnTo>
                  <a:cubicBezTo>
                    <a:pt x="11611" y="114"/>
                    <a:pt x="11587" y="148"/>
                    <a:pt x="11564" y="176"/>
                  </a:cubicBezTo>
                  <a:cubicBezTo>
                    <a:pt x="11536" y="223"/>
                    <a:pt x="11496" y="262"/>
                    <a:pt x="11456" y="302"/>
                  </a:cubicBezTo>
                  <a:cubicBezTo>
                    <a:pt x="11320" y="433"/>
                    <a:pt x="11167" y="540"/>
                    <a:pt x="10997" y="637"/>
                  </a:cubicBezTo>
                  <a:cubicBezTo>
                    <a:pt x="10758" y="761"/>
                    <a:pt x="10491" y="864"/>
                    <a:pt x="10195" y="932"/>
                  </a:cubicBezTo>
                  <a:lnTo>
                    <a:pt x="10206" y="932"/>
                  </a:lnTo>
                  <a:cubicBezTo>
                    <a:pt x="9917" y="995"/>
                    <a:pt x="9621" y="1029"/>
                    <a:pt x="9326" y="1029"/>
                  </a:cubicBezTo>
                  <a:cubicBezTo>
                    <a:pt x="9298" y="1029"/>
                    <a:pt x="9274" y="1023"/>
                    <a:pt x="9251" y="1023"/>
                  </a:cubicBezTo>
                  <a:cubicBezTo>
                    <a:pt x="8962" y="1018"/>
                    <a:pt x="8695" y="978"/>
                    <a:pt x="8456" y="910"/>
                  </a:cubicBezTo>
                  <a:cubicBezTo>
                    <a:pt x="8269" y="853"/>
                    <a:pt x="8104" y="785"/>
                    <a:pt x="7956" y="693"/>
                  </a:cubicBezTo>
                  <a:cubicBezTo>
                    <a:pt x="7853" y="632"/>
                    <a:pt x="7758" y="557"/>
                    <a:pt x="7678" y="478"/>
                  </a:cubicBezTo>
                  <a:cubicBezTo>
                    <a:pt x="7604" y="399"/>
                    <a:pt x="7541" y="307"/>
                    <a:pt x="7485" y="216"/>
                  </a:cubicBezTo>
                  <a:lnTo>
                    <a:pt x="7478" y="205"/>
                  </a:lnTo>
                  <a:cubicBezTo>
                    <a:pt x="7473" y="182"/>
                    <a:pt x="7457" y="160"/>
                    <a:pt x="7439" y="142"/>
                  </a:cubicBezTo>
                  <a:cubicBezTo>
                    <a:pt x="7410" y="126"/>
                    <a:pt x="7383" y="114"/>
                    <a:pt x="7349" y="114"/>
                  </a:cubicBezTo>
                  <a:lnTo>
                    <a:pt x="7331" y="114"/>
                  </a:lnTo>
                  <a:cubicBezTo>
                    <a:pt x="7308" y="120"/>
                    <a:pt x="7286" y="126"/>
                    <a:pt x="7263" y="142"/>
                  </a:cubicBezTo>
                  <a:cubicBezTo>
                    <a:pt x="7229" y="165"/>
                    <a:pt x="7218" y="200"/>
                    <a:pt x="7206" y="234"/>
                  </a:cubicBezTo>
                  <a:cubicBezTo>
                    <a:pt x="7189" y="296"/>
                    <a:pt x="7178" y="352"/>
                    <a:pt x="7161" y="410"/>
                  </a:cubicBezTo>
                  <a:cubicBezTo>
                    <a:pt x="7042" y="795"/>
                    <a:pt x="6906" y="1126"/>
                    <a:pt x="6735" y="1416"/>
                  </a:cubicBezTo>
                  <a:cubicBezTo>
                    <a:pt x="6599" y="1637"/>
                    <a:pt x="6439" y="1841"/>
                    <a:pt x="6258" y="2023"/>
                  </a:cubicBezTo>
                  <a:lnTo>
                    <a:pt x="6246" y="2035"/>
                  </a:lnTo>
                  <a:cubicBezTo>
                    <a:pt x="6049" y="2219"/>
                    <a:pt x="5809" y="2388"/>
                    <a:pt x="5546" y="2535"/>
                  </a:cubicBezTo>
                  <a:cubicBezTo>
                    <a:pt x="5211" y="2712"/>
                    <a:pt x="4853" y="2848"/>
                    <a:pt x="4490" y="2932"/>
                  </a:cubicBezTo>
                  <a:cubicBezTo>
                    <a:pt x="4149" y="3012"/>
                    <a:pt x="3791" y="3052"/>
                    <a:pt x="3439" y="3052"/>
                  </a:cubicBezTo>
                  <a:lnTo>
                    <a:pt x="3348" y="3052"/>
                  </a:lnTo>
                  <a:cubicBezTo>
                    <a:pt x="2978" y="3040"/>
                    <a:pt x="2621" y="2984"/>
                    <a:pt x="2285" y="2893"/>
                  </a:cubicBezTo>
                  <a:cubicBezTo>
                    <a:pt x="1996" y="2807"/>
                    <a:pt x="1734" y="2688"/>
                    <a:pt x="1490" y="2552"/>
                  </a:cubicBezTo>
                  <a:cubicBezTo>
                    <a:pt x="1354" y="2466"/>
                    <a:pt x="1223" y="2371"/>
                    <a:pt x="1103" y="2268"/>
                  </a:cubicBezTo>
                  <a:cubicBezTo>
                    <a:pt x="1205" y="2534"/>
                    <a:pt x="1280" y="2814"/>
                    <a:pt x="1320" y="3103"/>
                  </a:cubicBezTo>
                  <a:cubicBezTo>
                    <a:pt x="1342" y="3279"/>
                    <a:pt x="1354" y="3462"/>
                    <a:pt x="1354" y="3638"/>
                  </a:cubicBezTo>
                  <a:cubicBezTo>
                    <a:pt x="1376" y="3614"/>
                    <a:pt x="1404" y="3609"/>
                    <a:pt x="1433" y="3609"/>
                  </a:cubicBezTo>
                  <a:cubicBezTo>
                    <a:pt x="1451" y="3609"/>
                    <a:pt x="1467" y="3609"/>
                    <a:pt x="1485" y="3614"/>
                  </a:cubicBezTo>
                  <a:cubicBezTo>
                    <a:pt x="1519" y="3632"/>
                    <a:pt x="1553" y="3666"/>
                    <a:pt x="1558" y="3711"/>
                  </a:cubicBezTo>
                  <a:cubicBezTo>
                    <a:pt x="1564" y="3717"/>
                    <a:pt x="1569" y="3722"/>
                    <a:pt x="1569" y="3734"/>
                  </a:cubicBezTo>
                  <a:cubicBezTo>
                    <a:pt x="1637" y="3762"/>
                    <a:pt x="1700" y="3785"/>
                    <a:pt x="1768" y="3808"/>
                  </a:cubicBezTo>
                  <a:cubicBezTo>
                    <a:pt x="2047" y="3905"/>
                    <a:pt x="2348" y="3978"/>
                    <a:pt x="2660" y="4018"/>
                  </a:cubicBezTo>
                  <a:cubicBezTo>
                    <a:pt x="2876" y="4047"/>
                    <a:pt x="3093" y="4063"/>
                    <a:pt x="3308" y="4063"/>
                  </a:cubicBezTo>
                  <a:cubicBezTo>
                    <a:pt x="3507" y="4063"/>
                    <a:pt x="3717" y="4052"/>
                    <a:pt x="3922" y="4023"/>
                  </a:cubicBezTo>
                  <a:lnTo>
                    <a:pt x="3939" y="4023"/>
                  </a:lnTo>
                  <a:cubicBezTo>
                    <a:pt x="4280" y="3973"/>
                    <a:pt x="4615" y="3893"/>
                    <a:pt x="4934" y="3785"/>
                  </a:cubicBezTo>
                  <a:cubicBezTo>
                    <a:pt x="5036" y="3751"/>
                    <a:pt x="5138" y="3711"/>
                    <a:pt x="5235" y="3666"/>
                  </a:cubicBezTo>
                  <a:cubicBezTo>
                    <a:pt x="5314" y="3638"/>
                    <a:pt x="5388" y="3598"/>
                    <a:pt x="5467" y="3564"/>
                  </a:cubicBezTo>
                  <a:cubicBezTo>
                    <a:pt x="5752" y="3421"/>
                    <a:pt x="6025" y="3257"/>
                    <a:pt x="6269" y="3063"/>
                  </a:cubicBezTo>
                  <a:cubicBezTo>
                    <a:pt x="6524" y="2864"/>
                    <a:pt x="6752" y="2637"/>
                    <a:pt x="6945" y="2392"/>
                  </a:cubicBezTo>
                  <a:cubicBezTo>
                    <a:pt x="7042" y="2268"/>
                    <a:pt x="7132" y="2132"/>
                    <a:pt x="7218" y="1989"/>
                  </a:cubicBezTo>
                  <a:cubicBezTo>
                    <a:pt x="7292" y="1859"/>
                    <a:pt x="7360" y="1723"/>
                    <a:pt x="7422" y="1580"/>
                  </a:cubicBezTo>
                  <a:cubicBezTo>
                    <a:pt x="7451" y="1501"/>
                    <a:pt x="7478" y="1427"/>
                    <a:pt x="7502" y="1364"/>
                  </a:cubicBezTo>
                  <a:cubicBezTo>
                    <a:pt x="7512" y="1325"/>
                    <a:pt x="7525" y="1285"/>
                    <a:pt x="7536" y="1246"/>
                  </a:cubicBezTo>
                  <a:cubicBezTo>
                    <a:pt x="7553" y="1183"/>
                    <a:pt x="7570" y="1126"/>
                    <a:pt x="7593" y="1063"/>
                  </a:cubicBezTo>
                  <a:cubicBezTo>
                    <a:pt x="7598" y="1041"/>
                    <a:pt x="7609" y="1023"/>
                    <a:pt x="7627" y="1007"/>
                  </a:cubicBezTo>
                  <a:cubicBezTo>
                    <a:pt x="7649" y="984"/>
                    <a:pt x="7683" y="966"/>
                    <a:pt x="7717" y="966"/>
                  </a:cubicBezTo>
                  <a:cubicBezTo>
                    <a:pt x="7724" y="966"/>
                    <a:pt x="7735" y="966"/>
                    <a:pt x="7740" y="973"/>
                  </a:cubicBezTo>
                  <a:lnTo>
                    <a:pt x="7751" y="973"/>
                  </a:lnTo>
                  <a:cubicBezTo>
                    <a:pt x="7785" y="984"/>
                    <a:pt x="7814" y="1000"/>
                    <a:pt x="7826" y="1034"/>
                  </a:cubicBezTo>
                  <a:cubicBezTo>
                    <a:pt x="7837" y="1046"/>
                    <a:pt x="7843" y="1063"/>
                    <a:pt x="7843" y="1080"/>
                  </a:cubicBezTo>
                  <a:lnTo>
                    <a:pt x="7843" y="1131"/>
                  </a:lnTo>
                  <a:cubicBezTo>
                    <a:pt x="7826" y="1222"/>
                    <a:pt x="7808" y="1307"/>
                    <a:pt x="7780" y="1404"/>
                  </a:cubicBezTo>
                  <a:cubicBezTo>
                    <a:pt x="7769" y="1432"/>
                    <a:pt x="7758" y="1466"/>
                    <a:pt x="7746" y="1501"/>
                  </a:cubicBezTo>
                  <a:lnTo>
                    <a:pt x="7751" y="1501"/>
                  </a:lnTo>
                  <a:lnTo>
                    <a:pt x="7819" y="1535"/>
                  </a:lnTo>
                  <a:cubicBezTo>
                    <a:pt x="7832" y="1535"/>
                    <a:pt x="7843" y="1540"/>
                    <a:pt x="7853" y="1546"/>
                  </a:cubicBezTo>
                  <a:cubicBezTo>
                    <a:pt x="7866" y="1552"/>
                    <a:pt x="7877" y="1552"/>
                    <a:pt x="7888" y="1558"/>
                  </a:cubicBezTo>
                  <a:cubicBezTo>
                    <a:pt x="7888" y="1558"/>
                    <a:pt x="7894" y="1563"/>
                    <a:pt x="7900" y="1563"/>
                  </a:cubicBezTo>
                  <a:cubicBezTo>
                    <a:pt x="7973" y="1592"/>
                    <a:pt x="8036" y="1614"/>
                    <a:pt x="8099" y="1631"/>
                  </a:cubicBezTo>
                  <a:cubicBezTo>
                    <a:pt x="8160" y="1648"/>
                    <a:pt x="8223" y="1666"/>
                    <a:pt x="8280" y="1676"/>
                  </a:cubicBezTo>
                  <a:cubicBezTo>
                    <a:pt x="8359" y="1694"/>
                    <a:pt x="8433" y="1705"/>
                    <a:pt x="8513" y="1716"/>
                  </a:cubicBezTo>
                  <a:cubicBezTo>
                    <a:pt x="8644" y="1734"/>
                    <a:pt x="8774" y="1745"/>
                    <a:pt x="8910" y="1745"/>
                  </a:cubicBezTo>
                  <a:cubicBezTo>
                    <a:pt x="9064" y="1745"/>
                    <a:pt x="9217" y="1734"/>
                    <a:pt x="9371" y="1711"/>
                  </a:cubicBezTo>
                  <a:cubicBezTo>
                    <a:pt x="9479" y="1700"/>
                    <a:pt x="9581" y="1676"/>
                    <a:pt x="9689" y="1655"/>
                  </a:cubicBezTo>
                  <a:cubicBezTo>
                    <a:pt x="9899" y="1603"/>
                    <a:pt x="10104" y="1535"/>
                    <a:pt x="10303" y="1456"/>
                  </a:cubicBezTo>
                  <a:cubicBezTo>
                    <a:pt x="10349" y="1432"/>
                    <a:pt x="10394" y="1416"/>
                    <a:pt x="10439" y="1393"/>
                  </a:cubicBezTo>
                  <a:cubicBezTo>
                    <a:pt x="10649" y="1291"/>
                    <a:pt x="10843" y="1171"/>
                    <a:pt x="11013" y="1041"/>
                  </a:cubicBezTo>
                  <a:cubicBezTo>
                    <a:pt x="11184" y="910"/>
                    <a:pt x="11331" y="761"/>
                    <a:pt x="11456" y="603"/>
                  </a:cubicBezTo>
                  <a:cubicBezTo>
                    <a:pt x="11491" y="564"/>
                    <a:pt x="11519" y="523"/>
                    <a:pt x="11548" y="478"/>
                  </a:cubicBezTo>
                  <a:cubicBezTo>
                    <a:pt x="11616" y="375"/>
                    <a:pt x="11679" y="262"/>
                    <a:pt x="11724" y="155"/>
                  </a:cubicBezTo>
                  <a:cubicBezTo>
                    <a:pt x="11747" y="103"/>
                    <a:pt x="11763" y="58"/>
                    <a:pt x="11781" y="6"/>
                  </a:cubicBezTo>
                  <a:cubicBezTo>
                    <a:pt x="11769" y="0"/>
                    <a:pt x="11752" y="0"/>
                    <a:pt x="11735"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2" name="Google Shape;2950;p40"/>
            <p:cNvSpPr>
              <a:spLocks noChangeArrowheads="1"/>
            </p:cNvSpPr>
            <p:nvPr/>
          </p:nvSpPr>
          <p:spPr bwMode="auto">
            <a:xfrm>
              <a:off x="7337850" y="645351"/>
              <a:ext cx="1263669" cy="611666"/>
            </a:xfrm>
            <a:custGeom>
              <a:avLst/>
              <a:gdLst>
                <a:gd name="T0" fmla="*/ 0 w 22963"/>
                <a:gd name="T1" fmla="*/ 0 h 11115"/>
                <a:gd name="T2" fmla="*/ 22963 w 22963"/>
                <a:gd name="T3" fmla="*/ 11115 h 11115"/>
              </a:gdLst>
              <a:ahLst/>
              <a:cxnLst/>
              <a:rect l="T0" t="T1" r="T2" b="T3"/>
              <a:pathLst>
                <a:path w="22963" h="11115" extrusionOk="0">
                  <a:moveTo>
                    <a:pt x="10581" y="375"/>
                  </a:moveTo>
                  <a:cubicBezTo>
                    <a:pt x="10791" y="375"/>
                    <a:pt x="10990" y="386"/>
                    <a:pt x="11177" y="410"/>
                  </a:cubicBezTo>
                  <a:cubicBezTo>
                    <a:pt x="11541" y="460"/>
                    <a:pt x="11893" y="557"/>
                    <a:pt x="12217" y="693"/>
                  </a:cubicBezTo>
                  <a:cubicBezTo>
                    <a:pt x="12479" y="806"/>
                    <a:pt x="12718" y="943"/>
                    <a:pt x="12933" y="1108"/>
                  </a:cubicBezTo>
                  <a:cubicBezTo>
                    <a:pt x="13093" y="1239"/>
                    <a:pt x="13235" y="1381"/>
                    <a:pt x="13359" y="1535"/>
                  </a:cubicBezTo>
                  <a:cubicBezTo>
                    <a:pt x="13484" y="1698"/>
                    <a:pt x="13592" y="1887"/>
                    <a:pt x="13694" y="2120"/>
                  </a:cubicBezTo>
                  <a:cubicBezTo>
                    <a:pt x="13700" y="2136"/>
                    <a:pt x="13707" y="2154"/>
                    <a:pt x="13712" y="2176"/>
                  </a:cubicBezTo>
                  <a:lnTo>
                    <a:pt x="13718" y="2193"/>
                  </a:lnTo>
                  <a:cubicBezTo>
                    <a:pt x="13734" y="2238"/>
                    <a:pt x="13757" y="2285"/>
                    <a:pt x="13775" y="2330"/>
                  </a:cubicBezTo>
                  <a:cubicBezTo>
                    <a:pt x="13797" y="2375"/>
                    <a:pt x="13854" y="2398"/>
                    <a:pt x="13893" y="2398"/>
                  </a:cubicBezTo>
                  <a:cubicBezTo>
                    <a:pt x="13904" y="2398"/>
                    <a:pt x="13917" y="2392"/>
                    <a:pt x="13933" y="2392"/>
                  </a:cubicBezTo>
                  <a:cubicBezTo>
                    <a:pt x="13967" y="2380"/>
                    <a:pt x="13996" y="2358"/>
                    <a:pt x="14013" y="2330"/>
                  </a:cubicBezTo>
                  <a:cubicBezTo>
                    <a:pt x="14035" y="2290"/>
                    <a:pt x="14035" y="2256"/>
                    <a:pt x="14024" y="2217"/>
                  </a:cubicBezTo>
                  <a:cubicBezTo>
                    <a:pt x="14019" y="2176"/>
                    <a:pt x="14013" y="2131"/>
                    <a:pt x="14007" y="2091"/>
                  </a:cubicBezTo>
                  <a:cubicBezTo>
                    <a:pt x="14030" y="2080"/>
                    <a:pt x="14053" y="2068"/>
                    <a:pt x="14075" y="2062"/>
                  </a:cubicBezTo>
                  <a:cubicBezTo>
                    <a:pt x="14371" y="1937"/>
                    <a:pt x="14701" y="1852"/>
                    <a:pt x="15058" y="1801"/>
                  </a:cubicBezTo>
                  <a:cubicBezTo>
                    <a:pt x="15263" y="1779"/>
                    <a:pt x="15473" y="1761"/>
                    <a:pt x="15684" y="1761"/>
                  </a:cubicBezTo>
                  <a:cubicBezTo>
                    <a:pt x="15889" y="1761"/>
                    <a:pt x="16099" y="1779"/>
                    <a:pt x="16303" y="1801"/>
                  </a:cubicBezTo>
                  <a:cubicBezTo>
                    <a:pt x="16666" y="1852"/>
                    <a:pt x="17014" y="1944"/>
                    <a:pt x="17321" y="2068"/>
                  </a:cubicBezTo>
                  <a:cubicBezTo>
                    <a:pt x="17547" y="2170"/>
                    <a:pt x="17752" y="2290"/>
                    <a:pt x="17934" y="2427"/>
                  </a:cubicBezTo>
                  <a:cubicBezTo>
                    <a:pt x="18076" y="2534"/>
                    <a:pt x="18195" y="2660"/>
                    <a:pt x="18302" y="2789"/>
                  </a:cubicBezTo>
                  <a:cubicBezTo>
                    <a:pt x="18399" y="2920"/>
                    <a:pt x="18491" y="3069"/>
                    <a:pt x="18559" y="3227"/>
                  </a:cubicBezTo>
                  <a:cubicBezTo>
                    <a:pt x="18598" y="3329"/>
                    <a:pt x="18633" y="3432"/>
                    <a:pt x="18661" y="3534"/>
                  </a:cubicBezTo>
                  <a:cubicBezTo>
                    <a:pt x="18690" y="3649"/>
                    <a:pt x="18706" y="3762"/>
                    <a:pt x="18724" y="3864"/>
                  </a:cubicBezTo>
                  <a:lnTo>
                    <a:pt x="18724" y="3880"/>
                  </a:lnTo>
                  <a:cubicBezTo>
                    <a:pt x="18735" y="3966"/>
                    <a:pt x="18746" y="4040"/>
                    <a:pt x="18746" y="4119"/>
                  </a:cubicBezTo>
                  <a:cubicBezTo>
                    <a:pt x="18746" y="4176"/>
                    <a:pt x="18787" y="4228"/>
                    <a:pt x="18837" y="4239"/>
                  </a:cubicBezTo>
                  <a:cubicBezTo>
                    <a:pt x="18848" y="4244"/>
                    <a:pt x="18860" y="4244"/>
                    <a:pt x="18871" y="4244"/>
                  </a:cubicBezTo>
                  <a:cubicBezTo>
                    <a:pt x="18894" y="4244"/>
                    <a:pt x="18916" y="4239"/>
                    <a:pt x="18939" y="4228"/>
                  </a:cubicBezTo>
                  <a:cubicBezTo>
                    <a:pt x="18963" y="4210"/>
                    <a:pt x="18991" y="4182"/>
                    <a:pt x="18997" y="4153"/>
                  </a:cubicBezTo>
                  <a:lnTo>
                    <a:pt x="19002" y="4097"/>
                  </a:lnTo>
                  <a:cubicBezTo>
                    <a:pt x="19013" y="4034"/>
                    <a:pt x="19018" y="3972"/>
                    <a:pt x="19031" y="3909"/>
                  </a:cubicBezTo>
                  <a:cubicBezTo>
                    <a:pt x="19031" y="3864"/>
                    <a:pt x="19036" y="3812"/>
                    <a:pt x="19036" y="3756"/>
                  </a:cubicBezTo>
                  <a:cubicBezTo>
                    <a:pt x="19087" y="3728"/>
                    <a:pt x="19144" y="3704"/>
                    <a:pt x="19201" y="3676"/>
                  </a:cubicBezTo>
                  <a:cubicBezTo>
                    <a:pt x="19388" y="3602"/>
                    <a:pt x="19582" y="3546"/>
                    <a:pt x="19786" y="3518"/>
                  </a:cubicBezTo>
                  <a:cubicBezTo>
                    <a:pt x="19871" y="3505"/>
                    <a:pt x="19968" y="3500"/>
                    <a:pt x="20059" y="3500"/>
                  </a:cubicBezTo>
                  <a:cubicBezTo>
                    <a:pt x="20150" y="3500"/>
                    <a:pt x="20246" y="3505"/>
                    <a:pt x="20337" y="3518"/>
                  </a:cubicBezTo>
                  <a:lnTo>
                    <a:pt x="20355" y="3523"/>
                  </a:lnTo>
                  <a:cubicBezTo>
                    <a:pt x="20565" y="3552"/>
                    <a:pt x="20770" y="3608"/>
                    <a:pt x="20969" y="3694"/>
                  </a:cubicBezTo>
                  <a:lnTo>
                    <a:pt x="20980" y="3699"/>
                  </a:lnTo>
                  <a:cubicBezTo>
                    <a:pt x="21184" y="3785"/>
                    <a:pt x="21383" y="3904"/>
                    <a:pt x="21570" y="4045"/>
                  </a:cubicBezTo>
                  <a:cubicBezTo>
                    <a:pt x="21769" y="4199"/>
                    <a:pt x="21951" y="4381"/>
                    <a:pt x="22110" y="4585"/>
                  </a:cubicBezTo>
                  <a:cubicBezTo>
                    <a:pt x="22264" y="4785"/>
                    <a:pt x="22388" y="5000"/>
                    <a:pt x="22485" y="5222"/>
                  </a:cubicBezTo>
                  <a:cubicBezTo>
                    <a:pt x="22571" y="5427"/>
                    <a:pt x="22627" y="5642"/>
                    <a:pt x="22656" y="5858"/>
                  </a:cubicBezTo>
                  <a:cubicBezTo>
                    <a:pt x="22679" y="6035"/>
                    <a:pt x="22679" y="6216"/>
                    <a:pt x="22661" y="6398"/>
                  </a:cubicBezTo>
                  <a:cubicBezTo>
                    <a:pt x="22632" y="6581"/>
                    <a:pt x="22587" y="6751"/>
                    <a:pt x="22514" y="6922"/>
                  </a:cubicBezTo>
                  <a:cubicBezTo>
                    <a:pt x="22446" y="7074"/>
                    <a:pt x="22354" y="7228"/>
                    <a:pt x="22246" y="7370"/>
                  </a:cubicBezTo>
                  <a:cubicBezTo>
                    <a:pt x="22121" y="7528"/>
                    <a:pt x="21974" y="7677"/>
                    <a:pt x="21809" y="7808"/>
                  </a:cubicBezTo>
                  <a:cubicBezTo>
                    <a:pt x="21599" y="7966"/>
                    <a:pt x="21355" y="8108"/>
                    <a:pt x="21093" y="8223"/>
                  </a:cubicBezTo>
                  <a:cubicBezTo>
                    <a:pt x="20798" y="8347"/>
                    <a:pt x="20479" y="8433"/>
                    <a:pt x="20161" y="8478"/>
                  </a:cubicBezTo>
                  <a:cubicBezTo>
                    <a:pt x="20007" y="8501"/>
                    <a:pt x="19854" y="8512"/>
                    <a:pt x="19700" y="8512"/>
                  </a:cubicBezTo>
                  <a:cubicBezTo>
                    <a:pt x="19564" y="8512"/>
                    <a:pt x="19434" y="8501"/>
                    <a:pt x="19303" y="8483"/>
                  </a:cubicBezTo>
                  <a:cubicBezTo>
                    <a:pt x="19167" y="8467"/>
                    <a:pt x="19025" y="8438"/>
                    <a:pt x="18889" y="8398"/>
                  </a:cubicBezTo>
                  <a:cubicBezTo>
                    <a:pt x="18826" y="8381"/>
                    <a:pt x="18763" y="8359"/>
                    <a:pt x="18690" y="8330"/>
                  </a:cubicBezTo>
                  <a:cubicBezTo>
                    <a:pt x="18667" y="8325"/>
                    <a:pt x="18643" y="8313"/>
                    <a:pt x="18609" y="8302"/>
                  </a:cubicBezTo>
                  <a:lnTo>
                    <a:pt x="18541" y="8268"/>
                  </a:lnTo>
                  <a:lnTo>
                    <a:pt x="18536" y="8268"/>
                  </a:lnTo>
                  <a:cubicBezTo>
                    <a:pt x="18582" y="8137"/>
                    <a:pt x="18609" y="8018"/>
                    <a:pt x="18633" y="7898"/>
                  </a:cubicBezTo>
                  <a:cubicBezTo>
                    <a:pt x="18638" y="7864"/>
                    <a:pt x="18638" y="7830"/>
                    <a:pt x="18616" y="7801"/>
                  </a:cubicBezTo>
                  <a:cubicBezTo>
                    <a:pt x="18604" y="7767"/>
                    <a:pt x="18575" y="7751"/>
                    <a:pt x="18541" y="7740"/>
                  </a:cubicBezTo>
                  <a:cubicBezTo>
                    <a:pt x="18530" y="7740"/>
                    <a:pt x="18519" y="7733"/>
                    <a:pt x="18507" y="7733"/>
                  </a:cubicBezTo>
                  <a:cubicBezTo>
                    <a:pt x="18451" y="7733"/>
                    <a:pt x="18405" y="7774"/>
                    <a:pt x="18383" y="7830"/>
                  </a:cubicBezTo>
                  <a:cubicBezTo>
                    <a:pt x="18360" y="7893"/>
                    <a:pt x="18343" y="7950"/>
                    <a:pt x="18326" y="8013"/>
                  </a:cubicBezTo>
                  <a:cubicBezTo>
                    <a:pt x="18315" y="8052"/>
                    <a:pt x="18302" y="8092"/>
                    <a:pt x="18292" y="8131"/>
                  </a:cubicBezTo>
                  <a:cubicBezTo>
                    <a:pt x="18268" y="8194"/>
                    <a:pt x="18241" y="8268"/>
                    <a:pt x="18212" y="8347"/>
                  </a:cubicBezTo>
                  <a:cubicBezTo>
                    <a:pt x="18087" y="8637"/>
                    <a:pt x="17927" y="8910"/>
                    <a:pt x="17735" y="9159"/>
                  </a:cubicBezTo>
                  <a:cubicBezTo>
                    <a:pt x="17542" y="9404"/>
                    <a:pt x="17314" y="9631"/>
                    <a:pt x="17059" y="9830"/>
                  </a:cubicBezTo>
                  <a:cubicBezTo>
                    <a:pt x="16746" y="10075"/>
                    <a:pt x="16400" y="10274"/>
                    <a:pt x="16025" y="10433"/>
                  </a:cubicBezTo>
                  <a:cubicBezTo>
                    <a:pt x="15616" y="10609"/>
                    <a:pt x="15178" y="10728"/>
                    <a:pt x="14729" y="10790"/>
                  </a:cubicBezTo>
                  <a:lnTo>
                    <a:pt x="14712" y="10790"/>
                  </a:lnTo>
                  <a:cubicBezTo>
                    <a:pt x="14507" y="10819"/>
                    <a:pt x="14297" y="10830"/>
                    <a:pt x="14098" y="10830"/>
                  </a:cubicBezTo>
                  <a:cubicBezTo>
                    <a:pt x="13883" y="10830"/>
                    <a:pt x="13666" y="10814"/>
                    <a:pt x="13450" y="10785"/>
                  </a:cubicBezTo>
                  <a:cubicBezTo>
                    <a:pt x="13036" y="10728"/>
                    <a:pt x="12643" y="10620"/>
                    <a:pt x="12280" y="10467"/>
                  </a:cubicBezTo>
                  <a:cubicBezTo>
                    <a:pt x="11995" y="10347"/>
                    <a:pt x="11740" y="10195"/>
                    <a:pt x="11512" y="10024"/>
                  </a:cubicBezTo>
                  <a:cubicBezTo>
                    <a:pt x="11331" y="9881"/>
                    <a:pt x="11171" y="9717"/>
                    <a:pt x="11041" y="9547"/>
                  </a:cubicBezTo>
                  <a:cubicBezTo>
                    <a:pt x="10922" y="9393"/>
                    <a:pt x="10825" y="9222"/>
                    <a:pt x="10746" y="9046"/>
                  </a:cubicBezTo>
                  <a:cubicBezTo>
                    <a:pt x="10723" y="8989"/>
                    <a:pt x="10706" y="8933"/>
                    <a:pt x="10683" y="8876"/>
                  </a:cubicBezTo>
                  <a:cubicBezTo>
                    <a:pt x="10660" y="8813"/>
                    <a:pt x="10610" y="8773"/>
                    <a:pt x="10552" y="8773"/>
                  </a:cubicBezTo>
                  <a:cubicBezTo>
                    <a:pt x="10541" y="8773"/>
                    <a:pt x="10529" y="8779"/>
                    <a:pt x="10513" y="8779"/>
                  </a:cubicBezTo>
                  <a:cubicBezTo>
                    <a:pt x="10461" y="8797"/>
                    <a:pt x="10421" y="8847"/>
                    <a:pt x="10416" y="8904"/>
                  </a:cubicBezTo>
                  <a:lnTo>
                    <a:pt x="10410" y="8904"/>
                  </a:lnTo>
                  <a:lnTo>
                    <a:pt x="10410" y="8910"/>
                  </a:lnTo>
                  <a:lnTo>
                    <a:pt x="10410" y="8915"/>
                  </a:lnTo>
                  <a:cubicBezTo>
                    <a:pt x="10382" y="8967"/>
                    <a:pt x="10353" y="9023"/>
                    <a:pt x="10331" y="9075"/>
                  </a:cubicBezTo>
                  <a:lnTo>
                    <a:pt x="10229" y="9279"/>
                  </a:lnTo>
                  <a:cubicBezTo>
                    <a:pt x="10154" y="9416"/>
                    <a:pt x="10070" y="9547"/>
                    <a:pt x="9984" y="9660"/>
                  </a:cubicBezTo>
                  <a:cubicBezTo>
                    <a:pt x="9870" y="9807"/>
                    <a:pt x="9734" y="9938"/>
                    <a:pt x="9564" y="10069"/>
                  </a:cubicBezTo>
                  <a:cubicBezTo>
                    <a:pt x="9377" y="10211"/>
                    <a:pt x="9165" y="10331"/>
                    <a:pt x="8944" y="10426"/>
                  </a:cubicBezTo>
                  <a:cubicBezTo>
                    <a:pt x="8688" y="10535"/>
                    <a:pt x="8410" y="10609"/>
                    <a:pt x="8126" y="10649"/>
                  </a:cubicBezTo>
                  <a:cubicBezTo>
                    <a:pt x="7972" y="10665"/>
                    <a:pt x="7819" y="10677"/>
                    <a:pt x="7672" y="10677"/>
                  </a:cubicBezTo>
                  <a:cubicBezTo>
                    <a:pt x="7512" y="10677"/>
                    <a:pt x="7347" y="10665"/>
                    <a:pt x="7182" y="10643"/>
                  </a:cubicBezTo>
                  <a:cubicBezTo>
                    <a:pt x="6865" y="10597"/>
                    <a:pt x="6552" y="10512"/>
                    <a:pt x="6256" y="10392"/>
                  </a:cubicBezTo>
                  <a:cubicBezTo>
                    <a:pt x="6001" y="10285"/>
                    <a:pt x="5763" y="10143"/>
                    <a:pt x="5546" y="9978"/>
                  </a:cubicBezTo>
                  <a:cubicBezTo>
                    <a:pt x="5365" y="9836"/>
                    <a:pt x="5205" y="9676"/>
                    <a:pt x="5063" y="9500"/>
                  </a:cubicBezTo>
                  <a:cubicBezTo>
                    <a:pt x="4932" y="9330"/>
                    <a:pt x="4825" y="9143"/>
                    <a:pt x="4745" y="8949"/>
                  </a:cubicBezTo>
                  <a:cubicBezTo>
                    <a:pt x="4665" y="8763"/>
                    <a:pt x="4614" y="8569"/>
                    <a:pt x="4586" y="8370"/>
                  </a:cubicBezTo>
                  <a:cubicBezTo>
                    <a:pt x="4552" y="8137"/>
                    <a:pt x="4557" y="7893"/>
                    <a:pt x="4586" y="7648"/>
                  </a:cubicBezTo>
                  <a:cubicBezTo>
                    <a:pt x="4591" y="7620"/>
                    <a:pt x="4575" y="7586"/>
                    <a:pt x="4557" y="7569"/>
                  </a:cubicBezTo>
                  <a:cubicBezTo>
                    <a:pt x="4535" y="7552"/>
                    <a:pt x="4507" y="7541"/>
                    <a:pt x="4478" y="7541"/>
                  </a:cubicBezTo>
                  <a:cubicBezTo>
                    <a:pt x="4449" y="7541"/>
                    <a:pt x="4421" y="7552"/>
                    <a:pt x="4399" y="7569"/>
                  </a:cubicBezTo>
                  <a:cubicBezTo>
                    <a:pt x="4376" y="7591"/>
                    <a:pt x="4370" y="7620"/>
                    <a:pt x="4365" y="7648"/>
                  </a:cubicBezTo>
                  <a:cubicBezTo>
                    <a:pt x="4342" y="7819"/>
                    <a:pt x="4336" y="7989"/>
                    <a:pt x="4336" y="8165"/>
                  </a:cubicBezTo>
                  <a:lnTo>
                    <a:pt x="4331" y="8171"/>
                  </a:lnTo>
                  <a:cubicBezTo>
                    <a:pt x="4239" y="8223"/>
                    <a:pt x="4148" y="8268"/>
                    <a:pt x="4064" y="8302"/>
                  </a:cubicBezTo>
                  <a:cubicBezTo>
                    <a:pt x="3864" y="8388"/>
                    <a:pt x="3660" y="8438"/>
                    <a:pt x="3455" y="8472"/>
                  </a:cubicBezTo>
                  <a:cubicBezTo>
                    <a:pt x="3358" y="8483"/>
                    <a:pt x="3262" y="8490"/>
                    <a:pt x="3159" y="8490"/>
                  </a:cubicBezTo>
                  <a:cubicBezTo>
                    <a:pt x="3069" y="8490"/>
                    <a:pt x="2973" y="8483"/>
                    <a:pt x="2876" y="8472"/>
                  </a:cubicBezTo>
                  <a:cubicBezTo>
                    <a:pt x="2660" y="8443"/>
                    <a:pt x="2449" y="8381"/>
                    <a:pt x="2244" y="8302"/>
                  </a:cubicBezTo>
                  <a:cubicBezTo>
                    <a:pt x="2029" y="8205"/>
                    <a:pt x="1824" y="8086"/>
                    <a:pt x="1625" y="7932"/>
                  </a:cubicBezTo>
                  <a:cubicBezTo>
                    <a:pt x="1410" y="7762"/>
                    <a:pt x="1211" y="7569"/>
                    <a:pt x="1040" y="7352"/>
                  </a:cubicBezTo>
                  <a:cubicBezTo>
                    <a:pt x="859" y="7114"/>
                    <a:pt x="710" y="6853"/>
                    <a:pt x="591" y="6581"/>
                  </a:cubicBezTo>
                  <a:cubicBezTo>
                    <a:pt x="489" y="6330"/>
                    <a:pt x="416" y="6069"/>
                    <a:pt x="381" y="5807"/>
                  </a:cubicBezTo>
                  <a:cubicBezTo>
                    <a:pt x="347" y="5563"/>
                    <a:pt x="347" y="5319"/>
                    <a:pt x="376" y="5086"/>
                  </a:cubicBezTo>
                  <a:cubicBezTo>
                    <a:pt x="410" y="4864"/>
                    <a:pt x="466" y="4648"/>
                    <a:pt x="552" y="4449"/>
                  </a:cubicBezTo>
                  <a:cubicBezTo>
                    <a:pt x="636" y="4262"/>
                    <a:pt x="739" y="4085"/>
                    <a:pt x="864" y="3914"/>
                  </a:cubicBezTo>
                  <a:cubicBezTo>
                    <a:pt x="995" y="3751"/>
                    <a:pt x="1153" y="3597"/>
                    <a:pt x="1341" y="3449"/>
                  </a:cubicBezTo>
                  <a:cubicBezTo>
                    <a:pt x="1562" y="3279"/>
                    <a:pt x="1819" y="3130"/>
                    <a:pt x="2092" y="3012"/>
                  </a:cubicBezTo>
                  <a:cubicBezTo>
                    <a:pt x="2422" y="2875"/>
                    <a:pt x="2768" y="2778"/>
                    <a:pt x="3120" y="2728"/>
                  </a:cubicBezTo>
                  <a:cubicBezTo>
                    <a:pt x="3290" y="2705"/>
                    <a:pt x="3461" y="2694"/>
                    <a:pt x="3626" y="2694"/>
                  </a:cubicBezTo>
                  <a:cubicBezTo>
                    <a:pt x="3762" y="2694"/>
                    <a:pt x="3909" y="2705"/>
                    <a:pt x="4046" y="2721"/>
                  </a:cubicBezTo>
                  <a:cubicBezTo>
                    <a:pt x="4279" y="2755"/>
                    <a:pt x="4494" y="2813"/>
                    <a:pt x="4694" y="2892"/>
                  </a:cubicBezTo>
                  <a:cubicBezTo>
                    <a:pt x="4876" y="2972"/>
                    <a:pt x="5047" y="3069"/>
                    <a:pt x="5194" y="3182"/>
                  </a:cubicBezTo>
                  <a:cubicBezTo>
                    <a:pt x="5313" y="3273"/>
                    <a:pt x="5427" y="3387"/>
                    <a:pt x="5546" y="3523"/>
                  </a:cubicBezTo>
                  <a:cubicBezTo>
                    <a:pt x="5569" y="3552"/>
                    <a:pt x="5609" y="3568"/>
                    <a:pt x="5654" y="3568"/>
                  </a:cubicBezTo>
                  <a:cubicBezTo>
                    <a:pt x="5682" y="3568"/>
                    <a:pt x="5711" y="3563"/>
                    <a:pt x="5734" y="3546"/>
                  </a:cubicBezTo>
                  <a:cubicBezTo>
                    <a:pt x="5768" y="3523"/>
                    <a:pt x="5797" y="3489"/>
                    <a:pt x="5808" y="3444"/>
                  </a:cubicBezTo>
                  <a:cubicBezTo>
                    <a:pt x="5819" y="3403"/>
                    <a:pt x="5808" y="3363"/>
                    <a:pt x="5790" y="3335"/>
                  </a:cubicBezTo>
                  <a:cubicBezTo>
                    <a:pt x="5734" y="3250"/>
                    <a:pt x="5666" y="3164"/>
                    <a:pt x="5592" y="3085"/>
                  </a:cubicBezTo>
                  <a:cubicBezTo>
                    <a:pt x="5706" y="2875"/>
                    <a:pt x="5836" y="2671"/>
                    <a:pt x="5989" y="2477"/>
                  </a:cubicBezTo>
                  <a:cubicBezTo>
                    <a:pt x="6194" y="2204"/>
                    <a:pt x="6432" y="1955"/>
                    <a:pt x="6694" y="1732"/>
                  </a:cubicBezTo>
                  <a:cubicBezTo>
                    <a:pt x="6762" y="1677"/>
                    <a:pt x="6825" y="1619"/>
                    <a:pt x="6893" y="1569"/>
                  </a:cubicBezTo>
                  <a:lnTo>
                    <a:pt x="6888" y="1574"/>
                  </a:lnTo>
                  <a:cubicBezTo>
                    <a:pt x="7256" y="1289"/>
                    <a:pt x="7654" y="1051"/>
                    <a:pt x="8081" y="869"/>
                  </a:cubicBezTo>
                  <a:cubicBezTo>
                    <a:pt x="8593" y="659"/>
                    <a:pt x="9144" y="512"/>
                    <a:pt x="9723" y="431"/>
                  </a:cubicBezTo>
                  <a:cubicBezTo>
                    <a:pt x="9984" y="397"/>
                    <a:pt x="10240" y="381"/>
                    <a:pt x="10484" y="375"/>
                  </a:cubicBezTo>
                  <a:close/>
                  <a:moveTo>
                    <a:pt x="10717" y="0"/>
                  </a:moveTo>
                  <a:cubicBezTo>
                    <a:pt x="10678" y="0"/>
                    <a:pt x="10638" y="6"/>
                    <a:pt x="10597" y="6"/>
                  </a:cubicBezTo>
                  <a:cubicBezTo>
                    <a:pt x="10263" y="11"/>
                    <a:pt x="9933" y="45"/>
                    <a:pt x="9603" y="96"/>
                  </a:cubicBezTo>
                  <a:cubicBezTo>
                    <a:pt x="9285" y="148"/>
                    <a:pt x="8973" y="221"/>
                    <a:pt x="8672" y="324"/>
                  </a:cubicBezTo>
                  <a:cubicBezTo>
                    <a:pt x="8359" y="421"/>
                    <a:pt x="8058" y="546"/>
                    <a:pt x="7767" y="693"/>
                  </a:cubicBezTo>
                  <a:cubicBezTo>
                    <a:pt x="7263" y="943"/>
                    <a:pt x="6797" y="1267"/>
                    <a:pt x="6387" y="1659"/>
                  </a:cubicBezTo>
                  <a:cubicBezTo>
                    <a:pt x="6001" y="2028"/>
                    <a:pt x="5688" y="2466"/>
                    <a:pt x="5433" y="2933"/>
                  </a:cubicBezTo>
                  <a:cubicBezTo>
                    <a:pt x="5330" y="2841"/>
                    <a:pt x="5223" y="2762"/>
                    <a:pt x="5103" y="2694"/>
                  </a:cubicBezTo>
                  <a:cubicBezTo>
                    <a:pt x="4842" y="2534"/>
                    <a:pt x="4541" y="2437"/>
                    <a:pt x="4239" y="2380"/>
                  </a:cubicBezTo>
                  <a:cubicBezTo>
                    <a:pt x="4040" y="2346"/>
                    <a:pt x="3841" y="2330"/>
                    <a:pt x="3637" y="2330"/>
                  </a:cubicBezTo>
                  <a:cubicBezTo>
                    <a:pt x="3193" y="2330"/>
                    <a:pt x="2750" y="2409"/>
                    <a:pt x="2330" y="2558"/>
                  </a:cubicBezTo>
                  <a:cubicBezTo>
                    <a:pt x="2029" y="2660"/>
                    <a:pt x="1733" y="2796"/>
                    <a:pt x="1460" y="2967"/>
                  </a:cubicBezTo>
                  <a:cubicBezTo>
                    <a:pt x="1205" y="3130"/>
                    <a:pt x="961" y="3324"/>
                    <a:pt x="756" y="3546"/>
                  </a:cubicBezTo>
                  <a:cubicBezTo>
                    <a:pt x="546" y="3773"/>
                    <a:pt x="376" y="4029"/>
                    <a:pt x="250" y="4313"/>
                  </a:cubicBezTo>
                  <a:cubicBezTo>
                    <a:pt x="188" y="4454"/>
                    <a:pt x="137" y="4603"/>
                    <a:pt x="103" y="4750"/>
                  </a:cubicBezTo>
                  <a:cubicBezTo>
                    <a:pt x="62" y="4903"/>
                    <a:pt x="40" y="5052"/>
                    <a:pt x="28" y="5205"/>
                  </a:cubicBezTo>
                  <a:cubicBezTo>
                    <a:pt x="1" y="5500"/>
                    <a:pt x="28" y="5802"/>
                    <a:pt x="85" y="6091"/>
                  </a:cubicBezTo>
                  <a:cubicBezTo>
                    <a:pt x="148" y="6381"/>
                    <a:pt x="250" y="6665"/>
                    <a:pt x="387" y="6927"/>
                  </a:cubicBezTo>
                  <a:cubicBezTo>
                    <a:pt x="649" y="7460"/>
                    <a:pt x="1046" y="7921"/>
                    <a:pt x="1535" y="8262"/>
                  </a:cubicBezTo>
                  <a:cubicBezTo>
                    <a:pt x="1740" y="8409"/>
                    <a:pt x="1961" y="8524"/>
                    <a:pt x="2194" y="8614"/>
                  </a:cubicBezTo>
                  <a:cubicBezTo>
                    <a:pt x="2432" y="8705"/>
                    <a:pt x="2677" y="8763"/>
                    <a:pt x="2933" y="8779"/>
                  </a:cubicBezTo>
                  <a:cubicBezTo>
                    <a:pt x="2999" y="8785"/>
                    <a:pt x="3066" y="8788"/>
                    <a:pt x="3133" y="8788"/>
                  </a:cubicBezTo>
                  <a:cubicBezTo>
                    <a:pt x="3320" y="8788"/>
                    <a:pt x="3509" y="8766"/>
                    <a:pt x="3689" y="8728"/>
                  </a:cubicBezTo>
                  <a:cubicBezTo>
                    <a:pt x="3927" y="8671"/>
                    <a:pt x="4154" y="8580"/>
                    <a:pt x="4365" y="8467"/>
                  </a:cubicBezTo>
                  <a:cubicBezTo>
                    <a:pt x="4399" y="8677"/>
                    <a:pt x="4449" y="8887"/>
                    <a:pt x="4535" y="9086"/>
                  </a:cubicBezTo>
                  <a:cubicBezTo>
                    <a:pt x="4625" y="9296"/>
                    <a:pt x="4740" y="9495"/>
                    <a:pt x="4876" y="9676"/>
                  </a:cubicBezTo>
                  <a:cubicBezTo>
                    <a:pt x="5018" y="9859"/>
                    <a:pt x="5176" y="10024"/>
                    <a:pt x="5359" y="10171"/>
                  </a:cubicBezTo>
                  <a:cubicBezTo>
                    <a:pt x="5722" y="10467"/>
                    <a:pt x="6154" y="10683"/>
                    <a:pt x="6608" y="10819"/>
                  </a:cubicBezTo>
                  <a:cubicBezTo>
                    <a:pt x="6954" y="10921"/>
                    <a:pt x="7316" y="10972"/>
                    <a:pt x="7676" y="10972"/>
                  </a:cubicBezTo>
                  <a:cubicBezTo>
                    <a:pt x="7796" y="10972"/>
                    <a:pt x="7916" y="10967"/>
                    <a:pt x="8035" y="10955"/>
                  </a:cubicBezTo>
                  <a:cubicBezTo>
                    <a:pt x="8518" y="10916"/>
                    <a:pt x="8989" y="10774"/>
                    <a:pt x="9416" y="10535"/>
                  </a:cubicBezTo>
                  <a:cubicBezTo>
                    <a:pt x="9632" y="10410"/>
                    <a:pt x="9831" y="10263"/>
                    <a:pt x="10007" y="10092"/>
                  </a:cubicBezTo>
                  <a:cubicBezTo>
                    <a:pt x="10240" y="9864"/>
                    <a:pt x="10421" y="9586"/>
                    <a:pt x="10558" y="9290"/>
                  </a:cubicBezTo>
                  <a:cubicBezTo>
                    <a:pt x="10581" y="9330"/>
                    <a:pt x="10597" y="9376"/>
                    <a:pt x="10620" y="9416"/>
                  </a:cubicBezTo>
                  <a:cubicBezTo>
                    <a:pt x="10700" y="9563"/>
                    <a:pt x="10802" y="9699"/>
                    <a:pt x="10904" y="9825"/>
                  </a:cubicBezTo>
                  <a:cubicBezTo>
                    <a:pt x="11116" y="10075"/>
                    <a:pt x="11376" y="10285"/>
                    <a:pt x="11654" y="10460"/>
                  </a:cubicBezTo>
                  <a:cubicBezTo>
                    <a:pt x="11945" y="10638"/>
                    <a:pt x="12257" y="10774"/>
                    <a:pt x="12575" y="10876"/>
                  </a:cubicBezTo>
                  <a:cubicBezTo>
                    <a:pt x="12899" y="10979"/>
                    <a:pt x="13229" y="11047"/>
                    <a:pt x="13570" y="11086"/>
                  </a:cubicBezTo>
                  <a:cubicBezTo>
                    <a:pt x="13743" y="11105"/>
                    <a:pt x="13917" y="11114"/>
                    <a:pt x="14092" y="11114"/>
                  </a:cubicBezTo>
                  <a:cubicBezTo>
                    <a:pt x="14607" y="11114"/>
                    <a:pt x="15125" y="11035"/>
                    <a:pt x="15621" y="10882"/>
                  </a:cubicBezTo>
                  <a:cubicBezTo>
                    <a:pt x="16309" y="10677"/>
                    <a:pt x="16956" y="10319"/>
                    <a:pt x="17497" y="9836"/>
                  </a:cubicBezTo>
                  <a:cubicBezTo>
                    <a:pt x="17757" y="9597"/>
                    <a:pt x="17990" y="9319"/>
                    <a:pt x="18184" y="9018"/>
                  </a:cubicBezTo>
                  <a:cubicBezTo>
                    <a:pt x="18275" y="8865"/>
                    <a:pt x="18360" y="8705"/>
                    <a:pt x="18433" y="8540"/>
                  </a:cubicBezTo>
                  <a:cubicBezTo>
                    <a:pt x="18433" y="8535"/>
                    <a:pt x="18439" y="8524"/>
                    <a:pt x="18446" y="8512"/>
                  </a:cubicBezTo>
                  <a:cubicBezTo>
                    <a:pt x="18485" y="8535"/>
                    <a:pt x="18525" y="8558"/>
                    <a:pt x="18564" y="8574"/>
                  </a:cubicBezTo>
                  <a:cubicBezTo>
                    <a:pt x="18643" y="8614"/>
                    <a:pt x="18729" y="8648"/>
                    <a:pt x="18814" y="8677"/>
                  </a:cubicBezTo>
                  <a:cubicBezTo>
                    <a:pt x="18973" y="8734"/>
                    <a:pt x="19144" y="8768"/>
                    <a:pt x="19314" y="8790"/>
                  </a:cubicBezTo>
                  <a:cubicBezTo>
                    <a:pt x="19441" y="8805"/>
                    <a:pt x="19568" y="8812"/>
                    <a:pt x="19696" y="8812"/>
                  </a:cubicBezTo>
                  <a:cubicBezTo>
                    <a:pt x="19912" y="8812"/>
                    <a:pt x="20128" y="8792"/>
                    <a:pt x="20343" y="8756"/>
                  </a:cubicBezTo>
                  <a:cubicBezTo>
                    <a:pt x="20684" y="8700"/>
                    <a:pt x="21014" y="8585"/>
                    <a:pt x="21331" y="8443"/>
                  </a:cubicBezTo>
                  <a:cubicBezTo>
                    <a:pt x="21627" y="8307"/>
                    <a:pt x="21906" y="8126"/>
                    <a:pt x="22150" y="7903"/>
                  </a:cubicBezTo>
                  <a:cubicBezTo>
                    <a:pt x="22548" y="7552"/>
                    <a:pt x="22837" y="7074"/>
                    <a:pt x="22928" y="6546"/>
                  </a:cubicBezTo>
                  <a:cubicBezTo>
                    <a:pt x="22946" y="6421"/>
                    <a:pt x="22957" y="6296"/>
                    <a:pt x="22962" y="6165"/>
                  </a:cubicBezTo>
                  <a:cubicBezTo>
                    <a:pt x="22962" y="6041"/>
                    <a:pt x="22952" y="5915"/>
                    <a:pt x="22928" y="5790"/>
                  </a:cubicBezTo>
                  <a:cubicBezTo>
                    <a:pt x="22894" y="5545"/>
                    <a:pt x="22821" y="5307"/>
                    <a:pt x="22718" y="5086"/>
                  </a:cubicBezTo>
                  <a:cubicBezTo>
                    <a:pt x="22519" y="4630"/>
                    <a:pt x="22201" y="4228"/>
                    <a:pt x="21814" y="3914"/>
                  </a:cubicBezTo>
                  <a:cubicBezTo>
                    <a:pt x="21428" y="3602"/>
                    <a:pt x="20962" y="3376"/>
                    <a:pt x="20463" y="3301"/>
                  </a:cubicBezTo>
                  <a:cubicBezTo>
                    <a:pt x="20337" y="3279"/>
                    <a:pt x="20206" y="3273"/>
                    <a:pt x="20082" y="3273"/>
                  </a:cubicBezTo>
                  <a:cubicBezTo>
                    <a:pt x="19939" y="3273"/>
                    <a:pt x="19797" y="3284"/>
                    <a:pt x="19655" y="3308"/>
                  </a:cubicBezTo>
                  <a:cubicBezTo>
                    <a:pt x="19434" y="3347"/>
                    <a:pt x="19223" y="3421"/>
                    <a:pt x="19018" y="3518"/>
                  </a:cubicBezTo>
                  <a:cubicBezTo>
                    <a:pt x="19008" y="3449"/>
                    <a:pt x="19002" y="3376"/>
                    <a:pt x="18984" y="3308"/>
                  </a:cubicBezTo>
                  <a:cubicBezTo>
                    <a:pt x="18963" y="3182"/>
                    <a:pt x="18916" y="3062"/>
                    <a:pt x="18866" y="2943"/>
                  </a:cubicBezTo>
                  <a:cubicBezTo>
                    <a:pt x="18826" y="2841"/>
                    <a:pt x="18769" y="2744"/>
                    <a:pt x="18712" y="2648"/>
                  </a:cubicBezTo>
                  <a:cubicBezTo>
                    <a:pt x="18451" y="2251"/>
                    <a:pt x="18058" y="1960"/>
                    <a:pt x="17627" y="1773"/>
                  </a:cubicBezTo>
                  <a:cubicBezTo>
                    <a:pt x="17166" y="1580"/>
                    <a:pt x="16673" y="1483"/>
                    <a:pt x="16172" y="1467"/>
                  </a:cubicBezTo>
                  <a:cubicBezTo>
                    <a:pt x="16110" y="1460"/>
                    <a:pt x="16047" y="1460"/>
                    <a:pt x="15991" y="1460"/>
                  </a:cubicBezTo>
                  <a:cubicBezTo>
                    <a:pt x="15803" y="1460"/>
                    <a:pt x="15621" y="1472"/>
                    <a:pt x="15439" y="1494"/>
                  </a:cubicBezTo>
                  <a:cubicBezTo>
                    <a:pt x="15195" y="1517"/>
                    <a:pt x="14950" y="1557"/>
                    <a:pt x="14712" y="1619"/>
                  </a:cubicBezTo>
                  <a:cubicBezTo>
                    <a:pt x="14450" y="1682"/>
                    <a:pt x="14200" y="1773"/>
                    <a:pt x="13956" y="1887"/>
                  </a:cubicBezTo>
                  <a:cubicBezTo>
                    <a:pt x="13945" y="1852"/>
                    <a:pt x="13933" y="1824"/>
                    <a:pt x="13922" y="1790"/>
                  </a:cubicBezTo>
                  <a:cubicBezTo>
                    <a:pt x="13870" y="1648"/>
                    <a:pt x="13797" y="1512"/>
                    <a:pt x="13718" y="1381"/>
                  </a:cubicBezTo>
                  <a:cubicBezTo>
                    <a:pt x="13632" y="1255"/>
                    <a:pt x="13536" y="1136"/>
                    <a:pt x="13434" y="1023"/>
                  </a:cubicBezTo>
                  <a:cubicBezTo>
                    <a:pt x="13332" y="914"/>
                    <a:pt x="13217" y="819"/>
                    <a:pt x="13093" y="722"/>
                  </a:cubicBezTo>
                  <a:cubicBezTo>
                    <a:pt x="12984" y="636"/>
                    <a:pt x="12865" y="562"/>
                    <a:pt x="12740" y="489"/>
                  </a:cubicBezTo>
                  <a:cubicBezTo>
                    <a:pt x="12603" y="415"/>
                    <a:pt x="12462" y="352"/>
                    <a:pt x="12320" y="295"/>
                  </a:cubicBezTo>
                  <a:cubicBezTo>
                    <a:pt x="12052" y="182"/>
                    <a:pt x="11774" y="108"/>
                    <a:pt x="11491" y="62"/>
                  </a:cubicBezTo>
                  <a:cubicBezTo>
                    <a:pt x="11234" y="22"/>
                    <a:pt x="10979"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3" name="Google Shape;2951;p40"/>
            <p:cNvSpPr>
              <a:spLocks noChangeArrowheads="1"/>
            </p:cNvSpPr>
            <p:nvPr/>
          </p:nvSpPr>
          <p:spPr bwMode="auto">
            <a:xfrm>
              <a:off x="5433081" y="668189"/>
              <a:ext cx="1229000" cy="575731"/>
            </a:xfrm>
            <a:custGeom>
              <a:avLst/>
              <a:gdLst>
                <a:gd name="T0" fmla="*/ 0 w 22333"/>
                <a:gd name="T1" fmla="*/ 0 h 10462"/>
                <a:gd name="T2" fmla="*/ 22333 w 22333"/>
                <a:gd name="T3" fmla="*/ 10462 h 10462"/>
              </a:gdLst>
              <a:ahLst/>
              <a:cxnLst/>
              <a:rect l="T0" t="T1" r="T2" b="T3"/>
              <a:pathLst>
                <a:path w="22333" h="10462" extrusionOk="0">
                  <a:moveTo>
                    <a:pt x="10236" y="0"/>
                  </a:moveTo>
                  <a:cubicBezTo>
                    <a:pt x="10202" y="0"/>
                    <a:pt x="10168" y="6"/>
                    <a:pt x="10134" y="6"/>
                  </a:cubicBezTo>
                  <a:cubicBezTo>
                    <a:pt x="9888" y="6"/>
                    <a:pt x="9633" y="29"/>
                    <a:pt x="9377" y="56"/>
                  </a:cubicBezTo>
                  <a:cubicBezTo>
                    <a:pt x="8797" y="136"/>
                    <a:pt x="8246" y="289"/>
                    <a:pt x="7729" y="499"/>
                  </a:cubicBezTo>
                  <a:cubicBezTo>
                    <a:pt x="7309" y="682"/>
                    <a:pt x="6906" y="915"/>
                    <a:pt x="6541" y="1199"/>
                  </a:cubicBezTo>
                  <a:lnTo>
                    <a:pt x="6554" y="1193"/>
                  </a:lnTo>
                  <a:cubicBezTo>
                    <a:pt x="6213" y="1461"/>
                    <a:pt x="5899" y="1767"/>
                    <a:pt x="5639" y="2102"/>
                  </a:cubicBezTo>
                  <a:cubicBezTo>
                    <a:pt x="5490" y="2301"/>
                    <a:pt x="5360" y="2505"/>
                    <a:pt x="5246" y="2710"/>
                  </a:cubicBezTo>
                  <a:cubicBezTo>
                    <a:pt x="5319" y="2796"/>
                    <a:pt x="5382" y="2880"/>
                    <a:pt x="5440" y="2966"/>
                  </a:cubicBezTo>
                  <a:cubicBezTo>
                    <a:pt x="5463" y="2995"/>
                    <a:pt x="5468" y="3034"/>
                    <a:pt x="5463" y="3074"/>
                  </a:cubicBezTo>
                  <a:cubicBezTo>
                    <a:pt x="5450" y="3113"/>
                    <a:pt x="5422" y="3153"/>
                    <a:pt x="5388" y="3176"/>
                  </a:cubicBezTo>
                  <a:cubicBezTo>
                    <a:pt x="5360" y="3187"/>
                    <a:pt x="5332" y="3199"/>
                    <a:pt x="5303" y="3199"/>
                  </a:cubicBezTo>
                  <a:cubicBezTo>
                    <a:pt x="5264" y="3199"/>
                    <a:pt x="5224" y="3182"/>
                    <a:pt x="5201" y="3153"/>
                  </a:cubicBezTo>
                  <a:cubicBezTo>
                    <a:pt x="5081" y="3017"/>
                    <a:pt x="4962" y="2903"/>
                    <a:pt x="4849" y="2807"/>
                  </a:cubicBezTo>
                  <a:cubicBezTo>
                    <a:pt x="4695" y="2693"/>
                    <a:pt x="4530" y="2597"/>
                    <a:pt x="4349" y="2523"/>
                  </a:cubicBezTo>
                  <a:cubicBezTo>
                    <a:pt x="4149" y="2443"/>
                    <a:pt x="3928" y="2381"/>
                    <a:pt x="3701" y="2347"/>
                  </a:cubicBezTo>
                  <a:cubicBezTo>
                    <a:pt x="3559" y="2329"/>
                    <a:pt x="3417" y="2324"/>
                    <a:pt x="3274" y="2324"/>
                  </a:cubicBezTo>
                  <a:cubicBezTo>
                    <a:pt x="3110" y="2324"/>
                    <a:pt x="2945" y="2335"/>
                    <a:pt x="2775" y="2358"/>
                  </a:cubicBezTo>
                  <a:cubicBezTo>
                    <a:pt x="2422" y="2408"/>
                    <a:pt x="2075" y="2505"/>
                    <a:pt x="1746" y="2642"/>
                  </a:cubicBezTo>
                  <a:cubicBezTo>
                    <a:pt x="1467" y="2762"/>
                    <a:pt x="1217" y="2909"/>
                    <a:pt x="990" y="3079"/>
                  </a:cubicBezTo>
                  <a:cubicBezTo>
                    <a:pt x="808" y="3221"/>
                    <a:pt x="649" y="3381"/>
                    <a:pt x="519" y="3546"/>
                  </a:cubicBezTo>
                  <a:cubicBezTo>
                    <a:pt x="394" y="3711"/>
                    <a:pt x="286" y="3892"/>
                    <a:pt x="205" y="4079"/>
                  </a:cubicBezTo>
                  <a:cubicBezTo>
                    <a:pt x="121" y="4278"/>
                    <a:pt x="64" y="4495"/>
                    <a:pt x="29" y="4710"/>
                  </a:cubicBezTo>
                  <a:cubicBezTo>
                    <a:pt x="1" y="4949"/>
                    <a:pt x="1" y="5193"/>
                    <a:pt x="29" y="5437"/>
                  </a:cubicBezTo>
                  <a:cubicBezTo>
                    <a:pt x="69" y="5699"/>
                    <a:pt x="144" y="5961"/>
                    <a:pt x="246" y="6211"/>
                  </a:cubicBezTo>
                  <a:cubicBezTo>
                    <a:pt x="360" y="6483"/>
                    <a:pt x="512" y="6738"/>
                    <a:pt x="695" y="6977"/>
                  </a:cubicBezTo>
                  <a:cubicBezTo>
                    <a:pt x="865" y="7199"/>
                    <a:pt x="1058" y="7393"/>
                    <a:pt x="1275" y="7563"/>
                  </a:cubicBezTo>
                  <a:cubicBezTo>
                    <a:pt x="1474" y="7711"/>
                    <a:pt x="1684" y="7836"/>
                    <a:pt x="1899" y="7932"/>
                  </a:cubicBezTo>
                  <a:cubicBezTo>
                    <a:pt x="2104" y="8012"/>
                    <a:pt x="2314" y="8068"/>
                    <a:pt x="2524" y="8102"/>
                  </a:cubicBezTo>
                  <a:cubicBezTo>
                    <a:pt x="2621" y="8114"/>
                    <a:pt x="2717" y="8120"/>
                    <a:pt x="2814" y="8120"/>
                  </a:cubicBezTo>
                  <a:cubicBezTo>
                    <a:pt x="2917" y="8120"/>
                    <a:pt x="3013" y="8114"/>
                    <a:pt x="3110" y="8102"/>
                  </a:cubicBezTo>
                  <a:cubicBezTo>
                    <a:pt x="3315" y="8068"/>
                    <a:pt x="3519" y="8012"/>
                    <a:pt x="3717" y="7932"/>
                  </a:cubicBezTo>
                  <a:cubicBezTo>
                    <a:pt x="3803" y="7892"/>
                    <a:pt x="3888" y="7853"/>
                    <a:pt x="3979" y="7802"/>
                  </a:cubicBezTo>
                  <a:lnTo>
                    <a:pt x="3990" y="7795"/>
                  </a:lnTo>
                  <a:cubicBezTo>
                    <a:pt x="3984" y="7619"/>
                    <a:pt x="3997" y="7449"/>
                    <a:pt x="4018" y="7278"/>
                  </a:cubicBezTo>
                  <a:cubicBezTo>
                    <a:pt x="4018" y="7250"/>
                    <a:pt x="4024" y="7222"/>
                    <a:pt x="4053" y="7199"/>
                  </a:cubicBezTo>
                  <a:cubicBezTo>
                    <a:pt x="4070" y="7176"/>
                    <a:pt x="4099" y="7165"/>
                    <a:pt x="4126" y="7165"/>
                  </a:cubicBezTo>
                  <a:cubicBezTo>
                    <a:pt x="4160" y="7165"/>
                    <a:pt x="4189" y="7176"/>
                    <a:pt x="4207" y="7199"/>
                  </a:cubicBezTo>
                  <a:cubicBezTo>
                    <a:pt x="4228" y="7216"/>
                    <a:pt x="4246" y="7250"/>
                    <a:pt x="4241" y="7278"/>
                  </a:cubicBezTo>
                  <a:cubicBezTo>
                    <a:pt x="4207" y="7523"/>
                    <a:pt x="4207" y="7761"/>
                    <a:pt x="4235" y="7994"/>
                  </a:cubicBezTo>
                  <a:cubicBezTo>
                    <a:pt x="4269" y="8199"/>
                    <a:pt x="4320" y="8393"/>
                    <a:pt x="4394" y="8579"/>
                  </a:cubicBezTo>
                  <a:cubicBezTo>
                    <a:pt x="4479" y="8773"/>
                    <a:pt x="4587" y="8961"/>
                    <a:pt x="4718" y="9132"/>
                  </a:cubicBezTo>
                  <a:cubicBezTo>
                    <a:pt x="4854" y="9308"/>
                    <a:pt x="5019" y="9466"/>
                    <a:pt x="5195" y="9609"/>
                  </a:cubicBezTo>
                  <a:cubicBezTo>
                    <a:pt x="5411" y="9773"/>
                    <a:pt x="5655" y="9909"/>
                    <a:pt x="5911" y="10024"/>
                  </a:cubicBezTo>
                  <a:cubicBezTo>
                    <a:pt x="6206" y="10142"/>
                    <a:pt x="6520" y="10228"/>
                    <a:pt x="6837" y="10273"/>
                  </a:cubicBezTo>
                  <a:cubicBezTo>
                    <a:pt x="6997" y="10296"/>
                    <a:pt x="7161" y="10307"/>
                    <a:pt x="7320" y="10307"/>
                  </a:cubicBezTo>
                  <a:cubicBezTo>
                    <a:pt x="7474" y="10307"/>
                    <a:pt x="7627" y="10296"/>
                    <a:pt x="7781" y="10279"/>
                  </a:cubicBezTo>
                  <a:cubicBezTo>
                    <a:pt x="8065" y="10239"/>
                    <a:pt x="8337" y="10165"/>
                    <a:pt x="8599" y="10058"/>
                  </a:cubicBezTo>
                  <a:cubicBezTo>
                    <a:pt x="8820" y="9961"/>
                    <a:pt x="9025" y="9841"/>
                    <a:pt x="9218" y="9699"/>
                  </a:cubicBezTo>
                  <a:cubicBezTo>
                    <a:pt x="9383" y="9568"/>
                    <a:pt x="9525" y="9432"/>
                    <a:pt x="9639" y="9290"/>
                  </a:cubicBezTo>
                  <a:cubicBezTo>
                    <a:pt x="9724" y="9171"/>
                    <a:pt x="9804" y="9046"/>
                    <a:pt x="9877" y="8904"/>
                  </a:cubicBezTo>
                  <a:cubicBezTo>
                    <a:pt x="9917" y="8841"/>
                    <a:pt x="9945" y="8773"/>
                    <a:pt x="9979" y="8705"/>
                  </a:cubicBezTo>
                  <a:cubicBezTo>
                    <a:pt x="10008" y="8648"/>
                    <a:pt x="10037" y="8592"/>
                    <a:pt x="10065" y="8540"/>
                  </a:cubicBezTo>
                  <a:cubicBezTo>
                    <a:pt x="10065" y="8477"/>
                    <a:pt x="10110" y="8427"/>
                    <a:pt x="10168" y="8409"/>
                  </a:cubicBezTo>
                  <a:cubicBezTo>
                    <a:pt x="10179" y="8403"/>
                    <a:pt x="10189" y="8403"/>
                    <a:pt x="10202" y="8403"/>
                  </a:cubicBezTo>
                  <a:cubicBezTo>
                    <a:pt x="10263" y="8403"/>
                    <a:pt x="10315" y="8443"/>
                    <a:pt x="10338" y="8506"/>
                  </a:cubicBezTo>
                  <a:cubicBezTo>
                    <a:pt x="10354" y="8563"/>
                    <a:pt x="10378" y="8620"/>
                    <a:pt x="10399" y="8676"/>
                  </a:cubicBezTo>
                  <a:cubicBezTo>
                    <a:pt x="10474" y="8852"/>
                    <a:pt x="10577" y="9017"/>
                    <a:pt x="10690" y="9177"/>
                  </a:cubicBezTo>
                  <a:cubicBezTo>
                    <a:pt x="10826" y="9347"/>
                    <a:pt x="10986" y="9507"/>
                    <a:pt x="11167" y="9654"/>
                  </a:cubicBezTo>
                  <a:cubicBezTo>
                    <a:pt x="11388" y="9825"/>
                    <a:pt x="11650" y="9972"/>
                    <a:pt x="11934" y="10097"/>
                  </a:cubicBezTo>
                  <a:cubicBezTo>
                    <a:pt x="12292" y="10250"/>
                    <a:pt x="12691" y="10359"/>
                    <a:pt x="13105" y="10415"/>
                  </a:cubicBezTo>
                  <a:cubicBezTo>
                    <a:pt x="13315" y="10444"/>
                    <a:pt x="13531" y="10461"/>
                    <a:pt x="13747" y="10461"/>
                  </a:cubicBezTo>
                  <a:cubicBezTo>
                    <a:pt x="13952" y="10461"/>
                    <a:pt x="14162" y="10444"/>
                    <a:pt x="14367" y="10420"/>
                  </a:cubicBezTo>
                  <a:lnTo>
                    <a:pt x="14383" y="10415"/>
                  </a:lnTo>
                  <a:cubicBezTo>
                    <a:pt x="14832" y="10352"/>
                    <a:pt x="15269" y="10234"/>
                    <a:pt x="15679" y="10063"/>
                  </a:cubicBezTo>
                  <a:cubicBezTo>
                    <a:pt x="16054" y="9904"/>
                    <a:pt x="16400" y="9699"/>
                    <a:pt x="16714" y="9460"/>
                  </a:cubicBezTo>
                  <a:cubicBezTo>
                    <a:pt x="16969" y="9256"/>
                    <a:pt x="17196" y="9035"/>
                    <a:pt x="17383" y="8791"/>
                  </a:cubicBezTo>
                  <a:cubicBezTo>
                    <a:pt x="17582" y="8540"/>
                    <a:pt x="17742" y="8267"/>
                    <a:pt x="17861" y="7978"/>
                  </a:cubicBezTo>
                  <a:cubicBezTo>
                    <a:pt x="17895" y="7898"/>
                    <a:pt x="17923" y="7824"/>
                    <a:pt x="17941" y="7761"/>
                  </a:cubicBezTo>
                  <a:cubicBezTo>
                    <a:pt x="17957" y="7722"/>
                    <a:pt x="17968" y="7682"/>
                    <a:pt x="17981" y="7643"/>
                  </a:cubicBezTo>
                  <a:cubicBezTo>
                    <a:pt x="17997" y="7580"/>
                    <a:pt x="18015" y="7517"/>
                    <a:pt x="18036" y="7461"/>
                  </a:cubicBezTo>
                  <a:cubicBezTo>
                    <a:pt x="18054" y="7404"/>
                    <a:pt x="18105" y="7364"/>
                    <a:pt x="18162" y="7364"/>
                  </a:cubicBezTo>
                  <a:cubicBezTo>
                    <a:pt x="18167" y="7364"/>
                    <a:pt x="18180" y="7364"/>
                    <a:pt x="18196" y="7370"/>
                  </a:cubicBezTo>
                  <a:cubicBezTo>
                    <a:pt x="18225" y="7375"/>
                    <a:pt x="18253" y="7398"/>
                    <a:pt x="18270" y="7427"/>
                  </a:cubicBezTo>
                  <a:cubicBezTo>
                    <a:pt x="18287" y="7461"/>
                    <a:pt x="18287" y="7488"/>
                    <a:pt x="18282" y="7529"/>
                  </a:cubicBezTo>
                  <a:cubicBezTo>
                    <a:pt x="18264" y="7648"/>
                    <a:pt x="18236" y="7768"/>
                    <a:pt x="18191" y="7898"/>
                  </a:cubicBezTo>
                  <a:lnTo>
                    <a:pt x="18264" y="7926"/>
                  </a:lnTo>
                  <a:cubicBezTo>
                    <a:pt x="18298" y="7944"/>
                    <a:pt x="18316" y="7949"/>
                    <a:pt x="18343" y="7960"/>
                  </a:cubicBezTo>
                  <a:cubicBezTo>
                    <a:pt x="18412" y="7983"/>
                    <a:pt x="18480" y="8007"/>
                    <a:pt x="18542" y="8028"/>
                  </a:cubicBezTo>
                  <a:cubicBezTo>
                    <a:pt x="18679" y="8063"/>
                    <a:pt x="18815" y="8097"/>
                    <a:pt x="18957" y="8114"/>
                  </a:cubicBezTo>
                  <a:cubicBezTo>
                    <a:pt x="19082" y="8131"/>
                    <a:pt x="19219" y="8136"/>
                    <a:pt x="19355" y="8136"/>
                  </a:cubicBezTo>
                  <a:cubicBezTo>
                    <a:pt x="19503" y="8136"/>
                    <a:pt x="19657" y="8131"/>
                    <a:pt x="19809" y="8109"/>
                  </a:cubicBezTo>
                  <a:cubicBezTo>
                    <a:pt x="20134" y="8063"/>
                    <a:pt x="20446" y="7973"/>
                    <a:pt x="20748" y="7853"/>
                  </a:cubicBezTo>
                  <a:cubicBezTo>
                    <a:pt x="21009" y="7734"/>
                    <a:pt x="21248" y="7598"/>
                    <a:pt x="21458" y="7438"/>
                  </a:cubicBezTo>
                  <a:cubicBezTo>
                    <a:pt x="21629" y="7302"/>
                    <a:pt x="21776" y="7154"/>
                    <a:pt x="21901" y="7000"/>
                  </a:cubicBezTo>
                  <a:cubicBezTo>
                    <a:pt x="22009" y="6858"/>
                    <a:pt x="22100" y="6704"/>
                    <a:pt x="22169" y="6546"/>
                  </a:cubicBezTo>
                  <a:cubicBezTo>
                    <a:pt x="22237" y="6381"/>
                    <a:pt x="22287" y="6205"/>
                    <a:pt x="22310" y="6029"/>
                  </a:cubicBezTo>
                  <a:cubicBezTo>
                    <a:pt x="22332" y="5841"/>
                    <a:pt x="22332" y="5665"/>
                    <a:pt x="22310" y="5484"/>
                  </a:cubicBezTo>
                  <a:cubicBezTo>
                    <a:pt x="22282" y="5272"/>
                    <a:pt x="22219" y="5057"/>
                    <a:pt x="22135" y="4852"/>
                  </a:cubicBezTo>
                  <a:cubicBezTo>
                    <a:pt x="22043" y="4631"/>
                    <a:pt x="21912" y="4415"/>
                    <a:pt x="21765" y="4215"/>
                  </a:cubicBezTo>
                  <a:cubicBezTo>
                    <a:pt x="21605" y="4011"/>
                    <a:pt x="21424" y="3829"/>
                    <a:pt x="21219" y="3670"/>
                  </a:cubicBezTo>
                  <a:cubicBezTo>
                    <a:pt x="21031" y="3528"/>
                    <a:pt x="20832" y="3415"/>
                    <a:pt x="20634" y="3324"/>
                  </a:cubicBezTo>
                  <a:lnTo>
                    <a:pt x="20617" y="3324"/>
                  </a:lnTo>
                  <a:cubicBezTo>
                    <a:pt x="20423" y="3239"/>
                    <a:pt x="20219" y="3182"/>
                    <a:pt x="20003" y="3148"/>
                  </a:cubicBezTo>
                  <a:lnTo>
                    <a:pt x="19992" y="3148"/>
                  </a:lnTo>
                  <a:cubicBezTo>
                    <a:pt x="19901" y="3137"/>
                    <a:pt x="19804" y="3131"/>
                    <a:pt x="19707" y="3131"/>
                  </a:cubicBezTo>
                  <a:cubicBezTo>
                    <a:pt x="19617" y="3131"/>
                    <a:pt x="19526" y="3137"/>
                    <a:pt x="19434" y="3148"/>
                  </a:cubicBezTo>
                  <a:cubicBezTo>
                    <a:pt x="19237" y="3176"/>
                    <a:pt x="19037" y="3227"/>
                    <a:pt x="18849" y="3307"/>
                  </a:cubicBezTo>
                  <a:cubicBezTo>
                    <a:pt x="18799" y="3329"/>
                    <a:pt x="18742" y="3358"/>
                    <a:pt x="18691" y="3386"/>
                  </a:cubicBezTo>
                  <a:cubicBezTo>
                    <a:pt x="18684" y="3438"/>
                    <a:pt x="18684" y="3489"/>
                    <a:pt x="18679" y="3540"/>
                  </a:cubicBezTo>
                  <a:cubicBezTo>
                    <a:pt x="18673" y="3602"/>
                    <a:pt x="18668" y="3664"/>
                    <a:pt x="18657" y="3727"/>
                  </a:cubicBezTo>
                  <a:lnTo>
                    <a:pt x="18645" y="3779"/>
                  </a:lnTo>
                  <a:cubicBezTo>
                    <a:pt x="18645" y="3813"/>
                    <a:pt x="18616" y="3840"/>
                    <a:pt x="18589" y="3858"/>
                  </a:cubicBezTo>
                  <a:cubicBezTo>
                    <a:pt x="18571" y="3869"/>
                    <a:pt x="18548" y="3874"/>
                    <a:pt x="18526" y="3874"/>
                  </a:cubicBezTo>
                  <a:cubicBezTo>
                    <a:pt x="18514" y="3874"/>
                    <a:pt x="18503" y="3869"/>
                    <a:pt x="18492" y="3869"/>
                  </a:cubicBezTo>
                  <a:cubicBezTo>
                    <a:pt x="18440" y="3853"/>
                    <a:pt x="18401" y="3806"/>
                    <a:pt x="18401" y="3745"/>
                  </a:cubicBezTo>
                  <a:cubicBezTo>
                    <a:pt x="18395" y="3670"/>
                    <a:pt x="18390" y="3591"/>
                    <a:pt x="18377" y="3506"/>
                  </a:cubicBezTo>
                  <a:lnTo>
                    <a:pt x="18372" y="3494"/>
                  </a:lnTo>
                  <a:cubicBezTo>
                    <a:pt x="18361" y="3392"/>
                    <a:pt x="18343" y="3273"/>
                    <a:pt x="18309" y="3165"/>
                  </a:cubicBezTo>
                  <a:cubicBezTo>
                    <a:pt x="18287" y="3063"/>
                    <a:pt x="18253" y="2961"/>
                    <a:pt x="18207" y="2858"/>
                  </a:cubicBezTo>
                  <a:cubicBezTo>
                    <a:pt x="18139" y="2699"/>
                    <a:pt x="18054" y="2552"/>
                    <a:pt x="17952" y="2421"/>
                  </a:cubicBezTo>
                  <a:cubicBezTo>
                    <a:pt x="17850" y="2290"/>
                    <a:pt x="17724" y="2164"/>
                    <a:pt x="17588" y="2051"/>
                  </a:cubicBezTo>
                  <a:cubicBezTo>
                    <a:pt x="17406" y="1915"/>
                    <a:pt x="17196" y="1795"/>
                    <a:pt x="16969" y="1699"/>
                  </a:cubicBezTo>
                  <a:cubicBezTo>
                    <a:pt x="16662" y="1568"/>
                    <a:pt x="16321" y="1482"/>
                    <a:pt x="15951" y="1432"/>
                  </a:cubicBezTo>
                  <a:cubicBezTo>
                    <a:pt x="15747" y="1403"/>
                    <a:pt x="15542" y="1392"/>
                    <a:pt x="15332" y="1392"/>
                  </a:cubicBezTo>
                  <a:cubicBezTo>
                    <a:pt x="15128" y="1392"/>
                    <a:pt x="14918" y="1403"/>
                    <a:pt x="14708" y="1432"/>
                  </a:cubicBezTo>
                  <a:cubicBezTo>
                    <a:pt x="14349" y="1482"/>
                    <a:pt x="14020" y="1568"/>
                    <a:pt x="13730" y="1687"/>
                  </a:cubicBezTo>
                  <a:cubicBezTo>
                    <a:pt x="13707" y="1699"/>
                    <a:pt x="13685" y="1710"/>
                    <a:pt x="13662" y="1721"/>
                  </a:cubicBezTo>
                  <a:cubicBezTo>
                    <a:pt x="13667" y="1761"/>
                    <a:pt x="13672" y="1802"/>
                    <a:pt x="13679" y="1841"/>
                  </a:cubicBezTo>
                  <a:cubicBezTo>
                    <a:pt x="13685" y="1886"/>
                    <a:pt x="13685" y="1920"/>
                    <a:pt x="13667" y="1954"/>
                  </a:cubicBezTo>
                  <a:cubicBezTo>
                    <a:pt x="13651" y="1988"/>
                    <a:pt x="13617" y="2012"/>
                    <a:pt x="13582" y="2017"/>
                  </a:cubicBezTo>
                  <a:cubicBezTo>
                    <a:pt x="13570" y="2022"/>
                    <a:pt x="13559" y="2022"/>
                    <a:pt x="13548" y="2022"/>
                  </a:cubicBezTo>
                  <a:cubicBezTo>
                    <a:pt x="13502" y="2022"/>
                    <a:pt x="13452" y="2006"/>
                    <a:pt x="13428" y="1954"/>
                  </a:cubicBezTo>
                  <a:cubicBezTo>
                    <a:pt x="13407" y="1915"/>
                    <a:pt x="13389" y="1863"/>
                    <a:pt x="13372" y="1818"/>
                  </a:cubicBezTo>
                  <a:lnTo>
                    <a:pt x="13366" y="1802"/>
                  </a:lnTo>
                  <a:cubicBezTo>
                    <a:pt x="13360" y="1784"/>
                    <a:pt x="13355" y="1767"/>
                    <a:pt x="13344" y="1750"/>
                  </a:cubicBezTo>
                  <a:cubicBezTo>
                    <a:pt x="13247" y="1517"/>
                    <a:pt x="13134" y="1324"/>
                    <a:pt x="13014" y="1165"/>
                  </a:cubicBezTo>
                  <a:cubicBezTo>
                    <a:pt x="12888" y="1011"/>
                    <a:pt x="12746" y="863"/>
                    <a:pt x="12581" y="738"/>
                  </a:cubicBezTo>
                  <a:cubicBezTo>
                    <a:pt x="12371" y="574"/>
                    <a:pt x="12133" y="438"/>
                    <a:pt x="11866" y="318"/>
                  </a:cubicBezTo>
                  <a:cubicBezTo>
                    <a:pt x="11548" y="187"/>
                    <a:pt x="11196" y="90"/>
                    <a:pt x="10832" y="40"/>
                  </a:cubicBezTo>
                  <a:cubicBezTo>
                    <a:pt x="10638" y="16"/>
                    <a:pt x="10446" y="0"/>
                    <a:pt x="1023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4" name="Google Shape;2952;p40"/>
            <p:cNvSpPr>
              <a:spLocks noChangeArrowheads="1"/>
            </p:cNvSpPr>
            <p:nvPr/>
          </p:nvSpPr>
          <p:spPr bwMode="auto">
            <a:xfrm>
              <a:off x="5692722" y="1131936"/>
              <a:ext cx="297936" cy="70054"/>
            </a:xfrm>
            <a:custGeom>
              <a:avLst/>
              <a:gdLst>
                <a:gd name="T0" fmla="*/ 0 w 5414"/>
                <a:gd name="T1" fmla="*/ 0 h 1273"/>
                <a:gd name="T2" fmla="*/ 5414 w 5414"/>
                <a:gd name="T3" fmla="*/ 1273 h 1273"/>
              </a:gdLst>
              <a:ahLst/>
              <a:cxnLst/>
              <a:rect l="T0" t="T1" r="T2" b="T3"/>
              <a:pathLst>
                <a:path w="5414" h="1273" extrusionOk="0">
                  <a:moveTo>
                    <a:pt x="5414" y="1"/>
                  </a:moveTo>
                  <a:cubicBezTo>
                    <a:pt x="5374" y="24"/>
                    <a:pt x="5353" y="63"/>
                    <a:pt x="5347" y="102"/>
                  </a:cubicBezTo>
                  <a:lnTo>
                    <a:pt x="5347" y="107"/>
                  </a:lnTo>
                  <a:cubicBezTo>
                    <a:pt x="5353" y="63"/>
                    <a:pt x="5374" y="24"/>
                    <a:pt x="5414" y="1"/>
                  </a:cubicBezTo>
                  <a:close/>
                  <a:moveTo>
                    <a:pt x="1" y="705"/>
                  </a:moveTo>
                  <a:lnTo>
                    <a:pt x="1" y="705"/>
                  </a:lnTo>
                  <a:cubicBezTo>
                    <a:pt x="119" y="858"/>
                    <a:pt x="255" y="999"/>
                    <a:pt x="409" y="1125"/>
                  </a:cubicBezTo>
                  <a:cubicBezTo>
                    <a:pt x="255" y="994"/>
                    <a:pt x="119" y="858"/>
                    <a:pt x="1" y="705"/>
                  </a:cubicBezTo>
                  <a:close/>
                  <a:moveTo>
                    <a:pt x="4920" y="863"/>
                  </a:moveTo>
                  <a:cubicBezTo>
                    <a:pt x="4807" y="1005"/>
                    <a:pt x="4665" y="1141"/>
                    <a:pt x="4500" y="1272"/>
                  </a:cubicBezTo>
                  <a:cubicBezTo>
                    <a:pt x="4671" y="1141"/>
                    <a:pt x="4807" y="1005"/>
                    <a:pt x="4920" y="863"/>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5" name="Google Shape;2953;p40"/>
            <p:cNvSpPr>
              <a:spLocks noChangeArrowheads="1"/>
            </p:cNvSpPr>
            <p:nvPr/>
          </p:nvSpPr>
          <p:spPr bwMode="auto">
            <a:xfrm>
              <a:off x="5439079" y="987700"/>
              <a:ext cx="629826" cy="247748"/>
            </a:xfrm>
            <a:custGeom>
              <a:avLst/>
              <a:gdLst>
                <a:gd name="T0" fmla="*/ 0 w 11445"/>
                <a:gd name="T1" fmla="*/ 0 h 4502"/>
                <a:gd name="T2" fmla="*/ 11445 w 11445"/>
                <a:gd name="T3" fmla="*/ 4502 h 4502"/>
              </a:gdLst>
              <a:ahLst/>
              <a:cxnLst/>
              <a:rect l="T0" t="T1" r="T2" b="T3"/>
              <a:pathLst>
                <a:path w="11445" h="4502" extrusionOk="0">
                  <a:moveTo>
                    <a:pt x="1" y="1"/>
                  </a:moveTo>
                  <a:cubicBezTo>
                    <a:pt x="1" y="1"/>
                    <a:pt x="1" y="2"/>
                    <a:pt x="2" y="3"/>
                  </a:cubicBezTo>
                  <a:cubicBezTo>
                    <a:pt x="1" y="3"/>
                    <a:pt x="1" y="2"/>
                    <a:pt x="1" y="1"/>
                  </a:cubicBezTo>
                  <a:close/>
                  <a:moveTo>
                    <a:pt x="2" y="3"/>
                  </a:moveTo>
                  <a:cubicBezTo>
                    <a:pt x="7" y="26"/>
                    <a:pt x="12" y="54"/>
                    <a:pt x="23" y="75"/>
                  </a:cubicBezTo>
                  <a:cubicBezTo>
                    <a:pt x="51" y="189"/>
                    <a:pt x="91" y="297"/>
                    <a:pt x="137" y="405"/>
                  </a:cubicBezTo>
                  <a:cubicBezTo>
                    <a:pt x="148" y="433"/>
                    <a:pt x="165" y="467"/>
                    <a:pt x="177" y="496"/>
                  </a:cubicBezTo>
                  <a:cubicBezTo>
                    <a:pt x="279" y="722"/>
                    <a:pt x="410" y="945"/>
                    <a:pt x="563" y="1149"/>
                  </a:cubicBezTo>
                  <a:cubicBezTo>
                    <a:pt x="568" y="1155"/>
                    <a:pt x="581" y="1166"/>
                    <a:pt x="586" y="1178"/>
                  </a:cubicBezTo>
                  <a:cubicBezTo>
                    <a:pt x="688" y="1307"/>
                    <a:pt x="801" y="1427"/>
                    <a:pt x="921" y="1546"/>
                  </a:cubicBezTo>
                  <a:cubicBezTo>
                    <a:pt x="1001" y="1621"/>
                    <a:pt x="1080" y="1689"/>
                    <a:pt x="1166" y="1757"/>
                  </a:cubicBezTo>
                  <a:cubicBezTo>
                    <a:pt x="1290" y="1853"/>
                    <a:pt x="1421" y="1939"/>
                    <a:pt x="1557" y="2007"/>
                  </a:cubicBezTo>
                  <a:cubicBezTo>
                    <a:pt x="1631" y="2052"/>
                    <a:pt x="1711" y="2086"/>
                    <a:pt x="1790" y="2120"/>
                  </a:cubicBezTo>
                  <a:cubicBezTo>
                    <a:pt x="1921" y="2177"/>
                    <a:pt x="2052" y="2217"/>
                    <a:pt x="2183" y="2251"/>
                  </a:cubicBezTo>
                  <a:cubicBezTo>
                    <a:pt x="2262" y="2269"/>
                    <a:pt x="2336" y="2285"/>
                    <a:pt x="2415" y="2296"/>
                  </a:cubicBezTo>
                  <a:cubicBezTo>
                    <a:pt x="2512" y="2308"/>
                    <a:pt x="2608" y="2314"/>
                    <a:pt x="2705" y="2314"/>
                  </a:cubicBezTo>
                  <a:cubicBezTo>
                    <a:pt x="2808" y="2314"/>
                    <a:pt x="2904" y="2308"/>
                    <a:pt x="3001" y="2296"/>
                  </a:cubicBezTo>
                  <a:cubicBezTo>
                    <a:pt x="3086" y="2280"/>
                    <a:pt x="3172" y="2262"/>
                    <a:pt x="3256" y="2240"/>
                  </a:cubicBezTo>
                  <a:cubicBezTo>
                    <a:pt x="3279" y="2235"/>
                    <a:pt x="3301" y="2228"/>
                    <a:pt x="3324" y="2222"/>
                  </a:cubicBezTo>
                  <a:cubicBezTo>
                    <a:pt x="3369" y="2212"/>
                    <a:pt x="3416" y="2194"/>
                    <a:pt x="3461" y="2183"/>
                  </a:cubicBezTo>
                  <a:cubicBezTo>
                    <a:pt x="3513" y="2167"/>
                    <a:pt x="3558" y="2149"/>
                    <a:pt x="3608" y="2126"/>
                  </a:cubicBezTo>
                  <a:cubicBezTo>
                    <a:pt x="3631" y="2115"/>
                    <a:pt x="3654" y="2104"/>
                    <a:pt x="3676" y="2092"/>
                  </a:cubicBezTo>
                  <a:cubicBezTo>
                    <a:pt x="3728" y="2070"/>
                    <a:pt x="3773" y="2047"/>
                    <a:pt x="3825" y="2018"/>
                  </a:cubicBezTo>
                  <a:cubicBezTo>
                    <a:pt x="3841" y="2012"/>
                    <a:pt x="3854" y="2002"/>
                    <a:pt x="3870" y="1996"/>
                  </a:cubicBezTo>
                  <a:lnTo>
                    <a:pt x="3881" y="1989"/>
                  </a:lnTo>
                  <a:lnTo>
                    <a:pt x="3881" y="1984"/>
                  </a:lnTo>
                  <a:cubicBezTo>
                    <a:pt x="3875" y="1865"/>
                    <a:pt x="3881" y="1745"/>
                    <a:pt x="3893" y="1626"/>
                  </a:cubicBezTo>
                  <a:cubicBezTo>
                    <a:pt x="3671" y="1711"/>
                    <a:pt x="3484" y="1774"/>
                    <a:pt x="3301" y="1819"/>
                  </a:cubicBezTo>
                  <a:cubicBezTo>
                    <a:pt x="3097" y="1865"/>
                    <a:pt x="2892" y="1894"/>
                    <a:pt x="2694" y="1894"/>
                  </a:cubicBezTo>
                  <a:lnTo>
                    <a:pt x="2671" y="1894"/>
                  </a:lnTo>
                  <a:cubicBezTo>
                    <a:pt x="2472" y="1882"/>
                    <a:pt x="2268" y="1853"/>
                    <a:pt x="2063" y="1797"/>
                  </a:cubicBezTo>
                  <a:cubicBezTo>
                    <a:pt x="1830" y="1729"/>
                    <a:pt x="1609" y="1632"/>
                    <a:pt x="1392" y="1506"/>
                  </a:cubicBezTo>
                  <a:cubicBezTo>
                    <a:pt x="1137" y="1348"/>
                    <a:pt x="893" y="1155"/>
                    <a:pt x="671" y="921"/>
                  </a:cubicBezTo>
                  <a:cubicBezTo>
                    <a:pt x="416" y="654"/>
                    <a:pt x="193" y="347"/>
                    <a:pt x="6" y="6"/>
                  </a:cubicBezTo>
                  <a:cubicBezTo>
                    <a:pt x="4" y="6"/>
                    <a:pt x="2" y="5"/>
                    <a:pt x="2" y="3"/>
                  </a:cubicBezTo>
                  <a:close/>
                  <a:moveTo>
                    <a:pt x="4814" y="1251"/>
                  </a:moveTo>
                  <a:cubicBezTo>
                    <a:pt x="4801" y="1251"/>
                    <a:pt x="4790" y="1257"/>
                    <a:pt x="4785" y="1257"/>
                  </a:cubicBezTo>
                  <a:cubicBezTo>
                    <a:pt x="4609" y="1325"/>
                    <a:pt x="4433" y="1399"/>
                    <a:pt x="4256" y="1472"/>
                  </a:cubicBezTo>
                  <a:cubicBezTo>
                    <a:pt x="4216" y="1490"/>
                    <a:pt x="4171" y="1512"/>
                    <a:pt x="4126" y="1530"/>
                  </a:cubicBezTo>
                  <a:cubicBezTo>
                    <a:pt x="4119" y="1558"/>
                    <a:pt x="4119" y="1592"/>
                    <a:pt x="4114" y="1621"/>
                  </a:cubicBezTo>
                  <a:cubicBezTo>
                    <a:pt x="4103" y="1785"/>
                    <a:pt x="4103" y="1950"/>
                    <a:pt x="4119" y="2109"/>
                  </a:cubicBezTo>
                  <a:cubicBezTo>
                    <a:pt x="4119" y="2138"/>
                    <a:pt x="4126" y="2167"/>
                    <a:pt x="4126" y="2188"/>
                  </a:cubicBezTo>
                  <a:cubicBezTo>
                    <a:pt x="4132" y="2217"/>
                    <a:pt x="4137" y="2246"/>
                    <a:pt x="4143" y="2274"/>
                  </a:cubicBezTo>
                  <a:cubicBezTo>
                    <a:pt x="4171" y="2445"/>
                    <a:pt x="4222" y="2615"/>
                    <a:pt x="4285" y="2773"/>
                  </a:cubicBezTo>
                  <a:cubicBezTo>
                    <a:pt x="4358" y="2944"/>
                    <a:pt x="4450" y="3109"/>
                    <a:pt x="4563" y="3263"/>
                  </a:cubicBezTo>
                  <a:cubicBezTo>
                    <a:pt x="4580" y="3285"/>
                    <a:pt x="4591" y="3303"/>
                    <a:pt x="4609" y="3326"/>
                  </a:cubicBezTo>
                  <a:cubicBezTo>
                    <a:pt x="4728" y="3478"/>
                    <a:pt x="4864" y="3615"/>
                    <a:pt x="5018" y="3746"/>
                  </a:cubicBezTo>
                  <a:cubicBezTo>
                    <a:pt x="5040" y="3762"/>
                    <a:pt x="5063" y="3780"/>
                    <a:pt x="5086" y="3803"/>
                  </a:cubicBezTo>
                  <a:cubicBezTo>
                    <a:pt x="5302" y="3967"/>
                    <a:pt x="5546" y="4103"/>
                    <a:pt x="5802" y="4218"/>
                  </a:cubicBezTo>
                  <a:cubicBezTo>
                    <a:pt x="6041" y="4314"/>
                    <a:pt x="6296" y="4388"/>
                    <a:pt x="6558" y="4439"/>
                  </a:cubicBezTo>
                  <a:cubicBezTo>
                    <a:pt x="6615" y="4451"/>
                    <a:pt x="6671" y="4462"/>
                    <a:pt x="6728" y="4467"/>
                  </a:cubicBezTo>
                  <a:cubicBezTo>
                    <a:pt x="6888" y="4490"/>
                    <a:pt x="7052" y="4501"/>
                    <a:pt x="7211" y="4501"/>
                  </a:cubicBezTo>
                  <a:cubicBezTo>
                    <a:pt x="7365" y="4501"/>
                    <a:pt x="7518" y="4490"/>
                    <a:pt x="7672" y="4473"/>
                  </a:cubicBezTo>
                  <a:cubicBezTo>
                    <a:pt x="7956" y="4433"/>
                    <a:pt x="8228" y="4359"/>
                    <a:pt x="8490" y="4252"/>
                  </a:cubicBezTo>
                  <a:cubicBezTo>
                    <a:pt x="8711" y="4155"/>
                    <a:pt x="8916" y="4035"/>
                    <a:pt x="9109" y="3893"/>
                  </a:cubicBezTo>
                  <a:cubicBezTo>
                    <a:pt x="9274" y="3762"/>
                    <a:pt x="9416" y="3626"/>
                    <a:pt x="9530" y="3484"/>
                  </a:cubicBezTo>
                  <a:cubicBezTo>
                    <a:pt x="9575" y="3421"/>
                    <a:pt x="9621" y="3353"/>
                    <a:pt x="9666" y="3279"/>
                  </a:cubicBezTo>
                  <a:cubicBezTo>
                    <a:pt x="9700" y="3223"/>
                    <a:pt x="9740" y="3161"/>
                    <a:pt x="9768" y="3098"/>
                  </a:cubicBezTo>
                  <a:cubicBezTo>
                    <a:pt x="9791" y="3064"/>
                    <a:pt x="9808" y="3030"/>
                    <a:pt x="9825" y="2990"/>
                  </a:cubicBezTo>
                  <a:cubicBezTo>
                    <a:pt x="9842" y="2962"/>
                    <a:pt x="9860" y="2933"/>
                    <a:pt x="9870" y="2899"/>
                  </a:cubicBezTo>
                  <a:cubicBezTo>
                    <a:pt x="9876" y="2888"/>
                    <a:pt x="9881" y="2876"/>
                    <a:pt x="9888" y="2865"/>
                  </a:cubicBezTo>
                  <a:cubicBezTo>
                    <a:pt x="9910" y="2820"/>
                    <a:pt x="9933" y="2780"/>
                    <a:pt x="9956" y="2734"/>
                  </a:cubicBezTo>
                  <a:lnTo>
                    <a:pt x="9956" y="2728"/>
                  </a:lnTo>
                  <a:cubicBezTo>
                    <a:pt x="9962" y="2683"/>
                    <a:pt x="9984" y="2644"/>
                    <a:pt x="10025" y="2621"/>
                  </a:cubicBezTo>
                  <a:cubicBezTo>
                    <a:pt x="10035" y="2610"/>
                    <a:pt x="10046" y="2603"/>
                    <a:pt x="10059" y="2603"/>
                  </a:cubicBezTo>
                  <a:cubicBezTo>
                    <a:pt x="10064" y="2603"/>
                    <a:pt x="10070" y="2597"/>
                    <a:pt x="10075" y="2597"/>
                  </a:cubicBezTo>
                  <a:lnTo>
                    <a:pt x="10093" y="2597"/>
                  </a:lnTo>
                  <a:cubicBezTo>
                    <a:pt x="10138" y="2597"/>
                    <a:pt x="10177" y="2621"/>
                    <a:pt x="10200" y="2655"/>
                  </a:cubicBezTo>
                  <a:cubicBezTo>
                    <a:pt x="10211" y="2666"/>
                    <a:pt x="10222" y="2683"/>
                    <a:pt x="10229" y="2700"/>
                  </a:cubicBezTo>
                  <a:cubicBezTo>
                    <a:pt x="10245" y="2757"/>
                    <a:pt x="10269" y="2814"/>
                    <a:pt x="10290" y="2870"/>
                  </a:cubicBezTo>
                  <a:cubicBezTo>
                    <a:pt x="10325" y="2951"/>
                    <a:pt x="10365" y="3024"/>
                    <a:pt x="10405" y="3103"/>
                  </a:cubicBezTo>
                  <a:cubicBezTo>
                    <a:pt x="10461" y="3195"/>
                    <a:pt x="10518" y="3285"/>
                    <a:pt x="10581" y="3371"/>
                  </a:cubicBezTo>
                  <a:cubicBezTo>
                    <a:pt x="10610" y="3410"/>
                    <a:pt x="10644" y="3444"/>
                    <a:pt x="10678" y="3484"/>
                  </a:cubicBezTo>
                  <a:cubicBezTo>
                    <a:pt x="10700" y="3513"/>
                    <a:pt x="10728" y="3547"/>
                    <a:pt x="10762" y="3575"/>
                  </a:cubicBezTo>
                  <a:cubicBezTo>
                    <a:pt x="10854" y="3672"/>
                    <a:pt x="10951" y="3762"/>
                    <a:pt x="11058" y="3848"/>
                  </a:cubicBezTo>
                  <a:cubicBezTo>
                    <a:pt x="11116" y="3893"/>
                    <a:pt x="11177" y="3939"/>
                    <a:pt x="11245" y="3979"/>
                  </a:cubicBezTo>
                  <a:cubicBezTo>
                    <a:pt x="11252" y="3974"/>
                    <a:pt x="11252" y="3967"/>
                    <a:pt x="11257" y="3956"/>
                  </a:cubicBezTo>
                  <a:cubicBezTo>
                    <a:pt x="11286" y="3922"/>
                    <a:pt x="11331" y="3899"/>
                    <a:pt x="11376" y="3899"/>
                  </a:cubicBezTo>
                  <a:cubicBezTo>
                    <a:pt x="11399" y="3899"/>
                    <a:pt x="11428" y="3911"/>
                    <a:pt x="11444" y="3922"/>
                  </a:cubicBezTo>
                  <a:cubicBezTo>
                    <a:pt x="11405" y="3769"/>
                    <a:pt x="11376" y="3620"/>
                    <a:pt x="11360" y="3468"/>
                  </a:cubicBezTo>
                  <a:cubicBezTo>
                    <a:pt x="11360" y="3473"/>
                    <a:pt x="11360" y="3484"/>
                    <a:pt x="11354" y="3489"/>
                  </a:cubicBezTo>
                  <a:cubicBezTo>
                    <a:pt x="11320" y="3251"/>
                    <a:pt x="11313" y="3007"/>
                    <a:pt x="11331" y="2763"/>
                  </a:cubicBezTo>
                  <a:cubicBezTo>
                    <a:pt x="11302" y="2739"/>
                    <a:pt x="11279" y="2712"/>
                    <a:pt x="11252" y="2683"/>
                  </a:cubicBezTo>
                  <a:cubicBezTo>
                    <a:pt x="11098" y="2524"/>
                    <a:pt x="10967" y="2342"/>
                    <a:pt x="10859" y="2149"/>
                  </a:cubicBezTo>
                  <a:cubicBezTo>
                    <a:pt x="10746" y="1933"/>
                    <a:pt x="10660" y="1706"/>
                    <a:pt x="10592" y="1444"/>
                  </a:cubicBezTo>
                  <a:cubicBezTo>
                    <a:pt x="10586" y="1422"/>
                    <a:pt x="10570" y="1399"/>
                    <a:pt x="10547" y="1382"/>
                  </a:cubicBezTo>
                  <a:cubicBezTo>
                    <a:pt x="10524" y="1365"/>
                    <a:pt x="10502" y="1354"/>
                    <a:pt x="10479" y="1348"/>
                  </a:cubicBezTo>
                  <a:lnTo>
                    <a:pt x="10450" y="1348"/>
                  </a:lnTo>
                  <a:cubicBezTo>
                    <a:pt x="10410" y="1348"/>
                    <a:pt x="10365" y="1370"/>
                    <a:pt x="10331" y="1404"/>
                  </a:cubicBezTo>
                  <a:cubicBezTo>
                    <a:pt x="10093" y="1689"/>
                    <a:pt x="9808" y="2023"/>
                    <a:pt x="9495" y="2325"/>
                  </a:cubicBezTo>
                  <a:cubicBezTo>
                    <a:pt x="9160" y="2644"/>
                    <a:pt x="8837" y="2888"/>
                    <a:pt x="8501" y="3075"/>
                  </a:cubicBezTo>
                  <a:cubicBezTo>
                    <a:pt x="8239" y="3211"/>
                    <a:pt x="7972" y="3319"/>
                    <a:pt x="7706" y="3382"/>
                  </a:cubicBezTo>
                  <a:lnTo>
                    <a:pt x="7699" y="3387"/>
                  </a:lnTo>
                  <a:lnTo>
                    <a:pt x="7694" y="3387"/>
                  </a:lnTo>
                  <a:cubicBezTo>
                    <a:pt x="7461" y="3439"/>
                    <a:pt x="7263" y="3462"/>
                    <a:pt x="7069" y="3462"/>
                  </a:cubicBezTo>
                  <a:lnTo>
                    <a:pt x="7052" y="3462"/>
                  </a:lnTo>
                  <a:cubicBezTo>
                    <a:pt x="6888" y="3455"/>
                    <a:pt x="6728" y="3428"/>
                    <a:pt x="6574" y="3387"/>
                  </a:cubicBezTo>
                  <a:cubicBezTo>
                    <a:pt x="6398" y="3337"/>
                    <a:pt x="6228" y="3263"/>
                    <a:pt x="6063" y="3166"/>
                  </a:cubicBezTo>
                  <a:cubicBezTo>
                    <a:pt x="5876" y="3053"/>
                    <a:pt x="5706" y="2917"/>
                    <a:pt x="5551" y="2757"/>
                  </a:cubicBezTo>
                  <a:cubicBezTo>
                    <a:pt x="5404" y="2603"/>
                    <a:pt x="5273" y="2422"/>
                    <a:pt x="5171" y="2235"/>
                  </a:cubicBezTo>
                  <a:cubicBezTo>
                    <a:pt x="5074" y="2047"/>
                    <a:pt x="5000" y="1853"/>
                    <a:pt x="4950" y="1655"/>
                  </a:cubicBezTo>
                  <a:cubicBezTo>
                    <a:pt x="4927" y="1553"/>
                    <a:pt x="4910" y="1444"/>
                    <a:pt x="4898" y="1331"/>
                  </a:cubicBezTo>
                  <a:cubicBezTo>
                    <a:pt x="4898" y="1286"/>
                    <a:pt x="4859" y="1251"/>
                    <a:pt x="4814" y="125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6" name="Google Shape;2954;p40"/>
            <p:cNvSpPr>
              <a:spLocks noChangeArrowheads="1"/>
            </p:cNvSpPr>
            <p:nvPr/>
          </p:nvSpPr>
          <p:spPr bwMode="auto">
            <a:xfrm>
              <a:off x="5414040" y="647828"/>
              <a:ext cx="1263394" cy="611501"/>
            </a:xfrm>
            <a:custGeom>
              <a:avLst/>
              <a:gdLst>
                <a:gd name="T0" fmla="*/ 0 w 22958"/>
                <a:gd name="T1" fmla="*/ 0 h 11112"/>
                <a:gd name="T2" fmla="*/ 22958 w 22958"/>
                <a:gd name="T3" fmla="*/ 11112 h 11112"/>
              </a:gdLst>
              <a:ahLst/>
              <a:cxnLst/>
              <a:rect l="T0" t="T1" r="T2" b="T3"/>
              <a:pathLst>
                <a:path w="22958" h="11112" extrusionOk="0">
                  <a:moveTo>
                    <a:pt x="10582" y="370"/>
                  </a:moveTo>
                  <a:cubicBezTo>
                    <a:pt x="10792" y="370"/>
                    <a:pt x="10984" y="386"/>
                    <a:pt x="11178" y="410"/>
                  </a:cubicBezTo>
                  <a:cubicBezTo>
                    <a:pt x="11542" y="460"/>
                    <a:pt x="11894" y="557"/>
                    <a:pt x="12212" y="688"/>
                  </a:cubicBezTo>
                  <a:cubicBezTo>
                    <a:pt x="12479" y="801"/>
                    <a:pt x="12717" y="944"/>
                    <a:pt x="12927" y="1108"/>
                  </a:cubicBezTo>
                  <a:cubicBezTo>
                    <a:pt x="13092" y="1233"/>
                    <a:pt x="13234" y="1381"/>
                    <a:pt x="13360" y="1529"/>
                  </a:cubicBezTo>
                  <a:cubicBezTo>
                    <a:pt x="13480" y="1694"/>
                    <a:pt x="13588" y="1887"/>
                    <a:pt x="13690" y="2120"/>
                  </a:cubicBezTo>
                  <a:cubicBezTo>
                    <a:pt x="13701" y="2137"/>
                    <a:pt x="13706" y="2154"/>
                    <a:pt x="13712" y="2172"/>
                  </a:cubicBezTo>
                  <a:lnTo>
                    <a:pt x="13718" y="2188"/>
                  </a:lnTo>
                  <a:cubicBezTo>
                    <a:pt x="13735" y="2233"/>
                    <a:pt x="13753" y="2285"/>
                    <a:pt x="13774" y="2324"/>
                  </a:cubicBezTo>
                  <a:cubicBezTo>
                    <a:pt x="13798" y="2376"/>
                    <a:pt x="13848" y="2392"/>
                    <a:pt x="13894" y="2392"/>
                  </a:cubicBezTo>
                  <a:lnTo>
                    <a:pt x="13928" y="2392"/>
                  </a:lnTo>
                  <a:cubicBezTo>
                    <a:pt x="13963" y="2382"/>
                    <a:pt x="13997" y="2358"/>
                    <a:pt x="14013" y="2324"/>
                  </a:cubicBezTo>
                  <a:cubicBezTo>
                    <a:pt x="14031" y="2290"/>
                    <a:pt x="14031" y="2256"/>
                    <a:pt x="14025" y="2211"/>
                  </a:cubicBezTo>
                  <a:cubicBezTo>
                    <a:pt x="14018" y="2172"/>
                    <a:pt x="14013" y="2131"/>
                    <a:pt x="14008" y="2091"/>
                  </a:cubicBezTo>
                  <a:cubicBezTo>
                    <a:pt x="14031" y="2080"/>
                    <a:pt x="14053" y="2069"/>
                    <a:pt x="14076" y="2057"/>
                  </a:cubicBezTo>
                  <a:cubicBezTo>
                    <a:pt x="14366" y="1938"/>
                    <a:pt x="14700" y="1852"/>
                    <a:pt x="15054" y="1802"/>
                  </a:cubicBezTo>
                  <a:cubicBezTo>
                    <a:pt x="15264" y="1773"/>
                    <a:pt x="15474" y="1762"/>
                    <a:pt x="15678" y="1762"/>
                  </a:cubicBezTo>
                  <a:cubicBezTo>
                    <a:pt x="15888" y="1762"/>
                    <a:pt x="16093" y="1773"/>
                    <a:pt x="16297" y="1802"/>
                  </a:cubicBezTo>
                  <a:cubicBezTo>
                    <a:pt x="16667" y="1852"/>
                    <a:pt x="17008" y="1938"/>
                    <a:pt x="17315" y="2069"/>
                  </a:cubicBezTo>
                  <a:cubicBezTo>
                    <a:pt x="17542" y="2165"/>
                    <a:pt x="17752" y="2285"/>
                    <a:pt x="17934" y="2421"/>
                  </a:cubicBezTo>
                  <a:cubicBezTo>
                    <a:pt x="18070" y="2534"/>
                    <a:pt x="18196" y="2660"/>
                    <a:pt x="18298" y="2791"/>
                  </a:cubicBezTo>
                  <a:cubicBezTo>
                    <a:pt x="18400" y="2922"/>
                    <a:pt x="18485" y="3069"/>
                    <a:pt x="18553" y="3228"/>
                  </a:cubicBezTo>
                  <a:cubicBezTo>
                    <a:pt x="18599" y="3331"/>
                    <a:pt x="18633" y="3433"/>
                    <a:pt x="18655" y="3535"/>
                  </a:cubicBezTo>
                  <a:cubicBezTo>
                    <a:pt x="18689" y="3643"/>
                    <a:pt x="18707" y="3762"/>
                    <a:pt x="18718" y="3864"/>
                  </a:cubicBezTo>
                  <a:lnTo>
                    <a:pt x="18723" y="3876"/>
                  </a:lnTo>
                  <a:cubicBezTo>
                    <a:pt x="18736" y="3961"/>
                    <a:pt x="18747" y="4040"/>
                    <a:pt x="18747" y="4115"/>
                  </a:cubicBezTo>
                  <a:cubicBezTo>
                    <a:pt x="18747" y="4171"/>
                    <a:pt x="18786" y="4223"/>
                    <a:pt x="18838" y="4239"/>
                  </a:cubicBezTo>
                  <a:cubicBezTo>
                    <a:pt x="18849" y="4239"/>
                    <a:pt x="18860" y="4244"/>
                    <a:pt x="18872" y="4244"/>
                  </a:cubicBezTo>
                  <a:cubicBezTo>
                    <a:pt x="18894" y="4244"/>
                    <a:pt x="18917" y="4239"/>
                    <a:pt x="18935" y="4228"/>
                  </a:cubicBezTo>
                  <a:cubicBezTo>
                    <a:pt x="18962" y="4210"/>
                    <a:pt x="18991" y="4183"/>
                    <a:pt x="18991" y="4154"/>
                  </a:cubicBezTo>
                  <a:lnTo>
                    <a:pt x="19003" y="4097"/>
                  </a:lnTo>
                  <a:cubicBezTo>
                    <a:pt x="19014" y="4034"/>
                    <a:pt x="19019" y="3972"/>
                    <a:pt x="19025" y="3910"/>
                  </a:cubicBezTo>
                  <a:cubicBezTo>
                    <a:pt x="19030" y="3859"/>
                    <a:pt x="19030" y="3808"/>
                    <a:pt x="19037" y="3756"/>
                  </a:cubicBezTo>
                  <a:cubicBezTo>
                    <a:pt x="19088" y="3728"/>
                    <a:pt x="19145" y="3699"/>
                    <a:pt x="19195" y="3677"/>
                  </a:cubicBezTo>
                  <a:cubicBezTo>
                    <a:pt x="19383" y="3597"/>
                    <a:pt x="19583" y="3546"/>
                    <a:pt x="19780" y="3518"/>
                  </a:cubicBezTo>
                  <a:cubicBezTo>
                    <a:pt x="19872" y="3507"/>
                    <a:pt x="19963" y="3501"/>
                    <a:pt x="20053" y="3501"/>
                  </a:cubicBezTo>
                  <a:cubicBezTo>
                    <a:pt x="20150" y="3501"/>
                    <a:pt x="20247" y="3507"/>
                    <a:pt x="20338" y="3518"/>
                  </a:cubicBezTo>
                  <a:lnTo>
                    <a:pt x="20349" y="3518"/>
                  </a:lnTo>
                  <a:cubicBezTo>
                    <a:pt x="20565" y="3552"/>
                    <a:pt x="20769" y="3609"/>
                    <a:pt x="20963" y="3694"/>
                  </a:cubicBezTo>
                  <a:lnTo>
                    <a:pt x="20980" y="3694"/>
                  </a:lnTo>
                  <a:cubicBezTo>
                    <a:pt x="21178" y="3785"/>
                    <a:pt x="21377" y="3898"/>
                    <a:pt x="21565" y="4040"/>
                  </a:cubicBezTo>
                  <a:cubicBezTo>
                    <a:pt x="21770" y="4199"/>
                    <a:pt x="21951" y="4381"/>
                    <a:pt x="22111" y="4585"/>
                  </a:cubicBezTo>
                  <a:cubicBezTo>
                    <a:pt x="22258" y="4785"/>
                    <a:pt x="22389" y="5001"/>
                    <a:pt x="22481" y="5222"/>
                  </a:cubicBezTo>
                  <a:cubicBezTo>
                    <a:pt x="22565" y="5427"/>
                    <a:pt x="22628" y="5642"/>
                    <a:pt x="22656" y="5854"/>
                  </a:cubicBezTo>
                  <a:cubicBezTo>
                    <a:pt x="22678" y="6035"/>
                    <a:pt x="22678" y="6211"/>
                    <a:pt x="22656" y="6399"/>
                  </a:cubicBezTo>
                  <a:cubicBezTo>
                    <a:pt x="22633" y="6575"/>
                    <a:pt x="22583" y="6751"/>
                    <a:pt x="22515" y="6916"/>
                  </a:cubicBezTo>
                  <a:cubicBezTo>
                    <a:pt x="22446" y="7074"/>
                    <a:pt x="22355" y="7228"/>
                    <a:pt x="22247" y="7370"/>
                  </a:cubicBezTo>
                  <a:cubicBezTo>
                    <a:pt x="22122" y="7524"/>
                    <a:pt x="21975" y="7672"/>
                    <a:pt x="21804" y="7808"/>
                  </a:cubicBezTo>
                  <a:cubicBezTo>
                    <a:pt x="21594" y="7968"/>
                    <a:pt x="21355" y="8104"/>
                    <a:pt x="21094" y="8223"/>
                  </a:cubicBezTo>
                  <a:cubicBezTo>
                    <a:pt x="20792" y="8343"/>
                    <a:pt x="20480" y="8433"/>
                    <a:pt x="20155" y="8479"/>
                  </a:cubicBezTo>
                  <a:cubicBezTo>
                    <a:pt x="20003" y="8501"/>
                    <a:pt x="19849" y="8506"/>
                    <a:pt x="19701" y="8506"/>
                  </a:cubicBezTo>
                  <a:cubicBezTo>
                    <a:pt x="19565" y="8506"/>
                    <a:pt x="19428" y="8501"/>
                    <a:pt x="19303" y="8484"/>
                  </a:cubicBezTo>
                  <a:cubicBezTo>
                    <a:pt x="19161" y="8467"/>
                    <a:pt x="19025" y="8433"/>
                    <a:pt x="18888" y="8398"/>
                  </a:cubicBezTo>
                  <a:cubicBezTo>
                    <a:pt x="18826" y="8377"/>
                    <a:pt x="18758" y="8353"/>
                    <a:pt x="18684" y="8330"/>
                  </a:cubicBezTo>
                  <a:cubicBezTo>
                    <a:pt x="18662" y="8319"/>
                    <a:pt x="18644" y="8314"/>
                    <a:pt x="18610" y="8296"/>
                  </a:cubicBezTo>
                  <a:lnTo>
                    <a:pt x="18537" y="8268"/>
                  </a:lnTo>
                  <a:cubicBezTo>
                    <a:pt x="18582" y="8138"/>
                    <a:pt x="18610" y="8018"/>
                    <a:pt x="18628" y="7899"/>
                  </a:cubicBezTo>
                  <a:cubicBezTo>
                    <a:pt x="18633" y="7858"/>
                    <a:pt x="18633" y="7831"/>
                    <a:pt x="18616" y="7797"/>
                  </a:cubicBezTo>
                  <a:cubicBezTo>
                    <a:pt x="18599" y="7768"/>
                    <a:pt x="18571" y="7745"/>
                    <a:pt x="18542" y="7740"/>
                  </a:cubicBezTo>
                  <a:cubicBezTo>
                    <a:pt x="18526" y="7734"/>
                    <a:pt x="18513" y="7734"/>
                    <a:pt x="18508" y="7734"/>
                  </a:cubicBezTo>
                  <a:cubicBezTo>
                    <a:pt x="18451" y="7734"/>
                    <a:pt x="18400" y="7774"/>
                    <a:pt x="18382" y="7831"/>
                  </a:cubicBezTo>
                  <a:cubicBezTo>
                    <a:pt x="18361" y="7887"/>
                    <a:pt x="18343" y="7950"/>
                    <a:pt x="18327" y="8013"/>
                  </a:cubicBezTo>
                  <a:cubicBezTo>
                    <a:pt x="18314" y="8052"/>
                    <a:pt x="18303" y="8092"/>
                    <a:pt x="18287" y="8131"/>
                  </a:cubicBezTo>
                  <a:cubicBezTo>
                    <a:pt x="18269" y="8194"/>
                    <a:pt x="18241" y="8268"/>
                    <a:pt x="18207" y="8348"/>
                  </a:cubicBezTo>
                  <a:cubicBezTo>
                    <a:pt x="18088" y="8637"/>
                    <a:pt x="17928" y="8910"/>
                    <a:pt x="17729" y="9161"/>
                  </a:cubicBezTo>
                  <a:cubicBezTo>
                    <a:pt x="17542" y="9405"/>
                    <a:pt x="17315" y="9626"/>
                    <a:pt x="17060" y="9830"/>
                  </a:cubicBezTo>
                  <a:cubicBezTo>
                    <a:pt x="16746" y="10069"/>
                    <a:pt x="16400" y="10274"/>
                    <a:pt x="16025" y="10433"/>
                  </a:cubicBezTo>
                  <a:cubicBezTo>
                    <a:pt x="15615" y="10604"/>
                    <a:pt x="15178" y="10722"/>
                    <a:pt x="14729" y="10785"/>
                  </a:cubicBezTo>
                  <a:lnTo>
                    <a:pt x="14713" y="10790"/>
                  </a:lnTo>
                  <a:cubicBezTo>
                    <a:pt x="14508" y="10814"/>
                    <a:pt x="14298" y="10831"/>
                    <a:pt x="14093" y="10831"/>
                  </a:cubicBezTo>
                  <a:cubicBezTo>
                    <a:pt x="13877" y="10831"/>
                    <a:pt x="13661" y="10814"/>
                    <a:pt x="13451" y="10785"/>
                  </a:cubicBezTo>
                  <a:cubicBezTo>
                    <a:pt x="13037" y="10729"/>
                    <a:pt x="12638" y="10620"/>
                    <a:pt x="12280" y="10467"/>
                  </a:cubicBezTo>
                  <a:cubicBezTo>
                    <a:pt x="11996" y="10342"/>
                    <a:pt x="11734" y="10195"/>
                    <a:pt x="11513" y="10024"/>
                  </a:cubicBezTo>
                  <a:cubicBezTo>
                    <a:pt x="11332" y="9877"/>
                    <a:pt x="11172" y="9717"/>
                    <a:pt x="11036" y="9547"/>
                  </a:cubicBezTo>
                  <a:cubicBezTo>
                    <a:pt x="10923" y="9387"/>
                    <a:pt x="10820" y="9222"/>
                    <a:pt x="10745" y="9046"/>
                  </a:cubicBezTo>
                  <a:cubicBezTo>
                    <a:pt x="10724" y="8990"/>
                    <a:pt x="10700" y="8933"/>
                    <a:pt x="10684" y="8876"/>
                  </a:cubicBezTo>
                  <a:cubicBezTo>
                    <a:pt x="10661" y="8813"/>
                    <a:pt x="10609" y="8773"/>
                    <a:pt x="10548" y="8773"/>
                  </a:cubicBezTo>
                  <a:cubicBezTo>
                    <a:pt x="10535" y="8773"/>
                    <a:pt x="10525" y="8773"/>
                    <a:pt x="10514" y="8779"/>
                  </a:cubicBezTo>
                  <a:cubicBezTo>
                    <a:pt x="10462" y="8791"/>
                    <a:pt x="10417" y="8847"/>
                    <a:pt x="10411" y="8899"/>
                  </a:cubicBezTo>
                  <a:lnTo>
                    <a:pt x="10411" y="8904"/>
                  </a:lnTo>
                  <a:lnTo>
                    <a:pt x="10411" y="8910"/>
                  </a:lnTo>
                  <a:cubicBezTo>
                    <a:pt x="10383" y="8967"/>
                    <a:pt x="10354" y="9018"/>
                    <a:pt x="10325" y="9075"/>
                  </a:cubicBezTo>
                  <a:cubicBezTo>
                    <a:pt x="10291" y="9143"/>
                    <a:pt x="10263" y="9211"/>
                    <a:pt x="10223" y="9274"/>
                  </a:cubicBezTo>
                  <a:cubicBezTo>
                    <a:pt x="10150" y="9416"/>
                    <a:pt x="10070" y="9541"/>
                    <a:pt x="9985" y="9660"/>
                  </a:cubicBezTo>
                  <a:cubicBezTo>
                    <a:pt x="9871" y="9802"/>
                    <a:pt x="9735" y="9938"/>
                    <a:pt x="9564" y="10069"/>
                  </a:cubicBezTo>
                  <a:cubicBezTo>
                    <a:pt x="9371" y="10211"/>
                    <a:pt x="9166" y="10331"/>
                    <a:pt x="8945" y="10428"/>
                  </a:cubicBezTo>
                  <a:cubicBezTo>
                    <a:pt x="8683" y="10535"/>
                    <a:pt x="8411" y="10609"/>
                    <a:pt x="8127" y="10649"/>
                  </a:cubicBezTo>
                  <a:cubicBezTo>
                    <a:pt x="7973" y="10666"/>
                    <a:pt x="7820" y="10677"/>
                    <a:pt x="7666" y="10677"/>
                  </a:cubicBezTo>
                  <a:cubicBezTo>
                    <a:pt x="7507" y="10677"/>
                    <a:pt x="7343" y="10666"/>
                    <a:pt x="7183" y="10643"/>
                  </a:cubicBezTo>
                  <a:cubicBezTo>
                    <a:pt x="6866" y="10598"/>
                    <a:pt x="6552" y="10512"/>
                    <a:pt x="6257" y="10394"/>
                  </a:cubicBezTo>
                  <a:cubicBezTo>
                    <a:pt x="6001" y="10279"/>
                    <a:pt x="5757" y="10143"/>
                    <a:pt x="5541" y="9979"/>
                  </a:cubicBezTo>
                  <a:cubicBezTo>
                    <a:pt x="5365" y="9836"/>
                    <a:pt x="5200" y="9678"/>
                    <a:pt x="5064" y="9502"/>
                  </a:cubicBezTo>
                  <a:cubicBezTo>
                    <a:pt x="4933" y="9331"/>
                    <a:pt x="4825" y="9143"/>
                    <a:pt x="4740" y="8949"/>
                  </a:cubicBezTo>
                  <a:cubicBezTo>
                    <a:pt x="4666" y="8763"/>
                    <a:pt x="4615" y="8569"/>
                    <a:pt x="4581" y="8364"/>
                  </a:cubicBezTo>
                  <a:cubicBezTo>
                    <a:pt x="4553" y="8131"/>
                    <a:pt x="4553" y="7893"/>
                    <a:pt x="4587" y="7648"/>
                  </a:cubicBezTo>
                  <a:cubicBezTo>
                    <a:pt x="4592" y="7620"/>
                    <a:pt x="4574" y="7586"/>
                    <a:pt x="4553" y="7569"/>
                  </a:cubicBezTo>
                  <a:cubicBezTo>
                    <a:pt x="4535" y="7546"/>
                    <a:pt x="4506" y="7535"/>
                    <a:pt x="4472" y="7535"/>
                  </a:cubicBezTo>
                  <a:cubicBezTo>
                    <a:pt x="4445" y="7535"/>
                    <a:pt x="4416" y="7546"/>
                    <a:pt x="4399" y="7569"/>
                  </a:cubicBezTo>
                  <a:cubicBezTo>
                    <a:pt x="4370" y="7592"/>
                    <a:pt x="4364" y="7620"/>
                    <a:pt x="4364" y="7648"/>
                  </a:cubicBezTo>
                  <a:cubicBezTo>
                    <a:pt x="4343" y="7819"/>
                    <a:pt x="4330" y="7989"/>
                    <a:pt x="4336" y="8160"/>
                  </a:cubicBezTo>
                  <a:lnTo>
                    <a:pt x="4336" y="8165"/>
                  </a:lnTo>
                  <a:lnTo>
                    <a:pt x="4325" y="8172"/>
                  </a:lnTo>
                  <a:cubicBezTo>
                    <a:pt x="4234" y="8223"/>
                    <a:pt x="4149" y="8262"/>
                    <a:pt x="4063" y="8302"/>
                  </a:cubicBezTo>
                  <a:cubicBezTo>
                    <a:pt x="3865" y="8382"/>
                    <a:pt x="3661" y="8438"/>
                    <a:pt x="3456" y="8472"/>
                  </a:cubicBezTo>
                  <a:cubicBezTo>
                    <a:pt x="3359" y="8484"/>
                    <a:pt x="3263" y="8490"/>
                    <a:pt x="3160" y="8490"/>
                  </a:cubicBezTo>
                  <a:cubicBezTo>
                    <a:pt x="3063" y="8490"/>
                    <a:pt x="2967" y="8484"/>
                    <a:pt x="2870" y="8472"/>
                  </a:cubicBezTo>
                  <a:cubicBezTo>
                    <a:pt x="2660" y="8438"/>
                    <a:pt x="2450" y="8382"/>
                    <a:pt x="2245" y="8296"/>
                  </a:cubicBezTo>
                  <a:cubicBezTo>
                    <a:pt x="2030" y="8206"/>
                    <a:pt x="1820" y="8081"/>
                    <a:pt x="1621" y="7933"/>
                  </a:cubicBezTo>
                  <a:cubicBezTo>
                    <a:pt x="1404" y="7763"/>
                    <a:pt x="1211" y="7569"/>
                    <a:pt x="1041" y="7354"/>
                  </a:cubicBezTo>
                  <a:cubicBezTo>
                    <a:pt x="858" y="7115"/>
                    <a:pt x="706" y="6853"/>
                    <a:pt x="592" y="6581"/>
                  </a:cubicBezTo>
                  <a:cubicBezTo>
                    <a:pt x="490" y="6331"/>
                    <a:pt x="415" y="6069"/>
                    <a:pt x="375" y="5807"/>
                  </a:cubicBezTo>
                  <a:cubicBezTo>
                    <a:pt x="347" y="5563"/>
                    <a:pt x="347" y="5319"/>
                    <a:pt x="375" y="5080"/>
                  </a:cubicBezTo>
                  <a:cubicBezTo>
                    <a:pt x="410" y="4865"/>
                    <a:pt x="467" y="4648"/>
                    <a:pt x="551" y="4449"/>
                  </a:cubicBezTo>
                  <a:cubicBezTo>
                    <a:pt x="632" y="4262"/>
                    <a:pt x="740" y="4081"/>
                    <a:pt x="865" y="3916"/>
                  </a:cubicBezTo>
                  <a:cubicBezTo>
                    <a:pt x="995" y="3751"/>
                    <a:pt x="1154" y="3591"/>
                    <a:pt x="1336" y="3449"/>
                  </a:cubicBezTo>
                  <a:cubicBezTo>
                    <a:pt x="1563" y="3279"/>
                    <a:pt x="1820" y="3132"/>
                    <a:pt x="2092" y="3012"/>
                  </a:cubicBezTo>
                  <a:cubicBezTo>
                    <a:pt x="2421" y="2875"/>
                    <a:pt x="2768" y="2778"/>
                    <a:pt x="3121" y="2728"/>
                  </a:cubicBezTo>
                  <a:cubicBezTo>
                    <a:pt x="3291" y="2705"/>
                    <a:pt x="3456" y="2694"/>
                    <a:pt x="3620" y="2694"/>
                  </a:cubicBezTo>
                  <a:cubicBezTo>
                    <a:pt x="3763" y="2694"/>
                    <a:pt x="3905" y="2699"/>
                    <a:pt x="4047" y="2717"/>
                  </a:cubicBezTo>
                  <a:cubicBezTo>
                    <a:pt x="4274" y="2751"/>
                    <a:pt x="4495" y="2813"/>
                    <a:pt x="4695" y="2893"/>
                  </a:cubicBezTo>
                  <a:cubicBezTo>
                    <a:pt x="4876" y="2967"/>
                    <a:pt x="5041" y="3063"/>
                    <a:pt x="5195" y="3177"/>
                  </a:cubicBezTo>
                  <a:cubicBezTo>
                    <a:pt x="5308" y="3273"/>
                    <a:pt x="5427" y="3387"/>
                    <a:pt x="5547" y="3523"/>
                  </a:cubicBezTo>
                  <a:cubicBezTo>
                    <a:pt x="5570" y="3552"/>
                    <a:pt x="5610" y="3569"/>
                    <a:pt x="5649" y="3569"/>
                  </a:cubicBezTo>
                  <a:cubicBezTo>
                    <a:pt x="5678" y="3569"/>
                    <a:pt x="5706" y="3557"/>
                    <a:pt x="5734" y="3546"/>
                  </a:cubicBezTo>
                  <a:cubicBezTo>
                    <a:pt x="5768" y="3523"/>
                    <a:pt x="5796" y="3483"/>
                    <a:pt x="5809" y="3444"/>
                  </a:cubicBezTo>
                  <a:cubicBezTo>
                    <a:pt x="5814" y="3404"/>
                    <a:pt x="5809" y="3365"/>
                    <a:pt x="5786" y="3331"/>
                  </a:cubicBezTo>
                  <a:cubicBezTo>
                    <a:pt x="5734" y="3250"/>
                    <a:pt x="5665" y="3166"/>
                    <a:pt x="5592" y="3085"/>
                  </a:cubicBezTo>
                  <a:lnTo>
                    <a:pt x="5592" y="3080"/>
                  </a:lnTo>
                  <a:cubicBezTo>
                    <a:pt x="5706" y="2875"/>
                    <a:pt x="5836" y="2671"/>
                    <a:pt x="5985" y="2472"/>
                  </a:cubicBezTo>
                  <a:cubicBezTo>
                    <a:pt x="6195" y="2206"/>
                    <a:pt x="6433" y="1955"/>
                    <a:pt x="6695" y="1734"/>
                  </a:cubicBezTo>
                  <a:cubicBezTo>
                    <a:pt x="6756" y="1677"/>
                    <a:pt x="6825" y="1619"/>
                    <a:pt x="6893" y="1569"/>
                  </a:cubicBezTo>
                  <a:lnTo>
                    <a:pt x="6887" y="1569"/>
                  </a:lnTo>
                  <a:cubicBezTo>
                    <a:pt x="7252" y="1285"/>
                    <a:pt x="7655" y="1052"/>
                    <a:pt x="8075" y="869"/>
                  </a:cubicBezTo>
                  <a:cubicBezTo>
                    <a:pt x="8592" y="659"/>
                    <a:pt x="9143" y="506"/>
                    <a:pt x="9723" y="426"/>
                  </a:cubicBezTo>
                  <a:cubicBezTo>
                    <a:pt x="9979" y="399"/>
                    <a:pt x="10234" y="376"/>
                    <a:pt x="10480" y="376"/>
                  </a:cubicBezTo>
                  <a:cubicBezTo>
                    <a:pt x="10514" y="370"/>
                    <a:pt x="10548" y="370"/>
                    <a:pt x="10582" y="370"/>
                  </a:cubicBezTo>
                  <a:close/>
                  <a:moveTo>
                    <a:pt x="10598" y="0"/>
                  </a:moveTo>
                  <a:cubicBezTo>
                    <a:pt x="10263" y="11"/>
                    <a:pt x="9934" y="45"/>
                    <a:pt x="9604" y="97"/>
                  </a:cubicBezTo>
                  <a:cubicBezTo>
                    <a:pt x="9286" y="148"/>
                    <a:pt x="8973" y="221"/>
                    <a:pt x="8666" y="318"/>
                  </a:cubicBezTo>
                  <a:cubicBezTo>
                    <a:pt x="8359" y="421"/>
                    <a:pt x="8059" y="546"/>
                    <a:pt x="7768" y="688"/>
                  </a:cubicBezTo>
                  <a:cubicBezTo>
                    <a:pt x="7262" y="937"/>
                    <a:pt x="6791" y="1267"/>
                    <a:pt x="6381" y="1660"/>
                  </a:cubicBezTo>
                  <a:cubicBezTo>
                    <a:pt x="6001" y="2028"/>
                    <a:pt x="5683" y="2461"/>
                    <a:pt x="5427" y="2927"/>
                  </a:cubicBezTo>
                  <a:cubicBezTo>
                    <a:pt x="5325" y="2841"/>
                    <a:pt x="5217" y="2762"/>
                    <a:pt x="5104" y="2694"/>
                  </a:cubicBezTo>
                  <a:cubicBezTo>
                    <a:pt x="4836" y="2534"/>
                    <a:pt x="4540" y="2432"/>
                    <a:pt x="4240" y="2382"/>
                  </a:cubicBezTo>
                  <a:cubicBezTo>
                    <a:pt x="4041" y="2342"/>
                    <a:pt x="3837" y="2324"/>
                    <a:pt x="3638" y="2324"/>
                  </a:cubicBezTo>
                  <a:cubicBezTo>
                    <a:pt x="3194" y="2324"/>
                    <a:pt x="2751" y="2410"/>
                    <a:pt x="2331" y="2552"/>
                  </a:cubicBezTo>
                  <a:cubicBezTo>
                    <a:pt x="2024" y="2660"/>
                    <a:pt x="1734" y="2796"/>
                    <a:pt x="1461" y="2967"/>
                  </a:cubicBezTo>
                  <a:cubicBezTo>
                    <a:pt x="1206" y="3132"/>
                    <a:pt x="961" y="3324"/>
                    <a:pt x="751" y="3546"/>
                  </a:cubicBezTo>
                  <a:cubicBezTo>
                    <a:pt x="546" y="3774"/>
                    <a:pt x="370" y="4029"/>
                    <a:pt x="251" y="4313"/>
                  </a:cubicBezTo>
                  <a:cubicBezTo>
                    <a:pt x="189" y="4456"/>
                    <a:pt x="137" y="4603"/>
                    <a:pt x="97" y="4750"/>
                  </a:cubicBezTo>
                  <a:cubicBezTo>
                    <a:pt x="63" y="4899"/>
                    <a:pt x="40" y="5052"/>
                    <a:pt x="24" y="5206"/>
                  </a:cubicBezTo>
                  <a:cubicBezTo>
                    <a:pt x="0" y="5500"/>
                    <a:pt x="24" y="5796"/>
                    <a:pt x="86" y="6086"/>
                  </a:cubicBezTo>
                  <a:cubicBezTo>
                    <a:pt x="149" y="6381"/>
                    <a:pt x="251" y="6660"/>
                    <a:pt x="381" y="6927"/>
                  </a:cubicBezTo>
                  <a:cubicBezTo>
                    <a:pt x="643" y="7456"/>
                    <a:pt x="1046" y="7921"/>
                    <a:pt x="1529" y="8262"/>
                  </a:cubicBezTo>
                  <a:cubicBezTo>
                    <a:pt x="1734" y="8404"/>
                    <a:pt x="1956" y="8524"/>
                    <a:pt x="2188" y="8615"/>
                  </a:cubicBezTo>
                  <a:cubicBezTo>
                    <a:pt x="2427" y="8705"/>
                    <a:pt x="2678" y="8757"/>
                    <a:pt x="2933" y="8779"/>
                  </a:cubicBezTo>
                  <a:cubicBezTo>
                    <a:pt x="2998" y="8785"/>
                    <a:pt x="3063" y="8788"/>
                    <a:pt x="3129" y="8788"/>
                  </a:cubicBezTo>
                  <a:cubicBezTo>
                    <a:pt x="3316" y="8788"/>
                    <a:pt x="3503" y="8764"/>
                    <a:pt x="3688" y="8723"/>
                  </a:cubicBezTo>
                  <a:cubicBezTo>
                    <a:pt x="3921" y="8671"/>
                    <a:pt x="4149" y="8581"/>
                    <a:pt x="4364" y="8467"/>
                  </a:cubicBezTo>
                  <a:cubicBezTo>
                    <a:pt x="4393" y="8677"/>
                    <a:pt x="4450" y="8888"/>
                    <a:pt x="4535" y="9086"/>
                  </a:cubicBezTo>
                  <a:cubicBezTo>
                    <a:pt x="4621" y="9297"/>
                    <a:pt x="4734" y="9495"/>
                    <a:pt x="4876" y="9678"/>
                  </a:cubicBezTo>
                  <a:cubicBezTo>
                    <a:pt x="5018" y="9859"/>
                    <a:pt x="5177" y="10024"/>
                    <a:pt x="5353" y="10171"/>
                  </a:cubicBezTo>
                  <a:cubicBezTo>
                    <a:pt x="5723" y="10467"/>
                    <a:pt x="6150" y="10683"/>
                    <a:pt x="6604" y="10819"/>
                  </a:cubicBezTo>
                  <a:cubicBezTo>
                    <a:pt x="6952" y="10918"/>
                    <a:pt x="7318" y="10972"/>
                    <a:pt x="7685" y="10972"/>
                  </a:cubicBezTo>
                  <a:cubicBezTo>
                    <a:pt x="7802" y="10972"/>
                    <a:pt x="7919" y="10967"/>
                    <a:pt x="8036" y="10955"/>
                  </a:cubicBezTo>
                  <a:cubicBezTo>
                    <a:pt x="8518" y="10910"/>
                    <a:pt x="8990" y="10774"/>
                    <a:pt x="9416" y="10535"/>
                  </a:cubicBezTo>
                  <a:cubicBezTo>
                    <a:pt x="9627" y="10410"/>
                    <a:pt x="9825" y="10263"/>
                    <a:pt x="10002" y="10092"/>
                  </a:cubicBezTo>
                  <a:cubicBezTo>
                    <a:pt x="10241" y="9864"/>
                    <a:pt x="10417" y="9586"/>
                    <a:pt x="10559" y="9290"/>
                  </a:cubicBezTo>
                  <a:cubicBezTo>
                    <a:pt x="10575" y="9331"/>
                    <a:pt x="10598" y="9376"/>
                    <a:pt x="10621" y="9416"/>
                  </a:cubicBezTo>
                  <a:cubicBezTo>
                    <a:pt x="10700" y="9558"/>
                    <a:pt x="10797" y="9694"/>
                    <a:pt x="10905" y="9825"/>
                  </a:cubicBezTo>
                  <a:cubicBezTo>
                    <a:pt x="11115" y="10075"/>
                    <a:pt x="11377" y="10286"/>
                    <a:pt x="11655" y="10456"/>
                  </a:cubicBezTo>
                  <a:cubicBezTo>
                    <a:pt x="11939" y="10638"/>
                    <a:pt x="12252" y="10774"/>
                    <a:pt x="12576" y="10876"/>
                  </a:cubicBezTo>
                  <a:cubicBezTo>
                    <a:pt x="12893" y="10979"/>
                    <a:pt x="13229" y="11047"/>
                    <a:pt x="13564" y="11081"/>
                  </a:cubicBezTo>
                  <a:cubicBezTo>
                    <a:pt x="13742" y="11101"/>
                    <a:pt x="13920" y="11111"/>
                    <a:pt x="14099" y="11111"/>
                  </a:cubicBezTo>
                  <a:cubicBezTo>
                    <a:pt x="14612" y="11111"/>
                    <a:pt x="15127" y="11030"/>
                    <a:pt x="15615" y="10882"/>
                  </a:cubicBezTo>
                  <a:cubicBezTo>
                    <a:pt x="16310" y="10672"/>
                    <a:pt x="16957" y="10320"/>
                    <a:pt x="17491" y="9836"/>
                  </a:cubicBezTo>
                  <a:cubicBezTo>
                    <a:pt x="17758" y="9592"/>
                    <a:pt x="17991" y="9314"/>
                    <a:pt x="18178" y="9012"/>
                  </a:cubicBezTo>
                  <a:cubicBezTo>
                    <a:pt x="18275" y="8865"/>
                    <a:pt x="18361" y="8705"/>
                    <a:pt x="18429" y="8540"/>
                  </a:cubicBezTo>
                  <a:cubicBezTo>
                    <a:pt x="18434" y="8529"/>
                    <a:pt x="18440" y="8518"/>
                    <a:pt x="18445" y="8513"/>
                  </a:cubicBezTo>
                  <a:cubicBezTo>
                    <a:pt x="18479" y="8535"/>
                    <a:pt x="18519" y="8558"/>
                    <a:pt x="18565" y="8574"/>
                  </a:cubicBezTo>
                  <a:cubicBezTo>
                    <a:pt x="18644" y="8615"/>
                    <a:pt x="18730" y="8649"/>
                    <a:pt x="18815" y="8677"/>
                  </a:cubicBezTo>
                  <a:cubicBezTo>
                    <a:pt x="18974" y="8734"/>
                    <a:pt x="19145" y="8763"/>
                    <a:pt x="19315" y="8786"/>
                  </a:cubicBezTo>
                  <a:cubicBezTo>
                    <a:pt x="19448" y="8803"/>
                    <a:pt x="19581" y="8811"/>
                    <a:pt x="19714" y="8811"/>
                  </a:cubicBezTo>
                  <a:cubicBezTo>
                    <a:pt x="19924" y="8811"/>
                    <a:pt x="20135" y="8791"/>
                    <a:pt x="20344" y="8757"/>
                  </a:cubicBezTo>
                  <a:cubicBezTo>
                    <a:pt x="20685" y="8694"/>
                    <a:pt x="21015" y="8587"/>
                    <a:pt x="21327" y="8438"/>
                  </a:cubicBezTo>
                  <a:cubicBezTo>
                    <a:pt x="21628" y="8302"/>
                    <a:pt x="21906" y="8126"/>
                    <a:pt x="22151" y="7905"/>
                  </a:cubicBezTo>
                  <a:cubicBezTo>
                    <a:pt x="22549" y="7552"/>
                    <a:pt x="22838" y="7074"/>
                    <a:pt x="22924" y="6546"/>
                  </a:cubicBezTo>
                  <a:cubicBezTo>
                    <a:pt x="22946" y="6421"/>
                    <a:pt x="22958" y="6290"/>
                    <a:pt x="22958" y="6166"/>
                  </a:cubicBezTo>
                  <a:cubicBezTo>
                    <a:pt x="22958" y="6041"/>
                    <a:pt x="22946" y="5915"/>
                    <a:pt x="22929" y="5791"/>
                  </a:cubicBezTo>
                  <a:cubicBezTo>
                    <a:pt x="22895" y="5547"/>
                    <a:pt x="22815" y="5308"/>
                    <a:pt x="22719" y="5080"/>
                  </a:cubicBezTo>
                  <a:cubicBezTo>
                    <a:pt x="22520" y="4632"/>
                    <a:pt x="22201" y="4228"/>
                    <a:pt x="21815" y="3916"/>
                  </a:cubicBezTo>
                  <a:cubicBezTo>
                    <a:pt x="21424" y="3604"/>
                    <a:pt x="20957" y="3376"/>
                    <a:pt x="20462" y="3302"/>
                  </a:cubicBezTo>
                  <a:cubicBezTo>
                    <a:pt x="20333" y="3279"/>
                    <a:pt x="20207" y="3268"/>
                    <a:pt x="20082" y="3268"/>
                  </a:cubicBezTo>
                  <a:cubicBezTo>
                    <a:pt x="19940" y="3268"/>
                    <a:pt x="19798" y="3279"/>
                    <a:pt x="19656" y="3308"/>
                  </a:cubicBezTo>
                  <a:cubicBezTo>
                    <a:pt x="19434" y="3342"/>
                    <a:pt x="19218" y="3415"/>
                    <a:pt x="19019" y="3512"/>
                  </a:cubicBezTo>
                  <a:cubicBezTo>
                    <a:pt x="19008" y="3444"/>
                    <a:pt x="18996" y="3376"/>
                    <a:pt x="18985" y="3308"/>
                  </a:cubicBezTo>
                  <a:cubicBezTo>
                    <a:pt x="18957" y="3182"/>
                    <a:pt x="18917" y="3063"/>
                    <a:pt x="18867" y="2943"/>
                  </a:cubicBezTo>
                  <a:cubicBezTo>
                    <a:pt x="18820" y="2841"/>
                    <a:pt x="18770" y="2744"/>
                    <a:pt x="18707" y="2649"/>
                  </a:cubicBezTo>
                  <a:cubicBezTo>
                    <a:pt x="18451" y="2251"/>
                    <a:pt x="18059" y="1960"/>
                    <a:pt x="17627" y="1773"/>
                  </a:cubicBezTo>
                  <a:cubicBezTo>
                    <a:pt x="17167" y="1574"/>
                    <a:pt x="16667" y="1483"/>
                    <a:pt x="16166" y="1467"/>
                  </a:cubicBezTo>
                  <a:cubicBezTo>
                    <a:pt x="16110" y="1461"/>
                    <a:pt x="16048" y="1461"/>
                    <a:pt x="15990" y="1461"/>
                  </a:cubicBezTo>
                  <a:cubicBezTo>
                    <a:pt x="15804" y="1461"/>
                    <a:pt x="15621" y="1472"/>
                    <a:pt x="15434" y="1490"/>
                  </a:cubicBezTo>
                  <a:cubicBezTo>
                    <a:pt x="15195" y="1517"/>
                    <a:pt x="14951" y="1558"/>
                    <a:pt x="14713" y="1619"/>
                  </a:cubicBezTo>
                  <a:cubicBezTo>
                    <a:pt x="14451" y="1682"/>
                    <a:pt x="14201" y="1773"/>
                    <a:pt x="13957" y="1887"/>
                  </a:cubicBezTo>
                  <a:cubicBezTo>
                    <a:pt x="13945" y="1852"/>
                    <a:pt x="13934" y="1818"/>
                    <a:pt x="13923" y="1790"/>
                  </a:cubicBezTo>
                  <a:cubicBezTo>
                    <a:pt x="13866" y="1642"/>
                    <a:pt x="13798" y="1512"/>
                    <a:pt x="13712" y="1381"/>
                  </a:cubicBezTo>
                  <a:cubicBezTo>
                    <a:pt x="13633" y="1256"/>
                    <a:pt x="13536" y="1136"/>
                    <a:pt x="13433" y="1023"/>
                  </a:cubicBezTo>
                  <a:cubicBezTo>
                    <a:pt x="13331" y="916"/>
                    <a:pt x="13213" y="813"/>
                    <a:pt x="13092" y="722"/>
                  </a:cubicBezTo>
                  <a:cubicBezTo>
                    <a:pt x="12979" y="637"/>
                    <a:pt x="12859" y="557"/>
                    <a:pt x="12741" y="489"/>
                  </a:cubicBezTo>
                  <a:cubicBezTo>
                    <a:pt x="12604" y="415"/>
                    <a:pt x="12462" y="352"/>
                    <a:pt x="12321" y="290"/>
                  </a:cubicBezTo>
                  <a:cubicBezTo>
                    <a:pt x="12053" y="182"/>
                    <a:pt x="11768" y="108"/>
                    <a:pt x="11485" y="63"/>
                  </a:cubicBezTo>
                  <a:cubicBezTo>
                    <a:pt x="11230" y="24"/>
                    <a:pt x="10973" y="0"/>
                    <a:pt x="1071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7" name="Google Shape;2955;p40"/>
            <p:cNvSpPr>
              <a:spLocks noChangeArrowheads="1"/>
            </p:cNvSpPr>
            <p:nvPr/>
          </p:nvSpPr>
          <p:spPr bwMode="auto">
            <a:xfrm>
              <a:off x="6061657" y="683158"/>
              <a:ext cx="1263724" cy="728331"/>
            </a:xfrm>
            <a:custGeom>
              <a:avLst/>
              <a:gdLst>
                <a:gd name="T0" fmla="*/ 0 w 22964"/>
                <a:gd name="T1" fmla="*/ 0 h 13235"/>
                <a:gd name="T2" fmla="*/ 22964 w 22964"/>
                <a:gd name="T3" fmla="*/ 13235 h 13235"/>
              </a:gdLst>
              <a:ahLst/>
              <a:cxnLst/>
              <a:rect l="T0" t="T1" r="T2" b="T3"/>
              <a:pathLst>
                <a:path w="22964" h="13235" extrusionOk="0">
                  <a:moveTo>
                    <a:pt x="12331" y="1"/>
                  </a:moveTo>
                  <a:cubicBezTo>
                    <a:pt x="12035" y="1"/>
                    <a:pt x="11729" y="23"/>
                    <a:pt x="11429" y="64"/>
                  </a:cubicBezTo>
                  <a:lnTo>
                    <a:pt x="11439" y="69"/>
                  </a:lnTo>
                  <a:lnTo>
                    <a:pt x="11456" y="69"/>
                  </a:lnTo>
                  <a:cubicBezTo>
                    <a:pt x="10854" y="137"/>
                    <a:pt x="10269" y="295"/>
                    <a:pt x="9706" y="529"/>
                  </a:cubicBezTo>
                  <a:lnTo>
                    <a:pt x="9724" y="534"/>
                  </a:lnTo>
                  <a:cubicBezTo>
                    <a:pt x="9229" y="733"/>
                    <a:pt x="8769" y="1000"/>
                    <a:pt x="8353" y="1318"/>
                  </a:cubicBezTo>
                  <a:cubicBezTo>
                    <a:pt x="7996" y="1598"/>
                    <a:pt x="7684" y="1905"/>
                    <a:pt x="7422" y="2239"/>
                  </a:cubicBezTo>
                  <a:cubicBezTo>
                    <a:pt x="7167" y="2569"/>
                    <a:pt x="6955" y="2927"/>
                    <a:pt x="6797" y="3308"/>
                  </a:cubicBezTo>
                  <a:cubicBezTo>
                    <a:pt x="6649" y="3665"/>
                    <a:pt x="6546" y="4046"/>
                    <a:pt x="6490" y="4433"/>
                  </a:cubicBezTo>
                  <a:cubicBezTo>
                    <a:pt x="6462" y="4672"/>
                    <a:pt x="6444" y="4916"/>
                    <a:pt x="6451" y="5160"/>
                  </a:cubicBezTo>
                  <a:cubicBezTo>
                    <a:pt x="6638" y="5314"/>
                    <a:pt x="6780" y="5472"/>
                    <a:pt x="6882" y="5643"/>
                  </a:cubicBezTo>
                  <a:cubicBezTo>
                    <a:pt x="6900" y="5677"/>
                    <a:pt x="6905" y="5711"/>
                    <a:pt x="6894" y="5745"/>
                  </a:cubicBezTo>
                  <a:cubicBezTo>
                    <a:pt x="6887" y="5779"/>
                    <a:pt x="6865" y="5813"/>
                    <a:pt x="6837" y="5831"/>
                  </a:cubicBezTo>
                  <a:cubicBezTo>
                    <a:pt x="6814" y="5842"/>
                    <a:pt x="6792" y="5847"/>
                    <a:pt x="6769" y="5847"/>
                  </a:cubicBezTo>
                  <a:cubicBezTo>
                    <a:pt x="6724" y="5847"/>
                    <a:pt x="6677" y="5825"/>
                    <a:pt x="6649" y="5779"/>
                  </a:cubicBezTo>
                  <a:cubicBezTo>
                    <a:pt x="6627" y="5745"/>
                    <a:pt x="6598" y="5711"/>
                    <a:pt x="6575" y="5671"/>
                  </a:cubicBezTo>
                  <a:cubicBezTo>
                    <a:pt x="6473" y="5553"/>
                    <a:pt x="6359" y="5438"/>
                    <a:pt x="6223" y="5330"/>
                  </a:cubicBezTo>
                  <a:lnTo>
                    <a:pt x="6218" y="5325"/>
                  </a:lnTo>
                  <a:cubicBezTo>
                    <a:pt x="6053" y="5199"/>
                    <a:pt x="5871" y="5097"/>
                    <a:pt x="5678" y="5013"/>
                  </a:cubicBezTo>
                  <a:cubicBezTo>
                    <a:pt x="5462" y="4927"/>
                    <a:pt x="5217" y="4858"/>
                    <a:pt x="4962" y="4824"/>
                  </a:cubicBezTo>
                  <a:cubicBezTo>
                    <a:pt x="4808" y="4803"/>
                    <a:pt x="4644" y="4790"/>
                    <a:pt x="4479" y="4790"/>
                  </a:cubicBezTo>
                  <a:cubicBezTo>
                    <a:pt x="4314" y="4790"/>
                    <a:pt x="4132" y="4803"/>
                    <a:pt x="3944" y="4824"/>
                  </a:cubicBezTo>
                  <a:cubicBezTo>
                    <a:pt x="3490" y="4887"/>
                    <a:pt x="3024" y="5018"/>
                    <a:pt x="2564" y="5205"/>
                  </a:cubicBezTo>
                  <a:cubicBezTo>
                    <a:pt x="2137" y="5393"/>
                    <a:pt x="1739" y="5621"/>
                    <a:pt x="1387" y="5894"/>
                  </a:cubicBezTo>
                  <a:cubicBezTo>
                    <a:pt x="1125" y="6091"/>
                    <a:pt x="899" y="6325"/>
                    <a:pt x="705" y="6569"/>
                  </a:cubicBezTo>
                  <a:cubicBezTo>
                    <a:pt x="524" y="6807"/>
                    <a:pt x="370" y="7069"/>
                    <a:pt x="257" y="7336"/>
                  </a:cubicBezTo>
                  <a:cubicBezTo>
                    <a:pt x="149" y="7598"/>
                    <a:pt x="75" y="7871"/>
                    <a:pt x="34" y="8149"/>
                  </a:cubicBezTo>
                  <a:cubicBezTo>
                    <a:pt x="0" y="8438"/>
                    <a:pt x="0" y="8734"/>
                    <a:pt x="41" y="9023"/>
                  </a:cubicBezTo>
                  <a:cubicBezTo>
                    <a:pt x="47" y="9018"/>
                    <a:pt x="47" y="9007"/>
                    <a:pt x="47" y="9002"/>
                  </a:cubicBezTo>
                  <a:cubicBezTo>
                    <a:pt x="75" y="9280"/>
                    <a:pt x="149" y="9558"/>
                    <a:pt x="262" y="9831"/>
                  </a:cubicBezTo>
                  <a:cubicBezTo>
                    <a:pt x="370" y="10080"/>
                    <a:pt x="512" y="10319"/>
                    <a:pt x="671" y="10530"/>
                  </a:cubicBezTo>
                  <a:cubicBezTo>
                    <a:pt x="825" y="10723"/>
                    <a:pt x="996" y="10893"/>
                    <a:pt x="1188" y="11047"/>
                  </a:cubicBezTo>
                  <a:cubicBezTo>
                    <a:pt x="1382" y="11194"/>
                    <a:pt x="1592" y="11320"/>
                    <a:pt x="1814" y="11410"/>
                  </a:cubicBezTo>
                  <a:lnTo>
                    <a:pt x="1780" y="11388"/>
                  </a:lnTo>
                  <a:cubicBezTo>
                    <a:pt x="1995" y="11490"/>
                    <a:pt x="2229" y="11559"/>
                    <a:pt x="2484" y="11593"/>
                  </a:cubicBezTo>
                  <a:cubicBezTo>
                    <a:pt x="2609" y="11609"/>
                    <a:pt x="2735" y="11615"/>
                    <a:pt x="2853" y="11615"/>
                  </a:cubicBezTo>
                  <a:cubicBezTo>
                    <a:pt x="2984" y="11615"/>
                    <a:pt x="3115" y="11609"/>
                    <a:pt x="3246" y="11593"/>
                  </a:cubicBezTo>
                  <a:cubicBezTo>
                    <a:pt x="3451" y="11564"/>
                    <a:pt x="3648" y="11512"/>
                    <a:pt x="3847" y="11451"/>
                  </a:cubicBezTo>
                  <a:cubicBezTo>
                    <a:pt x="3813" y="11349"/>
                    <a:pt x="3785" y="11257"/>
                    <a:pt x="3763" y="11166"/>
                  </a:cubicBezTo>
                  <a:cubicBezTo>
                    <a:pt x="3745" y="11103"/>
                    <a:pt x="3734" y="11042"/>
                    <a:pt x="3729" y="10984"/>
                  </a:cubicBezTo>
                  <a:cubicBezTo>
                    <a:pt x="3723" y="10945"/>
                    <a:pt x="3717" y="10905"/>
                    <a:pt x="3711" y="10864"/>
                  </a:cubicBezTo>
                  <a:cubicBezTo>
                    <a:pt x="3711" y="10837"/>
                    <a:pt x="3711" y="10809"/>
                    <a:pt x="3706" y="10785"/>
                  </a:cubicBezTo>
                  <a:cubicBezTo>
                    <a:pt x="3700" y="10746"/>
                    <a:pt x="3723" y="10706"/>
                    <a:pt x="3745" y="10683"/>
                  </a:cubicBezTo>
                  <a:cubicBezTo>
                    <a:pt x="3774" y="10660"/>
                    <a:pt x="3808" y="10644"/>
                    <a:pt x="3847" y="10644"/>
                  </a:cubicBezTo>
                  <a:cubicBezTo>
                    <a:pt x="3882" y="10644"/>
                    <a:pt x="3916" y="10660"/>
                    <a:pt x="3944" y="10683"/>
                  </a:cubicBezTo>
                  <a:cubicBezTo>
                    <a:pt x="3973" y="10712"/>
                    <a:pt x="3978" y="10740"/>
                    <a:pt x="3984" y="10780"/>
                  </a:cubicBezTo>
                  <a:cubicBezTo>
                    <a:pt x="4012" y="10950"/>
                    <a:pt x="4057" y="11115"/>
                    <a:pt x="4126" y="11274"/>
                  </a:cubicBezTo>
                  <a:cubicBezTo>
                    <a:pt x="4194" y="11439"/>
                    <a:pt x="4291" y="11604"/>
                    <a:pt x="4405" y="11758"/>
                  </a:cubicBezTo>
                  <a:cubicBezTo>
                    <a:pt x="4524" y="11910"/>
                    <a:pt x="4666" y="12047"/>
                    <a:pt x="4825" y="12172"/>
                  </a:cubicBezTo>
                  <a:cubicBezTo>
                    <a:pt x="5012" y="12314"/>
                    <a:pt x="5229" y="12440"/>
                    <a:pt x="5462" y="12542"/>
                  </a:cubicBezTo>
                  <a:cubicBezTo>
                    <a:pt x="5746" y="12655"/>
                    <a:pt x="6047" y="12740"/>
                    <a:pt x="6354" y="12786"/>
                  </a:cubicBezTo>
                  <a:cubicBezTo>
                    <a:pt x="6524" y="12808"/>
                    <a:pt x="6700" y="12820"/>
                    <a:pt x="6882" y="12820"/>
                  </a:cubicBezTo>
                  <a:cubicBezTo>
                    <a:pt x="7052" y="12820"/>
                    <a:pt x="7228" y="12808"/>
                    <a:pt x="7399" y="12786"/>
                  </a:cubicBezTo>
                  <a:cubicBezTo>
                    <a:pt x="7695" y="12740"/>
                    <a:pt x="7973" y="12666"/>
                    <a:pt x="8224" y="12564"/>
                  </a:cubicBezTo>
                  <a:cubicBezTo>
                    <a:pt x="8439" y="12474"/>
                    <a:pt x="8638" y="12354"/>
                    <a:pt x="8820" y="12217"/>
                  </a:cubicBezTo>
                  <a:cubicBezTo>
                    <a:pt x="8967" y="12104"/>
                    <a:pt x="9092" y="11979"/>
                    <a:pt x="9200" y="11842"/>
                  </a:cubicBezTo>
                  <a:cubicBezTo>
                    <a:pt x="9229" y="11803"/>
                    <a:pt x="9257" y="11763"/>
                    <a:pt x="9286" y="11717"/>
                  </a:cubicBezTo>
                  <a:cubicBezTo>
                    <a:pt x="9189" y="11535"/>
                    <a:pt x="9121" y="11342"/>
                    <a:pt x="9053" y="11155"/>
                  </a:cubicBezTo>
                  <a:lnTo>
                    <a:pt x="9053" y="11144"/>
                  </a:lnTo>
                  <a:lnTo>
                    <a:pt x="9047" y="11126"/>
                  </a:lnTo>
                  <a:lnTo>
                    <a:pt x="9035" y="11103"/>
                  </a:lnTo>
                  <a:cubicBezTo>
                    <a:pt x="9024" y="11069"/>
                    <a:pt x="9030" y="11035"/>
                    <a:pt x="9047" y="11001"/>
                  </a:cubicBezTo>
                  <a:cubicBezTo>
                    <a:pt x="9064" y="10967"/>
                    <a:pt x="9098" y="10939"/>
                    <a:pt x="9137" y="10933"/>
                  </a:cubicBezTo>
                  <a:cubicBezTo>
                    <a:pt x="9150" y="10927"/>
                    <a:pt x="9161" y="10927"/>
                    <a:pt x="9172" y="10927"/>
                  </a:cubicBezTo>
                  <a:cubicBezTo>
                    <a:pt x="9229" y="10927"/>
                    <a:pt x="9286" y="10967"/>
                    <a:pt x="9308" y="11029"/>
                  </a:cubicBezTo>
                  <a:cubicBezTo>
                    <a:pt x="9337" y="11121"/>
                    <a:pt x="9371" y="11212"/>
                    <a:pt x="9410" y="11302"/>
                  </a:cubicBezTo>
                  <a:cubicBezTo>
                    <a:pt x="9485" y="11478"/>
                    <a:pt x="9575" y="11632"/>
                    <a:pt x="9683" y="11780"/>
                  </a:cubicBezTo>
                  <a:cubicBezTo>
                    <a:pt x="9814" y="11939"/>
                    <a:pt x="9973" y="12092"/>
                    <a:pt x="10155" y="12228"/>
                  </a:cubicBezTo>
                  <a:cubicBezTo>
                    <a:pt x="10406" y="12422"/>
                    <a:pt x="10695" y="12587"/>
                    <a:pt x="11030" y="12729"/>
                  </a:cubicBezTo>
                  <a:cubicBezTo>
                    <a:pt x="11524" y="12933"/>
                    <a:pt x="12087" y="13081"/>
                    <a:pt x="12695" y="13166"/>
                  </a:cubicBezTo>
                  <a:cubicBezTo>
                    <a:pt x="13036" y="13211"/>
                    <a:pt x="13377" y="13235"/>
                    <a:pt x="13718" y="13235"/>
                  </a:cubicBezTo>
                  <a:cubicBezTo>
                    <a:pt x="14036" y="13235"/>
                    <a:pt x="14361" y="13211"/>
                    <a:pt x="14678" y="13172"/>
                  </a:cubicBezTo>
                  <a:cubicBezTo>
                    <a:pt x="15201" y="13098"/>
                    <a:pt x="15678" y="12973"/>
                    <a:pt x="16099" y="12802"/>
                  </a:cubicBezTo>
                  <a:cubicBezTo>
                    <a:pt x="16406" y="12671"/>
                    <a:pt x="16679" y="12519"/>
                    <a:pt x="16911" y="12337"/>
                  </a:cubicBezTo>
                  <a:cubicBezTo>
                    <a:pt x="17088" y="12201"/>
                    <a:pt x="17241" y="12047"/>
                    <a:pt x="17366" y="11887"/>
                  </a:cubicBezTo>
                  <a:cubicBezTo>
                    <a:pt x="17480" y="11735"/>
                    <a:pt x="17576" y="11575"/>
                    <a:pt x="17650" y="11404"/>
                  </a:cubicBezTo>
                  <a:cubicBezTo>
                    <a:pt x="17707" y="11263"/>
                    <a:pt x="17752" y="11110"/>
                    <a:pt x="17781" y="10950"/>
                  </a:cubicBezTo>
                  <a:cubicBezTo>
                    <a:pt x="17797" y="10877"/>
                    <a:pt x="17872" y="10837"/>
                    <a:pt x="17934" y="10837"/>
                  </a:cubicBezTo>
                  <a:cubicBezTo>
                    <a:pt x="17951" y="10837"/>
                    <a:pt x="17962" y="10837"/>
                    <a:pt x="17975" y="10843"/>
                  </a:cubicBezTo>
                  <a:cubicBezTo>
                    <a:pt x="18014" y="10854"/>
                    <a:pt x="18048" y="10882"/>
                    <a:pt x="18070" y="10916"/>
                  </a:cubicBezTo>
                  <a:cubicBezTo>
                    <a:pt x="18093" y="10950"/>
                    <a:pt x="18093" y="10990"/>
                    <a:pt x="18088" y="11042"/>
                  </a:cubicBezTo>
                  <a:cubicBezTo>
                    <a:pt x="18070" y="11132"/>
                    <a:pt x="18048" y="11223"/>
                    <a:pt x="18020" y="11320"/>
                  </a:cubicBezTo>
                  <a:cubicBezTo>
                    <a:pt x="18065" y="11342"/>
                    <a:pt x="18104" y="11365"/>
                    <a:pt x="18150" y="11383"/>
                  </a:cubicBezTo>
                  <a:cubicBezTo>
                    <a:pt x="18389" y="11478"/>
                    <a:pt x="18633" y="11546"/>
                    <a:pt x="18888" y="11587"/>
                  </a:cubicBezTo>
                  <a:cubicBezTo>
                    <a:pt x="19019" y="11604"/>
                    <a:pt x="19156" y="11609"/>
                    <a:pt x="19286" y="11609"/>
                  </a:cubicBezTo>
                  <a:cubicBezTo>
                    <a:pt x="19423" y="11609"/>
                    <a:pt x="19565" y="11604"/>
                    <a:pt x="19713" y="11587"/>
                  </a:cubicBezTo>
                  <a:cubicBezTo>
                    <a:pt x="20054" y="11535"/>
                    <a:pt x="20388" y="11444"/>
                    <a:pt x="20718" y="11308"/>
                  </a:cubicBezTo>
                  <a:lnTo>
                    <a:pt x="20729" y="11302"/>
                  </a:lnTo>
                  <a:cubicBezTo>
                    <a:pt x="21065" y="11160"/>
                    <a:pt x="21377" y="10979"/>
                    <a:pt x="21668" y="10757"/>
                  </a:cubicBezTo>
                  <a:cubicBezTo>
                    <a:pt x="21923" y="10558"/>
                    <a:pt x="22150" y="10337"/>
                    <a:pt x="22339" y="10093"/>
                  </a:cubicBezTo>
                  <a:cubicBezTo>
                    <a:pt x="22475" y="9904"/>
                    <a:pt x="22594" y="9705"/>
                    <a:pt x="22685" y="9501"/>
                  </a:cubicBezTo>
                  <a:cubicBezTo>
                    <a:pt x="22804" y="9217"/>
                    <a:pt x="22884" y="8921"/>
                    <a:pt x="22929" y="8621"/>
                  </a:cubicBezTo>
                  <a:cubicBezTo>
                    <a:pt x="22963" y="8354"/>
                    <a:pt x="22963" y="8076"/>
                    <a:pt x="22929" y="7803"/>
                  </a:cubicBezTo>
                  <a:cubicBezTo>
                    <a:pt x="22890" y="7518"/>
                    <a:pt x="22816" y="7240"/>
                    <a:pt x="22701" y="6972"/>
                  </a:cubicBezTo>
                  <a:cubicBezTo>
                    <a:pt x="22583" y="6689"/>
                    <a:pt x="22423" y="6416"/>
                    <a:pt x="22229" y="6160"/>
                  </a:cubicBezTo>
                  <a:cubicBezTo>
                    <a:pt x="22014" y="5881"/>
                    <a:pt x="21759" y="5626"/>
                    <a:pt x="21468" y="5399"/>
                  </a:cubicBezTo>
                  <a:cubicBezTo>
                    <a:pt x="21156" y="5154"/>
                    <a:pt x="20810" y="4955"/>
                    <a:pt x="20446" y="4796"/>
                  </a:cubicBezTo>
                  <a:cubicBezTo>
                    <a:pt x="20094" y="4654"/>
                    <a:pt x="19730" y="4552"/>
                    <a:pt x="19360" y="4501"/>
                  </a:cubicBezTo>
                  <a:cubicBezTo>
                    <a:pt x="19184" y="4478"/>
                    <a:pt x="19014" y="4467"/>
                    <a:pt x="18854" y="4467"/>
                  </a:cubicBezTo>
                  <a:cubicBezTo>
                    <a:pt x="18691" y="4467"/>
                    <a:pt x="18526" y="4478"/>
                    <a:pt x="18361" y="4501"/>
                  </a:cubicBezTo>
                  <a:cubicBezTo>
                    <a:pt x="18054" y="4541"/>
                    <a:pt x="17758" y="4625"/>
                    <a:pt x="17480" y="4740"/>
                  </a:cubicBezTo>
                  <a:lnTo>
                    <a:pt x="17463" y="4751"/>
                  </a:lnTo>
                  <a:cubicBezTo>
                    <a:pt x="17440" y="4756"/>
                    <a:pt x="17411" y="4768"/>
                    <a:pt x="17383" y="4768"/>
                  </a:cubicBezTo>
                  <a:cubicBezTo>
                    <a:pt x="17372" y="4768"/>
                    <a:pt x="17361" y="4768"/>
                    <a:pt x="17343" y="4762"/>
                  </a:cubicBezTo>
                  <a:cubicBezTo>
                    <a:pt x="17309" y="4756"/>
                    <a:pt x="17275" y="4728"/>
                    <a:pt x="17252" y="4693"/>
                  </a:cubicBezTo>
                  <a:cubicBezTo>
                    <a:pt x="17235" y="4659"/>
                    <a:pt x="17230" y="4614"/>
                    <a:pt x="17241" y="4580"/>
                  </a:cubicBezTo>
                  <a:lnTo>
                    <a:pt x="17241" y="4557"/>
                  </a:lnTo>
                  <a:cubicBezTo>
                    <a:pt x="17252" y="4535"/>
                    <a:pt x="17264" y="4512"/>
                    <a:pt x="17270" y="4483"/>
                  </a:cubicBezTo>
                  <a:lnTo>
                    <a:pt x="17275" y="4462"/>
                  </a:lnTo>
                  <a:cubicBezTo>
                    <a:pt x="17280" y="4433"/>
                    <a:pt x="17293" y="4399"/>
                    <a:pt x="17298" y="4365"/>
                  </a:cubicBezTo>
                  <a:cubicBezTo>
                    <a:pt x="17315" y="4313"/>
                    <a:pt x="17327" y="4257"/>
                    <a:pt x="17332" y="4194"/>
                  </a:cubicBezTo>
                  <a:cubicBezTo>
                    <a:pt x="17354" y="4018"/>
                    <a:pt x="17354" y="3830"/>
                    <a:pt x="17332" y="3637"/>
                  </a:cubicBezTo>
                  <a:cubicBezTo>
                    <a:pt x="17293" y="3376"/>
                    <a:pt x="17212" y="3103"/>
                    <a:pt x="17099" y="2818"/>
                  </a:cubicBezTo>
                  <a:cubicBezTo>
                    <a:pt x="16957" y="2484"/>
                    <a:pt x="16774" y="2165"/>
                    <a:pt x="16554" y="1876"/>
                  </a:cubicBezTo>
                  <a:cubicBezTo>
                    <a:pt x="16349" y="1614"/>
                    <a:pt x="16087" y="1359"/>
                    <a:pt x="15786" y="1120"/>
                  </a:cubicBezTo>
                  <a:cubicBezTo>
                    <a:pt x="15434" y="853"/>
                    <a:pt x="15048" y="625"/>
                    <a:pt x="14627" y="444"/>
                  </a:cubicBezTo>
                  <a:cubicBezTo>
                    <a:pt x="14172" y="256"/>
                    <a:pt x="13679" y="125"/>
                    <a:pt x="13167" y="51"/>
                  </a:cubicBezTo>
                  <a:cubicBezTo>
                    <a:pt x="12882" y="17"/>
                    <a:pt x="12604" y="1"/>
                    <a:pt x="1233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8" name="Google Shape;2956;p40"/>
            <p:cNvSpPr>
              <a:spLocks noChangeArrowheads="1"/>
            </p:cNvSpPr>
            <p:nvPr/>
          </p:nvSpPr>
          <p:spPr bwMode="auto">
            <a:xfrm>
              <a:off x="7008538" y="776710"/>
              <a:ext cx="369696" cy="240484"/>
            </a:xfrm>
            <a:custGeom>
              <a:avLst/>
              <a:gdLst>
                <a:gd name="T0" fmla="*/ 0 w 6718"/>
                <a:gd name="T1" fmla="*/ 0 h 4370"/>
                <a:gd name="T2" fmla="*/ 6718 w 6718"/>
                <a:gd name="T3" fmla="*/ 4370 h 4370"/>
              </a:gdLst>
              <a:ahLst/>
              <a:cxnLst/>
              <a:rect l="T0" t="T1" r="T2" b="T3"/>
              <a:pathLst>
                <a:path w="6718" h="4370" extrusionOk="0">
                  <a:moveTo>
                    <a:pt x="3830" y="0"/>
                  </a:moveTo>
                  <a:cubicBezTo>
                    <a:pt x="3677" y="0"/>
                    <a:pt x="3512" y="5"/>
                    <a:pt x="3347" y="27"/>
                  </a:cubicBezTo>
                  <a:lnTo>
                    <a:pt x="3337" y="27"/>
                  </a:lnTo>
                  <a:cubicBezTo>
                    <a:pt x="3024" y="74"/>
                    <a:pt x="2728" y="153"/>
                    <a:pt x="2456" y="261"/>
                  </a:cubicBezTo>
                  <a:lnTo>
                    <a:pt x="2439" y="273"/>
                  </a:lnTo>
                  <a:cubicBezTo>
                    <a:pt x="2211" y="368"/>
                    <a:pt x="2001" y="488"/>
                    <a:pt x="1813" y="630"/>
                  </a:cubicBezTo>
                  <a:cubicBezTo>
                    <a:pt x="1666" y="743"/>
                    <a:pt x="1530" y="874"/>
                    <a:pt x="1416" y="1016"/>
                  </a:cubicBezTo>
                  <a:cubicBezTo>
                    <a:pt x="1410" y="1034"/>
                    <a:pt x="1404" y="1050"/>
                    <a:pt x="1399" y="1068"/>
                  </a:cubicBezTo>
                  <a:cubicBezTo>
                    <a:pt x="1382" y="1096"/>
                    <a:pt x="1348" y="1125"/>
                    <a:pt x="1314" y="1131"/>
                  </a:cubicBezTo>
                  <a:cubicBezTo>
                    <a:pt x="1302" y="1136"/>
                    <a:pt x="1291" y="1136"/>
                    <a:pt x="1273" y="1136"/>
                  </a:cubicBezTo>
                  <a:cubicBezTo>
                    <a:pt x="1251" y="1136"/>
                    <a:pt x="1223" y="1131"/>
                    <a:pt x="1200" y="1118"/>
                  </a:cubicBezTo>
                  <a:cubicBezTo>
                    <a:pt x="1165" y="1096"/>
                    <a:pt x="1149" y="1062"/>
                    <a:pt x="1137" y="1034"/>
                  </a:cubicBezTo>
                  <a:cubicBezTo>
                    <a:pt x="1126" y="1011"/>
                    <a:pt x="1120" y="989"/>
                    <a:pt x="1110" y="966"/>
                  </a:cubicBezTo>
                  <a:cubicBezTo>
                    <a:pt x="1086" y="903"/>
                    <a:pt x="1052" y="852"/>
                    <a:pt x="1018" y="806"/>
                  </a:cubicBezTo>
                  <a:cubicBezTo>
                    <a:pt x="989" y="766"/>
                    <a:pt x="955" y="732"/>
                    <a:pt x="916" y="704"/>
                  </a:cubicBezTo>
                  <a:cubicBezTo>
                    <a:pt x="882" y="675"/>
                    <a:pt x="837" y="653"/>
                    <a:pt x="796" y="630"/>
                  </a:cubicBezTo>
                  <a:cubicBezTo>
                    <a:pt x="740" y="607"/>
                    <a:pt x="677" y="596"/>
                    <a:pt x="614" y="585"/>
                  </a:cubicBezTo>
                  <a:cubicBezTo>
                    <a:pt x="569" y="580"/>
                    <a:pt x="523" y="573"/>
                    <a:pt x="484" y="573"/>
                  </a:cubicBezTo>
                  <a:cubicBezTo>
                    <a:pt x="433" y="573"/>
                    <a:pt x="376" y="580"/>
                    <a:pt x="308" y="585"/>
                  </a:cubicBezTo>
                  <a:cubicBezTo>
                    <a:pt x="205" y="601"/>
                    <a:pt x="103" y="630"/>
                    <a:pt x="1" y="664"/>
                  </a:cubicBezTo>
                  <a:cubicBezTo>
                    <a:pt x="87" y="846"/>
                    <a:pt x="166" y="1023"/>
                    <a:pt x="229" y="1193"/>
                  </a:cubicBezTo>
                  <a:cubicBezTo>
                    <a:pt x="342" y="1500"/>
                    <a:pt x="404" y="1800"/>
                    <a:pt x="421" y="2085"/>
                  </a:cubicBezTo>
                  <a:cubicBezTo>
                    <a:pt x="433" y="2295"/>
                    <a:pt x="415" y="2494"/>
                    <a:pt x="370" y="2670"/>
                  </a:cubicBezTo>
                  <a:cubicBezTo>
                    <a:pt x="785" y="2534"/>
                    <a:pt x="1223" y="2460"/>
                    <a:pt x="1666" y="2460"/>
                  </a:cubicBezTo>
                  <a:cubicBezTo>
                    <a:pt x="2848" y="2460"/>
                    <a:pt x="4063" y="2972"/>
                    <a:pt x="4921" y="3835"/>
                  </a:cubicBezTo>
                  <a:cubicBezTo>
                    <a:pt x="5086" y="4000"/>
                    <a:pt x="5240" y="4181"/>
                    <a:pt x="5377" y="4369"/>
                  </a:cubicBezTo>
                  <a:cubicBezTo>
                    <a:pt x="5519" y="3943"/>
                    <a:pt x="5723" y="3551"/>
                    <a:pt x="5985" y="3198"/>
                  </a:cubicBezTo>
                  <a:cubicBezTo>
                    <a:pt x="6143" y="2988"/>
                    <a:pt x="6308" y="2796"/>
                    <a:pt x="6484" y="2631"/>
                  </a:cubicBezTo>
                  <a:cubicBezTo>
                    <a:pt x="6558" y="2550"/>
                    <a:pt x="6638" y="2482"/>
                    <a:pt x="6712" y="2421"/>
                  </a:cubicBezTo>
                  <a:cubicBezTo>
                    <a:pt x="6717" y="2306"/>
                    <a:pt x="6706" y="2187"/>
                    <a:pt x="6694" y="2067"/>
                  </a:cubicBezTo>
                  <a:cubicBezTo>
                    <a:pt x="6667" y="1875"/>
                    <a:pt x="6615" y="1687"/>
                    <a:pt x="6547" y="1511"/>
                  </a:cubicBezTo>
                  <a:cubicBezTo>
                    <a:pt x="6473" y="1341"/>
                    <a:pt x="6382" y="1186"/>
                    <a:pt x="6274" y="1039"/>
                  </a:cubicBezTo>
                  <a:cubicBezTo>
                    <a:pt x="6155" y="892"/>
                    <a:pt x="6012" y="750"/>
                    <a:pt x="5854" y="630"/>
                  </a:cubicBezTo>
                  <a:cubicBezTo>
                    <a:pt x="5671" y="488"/>
                    <a:pt x="5467" y="375"/>
                    <a:pt x="5246" y="278"/>
                  </a:cubicBezTo>
                  <a:lnTo>
                    <a:pt x="5223" y="266"/>
                  </a:lnTo>
                  <a:cubicBezTo>
                    <a:pt x="4950" y="153"/>
                    <a:pt x="4655" y="74"/>
                    <a:pt x="4342" y="27"/>
                  </a:cubicBezTo>
                  <a:cubicBezTo>
                    <a:pt x="4171" y="11"/>
                    <a:pt x="4001" y="0"/>
                    <a:pt x="3830"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49" name="Google Shape;2957;p40"/>
            <p:cNvSpPr>
              <a:spLocks noChangeArrowheads="1"/>
            </p:cNvSpPr>
            <p:nvPr/>
          </p:nvSpPr>
          <p:spPr bwMode="auto">
            <a:xfrm>
              <a:off x="7155198" y="854194"/>
              <a:ext cx="851544" cy="538255"/>
            </a:xfrm>
            <a:custGeom>
              <a:avLst/>
              <a:gdLst>
                <a:gd name="T0" fmla="*/ 0 w 15474"/>
                <a:gd name="T1" fmla="*/ 0 h 9781"/>
                <a:gd name="T2" fmla="*/ 15474 w 15474"/>
                <a:gd name="T3" fmla="*/ 9781 h 9781"/>
              </a:gdLst>
              <a:ahLst/>
              <a:cxnLst/>
              <a:rect l="T0" t="T1" r="T2" b="T3"/>
              <a:pathLst>
                <a:path w="15474" h="9781" extrusionOk="0">
                  <a:moveTo>
                    <a:pt x="7496" y="1"/>
                  </a:moveTo>
                  <a:cubicBezTo>
                    <a:pt x="7291" y="1"/>
                    <a:pt x="7076" y="17"/>
                    <a:pt x="6853" y="46"/>
                  </a:cubicBezTo>
                  <a:cubicBezTo>
                    <a:pt x="6410" y="109"/>
                    <a:pt x="5972" y="234"/>
                    <a:pt x="5552" y="410"/>
                  </a:cubicBezTo>
                  <a:cubicBezTo>
                    <a:pt x="5149" y="580"/>
                    <a:pt x="4768" y="808"/>
                    <a:pt x="4422" y="1069"/>
                  </a:cubicBezTo>
                  <a:cubicBezTo>
                    <a:pt x="4115" y="1313"/>
                    <a:pt x="3842" y="1585"/>
                    <a:pt x="3604" y="1887"/>
                  </a:cubicBezTo>
                  <a:cubicBezTo>
                    <a:pt x="3399" y="2160"/>
                    <a:pt x="3229" y="2450"/>
                    <a:pt x="3103" y="2751"/>
                  </a:cubicBezTo>
                  <a:cubicBezTo>
                    <a:pt x="3047" y="2888"/>
                    <a:pt x="2995" y="3041"/>
                    <a:pt x="2950" y="3188"/>
                  </a:cubicBezTo>
                  <a:cubicBezTo>
                    <a:pt x="2945" y="3217"/>
                    <a:pt x="2927" y="3240"/>
                    <a:pt x="2911" y="3256"/>
                  </a:cubicBezTo>
                  <a:cubicBezTo>
                    <a:pt x="3166" y="3694"/>
                    <a:pt x="3331" y="4155"/>
                    <a:pt x="3394" y="4614"/>
                  </a:cubicBezTo>
                  <a:cubicBezTo>
                    <a:pt x="3456" y="5063"/>
                    <a:pt x="3433" y="5506"/>
                    <a:pt x="3325" y="5933"/>
                  </a:cubicBezTo>
                  <a:cubicBezTo>
                    <a:pt x="3205" y="6400"/>
                    <a:pt x="3019" y="6802"/>
                    <a:pt x="2768" y="7143"/>
                  </a:cubicBezTo>
                  <a:cubicBezTo>
                    <a:pt x="2222" y="7876"/>
                    <a:pt x="1427" y="8433"/>
                    <a:pt x="524" y="8711"/>
                  </a:cubicBezTo>
                  <a:cubicBezTo>
                    <a:pt x="354" y="8763"/>
                    <a:pt x="176" y="8808"/>
                    <a:pt x="1" y="8837"/>
                  </a:cubicBezTo>
                  <a:lnTo>
                    <a:pt x="18" y="8871"/>
                  </a:lnTo>
                  <a:cubicBezTo>
                    <a:pt x="103" y="8978"/>
                    <a:pt x="200" y="9081"/>
                    <a:pt x="307" y="9161"/>
                  </a:cubicBezTo>
                  <a:cubicBezTo>
                    <a:pt x="422" y="9246"/>
                    <a:pt x="552" y="9319"/>
                    <a:pt x="688" y="9382"/>
                  </a:cubicBezTo>
                  <a:cubicBezTo>
                    <a:pt x="865" y="9450"/>
                    <a:pt x="1057" y="9502"/>
                    <a:pt x="1262" y="9529"/>
                  </a:cubicBezTo>
                  <a:cubicBezTo>
                    <a:pt x="1382" y="9547"/>
                    <a:pt x="1506" y="9558"/>
                    <a:pt x="1637" y="9558"/>
                  </a:cubicBezTo>
                  <a:cubicBezTo>
                    <a:pt x="1768" y="9558"/>
                    <a:pt x="1904" y="9547"/>
                    <a:pt x="2041" y="9529"/>
                  </a:cubicBezTo>
                  <a:cubicBezTo>
                    <a:pt x="2313" y="9490"/>
                    <a:pt x="2581" y="9422"/>
                    <a:pt x="2819" y="9325"/>
                  </a:cubicBezTo>
                  <a:lnTo>
                    <a:pt x="2843" y="9314"/>
                  </a:lnTo>
                  <a:lnTo>
                    <a:pt x="2825" y="9314"/>
                  </a:lnTo>
                  <a:cubicBezTo>
                    <a:pt x="3019" y="9240"/>
                    <a:pt x="3194" y="9138"/>
                    <a:pt x="3359" y="9018"/>
                  </a:cubicBezTo>
                  <a:cubicBezTo>
                    <a:pt x="3473" y="8928"/>
                    <a:pt x="3575" y="8826"/>
                    <a:pt x="3661" y="8723"/>
                  </a:cubicBezTo>
                  <a:cubicBezTo>
                    <a:pt x="3683" y="8689"/>
                    <a:pt x="3706" y="8661"/>
                    <a:pt x="3722" y="8632"/>
                  </a:cubicBezTo>
                  <a:cubicBezTo>
                    <a:pt x="3745" y="8598"/>
                    <a:pt x="3785" y="8575"/>
                    <a:pt x="3825" y="8575"/>
                  </a:cubicBezTo>
                  <a:lnTo>
                    <a:pt x="3848" y="8575"/>
                  </a:lnTo>
                  <a:cubicBezTo>
                    <a:pt x="3865" y="8575"/>
                    <a:pt x="3876" y="8569"/>
                    <a:pt x="3887" y="8569"/>
                  </a:cubicBezTo>
                  <a:cubicBezTo>
                    <a:pt x="3927" y="8569"/>
                    <a:pt x="3961" y="8587"/>
                    <a:pt x="3984" y="8609"/>
                  </a:cubicBezTo>
                  <a:lnTo>
                    <a:pt x="3995" y="8621"/>
                  </a:lnTo>
                  <a:lnTo>
                    <a:pt x="4007" y="8637"/>
                  </a:lnTo>
                  <a:lnTo>
                    <a:pt x="4024" y="8655"/>
                  </a:lnTo>
                  <a:lnTo>
                    <a:pt x="4086" y="8700"/>
                  </a:lnTo>
                  <a:cubicBezTo>
                    <a:pt x="4144" y="8740"/>
                    <a:pt x="4206" y="8779"/>
                    <a:pt x="4262" y="8820"/>
                  </a:cubicBezTo>
                  <a:cubicBezTo>
                    <a:pt x="4343" y="8876"/>
                    <a:pt x="4433" y="8933"/>
                    <a:pt x="4540" y="8991"/>
                  </a:cubicBezTo>
                  <a:cubicBezTo>
                    <a:pt x="4723" y="9093"/>
                    <a:pt x="4922" y="9188"/>
                    <a:pt x="5120" y="9274"/>
                  </a:cubicBezTo>
                  <a:cubicBezTo>
                    <a:pt x="5655" y="9502"/>
                    <a:pt x="6211" y="9655"/>
                    <a:pt x="6780" y="9734"/>
                  </a:cubicBezTo>
                  <a:cubicBezTo>
                    <a:pt x="7029" y="9768"/>
                    <a:pt x="7286" y="9780"/>
                    <a:pt x="7530" y="9780"/>
                  </a:cubicBezTo>
                  <a:cubicBezTo>
                    <a:pt x="7752" y="9780"/>
                    <a:pt x="7973" y="9768"/>
                    <a:pt x="8189" y="9746"/>
                  </a:cubicBezTo>
                  <a:cubicBezTo>
                    <a:pt x="8536" y="9694"/>
                    <a:pt x="8859" y="9610"/>
                    <a:pt x="9138" y="9495"/>
                  </a:cubicBezTo>
                  <a:cubicBezTo>
                    <a:pt x="9314" y="9416"/>
                    <a:pt x="9479" y="9325"/>
                    <a:pt x="9620" y="9217"/>
                  </a:cubicBezTo>
                  <a:cubicBezTo>
                    <a:pt x="9751" y="9115"/>
                    <a:pt x="9871" y="8991"/>
                    <a:pt x="9985" y="8847"/>
                  </a:cubicBezTo>
                  <a:cubicBezTo>
                    <a:pt x="10058" y="8745"/>
                    <a:pt x="10126" y="8632"/>
                    <a:pt x="10178" y="8513"/>
                  </a:cubicBezTo>
                  <a:lnTo>
                    <a:pt x="10200" y="8456"/>
                  </a:lnTo>
                  <a:cubicBezTo>
                    <a:pt x="10212" y="8433"/>
                    <a:pt x="10223" y="8404"/>
                    <a:pt x="10257" y="8382"/>
                  </a:cubicBezTo>
                  <a:cubicBezTo>
                    <a:pt x="10275" y="8370"/>
                    <a:pt x="10297" y="8370"/>
                    <a:pt x="10320" y="8370"/>
                  </a:cubicBezTo>
                  <a:lnTo>
                    <a:pt x="10349" y="8370"/>
                  </a:lnTo>
                  <a:cubicBezTo>
                    <a:pt x="10383" y="8382"/>
                    <a:pt x="10411" y="8404"/>
                    <a:pt x="10428" y="8438"/>
                  </a:cubicBezTo>
                  <a:cubicBezTo>
                    <a:pt x="10439" y="8467"/>
                    <a:pt x="10446" y="8496"/>
                    <a:pt x="10433" y="8519"/>
                  </a:cubicBezTo>
                  <a:cubicBezTo>
                    <a:pt x="10377" y="8666"/>
                    <a:pt x="10315" y="8802"/>
                    <a:pt x="10246" y="8916"/>
                  </a:cubicBezTo>
                  <a:cubicBezTo>
                    <a:pt x="10286" y="8962"/>
                    <a:pt x="10331" y="8996"/>
                    <a:pt x="10371" y="9030"/>
                  </a:cubicBezTo>
                  <a:cubicBezTo>
                    <a:pt x="10604" y="9201"/>
                    <a:pt x="10848" y="9348"/>
                    <a:pt x="11104" y="9456"/>
                  </a:cubicBezTo>
                  <a:cubicBezTo>
                    <a:pt x="11354" y="9558"/>
                    <a:pt x="11610" y="9626"/>
                    <a:pt x="11865" y="9666"/>
                  </a:cubicBezTo>
                  <a:cubicBezTo>
                    <a:pt x="11996" y="9678"/>
                    <a:pt x="12127" y="9689"/>
                    <a:pt x="12258" y="9689"/>
                  </a:cubicBezTo>
                  <a:cubicBezTo>
                    <a:pt x="12382" y="9689"/>
                    <a:pt x="12502" y="9683"/>
                    <a:pt x="12615" y="9666"/>
                  </a:cubicBezTo>
                  <a:cubicBezTo>
                    <a:pt x="12940" y="9621"/>
                    <a:pt x="13263" y="9529"/>
                    <a:pt x="13588" y="9393"/>
                  </a:cubicBezTo>
                  <a:cubicBezTo>
                    <a:pt x="13855" y="9280"/>
                    <a:pt x="14099" y="9138"/>
                    <a:pt x="14325" y="8967"/>
                  </a:cubicBezTo>
                  <a:cubicBezTo>
                    <a:pt x="14514" y="8820"/>
                    <a:pt x="14684" y="8650"/>
                    <a:pt x="14831" y="8467"/>
                  </a:cubicBezTo>
                  <a:cubicBezTo>
                    <a:pt x="14985" y="8262"/>
                    <a:pt x="15116" y="8036"/>
                    <a:pt x="15219" y="7797"/>
                  </a:cubicBezTo>
                  <a:cubicBezTo>
                    <a:pt x="15321" y="7546"/>
                    <a:pt x="15395" y="7279"/>
                    <a:pt x="15434" y="7001"/>
                  </a:cubicBezTo>
                  <a:cubicBezTo>
                    <a:pt x="15474" y="6700"/>
                    <a:pt x="15468" y="6387"/>
                    <a:pt x="15429" y="6075"/>
                  </a:cubicBezTo>
                  <a:cubicBezTo>
                    <a:pt x="15382" y="5752"/>
                    <a:pt x="15298" y="5438"/>
                    <a:pt x="15172" y="5143"/>
                  </a:cubicBezTo>
                  <a:cubicBezTo>
                    <a:pt x="15059" y="4876"/>
                    <a:pt x="14912" y="4627"/>
                    <a:pt x="14741" y="4399"/>
                  </a:cubicBezTo>
                  <a:lnTo>
                    <a:pt x="14729" y="4381"/>
                  </a:lnTo>
                  <a:cubicBezTo>
                    <a:pt x="14571" y="4183"/>
                    <a:pt x="14394" y="4001"/>
                    <a:pt x="14201" y="3853"/>
                  </a:cubicBezTo>
                  <a:cubicBezTo>
                    <a:pt x="14013" y="3712"/>
                    <a:pt x="13821" y="3597"/>
                    <a:pt x="13616" y="3512"/>
                  </a:cubicBezTo>
                  <a:cubicBezTo>
                    <a:pt x="13417" y="3427"/>
                    <a:pt x="13200" y="3371"/>
                    <a:pt x="12979" y="3337"/>
                  </a:cubicBezTo>
                  <a:cubicBezTo>
                    <a:pt x="12859" y="3324"/>
                    <a:pt x="12741" y="3319"/>
                    <a:pt x="12628" y="3319"/>
                  </a:cubicBezTo>
                  <a:cubicBezTo>
                    <a:pt x="12513" y="3319"/>
                    <a:pt x="12389" y="3324"/>
                    <a:pt x="12269" y="3342"/>
                  </a:cubicBezTo>
                  <a:lnTo>
                    <a:pt x="12253" y="3342"/>
                  </a:lnTo>
                  <a:cubicBezTo>
                    <a:pt x="11946" y="3387"/>
                    <a:pt x="11632" y="3473"/>
                    <a:pt x="11325" y="3604"/>
                  </a:cubicBezTo>
                  <a:lnTo>
                    <a:pt x="11320" y="3626"/>
                  </a:lnTo>
                  <a:cubicBezTo>
                    <a:pt x="11309" y="3751"/>
                    <a:pt x="11298" y="3842"/>
                    <a:pt x="11280" y="3932"/>
                  </a:cubicBezTo>
                  <a:cubicBezTo>
                    <a:pt x="11275" y="3990"/>
                    <a:pt x="11212" y="4018"/>
                    <a:pt x="11162" y="4018"/>
                  </a:cubicBezTo>
                  <a:lnTo>
                    <a:pt x="11133" y="4018"/>
                  </a:lnTo>
                  <a:cubicBezTo>
                    <a:pt x="11081" y="4001"/>
                    <a:pt x="11047" y="3956"/>
                    <a:pt x="11047" y="3898"/>
                  </a:cubicBezTo>
                  <a:cubicBezTo>
                    <a:pt x="11041" y="3819"/>
                    <a:pt x="11041" y="3733"/>
                    <a:pt x="11041" y="3649"/>
                  </a:cubicBezTo>
                  <a:lnTo>
                    <a:pt x="11041" y="3615"/>
                  </a:lnTo>
                  <a:cubicBezTo>
                    <a:pt x="11041" y="3536"/>
                    <a:pt x="11036" y="3461"/>
                    <a:pt x="11036" y="3387"/>
                  </a:cubicBezTo>
                  <a:cubicBezTo>
                    <a:pt x="11031" y="3200"/>
                    <a:pt x="11013" y="3035"/>
                    <a:pt x="10996" y="2876"/>
                  </a:cubicBezTo>
                  <a:cubicBezTo>
                    <a:pt x="10950" y="2569"/>
                    <a:pt x="10882" y="2308"/>
                    <a:pt x="10786" y="2070"/>
                  </a:cubicBezTo>
                  <a:cubicBezTo>
                    <a:pt x="10672" y="1808"/>
                    <a:pt x="10525" y="1558"/>
                    <a:pt x="10343" y="1320"/>
                  </a:cubicBezTo>
                  <a:cubicBezTo>
                    <a:pt x="10166" y="1092"/>
                    <a:pt x="9968" y="887"/>
                    <a:pt x="9740" y="717"/>
                  </a:cubicBezTo>
                  <a:cubicBezTo>
                    <a:pt x="9518" y="546"/>
                    <a:pt x="9274" y="410"/>
                    <a:pt x="9014" y="297"/>
                  </a:cubicBezTo>
                  <a:cubicBezTo>
                    <a:pt x="8723" y="177"/>
                    <a:pt x="8411" y="85"/>
                    <a:pt x="8086" y="40"/>
                  </a:cubicBezTo>
                  <a:cubicBezTo>
                    <a:pt x="7888" y="17"/>
                    <a:pt x="7689" y="1"/>
                    <a:pt x="7496"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0" name="Google Shape;2958;p40"/>
            <p:cNvSpPr>
              <a:spLocks noChangeArrowheads="1"/>
            </p:cNvSpPr>
            <p:nvPr/>
          </p:nvSpPr>
          <p:spPr bwMode="auto">
            <a:xfrm>
              <a:off x="6067655" y="1127864"/>
              <a:ext cx="1950011" cy="293644"/>
            </a:xfrm>
            <a:custGeom>
              <a:avLst/>
              <a:gdLst>
                <a:gd name="T0" fmla="*/ 0 w 35435"/>
                <a:gd name="T1" fmla="*/ 0 h 5336"/>
                <a:gd name="T2" fmla="*/ 35435 w 35435"/>
                <a:gd name="T3" fmla="*/ 5336 h 5336"/>
              </a:gdLst>
              <a:ahLst/>
              <a:cxnLst/>
              <a:rect l="T0" t="T1" r="T2" b="T3"/>
              <a:pathLst>
                <a:path w="35435" h="5336" extrusionOk="0">
                  <a:moveTo>
                    <a:pt x="22985" y="0"/>
                  </a:moveTo>
                  <a:cubicBezTo>
                    <a:pt x="22962" y="5"/>
                    <a:pt x="22939" y="11"/>
                    <a:pt x="22922" y="22"/>
                  </a:cubicBezTo>
                  <a:cubicBezTo>
                    <a:pt x="22883" y="40"/>
                    <a:pt x="22860" y="74"/>
                    <a:pt x="22849" y="113"/>
                  </a:cubicBezTo>
                  <a:lnTo>
                    <a:pt x="22849" y="131"/>
                  </a:lnTo>
                  <a:cubicBezTo>
                    <a:pt x="22849" y="267"/>
                    <a:pt x="22836" y="404"/>
                    <a:pt x="22820" y="540"/>
                  </a:cubicBezTo>
                  <a:cubicBezTo>
                    <a:pt x="22775" y="840"/>
                    <a:pt x="22695" y="1136"/>
                    <a:pt x="22576" y="1420"/>
                  </a:cubicBezTo>
                  <a:cubicBezTo>
                    <a:pt x="22485" y="1624"/>
                    <a:pt x="22366" y="1823"/>
                    <a:pt x="22230" y="2012"/>
                  </a:cubicBezTo>
                  <a:cubicBezTo>
                    <a:pt x="22041" y="2256"/>
                    <a:pt x="21814" y="2477"/>
                    <a:pt x="21559" y="2676"/>
                  </a:cubicBezTo>
                  <a:cubicBezTo>
                    <a:pt x="21268" y="2898"/>
                    <a:pt x="20956" y="3079"/>
                    <a:pt x="20620" y="3221"/>
                  </a:cubicBezTo>
                  <a:lnTo>
                    <a:pt x="20609" y="3227"/>
                  </a:lnTo>
                  <a:cubicBezTo>
                    <a:pt x="20279" y="3363"/>
                    <a:pt x="19945" y="3454"/>
                    <a:pt x="19604" y="3506"/>
                  </a:cubicBezTo>
                  <a:cubicBezTo>
                    <a:pt x="19456" y="3523"/>
                    <a:pt x="19314" y="3528"/>
                    <a:pt x="19177" y="3528"/>
                  </a:cubicBezTo>
                  <a:cubicBezTo>
                    <a:pt x="19047" y="3528"/>
                    <a:pt x="18910" y="3523"/>
                    <a:pt x="18779" y="3506"/>
                  </a:cubicBezTo>
                  <a:cubicBezTo>
                    <a:pt x="18524" y="3465"/>
                    <a:pt x="18280" y="3397"/>
                    <a:pt x="18041" y="3302"/>
                  </a:cubicBezTo>
                  <a:cubicBezTo>
                    <a:pt x="17995" y="3284"/>
                    <a:pt x="17956" y="3261"/>
                    <a:pt x="17911" y="3239"/>
                  </a:cubicBezTo>
                  <a:cubicBezTo>
                    <a:pt x="17939" y="3142"/>
                    <a:pt x="17961" y="3051"/>
                    <a:pt x="17979" y="2961"/>
                  </a:cubicBezTo>
                  <a:cubicBezTo>
                    <a:pt x="17984" y="2909"/>
                    <a:pt x="17984" y="2869"/>
                    <a:pt x="17961" y="2835"/>
                  </a:cubicBezTo>
                  <a:cubicBezTo>
                    <a:pt x="17939" y="2801"/>
                    <a:pt x="17905" y="2773"/>
                    <a:pt x="17866" y="2762"/>
                  </a:cubicBezTo>
                  <a:cubicBezTo>
                    <a:pt x="17853" y="2756"/>
                    <a:pt x="17842" y="2756"/>
                    <a:pt x="17825" y="2756"/>
                  </a:cubicBezTo>
                  <a:cubicBezTo>
                    <a:pt x="17763" y="2756"/>
                    <a:pt x="17688" y="2796"/>
                    <a:pt x="17672" y="2869"/>
                  </a:cubicBezTo>
                  <a:cubicBezTo>
                    <a:pt x="17643" y="3029"/>
                    <a:pt x="17598" y="3182"/>
                    <a:pt x="17541" y="3323"/>
                  </a:cubicBezTo>
                  <a:cubicBezTo>
                    <a:pt x="17467" y="3494"/>
                    <a:pt x="17371" y="3654"/>
                    <a:pt x="17257" y="3806"/>
                  </a:cubicBezTo>
                  <a:cubicBezTo>
                    <a:pt x="17132" y="3966"/>
                    <a:pt x="16979" y="4120"/>
                    <a:pt x="16802" y="4256"/>
                  </a:cubicBezTo>
                  <a:cubicBezTo>
                    <a:pt x="16570" y="4438"/>
                    <a:pt x="16297" y="4590"/>
                    <a:pt x="15990" y="4721"/>
                  </a:cubicBezTo>
                  <a:cubicBezTo>
                    <a:pt x="15569" y="4892"/>
                    <a:pt x="15092" y="5017"/>
                    <a:pt x="14569" y="5091"/>
                  </a:cubicBezTo>
                  <a:cubicBezTo>
                    <a:pt x="14252" y="5130"/>
                    <a:pt x="13927" y="5154"/>
                    <a:pt x="13609" y="5154"/>
                  </a:cubicBezTo>
                  <a:cubicBezTo>
                    <a:pt x="13268" y="5154"/>
                    <a:pt x="12927" y="5130"/>
                    <a:pt x="12586" y="5085"/>
                  </a:cubicBezTo>
                  <a:cubicBezTo>
                    <a:pt x="11978" y="5000"/>
                    <a:pt x="11415" y="4852"/>
                    <a:pt x="10921" y="4648"/>
                  </a:cubicBezTo>
                  <a:cubicBezTo>
                    <a:pt x="10586" y="4506"/>
                    <a:pt x="10297" y="4341"/>
                    <a:pt x="10046" y="4147"/>
                  </a:cubicBezTo>
                  <a:cubicBezTo>
                    <a:pt x="9864" y="4011"/>
                    <a:pt x="9705" y="3858"/>
                    <a:pt x="9574" y="3699"/>
                  </a:cubicBezTo>
                  <a:cubicBezTo>
                    <a:pt x="9466" y="3551"/>
                    <a:pt x="9376" y="3397"/>
                    <a:pt x="9301" y="3221"/>
                  </a:cubicBezTo>
                  <a:cubicBezTo>
                    <a:pt x="9262" y="3131"/>
                    <a:pt x="9228" y="3040"/>
                    <a:pt x="9199" y="2948"/>
                  </a:cubicBezTo>
                  <a:cubicBezTo>
                    <a:pt x="9177" y="2886"/>
                    <a:pt x="9120" y="2846"/>
                    <a:pt x="9063" y="2846"/>
                  </a:cubicBezTo>
                  <a:cubicBezTo>
                    <a:pt x="9052" y="2846"/>
                    <a:pt x="9041" y="2846"/>
                    <a:pt x="9028" y="2852"/>
                  </a:cubicBezTo>
                  <a:cubicBezTo>
                    <a:pt x="8989" y="2858"/>
                    <a:pt x="8955" y="2886"/>
                    <a:pt x="8938" y="2920"/>
                  </a:cubicBezTo>
                  <a:cubicBezTo>
                    <a:pt x="8921" y="2954"/>
                    <a:pt x="8915" y="2988"/>
                    <a:pt x="8926" y="3022"/>
                  </a:cubicBezTo>
                  <a:lnTo>
                    <a:pt x="8938" y="3045"/>
                  </a:lnTo>
                  <a:lnTo>
                    <a:pt x="8944" y="3063"/>
                  </a:lnTo>
                  <a:lnTo>
                    <a:pt x="8944" y="3074"/>
                  </a:lnTo>
                  <a:cubicBezTo>
                    <a:pt x="9012" y="3261"/>
                    <a:pt x="9080" y="3454"/>
                    <a:pt x="9177" y="3636"/>
                  </a:cubicBezTo>
                  <a:cubicBezTo>
                    <a:pt x="9148" y="3682"/>
                    <a:pt x="9120" y="3722"/>
                    <a:pt x="9091" y="3761"/>
                  </a:cubicBezTo>
                  <a:cubicBezTo>
                    <a:pt x="8983" y="3898"/>
                    <a:pt x="8858" y="4023"/>
                    <a:pt x="8711" y="4136"/>
                  </a:cubicBezTo>
                  <a:cubicBezTo>
                    <a:pt x="8529" y="4273"/>
                    <a:pt x="8330" y="4393"/>
                    <a:pt x="8115" y="4483"/>
                  </a:cubicBezTo>
                  <a:cubicBezTo>
                    <a:pt x="7864" y="4585"/>
                    <a:pt x="7586" y="4659"/>
                    <a:pt x="7290" y="4705"/>
                  </a:cubicBezTo>
                  <a:cubicBezTo>
                    <a:pt x="7119" y="4727"/>
                    <a:pt x="6943" y="4739"/>
                    <a:pt x="6773" y="4739"/>
                  </a:cubicBezTo>
                  <a:cubicBezTo>
                    <a:pt x="6591" y="4739"/>
                    <a:pt x="6415" y="4727"/>
                    <a:pt x="6245" y="4705"/>
                  </a:cubicBezTo>
                  <a:cubicBezTo>
                    <a:pt x="5938" y="4659"/>
                    <a:pt x="5637" y="4574"/>
                    <a:pt x="5353" y="4461"/>
                  </a:cubicBezTo>
                  <a:cubicBezTo>
                    <a:pt x="5120" y="4359"/>
                    <a:pt x="4903" y="4233"/>
                    <a:pt x="4716" y="4091"/>
                  </a:cubicBezTo>
                  <a:cubicBezTo>
                    <a:pt x="4557" y="3966"/>
                    <a:pt x="4415" y="3829"/>
                    <a:pt x="4296" y="3677"/>
                  </a:cubicBezTo>
                  <a:cubicBezTo>
                    <a:pt x="4182" y="3523"/>
                    <a:pt x="4085" y="3358"/>
                    <a:pt x="4017" y="3193"/>
                  </a:cubicBezTo>
                  <a:cubicBezTo>
                    <a:pt x="3948" y="3034"/>
                    <a:pt x="3903" y="2869"/>
                    <a:pt x="3875" y="2699"/>
                  </a:cubicBezTo>
                  <a:cubicBezTo>
                    <a:pt x="3869" y="2659"/>
                    <a:pt x="3864" y="2631"/>
                    <a:pt x="3835" y="2602"/>
                  </a:cubicBezTo>
                  <a:cubicBezTo>
                    <a:pt x="3807" y="2579"/>
                    <a:pt x="3773" y="2563"/>
                    <a:pt x="3738" y="2563"/>
                  </a:cubicBezTo>
                  <a:cubicBezTo>
                    <a:pt x="3699" y="2563"/>
                    <a:pt x="3665" y="2579"/>
                    <a:pt x="3636" y="2602"/>
                  </a:cubicBezTo>
                  <a:cubicBezTo>
                    <a:pt x="3614" y="2625"/>
                    <a:pt x="3591" y="2665"/>
                    <a:pt x="3597" y="2704"/>
                  </a:cubicBezTo>
                  <a:cubicBezTo>
                    <a:pt x="3602" y="2728"/>
                    <a:pt x="3602" y="2756"/>
                    <a:pt x="3602" y="2783"/>
                  </a:cubicBezTo>
                  <a:cubicBezTo>
                    <a:pt x="3608" y="2824"/>
                    <a:pt x="3614" y="2864"/>
                    <a:pt x="3620" y="2903"/>
                  </a:cubicBezTo>
                  <a:cubicBezTo>
                    <a:pt x="3625" y="2961"/>
                    <a:pt x="3636" y="3022"/>
                    <a:pt x="3654" y="3085"/>
                  </a:cubicBezTo>
                  <a:cubicBezTo>
                    <a:pt x="3676" y="3176"/>
                    <a:pt x="3704" y="3268"/>
                    <a:pt x="3738" y="3370"/>
                  </a:cubicBezTo>
                  <a:cubicBezTo>
                    <a:pt x="3539" y="3431"/>
                    <a:pt x="3342" y="3483"/>
                    <a:pt x="3137" y="3512"/>
                  </a:cubicBezTo>
                  <a:cubicBezTo>
                    <a:pt x="3006" y="3528"/>
                    <a:pt x="2875" y="3534"/>
                    <a:pt x="2744" y="3534"/>
                  </a:cubicBezTo>
                  <a:cubicBezTo>
                    <a:pt x="2626" y="3534"/>
                    <a:pt x="2500" y="3528"/>
                    <a:pt x="2375" y="3512"/>
                  </a:cubicBezTo>
                  <a:cubicBezTo>
                    <a:pt x="2120" y="3478"/>
                    <a:pt x="1886" y="3409"/>
                    <a:pt x="1671" y="3307"/>
                  </a:cubicBezTo>
                  <a:lnTo>
                    <a:pt x="1705" y="3329"/>
                  </a:lnTo>
                  <a:cubicBezTo>
                    <a:pt x="1483" y="3239"/>
                    <a:pt x="1273" y="3113"/>
                    <a:pt x="1079" y="2966"/>
                  </a:cubicBezTo>
                  <a:cubicBezTo>
                    <a:pt x="887" y="2812"/>
                    <a:pt x="716" y="2642"/>
                    <a:pt x="562" y="2449"/>
                  </a:cubicBezTo>
                  <a:cubicBezTo>
                    <a:pt x="455" y="2306"/>
                    <a:pt x="358" y="2153"/>
                    <a:pt x="273" y="1994"/>
                  </a:cubicBezTo>
                  <a:cubicBezTo>
                    <a:pt x="182" y="1954"/>
                    <a:pt x="90" y="1909"/>
                    <a:pt x="0" y="1863"/>
                  </a:cubicBezTo>
                  <a:cubicBezTo>
                    <a:pt x="34" y="1931"/>
                    <a:pt x="69" y="1999"/>
                    <a:pt x="103" y="2062"/>
                  </a:cubicBezTo>
                  <a:cubicBezTo>
                    <a:pt x="164" y="2182"/>
                    <a:pt x="239" y="2306"/>
                    <a:pt x="329" y="2432"/>
                  </a:cubicBezTo>
                  <a:cubicBezTo>
                    <a:pt x="415" y="2552"/>
                    <a:pt x="500" y="2654"/>
                    <a:pt x="591" y="2744"/>
                  </a:cubicBezTo>
                  <a:cubicBezTo>
                    <a:pt x="688" y="2846"/>
                    <a:pt x="795" y="2943"/>
                    <a:pt x="903" y="3029"/>
                  </a:cubicBezTo>
                  <a:cubicBezTo>
                    <a:pt x="1318" y="3347"/>
                    <a:pt x="1852" y="3568"/>
                    <a:pt x="2437" y="3654"/>
                  </a:cubicBezTo>
                  <a:cubicBezTo>
                    <a:pt x="2613" y="3677"/>
                    <a:pt x="2796" y="3693"/>
                    <a:pt x="2983" y="3693"/>
                  </a:cubicBezTo>
                  <a:cubicBezTo>
                    <a:pt x="3130" y="3693"/>
                    <a:pt x="3284" y="3682"/>
                    <a:pt x="3432" y="3664"/>
                  </a:cubicBezTo>
                  <a:cubicBezTo>
                    <a:pt x="3597" y="3648"/>
                    <a:pt x="3762" y="3619"/>
                    <a:pt x="3927" y="3580"/>
                  </a:cubicBezTo>
                  <a:cubicBezTo>
                    <a:pt x="3966" y="3574"/>
                    <a:pt x="4006" y="3562"/>
                    <a:pt x="4045" y="3551"/>
                  </a:cubicBezTo>
                  <a:cubicBezTo>
                    <a:pt x="4085" y="3602"/>
                    <a:pt x="4131" y="3654"/>
                    <a:pt x="4171" y="3699"/>
                  </a:cubicBezTo>
                  <a:cubicBezTo>
                    <a:pt x="4341" y="3892"/>
                    <a:pt x="4546" y="4068"/>
                    <a:pt x="4784" y="4239"/>
                  </a:cubicBezTo>
                  <a:cubicBezTo>
                    <a:pt x="5210" y="4540"/>
                    <a:pt x="5710" y="4750"/>
                    <a:pt x="6233" y="4841"/>
                  </a:cubicBezTo>
                  <a:cubicBezTo>
                    <a:pt x="6426" y="4875"/>
                    <a:pt x="6626" y="4897"/>
                    <a:pt x="6825" y="4897"/>
                  </a:cubicBezTo>
                  <a:cubicBezTo>
                    <a:pt x="7142" y="4897"/>
                    <a:pt x="7460" y="4852"/>
                    <a:pt x="7774" y="4761"/>
                  </a:cubicBezTo>
                  <a:cubicBezTo>
                    <a:pt x="8278" y="4619"/>
                    <a:pt x="8750" y="4346"/>
                    <a:pt x="9125" y="3971"/>
                  </a:cubicBezTo>
                  <a:cubicBezTo>
                    <a:pt x="9199" y="3898"/>
                    <a:pt x="9274" y="3824"/>
                    <a:pt x="9335" y="3750"/>
                  </a:cubicBezTo>
                  <a:cubicBezTo>
                    <a:pt x="9364" y="3784"/>
                    <a:pt x="9398" y="3824"/>
                    <a:pt x="9438" y="3864"/>
                  </a:cubicBezTo>
                  <a:cubicBezTo>
                    <a:pt x="9574" y="4005"/>
                    <a:pt x="9734" y="4147"/>
                    <a:pt x="9899" y="4273"/>
                  </a:cubicBezTo>
                  <a:cubicBezTo>
                    <a:pt x="10205" y="4500"/>
                    <a:pt x="10557" y="4700"/>
                    <a:pt x="10979" y="4870"/>
                  </a:cubicBezTo>
                  <a:cubicBezTo>
                    <a:pt x="11336" y="5012"/>
                    <a:pt x="11722" y="5130"/>
                    <a:pt x="12143" y="5216"/>
                  </a:cubicBezTo>
                  <a:cubicBezTo>
                    <a:pt x="12529" y="5295"/>
                    <a:pt x="12933" y="5335"/>
                    <a:pt x="13376" y="5335"/>
                  </a:cubicBezTo>
                  <a:lnTo>
                    <a:pt x="13478" y="5335"/>
                  </a:lnTo>
                  <a:cubicBezTo>
                    <a:pt x="13898" y="5330"/>
                    <a:pt x="14336" y="5279"/>
                    <a:pt x="14779" y="5193"/>
                  </a:cubicBezTo>
                  <a:cubicBezTo>
                    <a:pt x="15246" y="5096"/>
                    <a:pt x="15649" y="4972"/>
                    <a:pt x="16012" y="4813"/>
                  </a:cubicBezTo>
                  <a:cubicBezTo>
                    <a:pt x="16195" y="4734"/>
                    <a:pt x="16387" y="4631"/>
                    <a:pt x="16586" y="4500"/>
                  </a:cubicBezTo>
                  <a:cubicBezTo>
                    <a:pt x="16672" y="4449"/>
                    <a:pt x="16757" y="4386"/>
                    <a:pt x="16859" y="4312"/>
                  </a:cubicBezTo>
                  <a:cubicBezTo>
                    <a:pt x="16961" y="4233"/>
                    <a:pt x="17040" y="4165"/>
                    <a:pt x="17109" y="4102"/>
                  </a:cubicBezTo>
                  <a:cubicBezTo>
                    <a:pt x="17263" y="3949"/>
                    <a:pt x="17381" y="3779"/>
                    <a:pt x="17496" y="3614"/>
                  </a:cubicBezTo>
                  <a:cubicBezTo>
                    <a:pt x="17546" y="3546"/>
                    <a:pt x="17593" y="3478"/>
                    <a:pt x="17643" y="3415"/>
                  </a:cubicBezTo>
                  <a:cubicBezTo>
                    <a:pt x="17683" y="3438"/>
                    <a:pt x="17729" y="3460"/>
                    <a:pt x="17774" y="3489"/>
                  </a:cubicBezTo>
                  <a:cubicBezTo>
                    <a:pt x="17876" y="3540"/>
                    <a:pt x="17990" y="3585"/>
                    <a:pt x="18115" y="3625"/>
                  </a:cubicBezTo>
                  <a:cubicBezTo>
                    <a:pt x="18354" y="3704"/>
                    <a:pt x="18616" y="3745"/>
                    <a:pt x="18882" y="3750"/>
                  </a:cubicBezTo>
                  <a:cubicBezTo>
                    <a:pt x="18916" y="3756"/>
                    <a:pt x="18944" y="3756"/>
                    <a:pt x="18973" y="3756"/>
                  </a:cubicBezTo>
                  <a:cubicBezTo>
                    <a:pt x="19149" y="3756"/>
                    <a:pt x="19332" y="3738"/>
                    <a:pt x="19508" y="3716"/>
                  </a:cubicBezTo>
                  <a:cubicBezTo>
                    <a:pt x="19649" y="3932"/>
                    <a:pt x="19831" y="4125"/>
                    <a:pt x="20048" y="4273"/>
                  </a:cubicBezTo>
                  <a:cubicBezTo>
                    <a:pt x="20274" y="4432"/>
                    <a:pt x="20541" y="4551"/>
                    <a:pt x="20843" y="4619"/>
                  </a:cubicBezTo>
                  <a:cubicBezTo>
                    <a:pt x="21008" y="4653"/>
                    <a:pt x="21189" y="4671"/>
                    <a:pt x="21377" y="4671"/>
                  </a:cubicBezTo>
                  <a:cubicBezTo>
                    <a:pt x="21485" y="4671"/>
                    <a:pt x="21593" y="4665"/>
                    <a:pt x="21700" y="4653"/>
                  </a:cubicBezTo>
                  <a:cubicBezTo>
                    <a:pt x="21979" y="4625"/>
                    <a:pt x="22275" y="4556"/>
                    <a:pt x="22564" y="4443"/>
                  </a:cubicBezTo>
                  <a:cubicBezTo>
                    <a:pt x="22791" y="4352"/>
                    <a:pt x="23025" y="4233"/>
                    <a:pt x="23252" y="4086"/>
                  </a:cubicBezTo>
                  <a:cubicBezTo>
                    <a:pt x="23394" y="3989"/>
                    <a:pt x="23536" y="3881"/>
                    <a:pt x="23667" y="3761"/>
                  </a:cubicBezTo>
                  <a:cubicBezTo>
                    <a:pt x="23678" y="3784"/>
                    <a:pt x="23696" y="3806"/>
                    <a:pt x="23717" y="3824"/>
                  </a:cubicBezTo>
                  <a:cubicBezTo>
                    <a:pt x="23798" y="3921"/>
                    <a:pt x="23900" y="4011"/>
                    <a:pt x="24019" y="4108"/>
                  </a:cubicBezTo>
                  <a:cubicBezTo>
                    <a:pt x="24218" y="4267"/>
                    <a:pt x="24457" y="4414"/>
                    <a:pt x="24724" y="4545"/>
                  </a:cubicBezTo>
                  <a:cubicBezTo>
                    <a:pt x="24963" y="4659"/>
                    <a:pt x="25235" y="4755"/>
                    <a:pt x="25548" y="4836"/>
                  </a:cubicBezTo>
                  <a:cubicBezTo>
                    <a:pt x="25815" y="4910"/>
                    <a:pt x="26099" y="4960"/>
                    <a:pt x="26389" y="4983"/>
                  </a:cubicBezTo>
                  <a:cubicBezTo>
                    <a:pt x="26547" y="5000"/>
                    <a:pt x="26707" y="5006"/>
                    <a:pt x="26866" y="5006"/>
                  </a:cubicBezTo>
                  <a:cubicBezTo>
                    <a:pt x="27008" y="5006"/>
                    <a:pt x="27150" y="5000"/>
                    <a:pt x="27292" y="4989"/>
                  </a:cubicBezTo>
                  <a:cubicBezTo>
                    <a:pt x="27559" y="4965"/>
                    <a:pt x="27843" y="4915"/>
                    <a:pt x="28162" y="4829"/>
                  </a:cubicBezTo>
                  <a:cubicBezTo>
                    <a:pt x="28735" y="4676"/>
                    <a:pt x="29224" y="4438"/>
                    <a:pt x="29605" y="4120"/>
                  </a:cubicBezTo>
                  <a:cubicBezTo>
                    <a:pt x="29702" y="4039"/>
                    <a:pt x="29792" y="3955"/>
                    <a:pt x="29883" y="3858"/>
                  </a:cubicBezTo>
                  <a:cubicBezTo>
                    <a:pt x="29912" y="3903"/>
                    <a:pt x="29951" y="3949"/>
                    <a:pt x="29996" y="3989"/>
                  </a:cubicBezTo>
                  <a:cubicBezTo>
                    <a:pt x="30064" y="4063"/>
                    <a:pt x="30145" y="4131"/>
                    <a:pt x="30224" y="4194"/>
                  </a:cubicBezTo>
                  <a:cubicBezTo>
                    <a:pt x="30321" y="4267"/>
                    <a:pt x="30428" y="4341"/>
                    <a:pt x="30565" y="4414"/>
                  </a:cubicBezTo>
                  <a:cubicBezTo>
                    <a:pt x="30758" y="4517"/>
                    <a:pt x="30974" y="4603"/>
                    <a:pt x="31224" y="4665"/>
                  </a:cubicBezTo>
                  <a:cubicBezTo>
                    <a:pt x="31435" y="4721"/>
                    <a:pt x="31667" y="4750"/>
                    <a:pt x="31912" y="4755"/>
                  </a:cubicBezTo>
                  <a:lnTo>
                    <a:pt x="32008" y="4755"/>
                  </a:lnTo>
                  <a:cubicBezTo>
                    <a:pt x="32219" y="4755"/>
                    <a:pt x="32429" y="4739"/>
                    <a:pt x="32639" y="4705"/>
                  </a:cubicBezTo>
                  <a:cubicBezTo>
                    <a:pt x="33122" y="4619"/>
                    <a:pt x="33588" y="4443"/>
                    <a:pt x="34019" y="4181"/>
                  </a:cubicBezTo>
                  <a:cubicBezTo>
                    <a:pt x="34435" y="3932"/>
                    <a:pt x="34782" y="3596"/>
                    <a:pt x="35026" y="3216"/>
                  </a:cubicBezTo>
                  <a:cubicBezTo>
                    <a:pt x="35168" y="3000"/>
                    <a:pt x="35270" y="2773"/>
                    <a:pt x="35338" y="2539"/>
                  </a:cubicBezTo>
                  <a:cubicBezTo>
                    <a:pt x="35378" y="2415"/>
                    <a:pt x="35406" y="2284"/>
                    <a:pt x="35424" y="2153"/>
                  </a:cubicBezTo>
                  <a:cubicBezTo>
                    <a:pt x="35429" y="2114"/>
                    <a:pt x="35435" y="2074"/>
                    <a:pt x="35435" y="2033"/>
                  </a:cubicBezTo>
                  <a:cubicBezTo>
                    <a:pt x="35361" y="1999"/>
                    <a:pt x="35281" y="1972"/>
                    <a:pt x="35207" y="1938"/>
                  </a:cubicBezTo>
                  <a:cubicBezTo>
                    <a:pt x="35202" y="1965"/>
                    <a:pt x="35196" y="1999"/>
                    <a:pt x="35196" y="2028"/>
                  </a:cubicBezTo>
                  <a:cubicBezTo>
                    <a:pt x="35157" y="2306"/>
                    <a:pt x="35083" y="2573"/>
                    <a:pt x="34981" y="2824"/>
                  </a:cubicBezTo>
                  <a:cubicBezTo>
                    <a:pt x="34878" y="3063"/>
                    <a:pt x="34747" y="3289"/>
                    <a:pt x="34593" y="3494"/>
                  </a:cubicBezTo>
                  <a:cubicBezTo>
                    <a:pt x="34446" y="3677"/>
                    <a:pt x="34276" y="3847"/>
                    <a:pt x="34087" y="3994"/>
                  </a:cubicBezTo>
                  <a:cubicBezTo>
                    <a:pt x="33861" y="4165"/>
                    <a:pt x="33617" y="4307"/>
                    <a:pt x="33350" y="4420"/>
                  </a:cubicBezTo>
                  <a:cubicBezTo>
                    <a:pt x="33025" y="4556"/>
                    <a:pt x="32702" y="4648"/>
                    <a:pt x="32377" y="4693"/>
                  </a:cubicBezTo>
                  <a:cubicBezTo>
                    <a:pt x="32264" y="4710"/>
                    <a:pt x="32144" y="4716"/>
                    <a:pt x="32020" y="4716"/>
                  </a:cubicBezTo>
                  <a:cubicBezTo>
                    <a:pt x="31889" y="4716"/>
                    <a:pt x="31758" y="4705"/>
                    <a:pt x="31627" y="4693"/>
                  </a:cubicBezTo>
                  <a:cubicBezTo>
                    <a:pt x="31372" y="4653"/>
                    <a:pt x="31116" y="4585"/>
                    <a:pt x="30866" y="4483"/>
                  </a:cubicBezTo>
                  <a:cubicBezTo>
                    <a:pt x="30610" y="4375"/>
                    <a:pt x="30366" y="4228"/>
                    <a:pt x="30133" y="4057"/>
                  </a:cubicBezTo>
                  <a:cubicBezTo>
                    <a:pt x="30093" y="4023"/>
                    <a:pt x="30048" y="3989"/>
                    <a:pt x="30008" y="3943"/>
                  </a:cubicBezTo>
                  <a:cubicBezTo>
                    <a:pt x="30077" y="3829"/>
                    <a:pt x="30139" y="3693"/>
                    <a:pt x="30195" y="3546"/>
                  </a:cubicBezTo>
                  <a:cubicBezTo>
                    <a:pt x="30208" y="3523"/>
                    <a:pt x="30201" y="3494"/>
                    <a:pt x="30190" y="3465"/>
                  </a:cubicBezTo>
                  <a:cubicBezTo>
                    <a:pt x="30173" y="3431"/>
                    <a:pt x="30145" y="3409"/>
                    <a:pt x="30111" y="3397"/>
                  </a:cubicBezTo>
                  <a:lnTo>
                    <a:pt x="30082" y="3397"/>
                  </a:lnTo>
                  <a:cubicBezTo>
                    <a:pt x="30059" y="3397"/>
                    <a:pt x="30037" y="3397"/>
                    <a:pt x="30019" y="3409"/>
                  </a:cubicBezTo>
                  <a:cubicBezTo>
                    <a:pt x="29985" y="3431"/>
                    <a:pt x="29974" y="3460"/>
                    <a:pt x="29962" y="3483"/>
                  </a:cubicBezTo>
                  <a:lnTo>
                    <a:pt x="29940" y="3540"/>
                  </a:lnTo>
                  <a:cubicBezTo>
                    <a:pt x="29888" y="3659"/>
                    <a:pt x="29820" y="3772"/>
                    <a:pt x="29747" y="3874"/>
                  </a:cubicBezTo>
                  <a:cubicBezTo>
                    <a:pt x="29633" y="4018"/>
                    <a:pt x="29513" y="4142"/>
                    <a:pt x="29382" y="4244"/>
                  </a:cubicBezTo>
                  <a:cubicBezTo>
                    <a:pt x="29241" y="4352"/>
                    <a:pt x="29076" y="4443"/>
                    <a:pt x="28900" y="4522"/>
                  </a:cubicBezTo>
                  <a:cubicBezTo>
                    <a:pt x="28621" y="4637"/>
                    <a:pt x="28298" y="4721"/>
                    <a:pt x="27951" y="4773"/>
                  </a:cubicBezTo>
                  <a:cubicBezTo>
                    <a:pt x="27735" y="4795"/>
                    <a:pt x="27514" y="4807"/>
                    <a:pt x="27292" y="4807"/>
                  </a:cubicBezTo>
                  <a:cubicBezTo>
                    <a:pt x="27048" y="4807"/>
                    <a:pt x="26791" y="4795"/>
                    <a:pt x="26542" y="4761"/>
                  </a:cubicBezTo>
                  <a:cubicBezTo>
                    <a:pt x="25973" y="4682"/>
                    <a:pt x="25417" y="4529"/>
                    <a:pt x="24882" y="4301"/>
                  </a:cubicBezTo>
                  <a:cubicBezTo>
                    <a:pt x="24684" y="4215"/>
                    <a:pt x="24485" y="4120"/>
                    <a:pt x="24302" y="4018"/>
                  </a:cubicBezTo>
                  <a:cubicBezTo>
                    <a:pt x="24195" y="3960"/>
                    <a:pt x="24105" y="3903"/>
                    <a:pt x="24024" y="3847"/>
                  </a:cubicBezTo>
                  <a:cubicBezTo>
                    <a:pt x="23968" y="3806"/>
                    <a:pt x="23906" y="3767"/>
                    <a:pt x="23848" y="3727"/>
                  </a:cubicBezTo>
                  <a:lnTo>
                    <a:pt x="23786" y="3682"/>
                  </a:lnTo>
                  <a:lnTo>
                    <a:pt x="23769" y="3664"/>
                  </a:lnTo>
                  <a:lnTo>
                    <a:pt x="23757" y="3648"/>
                  </a:lnTo>
                  <a:lnTo>
                    <a:pt x="23746" y="3636"/>
                  </a:lnTo>
                  <a:cubicBezTo>
                    <a:pt x="23723" y="3614"/>
                    <a:pt x="23689" y="3596"/>
                    <a:pt x="23649" y="3596"/>
                  </a:cubicBezTo>
                  <a:cubicBezTo>
                    <a:pt x="23638" y="3596"/>
                    <a:pt x="23627" y="3602"/>
                    <a:pt x="23610" y="3602"/>
                  </a:cubicBezTo>
                  <a:lnTo>
                    <a:pt x="23587" y="3602"/>
                  </a:lnTo>
                  <a:cubicBezTo>
                    <a:pt x="23547" y="3602"/>
                    <a:pt x="23507" y="3625"/>
                    <a:pt x="23484" y="3659"/>
                  </a:cubicBezTo>
                  <a:cubicBezTo>
                    <a:pt x="23468" y="3688"/>
                    <a:pt x="23445" y="3716"/>
                    <a:pt x="23423" y="3750"/>
                  </a:cubicBezTo>
                  <a:cubicBezTo>
                    <a:pt x="23337" y="3853"/>
                    <a:pt x="23235" y="3955"/>
                    <a:pt x="23121" y="4045"/>
                  </a:cubicBezTo>
                  <a:cubicBezTo>
                    <a:pt x="22956" y="4165"/>
                    <a:pt x="22781" y="4267"/>
                    <a:pt x="22587" y="4341"/>
                  </a:cubicBezTo>
                  <a:lnTo>
                    <a:pt x="22605" y="4341"/>
                  </a:lnTo>
                  <a:lnTo>
                    <a:pt x="22581" y="4352"/>
                  </a:lnTo>
                  <a:cubicBezTo>
                    <a:pt x="22343" y="4449"/>
                    <a:pt x="22075" y="4517"/>
                    <a:pt x="21803" y="4556"/>
                  </a:cubicBezTo>
                  <a:cubicBezTo>
                    <a:pt x="21666" y="4574"/>
                    <a:pt x="21530" y="4585"/>
                    <a:pt x="21399" y="4585"/>
                  </a:cubicBezTo>
                  <a:cubicBezTo>
                    <a:pt x="21268" y="4585"/>
                    <a:pt x="21144" y="4574"/>
                    <a:pt x="21024" y="4556"/>
                  </a:cubicBezTo>
                  <a:cubicBezTo>
                    <a:pt x="20819" y="4529"/>
                    <a:pt x="20627" y="4477"/>
                    <a:pt x="20450" y="4409"/>
                  </a:cubicBezTo>
                  <a:cubicBezTo>
                    <a:pt x="20314" y="4346"/>
                    <a:pt x="20184" y="4273"/>
                    <a:pt x="20069" y="4188"/>
                  </a:cubicBezTo>
                  <a:cubicBezTo>
                    <a:pt x="19962" y="4108"/>
                    <a:pt x="19865" y="4005"/>
                    <a:pt x="19780" y="3898"/>
                  </a:cubicBezTo>
                  <a:lnTo>
                    <a:pt x="19763" y="3864"/>
                  </a:lnTo>
                  <a:cubicBezTo>
                    <a:pt x="19938" y="3835"/>
                    <a:pt x="20116" y="3790"/>
                    <a:pt x="20286" y="3738"/>
                  </a:cubicBezTo>
                  <a:cubicBezTo>
                    <a:pt x="21189" y="3460"/>
                    <a:pt x="21984" y="2903"/>
                    <a:pt x="22530" y="2170"/>
                  </a:cubicBezTo>
                  <a:cubicBezTo>
                    <a:pt x="22598" y="2074"/>
                    <a:pt x="22661" y="1977"/>
                    <a:pt x="22723" y="1875"/>
                  </a:cubicBezTo>
                  <a:cubicBezTo>
                    <a:pt x="22712" y="1870"/>
                    <a:pt x="22700" y="1863"/>
                    <a:pt x="22695" y="1857"/>
                  </a:cubicBezTo>
                  <a:cubicBezTo>
                    <a:pt x="22673" y="1847"/>
                    <a:pt x="22655" y="1836"/>
                    <a:pt x="22632" y="1818"/>
                  </a:cubicBezTo>
                  <a:cubicBezTo>
                    <a:pt x="22781" y="1613"/>
                    <a:pt x="22899" y="1398"/>
                    <a:pt x="22985" y="1176"/>
                  </a:cubicBezTo>
                  <a:cubicBezTo>
                    <a:pt x="23116" y="835"/>
                    <a:pt x="23172" y="483"/>
                    <a:pt x="23143" y="131"/>
                  </a:cubicBezTo>
                  <a:cubicBezTo>
                    <a:pt x="23138" y="56"/>
                    <a:pt x="23064" y="0"/>
                    <a:pt x="22996"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1" name="Google Shape;2959;p40"/>
            <p:cNvSpPr>
              <a:spLocks noChangeArrowheads="1"/>
            </p:cNvSpPr>
            <p:nvPr/>
          </p:nvSpPr>
          <p:spPr bwMode="auto">
            <a:xfrm>
              <a:off x="8006104" y="1216299"/>
              <a:ext cx="11942" cy="6989"/>
            </a:xfrm>
            <a:custGeom>
              <a:avLst/>
              <a:gdLst>
                <a:gd name="T0" fmla="*/ 0 w 217"/>
                <a:gd name="T1" fmla="*/ 0 h 127"/>
                <a:gd name="T2" fmla="*/ 217 w 217"/>
                <a:gd name="T3" fmla="*/ 127 h 127"/>
              </a:gdLst>
              <a:ahLst/>
              <a:cxnLst/>
              <a:rect l="T0" t="T1" r="T2" b="T3"/>
              <a:pathLst>
                <a:path w="217" h="127" extrusionOk="0">
                  <a:moveTo>
                    <a:pt x="80" y="1"/>
                  </a:moveTo>
                  <a:cubicBezTo>
                    <a:pt x="51" y="1"/>
                    <a:pt x="23" y="6"/>
                    <a:pt x="1" y="30"/>
                  </a:cubicBezTo>
                  <a:cubicBezTo>
                    <a:pt x="46" y="51"/>
                    <a:pt x="91" y="75"/>
                    <a:pt x="137" y="92"/>
                  </a:cubicBezTo>
                  <a:cubicBezTo>
                    <a:pt x="166" y="103"/>
                    <a:pt x="193" y="114"/>
                    <a:pt x="216" y="126"/>
                  </a:cubicBezTo>
                  <a:cubicBezTo>
                    <a:pt x="216" y="114"/>
                    <a:pt x="211" y="109"/>
                    <a:pt x="205" y="103"/>
                  </a:cubicBezTo>
                  <a:cubicBezTo>
                    <a:pt x="200" y="58"/>
                    <a:pt x="166" y="24"/>
                    <a:pt x="132" y="6"/>
                  </a:cubicBezTo>
                  <a:cubicBezTo>
                    <a:pt x="114" y="1"/>
                    <a:pt x="98" y="1"/>
                    <a:pt x="80" y="1"/>
                  </a:cubicBezTo>
                  <a:close/>
                </a:path>
              </a:pathLst>
            </a:custGeom>
            <a:solidFill>
              <a:srgbClr val="47B6DA"/>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2" name="Google Shape;2960;p40"/>
            <p:cNvSpPr>
              <a:spLocks noChangeArrowheads="1"/>
            </p:cNvSpPr>
            <p:nvPr/>
          </p:nvSpPr>
          <p:spPr bwMode="auto">
            <a:xfrm>
              <a:off x="8005168" y="1217895"/>
              <a:ext cx="13152" cy="21902"/>
            </a:xfrm>
            <a:custGeom>
              <a:avLst/>
              <a:gdLst>
                <a:gd name="T0" fmla="*/ 0 w 239"/>
                <a:gd name="T1" fmla="*/ 0 h 398"/>
                <a:gd name="T2" fmla="*/ 239 w 239"/>
                <a:gd name="T3" fmla="*/ 398 h 398"/>
              </a:gdLst>
              <a:ahLst/>
              <a:cxnLst/>
              <a:rect l="T0" t="T1" r="T2" b="T3"/>
              <a:pathLst>
                <a:path w="239" h="398" extrusionOk="0">
                  <a:moveTo>
                    <a:pt x="18" y="1"/>
                  </a:moveTo>
                  <a:cubicBezTo>
                    <a:pt x="12" y="103"/>
                    <a:pt x="6" y="200"/>
                    <a:pt x="0" y="302"/>
                  </a:cubicBezTo>
                  <a:cubicBezTo>
                    <a:pt x="74" y="336"/>
                    <a:pt x="154" y="363"/>
                    <a:pt x="228" y="397"/>
                  </a:cubicBezTo>
                  <a:cubicBezTo>
                    <a:pt x="233" y="307"/>
                    <a:pt x="239" y="216"/>
                    <a:pt x="239" y="114"/>
                  </a:cubicBezTo>
                  <a:cubicBezTo>
                    <a:pt x="233" y="108"/>
                    <a:pt x="233" y="103"/>
                    <a:pt x="233" y="97"/>
                  </a:cubicBezTo>
                  <a:cubicBezTo>
                    <a:pt x="210" y="85"/>
                    <a:pt x="183" y="74"/>
                    <a:pt x="154" y="63"/>
                  </a:cubicBezTo>
                  <a:cubicBezTo>
                    <a:pt x="108" y="46"/>
                    <a:pt x="63" y="22"/>
                    <a:pt x="1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3" name="Google Shape;2961;p40"/>
            <p:cNvSpPr>
              <a:spLocks noChangeArrowheads="1"/>
            </p:cNvSpPr>
            <p:nvPr/>
          </p:nvSpPr>
          <p:spPr bwMode="auto">
            <a:xfrm>
              <a:off x="6057914" y="1206613"/>
              <a:ext cx="7264" cy="4733"/>
            </a:xfrm>
            <a:custGeom>
              <a:avLst/>
              <a:gdLst>
                <a:gd name="T0" fmla="*/ 0 w 132"/>
                <a:gd name="T1" fmla="*/ 0 h 86"/>
                <a:gd name="T2" fmla="*/ 132 w 132"/>
                <a:gd name="T3" fmla="*/ 86 h 86"/>
              </a:gdLst>
              <a:ahLst/>
              <a:cxnLst/>
              <a:rect l="T0" t="T1" r="T2" b="T3"/>
              <a:pathLst>
                <a:path w="132" h="86" extrusionOk="0">
                  <a:moveTo>
                    <a:pt x="0" y="1"/>
                  </a:moveTo>
                  <a:lnTo>
                    <a:pt x="0" y="1"/>
                  </a:lnTo>
                  <a:cubicBezTo>
                    <a:pt x="41" y="30"/>
                    <a:pt x="86" y="57"/>
                    <a:pt x="131" y="86"/>
                  </a:cubicBezTo>
                  <a:cubicBezTo>
                    <a:pt x="86" y="57"/>
                    <a:pt x="41" y="30"/>
                    <a:pt x="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4" name="Google Shape;2962;p40"/>
            <p:cNvSpPr>
              <a:spLocks noChangeArrowheads="1"/>
            </p:cNvSpPr>
            <p:nvPr/>
          </p:nvSpPr>
          <p:spPr bwMode="auto">
            <a:xfrm>
              <a:off x="6057914" y="1202211"/>
              <a:ext cx="15023" cy="13538"/>
            </a:xfrm>
            <a:custGeom>
              <a:avLst/>
              <a:gdLst>
                <a:gd name="T0" fmla="*/ 0 w 273"/>
                <a:gd name="T1" fmla="*/ 0 h 246"/>
                <a:gd name="T2" fmla="*/ 273 w 273"/>
                <a:gd name="T3" fmla="*/ 246 h 246"/>
              </a:gdLst>
              <a:ahLst/>
              <a:cxnLst/>
              <a:rect l="T0" t="T1" r="T2" b="T3"/>
              <a:pathLst>
                <a:path w="273" h="246" extrusionOk="0">
                  <a:moveTo>
                    <a:pt x="131" y="1"/>
                  </a:moveTo>
                  <a:cubicBezTo>
                    <a:pt x="86" y="1"/>
                    <a:pt x="41" y="24"/>
                    <a:pt x="12" y="58"/>
                  </a:cubicBezTo>
                  <a:cubicBezTo>
                    <a:pt x="7" y="69"/>
                    <a:pt x="7" y="76"/>
                    <a:pt x="0" y="81"/>
                  </a:cubicBezTo>
                  <a:cubicBezTo>
                    <a:pt x="41" y="110"/>
                    <a:pt x="86" y="137"/>
                    <a:pt x="131" y="166"/>
                  </a:cubicBezTo>
                  <a:cubicBezTo>
                    <a:pt x="177" y="189"/>
                    <a:pt x="222" y="217"/>
                    <a:pt x="273" y="246"/>
                  </a:cubicBezTo>
                  <a:cubicBezTo>
                    <a:pt x="246" y="171"/>
                    <a:pt x="222" y="97"/>
                    <a:pt x="199" y="24"/>
                  </a:cubicBezTo>
                  <a:cubicBezTo>
                    <a:pt x="183" y="13"/>
                    <a:pt x="154" y="1"/>
                    <a:pt x="131" y="1"/>
                  </a:cubicBezTo>
                  <a:close/>
                </a:path>
              </a:pathLst>
            </a:custGeom>
            <a:solidFill>
              <a:srgbClr val="47B6DA"/>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5" name="Google Shape;2963;p40"/>
            <p:cNvSpPr>
              <a:spLocks noChangeArrowheads="1"/>
            </p:cNvSpPr>
            <p:nvPr/>
          </p:nvSpPr>
          <p:spPr bwMode="auto">
            <a:xfrm>
              <a:off x="6056043" y="1206613"/>
              <a:ext cx="26690" cy="30982"/>
            </a:xfrm>
            <a:custGeom>
              <a:avLst/>
              <a:gdLst>
                <a:gd name="T0" fmla="*/ 0 w 485"/>
                <a:gd name="T1" fmla="*/ 0 h 563"/>
                <a:gd name="T2" fmla="*/ 485 w 485"/>
                <a:gd name="T3" fmla="*/ 563 h 563"/>
              </a:gdLst>
              <a:ahLst/>
              <a:cxnLst/>
              <a:rect l="T0" t="T1" r="T2" b="T3"/>
              <a:pathLst>
                <a:path w="485" h="563" extrusionOk="0">
                  <a:moveTo>
                    <a:pt x="34" y="1"/>
                  </a:moveTo>
                  <a:lnTo>
                    <a:pt x="34" y="1"/>
                  </a:lnTo>
                  <a:cubicBezTo>
                    <a:pt x="0" y="64"/>
                    <a:pt x="18" y="137"/>
                    <a:pt x="75" y="182"/>
                  </a:cubicBezTo>
                  <a:lnTo>
                    <a:pt x="131" y="227"/>
                  </a:lnTo>
                  <a:lnTo>
                    <a:pt x="131" y="240"/>
                  </a:lnTo>
                  <a:cubicBezTo>
                    <a:pt x="160" y="308"/>
                    <a:pt x="188" y="371"/>
                    <a:pt x="211" y="432"/>
                  </a:cubicBezTo>
                  <a:cubicBezTo>
                    <a:pt x="301" y="478"/>
                    <a:pt x="393" y="523"/>
                    <a:pt x="484" y="563"/>
                  </a:cubicBezTo>
                  <a:cubicBezTo>
                    <a:pt x="438" y="484"/>
                    <a:pt x="398" y="398"/>
                    <a:pt x="364" y="319"/>
                  </a:cubicBezTo>
                  <a:cubicBezTo>
                    <a:pt x="341" y="268"/>
                    <a:pt x="325" y="216"/>
                    <a:pt x="307" y="166"/>
                  </a:cubicBezTo>
                  <a:cubicBezTo>
                    <a:pt x="256" y="137"/>
                    <a:pt x="211" y="109"/>
                    <a:pt x="165" y="86"/>
                  </a:cubicBezTo>
                  <a:cubicBezTo>
                    <a:pt x="120" y="57"/>
                    <a:pt x="75" y="30"/>
                    <a:pt x="3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6" name="Google Shape;2964;p40"/>
            <p:cNvSpPr>
              <a:spLocks noChangeArrowheads="1"/>
            </p:cNvSpPr>
            <p:nvPr/>
          </p:nvSpPr>
          <p:spPr bwMode="auto">
            <a:xfrm>
              <a:off x="6068866" y="1135018"/>
              <a:ext cx="1256185" cy="276474"/>
            </a:xfrm>
            <a:custGeom>
              <a:avLst/>
              <a:gdLst>
                <a:gd name="T0" fmla="*/ 0 w 22827"/>
                <a:gd name="T1" fmla="*/ 0 h 5024"/>
                <a:gd name="T2" fmla="*/ 22827 w 22827"/>
                <a:gd name="T3" fmla="*/ 5024 h 5024"/>
              </a:gdLst>
              <a:ahLst/>
              <a:cxnLst/>
              <a:rect l="T0" t="T1" r="T2" b="T3"/>
              <a:pathLst>
                <a:path w="22827" h="5024" extrusionOk="0">
                  <a:moveTo>
                    <a:pt x="22827" y="1"/>
                  </a:moveTo>
                  <a:lnTo>
                    <a:pt x="22827" y="1"/>
                  </a:lnTo>
                  <a:cubicBezTo>
                    <a:pt x="22814" y="46"/>
                    <a:pt x="22804" y="96"/>
                    <a:pt x="22793" y="143"/>
                  </a:cubicBezTo>
                  <a:cubicBezTo>
                    <a:pt x="22735" y="324"/>
                    <a:pt x="22667" y="500"/>
                    <a:pt x="22576" y="654"/>
                  </a:cubicBezTo>
                  <a:cubicBezTo>
                    <a:pt x="22491" y="801"/>
                    <a:pt x="22383" y="938"/>
                    <a:pt x="22258" y="1063"/>
                  </a:cubicBezTo>
                  <a:cubicBezTo>
                    <a:pt x="22116" y="1205"/>
                    <a:pt x="21962" y="1324"/>
                    <a:pt x="21792" y="1421"/>
                  </a:cubicBezTo>
                  <a:cubicBezTo>
                    <a:pt x="21587" y="1535"/>
                    <a:pt x="21366" y="1625"/>
                    <a:pt x="21133" y="1688"/>
                  </a:cubicBezTo>
                  <a:lnTo>
                    <a:pt x="21110" y="1699"/>
                  </a:lnTo>
                  <a:lnTo>
                    <a:pt x="21133" y="1693"/>
                  </a:lnTo>
                  <a:cubicBezTo>
                    <a:pt x="20855" y="1762"/>
                    <a:pt x="20571" y="1796"/>
                    <a:pt x="20281" y="1796"/>
                  </a:cubicBezTo>
                  <a:lnTo>
                    <a:pt x="20257" y="1796"/>
                  </a:lnTo>
                  <a:cubicBezTo>
                    <a:pt x="19974" y="1790"/>
                    <a:pt x="19701" y="1751"/>
                    <a:pt x="19434" y="1682"/>
                  </a:cubicBezTo>
                  <a:cubicBezTo>
                    <a:pt x="19179" y="1609"/>
                    <a:pt x="18956" y="1517"/>
                    <a:pt x="18746" y="1399"/>
                  </a:cubicBezTo>
                  <a:cubicBezTo>
                    <a:pt x="18547" y="1284"/>
                    <a:pt x="18371" y="1153"/>
                    <a:pt x="18224" y="1006"/>
                  </a:cubicBezTo>
                  <a:cubicBezTo>
                    <a:pt x="18082" y="864"/>
                    <a:pt x="17968" y="710"/>
                    <a:pt x="17871" y="546"/>
                  </a:cubicBezTo>
                  <a:cubicBezTo>
                    <a:pt x="17837" y="484"/>
                    <a:pt x="17803" y="416"/>
                    <a:pt x="17775" y="353"/>
                  </a:cubicBezTo>
                  <a:cubicBezTo>
                    <a:pt x="17758" y="319"/>
                    <a:pt x="17729" y="301"/>
                    <a:pt x="17695" y="301"/>
                  </a:cubicBezTo>
                  <a:cubicBezTo>
                    <a:pt x="17655" y="301"/>
                    <a:pt x="17627" y="319"/>
                    <a:pt x="17610" y="353"/>
                  </a:cubicBezTo>
                  <a:cubicBezTo>
                    <a:pt x="17537" y="518"/>
                    <a:pt x="17456" y="683"/>
                    <a:pt x="17366" y="836"/>
                  </a:cubicBezTo>
                  <a:lnTo>
                    <a:pt x="17377" y="825"/>
                  </a:lnTo>
                  <a:cubicBezTo>
                    <a:pt x="17184" y="1153"/>
                    <a:pt x="16957" y="1449"/>
                    <a:pt x="16701" y="1711"/>
                  </a:cubicBezTo>
                  <a:cubicBezTo>
                    <a:pt x="16423" y="1984"/>
                    <a:pt x="16105" y="2228"/>
                    <a:pt x="15764" y="2427"/>
                  </a:cubicBezTo>
                  <a:lnTo>
                    <a:pt x="15752" y="2438"/>
                  </a:lnTo>
                  <a:cubicBezTo>
                    <a:pt x="15348" y="2666"/>
                    <a:pt x="14928" y="2836"/>
                    <a:pt x="14508" y="2949"/>
                  </a:cubicBezTo>
                  <a:cubicBezTo>
                    <a:pt x="14167" y="3035"/>
                    <a:pt x="13826" y="3075"/>
                    <a:pt x="13490" y="3075"/>
                  </a:cubicBezTo>
                  <a:lnTo>
                    <a:pt x="13473" y="3075"/>
                  </a:lnTo>
                  <a:cubicBezTo>
                    <a:pt x="13150" y="3069"/>
                    <a:pt x="12819" y="3023"/>
                    <a:pt x="12491" y="2933"/>
                  </a:cubicBezTo>
                  <a:cubicBezTo>
                    <a:pt x="12116" y="2831"/>
                    <a:pt x="11741" y="2671"/>
                    <a:pt x="11377" y="2461"/>
                  </a:cubicBezTo>
                  <a:cubicBezTo>
                    <a:pt x="10928" y="2199"/>
                    <a:pt x="10490" y="1858"/>
                    <a:pt x="10076" y="1449"/>
                  </a:cubicBezTo>
                  <a:cubicBezTo>
                    <a:pt x="9871" y="1245"/>
                    <a:pt x="9672" y="1024"/>
                    <a:pt x="9484" y="785"/>
                  </a:cubicBezTo>
                  <a:cubicBezTo>
                    <a:pt x="9456" y="751"/>
                    <a:pt x="9410" y="728"/>
                    <a:pt x="9365" y="728"/>
                  </a:cubicBezTo>
                  <a:lnTo>
                    <a:pt x="9347" y="728"/>
                  </a:lnTo>
                  <a:cubicBezTo>
                    <a:pt x="9291" y="733"/>
                    <a:pt x="9252" y="767"/>
                    <a:pt x="9223" y="819"/>
                  </a:cubicBezTo>
                  <a:cubicBezTo>
                    <a:pt x="9161" y="961"/>
                    <a:pt x="9087" y="1103"/>
                    <a:pt x="9006" y="1239"/>
                  </a:cubicBezTo>
                  <a:cubicBezTo>
                    <a:pt x="8825" y="1546"/>
                    <a:pt x="8638" y="1801"/>
                    <a:pt x="8421" y="2018"/>
                  </a:cubicBezTo>
                  <a:cubicBezTo>
                    <a:pt x="8263" y="2176"/>
                    <a:pt x="8086" y="2313"/>
                    <a:pt x="7910" y="2415"/>
                  </a:cubicBezTo>
                  <a:cubicBezTo>
                    <a:pt x="7757" y="2501"/>
                    <a:pt x="7598" y="2569"/>
                    <a:pt x="7427" y="2614"/>
                  </a:cubicBezTo>
                  <a:cubicBezTo>
                    <a:pt x="7262" y="2653"/>
                    <a:pt x="7092" y="2677"/>
                    <a:pt x="6916" y="2677"/>
                  </a:cubicBezTo>
                  <a:cubicBezTo>
                    <a:pt x="6729" y="2671"/>
                    <a:pt x="6535" y="2643"/>
                    <a:pt x="6342" y="2592"/>
                  </a:cubicBezTo>
                  <a:cubicBezTo>
                    <a:pt x="6137" y="2535"/>
                    <a:pt x="5961" y="2461"/>
                    <a:pt x="5796" y="2370"/>
                  </a:cubicBezTo>
                  <a:cubicBezTo>
                    <a:pt x="5626" y="2268"/>
                    <a:pt x="5467" y="2142"/>
                    <a:pt x="5308" y="1984"/>
                  </a:cubicBezTo>
                  <a:cubicBezTo>
                    <a:pt x="5114" y="1790"/>
                    <a:pt x="4944" y="1575"/>
                    <a:pt x="4779" y="1365"/>
                  </a:cubicBezTo>
                  <a:cubicBezTo>
                    <a:pt x="4603" y="1137"/>
                    <a:pt x="4422" y="909"/>
                    <a:pt x="4217" y="705"/>
                  </a:cubicBezTo>
                  <a:lnTo>
                    <a:pt x="4183" y="676"/>
                  </a:lnTo>
                  <a:cubicBezTo>
                    <a:pt x="4160" y="660"/>
                    <a:pt x="4138" y="649"/>
                    <a:pt x="4109" y="642"/>
                  </a:cubicBezTo>
                  <a:lnTo>
                    <a:pt x="4086" y="642"/>
                  </a:lnTo>
                  <a:cubicBezTo>
                    <a:pt x="4036" y="642"/>
                    <a:pt x="3989" y="665"/>
                    <a:pt x="3955" y="705"/>
                  </a:cubicBezTo>
                  <a:cubicBezTo>
                    <a:pt x="3892" y="785"/>
                    <a:pt x="3836" y="853"/>
                    <a:pt x="3774" y="921"/>
                  </a:cubicBezTo>
                  <a:cubicBezTo>
                    <a:pt x="3586" y="1103"/>
                    <a:pt x="3370" y="1268"/>
                    <a:pt x="3137" y="1404"/>
                  </a:cubicBezTo>
                  <a:cubicBezTo>
                    <a:pt x="2898" y="1541"/>
                    <a:pt x="2643" y="1643"/>
                    <a:pt x="2370" y="1717"/>
                  </a:cubicBezTo>
                  <a:lnTo>
                    <a:pt x="2353" y="1722"/>
                  </a:lnTo>
                  <a:lnTo>
                    <a:pt x="2342" y="1727"/>
                  </a:lnTo>
                  <a:cubicBezTo>
                    <a:pt x="2098" y="1785"/>
                    <a:pt x="1841" y="1819"/>
                    <a:pt x="1586" y="1819"/>
                  </a:cubicBezTo>
                  <a:cubicBezTo>
                    <a:pt x="1359" y="1813"/>
                    <a:pt x="1138" y="1785"/>
                    <a:pt x="921" y="1727"/>
                  </a:cubicBezTo>
                  <a:cubicBezTo>
                    <a:pt x="722" y="1672"/>
                    <a:pt x="529" y="1591"/>
                    <a:pt x="359" y="1494"/>
                  </a:cubicBezTo>
                  <a:cubicBezTo>
                    <a:pt x="239" y="1421"/>
                    <a:pt x="126" y="1342"/>
                    <a:pt x="18" y="1256"/>
                  </a:cubicBezTo>
                  <a:cubicBezTo>
                    <a:pt x="12" y="1250"/>
                    <a:pt x="6" y="1245"/>
                    <a:pt x="0" y="1245"/>
                  </a:cubicBezTo>
                  <a:cubicBezTo>
                    <a:pt x="23" y="1318"/>
                    <a:pt x="47" y="1392"/>
                    <a:pt x="74" y="1467"/>
                  </a:cubicBezTo>
                  <a:cubicBezTo>
                    <a:pt x="92" y="1517"/>
                    <a:pt x="108" y="1569"/>
                    <a:pt x="131" y="1620"/>
                  </a:cubicBezTo>
                  <a:cubicBezTo>
                    <a:pt x="165" y="1699"/>
                    <a:pt x="205" y="1785"/>
                    <a:pt x="251" y="1864"/>
                  </a:cubicBezTo>
                  <a:cubicBezTo>
                    <a:pt x="336" y="2023"/>
                    <a:pt x="433" y="2176"/>
                    <a:pt x="540" y="2319"/>
                  </a:cubicBezTo>
                  <a:cubicBezTo>
                    <a:pt x="694" y="2512"/>
                    <a:pt x="865" y="2682"/>
                    <a:pt x="1057" y="2836"/>
                  </a:cubicBezTo>
                  <a:cubicBezTo>
                    <a:pt x="1251" y="2983"/>
                    <a:pt x="1461" y="3109"/>
                    <a:pt x="1683" y="3199"/>
                  </a:cubicBezTo>
                  <a:lnTo>
                    <a:pt x="1649" y="3177"/>
                  </a:lnTo>
                  <a:cubicBezTo>
                    <a:pt x="1864" y="3279"/>
                    <a:pt x="2098" y="3348"/>
                    <a:pt x="2353" y="3382"/>
                  </a:cubicBezTo>
                  <a:cubicBezTo>
                    <a:pt x="2478" y="3398"/>
                    <a:pt x="2604" y="3404"/>
                    <a:pt x="2722" y="3404"/>
                  </a:cubicBezTo>
                  <a:cubicBezTo>
                    <a:pt x="2853" y="3404"/>
                    <a:pt x="2984" y="3398"/>
                    <a:pt x="3115" y="3382"/>
                  </a:cubicBezTo>
                  <a:cubicBezTo>
                    <a:pt x="3320" y="3353"/>
                    <a:pt x="3517" y="3301"/>
                    <a:pt x="3716" y="3240"/>
                  </a:cubicBezTo>
                  <a:cubicBezTo>
                    <a:pt x="3682" y="3138"/>
                    <a:pt x="3654" y="3046"/>
                    <a:pt x="3632" y="2955"/>
                  </a:cubicBezTo>
                  <a:cubicBezTo>
                    <a:pt x="3614" y="2892"/>
                    <a:pt x="3603" y="2831"/>
                    <a:pt x="3598" y="2773"/>
                  </a:cubicBezTo>
                  <a:cubicBezTo>
                    <a:pt x="3592" y="2734"/>
                    <a:pt x="3586" y="2694"/>
                    <a:pt x="3580" y="2653"/>
                  </a:cubicBezTo>
                  <a:cubicBezTo>
                    <a:pt x="3580" y="2626"/>
                    <a:pt x="3580" y="2598"/>
                    <a:pt x="3575" y="2574"/>
                  </a:cubicBezTo>
                  <a:cubicBezTo>
                    <a:pt x="3569" y="2535"/>
                    <a:pt x="3592" y="2495"/>
                    <a:pt x="3614" y="2472"/>
                  </a:cubicBezTo>
                  <a:cubicBezTo>
                    <a:pt x="3643" y="2449"/>
                    <a:pt x="3677" y="2433"/>
                    <a:pt x="3716" y="2433"/>
                  </a:cubicBezTo>
                  <a:cubicBezTo>
                    <a:pt x="3751" y="2433"/>
                    <a:pt x="3785" y="2449"/>
                    <a:pt x="3813" y="2472"/>
                  </a:cubicBezTo>
                  <a:cubicBezTo>
                    <a:pt x="3842" y="2501"/>
                    <a:pt x="3847" y="2529"/>
                    <a:pt x="3853" y="2569"/>
                  </a:cubicBezTo>
                  <a:cubicBezTo>
                    <a:pt x="3881" y="2739"/>
                    <a:pt x="3926" y="2904"/>
                    <a:pt x="3995" y="3063"/>
                  </a:cubicBezTo>
                  <a:cubicBezTo>
                    <a:pt x="4063" y="3228"/>
                    <a:pt x="4160" y="3393"/>
                    <a:pt x="4274" y="3547"/>
                  </a:cubicBezTo>
                  <a:cubicBezTo>
                    <a:pt x="4393" y="3699"/>
                    <a:pt x="4535" y="3836"/>
                    <a:pt x="4694" y="3961"/>
                  </a:cubicBezTo>
                  <a:cubicBezTo>
                    <a:pt x="4881" y="4103"/>
                    <a:pt x="5098" y="4229"/>
                    <a:pt x="5331" y="4331"/>
                  </a:cubicBezTo>
                  <a:cubicBezTo>
                    <a:pt x="5615" y="4444"/>
                    <a:pt x="5916" y="4529"/>
                    <a:pt x="6223" y="4575"/>
                  </a:cubicBezTo>
                  <a:cubicBezTo>
                    <a:pt x="6393" y="4597"/>
                    <a:pt x="6569" y="4609"/>
                    <a:pt x="6751" y="4609"/>
                  </a:cubicBezTo>
                  <a:cubicBezTo>
                    <a:pt x="6921" y="4609"/>
                    <a:pt x="7097" y="4597"/>
                    <a:pt x="7268" y="4575"/>
                  </a:cubicBezTo>
                  <a:cubicBezTo>
                    <a:pt x="7564" y="4529"/>
                    <a:pt x="7842" y="4455"/>
                    <a:pt x="8093" y="4353"/>
                  </a:cubicBezTo>
                  <a:cubicBezTo>
                    <a:pt x="8308" y="4263"/>
                    <a:pt x="8507" y="4143"/>
                    <a:pt x="8689" y="4006"/>
                  </a:cubicBezTo>
                  <a:cubicBezTo>
                    <a:pt x="8836" y="3893"/>
                    <a:pt x="8961" y="3768"/>
                    <a:pt x="9069" y="3631"/>
                  </a:cubicBezTo>
                  <a:cubicBezTo>
                    <a:pt x="9098" y="3592"/>
                    <a:pt x="9126" y="3552"/>
                    <a:pt x="9155" y="3506"/>
                  </a:cubicBezTo>
                  <a:cubicBezTo>
                    <a:pt x="9058" y="3324"/>
                    <a:pt x="8990" y="3131"/>
                    <a:pt x="8922" y="2944"/>
                  </a:cubicBezTo>
                  <a:lnTo>
                    <a:pt x="8922" y="2933"/>
                  </a:lnTo>
                  <a:lnTo>
                    <a:pt x="8916" y="2915"/>
                  </a:lnTo>
                  <a:lnTo>
                    <a:pt x="8904" y="2892"/>
                  </a:lnTo>
                  <a:cubicBezTo>
                    <a:pt x="8893" y="2858"/>
                    <a:pt x="8899" y="2824"/>
                    <a:pt x="8916" y="2790"/>
                  </a:cubicBezTo>
                  <a:cubicBezTo>
                    <a:pt x="8933" y="2756"/>
                    <a:pt x="8967" y="2728"/>
                    <a:pt x="9006" y="2722"/>
                  </a:cubicBezTo>
                  <a:cubicBezTo>
                    <a:pt x="9019" y="2716"/>
                    <a:pt x="9030" y="2716"/>
                    <a:pt x="9041" y="2716"/>
                  </a:cubicBezTo>
                  <a:cubicBezTo>
                    <a:pt x="9098" y="2716"/>
                    <a:pt x="9155" y="2756"/>
                    <a:pt x="9177" y="2818"/>
                  </a:cubicBezTo>
                  <a:cubicBezTo>
                    <a:pt x="9206" y="2910"/>
                    <a:pt x="9240" y="3001"/>
                    <a:pt x="9279" y="3091"/>
                  </a:cubicBezTo>
                  <a:cubicBezTo>
                    <a:pt x="9354" y="3267"/>
                    <a:pt x="9444" y="3421"/>
                    <a:pt x="9552" y="3569"/>
                  </a:cubicBezTo>
                  <a:cubicBezTo>
                    <a:pt x="9683" y="3728"/>
                    <a:pt x="9842" y="3881"/>
                    <a:pt x="10024" y="4017"/>
                  </a:cubicBezTo>
                  <a:cubicBezTo>
                    <a:pt x="10275" y="4211"/>
                    <a:pt x="10564" y="4376"/>
                    <a:pt x="10899" y="4518"/>
                  </a:cubicBezTo>
                  <a:cubicBezTo>
                    <a:pt x="11393" y="4722"/>
                    <a:pt x="11956" y="4870"/>
                    <a:pt x="12564" y="4955"/>
                  </a:cubicBezTo>
                  <a:cubicBezTo>
                    <a:pt x="12905" y="5000"/>
                    <a:pt x="13246" y="5024"/>
                    <a:pt x="13587" y="5024"/>
                  </a:cubicBezTo>
                  <a:cubicBezTo>
                    <a:pt x="13905" y="5024"/>
                    <a:pt x="14230" y="5000"/>
                    <a:pt x="14547" y="4961"/>
                  </a:cubicBezTo>
                  <a:cubicBezTo>
                    <a:pt x="15070" y="4887"/>
                    <a:pt x="15547" y="4762"/>
                    <a:pt x="15968" y="4591"/>
                  </a:cubicBezTo>
                  <a:cubicBezTo>
                    <a:pt x="16275" y="4460"/>
                    <a:pt x="16548" y="4308"/>
                    <a:pt x="16780" y="4126"/>
                  </a:cubicBezTo>
                  <a:cubicBezTo>
                    <a:pt x="16957" y="3990"/>
                    <a:pt x="17110" y="3836"/>
                    <a:pt x="17235" y="3676"/>
                  </a:cubicBezTo>
                  <a:cubicBezTo>
                    <a:pt x="17349" y="3524"/>
                    <a:pt x="17445" y="3364"/>
                    <a:pt x="17519" y="3193"/>
                  </a:cubicBezTo>
                  <a:cubicBezTo>
                    <a:pt x="17576" y="3052"/>
                    <a:pt x="17621" y="2899"/>
                    <a:pt x="17650" y="2739"/>
                  </a:cubicBezTo>
                  <a:cubicBezTo>
                    <a:pt x="17666" y="2666"/>
                    <a:pt x="17741" y="2626"/>
                    <a:pt x="17803" y="2626"/>
                  </a:cubicBezTo>
                  <a:cubicBezTo>
                    <a:pt x="17820" y="2626"/>
                    <a:pt x="17831" y="2626"/>
                    <a:pt x="17844" y="2632"/>
                  </a:cubicBezTo>
                  <a:cubicBezTo>
                    <a:pt x="17883" y="2643"/>
                    <a:pt x="17917" y="2671"/>
                    <a:pt x="17939" y="2705"/>
                  </a:cubicBezTo>
                  <a:cubicBezTo>
                    <a:pt x="17962" y="2739"/>
                    <a:pt x="17962" y="2779"/>
                    <a:pt x="17957" y="2831"/>
                  </a:cubicBezTo>
                  <a:cubicBezTo>
                    <a:pt x="17939" y="2921"/>
                    <a:pt x="17917" y="3012"/>
                    <a:pt x="17889" y="3109"/>
                  </a:cubicBezTo>
                  <a:cubicBezTo>
                    <a:pt x="17934" y="3131"/>
                    <a:pt x="17973" y="3154"/>
                    <a:pt x="18019" y="3172"/>
                  </a:cubicBezTo>
                  <a:cubicBezTo>
                    <a:pt x="18258" y="3267"/>
                    <a:pt x="18502" y="3335"/>
                    <a:pt x="18757" y="3376"/>
                  </a:cubicBezTo>
                  <a:cubicBezTo>
                    <a:pt x="18888" y="3393"/>
                    <a:pt x="19025" y="3398"/>
                    <a:pt x="19155" y="3398"/>
                  </a:cubicBezTo>
                  <a:cubicBezTo>
                    <a:pt x="19292" y="3398"/>
                    <a:pt x="19434" y="3393"/>
                    <a:pt x="19582" y="3376"/>
                  </a:cubicBezTo>
                  <a:cubicBezTo>
                    <a:pt x="19923" y="3324"/>
                    <a:pt x="20257" y="3233"/>
                    <a:pt x="20587" y="3097"/>
                  </a:cubicBezTo>
                  <a:lnTo>
                    <a:pt x="20598" y="3091"/>
                  </a:lnTo>
                  <a:cubicBezTo>
                    <a:pt x="20934" y="2949"/>
                    <a:pt x="21246" y="2768"/>
                    <a:pt x="21537" y="2546"/>
                  </a:cubicBezTo>
                  <a:cubicBezTo>
                    <a:pt x="21792" y="2347"/>
                    <a:pt x="22019" y="2126"/>
                    <a:pt x="22208" y="1882"/>
                  </a:cubicBezTo>
                  <a:cubicBezTo>
                    <a:pt x="22344" y="1693"/>
                    <a:pt x="22463" y="1494"/>
                    <a:pt x="22554" y="1290"/>
                  </a:cubicBezTo>
                  <a:cubicBezTo>
                    <a:pt x="22673" y="1006"/>
                    <a:pt x="22753" y="710"/>
                    <a:pt x="22798" y="410"/>
                  </a:cubicBezTo>
                  <a:cubicBezTo>
                    <a:pt x="22814" y="274"/>
                    <a:pt x="22827" y="137"/>
                    <a:pt x="22827"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7" name="Google Shape;2965;p40"/>
            <p:cNvSpPr>
              <a:spLocks noChangeArrowheads="1"/>
            </p:cNvSpPr>
            <p:nvPr/>
          </p:nvSpPr>
          <p:spPr bwMode="auto">
            <a:xfrm>
              <a:off x="7155198" y="1208539"/>
              <a:ext cx="850939" cy="183912"/>
            </a:xfrm>
            <a:custGeom>
              <a:avLst/>
              <a:gdLst>
                <a:gd name="T0" fmla="*/ 0 w 15463"/>
                <a:gd name="T1" fmla="*/ 0 h 3342"/>
                <a:gd name="T2" fmla="*/ 15463 w 15463"/>
                <a:gd name="T3" fmla="*/ 3342 h 3342"/>
              </a:gdLst>
              <a:ahLst/>
              <a:cxnLst/>
              <a:rect l="T0" t="T1" r="T2" b="T3"/>
              <a:pathLst>
                <a:path w="15463" h="3342" extrusionOk="0">
                  <a:moveTo>
                    <a:pt x="10855" y="0"/>
                  </a:moveTo>
                  <a:cubicBezTo>
                    <a:pt x="10808" y="0"/>
                    <a:pt x="10769" y="22"/>
                    <a:pt x="10740" y="56"/>
                  </a:cubicBezTo>
                  <a:cubicBezTo>
                    <a:pt x="10627" y="221"/>
                    <a:pt x="10501" y="375"/>
                    <a:pt x="10360" y="517"/>
                  </a:cubicBezTo>
                  <a:cubicBezTo>
                    <a:pt x="10150" y="721"/>
                    <a:pt x="9911" y="903"/>
                    <a:pt x="9655" y="1057"/>
                  </a:cubicBezTo>
                  <a:cubicBezTo>
                    <a:pt x="9389" y="1204"/>
                    <a:pt x="9093" y="1330"/>
                    <a:pt x="8786" y="1409"/>
                  </a:cubicBezTo>
                  <a:lnTo>
                    <a:pt x="8775" y="1414"/>
                  </a:lnTo>
                  <a:lnTo>
                    <a:pt x="8757" y="1420"/>
                  </a:lnTo>
                  <a:cubicBezTo>
                    <a:pt x="8439" y="1500"/>
                    <a:pt x="8104" y="1540"/>
                    <a:pt x="7763" y="1540"/>
                  </a:cubicBezTo>
                  <a:lnTo>
                    <a:pt x="7734" y="1540"/>
                  </a:lnTo>
                  <a:cubicBezTo>
                    <a:pt x="7456" y="1534"/>
                    <a:pt x="7183" y="1500"/>
                    <a:pt x="6939" y="1432"/>
                  </a:cubicBezTo>
                  <a:cubicBezTo>
                    <a:pt x="6717" y="1375"/>
                    <a:pt x="6496" y="1283"/>
                    <a:pt x="6292" y="1165"/>
                  </a:cubicBezTo>
                  <a:cubicBezTo>
                    <a:pt x="6035" y="1017"/>
                    <a:pt x="5786" y="818"/>
                    <a:pt x="5524" y="562"/>
                  </a:cubicBezTo>
                  <a:cubicBezTo>
                    <a:pt x="5416" y="454"/>
                    <a:pt x="5308" y="336"/>
                    <a:pt x="5206" y="216"/>
                  </a:cubicBezTo>
                  <a:lnTo>
                    <a:pt x="5195" y="205"/>
                  </a:lnTo>
                  <a:lnTo>
                    <a:pt x="5081" y="85"/>
                  </a:lnTo>
                  <a:cubicBezTo>
                    <a:pt x="5059" y="51"/>
                    <a:pt x="5030" y="40"/>
                    <a:pt x="5001" y="34"/>
                  </a:cubicBezTo>
                  <a:lnTo>
                    <a:pt x="4978" y="34"/>
                  </a:lnTo>
                  <a:cubicBezTo>
                    <a:pt x="4939" y="34"/>
                    <a:pt x="4905" y="51"/>
                    <a:pt x="4876" y="85"/>
                  </a:cubicBezTo>
                  <a:cubicBezTo>
                    <a:pt x="4842" y="124"/>
                    <a:pt x="4808" y="171"/>
                    <a:pt x="4763" y="216"/>
                  </a:cubicBezTo>
                  <a:cubicBezTo>
                    <a:pt x="4671" y="301"/>
                    <a:pt x="4575" y="381"/>
                    <a:pt x="4467" y="443"/>
                  </a:cubicBezTo>
                  <a:cubicBezTo>
                    <a:pt x="4359" y="499"/>
                    <a:pt x="4251" y="546"/>
                    <a:pt x="4131" y="580"/>
                  </a:cubicBezTo>
                  <a:cubicBezTo>
                    <a:pt x="4013" y="614"/>
                    <a:pt x="3882" y="625"/>
                    <a:pt x="3751" y="625"/>
                  </a:cubicBezTo>
                  <a:cubicBezTo>
                    <a:pt x="3614" y="625"/>
                    <a:pt x="3478" y="601"/>
                    <a:pt x="3342" y="567"/>
                  </a:cubicBezTo>
                  <a:cubicBezTo>
                    <a:pt x="3211" y="528"/>
                    <a:pt x="3087" y="477"/>
                    <a:pt x="2961" y="409"/>
                  </a:cubicBezTo>
                  <a:cubicBezTo>
                    <a:pt x="2899" y="511"/>
                    <a:pt x="2836" y="608"/>
                    <a:pt x="2768" y="704"/>
                  </a:cubicBezTo>
                  <a:cubicBezTo>
                    <a:pt x="2222" y="1437"/>
                    <a:pt x="1427" y="1994"/>
                    <a:pt x="524" y="2272"/>
                  </a:cubicBezTo>
                  <a:cubicBezTo>
                    <a:pt x="354" y="2324"/>
                    <a:pt x="176" y="2369"/>
                    <a:pt x="1" y="2398"/>
                  </a:cubicBezTo>
                  <a:lnTo>
                    <a:pt x="18" y="2432"/>
                  </a:lnTo>
                  <a:cubicBezTo>
                    <a:pt x="103" y="2539"/>
                    <a:pt x="200" y="2642"/>
                    <a:pt x="307" y="2722"/>
                  </a:cubicBezTo>
                  <a:cubicBezTo>
                    <a:pt x="422" y="2807"/>
                    <a:pt x="552" y="2880"/>
                    <a:pt x="688" y="2943"/>
                  </a:cubicBezTo>
                  <a:cubicBezTo>
                    <a:pt x="865" y="3011"/>
                    <a:pt x="1057" y="3063"/>
                    <a:pt x="1262" y="3090"/>
                  </a:cubicBezTo>
                  <a:cubicBezTo>
                    <a:pt x="1382" y="3108"/>
                    <a:pt x="1506" y="3119"/>
                    <a:pt x="1637" y="3119"/>
                  </a:cubicBezTo>
                  <a:cubicBezTo>
                    <a:pt x="1768" y="3119"/>
                    <a:pt x="1904" y="3108"/>
                    <a:pt x="2041" y="3090"/>
                  </a:cubicBezTo>
                  <a:cubicBezTo>
                    <a:pt x="2313" y="3051"/>
                    <a:pt x="2581" y="2983"/>
                    <a:pt x="2819" y="2886"/>
                  </a:cubicBezTo>
                  <a:lnTo>
                    <a:pt x="2843" y="2875"/>
                  </a:lnTo>
                  <a:lnTo>
                    <a:pt x="2825" y="2875"/>
                  </a:lnTo>
                  <a:cubicBezTo>
                    <a:pt x="3019" y="2801"/>
                    <a:pt x="3194" y="2699"/>
                    <a:pt x="3359" y="2579"/>
                  </a:cubicBezTo>
                  <a:cubicBezTo>
                    <a:pt x="3473" y="2489"/>
                    <a:pt x="3575" y="2387"/>
                    <a:pt x="3661" y="2284"/>
                  </a:cubicBezTo>
                  <a:cubicBezTo>
                    <a:pt x="3683" y="2250"/>
                    <a:pt x="3706" y="2222"/>
                    <a:pt x="3722" y="2193"/>
                  </a:cubicBezTo>
                  <a:cubicBezTo>
                    <a:pt x="3745" y="2159"/>
                    <a:pt x="3785" y="2136"/>
                    <a:pt x="3825" y="2136"/>
                  </a:cubicBezTo>
                  <a:lnTo>
                    <a:pt x="3848" y="2136"/>
                  </a:lnTo>
                  <a:cubicBezTo>
                    <a:pt x="3865" y="2136"/>
                    <a:pt x="3876" y="2130"/>
                    <a:pt x="3887" y="2130"/>
                  </a:cubicBezTo>
                  <a:cubicBezTo>
                    <a:pt x="3927" y="2130"/>
                    <a:pt x="3961" y="2148"/>
                    <a:pt x="3984" y="2170"/>
                  </a:cubicBezTo>
                  <a:lnTo>
                    <a:pt x="3995" y="2182"/>
                  </a:lnTo>
                  <a:lnTo>
                    <a:pt x="4007" y="2198"/>
                  </a:lnTo>
                  <a:lnTo>
                    <a:pt x="4024" y="2216"/>
                  </a:lnTo>
                  <a:lnTo>
                    <a:pt x="4086" y="2261"/>
                  </a:lnTo>
                  <a:cubicBezTo>
                    <a:pt x="4144" y="2301"/>
                    <a:pt x="4206" y="2340"/>
                    <a:pt x="4262" y="2381"/>
                  </a:cubicBezTo>
                  <a:cubicBezTo>
                    <a:pt x="4343" y="2437"/>
                    <a:pt x="4433" y="2494"/>
                    <a:pt x="4540" y="2552"/>
                  </a:cubicBezTo>
                  <a:cubicBezTo>
                    <a:pt x="4723" y="2654"/>
                    <a:pt x="4922" y="2749"/>
                    <a:pt x="5120" y="2835"/>
                  </a:cubicBezTo>
                  <a:cubicBezTo>
                    <a:pt x="5655" y="3063"/>
                    <a:pt x="6211" y="3216"/>
                    <a:pt x="6780" y="3295"/>
                  </a:cubicBezTo>
                  <a:cubicBezTo>
                    <a:pt x="7029" y="3329"/>
                    <a:pt x="7286" y="3341"/>
                    <a:pt x="7530" y="3341"/>
                  </a:cubicBezTo>
                  <a:cubicBezTo>
                    <a:pt x="7752" y="3341"/>
                    <a:pt x="7973" y="3329"/>
                    <a:pt x="8189" y="3307"/>
                  </a:cubicBezTo>
                  <a:cubicBezTo>
                    <a:pt x="8536" y="3255"/>
                    <a:pt x="8859" y="3171"/>
                    <a:pt x="9138" y="3056"/>
                  </a:cubicBezTo>
                  <a:cubicBezTo>
                    <a:pt x="9314" y="2977"/>
                    <a:pt x="9479" y="2886"/>
                    <a:pt x="9620" y="2778"/>
                  </a:cubicBezTo>
                  <a:cubicBezTo>
                    <a:pt x="9751" y="2676"/>
                    <a:pt x="9871" y="2552"/>
                    <a:pt x="9985" y="2408"/>
                  </a:cubicBezTo>
                  <a:cubicBezTo>
                    <a:pt x="10058" y="2306"/>
                    <a:pt x="10126" y="2193"/>
                    <a:pt x="10178" y="2074"/>
                  </a:cubicBezTo>
                  <a:lnTo>
                    <a:pt x="10200" y="2017"/>
                  </a:lnTo>
                  <a:cubicBezTo>
                    <a:pt x="10212" y="1994"/>
                    <a:pt x="10223" y="1965"/>
                    <a:pt x="10257" y="1943"/>
                  </a:cubicBezTo>
                  <a:cubicBezTo>
                    <a:pt x="10275" y="1931"/>
                    <a:pt x="10297" y="1931"/>
                    <a:pt x="10320" y="1931"/>
                  </a:cubicBezTo>
                  <a:lnTo>
                    <a:pt x="10349" y="1931"/>
                  </a:lnTo>
                  <a:cubicBezTo>
                    <a:pt x="10383" y="1943"/>
                    <a:pt x="10411" y="1965"/>
                    <a:pt x="10428" y="1999"/>
                  </a:cubicBezTo>
                  <a:cubicBezTo>
                    <a:pt x="10439" y="2028"/>
                    <a:pt x="10446" y="2057"/>
                    <a:pt x="10433" y="2080"/>
                  </a:cubicBezTo>
                  <a:cubicBezTo>
                    <a:pt x="10377" y="2227"/>
                    <a:pt x="10315" y="2363"/>
                    <a:pt x="10246" y="2477"/>
                  </a:cubicBezTo>
                  <a:cubicBezTo>
                    <a:pt x="10286" y="2523"/>
                    <a:pt x="10331" y="2557"/>
                    <a:pt x="10371" y="2591"/>
                  </a:cubicBezTo>
                  <a:cubicBezTo>
                    <a:pt x="10604" y="2762"/>
                    <a:pt x="10848" y="2909"/>
                    <a:pt x="11104" y="3017"/>
                  </a:cubicBezTo>
                  <a:cubicBezTo>
                    <a:pt x="11354" y="3119"/>
                    <a:pt x="11610" y="3187"/>
                    <a:pt x="11865" y="3227"/>
                  </a:cubicBezTo>
                  <a:cubicBezTo>
                    <a:pt x="11996" y="3239"/>
                    <a:pt x="12127" y="3250"/>
                    <a:pt x="12258" y="3250"/>
                  </a:cubicBezTo>
                  <a:cubicBezTo>
                    <a:pt x="12382" y="3250"/>
                    <a:pt x="12502" y="3244"/>
                    <a:pt x="12615" y="3227"/>
                  </a:cubicBezTo>
                  <a:cubicBezTo>
                    <a:pt x="12940" y="3182"/>
                    <a:pt x="13263" y="3090"/>
                    <a:pt x="13588" y="2954"/>
                  </a:cubicBezTo>
                  <a:cubicBezTo>
                    <a:pt x="13855" y="2841"/>
                    <a:pt x="14099" y="2699"/>
                    <a:pt x="14325" y="2528"/>
                  </a:cubicBezTo>
                  <a:cubicBezTo>
                    <a:pt x="14514" y="2381"/>
                    <a:pt x="14684" y="2211"/>
                    <a:pt x="14831" y="2028"/>
                  </a:cubicBezTo>
                  <a:cubicBezTo>
                    <a:pt x="14985" y="1823"/>
                    <a:pt x="15116" y="1597"/>
                    <a:pt x="15219" y="1358"/>
                  </a:cubicBezTo>
                  <a:cubicBezTo>
                    <a:pt x="15321" y="1107"/>
                    <a:pt x="15395" y="840"/>
                    <a:pt x="15434" y="562"/>
                  </a:cubicBezTo>
                  <a:cubicBezTo>
                    <a:pt x="15434" y="533"/>
                    <a:pt x="15440" y="499"/>
                    <a:pt x="15445" y="472"/>
                  </a:cubicBezTo>
                  <a:cubicBezTo>
                    <a:pt x="15451" y="370"/>
                    <a:pt x="15457" y="273"/>
                    <a:pt x="15463" y="171"/>
                  </a:cubicBezTo>
                  <a:cubicBezTo>
                    <a:pt x="15445" y="181"/>
                    <a:pt x="15429" y="199"/>
                    <a:pt x="15416" y="221"/>
                  </a:cubicBezTo>
                  <a:cubicBezTo>
                    <a:pt x="15406" y="250"/>
                    <a:pt x="15389" y="284"/>
                    <a:pt x="15371" y="312"/>
                  </a:cubicBezTo>
                  <a:cubicBezTo>
                    <a:pt x="15314" y="415"/>
                    <a:pt x="15240" y="506"/>
                    <a:pt x="15161" y="591"/>
                  </a:cubicBezTo>
                  <a:cubicBezTo>
                    <a:pt x="15065" y="682"/>
                    <a:pt x="14962" y="761"/>
                    <a:pt x="14844" y="835"/>
                  </a:cubicBezTo>
                  <a:cubicBezTo>
                    <a:pt x="14679" y="926"/>
                    <a:pt x="14496" y="1000"/>
                    <a:pt x="14291" y="1057"/>
                  </a:cubicBezTo>
                  <a:cubicBezTo>
                    <a:pt x="14031" y="1120"/>
                    <a:pt x="13753" y="1154"/>
                    <a:pt x="13462" y="1154"/>
                  </a:cubicBezTo>
                  <a:lnTo>
                    <a:pt x="13446" y="1154"/>
                  </a:lnTo>
                  <a:lnTo>
                    <a:pt x="13428" y="1159"/>
                  </a:lnTo>
                  <a:lnTo>
                    <a:pt x="13428" y="1154"/>
                  </a:lnTo>
                  <a:cubicBezTo>
                    <a:pt x="13093" y="1147"/>
                    <a:pt x="12757" y="1097"/>
                    <a:pt x="12434" y="1011"/>
                  </a:cubicBezTo>
                  <a:cubicBezTo>
                    <a:pt x="12150" y="932"/>
                    <a:pt x="11883" y="824"/>
                    <a:pt x="11650" y="693"/>
                  </a:cubicBezTo>
                  <a:cubicBezTo>
                    <a:pt x="11479" y="596"/>
                    <a:pt x="11337" y="488"/>
                    <a:pt x="11207" y="363"/>
                  </a:cubicBezTo>
                  <a:cubicBezTo>
                    <a:pt x="11110" y="267"/>
                    <a:pt x="11031" y="165"/>
                    <a:pt x="10968" y="56"/>
                  </a:cubicBezTo>
                  <a:cubicBezTo>
                    <a:pt x="10950" y="22"/>
                    <a:pt x="10905" y="6"/>
                    <a:pt x="10876"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8" name="Google Shape;2966;p40"/>
            <p:cNvSpPr>
              <a:spLocks noChangeArrowheads="1"/>
            </p:cNvSpPr>
            <p:nvPr/>
          </p:nvSpPr>
          <p:spPr bwMode="auto">
            <a:xfrm>
              <a:off x="6045422" y="670335"/>
              <a:ext cx="1977306" cy="760193"/>
            </a:xfrm>
            <a:custGeom>
              <a:avLst/>
              <a:gdLst>
                <a:gd name="T0" fmla="*/ 0 w 35931"/>
                <a:gd name="T1" fmla="*/ 0 h 13814"/>
                <a:gd name="T2" fmla="*/ 35931 w 35931"/>
                <a:gd name="T3" fmla="*/ 13814 h 13814"/>
              </a:gdLst>
              <a:ahLst/>
              <a:cxnLst/>
              <a:rect l="T0" t="T1" r="T2" b="T3"/>
              <a:pathLst>
                <a:path w="35931" h="13814" extrusionOk="0">
                  <a:moveTo>
                    <a:pt x="21331" y="1933"/>
                  </a:moveTo>
                  <a:cubicBezTo>
                    <a:pt x="21502" y="1933"/>
                    <a:pt x="21672" y="1944"/>
                    <a:pt x="21843" y="1960"/>
                  </a:cubicBezTo>
                  <a:cubicBezTo>
                    <a:pt x="22156" y="2007"/>
                    <a:pt x="22451" y="2086"/>
                    <a:pt x="22724" y="2199"/>
                  </a:cubicBezTo>
                  <a:lnTo>
                    <a:pt x="22747" y="2211"/>
                  </a:lnTo>
                  <a:cubicBezTo>
                    <a:pt x="22968" y="2308"/>
                    <a:pt x="23172" y="2421"/>
                    <a:pt x="23355" y="2563"/>
                  </a:cubicBezTo>
                  <a:cubicBezTo>
                    <a:pt x="23513" y="2683"/>
                    <a:pt x="23656" y="2825"/>
                    <a:pt x="23770" y="2972"/>
                  </a:cubicBezTo>
                  <a:cubicBezTo>
                    <a:pt x="23883" y="3119"/>
                    <a:pt x="23974" y="3274"/>
                    <a:pt x="24042" y="3444"/>
                  </a:cubicBezTo>
                  <a:cubicBezTo>
                    <a:pt x="24116" y="3620"/>
                    <a:pt x="24168" y="3808"/>
                    <a:pt x="24195" y="4000"/>
                  </a:cubicBezTo>
                  <a:cubicBezTo>
                    <a:pt x="24207" y="4120"/>
                    <a:pt x="24213" y="4234"/>
                    <a:pt x="24213" y="4347"/>
                  </a:cubicBezTo>
                  <a:lnTo>
                    <a:pt x="24213" y="4354"/>
                  </a:lnTo>
                  <a:cubicBezTo>
                    <a:pt x="24139" y="4415"/>
                    <a:pt x="24059" y="4483"/>
                    <a:pt x="23985" y="4564"/>
                  </a:cubicBezTo>
                  <a:cubicBezTo>
                    <a:pt x="23809" y="4729"/>
                    <a:pt x="23644" y="4921"/>
                    <a:pt x="23486" y="5131"/>
                  </a:cubicBezTo>
                  <a:cubicBezTo>
                    <a:pt x="23264" y="5432"/>
                    <a:pt x="23082" y="5768"/>
                    <a:pt x="22940" y="6120"/>
                  </a:cubicBezTo>
                  <a:cubicBezTo>
                    <a:pt x="22917" y="6182"/>
                    <a:pt x="22900" y="6240"/>
                    <a:pt x="22878" y="6297"/>
                  </a:cubicBezTo>
                  <a:lnTo>
                    <a:pt x="22878" y="6302"/>
                  </a:lnTo>
                  <a:cubicBezTo>
                    <a:pt x="22741" y="6114"/>
                    <a:pt x="22587" y="5933"/>
                    <a:pt x="22422" y="5768"/>
                  </a:cubicBezTo>
                  <a:cubicBezTo>
                    <a:pt x="21564" y="4905"/>
                    <a:pt x="20349" y="4393"/>
                    <a:pt x="19167" y="4393"/>
                  </a:cubicBezTo>
                  <a:cubicBezTo>
                    <a:pt x="18797" y="4393"/>
                    <a:pt x="18433" y="4444"/>
                    <a:pt x="18081" y="4541"/>
                  </a:cubicBezTo>
                  <a:cubicBezTo>
                    <a:pt x="18058" y="4546"/>
                    <a:pt x="18042" y="4551"/>
                    <a:pt x="18019" y="4558"/>
                  </a:cubicBezTo>
                  <a:cubicBezTo>
                    <a:pt x="17974" y="4575"/>
                    <a:pt x="17922" y="4592"/>
                    <a:pt x="17871" y="4609"/>
                  </a:cubicBezTo>
                  <a:lnTo>
                    <a:pt x="17871" y="4603"/>
                  </a:lnTo>
                  <a:cubicBezTo>
                    <a:pt x="17916" y="4427"/>
                    <a:pt x="17934" y="4228"/>
                    <a:pt x="17922" y="4018"/>
                  </a:cubicBezTo>
                  <a:cubicBezTo>
                    <a:pt x="17905" y="3733"/>
                    <a:pt x="17843" y="3433"/>
                    <a:pt x="17730" y="3126"/>
                  </a:cubicBezTo>
                  <a:cubicBezTo>
                    <a:pt x="17667" y="2967"/>
                    <a:pt x="17599" y="2796"/>
                    <a:pt x="17513" y="2620"/>
                  </a:cubicBezTo>
                  <a:cubicBezTo>
                    <a:pt x="17507" y="2620"/>
                    <a:pt x="17507" y="2620"/>
                    <a:pt x="17507" y="2615"/>
                  </a:cubicBezTo>
                  <a:cubicBezTo>
                    <a:pt x="17507" y="2608"/>
                    <a:pt x="17502" y="2608"/>
                    <a:pt x="17502" y="2603"/>
                  </a:cubicBezTo>
                  <a:lnTo>
                    <a:pt x="17502" y="2597"/>
                  </a:lnTo>
                  <a:cubicBezTo>
                    <a:pt x="17604" y="2563"/>
                    <a:pt x="17706" y="2534"/>
                    <a:pt x="17809" y="2518"/>
                  </a:cubicBezTo>
                  <a:cubicBezTo>
                    <a:pt x="17877" y="2513"/>
                    <a:pt x="17934" y="2506"/>
                    <a:pt x="17985" y="2506"/>
                  </a:cubicBezTo>
                  <a:cubicBezTo>
                    <a:pt x="18024" y="2506"/>
                    <a:pt x="18070" y="2513"/>
                    <a:pt x="18115" y="2518"/>
                  </a:cubicBezTo>
                  <a:cubicBezTo>
                    <a:pt x="18178" y="2529"/>
                    <a:pt x="18235" y="2540"/>
                    <a:pt x="18297" y="2563"/>
                  </a:cubicBezTo>
                  <a:cubicBezTo>
                    <a:pt x="18338" y="2586"/>
                    <a:pt x="18383" y="2608"/>
                    <a:pt x="18417" y="2637"/>
                  </a:cubicBezTo>
                  <a:cubicBezTo>
                    <a:pt x="18456" y="2665"/>
                    <a:pt x="18490" y="2699"/>
                    <a:pt x="18519" y="2739"/>
                  </a:cubicBezTo>
                  <a:cubicBezTo>
                    <a:pt x="18553" y="2785"/>
                    <a:pt x="18587" y="2836"/>
                    <a:pt x="18611" y="2899"/>
                  </a:cubicBezTo>
                  <a:cubicBezTo>
                    <a:pt x="18621" y="2922"/>
                    <a:pt x="18627" y="2944"/>
                    <a:pt x="18638" y="2967"/>
                  </a:cubicBezTo>
                  <a:cubicBezTo>
                    <a:pt x="18650" y="2995"/>
                    <a:pt x="18666" y="3029"/>
                    <a:pt x="18701" y="3051"/>
                  </a:cubicBezTo>
                  <a:cubicBezTo>
                    <a:pt x="18724" y="3064"/>
                    <a:pt x="18752" y="3069"/>
                    <a:pt x="18774" y="3069"/>
                  </a:cubicBezTo>
                  <a:cubicBezTo>
                    <a:pt x="18792" y="3069"/>
                    <a:pt x="18803" y="3069"/>
                    <a:pt x="18815" y="3064"/>
                  </a:cubicBezTo>
                  <a:cubicBezTo>
                    <a:pt x="18849" y="3058"/>
                    <a:pt x="18883" y="3029"/>
                    <a:pt x="18900" y="3001"/>
                  </a:cubicBezTo>
                  <a:cubicBezTo>
                    <a:pt x="18905" y="2990"/>
                    <a:pt x="18911" y="2972"/>
                    <a:pt x="18911" y="2961"/>
                  </a:cubicBezTo>
                  <a:lnTo>
                    <a:pt x="18917" y="2956"/>
                  </a:lnTo>
                  <a:lnTo>
                    <a:pt x="18917" y="2949"/>
                  </a:lnTo>
                  <a:cubicBezTo>
                    <a:pt x="19031" y="2807"/>
                    <a:pt x="19167" y="2676"/>
                    <a:pt x="19314" y="2563"/>
                  </a:cubicBezTo>
                  <a:cubicBezTo>
                    <a:pt x="19502" y="2421"/>
                    <a:pt x="19712" y="2301"/>
                    <a:pt x="19940" y="2206"/>
                  </a:cubicBezTo>
                  <a:lnTo>
                    <a:pt x="19957" y="2194"/>
                  </a:lnTo>
                  <a:cubicBezTo>
                    <a:pt x="20229" y="2086"/>
                    <a:pt x="20525" y="2007"/>
                    <a:pt x="20838" y="1960"/>
                  </a:cubicBezTo>
                  <a:lnTo>
                    <a:pt x="20848" y="1960"/>
                  </a:lnTo>
                  <a:cubicBezTo>
                    <a:pt x="21013" y="1938"/>
                    <a:pt x="21178" y="1933"/>
                    <a:pt x="21331" y="1933"/>
                  </a:cubicBezTo>
                  <a:close/>
                  <a:moveTo>
                    <a:pt x="27662" y="3342"/>
                  </a:moveTo>
                  <a:cubicBezTo>
                    <a:pt x="27855" y="3342"/>
                    <a:pt x="28054" y="3358"/>
                    <a:pt x="28252" y="3381"/>
                  </a:cubicBezTo>
                  <a:cubicBezTo>
                    <a:pt x="28577" y="3426"/>
                    <a:pt x="28889" y="3512"/>
                    <a:pt x="29180" y="3638"/>
                  </a:cubicBezTo>
                  <a:cubicBezTo>
                    <a:pt x="29440" y="3745"/>
                    <a:pt x="29684" y="3887"/>
                    <a:pt x="29906" y="4058"/>
                  </a:cubicBezTo>
                  <a:cubicBezTo>
                    <a:pt x="30134" y="4228"/>
                    <a:pt x="30332" y="4433"/>
                    <a:pt x="30509" y="4661"/>
                  </a:cubicBezTo>
                  <a:cubicBezTo>
                    <a:pt x="30691" y="4899"/>
                    <a:pt x="30838" y="5149"/>
                    <a:pt x="30952" y="5411"/>
                  </a:cubicBezTo>
                  <a:cubicBezTo>
                    <a:pt x="31048" y="5649"/>
                    <a:pt x="31116" y="5910"/>
                    <a:pt x="31162" y="6217"/>
                  </a:cubicBezTo>
                  <a:cubicBezTo>
                    <a:pt x="31179" y="6376"/>
                    <a:pt x="31197" y="6541"/>
                    <a:pt x="31202" y="6728"/>
                  </a:cubicBezTo>
                  <a:cubicBezTo>
                    <a:pt x="31202" y="6802"/>
                    <a:pt x="31207" y="6877"/>
                    <a:pt x="31207" y="6956"/>
                  </a:cubicBezTo>
                  <a:lnTo>
                    <a:pt x="31207" y="6990"/>
                  </a:lnTo>
                  <a:cubicBezTo>
                    <a:pt x="31207" y="7074"/>
                    <a:pt x="31207" y="7160"/>
                    <a:pt x="31213" y="7239"/>
                  </a:cubicBezTo>
                  <a:cubicBezTo>
                    <a:pt x="31213" y="7297"/>
                    <a:pt x="31247" y="7342"/>
                    <a:pt x="31299" y="7359"/>
                  </a:cubicBezTo>
                  <a:lnTo>
                    <a:pt x="31328" y="7359"/>
                  </a:lnTo>
                  <a:cubicBezTo>
                    <a:pt x="31378" y="7359"/>
                    <a:pt x="31441" y="7331"/>
                    <a:pt x="31446" y="7273"/>
                  </a:cubicBezTo>
                  <a:cubicBezTo>
                    <a:pt x="31464" y="7189"/>
                    <a:pt x="31469" y="7108"/>
                    <a:pt x="31480" y="7001"/>
                  </a:cubicBezTo>
                  <a:cubicBezTo>
                    <a:pt x="31486" y="6984"/>
                    <a:pt x="31486" y="6967"/>
                    <a:pt x="31486" y="6950"/>
                  </a:cubicBezTo>
                  <a:lnTo>
                    <a:pt x="31491" y="6950"/>
                  </a:lnTo>
                  <a:lnTo>
                    <a:pt x="31491" y="6945"/>
                  </a:lnTo>
                  <a:cubicBezTo>
                    <a:pt x="31798" y="6814"/>
                    <a:pt x="32112" y="6728"/>
                    <a:pt x="32419" y="6683"/>
                  </a:cubicBezTo>
                  <a:lnTo>
                    <a:pt x="32435" y="6683"/>
                  </a:lnTo>
                  <a:cubicBezTo>
                    <a:pt x="32555" y="6665"/>
                    <a:pt x="32679" y="6660"/>
                    <a:pt x="32794" y="6660"/>
                  </a:cubicBezTo>
                  <a:cubicBezTo>
                    <a:pt x="32907" y="6660"/>
                    <a:pt x="33025" y="6665"/>
                    <a:pt x="33145" y="6678"/>
                  </a:cubicBezTo>
                  <a:cubicBezTo>
                    <a:pt x="33366" y="6712"/>
                    <a:pt x="33583" y="6768"/>
                    <a:pt x="33782" y="6853"/>
                  </a:cubicBezTo>
                  <a:cubicBezTo>
                    <a:pt x="33987" y="6938"/>
                    <a:pt x="34179" y="7053"/>
                    <a:pt x="34367" y="7194"/>
                  </a:cubicBezTo>
                  <a:cubicBezTo>
                    <a:pt x="34560" y="7342"/>
                    <a:pt x="34737" y="7524"/>
                    <a:pt x="34895" y="7722"/>
                  </a:cubicBezTo>
                  <a:lnTo>
                    <a:pt x="34907" y="7734"/>
                  </a:lnTo>
                  <a:cubicBezTo>
                    <a:pt x="35078" y="7968"/>
                    <a:pt x="35225" y="8217"/>
                    <a:pt x="35338" y="8484"/>
                  </a:cubicBezTo>
                  <a:cubicBezTo>
                    <a:pt x="35464" y="8779"/>
                    <a:pt x="35548" y="9093"/>
                    <a:pt x="35595" y="9416"/>
                  </a:cubicBezTo>
                  <a:cubicBezTo>
                    <a:pt x="35634" y="9728"/>
                    <a:pt x="35640" y="10041"/>
                    <a:pt x="35600" y="10342"/>
                  </a:cubicBezTo>
                  <a:cubicBezTo>
                    <a:pt x="35561" y="10620"/>
                    <a:pt x="35487" y="10887"/>
                    <a:pt x="35385" y="11138"/>
                  </a:cubicBezTo>
                  <a:cubicBezTo>
                    <a:pt x="35282" y="11377"/>
                    <a:pt x="35151" y="11603"/>
                    <a:pt x="34997" y="11808"/>
                  </a:cubicBezTo>
                  <a:cubicBezTo>
                    <a:pt x="34850" y="11991"/>
                    <a:pt x="34680" y="12161"/>
                    <a:pt x="34491" y="12308"/>
                  </a:cubicBezTo>
                  <a:cubicBezTo>
                    <a:pt x="34270" y="12479"/>
                    <a:pt x="34021" y="12621"/>
                    <a:pt x="33754" y="12734"/>
                  </a:cubicBezTo>
                  <a:cubicBezTo>
                    <a:pt x="33429" y="12870"/>
                    <a:pt x="33106" y="12962"/>
                    <a:pt x="32781" y="13007"/>
                  </a:cubicBezTo>
                  <a:cubicBezTo>
                    <a:pt x="32668" y="13024"/>
                    <a:pt x="32548" y="13030"/>
                    <a:pt x="32424" y="13030"/>
                  </a:cubicBezTo>
                  <a:cubicBezTo>
                    <a:pt x="32293" y="13030"/>
                    <a:pt x="32162" y="13019"/>
                    <a:pt x="32031" y="13007"/>
                  </a:cubicBezTo>
                  <a:cubicBezTo>
                    <a:pt x="31776" y="12967"/>
                    <a:pt x="31520" y="12899"/>
                    <a:pt x="31270" y="12797"/>
                  </a:cubicBezTo>
                  <a:cubicBezTo>
                    <a:pt x="31014" y="12689"/>
                    <a:pt x="30770" y="12542"/>
                    <a:pt x="30537" y="12371"/>
                  </a:cubicBezTo>
                  <a:cubicBezTo>
                    <a:pt x="30497" y="12337"/>
                    <a:pt x="30452" y="12303"/>
                    <a:pt x="30412" y="12257"/>
                  </a:cubicBezTo>
                  <a:cubicBezTo>
                    <a:pt x="30481" y="12138"/>
                    <a:pt x="30543" y="12007"/>
                    <a:pt x="30599" y="11860"/>
                  </a:cubicBezTo>
                  <a:cubicBezTo>
                    <a:pt x="30612" y="11837"/>
                    <a:pt x="30605" y="11808"/>
                    <a:pt x="30594" y="11779"/>
                  </a:cubicBezTo>
                  <a:cubicBezTo>
                    <a:pt x="30577" y="11745"/>
                    <a:pt x="30549" y="11723"/>
                    <a:pt x="30515" y="11711"/>
                  </a:cubicBezTo>
                  <a:lnTo>
                    <a:pt x="30486" y="11711"/>
                  </a:lnTo>
                  <a:cubicBezTo>
                    <a:pt x="30463" y="11711"/>
                    <a:pt x="30441" y="11711"/>
                    <a:pt x="30423" y="11723"/>
                  </a:cubicBezTo>
                  <a:cubicBezTo>
                    <a:pt x="30389" y="11745"/>
                    <a:pt x="30378" y="11774"/>
                    <a:pt x="30366" y="11797"/>
                  </a:cubicBezTo>
                  <a:lnTo>
                    <a:pt x="30344" y="11854"/>
                  </a:lnTo>
                  <a:cubicBezTo>
                    <a:pt x="30292" y="11973"/>
                    <a:pt x="30224" y="12086"/>
                    <a:pt x="30151" y="12188"/>
                  </a:cubicBezTo>
                  <a:cubicBezTo>
                    <a:pt x="30037" y="12332"/>
                    <a:pt x="29917" y="12456"/>
                    <a:pt x="29786" y="12558"/>
                  </a:cubicBezTo>
                  <a:cubicBezTo>
                    <a:pt x="29645" y="12666"/>
                    <a:pt x="29480" y="12757"/>
                    <a:pt x="29304" y="12836"/>
                  </a:cubicBezTo>
                  <a:cubicBezTo>
                    <a:pt x="29025" y="12951"/>
                    <a:pt x="28702" y="13035"/>
                    <a:pt x="28355" y="13087"/>
                  </a:cubicBezTo>
                  <a:cubicBezTo>
                    <a:pt x="28139" y="13109"/>
                    <a:pt x="27918" y="13127"/>
                    <a:pt x="27696" y="13127"/>
                  </a:cubicBezTo>
                  <a:cubicBezTo>
                    <a:pt x="27452" y="13127"/>
                    <a:pt x="27195" y="13109"/>
                    <a:pt x="26946" y="13075"/>
                  </a:cubicBezTo>
                  <a:cubicBezTo>
                    <a:pt x="26377" y="12996"/>
                    <a:pt x="25821" y="12843"/>
                    <a:pt x="25286" y="12615"/>
                  </a:cubicBezTo>
                  <a:cubicBezTo>
                    <a:pt x="25088" y="12529"/>
                    <a:pt x="24889" y="12434"/>
                    <a:pt x="24706" y="12332"/>
                  </a:cubicBezTo>
                  <a:cubicBezTo>
                    <a:pt x="24599" y="12274"/>
                    <a:pt x="24509" y="12217"/>
                    <a:pt x="24428" y="12161"/>
                  </a:cubicBezTo>
                  <a:cubicBezTo>
                    <a:pt x="24372" y="12120"/>
                    <a:pt x="24310" y="12081"/>
                    <a:pt x="24252" y="12041"/>
                  </a:cubicBezTo>
                  <a:lnTo>
                    <a:pt x="24190" y="11996"/>
                  </a:lnTo>
                  <a:lnTo>
                    <a:pt x="24173" y="11978"/>
                  </a:lnTo>
                  <a:lnTo>
                    <a:pt x="24161" y="11962"/>
                  </a:lnTo>
                  <a:lnTo>
                    <a:pt x="24150" y="11950"/>
                  </a:lnTo>
                  <a:cubicBezTo>
                    <a:pt x="24127" y="11928"/>
                    <a:pt x="24093" y="11910"/>
                    <a:pt x="24053" y="11910"/>
                  </a:cubicBezTo>
                  <a:cubicBezTo>
                    <a:pt x="24048" y="11910"/>
                    <a:pt x="24037" y="11916"/>
                    <a:pt x="24025" y="11916"/>
                  </a:cubicBezTo>
                  <a:lnTo>
                    <a:pt x="23991" y="11916"/>
                  </a:lnTo>
                  <a:cubicBezTo>
                    <a:pt x="23951" y="11916"/>
                    <a:pt x="23911" y="11939"/>
                    <a:pt x="23888" y="11973"/>
                  </a:cubicBezTo>
                  <a:cubicBezTo>
                    <a:pt x="23872" y="12002"/>
                    <a:pt x="23849" y="12030"/>
                    <a:pt x="23827" y="12064"/>
                  </a:cubicBezTo>
                  <a:cubicBezTo>
                    <a:pt x="23741" y="12167"/>
                    <a:pt x="23639" y="12269"/>
                    <a:pt x="23525" y="12359"/>
                  </a:cubicBezTo>
                  <a:cubicBezTo>
                    <a:pt x="23395" y="12456"/>
                    <a:pt x="23258" y="12536"/>
                    <a:pt x="23116" y="12604"/>
                  </a:cubicBezTo>
                  <a:cubicBezTo>
                    <a:pt x="23077" y="12621"/>
                    <a:pt x="23036" y="12638"/>
                    <a:pt x="22996" y="12655"/>
                  </a:cubicBezTo>
                  <a:lnTo>
                    <a:pt x="23009" y="12655"/>
                  </a:lnTo>
                  <a:lnTo>
                    <a:pt x="22985" y="12666"/>
                  </a:lnTo>
                  <a:cubicBezTo>
                    <a:pt x="22747" y="12763"/>
                    <a:pt x="22479" y="12831"/>
                    <a:pt x="22207" y="12870"/>
                  </a:cubicBezTo>
                  <a:cubicBezTo>
                    <a:pt x="22070" y="12888"/>
                    <a:pt x="21934" y="12899"/>
                    <a:pt x="21803" y="12899"/>
                  </a:cubicBezTo>
                  <a:cubicBezTo>
                    <a:pt x="21672" y="12899"/>
                    <a:pt x="21548" y="12888"/>
                    <a:pt x="21428" y="12877"/>
                  </a:cubicBezTo>
                  <a:cubicBezTo>
                    <a:pt x="21223" y="12843"/>
                    <a:pt x="21031" y="12791"/>
                    <a:pt x="20854" y="12723"/>
                  </a:cubicBezTo>
                  <a:cubicBezTo>
                    <a:pt x="20718" y="12660"/>
                    <a:pt x="20588" y="12587"/>
                    <a:pt x="20473" y="12502"/>
                  </a:cubicBezTo>
                  <a:cubicBezTo>
                    <a:pt x="20366" y="12422"/>
                    <a:pt x="20269" y="12319"/>
                    <a:pt x="20184" y="12212"/>
                  </a:cubicBezTo>
                  <a:lnTo>
                    <a:pt x="20172" y="12195"/>
                  </a:lnTo>
                  <a:cubicBezTo>
                    <a:pt x="20172" y="12188"/>
                    <a:pt x="20172" y="12183"/>
                    <a:pt x="20167" y="12183"/>
                  </a:cubicBezTo>
                  <a:lnTo>
                    <a:pt x="20167" y="12178"/>
                  </a:lnTo>
                  <a:cubicBezTo>
                    <a:pt x="20342" y="12149"/>
                    <a:pt x="20520" y="12104"/>
                    <a:pt x="20690" y="12052"/>
                  </a:cubicBezTo>
                  <a:cubicBezTo>
                    <a:pt x="21593" y="11774"/>
                    <a:pt x="22388" y="11217"/>
                    <a:pt x="22934" y="10484"/>
                  </a:cubicBezTo>
                  <a:cubicBezTo>
                    <a:pt x="23185" y="10143"/>
                    <a:pt x="23371" y="9741"/>
                    <a:pt x="23491" y="9274"/>
                  </a:cubicBezTo>
                  <a:cubicBezTo>
                    <a:pt x="23599" y="8847"/>
                    <a:pt x="23622" y="8404"/>
                    <a:pt x="23560" y="7955"/>
                  </a:cubicBezTo>
                  <a:cubicBezTo>
                    <a:pt x="23497" y="7496"/>
                    <a:pt x="23332" y="7040"/>
                    <a:pt x="23077" y="6604"/>
                  </a:cubicBezTo>
                  <a:lnTo>
                    <a:pt x="23077" y="6597"/>
                  </a:lnTo>
                  <a:cubicBezTo>
                    <a:pt x="23093" y="6581"/>
                    <a:pt x="23111" y="6558"/>
                    <a:pt x="23116" y="6529"/>
                  </a:cubicBezTo>
                  <a:cubicBezTo>
                    <a:pt x="23161" y="6376"/>
                    <a:pt x="23213" y="6229"/>
                    <a:pt x="23269" y="6092"/>
                  </a:cubicBezTo>
                  <a:cubicBezTo>
                    <a:pt x="23395" y="5791"/>
                    <a:pt x="23565" y="5501"/>
                    <a:pt x="23770" y="5228"/>
                  </a:cubicBezTo>
                  <a:cubicBezTo>
                    <a:pt x="24008" y="4926"/>
                    <a:pt x="24281" y="4654"/>
                    <a:pt x="24588" y="4410"/>
                  </a:cubicBezTo>
                  <a:cubicBezTo>
                    <a:pt x="24934" y="4149"/>
                    <a:pt x="25315" y="3921"/>
                    <a:pt x="25718" y="3751"/>
                  </a:cubicBezTo>
                  <a:cubicBezTo>
                    <a:pt x="26138" y="3575"/>
                    <a:pt x="26576" y="3450"/>
                    <a:pt x="27025" y="3387"/>
                  </a:cubicBezTo>
                  <a:cubicBezTo>
                    <a:pt x="27242" y="3358"/>
                    <a:pt x="27457" y="3342"/>
                    <a:pt x="27662" y="3342"/>
                  </a:cubicBezTo>
                  <a:close/>
                  <a:moveTo>
                    <a:pt x="12626" y="234"/>
                  </a:moveTo>
                  <a:cubicBezTo>
                    <a:pt x="12899" y="234"/>
                    <a:pt x="13177" y="250"/>
                    <a:pt x="13462" y="284"/>
                  </a:cubicBezTo>
                  <a:cubicBezTo>
                    <a:pt x="13974" y="358"/>
                    <a:pt x="14467" y="489"/>
                    <a:pt x="14922" y="682"/>
                  </a:cubicBezTo>
                  <a:cubicBezTo>
                    <a:pt x="15343" y="858"/>
                    <a:pt x="15729" y="1086"/>
                    <a:pt x="16081" y="1353"/>
                  </a:cubicBezTo>
                  <a:cubicBezTo>
                    <a:pt x="16382" y="1592"/>
                    <a:pt x="16644" y="1847"/>
                    <a:pt x="16849" y="2109"/>
                  </a:cubicBezTo>
                  <a:cubicBezTo>
                    <a:pt x="17069" y="2398"/>
                    <a:pt x="17252" y="2717"/>
                    <a:pt x="17394" y="3051"/>
                  </a:cubicBezTo>
                  <a:cubicBezTo>
                    <a:pt x="17507" y="3336"/>
                    <a:pt x="17588" y="3609"/>
                    <a:pt x="17627" y="3870"/>
                  </a:cubicBezTo>
                  <a:cubicBezTo>
                    <a:pt x="17649" y="4063"/>
                    <a:pt x="17649" y="4251"/>
                    <a:pt x="17627" y="4427"/>
                  </a:cubicBezTo>
                  <a:cubicBezTo>
                    <a:pt x="17622" y="4490"/>
                    <a:pt x="17610" y="4546"/>
                    <a:pt x="17593" y="4598"/>
                  </a:cubicBezTo>
                  <a:cubicBezTo>
                    <a:pt x="17588" y="4632"/>
                    <a:pt x="17575" y="4666"/>
                    <a:pt x="17570" y="4695"/>
                  </a:cubicBezTo>
                  <a:lnTo>
                    <a:pt x="17565" y="4716"/>
                  </a:lnTo>
                  <a:cubicBezTo>
                    <a:pt x="17554" y="4745"/>
                    <a:pt x="17547" y="4768"/>
                    <a:pt x="17536" y="4790"/>
                  </a:cubicBezTo>
                  <a:cubicBezTo>
                    <a:pt x="17536" y="4797"/>
                    <a:pt x="17536" y="4802"/>
                    <a:pt x="17530" y="4813"/>
                  </a:cubicBezTo>
                  <a:lnTo>
                    <a:pt x="17530" y="4831"/>
                  </a:lnTo>
                  <a:lnTo>
                    <a:pt x="17530" y="4842"/>
                  </a:lnTo>
                  <a:cubicBezTo>
                    <a:pt x="17530" y="4871"/>
                    <a:pt x="17536" y="4899"/>
                    <a:pt x="17547" y="4926"/>
                  </a:cubicBezTo>
                  <a:cubicBezTo>
                    <a:pt x="17570" y="4961"/>
                    <a:pt x="17604" y="4989"/>
                    <a:pt x="17638" y="4995"/>
                  </a:cubicBezTo>
                  <a:cubicBezTo>
                    <a:pt x="17656" y="5001"/>
                    <a:pt x="17667" y="5001"/>
                    <a:pt x="17678" y="5001"/>
                  </a:cubicBezTo>
                  <a:cubicBezTo>
                    <a:pt x="17706" y="5001"/>
                    <a:pt x="17735" y="4989"/>
                    <a:pt x="17758" y="4984"/>
                  </a:cubicBezTo>
                  <a:lnTo>
                    <a:pt x="17775" y="4973"/>
                  </a:lnTo>
                  <a:cubicBezTo>
                    <a:pt x="18053" y="4858"/>
                    <a:pt x="18349" y="4774"/>
                    <a:pt x="18656" y="4734"/>
                  </a:cubicBezTo>
                  <a:cubicBezTo>
                    <a:pt x="18821" y="4711"/>
                    <a:pt x="18986" y="4700"/>
                    <a:pt x="19149" y="4700"/>
                  </a:cubicBezTo>
                  <a:cubicBezTo>
                    <a:pt x="19309" y="4700"/>
                    <a:pt x="19479" y="4711"/>
                    <a:pt x="19655" y="4734"/>
                  </a:cubicBezTo>
                  <a:cubicBezTo>
                    <a:pt x="20025" y="4785"/>
                    <a:pt x="20389" y="4887"/>
                    <a:pt x="20741" y="5029"/>
                  </a:cubicBezTo>
                  <a:cubicBezTo>
                    <a:pt x="21105" y="5188"/>
                    <a:pt x="21451" y="5387"/>
                    <a:pt x="21763" y="5632"/>
                  </a:cubicBezTo>
                  <a:cubicBezTo>
                    <a:pt x="22054" y="5859"/>
                    <a:pt x="22309" y="6114"/>
                    <a:pt x="22524" y="6393"/>
                  </a:cubicBezTo>
                  <a:cubicBezTo>
                    <a:pt x="22718" y="6649"/>
                    <a:pt x="22878" y="6927"/>
                    <a:pt x="22996" y="7205"/>
                  </a:cubicBezTo>
                  <a:cubicBezTo>
                    <a:pt x="23111" y="7473"/>
                    <a:pt x="23185" y="7751"/>
                    <a:pt x="23224" y="8036"/>
                  </a:cubicBezTo>
                  <a:cubicBezTo>
                    <a:pt x="23258" y="8309"/>
                    <a:pt x="23258" y="8587"/>
                    <a:pt x="23224" y="8854"/>
                  </a:cubicBezTo>
                  <a:cubicBezTo>
                    <a:pt x="23179" y="9154"/>
                    <a:pt x="23099" y="9450"/>
                    <a:pt x="22980" y="9734"/>
                  </a:cubicBezTo>
                  <a:cubicBezTo>
                    <a:pt x="22889" y="9938"/>
                    <a:pt x="22770" y="10137"/>
                    <a:pt x="22634" y="10326"/>
                  </a:cubicBezTo>
                  <a:cubicBezTo>
                    <a:pt x="22445" y="10570"/>
                    <a:pt x="22218" y="10791"/>
                    <a:pt x="21963" y="10990"/>
                  </a:cubicBezTo>
                  <a:cubicBezTo>
                    <a:pt x="21672" y="11212"/>
                    <a:pt x="21360" y="11393"/>
                    <a:pt x="21024" y="11535"/>
                  </a:cubicBezTo>
                  <a:lnTo>
                    <a:pt x="21013" y="11541"/>
                  </a:lnTo>
                  <a:cubicBezTo>
                    <a:pt x="20683" y="11677"/>
                    <a:pt x="20349" y="11768"/>
                    <a:pt x="20002" y="11820"/>
                  </a:cubicBezTo>
                  <a:cubicBezTo>
                    <a:pt x="19860" y="11837"/>
                    <a:pt x="19718" y="11842"/>
                    <a:pt x="19581" y="11842"/>
                  </a:cubicBezTo>
                  <a:cubicBezTo>
                    <a:pt x="19451" y="11842"/>
                    <a:pt x="19314" y="11837"/>
                    <a:pt x="19183" y="11820"/>
                  </a:cubicBezTo>
                  <a:cubicBezTo>
                    <a:pt x="18928" y="11779"/>
                    <a:pt x="18684" y="11711"/>
                    <a:pt x="18445" y="11616"/>
                  </a:cubicBezTo>
                  <a:cubicBezTo>
                    <a:pt x="18399" y="11598"/>
                    <a:pt x="18360" y="11575"/>
                    <a:pt x="18315" y="11553"/>
                  </a:cubicBezTo>
                  <a:cubicBezTo>
                    <a:pt x="18343" y="11456"/>
                    <a:pt x="18365" y="11365"/>
                    <a:pt x="18383" y="11275"/>
                  </a:cubicBezTo>
                  <a:cubicBezTo>
                    <a:pt x="18388" y="11223"/>
                    <a:pt x="18388" y="11183"/>
                    <a:pt x="18365" y="11149"/>
                  </a:cubicBezTo>
                  <a:cubicBezTo>
                    <a:pt x="18343" y="11115"/>
                    <a:pt x="18309" y="11087"/>
                    <a:pt x="18270" y="11076"/>
                  </a:cubicBezTo>
                  <a:cubicBezTo>
                    <a:pt x="18257" y="11070"/>
                    <a:pt x="18246" y="11070"/>
                    <a:pt x="18229" y="11070"/>
                  </a:cubicBezTo>
                  <a:cubicBezTo>
                    <a:pt x="18167" y="11070"/>
                    <a:pt x="18087" y="11110"/>
                    <a:pt x="18076" y="11183"/>
                  </a:cubicBezTo>
                  <a:cubicBezTo>
                    <a:pt x="18047" y="11343"/>
                    <a:pt x="18002" y="11496"/>
                    <a:pt x="17945" y="11637"/>
                  </a:cubicBezTo>
                  <a:cubicBezTo>
                    <a:pt x="17871" y="11808"/>
                    <a:pt x="17775" y="11968"/>
                    <a:pt x="17661" y="12120"/>
                  </a:cubicBezTo>
                  <a:cubicBezTo>
                    <a:pt x="17530" y="12280"/>
                    <a:pt x="17383" y="12434"/>
                    <a:pt x="17206" y="12570"/>
                  </a:cubicBezTo>
                  <a:cubicBezTo>
                    <a:pt x="16974" y="12746"/>
                    <a:pt x="16701" y="12904"/>
                    <a:pt x="16394" y="13035"/>
                  </a:cubicBezTo>
                  <a:cubicBezTo>
                    <a:pt x="15973" y="13206"/>
                    <a:pt x="15496" y="13331"/>
                    <a:pt x="14973" y="13405"/>
                  </a:cubicBezTo>
                  <a:cubicBezTo>
                    <a:pt x="14656" y="13444"/>
                    <a:pt x="14331" y="13468"/>
                    <a:pt x="14013" y="13468"/>
                  </a:cubicBezTo>
                  <a:cubicBezTo>
                    <a:pt x="13672" y="13468"/>
                    <a:pt x="13331" y="13444"/>
                    <a:pt x="12990" y="13399"/>
                  </a:cubicBezTo>
                  <a:cubicBezTo>
                    <a:pt x="12382" y="13314"/>
                    <a:pt x="11819" y="13166"/>
                    <a:pt x="11325" y="12962"/>
                  </a:cubicBezTo>
                  <a:cubicBezTo>
                    <a:pt x="10990" y="12820"/>
                    <a:pt x="10701" y="12655"/>
                    <a:pt x="10444" y="12461"/>
                  </a:cubicBezTo>
                  <a:cubicBezTo>
                    <a:pt x="10268" y="12325"/>
                    <a:pt x="10109" y="12172"/>
                    <a:pt x="9978" y="12013"/>
                  </a:cubicBezTo>
                  <a:cubicBezTo>
                    <a:pt x="9870" y="11865"/>
                    <a:pt x="9780" y="11711"/>
                    <a:pt x="9705" y="11535"/>
                  </a:cubicBezTo>
                  <a:cubicBezTo>
                    <a:pt x="9666" y="11445"/>
                    <a:pt x="9632" y="11354"/>
                    <a:pt x="9603" y="11262"/>
                  </a:cubicBezTo>
                  <a:cubicBezTo>
                    <a:pt x="9581" y="11200"/>
                    <a:pt x="9524" y="11160"/>
                    <a:pt x="9467" y="11160"/>
                  </a:cubicBezTo>
                  <a:cubicBezTo>
                    <a:pt x="9456" y="11160"/>
                    <a:pt x="9445" y="11160"/>
                    <a:pt x="9432" y="11166"/>
                  </a:cubicBezTo>
                  <a:cubicBezTo>
                    <a:pt x="9393" y="11172"/>
                    <a:pt x="9359" y="11200"/>
                    <a:pt x="9342" y="11234"/>
                  </a:cubicBezTo>
                  <a:cubicBezTo>
                    <a:pt x="9325" y="11268"/>
                    <a:pt x="9319" y="11302"/>
                    <a:pt x="9330" y="11336"/>
                  </a:cubicBezTo>
                  <a:lnTo>
                    <a:pt x="9342" y="11359"/>
                  </a:lnTo>
                  <a:lnTo>
                    <a:pt x="9348" y="11377"/>
                  </a:lnTo>
                  <a:lnTo>
                    <a:pt x="9348" y="11388"/>
                  </a:lnTo>
                  <a:cubicBezTo>
                    <a:pt x="9416" y="11575"/>
                    <a:pt x="9484" y="11768"/>
                    <a:pt x="9581" y="11950"/>
                  </a:cubicBezTo>
                  <a:cubicBezTo>
                    <a:pt x="9552" y="11996"/>
                    <a:pt x="9524" y="12036"/>
                    <a:pt x="9495" y="12075"/>
                  </a:cubicBezTo>
                  <a:cubicBezTo>
                    <a:pt x="9387" y="12212"/>
                    <a:pt x="9262" y="12337"/>
                    <a:pt x="9115" y="12450"/>
                  </a:cubicBezTo>
                  <a:cubicBezTo>
                    <a:pt x="8933" y="12587"/>
                    <a:pt x="8734" y="12707"/>
                    <a:pt x="8519" y="12797"/>
                  </a:cubicBezTo>
                  <a:cubicBezTo>
                    <a:pt x="8268" y="12899"/>
                    <a:pt x="7990" y="12973"/>
                    <a:pt x="7694" y="13019"/>
                  </a:cubicBezTo>
                  <a:cubicBezTo>
                    <a:pt x="7523" y="13041"/>
                    <a:pt x="7347" y="13053"/>
                    <a:pt x="7177" y="13053"/>
                  </a:cubicBezTo>
                  <a:cubicBezTo>
                    <a:pt x="6995" y="13053"/>
                    <a:pt x="6819" y="13041"/>
                    <a:pt x="6654" y="13019"/>
                  </a:cubicBezTo>
                  <a:cubicBezTo>
                    <a:pt x="6342" y="12973"/>
                    <a:pt x="6041" y="12888"/>
                    <a:pt x="5757" y="12775"/>
                  </a:cubicBezTo>
                  <a:cubicBezTo>
                    <a:pt x="5524" y="12673"/>
                    <a:pt x="5307" y="12547"/>
                    <a:pt x="5120" y="12405"/>
                  </a:cubicBezTo>
                  <a:cubicBezTo>
                    <a:pt x="4961" y="12280"/>
                    <a:pt x="4819" y="12143"/>
                    <a:pt x="4700" y="11991"/>
                  </a:cubicBezTo>
                  <a:cubicBezTo>
                    <a:pt x="4586" y="11837"/>
                    <a:pt x="4489" y="11672"/>
                    <a:pt x="4421" y="11507"/>
                  </a:cubicBezTo>
                  <a:cubicBezTo>
                    <a:pt x="4352" y="11348"/>
                    <a:pt x="4307" y="11183"/>
                    <a:pt x="4279" y="11013"/>
                  </a:cubicBezTo>
                  <a:cubicBezTo>
                    <a:pt x="4273" y="10973"/>
                    <a:pt x="4268" y="10945"/>
                    <a:pt x="4239" y="10916"/>
                  </a:cubicBezTo>
                  <a:cubicBezTo>
                    <a:pt x="4211" y="10893"/>
                    <a:pt x="4177" y="10877"/>
                    <a:pt x="4142" y="10877"/>
                  </a:cubicBezTo>
                  <a:cubicBezTo>
                    <a:pt x="4103" y="10877"/>
                    <a:pt x="4069" y="10893"/>
                    <a:pt x="4040" y="10916"/>
                  </a:cubicBezTo>
                  <a:cubicBezTo>
                    <a:pt x="4018" y="10939"/>
                    <a:pt x="3995" y="10979"/>
                    <a:pt x="4001" y="11018"/>
                  </a:cubicBezTo>
                  <a:cubicBezTo>
                    <a:pt x="4006" y="11042"/>
                    <a:pt x="4006" y="11070"/>
                    <a:pt x="4012" y="11097"/>
                  </a:cubicBezTo>
                  <a:cubicBezTo>
                    <a:pt x="4012" y="11138"/>
                    <a:pt x="4018" y="11178"/>
                    <a:pt x="4024" y="11217"/>
                  </a:cubicBezTo>
                  <a:cubicBezTo>
                    <a:pt x="4029" y="11275"/>
                    <a:pt x="4040" y="11336"/>
                    <a:pt x="4058" y="11399"/>
                  </a:cubicBezTo>
                  <a:cubicBezTo>
                    <a:pt x="4080" y="11490"/>
                    <a:pt x="4108" y="11582"/>
                    <a:pt x="4137" y="11677"/>
                  </a:cubicBezTo>
                  <a:lnTo>
                    <a:pt x="4142" y="11684"/>
                  </a:lnTo>
                  <a:cubicBezTo>
                    <a:pt x="3943" y="11745"/>
                    <a:pt x="3746" y="11792"/>
                    <a:pt x="3541" y="11826"/>
                  </a:cubicBezTo>
                  <a:cubicBezTo>
                    <a:pt x="3410" y="11837"/>
                    <a:pt x="3279" y="11848"/>
                    <a:pt x="3148" y="11848"/>
                  </a:cubicBezTo>
                  <a:cubicBezTo>
                    <a:pt x="3030" y="11848"/>
                    <a:pt x="2904" y="11842"/>
                    <a:pt x="2779" y="11826"/>
                  </a:cubicBezTo>
                  <a:cubicBezTo>
                    <a:pt x="2569" y="11797"/>
                    <a:pt x="2375" y="11745"/>
                    <a:pt x="2194" y="11672"/>
                  </a:cubicBezTo>
                  <a:cubicBezTo>
                    <a:pt x="2160" y="11661"/>
                    <a:pt x="2125" y="11643"/>
                    <a:pt x="2091" y="11632"/>
                  </a:cubicBezTo>
                  <a:lnTo>
                    <a:pt x="2100" y="11638"/>
                  </a:lnTo>
                  <a:cubicBezTo>
                    <a:pt x="2099" y="11637"/>
                    <a:pt x="2098" y="11637"/>
                    <a:pt x="2097" y="11637"/>
                  </a:cubicBezTo>
                  <a:lnTo>
                    <a:pt x="2109" y="11643"/>
                  </a:lnTo>
                  <a:cubicBezTo>
                    <a:pt x="1887" y="11553"/>
                    <a:pt x="1677" y="11427"/>
                    <a:pt x="1483" y="11280"/>
                  </a:cubicBezTo>
                  <a:cubicBezTo>
                    <a:pt x="1291" y="11126"/>
                    <a:pt x="1120" y="10956"/>
                    <a:pt x="966" y="10763"/>
                  </a:cubicBezTo>
                  <a:cubicBezTo>
                    <a:pt x="807" y="10552"/>
                    <a:pt x="665" y="10313"/>
                    <a:pt x="557" y="10064"/>
                  </a:cubicBezTo>
                  <a:cubicBezTo>
                    <a:pt x="466" y="9848"/>
                    <a:pt x="404" y="9631"/>
                    <a:pt x="363" y="9410"/>
                  </a:cubicBezTo>
                  <a:cubicBezTo>
                    <a:pt x="363" y="9405"/>
                    <a:pt x="363" y="9400"/>
                    <a:pt x="358" y="9387"/>
                  </a:cubicBezTo>
                  <a:cubicBezTo>
                    <a:pt x="353" y="9342"/>
                    <a:pt x="347" y="9297"/>
                    <a:pt x="336" y="9251"/>
                  </a:cubicBezTo>
                  <a:lnTo>
                    <a:pt x="336" y="9256"/>
                  </a:lnTo>
                  <a:cubicBezTo>
                    <a:pt x="295" y="8967"/>
                    <a:pt x="295" y="8671"/>
                    <a:pt x="329" y="8382"/>
                  </a:cubicBezTo>
                  <a:cubicBezTo>
                    <a:pt x="370" y="8104"/>
                    <a:pt x="444" y="7831"/>
                    <a:pt x="552" y="7569"/>
                  </a:cubicBezTo>
                  <a:cubicBezTo>
                    <a:pt x="665" y="7302"/>
                    <a:pt x="819" y="7040"/>
                    <a:pt x="1000" y="6802"/>
                  </a:cubicBezTo>
                  <a:cubicBezTo>
                    <a:pt x="1194" y="6558"/>
                    <a:pt x="1420" y="6324"/>
                    <a:pt x="1682" y="6127"/>
                  </a:cubicBezTo>
                  <a:cubicBezTo>
                    <a:pt x="2034" y="5854"/>
                    <a:pt x="2432" y="5626"/>
                    <a:pt x="2859" y="5438"/>
                  </a:cubicBezTo>
                  <a:cubicBezTo>
                    <a:pt x="3319" y="5251"/>
                    <a:pt x="3785" y="5120"/>
                    <a:pt x="4239" y="5057"/>
                  </a:cubicBezTo>
                  <a:cubicBezTo>
                    <a:pt x="4427" y="5036"/>
                    <a:pt x="4609" y="5023"/>
                    <a:pt x="4774" y="5023"/>
                  </a:cubicBezTo>
                  <a:cubicBezTo>
                    <a:pt x="4939" y="5023"/>
                    <a:pt x="5103" y="5036"/>
                    <a:pt x="5257" y="5057"/>
                  </a:cubicBezTo>
                  <a:cubicBezTo>
                    <a:pt x="5512" y="5091"/>
                    <a:pt x="5757" y="5160"/>
                    <a:pt x="5973" y="5246"/>
                  </a:cubicBezTo>
                  <a:cubicBezTo>
                    <a:pt x="6166" y="5330"/>
                    <a:pt x="6348" y="5432"/>
                    <a:pt x="6513" y="5558"/>
                  </a:cubicBezTo>
                  <a:lnTo>
                    <a:pt x="6518" y="5563"/>
                  </a:lnTo>
                  <a:cubicBezTo>
                    <a:pt x="6654" y="5671"/>
                    <a:pt x="6768" y="5786"/>
                    <a:pt x="6870" y="5904"/>
                  </a:cubicBezTo>
                  <a:cubicBezTo>
                    <a:pt x="6893" y="5938"/>
                    <a:pt x="6922" y="5978"/>
                    <a:pt x="6944" y="6012"/>
                  </a:cubicBezTo>
                  <a:cubicBezTo>
                    <a:pt x="6972" y="6058"/>
                    <a:pt x="7019" y="6080"/>
                    <a:pt x="7064" y="6080"/>
                  </a:cubicBezTo>
                  <a:cubicBezTo>
                    <a:pt x="7087" y="6080"/>
                    <a:pt x="7109" y="6075"/>
                    <a:pt x="7132" y="6064"/>
                  </a:cubicBezTo>
                  <a:cubicBezTo>
                    <a:pt x="7160" y="6046"/>
                    <a:pt x="7182" y="6012"/>
                    <a:pt x="7189" y="5978"/>
                  </a:cubicBezTo>
                  <a:cubicBezTo>
                    <a:pt x="7200" y="5944"/>
                    <a:pt x="7195" y="5910"/>
                    <a:pt x="7177" y="5876"/>
                  </a:cubicBezTo>
                  <a:cubicBezTo>
                    <a:pt x="7075" y="5711"/>
                    <a:pt x="6933" y="5552"/>
                    <a:pt x="6751" y="5393"/>
                  </a:cubicBezTo>
                  <a:lnTo>
                    <a:pt x="6746" y="5393"/>
                  </a:lnTo>
                  <a:cubicBezTo>
                    <a:pt x="6739" y="5149"/>
                    <a:pt x="6751" y="4905"/>
                    <a:pt x="6785" y="4666"/>
                  </a:cubicBezTo>
                  <a:cubicBezTo>
                    <a:pt x="6841" y="4279"/>
                    <a:pt x="6944" y="3898"/>
                    <a:pt x="7092" y="3541"/>
                  </a:cubicBezTo>
                  <a:cubicBezTo>
                    <a:pt x="7250" y="3160"/>
                    <a:pt x="7462" y="2802"/>
                    <a:pt x="7717" y="2472"/>
                  </a:cubicBezTo>
                  <a:cubicBezTo>
                    <a:pt x="7979" y="2138"/>
                    <a:pt x="8291" y="1831"/>
                    <a:pt x="8648" y="1551"/>
                  </a:cubicBezTo>
                  <a:cubicBezTo>
                    <a:pt x="8984" y="1291"/>
                    <a:pt x="9348" y="1068"/>
                    <a:pt x="9739" y="887"/>
                  </a:cubicBezTo>
                  <a:lnTo>
                    <a:pt x="9746" y="887"/>
                  </a:lnTo>
                  <a:cubicBezTo>
                    <a:pt x="9831" y="842"/>
                    <a:pt x="9922" y="801"/>
                    <a:pt x="10007" y="767"/>
                  </a:cubicBezTo>
                  <a:lnTo>
                    <a:pt x="10007" y="762"/>
                  </a:lnTo>
                  <a:lnTo>
                    <a:pt x="10001" y="762"/>
                  </a:lnTo>
                  <a:cubicBezTo>
                    <a:pt x="10450" y="575"/>
                    <a:pt x="10911" y="438"/>
                    <a:pt x="11388" y="352"/>
                  </a:cubicBezTo>
                  <a:cubicBezTo>
                    <a:pt x="11501" y="331"/>
                    <a:pt x="11614" y="313"/>
                    <a:pt x="11729" y="297"/>
                  </a:cubicBezTo>
                  <a:lnTo>
                    <a:pt x="11724" y="297"/>
                  </a:lnTo>
                  <a:cubicBezTo>
                    <a:pt x="12024" y="256"/>
                    <a:pt x="12330" y="234"/>
                    <a:pt x="12626" y="234"/>
                  </a:cubicBezTo>
                  <a:close/>
                  <a:moveTo>
                    <a:pt x="12684" y="1"/>
                  </a:moveTo>
                  <a:cubicBezTo>
                    <a:pt x="12535" y="1"/>
                    <a:pt x="12388" y="1"/>
                    <a:pt x="12240" y="12"/>
                  </a:cubicBezTo>
                  <a:cubicBezTo>
                    <a:pt x="11399" y="63"/>
                    <a:pt x="10575" y="273"/>
                    <a:pt x="9807" y="620"/>
                  </a:cubicBezTo>
                  <a:cubicBezTo>
                    <a:pt x="9064" y="955"/>
                    <a:pt x="8370" y="1433"/>
                    <a:pt x="7819" y="2041"/>
                  </a:cubicBezTo>
                  <a:cubicBezTo>
                    <a:pt x="7552" y="2335"/>
                    <a:pt x="7313" y="2671"/>
                    <a:pt x="7121" y="3024"/>
                  </a:cubicBezTo>
                  <a:cubicBezTo>
                    <a:pt x="6927" y="3387"/>
                    <a:pt x="6780" y="3780"/>
                    <a:pt x="6689" y="4176"/>
                  </a:cubicBezTo>
                  <a:cubicBezTo>
                    <a:pt x="6603" y="4530"/>
                    <a:pt x="6563" y="4892"/>
                    <a:pt x="6563" y="5251"/>
                  </a:cubicBezTo>
                  <a:cubicBezTo>
                    <a:pt x="6489" y="5199"/>
                    <a:pt x="6416" y="5154"/>
                    <a:pt x="6337" y="5109"/>
                  </a:cubicBezTo>
                  <a:cubicBezTo>
                    <a:pt x="6046" y="4950"/>
                    <a:pt x="5723" y="4847"/>
                    <a:pt x="5398" y="4790"/>
                  </a:cubicBezTo>
                  <a:cubicBezTo>
                    <a:pt x="5188" y="4756"/>
                    <a:pt x="4978" y="4740"/>
                    <a:pt x="4768" y="4740"/>
                  </a:cubicBezTo>
                  <a:cubicBezTo>
                    <a:pt x="4279" y="4740"/>
                    <a:pt x="3791" y="4831"/>
                    <a:pt x="3324" y="4967"/>
                  </a:cubicBezTo>
                  <a:cubicBezTo>
                    <a:pt x="2655" y="5172"/>
                    <a:pt x="2023" y="5495"/>
                    <a:pt x="1472" y="5922"/>
                  </a:cubicBezTo>
                  <a:cubicBezTo>
                    <a:pt x="966" y="6319"/>
                    <a:pt x="557" y="6830"/>
                    <a:pt x="302" y="7422"/>
                  </a:cubicBezTo>
                  <a:cubicBezTo>
                    <a:pt x="182" y="7700"/>
                    <a:pt x="98" y="7995"/>
                    <a:pt x="51" y="8296"/>
                  </a:cubicBezTo>
                  <a:cubicBezTo>
                    <a:pt x="12" y="8587"/>
                    <a:pt x="1" y="8881"/>
                    <a:pt x="35" y="9177"/>
                  </a:cubicBezTo>
                  <a:cubicBezTo>
                    <a:pt x="98" y="9741"/>
                    <a:pt x="290" y="10291"/>
                    <a:pt x="609" y="10763"/>
                  </a:cubicBezTo>
                  <a:cubicBezTo>
                    <a:pt x="921" y="11223"/>
                    <a:pt x="1352" y="11609"/>
                    <a:pt x="1853" y="11848"/>
                  </a:cubicBezTo>
                  <a:cubicBezTo>
                    <a:pt x="2115" y="11973"/>
                    <a:pt x="2387" y="12059"/>
                    <a:pt x="2671" y="12104"/>
                  </a:cubicBezTo>
                  <a:cubicBezTo>
                    <a:pt x="2832" y="12127"/>
                    <a:pt x="2993" y="12138"/>
                    <a:pt x="3155" y="12138"/>
                  </a:cubicBezTo>
                  <a:cubicBezTo>
                    <a:pt x="3306" y="12138"/>
                    <a:pt x="3457" y="12128"/>
                    <a:pt x="3609" y="12109"/>
                  </a:cubicBezTo>
                  <a:cubicBezTo>
                    <a:pt x="3830" y="12075"/>
                    <a:pt x="4052" y="12025"/>
                    <a:pt x="4262" y="11950"/>
                  </a:cubicBezTo>
                  <a:cubicBezTo>
                    <a:pt x="4284" y="11991"/>
                    <a:pt x="4307" y="12030"/>
                    <a:pt x="4331" y="12064"/>
                  </a:cubicBezTo>
                  <a:cubicBezTo>
                    <a:pt x="4393" y="12167"/>
                    <a:pt x="4467" y="12269"/>
                    <a:pt x="4552" y="12359"/>
                  </a:cubicBezTo>
                  <a:cubicBezTo>
                    <a:pt x="4706" y="12542"/>
                    <a:pt x="4893" y="12694"/>
                    <a:pt x="5086" y="12825"/>
                  </a:cubicBezTo>
                  <a:cubicBezTo>
                    <a:pt x="5291" y="12962"/>
                    <a:pt x="5512" y="13069"/>
                    <a:pt x="5739" y="13155"/>
                  </a:cubicBezTo>
                  <a:cubicBezTo>
                    <a:pt x="5967" y="13240"/>
                    <a:pt x="6200" y="13303"/>
                    <a:pt x="6432" y="13342"/>
                  </a:cubicBezTo>
                  <a:cubicBezTo>
                    <a:pt x="6658" y="13377"/>
                    <a:pt x="6879" y="13395"/>
                    <a:pt x="7104" y="13395"/>
                  </a:cubicBezTo>
                  <a:cubicBezTo>
                    <a:pt x="7134" y="13395"/>
                    <a:pt x="7164" y="13395"/>
                    <a:pt x="7195" y="13394"/>
                  </a:cubicBezTo>
                  <a:cubicBezTo>
                    <a:pt x="7694" y="13382"/>
                    <a:pt x="8189" y="13274"/>
                    <a:pt x="8643" y="13064"/>
                  </a:cubicBezTo>
                  <a:cubicBezTo>
                    <a:pt x="8887" y="12951"/>
                    <a:pt x="9109" y="12802"/>
                    <a:pt x="9314" y="12632"/>
                  </a:cubicBezTo>
                  <a:cubicBezTo>
                    <a:pt x="9467" y="12495"/>
                    <a:pt x="9603" y="12343"/>
                    <a:pt x="9723" y="12172"/>
                  </a:cubicBezTo>
                  <a:cubicBezTo>
                    <a:pt x="9739" y="12201"/>
                    <a:pt x="9757" y="12223"/>
                    <a:pt x="9780" y="12251"/>
                  </a:cubicBezTo>
                  <a:cubicBezTo>
                    <a:pt x="9910" y="12422"/>
                    <a:pt x="10064" y="12570"/>
                    <a:pt x="10234" y="12707"/>
                  </a:cubicBezTo>
                  <a:cubicBezTo>
                    <a:pt x="10626" y="13019"/>
                    <a:pt x="11081" y="13245"/>
                    <a:pt x="11559" y="13410"/>
                  </a:cubicBezTo>
                  <a:cubicBezTo>
                    <a:pt x="12075" y="13599"/>
                    <a:pt x="12615" y="13706"/>
                    <a:pt x="13161" y="13769"/>
                  </a:cubicBezTo>
                  <a:cubicBezTo>
                    <a:pt x="13447" y="13798"/>
                    <a:pt x="13735" y="13814"/>
                    <a:pt x="14022" y="13814"/>
                  </a:cubicBezTo>
                  <a:cubicBezTo>
                    <a:pt x="14293" y="13814"/>
                    <a:pt x="14564" y="13800"/>
                    <a:pt x="14832" y="13769"/>
                  </a:cubicBezTo>
                  <a:cubicBezTo>
                    <a:pt x="15372" y="13712"/>
                    <a:pt x="15905" y="13593"/>
                    <a:pt x="16405" y="13394"/>
                  </a:cubicBezTo>
                  <a:cubicBezTo>
                    <a:pt x="16872" y="13211"/>
                    <a:pt x="17308" y="12962"/>
                    <a:pt x="17667" y="12610"/>
                  </a:cubicBezTo>
                  <a:cubicBezTo>
                    <a:pt x="17888" y="12393"/>
                    <a:pt x="18065" y="12138"/>
                    <a:pt x="18195" y="11865"/>
                  </a:cubicBezTo>
                  <a:cubicBezTo>
                    <a:pt x="18530" y="12081"/>
                    <a:pt x="18934" y="12188"/>
                    <a:pt x="19332" y="12223"/>
                  </a:cubicBezTo>
                  <a:cubicBezTo>
                    <a:pt x="19409" y="12230"/>
                    <a:pt x="19487" y="12233"/>
                    <a:pt x="19566" y="12233"/>
                  </a:cubicBezTo>
                  <a:cubicBezTo>
                    <a:pt x="19672" y="12233"/>
                    <a:pt x="19779" y="12227"/>
                    <a:pt x="19883" y="12217"/>
                  </a:cubicBezTo>
                  <a:cubicBezTo>
                    <a:pt x="19906" y="12257"/>
                    <a:pt x="19922" y="12303"/>
                    <a:pt x="19951" y="12337"/>
                  </a:cubicBezTo>
                  <a:cubicBezTo>
                    <a:pt x="19985" y="12393"/>
                    <a:pt x="20025" y="12450"/>
                    <a:pt x="20064" y="12502"/>
                  </a:cubicBezTo>
                  <a:cubicBezTo>
                    <a:pt x="20145" y="12598"/>
                    <a:pt x="20229" y="12678"/>
                    <a:pt x="20326" y="12752"/>
                  </a:cubicBezTo>
                  <a:cubicBezTo>
                    <a:pt x="20520" y="12899"/>
                    <a:pt x="20741" y="13001"/>
                    <a:pt x="20968" y="13069"/>
                  </a:cubicBezTo>
                  <a:cubicBezTo>
                    <a:pt x="21207" y="13138"/>
                    <a:pt x="21462" y="13172"/>
                    <a:pt x="21713" y="13177"/>
                  </a:cubicBezTo>
                  <a:cubicBezTo>
                    <a:pt x="21974" y="13177"/>
                    <a:pt x="22230" y="13150"/>
                    <a:pt x="22485" y="13093"/>
                  </a:cubicBezTo>
                  <a:cubicBezTo>
                    <a:pt x="22809" y="13019"/>
                    <a:pt x="23133" y="12899"/>
                    <a:pt x="23418" y="12723"/>
                  </a:cubicBezTo>
                  <a:cubicBezTo>
                    <a:pt x="23644" y="12587"/>
                    <a:pt x="23843" y="12411"/>
                    <a:pt x="24008" y="12201"/>
                  </a:cubicBezTo>
                  <a:cubicBezTo>
                    <a:pt x="24139" y="12382"/>
                    <a:pt x="24315" y="12529"/>
                    <a:pt x="24491" y="12666"/>
                  </a:cubicBezTo>
                  <a:cubicBezTo>
                    <a:pt x="24690" y="12814"/>
                    <a:pt x="24906" y="12928"/>
                    <a:pt x="25128" y="13030"/>
                  </a:cubicBezTo>
                  <a:cubicBezTo>
                    <a:pt x="25377" y="13143"/>
                    <a:pt x="25639" y="13234"/>
                    <a:pt x="25907" y="13308"/>
                  </a:cubicBezTo>
                  <a:cubicBezTo>
                    <a:pt x="26185" y="13382"/>
                    <a:pt x="26468" y="13434"/>
                    <a:pt x="26752" y="13473"/>
                  </a:cubicBezTo>
                  <a:cubicBezTo>
                    <a:pt x="27025" y="13510"/>
                    <a:pt x="27301" y="13530"/>
                    <a:pt x="27576" y="13530"/>
                  </a:cubicBezTo>
                  <a:cubicBezTo>
                    <a:pt x="27852" y="13530"/>
                    <a:pt x="28128" y="13510"/>
                    <a:pt x="28401" y="13468"/>
                  </a:cubicBezTo>
                  <a:cubicBezTo>
                    <a:pt x="28895" y="13389"/>
                    <a:pt x="29384" y="13218"/>
                    <a:pt x="29793" y="12922"/>
                  </a:cubicBezTo>
                  <a:cubicBezTo>
                    <a:pt x="29951" y="12809"/>
                    <a:pt x="30100" y="12673"/>
                    <a:pt x="30230" y="12518"/>
                  </a:cubicBezTo>
                  <a:cubicBezTo>
                    <a:pt x="30497" y="12757"/>
                    <a:pt x="30804" y="12945"/>
                    <a:pt x="31139" y="13082"/>
                  </a:cubicBezTo>
                  <a:cubicBezTo>
                    <a:pt x="31486" y="13229"/>
                    <a:pt x="31855" y="13314"/>
                    <a:pt x="32236" y="13337"/>
                  </a:cubicBezTo>
                  <a:cubicBezTo>
                    <a:pt x="32293" y="13340"/>
                    <a:pt x="32350" y="13342"/>
                    <a:pt x="32407" y="13342"/>
                  </a:cubicBezTo>
                  <a:cubicBezTo>
                    <a:pt x="32701" y="13342"/>
                    <a:pt x="32991" y="13294"/>
                    <a:pt x="33276" y="13224"/>
                  </a:cubicBezTo>
                  <a:cubicBezTo>
                    <a:pt x="33520" y="13161"/>
                    <a:pt x="33759" y="13075"/>
                    <a:pt x="33987" y="12967"/>
                  </a:cubicBezTo>
                  <a:cubicBezTo>
                    <a:pt x="34384" y="12786"/>
                    <a:pt x="34748" y="12529"/>
                    <a:pt x="35049" y="12212"/>
                  </a:cubicBezTo>
                  <a:cubicBezTo>
                    <a:pt x="35186" y="12064"/>
                    <a:pt x="35310" y="11899"/>
                    <a:pt x="35419" y="11723"/>
                  </a:cubicBezTo>
                  <a:cubicBezTo>
                    <a:pt x="35527" y="11553"/>
                    <a:pt x="35611" y="11377"/>
                    <a:pt x="35685" y="11189"/>
                  </a:cubicBezTo>
                  <a:cubicBezTo>
                    <a:pt x="35828" y="10825"/>
                    <a:pt x="35896" y="10439"/>
                    <a:pt x="35912" y="10053"/>
                  </a:cubicBezTo>
                  <a:cubicBezTo>
                    <a:pt x="35930" y="9672"/>
                    <a:pt x="35878" y="9280"/>
                    <a:pt x="35782" y="8905"/>
                  </a:cubicBezTo>
                  <a:cubicBezTo>
                    <a:pt x="35679" y="8540"/>
                    <a:pt x="35527" y="8183"/>
                    <a:pt x="35322" y="7865"/>
                  </a:cubicBezTo>
                  <a:cubicBezTo>
                    <a:pt x="35123" y="7546"/>
                    <a:pt x="34873" y="7263"/>
                    <a:pt x="34577" y="7029"/>
                  </a:cubicBezTo>
                  <a:cubicBezTo>
                    <a:pt x="34276" y="6796"/>
                    <a:pt x="33935" y="6620"/>
                    <a:pt x="33565" y="6518"/>
                  </a:cubicBezTo>
                  <a:cubicBezTo>
                    <a:pt x="33373" y="6461"/>
                    <a:pt x="33174" y="6433"/>
                    <a:pt x="32975" y="6421"/>
                  </a:cubicBezTo>
                  <a:cubicBezTo>
                    <a:pt x="32923" y="6416"/>
                    <a:pt x="32873" y="6416"/>
                    <a:pt x="32815" y="6416"/>
                  </a:cubicBezTo>
                  <a:cubicBezTo>
                    <a:pt x="32657" y="6416"/>
                    <a:pt x="32503" y="6427"/>
                    <a:pt x="32343" y="6450"/>
                  </a:cubicBezTo>
                  <a:cubicBezTo>
                    <a:pt x="32049" y="6495"/>
                    <a:pt x="31764" y="6581"/>
                    <a:pt x="31486" y="6694"/>
                  </a:cubicBezTo>
                  <a:lnTo>
                    <a:pt x="31486" y="6678"/>
                  </a:lnTo>
                  <a:cubicBezTo>
                    <a:pt x="31480" y="6473"/>
                    <a:pt x="31457" y="6268"/>
                    <a:pt x="31423" y="6064"/>
                  </a:cubicBezTo>
                  <a:cubicBezTo>
                    <a:pt x="31389" y="5865"/>
                    <a:pt x="31338" y="5677"/>
                    <a:pt x="31276" y="5490"/>
                  </a:cubicBezTo>
                  <a:cubicBezTo>
                    <a:pt x="31218" y="5330"/>
                    <a:pt x="31145" y="5177"/>
                    <a:pt x="31066" y="5023"/>
                  </a:cubicBezTo>
                  <a:cubicBezTo>
                    <a:pt x="30827" y="4575"/>
                    <a:pt x="30497" y="4171"/>
                    <a:pt x="30088" y="3853"/>
                  </a:cubicBezTo>
                  <a:cubicBezTo>
                    <a:pt x="29896" y="3706"/>
                    <a:pt x="29691" y="3575"/>
                    <a:pt x="29474" y="3467"/>
                  </a:cubicBezTo>
                  <a:cubicBezTo>
                    <a:pt x="29253" y="3358"/>
                    <a:pt x="29025" y="3274"/>
                    <a:pt x="28792" y="3211"/>
                  </a:cubicBezTo>
                  <a:cubicBezTo>
                    <a:pt x="28423" y="3109"/>
                    <a:pt x="28037" y="3064"/>
                    <a:pt x="27651" y="3064"/>
                  </a:cubicBezTo>
                  <a:cubicBezTo>
                    <a:pt x="27549" y="3064"/>
                    <a:pt x="27452" y="3064"/>
                    <a:pt x="27349" y="3074"/>
                  </a:cubicBezTo>
                  <a:cubicBezTo>
                    <a:pt x="26350" y="3137"/>
                    <a:pt x="25367" y="3495"/>
                    <a:pt x="24554" y="4081"/>
                  </a:cubicBezTo>
                  <a:cubicBezTo>
                    <a:pt x="24514" y="4108"/>
                    <a:pt x="24468" y="4142"/>
                    <a:pt x="24428" y="4171"/>
                  </a:cubicBezTo>
                  <a:lnTo>
                    <a:pt x="24428" y="4160"/>
                  </a:lnTo>
                  <a:cubicBezTo>
                    <a:pt x="24423" y="4097"/>
                    <a:pt x="24417" y="4029"/>
                    <a:pt x="24406" y="3966"/>
                  </a:cubicBezTo>
                  <a:cubicBezTo>
                    <a:pt x="24394" y="3842"/>
                    <a:pt x="24366" y="3722"/>
                    <a:pt x="24331" y="3604"/>
                  </a:cubicBezTo>
                  <a:cubicBezTo>
                    <a:pt x="24270" y="3381"/>
                    <a:pt x="24173" y="3166"/>
                    <a:pt x="24048" y="2972"/>
                  </a:cubicBezTo>
                  <a:cubicBezTo>
                    <a:pt x="23798" y="2592"/>
                    <a:pt x="23440" y="2290"/>
                    <a:pt x="23036" y="2086"/>
                  </a:cubicBezTo>
                  <a:cubicBezTo>
                    <a:pt x="22610" y="1865"/>
                    <a:pt x="22144" y="1745"/>
                    <a:pt x="21667" y="1700"/>
                  </a:cubicBezTo>
                  <a:cubicBezTo>
                    <a:pt x="21553" y="1688"/>
                    <a:pt x="21433" y="1682"/>
                    <a:pt x="21315" y="1682"/>
                  </a:cubicBezTo>
                  <a:cubicBezTo>
                    <a:pt x="20956" y="1682"/>
                    <a:pt x="20593" y="1734"/>
                    <a:pt x="20240" y="1836"/>
                  </a:cubicBezTo>
                  <a:cubicBezTo>
                    <a:pt x="19933" y="1921"/>
                    <a:pt x="19639" y="2052"/>
                    <a:pt x="19366" y="2222"/>
                  </a:cubicBezTo>
                  <a:cubicBezTo>
                    <a:pt x="19230" y="2308"/>
                    <a:pt x="19104" y="2404"/>
                    <a:pt x="18986" y="2513"/>
                  </a:cubicBezTo>
                  <a:cubicBezTo>
                    <a:pt x="18934" y="2558"/>
                    <a:pt x="18883" y="2608"/>
                    <a:pt x="18837" y="2660"/>
                  </a:cubicBezTo>
                  <a:cubicBezTo>
                    <a:pt x="18792" y="2586"/>
                    <a:pt x="18740" y="2518"/>
                    <a:pt x="18679" y="2461"/>
                  </a:cubicBezTo>
                  <a:cubicBezTo>
                    <a:pt x="18564" y="2359"/>
                    <a:pt x="18422" y="2296"/>
                    <a:pt x="18275" y="2274"/>
                  </a:cubicBezTo>
                  <a:cubicBezTo>
                    <a:pt x="18207" y="2256"/>
                    <a:pt x="18133" y="2251"/>
                    <a:pt x="18065" y="2251"/>
                  </a:cubicBezTo>
                  <a:cubicBezTo>
                    <a:pt x="17832" y="2251"/>
                    <a:pt x="17604" y="2314"/>
                    <a:pt x="17389" y="2404"/>
                  </a:cubicBezTo>
                  <a:cubicBezTo>
                    <a:pt x="17229" y="2131"/>
                    <a:pt x="17035" y="1876"/>
                    <a:pt x="16820" y="1648"/>
                  </a:cubicBezTo>
                  <a:cubicBezTo>
                    <a:pt x="16524" y="1341"/>
                    <a:pt x="16195" y="1074"/>
                    <a:pt x="15831" y="853"/>
                  </a:cubicBezTo>
                  <a:cubicBezTo>
                    <a:pt x="15479" y="631"/>
                    <a:pt x="15099" y="455"/>
                    <a:pt x="14701" y="318"/>
                  </a:cubicBezTo>
                  <a:cubicBezTo>
                    <a:pt x="14308" y="182"/>
                    <a:pt x="13899" y="97"/>
                    <a:pt x="13484" y="46"/>
                  </a:cubicBezTo>
                  <a:cubicBezTo>
                    <a:pt x="13217" y="12"/>
                    <a:pt x="12951" y="1"/>
                    <a:pt x="12684"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59" name="Google Shape;2967;p40"/>
            <p:cNvSpPr>
              <a:spLocks noChangeArrowheads="1"/>
            </p:cNvSpPr>
            <p:nvPr/>
          </p:nvSpPr>
          <p:spPr bwMode="auto">
            <a:xfrm>
              <a:off x="6474122" y="1463663"/>
              <a:ext cx="110171" cy="149188"/>
            </a:xfrm>
            <a:custGeom>
              <a:avLst/>
              <a:gdLst>
                <a:gd name="T0" fmla="*/ 0 w 2002"/>
                <a:gd name="T1" fmla="*/ 0 h 2711"/>
                <a:gd name="T2" fmla="*/ 2002 w 2002"/>
                <a:gd name="T3" fmla="*/ 2711 h 2711"/>
              </a:gdLst>
              <a:ahLst/>
              <a:cxnLst/>
              <a:rect l="T0" t="T1" r="T2" b="T3"/>
              <a:pathLst>
                <a:path w="2002" h="2711" extrusionOk="0">
                  <a:moveTo>
                    <a:pt x="1820" y="166"/>
                  </a:moveTo>
                  <a:lnTo>
                    <a:pt x="1820" y="171"/>
                  </a:lnTo>
                  <a:lnTo>
                    <a:pt x="1813" y="250"/>
                  </a:lnTo>
                  <a:cubicBezTo>
                    <a:pt x="1807" y="308"/>
                    <a:pt x="1802" y="358"/>
                    <a:pt x="1797" y="415"/>
                  </a:cubicBezTo>
                  <a:cubicBezTo>
                    <a:pt x="1786" y="552"/>
                    <a:pt x="1773" y="677"/>
                    <a:pt x="1757" y="796"/>
                  </a:cubicBezTo>
                  <a:cubicBezTo>
                    <a:pt x="1723" y="1063"/>
                    <a:pt x="1677" y="1307"/>
                    <a:pt x="1608" y="1535"/>
                  </a:cubicBezTo>
                  <a:cubicBezTo>
                    <a:pt x="1547" y="1756"/>
                    <a:pt x="1461" y="1950"/>
                    <a:pt x="1359" y="2115"/>
                  </a:cubicBezTo>
                  <a:cubicBezTo>
                    <a:pt x="1302" y="2211"/>
                    <a:pt x="1251" y="2280"/>
                    <a:pt x="1188" y="2341"/>
                  </a:cubicBezTo>
                  <a:cubicBezTo>
                    <a:pt x="1138" y="2382"/>
                    <a:pt x="1086" y="2421"/>
                    <a:pt x="1036" y="2456"/>
                  </a:cubicBezTo>
                  <a:cubicBezTo>
                    <a:pt x="973" y="2490"/>
                    <a:pt x="910" y="2511"/>
                    <a:pt x="842" y="2529"/>
                  </a:cubicBezTo>
                  <a:cubicBezTo>
                    <a:pt x="779" y="2546"/>
                    <a:pt x="716" y="2552"/>
                    <a:pt x="654" y="2552"/>
                  </a:cubicBezTo>
                  <a:cubicBezTo>
                    <a:pt x="603" y="2552"/>
                    <a:pt x="546" y="2546"/>
                    <a:pt x="496" y="2529"/>
                  </a:cubicBezTo>
                  <a:cubicBezTo>
                    <a:pt x="456" y="2518"/>
                    <a:pt x="415" y="2501"/>
                    <a:pt x="388" y="2477"/>
                  </a:cubicBezTo>
                  <a:cubicBezTo>
                    <a:pt x="347" y="2456"/>
                    <a:pt x="320" y="2432"/>
                    <a:pt x="291" y="2404"/>
                  </a:cubicBezTo>
                  <a:cubicBezTo>
                    <a:pt x="262" y="2375"/>
                    <a:pt x="239" y="2341"/>
                    <a:pt x="223" y="2314"/>
                  </a:cubicBezTo>
                  <a:cubicBezTo>
                    <a:pt x="200" y="2273"/>
                    <a:pt x="183" y="2228"/>
                    <a:pt x="171" y="2183"/>
                  </a:cubicBezTo>
                  <a:cubicBezTo>
                    <a:pt x="160" y="2120"/>
                    <a:pt x="149" y="2052"/>
                    <a:pt x="149" y="1978"/>
                  </a:cubicBezTo>
                  <a:cubicBezTo>
                    <a:pt x="155" y="1892"/>
                    <a:pt x="171" y="1808"/>
                    <a:pt x="194" y="1722"/>
                  </a:cubicBezTo>
                  <a:cubicBezTo>
                    <a:pt x="223" y="1620"/>
                    <a:pt x="268" y="1512"/>
                    <a:pt x="331" y="1410"/>
                  </a:cubicBezTo>
                  <a:cubicBezTo>
                    <a:pt x="415" y="1279"/>
                    <a:pt x="530" y="1142"/>
                    <a:pt x="671" y="1006"/>
                  </a:cubicBezTo>
                  <a:cubicBezTo>
                    <a:pt x="831" y="853"/>
                    <a:pt x="1018" y="705"/>
                    <a:pt x="1280" y="529"/>
                  </a:cubicBezTo>
                  <a:cubicBezTo>
                    <a:pt x="1377" y="460"/>
                    <a:pt x="1472" y="392"/>
                    <a:pt x="1574" y="329"/>
                  </a:cubicBezTo>
                  <a:lnTo>
                    <a:pt x="1626" y="295"/>
                  </a:lnTo>
                  <a:cubicBezTo>
                    <a:pt x="1689" y="250"/>
                    <a:pt x="1752" y="211"/>
                    <a:pt x="1813" y="171"/>
                  </a:cubicBezTo>
                  <a:lnTo>
                    <a:pt x="1820" y="166"/>
                  </a:lnTo>
                  <a:close/>
                  <a:moveTo>
                    <a:pt x="1915" y="1"/>
                  </a:moveTo>
                  <a:cubicBezTo>
                    <a:pt x="1888" y="1"/>
                    <a:pt x="1859" y="12"/>
                    <a:pt x="1842" y="35"/>
                  </a:cubicBezTo>
                  <a:cubicBezTo>
                    <a:pt x="1831" y="35"/>
                    <a:pt x="1820" y="40"/>
                    <a:pt x="1807" y="46"/>
                  </a:cubicBezTo>
                  <a:cubicBezTo>
                    <a:pt x="1621" y="177"/>
                    <a:pt x="1427" y="295"/>
                    <a:pt x="1233" y="421"/>
                  </a:cubicBezTo>
                  <a:cubicBezTo>
                    <a:pt x="1029" y="563"/>
                    <a:pt x="824" y="711"/>
                    <a:pt x="637" y="882"/>
                  </a:cubicBezTo>
                  <a:cubicBezTo>
                    <a:pt x="456" y="1040"/>
                    <a:pt x="291" y="1223"/>
                    <a:pt x="176" y="1438"/>
                  </a:cubicBezTo>
                  <a:cubicBezTo>
                    <a:pt x="58" y="1637"/>
                    <a:pt x="0" y="1876"/>
                    <a:pt x="18" y="2109"/>
                  </a:cubicBezTo>
                  <a:cubicBezTo>
                    <a:pt x="35" y="2301"/>
                    <a:pt x="126" y="2490"/>
                    <a:pt x="291" y="2597"/>
                  </a:cubicBezTo>
                  <a:cubicBezTo>
                    <a:pt x="409" y="2678"/>
                    <a:pt x="546" y="2711"/>
                    <a:pt x="683" y="2711"/>
                  </a:cubicBezTo>
                  <a:cubicBezTo>
                    <a:pt x="731" y="2711"/>
                    <a:pt x="778" y="2707"/>
                    <a:pt x="824" y="2700"/>
                  </a:cubicBezTo>
                  <a:cubicBezTo>
                    <a:pt x="921" y="2682"/>
                    <a:pt x="1012" y="2648"/>
                    <a:pt x="1097" y="2603"/>
                  </a:cubicBezTo>
                  <a:cubicBezTo>
                    <a:pt x="1194" y="2558"/>
                    <a:pt x="1274" y="2490"/>
                    <a:pt x="1348" y="2416"/>
                  </a:cubicBezTo>
                  <a:cubicBezTo>
                    <a:pt x="1387" y="2375"/>
                    <a:pt x="1422" y="2330"/>
                    <a:pt x="1450" y="2291"/>
                  </a:cubicBezTo>
                  <a:cubicBezTo>
                    <a:pt x="1490" y="2228"/>
                    <a:pt x="1529" y="2165"/>
                    <a:pt x="1563" y="2102"/>
                  </a:cubicBezTo>
                  <a:cubicBezTo>
                    <a:pt x="1632" y="1978"/>
                    <a:pt x="1689" y="1847"/>
                    <a:pt x="1734" y="1716"/>
                  </a:cubicBezTo>
                  <a:cubicBezTo>
                    <a:pt x="1825" y="1455"/>
                    <a:pt x="1881" y="1182"/>
                    <a:pt x="1922" y="909"/>
                  </a:cubicBezTo>
                  <a:cubicBezTo>
                    <a:pt x="1944" y="773"/>
                    <a:pt x="1956" y="631"/>
                    <a:pt x="1972" y="494"/>
                  </a:cubicBezTo>
                  <a:cubicBezTo>
                    <a:pt x="1983" y="364"/>
                    <a:pt x="1996" y="234"/>
                    <a:pt x="2001" y="103"/>
                  </a:cubicBezTo>
                  <a:cubicBezTo>
                    <a:pt x="2001" y="80"/>
                    <a:pt x="2001" y="57"/>
                    <a:pt x="1983" y="35"/>
                  </a:cubicBezTo>
                  <a:cubicBezTo>
                    <a:pt x="1972" y="17"/>
                    <a:pt x="1949"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0" name="Google Shape;2968;p40"/>
            <p:cNvSpPr>
              <a:spLocks noChangeArrowheads="1"/>
            </p:cNvSpPr>
            <p:nvPr/>
          </p:nvSpPr>
          <p:spPr bwMode="auto">
            <a:xfrm>
              <a:off x="6482322" y="1472744"/>
              <a:ext cx="91956" cy="131413"/>
            </a:xfrm>
            <a:custGeom>
              <a:avLst/>
              <a:gdLst>
                <a:gd name="T0" fmla="*/ 0 w 1671"/>
                <a:gd name="T1" fmla="*/ 0 h 2388"/>
                <a:gd name="T2" fmla="*/ 1671 w 1671"/>
                <a:gd name="T3" fmla="*/ 2388 h 2388"/>
              </a:gdLst>
              <a:ahLst/>
              <a:cxnLst/>
              <a:rect l="T0" t="T1" r="T2" b="T3"/>
              <a:pathLst>
                <a:path w="1671" h="2388" extrusionOk="0">
                  <a:moveTo>
                    <a:pt x="1671" y="1"/>
                  </a:moveTo>
                  <a:lnTo>
                    <a:pt x="1664" y="6"/>
                  </a:lnTo>
                  <a:cubicBezTo>
                    <a:pt x="1603" y="46"/>
                    <a:pt x="1540" y="85"/>
                    <a:pt x="1477" y="130"/>
                  </a:cubicBezTo>
                  <a:lnTo>
                    <a:pt x="1425" y="164"/>
                  </a:lnTo>
                  <a:cubicBezTo>
                    <a:pt x="1323" y="227"/>
                    <a:pt x="1228" y="295"/>
                    <a:pt x="1131" y="364"/>
                  </a:cubicBezTo>
                  <a:cubicBezTo>
                    <a:pt x="869" y="540"/>
                    <a:pt x="682" y="688"/>
                    <a:pt x="522" y="841"/>
                  </a:cubicBezTo>
                  <a:cubicBezTo>
                    <a:pt x="381" y="977"/>
                    <a:pt x="266" y="1114"/>
                    <a:pt x="182" y="1245"/>
                  </a:cubicBezTo>
                  <a:cubicBezTo>
                    <a:pt x="119" y="1347"/>
                    <a:pt x="74" y="1455"/>
                    <a:pt x="45" y="1557"/>
                  </a:cubicBezTo>
                  <a:cubicBezTo>
                    <a:pt x="22" y="1643"/>
                    <a:pt x="6" y="1727"/>
                    <a:pt x="0" y="1813"/>
                  </a:cubicBezTo>
                  <a:cubicBezTo>
                    <a:pt x="0" y="1887"/>
                    <a:pt x="11" y="1955"/>
                    <a:pt x="22" y="2018"/>
                  </a:cubicBezTo>
                  <a:cubicBezTo>
                    <a:pt x="34" y="2063"/>
                    <a:pt x="51" y="2102"/>
                    <a:pt x="74" y="2149"/>
                  </a:cubicBezTo>
                  <a:cubicBezTo>
                    <a:pt x="90" y="2176"/>
                    <a:pt x="113" y="2210"/>
                    <a:pt x="142" y="2239"/>
                  </a:cubicBezTo>
                  <a:cubicBezTo>
                    <a:pt x="171" y="2267"/>
                    <a:pt x="198" y="2291"/>
                    <a:pt x="239" y="2312"/>
                  </a:cubicBezTo>
                  <a:cubicBezTo>
                    <a:pt x="266" y="2336"/>
                    <a:pt x="307" y="2353"/>
                    <a:pt x="347" y="2364"/>
                  </a:cubicBezTo>
                  <a:cubicBezTo>
                    <a:pt x="397" y="2381"/>
                    <a:pt x="454" y="2387"/>
                    <a:pt x="505" y="2387"/>
                  </a:cubicBezTo>
                  <a:cubicBezTo>
                    <a:pt x="567" y="2387"/>
                    <a:pt x="630" y="2381"/>
                    <a:pt x="693" y="2364"/>
                  </a:cubicBezTo>
                  <a:cubicBezTo>
                    <a:pt x="761" y="2346"/>
                    <a:pt x="824" y="2325"/>
                    <a:pt x="887" y="2291"/>
                  </a:cubicBezTo>
                  <a:cubicBezTo>
                    <a:pt x="942" y="2256"/>
                    <a:pt x="989" y="2217"/>
                    <a:pt x="1039" y="2176"/>
                  </a:cubicBezTo>
                  <a:cubicBezTo>
                    <a:pt x="1102" y="2115"/>
                    <a:pt x="1153" y="2046"/>
                    <a:pt x="1215" y="1950"/>
                  </a:cubicBezTo>
                  <a:cubicBezTo>
                    <a:pt x="1312" y="1785"/>
                    <a:pt x="1398" y="1591"/>
                    <a:pt x="1459" y="1370"/>
                  </a:cubicBezTo>
                  <a:cubicBezTo>
                    <a:pt x="1528" y="1142"/>
                    <a:pt x="1574" y="904"/>
                    <a:pt x="1608" y="631"/>
                  </a:cubicBezTo>
                  <a:cubicBezTo>
                    <a:pt x="1624" y="512"/>
                    <a:pt x="1637" y="387"/>
                    <a:pt x="1648" y="250"/>
                  </a:cubicBezTo>
                  <a:cubicBezTo>
                    <a:pt x="1653" y="193"/>
                    <a:pt x="1658" y="143"/>
                    <a:pt x="1664"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1" name="Google Shape;2969;p40"/>
            <p:cNvSpPr>
              <a:spLocks noChangeArrowheads="1"/>
            </p:cNvSpPr>
            <p:nvPr/>
          </p:nvSpPr>
          <p:spPr bwMode="auto">
            <a:xfrm>
              <a:off x="6503839" y="1472744"/>
              <a:ext cx="70439" cy="131413"/>
            </a:xfrm>
            <a:custGeom>
              <a:avLst/>
              <a:gdLst>
                <a:gd name="T0" fmla="*/ 0 w 1280"/>
                <a:gd name="T1" fmla="*/ 0 h 2388"/>
                <a:gd name="T2" fmla="*/ 1280 w 1280"/>
                <a:gd name="T3" fmla="*/ 2388 h 2388"/>
              </a:gdLst>
              <a:ahLst/>
              <a:cxnLst/>
              <a:rect l="T0" t="T1" r="T2" b="T3"/>
              <a:pathLst>
                <a:path w="1280" h="2388" extrusionOk="0">
                  <a:moveTo>
                    <a:pt x="1" y="2375"/>
                  </a:moveTo>
                  <a:cubicBezTo>
                    <a:pt x="35" y="2381"/>
                    <a:pt x="74" y="2387"/>
                    <a:pt x="114" y="2387"/>
                  </a:cubicBezTo>
                  <a:cubicBezTo>
                    <a:pt x="160" y="2387"/>
                    <a:pt x="205" y="2387"/>
                    <a:pt x="250" y="2375"/>
                  </a:cubicBezTo>
                  <a:cubicBezTo>
                    <a:pt x="205" y="2387"/>
                    <a:pt x="160" y="2387"/>
                    <a:pt x="114" y="2387"/>
                  </a:cubicBezTo>
                  <a:cubicBezTo>
                    <a:pt x="74" y="2387"/>
                    <a:pt x="35" y="2381"/>
                    <a:pt x="1" y="2375"/>
                  </a:cubicBezTo>
                  <a:close/>
                  <a:moveTo>
                    <a:pt x="666" y="2160"/>
                  </a:moveTo>
                  <a:cubicBezTo>
                    <a:pt x="659" y="2165"/>
                    <a:pt x="654" y="2171"/>
                    <a:pt x="648" y="2176"/>
                  </a:cubicBezTo>
                  <a:cubicBezTo>
                    <a:pt x="648" y="2176"/>
                    <a:pt x="643" y="2183"/>
                    <a:pt x="637" y="2183"/>
                  </a:cubicBezTo>
                  <a:cubicBezTo>
                    <a:pt x="643" y="2183"/>
                    <a:pt x="648" y="2176"/>
                    <a:pt x="648" y="2176"/>
                  </a:cubicBezTo>
                  <a:cubicBezTo>
                    <a:pt x="654" y="2171"/>
                    <a:pt x="659" y="2165"/>
                    <a:pt x="666" y="2160"/>
                  </a:cubicBezTo>
                  <a:close/>
                  <a:moveTo>
                    <a:pt x="1280" y="1"/>
                  </a:moveTo>
                  <a:lnTo>
                    <a:pt x="1273" y="6"/>
                  </a:lnTo>
                  <a:cubicBezTo>
                    <a:pt x="1246" y="23"/>
                    <a:pt x="1217" y="46"/>
                    <a:pt x="1188" y="62"/>
                  </a:cubicBezTo>
                  <a:cubicBezTo>
                    <a:pt x="1217" y="46"/>
                    <a:pt x="1246" y="23"/>
                    <a:pt x="1273" y="6"/>
                  </a:cubicBezTo>
                  <a:lnTo>
                    <a:pt x="1280" y="1"/>
                  </a:lnTo>
                  <a:lnTo>
                    <a:pt x="1280" y="6"/>
                  </a:lnTo>
                  <a:lnTo>
                    <a:pt x="1273" y="85"/>
                  </a:lnTo>
                  <a:cubicBezTo>
                    <a:pt x="1267" y="143"/>
                    <a:pt x="1262" y="193"/>
                    <a:pt x="1257" y="250"/>
                  </a:cubicBezTo>
                  <a:cubicBezTo>
                    <a:pt x="1246" y="387"/>
                    <a:pt x="1233" y="512"/>
                    <a:pt x="1217" y="631"/>
                  </a:cubicBezTo>
                  <a:cubicBezTo>
                    <a:pt x="1205" y="739"/>
                    <a:pt x="1188" y="841"/>
                    <a:pt x="1171" y="943"/>
                  </a:cubicBezTo>
                  <a:cubicBezTo>
                    <a:pt x="1188" y="841"/>
                    <a:pt x="1205" y="739"/>
                    <a:pt x="1217" y="631"/>
                  </a:cubicBezTo>
                  <a:cubicBezTo>
                    <a:pt x="1233" y="512"/>
                    <a:pt x="1246" y="387"/>
                    <a:pt x="1257" y="250"/>
                  </a:cubicBezTo>
                  <a:cubicBezTo>
                    <a:pt x="1262" y="193"/>
                    <a:pt x="1267" y="143"/>
                    <a:pt x="1273" y="85"/>
                  </a:cubicBezTo>
                  <a:lnTo>
                    <a:pt x="128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2" name="Google Shape;2970;p40"/>
            <p:cNvSpPr>
              <a:spLocks noChangeArrowheads="1"/>
            </p:cNvSpPr>
            <p:nvPr/>
          </p:nvSpPr>
          <p:spPr bwMode="auto">
            <a:xfrm>
              <a:off x="6502959" y="1467461"/>
              <a:ext cx="80730" cy="137907"/>
            </a:xfrm>
            <a:custGeom>
              <a:avLst/>
              <a:gdLst>
                <a:gd name="T0" fmla="*/ 0 w 1467"/>
                <a:gd name="T1" fmla="*/ 0 h 2506"/>
                <a:gd name="T2" fmla="*/ 1467 w 1467"/>
                <a:gd name="T3" fmla="*/ 2506 h 2506"/>
              </a:gdLst>
              <a:ahLst/>
              <a:cxnLst/>
              <a:rect l="T0" t="T1" r="T2" b="T3"/>
              <a:pathLst>
                <a:path w="1467" h="2506" extrusionOk="0">
                  <a:moveTo>
                    <a:pt x="0" y="2466"/>
                  </a:moveTo>
                  <a:cubicBezTo>
                    <a:pt x="4" y="2467"/>
                    <a:pt x="7" y="2468"/>
                    <a:pt x="11" y="2470"/>
                  </a:cubicBezTo>
                  <a:cubicBezTo>
                    <a:pt x="7" y="2468"/>
                    <a:pt x="4" y="2466"/>
                    <a:pt x="0" y="2466"/>
                  </a:cubicBezTo>
                  <a:close/>
                  <a:moveTo>
                    <a:pt x="11" y="2470"/>
                  </a:moveTo>
                  <a:cubicBezTo>
                    <a:pt x="12" y="2470"/>
                    <a:pt x="13" y="2471"/>
                    <a:pt x="14" y="2471"/>
                  </a:cubicBezTo>
                  <a:cubicBezTo>
                    <a:pt x="13" y="2470"/>
                    <a:pt x="12" y="2470"/>
                    <a:pt x="11" y="2470"/>
                  </a:cubicBezTo>
                  <a:close/>
                  <a:moveTo>
                    <a:pt x="1312" y="0"/>
                  </a:moveTo>
                  <a:cubicBezTo>
                    <a:pt x="1244" y="0"/>
                    <a:pt x="1193" y="56"/>
                    <a:pt x="1181" y="124"/>
                  </a:cubicBezTo>
                  <a:cubicBezTo>
                    <a:pt x="1176" y="142"/>
                    <a:pt x="1170" y="165"/>
                    <a:pt x="1170" y="181"/>
                  </a:cubicBezTo>
                  <a:cubicBezTo>
                    <a:pt x="1181" y="176"/>
                    <a:pt x="1193" y="165"/>
                    <a:pt x="1204" y="158"/>
                  </a:cubicBezTo>
                  <a:cubicBezTo>
                    <a:pt x="1233" y="142"/>
                    <a:pt x="1262" y="119"/>
                    <a:pt x="1289" y="102"/>
                  </a:cubicBezTo>
                  <a:lnTo>
                    <a:pt x="1296" y="97"/>
                  </a:lnTo>
                  <a:lnTo>
                    <a:pt x="1296" y="102"/>
                  </a:lnTo>
                  <a:lnTo>
                    <a:pt x="1289" y="181"/>
                  </a:lnTo>
                  <a:cubicBezTo>
                    <a:pt x="1283" y="239"/>
                    <a:pt x="1278" y="289"/>
                    <a:pt x="1273" y="346"/>
                  </a:cubicBezTo>
                  <a:cubicBezTo>
                    <a:pt x="1262" y="483"/>
                    <a:pt x="1249" y="608"/>
                    <a:pt x="1233" y="727"/>
                  </a:cubicBezTo>
                  <a:cubicBezTo>
                    <a:pt x="1221" y="835"/>
                    <a:pt x="1204" y="937"/>
                    <a:pt x="1187" y="1039"/>
                  </a:cubicBezTo>
                  <a:cubicBezTo>
                    <a:pt x="1159" y="1188"/>
                    <a:pt x="1125" y="1330"/>
                    <a:pt x="1084" y="1466"/>
                  </a:cubicBezTo>
                  <a:cubicBezTo>
                    <a:pt x="1023" y="1687"/>
                    <a:pt x="937" y="1881"/>
                    <a:pt x="840" y="2046"/>
                  </a:cubicBezTo>
                  <a:cubicBezTo>
                    <a:pt x="784" y="2136"/>
                    <a:pt x="732" y="2198"/>
                    <a:pt x="682" y="2256"/>
                  </a:cubicBezTo>
                  <a:cubicBezTo>
                    <a:pt x="675" y="2261"/>
                    <a:pt x="670" y="2267"/>
                    <a:pt x="664" y="2272"/>
                  </a:cubicBezTo>
                  <a:cubicBezTo>
                    <a:pt x="664" y="2272"/>
                    <a:pt x="659" y="2279"/>
                    <a:pt x="653" y="2279"/>
                  </a:cubicBezTo>
                  <a:cubicBezTo>
                    <a:pt x="607" y="2318"/>
                    <a:pt x="562" y="2352"/>
                    <a:pt x="512" y="2387"/>
                  </a:cubicBezTo>
                  <a:cubicBezTo>
                    <a:pt x="449" y="2421"/>
                    <a:pt x="386" y="2442"/>
                    <a:pt x="318" y="2460"/>
                  </a:cubicBezTo>
                  <a:cubicBezTo>
                    <a:pt x="300" y="2466"/>
                    <a:pt x="284" y="2471"/>
                    <a:pt x="266" y="2471"/>
                  </a:cubicBezTo>
                  <a:cubicBezTo>
                    <a:pt x="221" y="2483"/>
                    <a:pt x="176" y="2483"/>
                    <a:pt x="130" y="2483"/>
                  </a:cubicBezTo>
                  <a:cubicBezTo>
                    <a:pt x="90" y="2483"/>
                    <a:pt x="51" y="2477"/>
                    <a:pt x="17" y="2471"/>
                  </a:cubicBezTo>
                  <a:cubicBezTo>
                    <a:pt x="16" y="2471"/>
                    <a:pt x="15" y="2471"/>
                    <a:pt x="14" y="2471"/>
                  </a:cubicBezTo>
                  <a:cubicBezTo>
                    <a:pt x="72" y="2491"/>
                    <a:pt x="135" y="2505"/>
                    <a:pt x="198" y="2505"/>
                  </a:cubicBezTo>
                  <a:lnTo>
                    <a:pt x="216" y="2505"/>
                  </a:lnTo>
                  <a:cubicBezTo>
                    <a:pt x="300" y="2505"/>
                    <a:pt x="386" y="2489"/>
                    <a:pt x="465" y="2449"/>
                  </a:cubicBezTo>
                  <a:cubicBezTo>
                    <a:pt x="551" y="2408"/>
                    <a:pt x="630" y="2358"/>
                    <a:pt x="693" y="2295"/>
                  </a:cubicBezTo>
                  <a:cubicBezTo>
                    <a:pt x="772" y="2222"/>
                    <a:pt x="840" y="2148"/>
                    <a:pt x="898" y="2062"/>
                  </a:cubicBezTo>
                  <a:cubicBezTo>
                    <a:pt x="960" y="1972"/>
                    <a:pt x="1016" y="1870"/>
                    <a:pt x="1063" y="1767"/>
                  </a:cubicBezTo>
                  <a:cubicBezTo>
                    <a:pt x="1153" y="1585"/>
                    <a:pt x="1221" y="1386"/>
                    <a:pt x="1273" y="1188"/>
                  </a:cubicBezTo>
                  <a:cubicBezTo>
                    <a:pt x="1296" y="1113"/>
                    <a:pt x="1312" y="1034"/>
                    <a:pt x="1330" y="960"/>
                  </a:cubicBezTo>
                  <a:cubicBezTo>
                    <a:pt x="1335" y="915"/>
                    <a:pt x="1312" y="874"/>
                    <a:pt x="1278" y="847"/>
                  </a:cubicBezTo>
                  <a:cubicBezTo>
                    <a:pt x="1289" y="801"/>
                    <a:pt x="1307" y="756"/>
                    <a:pt x="1323" y="711"/>
                  </a:cubicBezTo>
                  <a:cubicBezTo>
                    <a:pt x="1375" y="528"/>
                    <a:pt x="1420" y="341"/>
                    <a:pt x="1454" y="153"/>
                  </a:cubicBezTo>
                  <a:cubicBezTo>
                    <a:pt x="1466" y="79"/>
                    <a:pt x="1403"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3" name="Google Shape;2971;p40"/>
            <p:cNvSpPr>
              <a:spLocks noChangeArrowheads="1"/>
            </p:cNvSpPr>
            <p:nvPr/>
          </p:nvSpPr>
          <p:spPr bwMode="auto">
            <a:xfrm>
              <a:off x="6486944" y="1591556"/>
              <a:ext cx="3192" cy="4402"/>
            </a:xfrm>
            <a:custGeom>
              <a:avLst/>
              <a:gdLst>
                <a:gd name="T0" fmla="*/ 0 w 58"/>
                <a:gd name="T1" fmla="*/ 0 h 80"/>
                <a:gd name="T2" fmla="*/ 58 w 58"/>
                <a:gd name="T3" fmla="*/ 80 h 80"/>
              </a:gdLst>
              <a:ahLst/>
              <a:cxnLst/>
              <a:rect l="T0" t="T1" r="T2" b="T3"/>
              <a:pathLst>
                <a:path w="58" h="80" extrusionOk="0">
                  <a:moveTo>
                    <a:pt x="1" y="1"/>
                  </a:moveTo>
                  <a:cubicBezTo>
                    <a:pt x="18" y="29"/>
                    <a:pt x="35" y="58"/>
                    <a:pt x="58" y="80"/>
                  </a:cubicBezTo>
                  <a:cubicBezTo>
                    <a:pt x="35" y="51"/>
                    <a:pt x="18" y="29"/>
                    <a:pt x="1"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4" name="Google Shape;2972;p40"/>
            <p:cNvSpPr>
              <a:spLocks noChangeArrowheads="1"/>
            </p:cNvSpPr>
            <p:nvPr/>
          </p:nvSpPr>
          <p:spPr bwMode="auto">
            <a:xfrm>
              <a:off x="6479130" y="1580329"/>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11"/>
                    <a:pt x="40" y="23"/>
                    <a:pt x="29" y="34"/>
                  </a:cubicBezTo>
                  <a:cubicBezTo>
                    <a:pt x="1" y="74"/>
                    <a:pt x="1" y="153"/>
                    <a:pt x="51" y="181"/>
                  </a:cubicBezTo>
                  <a:cubicBezTo>
                    <a:pt x="58" y="181"/>
                    <a:pt x="64" y="187"/>
                    <a:pt x="69" y="187"/>
                  </a:cubicBezTo>
                  <a:cubicBezTo>
                    <a:pt x="103" y="233"/>
                    <a:pt x="154" y="267"/>
                    <a:pt x="205" y="296"/>
                  </a:cubicBezTo>
                  <a:lnTo>
                    <a:pt x="211" y="296"/>
                  </a:lnTo>
                  <a:cubicBezTo>
                    <a:pt x="205" y="289"/>
                    <a:pt x="205" y="289"/>
                    <a:pt x="200" y="284"/>
                  </a:cubicBezTo>
                  <a:cubicBezTo>
                    <a:pt x="177" y="262"/>
                    <a:pt x="160" y="233"/>
                    <a:pt x="143" y="205"/>
                  </a:cubicBezTo>
                  <a:cubicBezTo>
                    <a:pt x="137" y="199"/>
                    <a:pt x="137" y="199"/>
                    <a:pt x="132" y="194"/>
                  </a:cubicBezTo>
                  <a:cubicBezTo>
                    <a:pt x="126" y="187"/>
                    <a:pt x="126" y="176"/>
                    <a:pt x="119" y="171"/>
                  </a:cubicBezTo>
                  <a:cubicBezTo>
                    <a:pt x="109" y="142"/>
                    <a:pt x="98" y="113"/>
                    <a:pt x="85" y="85"/>
                  </a:cubicBezTo>
                  <a:cubicBezTo>
                    <a:pt x="85" y="79"/>
                    <a:pt x="85" y="68"/>
                    <a:pt x="80" y="63"/>
                  </a:cubicBezTo>
                  <a:cubicBezTo>
                    <a:pt x="80" y="45"/>
                    <a:pt x="74" y="29"/>
                    <a:pt x="74" y="16"/>
                  </a:cubicBezTo>
                  <a:cubicBezTo>
                    <a:pt x="74" y="11"/>
                    <a:pt x="69" y="6"/>
                    <a:pt x="69"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5" name="Google Shape;2973;p40"/>
            <p:cNvSpPr>
              <a:spLocks noChangeArrowheads="1"/>
            </p:cNvSpPr>
            <p:nvPr/>
          </p:nvSpPr>
          <p:spPr bwMode="auto">
            <a:xfrm>
              <a:off x="6482927" y="1472744"/>
              <a:ext cx="91351" cy="131413"/>
            </a:xfrm>
            <a:custGeom>
              <a:avLst/>
              <a:gdLst>
                <a:gd name="T0" fmla="*/ 0 w 1660"/>
                <a:gd name="T1" fmla="*/ 0 h 2388"/>
                <a:gd name="T2" fmla="*/ 1660 w 1660"/>
                <a:gd name="T3" fmla="*/ 2388 h 2388"/>
              </a:gdLst>
              <a:ahLst/>
              <a:cxnLst/>
              <a:rect l="T0" t="T1" r="T2" b="T3"/>
              <a:pathLst>
                <a:path w="1660" h="2388" extrusionOk="0">
                  <a:moveTo>
                    <a:pt x="1660" y="1"/>
                  </a:moveTo>
                  <a:lnTo>
                    <a:pt x="1653" y="6"/>
                  </a:lnTo>
                  <a:cubicBezTo>
                    <a:pt x="1626" y="23"/>
                    <a:pt x="1597" y="46"/>
                    <a:pt x="1568" y="62"/>
                  </a:cubicBezTo>
                  <a:cubicBezTo>
                    <a:pt x="1557" y="69"/>
                    <a:pt x="1545" y="80"/>
                    <a:pt x="1534" y="85"/>
                  </a:cubicBezTo>
                  <a:cubicBezTo>
                    <a:pt x="1523" y="137"/>
                    <a:pt x="1511" y="188"/>
                    <a:pt x="1500" y="239"/>
                  </a:cubicBezTo>
                  <a:cubicBezTo>
                    <a:pt x="1498" y="242"/>
                    <a:pt x="1497" y="244"/>
                    <a:pt x="1496" y="248"/>
                  </a:cubicBezTo>
                  <a:lnTo>
                    <a:pt x="1500" y="239"/>
                  </a:lnTo>
                  <a:cubicBezTo>
                    <a:pt x="1500" y="240"/>
                    <a:pt x="1500" y="244"/>
                    <a:pt x="1496" y="249"/>
                  </a:cubicBezTo>
                  <a:cubicBezTo>
                    <a:pt x="1496" y="249"/>
                    <a:pt x="1496" y="248"/>
                    <a:pt x="1496" y="248"/>
                  </a:cubicBezTo>
                  <a:lnTo>
                    <a:pt x="1495" y="250"/>
                  </a:lnTo>
                  <a:cubicBezTo>
                    <a:pt x="1495" y="250"/>
                    <a:pt x="1495" y="250"/>
                    <a:pt x="1496" y="249"/>
                  </a:cubicBezTo>
                  <a:cubicBezTo>
                    <a:pt x="1495" y="255"/>
                    <a:pt x="1495" y="261"/>
                    <a:pt x="1495" y="267"/>
                  </a:cubicBezTo>
                  <a:lnTo>
                    <a:pt x="1495" y="250"/>
                  </a:lnTo>
                  <a:cubicBezTo>
                    <a:pt x="1398" y="631"/>
                    <a:pt x="1262" y="1011"/>
                    <a:pt x="1073" y="1358"/>
                  </a:cubicBezTo>
                  <a:cubicBezTo>
                    <a:pt x="989" y="1512"/>
                    <a:pt x="892" y="1659"/>
                    <a:pt x="766" y="1785"/>
                  </a:cubicBezTo>
                  <a:cubicBezTo>
                    <a:pt x="716" y="1835"/>
                    <a:pt x="659" y="1887"/>
                    <a:pt x="596" y="1926"/>
                  </a:cubicBezTo>
                  <a:cubicBezTo>
                    <a:pt x="556" y="1950"/>
                    <a:pt x="511" y="1966"/>
                    <a:pt x="466" y="1984"/>
                  </a:cubicBezTo>
                  <a:cubicBezTo>
                    <a:pt x="426" y="1995"/>
                    <a:pt x="386" y="1995"/>
                    <a:pt x="352" y="2000"/>
                  </a:cubicBezTo>
                  <a:cubicBezTo>
                    <a:pt x="267" y="2000"/>
                    <a:pt x="181" y="1978"/>
                    <a:pt x="97" y="1966"/>
                  </a:cubicBezTo>
                  <a:cubicBezTo>
                    <a:pt x="79" y="1955"/>
                    <a:pt x="63" y="1950"/>
                    <a:pt x="45" y="1950"/>
                  </a:cubicBezTo>
                  <a:lnTo>
                    <a:pt x="29" y="1950"/>
                  </a:lnTo>
                  <a:cubicBezTo>
                    <a:pt x="16" y="1950"/>
                    <a:pt x="11" y="1955"/>
                    <a:pt x="0" y="1955"/>
                  </a:cubicBezTo>
                  <a:cubicBezTo>
                    <a:pt x="0" y="1961"/>
                    <a:pt x="5" y="1966"/>
                    <a:pt x="5" y="1971"/>
                  </a:cubicBezTo>
                  <a:cubicBezTo>
                    <a:pt x="5" y="1984"/>
                    <a:pt x="11" y="2000"/>
                    <a:pt x="11" y="2018"/>
                  </a:cubicBezTo>
                  <a:cubicBezTo>
                    <a:pt x="16" y="2023"/>
                    <a:pt x="16" y="2034"/>
                    <a:pt x="16" y="2040"/>
                  </a:cubicBezTo>
                  <a:cubicBezTo>
                    <a:pt x="29" y="2068"/>
                    <a:pt x="40" y="2097"/>
                    <a:pt x="50" y="2126"/>
                  </a:cubicBezTo>
                  <a:cubicBezTo>
                    <a:pt x="57" y="2131"/>
                    <a:pt x="57" y="2142"/>
                    <a:pt x="63" y="2149"/>
                  </a:cubicBezTo>
                  <a:cubicBezTo>
                    <a:pt x="68" y="2154"/>
                    <a:pt x="68" y="2154"/>
                    <a:pt x="74" y="2160"/>
                  </a:cubicBezTo>
                  <a:cubicBezTo>
                    <a:pt x="91" y="2188"/>
                    <a:pt x="108" y="2210"/>
                    <a:pt x="131" y="2239"/>
                  </a:cubicBezTo>
                  <a:cubicBezTo>
                    <a:pt x="136" y="2244"/>
                    <a:pt x="136" y="2244"/>
                    <a:pt x="142" y="2251"/>
                  </a:cubicBezTo>
                  <a:cubicBezTo>
                    <a:pt x="210" y="2301"/>
                    <a:pt x="284" y="2341"/>
                    <a:pt x="364" y="2370"/>
                  </a:cubicBezTo>
                  <a:cubicBezTo>
                    <a:pt x="370" y="2370"/>
                    <a:pt x="375" y="2375"/>
                    <a:pt x="381" y="2375"/>
                  </a:cubicBezTo>
                  <a:cubicBezTo>
                    <a:pt x="415" y="2381"/>
                    <a:pt x="454" y="2387"/>
                    <a:pt x="494" y="2387"/>
                  </a:cubicBezTo>
                  <a:cubicBezTo>
                    <a:pt x="540" y="2387"/>
                    <a:pt x="585" y="2387"/>
                    <a:pt x="630" y="2375"/>
                  </a:cubicBezTo>
                  <a:cubicBezTo>
                    <a:pt x="648" y="2375"/>
                    <a:pt x="664" y="2370"/>
                    <a:pt x="682" y="2364"/>
                  </a:cubicBezTo>
                  <a:cubicBezTo>
                    <a:pt x="750" y="2346"/>
                    <a:pt x="813" y="2325"/>
                    <a:pt x="876" y="2291"/>
                  </a:cubicBezTo>
                  <a:cubicBezTo>
                    <a:pt x="926" y="2256"/>
                    <a:pt x="971" y="2222"/>
                    <a:pt x="1017" y="2183"/>
                  </a:cubicBezTo>
                  <a:cubicBezTo>
                    <a:pt x="1023" y="2183"/>
                    <a:pt x="1028" y="2176"/>
                    <a:pt x="1028" y="2176"/>
                  </a:cubicBezTo>
                  <a:cubicBezTo>
                    <a:pt x="1034" y="2171"/>
                    <a:pt x="1039" y="2165"/>
                    <a:pt x="1046" y="2160"/>
                  </a:cubicBezTo>
                  <a:cubicBezTo>
                    <a:pt x="1096" y="2102"/>
                    <a:pt x="1148" y="2040"/>
                    <a:pt x="1204" y="1950"/>
                  </a:cubicBezTo>
                  <a:cubicBezTo>
                    <a:pt x="1301" y="1785"/>
                    <a:pt x="1387" y="1591"/>
                    <a:pt x="1448" y="1370"/>
                  </a:cubicBezTo>
                  <a:cubicBezTo>
                    <a:pt x="1489" y="1234"/>
                    <a:pt x="1523" y="1092"/>
                    <a:pt x="1551" y="943"/>
                  </a:cubicBezTo>
                  <a:cubicBezTo>
                    <a:pt x="1568" y="841"/>
                    <a:pt x="1585" y="739"/>
                    <a:pt x="1597" y="631"/>
                  </a:cubicBezTo>
                  <a:cubicBezTo>
                    <a:pt x="1613" y="512"/>
                    <a:pt x="1626" y="387"/>
                    <a:pt x="1637" y="250"/>
                  </a:cubicBezTo>
                  <a:cubicBezTo>
                    <a:pt x="1642" y="193"/>
                    <a:pt x="1647" y="143"/>
                    <a:pt x="1653"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6" name="Google Shape;2974;p40"/>
            <p:cNvSpPr>
              <a:spLocks noChangeArrowheads="1"/>
            </p:cNvSpPr>
            <p:nvPr/>
          </p:nvSpPr>
          <p:spPr bwMode="auto">
            <a:xfrm>
              <a:off x="7463213" y="1486171"/>
              <a:ext cx="110116" cy="149243"/>
            </a:xfrm>
            <a:custGeom>
              <a:avLst/>
              <a:gdLst>
                <a:gd name="T0" fmla="*/ 0 w 2001"/>
                <a:gd name="T1" fmla="*/ 0 h 2712"/>
                <a:gd name="T2" fmla="*/ 2001 w 2001"/>
                <a:gd name="T3" fmla="*/ 2712 h 2712"/>
              </a:gdLst>
              <a:ahLst/>
              <a:cxnLst/>
              <a:rect l="T0" t="T1" r="T2" b="T3"/>
              <a:pathLst>
                <a:path w="2001" h="2712" extrusionOk="0">
                  <a:moveTo>
                    <a:pt x="1814" y="166"/>
                  </a:moveTo>
                  <a:lnTo>
                    <a:pt x="1820" y="171"/>
                  </a:lnTo>
                  <a:lnTo>
                    <a:pt x="1814" y="251"/>
                  </a:lnTo>
                  <a:cubicBezTo>
                    <a:pt x="1807" y="308"/>
                    <a:pt x="1802" y="364"/>
                    <a:pt x="1796" y="416"/>
                  </a:cubicBezTo>
                  <a:cubicBezTo>
                    <a:pt x="1786" y="552"/>
                    <a:pt x="1773" y="677"/>
                    <a:pt x="1757" y="796"/>
                  </a:cubicBezTo>
                  <a:cubicBezTo>
                    <a:pt x="1723" y="1069"/>
                    <a:pt x="1671" y="1307"/>
                    <a:pt x="1610" y="1535"/>
                  </a:cubicBezTo>
                  <a:cubicBezTo>
                    <a:pt x="1541" y="1762"/>
                    <a:pt x="1461" y="1950"/>
                    <a:pt x="1359" y="2120"/>
                  </a:cubicBezTo>
                  <a:cubicBezTo>
                    <a:pt x="1303" y="2212"/>
                    <a:pt x="1245" y="2280"/>
                    <a:pt x="1188" y="2341"/>
                  </a:cubicBezTo>
                  <a:cubicBezTo>
                    <a:pt x="1138" y="2388"/>
                    <a:pt x="1086" y="2422"/>
                    <a:pt x="1035" y="2456"/>
                  </a:cubicBezTo>
                  <a:cubicBezTo>
                    <a:pt x="973" y="2490"/>
                    <a:pt x="905" y="2512"/>
                    <a:pt x="842" y="2529"/>
                  </a:cubicBezTo>
                  <a:cubicBezTo>
                    <a:pt x="779" y="2546"/>
                    <a:pt x="711" y="2558"/>
                    <a:pt x="655" y="2558"/>
                  </a:cubicBezTo>
                  <a:cubicBezTo>
                    <a:pt x="598" y="2553"/>
                    <a:pt x="546" y="2546"/>
                    <a:pt x="495" y="2529"/>
                  </a:cubicBezTo>
                  <a:cubicBezTo>
                    <a:pt x="456" y="2518"/>
                    <a:pt x="416" y="2501"/>
                    <a:pt x="382" y="2478"/>
                  </a:cubicBezTo>
                  <a:cubicBezTo>
                    <a:pt x="348" y="2461"/>
                    <a:pt x="320" y="2433"/>
                    <a:pt x="291" y="2404"/>
                  </a:cubicBezTo>
                  <a:cubicBezTo>
                    <a:pt x="262" y="2375"/>
                    <a:pt x="239" y="2341"/>
                    <a:pt x="223" y="2314"/>
                  </a:cubicBezTo>
                  <a:cubicBezTo>
                    <a:pt x="199" y="2273"/>
                    <a:pt x="183" y="2228"/>
                    <a:pt x="171" y="2183"/>
                  </a:cubicBezTo>
                  <a:cubicBezTo>
                    <a:pt x="154" y="2120"/>
                    <a:pt x="149" y="2052"/>
                    <a:pt x="149" y="1984"/>
                  </a:cubicBezTo>
                  <a:cubicBezTo>
                    <a:pt x="154" y="1898"/>
                    <a:pt x="165" y="1808"/>
                    <a:pt x="189" y="1722"/>
                  </a:cubicBezTo>
                  <a:cubicBezTo>
                    <a:pt x="223" y="1620"/>
                    <a:pt x="268" y="1512"/>
                    <a:pt x="330" y="1410"/>
                  </a:cubicBezTo>
                  <a:cubicBezTo>
                    <a:pt x="416" y="1279"/>
                    <a:pt x="524" y="1142"/>
                    <a:pt x="666" y="1006"/>
                  </a:cubicBezTo>
                  <a:cubicBezTo>
                    <a:pt x="831" y="853"/>
                    <a:pt x="1018" y="705"/>
                    <a:pt x="1274" y="529"/>
                  </a:cubicBezTo>
                  <a:cubicBezTo>
                    <a:pt x="1371" y="461"/>
                    <a:pt x="1473" y="398"/>
                    <a:pt x="1569" y="330"/>
                  </a:cubicBezTo>
                  <a:lnTo>
                    <a:pt x="1626" y="296"/>
                  </a:lnTo>
                  <a:cubicBezTo>
                    <a:pt x="1689" y="256"/>
                    <a:pt x="1751" y="211"/>
                    <a:pt x="1814" y="171"/>
                  </a:cubicBezTo>
                  <a:lnTo>
                    <a:pt x="1814" y="166"/>
                  </a:lnTo>
                  <a:close/>
                  <a:moveTo>
                    <a:pt x="1910" y="1"/>
                  </a:moveTo>
                  <a:cubicBezTo>
                    <a:pt x="1888" y="1"/>
                    <a:pt x="1859" y="17"/>
                    <a:pt x="1841" y="35"/>
                  </a:cubicBezTo>
                  <a:cubicBezTo>
                    <a:pt x="1831" y="35"/>
                    <a:pt x="1820" y="40"/>
                    <a:pt x="1807" y="46"/>
                  </a:cubicBezTo>
                  <a:cubicBezTo>
                    <a:pt x="1621" y="177"/>
                    <a:pt x="1421" y="296"/>
                    <a:pt x="1235" y="426"/>
                  </a:cubicBezTo>
                  <a:cubicBezTo>
                    <a:pt x="1023" y="563"/>
                    <a:pt x="819" y="711"/>
                    <a:pt x="632" y="882"/>
                  </a:cubicBezTo>
                  <a:cubicBezTo>
                    <a:pt x="456" y="1040"/>
                    <a:pt x="291" y="1223"/>
                    <a:pt x="171" y="1438"/>
                  </a:cubicBezTo>
                  <a:cubicBezTo>
                    <a:pt x="58" y="1637"/>
                    <a:pt x="0" y="1876"/>
                    <a:pt x="18" y="2109"/>
                  </a:cubicBezTo>
                  <a:cubicBezTo>
                    <a:pt x="34" y="2302"/>
                    <a:pt x="126" y="2490"/>
                    <a:pt x="291" y="2598"/>
                  </a:cubicBezTo>
                  <a:cubicBezTo>
                    <a:pt x="405" y="2678"/>
                    <a:pt x="541" y="2711"/>
                    <a:pt x="678" y="2711"/>
                  </a:cubicBezTo>
                  <a:cubicBezTo>
                    <a:pt x="725" y="2711"/>
                    <a:pt x="772" y="2707"/>
                    <a:pt x="819" y="2700"/>
                  </a:cubicBezTo>
                  <a:cubicBezTo>
                    <a:pt x="915" y="2682"/>
                    <a:pt x="1012" y="2648"/>
                    <a:pt x="1098" y="2603"/>
                  </a:cubicBezTo>
                  <a:cubicBezTo>
                    <a:pt x="1188" y="2558"/>
                    <a:pt x="1274" y="2495"/>
                    <a:pt x="1348" y="2416"/>
                  </a:cubicBezTo>
                  <a:cubicBezTo>
                    <a:pt x="1387" y="2375"/>
                    <a:pt x="1416" y="2336"/>
                    <a:pt x="1450" y="2291"/>
                  </a:cubicBezTo>
                  <a:cubicBezTo>
                    <a:pt x="1490" y="2228"/>
                    <a:pt x="1529" y="2165"/>
                    <a:pt x="1563" y="2102"/>
                  </a:cubicBezTo>
                  <a:cubicBezTo>
                    <a:pt x="1631" y="1978"/>
                    <a:pt x="1683" y="1853"/>
                    <a:pt x="1734" y="1717"/>
                  </a:cubicBezTo>
                  <a:cubicBezTo>
                    <a:pt x="1825" y="1455"/>
                    <a:pt x="1882" y="1182"/>
                    <a:pt x="1922" y="909"/>
                  </a:cubicBezTo>
                  <a:cubicBezTo>
                    <a:pt x="1938" y="773"/>
                    <a:pt x="1956" y="631"/>
                    <a:pt x="1967" y="495"/>
                  </a:cubicBezTo>
                  <a:cubicBezTo>
                    <a:pt x="1985" y="364"/>
                    <a:pt x="1996" y="234"/>
                    <a:pt x="2001" y="103"/>
                  </a:cubicBezTo>
                  <a:cubicBezTo>
                    <a:pt x="2001" y="80"/>
                    <a:pt x="2001" y="57"/>
                    <a:pt x="1985" y="40"/>
                  </a:cubicBezTo>
                  <a:cubicBezTo>
                    <a:pt x="1967" y="17"/>
                    <a:pt x="1951"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7" name="Google Shape;2975;p40"/>
            <p:cNvSpPr>
              <a:spLocks noChangeArrowheads="1"/>
            </p:cNvSpPr>
            <p:nvPr/>
          </p:nvSpPr>
          <p:spPr bwMode="auto">
            <a:xfrm>
              <a:off x="7471412" y="1495251"/>
              <a:ext cx="91956" cy="131688"/>
            </a:xfrm>
            <a:custGeom>
              <a:avLst/>
              <a:gdLst>
                <a:gd name="T0" fmla="*/ 0 w 1671"/>
                <a:gd name="T1" fmla="*/ 0 h 2393"/>
                <a:gd name="T2" fmla="*/ 1671 w 1671"/>
                <a:gd name="T3" fmla="*/ 2393 h 2393"/>
              </a:gdLst>
              <a:ahLst/>
              <a:cxnLst/>
              <a:rect l="T0" t="T1" r="T2" b="T3"/>
              <a:pathLst>
                <a:path w="1671" h="2393" extrusionOk="0">
                  <a:moveTo>
                    <a:pt x="1665" y="1"/>
                  </a:moveTo>
                  <a:lnTo>
                    <a:pt x="1665" y="6"/>
                  </a:lnTo>
                  <a:cubicBezTo>
                    <a:pt x="1602" y="46"/>
                    <a:pt x="1540" y="91"/>
                    <a:pt x="1477" y="131"/>
                  </a:cubicBezTo>
                  <a:lnTo>
                    <a:pt x="1420" y="165"/>
                  </a:lnTo>
                  <a:cubicBezTo>
                    <a:pt x="1324" y="233"/>
                    <a:pt x="1227" y="296"/>
                    <a:pt x="1125" y="364"/>
                  </a:cubicBezTo>
                  <a:cubicBezTo>
                    <a:pt x="869" y="540"/>
                    <a:pt x="682" y="688"/>
                    <a:pt x="517" y="841"/>
                  </a:cubicBezTo>
                  <a:cubicBezTo>
                    <a:pt x="375" y="977"/>
                    <a:pt x="267" y="1114"/>
                    <a:pt x="181" y="1245"/>
                  </a:cubicBezTo>
                  <a:cubicBezTo>
                    <a:pt x="119" y="1347"/>
                    <a:pt x="74" y="1455"/>
                    <a:pt x="40" y="1557"/>
                  </a:cubicBezTo>
                  <a:cubicBezTo>
                    <a:pt x="16" y="1643"/>
                    <a:pt x="5" y="1733"/>
                    <a:pt x="0" y="1819"/>
                  </a:cubicBezTo>
                  <a:cubicBezTo>
                    <a:pt x="0" y="1887"/>
                    <a:pt x="5" y="1955"/>
                    <a:pt x="22" y="2018"/>
                  </a:cubicBezTo>
                  <a:cubicBezTo>
                    <a:pt x="34" y="2063"/>
                    <a:pt x="50" y="2108"/>
                    <a:pt x="74" y="2149"/>
                  </a:cubicBezTo>
                  <a:cubicBezTo>
                    <a:pt x="90" y="2176"/>
                    <a:pt x="113" y="2210"/>
                    <a:pt x="142" y="2239"/>
                  </a:cubicBezTo>
                  <a:cubicBezTo>
                    <a:pt x="171" y="2268"/>
                    <a:pt x="199" y="2296"/>
                    <a:pt x="233" y="2313"/>
                  </a:cubicBezTo>
                  <a:cubicBezTo>
                    <a:pt x="267" y="2336"/>
                    <a:pt x="307" y="2353"/>
                    <a:pt x="346" y="2364"/>
                  </a:cubicBezTo>
                  <a:cubicBezTo>
                    <a:pt x="397" y="2381"/>
                    <a:pt x="449" y="2388"/>
                    <a:pt x="506" y="2393"/>
                  </a:cubicBezTo>
                  <a:cubicBezTo>
                    <a:pt x="562" y="2393"/>
                    <a:pt x="630" y="2381"/>
                    <a:pt x="693" y="2364"/>
                  </a:cubicBezTo>
                  <a:cubicBezTo>
                    <a:pt x="761" y="2347"/>
                    <a:pt x="824" y="2325"/>
                    <a:pt x="886" y="2291"/>
                  </a:cubicBezTo>
                  <a:cubicBezTo>
                    <a:pt x="937" y="2257"/>
                    <a:pt x="989" y="2223"/>
                    <a:pt x="1039" y="2176"/>
                  </a:cubicBezTo>
                  <a:cubicBezTo>
                    <a:pt x="1096" y="2115"/>
                    <a:pt x="1154" y="2047"/>
                    <a:pt x="1210" y="1955"/>
                  </a:cubicBezTo>
                  <a:cubicBezTo>
                    <a:pt x="1312" y="1785"/>
                    <a:pt x="1392" y="1597"/>
                    <a:pt x="1461" y="1370"/>
                  </a:cubicBezTo>
                  <a:cubicBezTo>
                    <a:pt x="1522" y="1142"/>
                    <a:pt x="1574" y="904"/>
                    <a:pt x="1608" y="631"/>
                  </a:cubicBezTo>
                  <a:cubicBezTo>
                    <a:pt x="1624" y="512"/>
                    <a:pt x="1637" y="387"/>
                    <a:pt x="1647" y="251"/>
                  </a:cubicBezTo>
                  <a:cubicBezTo>
                    <a:pt x="1653" y="199"/>
                    <a:pt x="1658" y="143"/>
                    <a:pt x="1665" y="86"/>
                  </a:cubicBezTo>
                  <a:lnTo>
                    <a:pt x="1671" y="6"/>
                  </a:lnTo>
                  <a:lnTo>
                    <a:pt x="1665"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8" name="Google Shape;2976;p40"/>
            <p:cNvSpPr>
              <a:spLocks noChangeArrowheads="1"/>
            </p:cNvSpPr>
            <p:nvPr/>
          </p:nvSpPr>
          <p:spPr bwMode="auto">
            <a:xfrm>
              <a:off x="7527380" y="1614999"/>
              <a:ext cx="1266" cy="991"/>
            </a:xfrm>
            <a:custGeom>
              <a:avLst/>
              <a:gdLst>
                <a:gd name="T0" fmla="*/ 0 w 23"/>
                <a:gd name="T1" fmla="*/ 0 h 18"/>
                <a:gd name="T2" fmla="*/ 23 w 23"/>
                <a:gd name="T3" fmla="*/ 18 h 18"/>
              </a:gdLst>
              <a:ahLst/>
              <a:cxnLst/>
              <a:rect l="T0" t="T1" r="T2" b="T3"/>
              <a:pathLst>
                <a:path w="23" h="18" extrusionOk="0">
                  <a:moveTo>
                    <a:pt x="22" y="0"/>
                  </a:moveTo>
                  <a:lnTo>
                    <a:pt x="22" y="0"/>
                  </a:lnTo>
                  <a:cubicBezTo>
                    <a:pt x="17" y="7"/>
                    <a:pt x="6" y="12"/>
                    <a:pt x="0" y="18"/>
                  </a:cubicBezTo>
                  <a:cubicBezTo>
                    <a:pt x="11" y="12"/>
                    <a:pt x="17" y="7"/>
                    <a:pt x="22"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69" name="Google Shape;2977;p40"/>
            <p:cNvSpPr>
              <a:spLocks noChangeArrowheads="1"/>
            </p:cNvSpPr>
            <p:nvPr/>
          </p:nvSpPr>
          <p:spPr bwMode="auto">
            <a:xfrm>
              <a:off x="7492049" y="1489968"/>
              <a:ext cx="80400" cy="137907"/>
            </a:xfrm>
            <a:custGeom>
              <a:avLst/>
              <a:gdLst>
                <a:gd name="T0" fmla="*/ 0 w 1461"/>
                <a:gd name="T1" fmla="*/ 0 h 2506"/>
                <a:gd name="T2" fmla="*/ 1461 w 1461"/>
                <a:gd name="T3" fmla="*/ 2506 h 2506"/>
              </a:gdLst>
              <a:ahLst/>
              <a:cxnLst/>
              <a:rect l="T0" t="T1" r="T2" b="T3"/>
              <a:pathLst>
                <a:path w="1461" h="2506" extrusionOk="0">
                  <a:moveTo>
                    <a:pt x="0" y="2466"/>
                  </a:moveTo>
                  <a:cubicBezTo>
                    <a:pt x="4" y="2470"/>
                    <a:pt x="8" y="2471"/>
                    <a:pt x="15" y="2471"/>
                  </a:cubicBezTo>
                  <a:cubicBezTo>
                    <a:pt x="10" y="2469"/>
                    <a:pt x="5" y="2468"/>
                    <a:pt x="0" y="2466"/>
                  </a:cubicBezTo>
                  <a:close/>
                  <a:moveTo>
                    <a:pt x="1312" y="0"/>
                  </a:moveTo>
                  <a:cubicBezTo>
                    <a:pt x="1244" y="0"/>
                    <a:pt x="1188" y="56"/>
                    <a:pt x="1176" y="124"/>
                  </a:cubicBezTo>
                  <a:cubicBezTo>
                    <a:pt x="1176" y="142"/>
                    <a:pt x="1170" y="165"/>
                    <a:pt x="1165" y="182"/>
                  </a:cubicBezTo>
                  <a:cubicBezTo>
                    <a:pt x="1176" y="176"/>
                    <a:pt x="1181" y="171"/>
                    <a:pt x="1188" y="171"/>
                  </a:cubicBezTo>
                  <a:cubicBezTo>
                    <a:pt x="1222" y="147"/>
                    <a:pt x="1256" y="124"/>
                    <a:pt x="1290" y="102"/>
                  </a:cubicBezTo>
                  <a:lnTo>
                    <a:pt x="1290" y="97"/>
                  </a:lnTo>
                  <a:lnTo>
                    <a:pt x="1296" y="102"/>
                  </a:lnTo>
                  <a:lnTo>
                    <a:pt x="1290" y="182"/>
                  </a:lnTo>
                  <a:cubicBezTo>
                    <a:pt x="1283" y="239"/>
                    <a:pt x="1278" y="295"/>
                    <a:pt x="1272" y="347"/>
                  </a:cubicBezTo>
                  <a:cubicBezTo>
                    <a:pt x="1262" y="483"/>
                    <a:pt x="1249" y="608"/>
                    <a:pt x="1233" y="727"/>
                  </a:cubicBezTo>
                  <a:cubicBezTo>
                    <a:pt x="1222" y="829"/>
                    <a:pt x="1204" y="926"/>
                    <a:pt x="1188" y="1017"/>
                  </a:cubicBezTo>
                  <a:cubicBezTo>
                    <a:pt x="1159" y="1176"/>
                    <a:pt x="1125" y="1324"/>
                    <a:pt x="1086" y="1466"/>
                  </a:cubicBezTo>
                  <a:cubicBezTo>
                    <a:pt x="1062" y="1534"/>
                    <a:pt x="1039" y="1603"/>
                    <a:pt x="1017" y="1665"/>
                  </a:cubicBezTo>
                  <a:cubicBezTo>
                    <a:pt x="994" y="1733"/>
                    <a:pt x="966" y="1795"/>
                    <a:pt x="937" y="1858"/>
                  </a:cubicBezTo>
                  <a:cubicBezTo>
                    <a:pt x="908" y="1926"/>
                    <a:pt x="874" y="1988"/>
                    <a:pt x="835" y="2051"/>
                  </a:cubicBezTo>
                  <a:cubicBezTo>
                    <a:pt x="784" y="2130"/>
                    <a:pt x="738" y="2193"/>
                    <a:pt x="693" y="2245"/>
                  </a:cubicBezTo>
                  <a:cubicBezTo>
                    <a:pt x="682" y="2256"/>
                    <a:pt x="676" y="2261"/>
                    <a:pt x="664" y="2272"/>
                  </a:cubicBezTo>
                  <a:cubicBezTo>
                    <a:pt x="659" y="2279"/>
                    <a:pt x="653" y="2284"/>
                    <a:pt x="642" y="2290"/>
                  </a:cubicBezTo>
                  <a:cubicBezTo>
                    <a:pt x="601" y="2324"/>
                    <a:pt x="556" y="2358"/>
                    <a:pt x="511" y="2387"/>
                  </a:cubicBezTo>
                  <a:cubicBezTo>
                    <a:pt x="449" y="2421"/>
                    <a:pt x="386" y="2443"/>
                    <a:pt x="318" y="2460"/>
                  </a:cubicBezTo>
                  <a:cubicBezTo>
                    <a:pt x="301" y="2466"/>
                    <a:pt x="284" y="2471"/>
                    <a:pt x="267" y="2471"/>
                  </a:cubicBezTo>
                  <a:cubicBezTo>
                    <a:pt x="221" y="2484"/>
                    <a:pt x="176" y="2489"/>
                    <a:pt x="131" y="2489"/>
                  </a:cubicBezTo>
                  <a:cubicBezTo>
                    <a:pt x="90" y="2484"/>
                    <a:pt x="56" y="2484"/>
                    <a:pt x="22" y="2471"/>
                  </a:cubicBezTo>
                  <a:cubicBezTo>
                    <a:pt x="19" y="2471"/>
                    <a:pt x="17" y="2471"/>
                    <a:pt x="15" y="2471"/>
                  </a:cubicBezTo>
                  <a:cubicBezTo>
                    <a:pt x="74" y="2491"/>
                    <a:pt x="136" y="2505"/>
                    <a:pt x="199" y="2505"/>
                  </a:cubicBezTo>
                  <a:lnTo>
                    <a:pt x="210" y="2505"/>
                  </a:lnTo>
                  <a:cubicBezTo>
                    <a:pt x="301" y="2505"/>
                    <a:pt x="386" y="2489"/>
                    <a:pt x="465" y="2449"/>
                  </a:cubicBezTo>
                  <a:cubicBezTo>
                    <a:pt x="551" y="2415"/>
                    <a:pt x="625" y="2358"/>
                    <a:pt x="693" y="2295"/>
                  </a:cubicBezTo>
                  <a:cubicBezTo>
                    <a:pt x="766" y="2222"/>
                    <a:pt x="835" y="2148"/>
                    <a:pt x="897" y="2062"/>
                  </a:cubicBezTo>
                  <a:cubicBezTo>
                    <a:pt x="960" y="1972"/>
                    <a:pt x="1011" y="1870"/>
                    <a:pt x="1062" y="1773"/>
                  </a:cubicBezTo>
                  <a:cubicBezTo>
                    <a:pt x="1154" y="1585"/>
                    <a:pt x="1222" y="1386"/>
                    <a:pt x="1272" y="1188"/>
                  </a:cubicBezTo>
                  <a:cubicBezTo>
                    <a:pt x="1296" y="1113"/>
                    <a:pt x="1312" y="1034"/>
                    <a:pt x="1330" y="960"/>
                  </a:cubicBezTo>
                  <a:cubicBezTo>
                    <a:pt x="1335" y="915"/>
                    <a:pt x="1312" y="874"/>
                    <a:pt x="1278" y="847"/>
                  </a:cubicBezTo>
                  <a:cubicBezTo>
                    <a:pt x="1290" y="801"/>
                    <a:pt x="1307" y="756"/>
                    <a:pt x="1317" y="716"/>
                  </a:cubicBezTo>
                  <a:cubicBezTo>
                    <a:pt x="1375" y="528"/>
                    <a:pt x="1420" y="341"/>
                    <a:pt x="1448" y="153"/>
                  </a:cubicBezTo>
                  <a:cubicBezTo>
                    <a:pt x="1461" y="79"/>
                    <a:pt x="1398" y="11"/>
                    <a:pt x="1330" y="6"/>
                  </a:cubicBezTo>
                  <a:cubicBezTo>
                    <a:pt x="1324" y="0"/>
                    <a:pt x="1317" y="0"/>
                    <a:pt x="1312"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0" name="Google Shape;2978;p40"/>
            <p:cNvSpPr>
              <a:spLocks noChangeArrowheads="1"/>
            </p:cNvSpPr>
            <p:nvPr/>
          </p:nvSpPr>
          <p:spPr bwMode="auto">
            <a:xfrm>
              <a:off x="7471963" y="1603112"/>
              <a:ext cx="7869" cy="16069"/>
            </a:xfrm>
            <a:custGeom>
              <a:avLst/>
              <a:gdLst>
                <a:gd name="T0" fmla="*/ 0 w 143"/>
                <a:gd name="T1" fmla="*/ 0 h 292"/>
                <a:gd name="T2" fmla="*/ 143 w 143"/>
                <a:gd name="T3" fmla="*/ 292 h 292"/>
              </a:gdLst>
              <a:ahLst/>
              <a:cxnLst/>
              <a:rect l="T0" t="T1" r="T2" b="T3"/>
              <a:pathLst>
                <a:path w="143" h="292" extrusionOk="0">
                  <a:moveTo>
                    <a:pt x="75" y="205"/>
                  </a:moveTo>
                  <a:cubicBezTo>
                    <a:pt x="87" y="228"/>
                    <a:pt x="109" y="257"/>
                    <a:pt x="132" y="279"/>
                  </a:cubicBezTo>
                  <a:cubicBezTo>
                    <a:pt x="132" y="284"/>
                    <a:pt x="137" y="291"/>
                    <a:pt x="143" y="291"/>
                  </a:cubicBezTo>
                  <a:cubicBezTo>
                    <a:pt x="137" y="291"/>
                    <a:pt x="132" y="284"/>
                    <a:pt x="132" y="279"/>
                  </a:cubicBezTo>
                  <a:cubicBezTo>
                    <a:pt x="109" y="257"/>
                    <a:pt x="87" y="228"/>
                    <a:pt x="75" y="205"/>
                  </a:cubicBezTo>
                  <a:close/>
                  <a:moveTo>
                    <a:pt x="24" y="87"/>
                  </a:moveTo>
                  <a:cubicBezTo>
                    <a:pt x="30" y="114"/>
                    <a:pt x="40" y="143"/>
                    <a:pt x="53" y="171"/>
                  </a:cubicBezTo>
                  <a:cubicBezTo>
                    <a:pt x="40" y="143"/>
                    <a:pt x="30" y="114"/>
                    <a:pt x="24" y="87"/>
                  </a:cubicBezTo>
                  <a:close/>
                  <a:moveTo>
                    <a:pt x="1" y="1"/>
                  </a:moveTo>
                  <a:lnTo>
                    <a:pt x="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1" name="Google Shape;2979;p40"/>
            <p:cNvSpPr>
              <a:spLocks noChangeArrowheads="1"/>
            </p:cNvSpPr>
            <p:nvPr/>
          </p:nvSpPr>
          <p:spPr bwMode="auto">
            <a:xfrm>
              <a:off x="7467945" y="1603112"/>
              <a:ext cx="11887" cy="16069"/>
            </a:xfrm>
            <a:custGeom>
              <a:avLst/>
              <a:gdLst>
                <a:gd name="T0" fmla="*/ 0 w 216"/>
                <a:gd name="T1" fmla="*/ 0 h 292"/>
                <a:gd name="T2" fmla="*/ 216 w 216"/>
                <a:gd name="T3" fmla="*/ 292 h 292"/>
              </a:gdLst>
              <a:ahLst/>
              <a:cxnLst/>
              <a:rect l="T0" t="T1" r="T2" b="T3"/>
              <a:pathLst>
                <a:path w="216" h="292" extrusionOk="0">
                  <a:moveTo>
                    <a:pt x="74" y="1"/>
                  </a:moveTo>
                  <a:cubicBezTo>
                    <a:pt x="58" y="6"/>
                    <a:pt x="45" y="18"/>
                    <a:pt x="34" y="29"/>
                  </a:cubicBezTo>
                  <a:cubicBezTo>
                    <a:pt x="0" y="69"/>
                    <a:pt x="6" y="148"/>
                    <a:pt x="51" y="177"/>
                  </a:cubicBezTo>
                  <a:cubicBezTo>
                    <a:pt x="58" y="177"/>
                    <a:pt x="63" y="182"/>
                    <a:pt x="68" y="182"/>
                  </a:cubicBezTo>
                  <a:cubicBezTo>
                    <a:pt x="108" y="228"/>
                    <a:pt x="160" y="263"/>
                    <a:pt x="210" y="291"/>
                  </a:cubicBezTo>
                  <a:lnTo>
                    <a:pt x="216" y="291"/>
                  </a:lnTo>
                  <a:cubicBezTo>
                    <a:pt x="210" y="291"/>
                    <a:pt x="205" y="284"/>
                    <a:pt x="205" y="279"/>
                  </a:cubicBezTo>
                  <a:cubicBezTo>
                    <a:pt x="182" y="257"/>
                    <a:pt x="160" y="228"/>
                    <a:pt x="148" y="205"/>
                  </a:cubicBezTo>
                  <a:cubicBezTo>
                    <a:pt x="142" y="200"/>
                    <a:pt x="137" y="194"/>
                    <a:pt x="137" y="189"/>
                  </a:cubicBezTo>
                  <a:cubicBezTo>
                    <a:pt x="131" y="182"/>
                    <a:pt x="131" y="177"/>
                    <a:pt x="126" y="171"/>
                  </a:cubicBezTo>
                  <a:cubicBezTo>
                    <a:pt x="113" y="143"/>
                    <a:pt x="103" y="114"/>
                    <a:pt x="97" y="87"/>
                  </a:cubicBezTo>
                  <a:cubicBezTo>
                    <a:pt x="92" y="80"/>
                    <a:pt x="85" y="69"/>
                    <a:pt x="85" y="58"/>
                  </a:cubicBezTo>
                  <a:cubicBezTo>
                    <a:pt x="79" y="40"/>
                    <a:pt x="79" y="18"/>
                    <a:pt x="7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2" name="Google Shape;2980;p40"/>
            <p:cNvSpPr>
              <a:spLocks noChangeArrowheads="1"/>
            </p:cNvSpPr>
            <p:nvPr/>
          </p:nvSpPr>
          <p:spPr bwMode="auto">
            <a:xfrm>
              <a:off x="7471963" y="1495251"/>
              <a:ext cx="91406" cy="131688"/>
            </a:xfrm>
            <a:custGeom>
              <a:avLst/>
              <a:gdLst>
                <a:gd name="T0" fmla="*/ 0 w 1661"/>
                <a:gd name="T1" fmla="*/ 0 h 2393"/>
                <a:gd name="T2" fmla="*/ 1661 w 1661"/>
                <a:gd name="T3" fmla="*/ 2393 h 2393"/>
              </a:gdLst>
              <a:ahLst/>
              <a:cxnLst/>
              <a:rect l="T0" t="T1" r="T2" b="T3"/>
              <a:pathLst>
                <a:path w="1661" h="2393" extrusionOk="0">
                  <a:moveTo>
                    <a:pt x="1655" y="1"/>
                  </a:moveTo>
                  <a:lnTo>
                    <a:pt x="1655" y="6"/>
                  </a:lnTo>
                  <a:cubicBezTo>
                    <a:pt x="1621" y="28"/>
                    <a:pt x="1587" y="51"/>
                    <a:pt x="1553" y="75"/>
                  </a:cubicBezTo>
                  <a:cubicBezTo>
                    <a:pt x="1546" y="75"/>
                    <a:pt x="1541" y="80"/>
                    <a:pt x="1530" y="86"/>
                  </a:cubicBezTo>
                  <a:cubicBezTo>
                    <a:pt x="1524" y="137"/>
                    <a:pt x="1512" y="188"/>
                    <a:pt x="1501" y="240"/>
                  </a:cubicBezTo>
                  <a:cubicBezTo>
                    <a:pt x="1496" y="251"/>
                    <a:pt x="1496" y="256"/>
                    <a:pt x="1490" y="267"/>
                  </a:cubicBezTo>
                  <a:cubicBezTo>
                    <a:pt x="1492" y="265"/>
                    <a:pt x="1494" y="263"/>
                    <a:pt x="1494" y="261"/>
                  </a:cubicBezTo>
                  <a:cubicBezTo>
                    <a:pt x="1398" y="640"/>
                    <a:pt x="1262" y="1018"/>
                    <a:pt x="1076" y="1365"/>
                  </a:cubicBezTo>
                  <a:cubicBezTo>
                    <a:pt x="990" y="1512"/>
                    <a:pt x="887" y="1659"/>
                    <a:pt x="769" y="1785"/>
                  </a:cubicBezTo>
                  <a:cubicBezTo>
                    <a:pt x="717" y="1835"/>
                    <a:pt x="660" y="1887"/>
                    <a:pt x="598" y="1927"/>
                  </a:cubicBezTo>
                  <a:cubicBezTo>
                    <a:pt x="552" y="1950"/>
                    <a:pt x="512" y="1972"/>
                    <a:pt x="467" y="1984"/>
                  </a:cubicBezTo>
                  <a:cubicBezTo>
                    <a:pt x="428" y="1995"/>
                    <a:pt x="387" y="2000"/>
                    <a:pt x="347" y="2000"/>
                  </a:cubicBezTo>
                  <a:cubicBezTo>
                    <a:pt x="263" y="2000"/>
                    <a:pt x="182" y="1978"/>
                    <a:pt x="98" y="1966"/>
                  </a:cubicBezTo>
                  <a:cubicBezTo>
                    <a:pt x="80" y="1955"/>
                    <a:pt x="64" y="1950"/>
                    <a:pt x="40" y="1950"/>
                  </a:cubicBezTo>
                  <a:lnTo>
                    <a:pt x="30" y="1950"/>
                  </a:lnTo>
                  <a:cubicBezTo>
                    <a:pt x="19" y="1950"/>
                    <a:pt x="6" y="1955"/>
                    <a:pt x="1" y="1961"/>
                  </a:cubicBezTo>
                  <a:cubicBezTo>
                    <a:pt x="6" y="1978"/>
                    <a:pt x="6" y="2000"/>
                    <a:pt x="12" y="2018"/>
                  </a:cubicBezTo>
                  <a:cubicBezTo>
                    <a:pt x="12" y="2029"/>
                    <a:pt x="19" y="2040"/>
                    <a:pt x="24" y="2047"/>
                  </a:cubicBezTo>
                  <a:cubicBezTo>
                    <a:pt x="30" y="2074"/>
                    <a:pt x="40" y="2103"/>
                    <a:pt x="53" y="2131"/>
                  </a:cubicBezTo>
                  <a:cubicBezTo>
                    <a:pt x="58" y="2137"/>
                    <a:pt x="58" y="2142"/>
                    <a:pt x="64" y="2149"/>
                  </a:cubicBezTo>
                  <a:cubicBezTo>
                    <a:pt x="64" y="2154"/>
                    <a:pt x="69" y="2160"/>
                    <a:pt x="75" y="2165"/>
                  </a:cubicBezTo>
                  <a:cubicBezTo>
                    <a:pt x="87" y="2188"/>
                    <a:pt x="109" y="2217"/>
                    <a:pt x="132" y="2239"/>
                  </a:cubicBezTo>
                  <a:cubicBezTo>
                    <a:pt x="132" y="2244"/>
                    <a:pt x="137" y="2251"/>
                    <a:pt x="143" y="2251"/>
                  </a:cubicBezTo>
                  <a:cubicBezTo>
                    <a:pt x="211" y="2302"/>
                    <a:pt x="285" y="2341"/>
                    <a:pt x="365" y="2370"/>
                  </a:cubicBezTo>
                  <a:cubicBezTo>
                    <a:pt x="371" y="2375"/>
                    <a:pt x="376" y="2375"/>
                    <a:pt x="387" y="2375"/>
                  </a:cubicBezTo>
                  <a:cubicBezTo>
                    <a:pt x="421" y="2388"/>
                    <a:pt x="455" y="2388"/>
                    <a:pt x="496" y="2393"/>
                  </a:cubicBezTo>
                  <a:cubicBezTo>
                    <a:pt x="541" y="2393"/>
                    <a:pt x="586" y="2388"/>
                    <a:pt x="632" y="2375"/>
                  </a:cubicBezTo>
                  <a:cubicBezTo>
                    <a:pt x="649" y="2375"/>
                    <a:pt x="666" y="2370"/>
                    <a:pt x="683" y="2364"/>
                  </a:cubicBezTo>
                  <a:cubicBezTo>
                    <a:pt x="751" y="2347"/>
                    <a:pt x="814" y="2325"/>
                    <a:pt x="876" y="2291"/>
                  </a:cubicBezTo>
                  <a:cubicBezTo>
                    <a:pt x="921" y="2262"/>
                    <a:pt x="966" y="2228"/>
                    <a:pt x="1007" y="2194"/>
                  </a:cubicBezTo>
                  <a:cubicBezTo>
                    <a:pt x="1013" y="2188"/>
                    <a:pt x="1024" y="2183"/>
                    <a:pt x="1029" y="2176"/>
                  </a:cubicBezTo>
                  <a:cubicBezTo>
                    <a:pt x="1041" y="2165"/>
                    <a:pt x="1047" y="2160"/>
                    <a:pt x="1058" y="2149"/>
                  </a:cubicBezTo>
                  <a:cubicBezTo>
                    <a:pt x="1103" y="2097"/>
                    <a:pt x="1149" y="2034"/>
                    <a:pt x="1200" y="1955"/>
                  </a:cubicBezTo>
                  <a:cubicBezTo>
                    <a:pt x="1239" y="1892"/>
                    <a:pt x="1273" y="1830"/>
                    <a:pt x="1302" y="1762"/>
                  </a:cubicBezTo>
                  <a:cubicBezTo>
                    <a:pt x="1331" y="1699"/>
                    <a:pt x="1359" y="1637"/>
                    <a:pt x="1382" y="1569"/>
                  </a:cubicBezTo>
                  <a:cubicBezTo>
                    <a:pt x="1404" y="1507"/>
                    <a:pt x="1427" y="1438"/>
                    <a:pt x="1451" y="1370"/>
                  </a:cubicBezTo>
                  <a:cubicBezTo>
                    <a:pt x="1490" y="1228"/>
                    <a:pt x="1524" y="1080"/>
                    <a:pt x="1553" y="921"/>
                  </a:cubicBezTo>
                  <a:cubicBezTo>
                    <a:pt x="1569" y="830"/>
                    <a:pt x="1587" y="733"/>
                    <a:pt x="1598" y="631"/>
                  </a:cubicBezTo>
                  <a:cubicBezTo>
                    <a:pt x="1614" y="512"/>
                    <a:pt x="1627" y="387"/>
                    <a:pt x="1637" y="251"/>
                  </a:cubicBezTo>
                  <a:cubicBezTo>
                    <a:pt x="1643" y="199"/>
                    <a:pt x="1648" y="143"/>
                    <a:pt x="1655" y="86"/>
                  </a:cubicBezTo>
                  <a:lnTo>
                    <a:pt x="1661" y="6"/>
                  </a:lnTo>
                  <a:lnTo>
                    <a:pt x="1655"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3" name="Google Shape;2981;p40"/>
            <p:cNvSpPr>
              <a:spLocks noChangeArrowheads="1"/>
            </p:cNvSpPr>
            <p:nvPr/>
          </p:nvSpPr>
          <p:spPr bwMode="auto">
            <a:xfrm>
              <a:off x="7055755" y="1709762"/>
              <a:ext cx="110171" cy="149353"/>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4" name="Google Shape;2982;p40"/>
            <p:cNvSpPr>
              <a:spLocks noChangeArrowheads="1"/>
            </p:cNvSpPr>
            <p:nvPr/>
          </p:nvSpPr>
          <p:spPr bwMode="auto">
            <a:xfrm>
              <a:off x="7063955" y="1719173"/>
              <a:ext cx="91956" cy="131358"/>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5" name="Google Shape;2983;p40"/>
            <p:cNvSpPr>
              <a:spLocks noChangeArrowheads="1"/>
            </p:cNvSpPr>
            <p:nvPr/>
          </p:nvSpPr>
          <p:spPr bwMode="auto">
            <a:xfrm>
              <a:off x="7085803" y="1849872"/>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6" name="Google Shape;2984;p40"/>
            <p:cNvSpPr>
              <a:spLocks noChangeArrowheads="1"/>
            </p:cNvSpPr>
            <p:nvPr/>
          </p:nvSpPr>
          <p:spPr bwMode="auto">
            <a:xfrm>
              <a:off x="7084592" y="1713835"/>
              <a:ext cx="80730" cy="137962"/>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7" name="Google Shape;2985;p40"/>
            <p:cNvSpPr>
              <a:spLocks noChangeArrowheads="1"/>
            </p:cNvSpPr>
            <p:nvPr/>
          </p:nvSpPr>
          <p:spPr bwMode="auto">
            <a:xfrm>
              <a:off x="7064561" y="1826703"/>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8" name="Google Shape;2986;p40"/>
            <p:cNvSpPr>
              <a:spLocks noChangeArrowheads="1"/>
            </p:cNvSpPr>
            <p:nvPr/>
          </p:nvSpPr>
          <p:spPr bwMode="auto">
            <a:xfrm>
              <a:off x="7060763" y="1826703"/>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79" name="Google Shape;2987;p40"/>
            <p:cNvSpPr>
              <a:spLocks noChangeArrowheads="1"/>
            </p:cNvSpPr>
            <p:nvPr/>
          </p:nvSpPr>
          <p:spPr bwMode="auto">
            <a:xfrm>
              <a:off x="7064561" y="1719173"/>
              <a:ext cx="91351" cy="131358"/>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0" name="Google Shape;2988;p40"/>
            <p:cNvSpPr>
              <a:spLocks noChangeArrowheads="1"/>
            </p:cNvSpPr>
            <p:nvPr/>
          </p:nvSpPr>
          <p:spPr bwMode="auto">
            <a:xfrm>
              <a:off x="8303772" y="1283272"/>
              <a:ext cx="110171" cy="149188"/>
            </a:xfrm>
            <a:custGeom>
              <a:avLst/>
              <a:gdLst>
                <a:gd name="T0" fmla="*/ 0 w 2002"/>
                <a:gd name="T1" fmla="*/ 0 h 2711"/>
                <a:gd name="T2" fmla="*/ 2002 w 2002"/>
                <a:gd name="T3" fmla="*/ 2711 h 2711"/>
              </a:gdLst>
              <a:ahLst/>
              <a:cxnLst/>
              <a:rect l="T0" t="T1" r="T2" b="T3"/>
              <a:pathLst>
                <a:path w="2002" h="2711" extrusionOk="0">
                  <a:moveTo>
                    <a:pt x="1820" y="164"/>
                  </a:moveTo>
                  <a:lnTo>
                    <a:pt x="1820" y="171"/>
                  </a:lnTo>
                  <a:lnTo>
                    <a:pt x="1814" y="250"/>
                  </a:lnTo>
                  <a:cubicBezTo>
                    <a:pt x="1807" y="307"/>
                    <a:pt x="1802" y="358"/>
                    <a:pt x="1796" y="415"/>
                  </a:cubicBezTo>
                  <a:cubicBezTo>
                    <a:pt x="1786" y="551"/>
                    <a:pt x="1773" y="675"/>
                    <a:pt x="1757" y="795"/>
                  </a:cubicBezTo>
                  <a:cubicBezTo>
                    <a:pt x="1723" y="1068"/>
                    <a:pt x="1678" y="1307"/>
                    <a:pt x="1610" y="1535"/>
                  </a:cubicBezTo>
                  <a:cubicBezTo>
                    <a:pt x="1547" y="1756"/>
                    <a:pt x="1461" y="1949"/>
                    <a:pt x="1359" y="2114"/>
                  </a:cubicBezTo>
                  <a:cubicBezTo>
                    <a:pt x="1303" y="2210"/>
                    <a:pt x="1251" y="2278"/>
                    <a:pt x="1188" y="2341"/>
                  </a:cubicBezTo>
                  <a:cubicBezTo>
                    <a:pt x="1138" y="2380"/>
                    <a:pt x="1086" y="2421"/>
                    <a:pt x="1036" y="2455"/>
                  </a:cubicBezTo>
                  <a:cubicBezTo>
                    <a:pt x="973" y="2489"/>
                    <a:pt x="910" y="2511"/>
                    <a:pt x="842" y="2529"/>
                  </a:cubicBezTo>
                  <a:cubicBezTo>
                    <a:pt x="779" y="2545"/>
                    <a:pt x="716" y="2551"/>
                    <a:pt x="655" y="2551"/>
                  </a:cubicBezTo>
                  <a:cubicBezTo>
                    <a:pt x="603" y="2551"/>
                    <a:pt x="546" y="2545"/>
                    <a:pt x="495" y="2529"/>
                  </a:cubicBezTo>
                  <a:cubicBezTo>
                    <a:pt x="456" y="2516"/>
                    <a:pt x="416" y="2500"/>
                    <a:pt x="388" y="2477"/>
                  </a:cubicBezTo>
                  <a:cubicBezTo>
                    <a:pt x="348" y="2455"/>
                    <a:pt x="320" y="2432"/>
                    <a:pt x="291" y="2403"/>
                  </a:cubicBezTo>
                  <a:cubicBezTo>
                    <a:pt x="262" y="2375"/>
                    <a:pt x="239" y="2341"/>
                    <a:pt x="223" y="2312"/>
                  </a:cubicBezTo>
                  <a:cubicBezTo>
                    <a:pt x="200" y="2272"/>
                    <a:pt x="183" y="2227"/>
                    <a:pt x="171" y="2182"/>
                  </a:cubicBezTo>
                  <a:cubicBezTo>
                    <a:pt x="160" y="2120"/>
                    <a:pt x="149" y="2051"/>
                    <a:pt x="149" y="1983"/>
                  </a:cubicBezTo>
                  <a:cubicBezTo>
                    <a:pt x="155" y="1897"/>
                    <a:pt x="171" y="1807"/>
                    <a:pt x="194" y="1721"/>
                  </a:cubicBezTo>
                  <a:cubicBezTo>
                    <a:pt x="223" y="1619"/>
                    <a:pt x="268" y="1511"/>
                    <a:pt x="330" y="1409"/>
                  </a:cubicBezTo>
                  <a:cubicBezTo>
                    <a:pt x="416" y="1278"/>
                    <a:pt x="530" y="1142"/>
                    <a:pt x="671" y="1005"/>
                  </a:cubicBezTo>
                  <a:cubicBezTo>
                    <a:pt x="831" y="853"/>
                    <a:pt x="1018" y="704"/>
                    <a:pt x="1280" y="528"/>
                  </a:cubicBezTo>
                  <a:cubicBezTo>
                    <a:pt x="1376" y="460"/>
                    <a:pt x="1473" y="392"/>
                    <a:pt x="1576" y="329"/>
                  </a:cubicBezTo>
                  <a:lnTo>
                    <a:pt x="1626" y="295"/>
                  </a:lnTo>
                  <a:cubicBezTo>
                    <a:pt x="1689" y="250"/>
                    <a:pt x="1751" y="210"/>
                    <a:pt x="1814" y="171"/>
                  </a:cubicBezTo>
                  <a:lnTo>
                    <a:pt x="1820" y="164"/>
                  </a:lnTo>
                  <a:close/>
                  <a:moveTo>
                    <a:pt x="1917" y="0"/>
                  </a:moveTo>
                  <a:cubicBezTo>
                    <a:pt x="1888" y="0"/>
                    <a:pt x="1859" y="11"/>
                    <a:pt x="1842" y="34"/>
                  </a:cubicBezTo>
                  <a:cubicBezTo>
                    <a:pt x="1831" y="34"/>
                    <a:pt x="1820" y="40"/>
                    <a:pt x="1807" y="45"/>
                  </a:cubicBezTo>
                  <a:cubicBezTo>
                    <a:pt x="1621" y="176"/>
                    <a:pt x="1427" y="295"/>
                    <a:pt x="1235" y="420"/>
                  </a:cubicBezTo>
                  <a:cubicBezTo>
                    <a:pt x="1030" y="562"/>
                    <a:pt x="826" y="710"/>
                    <a:pt x="637" y="880"/>
                  </a:cubicBezTo>
                  <a:cubicBezTo>
                    <a:pt x="456" y="1040"/>
                    <a:pt x="291" y="1221"/>
                    <a:pt x="178" y="1438"/>
                  </a:cubicBezTo>
                  <a:cubicBezTo>
                    <a:pt x="58" y="1637"/>
                    <a:pt x="0" y="1876"/>
                    <a:pt x="18" y="2107"/>
                  </a:cubicBezTo>
                  <a:cubicBezTo>
                    <a:pt x="35" y="2301"/>
                    <a:pt x="126" y="2489"/>
                    <a:pt x="291" y="2597"/>
                  </a:cubicBezTo>
                  <a:cubicBezTo>
                    <a:pt x="405" y="2677"/>
                    <a:pt x="544" y="2710"/>
                    <a:pt x="683" y="2710"/>
                  </a:cubicBezTo>
                  <a:cubicBezTo>
                    <a:pt x="731" y="2710"/>
                    <a:pt x="779" y="2707"/>
                    <a:pt x="826" y="2699"/>
                  </a:cubicBezTo>
                  <a:cubicBezTo>
                    <a:pt x="921" y="2681"/>
                    <a:pt x="1012" y="2647"/>
                    <a:pt x="1098" y="2602"/>
                  </a:cubicBezTo>
                  <a:cubicBezTo>
                    <a:pt x="1194" y="2557"/>
                    <a:pt x="1274" y="2489"/>
                    <a:pt x="1348" y="2414"/>
                  </a:cubicBezTo>
                  <a:cubicBezTo>
                    <a:pt x="1387" y="2375"/>
                    <a:pt x="1421" y="2335"/>
                    <a:pt x="1450" y="2290"/>
                  </a:cubicBezTo>
                  <a:cubicBezTo>
                    <a:pt x="1490" y="2227"/>
                    <a:pt x="1529" y="2165"/>
                    <a:pt x="1563" y="2102"/>
                  </a:cubicBezTo>
                  <a:cubicBezTo>
                    <a:pt x="1631" y="1978"/>
                    <a:pt x="1689" y="1847"/>
                    <a:pt x="1734" y="1716"/>
                  </a:cubicBezTo>
                  <a:cubicBezTo>
                    <a:pt x="1825" y="1454"/>
                    <a:pt x="1882" y="1181"/>
                    <a:pt x="1922" y="909"/>
                  </a:cubicBezTo>
                  <a:cubicBezTo>
                    <a:pt x="1944" y="772"/>
                    <a:pt x="1956" y="630"/>
                    <a:pt x="1972" y="494"/>
                  </a:cubicBezTo>
                  <a:cubicBezTo>
                    <a:pt x="1985" y="363"/>
                    <a:pt x="1996" y="232"/>
                    <a:pt x="2001" y="103"/>
                  </a:cubicBezTo>
                  <a:cubicBezTo>
                    <a:pt x="2001" y="79"/>
                    <a:pt x="2001" y="56"/>
                    <a:pt x="1985" y="34"/>
                  </a:cubicBezTo>
                  <a:cubicBezTo>
                    <a:pt x="1972" y="17"/>
                    <a:pt x="1951" y="6"/>
                    <a:pt x="192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1" name="Google Shape;2989;p40"/>
            <p:cNvSpPr>
              <a:spLocks noChangeArrowheads="1"/>
            </p:cNvSpPr>
            <p:nvPr/>
          </p:nvSpPr>
          <p:spPr bwMode="auto">
            <a:xfrm>
              <a:off x="8311972" y="1292297"/>
              <a:ext cx="91956" cy="131358"/>
            </a:xfrm>
            <a:custGeom>
              <a:avLst/>
              <a:gdLst>
                <a:gd name="T0" fmla="*/ 0 w 1671"/>
                <a:gd name="T1" fmla="*/ 0 h 2387"/>
                <a:gd name="T2" fmla="*/ 1671 w 1671"/>
                <a:gd name="T3" fmla="*/ 2387 h 2387"/>
              </a:gdLst>
              <a:ahLst/>
              <a:cxnLst/>
              <a:rect l="T0" t="T1" r="T2" b="T3"/>
              <a:pathLst>
                <a:path w="1671" h="2387" extrusionOk="0">
                  <a:moveTo>
                    <a:pt x="1671" y="0"/>
                  </a:moveTo>
                  <a:lnTo>
                    <a:pt x="1665" y="7"/>
                  </a:lnTo>
                  <a:cubicBezTo>
                    <a:pt x="1602" y="46"/>
                    <a:pt x="1540" y="86"/>
                    <a:pt x="1477" y="131"/>
                  </a:cubicBezTo>
                  <a:lnTo>
                    <a:pt x="1427" y="165"/>
                  </a:lnTo>
                  <a:cubicBezTo>
                    <a:pt x="1324" y="228"/>
                    <a:pt x="1227" y="296"/>
                    <a:pt x="1131" y="364"/>
                  </a:cubicBezTo>
                  <a:cubicBezTo>
                    <a:pt x="869" y="540"/>
                    <a:pt x="682" y="689"/>
                    <a:pt x="522" y="841"/>
                  </a:cubicBezTo>
                  <a:cubicBezTo>
                    <a:pt x="381" y="978"/>
                    <a:pt x="267" y="1114"/>
                    <a:pt x="181" y="1245"/>
                  </a:cubicBezTo>
                  <a:cubicBezTo>
                    <a:pt x="119" y="1347"/>
                    <a:pt x="74" y="1455"/>
                    <a:pt x="45" y="1557"/>
                  </a:cubicBezTo>
                  <a:cubicBezTo>
                    <a:pt x="16" y="1643"/>
                    <a:pt x="6" y="1733"/>
                    <a:pt x="0" y="1819"/>
                  </a:cubicBezTo>
                  <a:cubicBezTo>
                    <a:pt x="0" y="1887"/>
                    <a:pt x="11" y="1956"/>
                    <a:pt x="22" y="2018"/>
                  </a:cubicBezTo>
                  <a:cubicBezTo>
                    <a:pt x="34" y="2063"/>
                    <a:pt x="51" y="2108"/>
                    <a:pt x="74" y="2148"/>
                  </a:cubicBezTo>
                  <a:cubicBezTo>
                    <a:pt x="90" y="2177"/>
                    <a:pt x="113" y="2211"/>
                    <a:pt x="142" y="2239"/>
                  </a:cubicBezTo>
                  <a:cubicBezTo>
                    <a:pt x="171" y="2268"/>
                    <a:pt x="199" y="2291"/>
                    <a:pt x="239" y="2313"/>
                  </a:cubicBezTo>
                  <a:cubicBezTo>
                    <a:pt x="267" y="2336"/>
                    <a:pt x="307" y="2352"/>
                    <a:pt x="346" y="2365"/>
                  </a:cubicBezTo>
                  <a:cubicBezTo>
                    <a:pt x="397" y="2381"/>
                    <a:pt x="454" y="2387"/>
                    <a:pt x="506" y="2387"/>
                  </a:cubicBezTo>
                  <a:cubicBezTo>
                    <a:pt x="567" y="2387"/>
                    <a:pt x="630" y="2381"/>
                    <a:pt x="693" y="2365"/>
                  </a:cubicBezTo>
                  <a:cubicBezTo>
                    <a:pt x="761" y="2347"/>
                    <a:pt x="824" y="2325"/>
                    <a:pt x="887" y="2291"/>
                  </a:cubicBezTo>
                  <a:cubicBezTo>
                    <a:pt x="937" y="2257"/>
                    <a:pt x="989" y="2216"/>
                    <a:pt x="1039" y="2177"/>
                  </a:cubicBezTo>
                  <a:cubicBezTo>
                    <a:pt x="1102" y="2114"/>
                    <a:pt x="1154" y="2046"/>
                    <a:pt x="1215" y="1950"/>
                  </a:cubicBezTo>
                  <a:cubicBezTo>
                    <a:pt x="1312" y="1785"/>
                    <a:pt x="1392" y="1592"/>
                    <a:pt x="1461" y="1371"/>
                  </a:cubicBezTo>
                  <a:cubicBezTo>
                    <a:pt x="1529" y="1143"/>
                    <a:pt x="1574" y="904"/>
                    <a:pt x="1608" y="631"/>
                  </a:cubicBezTo>
                  <a:cubicBezTo>
                    <a:pt x="1624" y="511"/>
                    <a:pt x="1637" y="387"/>
                    <a:pt x="1647" y="251"/>
                  </a:cubicBezTo>
                  <a:cubicBezTo>
                    <a:pt x="1653" y="199"/>
                    <a:pt x="1658" y="143"/>
                    <a:pt x="1665" y="86"/>
                  </a:cubicBezTo>
                  <a:lnTo>
                    <a:pt x="1671" y="7"/>
                  </a:ln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2" name="Google Shape;2990;p40"/>
            <p:cNvSpPr>
              <a:spLocks noChangeArrowheads="1"/>
            </p:cNvSpPr>
            <p:nvPr/>
          </p:nvSpPr>
          <p:spPr bwMode="auto">
            <a:xfrm>
              <a:off x="8402610" y="1297029"/>
              <a:ext cx="1046" cy="9080"/>
            </a:xfrm>
            <a:custGeom>
              <a:avLst/>
              <a:gdLst>
                <a:gd name="T0" fmla="*/ 0 w 19"/>
                <a:gd name="T1" fmla="*/ 0 h 165"/>
                <a:gd name="T2" fmla="*/ 19 w 19"/>
                <a:gd name="T3" fmla="*/ 165 h 165"/>
              </a:gdLst>
              <a:ahLst/>
              <a:cxnLst/>
              <a:rect l="T0" t="T1" r="T2" b="T3"/>
              <a:pathLst>
                <a:path w="19" h="165" extrusionOk="0">
                  <a:moveTo>
                    <a:pt x="18" y="1"/>
                  </a:moveTo>
                  <a:lnTo>
                    <a:pt x="18" y="1"/>
                  </a:lnTo>
                  <a:cubicBezTo>
                    <a:pt x="11" y="58"/>
                    <a:pt x="6" y="108"/>
                    <a:pt x="0" y="165"/>
                  </a:cubicBezTo>
                  <a:cubicBezTo>
                    <a:pt x="6" y="113"/>
                    <a:pt x="11" y="58"/>
                    <a:pt x="1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3" name="Google Shape;2991;p40"/>
            <p:cNvSpPr>
              <a:spLocks noChangeArrowheads="1"/>
            </p:cNvSpPr>
            <p:nvPr/>
          </p:nvSpPr>
          <p:spPr bwMode="auto">
            <a:xfrm>
              <a:off x="8332609" y="1287014"/>
              <a:ext cx="80730" cy="137907"/>
            </a:xfrm>
            <a:custGeom>
              <a:avLst/>
              <a:gdLst>
                <a:gd name="T0" fmla="*/ 0 w 1467"/>
                <a:gd name="T1" fmla="*/ 0 h 2506"/>
                <a:gd name="T2" fmla="*/ 1467 w 1467"/>
                <a:gd name="T3" fmla="*/ 2506 h 2506"/>
              </a:gdLst>
              <a:ahLst/>
              <a:cxnLst/>
              <a:rect l="T0" t="T1" r="T2" b="T3"/>
              <a:pathLst>
                <a:path w="1467" h="2506" extrusionOk="0">
                  <a:moveTo>
                    <a:pt x="0" y="2466"/>
                  </a:moveTo>
                  <a:lnTo>
                    <a:pt x="0" y="2466"/>
                  </a:lnTo>
                  <a:cubicBezTo>
                    <a:pt x="3" y="2467"/>
                    <a:pt x="7" y="2469"/>
                    <a:pt x="10" y="2470"/>
                  </a:cubicBezTo>
                  <a:cubicBezTo>
                    <a:pt x="7" y="2468"/>
                    <a:pt x="3" y="2466"/>
                    <a:pt x="0" y="2466"/>
                  </a:cubicBezTo>
                  <a:close/>
                  <a:moveTo>
                    <a:pt x="10" y="2470"/>
                  </a:moveTo>
                  <a:lnTo>
                    <a:pt x="10" y="2470"/>
                  </a:lnTo>
                  <a:cubicBezTo>
                    <a:pt x="12" y="2471"/>
                    <a:pt x="13" y="2471"/>
                    <a:pt x="15" y="2472"/>
                  </a:cubicBezTo>
                  <a:cubicBezTo>
                    <a:pt x="13" y="2471"/>
                    <a:pt x="12" y="2470"/>
                    <a:pt x="10" y="2470"/>
                  </a:cubicBezTo>
                  <a:close/>
                  <a:moveTo>
                    <a:pt x="1312" y="1"/>
                  </a:moveTo>
                  <a:cubicBezTo>
                    <a:pt x="1244" y="1"/>
                    <a:pt x="1193" y="56"/>
                    <a:pt x="1181" y="125"/>
                  </a:cubicBezTo>
                  <a:cubicBezTo>
                    <a:pt x="1176" y="142"/>
                    <a:pt x="1170" y="164"/>
                    <a:pt x="1170" y="182"/>
                  </a:cubicBezTo>
                  <a:cubicBezTo>
                    <a:pt x="1210" y="153"/>
                    <a:pt x="1249" y="125"/>
                    <a:pt x="1290" y="103"/>
                  </a:cubicBezTo>
                  <a:lnTo>
                    <a:pt x="1296" y="96"/>
                  </a:lnTo>
                  <a:lnTo>
                    <a:pt x="1296" y="103"/>
                  </a:lnTo>
                  <a:lnTo>
                    <a:pt x="1290" y="182"/>
                  </a:lnTo>
                  <a:cubicBezTo>
                    <a:pt x="1283" y="239"/>
                    <a:pt x="1278" y="290"/>
                    <a:pt x="1272" y="347"/>
                  </a:cubicBezTo>
                  <a:cubicBezTo>
                    <a:pt x="1262" y="483"/>
                    <a:pt x="1249" y="607"/>
                    <a:pt x="1233" y="727"/>
                  </a:cubicBezTo>
                  <a:cubicBezTo>
                    <a:pt x="1222" y="830"/>
                    <a:pt x="1204" y="927"/>
                    <a:pt x="1188" y="1023"/>
                  </a:cubicBezTo>
                  <a:cubicBezTo>
                    <a:pt x="1159" y="1176"/>
                    <a:pt x="1125" y="1323"/>
                    <a:pt x="1086" y="1467"/>
                  </a:cubicBezTo>
                  <a:cubicBezTo>
                    <a:pt x="1068" y="1528"/>
                    <a:pt x="1052" y="1585"/>
                    <a:pt x="1028" y="1643"/>
                  </a:cubicBezTo>
                  <a:cubicBezTo>
                    <a:pt x="1000" y="1716"/>
                    <a:pt x="971" y="1784"/>
                    <a:pt x="942" y="1853"/>
                  </a:cubicBezTo>
                  <a:cubicBezTo>
                    <a:pt x="908" y="1921"/>
                    <a:pt x="874" y="1983"/>
                    <a:pt x="840" y="2046"/>
                  </a:cubicBezTo>
                  <a:cubicBezTo>
                    <a:pt x="790" y="2131"/>
                    <a:pt x="738" y="2193"/>
                    <a:pt x="693" y="2244"/>
                  </a:cubicBezTo>
                  <a:cubicBezTo>
                    <a:pt x="682" y="2251"/>
                    <a:pt x="677" y="2262"/>
                    <a:pt x="664" y="2273"/>
                  </a:cubicBezTo>
                  <a:cubicBezTo>
                    <a:pt x="659" y="2278"/>
                    <a:pt x="648" y="2285"/>
                    <a:pt x="642" y="2290"/>
                  </a:cubicBezTo>
                  <a:cubicBezTo>
                    <a:pt x="602" y="2330"/>
                    <a:pt x="557" y="2358"/>
                    <a:pt x="512" y="2387"/>
                  </a:cubicBezTo>
                  <a:cubicBezTo>
                    <a:pt x="449" y="2421"/>
                    <a:pt x="386" y="2443"/>
                    <a:pt x="318" y="2461"/>
                  </a:cubicBezTo>
                  <a:cubicBezTo>
                    <a:pt x="302" y="2466"/>
                    <a:pt x="284" y="2472"/>
                    <a:pt x="267" y="2472"/>
                  </a:cubicBezTo>
                  <a:cubicBezTo>
                    <a:pt x="221" y="2483"/>
                    <a:pt x="176" y="2483"/>
                    <a:pt x="131" y="2483"/>
                  </a:cubicBezTo>
                  <a:cubicBezTo>
                    <a:pt x="90" y="2483"/>
                    <a:pt x="51" y="2477"/>
                    <a:pt x="16" y="2472"/>
                  </a:cubicBezTo>
                  <a:cubicBezTo>
                    <a:pt x="16" y="2472"/>
                    <a:pt x="15" y="2472"/>
                    <a:pt x="15" y="2472"/>
                  </a:cubicBezTo>
                  <a:cubicBezTo>
                    <a:pt x="74" y="2492"/>
                    <a:pt x="136" y="2506"/>
                    <a:pt x="199" y="2506"/>
                  </a:cubicBezTo>
                  <a:lnTo>
                    <a:pt x="216" y="2506"/>
                  </a:lnTo>
                  <a:cubicBezTo>
                    <a:pt x="302" y="2506"/>
                    <a:pt x="386" y="2489"/>
                    <a:pt x="465" y="2448"/>
                  </a:cubicBezTo>
                  <a:cubicBezTo>
                    <a:pt x="551" y="2409"/>
                    <a:pt x="630" y="2358"/>
                    <a:pt x="693" y="2296"/>
                  </a:cubicBezTo>
                  <a:cubicBezTo>
                    <a:pt x="772" y="2222"/>
                    <a:pt x="840" y="2148"/>
                    <a:pt x="897" y="2063"/>
                  </a:cubicBezTo>
                  <a:cubicBezTo>
                    <a:pt x="960" y="1971"/>
                    <a:pt x="1017" y="1869"/>
                    <a:pt x="1062" y="1767"/>
                  </a:cubicBezTo>
                  <a:cubicBezTo>
                    <a:pt x="1154" y="1585"/>
                    <a:pt x="1222" y="1386"/>
                    <a:pt x="1272" y="1187"/>
                  </a:cubicBezTo>
                  <a:cubicBezTo>
                    <a:pt x="1296" y="1113"/>
                    <a:pt x="1312" y="1034"/>
                    <a:pt x="1330" y="961"/>
                  </a:cubicBezTo>
                  <a:cubicBezTo>
                    <a:pt x="1335" y="914"/>
                    <a:pt x="1312" y="875"/>
                    <a:pt x="1278" y="846"/>
                  </a:cubicBezTo>
                  <a:cubicBezTo>
                    <a:pt x="1290" y="801"/>
                    <a:pt x="1307" y="756"/>
                    <a:pt x="1324" y="710"/>
                  </a:cubicBezTo>
                  <a:cubicBezTo>
                    <a:pt x="1375" y="528"/>
                    <a:pt x="1420" y="341"/>
                    <a:pt x="1454" y="153"/>
                  </a:cubicBezTo>
                  <a:cubicBezTo>
                    <a:pt x="1466" y="80"/>
                    <a:pt x="1403" y="11"/>
                    <a:pt x="133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4" name="Google Shape;2992;p40"/>
            <p:cNvSpPr>
              <a:spLocks noChangeArrowheads="1"/>
            </p:cNvSpPr>
            <p:nvPr/>
          </p:nvSpPr>
          <p:spPr bwMode="auto">
            <a:xfrm>
              <a:off x="8312522" y="1399882"/>
              <a:ext cx="7869" cy="16289"/>
            </a:xfrm>
            <a:custGeom>
              <a:avLst/>
              <a:gdLst>
                <a:gd name="T0" fmla="*/ 0 w 143"/>
                <a:gd name="T1" fmla="*/ 0 h 296"/>
                <a:gd name="T2" fmla="*/ 143 w 143"/>
                <a:gd name="T3" fmla="*/ 296 h 296"/>
              </a:gdLst>
              <a:ahLst/>
              <a:cxnLst/>
              <a:rect l="T0" t="T1" r="T2" b="T3"/>
              <a:pathLst>
                <a:path w="143" h="296" extrusionOk="0">
                  <a:moveTo>
                    <a:pt x="75" y="211"/>
                  </a:moveTo>
                  <a:cubicBezTo>
                    <a:pt x="92" y="234"/>
                    <a:pt x="109" y="261"/>
                    <a:pt x="132" y="284"/>
                  </a:cubicBezTo>
                  <a:cubicBezTo>
                    <a:pt x="137" y="290"/>
                    <a:pt x="137" y="290"/>
                    <a:pt x="143" y="295"/>
                  </a:cubicBezTo>
                  <a:cubicBezTo>
                    <a:pt x="137" y="290"/>
                    <a:pt x="137" y="290"/>
                    <a:pt x="132" y="284"/>
                  </a:cubicBezTo>
                  <a:cubicBezTo>
                    <a:pt x="109" y="261"/>
                    <a:pt x="92" y="234"/>
                    <a:pt x="75" y="211"/>
                  </a:cubicBezTo>
                  <a:close/>
                  <a:moveTo>
                    <a:pt x="24" y="91"/>
                  </a:moveTo>
                  <a:cubicBezTo>
                    <a:pt x="30" y="119"/>
                    <a:pt x="41" y="148"/>
                    <a:pt x="53" y="171"/>
                  </a:cubicBezTo>
                  <a:cubicBezTo>
                    <a:pt x="41" y="148"/>
                    <a:pt x="30" y="119"/>
                    <a:pt x="24" y="91"/>
                  </a:cubicBezTo>
                  <a:close/>
                  <a:moveTo>
                    <a:pt x="1" y="1"/>
                  </a:moveTo>
                  <a:lnTo>
                    <a:pt x="1" y="1"/>
                  </a:lnTo>
                  <a:lnTo>
                    <a:pt x="1"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5" name="Google Shape;2993;p40"/>
            <p:cNvSpPr>
              <a:spLocks noChangeArrowheads="1"/>
            </p:cNvSpPr>
            <p:nvPr/>
          </p:nvSpPr>
          <p:spPr bwMode="auto">
            <a:xfrm>
              <a:off x="8308780" y="1399882"/>
              <a:ext cx="11611" cy="16289"/>
            </a:xfrm>
            <a:custGeom>
              <a:avLst/>
              <a:gdLst>
                <a:gd name="T0" fmla="*/ 0 w 211"/>
                <a:gd name="T1" fmla="*/ 0 h 296"/>
                <a:gd name="T2" fmla="*/ 211 w 211"/>
                <a:gd name="T3" fmla="*/ 296 h 296"/>
              </a:gdLst>
              <a:ahLst/>
              <a:cxnLst/>
              <a:rect l="T0" t="T1" r="T2" b="T3"/>
              <a:pathLst>
                <a:path w="211" h="296" extrusionOk="0">
                  <a:moveTo>
                    <a:pt x="69" y="1"/>
                  </a:moveTo>
                  <a:cubicBezTo>
                    <a:pt x="53" y="12"/>
                    <a:pt x="40" y="22"/>
                    <a:pt x="29" y="35"/>
                  </a:cubicBezTo>
                  <a:cubicBezTo>
                    <a:pt x="1" y="74"/>
                    <a:pt x="1" y="153"/>
                    <a:pt x="53" y="182"/>
                  </a:cubicBezTo>
                  <a:cubicBezTo>
                    <a:pt x="58" y="182"/>
                    <a:pt x="64" y="187"/>
                    <a:pt x="69" y="187"/>
                  </a:cubicBezTo>
                  <a:cubicBezTo>
                    <a:pt x="103" y="234"/>
                    <a:pt x="155" y="268"/>
                    <a:pt x="205" y="295"/>
                  </a:cubicBezTo>
                  <a:lnTo>
                    <a:pt x="211" y="295"/>
                  </a:lnTo>
                  <a:cubicBezTo>
                    <a:pt x="205" y="290"/>
                    <a:pt x="205" y="290"/>
                    <a:pt x="200" y="284"/>
                  </a:cubicBezTo>
                  <a:cubicBezTo>
                    <a:pt x="177" y="261"/>
                    <a:pt x="160" y="234"/>
                    <a:pt x="143" y="211"/>
                  </a:cubicBezTo>
                  <a:cubicBezTo>
                    <a:pt x="137" y="205"/>
                    <a:pt x="137" y="200"/>
                    <a:pt x="132" y="193"/>
                  </a:cubicBezTo>
                  <a:cubicBezTo>
                    <a:pt x="126" y="187"/>
                    <a:pt x="126" y="177"/>
                    <a:pt x="121" y="171"/>
                  </a:cubicBezTo>
                  <a:cubicBezTo>
                    <a:pt x="109" y="148"/>
                    <a:pt x="98" y="119"/>
                    <a:pt x="92" y="91"/>
                  </a:cubicBezTo>
                  <a:cubicBezTo>
                    <a:pt x="87" y="80"/>
                    <a:pt x="87" y="69"/>
                    <a:pt x="80" y="63"/>
                  </a:cubicBezTo>
                  <a:cubicBezTo>
                    <a:pt x="80" y="46"/>
                    <a:pt x="74" y="22"/>
                    <a:pt x="69" y="6"/>
                  </a:cubicBezTo>
                  <a:lnTo>
                    <a:pt x="69" y="1"/>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6" name="Google Shape;2994;p40"/>
            <p:cNvSpPr>
              <a:spLocks noChangeArrowheads="1"/>
            </p:cNvSpPr>
            <p:nvPr/>
          </p:nvSpPr>
          <p:spPr bwMode="auto">
            <a:xfrm>
              <a:off x="8312522" y="1292297"/>
              <a:ext cx="91406" cy="131358"/>
            </a:xfrm>
            <a:custGeom>
              <a:avLst/>
              <a:gdLst>
                <a:gd name="T0" fmla="*/ 0 w 1661"/>
                <a:gd name="T1" fmla="*/ 0 h 2387"/>
                <a:gd name="T2" fmla="*/ 1661 w 1661"/>
                <a:gd name="T3" fmla="*/ 2387 h 2387"/>
              </a:gdLst>
              <a:ahLst/>
              <a:cxnLst/>
              <a:rect l="T0" t="T1" r="T2" b="T3"/>
              <a:pathLst>
                <a:path w="1661" h="2387" extrusionOk="0">
                  <a:moveTo>
                    <a:pt x="1661" y="0"/>
                  </a:moveTo>
                  <a:lnTo>
                    <a:pt x="1655" y="7"/>
                  </a:lnTo>
                  <a:cubicBezTo>
                    <a:pt x="1614" y="29"/>
                    <a:pt x="1575" y="57"/>
                    <a:pt x="1535" y="86"/>
                  </a:cubicBezTo>
                  <a:cubicBezTo>
                    <a:pt x="1524" y="136"/>
                    <a:pt x="1512" y="188"/>
                    <a:pt x="1501" y="239"/>
                  </a:cubicBezTo>
                  <a:cubicBezTo>
                    <a:pt x="1501" y="239"/>
                    <a:pt x="1501" y="239"/>
                    <a:pt x="1501" y="239"/>
                  </a:cubicBezTo>
                  <a:cubicBezTo>
                    <a:pt x="1501" y="239"/>
                    <a:pt x="1501" y="244"/>
                    <a:pt x="1497" y="249"/>
                  </a:cubicBezTo>
                  <a:cubicBezTo>
                    <a:pt x="1498" y="246"/>
                    <a:pt x="1499" y="243"/>
                    <a:pt x="1501" y="239"/>
                  </a:cubicBezTo>
                  <a:lnTo>
                    <a:pt x="1496" y="251"/>
                  </a:lnTo>
                  <a:cubicBezTo>
                    <a:pt x="1496" y="250"/>
                    <a:pt x="1497" y="250"/>
                    <a:pt x="1497" y="249"/>
                  </a:cubicBezTo>
                  <a:cubicBezTo>
                    <a:pt x="1496" y="255"/>
                    <a:pt x="1496" y="260"/>
                    <a:pt x="1496" y="267"/>
                  </a:cubicBezTo>
                  <a:lnTo>
                    <a:pt x="1496" y="251"/>
                  </a:lnTo>
                  <a:cubicBezTo>
                    <a:pt x="1399" y="637"/>
                    <a:pt x="1262" y="1012"/>
                    <a:pt x="1076" y="1358"/>
                  </a:cubicBezTo>
                  <a:cubicBezTo>
                    <a:pt x="990" y="1512"/>
                    <a:pt x="893" y="1660"/>
                    <a:pt x="769" y="1785"/>
                  </a:cubicBezTo>
                  <a:cubicBezTo>
                    <a:pt x="717" y="1836"/>
                    <a:pt x="660" y="1887"/>
                    <a:pt x="598" y="1927"/>
                  </a:cubicBezTo>
                  <a:cubicBezTo>
                    <a:pt x="557" y="1950"/>
                    <a:pt x="512" y="1967"/>
                    <a:pt x="467" y="1984"/>
                  </a:cubicBezTo>
                  <a:cubicBezTo>
                    <a:pt x="428" y="1995"/>
                    <a:pt x="387" y="2001"/>
                    <a:pt x="353" y="2001"/>
                  </a:cubicBezTo>
                  <a:cubicBezTo>
                    <a:pt x="263" y="2001"/>
                    <a:pt x="182" y="1977"/>
                    <a:pt x="98" y="1967"/>
                  </a:cubicBezTo>
                  <a:cubicBezTo>
                    <a:pt x="80" y="1956"/>
                    <a:pt x="64" y="1950"/>
                    <a:pt x="46" y="1950"/>
                  </a:cubicBezTo>
                  <a:lnTo>
                    <a:pt x="30" y="1950"/>
                  </a:lnTo>
                  <a:cubicBezTo>
                    <a:pt x="19" y="1950"/>
                    <a:pt x="12" y="1956"/>
                    <a:pt x="1" y="1956"/>
                  </a:cubicBezTo>
                  <a:lnTo>
                    <a:pt x="1" y="1961"/>
                  </a:lnTo>
                  <a:cubicBezTo>
                    <a:pt x="6" y="1977"/>
                    <a:pt x="12" y="2001"/>
                    <a:pt x="12" y="2018"/>
                  </a:cubicBezTo>
                  <a:cubicBezTo>
                    <a:pt x="19" y="2024"/>
                    <a:pt x="19" y="2035"/>
                    <a:pt x="24" y="2046"/>
                  </a:cubicBezTo>
                  <a:cubicBezTo>
                    <a:pt x="30" y="2074"/>
                    <a:pt x="41" y="2103"/>
                    <a:pt x="53" y="2126"/>
                  </a:cubicBezTo>
                  <a:cubicBezTo>
                    <a:pt x="58" y="2132"/>
                    <a:pt x="58" y="2142"/>
                    <a:pt x="64" y="2148"/>
                  </a:cubicBezTo>
                  <a:cubicBezTo>
                    <a:pt x="69" y="2155"/>
                    <a:pt x="69" y="2160"/>
                    <a:pt x="75" y="2166"/>
                  </a:cubicBezTo>
                  <a:cubicBezTo>
                    <a:pt x="92" y="2189"/>
                    <a:pt x="109" y="2216"/>
                    <a:pt x="132" y="2239"/>
                  </a:cubicBezTo>
                  <a:cubicBezTo>
                    <a:pt x="137" y="2245"/>
                    <a:pt x="137" y="2245"/>
                    <a:pt x="143" y="2250"/>
                  </a:cubicBezTo>
                  <a:cubicBezTo>
                    <a:pt x="211" y="2302"/>
                    <a:pt x="285" y="2342"/>
                    <a:pt x="365" y="2370"/>
                  </a:cubicBezTo>
                  <a:cubicBezTo>
                    <a:pt x="371" y="2370"/>
                    <a:pt x="376" y="2376"/>
                    <a:pt x="381" y="2376"/>
                  </a:cubicBezTo>
                  <a:cubicBezTo>
                    <a:pt x="416" y="2381"/>
                    <a:pt x="455" y="2387"/>
                    <a:pt x="496" y="2387"/>
                  </a:cubicBezTo>
                  <a:cubicBezTo>
                    <a:pt x="541" y="2387"/>
                    <a:pt x="586" y="2387"/>
                    <a:pt x="632" y="2376"/>
                  </a:cubicBezTo>
                  <a:cubicBezTo>
                    <a:pt x="649" y="2376"/>
                    <a:pt x="667" y="2370"/>
                    <a:pt x="683" y="2365"/>
                  </a:cubicBezTo>
                  <a:cubicBezTo>
                    <a:pt x="751" y="2347"/>
                    <a:pt x="814" y="2325"/>
                    <a:pt x="877" y="2291"/>
                  </a:cubicBezTo>
                  <a:cubicBezTo>
                    <a:pt x="922" y="2262"/>
                    <a:pt x="967" y="2234"/>
                    <a:pt x="1007" y="2194"/>
                  </a:cubicBezTo>
                  <a:cubicBezTo>
                    <a:pt x="1013" y="2189"/>
                    <a:pt x="1024" y="2182"/>
                    <a:pt x="1029" y="2177"/>
                  </a:cubicBezTo>
                  <a:cubicBezTo>
                    <a:pt x="1042" y="2166"/>
                    <a:pt x="1047" y="2155"/>
                    <a:pt x="1058" y="2148"/>
                  </a:cubicBezTo>
                  <a:cubicBezTo>
                    <a:pt x="1103" y="2097"/>
                    <a:pt x="1155" y="2035"/>
                    <a:pt x="1205" y="1950"/>
                  </a:cubicBezTo>
                  <a:cubicBezTo>
                    <a:pt x="1239" y="1887"/>
                    <a:pt x="1273" y="1825"/>
                    <a:pt x="1307" y="1757"/>
                  </a:cubicBezTo>
                  <a:cubicBezTo>
                    <a:pt x="1336" y="1688"/>
                    <a:pt x="1365" y="1620"/>
                    <a:pt x="1393" y="1547"/>
                  </a:cubicBezTo>
                  <a:cubicBezTo>
                    <a:pt x="1417" y="1489"/>
                    <a:pt x="1433" y="1432"/>
                    <a:pt x="1451" y="1371"/>
                  </a:cubicBezTo>
                  <a:cubicBezTo>
                    <a:pt x="1490" y="1227"/>
                    <a:pt x="1524" y="1080"/>
                    <a:pt x="1553" y="927"/>
                  </a:cubicBezTo>
                  <a:cubicBezTo>
                    <a:pt x="1569" y="831"/>
                    <a:pt x="1587" y="734"/>
                    <a:pt x="1598" y="631"/>
                  </a:cubicBezTo>
                  <a:cubicBezTo>
                    <a:pt x="1614" y="511"/>
                    <a:pt x="1627" y="387"/>
                    <a:pt x="1637" y="251"/>
                  </a:cubicBezTo>
                  <a:cubicBezTo>
                    <a:pt x="1643" y="199"/>
                    <a:pt x="1648" y="143"/>
                    <a:pt x="1655" y="86"/>
                  </a:cubicBezTo>
                  <a:lnTo>
                    <a:pt x="1661" y="7"/>
                  </a:lnTo>
                  <a:lnTo>
                    <a:pt x="1661"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7" name="Google Shape;2995;p40"/>
            <p:cNvSpPr>
              <a:spLocks noChangeArrowheads="1"/>
            </p:cNvSpPr>
            <p:nvPr/>
          </p:nvSpPr>
          <p:spPr bwMode="auto">
            <a:xfrm>
              <a:off x="6390638" y="1784495"/>
              <a:ext cx="110116" cy="149188"/>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8" name="Google Shape;2996;p40"/>
            <p:cNvSpPr>
              <a:spLocks noChangeArrowheads="1"/>
            </p:cNvSpPr>
            <p:nvPr/>
          </p:nvSpPr>
          <p:spPr bwMode="auto">
            <a:xfrm>
              <a:off x="6398783" y="1793575"/>
              <a:ext cx="91956" cy="131413"/>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89" name="Google Shape;2997;p40"/>
            <p:cNvSpPr>
              <a:spLocks noChangeArrowheads="1"/>
            </p:cNvSpPr>
            <p:nvPr/>
          </p:nvSpPr>
          <p:spPr bwMode="auto">
            <a:xfrm>
              <a:off x="6420961" y="1793575"/>
              <a:ext cx="69779" cy="131413"/>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0" name="Google Shape;2998;p40"/>
            <p:cNvSpPr>
              <a:spLocks noChangeArrowheads="1"/>
            </p:cNvSpPr>
            <p:nvPr/>
          </p:nvSpPr>
          <p:spPr bwMode="auto">
            <a:xfrm>
              <a:off x="6419420" y="1788292"/>
              <a:ext cx="80730" cy="137907"/>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1" name="Google Shape;2999;p40"/>
            <p:cNvSpPr>
              <a:spLocks noChangeArrowheads="1"/>
            </p:cNvSpPr>
            <p:nvPr/>
          </p:nvSpPr>
          <p:spPr bwMode="auto">
            <a:xfrm>
              <a:off x="6399388" y="1901160"/>
              <a:ext cx="7924" cy="16344"/>
            </a:xfrm>
            <a:custGeom>
              <a:avLst/>
              <a:gdLst>
                <a:gd name="T0" fmla="*/ 0 w 144"/>
                <a:gd name="T1" fmla="*/ 0 h 297"/>
                <a:gd name="T2" fmla="*/ 144 w 144"/>
                <a:gd name="T3" fmla="*/ 297 h 297"/>
              </a:gdLst>
              <a:ahLst/>
              <a:cxnLst/>
              <a:rect l="T0" t="T1" r="T2" b="T3"/>
              <a:pathLst>
                <a:path w="144" h="297" extrusionOk="0">
                  <a:moveTo>
                    <a:pt x="75" y="210"/>
                  </a:moveTo>
                  <a:cubicBezTo>
                    <a:pt x="92" y="233"/>
                    <a:pt x="109" y="262"/>
                    <a:pt x="131" y="284"/>
                  </a:cubicBezTo>
                  <a:cubicBezTo>
                    <a:pt x="137" y="289"/>
                    <a:pt x="137" y="289"/>
                    <a:pt x="143" y="296"/>
                  </a:cubicBezTo>
                  <a:cubicBezTo>
                    <a:pt x="137" y="289"/>
                    <a:pt x="137" y="289"/>
                    <a:pt x="131" y="284"/>
                  </a:cubicBezTo>
                  <a:cubicBezTo>
                    <a:pt x="109" y="262"/>
                    <a:pt x="92" y="233"/>
                    <a:pt x="75" y="210"/>
                  </a:cubicBezTo>
                  <a:close/>
                  <a:moveTo>
                    <a:pt x="23" y="85"/>
                  </a:moveTo>
                  <a:cubicBezTo>
                    <a:pt x="29" y="113"/>
                    <a:pt x="41" y="142"/>
                    <a:pt x="52" y="171"/>
                  </a:cubicBezTo>
                  <a:cubicBezTo>
                    <a:pt x="41" y="142"/>
                    <a:pt x="29" y="113"/>
                    <a:pt x="23" y="85"/>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2" name="Google Shape;3000;p40"/>
            <p:cNvSpPr>
              <a:spLocks noChangeArrowheads="1"/>
            </p:cNvSpPr>
            <p:nvPr/>
          </p:nvSpPr>
          <p:spPr bwMode="auto">
            <a:xfrm>
              <a:off x="6395591" y="1901160"/>
              <a:ext cx="11336" cy="15959"/>
            </a:xfrm>
            <a:custGeom>
              <a:avLst/>
              <a:gdLst>
                <a:gd name="T0" fmla="*/ 0 w 206"/>
                <a:gd name="T1" fmla="*/ 0 h 290"/>
                <a:gd name="T2" fmla="*/ 206 w 206"/>
                <a:gd name="T3" fmla="*/ 290 h 290"/>
              </a:gdLst>
              <a:ahLst/>
              <a:cxnLst/>
              <a:rect l="T0" t="T1" r="T2" b="T3"/>
              <a:pathLst>
                <a:path w="206" h="290" extrusionOk="0">
                  <a:moveTo>
                    <a:pt x="69" y="0"/>
                  </a:moveTo>
                  <a:cubicBezTo>
                    <a:pt x="53" y="11"/>
                    <a:pt x="42" y="23"/>
                    <a:pt x="30" y="34"/>
                  </a:cubicBezTo>
                  <a:cubicBezTo>
                    <a:pt x="1" y="74"/>
                    <a:pt x="1" y="147"/>
                    <a:pt x="53" y="182"/>
                  </a:cubicBezTo>
                  <a:cubicBezTo>
                    <a:pt x="58" y="182"/>
                    <a:pt x="64" y="187"/>
                    <a:pt x="64" y="187"/>
                  </a:cubicBezTo>
                  <a:cubicBezTo>
                    <a:pt x="103" y="233"/>
                    <a:pt x="155" y="267"/>
                    <a:pt x="206" y="289"/>
                  </a:cubicBezTo>
                  <a:cubicBezTo>
                    <a:pt x="204" y="288"/>
                    <a:pt x="203" y="286"/>
                    <a:pt x="200" y="284"/>
                  </a:cubicBezTo>
                  <a:cubicBezTo>
                    <a:pt x="178" y="262"/>
                    <a:pt x="161" y="233"/>
                    <a:pt x="144" y="210"/>
                  </a:cubicBezTo>
                  <a:cubicBezTo>
                    <a:pt x="137" y="205"/>
                    <a:pt x="137" y="199"/>
                    <a:pt x="132" y="187"/>
                  </a:cubicBezTo>
                  <a:cubicBezTo>
                    <a:pt x="126" y="182"/>
                    <a:pt x="126" y="176"/>
                    <a:pt x="121" y="171"/>
                  </a:cubicBezTo>
                  <a:cubicBezTo>
                    <a:pt x="110" y="142"/>
                    <a:pt x="98" y="113"/>
                    <a:pt x="92" y="85"/>
                  </a:cubicBezTo>
                  <a:cubicBezTo>
                    <a:pt x="87" y="79"/>
                    <a:pt x="87" y="68"/>
                    <a:pt x="81" y="57"/>
                  </a:cubicBezTo>
                  <a:cubicBezTo>
                    <a:pt x="81" y="40"/>
                    <a:pt x="76" y="23"/>
                    <a:pt x="69" y="6"/>
                  </a:cubicBezTo>
                  <a:lnTo>
                    <a:pt x="69" y="0"/>
                  </a:ln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3" name="Google Shape;3001;p40"/>
            <p:cNvSpPr>
              <a:spLocks noChangeArrowheads="1"/>
            </p:cNvSpPr>
            <p:nvPr/>
          </p:nvSpPr>
          <p:spPr bwMode="auto">
            <a:xfrm>
              <a:off x="6399388" y="1793575"/>
              <a:ext cx="91351" cy="131413"/>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4" name="Google Shape;3002;p40"/>
            <p:cNvSpPr>
              <a:spLocks noChangeArrowheads="1"/>
            </p:cNvSpPr>
            <p:nvPr/>
          </p:nvSpPr>
          <p:spPr bwMode="auto">
            <a:xfrm>
              <a:off x="6771240" y="1483640"/>
              <a:ext cx="116390" cy="154856"/>
            </a:xfrm>
            <a:custGeom>
              <a:avLst/>
              <a:gdLst>
                <a:gd name="T0" fmla="*/ 0 w 2115"/>
                <a:gd name="T1" fmla="*/ 0 h 2814"/>
                <a:gd name="T2" fmla="*/ 2115 w 2115"/>
                <a:gd name="T3" fmla="*/ 2814 h 2814"/>
              </a:gdLst>
              <a:ahLst/>
              <a:cxnLst/>
              <a:rect l="T0" t="T1" r="T2" b="T3"/>
              <a:pathLst>
                <a:path w="2115" h="2814" extrusionOk="0">
                  <a:moveTo>
                    <a:pt x="1876" y="212"/>
                  </a:moveTo>
                  <a:lnTo>
                    <a:pt x="1847" y="280"/>
                  </a:lnTo>
                  <a:lnTo>
                    <a:pt x="1842" y="297"/>
                  </a:lnTo>
                  <a:cubicBezTo>
                    <a:pt x="1813" y="376"/>
                    <a:pt x="1784" y="456"/>
                    <a:pt x="1756" y="541"/>
                  </a:cubicBezTo>
                  <a:cubicBezTo>
                    <a:pt x="1722" y="637"/>
                    <a:pt x="1688" y="734"/>
                    <a:pt x="1653" y="831"/>
                  </a:cubicBezTo>
                  <a:lnTo>
                    <a:pt x="1585" y="1036"/>
                  </a:lnTo>
                  <a:cubicBezTo>
                    <a:pt x="1528" y="1194"/>
                    <a:pt x="1472" y="1353"/>
                    <a:pt x="1415" y="1513"/>
                  </a:cubicBezTo>
                  <a:lnTo>
                    <a:pt x="1398" y="1569"/>
                  </a:lnTo>
                  <a:cubicBezTo>
                    <a:pt x="1352" y="1694"/>
                    <a:pt x="1307" y="1820"/>
                    <a:pt x="1255" y="1944"/>
                  </a:cubicBezTo>
                  <a:cubicBezTo>
                    <a:pt x="1216" y="2035"/>
                    <a:pt x="1165" y="2127"/>
                    <a:pt x="1097" y="2217"/>
                  </a:cubicBezTo>
                  <a:cubicBezTo>
                    <a:pt x="1023" y="2308"/>
                    <a:pt x="943" y="2394"/>
                    <a:pt x="853" y="2462"/>
                  </a:cubicBezTo>
                  <a:cubicBezTo>
                    <a:pt x="790" y="2507"/>
                    <a:pt x="727" y="2547"/>
                    <a:pt x="659" y="2575"/>
                  </a:cubicBezTo>
                  <a:cubicBezTo>
                    <a:pt x="614" y="2592"/>
                    <a:pt x="573" y="2604"/>
                    <a:pt x="539" y="2609"/>
                  </a:cubicBezTo>
                  <a:lnTo>
                    <a:pt x="460" y="2609"/>
                  </a:lnTo>
                  <a:cubicBezTo>
                    <a:pt x="444" y="2604"/>
                    <a:pt x="426" y="2599"/>
                    <a:pt x="403" y="2592"/>
                  </a:cubicBezTo>
                  <a:cubicBezTo>
                    <a:pt x="387" y="2586"/>
                    <a:pt x="369" y="2575"/>
                    <a:pt x="352" y="2564"/>
                  </a:cubicBezTo>
                  <a:cubicBezTo>
                    <a:pt x="335" y="2547"/>
                    <a:pt x="318" y="2530"/>
                    <a:pt x="301" y="2507"/>
                  </a:cubicBezTo>
                  <a:cubicBezTo>
                    <a:pt x="284" y="2484"/>
                    <a:pt x="267" y="2450"/>
                    <a:pt x="250" y="2416"/>
                  </a:cubicBezTo>
                  <a:cubicBezTo>
                    <a:pt x="227" y="2353"/>
                    <a:pt x="211" y="2285"/>
                    <a:pt x="193" y="2206"/>
                  </a:cubicBezTo>
                  <a:cubicBezTo>
                    <a:pt x="182" y="2098"/>
                    <a:pt x="177" y="2001"/>
                    <a:pt x="187" y="1910"/>
                  </a:cubicBezTo>
                  <a:cubicBezTo>
                    <a:pt x="198" y="1820"/>
                    <a:pt x="227" y="1734"/>
                    <a:pt x="261" y="1637"/>
                  </a:cubicBezTo>
                  <a:cubicBezTo>
                    <a:pt x="313" y="1524"/>
                    <a:pt x="381" y="1411"/>
                    <a:pt x="471" y="1291"/>
                  </a:cubicBezTo>
                  <a:cubicBezTo>
                    <a:pt x="614" y="1104"/>
                    <a:pt x="801" y="928"/>
                    <a:pt x="1051" y="734"/>
                  </a:cubicBezTo>
                  <a:cubicBezTo>
                    <a:pt x="1284" y="558"/>
                    <a:pt x="1546" y="393"/>
                    <a:pt x="1876" y="212"/>
                  </a:cubicBezTo>
                  <a:close/>
                  <a:moveTo>
                    <a:pt x="2000" y="1"/>
                  </a:moveTo>
                  <a:cubicBezTo>
                    <a:pt x="1989" y="1"/>
                    <a:pt x="1978" y="1"/>
                    <a:pt x="1966" y="7"/>
                  </a:cubicBezTo>
                  <a:cubicBezTo>
                    <a:pt x="1551" y="228"/>
                    <a:pt x="1142" y="467"/>
                    <a:pt x="778" y="768"/>
                  </a:cubicBezTo>
                  <a:cubicBezTo>
                    <a:pt x="421" y="1064"/>
                    <a:pt x="74" y="1445"/>
                    <a:pt x="11" y="1928"/>
                  </a:cubicBezTo>
                  <a:cubicBezTo>
                    <a:pt x="1" y="2053"/>
                    <a:pt x="6" y="2172"/>
                    <a:pt x="28" y="2292"/>
                  </a:cubicBezTo>
                  <a:cubicBezTo>
                    <a:pt x="40" y="2394"/>
                    <a:pt x="74" y="2496"/>
                    <a:pt x="125" y="2586"/>
                  </a:cubicBezTo>
                  <a:cubicBezTo>
                    <a:pt x="164" y="2654"/>
                    <a:pt x="222" y="2717"/>
                    <a:pt x="295" y="2762"/>
                  </a:cubicBezTo>
                  <a:cubicBezTo>
                    <a:pt x="363" y="2803"/>
                    <a:pt x="444" y="2814"/>
                    <a:pt x="523" y="2814"/>
                  </a:cubicBezTo>
                  <a:cubicBezTo>
                    <a:pt x="693" y="2814"/>
                    <a:pt x="853" y="2735"/>
                    <a:pt x="989" y="2644"/>
                  </a:cubicBezTo>
                  <a:cubicBezTo>
                    <a:pt x="1147" y="2530"/>
                    <a:pt x="1284" y="2387"/>
                    <a:pt x="1392" y="2229"/>
                  </a:cubicBezTo>
                  <a:cubicBezTo>
                    <a:pt x="1420" y="2189"/>
                    <a:pt x="1443" y="2143"/>
                    <a:pt x="1467" y="2103"/>
                  </a:cubicBezTo>
                  <a:cubicBezTo>
                    <a:pt x="1501" y="2030"/>
                    <a:pt x="1528" y="1956"/>
                    <a:pt x="1557" y="1883"/>
                  </a:cubicBezTo>
                  <a:cubicBezTo>
                    <a:pt x="1630" y="1694"/>
                    <a:pt x="1705" y="1508"/>
                    <a:pt x="1773" y="1314"/>
                  </a:cubicBezTo>
                  <a:cubicBezTo>
                    <a:pt x="1847" y="1120"/>
                    <a:pt x="1910" y="928"/>
                    <a:pt x="1971" y="734"/>
                  </a:cubicBezTo>
                  <a:cubicBezTo>
                    <a:pt x="2000" y="637"/>
                    <a:pt x="2034" y="541"/>
                    <a:pt x="2057" y="438"/>
                  </a:cubicBezTo>
                  <a:cubicBezTo>
                    <a:pt x="2068" y="393"/>
                    <a:pt x="2080" y="342"/>
                    <a:pt x="2091" y="291"/>
                  </a:cubicBezTo>
                  <a:cubicBezTo>
                    <a:pt x="2108" y="234"/>
                    <a:pt x="2114" y="178"/>
                    <a:pt x="2114" y="115"/>
                  </a:cubicBezTo>
                  <a:cubicBezTo>
                    <a:pt x="2114" y="81"/>
                    <a:pt x="2091" y="47"/>
                    <a:pt x="2057" y="35"/>
                  </a:cubicBezTo>
                  <a:lnTo>
                    <a:pt x="2057" y="29"/>
                  </a:lnTo>
                  <a:cubicBezTo>
                    <a:pt x="2046" y="13"/>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5" name="Google Shape;3003;p40"/>
            <p:cNvSpPr>
              <a:spLocks noChangeArrowheads="1"/>
            </p:cNvSpPr>
            <p:nvPr/>
          </p:nvSpPr>
          <p:spPr bwMode="auto">
            <a:xfrm>
              <a:off x="6780925" y="1495251"/>
              <a:ext cx="93552" cy="132019"/>
            </a:xfrm>
            <a:custGeom>
              <a:avLst/>
              <a:gdLst>
                <a:gd name="T0" fmla="*/ 0 w 1700"/>
                <a:gd name="T1" fmla="*/ 0 h 2399"/>
                <a:gd name="T2" fmla="*/ 1700 w 1700"/>
                <a:gd name="T3" fmla="*/ 2399 h 2399"/>
              </a:gdLst>
              <a:ahLst/>
              <a:cxnLst/>
              <a:rect l="T0" t="T1" r="T2" b="T3"/>
              <a:pathLst>
                <a:path w="1700" h="2399" extrusionOk="0">
                  <a:moveTo>
                    <a:pt x="1700" y="1"/>
                  </a:moveTo>
                  <a:lnTo>
                    <a:pt x="1700" y="1"/>
                  </a:lnTo>
                  <a:cubicBezTo>
                    <a:pt x="1370" y="182"/>
                    <a:pt x="1108" y="347"/>
                    <a:pt x="875" y="523"/>
                  </a:cubicBezTo>
                  <a:cubicBezTo>
                    <a:pt x="625" y="717"/>
                    <a:pt x="438" y="893"/>
                    <a:pt x="295" y="1080"/>
                  </a:cubicBezTo>
                  <a:cubicBezTo>
                    <a:pt x="205" y="1200"/>
                    <a:pt x="137" y="1313"/>
                    <a:pt x="85" y="1426"/>
                  </a:cubicBezTo>
                  <a:cubicBezTo>
                    <a:pt x="51" y="1523"/>
                    <a:pt x="22" y="1609"/>
                    <a:pt x="11" y="1699"/>
                  </a:cubicBezTo>
                  <a:cubicBezTo>
                    <a:pt x="1" y="1790"/>
                    <a:pt x="6" y="1887"/>
                    <a:pt x="17" y="1995"/>
                  </a:cubicBezTo>
                  <a:cubicBezTo>
                    <a:pt x="35" y="2074"/>
                    <a:pt x="51" y="2142"/>
                    <a:pt x="74" y="2205"/>
                  </a:cubicBezTo>
                  <a:cubicBezTo>
                    <a:pt x="91" y="2239"/>
                    <a:pt x="108" y="2273"/>
                    <a:pt x="125" y="2296"/>
                  </a:cubicBezTo>
                  <a:cubicBezTo>
                    <a:pt x="142" y="2319"/>
                    <a:pt x="159" y="2336"/>
                    <a:pt x="176" y="2353"/>
                  </a:cubicBezTo>
                  <a:cubicBezTo>
                    <a:pt x="193" y="2364"/>
                    <a:pt x="211" y="2375"/>
                    <a:pt x="227" y="2381"/>
                  </a:cubicBezTo>
                  <a:cubicBezTo>
                    <a:pt x="250" y="2388"/>
                    <a:pt x="268" y="2393"/>
                    <a:pt x="284" y="2398"/>
                  </a:cubicBezTo>
                  <a:lnTo>
                    <a:pt x="363" y="2398"/>
                  </a:lnTo>
                  <a:cubicBezTo>
                    <a:pt x="397" y="2393"/>
                    <a:pt x="438" y="2381"/>
                    <a:pt x="483" y="2364"/>
                  </a:cubicBezTo>
                  <a:cubicBezTo>
                    <a:pt x="551" y="2336"/>
                    <a:pt x="614" y="2296"/>
                    <a:pt x="677" y="2251"/>
                  </a:cubicBezTo>
                  <a:cubicBezTo>
                    <a:pt x="767" y="2183"/>
                    <a:pt x="847" y="2097"/>
                    <a:pt x="921" y="2006"/>
                  </a:cubicBezTo>
                  <a:cubicBezTo>
                    <a:pt x="989" y="1916"/>
                    <a:pt x="1040" y="1824"/>
                    <a:pt x="1079" y="1733"/>
                  </a:cubicBezTo>
                  <a:cubicBezTo>
                    <a:pt x="1131" y="1609"/>
                    <a:pt x="1176" y="1483"/>
                    <a:pt x="1222" y="1358"/>
                  </a:cubicBezTo>
                  <a:lnTo>
                    <a:pt x="1244" y="1302"/>
                  </a:lnTo>
                  <a:cubicBezTo>
                    <a:pt x="1296" y="1142"/>
                    <a:pt x="1352" y="983"/>
                    <a:pt x="1409" y="825"/>
                  </a:cubicBezTo>
                  <a:lnTo>
                    <a:pt x="1477" y="620"/>
                  </a:lnTo>
                  <a:cubicBezTo>
                    <a:pt x="1512" y="523"/>
                    <a:pt x="1546" y="426"/>
                    <a:pt x="1580" y="330"/>
                  </a:cubicBezTo>
                  <a:cubicBezTo>
                    <a:pt x="1608" y="245"/>
                    <a:pt x="1637" y="165"/>
                    <a:pt x="1666" y="86"/>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6" name="Google Shape;3004;p40"/>
            <p:cNvSpPr>
              <a:spLocks noChangeArrowheads="1"/>
            </p:cNvSpPr>
            <p:nvPr/>
          </p:nvSpPr>
          <p:spPr bwMode="auto">
            <a:xfrm>
              <a:off x="6781531" y="1494921"/>
              <a:ext cx="92947" cy="132349"/>
            </a:xfrm>
            <a:custGeom>
              <a:avLst/>
              <a:gdLst>
                <a:gd name="T0" fmla="*/ 0 w 1689"/>
                <a:gd name="T1" fmla="*/ 0 h 2405"/>
                <a:gd name="T2" fmla="*/ 1689 w 1689"/>
                <a:gd name="T3" fmla="*/ 2405 h 2405"/>
              </a:gdLst>
              <a:ahLst/>
              <a:cxnLst/>
              <a:rect l="T0" t="T1" r="T2" b="T3"/>
              <a:pathLst>
                <a:path w="1689" h="2405" extrusionOk="0">
                  <a:moveTo>
                    <a:pt x="433" y="2381"/>
                  </a:moveTo>
                  <a:cubicBezTo>
                    <a:pt x="404" y="2394"/>
                    <a:pt x="375" y="2399"/>
                    <a:pt x="352" y="2404"/>
                  </a:cubicBezTo>
                  <a:lnTo>
                    <a:pt x="307" y="2404"/>
                  </a:lnTo>
                  <a:lnTo>
                    <a:pt x="273" y="2404"/>
                  </a:lnTo>
                  <a:cubicBezTo>
                    <a:pt x="262" y="2404"/>
                    <a:pt x="257" y="2399"/>
                    <a:pt x="245" y="2399"/>
                  </a:cubicBezTo>
                  <a:cubicBezTo>
                    <a:pt x="257" y="2399"/>
                    <a:pt x="262" y="2404"/>
                    <a:pt x="273" y="2404"/>
                  </a:cubicBezTo>
                  <a:lnTo>
                    <a:pt x="307" y="2404"/>
                  </a:lnTo>
                  <a:lnTo>
                    <a:pt x="352" y="2404"/>
                  </a:lnTo>
                  <a:cubicBezTo>
                    <a:pt x="375" y="2399"/>
                    <a:pt x="404" y="2394"/>
                    <a:pt x="433" y="2381"/>
                  </a:cubicBezTo>
                  <a:close/>
                  <a:moveTo>
                    <a:pt x="131" y="2325"/>
                  </a:moveTo>
                  <a:cubicBezTo>
                    <a:pt x="142" y="2336"/>
                    <a:pt x="155" y="2347"/>
                    <a:pt x="165" y="2359"/>
                  </a:cubicBezTo>
                  <a:cubicBezTo>
                    <a:pt x="171" y="2359"/>
                    <a:pt x="176" y="2365"/>
                    <a:pt x="176" y="2365"/>
                  </a:cubicBezTo>
                  <a:cubicBezTo>
                    <a:pt x="176" y="2365"/>
                    <a:pt x="171" y="2359"/>
                    <a:pt x="165" y="2359"/>
                  </a:cubicBezTo>
                  <a:cubicBezTo>
                    <a:pt x="155" y="2347"/>
                    <a:pt x="142" y="2336"/>
                    <a:pt x="131" y="2325"/>
                  </a:cubicBezTo>
                  <a:close/>
                  <a:moveTo>
                    <a:pt x="677" y="2250"/>
                  </a:moveTo>
                  <a:cubicBezTo>
                    <a:pt x="671" y="2250"/>
                    <a:pt x="671" y="2257"/>
                    <a:pt x="666" y="2257"/>
                  </a:cubicBezTo>
                  <a:lnTo>
                    <a:pt x="659" y="2263"/>
                  </a:lnTo>
                  <a:lnTo>
                    <a:pt x="666" y="2257"/>
                  </a:lnTo>
                  <a:cubicBezTo>
                    <a:pt x="671" y="2257"/>
                    <a:pt x="671" y="2250"/>
                    <a:pt x="677" y="2250"/>
                  </a:cubicBezTo>
                  <a:close/>
                  <a:moveTo>
                    <a:pt x="63" y="2211"/>
                  </a:moveTo>
                  <a:cubicBezTo>
                    <a:pt x="74" y="2245"/>
                    <a:pt x="92" y="2268"/>
                    <a:pt x="108" y="2291"/>
                  </a:cubicBezTo>
                  <a:cubicBezTo>
                    <a:pt x="92" y="2268"/>
                    <a:pt x="74" y="2245"/>
                    <a:pt x="63" y="2211"/>
                  </a:cubicBezTo>
                  <a:close/>
                  <a:moveTo>
                    <a:pt x="0" y="1938"/>
                  </a:moveTo>
                  <a:lnTo>
                    <a:pt x="0" y="1938"/>
                  </a:lnTo>
                  <a:cubicBezTo>
                    <a:pt x="0" y="1961"/>
                    <a:pt x="6" y="1978"/>
                    <a:pt x="6" y="2001"/>
                  </a:cubicBezTo>
                  <a:cubicBezTo>
                    <a:pt x="11" y="2024"/>
                    <a:pt x="11" y="2040"/>
                    <a:pt x="18" y="2058"/>
                  </a:cubicBezTo>
                  <a:cubicBezTo>
                    <a:pt x="11" y="2040"/>
                    <a:pt x="11" y="2024"/>
                    <a:pt x="6" y="2001"/>
                  </a:cubicBezTo>
                  <a:cubicBezTo>
                    <a:pt x="6" y="1978"/>
                    <a:pt x="0" y="1961"/>
                    <a:pt x="0" y="1938"/>
                  </a:cubicBezTo>
                  <a:close/>
                  <a:moveTo>
                    <a:pt x="1029" y="1825"/>
                  </a:moveTo>
                  <a:cubicBezTo>
                    <a:pt x="995" y="1888"/>
                    <a:pt x="955" y="1950"/>
                    <a:pt x="910" y="2012"/>
                  </a:cubicBezTo>
                  <a:cubicBezTo>
                    <a:pt x="876" y="2058"/>
                    <a:pt x="836" y="2103"/>
                    <a:pt x="795" y="2143"/>
                  </a:cubicBezTo>
                  <a:cubicBezTo>
                    <a:pt x="836" y="2103"/>
                    <a:pt x="876" y="2058"/>
                    <a:pt x="910" y="2012"/>
                  </a:cubicBezTo>
                  <a:cubicBezTo>
                    <a:pt x="955" y="1950"/>
                    <a:pt x="995" y="1888"/>
                    <a:pt x="1029" y="1825"/>
                  </a:cubicBezTo>
                  <a:close/>
                  <a:moveTo>
                    <a:pt x="1689" y="0"/>
                  </a:moveTo>
                  <a:lnTo>
                    <a:pt x="1689" y="7"/>
                  </a:lnTo>
                  <a:cubicBezTo>
                    <a:pt x="1666" y="18"/>
                    <a:pt x="1642" y="29"/>
                    <a:pt x="1621" y="41"/>
                  </a:cubicBezTo>
                  <a:cubicBezTo>
                    <a:pt x="1642" y="29"/>
                    <a:pt x="1666" y="18"/>
                    <a:pt x="1689" y="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7" name="Google Shape;3005;p40"/>
            <p:cNvSpPr>
              <a:spLocks noChangeArrowheads="1"/>
            </p:cNvSpPr>
            <p:nvPr/>
          </p:nvSpPr>
          <p:spPr bwMode="auto">
            <a:xfrm>
              <a:off x="6776523" y="1489253"/>
              <a:ext cx="105769" cy="143355"/>
            </a:xfrm>
            <a:custGeom>
              <a:avLst/>
              <a:gdLst>
                <a:gd name="T0" fmla="*/ 0 w 1922"/>
                <a:gd name="T1" fmla="*/ 0 h 2605"/>
                <a:gd name="T2" fmla="*/ 1922 w 1922"/>
                <a:gd name="T3" fmla="*/ 2605 h 2605"/>
              </a:gdLst>
              <a:ahLst/>
              <a:cxnLst/>
              <a:rect l="T0" t="T1" r="T2" b="T3"/>
              <a:pathLst>
                <a:path w="1922" h="2605" extrusionOk="0">
                  <a:moveTo>
                    <a:pt x="1830" y="1"/>
                  </a:moveTo>
                  <a:cubicBezTo>
                    <a:pt x="1796" y="1"/>
                    <a:pt x="1767" y="19"/>
                    <a:pt x="1751" y="53"/>
                  </a:cubicBezTo>
                  <a:cubicBezTo>
                    <a:pt x="1733" y="81"/>
                    <a:pt x="1722" y="115"/>
                    <a:pt x="1712" y="144"/>
                  </a:cubicBezTo>
                  <a:cubicBezTo>
                    <a:pt x="1733" y="132"/>
                    <a:pt x="1757" y="121"/>
                    <a:pt x="1780" y="110"/>
                  </a:cubicBezTo>
                  <a:lnTo>
                    <a:pt x="1751" y="178"/>
                  </a:lnTo>
                  <a:lnTo>
                    <a:pt x="1746" y="195"/>
                  </a:lnTo>
                  <a:cubicBezTo>
                    <a:pt x="1717" y="274"/>
                    <a:pt x="1688" y="354"/>
                    <a:pt x="1660" y="439"/>
                  </a:cubicBezTo>
                  <a:cubicBezTo>
                    <a:pt x="1626" y="535"/>
                    <a:pt x="1592" y="632"/>
                    <a:pt x="1557" y="729"/>
                  </a:cubicBezTo>
                  <a:lnTo>
                    <a:pt x="1489" y="934"/>
                  </a:lnTo>
                  <a:cubicBezTo>
                    <a:pt x="1432" y="1092"/>
                    <a:pt x="1376" y="1251"/>
                    <a:pt x="1324" y="1411"/>
                  </a:cubicBezTo>
                  <a:lnTo>
                    <a:pt x="1302" y="1467"/>
                  </a:lnTo>
                  <a:cubicBezTo>
                    <a:pt x="1256" y="1592"/>
                    <a:pt x="1211" y="1718"/>
                    <a:pt x="1159" y="1842"/>
                  </a:cubicBezTo>
                  <a:cubicBezTo>
                    <a:pt x="1148" y="1871"/>
                    <a:pt x="1137" y="1899"/>
                    <a:pt x="1120" y="1928"/>
                  </a:cubicBezTo>
                  <a:cubicBezTo>
                    <a:pt x="1086" y="1991"/>
                    <a:pt x="1046" y="2053"/>
                    <a:pt x="1001" y="2115"/>
                  </a:cubicBezTo>
                  <a:cubicBezTo>
                    <a:pt x="967" y="2161"/>
                    <a:pt x="927" y="2206"/>
                    <a:pt x="886" y="2246"/>
                  </a:cubicBezTo>
                  <a:cubicBezTo>
                    <a:pt x="847" y="2285"/>
                    <a:pt x="807" y="2319"/>
                    <a:pt x="768" y="2353"/>
                  </a:cubicBezTo>
                  <a:cubicBezTo>
                    <a:pt x="762" y="2353"/>
                    <a:pt x="762" y="2360"/>
                    <a:pt x="757" y="2360"/>
                  </a:cubicBezTo>
                  <a:lnTo>
                    <a:pt x="750" y="2366"/>
                  </a:lnTo>
                  <a:cubicBezTo>
                    <a:pt x="689" y="2411"/>
                    <a:pt x="626" y="2445"/>
                    <a:pt x="563" y="2473"/>
                  </a:cubicBezTo>
                  <a:cubicBezTo>
                    <a:pt x="552" y="2479"/>
                    <a:pt x="535" y="2484"/>
                    <a:pt x="524" y="2484"/>
                  </a:cubicBezTo>
                  <a:cubicBezTo>
                    <a:pt x="495" y="2497"/>
                    <a:pt x="466" y="2502"/>
                    <a:pt x="443" y="2507"/>
                  </a:cubicBezTo>
                  <a:lnTo>
                    <a:pt x="364" y="2507"/>
                  </a:lnTo>
                  <a:cubicBezTo>
                    <a:pt x="353" y="2507"/>
                    <a:pt x="348" y="2502"/>
                    <a:pt x="336" y="2502"/>
                  </a:cubicBezTo>
                  <a:cubicBezTo>
                    <a:pt x="325" y="2497"/>
                    <a:pt x="319" y="2497"/>
                    <a:pt x="307" y="2490"/>
                  </a:cubicBezTo>
                  <a:cubicBezTo>
                    <a:pt x="296" y="2484"/>
                    <a:pt x="285" y="2479"/>
                    <a:pt x="267" y="2468"/>
                  </a:cubicBezTo>
                  <a:cubicBezTo>
                    <a:pt x="267" y="2468"/>
                    <a:pt x="262" y="2462"/>
                    <a:pt x="256" y="2462"/>
                  </a:cubicBezTo>
                  <a:cubicBezTo>
                    <a:pt x="246" y="2450"/>
                    <a:pt x="233" y="2439"/>
                    <a:pt x="222" y="2428"/>
                  </a:cubicBezTo>
                  <a:cubicBezTo>
                    <a:pt x="217" y="2422"/>
                    <a:pt x="211" y="2416"/>
                    <a:pt x="205" y="2405"/>
                  </a:cubicBezTo>
                  <a:cubicBezTo>
                    <a:pt x="205" y="2405"/>
                    <a:pt x="199" y="2400"/>
                    <a:pt x="199" y="2394"/>
                  </a:cubicBezTo>
                  <a:cubicBezTo>
                    <a:pt x="183" y="2371"/>
                    <a:pt x="165" y="2348"/>
                    <a:pt x="154" y="2314"/>
                  </a:cubicBezTo>
                  <a:cubicBezTo>
                    <a:pt x="136" y="2269"/>
                    <a:pt x="120" y="2217"/>
                    <a:pt x="109" y="2161"/>
                  </a:cubicBezTo>
                  <a:cubicBezTo>
                    <a:pt x="102" y="2143"/>
                    <a:pt x="102" y="2127"/>
                    <a:pt x="97" y="2104"/>
                  </a:cubicBezTo>
                  <a:cubicBezTo>
                    <a:pt x="97" y="2081"/>
                    <a:pt x="91" y="2064"/>
                    <a:pt x="91" y="2041"/>
                  </a:cubicBezTo>
                  <a:lnTo>
                    <a:pt x="86" y="2041"/>
                  </a:lnTo>
                  <a:cubicBezTo>
                    <a:pt x="23" y="2070"/>
                    <a:pt x="0" y="2138"/>
                    <a:pt x="23" y="2201"/>
                  </a:cubicBezTo>
                  <a:cubicBezTo>
                    <a:pt x="29" y="2206"/>
                    <a:pt x="29" y="2212"/>
                    <a:pt x="34" y="2217"/>
                  </a:cubicBezTo>
                  <a:lnTo>
                    <a:pt x="29" y="2217"/>
                  </a:lnTo>
                  <a:cubicBezTo>
                    <a:pt x="18" y="2240"/>
                    <a:pt x="18" y="2280"/>
                    <a:pt x="29" y="2297"/>
                  </a:cubicBezTo>
                  <a:cubicBezTo>
                    <a:pt x="81" y="2382"/>
                    <a:pt x="131" y="2462"/>
                    <a:pt x="211" y="2518"/>
                  </a:cubicBezTo>
                  <a:cubicBezTo>
                    <a:pt x="267" y="2570"/>
                    <a:pt x="341" y="2599"/>
                    <a:pt x="416" y="2604"/>
                  </a:cubicBezTo>
                  <a:lnTo>
                    <a:pt x="438" y="2604"/>
                  </a:lnTo>
                  <a:cubicBezTo>
                    <a:pt x="586" y="2604"/>
                    <a:pt x="723" y="2518"/>
                    <a:pt x="825" y="2416"/>
                  </a:cubicBezTo>
                  <a:cubicBezTo>
                    <a:pt x="961" y="2292"/>
                    <a:pt x="1064" y="2143"/>
                    <a:pt x="1159" y="1985"/>
                  </a:cubicBezTo>
                  <a:cubicBezTo>
                    <a:pt x="1256" y="1831"/>
                    <a:pt x="1337" y="1671"/>
                    <a:pt x="1416" y="1513"/>
                  </a:cubicBezTo>
                  <a:cubicBezTo>
                    <a:pt x="1455" y="1427"/>
                    <a:pt x="1489" y="1343"/>
                    <a:pt x="1529" y="1257"/>
                  </a:cubicBezTo>
                  <a:cubicBezTo>
                    <a:pt x="1552" y="1212"/>
                    <a:pt x="1523" y="1160"/>
                    <a:pt x="1484" y="1133"/>
                  </a:cubicBezTo>
                  <a:cubicBezTo>
                    <a:pt x="1568" y="945"/>
                    <a:pt x="1649" y="751"/>
                    <a:pt x="1722" y="559"/>
                  </a:cubicBezTo>
                  <a:cubicBezTo>
                    <a:pt x="1762" y="467"/>
                    <a:pt x="1796" y="370"/>
                    <a:pt x="1836" y="274"/>
                  </a:cubicBezTo>
                  <a:cubicBezTo>
                    <a:pt x="1859" y="223"/>
                    <a:pt x="1875" y="166"/>
                    <a:pt x="1904" y="110"/>
                  </a:cubicBezTo>
                  <a:cubicBezTo>
                    <a:pt x="1922" y="69"/>
                    <a:pt x="1898" y="19"/>
                    <a:pt x="1859" y="8"/>
                  </a:cubicBezTo>
                  <a:cubicBezTo>
                    <a:pt x="1848" y="1"/>
                    <a:pt x="1836" y="1"/>
                    <a:pt x="1830"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8" name="Google Shape;3006;p40"/>
            <p:cNvSpPr>
              <a:spLocks noChangeArrowheads="1"/>
            </p:cNvSpPr>
            <p:nvPr/>
          </p:nvSpPr>
          <p:spPr bwMode="auto">
            <a:xfrm>
              <a:off x="6781531" y="1495251"/>
              <a:ext cx="92947" cy="132019"/>
            </a:xfrm>
            <a:custGeom>
              <a:avLst/>
              <a:gdLst>
                <a:gd name="T0" fmla="*/ 0 w 1689"/>
                <a:gd name="T1" fmla="*/ 0 h 2399"/>
                <a:gd name="T2" fmla="*/ 1689 w 1689"/>
                <a:gd name="T3" fmla="*/ 2399 h 2399"/>
              </a:gdLst>
              <a:ahLst/>
              <a:cxnLst/>
              <a:rect l="T0" t="T1" r="T2" b="T3"/>
              <a:pathLst>
                <a:path w="1689" h="2399" extrusionOk="0">
                  <a:moveTo>
                    <a:pt x="1689" y="1"/>
                  </a:moveTo>
                  <a:lnTo>
                    <a:pt x="1689" y="1"/>
                  </a:lnTo>
                  <a:cubicBezTo>
                    <a:pt x="1666" y="12"/>
                    <a:pt x="1642" y="23"/>
                    <a:pt x="1621" y="35"/>
                  </a:cubicBezTo>
                  <a:cubicBezTo>
                    <a:pt x="1608" y="62"/>
                    <a:pt x="1597" y="91"/>
                    <a:pt x="1586" y="120"/>
                  </a:cubicBezTo>
                  <a:cubicBezTo>
                    <a:pt x="1540" y="227"/>
                    <a:pt x="1501" y="335"/>
                    <a:pt x="1456" y="444"/>
                  </a:cubicBezTo>
                  <a:cubicBezTo>
                    <a:pt x="1330" y="728"/>
                    <a:pt x="1199" y="1006"/>
                    <a:pt x="1052" y="1279"/>
                  </a:cubicBezTo>
                  <a:cubicBezTo>
                    <a:pt x="932" y="1483"/>
                    <a:pt x="802" y="1693"/>
                    <a:pt x="637" y="1864"/>
                  </a:cubicBezTo>
                  <a:cubicBezTo>
                    <a:pt x="580" y="1916"/>
                    <a:pt x="523" y="1966"/>
                    <a:pt x="461" y="2006"/>
                  </a:cubicBezTo>
                  <a:cubicBezTo>
                    <a:pt x="433" y="2023"/>
                    <a:pt x="404" y="2034"/>
                    <a:pt x="370" y="2047"/>
                  </a:cubicBezTo>
                  <a:cubicBezTo>
                    <a:pt x="352" y="2052"/>
                    <a:pt x="336" y="2057"/>
                    <a:pt x="318" y="2057"/>
                  </a:cubicBezTo>
                  <a:cubicBezTo>
                    <a:pt x="302" y="2057"/>
                    <a:pt x="291" y="2052"/>
                    <a:pt x="273" y="2052"/>
                  </a:cubicBezTo>
                  <a:cubicBezTo>
                    <a:pt x="250" y="2047"/>
                    <a:pt x="228" y="2034"/>
                    <a:pt x="205" y="2023"/>
                  </a:cubicBezTo>
                  <a:cubicBezTo>
                    <a:pt x="194" y="2018"/>
                    <a:pt x="189" y="2012"/>
                    <a:pt x="176" y="2006"/>
                  </a:cubicBezTo>
                  <a:cubicBezTo>
                    <a:pt x="165" y="2000"/>
                    <a:pt x="160" y="1995"/>
                    <a:pt x="148" y="1989"/>
                  </a:cubicBezTo>
                  <a:cubicBezTo>
                    <a:pt x="126" y="1950"/>
                    <a:pt x="86" y="1927"/>
                    <a:pt x="40" y="1927"/>
                  </a:cubicBezTo>
                  <a:cubicBezTo>
                    <a:pt x="29" y="1927"/>
                    <a:pt x="11" y="1927"/>
                    <a:pt x="0" y="1932"/>
                  </a:cubicBezTo>
                  <a:cubicBezTo>
                    <a:pt x="0" y="1955"/>
                    <a:pt x="6" y="1972"/>
                    <a:pt x="6" y="1995"/>
                  </a:cubicBezTo>
                  <a:cubicBezTo>
                    <a:pt x="11" y="2018"/>
                    <a:pt x="11" y="2034"/>
                    <a:pt x="18" y="2052"/>
                  </a:cubicBezTo>
                  <a:cubicBezTo>
                    <a:pt x="29" y="2108"/>
                    <a:pt x="45" y="2160"/>
                    <a:pt x="63" y="2205"/>
                  </a:cubicBezTo>
                  <a:cubicBezTo>
                    <a:pt x="74" y="2239"/>
                    <a:pt x="92" y="2262"/>
                    <a:pt x="108" y="2285"/>
                  </a:cubicBezTo>
                  <a:cubicBezTo>
                    <a:pt x="108" y="2291"/>
                    <a:pt x="114" y="2296"/>
                    <a:pt x="114" y="2296"/>
                  </a:cubicBezTo>
                  <a:cubicBezTo>
                    <a:pt x="120" y="2307"/>
                    <a:pt x="126" y="2313"/>
                    <a:pt x="131" y="2319"/>
                  </a:cubicBezTo>
                  <a:cubicBezTo>
                    <a:pt x="142" y="2330"/>
                    <a:pt x="155" y="2341"/>
                    <a:pt x="165" y="2353"/>
                  </a:cubicBezTo>
                  <a:cubicBezTo>
                    <a:pt x="171" y="2353"/>
                    <a:pt x="176" y="2359"/>
                    <a:pt x="176" y="2359"/>
                  </a:cubicBezTo>
                  <a:cubicBezTo>
                    <a:pt x="194" y="2370"/>
                    <a:pt x="205" y="2375"/>
                    <a:pt x="216" y="2381"/>
                  </a:cubicBezTo>
                  <a:cubicBezTo>
                    <a:pt x="228" y="2388"/>
                    <a:pt x="234" y="2388"/>
                    <a:pt x="245" y="2393"/>
                  </a:cubicBezTo>
                  <a:cubicBezTo>
                    <a:pt x="257" y="2393"/>
                    <a:pt x="262" y="2398"/>
                    <a:pt x="273" y="2398"/>
                  </a:cubicBezTo>
                  <a:lnTo>
                    <a:pt x="352" y="2398"/>
                  </a:lnTo>
                  <a:cubicBezTo>
                    <a:pt x="375" y="2393"/>
                    <a:pt x="404" y="2388"/>
                    <a:pt x="433" y="2375"/>
                  </a:cubicBezTo>
                  <a:cubicBezTo>
                    <a:pt x="444" y="2375"/>
                    <a:pt x="461" y="2370"/>
                    <a:pt x="472" y="2364"/>
                  </a:cubicBezTo>
                  <a:cubicBezTo>
                    <a:pt x="535" y="2336"/>
                    <a:pt x="598" y="2302"/>
                    <a:pt x="659" y="2257"/>
                  </a:cubicBezTo>
                  <a:lnTo>
                    <a:pt x="666" y="2251"/>
                  </a:lnTo>
                  <a:cubicBezTo>
                    <a:pt x="671" y="2251"/>
                    <a:pt x="671" y="2244"/>
                    <a:pt x="677" y="2244"/>
                  </a:cubicBezTo>
                  <a:cubicBezTo>
                    <a:pt x="716" y="2210"/>
                    <a:pt x="756" y="2176"/>
                    <a:pt x="795" y="2137"/>
                  </a:cubicBezTo>
                  <a:cubicBezTo>
                    <a:pt x="836" y="2097"/>
                    <a:pt x="876" y="2052"/>
                    <a:pt x="910" y="2006"/>
                  </a:cubicBezTo>
                  <a:cubicBezTo>
                    <a:pt x="955" y="1944"/>
                    <a:pt x="995" y="1882"/>
                    <a:pt x="1029" y="1819"/>
                  </a:cubicBezTo>
                  <a:cubicBezTo>
                    <a:pt x="1046" y="1790"/>
                    <a:pt x="1057" y="1762"/>
                    <a:pt x="1068" y="1733"/>
                  </a:cubicBezTo>
                  <a:cubicBezTo>
                    <a:pt x="1120" y="1609"/>
                    <a:pt x="1165" y="1483"/>
                    <a:pt x="1211" y="1358"/>
                  </a:cubicBezTo>
                  <a:lnTo>
                    <a:pt x="1233" y="1302"/>
                  </a:lnTo>
                  <a:cubicBezTo>
                    <a:pt x="1285" y="1142"/>
                    <a:pt x="1341" y="983"/>
                    <a:pt x="1398" y="825"/>
                  </a:cubicBezTo>
                  <a:lnTo>
                    <a:pt x="1466" y="620"/>
                  </a:lnTo>
                  <a:cubicBezTo>
                    <a:pt x="1501" y="523"/>
                    <a:pt x="1535" y="426"/>
                    <a:pt x="1569" y="330"/>
                  </a:cubicBezTo>
                  <a:cubicBezTo>
                    <a:pt x="1597" y="245"/>
                    <a:pt x="1626" y="165"/>
                    <a:pt x="1655" y="86"/>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99" name="Google Shape;3007;p40"/>
            <p:cNvSpPr>
              <a:spLocks noChangeArrowheads="1"/>
            </p:cNvSpPr>
            <p:nvPr/>
          </p:nvSpPr>
          <p:spPr bwMode="auto">
            <a:xfrm>
              <a:off x="7208414" y="1509009"/>
              <a:ext cx="116665" cy="154801"/>
            </a:xfrm>
            <a:custGeom>
              <a:avLst/>
              <a:gdLst>
                <a:gd name="T0" fmla="*/ 0 w 2120"/>
                <a:gd name="T1" fmla="*/ 0 h 2813"/>
                <a:gd name="T2" fmla="*/ 2120 w 2120"/>
                <a:gd name="T3" fmla="*/ 2813 h 2813"/>
              </a:gdLst>
              <a:ahLst/>
              <a:cxnLst/>
              <a:rect l="T0" t="T1" r="T2" b="T3"/>
              <a:pathLst>
                <a:path w="2120" h="2813" extrusionOk="0">
                  <a:moveTo>
                    <a:pt x="1876" y="211"/>
                  </a:moveTo>
                  <a:lnTo>
                    <a:pt x="1852" y="279"/>
                  </a:lnTo>
                  <a:lnTo>
                    <a:pt x="1847" y="296"/>
                  </a:lnTo>
                  <a:cubicBezTo>
                    <a:pt x="1813" y="376"/>
                    <a:pt x="1784" y="460"/>
                    <a:pt x="1756" y="541"/>
                  </a:cubicBezTo>
                  <a:cubicBezTo>
                    <a:pt x="1722" y="637"/>
                    <a:pt x="1687" y="733"/>
                    <a:pt x="1653" y="835"/>
                  </a:cubicBezTo>
                  <a:lnTo>
                    <a:pt x="1585" y="1034"/>
                  </a:lnTo>
                  <a:cubicBezTo>
                    <a:pt x="1528" y="1194"/>
                    <a:pt x="1477" y="1353"/>
                    <a:pt x="1420" y="1512"/>
                  </a:cubicBezTo>
                  <a:lnTo>
                    <a:pt x="1398" y="1569"/>
                  </a:lnTo>
                  <a:cubicBezTo>
                    <a:pt x="1352" y="1694"/>
                    <a:pt x="1307" y="1824"/>
                    <a:pt x="1262" y="1944"/>
                  </a:cubicBezTo>
                  <a:cubicBezTo>
                    <a:pt x="1221" y="2035"/>
                    <a:pt x="1165" y="2131"/>
                    <a:pt x="1097" y="2217"/>
                  </a:cubicBezTo>
                  <a:cubicBezTo>
                    <a:pt x="1023" y="2313"/>
                    <a:pt x="943" y="2393"/>
                    <a:pt x="853" y="2461"/>
                  </a:cubicBezTo>
                  <a:cubicBezTo>
                    <a:pt x="790" y="2506"/>
                    <a:pt x="727" y="2547"/>
                    <a:pt x="659" y="2574"/>
                  </a:cubicBezTo>
                  <a:cubicBezTo>
                    <a:pt x="614" y="2592"/>
                    <a:pt x="580" y="2603"/>
                    <a:pt x="539" y="2608"/>
                  </a:cubicBezTo>
                  <a:lnTo>
                    <a:pt x="465" y="2608"/>
                  </a:lnTo>
                  <a:cubicBezTo>
                    <a:pt x="444" y="2608"/>
                    <a:pt x="426" y="2603"/>
                    <a:pt x="410" y="2592"/>
                  </a:cubicBezTo>
                  <a:cubicBezTo>
                    <a:pt x="386" y="2586"/>
                    <a:pt x="369" y="2574"/>
                    <a:pt x="352" y="2563"/>
                  </a:cubicBezTo>
                  <a:lnTo>
                    <a:pt x="300" y="2513"/>
                  </a:lnTo>
                  <a:cubicBezTo>
                    <a:pt x="284" y="2484"/>
                    <a:pt x="266" y="2450"/>
                    <a:pt x="250" y="2416"/>
                  </a:cubicBezTo>
                  <a:cubicBezTo>
                    <a:pt x="227" y="2353"/>
                    <a:pt x="210" y="2285"/>
                    <a:pt x="193" y="2206"/>
                  </a:cubicBezTo>
                  <a:cubicBezTo>
                    <a:pt x="182" y="2097"/>
                    <a:pt x="176" y="2001"/>
                    <a:pt x="187" y="1910"/>
                  </a:cubicBezTo>
                  <a:cubicBezTo>
                    <a:pt x="198" y="1818"/>
                    <a:pt x="227" y="1734"/>
                    <a:pt x="266" y="1637"/>
                  </a:cubicBezTo>
                  <a:cubicBezTo>
                    <a:pt x="313" y="1524"/>
                    <a:pt x="381" y="1409"/>
                    <a:pt x="471" y="1291"/>
                  </a:cubicBezTo>
                  <a:cubicBezTo>
                    <a:pt x="620" y="1102"/>
                    <a:pt x="801" y="927"/>
                    <a:pt x="1051" y="733"/>
                  </a:cubicBezTo>
                  <a:cubicBezTo>
                    <a:pt x="1284" y="562"/>
                    <a:pt x="1546" y="392"/>
                    <a:pt x="1876" y="211"/>
                  </a:cubicBezTo>
                  <a:close/>
                  <a:moveTo>
                    <a:pt x="2000" y="1"/>
                  </a:moveTo>
                  <a:cubicBezTo>
                    <a:pt x="1989" y="1"/>
                    <a:pt x="1978" y="1"/>
                    <a:pt x="1966" y="6"/>
                  </a:cubicBezTo>
                  <a:cubicBezTo>
                    <a:pt x="1551" y="228"/>
                    <a:pt x="1147" y="467"/>
                    <a:pt x="785" y="767"/>
                  </a:cubicBezTo>
                  <a:cubicBezTo>
                    <a:pt x="420" y="1063"/>
                    <a:pt x="74" y="1449"/>
                    <a:pt x="17" y="1926"/>
                  </a:cubicBezTo>
                  <a:cubicBezTo>
                    <a:pt x="0" y="2052"/>
                    <a:pt x="6" y="2172"/>
                    <a:pt x="28" y="2296"/>
                  </a:cubicBezTo>
                  <a:cubicBezTo>
                    <a:pt x="40" y="2393"/>
                    <a:pt x="74" y="2495"/>
                    <a:pt x="125" y="2586"/>
                  </a:cubicBezTo>
                  <a:cubicBezTo>
                    <a:pt x="164" y="2660"/>
                    <a:pt x="227" y="2723"/>
                    <a:pt x="295" y="2762"/>
                  </a:cubicBezTo>
                  <a:cubicBezTo>
                    <a:pt x="363" y="2802"/>
                    <a:pt x="444" y="2813"/>
                    <a:pt x="523" y="2813"/>
                  </a:cubicBezTo>
                  <a:cubicBezTo>
                    <a:pt x="693" y="2813"/>
                    <a:pt x="853" y="2733"/>
                    <a:pt x="989" y="2642"/>
                  </a:cubicBezTo>
                  <a:cubicBezTo>
                    <a:pt x="1147" y="2529"/>
                    <a:pt x="1284" y="2387"/>
                    <a:pt x="1391" y="2228"/>
                  </a:cubicBezTo>
                  <a:cubicBezTo>
                    <a:pt x="1420" y="2188"/>
                    <a:pt x="1443" y="2143"/>
                    <a:pt x="1466" y="2103"/>
                  </a:cubicBezTo>
                  <a:cubicBezTo>
                    <a:pt x="1501" y="2028"/>
                    <a:pt x="1528" y="1955"/>
                    <a:pt x="1556" y="1887"/>
                  </a:cubicBezTo>
                  <a:cubicBezTo>
                    <a:pt x="1637" y="1694"/>
                    <a:pt x="1705" y="1506"/>
                    <a:pt x="1779" y="1312"/>
                  </a:cubicBezTo>
                  <a:cubicBezTo>
                    <a:pt x="1847" y="1120"/>
                    <a:pt x="1910" y="927"/>
                    <a:pt x="1971" y="733"/>
                  </a:cubicBezTo>
                  <a:cubicBezTo>
                    <a:pt x="2005" y="637"/>
                    <a:pt x="2034" y="541"/>
                    <a:pt x="2057" y="444"/>
                  </a:cubicBezTo>
                  <a:cubicBezTo>
                    <a:pt x="2073" y="392"/>
                    <a:pt x="2086" y="341"/>
                    <a:pt x="2097" y="296"/>
                  </a:cubicBezTo>
                  <a:cubicBezTo>
                    <a:pt x="2107" y="234"/>
                    <a:pt x="2114" y="176"/>
                    <a:pt x="2120" y="119"/>
                  </a:cubicBezTo>
                  <a:cubicBezTo>
                    <a:pt x="2120" y="80"/>
                    <a:pt x="2091" y="46"/>
                    <a:pt x="2057" y="35"/>
                  </a:cubicBezTo>
                  <a:cubicBezTo>
                    <a:pt x="2046" y="11"/>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0" name="Google Shape;3008;p40"/>
            <p:cNvSpPr>
              <a:spLocks noChangeArrowheads="1"/>
            </p:cNvSpPr>
            <p:nvPr/>
          </p:nvSpPr>
          <p:spPr bwMode="auto">
            <a:xfrm>
              <a:off x="7218100" y="1520566"/>
              <a:ext cx="93552" cy="132019"/>
            </a:xfrm>
            <a:custGeom>
              <a:avLst/>
              <a:gdLst>
                <a:gd name="T0" fmla="*/ 0 w 1700"/>
                <a:gd name="T1" fmla="*/ 0 h 2399"/>
                <a:gd name="T2" fmla="*/ 1700 w 1700"/>
                <a:gd name="T3" fmla="*/ 2399 h 2399"/>
              </a:gdLst>
              <a:ahLst/>
              <a:cxnLst/>
              <a:rect l="T0" t="T1" r="T2" b="T3"/>
              <a:pathLst>
                <a:path w="1700" h="2399" extrusionOk="0">
                  <a:moveTo>
                    <a:pt x="1700" y="1"/>
                  </a:moveTo>
                  <a:lnTo>
                    <a:pt x="1700" y="1"/>
                  </a:lnTo>
                  <a:cubicBezTo>
                    <a:pt x="1370" y="182"/>
                    <a:pt x="1108" y="352"/>
                    <a:pt x="875" y="523"/>
                  </a:cubicBezTo>
                  <a:cubicBezTo>
                    <a:pt x="625" y="717"/>
                    <a:pt x="444" y="892"/>
                    <a:pt x="295" y="1081"/>
                  </a:cubicBezTo>
                  <a:cubicBezTo>
                    <a:pt x="205" y="1199"/>
                    <a:pt x="137" y="1314"/>
                    <a:pt x="90" y="1427"/>
                  </a:cubicBezTo>
                  <a:cubicBezTo>
                    <a:pt x="51" y="1524"/>
                    <a:pt x="22" y="1608"/>
                    <a:pt x="11" y="1700"/>
                  </a:cubicBezTo>
                  <a:cubicBezTo>
                    <a:pt x="0" y="1791"/>
                    <a:pt x="6" y="1887"/>
                    <a:pt x="17" y="1996"/>
                  </a:cubicBezTo>
                  <a:cubicBezTo>
                    <a:pt x="34" y="2075"/>
                    <a:pt x="51" y="2143"/>
                    <a:pt x="74" y="2206"/>
                  </a:cubicBezTo>
                  <a:cubicBezTo>
                    <a:pt x="90" y="2240"/>
                    <a:pt x="108" y="2274"/>
                    <a:pt x="124" y="2303"/>
                  </a:cubicBezTo>
                  <a:lnTo>
                    <a:pt x="176" y="2353"/>
                  </a:lnTo>
                  <a:cubicBezTo>
                    <a:pt x="193" y="2364"/>
                    <a:pt x="210" y="2376"/>
                    <a:pt x="234" y="2382"/>
                  </a:cubicBezTo>
                  <a:cubicBezTo>
                    <a:pt x="250" y="2393"/>
                    <a:pt x="268" y="2393"/>
                    <a:pt x="284" y="2398"/>
                  </a:cubicBezTo>
                  <a:lnTo>
                    <a:pt x="363" y="2398"/>
                  </a:lnTo>
                  <a:cubicBezTo>
                    <a:pt x="397" y="2393"/>
                    <a:pt x="438" y="2382"/>
                    <a:pt x="483" y="2364"/>
                  </a:cubicBezTo>
                  <a:cubicBezTo>
                    <a:pt x="551" y="2337"/>
                    <a:pt x="614" y="2296"/>
                    <a:pt x="677" y="2251"/>
                  </a:cubicBezTo>
                  <a:cubicBezTo>
                    <a:pt x="767" y="2183"/>
                    <a:pt x="847" y="2103"/>
                    <a:pt x="921" y="2007"/>
                  </a:cubicBezTo>
                  <a:cubicBezTo>
                    <a:pt x="989" y="1921"/>
                    <a:pt x="1045" y="1825"/>
                    <a:pt x="1086" y="1734"/>
                  </a:cubicBezTo>
                  <a:cubicBezTo>
                    <a:pt x="1131" y="1614"/>
                    <a:pt x="1176" y="1484"/>
                    <a:pt x="1222" y="1359"/>
                  </a:cubicBezTo>
                  <a:lnTo>
                    <a:pt x="1244" y="1302"/>
                  </a:lnTo>
                  <a:cubicBezTo>
                    <a:pt x="1301" y="1143"/>
                    <a:pt x="1352" y="984"/>
                    <a:pt x="1409" y="824"/>
                  </a:cubicBezTo>
                  <a:lnTo>
                    <a:pt x="1477" y="620"/>
                  </a:lnTo>
                  <a:cubicBezTo>
                    <a:pt x="1511" y="523"/>
                    <a:pt x="1546" y="427"/>
                    <a:pt x="1580" y="331"/>
                  </a:cubicBezTo>
                  <a:cubicBezTo>
                    <a:pt x="1608" y="250"/>
                    <a:pt x="1637" y="166"/>
                    <a:pt x="1671" y="86"/>
                  </a:cubicBezTo>
                  <a:lnTo>
                    <a:pt x="1676"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1" name="Google Shape;3009;p40"/>
            <p:cNvSpPr>
              <a:spLocks noChangeArrowheads="1"/>
            </p:cNvSpPr>
            <p:nvPr/>
          </p:nvSpPr>
          <p:spPr bwMode="auto">
            <a:xfrm>
              <a:off x="7218980" y="1630353"/>
              <a:ext cx="15078" cy="22232"/>
            </a:xfrm>
            <a:custGeom>
              <a:avLst/>
              <a:gdLst>
                <a:gd name="T0" fmla="*/ 0 w 274"/>
                <a:gd name="T1" fmla="*/ 0 h 404"/>
                <a:gd name="T2" fmla="*/ 274 w 274"/>
                <a:gd name="T3" fmla="*/ 404 h 404"/>
              </a:gdLst>
              <a:ahLst/>
              <a:cxnLst/>
              <a:rect l="T0" t="T1" r="T2" b="T3"/>
              <a:pathLst>
                <a:path w="274" h="404" extrusionOk="0">
                  <a:moveTo>
                    <a:pt x="1" y="1"/>
                  </a:moveTo>
                  <a:lnTo>
                    <a:pt x="1" y="1"/>
                  </a:lnTo>
                  <a:cubicBezTo>
                    <a:pt x="6" y="23"/>
                    <a:pt x="6" y="35"/>
                    <a:pt x="13" y="51"/>
                  </a:cubicBezTo>
                  <a:cubicBezTo>
                    <a:pt x="6" y="35"/>
                    <a:pt x="6" y="17"/>
                    <a:pt x="1" y="1"/>
                  </a:cubicBezTo>
                  <a:close/>
                  <a:moveTo>
                    <a:pt x="234" y="398"/>
                  </a:moveTo>
                  <a:cubicBezTo>
                    <a:pt x="245" y="398"/>
                    <a:pt x="257" y="403"/>
                    <a:pt x="268" y="403"/>
                  </a:cubicBezTo>
                  <a:lnTo>
                    <a:pt x="273" y="403"/>
                  </a:lnTo>
                  <a:cubicBezTo>
                    <a:pt x="257" y="403"/>
                    <a:pt x="245" y="398"/>
                    <a:pt x="234" y="398"/>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2" name="Google Shape;3010;p40"/>
            <p:cNvSpPr>
              <a:spLocks noChangeArrowheads="1"/>
            </p:cNvSpPr>
            <p:nvPr/>
          </p:nvSpPr>
          <p:spPr bwMode="auto">
            <a:xfrm>
              <a:off x="7213642" y="1514622"/>
              <a:ext cx="106099" cy="143245"/>
            </a:xfrm>
            <a:custGeom>
              <a:avLst/>
              <a:gdLst>
                <a:gd name="T0" fmla="*/ 0 w 1928"/>
                <a:gd name="T1" fmla="*/ 0 h 2603"/>
                <a:gd name="T2" fmla="*/ 1928 w 1928"/>
                <a:gd name="T3" fmla="*/ 2603 h 2603"/>
              </a:gdLst>
              <a:ahLst/>
              <a:cxnLst/>
              <a:rect l="T0" t="T1" r="T2" b="T3"/>
              <a:pathLst>
                <a:path w="1928" h="2603" extrusionOk="0">
                  <a:moveTo>
                    <a:pt x="1831" y="1"/>
                  </a:moveTo>
                  <a:cubicBezTo>
                    <a:pt x="1797" y="1"/>
                    <a:pt x="1768" y="17"/>
                    <a:pt x="1752" y="51"/>
                  </a:cubicBezTo>
                  <a:cubicBezTo>
                    <a:pt x="1740" y="80"/>
                    <a:pt x="1723" y="114"/>
                    <a:pt x="1712" y="143"/>
                  </a:cubicBezTo>
                  <a:cubicBezTo>
                    <a:pt x="1734" y="132"/>
                    <a:pt x="1757" y="119"/>
                    <a:pt x="1781" y="109"/>
                  </a:cubicBezTo>
                  <a:lnTo>
                    <a:pt x="1757" y="177"/>
                  </a:lnTo>
                  <a:lnTo>
                    <a:pt x="1752" y="194"/>
                  </a:lnTo>
                  <a:cubicBezTo>
                    <a:pt x="1718" y="274"/>
                    <a:pt x="1689" y="358"/>
                    <a:pt x="1661" y="439"/>
                  </a:cubicBezTo>
                  <a:cubicBezTo>
                    <a:pt x="1627" y="535"/>
                    <a:pt x="1592" y="631"/>
                    <a:pt x="1558" y="728"/>
                  </a:cubicBezTo>
                  <a:lnTo>
                    <a:pt x="1490" y="932"/>
                  </a:lnTo>
                  <a:cubicBezTo>
                    <a:pt x="1433" y="1092"/>
                    <a:pt x="1382" y="1251"/>
                    <a:pt x="1325" y="1410"/>
                  </a:cubicBezTo>
                  <a:lnTo>
                    <a:pt x="1303" y="1467"/>
                  </a:lnTo>
                  <a:cubicBezTo>
                    <a:pt x="1257" y="1592"/>
                    <a:pt x="1212" y="1722"/>
                    <a:pt x="1167" y="1842"/>
                  </a:cubicBezTo>
                  <a:cubicBezTo>
                    <a:pt x="1155" y="1865"/>
                    <a:pt x="1144" y="1892"/>
                    <a:pt x="1133" y="1916"/>
                  </a:cubicBezTo>
                  <a:cubicBezTo>
                    <a:pt x="1092" y="1984"/>
                    <a:pt x="1052" y="2052"/>
                    <a:pt x="1002" y="2115"/>
                  </a:cubicBezTo>
                  <a:cubicBezTo>
                    <a:pt x="968" y="2160"/>
                    <a:pt x="934" y="2199"/>
                    <a:pt x="894" y="2240"/>
                  </a:cubicBezTo>
                  <a:cubicBezTo>
                    <a:pt x="848" y="2285"/>
                    <a:pt x="803" y="2325"/>
                    <a:pt x="758" y="2359"/>
                  </a:cubicBezTo>
                  <a:cubicBezTo>
                    <a:pt x="695" y="2404"/>
                    <a:pt x="632" y="2445"/>
                    <a:pt x="564" y="2472"/>
                  </a:cubicBezTo>
                  <a:cubicBezTo>
                    <a:pt x="553" y="2479"/>
                    <a:pt x="541" y="2484"/>
                    <a:pt x="530" y="2484"/>
                  </a:cubicBezTo>
                  <a:cubicBezTo>
                    <a:pt x="501" y="2495"/>
                    <a:pt x="473" y="2501"/>
                    <a:pt x="444" y="2506"/>
                  </a:cubicBezTo>
                  <a:lnTo>
                    <a:pt x="370" y="2506"/>
                  </a:lnTo>
                  <a:cubicBezTo>
                    <a:pt x="354" y="2506"/>
                    <a:pt x="342" y="2501"/>
                    <a:pt x="331" y="2501"/>
                  </a:cubicBezTo>
                  <a:cubicBezTo>
                    <a:pt x="325" y="2495"/>
                    <a:pt x="320" y="2495"/>
                    <a:pt x="315" y="2490"/>
                  </a:cubicBezTo>
                  <a:cubicBezTo>
                    <a:pt x="297" y="2484"/>
                    <a:pt x="286" y="2479"/>
                    <a:pt x="274" y="2466"/>
                  </a:cubicBezTo>
                  <a:cubicBezTo>
                    <a:pt x="268" y="2466"/>
                    <a:pt x="263" y="2461"/>
                    <a:pt x="257" y="2461"/>
                  </a:cubicBezTo>
                  <a:cubicBezTo>
                    <a:pt x="246" y="2450"/>
                    <a:pt x="234" y="2438"/>
                    <a:pt x="218" y="2421"/>
                  </a:cubicBezTo>
                  <a:cubicBezTo>
                    <a:pt x="218" y="2416"/>
                    <a:pt x="212" y="2411"/>
                    <a:pt x="205" y="2411"/>
                  </a:cubicBezTo>
                  <a:cubicBezTo>
                    <a:pt x="205" y="2404"/>
                    <a:pt x="200" y="2398"/>
                    <a:pt x="200" y="2398"/>
                  </a:cubicBezTo>
                  <a:cubicBezTo>
                    <a:pt x="184" y="2376"/>
                    <a:pt x="171" y="2348"/>
                    <a:pt x="160" y="2319"/>
                  </a:cubicBezTo>
                  <a:cubicBezTo>
                    <a:pt x="155" y="2319"/>
                    <a:pt x="155" y="2314"/>
                    <a:pt x="155" y="2314"/>
                  </a:cubicBezTo>
                  <a:cubicBezTo>
                    <a:pt x="137" y="2262"/>
                    <a:pt x="121" y="2211"/>
                    <a:pt x="110" y="2154"/>
                  </a:cubicBezTo>
                  <a:cubicBezTo>
                    <a:pt x="103" y="2138"/>
                    <a:pt x="103" y="2120"/>
                    <a:pt x="98" y="2104"/>
                  </a:cubicBezTo>
                  <a:cubicBezTo>
                    <a:pt x="98" y="2086"/>
                    <a:pt x="92" y="2063"/>
                    <a:pt x="92" y="2041"/>
                  </a:cubicBezTo>
                  <a:lnTo>
                    <a:pt x="87" y="2041"/>
                  </a:lnTo>
                  <a:cubicBezTo>
                    <a:pt x="30" y="2070"/>
                    <a:pt x="1" y="2138"/>
                    <a:pt x="24" y="2199"/>
                  </a:cubicBezTo>
                  <a:cubicBezTo>
                    <a:pt x="30" y="2206"/>
                    <a:pt x="30" y="2211"/>
                    <a:pt x="35" y="2217"/>
                  </a:cubicBezTo>
                  <a:lnTo>
                    <a:pt x="30" y="2222"/>
                  </a:lnTo>
                  <a:cubicBezTo>
                    <a:pt x="24" y="2246"/>
                    <a:pt x="19" y="2280"/>
                    <a:pt x="30" y="2301"/>
                  </a:cubicBezTo>
                  <a:cubicBezTo>
                    <a:pt x="81" y="2382"/>
                    <a:pt x="132" y="2461"/>
                    <a:pt x="212" y="2524"/>
                  </a:cubicBezTo>
                  <a:cubicBezTo>
                    <a:pt x="268" y="2569"/>
                    <a:pt x="342" y="2597"/>
                    <a:pt x="422" y="2603"/>
                  </a:cubicBezTo>
                  <a:lnTo>
                    <a:pt x="439" y="2603"/>
                  </a:lnTo>
                  <a:cubicBezTo>
                    <a:pt x="587" y="2603"/>
                    <a:pt x="724" y="2518"/>
                    <a:pt x="826" y="2416"/>
                  </a:cubicBezTo>
                  <a:cubicBezTo>
                    <a:pt x="962" y="2291"/>
                    <a:pt x="1065" y="2143"/>
                    <a:pt x="1160" y="1984"/>
                  </a:cubicBezTo>
                  <a:cubicBezTo>
                    <a:pt x="1257" y="1831"/>
                    <a:pt x="1343" y="1671"/>
                    <a:pt x="1416" y="1512"/>
                  </a:cubicBezTo>
                  <a:cubicBezTo>
                    <a:pt x="1456" y="1427"/>
                    <a:pt x="1490" y="1341"/>
                    <a:pt x="1530" y="1257"/>
                  </a:cubicBezTo>
                  <a:cubicBezTo>
                    <a:pt x="1553" y="1210"/>
                    <a:pt x="1524" y="1160"/>
                    <a:pt x="1485" y="1131"/>
                  </a:cubicBezTo>
                  <a:cubicBezTo>
                    <a:pt x="1569" y="945"/>
                    <a:pt x="1650" y="751"/>
                    <a:pt x="1729" y="563"/>
                  </a:cubicBezTo>
                  <a:cubicBezTo>
                    <a:pt x="1763" y="467"/>
                    <a:pt x="1802" y="370"/>
                    <a:pt x="1837" y="274"/>
                  </a:cubicBezTo>
                  <a:cubicBezTo>
                    <a:pt x="1860" y="222"/>
                    <a:pt x="1883" y="166"/>
                    <a:pt x="1905" y="114"/>
                  </a:cubicBezTo>
                  <a:cubicBezTo>
                    <a:pt x="1928" y="69"/>
                    <a:pt x="1899" y="17"/>
                    <a:pt x="1860" y="6"/>
                  </a:cubicBezTo>
                  <a:cubicBezTo>
                    <a:pt x="1849" y="1"/>
                    <a:pt x="1837" y="1"/>
                    <a:pt x="1831"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3" name="Google Shape;3011;p40"/>
            <p:cNvSpPr>
              <a:spLocks noChangeArrowheads="1"/>
            </p:cNvSpPr>
            <p:nvPr/>
          </p:nvSpPr>
          <p:spPr bwMode="auto">
            <a:xfrm>
              <a:off x="7218705" y="1520566"/>
              <a:ext cx="92947" cy="132019"/>
            </a:xfrm>
            <a:custGeom>
              <a:avLst/>
              <a:gdLst>
                <a:gd name="T0" fmla="*/ 0 w 1689"/>
                <a:gd name="T1" fmla="*/ 0 h 2399"/>
                <a:gd name="T2" fmla="*/ 1689 w 1689"/>
                <a:gd name="T3" fmla="*/ 2399 h 2399"/>
              </a:gdLst>
              <a:ahLst/>
              <a:cxnLst/>
              <a:rect l="T0" t="T1" r="T2" b="T3"/>
              <a:pathLst>
                <a:path w="1689" h="2399" extrusionOk="0">
                  <a:moveTo>
                    <a:pt x="1689" y="1"/>
                  </a:moveTo>
                  <a:lnTo>
                    <a:pt x="1689" y="1"/>
                  </a:lnTo>
                  <a:cubicBezTo>
                    <a:pt x="1665" y="11"/>
                    <a:pt x="1642" y="24"/>
                    <a:pt x="1620" y="35"/>
                  </a:cubicBezTo>
                  <a:cubicBezTo>
                    <a:pt x="1608" y="63"/>
                    <a:pt x="1597" y="92"/>
                    <a:pt x="1586" y="121"/>
                  </a:cubicBezTo>
                  <a:cubicBezTo>
                    <a:pt x="1545" y="228"/>
                    <a:pt x="1500" y="336"/>
                    <a:pt x="1455" y="444"/>
                  </a:cubicBezTo>
                  <a:cubicBezTo>
                    <a:pt x="1330" y="727"/>
                    <a:pt x="1199" y="1007"/>
                    <a:pt x="1052" y="1280"/>
                  </a:cubicBezTo>
                  <a:cubicBezTo>
                    <a:pt x="932" y="1484"/>
                    <a:pt x="802" y="1694"/>
                    <a:pt x="637" y="1865"/>
                  </a:cubicBezTo>
                  <a:cubicBezTo>
                    <a:pt x="580" y="1915"/>
                    <a:pt x="523" y="1967"/>
                    <a:pt x="461" y="2007"/>
                  </a:cubicBezTo>
                  <a:cubicBezTo>
                    <a:pt x="433" y="2023"/>
                    <a:pt x="404" y="2041"/>
                    <a:pt x="375" y="2046"/>
                  </a:cubicBezTo>
                  <a:cubicBezTo>
                    <a:pt x="359" y="2052"/>
                    <a:pt x="336" y="2057"/>
                    <a:pt x="318" y="2057"/>
                  </a:cubicBezTo>
                  <a:cubicBezTo>
                    <a:pt x="302" y="2057"/>
                    <a:pt x="291" y="2052"/>
                    <a:pt x="273" y="2052"/>
                  </a:cubicBezTo>
                  <a:cubicBezTo>
                    <a:pt x="250" y="2046"/>
                    <a:pt x="228" y="2035"/>
                    <a:pt x="205" y="2023"/>
                  </a:cubicBezTo>
                  <a:cubicBezTo>
                    <a:pt x="199" y="2018"/>
                    <a:pt x="188" y="2012"/>
                    <a:pt x="176" y="2007"/>
                  </a:cubicBezTo>
                  <a:cubicBezTo>
                    <a:pt x="171" y="2001"/>
                    <a:pt x="160" y="1996"/>
                    <a:pt x="148" y="1989"/>
                  </a:cubicBezTo>
                  <a:cubicBezTo>
                    <a:pt x="131" y="1949"/>
                    <a:pt x="86" y="1928"/>
                    <a:pt x="40" y="1928"/>
                  </a:cubicBezTo>
                  <a:cubicBezTo>
                    <a:pt x="29" y="1928"/>
                    <a:pt x="11" y="1928"/>
                    <a:pt x="0" y="1933"/>
                  </a:cubicBezTo>
                  <a:cubicBezTo>
                    <a:pt x="0" y="1955"/>
                    <a:pt x="6" y="1978"/>
                    <a:pt x="6" y="1996"/>
                  </a:cubicBezTo>
                  <a:cubicBezTo>
                    <a:pt x="11" y="2018"/>
                    <a:pt x="11" y="2030"/>
                    <a:pt x="18" y="2046"/>
                  </a:cubicBezTo>
                  <a:cubicBezTo>
                    <a:pt x="29" y="2103"/>
                    <a:pt x="45" y="2154"/>
                    <a:pt x="63" y="2206"/>
                  </a:cubicBezTo>
                  <a:cubicBezTo>
                    <a:pt x="63" y="2206"/>
                    <a:pt x="63" y="2211"/>
                    <a:pt x="68" y="2211"/>
                  </a:cubicBezTo>
                  <a:cubicBezTo>
                    <a:pt x="79" y="2240"/>
                    <a:pt x="92" y="2268"/>
                    <a:pt x="108" y="2290"/>
                  </a:cubicBezTo>
                  <a:cubicBezTo>
                    <a:pt x="108" y="2290"/>
                    <a:pt x="113" y="2296"/>
                    <a:pt x="113" y="2303"/>
                  </a:cubicBezTo>
                  <a:cubicBezTo>
                    <a:pt x="120" y="2303"/>
                    <a:pt x="126" y="2308"/>
                    <a:pt x="126" y="2313"/>
                  </a:cubicBezTo>
                  <a:cubicBezTo>
                    <a:pt x="142" y="2330"/>
                    <a:pt x="154" y="2342"/>
                    <a:pt x="165" y="2353"/>
                  </a:cubicBezTo>
                  <a:cubicBezTo>
                    <a:pt x="171" y="2353"/>
                    <a:pt x="176" y="2358"/>
                    <a:pt x="182" y="2358"/>
                  </a:cubicBezTo>
                  <a:cubicBezTo>
                    <a:pt x="194" y="2371"/>
                    <a:pt x="205" y="2376"/>
                    <a:pt x="223" y="2382"/>
                  </a:cubicBezTo>
                  <a:cubicBezTo>
                    <a:pt x="228" y="2387"/>
                    <a:pt x="233" y="2387"/>
                    <a:pt x="239" y="2393"/>
                  </a:cubicBezTo>
                  <a:cubicBezTo>
                    <a:pt x="250" y="2393"/>
                    <a:pt x="262" y="2398"/>
                    <a:pt x="273" y="2398"/>
                  </a:cubicBezTo>
                  <a:lnTo>
                    <a:pt x="352" y="2398"/>
                  </a:lnTo>
                  <a:cubicBezTo>
                    <a:pt x="381" y="2393"/>
                    <a:pt x="409" y="2387"/>
                    <a:pt x="438" y="2376"/>
                  </a:cubicBezTo>
                  <a:cubicBezTo>
                    <a:pt x="449" y="2376"/>
                    <a:pt x="461" y="2371"/>
                    <a:pt x="472" y="2364"/>
                  </a:cubicBezTo>
                  <a:cubicBezTo>
                    <a:pt x="540" y="2337"/>
                    <a:pt x="603" y="2296"/>
                    <a:pt x="666" y="2251"/>
                  </a:cubicBezTo>
                  <a:cubicBezTo>
                    <a:pt x="711" y="2217"/>
                    <a:pt x="756" y="2177"/>
                    <a:pt x="802" y="2132"/>
                  </a:cubicBezTo>
                  <a:cubicBezTo>
                    <a:pt x="842" y="2091"/>
                    <a:pt x="876" y="2052"/>
                    <a:pt x="910" y="2007"/>
                  </a:cubicBezTo>
                  <a:cubicBezTo>
                    <a:pt x="960" y="1944"/>
                    <a:pt x="1000" y="1876"/>
                    <a:pt x="1041" y="1808"/>
                  </a:cubicBezTo>
                  <a:cubicBezTo>
                    <a:pt x="1052" y="1784"/>
                    <a:pt x="1063" y="1757"/>
                    <a:pt x="1075" y="1734"/>
                  </a:cubicBezTo>
                  <a:cubicBezTo>
                    <a:pt x="1120" y="1614"/>
                    <a:pt x="1165" y="1484"/>
                    <a:pt x="1211" y="1359"/>
                  </a:cubicBezTo>
                  <a:lnTo>
                    <a:pt x="1233" y="1302"/>
                  </a:lnTo>
                  <a:cubicBezTo>
                    <a:pt x="1290" y="1143"/>
                    <a:pt x="1341" y="984"/>
                    <a:pt x="1398" y="824"/>
                  </a:cubicBezTo>
                  <a:lnTo>
                    <a:pt x="1466" y="620"/>
                  </a:lnTo>
                  <a:cubicBezTo>
                    <a:pt x="1500" y="523"/>
                    <a:pt x="1535" y="427"/>
                    <a:pt x="1569" y="331"/>
                  </a:cubicBezTo>
                  <a:cubicBezTo>
                    <a:pt x="1597" y="250"/>
                    <a:pt x="1626" y="166"/>
                    <a:pt x="1660" y="86"/>
                  </a:cubicBezTo>
                  <a:lnTo>
                    <a:pt x="1665"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4" name="Google Shape;3012;p40"/>
            <p:cNvSpPr>
              <a:spLocks noChangeArrowheads="1"/>
            </p:cNvSpPr>
            <p:nvPr/>
          </p:nvSpPr>
          <p:spPr bwMode="auto">
            <a:xfrm>
              <a:off x="6838764" y="1953055"/>
              <a:ext cx="116720" cy="154801"/>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5" name="Google Shape;3013;p40"/>
            <p:cNvSpPr>
              <a:spLocks noChangeArrowheads="1"/>
            </p:cNvSpPr>
            <p:nvPr/>
          </p:nvSpPr>
          <p:spPr bwMode="auto">
            <a:xfrm>
              <a:off x="6848780" y="1964611"/>
              <a:ext cx="93552" cy="132019"/>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6" name="Google Shape;3014;p40"/>
            <p:cNvSpPr>
              <a:spLocks noChangeArrowheads="1"/>
            </p:cNvSpPr>
            <p:nvPr/>
          </p:nvSpPr>
          <p:spPr bwMode="auto">
            <a:xfrm>
              <a:off x="6849055" y="2070876"/>
              <a:ext cx="1046" cy="6329"/>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7" name="Google Shape;3015;p40"/>
            <p:cNvSpPr>
              <a:spLocks noChangeArrowheads="1"/>
            </p:cNvSpPr>
            <p:nvPr/>
          </p:nvSpPr>
          <p:spPr bwMode="auto">
            <a:xfrm>
              <a:off x="6844432" y="1958723"/>
              <a:ext cx="105714" cy="143245"/>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8" name="Google Shape;3016;p40"/>
            <p:cNvSpPr>
              <a:spLocks noChangeArrowheads="1"/>
            </p:cNvSpPr>
            <p:nvPr/>
          </p:nvSpPr>
          <p:spPr bwMode="auto">
            <a:xfrm>
              <a:off x="6849385" y="1964611"/>
              <a:ext cx="92947" cy="132019"/>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09" name="Google Shape;3017;p40"/>
            <p:cNvSpPr>
              <a:spLocks noChangeArrowheads="1"/>
            </p:cNvSpPr>
            <p:nvPr/>
          </p:nvSpPr>
          <p:spPr bwMode="auto">
            <a:xfrm>
              <a:off x="7791259" y="1431470"/>
              <a:ext cx="116390" cy="155131"/>
            </a:xfrm>
            <a:custGeom>
              <a:avLst/>
              <a:gdLst>
                <a:gd name="T0" fmla="*/ 0 w 2115"/>
                <a:gd name="T1" fmla="*/ 0 h 2819"/>
                <a:gd name="T2" fmla="*/ 2115 w 2115"/>
                <a:gd name="T3" fmla="*/ 2819 h 2819"/>
              </a:gdLst>
              <a:ahLst/>
              <a:cxnLst/>
              <a:rect l="T0" t="T1" r="T2" b="T3"/>
              <a:pathLst>
                <a:path w="2115" h="2819" extrusionOk="0">
                  <a:moveTo>
                    <a:pt x="1876" y="211"/>
                  </a:moveTo>
                  <a:lnTo>
                    <a:pt x="1847" y="284"/>
                  </a:lnTo>
                  <a:lnTo>
                    <a:pt x="1841" y="295"/>
                  </a:lnTo>
                  <a:cubicBezTo>
                    <a:pt x="1813" y="376"/>
                    <a:pt x="1786" y="460"/>
                    <a:pt x="1757" y="539"/>
                  </a:cubicBezTo>
                  <a:cubicBezTo>
                    <a:pt x="1723" y="636"/>
                    <a:pt x="1689" y="733"/>
                    <a:pt x="1655" y="835"/>
                  </a:cubicBezTo>
                  <a:lnTo>
                    <a:pt x="1586" y="1040"/>
                  </a:lnTo>
                  <a:cubicBezTo>
                    <a:pt x="1529" y="1200"/>
                    <a:pt x="1472" y="1352"/>
                    <a:pt x="1416" y="1512"/>
                  </a:cubicBezTo>
                  <a:lnTo>
                    <a:pt x="1398" y="1569"/>
                  </a:lnTo>
                  <a:cubicBezTo>
                    <a:pt x="1353" y="1699"/>
                    <a:pt x="1308" y="1824"/>
                    <a:pt x="1256" y="1944"/>
                  </a:cubicBezTo>
                  <a:cubicBezTo>
                    <a:pt x="1217" y="2034"/>
                    <a:pt x="1165" y="2131"/>
                    <a:pt x="1097" y="2217"/>
                  </a:cubicBezTo>
                  <a:cubicBezTo>
                    <a:pt x="1023" y="2312"/>
                    <a:pt x="939" y="2393"/>
                    <a:pt x="853" y="2461"/>
                  </a:cubicBezTo>
                  <a:cubicBezTo>
                    <a:pt x="790" y="2506"/>
                    <a:pt x="722" y="2546"/>
                    <a:pt x="660" y="2574"/>
                  </a:cubicBezTo>
                  <a:cubicBezTo>
                    <a:pt x="614" y="2592"/>
                    <a:pt x="574" y="2603"/>
                    <a:pt x="540" y="2608"/>
                  </a:cubicBezTo>
                  <a:lnTo>
                    <a:pt x="461" y="2608"/>
                  </a:lnTo>
                  <a:cubicBezTo>
                    <a:pt x="444" y="2608"/>
                    <a:pt x="427" y="2603"/>
                    <a:pt x="404" y="2597"/>
                  </a:cubicBezTo>
                  <a:cubicBezTo>
                    <a:pt x="388" y="2585"/>
                    <a:pt x="370" y="2574"/>
                    <a:pt x="354" y="2563"/>
                  </a:cubicBezTo>
                  <a:lnTo>
                    <a:pt x="302" y="2511"/>
                  </a:lnTo>
                  <a:cubicBezTo>
                    <a:pt x="285" y="2483"/>
                    <a:pt x="262" y="2449"/>
                    <a:pt x="251" y="2415"/>
                  </a:cubicBezTo>
                  <a:cubicBezTo>
                    <a:pt x="228" y="2353"/>
                    <a:pt x="205" y="2285"/>
                    <a:pt x="194" y="2210"/>
                  </a:cubicBezTo>
                  <a:cubicBezTo>
                    <a:pt x="183" y="2097"/>
                    <a:pt x="176" y="2000"/>
                    <a:pt x="189" y="1910"/>
                  </a:cubicBezTo>
                  <a:cubicBezTo>
                    <a:pt x="199" y="1819"/>
                    <a:pt x="228" y="1733"/>
                    <a:pt x="262" y="1637"/>
                  </a:cubicBezTo>
                  <a:cubicBezTo>
                    <a:pt x="313" y="1523"/>
                    <a:pt x="381" y="1410"/>
                    <a:pt x="472" y="1290"/>
                  </a:cubicBezTo>
                  <a:cubicBezTo>
                    <a:pt x="614" y="1103"/>
                    <a:pt x="802" y="927"/>
                    <a:pt x="1052" y="733"/>
                  </a:cubicBezTo>
                  <a:cubicBezTo>
                    <a:pt x="1280" y="563"/>
                    <a:pt x="1540" y="392"/>
                    <a:pt x="1876" y="211"/>
                  </a:cubicBezTo>
                  <a:close/>
                  <a:moveTo>
                    <a:pt x="2001" y="1"/>
                  </a:moveTo>
                  <a:cubicBezTo>
                    <a:pt x="1990" y="1"/>
                    <a:pt x="1972" y="1"/>
                    <a:pt x="1967" y="6"/>
                  </a:cubicBezTo>
                  <a:cubicBezTo>
                    <a:pt x="1552" y="233"/>
                    <a:pt x="1143" y="466"/>
                    <a:pt x="779" y="767"/>
                  </a:cubicBezTo>
                  <a:cubicBezTo>
                    <a:pt x="422" y="1063"/>
                    <a:pt x="74" y="1449"/>
                    <a:pt x="13" y="1926"/>
                  </a:cubicBezTo>
                  <a:cubicBezTo>
                    <a:pt x="0" y="2052"/>
                    <a:pt x="6" y="2171"/>
                    <a:pt x="24" y="2296"/>
                  </a:cubicBezTo>
                  <a:cubicBezTo>
                    <a:pt x="40" y="2398"/>
                    <a:pt x="74" y="2495"/>
                    <a:pt x="126" y="2585"/>
                  </a:cubicBezTo>
                  <a:cubicBezTo>
                    <a:pt x="165" y="2660"/>
                    <a:pt x="223" y="2721"/>
                    <a:pt x="296" y="2762"/>
                  </a:cubicBezTo>
                  <a:cubicBezTo>
                    <a:pt x="364" y="2802"/>
                    <a:pt x="444" y="2818"/>
                    <a:pt x="524" y="2818"/>
                  </a:cubicBezTo>
                  <a:cubicBezTo>
                    <a:pt x="688" y="2813"/>
                    <a:pt x="853" y="2734"/>
                    <a:pt x="989" y="2642"/>
                  </a:cubicBezTo>
                  <a:cubicBezTo>
                    <a:pt x="1149" y="2529"/>
                    <a:pt x="1285" y="2387"/>
                    <a:pt x="1393" y="2228"/>
                  </a:cubicBezTo>
                  <a:cubicBezTo>
                    <a:pt x="1421" y="2188"/>
                    <a:pt x="1445" y="2142"/>
                    <a:pt x="1466" y="2102"/>
                  </a:cubicBezTo>
                  <a:cubicBezTo>
                    <a:pt x="1500" y="2029"/>
                    <a:pt x="1529" y="1955"/>
                    <a:pt x="1558" y="1887"/>
                  </a:cubicBezTo>
                  <a:cubicBezTo>
                    <a:pt x="1631" y="1699"/>
                    <a:pt x="1705" y="1506"/>
                    <a:pt x="1773" y="1313"/>
                  </a:cubicBezTo>
                  <a:cubicBezTo>
                    <a:pt x="1847" y="1126"/>
                    <a:pt x="1910" y="932"/>
                    <a:pt x="1972" y="733"/>
                  </a:cubicBezTo>
                  <a:cubicBezTo>
                    <a:pt x="2001" y="636"/>
                    <a:pt x="2030" y="539"/>
                    <a:pt x="2058" y="444"/>
                  </a:cubicBezTo>
                  <a:cubicBezTo>
                    <a:pt x="2069" y="392"/>
                    <a:pt x="2080" y="342"/>
                    <a:pt x="2092" y="295"/>
                  </a:cubicBezTo>
                  <a:cubicBezTo>
                    <a:pt x="2103" y="239"/>
                    <a:pt x="2114" y="177"/>
                    <a:pt x="2114" y="119"/>
                  </a:cubicBezTo>
                  <a:cubicBezTo>
                    <a:pt x="2114" y="80"/>
                    <a:pt x="2092" y="46"/>
                    <a:pt x="2058" y="35"/>
                  </a:cubicBezTo>
                  <a:cubicBezTo>
                    <a:pt x="2046" y="12"/>
                    <a:pt x="2024" y="1"/>
                    <a:pt x="200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0" name="Google Shape;3018;p40"/>
            <p:cNvSpPr>
              <a:spLocks noChangeArrowheads="1"/>
            </p:cNvSpPr>
            <p:nvPr/>
          </p:nvSpPr>
          <p:spPr bwMode="auto">
            <a:xfrm>
              <a:off x="7800944" y="1443027"/>
              <a:ext cx="93552" cy="132019"/>
            </a:xfrm>
            <a:custGeom>
              <a:avLst/>
              <a:gdLst>
                <a:gd name="T0" fmla="*/ 0 w 1700"/>
                <a:gd name="T1" fmla="*/ 0 h 2399"/>
                <a:gd name="T2" fmla="*/ 1700 w 1700"/>
                <a:gd name="T3" fmla="*/ 2399 h 2399"/>
              </a:gdLst>
              <a:ahLst/>
              <a:cxnLst/>
              <a:rect l="T0" t="T1" r="T2" b="T3"/>
              <a:pathLst>
                <a:path w="1700" h="2399" extrusionOk="0">
                  <a:moveTo>
                    <a:pt x="1700" y="1"/>
                  </a:moveTo>
                  <a:cubicBezTo>
                    <a:pt x="1364" y="182"/>
                    <a:pt x="1104" y="353"/>
                    <a:pt x="876" y="523"/>
                  </a:cubicBezTo>
                  <a:cubicBezTo>
                    <a:pt x="626" y="717"/>
                    <a:pt x="438" y="893"/>
                    <a:pt x="296" y="1080"/>
                  </a:cubicBezTo>
                  <a:cubicBezTo>
                    <a:pt x="205" y="1200"/>
                    <a:pt x="137" y="1313"/>
                    <a:pt x="86" y="1427"/>
                  </a:cubicBezTo>
                  <a:cubicBezTo>
                    <a:pt x="52" y="1523"/>
                    <a:pt x="23" y="1609"/>
                    <a:pt x="13" y="1700"/>
                  </a:cubicBezTo>
                  <a:cubicBezTo>
                    <a:pt x="0" y="1790"/>
                    <a:pt x="7" y="1887"/>
                    <a:pt x="18" y="2000"/>
                  </a:cubicBezTo>
                  <a:cubicBezTo>
                    <a:pt x="29" y="2075"/>
                    <a:pt x="52" y="2143"/>
                    <a:pt x="75" y="2205"/>
                  </a:cubicBezTo>
                  <a:cubicBezTo>
                    <a:pt x="92" y="2239"/>
                    <a:pt x="109" y="2273"/>
                    <a:pt x="126" y="2301"/>
                  </a:cubicBezTo>
                  <a:lnTo>
                    <a:pt x="178" y="2353"/>
                  </a:lnTo>
                  <a:cubicBezTo>
                    <a:pt x="194" y="2364"/>
                    <a:pt x="212" y="2375"/>
                    <a:pt x="228" y="2387"/>
                  </a:cubicBezTo>
                  <a:cubicBezTo>
                    <a:pt x="251" y="2393"/>
                    <a:pt x="268" y="2398"/>
                    <a:pt x="285" y="2398"/>
                  </a:cubicBezTo>
                  <a:lnTo>
                    <a:pt x="364" y="2398"/>
                  </a:lnTo>
                  <a:cubicBezTo>
                    <a:pt x="398" y="2393"/>
                    <a:pt x="438" y="2382"/>
                    <a:pt x="484" y="2364"/>
                  </a:cubicBezTo>
                  <a:cubicBezTo>
                    <a:pt x="546" y="2336"/>
                    <a:pt x="614" y="2296"/>
                    <a:pt x="677" y="2251"/>
                  </a:cubicBezTo>
                  <a:cubicBezTo>
                    <a:pt x="763" y="2183"/>
                    <a:pt x="847" y="2102"/>
                    <a:pt x="921" y="2007"/>
                  </a:cubicBezTo>
                  <a:cubicBezTo>
                    <a:pt x="989" y="1921"/>
                    <a:pt x="1041" y="1824"/>
                    <a:pt x="1080" y="1734"/>
                  </a:cubicBezTo>
                  <a:cubicBezTo>
                    <a:pt x="1132" y="1614"/>
                    <a:pt x="1177" y="1489"/>
                    <a:pt x="1222" y="1359"/>
                  </a:cubicBezTo>
                  <a:lnTo>
                    <a:pt x="1240" y="1302"/>
                  </a:lnTo>
                  <a:cubicBezTo>
                    <a:pt x="1296" y="1142"/>
                    <a:pt x="1353" y="990"/>
                    <a:pt x="1410" y="830"/>
                  </a:cubicBezTo>
                  <a:lnTo>
                    <a:pt x="1479" y="625"/>
                  </a:lnTo>
                  <a:cubicBezTo>
                    <a:pt x="1513" y="523"/>
                    <a:pt x="1547" y="426"/>
                    <a:pt x="1581" y="329"/>
                  </a:cubicBezTo>
                  <a:cubicBezTo>
                    <a:pt x="1610" y="250"/>
                    <a:pt x="1637" y="166"/>
                    <a:pt x="1665" y="85"/>
                  </a:cubicBezTo>
                  <a:lnTo>
                    <a:pt x="1671" y="74"/>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1" name="Google Shape;3019;p40"/>
            <p:cNvSpPr>
              <a:spLocks noChangeArrowheads="1"/>
            </p:cNvSpPr>
            <p:nvPr/>
          </p:nvSpPr>
          <p:spPr bwMode="auto">
            <a:xfrm>
              <a:off x="7801605" y="1443027"/>
              <a:ext cx="92892" cy="132019"/>
            </a:xfrm>
            <a:custGeom>
              <a:avLst/>
              <a:gdLst>
                <a:gd name="T0" fmla="*/ 0 w 1688"/>
                <a:gd name="T1" fmla="*/ 0 h 2399"/>
                <a:gd name="T2" fmla="*/ 1688 w 1688"/>
                <a:gd name="T3" fmla="*/ 2399 h 2399"/>
              </a:gdLst>
              <a:ahLst/>
              <a:cxnLst/>
              <a:rect l="T0" t="T1" r="T2" b="T3"/>
              <a:pathLst>
                <a:path w="1688" h="2399" extrusionOk="0">
                  <a:moveTo>
                    <a:pt x="431" y="2382"/>
                  </a:moveTo>
                  <a:cubicBezTo>
                    <a:pt x="404" y="2387"/>
                    <a:pt x="376" y="2393"/>
                    <a:pt x="352" y="2398"/>
                  </a:cubicBezTo>
                  <a:lnTo>
                    <a:pt x="307" y="2398"/>
                  </a:lnTo>
                  <a:lnTo>
                    <a:pt x="273" y="2398"/>
                  </a:lnTo>
                  <a:cubicBezTo>
                    <a:pt x="261" y="2398"/>
                    <a:pt x="250" y="2393"/>
                    <a:pt x="239" y="2393"/>
                  </a:cubicBezTo>
                  <a:cubicBezTo>
                    <a:pt x="250" y="2393"/>
                    <a:pt x="261" y="2398"/>
                    <a:pt x="273" y="2398"/>
                  </a:cubicBezTo>
                  <a:lnTo>
                    <a:pt x="307" y="2398"/>
                  </a:lnTo>
                  <a:lnTo>
                    <a:pt x="352" y="2398"/>
                  </a:lnTo>
                  <a:cubicBezTo>
                    <a:pt x="376" y="2393"/>
                    <a:pt x="404" y="2387"/>
                    <a:pt x="431" y="2382"/>
                  </a:cubicBezTo>
                  <a:close/>
                  <a:moveTo>
                    <a:pt x="125" y="2314"/>
                  </a:moveTo>
                  <a:cubicBezTo>
                    <a:pt x="137" y="2330"/>
                    <a:pt x="153" y="2341"/>
                    <a:pt x="166" y="2353"/>
                  </a:cubicBezTo>
                  <a:cubicBezTo>
                    <a:pt x="171" y="2359"/>
                    <a:pt x="176" y="2359"/>
                    <a:pt x="176" y="2364"/>
                  </a:cubicBezTo>
                  <a:cubicBezTo>
                    <a:pt x="176" y="2359"/>
                    <a:pt x="171" y="2359"/>
                    <a:pt x="166" y="2353"/>
                  </a:cubicBezTo>
                  <a:cubicBezTo>
                    <a:pt x="153" y="2341"/>
                    <a:pt x="137" y="2330"/>
                    <a:pt x="125" y="2314"/>
                  </a:cubicBezTo>
                  <a:close/>
                  <a:moveTo>
                    <a:pt x="677" y="2246"/>
                  </a:moveTo>
                  <a:cubicBezTo>
                    <a:pt x="670" y="2246"/>
                    <a:pt x="670" y="2251"/>
                    <a:pt x="665" y="2251"/>
                  </a:cubicBezTo>
                  <a:lnTo>
                    <a:pt x="659" y="2256"/>
                  </a:lnTo>
                  <a:lnTo>
                    <a:pt x="665" y="2251"/>
                  </a:lnTo>
                  <a:cubicBezTo>
                    <a:pt x="670" y="2251"/>
                    <a:pt x="670" y="2246"/>
                    <a:pt x="677" y="2246"/>
                  </a:cubicBezTo>
                  <a:close/>
                  <a:moveTo>
                    <a:pt x="69" y="2217"/>
                  </a:moveTo>
                  <a:cubicBezTo>
                    <a:pt x="80" y="2246"/>
                    <a:pt x="91" y="2267"/>
                    <a:pt x="103" y="2285"/>
                  </a:cubicBezTo>
                  <a:cubicBezTo>
                    <a:pt x="91" y="2267"/>
                    <a:pt x="80" y="2246"/>
                    <a:pt x="69" y="2217"/>
                  </a:cubicBezTo>
                  <a:close/>
                  <a:moveTo>
                    <a:pt x="1" y="1932"/>
                  </a:moveTo>
                  <a:lnTo>
                    <a:pt x="1" y="1932"/>
                  </a:lnTo>
                  <a:cubicBezTo>
                    <a:pt x="1" y="1955"/>
                    <a:pt x="6" y="1978"/>
                    <a:pt x="6" y="2000"/>
                  </a:cubicBezTo>
                  <a:cubicBezTo>
                    <a:pt x="11" y="2018"/>
                    <a:pt x="17" y="2041"/>
                    <a:pt x="17" y="2063"/>
                  </a:cubicBezTo>
                  <a:cubicBezTo>
                    <a:pt x="17" y="2041"/>
                    <a:pt x="11" y="2018"/>
                    <a:pt x="6" y="2000"/>
                  </a:cubicBezTo>
                  <a:cubicBezTo>
                    <a:pt x="6" y="1978"/>
                    <a:pt x="1" y="1955"/>
                    <a:pt x="1" y="1932"/>
                  </a:cubicBezTo>
                  <a:close/>
                  <a:moveTo>
                    <a:pt x="1029" y="1824"/>
                  </a:moveTo>
                  <a:cubicBezTo>
                    <a:pt x="995" y="1887"/>
                    <a:pt x="955" y="1950"/>
                    <a:pt x="909" y="2007"/>
                  </a:cubicBezTo>
                  <a:cubicBezTo>
                    <a:pt x="875" y="2052"/>
                    <a:pt x="841" y="2091"/>
                    <a:pt x="801" y="2131"/>
                  </a:cubicBezTo>
                  <a:cubicBezTo>
                    <a:pt x="841" y="2091"/>
                    <a:pt x="875" y="2052"/>
                    <a:pt x="909" y="2007"/>
                  </a:cubicBezTo>
                  <a:cubicBezTo>
                    <a:pt x="955" y="1950"/>
                    <a:pt x="995" y="1887"/>
                    <a:pt x="1029" y="1824"/>
                  </a:cubicBezTo>
                  <a:close/>
                  <a:moveTo>
                    <a:pt x="1688" y="1"/>
                  </a:moveTo>
                  <a:lnTo>
                    <a:pt x="1688" y="1"/>
                  </a:lnTo>
                  <a:cubicBezTo>
                    <a:pt x="1666" y="12"/>
                    <a:pt x="1643" y="23"/>
                    <a:pt x="1619" y="35"/>
                  </a:cubicBezTo>
                  <a:cubicBezTo>
                    <a:pt x="1643" y="23"/>
                    <a:pt x="1666" y="12"/>
                    <a:pt x="168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2" name="Google Shape;3020;p40"/>
            <p:cNvSpPr>
              <a:spLocks noChangeArrowheads="1"/>
            </p:cNvSpPr>
            <p:nvPr/>
          </p:nvSpPr>
          <p:spPr bwMode="auto">
            <a:xfrm>
              <a:off x="7796597" y="1437138"/>
              <a:ext cx="105714" cy="143245"/>
            </a:xfrm>
            <a:custGeom>
              <a:avLst/>
              <a:gdLst>
                <a:gd name="T0" fmla="*/ 0 w 1921"/>
                <a:gd name="T1" fmla="*/ 0 h 2603"/>
                <a:gd name="T2" fmla="*/ 1921 w 1921"/>
                <a:gd name="T3" fmla="*/ 2603 h 2603"/>
              </a:gdLst>
              <a:ahLst/>
              <a:cxnLst/>
              <a:rect l="T0" t="T1" r="T2" b="T3"/>
              <a:pathLst>
                <a:path w="1921" h="2603" extrusionOk="0">
                  <a:moveTo>
                    <a:pt x="1825" y="0"/>
                  </a:moveTo>
                  <a:cubicBezTo>
                    <a:pt x="1796" y="0"/>
                    <a:pt x="1768" y="22"/>
                    <a:pt x="1750" y="51"/>
                  </a:cubicBezTo>
                  <a:cubicBezTo>
                    <a:pt x="1734" y="79"/>
                    <a:pt x="1723" y="113"/>
                    <a:pt x="1710" y="142"/>
                  </a:cubicBezTo>
                  <a:cubicBezTo>
                    <a:pt x="1734" y="130"/>
                    <a:pt x="1757" y="119"/>
                    <a:pt x="1779" y="108"/>
                  </a:cubicBezTo>
                  <a:lnTo>
                    <a:pt x="1750" y="181"/>
                  </a:lnTo>
                  <a:lnTo>
                    <a:pt x="1744" y="192"/>
                  </a:lnTo>
                  <a:cubicBezTo>
                    <a:pt x="1716" y="273"/>
                    <a:pt x="1689" y="357"/>
                    <a:pt x="1660" y="436"/>
                  </a:cubicBezTo>
                  <a:cubicBezTo>
                    <a:pt x="1626" y="533"/>
                    <a:pt x="1592" y="630"/>
                    <a:pt x="1558" y="732"/>
                  </a:cubicBezTo>
                  <a:lnTo>
                    <a:pt x="1489" y="937"/>
                  </a:lnTo>
                  <a:cubicBezTo>
                    <a:pt x="1432" y="1097"/>
                    <a:pt x="1375" y="1249"/>
                    <a:pt x="1319" y="1409"/>
                  </a:cubicBezTo>
                  <a:lnTo>
                    <a:pt x="1301" y="1466"/>
                  </a:lnTo>
                  <a:cubicBezTo>
                    <a:pt x="1256" y="1596"/>
                    <a:pt x="1211" y="1721"/>
                    <a:pt x="1159" y="1841"/>
                  </a:cubicBezTo>
                  <a:cubicBezTo>
                    <a:pt x="1148" y="1875"/>
                    <a:pt x="1131" y="1902"/>
                    <a:pt x="1120" y="1931"/>
                  </a:cubicBezTo>
                  <a:cubicBezTo>
                    <a:pt x="1086" y="1994"/>
                    <a:pt x="1046" y="2057"/>
                    <a:pt x="1000" y="2114"/>
                  </a:cubicBezTo>
                  <a:cubicBezTo>
                    <a:pt x="966" y="2159"/>
                    <a:pt x="932" y="2198"/>
                    <a:pt x="892" y="2238"/>
                  </a:cubicBezTo>
                  <a:cubicBezTo>
                    <a:pt x="853" y="2278"/>
                    <a:pt x="813" y="2318"/>
                    <a:pt x="768" y="2353"/>
                  </a:cubicBezTo>
                  <a:cubicBezTo>
                    <a:pt x="761" y="2353"/>
                    <a:pt x="761" y="2358"/>
                    <a:pt x="756" y="2358"/>
                  </a:cubicBezTo>
                  <a:lnTo>
                    <a:pt x="750" y="2363"/>
                  </a:lnTo>
                  <a:cubicBezTo>
                    <a:pt x="688" y="2408"/>
                    <a:pt x="625" y="2443"/>
                    <a:pt x="563" y="2471"/>
                  </a:cubicBezTo>
                  <a:cubicBezTo>
                    <a:pt x="551" y="2477"/>
                    <a:pt x="535" y="2482"/>
                    <a:pt x="522" y="2489"/>
                  </a:cubicBezTo>
                  <a:cubicBezTo>
                    <a:pt x="495" y="2494"/>
                    <a:pt x="467" y="2500"/>
                    <a:pt x="443" y="2505"/>
                  </a:cubicBezTo>
                  <a:lnTo>
                    <a:pt x="364" y="2505"/>
                  </a:lnTo>
                  <a:cubicBezTo>
                    <a:pt x="352" y="2505"/>
                    <a:pt x="341" y="2500"/>
                    <a:pt x="330" y="2500"/>
                  </a:cubicBezTo>
                  <a:cubicBezTo>
                    <a:pt x="325" y="2494"/>
                    <a:pt x="318" y="2494"/>
                    <a:pt x="307" y="2494"/>
                  </a:cubicBezTo>
                  <a:cubicBezTo>
                    <a:pt x="296" y="2482"/>
                    <a:pt x="284" y="2477"/>
                    <a:pt x="267" y="2471"/>
                  </a:cubicBezTo>
                  <a:cubicBezTo>
                    <a:pt x="267" y="2466"/>
                    <a:pt x="262" y="2466"/>
                    <a:pt x="257" y="2460"/>
                  </a:cubicBezTo>
                  <a:cubicBezTo>
                    <a:pt x="244" y="2448"/>
                    <a:pt x="228" y="2437"/>
                    <a:pt x="216" y="2421"/>
                  </a:cubicBezTo>
                  <a:cubicBezTo>
                    <a:pt x="210" y="2421"/>
                    <a:pt x="210" y="2414"/>
                    <a:pt x="205" y="2408"/>
                  </a:cubicBezTo>
                  <a:cubicBezTo>
                    <a:pt x="199" y="2403"/>
                    <a:pt x="199" y="2398"/>
                    <a:pt x="194" y="2392"/>
                  </a:cubicBezTo>
                  <a:cubicBezTo>
                    <a:pt x="182" y="2374"/>
                    <a:pt x="171" y="2353"/>
                    <a:pt x="160" y="2324"/>
                  </a:cubicBezTo>
                  <a:cubicBezTo>
                    <a:pt x="154" y="2318"/>
                    <a:pt x="154" y="2318"/>
                    <a:pt x="154" y="2312"/>
                  </a:cubicBezTo>
                  <a:cubicBezTo>
                    <a:pt x="137" y="2267"/>
                    <a:pt x="120" y="2222"/>
                    <a:pt x="108" y="2170"/>
                  </a:cubicBezTo>
                  <a:cubicBezTo>
                    <a:pt x="108" y="2148"/>
                    <a:pt x="102" y="2125"/>
                    <a:pt x="97" y="2107"/>
                  </a:cubicBezTo>
                  <a:cubicBezTo>
                    <a:pt x="97" y="2085"/>
                    <a:pt x="92" y="2062"/>
                    <a:pt x="92" y="2039"/>
                  </a:cubicBezTo>
                  <a:cubicBezTo>
                    <a:pt x="92" y="2039"/>
                    <a:pt x="86" y="2039"/>
                    <a:pt x="86" y="2046"/>
                  </a:cubicBezTo>
                  <a:cubicBezTo>
                    <a:pt x="23" y="2068"/>
                    <a:pt x="0" y="2141"/>
                    <a:pt x="23" y="2198"/>
                  </a:cubicBezTo>
                  <a:cubicBezTo>
                    <a:pt x="23" y="2204"/>
                    <a:pt x="29" y="2209"/>
                    <a:pt x="29" y="2216"/>
                  </a:cubicBezTo>
                  <a:lnTo>
                    <a:pt x="29" y="2222"/>
                  </a:lnTo>
                  <a:cubicBezTo>
                    <a:pt x="18" y="2243"/>
                    <a:pt x="18" y="2278"/>
                    <a:pt x="29" y="2301"/>
                  </a:cubicBezTo>
                  <a:cubicBezTo>
                    <a:pt x="79" y="2380"/>
                    <a:pt x="131" y="2460"/>
                    <a:pt x="210" y="2523"/>
                  </a:cubicBezTo>
                  <a:cubicBezTo>
                    <a:pt x="267" y="2568"/>
                    <a:pt x="341" y="2597"/>
                    <a:pt x="415" y="2602"/>
                  </a:cubicBezTo>
                  <a:lnTo>
                    <a:pt x="438" y="2602"/>
                  </a:lnTo>
                  <a:cubicBezTo>
                    <a:pt x="585" y="2602"/>
                    <a:pt x="722" y="2516"/>
                    <a:pt x="824" y="2421"/>
                  </a:cubicBezTo>
                  <a:cubicBezTo>
                    <a:pt x="960" y="2290"/>
                    <a:pt x="1063" y="2141"/>
                    <a:pt x="1159" y="1983"/>
                  </a:cubicBezTo>
                  <a:cubicBezTo>
                    <a:pt x="1251" y="1829"/>
                    <a:pt x="1335" y="1671"/>
                    <a:pt x="1416" y="1511"/>
                  </a:cubicBezTo>
                  <a:cubicBezTo>
                    <a:pt x="1455" y="1425"/>
                    <a:pt x="1489" y="1341"/>
                    <a:pt x="1529" y="1255"/>
                  </a:cubicBezTo>
                  <a:cubicBezTo>
                    <a:pt x="1545" y="1210"/>
                    <a:pt x="1523" y="1159"/>
                    <a:pt x="1484" y="1136"/>
                  </a:cubicBezTo>
                  <a:cubicBezTo>
                    <a:pt x="1568" y="942"/>
                    <a:pt x="1648" y="756"/>
                    <a:pt x="1723" y="562"/>
                  </a:cubicBezTo>
                  <a:cubicBezTo>
                    <a:pt x="1762" y="465"/>
                    <a:pt x="1796" y="368"/>
                    <a:pt x="1836" y="278"/>
                  </a:cubicBezTo>
                  <a:cubicBezTo>
                    <a:pt x="1859" y="221"/>
                    <a:pt x="1875" y="164"/>
                    <a:pt x="1904" y="113"/>
                  </a:cubicBezTo>
                  <a:cubicBezTo>
                    <a:pt x="1920" y="74"/>
                    <a:pt x="1899" y="22"/>
                    <a:pt x="1859" y="6"/>
                  </a:cubicBezTo>
                  <a:cubicBezTo>
                    <a:pt x="1847" y="0"/>
                    <a:pt x="1836" y="0"/>
                    <a:pt x="1825"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3" name="Google Shape;3021;p40"/>
            <p:cNvSpPr>
              <a:spLocks noChangeArrowheads="1"/>
            </p:cNvSpPr>
            <p:nvPr/>
          </p:nvSpPr>
          <p:spPr bwMode="auto">
            <a:xfrm>
              <a:off x="7801605" y="1443027"/>
              <a:ext cx="92892" cy="132019"/>
            </a:xfrm>
            <a:custGeom>
              <a:avLst/>
              <a:gdLst>
                <a:gd name="T0" fmla="*/ 0 w 1688"/>
                <a:gd name="T1" fmla="*/ 0 h 2399"/>
                <a:gd name="T2" fmla="*/ 1688 w 1688"/>
                <a:gd name="T3" fmla="*/ 2399 h 2399"/>
              </a:gdLst>
              <a:ahLst/>
              <a:cxnLst/>
              <a:rect l="T0" t="T1" r="T2" b="T3"/>
              <a:pathLst>
                <a:path w="1688" h="2399" extrusionOk="0">
                  <a:moveTo>
                    <a:pt x="1688" y="1"/>
                  </a:moveTo>
                  <a:cubicBezTo>
                    <a:pt x="1666" y="12"/>
                    <a:pt x="1643" y="23"/>
                    <a:pt x="1619" y="35"/>
                  </a:cubicBezTo>
                  <a:cubicBezTo>
                    <a:pt x="1608" y="64"/>
                    <a:pt x="1598" y="91"/>
                    <a:pt x="1585" y="119"/>
                  </a:cubicBezTo>
                  <a:cubicBezTo>
                    <a:pt x="1540" y="227"/>
                    <a:pt x="1495" y="336"/>
                    <a:pt x="1449" y="444"/>
                  </a:cubicBezTo>
                  <a:cubicBezTo>
                    <a:pt x="1330" y="728"/>
                    <a:pt x="1199" y="1006"/>
                    <a:pt x="1052" y="1279"/>
                  </a:cubicBezTo>
                  <a:cubicBezTo>
                    <a:pt x="932" y="1489"/>
                    <a:pt x="801" y="1693"/>
                    <a:pt x="636" y="1864"/>
                  </a:cubicBezTo>
                  <a:cubicBezTo>
                    <a:pt x="580" y="1921"/>
                    <a:pt x="523" y="1966"/>
                    <a:pt x="460" y="2012"/>
                  </a:cubicBezTo>
                  <a:cubicBezTo>
                    <a:pt x="431" y="2023"/>
                    <a:pt x="404" y="2041"/>
                    <a:pt x="370" y="2052"/>
                  </a:cubicBezTo>
                  <a:cubicBezTo>
                    <a:pt x="352" y="2052"/>
                    <a:pt x="336" y="2057"/>
                    <a:pt x="318" y="2057"/>
                  </a:cubicBezTo>
                  <a:cubicBezTo>
                    <a:pt x="302" y="2057"/>
                    <a:pt x="284" y="2057"/>
                    <a:pt x="273" y="2052"/>
                  </a:cubicBezTo>
                  <a:cubicBezTo>
                    <a:pt x="250" y="2046"/>
                    <a:pt x="227" y="2034"/>
                    <a:pt x="205" y="2023"/>
                  </a:cubicBezTo>
                  <a:cubicBezTo>
                    <a:pt x="193" y="2018"/>
                    <a:pt x="187" y="2012"/>
                    <a:pt x="176" y="2007"/>
                  </a:cubicBezTo>
                  <a:cubicBezTo>
                    <a:pt x="166" y="2000"/>
                    <a:pt x="159" y="1995"/>
                    <a:pt x="148" y="1989"/>
                  </a:cubicBezTo>
                  <a:cubicBezTo>
                    <a:pt x="125" y="1950"/>
                    <a:pt x="85" y="1926"/>
                    <a:pt x="40" y="1926"/>
                  </a:cubicBezTo>
                  <a:cubicBezTo>
                    <a:pt x="29" y="1926"/>
                    <a:pt x="11" y="1926"/>
                    <a:pt x="1" y="1932"/>
                  </a:cubicBezTo>
                  <a:cubicBezTo>
                    <a:pt x="1" y="1955"/>
                    <a:pt x="6" y="1978"/>
                    <a:pt x="6" y="2000"/>
                  </a:cubicBezTo>
                  <a:cubicBezTo>
                    <a:pt x="11" y="2018"/>
                    <a:pt x="17" y="2041"/>
                    <a:pt x="17" y="2063"/>
                  </a:cubicBezTo>
                  <a:cubicBezTo>
                    <a:pt x="29" y="2115"/>
                    <a:pt x="46" y="2160"/>
                    <a:pt x="63" y="2205"/>
                  </a:cubicBezTo>
                  <a:cubicBezTo>
                    <a:pt x="63" y="2211"/>
                    <a:pt x="63" y="2211"/>
                    <a:pt x="69" y="2217"/>
                  </a:cubicBezTo>
                  <a:cubicBezTo>
                    <a:pt x="80" y="2246"/>
                    <a:pt x="91" y="2267"/>
                    <a:pt x="103" y="2285"/>
                  </a:cubicBezTo>
                  <a:cubicBezTo>
                    <a:pt x="108" y="2291"/>
                    <a:pt x="108" y="2296"/>
                    <a:pt x="114" y="2301"/>
                  </a:cubicBezTo>
                  <a:cubicBezTo>
                    <a:pt x="119" y="2307"/>
                    <a:pt x="119" y="2314"/>
                    <a:pt x="125" y="2314"/>
                  </a:cubicBezTo>
                  <a:cubicBezTo>
                    <a:pt x="137" y="2330"/>
                    <a:pt x="153" y="2341"/>
                    <a:pt x="166" y="2353"/>
                  </a:cubicBezTo>
                  <a:cubicBezTo>
                    <a:pt x="171" y="2359"/>
                    <a:pt x="176" y="2359"/>
                    <a:pt x="176" y="2364"/>
                  </a:cubicBezTo>
                  <a:cubicBezTo>
                    <a:pt x="193" y="2370"/>
                    <a:pt x="205" y="2375"/>
                    <a:pt x="216" y="2387"/>
                  </a:cubicBezTo>
                  <a:cubicBezTo>
                    <a:pt x="227" y="2387"/>
                    <a:pt x="234" y="2387"/>
                    <a:pt x="239" y="2393"/>
                  </a:cubicBezTo>
                  <a:cubicBezTo>
                    <a:pt x="250" y="2393"/>
                    <a:pt x="261" y="2398"/>
                    <a:pt x="273" y="2398"/>
                  </a:cubicBezTo>
                  <a:lnTo>
                    <a:pt x="352" y="2398"/>
                  </a:lnTo>
                  <a:cubicBezTo>
                    <a:pt x="376" y="2393"/>
                    <a:pt x="404" y="2387"/>
                    <a:pt x="431" y="2382"/>
                  </a:cubicBezTo>
                  <a:cubicBezTo>
                    <a:pt x="444" y="2375"/>
                    <a:pt x="460" y="2370"/>
                    <a:pt x="472" y="2364"/>
                  </a:cubicBezTo>
                  <a:cubicBezTo>
                    <a:pt x="534" y="2336"/>
                    <a:pt x="597" y="2301"/>
                    <a:pt x="659" y="2256"/>
                  </a:cubicBezTo>
                  <a:lnTo>
                    <a:pt x="665" y="2251"/>
                  </a:lnTo>
                  <a:cubicBezTo>
                    <a:pt x="670" y="2251"/>
                    <a:pt x="670" y="2246"/>
                    <a:pt x="677" y="2246"/>
                  </a:cubicBezTo>
                  <a:cubicBezTo>
                    <a:pt x="722" y="2211"/>
                    <a:pt x="762" y="2171"/>
                    <a:pt x="801" y="2131"/>
                  </a:cubicBezTo>
                  <a:cubicBezTo>
                    <a:pt x="841" y="2091"/>
                    <a:pt x="875" y="2052"/>
                    <a:pt x="909" y="2007"/>
                  </a:cubicBezTo>
                  <a:cubicBezTo>
                    <a:pt x="955" y="1950"/>
                    <a:pt x="995" y="1887"/>
                    <a:pt x="1029" y="1824"/>
                  </a:cubicBezTo>
                  <a:cubicBezTo>
                    <a:pt x="1040" y="1795"/>
                    <a:pt x="1057" y="1768"/>
                    <a:pt x="1068" y="1734"/>
                  </a:cubicBezTo>
                  <a:cubicBezTo>
                    <a:pt x="1120" y="1614"/>
                    <a:pt x="1165" y="1489"/>
                    <a:pt x="1210" y="1359"/>
                  </a:cubicBezTo>
                  <a:lnTo>
                    <a:pt x="1228" y="1302"/>
                  </a:lnTo>
                  <a:cubicBezTo>
                    <a:pt x="1284" y="1142"/>
                    <a:pt x="1341" y="990"/>
                    <a:pt x="1398" y="830"/>
                  </a:cubicBezTo>
                  <a:lnTo>
                    <a:pt x="1467" y="625"/>
                  </a:lnTo>
                  <a:cubicBezTo>
                    <a:pt x="1501" y="523"/>
                    <a:pt x="1535" y="426"/>
                    <a:pt x="1569" y="329"/>
                  </a:cubicBezTo>
                  <a:cubicBezTo>
                    <a:pt x="1598" y="250"/>
                    <a:pt x="1625" y="166"/>
                    <a:pt x="1653" y="85"/>
                  </a:cubicBezTo>
                  <a:lnTo>
                    <a:pt x="1659" y="74"/>
                  </a:lnTo>
                  <a:lnTo>
                    <a:pt x="1688"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4" name="Google Shape;3022;p40"/>
            <p:cNvSpPr>
              <a:spLocks noChangeArrowheads="1"/>
            </p:cNvSpPr>
            <p:nvPr/>
          </p:nvSpPr>
          <p:spPr bwMode="auto">
            <a:xfrm>
              <a:off x="6870683" y="1679165"/>
              <a:ext cx="100981" cy="152545"/>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5" name="Google Shape;3023;p40"/>
            <p:cNvSpPr>
              <a:spLocks noChangeArrowheads="1"/>
            </p:cNvSpPr>
            <p:nvPr/>
          </p:nvSpPr>
          <p:spPr bwMode="auto">
            <a:xfrm>
              <a:off x="6884111" y="1692593"/>
              <a:ext cx="77263" cy="125745"/>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6" name="Google Shape;3024;p40"/>
            <p:cNvSpPr>
              <a:spLocks noChangeArrowheads="1"/>
            </p:cNvSpPr>
            <p:nvPr/>
          </p:nvSpPr>
          <p:spPr bwMode="auto">
            <a:xfrm>
              <a:off x="6956643" y="1700682"/>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7" name="Google Shape;3025;p40"/>
            <p:cNvSpPr>
              <a:spLocks noChangeArrowheads="1"/>
            </p:cNvSpPr>
            <p:nvPr/>
          </p:nvSpPr>
          <p:spPr bwMode="auto">
            <a:xfrm>
              <a:off x="6877231" y="1684393"/>
              <a:ext cx="92562" cy="138622"/>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8" name="Google Shape;3026;p40"/>
            <p:cNvSpPr>
              <a:spLocks noChangeArrowheads="1"/>
            </p:cNvSpPr>
            <p:nvPr/>
          </p:nvSpPr>
          <p:spPr bwMode="auto">
            <a:xfrm>
              <a:off x="6887853" y="1692593"/>
              <a:ext cx="73521" cy="125745"/>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19" name="Google Shape;3027;p40"/>
            <p:cNvSpPr>
              <a:spLocks noChangeArrowheads="1"/>
            </p:cNvSpPr>
            <p:nvPr/>
          </p:nvSpPr>
          <p:spPr bwMode="auto">
            <a:xfrm>
              <a:off x="8021403" y="1562444"/>
              <a:ext cx="101091" cy="152380"/>
            </a:xfrm>
            <a:custGeom>
              <a:avLst/>
              <a:gdLst>
                <a:gd name="T0" fmla="*/ 0 w 1837"/>
                <a:gd name="T1" fmla="*/ 0 h 2769"/>
                <a:gd name="T2" fmla="*/ 1837 w 1837"/>
                <a:gd name="T3" fmla="*/ 2769 h 2769"/>
              </a:gdLst>
              <a:ahLst/>
              <a:cxnLst/>
              <a:rect l="T0" t="T1" r="T2" b="T3"/>
              <a:pathLst>
                <a:path w="1837" h="2769" extrusionOk="0">
                  <a:moveTo>
                    <a:pt x="1648" y="246"/>
                  </a:moveTo>
                  <a:lnTo>
                    <a:pt x="1648" y="246"/>
                  </a:lnTo>
                  <a:cubicBezTo>
                    <a:pt x="1643" y="291"/>
                    <a:pt x="1637" y="341"/>
                    <a:pt x="1632" y="388"/>
                  </a:cubicBezTo>
                  <a:lnTo>
                    <a:pt x="1632" y="427"/>
                  </a:lnTo>
                  <a:cubicBezTo>
                    <a:pt x="1620" y="524"/>
                    <a:pt x="1609" y="621"/>
                    <a:pt x="1603" y="711"/>
                  </a:cubicBezTo>
                  <a:lnTo>
                    <a:pt x="1592" y="860"/>
                  </a:lnTo>
                  <a:cubicBezTo>
                    <a:pt x="1564" y="1126"/>
                    <a:pt x="1530" y="1439"/>
                    <a:pt x="1444" y="1734"/>
                  </a:cubicBezTo>
                  <a:cubicBezTo>
                    <a:pt x="1393" y="1893"/>
                    <a:pt x="1336" y="2024"/>
                    <a:pt x="1268" y="2143"/>
                  </a:cubicBezTo>
                  <a:cubicBezTo>
                    <a:pt x="1223" y="2211"/>
                    <a:pt x="1171" y="2274"/>
                    <a:pt x="1121" y="2326"/>
                  </a:cubicBezTo>
                  <a:cubicBezTo>
                    <a:pt x="1074" y="2365"/>
                    <a:pt x="1024" y="2405"/>
                    <a:pt x="972" y="2433"/>
                  </a:cubicBezTo>
                  <a:cubicBezTo>
                    <a:pt x="904" y="2468"/>
                    <a:pt x="848" y="2496"/>
                    <a:pt x="785" y="2513"/>
                  </a:cubicBezTo>
                  <a:cubicBezTo>
                    <a:pt x="746" y="2518"/>
                    <a:pt x="706" y="2523"/>
                    <a:pt x="665" y="2523"/>
                  </a:cubicBezTo>
                  <a:cubicBezTo>
                    <a:pt x="638" y="2523"/>
                    <a:pt x="604" y="2518"/>
                    <a:pt x="570" y="2513"/>
                  </a:cubicBezTo>
                  <a:cubicBezTo>
                    <a:pt x="541" y="2502"/>
                    <a:pt x="518" y="2489"/>
                    <a:pt x="489" y="2473"/>
                  </a:cubicBezTo>
                  <a:cubicBezTo>
                    <a:pt x="461" y="2455"/>
                    <a:pt x="433" y="2433"/>
                    <a:pt x="410" y="2410"/>
                  </a:cubicBezTo>
                  <a:cubicBezTo>
                    <a:pt x="381" y="2376"/>
                    <a:pt x="353" y="2342"/>
                    <a:pt x="331" y="2303"/>
                  </a:cubicBezTo>
                  <a:cubicBezTo>
                    <a:pt x="308" y="2251"/>
                    <a:pt x="285" y="2200"/>
                    <a:pt x="268" y="2148"/>
                  </a:cubicBezTo>
                  <a:cubicBezTo>
                    <a:pt x="256" y="2080"/>
                    <a:pt x="251" y="2019"/>
                    <a:pt x="251" y="1956"/>
                  </a:cubicBezTo>
                  <a:cubicBezTo>
                    <a:pt x="251" y="1888"/>
                    <a:pt x="263" y="1820"/>
                    <a:pt x="279" y="1757"/>
                  </a:cubicBezTo>
                  <a:cubicBezTo>
                    <a:pt x="319" y="1621"/>
                    <a:pt x="381" y="1484"/>
                    <a:pt x="467" y="1342"/>
                  </a:cubicBezTo>
                  <a:cubicBezTo>
                    <a:pt x="575" y="1172"/>
                    <a:pt x="712" y="1007"/>
                    <a:pt x="877" y="842"/>
                  </a:cubicBezTo>
                  <a:cubicBezTo>
                    <a:pt x="1121" y="621"/>
                    <a:pt x="1388" y="422"/>
                    <a:pt x="1648" y="246"/>
                  </a:cubicBezTo>
                  <a:close/>
                  <a:moveTo>
                    <a:pt x="1722" y="1"/>
                  </a:moveTo>
                  <a:cubicBezTo>
                    <a:pt x="1706" y="1"/>
                    <a:pt x="1688" y="7"/>
                    <a:pt x="1672" y="18"/>
                  </a:cubicBezTo>
                  <a:cubicBezTo>
                    <a:pt x="1211" y="336"/>
                    <a:pt x="722" y="643"/>
                    <a:pt x="376" y="1092"/>
                  </a:cubicBezTo>
                  <a:cubicBezTo>
                    <a:pt x="290" y="1206"/>
                    <a:pt x="211" y="1330"/>
                    <a:pt x="148" y="1461"/>
                  </a:cubicBezTo>
                  <a:cubicBezTo>
                    <a:pt x="92" y="1587"/>
                    <a:pt x="41" y="1717"/>
                    <a:pt x="17" y="1854"/>
                  </a:cubicBezTo>
                  <a:cubicBezTo>
                    <a:pt x="1" y="1967"/>
                    <a:pt x="6" y="2093"/>
                    <a:pt x="35" y="2211"/>
                  </a:cubicBezTo>
                  <a:cubicBezTo>
                    <a:pt x="64" y="2326"/>
                    <a:pt x="109" y="2433"/>
                    <a:pt x="182" y="2530"/>
                  </a:cubicBezTo>
                  <a:cubicBezTo>
                    <a:pt x="251" y="2620"/>
                    <a:pt x="347" y="2688"/>
                    <a:pt x="450" y="2728"/>
                  </a:cubicBezTo>
                  <a:cubicBezTo>
                    <a:pt x="517" y="2756"/>
                    <a:pt x="589" y="2769"/>
                    <a:pt x="660" y="2769"/>
                  </a:cubicBezTo>
                  <a:cubicBezTo>
                    <a:pt x="708" y="2769"/>
                    <a:pt x="756" y="2763"/>
                    <a:pt x="802" y="2751"/>
                  </a:cubicBezTo>
                  <a:cubicBezTo>
                    <a:pt x="932" y="2717"/>
                    <a:pt x="1052" y="2654"/>
                    <a:pt x="1155" y="2564"/>
                  </a:cubicBezTo>
                  <a:cubicBezTo>
                    <a:pt x="1239" y="2496"/>
                    <a:pt x="1307" y="2416"/>
                    <a:pt x="1365" y="2326"/>
                  </a:cubicBezTo>
                  <a:cubicBezTo>
                    <a:pt x="1496" y="2132"/>
                    <a:pt x="1575" y="1917"/>
                    <a:pt x="1632" y="1689"/>
                  </a:cubicBezTo>
                  <a:cubicBezTo>
                    <a:pt x="1695" y="1456"/>
                    <a:pt x="1729" y="1212"/>
                    <a:pt x="1756" y="973"/>
                  </a:cubicBezTo>
                  <a:cubicBezTo>
                    <a:pt x="1779" y="813"/>
                    <a:pt x="1790" y="655"/>
                    <a:pt x="1808" y="496"/>
                  </a:cubicBezTo>
                  <a:cubicBezTo>
                    <a:pt x="1813" y="422"/>
                    <a:pt x="1819" y="354"/>
                    <a:pt x="1824" y="280"/>
                  </a:cubicBezTo>
                  <a:cubicBezTo>
                    <a:pt x="1831" y="212"/>
                    <a:pt x="1837" y="144"/>
                    <a:pt x="1837" y="81"/>
                  </a:cubicBezTo>
                  <a:cubicBezTo>
                    <a:pt x="1837" y="41"/>
                    <a:pt x="1808" y="18"/>
                    <a:pt x="1774" y="13"/>
                  </a:cubicBezTo>
                  <a:cubicBezTo>
                    <a:pt x="1756" y="1"/>
                    <a:pt x="1740"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0" name="Google Shape;3028;p40"/>
            <p:cNvSpPr>
              <a:spLocks noChangeArrowheads="1"/>
            </p:cNvSpPr>
            <p:nvPr/>
          </p:nvSpPr>
          <p:spPr bwMode="auto">
            <a:xfrm>
              <a:off x="8035161" y="1575927"/>
              <a:ext cx="76988" cy="125415"/>
            </a:xfrm>
            <a:custGeom>
              <a:avLst/>
              <a:gdLst>
                <a:gd name="T0" fmla="*/ 0 w 1399"/>
                <a:gd name="T1" fmla="*/ 0 h 2279"/>
                <a:gd name="T2" fmla="*/ 1399 w 1399"/>
                <a:gd name="T3" fmla="*/ 2279 h 2279"/>
              </a:gdLst>
              <a:ahLst/>
              <a:cxnLst/>
              <a:rect l="T0" t="T1" r="T2" b="T3"/>
              <a:pathLst>
                <a:path w="1399" h="2279" extrusionOk="0">
                  <a:moveTo>
                    <a:pt x="1398" y="1"/>
                  </a:moveTo>
                  <a:lnTo>
                    <a:pt x="1398" y="1"/>
                  </a:lnTo>
                  <a:cubicBezTo>
                    <a:pt x="1138" y="177"/>
                    <a:pt x="871" y="376"/>
                    <a:pt x="627" y="602"/>
                  </a:cubicBezTo>
                  <a:cubicBezTo>
                    <a:pt x="462" y="762"/>
                    <a:pt x="325" y="927"/>
                    <a:pt x="217" y="1097"/>
                  </a:cubicBezTo>
                  <a:cubicBezTo>
                    <a:pt x="131" y="1239"/>
                    <a:pt x="69" y="1376"/>
                    <a:pt x="29" y="1512"/>
                  </a:cubicBezTo>
                  <a:cubicBezTo>
                    <a:pt x="13" y="1575"/>
                    <a:pt x="1" y="1643"/>
                    <a:pt x="1" y="1711"/>
                  </a:cubicBezTo>
                  <a:cubicBezTo>
                    <a:pt x="1" y="1774"/>
                    <a:pt x="6" y="1835"/>
                    <a:pt x="18" y="1898"/>
                  </a:cubicBezTo>
                  <a:cubicBezTo>
                    <a:pt x="35" y="1955"/>
                    <a:pt x="58" y="2006"/>
                    <a:pt x="81" y="2058"/>
                  </a:cubicBezTo>
                  <a:cubicBezTo>
                    <a:pt x="103" y="2097"/>
                    <a:pt x="131" y="2131"/>
                    <a:pt x="160" y="2165"/>
                  </a:cubicBezTo>
                  <a:cubicBezTo>
                    <a:pt x="183" y="2188"/>
                    <a:pt x="211" y="2210"/>
                    <a:pt x="239" y="2228"/>
                  </a:cubicBezTo>
                  <a:cubicBezTo>
                    <a:pt x="268" y="2244"/>
                    <a:pt x="291" y="2257"/>
                    <a:pt x="320" y="2268"/>
                  </a:cubicBezTo>
                  <a:cubicBezTo>
                    <a:pt x="354" y="2273"/>
                    <a:pt x="388" y="2278"/>
                    <a:pt x="415" y="2278"/>
                  </a:cubicBezTo>
                  <a:cubicBezTo>
                    <a:pt x="456" y="2278"/>
                    <a:pt x="496" y="2273"/>
                    <a:pt x="535" y="2268"/>
                  </a:cubicBezTo>
                  <a:cubicBezTo>
                    <a:pt x="598" y="2251"/>
                    <a:pt x="654" y="2223"/>
                    <a:pt x="722" y="2188"/>
                  </a:cubicBezTo>
                  <a:cubicBezTo>
                    <a:pt x="774" y="2160"/>
                    <a:pt x="824" y="2120"/>
                    <a:pt x="871" y="2081"/>
                  </a:cubicBezTo>
                  <a:cubicBezTo>
                    <a:pt x="921" y="2029"/>
                    <a:pt x="973" y="1966"/>
                    <a:pt x="1018" y="1898"/>
                  </a:cubicBezTo>
                  <a:cubicBezTo>
                    <a:pt x="1086" y="1779"/>
                    <a:pt x="1143" y="1648"/>
                    <a:pt x="1194" y="1489"/>
                  </a:cubicBezTo>
                  <a:cubicBezTo>
                    <a:pt x="1280" y="1194"/>
                    <a:pt x="1314" y="881"/>
                    <a:pt x="1342" y="615"/>
                  </a:cubicBezTo>
                  <a:lnTo>
                    <a:pt x="1353" y="466"/>
                  </a:lnTo>
                  <a:cubicBezTo>
                    <a:pt x="1359" y="376"/>
                    <a:pt x="1370" y="279"/>
                    <a:pt x="1382" y="182"/>
                  </a:cubicBezTo>
                  <a:lnTo>
                    <a:pt x="1382" y="143"/>
                  </a:lnTo>
                  <a:cubicBezTo>
                    <a:pt x="1387" y="96"/>
                    <a:pt x="1393" y="46"/>
                    <a:pt x="139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1" name="Google Shape;3029;p40"/>
            <p:cNvSpPr>
              <a:spLocks noChangeArrowheads="1"/>
            </p:cNvSpPr>
            <p:nvPr/>
          </p:nvSpPr>
          <p:spPr bwMode="auto">
            <a:xfrm>
              <a:off x="8042370" y="1575927"/>
              <a:ext cx="69779" cy="125415"/>
            </a:xfrm>
            <a:custGeom>
              <a:avLst/>
              <a:gdLst>
                <a:gd name="T0" fmla="*/ 0 w 1268"/>
                <a:gd name="T1" fmla="*/ 0 h 2279"/>
                <a:gd name="T2" fmla="*/ 1268 w 1268"/>
                <a:gd name="T3" fmla="*/ 2279 h 2279"/>
              </a:gdLst>
              <a:ahLst/>
              <a:cxnLst/>
              <a:rect l="T0" t="T1" r="T2" b="T3"/>
              <a:pathLst>
                <a:path w="1268" h="2279" extrusionOk="0">
                  <a:moveTo>
                    <a:pt x="530" y="2217"/>
                  </a:moveTo>
                  <a:cubicBezTo>
                    <a:pt x="489" y="2239"/>
                    <a:pt x="449" y="2257"/>
                    <a:pt x="404" y="2268"/>
                  </a:cubicBezTo>
                  <a:cubicBezTo>
                    <a:pt x="365" y="2273"/>
                    <a:pt x="325" y="2278"/>
                    <a:pt x="284" y="2278"/>
                  </a:cubicBezTo>
                  <a:cubicBezTo>
                    <a:pt x="268" y="2278"/>
                    <a:pt x="245" y="2278"/>
                    <a:pt x="223" y="2273"/>
                  </a:cubicBezTo>
                  <a:cubicBezTo>
                    <a:pt x="245" y="2278"/>
                    <a:pt x="268" y="2278"/>
                    <a:pt x="284" y="2278"/>
                  </a:cubicBezTo>
                  <a:cubicBezTo>
                    <a:pt x="325" y="2278"/>
                    <a:pt x="365" y="2273"/>
                    <a:pt x="404" y="2268"/>
                  </a:cubicBezTo>
                  <a:cubicBezTo>
                    <a:pt x="449" y="2257"/>
                    <a:pt x="489" y="2239"/>
                    <a:pt x="530" y="2217"/>
                  </a:cubicBezTo>
                  <a:close/>
                  <a:moveTo>
                    <a:pt x="0" y="2126"/>
                  </a:moveTo>
                  <a:cubicBezTo>
                    <a:pt x="6" y="2142"/>
                    <a:pt x="18" y="2154"/>
                    <a:pt x="29" y="2165"/>
                  </a:cubicBezTo>
                  <a:lnTo>
                    <a:pt x="35" y="2171"/>
                  </a:lnTo>
                  <a:lnTo>
                    <a:pt x="29" y="2165"/>
                  </a:lnTo>
                  <a:cubicBezTo>
                    <a:pt x="18" y="2154"/>
                    <a:pt x="6" y="2142"/>
                    <a:pt x="0" y="2126"/>
                  </a:cubicBezTo>
                  <a:close/>
                  <a:moveTo>
                    <a:pt x="853" y="1944"/>
                  </a:moveTo>
                  <a:cubicBezTo>
                    <a:pt x="819" y="1995"/>
                    <a:pt x="779" y="2040"/>
                    <a:pt x="740" y="2081"/>
                  </a:cubicBezTo>
                  <a:cubicBezTo>
                    <a:pt x="700" y="2115"/>
                    <a:pt x="659" y="2142"/>
                    <a:pt x="620" y="2171"/>
                  </a:cubicBezTo>
                  <a:cubicBezTo>
                    <a:pt x="659" y="2142"/>
                    <a:pt x="700" y="2115"/>
                    <a:pt x="740" y="2081"/>
                  </a:cubicBezTo>
                  <a:cubicBezTo>
                    <a:pt x="779" y="2040"/>
                    <a:pt x="819" y="1995"/>
                    <a:pt x="853" y="1944"/>
                  </a:cubicBezTo>
                  <a:close/>
                  <a:moveTo>
                    <a:pt x="1267" y="1"/>
                  </a:moveTo>
                  <a:lnTo>
                    <a:pt x="1267" y="1"/>
                  </a:lnTo>
                  <a:cubicBezTo>
                    <a:pt x="1222" y="28"/>
                    <a:pt x="1183" y="57"/>
                    <a:pt x="1136" y="91"/>
                  </a:cubicBezTo>
                  <a:cubicBezTo>
                    <a:pt x="1183" y="57"/>
                    <a:pt x="1222" y="28"/>
                    <a:pt x="1267" y="1"/>
                  </a:cubicBezTo>
                  <a:cubicBezTo>
                    <a:pt x="1262" y="46"/>
                    <a:pt x="1256" y="96"/>
                    <a:pt x="1251" y="143"/>
                  </a:cubicBezTo>
                  <a:lnTo>
                    <a:pt x="1251" y="182"/>
                  </a:lnTo>
                  <a:cubicBezTo>
                    <a:pt x="1239" y="279"/>
                    <a:pt x="1228" y="376"/>
                    <a:pt x="1222" y="466"/>
                  </a:cubicBezTo>
                  <a:lnTo>
                    <a:pt x="1211" y="615"/>
                  </a:lnTo>
                  <a:cubicBezTo>
                    <a:pt x="1199" y="688"/>
                    <a:pt x="1194" y="767"/>
                    <a:pt x="1183" y="853"/>
                  </a:cubicBezTo>
                  <a:cubicBezTo>
                    <a:pt x="1194" y="767"/>
                    <a:pt x="1199" y="688"/>
                    <a:pt x="1211" y="615"/>
                  </a:cubicBezTo>
                  <a:lnTo>
                    <a:pt x="1222" y="466"/>
                  </a:lnTo>
                  <a:cubicBezTo>
                    <a:pt x="1228" y="376"/>
                    <a:pt x="1239" y="279"/>
                    <a:pt x="1251" y="182"/>
                  </a:cubicBezTo>
                  <a:lnTo>
                    <a:pt x="1251" y="143"/>
                  </a:lnTo>
                  <a:cubicBezTo>
                    <a:pt x="1256" y="96"/>
                    <a:pt x="1262" y="46"/>
                    <a:pt x="1267"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2" name="Google Shape;3030;p40"/>
            <p:cNvSpPr>
              <a:spLocks noChangeArrowheads="1"/>
            </p:cNvSpPr>
            <p:nvPr/>
          </p:nvSpPr>
          <p:spPr bwMode="auto">
            <a:xfrm>
              <a:off x="8027952" y="1567452"/>
              <a:ext cx="92947" cy="138897"/>
            </a:xfrm>
            <a:custGeom>
              <a:avLst/>
              <a:gdLst>
                <a:gd name="T0" fmla="*/ 0 w 1689"/>
                <a:gd name="T1" fmla="*/ 0 h 2524"/>
                <a:gd name="T2" fmla="*/ 1689 w 1689"/>
                <a:gd name="T3" fmla="*/ 2524 h 2524"/>
              </a:gdLst>
              <a:ahLst/>
              <a:cxnLst/>
              <a:rect l="T0" t="T1" r="T2" b="T3"/>
              <a:pathLst>
                <a:path w="1689" h="2524" extrusionOk="0">
                  <a:moveTo>
                    <a:pt x="1547" y="1"/>
                  </a:moveTo>
                  <a:cubicBezTo>
                    <a:pt x="1479" y="1"/>
                    <a:pt x="1422" y="53"/>
                    <a:pt x="1416" y="121"/>
                  </a:cubicBezTo>
                  <a:cubicBezTo>
                    <a:pt x="1411" y="160"/>
                    <a:pt x="1405" y="200"/>
                    <a:pt x="1398" y="245"/>
                  </a:cubicBezTo>
                  <a:cubicBezTo>
                    <a:pt x="1445" y="211"/>
                    <a:pt x="1484" y="182"/>
                    <a:pt x="1529" y="155"/>
                  </a:cubicBezTo>
                  <a:cubicBezTo>
                    <a:pt x="1524" y="200"/>
                    <a:pt x="1518" y="250"/>
                    <a:pt x="1513" y="297"/>
                  </a:cubicBezTo>
                  <a:lnTo>
                    <a:pt x="1513" y="336"/>
                  </a:lnTo>
                  <a:cubicBezTo>
                    <a:pt x="1501" y="433"/>
                    <a:pt x="1490" y="530"/>
                    <a:pt x="1484" y="620"/>
                  </a:cubicBezTo>
                  <a:lnTo>
                    <a:pt x="1473" y="769"/>
                  </a:lnTo>
                  <a:cubicBezTo>
                    <a:pt x="1461" y="842"/>
                    <a:pt x="1456" y="921"/>
                    <a:pt x="1445" y="1007"/>
                  </a:cubicBezTo>
                  <a:cubicBezTo>
                    <a:pt x="1422" y="1212"/>
                    <a:pt x="1382" y="1433"/>
                    <a:pt x="1325" y="1643"/>
                  </a:cubicBezTo>
                  <a:cubicBezTo>
                    <a:pt x="1274" y="1802"/>
                    <a:pt x="1217" y="1933"/>
                    <a:pt x="1149" y="2052"/>
                  </a:cubicBezTo>
                  <a:cubicBezTo>
                    <a:pt x="1138" y="2070"/>
                    <a:pt x="1126" y="2086"/>
                    <a:pt x="1115" y="2098"/>
                  </a:cubicBezTo>
                  <a:cubicBezTo>
                    <a:pt x="1081" y="2149"/>
                    <a:pt x="1041" y="2194"/>
                    <a:pt x="1002" y="2235"/>
                  </a:cubicBezTo>
                  <a:cubicBezTo>
                    <a:pt x="962" y="2269"/>
                    <a:pt x="921" y="2296"/>
                    <a:pt x="882" y="2325"/>
                  </a:cubicBezTo>
                  <a:cubicBezTo>
                    <a:pt x="871" y="2330"/>
                    <a:pt x="860" y="2337"/>
                    <a:pt x="853" y="2342"/>
                  </a:cubicBezTo>
                  <a:cubicBezTo>
                    <a:pt x="831" y="2353"/>
                    <a:pt x="813" y="2364"/>
                    <a:pt x="792" y="2371"/>
                  </a:cubicBezTo>
                  <a:cubicBezTo>
                    <a:pt x="751" y="2393"/>
                    <a:pt x="711" y="2411"/>
                    <a:pt x="666" y="2422"/>
                  </a:cubicBezTo>
                  <a:cubicBezTo>
                    <a:pt x="627" y="2427"/>
                    <a:pt x="587" y="2432"/>
                    <a:pt x="546" y="2432"/>
                  </a:cubicBezTo>
                  <a:cubicBezTo>
                    <a:pt x="530" y="2432"/>
                    <a:pt x="507" y="2432"/>
                    <a:pt x="485" y="2427"/>
                  </a:cubicBezTo>
                  <a:cubicBezTo>
                    <a:pt x="472" y="2427"/>
                    <a:pt x="462" y="2422"/>
                    <a:pt x="451" y="2422"/>
                  </a:cubicBezTo>
                  <a:cubicBezTo>
                    <a:pt x="422" y="2411"/>
                    <a:pt x="399" y="2398"/>
                    <a:pt x="370" y="2382"/>
                  </a:cubicBezTo>
                  <a:cubicBezTo>
                    <a:pt x="342" y="2364"/>
                    <a:pt x="320" y="2348"/>
                    <a:pt x="297" y="2325"/>
                  </a:cubicBezTo>
                  <a:lnTo>
                    <a:pt x="291" y="2319"/>
                  </a:lnTo>
                  <a:cubicBezTo>
                    <a:pt x="280" y="2308"/>
                    <a:pt x="268" y="2296"/>
                    <a:pt x="262" y="2280"/>
                  </a:cubicBezTo>
                  <a:cubicBezTo>
                    <a:pt x="246" y="2262"/>
                    <a:pt x="228" y="2235"/>
                    <a:pt x="212" y="2212"/>
                  </a:cubicBezTo>
                  <a:cubicBezTo>
                    <a:pt x="205" y="2201"/>
                    <a:pt x="200" y="2188"/>
                    <a:pt x="200" y="2183"/>
                  </a:cubicBezTo>
                  <a:cubicBezTo>
                    <a:pt x="194" y="2177"/>
                    <a:pt x="183" y="2172"/>
                    <a:pt x="178" y="2167"/>
                  </a:cubicBezTo>
                  <a:cubicBezTo>
                    <a:pt x="160" y="2149"/>
                    <a:pt x="149" y="2132"/>
                    <a:pt x="132" y="2109"/>
                  </a:cubicBezTo>
                  <a:cubicBezTo>
                    <a:pt x="121" y="2092"/>
                    <a:pt x="97" y="2086"/>
                    <a:pt x="81" y="2086"/>
                  </a:cubicBezTo>
                  <a:cubicBezTo>
                    <a:pt x="63" y="2086"/>
                    <a:pt x="47" y="2086"/>
                    <a:pt x="35" y="2098"/>
                  </a:cubicBezTo>
                  <a:cubicBezTo>
                    <a:pt x="7" y="2120"/>
                    <a:pt x="1" y="2167"/>
                    <a:pt x="24" y="2194"/>
                  </a:cubicBezTo>
                  <a:cubicBezTo>
                    <a:pt x="52" y="2240"/>
                    <a:pt x="92" y="2280"/>
                    <a:pt x="137" y="2308"/>
                  </a:cubicBezTo>
                  <a:cubicBezTo>
                    <a:pt x="132" y="2319"/>
                    <a:pt x="126" y="2330"/>
                    <a:pt x="126" y="2342"/>
                  </a:cubicBezTo>
                  <a:cubicBezTo>
                    <a:pt x="121" y="2382"/>
                    <a:pt x="132" y="2416"/>
                    <a:pt x="155" y="2450"/>
                  </a:cubicBezTo>
                  <a:cubicBezTo>
                    <a:pt x="178" y="2479"/>
                    <a:pt x="212" y="2490"/>
                    <a:pt x="252" y="2501"/>
                  </a:cubicBezTo>
                  <a:cubicBezTo>
                    <a:pt x="286" y="2507"/>
                    <a:pt x="325" y="2513"/>
                    <a:pt x="365" y="2513"/>
                  </a:cubicBezTo>
                  <a:lnTo>
                    <a:pt x="404" y="2513"/>
                  </a:lnTo>
                  <a:cubicBezTo>
                    <a:pt x="438" y="2518"/>
                    <a:pt x="472" y="2524"/>
                    <a:pt x="507" y="2524"/>
                  </a:cubicBezTo>
                  <a:cubicBezTo>
                    <a:pt x="541" y="2524"/>
                    <a:pt x="575" y="2518"/>
                    <a:pt x="609" y="2513"/>
                  </a:cubicBezTo>
                  <a:cubicBezTo>
                    <a:pt x="666" y="2495"/>
                    <a:pt x="717" y="2473"/>
                    <a:pt x="763" y="2439"/>
                  </a:cubicBezTo>
                  <a:cubicBezTo>
                    <a:pt x="779" y="2450"/>
                    <a:pt x="803" y="2461"/>
                    <a:pt x="826" y="2461"/>
                  </a:cubicBezTo>
                  <a:cubicBezTo>
                    <a:pt x="831" y="2461"/>
                    <a:pt x="837" y="2461"/>
                    <a:pt x="842" y="2456"/>
                  </a:cubicBezTo>
                  <a:cubicBezTo>
                    <a:pt x="871" y="2450"/>
                    <a:pt x="905" y="2439"/>
                    <a:pt x="933" y="2422"/>
                  </a:cubicBezTo>
                  <a:cubicBezTo>
                    <a:pt x="968" y="2405"/>
                    <a:pt x="996" y="2382"/>
                    <a:pt x="1030" y="2359"/>
                  </a:cubicBezTo>
                  <a:cubicBezTo>
                    <a:pt x="1086" y="2314"/>
                    <a:pt x="1133" y="2257"/>
                    <a:pt x="1178" y="2201"/>
                  </a:cubicBezTo>
                  <a:cubicBezTo>
                    <a:pt x="1257" y="2092"/>
                    <a:pt x="1319" y="1967"/>
                    <a:pt x="1364" y="1847"/>
                  </a:cubicBezTo>
                  <a:cubicBezTo>
                    <a:pt x="1416" y="1723"/>
                    <a:pt x="1450" y="1598"/>
                    <a:pt x="1484" y="1467"/>
                  </a:cubicBezTo>
                  <a:cubicBezTo>
                    <a:pt x="1513" y="1341"/>
                    <a:pt x="1542" y="1217"/>
                    <a:pt x="1564" y="1092"/>
                  </a:cubicBezTo>
                  <a:cubicBezTo>
                    <a:pt x="1576" y="1047"/>
                    <a:pt x="1542" y="1007"/>
                    <a:pt x="1501" y="995"/>
                  </a:cubicBezTo>
                  <a:cubicBezTo>
                    <a:pt x="1553" y="814"/>
                    <a:pt x="1603" y="625"/>
                    <a:pt x="1637" y="444"/>
                  </a:cubicBezTo>
                  <a:cubicBezTo>
                    <a:pt x="1655" y="347"/>
                    <a:pt x="1671" y="250"/>
                    <a:pt x="1678" y="148"/>
                  </a:cubicBezTo>
                  <a:cubicBezTo>
                    <a:pt x="1689" y="80"/>
                    <a:pt x="1632" y="12"/>
                    <a:pt x="156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3" name="Google Shape;3031;p40"/>
            <p:cNvSpPr>
              <a:spLocks noChangeArrowheads="1"/>
            </p:cNvSpPr>
            <p:nvPr/>
          </p:nvSpPr>
          <p:spPr bwMode="auto">
            <a:xfrm>
              <a:off x="8038903" y="1575927"/>
              <a:ext cx="73246" cy="125415"/>
            </a:xfrm>
            <a:custGeom>
              <a:avLst/>
              <a:gdLst>
                <a:gd name="T0" fmla="*/ 0 w 1331"/>
                <a:gd name="T1" fmla="*/ 0 h 2279"/>
                <a:gd name="T2" fmla="*/ 1331 w 1331"/>
                <a:gd name="T3" fmla="*/ 2279 h 2279"/>
              </a:gdLst>
              <a:ahLst/>
              <a:cxnLst/>
              <a:rect l="T0" t="T1" r="T2" b="T3"/>
              <a:pathLst>
                <a:path w="1331" h="2279" extrusionOk="0">
                  <a:moveTo>
                    <a:pt x="1330" y="1"/>
                  </a:moveTo>
                  <a:lnTo>
                    <a:pt x="1330" y="1"/>
                  </a:lnTo>
                  <a:cubicBezTo>
                    <a:pt x="1285" y="28"/>
                    <a:pt x="1246" y="57"/>
                    <a:pt x="1199" y="91"/>
                  </a:cubicBezTo>
                  <a:cubicBezTo>
                    <a:pt x="1183" y="245"/>
                    <a:pt x="1149" y="392"/>
                    <a:pt x="1115" y="546"/>
                  </a:cubicBezTo>
                  <a:cubicBezTo>
                    <a:pt x="1029" y="887"/>
                    <a:pt x="910" y="1222"/>
                    <a:pt x="740" y="1535"/>
                  </a:cubicBezTo>
                  <a:cubicBezTo>
                    <a:pt x="672" y="1648"/>
                    <a:pt x="593" y="1762"/>
                    <a:pt x="501" y="1858"/>
                  </a:cubicBezTo>
                  <a:cubicBezTo>
                    <a:pt x="444" y="1916"/>
                    <a:pt x="388" y="1961"/>
                    <a:pt x="325" y="2000"/>
                  </a:cubicBezTo>
                  <a:cubicBezTo>
                    <a:pt x="273" y="2029"/>
                    <a:pt x="228" y="2052"/>
                    <a:pt x="177" y="2063"/>
                  </a:cubicBezTo>
                  <a:cubicBezTo>
                    <a:pt x="166" y="2068"/>
                    <a:pt x="149" y="2068"/>
                    <a:pt x="137" y="2074"/>
                  </a:cubicBezTo>
                  <a:cubicBezTo>
                    <a:pt x="121" y="2074"/>
                    <a:pt x="108" y="2068"/>
                    <a:pt x="92" y="2068"/>
                  </a:cubicBezTo>
                  <a:lnTo>
                    <a:pt x="81" y="2068"/>
                  </a:lnTo>
                  <a:lnTo>
                    <a:pt x="74" y="2063"/>
                  </a:lnTo>
                  <a:cubicBezTo>
                    <a:pt x="58" y="2063"/>
                    <a:pt x="40" y="2052"/>
                    <a:pt x="24" y="2047"/>
                  </a:cubicBezTo>
                  <a:cubicBezTo>
                    <a:pt x="18" y="2040"/>
                    <a:pt x="6" y="2034"/>
                    <a:pt x="1" y="2029"/>
                  </a:cubicBezTo>
                  <a:cubicBezTo>
                    <a:pt x="1" y="2034"/>
                    <a:pt x="6" y="2047"/>
                    <a:pt x="13" y="2058"/>
                  </a:cubicBezTo>
                  <a:cubicBezTo>
                    <a:pt x="29" y="2081"/>
                    <a:pt x="47" y="2108"/>
                    <a:pt x="63" y="2126"/>
                  </a:cubicBezTo>
                  <a:cubicBezTo>
                    <a:pt x="69" y="2142"/>
                    <a:pt x="81" y="2154"/>
                    <a:pt x="92" y="2165"/>
                  </a:cubicBezTo>
                  <a:lnTo>
                    <a:pt x="98" y="2171"/>
                  </a:lnTo>
                  <a:cubicBezTo>
                    <a:pt x="121" y="2194"/>
                    <a:pt x="143" y="2210"/>
                    <a:pt x="171" y="2228"/>
                  </a:cubicBezTo>
                  <a:cubicBezTo>
                    <a:pt x="200" y="2244"/>
                    <a:pt x="223" y="2257"/>
                    <a:pt x="252" y="2268"/>
                  </a:cubicBezTo>
                  <a:cubicBezTo>
                    <a:pt x="263" y="2268"/>
                    <a:pt x="273" y="2273"/>
                    <a:pt x="286" y="2273"/>
                  </a:cubicBezTo>
                  <a:cubicBezTo>
                    <a:pt x="308" y="2278"/>
                    <a:pt x="331" y="2278"/>
                    <a:pt x="347" y="2278"/>
                  </a:cubicBezTo>
                  <a:cubicBezTo>
                    <a:pt x="388" y="2278"/>
                    <a:pt x="428" y="2273"/>
                    <a:pt x="467" y="2268"/>
                  </a:cubicBezTo>
                  <a:cubicBezTo>
                    <a:pt x="512" y="2257"/>
                    <a:pt x="552" y="2239"/>
                    <a:pt x="593" y="2217"/>
                  </a:cubicBezTo>
                  <a:cubicBezTo>
                    <a:pt x="614" y="2210"/>
                    <a:pt x="632" y="2199"/>
                    <a:pt x="654" y="2188"/>
                  </a:cubicBezTo>
                  <a:cubicBezTo>
                    <a:pt x="661" y="2183"/>
                    <a:pt x="672" y="2176"/>
                    <a:pt x="683" y="2171"/>
                  </a:cubicBezTo>
                  <a:cubicBezTo>
                    <a:pt x="722" y="2142"/>
                    <a:pt x="763" y="2115"/>
                    <a:pt x="803" y="2081"/>
                  </a:cubicBezTo>
                  <a:cubicBezTo>
                    <a:pt x="842" y="2040"/>
                    <a:pt x="882" y="1995"/>
                    <a:pt x="916" y="1944"/>
                  </a:cubicBezTo>
                  <a:cubicBezTo>
                    <a:pt x="927" y="1932"/>
                    <a:pt x="939" y="1916"/>
                    <a:pt x="950" y="1898"/>
                  </a:cubicBezTo>
                  <a:cubicBezTo>
                    <a:pt x="1018" y="1779"/>
                    <a:pt x="1075" y="1648"/>
                    <a:pt x="1126" y="1489"/>
                  </a:cubicBezTo>
                  <a:cubicBezTo>
                    <a:pt x="1183" y="1279"/>
                    <a:pt x="1223" y="1058"/>
                    <a:pt x="1246" y="853"/>
                  </a:cubicBezTo>
                  <a:cubicBezTo>
                    <a:pt x="1257" y="767"/>
                    <a:pt x="1262" y="688"/>
                    <a:pt x="1274" y="615"/>
                  </a:cubicBezTo>
                  <a:lnTo>
                    <a:pt x="1285" y="466"/>
                  </a:lnTo>
                  <a:cubicBezTo>
                    <a:pt x="1291" y="376"/>
                    <a:pt x="1302" y="279"/>
                    <a:pt x="1314" y="182"/>
                  </a:cubicBezTo>
                  <a:lnTo>
                    <a:pt x="1314" y="143"/>
                  </a:lnTo>
                  <a:cubicBezTo>
                    <a:pt x="1319" y="96"/>
                    <a:pt x="1325" y="46"/>
                    <a:pt x="1330"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4" name="Google Shape;3032;p40"/>
            <p:cNvSpPr>
              <a:spLocks noChangeArrowheads="1"/>
            </p:cNvSpPr>
            <p:nvPr/>
          </p:nvSpPr>
          <p:spPr bwMode="auto">
            <a:xfrm>
              <a:off x="6247390" y="1576532"/>
              <a:ext cx="101366" cy="152380"/>
            </a:xfrm>
            <a:custGeom>
              <a:avLst/>
              <a:gdLst>
                <a:gd name="T0" fmla="*/ 0 w 1842"/>
                <a:gd name="T1" fmla="*/ 0 h 2769"/>
                <a:gd name="T2" fmla="*/ 1842 w 1842"/>
                <a:gd name="T3" fmla="*/ 2769 h 2769"/>
              </a:gdLst>
              <a:ahLst/>
              <a:cxnLst/>
              <a:rect l="T0" t="T1" r="T2" b="T3"/>
              <a:pathLst>
                <a:path w="1842" h="2769" extrusionOk="0">
                  <a:moveTo>
                    <a:pt x="1655" y="245"/>
                  </a:moveTo>
                  <a:cubicBezTo>
                    <a:pt x="1644" y="290"/>
                    <a:pt x="1644" y="342"/>
                    <a:pt x="1637" y="387"/>
                  </a:cubicBezTo>
                  <a:lnTo>
                    <a:pt x="1632" y="426"/>
                  </a:lnTo>
                  <a:cubicBezTo>
                    <a:pt x="1621" y="523"/>
                    <a:pt x="1615" y="620"/>
                    <a:pt x="1603" y="711"/>
                  </a:cubicBezTo>
                  <a:lnTo>
                    <a:pt x="1592" y="859"/>
                  </a:lnTo>
                  <a:cubicBezTo>
                    <a:pt x="1569" y="1126"/>
                    <a:pt x="1529" y="1438"/>
                    <a:pt x="1445" y="1734"/>
                  </a:cubicBezTo>
                  <a:cubicBezTo>
                    <a:pt x="1393" y="1892"/>
                    <a:pt x="1337" y="2023"/>
                    <a:pt x="1269" y="2138"/>
                  </a:cubicBezTo>
                  <a:cubicBezTo>
                    <a:pt x="1223" y="2212"/>
                    <a:pt x="1178" y="2274"/>
                    <a:pt x="1126" y="2325"/>
                  </a:cubicBezTo>
                  <a:cubicBezTo>
                    <a:pt x="1075" y="2364"/>
                    <a:pt x="1023" y="2404"/>
                    <a:pt x="973" y="2432"/>
                  </a:cubicBezTo>
                  <a:cubicBezTo>
                    <a:pt x="910" y="2467"/>
                    <a:pt x="847" y="2495"/>
                    <a:pt x="792" y="2513"/>
                  </a:cubicBezTo>
                  <a:cubicBezTo>
                    <a:pt x="745" y="2518"/>
                    <a:pt x="711" y="2524"/>
                    <a:pt x="672" y="2524"/>
                  </a:cubicBezTo>
                  <a:cubicBezTo>
                    <a:pt x="637" y="2524"/>
                    <a:pt x="603" y="2518"/>
                    <a:pt x="569" y="2513"/>
                  </a:cubicBezTo>
                  <a:cubicBezTo>
                    <a:pt x="541" y="2501"/>
                    <a:pt x="519" y="2490"/>
                    <a:pt x="490" y="2472"/>
                  </a:cubicBezTo>
                  <a:cubicBezTo>
                    <a:pt x="462" y="2456"/>
                    <a:pt x="438" y="2432"/>
                    <a:pt x="410" y="2411"/>
                  </a:cubicBezTo>
                  <a:cubicBezTo>
                    <a:pt x="382" y="2377"/>
                    <a:pt x="359" y="2342"/>
                    <a:pt x="331" y="2302"/>
                  </a:cubicBezTo>
                  <a:cubicBezTo>
                    <a:pt x="307" y="2251"/>
                    <a:pt x="286" y="2199"/>
                    <a:pt x="273" y="2143"/>
                  </a:cubicBezTo>
                  <a:cubicBezTo>
                    <a:pt x="257" y="2081"/>
                    <a:pt x="252" y="2018"/>
                    <a:pt x="252" y="1955"/>
                  </a:cubicBezTo>
                  <a:cubicBezTo>
                    <a:pt x="252" y="1887"/>
                    <a:pt x="262" y="1819"/>
                    <a:pt x="280" y="1756"/>
                  </a:cubicBezTo>
                  <a:cubicBezTo>
                    <a:pt x="325" y="1620"/>
                    <a:pt x="382" y="1483"/>
                    <a:pt x="467" y="1341"/>
                  </a:cubicBezTo>
                  <a:cubicBezTo>
                    <a:pt x="575" y="1171"/>
                    <a:pt x="711" y="1006"/>
                    <a:pt x="876" y="842"/>
                  </a:cubicBezTo>
                  <a:cubicBezTo>
                    <a:pt x="1120" y="615"/>
                    <a:pt x="1393" y="421"/>
                    <a:pt x="1649" y="245"/>
                  </a:cubicBezTo>
                  <a:close/>
                  <a:moveTo>
                    <a:pt x="1728" y="1"/>
                  </a:moveTo>
                  <a:cubicBezTo>
                    <a:pt x="1705" y="1"/>
                    <a:pt x="1689" y="6"/>
                    <a:pt x="1671" y="12"/>
                  </a:cubicBezTo>
                  <a:cubicBezTo>
                    <a:pt x="1212" y="336"/>
                    <a:pt x="723" y="643"/>
                    <a:pt x="376" y="1092"/>
                  </a:cubicBezTo>
                  <a:cubicBezTo>
                    <a:pt x="291" y="1205"/>
                    <a:pt x="217" y="1331"/>
                    <a:pt x="149" y="1461"/>
                  </a:cubicBezTo>
                  <a:cubicBezTo>
                    <a:pt x="92" y="1586"/>
                    <a:pt x="41" y="1717"/>
                    <a:pt x="24" y="1853"/>
                  </a:cubicBezTo>
                  <a:cubicBezTo>
                    <a:pt x="1" y="1967"/>
                    <a:pt x="13" y="2092"/>
                    <a:pt x="35" y="2212"/>
                  </a:cubicBezTo>
                  <a:cubicBezTo>
                    <a:pt x="63" y="2325"/>
                    <a:pt x="115" y="2432"/>
                    <a:pt x="183" y="2529"/>
                  </a:cubicBezTo>
                  <a:cubicBezTo>
                    <a:pt x="257" y="2621"/>
                    <a:pt x="348" y="2689"/>
                    <a:pt x="451" y="2728"/>
                  </a:cubicBezTo>
                  <a:cubicBezTo>
                    <a:pt x="519" y="2755"/>
                    <a:pt x="591" y="2768"/>
                    <a:pt x="663" y="2768"/>
                  </a:cubicBezTo>
                  <a:cubicBezTo>
                    <a:pt x="712" y="2768"/>
                    <a:pt x="760" y="2763"/>
                    <a:pt x="808" y="2752"/>
                  </a:cubicBezTo>
                  <a:cubicBezTo>
                    <a:pt x="939" y="2717"/>
                    <a:pt x="1052" y="2655"/>
                    <a:pt x="1154" y="2563"/>
                  </a:cubicBezTo>
                  <a:cubicBezTo>
                    <a:pt x="1240" y="2495"/>
                    <a:pt x="1308" y="2416"/>
                    <a:pt x="1371" y="2325"/>
                  </a:cubicBezTo>
                  <a:cubicBezTo>
                    <a:pt x="1495" y="2131"/>
                    <a:pt x="1576" y="1910"/>
                    <a:pt x="1637" y="1688"/>
                  </a:cubicBezTo>
                  <a:cubicBezTo>
                    <a:pt x="1694" y="1456"/>
                    <a:pt x="1734" y="1211"/>
                    <a:pt x="1763" y="972"/>
                  </a:cubicBezTo>
                  <a:cubicBezTo>
                    <a:pt x="1780" y="814"/>
                    <a:pt x="1797" y="654"/>
                    <a:pt x="1808" y="495"/>
                  </a:cubicBezTo>
                  <a:cubicBezTo>
                    <a:pt x="1814" y="421"/>
                    <a:pt x="1825" y="353"/>
                    <a:pt x="1831" y="279"/>
                  </a:cubicBezTo>
                  <a:cubicBezTo>
                    <a:pt x="1836" y="211"/>
                    <a:pt x="1842" y="143"/>
                    <a:pt x="1836" y="80"/>
                  </a:cubicBezTo>
                  <a:cubicBezTo>
                    <a:pt x="1836" y="40"/>
                    <a:pt x="1808" y="17"/>
                    <a:pt x="1773" y="12"/>
                  </a:cubicBezTo>
                  <a:cubicBezTo>
                    <a:pt x="1763" y="1"/>
                    <a:pt x="1746" y="1"/>
                    <a:pt x="1728"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5" name="Google Shape;3033;p40"/>
            <p:cNvSpPr>
              <a:spLocks noChangeArrowheads="1"/>
            </p:cNvSpPr>
            <p:nvPr/>
          </p:nvSpPr>
          <p:spPr bwMode="auto">
            <a:xfrm>
              <a:off x="6261203" y="1590015"/>
              <a:ext cx="77263" cy="125415"/>
            </a:xfrm>
            <a:custGeom>
              <a:avLst/>
              <a:gdLst>
                <a:gd name="T0" fmla="*/ 0 w 1404"/>
                <a:gd name="T1" fmla="*/ 0 h 2279"/>
                <a:gd name="T2" fmla="*/ 1404 w 1404"/>
                <a:gd name="T3" fmla="*/ 2279 h 2279"/>
              </a:gdLst>
              <a:ahLst/>
              <a:cxnLst/>
              <a:rect l="T0" t="T1" r="T2" b="T3"/>
              <a:pathLst>
                <a:path w="1404" h="2279" extrusionOk="0">
                  <a:moveTo>
                    <a:pt x="1398" y="0"/>
                  </a:moveTo>
                  <a:cubicBezTo>
                    <a:pt x="1142" y="176"/>
                    <a:pt x="869" y="370"/>
                    <a:pt x="625" y="597"/>
                  </a:cubicBezTo>
                  <a:cubicBezTo>
                    <a:pt x="460" y="761"/>
                    <a:pt x="324" y="926"/>
                    <a:pt x="216" y="1096"/>
                  </a:cubicBezTo>
                  <a:cubicBezTo>
                    <a:pt x="131" y="1238"/>
                    <a:pt x="74" y="1375"/>
                    <a:pt x="29" y="1511"/>
                  </a:cubicBezTo>
                  <a:cubicBezTo>
                    <a:pt x="11" y="1574"/>
                    <a:pt x="1" y="1642"/>
                    <a:pt x="1" y="1710"/>
                  </a:cubicBezTo>
                  <a:cubicBezTo>
                    <a:pt x="1" y="1773"/>
                    <a:pt x="6" y="1836"/>
                    <a:pt x="22" y="1898"/>
                  </a:cubicBezTo>
                  <a:cubicBezTo>
                    <a:pt x="35" y="1954"/>
                    <a:pt x="56" y="2006"/>
                    <a:pt x="80" y="2057"/>
                  </a:cubicBezTo>
                  <a:cubicBezTo>
                    <a:pt x="108" y="2097"/>
                    <a:pt x="131" y="2132"/>
                    <a:pt x="159" y="2166"/>
                  </a:cubicBezTo>
                  <a:cubicBezTo>
                    <a:pt x="187" y="2187"/>
                    <a:pt x="211" y="2211"/>
                    <a:pt x="239" y="2227"/>
                  </a:cubicBezTo>
                  <a:cubicBezTo>
                    <a:pt x="268" y="2245"/>
                    <a:pt x="290" y="2256"/>
                    <a:pt x="318" y="2268"/>
                  </a:cubicBezTo>
                  <a:cubicBezTo>
                    <a:pt x="352" y="2273"/>
                    <a:pt x="386" y="2279"/>
                    <a:pt x="421" y="2279"/>
                  </a:cubicBezTo>
                  <a:cubicBezTo>
                    <a:pt x="460" y="2279"/>
                    <a:pt x="494" y="2273"/>
                    <a:pt x="541" y="2268"/>
                  </a:cubicBezTo>
                  <a:cubicBezTo>
                    <a:pt x="596" y="2250"/>
                    <a:pt x="659" y="2222"/>
                    <a:pt x="722" y="2187"/>
                  </a:cubicBezTo>
                  <a:cubicBezTo>
                    <a:pt x="772" y="2159"/>
                    <a:pt x="824" y="2119"/>
                    <a:pt x="875" y="2080"/>
                  </a:cubicBezTo>
                  <a:cubicBezTo>
                    <a:pt x="927" y="2029"/>
                    <a:pt x="972" y="1967"/>
                    <a:pt x="1018" y="1893"/>
                  </a:cubicBezTo>
                  <a:cubicBezTo>
                    <a:pt x="1086" y="1778"/>
                    <a:pt x="1142" y="1647"/>
                    <a:pt x="1194" y="1489"/>
                  </a:cubicBezTo>
                  <a:cubicBezTo>
                    <a:pt x="1278" y="1193"/>
                    <a:pt x="1318" y="881"/>
                    <a:pt x="1341" y="614"/>
                  </a:cubicBezTo>
                  <a:lnTo>
                    <a:pt x="1352" y="466"/>
                  </a:lnTo>
                  <a:cubicBezTo>
                    <a:pt x="1364" y="375"/>
                    <a:pt x="1370" y="278"/>
                    <a:pt x="1381" y="181"/>
                  </a:cubicBezTo>
                  <a:lnTo>
                    <a:pt x="1386" y="142"/>
                  </a:lnTo>
                  <a:cubicBezTo>
                    <a:pt x="1386" y="97"/>
                    <a:pt x="1393" y="45"/>
                    <a:pt x="1404"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6" name="Google Shape;3034;p40"/>
            <p:cNvSpPr>
              <a:spLocks noChangeArrowheads="1"/>
            </p:cNvSpPr>
            <p:nvPr/>
          </p:nvSpPr>
          <p:spPr bwMode="auto">
            <a:xfrm>
              <a:off x="6290920" y="1590015"/>
              <a:ext cx="47546" cy="124810"/>
            </a:xfrm>
            <a:custGeom>
              <a:avLst/>
              <a:gdLst>
                <a:gd name="T0" fmla="*/ 0 w 864"/>
                <a:gd name="T1" fmla="*/ 0 h 2268"/>
                <a:gd name="T2" fmla="*/ 864 w 864"/>
                <a:gd name="T3" fmla="*/ 2268 h 2268"/>
              </a:gdLst>
              <a:ahLst/>
              <a:cxnLst/>
              <a:rect l="T0" t="T1" r="T2" b="T3"/>
              <a:pathLst>
                <a:path w="864" h="2268" extrusionOk="0">
                  <a:moveTo>
                    <a:pt x="864" y="0"/>
                  </a:moveTo>
                  <a:lnTo>
                    <a:pt x="864" y="0"/>
                  </a:lnTo>
                  <a:cubicBezTo>
                    <a:pt x="853" y="45"/>
                    <a:pt x="846" y="97"/>
                    <a:pt x="846" y="142"/>
                  </a:cubicBezTo>
                  <a:cubicBezTo>
                    <a:pt x="853" y="97"/>
                    <a:pt x="853" y="45"/>
                    <a:pt x="864" y="0"/>
                  </a:cubicBezTo>
                  <a:close/>
                  <a:moveTo>
                    <a:pt x="130" y="2216"/>
                  </a:moveTo>
                  <a:lnTo>
                    <a:pt x="130" y="2216"/>
                  </a:lnTo>
                  <a:cubicBezTo>
                    <a:pt x="85" y="2239"/>
                    <a:pt x="40" y="2250"/>
                    <a:pt x="1" y="2268"/>
                  </a:cubicBezTo>
                  <a:cubicBezTo>
                    <a:pt x="40" y="2256"/>
                    <a:pt x="85" y="2239"/>
                    <a:pt x="130" y="221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7" name="Google Shape;3035;p40"/>
            <p:cNvSpPr>
              <a:spLocks noChangeArrowheads="1"/>
            </p:cNvSpPr>
            <p:nvPr/>
          </p:nvSpPr>
          <p:spPr bwMode="auto">
            <a:xfrm>
              <a:off x="6254324" y="1581595"/>
              <a:ext cx="92562" cy="138897"/>
            </a:xfrm>
            <a:custGeom>
              <a:avLst/>
              <a:gdLst>
                <a:gd name="T0" fmla="*/ 0 w 1682"/>
                <a:gd name="T1" fmla="*/ 0 h 2524"/>
                <a:gd name="T2" fmla="*/ 1682 w 1682"/>
                <a:gd name="T3" fmla="*/ 2524 h 2524"/>
              </a:gdLst>
              <a:ahLst/>
              <a:cxnLst/>
              <a:rect l="T0" t="T1" r="T2" b="T3"/>
              <a:pathLst>
                <a:path w="1682" h="2524" extrusionOk="0">
                  <a:moveTo>
                    <a:pt x="1540" y="0"/>
                  </a:moveTo>
                  <a:cubicBezTo>
                    <a:pt x="1477" y="0"/>
                    <a:pt x="1416" y="51"/>
                    <a:pt x="1409" y="119"/>
                  </a:cubicBezTo>
                  <a:cubicBezTo>
                    <a:pt x="1403" y="158"/>
                    <a:pt x="1398" y="198"/>
                    <a:pt x="1392" y="244"/>
                  </a:cubicBezTo>
                  <a:cubicBezTo>
                    <a:pt x="1437" y="210"/>
                    <a:pt x="1477" y="182"/>
                    <a:pt x="1523" y="153"/>
                  </a:cubicBezTo>
                  <a:lnTo>
                    <a:pt x="1529" y="153"/>
                  </a:lnTo>
                  <a:cubicBezTo>
                    <a:pt x="1518" y="198"/>
                    <a:pt x="1518" y="250"/>
                    <a:pt x="1511" y="295"/>
                  </a:cubicBezTo>
                  <a:lnTo>
                    <a:pt x="1506" y="334"/>
                  </a:lnTo>
                  <a:cubicBezTo>
                    <a:pt x="1495" y="431"/>
                    <a:pt x="1489" y="528"/>
                    <a:pt x="1477" y="619"/>
                  </a:cubicBezTo>
                  <a:lnTo>
                    <a:pt x="1466" y="767"/>
                  </a:lnTo>
                  <a:cubicBezTo>
                    <a:pt x="1461" y="840"/>
                    <a:pt x="1450" y="921"/>
                    <a:pt x="1443" y="1000"/>
                  </a:cubicBezTo>
                  <a:cubicBezTo>
                    <a:pt x="1416" y="1204"/>
                    <a:pt x="1382" y="1425"/>
                    <a:pt x="1319" y="1642"/>
                  </a:cubicBezTo>
                  <a:cubicBezTo>
                    <a:pt x="1267" y="1800"/>
                    <a:pt x="1211" y="1931"/>
                    <a:pt x="1143" y="2046"/>
                  </a:cubicBezTo>
                  <a:cubicBezTo>
                    <a:pt x="1131" y="2068"/>
                    <a:pt x="1120" y="2085"/>
                    <a:pt x="1109" y="2096"/>
                  </a:cubicBezTo>
                  <a:cubicBezTo>
                    <a:pt x="1075" y="2148"/>
                    <a:pt x="1034" y="2193"/>
                    <a:pt x="1000" y="2233"/>
                  </a:cubicBezTo>
                  <a:cubicBezTo>
                    <a:pt x="955" y="2267"/>
                    <a:pt x="915" y="2301"/>
                    <a:pt x="870" y="2330"/>
                  </a:cubicBezTo>
                  <a:cubicBezTo>
                    <a:pt x="858" y="2335"/>
                    <a:pt x="852" y="2335"/>
                    <a:pt x="847" y="2340"/>
                  </a:cubicBezTo>
                  <a:cubicBezTo>
                    <a:pt x="829" y="2353"/>
                    <a:pt x="813" y="2358"/>
                    <a:pt x="795" y="2369"/>
                  </a:cubicBezTo>
                  <a:cubicBezTo>
                    <a:pt x="750" y="2392"/>
                    <a:pt x="705" y="2409"/>
                    <a:pt x="666" y="2421"/>
                  </a:cubicBezTo>
                  <a:cubicBezTo>
                    <a:pt x="619" y="2426"/>
                    <a:pt x="585" y="2432"/>
                    <a:pt x="546" y="2432"/>
                  </a:cubicBezTo>
                  <a:cubicBezTo>
                    <a:pt x="522" y="2432"/>
                    <a:pt x="506" y="2432"/>
                    <a:pt x="483" y="2426"/>
                  </a:cubicBezTo>
                  <a:cubicBezTo>
                    <a:pt x="472" y="2426"/>
                    <a:pt x="461" y="2421"/>
                    <a:pt x="443" y="2421"/>
                  </a:cubicBezTo>
                  <a:cubicBezTo>
                    <a:pt x="415" y="2409"/>
                    <a:pt x="393" y="2398"/>
                    <a:pt x="364" y="2380"/>
                  </a:cubicBezTo>
                  <a:cubicBezTo>
                    <a:pt x="341" y="2364"/>
                    <a:pt x="312" y="2346"/>
                    <a:pt x="291" y="2324"/>
                  </a:cubicBezTo>
                  <a:cubicBezTo>
                    <a:pt x="291" y="2324"/>
                    <a:pt x="291" y="2319"/>
                    <a:pt x="284" y="2319"/>
                  </a:cubicBezTo>
                  <a:cubicBezTo>
                    <a:pt x="278" y="2306"/>
                    <a:pt x="267" y="2295"/>
                    <a:pt x="256" y="2285"/>
                  </a:cubicBezTo>
                  <a:cubicBezTo>
                    <a:pt x="239" y="2261"/>
                    <a:pt x="222" y="2233"/>
                    <a:pt x="205" y="2210"/>
                  </a:cubicBezTo>
                  <a:cubicBezTo>
                    <a:pt x="205" y="2204"/>
                    <a:pt x="199" y="2199"/>
                    <a:pt x="199" y="2193"/>
                  </a:cubicBezTo>
                  <a:cubicBezTo>
                    <a:pt x="199" y="2188"/>
                    <a:pt x="194" y="2182"/>
                    <a:pt x="194" y="2182"/>
                  </a:cubicBezTo>
                  <a:cubicBezTo>
                    <a:pt x="188" y="2175"/>
                    <a:pt x="181" y="2170"/>
                    <a:pt x="176" y="2165"/>
                  </a:cubicBezTo>
                  <a:cubicBezTo>
                    <a:pt x="160" y="2148"/>
                    <a:pt x="142" y="2130"/>
                    <a:pt x="131" y="2107"/>
                  </a:cubicBezTo>
                  <a:cubicBezTo>
                    <a:pt x="113" y="2091"/>
                    <a:pt x="97" y="2080"/>
                    <a:pt x="74" y="2080"/>
                  </a:cubicBezTo>
                  <a:cubicBezTo>
                    <a:pt x="57" y="2080"/>
                    <a:pt x="45" y="2085"/>
                    <a:pt x="29" y="2096"/>
                  </a:cubicBezTo>
                  <a:cubicBezTo>
                    <a:pt x="0" y="2120"/>
                    <a:pt x="0" y="2165"/>
                    <a:pt x="18" y="2193"/>
                  </a:cubicBezTo>
                  <a:cubicBezTo>
                    <a:pt x="52" y="2238"/>
                    <a:pt x="86" y="2278"/>
                    <a:pt x="131" y="2306"/>
                  </a:cubicBezTo>
                  <a:cubicBezTo>
                    <a:pt x="126" y="2319"/>
                    <a:pt x="120" y="2330"/>
                    <a:pt x="120" y="2340"/>
                  </a:cubicBezTo>
                  <a:cubicBezTo>
                    <a:pt x="113" y="2380"/>
                    <a:pt x="126" y="2414"/>
                    <a:pt x="147" y="2443"/>
                  </a:cubicBezTo>
                  <a:cubicBezTo>
                    <a:pt x="171" y="2477"/>
                    <a:pt x="205" y="2489"/>
                    <a:pt x="244" y="2500"/>
                  </a:cubicBezTo>
                  <a:cubicBezTo>
                    <a:pt x="284" y="2505"/>
                    <a:pt x="318" y="2511"/>
                    <a:pt x="359" y="2511"/>
                  </a:cubicBezTo>
                  <a:lnTo>
                    <a:pt x="404" y="2511"/>
                  </a:lnTo>
                  <a:cubicBezTo>
                    <a:pt x="432" y="2516"/>
                    <a:pt x="466" y="2523"/>
                    <a:pt x="501" y="2523"/>
                  </a:cubicBezTo>
                  <a:cubicBezTo>
                    <a:pt x="535" y="2523"/>
                    <a:pt x="569" y="2516"/>
                    <a:pt x="603" y="2511"/>
                  </a:cubicBezTo>
                  <a:cubicBezTo>
                    <a:pt x="659" y="2495"/>
                    <a:pt x="711" y="2471"/>
                    <a:pt x="761" y="2437"/>
                  </a:cubicBezTo>
                  <a:cubicBezTo>
                    <a:pt x="779" y="2448"/>
                    <a:pt x="795" y="2460"/>
                    <a:pt x="818" y="2460"/>
                  </a:cubicBezTo>
                  <a:cubicBezTo>
                    <a:pt x="824" y="2460"/>
                    <a:pt x="829" y="2455"/>
                    <a:pt x="836" y="2455"/>
                  </a:cubicBezTo>
                  <a:cubicBezTo>
                    <a:pt x="870" y="2448"/>
                    <a:pt x="897" y="2437"/>
                    <a:pt x="926" y="2421"/>
                  </a:cubicBezTo>
                  <a:cubicBezTo>
                    <a:pt x="960" y="2403"/>
                    <a:pt x="994" y="2380"/>
                    <a:pt x="1023" y="2358"/>
                  </a:cubicBezTo>
                  <a:cubicBezTo>
                    <a:pt x="1080" y="2306"/>
                    <a:pt x="1131" y="2256"/>
                    <a:pt x="1170" y="2193"/>
                  </a:cubicBezTo>
                  <a:cubicBezTo>
                    <a:pt x="1256" y="2091"/>
                    <a:pt x="1313" y="1965"/>
                    <a:pt x="1358" y="1847"/>
                  </a:cubicBezTo>
                  <a:cubicBezTo>
                    <a:pt x="1409" y="1721"/>
                    <a:pt x="1450" y="1596"/>
                    <a:pt x="1477" y="1466"/>
                  </a:cubicBezTo>
                  <a:cubicBezTo>
                    <a:pt x="1511" y="1341"/>
                    <a:pt x="1534" y="1215"/>
                    <a:pt x="1557" y="1091"/>
                  </a:cubicBezTo>
                  <a:cubicBezTo>
                    <a:pt x="1568" y="1045"/>
                    <a:pt x="1534" y="1005"/>
                    <a:pt x="1495" y="994"/>
                  </a:cubicBezTo>
                  <a:cubicBezTo>
                    <a:pt x="1552" y="812"/>
                    <a:pt x="1597" y="625"/>
                    <a:pt x="1631" y="443"/>
                  </a:cubicBezTo>
                  <a:cubicBezTo>
                    <a:pt x="1647" y="347"/>
                    <a:pt x="1665" y="244"/>
                    <a:pt x="1676" y="148"/>
                  </a:cubicBezTo>
                  <a:cubicBezTo>
                    <a:pt x="1682" y="74"/>
                    <a:pt x="1631" y="11"/>
                    <a:pt x="1557"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8" name="Google Shape;3036;p40"/>
            <p:cNvSpPr>
              <a:spLocks noChangeArrowheads="1"/>
            </p:cNvSpPr>
            <p:nvPr/>
          </p:nvSpPr>
          <p:spPr bwMode="auto">
            <a:xfrm>
              <a:off x="6264945" y="1590015"/>
              <a:ext cx="73521" cy="125415"/>
            </a:xfrm>
            <a:custGeom>
              <a:avLst/>
              <a:gdLst>
                <a:gd name="T0" fmla="*/ 0 w 1336"/>
                <a:gd name="T1" fmla="*/ 0 h 2279"/>
                <a:gd name="T2" fmla="*/ 1336 w 1336"/>
                <a:gd name="T3" fmla="*/ 2279 h 2279"/>
              </a:gdLst>
              <a:ahLst/>
              <a:cxnLst/>
              <a:rect l="T0" t="T1" r="T2" b="T3"/>
              <a:pathLst>
                <a:path w="1336" h="2279" extrusionOk="0">
                  <a:moveTo>
                    <a:pt x="1330" y="0"/>
                  </a:moveTo>
                  <a:cubicBezTo>
                    <a:pt x="1284" y="29"/>
                    <a:pt x="1244" y="57"/>
                    <a:pt x="1199" y="91"/>
                  </a:cubicBezTo>
                  <a:cubicBezTo>
                    <a:pt x="1182" y="239"/>
                    <a:pt x="1148" y="393"/>
                    <a:pt x="1114" y="546"/>
                  </a:cubicBezTo>
                  <a:cubicBezTo>
                    <a:pt x="1029" y="886"/>
                    <a:pt x="916" y="1222"/>
                    <a:pt x="738" y="1534"/>
                  </a:cubicBezTo>
                  <a:cubicBezTo>
                    <a:pt x="670" y="1647"/>
                    <a:pt x="597" y="1762"/>
                    <a:pt x="500" y="1859"/>
                  </a:cubicBezTo>
                  <a:cubicBezTo>
                    <a:pt x="449" y="1915"/>
                    <a:pt x="387" y="1961"/>
                    <a:pt x="324" y="2001"/>
                  </a:cubicBezTo>
                  <a:cubicBezTo>
                    <a:pt x="279" y="2029"/>
                    <a:pt x="227" y="2051"/>
                    <a:pt x="177" y="2063"/>
                  </a:cubicBezTo>
                  <a:cubicBezTo>
                    <a:pt x="166" y="2069"/>
                    <a:pt x="153" y="2069"/>
                    <a:pt x="137" y="2074"/>
                  </a:cubicBezTo>
                  <a:cubicBezTo>
                    <a:pt x="125" y="2069"/>
                    <a:pt x="108" y="2069"/>
                    <a:pt x="98" y="2069"/>
                  </a:cubicBezTo>
                  <a:cubicBezTo>
                    <a:pt x="91" y="2069"/>
                    <a:pt x="85" y="2069"/>
                    <a:pt x="80" y="2063"/>
                  </a:cubicBezTo>
                  <a:lnTo>
                    <a:pt x="74" y="2063"/>
                  </a:lnTo>
                  <a:cubicBezTo>
                    <a:pt x="57" y="2057"/>
                    <a:pt x="40" y="2051"/>
                    <a:pt x="23" y="2046"/>
                  </a:cubicBezTo>
                  <a:cubicBezTo>
                    <a:pt x="17" y="2040"/>
                    <a:pt x="6" y="2035"/>
                    <a:pt x="1" y="2029"/>
                  </a:cubicBezTo>
                  <a:cubicBezTo>
                    <a:pt x="1" y="2029"/>
                    <a:pt x="6" y="2035"/>
                    <a:pt x="6" y="2040"/>
                  </a:cubicBezTo>
                  <a:cubicBezTo>
                    <a:pt x="6" y="2046"/>
                    <a:pt x="12" y="2051"/>
                    <a:pt x="12" y="2057"/>
                  </a:cubicBezTo>
                  <a:cubicBezTo>
                    <a:pt x="29" y="2080"/>
                    <a:pt x="46" y="2108"/>
                    <a:pt x="63" y="2132"/>
                  </a:cubicBezTo>
                  <a:cubicBezTo>
                    <a:pt x="74" y="2142"/>
                    <a:pt x="85" y="2153"/>
                    <a:pt x="91" y="2166"/>
                  </a:cubicBezTo>
                  <a:cubicBezTo>
                    <a:pt x="98" y="2166"/>
                    <a:pt x="98" y="2171"/>
                    <a:pt x="98" y="2171"/>
                  </a:cubicBezTo>
                  <a:cubicBezTo>
                    <a:pt x="119" y="2193"/>
                    <a:pt x="148" y="2211"/>
                    <a:pt x="171" y="2227"/>
                  </a:cubicBezTo>
                  <a:cubicBezTo>
                    <a:pt x="200" y="2245"/>
                    <a:pt x="222" y="2256"/>
                    <a:pt x="250" y="2268"/>
                  </a:cubicBezTo>
                  <a:cubicBezTo>
                    <a:pt x="268" y="2268"/>
                    <a:pt x="279" y="2273"/>
                    <a:pt x="290" y="2273"/>
                  </a:cubicBezTo>
                  <a:cubicBezTo>
                    <a:pt x="313" y="2279"/>
                    <a:pt x="329" y="2279"/>
                    <a:pt x="353" y="2279"/>
                  </a:cubicBezTo>
                  <a:cubicBezTo>
                    <a:pt x="392" y="2279"/>
                    <a:pt x="426" y="2273"/>
                    <a:pt x="473" y="2268"/>
                  </a:cubicBezTo>
                  <a:cubicBezTo>
                    <a:pt x="512" y="2250"/>
                    <a:pt x="557" y="2239"/>
                    <a:pt x="602" y="2216"/>
                  </a:cubicBezTo>
                  <a:cubicBezTo>
                    <a:pt x="620" y="2205"/>
                    <a:pt x="636" y="2200"/>
                    <a:pt x="654" y="2187"/>
                  </a:cubicBezTo>
                  <a:cubicBezTo>
                    <a:pt x="659" y="2182"/>
                    <a:pt x="665" y="2182"/>
                    <a:pt x="677" y="2177"/>
                  </a:cubicBezTo>
                  <a:cubicBezTo>
                    <a:pt x="722" y="2148"/>
                    <a:pt x="762" y="2114"/>
                    <a:pt x="807" y="2080"/>
                  </a:cubicBezTo>
                  <a:cubicBezTo>
                    <a:pt x="841" y="2040"/>
                    <a:pt x="882" y="1995"/>
                    <a:pt x="916" y="1943"/>
                  </a:cubicBezTo>
                  <a:cubicBezTo>
                    <a:pt x="927" y="1932"/>
                    <a:pt x="938" y="1915"/>
                    <a:pt x="950" y="1893"/>
                  </a:cubicBezTo>
                  <a:cubicBezTo>
                    <a:pt x="1018" y="1778"/>
                    <a:pt x="1074" y="1647"/>
                    <a:pt x="1126" y="1489"/>
                  </a:cubicBezTo>
                  <a:cubicBezTo>
                    <a:pt x="1189" y="1272"/>
                    <a:pt x="1223" y="1051"/>
                    <a:pt x="1250" y="847"/>
                  </a:cubicBezTo>
                  <a:cubicBezTo>
                    <a:pt x="1257" y="768"/>
                    <a:pt x="1268" y="687"/>
                    <a:pt x="1273" y="614"/>
                  </a:cubicBezTo>
                  <a:lnTo>
                    <a:pt x="1284" y="466"/>
                  </a:lnTo>
                  <a:cubicBezTo>
                    <a:pt x="1296" y="375"/>
                    <a:pt x="1302" y="278"/>
                    <a:pt x="1313" y="181"/>
                  </a:cubicBezTo>
                  <a:lnTo>
                    <a:pt x="1318" y="142"/>
                  </a:lnTo>
                  <a:cubicBezTo>
                    <a:pt x="1318" y="97"/>
                    <a:pt x="1325" y="45"/>
                    <a:pt x="1336"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29" name="Google Shape;3037;p40"/>
            <p:cNvSpPr>
              <a:spLocks noChangeArrowheads="1"/>
            </p:cNvSpPr>
            <p:nvPr/>
          </p:nvSpPr>
          <p:spPr bwMode="auto">
            <a:xfrm>
              <a:off x="6693039" y="1847615"/>
              <a:ext cx="101091" cy="152435"/>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0" name="Google Shape;3038;p40"/>
            <p:cNvSpPr>
              <a:spLocks noChangeArrowheads="1"/>
            </p:cNvSpPr>
            <p:nvPr/>
          </p:nvSpPr>
          <p:spPr bwMode="auto">
            <a:xfrm>
              <a:off x="6706797" y="1861153"/>
              <a:ext cx="76933" cy="125360"/>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1" name="Google Shape;3039;p40"/>
            <p:cNvSpPr>
              <a:spLocks noChangeArrowheads="1"/>
            </p:cNvSpPr>
            <p:nvPr/>
          </p:nvSpPr>
          <p:spPr bwMode="auto">
            <a:xfrm>
              <a:off x="6726224" y="1861153"/>
              <a:ext cx="57507" cy="125745"/>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2" name="Google Shape;3040;p40"/>
            <p:cNvSpPr>
              <a:spLocks noChangeArrowheads="1"/>
            </p:cNvSpPr>
            <p:nvPr/>
          </p:nvSpPr>
          <p:spPr bwMode="auto">
            <a:xfrm>
              <a:off x="6699588" y="1852678"/>
              <a:ext cx="92947" cy="138897"/>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3" name="Google Shape;3041;p40"/>
            <p:cNvSpPr>
              <a:spLocks noChangeArrowheads="1"/>
            </p:cNvSpPr>
            <p:nvPr/>
          </p:nvSpPr>
          <p:spPr bwMode="auto">
            <a:xfrm>
              <a:off x="6710539" y="1861153"/>
              <a:ext cx="73191" cy="125360"/>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4" name="Google Shape;3042;p40"/>
            <p:cNvSpPr>
              <a:spLocks noChangeArrowheads="1"/>
            </p:cNvSpPr>
            <p:nvPr/>
          </p:nvSpPr>
          <p:spPr bwMode="auto">
            <a:xfrm>
              <a:off x="5671369" y="1608175"/>
              <a:ext cx="101091" cy="152325"/>
            </a:xfrm>
            <a:custGeom>
              <a:avLst/>
              <a:gdLst>
                <a:gd name="T0" fmla="*/ 0 w 1837"/>
                <a:gd name="T1" fmla="*/ 0 h 2768"/>
                <a:gd name="T2" fmla="*/ 1837 w 1837"/>
                <a:gd name="T3" fmla="*/ 2768 h 2768"/>
              </a:gdLst>
              <a:ahLst/>
              <a:cxnLst/>
              <a:rect l="T0" t="T1" r="T2" b="T3"/>
              <a:pathLst>
                <a:path w="1837" h="2768" extrusionOk="0">
                  <a:moveTo>
                    <a:pt x="1644" y="244"/>
                  </a:moveTo>
                  <a:lnTo>
                    <a:pt x="1650" y="250"/>
                  </a:lnTo>
                  <a:cubicBezTo>
                    <a:pt x="1644" y="295"/>
                    <a:pt x="1637" y="341"/>
                    <a:pt x="1632" y="391"/>
                  </a:cubicBezTo>
                  <a:lnTo>
                    <a:pt x="1626" y="431"/>
                  </a:lnTo>
                  <a:cubicBezTo>
                    <a:pt x="1621" y="528"/>
                    <a:pt x="1610" y="619"/>
                    <a:pt x="1603" y="716"/>
                  </a:cubicBezTo>
                  <a:lnTo>
                    <a:pt x="1587" y="858"/>
                  </a:lnTo>
                  <a:cubicBezTo>
                    <a:pt x="1564" y="1125"/>
                    <a:pt x="1524" y="1437"/>
                    <a:pt x="1440" y="1739"/>
                  </a:cubicBezTo>
                  <a:cubicBezTo>
                    <a:pt x="1393" y="1897"/>
                    <a:pt x="1337" y="2028"/>
                    <a:pt x="1262" y="2142"/>
                  </a:cubicBezTo>
                  <a:cubicBezTo>
                    <a:pt x="1217" y="2216"/>
                    <a:pt x="1172" y="2272"/>
                    <a:pt x="1120" y="2324"/>
                  </a:cubicBezTo>
                  <a:cubicBezTo>
                    <a:pt x="1070" y="2369"/>
                    <a:pt x="1018" y="2403"/>
                    <a:pt x="968" y="2437"/>
                  </a:cubicBezTo>
                  <a:cubicBezTo>
                    <a:pt x="905" y="2471"/>
                    <a:pt x="842" y="2494"/>
                    <a:pt x="785" y="2511"/>
                  </a:cubicBezTo>
                  <a:cubicBezTo>
                    <a:pt x="745" y="2523"/>
                    <a:pt x="706" y="2528"/>
                    <a:pt x="666" y="2528"/>
                  </a:cubicBezTo>
                  <a:cubicBezTo>
                    <a:pt x="632" y="2528"/>
                    <a:pt x="604" y="2523"/>
                    <a:pt x="569" y="2511"/>
                  </a:cubicBezTo>
                  <a:cubicBezTo>
                    <a:pt x="541" y="2500"/>
                    <a:pt x="512" y="2489"/>
                    <a:pt x="485" y="2477"/>
                  </a:cubicBezTo>
                  <a:cubicBezTo>
                    <a:pt x="456" y="2455"/>
                    <a:pt x="433" y="2437"/>
                    <a:pt x="410" y="2415"/>
                  </a:cubicBezTo>
                  <a:cubicBezTo>
                    <a:pt x="376" y="2381"/>
                    <a:pt x="354" y="2347"/>
                    <a:pt x="325" y="2301"/>
                  </a:cubicBezTo>
                  <a:cubicBezTo>
                    <a:pt x="302" y="2256"/>
                    <a:pt x="286" y="2204"/>
                    <a:pt x="268" y="2148"/>
                  </a:cubicBezTo>
                  <a:cubicBezTo>
                    <a:pt x="252" y="2085"/>
                    <a:pt x="246" y="2022"/>
                    <a:pt x="246" y="1960"/>
                  </a:cubicBezTo>
                  <a:cubicBezTo>
                    <a:pt x="252" y="1886"/>
                    <a:pt x="257" y="1823"/>
                    <a:pt x="280" y="1755"/>
                  </a:cubicBezTo>
                  <a:cubicBezTo>
                    <a:pt x="320" y="1619"/>
                    <a:pt x="383" y="1482"/>
                    <a:pt x="467" y="1341"/>
                  </a:cubicBezTo>
                  <a:cubicBezTo>
                    <a:pt x="575" y="1170"/>
                    <a:pt x="706" y="1005"/>
                    <a:pt x="871" y="847"/>
                  </a:cubicBezTo>
                  <a:cubicBezTo>
                    <a:pt x="1115" y="619"/>
                    <a:pt x="1388" y="426"/>
                    <a:pt x="1644" y="244"/>
                  </a:cubicBezTo>
                  <a:close/>
                  <a:moveTo>
                    <a:pt x="1723" y="0"/>
                  </a:moveTo>
                  <a:cubicBezTo>
                    <a:pt x="1705" y="0"/>
                    <a:pt x="1684" y="5"/>
                    <a:pt x="1671" y="16"/>
                  </a:cubicBezTo>
                  <a:cubicBezTo>
                    <a:pt x="1206" y="336"/>
                    <a:pt x="724" y="642"/>
                    <a:pt x="376" y="1096"/>
                  </a:cubicBezTo>
                  <a:cubicBezTo>
                    <a:pt x="286" y="1210"/>
                    <a:pt x="212" y="1335"/>
                    <a:pt x="149" y="1461"/>
                  </a:cubicBezTo>
                  <a:cubicBezTo>
                    <a:pt x="87" y="1585"/>
                    <a:pt x="35" y="1716"/>
                    <a:pt x="19" y="1852"/>
                  </a:cubicBezTo>
                  <a:cubicBezTo>
                    <a:pt x="1" y="1972"/>
                    <a:pt x="8" y="2096"/>
                    <a:pt x="35" y="2211"/>
                  </a:cubicBezTo>
                  <a:cubicBezTo>
                    <a:pt x="64" y="2329"/>
                    <a:pt x="110" y="2437"/>
                    <a:pt x="184" y="2534"/>
                  </a:cubicBezTo>
                  <a:cubicBezTo>
                    <a:pt x="252" y="2620"/>
                    <a:pt x="342" y="2693"/>
                    <a:pt x="451" y="2733"/>
                  </a:cubicBezTo>
                  <a:cubicBezTo>
                    <a:pt x="513" y="2756"/>
                    <a:pt x="581" y="2767"/>
                    <a:pt x="651" y="2767"/>
                  </a:cubicBezTo>
                  <a:cubicBezTo>
                    <a:pt x="701" y="2767"/>
                    <a:pt x="752" y="2761"/>
                    <a:pt x="803" y="2749"/>
                  </a:cubicBezTo>
                  <a:cubicBezTo>
                    <a:pt x="934" y="2722"/>
                    <a:pt x="1052" y="2654"/>
                    <a:pt x="1155" y="2568"/>
                  </a:cubicBezTo>
                  <a:cubicBezTo>
                    <a:pt x="1235" y="2500"/>
                    <a:pt x="1303" y="2415"/>
                    <a:pt x="1365" y="2324"/>
                  </a:cubicBezTo>
                  <a:cubicBezTo>
                    <a:pt x="1495" y="2136"/>
                    <a:pt x="1569" y="1915"/>
                    <a:pt x="1632" y="1692"/>
                  </a:cubicBezTo>
                  <a:cubicBezTo>
                    <a:pt x="1695" y="1454"/>
                    <a:pt x="1729" y="1215"/>
                    <a:pt x="1757" y="971"/>
                  </a:cubicBezTo>
                  <a:cubicBezTo>
                    <a:pt x="1774" y="818"/>
                    <a:pt x="1791" y="659"/>
                    <a:pt x="1802" y="499"/>
                  </a:cubicBezTo>
                  <a:cubicBezTo>
                    <a:pt x="1815" y="426"/>
                    <a:pt x="1820" y="352"/>
                    <a:pt x="1825" y="278"/>
                  </a:cubicBezTo>
                  <a:cubicBezTo>
                    <a:pt x="1831" y="216"/>
                    <a:pt x="1836" y="147"/>
                    <a:pt x="1836" y="79"/>
                  </a:cubicBezTo>
                  <a:cubicBezTo>
                    <a:pt x="1831" y="45"/>
                    <a:pt x="1802" y="22"/>
                    <a:pt x="1774" y="16"/>
                  </a:cubicBezTo>
                  <a:cubicBezTo>
                    <a:pt x="1757" y="5"/>
                    <a:pt x="1740" y="0"/>
                    <a:pt x="172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5" name="Google Shape;3043;p40"/>
            <p:cNvSpPr>
              <a:spLocks noChangeArrowheads="1"/>
            </p:cNvSpPr>
            <p:nvPr/>
          </p:nvSpPr>
          <p:spPr bwMode="auto">
            <a:xfrm>
              <a:off x="5684907" y="1621603"/>
              <a:ext cx="77263" cy="125745"/>
            </a:xfrm>
            <a:custGeom>
              <a:avLst/>
              <a:gdLst>
                <a:gd name="T0" fmla="*/ 0 w 1404"/>
                <a:gd name="T1" fmla="*/ 0 h 2285"/>
                <a:gd name="T2" fmla="*/ 1404 w 1404"/>
                <a:gd name="T3" fmla="*/ 2285 h 2285"/>
              </a:gdLst>
              <a:ahLst/>
              <a:cxnLst/>
              <a:rect l="T0" t="T1" r="T2" b="T3"/>
              <a:pathLst>
                <a:path w="1404" h="2285" extrusionOk="0">
                  <a:moveTo>
                    <a:pt x="1398" y="0"/>
                  </a:moveTo>
                  <a:cubicBezTo>
                    <a:pt x="1142" y="182"/>
                    <a:pt x="869" y="375"/>
                    <a:pt x="625" y="603"/>
                  </a:cubicBezTo>
                  <a:cubicBezTo>
                    <a:pt x="460" y="761"/>
                    <a:pt x="329" y="926"/>
                    <a:pt x="221" y="1097"/>
                  </a:cubicBezTo>
                  <a:cubicBezTo>
                    <a:pt x="137" y="1238"/>
                    <a:pt x="74" y="1375"/>
                    <a:pt x="28" y="1511"/>
                  </a:cubicBezTo>
                  <a:cubicBezTo>
                    <a:pt x="11" y="1579"/>
                    <a:pt x="6" y="1642"/>
                    <a:pt x="0" y="1716"/>
                  </a:cubicBezTo>
                  <a:cubicBezTo>
                    <a:pt x="0" y="1778"/>
                    <a:pt x="6" y="1841"/>
                    <a:pt x="22" y="1904"/>
                  </a:cubicBezTo>
                  <a:cubicBezTo>
                    <a:pt x="40" y="1960"/>
                    <a:pt x="56" y="2012"/>
                    <a:pt x="79" y="2057"/>
                  </a:cubicBezTo>
                  <a:cubicBezTo>
                    <a:pt x="108" y="2103"/>
                    <a:pt x="137" y="2137"/>
                    <a:pt x="164" y="2171"/>
                  </a:cubicBezTo>
                  <a:cubicBezTo>
                    <a:pt x="187" y="2193"/>
                    <a:pt x="216" y="2211"/>
                    <a:pt x="239" y="2233"/>
                  </a:cubicBezTo>
                  <a:cubicBezTo>
                    <a:pt x="266" y="2245"/>
                    <a:pt x="295" y="2256"/>
                    <a:pt x="323" y="2267"/>
                  </a:cubicBezTo>
                  <a:cubicBezTo>
                    <a:pt x="358" y="2279"/>
                    <a:pt x="386" y="2284"/>
                    <a:pt x="420" y="2284"/>
                  </a:cubicBezTo>
                  <a:cubicBezTo>
                    <a:pt x="460" y="2284"/>
                    <a:pt x="499" y="2279"/>
                    <a:pt x="539" y="2267"/>
                  </a:cubicBezTo>
                  <a:cubicBezTo>
                    <a:pt x="596" y="2250"/>
                    <a:pt x="659" y="2227"/>
                    <a:pt x="722" y="2193"/>
                  </a:cubicBezTo>
                  <a:cubicBezTo>
                    <a:pt x="772" y="2159"/>
                    <a:pt x="824" y="2125"/>
                    <a:pt x="874" y="2080"/>
                  </a:cubicBezTo>
                  <a:cubicBezTo>
                    <a:pt x="926" y="2028"/>
                    <a:pt x="971" y="1972"/>
                    <a:pt x="1016" y="1898"/>
                  </a:cubicBezTo>
                  <a:cubicBezTo>
                    <a:pt x="1091" y="1784"/>
                    <a:pt x="1147" y="1653"/>
                    <a:pt x="1194" y="1495"/>
                  </a:cubicBezTo>
                  <a:cubicBezTo>
                    <a:pt x="1278" y="1193"/>
                    <a:pt x="1318" y="881"/>
                    <a:pt x="1341" y="614"/>
                  </a:cubicBezTo>
                  <a:lnTo>
                    <a:pt x="1357" y="472"/>
                  </a:lnTo>
                  <a:cubicBezTo>
                    <a:pt x="1364" y="375"/>
                    <a:pt x="1375" y="278"/>
                    <a:pt x="1380" y="187"/>
                  </a:cubicBezTo>
                  <a:lnTo>
                    <a:pt x="1386" y="147"/>
                  </a:lnTo>
                  <a:cubicBezTo>
                    <a:pt x="1391" y="97"/>
                    <a:pt x="1398" y="51"/>
                    <a:pt x="1404" y="6"/>
                  </a:cubicBezTo>
                  <a:lnTo>
                    <a:pt x="1398"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6" name="Google Shape;3044;p40"/>
            <p:cNvSpPr>
              <a:spLocks noChangeArrowheads="1"/>
            </p:cNvSpPr>
            <p:nvPr/>
          </p:nvSpPr>
          <p:spPr bwMode="auto">
            <a:xfrm>
              <a:off x="5759586" y="1631838"/>
              <a:ext cx="1321" cy="15794"/>
            </a:xfrm>
            <a:custGeom>
              <a:avLst/>
              <a:gdLst>
                <a:gd name="T0" fmla="*/ 0 w 24"/>
                <a:gd name="T1" fmla="*/ 0 h 287"/>
                <a:gd name="T2" fmla="*/ 24 w 24"/>
                <a:gd name="T3" fmla="*/ 287 h 287"/>
              </a:gdLst>
              <a:ahLst/>
              <a:cxnLst/>
              <a:rect l="T0" t="T1" r="T2" b="T3"/>
              <a:pathLst>
                <a:path w="24" h="287" extrusionOk="0">
                  <a:moveTo>
                    <a:pt x="23" y="1"/>
                  </a:moveTo>
                  <a:lnTo>
                    <a:pt x="23" y="1"/>
                  </a:lnTo>
                  <a:cubicBezTo>
                    <a:pt x="18" y="92"/>
                    <a:pt x="7" y="189"/>
                    <a:pt x="0" y="286"/>
                  </a:cubicBezTo>
                  <a:cubicBezTo>
                    <a:pt x="7" y="189"/>
                    <a:pt x="18" y="98"/>
                    <a:pt x="23"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7" name="Google Shape;3045;p40"/>
            <p:cNvSpPr>
              <a:spLocks noChangeArrowheads="1"/>
            </p:cNvSpPr>
            <p:nvPr/>
          </p:nvSpPr>
          <p:spPr bwMode="auto">
            <a:xfrm>
              <a:off x="5677973" y="1613458"/>
              <a:ext cx="92617" cy="138512"/>
            </a:xfrm>
            <a:custGeom>
              <a:avLst/>
              <a:gdLst>
                <a:gd name="T0" fmla="*/ 0 w 1683"/>
                <a:gd name="T1" fmla="*/ 0 h 2517"/>
                <a:gd name="T2" fmla="*/ 1683 w 1683"/>
                <a:gd name="T3" fmla="*/ 2517 h 2517"/>
              </a:gdLst>
              <a:ahLst/>
              <a:cxnLst/>
              <a:rect l="T0" t="T1" r="T2" b="T3"/>
              <a:pathLst>
                <a:path w="1683" h="2517" extrusionOk="0">
                  <a:moveTo>
                    <a:pt x="1546" y="1"/>
                  </a:moveTo>
                  <a:cubicBezTo>
                    <a:pt x="1478" y="1"/>
                    <a:pt x="1415" y="51"/>
                    <a:pt x="1410" y="120"/>
                  </a:cubicBezTo>
                  <a:cubicBezTo>
                    <a:pt x="1410" y="159"/>
                    <a:pt x="1404" y="199"/>
                    <a:pt x="1399" y="240"/>
                  </a:cubicBezTo>
                  <a:cubicBezTo>
                    <a:pt x="1438" y="211"/>
                    <a:pt x="1483" y="182"/>
                    <a:pt x="1524" y="148"/>
                  </a:cubicBezTo>
                  <a:lnTo>
                    <a:pt x="1530" y="154"/>
                  </a:lnTo>
                  <a:cubicBezTo>
                    <a:pt x="1524" y="199"/>
                    <a:pt x="1517" y="245"/>
                    <a:pt x="1512" y="295"/>
                  </a:cubicBezTo>
                  <a:lnTo>
                    <a:pt x="1506" y="335"/>
                  </a:lnTo>
                  <a:cubicBezTo>
                    <a:pt x="1501" y="432"/>
                    <a:pt x="1490" y="523"/>
                    <a:pt x="1483" y="620"/>
                  </a:cubicBezTo>
                  <a:lnTo>
                    <a:pt x="1467" y="762"/>
                  </a:lnTo>
                  <a:cubicBezTo>
                    <a:pt x="1461" y="835"/>
                    <a:pt x="1456" y="909"/>
                    <a:pt x="1444" y="990"/>
                  </a:cubicBezTo>
                  <a:cubicBezTo>
                    <a:pt x="1422" y="1200"/>
                    <a:pt x="1381" y="1421"/>
                    <a:pt x="1320" y="1643"/>
                  </a:cubicBezTo>
                  <a:cubicBezTo>
                    <a:pt x="1273" y="1801"/>
                    <a:pt x="1217" y="1932"/>
                    <a:pt x="1142" y="2046"/>
                  </a:cubicBezTo>
                  <a:cubicBezTo>
                    <a:pt x="1131" y="2063"/>
                    <a:pt x="1120" y="2081"/>
                    <a:pt x="1108" y="2097"/>
                  </a:cubicBezTo>
                  <a:cubicBezTo>
                    <a:pt x="1074" y="2149"/>
                    <a:pt x="1040" y="2188"/>
                    <a:pt x="1000" y="2228"/>
                  </a:cubicBezTo>
                  <a:cubicBezTo>
                    <a:pt x="961" y="2267"/>
                    <a:pt x="916" y="2296"/>
                    <a:pt x="876" y="2325"/>
                  </a:cubicBezTo>
                  <a:cubicBezTo>
                    <a:pt x="864" y="2330"/>
                    <a:pt x="859" y="2336"/>
                    <a:pt x="848" y="2341"/>
                  </a:cubicBezTo>
                  <a:cubicBezTo>
                    <a:pt x="830" y="2347"/>
                    <a:pt x="814" y="2359"/>
                    <a:pt x="796" y="2364"/>
                  </a:cubicBezTo>
                  <a:cubicBezTo>
                    <a:pt x="751" y="2387"/>
                    <a:pt x="706" y="2404"/>
                    <a:pt x="665" y="2415"/>
                  </a:cubicBezTo>
                  <a:cubicBezTo>
                    <a:pt x="625" y="2427"/>
                    <a:pt x="586" y="2432"/>
                    <a:pt x="546" y="2432"/>
                  </a:cubicBezTo>
                  <a:cubicBezTo>
                    <a:pt x="529" y="2432"/>
                    <a:pt x="507" y="2427"/>
                    <a:pt x="489" y="2427"/>
                  </a:cubicBezTo>
                  <a:cubicBezTo>
                    <a:pt x="473" y="2422"/>
                    <a:pt x="460" y="2422"/>
                    <a:pt x="449" y="2415"/>
                  </a:cubicBezTo>
                  <a:cubicBezTo>
                    <a:pt x="421" y="2404"/>
                    <a:pt x="392" y="2393"/>
                    <a:pt x="365" y="2381"/>
                  </a:cubicBezTo>
                  <a:cubicBezTo>
                    <a:pt x="342" y="2359"/>
                    <a:pt x="313" y="2341"/>
                    <a:pt x="290" y="2319"/>
                  </a:cubicBezTo>
                  <a:cubicBezTo>
                    <a:pt x="290" y="2312"/>
                    <a:pt x="284" y="2312"/>
                    <a:pt x="284" y="2312"/>
                  </a:cubicBezTo>
                  <a:cubicBezTo>
                    <a:pt x="274" y="2302"/>
                    <a:pt x="263" y="2285"/>
                    <a:pt x="250" y="2273"/>
                  </a:cubicBezTo>
                  <a:cubicBezTo>
                    <a:pt x="239" y="2251"/>
                    <a:pt x="222" y="2228"/>
                    <a:pt x="205" y="2205"/>
                  </a:cubicBezTo>
                  <a:cubicBezTo>
                    <a:pt x="205" y="2199"/>
                    <a:pt x="205" y="2194"/>
                    <a:pt x="200" y="2188"/>
                  </a:cubicBezTo>
                  <a:cubicBezTo>
                    <a:pt x="200" y="2188"/>
                    <a:pt x="194" y="2183"/>
                    <a:pt x="194" y="2176"/>
                  </a:cubicBezTo>
                  <a:cubicBezTo>
                    <a:pt x="188" y="2176"/>
                    <a:pt x="182" y="2171"/>
                    <a:pt x="177" y="2165"/>
                  </a:cubicBezTo>
                  <a:cubicBezTo>
                    <a:pt x="160" y="2149"/>
                    <a:pt x="143" y="2126"/>
                    <a:pt x="132" y="2108"/>
                  </a:cubicBezTo>
                  <a:cubicBezTo>
                    <a:pt x="119" y="2086"/>
                    <a:pt x="98" y="2081"/>
                    <a:pt x="74" y="2081"/>
                  </a:cubicBezTo>
                  <a:cubicBezTo>
                    <a:pt x="64" y="2081"/>
                    <a:pt x="46" y="2086"/>
                    <a:pt x="35" y="2092"/>
                  </a:cubicBezTo>
                  <a:cubicBezTo>
                    <a:pt x="1" y="2120"/>
                    <a:pt x="1" y="2160"/>
                    <a:pt x="24" y="2194"/>
                  </a:cubicBezTo>
                  <a:cubicBezTo>
                    <a:pt x="51" y="2233"/>
                    <a:pt x="85" y="2273"/>
                    <a:pt x="132" y="2307"/>
                  </a:cubicBezTo>
                  <a:cubicBezTo>
                    <a:pt x="126" y="2319"/>
                    <a:pt x="119" y="2330"/>
                    <a:pt x="119" y="2341"/>
                  </a:cubicBezTo>
                  <a:cubicBezTo>
                    <a:pt x="114" y="2375"/>
                    <a:pt x="126" y="2415"/>
                    <a:pt x="148" y="2443"/>
                  </a:cubicBezTo>
                  <a:cubicBezTo>
                    <a:pt x="177" y="2477"/>
                    <a:pt x="205" y="2490"/>
                    <a:pt x="245" y="2495"/>
                  </a:cubicBezTo>
                  <a:cubicBezTo>
                    <a:pt x="284" y="2506"/>
                    <a:pt x="324" y="2512"/>
                    <a:pt x="358" y="2512"/>
                  </a:cubicBezTo>
                  <a:cubicBezTo>
                    <a:pt x="376" y="2512"/>
                    <a:pt x="387" y="2506"/>
                    <a:pt x="404" y="2506"/>
                  </a:cubicBezTo>
                  <a:cubicBezTo>
                    <a:pt x="439" y="2517"/>
                    <a:pt x="467" y="2517"/>
                    <a:pt x="501" y="2517"/>
                  </a:cubicBezTo>
                  <a:cubicBezTo>
                    <a:pt x="535" y="2517"/>
                    <a:pt x="569" y="2517"/>
                    <a:pt x="604" y="2506"/>
                  </a:cubicBezTo>
                  <a:cubicBezTo>
                    <a:pt x="659" y="2495"/>
                    <a:pt x="711" y="2467"/>
                    <a:pt x="762" y="2438"/>
                  </a:cubicBezTo>
                  <a:cubicBezTo>
                    <a:pt x="779" y="2449"/>
                    <a:pt x="801" y="2456"/>
                    <a:pt x="819" y="2456"/>
                  </a:cubicBezTo>
                  <a:lnTo>
                    <a:pt x="835" y="2456"/>
                  </a:lnTo>
                  <a:cubicBezTo>
                    <a:pt x="869" y="2443"/>
                    <a:pt x="898" y="2438"/>
                    <a:pt x="927" y="2422"/>
                  </a:cubicBezTo>
                  <a:cubicBezTo>
                    <a:pt x="961" y="2404"/>
                    <a:pt x="995" y="2381"/>
                    <a:pt x="1024" y="2353"/>
                  </a:cubicBezTo>
                  <a:cubicBezTo>
                    <a:pt x="1081" y="2307"/>
                    <a:pt x="1131" y="2251"/>
                    <a:pt x="1176" y="2194"/>
                  </a:cubicBezTo>
                  <a:cubicBezTo>
                    <a:pt x="1257" y="2086"/>
                    <a:pt x="1313" y="1966"/>
                    <a:pt x="1365" y="1842"/>
                  </a:cubicBezTo>
                  <a:cubicBezTo>
                    <a:pt x="1410" y="1716"/>
                    <a:pt x="1449" y="1591"/>
                    <a:pt x="1478" y="1460"/>
                  </a:cubicBezTo>
                  <a:cubicBezTo>
                    <a:pt x="1512" y="1341"/>
                    <a:pt x="1535" y="1211"/>
                    <a:pt x="1564" y="1085"/>
                  </a:cubicBezTo>
                  <a:cubicBezTo>
                    <a:pt x="1569" y="1046"/>
                    <a:pt x="1535" y="1006"/>
                    <a:pt x="1495" y="990"/>
                  </a:cubicBezTo>
                  <a:cubicBezTo>
                    <a:pt x="1551" y="807"/>
                    <a:pt x="1598" y="625"/>
                    <a:pt x="1632" y="437"/>
                  </a:cubicBezTo>
                  <a:cubicBezTo>
                    <a:pt x="1654" y="342"/>
                    <a:pt x="1666" y="245"/>
                    <a:pt x="1677" y="148"/>
                  </a:cubicBezTo>
                  <a:cubicBezTo>
                    <a:pt x="1682" y="75"/>
                    <a:pt x="1632" y="6"/>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8" name="Google Shape;3046;p40"/>
            <p:cNvSpPr>
              <a:spLocks noChangeArrowheads="1"/>
            </p:cNvSpPr>
            <p:nvPr/>
          </p:nvSpPr>
          <p:spPr bwMode="auto">
            <a:xfrm>
              <a:off x="5688649" y="1621603"/>
              <a:ext cx="73521" cy="125745"/>
            </a:xfrm>
            <a:custGeom>
              <a:avLst/>
              <a:gdLst>
                <a:gd name="T0" fmla="*/ 0 w 1336"/>
                <a:gd name="T1" fmla="*/ 0 h 2285"/>
                <a:gd name="T2" fmla="*/ 1336 w 1336"/>
                <a:gd name="T3" fmla="*/ 2285 h 2285"/>
              </a:gdLst>
              <a:ahLst/>
              <a:cxnLst/>
              <a:rect l="T0" t="T1" r="T2" b="T3"/>
              <a:pathLst>
                <a:path w="1336" h="2285" extrusionOk="0">
                  <a:moveTo>
                    <a:pt x="1330" y="0"/>
                  </a:moveTo>
                  <a:cubicBezTo>
                    <a:pt x="1289" y="34"/>
                    <a:pt x="1244" y="63"/>
                    <a:pt x="1205" y="92"/>
                  </a:cubicBezTo>
                  <a:cubicBezTo>
                    <a:pt x="1181" y="244"/>
                    <a:pt x="1153" y="398"/>
                    <a:pt x="1113" y="546"/>
                  </a:cubicBezTo>
                  <a:cubicBezTo>
                    <a:pt x="1029" y="887"/>
                    <a:pt x="914" y="1228"/>
                    <a:pt x="744" y="1534"/>
                  </a:cubicBezTo>
                  <a:cubicBezTo>
                    <a:pt x="675" y="1653"/>
                    <a:pt x="596" y="1762"/>
                    <a:pt x="500" y="1864"/>
                  </a:cubicBezTo>
                  <a:cubicBezTo>
                    <a:pt x="449" y="1915"/>
                    <a:pt x="392" y="1967"/>
                    <a:pt x="324" y="2006"/>
                  </a:cubicBezTo>
                  <a:cubicBezTo>
                    <a:pt x="279" y="2028"/>
                    <a:pt x="227" y="2051"/>
                    <a:pt x="176" y="2069"/>
                  </a:cubicBezTo>
                  <a:cubicBezTo>
                    <a:pt x="164" y="2069"/>
                    <a:pt x="153" y="2074"/>
                    <a:pt x="137" y="2074"/>
                  </a:cubicBezTo>
                  <a:cubicBezTo>
                    <a:pt x="125" y="2074"/>
                    <a:pt x="108" y="2074"/>
                    <a:pt x="96" y="2069"/>
                  </a:cubicBezTo>
                  <a:lnTo>
                    <a:pt x="74" y="2069"/>
                  </a:lnTo>
                  <a:cubicBezTo>
                    <a:pt x="56" y="2062"/>
                    <a:pt x="40" y="2057"/>
                    <a:pt x="28" y="2046"/>
                  </a:cubicBezTo>
                  <a:cubicBezTo>
                    <a:pt x="17" y="2040"/>
                    <a:pt x="11" y="2035"/>
                    <a:pt x="0" y="2028"/>
                  </a:cubicBezTo>
                  <a:cubicBezTo>
                    <a:pt x="0" y="2035"/>
                    <a:pt x="6" y="2040"/>
                    <a:pt x="6" y="2040"/>
                  </a:cubicBezTo>
                  <a:cubicBezTo>
                    <a:pt x="11" y="2046"/>
                    <a:pt x="11" y="2051"/>
                    <a:pt x="11" y="2057"/>
                  </a:cubicBezTo>
                  <a:cubicBezTo>
                    <a:pt x="28" y="2080"/>
                    <a:pt x="45" y="2103"/>
                    <a:pt x="56" y="2125"/>
                  </a:cubicBezTo>
                  <a:cubicBezTo>
                    <a:pt x="69" y="2137"/>
                    <a:pt x="80" y="2154"/>
                    <a:pt x="90" y="2164"/>
                  </a:cubicBezTo>
                  <a:cubicBezTo>
                    <a:pt x="90" y="2164"/>
                    <a:pt x="96" y="2164"/>
                    <a:pt x="96" y="2171"/>
                  </a:cubicBezTo>
                  <a:cubicBezTo>
                    <a:pt x="119" y="2193"/>
                    <a:pt x="148" y="2211"/>
                    <a:pt x="171" y="2233"/>
                  </a:cubicBezTo>
                  <a:cubicBezTo>
                    <a:pt x="198" y="2245"/>
                    <a:pt x="227" y="2256"/>
                    <a:pt x="255" y="2267"/>
                  </a:cubicBezTo>
                  <a:cubicBezTo>
                    <a:pt x="266" y="2274"/>
                    <a:pt x="279" y="2274"/>
                    <a:pt x="295" y="2279"/>
                  </a:cubicBezTo>
                  <a:cubicBezTo>
                    <a:pt x="313" y="2279"/>
                    <a:pt x="335" y="2284"/>
                    <a:pt x="352" y="2284"/>
                  </a:cubicBezTo>
                  <a:cubicBezTo>
                    <a:pt x="392" y="2284"/>
                    <a:pt x="431" y="2279"/>
                    <a:pt x="471" y="2267"/>
                  </a:cubicBezTo>
                  <a:cubicBezTo>
                    <a:pt x="512" y="2256"/>
                    <a:pt x="557" y="2239"/>
                    <a:pt x="602" y="2216"/>
                  </a:cubicBezTo>
                  <a:cubicBezTo>
                    <a:pt x="620" y="2211"/>
                    <a:pt x="636" y="2199"/>
                    <a:pt x="654" y="2193"/>
                  </a:cubicBezTo>
                  <a:cubicBezTo>
                    <a:pt x="665" y="2188"/>
                    <a:pt x="670" y="2182"/>
                    <a:pt x="682" y="2177"/>
                  </a:cubicBezTo>
                  <a:cubicBezTo>
                    <a:pt x="722" y="2148"/>
                    <a:pt x="767" y="2119"/>
                    <a:pt x="806" y="2080"/>
                  </a:cubicBezTo>
                  <a:cubicBezTo>
                    <a:pt x="846" y="2040"/>
                    <a:pt x="880" y="2001"/>
                    <a:pt x="914" y="1949"/>
                  </a:cubicBezTo>
                  <a:cubicBezTo>
                    <a:pt x="926" y="1933"/>
                    <a:pt x="937" y="1915"/>
                    <a:pt x="948" y="1898"/>
                  </a:cubicBezTo>
                  <a:cubicBezTo>
                    <a:pt x="1023" y="1784"/>
                    <a:pt x="1079" y="1653"/>
                    <a:pt x="1126" y="1495"/>
                  </a:cubicBezTo>
                  <a:cubicBezTo>
                    <a:pt x="1187" y="1273"/>
                    <a:pt x="1228" y="1052"/>
                    <a:pt x="1250" y="842"/>
                  </a:cubicBezTo>
                  <a:cubicBezTo>
                    <a:pt x="1262" y="761"/>
                    <a:pt x="1267" y="687"/>
                    <a:pt x="1273" y="614"/>
                  </a:cubicBezTo>
                  <a:lnTo>
                    <a:pt x="1289" y="472"/>
                  </a:lnTo>
                  <a:cubicBezTo>
                    <a:pt x="1296" y="375"/>
                    <a:pt x="1307" y="278"/>
                    <a:pt x="1312" y="187"/>
                  </a:cubicBezTo>
                  <a:lnTo>
                    <a:pt x="1318" y="147"/>
                  </a:lnTo>
                  <a:cubicBezTo>
                    <a:pt x="1323" y="97"/>
                    <a:pt x="1330" y="51"/>
                    <a:pt x="1336" y="6"/>
                  </a:cubicBezTo>
                  <a:lnTo>
                    <a:pt x="133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39" name="Google Shape;3047;p40"/>
            <p:cNvSpPr>
              <a:spLocks noChangeArrowheads="1"/>
            </p:cNvSpPr>
            <p:nvPr/>
          </p:nvSpPr>
          <p:spPr bwMode="auto">
            <a:xfrm>
              <a:off x="7029175" y="1449245"/>
              <a:ext cx="93607" cy="149133"/>
            </a:xfrm>
            <a:custGeom>
              <a:avLst/>
              <a:gdLst>
                <a:gd name="T0" fmla="*/ 0 w 1701"/>
                <a:gd name="T1" fmla="*/ 0 h 2710"/>
                <a:gd name="T2" fmla="*/ 1701 w 1701"/>
                <a:gd name="T3" fmla="*/ 2710 h 2710"/>
              </a:gdLst>
              <a:ahLst/>
              <a:cxnLst/>
              <a:rect l="T0" t="T1" r="T2" b="T3"/>
              <a:pathLst>
                <a:path w="1701" h="2710" extrusionOk="0">
                  <a:moveTo>
                    <a:pt x="1490" y="279"/>
                  </a:moveTo>
                  <a:lnTo>
                    <a:pt x="1490" y="285"/>
                  </a:lnTo>
                  <a:cubicBezTo>
                    <a:pt x="1490" y="302"/>
                    <a:pt x="1485" y="326"/>
                    <a:pt x="1485" y="347"/>
                  </a:cubicBezTo>
                  <a:lnTo>
                    <a:pt x="1478" y="365"/>
                  </a:lnTo>
                  <a:lnTo>
                    <a:pt x="1472" y="421"/>
                  </a:lnTo>
                  <a:lnTo>
                    <a:pt x="1461" y="496"/>
                  </a:lnTo>
                  <a:lnTo>
                    <a:pt x="1456" y="512"/>
                  </a:lnTo>
                  <a:cubicBezTo>
                    <a:pt x="1444" y="598"/>
                    <a:pt x="1433" y="683"/>
                    <a:pt x="1422" y="769"/>
                  </a:cubicBezTo>
                  <a:cubicBezTo>
                    <a:pt x="1375" y="1069"/>
                    <a:pt x="1325" y="1320"/>
                    <a:pt x="1257" y="1541"/>
                  </a:cubicBezTo>
                  <a:lnTo>
                    <a:pt x="1257" y="1558"/>
                  </a:lnTo>
                  <a:cubicBezTo>
                    <a:pt x="1183" y="1792"/>
                    <a:pt x="1110" y="1978"/>
                    <a:pt x="1013" y="2133"/>
                  </a:cubicBezTo>
                  <a:cubicBezTo>
                    <a:pt x="966" y="2206"/>
                    <a:pt x="921" y="2269"/>
                    <a:pt x="871" y="2319"/>
                  </a:cubicBezTo>
                  <a:cubicBezTo>
                    <a:pt x="837" y="2348"/>
                    <a:pt x="803" y="2377"/>
                    <a:pt x="762" y="2398"/>
                  </a:cubicBezTo>
                  <a:cubicBezTo>
                    <a:pt x="728" y="2416"/>
                    <a:pt x="688" y="2427"/>
                    <a:pt x="649" y="2439"/>
                  </a:cubicBezTo>
                  <a:cubicBezTo>
                    <a:pt x="604" y="2450"/>
                    <a:pt x="557" y="2456"/>
                    <a:pt x="518" y="2456"/>
                  </a:cubicBezTo>
                  <a:cubicBezTo>
                    <a:pt x="496" y="2456"/>
                    <a:pt x="473" y="2456"/>
                    <a:pt x="449" y="2450"/>
                  </a:cubicBezTo>
                  <a:cubicBezTo>
                    <a:pt x="439" y="2445"/>
                    <a:pt x="421" y="2433"/>
                    <a:pt x="410" y="2427"/>
                  </a:cubicBezTo>
                  <a:cubicBezTo>
                    <a:pt x="394" y="2422"/>
                    <a:pt x="381" y="2411"/>
                    <a:pt x="370" y="2398"/>
                  </a:cubicBezTo>
                  <a:cubicBezTo>
                    <a:pt x="359" y="2382"/>
                    <a:pt x="347" y="2364"/>
                    <a:pt x="336" y="2343"/>
                  </a:cubicBezTo>
                  <a:cubicBezTo>
                    <a:pt x="319" y="2314"/>
                    <a:pt x="302" y="2274"/>
                    <a:pt x="291" y="2240"/>
                  </a:cubicBezTo>
                  <a:cubicBezTo>
                    <a:pt x="274" y="2160"/>
                    <a:pt x="268" y="2070"/>
                    <a:pt x="268" y="1973"/>
                  </a:cubicBezTo>
                  <a:cubicBezTo>
                    <a:pt x="274" y="1837"/>
                    <a:pt x="291" y="1706"/>
                    <a:pt x="325" y="1587"/>
                  </a:cubicBezTo>
                  <a:cubicBezTo>
                    <a:pt x="359" y="1496"/>
                    <a:pt x="399" y="1404"/>
                    <a:pt x="467" y="1297"/>
                  </a:cubicBezTo>
                  <a:cubicBezTo>
                    <a:pt x="580" y="1115"/>
                    <a:pt x="722" y="939"/>
                    <a:pt x="910" y="756"/>
                  </a:cubicBezTo>
                  <a:cubicBezTo>
                    <a:pt x="1103" y="575"/>
                    <a:pt x="1307" y="416"/>
                    <a:pt x="1490" y="279"/>
                  </a:cubicBezTo>
                  <a:close/>
                  <a:moveTo>
                    <a:pt x="1553" y="1"/>
                  </a:moveTo>
                  <a:cubicBezTo>
                    <a:pt x="1530" y="1"/>
                    <a:pt x="1512" y="6"/>
                    <a:pt x="1490" y="19"/>
                  </a:cubicBezTo>
                  <a:cubicBezTo>
                    <a:pt x="1246" y="200"/>
                    <a:pt x="1000" y="381"/>
                    <a:pt x="774" y="581"/>
                  </a:cubicBezTo>
                  <a:cubicBezTo>
                    <a:pt x="654" y="688"/>
                    <a:pt x="546" y="796"/>
                    <a:pt x="444" y="916"/>
                  </a:cubicBezTo>
                  <a:cubicBezTo>
                    <a:pt x="342" y="1035"/>
                    <a:pt x="250" y="1166"/>
                    <a:pt x="171" y="1302"/>
                  </a:cubicBezTo>
                  <a:cubicBezTo>
                    <a:pt x="87" y="1451"/>
                    <a:pt x="40" y="1621"/>
                    <a:pt x="19" y="1797"/>
                  </a:cubicBezTo>
                  <a:cubicBezTo>
                    <a:pt x="1" y="1887"/>
                    <a:pt x="1" y="1989"/>
                    <a:pt x="1" y="2081"/>
                  </a:cubicBezTo>
                  <a:cubicBezTo>
                    <a:pt x="6" y="2178"/>
                    <a:pt x="24" y="2262"/>
                    <a:pt x="46" y="2353"/>
                  </a:cubicBezTo>
                  <a:cubicBezTo>
                    <a:pt x="58" y="2388"/>
                    <a:pt x="74" y="2422"/>
                    <a:pt x="92" y="2450"/>
                  </a:cubicBezTo>
                  <a:cubicBezTo>
                    <a:pt x="109" y="2490"/>
                    <a:pt x="132" y="2529"/>
                    <a:pt x="166" y="2563"/>
                  </a:cubicBezTo>
                  <a:lnTo>
                    <a:pt x="216" y="2615"/>
                  </a:lnTo>
                  <a:cubicBezTo>
                    <a:pt x="234" y="2632"/>
                    <a:pt x="257" y="2644"/>
                    <a:pt x="279" y="2655"/>
                  </a:cubicBezTo>
                  <a:cubicBezTo>
                    <a:pt x="319" y="2678"/>
                    <a:pt x="359" y="2689"/>
                    <a:pt x="404" y="2700"/>
                  </a:cubicBezTo>
                  <a:cubicBezTo>
                    <a:pt x="430" y="2707"/>
                    <a:pt x="456" y="2710"/>
                    <a:pt x="483" y="2710"/>
                  </a:cubicBezTo>
                  <a:cubicBezTo>
                    <a:pt x="502" y="2710"/>
                    <a:pt x="522" y="2708"/>
                    <a:pt x="541" y="2705"/>
                  </a:cubicBezTo>
                  <a:cubicBezTo>
                    <a:pt x="598" y="2705"/>
                    <a:pt x="649" y="2689"/>
                    <a:pt x="706" y="2671"/>
                  </a:cubicBezTo>
                  <a:cubicBezTo>
                    <a:pt x="790" y="2644"/>
                    <a:pt x="871" y="2598"/>
                    <a:pt x="939" y="2542"/>
                  </a:cubicBezTo>
                  <a:cubicBezTo>
                    <a:pt x="1086" y="2411"/>
                    <a:pt x="1189" y="2240"/>
                    <a:pt x="1268" y="2070"/>
                  </a:cubicBezTo>
                  <a:cubicBezTo>
                    <a:pt x="1365" y="1865"/>
                    <a:pt x="1433" y="1648"/>
                    <a:pt x="1490" y="1427"/>
                  </a:cubicBezTo>
                  <a:cubicBezTo>
                    <a:pt x="1558" y="1200"/>
                    <a:pt x="1603" y="961"/>
                    <a:pt x="1643" y="722"/>
                  </a:cubicBezTo>
                  <a:cubicBezTo>
                    <a:pt x="1660" y="626"/>
                    <a:pt x="1671" y="523"/>
                    <a:pt x="1682" y="428"/>
                  </a:cubicBezTo>
                  <a:cubicBezTo>
                    <a:pt x="1689" y="381"/>
                    <a:pt x="1689" y="336"/>
                    <a:pt x="1695" y="297"/>
                  </a:cubicBezTo>
                  <a:cubicBezTo>
                    <a:pt x="1695" y="268"/>
                    <a:pt x="1695" y="245"/>
                    <a:pt x="1700" y="223"/>
                  </a:cubicBezTo>
                  <a:lnTo>
                    <a:pt x="1700" y="155"/>
                  </a:lnTo>
                  <a:cubicBezTo>
                    <a:pt x="1695" y="143"/>
                    <a:pt x="1695" y="126"/>
                    <a:pt x="1689" y="114"/>
                  </a:cubicBezTo>
                  <a:cubicBezTo>
                    <a:pt x="1689" y="109"/>
                    <a:pt x="1682" y="103"/>
                    <a:pt x="1682" y="98"/>
                  </a:cubicBezTo>
                  <a:cubicBezTo>
                    <a:pt x="1677" y="69"/>
                    <a:pt x="1660" y="46"/>
                    <a:pt x="1637" y="35"/>
                  </a:cubicBezTo>
                  <a:cubicBezTo>
                    <a:pt x="1614" y="12"/>
                    <a:pt x="1587" y="1"/>
                    <a:pt x="1553"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0" name="Google Shape;3048;p40"/>
            <p:cNvSpPr>
              <a:spLocks noChangeArrowheads="1"/>
            </p:cNvSpPr>
            <p:nvPr/>
          </p:nvSpPr>
          <p:spPr bwMode="auto">
            <a:xfrm>
              <a:off x="7043924" y="1464599"/>
              <a:ext cx="67302" cy="119802"/>
            </a:xfrm>
            <a:custGeom>
              <a:avLst/>
              <a:gdLst>
                <a:gd name="T0" fmla="*/ 0 w 1223"/>
                <a:gd name="T1" fmla="*/ 0 h 2177"/>
                <a:gd name="T2" fmla="*/ 1223 w 1223"/>
                <a:gd name="T3" fmla="*/ 2177 h 2177"/>
              </a:gdLst>
              <a:ahLst/>
              <a:cxnLst/>
              <a:rect l="T0" t="T1" r="T2" b="T3"/>
              <a:pathLst>
                <a:path w="1223" h="2177" extrusionOk="0">
                  <a:moveTo>
                    <a:pt x="1222" y="0"/>
                  </a:moveTo>
                  <a:cubicBezTo>
                    <a:pt x="1039" y="137"/>
                    <a:pt x="835" y="296"/>
                    <a:pt x="642" y="477"/>
                  </a:cubicBezTo>
                  <a:cubicBezTo>
                    <a:pt x="454" y="660"/>
                    <a:pt x="312" y="836"/>
                    <a:pt x="199" y="1018"/>
                  </a:cubicBezTo>
                  <a:cubicBezTo>
                    <a:pt x="131" y="1125"/>
                    <a:pt x="91" y="1217"/>
                    <a:pt x="57" y="1308"/>
                  </a:cubicBezTo>
                  <a:cubicBezTo>
                    <a:pt x="23" y="1427"/>
                    <a:pt x="6" y="1558"/>
                    <a:pt x="0" y="1694"/>
                  </a:cubicBezTo>
                  <a:cubicBezTo>
                    <a:pt x="0" y="1791"/>
                    <a:pt x="6" y="1881"/>
                    <a:pt x="23" y="1961"/>
                  </a:cubicBezTo>
                  <a:cubicBezTo>
                    <a:pt x="34" y="2001"/>
                    <a:pt x="51" y="2035"/>
                    <a:pt x="68" y="2064"/>
                  </a:cubicBezTo>
                  <a:cubicBezTo>
                    <a:pt x="79" y="2085"/>
                    <a:pt x="91" y="2103"/>
                    <a:pt x="102" y="2119"/>
                  </a:cubicBezTo>
                  <a:cubicBezTo>
                    <a:pt x="113" y="2132"/>
                    <a:pt x="131" y="2143"/>
                    <a:pt x="142" y="2148"/>
                  </a:cubicBezTo>
                  <a:cubicBezTo>
                    <a:pt x="153" y="2154"/>
                    <a:pt x="171" y="2166"/>
                    <a:pt x="181" y="2171"/>
                  </a:cubicBezTo>
                  <a:cubicBezTo>
                    <a:pt x="205" y="2171"/>
                    <a:pt x="228" y="2177"/>
                    <a:pt x="250" y="2177"/>
                  </a:cubicBezTo>
                  <a:cubicBezTo>
                    <a:pt x="289" y="2177"/>
                    <a:pt x="336" y="2171"/>
                    <a:pt x="381" y="2160"/>
                  </a:cubicBezTo>
                  <a:cubicBezTo>
                    <a:pt x="420" y="2148"/>
                    <a:pt x="460" y="2137"/>
                    <a:pt x="494" y="2119"/>
                  </a:cubicBezTo>
                  <a:cubicBezTo>
                    <a:pt x="535" y="2098"/>
                    <a:pt x="569" y="2069"/>
                    <a:pt x="603" y="2040"/>
                  </a:cubicBezTo>
                  <a:cubicBezTo>
                    <a:pt x="653" y="1990"/>
                    <a:pt x="698" y="1927"/>
                    <a:pt x="745" y="1854"/>
                  </a:cubicBezTo>
                  <a:cubicBezTo>
                    <a:pt x="842" y="1699"/>
                    <a:pt x="915" y="1513"/>
                    <a:pt x="989" y="1279"/>
                  </a:cubicBezTo>
                  <a:lnTo>
                    <a:pt x="989" y="1262"/>
                  </a:lnTo>
                  <a:cubicBezTo>
                    <a:pt x="1057" y="1041"/>
                    <a:pt x="1107" y="790"/>
                    <a:pt x="1154" y="490"/>
                  </a:cubicBezTo>
                  <a:cubicBezTo>
                    <a:pt x="1165" y="404"/>
                    <a:pt x="1176" y="319"/>
                    <a:pt x="1193" y="233"/>
                  </a:cubicBezTo>
                  <a:lnTo>
                    <a:pt x="1193" y="217"/>
                  </a:lnTo>
                  <a:lnTo>
                    <a:pt x="1204" y="142"/>
                  </a:lnTo>
                  <a:lnTo>
                    <a:pt x="1210" y="86"/>
                  </a:lnTo>
                  <a:lnTo>
                    <a:pt x="1217" y="68"/>
                  </a:lnTo>
                  <a:cubicBezTo>
                    <a:pt x="1217" y="47"/>
                    <a:pt x="1222" y="23"/>
                    <a:pt x="1222"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1" name="Google Shape;3049;p40"/>
            <p:cNvSpPr>
              <a:spLocks noChangeArrowheads="1"/>
            </p:cNvSpPr>
            <p:nvPr/>
          </p:nvSpPr>
          <p:spPr bwMode="auto">
            <a:xfrm>
              <a:off x="7107376" y="1483640"/>
              <a:ext cx="1266" cy="7924"/>
            </a:xfrm>
            <a:custGeom>
              <a:avLst/>
              <a:gdLst>
                <a:gd name="T0" fmla="*/ 0 w 23"/>
                <a:gd name="T1" fmla="*/ 0 h 144"/>
                <a:gd name="T2" fmla="*/ 23 w 23"/>
                <a:gd name="T3" fmla="*/ 144 h 144"/>
              </a:gdLst>
              <a:ahLst/>
              <a:cxnLst/>
              <a:rect l="T0" t="T1" r="T2" b="T3"/>
              <a:pathLst>
                <a:path w="23" h="144" extrusionOk="0">
                  <a:moveTo>
                    <a:pt x="23" y="1"/>
                  </a:moveTo>
                  <a:lnTo>
                    <a:pt x="23" y="1"/>
                  </a:lnTo>
                  <a:cubicBezTo>
                    <a:pt x="17" y="47"/>
                    <a:pt x="6" y="92"/>
                    <a:pt x="1" y="144"/>
                  </a:cubicBezTo>
                  <a:cubicBezTo>
                    <a:pt x="12" y="92"/>
                    <a:pt x="17" y="47"/>
                    <a:pt x="23"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2" name="Google Shape;3050;p40"/>
            <p:cNvSpPr>
              <a:spLocks noChangeArrowheads="1"/>
            </p:cNvSpPr>
            <p:nvPr/>
          </p:nvSpPr>
          <p:spPr bwMode="auto">
            <a:xfrm>
              <a:off x="7037320" y="1460251"/>
              <a:ext cx="79794" cy="128497"/>
            </a:xfrm>
            <a:custGeom>
              <a:avLst/>
              <a:gdLst>
                <a:gd name="T0" fmla="*/ 0 w 1450"/>
                <a:gd name="T1" fmla="*/ 0 h 2335"/>
                <a:gd name="T2" fmla="*/ 1450 w 1450"/>
                <a:gd name="T3" fmla="*/ 2335 h 2335"/>
              </a:gdLst>
              <a:ahLst/>
              <a:cxnLst/>
              <a:rect l="T0" t="T1" r="T2" b="T3"/>
              <a:pathLst>
                <a:path w="1450" h="2335" extrusionOk="0">
                  <a:moveTo>
                    <a:pt x="1364" y="0"/>
                  </a:moveTo>
                  <a:cubicBezTo>
                    <a:pt x="1324" y="0"/>
                    <a:pt x="1290" y="29"/>
                    <a:pt x="1285" y="68"/>
                  </a:cubicBezTo>
                  <a:lnTo>
                    <a:pt x="1285" y="91"/>
                  </a:lnTo>
                  <a:cubicBezTo>
                    <a:pt x="1279" y="97"/>
                    <a:pt x="1274" y="102"/>
                    <a:pt x="1274" y="108"/>
                  </a:cubicBezTo>
                  <a:cubicBezTo>
                    <a:pt x="1274" y="119"/>
                    <a:pt x="1268" y="131"/>
                    <a:pt x="1262" y="136"/>
                  </a:cubicBezTo>
                  <a:lnTo>
                    <a:pt x="1268" y="136"/>
                  </a:lnTo>
                  <a:cubicBezTo>
                    <a:pt x="1290" y="119"/>
                    <a:pt x="1313" y="97"/>
                    <a:pt x="1342" y="79"/>
                  </a:cubicBezTo>
                  <a:lnTo>
                    <a:pt x="1342" y="85"/>
                  </a:lnTo>
                  <a:cubicBezTo>
                    <a:pt x="1342" y="102"/>
                    <a:pt x="1337" y="119"/>
                    <a:pt x="1337" y="136"/>
                  </a:cubicBezTo>
                  <a:lnTo>
                    <a:pt x="1337" y="147"/>
                  </a:lnTo>
                  <a:lnTo>
                    <a:pt x="1337" y="153"/>
                  </a:lnTo>
                  <a:lnTo>
                    <a:pt x="1330" y="165"/>
                  </a:lnTo>
                  <a:lnTo>
                    <a:pt x="1324" y="221"/>
                  </a:lnTo>
                  <a:lnTo>
                    <a:pt x="1313" y="296"/>
                  </a:lnTo>
                  <a:lnTo>
                    <a:pt x="1313" y="307"/>
                  </a:lnTo>
                  <a:lnTo>
                    <a:pt x="1313" y="312"/>
                  </a:lnTo>
                  <a:cubicBezTo>
                    <a:pt x="1308" y="352"/>
                    <a:pt x="1302" y="386"/>
                    <a:pt x="1296" y="426"/>
                  </a:cubicBezTo>
                  <a:cubicBezTo>
                    <a:pt x="1290" y="472"/>
                    <a:pt x="1285" y="517"/>
                    <a:pt x="1274" y="569"/>
                  </a:cubicBezTo>
                  <a:cubicBezTo>
                    <a:pt x="1268" y="630"/>
                    <a:pt x="1256" y="687"/>
                    <a:pt x="1245" y="745"/>
                  </a:cubicBezTo>
                  <a:cubicBezTo>
                    <a:pt x="1206" y="971"/>
                    <a:pt x="1159" y="1165"/>
                    <a:pt x="1109" y="1341"/>
                  </a:cubicBezTo>
                  <a:lnTo>
                    <a:pt x="1109" y="1358"/>
                  </a:lnTo>
                  <a:cubicBezTo>
                    <a:pt x="1035" y="1592"/>
                    <a:pt x="962" y="1778"/>
                    <a:pt x="865" y="1933"/>
                  </a:cubicBezTo>
                  <a:cubicBezTo>
                    <a:pt x="842" y="1972"/>
                    <a:pt x="813" y="2012"/>
                    <a:pt x="784" y="2046"/>
                  </a:cubicBezTo>
                  <a:cubicBezTo>
                    <a:pt x="762" y="2074"/>
                    <a:pt x="739" y="2096"/>
                    <a:pt x="723" y="2119"/>
                  </a:cubicBezTo>
                  <a:cubicBezTo>
                    <a:pt x="716" y="2119"/>
                    <a:pt x="716" y="2125"/>
                    <a:pt x="711" y="2125"/>
                  </a:cubicBezTo>
                  <a:cubicBezTo>
                    <a:pt x="682" y="2153"/>
                    <a:pt x="648" y="2177"/>
                    <a:pt x="614" y="2198"/>
                  </a:cubicBezTo>
                  <a:cubicBezTo>
                    <a:pt x="608" y="2198"/>
                    <a:pt x="603" y="2198"/>
                    <a:pt x="603" y="2205"/>
                  </a:cubicBezTo>
                  <a:cubicBezTo>
                    <a:pt x="574" y="2216"/>
                    <a:pt x="546" y="2227"/>
                    <a:pt x="518" y="2233"/>
                  </a:cubicBezTo>
                  <a:cubicBezTo>
                    <a:pt x="511" y="2233"/>
                    <a:pt x="506" y="2239"/>
                    <a:pt x="501" y="2239"/>
                  </a:cubicBezTo>
                  <a:cubicBezTo>
                    <a:pt x="484" y="2245"/>
                    <a:pt x="461" y="2250"/>
                    <a:pt x="443" y="2250"/>
                  </a:cubicBezTo>
                  <a:cubicBezTo>
                    <a:pt x="416" y="2256"/>
                    <a:pt x="393" y="2256"/>
                    <a:pt x="370" y="2256"/>
                  </a:cubicBezTo>
                  <a:cubicBezTo>
                    <a:pt x="348" y="2256"/>
                    <a:pt x="330" y="2256"/>
                    <a:pt x="314" y="2250"/>
                  </a:cubicBezTo>
                  <a:lnTo>
                    <a:pt x="301" y="2250"/>
                  </a:lnTo>
                  <a:cubicBezTo>
                    <a:pt x="291" y="2245"/>
                    <a:pt x="273" y="2233"/>
                    <a:pt x="262" y="2227"/>
                  </a:cubicBezTo>
                  <a:cubicBezTo>
                    <a:pt x="256" y="2227"/>
                    <a:pt x="256" y="2222"/>
                    <a:pt x="251" y="2222"/>
                  </a:cubicBezTo>
                  <a:cubicBezTo>
                    <a:pt x="239" y="2216"/>
                    <a:pt x="233" y="2205"/>
                    <a:pt x="222" y="2198"/>
                  </a:cubicBezTo>
                  <a:cubicBezTo>
                    <a:pt x="222" y="2193"/>
                    <a:pt x="217" y="2188"/>
                    <a:pt x="211" y="2182"/>
                  </a:cubicBezTo>
                  <a:cubicBezTo>
                    <a:pt x="199" y="2171"/>
                    <a:pt x="194" y="2159"/>
                    <a:pt x="188" y="2143"/>
                  </a:cubicBezTo>
                  <a:cubicBezTo>
                    <a:pt x="171" y="2114"/>
                    <a:pt x="154" y="2080"/>
                    <a:pt x="143" y="2040"/>
                  </a:cubicBezTo>
                  <a:cubicBezTo>
                    <a:pt x="143" y="2023"/>
                    <a:pt x="136" y="2012"/>
                    <a:pt x="136" y="2001"/>
                  </a:cubicBezTo>
                  <a:cubicBezTo>
                    <a:pt x="131" y="2001"/>
                    <a:pt x="131" y="2001"/>
                    <a:pt x="126" y="1994"/>
                  </a:cubicBezTo>
                  <a:cubicBezTo>
                    <a:pt x="120" y="1994"/>
                    <a:pt x="109" y="1988"/>
                    <a:pt x="97" y="1988"/>
                  </a:cubicBezTo>
                  <a:cubicBezTo>
                    <a:pt x="68" y="1988"/>
                    <a:pt x="34" y="2012"/>
                    <a:pt x="23" y="2040"/>
                  </a:cubicBezTo>
                  <a:cubicBezTo>
                    <a:pt x="18" y="2057"/>
                    <a:pt x="18" y="2074"/>
                    <a:pt x="23" y="2091"/>
                  </a:cubicBezTo>
                  <a:cubicBezTo>
                    <a:pt x="0" y="2137"/>
                    <a:pt x="12" y="2193"/>
                    <a:pt x="52" y="2227"/>
                  </a:cubicBezTo>
                  <a:cubicBezTo>
                    <a:pt x="136" y="2301"/>
                    <a:pt x="233" y="2335"/>
                    <a:pt x="341" y="2335"/>
                  </a:cubicBezTo>
                  <a:cubicBezTo>
                    <a:pt x="382" y="2335"/>
                    <a:pt x="421" y="2329"/>
                    <a:pt x="461" y="2318"/>
                  </a:cubicBezTo>
                  <a:cubicBezTo>
                    <a:pt x="603" y="2284"/>
                    <a:pt x="723" y="2198"/>
                    <a:pt x="813" y="2085"/>
                  </a:cubicBezTo>
                  <a:cubicBezTo>
                    <a:pt x="818" y="2080"/>
                    <a:pt x="818" y="2080"/>
                    <a:pt x="818" y="2074"/>
                  </a:cubicBezTo>
                  <a:cubicBezTo>
                    <a:pt x="865" y="2035"/>
                    <a:pt x="904" y="1994"/>
                    <a:pt x="944" y="1949"/>
                  </a:cubicBezTo>
                  <a:cubicBezTo>
                    <a:pt x="1017" y="1870"/>
                    <a:pt x="1075" y="1768"/>
                    <a:pt x="1125" y="1671"/>
                  </a:cubicBezTo>
                  <a:cubicBezTo>
                    <a:pt x="1172" y="1574"/>
                    <a:pt x="1211" y="1472"/>
                    <a:pt x="1240" y="1369"/>
                  </a:cubicBezTo>
                  <a:cubicBezTo>
                    <a:pt x="1308" y="1154"/>
                    <a:pt x="1347" y="926"/>
                    <a:pt x="1376" y="698"/>
                  </a:cubicBezTo>
                  <a:cubicBezTo>
                    <a:pt x="1387" y="596"/>
                    <a:pt x="1405" y="494"/>
                    <a:pt x="1416" y="386"/>
                  </a:cubicBezTo>
                  <a:cubicBezTo>
                    <a:pt x="1421" y="296"/>
                    <a:pt x="1432" y="199"/>
                    <a:pt x="1444" y="108"/>
                  </a:cubicBezTo>
                  <a:lnTo>
                    <a:pt x="1444" y="85"/>
                  </a:lnTo>
                  <a:cubicBezTo>
                    <a:pt x="1450" y="45"/>
                    <a:pt x="1416" y="6"/>
                    <a:pt x="1376"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3" name="Google Shape;3051;p40"/>
            <p:cNvSpPr>
              <a:spLocks noChangeArrowheads="1"/>
            </p:cNvSpPr>
            <p:nvPr/>
          </p:nvSpPr>
          <p:spPr bwMode="auto">
            <a:xfrm>
              <a:off x="7044804" y="1464599"/>
              <a:ext cx="66422" cy="119802"/>
            </a:xfrm>
            <a:custGeom>
              <a:avLst/>
              <a:gdLst>
                <a:gd name="T0" fmla="*/ 0 w 1207"/>
                <a:gd name="T1" fmla="*/ 0 h 2177"/>
                <a:gd name="T2" fmla="*/ 1207 w 1207"/>
                <a:gd name="T3" fmla="*/ 2177 h 2177"/>
              </a:gdLst>
              <a:ahLst/>
              <a:cxnLst/>
              <a:rect l="T0" t="T1" r="T2" b="T3"/>
              <a:pathLst>
                <a:path w="1207" h="2177" extrusionOk="0">
                  <a:moveTo>
                    <a:pt x="1206" y="0"/>
                  </a:moveTo>
                  <a:cubicBezTo>
                    <a:pt x="1177" y="18"/>
                    <a:pt x="1154" y="40"/>
                    <a:pt x="1132" y="57"/>
                  </a:cubicBezTo>
                  <a:lnTo>
                    <a:pt x="1126" y="57"/>
                  </a:lnTo>
                  <a:cubicBezTo>
                    <a:pt x="1120" y="86"/>
                    <a:pt x="1109" y="108"/>
                    <a:pt x="1098" y="131"/>
                  </a:cubicBezTo>
                  <a:cubicBezTo>
                    <a:pt x="1081" y="176"/>
                    <a:pt x="1064" y="228"/>
                    <a:pt x="1046" y="273"/>
                  </a:cubicBezTo>
                  <a:cubicBezTo>
                    <a:pt x="1007" y="398"/>
                    <a:pt x="962" y="517"/>
                    <a:pt x="916" y="643"/>
                  </a:cubicBezTo>
                  <a:cubicBezTo>
                    <a:pt x="819" y="915"/>
                    <a:pt x="711" y="1183"/>
                    <a:pt x="569" y="1438"/>
                  </a:cubicBezTo>
                  <a:cubicBezTo>
                    <a:pt x="501" y="1563"/>
                    <a:pt x="422" y="1683"/>
                    <a:pt x="320" y="1791"/>
                  </a:cubicBezTo>
                  <a:cubicBezTo>
                    <a:pt x="285" y="1825"/>
                    <a:pt x="246" y="1859"/>
                    <a:pt x="200" y="1888"/>
                  </a:cubicBezTo>
                  <a:cubicBezTo>
                    <a:pt x="178" y="1899"/>
                    <a:pt x="149" y="1909"/>
                    <a:pt x="120" y="1922"/>
                  </a:cubicBezTo>
                  <a:cubicBezTo>
                    <a:pt x="103" y="1927"/>
                    <a:pt x="86" y="1927"/>
                    <a:pt x="63" y="1933"/>
                  </a:cubicBezTo>
                  <a:cubicBezTo>
                    <a:pt x="47" y="1927"/>
                    <a:pt x="29" y="1927"/>
                    <a:pt x="7" y="1922"/>
                  </a:cubicBezTo>
                  <a:lnTo>
                    <a:pt x="0" y="1922"/>
                  </a:lnTo>
                  <a:cubicBezTo>
                    <a:pt x="0" y="1933"/>
                    <a:pt x="7" y="1944"/>
                    <a:pt x="7" y="1961"/>
                  </a:cubicBezTo>
                  <a:cubicBezTo>
                    <a:pt x="18" y="2001"/>
                    <a:pt x="35" y="2035"/>
                    <a:pt x="52" y="2064"/>
                  </a:cubicBezTo>
                  <a:cubicBezTo>
                    <a:pt x="58" y="2080"/>
                    <a:pt x="63" y="2092"/>
                    <a:pt x="75" y="2103"/>
                  </a:cubicBezTo>
                  <a:cubicBezTo>
                    <a:pt x="81" y="2109"/>
                    <a:pt x="86" y="2114"/>
                    <a:pt x="86" y="2119"/>
                  </a:cubicBezTo>
                  <a:cubicBezTo>
                    <a:pt x="97" y="2126"/>
                    <a:pt x="103" y="2137"/>
                    <a:pt x="115" y="2143"/>
                  </a:cubicBezTo>
                  <a:cubicBezTo>
                    <a:pt x="120" y="2143"/>
                    <a:pt x="120" y="2148"/>
                    <a:pt x="126" y="2148"/>
                  </a:cubicBezTo>
                  <a:cubicBezTo>
                    <a:pt x="137" y="2154"/>
                    <a:pt x="155" y="2166"/>
                    <a:pt x="165" y="2171"/>
                  </a:cubicBezTo>
                  <a:lnTo>
                    <a:pt x="178" y="2171"/>
                  </a:lnTo>
                  <a:cubicBezTo>
                    <a:pt x="194" y="2177"/>
                    <a:pt x="212" y="2177"/>
                    <a:pt x="234" y="2177"/>
                  </a:cubicBezTo>
                  <a:cubicBezTo>
                    <a:pt x="257" y="2177"/>
                    <a:pt x="280" y="2177"/>
                    <a:pt x="307" y="2171"/>
                  </a:cubicBezTo>
                  <a:cubicBezTo>
                    <a:pt x="325" y="2171"/>
                    <a:pt x="348" y="2166"/>
                    <a:pt x="365" y="2160"/>
                  </a:cubicBezTo>
                  <a:cubicBezTo>
                    <a:pt x="370" y="2160"/>
                    <a:pt x="375" y="2154"/>
                    <a:pt x="382" y="2154"/>
                  </a:cubicBezTo>
                  <a:cubicBezTo>
                    <a:pt x="410" y="2148"/>
                    <a:pt x="438" y="2137"/>
                    <a:pt x="467" y="2126"/>
                  </a:cubicBezTo>
                  <a:cubicBezTo>
                    <a:pt x="467" y="2119"/>
                    <a:pt x="472" y="2119"/>
                    <a:pt x="478" y="2119"/>
                  </a:cubicBezTo>
                  <a:cubicBezTo>
                    <a:pt x="512" y="2098"/>
                    <a:pt x="546" y="2074"/>
                    <a:pt x="575" y="2046"/>
                  </a:cubicBezTo>
                  <a:cubicBezTo>
                    <a:pt x="580" y="2046"/>
                    <a:pt x="580" y="2040"/>
                    <a:pt x="587" y="2040"/>
                  </a:cubicBezTo>
                  <a:cubicBezTo>
                    <a:pt x="603" y="2017"/>
                    <a:pt x="626" y="1995"/>
                    <a:pt x="648" y="1967"/>
                  </a:cubicBezTo>
                  <a:cubicBezTo>
                    <a:pt x="677" y="1933"/>
                    <a:pt x="706" y="1893"/>
                    <a:pt x="729" y="1854"/>
                  </a:cubicBezTo>
                  <a:cubicBezTo>
                    <a:pt x="826" y="1699"/>
                    <a:pt x="899" y="1513"/>
                    <a:pt x="973" y="1279"/>
                  </a:cubicBezTo>
                  <a:lnTo>
                    <a:pt x="973" y="1262"/>
                  </a:lnTo>
                  <a:cubicBezTo>
                    <a:pt x="1023" y="1086"/>
                    <a:pt x="1070" y="892"/>
                    <a:pt x="1109" y="666"/>
                  </a:cubicBezTo>
                  <a:cubicBezTo>
                    <a:pt x="1120" y="608"/>
                    <a:pt x="1132" y="551"/>
                    <a:pt x="1138" y="490"/>
                  </a:cubicBezTo>
                  <a:cubicBezTo>
                    <a:pt x="1143" y="438"/>
                    <a:pt x="1154" y="393"/>
                    <a:pt x="1160" y="347"/>
                  </a:cubicBezTo>
                  <a:cubicBezTo>
                    <a:pt x="1166" y="307"/>
                    <a:pt x="1172" y="273"/>
                    <a:pt x="1177" y="233"/>
                  </a:cubicBezTo>
                  <a:lnTo>
                    <a:pt x="1177" y="228"/>
                  </a:lnTo>
                  <a:lnTo>
                    <a:pt x="1177" y="217"/>
                  </a:lnTo>
                  <a:lnTo>
                    <a:pt x="1188" y="142"/>
                  </a:lnTo>
                  <a:lnTo>
                    <a:pt x="1194" y="86"/>
                  </a:lnTo>
                  <a:lnTo>
                    <a:pt x="1201" y="74"/>
                  </a:lnTo>
                  <a:lnTo>
                    <a:pt x="1201" y="68"/>
                  </a:lnTo>
                  <a:lnTo>
                    <a:pt x="1201" y="57"/>
                  </a:lnTo>
                  <a:cubicBezTo>
                    <a:pt x="1201" y="40"/>
                    <a:pt x="1206" y="23"/>
                    <a:pt x="1206" y="6"/>
                  </a:cubicBezTo>
                  <a:lnTo>
                    <a:pt x="120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4" name="Google Shape;3052;p40"/>
            <p:cNvSpPr>
              <a:spLocks noChangeArrowheads="1"/>
            </p:cNvSpPr>
            <p:nvPr/>
          </p:nvSpPr>
          <p:spPr bwMode="auto">
            <a:xfrm>
              <a:off x="5844995" y="1347053"/>
              <a:ext cx="93552" cy="149078"/>
            </a:xfrm>
            <a:custGeom>
              <a:avLst/>
              <a:gdLst>
                <a:gd name="T0" fmla="*/ 0 w 1700"/>
                <a:gd name="T1" fmla="*/ 0 h 2709"/>
                <a:gd name="T2" fmla="*/ 1700 w 1700"/>
                <a:gd name="T3" fmla="*/ 2709 h 2709"/>
              </a:gdLst>
              <a:ahLst/>
              <a:cxnLst/>
              <a:rect l="T0" t="T1" r="T2" b="T3"/>
              <a:pathLst>
                <a:path w="1700" h="2709" extrusionOk="0">
                  <a:moveTo>
                    <a:pt x="1489" y="279"/>
                  </a:moveTo>
                  <a:cubicBezTo>
                    <a:pt x="1489" y="301"/>
                    <a:pt x="1483" y="324"/>
                    <a:pt x="1483" y="347"/>
                  </a:cubicBezTo>
                  <a:lnTo>
                    <a:pt x="1477" y="363"/>
                  </a:lnTo>
                  <a:lnTo>
                    <a:pt x="1472" y="421"/>
                  </a:lnTo>
                  <a:lnTo>
                    <a:pt x="1461" y="494"/>
                  </a:lnTo>
                  <a:lnTo>
                    <a:pt x="1461" y="512"/>
                  </a:lnTo>
                  <a:cubicBezTo>
                    <a:pt x="1448" y="597"/>
                    <a:pt x="1432" y="682"/>
                    <a:pt x="1421" y="767"/>
                  </a:cubicBezTo>
                  <a:cubicBezTo>
                    <a:pt x="1375" y="1068"/>
                    <a:pt x="1324" y="1318"/>
                    <a:pt x="1256" y="1540"/>
                  </a:cubicBezTo>
                  <a:lnTo>
                    <a:pt x="1256" y="1551"/>
                  </a:lnTo>
                  <a:cubicBezTo>
                    <a:pt x="1183" y="1790"/>
                    <a:pt x="1108" y="1971"/>
                    <a:pt x="1012" y="2131"/>
                  </a:cubicBezTo>
                  <a:cubicBezTo>
                    <a:pt x="966" y="2204"/>
                    <a:pt x="921" y="2267"/>
                    <a:pt x="869" y="2319"/>
                  </a:cubicBezTo>
                  <a:cubicBezTo>
                    <a:pt x="835" y="2346"/>
                    <a:pt x="801" y="2369"/>
                    <a:pt x="761" y="2393"/>
                  </a:cubicBezTo>
                  <a:cubicBezTo>
                    <a:pt x="727" y="2409"/>
                    <a:pt x="687" y="2427"/>
                    <a:pt x="648" y="2438"/>
                  </a:cubicBezTo>
                  <a:cubicBezTo>
                    <a:pt x="603" y="2448"/>
                    <a:pt x="557" y="2455"/>
                    <a:pt x="517" y="2455"/>
                  </a:cubicBezTo>
                  <a:cubicBezTo>
                    <a:pt x="494" y="2455"/>
                    <a:pt x="472" y="2448"/>
                    <a:pt x="449" y="2443"/>
                  </a:cubicBezTo>
                  <a:cubicBezTo>
                    <a:pt x="438" y="2438"/>
                    <a:pt x="420" y="2432"/>
                    <a:pt x="409" y="2427"/>
                  </a:cubicBezTo>
                  <a:cubicBezTo>
                    <a:pt x="392" y="2414"/>
                    <a:pt x="381" y="2409"/>
                    <a:pt x="370" y="2398"/>
                  </a:cubicBezTo>
                  <a:cubicBezTo>
                    <a:pt x="357" y="2380"/>
                    <a:pt x="347" y="2358"/>
                    <a:pt x="336" y="2341"/>
                  </a:cubicBezTo>
                  <a:cubicBezTo>
                    <a:pt x="318" y="2307"/>
                    <a:pt x="302" y="2273"/>
                    <a:pt x="289" y="2233"/>
                  </a:cubicBezTo>
                  <a:cubicBezTo>
                    <a:pt x="273" y="2159"/>
                    <a:pt x="267" y="2068"/>
                    <a:pt x="267" y="1971"/>
                  </a:cubicBezTo>
                  <a:cubicBezTo>
                    <a:pt x="273" y="1835"/>
                    <a:pt x="289" y="1705"/>
                    <a:pt x="323" y="1585"/>
                  </a:cubicBezTo>
                  <a:cubicBezTo>
                    <a:pt x="357" y="1494"/>
                    <a:pt x="398" y="1398"/>
                    <a:pt x="467" y="1296"/>
                  </a:cubicBezTo>
                  <a:cubicBezTo>
                    <a:pt x="580" y="1113"/>
                    <a:pt x="722" y="937"/>
                    <a:pt x="910" y="756"/>
                  </a:cubicBezTo>
                  <a:cubicBezTo>
                    <a:pt x="1102" y="573"/>
                    <a:pt x="1307" y="415"/>
                    <a:pt x="1489" y="279"/>
                  </a:cubicBezTo>
                  <a:close/>
                  <a:moveTo>
                    <a:pt x="1551" y="1"/>
                  </a:moveTo>
                  <a:cubicBezTo>
                    <a:pt x="1534" y="1"/>
                    <a:pt x="1511" y="6"/>
                    <a:pt x="1495" y="17"/>
                  </a:cubicBezTo>
                  <a:cubicBezTo>
                    <a:pt x="1244" y="198"/>
                    <a:pt x="1000" y="376"/>
                    <a:pt x="773" y="580"/>
                  </a:cubicBezTo>
                  <a:cubicBezTo>
                    <a:pt x="653" y="682"/>
                    <a:pt x="546" y="796"/>
                    <a:pt x="443" y="914"/>
                  </a:cubicBezTo>
                  <a:cubicBezTo>
                    <a:pt x="341" y="1034"/>
                    <a:pt x="250" y="1165"/>
                    <a:pt x="171" y="1296"/>
                  </a:cubicBezTo>
                  <a:cubicBezTo>
                    <a:pt x="85" y="1449"/>
                    <a:pt x="40" y="1619"/>
                    <a:pt x="17" y="1790"/>
                  </a:cubicBezTo>
                  <a:cubicBezTo>
                    <a:pt x="6" y="1887"/>
                    <a:pt x="0" y="1983"/>
                    <a:pt x="0" y="2080"/>
                  </a:cubicBezTo>
                  <a:cubicBezTo>
                    <a:pt x="6" y="2170"/>
                    <a:pt x="23" y="2262"/>
                    <a:pt x="45" y="2346"/>
                  </a:cubicBezTo>
                  <a:cubicBezTo>
                    <a:pt x="57" y="2380"/>
                    <a:pt x="74" y="2414"/>
                    <a:pt x="92" y="2448"/>
                  </a:cubicBezTo>
                  <a:cubicBezTo>
                    <a:pt x="108" y="2489"/>
                    <a:pt x="131" y="2529"/>
                    <a:pt x="165" y="2558"/>
                  </a:cubicBezTo>
                  <a:cubicBezTo>
                    <a:pt x="182" y="2579"/>
                    <a:pt x="199" y="2597"/>
                    <a:pt x="216" y="2613"/>
                  </a:cubicBezTo>
                  <a:cubicBezTo>
                    <a:pt x="233" y="2626"/>
                    <a:pt x="255" y="2642"/>
                    <a:pt x="278" y="2653"/>
                  </a:cubicBezTo>
                  <a:cubicBezTo>
                    <a:pt x="318" y="2676"/>
                    <a:pt x="357" y="2687"/>
                    <a:pt x="404" y="2699"/>
                  </a:cubicBezTo>
                  <a:cubicBezTo>
                    <a:pt x="430" y="2706"/>
                    <a:pt x="457" y="2708"/>
                    <a:pt x="483" y="2708"/>
                  </a:cubicBezTo>
                  <a:cubicBezTo>
                    <a:pt x="502" y="2708"/>
                    <a:pt x="521" y="2707"/>
                    <a:pt x="540" y="2705"/>
                  </a:cubicBezTo>
                  <a:cubicBezTo>
                    <a:pt x="596" y="2705"/>
                    <a:pt x="653" y="2687"/>
                    <a:pt x="705" y="2671"/>
                  </a:cubicBezTo>
                  <a:cubicBezTo>
                    <a:pt x="790" y="2642"/>
                    <a:pt x="869" y="2597"/>
                    <a:pt x="937" y="2534"/>
                  </a:cubicBezTo>
                  <a:cubicBezTo>
                    <a:pt x="1086" y="2409"/>
                    <a:pt x="1188" y="2238"/>
                    <a:pt x="1267" y="2068"/>
                  </a:cubicBezTo>
                  <a:cubicBezTo>
                    <a:pt x="1364" y="1863"/>
                    <a:pt x="1432" y="1643"/>
                    <a:pt x="1489" y="1426"/>
                  </a:cubicBezTo>
                  <a:cubicBezTo>
                    <a:pt x="1558" y="1194"/>
                    <a:pt x="1603" y="961"/>
                    <a:pt x="1642" y="722"/>
                  </a:cubicBezTo>
                  <a:cubicBezTo>
                    <a:pt x="1660" y="625"/>
                    <a:pt x="1671" y="523"/>
                    <a:pt x="1682" y="421"/>
                  </a:cubicBezTo>
                  <a:cubicBezTo>
                    <a:pt x="1687" y="381"/>
                    <a:pt x="1694" y="335"/>
                    <a:pt x="1694" y="290"/>
                  </a:cubicBezTo>
                  <a:cubicBezTo>
                    <a:pt x="1694" y="266"/>
                    <a:pt x="1694" y="245"/>
                    <a:pt x="1699" y="221"/>
                  </a:cubicBezTo>
                  <a:lnTo>
                    <a:pt x="1699" y="153"/>
                  </a:lnTo>
                  <a:cubicBezTo>
                    <a:pt x="1694" y="142"/>
                    <a:pt x="1694" y="125"/>
                    <a:pt x="1687" y="114"/>
                  </a:cubicBezTo>
                  <a:cubicBezTo>
                    <a:pt x="1687" y="108"/>
                    <a:pt x="1682" y="103"/>
                    <a:pt x="1682" y="96"/>
                  </a:cubicBezTo>
                  <a:cubicBezTo>
                    <a:pt x="1676" y="69"/>
                    <a:pt x="1660" y="46"/>
                    <a:pt x="1637" y="35"/>
                  </a:cubicBezTo>
                  <a:cubicBezTo>
                    <a:pt x="1613" y="11"/>
                    <a:pt x="1585" y="1"/>
                    <a:pt x="155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5" name="Google Shape;3053;p40"/>
            <p:cNvSpPr>
              <a:spLocks noChangeArrowheads="1"/>
            </p:cNvSpPr>
            <p:nvPr/>
          </p:nvSpPr>
          <p:spPr bwMode="auto">
            <a:xfrm>
              <a:off x="5859689" y="1362351"/>
              <a:ext cx="67302" cy="119857"/>
            </a:xfrm>
            <a:custGeom>
              <a:avLst/>
              <a:gdLst>
                <a:gd name="T0" fmla="*/ 0 w 1223"/>
                <a:gd name="T1" fmla="*/ 0 h 2178"/>
                <a:gd name="T2" fmla="*/ 1223 w 1223"/>
                <a:gd name="T3" fmla="*/ 2178 h 2178"/>
              </a:gdLst>
              <a:ahLst/>
              <a:cxnLst/>
              <a:rect l="T0" t="T1" r="T2" b="T3"/>
              <a:pathLst>
                <a:path w="1223" h="2178" extrusionOk="0">
                  <a:moveTo>
                    <a:pt x="1222" y="1"/>
                  </a:moveTo>
                  <a:lnTo>
                    <a:pt x="1222" y="1"/>
                  </a:lnTo>
                  <a:cubicBezTo>
                    <a:pt x="1040" y="137"/>
                    <a:pt x="835" y="295"/>
                    <a:pt x="643" y="478"/>
                  </a:cubicBezTo>
                  <a:cubicBezTo>
                    <a:pt x="455" y="659"/>
                    <a:pt x="313" y="835"/>
                    <a:pt x="200" y="1018"/>
                  </a:cubicBezTo>
                  <a:cubicBezTo>
                    <a:pt x="131" y="1120"/>
                    <a:pt x="90" y="1216"/>
                    <a:pt x="56" y="1307"/>
                  </a:cubicBezTo>
                  <a:cubicBezTo>
                    <a:pt x="22" y="1427"/>
                    <a:pt x="6" y="1557"/>
                    <a:pt x="0" y="1693"/>
                  </a:cubicBezTo>
                  <a:cubicBezTo>
                    <a:pt x="0" y="1790"/>
                    <a:pt x="6" y="1881"/>
                    <a:pt x="22" y="1955"/>
                  </a:cubicBezTo>
                  <a:cubicBezTo>
                    <a:pt x="35" y="1995"/>
                    <a:pt x="51" y="2029"/>
                    <a:pt x="69" y="2063"/>
                  </a:cubicBezTo>
                  <a:cubicBezTo>
                    <a:pt x="80" y="2080"/>
                    <a:pt x="90" y="2102"/>
                    <a:pt x="103" y="2120"/>
                  </a:cubicBezTo>
                  <a:cubicBezTo>
                    <a:pt x="114" y="2131"/>
                    <a:pt x="131" y="2136"/>
                    <a:pt x="142" y="2149"/>
                  </a:cubicBezTo>
                  <a:cubicBezTo>
                    <a:pt x="153" y="2154"/>
                    <a:pt x="171" y="2160"/>
                    <a:pt x="182" y="2165"/>
                  </a:cubicBezTo>
                  <a:cubicBezTo>
                    <a:pt x="205" y="2170"/>
                    <a:pt x="227" y="2177"/>
                    <a:pt x="250" y="2177"/>
                  </a:cubicBezTo>
                  <a:cubicBezTo>
                    <a:pt x="290" y="2177"/>
                    <a:pt x="336" y="2170"/>
                    <a:pt x="381" y="2160"/>
                  </a:cubicBezTo>
                  <a:cubicBezTo>
                    <a:pt x="420" y="2149"/>
                    <a:pt x="460" y="2131"/>
                    <a:pt x="494" y="2115"/>
                  </a:cubicBezTo>
                  <a:cubicBezTo>
                    <a:pt x="534" y="2097"/>
                    <a:pt x="568" y="2068"/>
                    <a:pt x="602" y="2041"/>
                  </a:cubicBezTo>
                  <a:cubicBezTo>
                    <a:pt x="654" y="1989"/>
                    <a:pt x="699" y="1926"/>
                    <a:pt x="745" y="1853"/>
                  </a:cubicBezTo>
                  <a:cubicBezTo>
                    <a:pt x="841" y="1693"/>
                    <a:pt x="916" y="1512"/>
                    <a:pt x="989" y="1273"/>
                  </a:cubicBezTo>
                  <a:lnTo>
                    <a:pt x="989" y="1262"/>
                  </a:lnTo>
                  <a:cubicBezTo>
                    <a:pt x="1057" y="1040"/>
                    <a:pt x="1108" y="790"/>
                    <a:pt x="1154" y="489"/>
                  </a:cubicBezTo>
                  <a:cubicBezTo>
                    <a:pt x="1165" y="404"/>
                    <a:pt x="1181" y="319"/>
                    <a:pt x="1194" y="234"/>
                  </a:cubicBezTo>
                  <a:lnTo>
                    <a:pt x="1194" y="216"/>
                  </a:lnTo>
                  <a:lnTo>
                    <a:pt x="1205" y="143"/>
                  </a:lnTo>
                  <a:lnTo>
                    <a:pt x="1210" y="85"/>
                  </a:lnTo>
                  <a:lnTo>
                    <a:pt x="1216" y="63"/>
                  </a:lnTo>
                  <a:cubicBezTo>
                    <a:pt x="1216" y="46"/>
                    <a:pt x="1222" y="23"/>
                    <a:pt x="1222"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6" name="Google Shape;3054;p40"/>
            <p:cNvSpPr>
              <a:spLocks noChangeArrowheads="1"/>
            </p:cNvSpPr>
            <p:nvPr/>
          </p:nvSpPr>
          <p:spPr bwMode="auto">
            <a:xfrm>
              <a:off x="5873392" y="1381447"/>
              <a:ext cx="51013" cy="100761"/>
            </a:xfrm>
            <a:custGeom>
              <a:avLst/>
              <a:gdLst>
                <a:gd name="T0" fmla="*/ 0 w 927"/>
                <a:gd name="T1" fmla="*/ 0 h 1831"/>
                <a:gd name="T2" fmla="*/ 927 w 927"/>
                <a:gd name="T3" fmla="*/ 1831 h 1831"/>
              </a:gdLst>
              <a:ahLst/>
              <a:cxnLst/>
              <a:rect l="T0" t="T1" r="T2" b="T3"/>
              <a:pathLst>
                <a:path w="927" h="1831" extrusionOk="0">
                  <a:moveTo>
                    <a:pt x="927" y="0"/>
                  </a:moveTo>
                  <a:lnTo>
                    <a:pt x="927" y="0"/>
                  </a:lnTo>
                  <a:cubicBezTo>
                    <a:pt x="922" y="45"/>
                    <a:pt x="911" y="97"/>
                    <a:pt x="905" y="142"/>
                  </a:cubicBezTo>
                  <a:cubicBezTo>
                    <a:pt x="916" y="97"/>
                    <a:pt x="922" y="45"/>
                    <a:pt x="927" y="0"/>
                  </a:cubicBezTo>
                  <a:close/>
                  <a:moveTo>
                    <a:pt x="421" y="1614"/>
                  </a:moveTo>
                  <a:cubicBezTo>
                    <a:pt x="399" y="1642"/>
                    <a:pt x="376" y="1665"/>
                    <a:pt x="353" y="1694"/>
                  </a:cubicBezTo>
                  <a:cubicBezTo>
                    <a:pt x="376" y="1671"/>
                    <a:pt x="399" y="1642"/>
                    <a:pt x="421" y="1614"/>
                  </a:cubicBezTo>
                  <a:close/>
                  <a:moveTo>
                    <a:pt x="87" y="1823"/>
                  </a:moveTo>
                  <a:cubicBezTo>
                    <a:pt x="53" y="1823"/>
                    <a:pt x="30" y="1830"/>
                    <a:pt x="1" y="1830"/>
                  </a:cubicBezTo>
                  <a:cubicBezTo>
                    <a:pt x="30" y="1830"/>
                    <a:pt x="53" y="1830"/>
                    <a:pt x="87" y="1823"/>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7" name="Google Shape;3055;p40"/>
            <p:cNvSpPr>
              <a:spLocks noChangeArrowheads="1"/>
            </p:cNvSpPr>
            <p:nvPr/>
          </p:nvSpPr>
          <p:spPr bwMode="auto">
            <a:xfrm>
              <a:off x="5853085" y="1357618"/>
              <a:ext cx="79849" cy="128937"/>
            </a:xfrm>
            <a:custGeom>
              <a:avLst/>
              <a:gdLst>
                <a:gd name="T0" fmla="*/ 0 w 1451"/>
                <a:gd name="T1" fmla="*/ 0 h 2343"/>
                <a:gd name="T2" fmla="*/ 1451 w 1451"/>
                <a:gd name="T3" fmla="*/ 2343 h 2343"/>
              </a:gdLst>
              <a:ahLst/>
              <a:cxnLst/>
              <a:rect l="T0" t="T1" r="T2" b="T3"/>
              <a:pathLst>
                <a:path w="1451" h="2343" extrusionOk="0">
                  <a:moveTo>
                    <a:pt x="1364" y="1"/>
                  </a:moveTo>
                  <a:cubicBezTo>
                    <a:pt x="1325" y="1"/>
                    <a:pt x="1291" y="35"/>
                    <a:pt x="1285" y="74"/>
                  </a:cubicBezTo>
                  <a:lnTo>
                    <a:pt x="1285" y="98"/>
                  </a:lnTo>
                  <a:cubicBezTo>
                    <a:pt x="1280" y="103"/>
                    <a:pt x="1274" y="103"/>
                    <a:pt x="1274" y="109"/>
                  </a:cubicBezTo>
                  <a:cubicBezTo>
                    <a:pt x="1274" y="121"/>
                    <a:pt x="1267" y="132"/>
                    <a:pt x="1262" y="143"/>
                  </a:cubicBezTo>
                  <a:cubicBezTo>
                    <a:pt x="1291" y="126"/>
                    <a:pt x="1314" y="103"/>
                    <a:pt x="1342" y="87"/>
                  </a:cubicBezTo>
                  <a:cubicBezTo>
                    <a:pt x="1342" y="109"/>
                    <a:pt x="1336" y="126"/>
                    <a:pt x="1336" y="143"/>
                  </a:cubicBezTo>
                  <a:lnTo>
                    <a:pt x="1336" y="149"/>
                  </a:lnTo>
                  <a:lnTo>
                    <a:pt x="1336" y="160"/>
                  </a:lnTo>
                  <a:lnTo>
                    <a:pt x="1330" y="171"/>
                  </a:lnTo>
                  <a:lnTo>
                    <a:pt x="1325" y="229"/>
                  </a:lnTo>
                  <a:lnTo>
                    <a:pt x="1314" y="302"/>
                  </a:lnTo>
                  <a:lnTo>
                    <a:pt x="1314" y="308"/>
                  </a:lnTo>
                  <a:lnTo>
                    <a:pt x="1314" y="320"/>
                  </a:lnTo>
                  <a:cubicBezTo>
                    <a:pt x="1308" y="360"/>
                    <a:pt x="1301" y="399"/>
                    <a:pt x="1296" y="433"/>
                  </a:cubicBezTo>
                  <a:cubicBezTo>
                    <a:pt x="1291" y="478"/>
                    <a:pt x="1285" y="530"/>
                    <a:pt x="1274" y="575"/>
                  </a:cubicBezTo>
                  <a:cubicBezTo>
                    <a:pt x="1262" y="649"/>
                    <a:pt x="1251" y="722"/>
                    <a:pt x="1240" y="790"/>
                  </a:cubicBezTo>
                  <a:cubicBezTo>
                    <a:pt x="1199" y="1002"/>
                    <a:pt x="1160" y="1178"/>
                    <a:pt x="1109" y="1348"/>
                  </a:cubicBezTo>
                  <a:lnTo>
                    <a:pt x="1109" y="1359"/>
                  </a:lnTo>
                  <a:cubicBezTo>
                    <a:pt x="1036" y="1598"/>
                    <a:pt x="961" y="1779"/>
                    <a:pt x="865" y="1939"/>
                  </a:cubicBezTo>
                  <a:cubicBezTo>
                    <a:pt x="842" y="1978"/>
                    <a:pt x="813" y="2012"/>
                    <a:pt x="790" y="2046"/>
                  </a:cubicBezTo>
                  <a:cubicBezTo>
                    <a:pt x="768" y="2075"/>
                    <a:pt x="745" y="2104"/>
                    <a:pt x="722" y="2127"/>
                  </a:cubicBezTo>
                  <a:cubicBezTo>
                    <a:pt x="716" y="2127"/>
                    <a:pt x="711" y="2132"/>
                    <a:pt x="705" y="2138"/>
                  </a:cubicBezTo>
                  <a:cubicBezTo>
                    <a:pt x="677" y="2161"/>
                    <a:pt x="648" y="2183"/>
                    <a:pt x="614" y="2201"/>
                  </a:cubicBezTo>
                  <a:cubicBezTo>
                    <a:pt x="609" y="2206"/>
                    <a:pt x="603" y="2206"/>
                    <a:pt x="603" y="2211"/>
                  </a:cubicBezTo>
                  <a:cubicBezTo>
                    <a:pt x="575" y="2222"/>
                    <a:pt x="546" y="2235"/>
                    <a:pt x="517" y="2240"/>
                  </a:cubicBezTo>
                  <a:cubicBezTo>
                    <a:pt x="512" y="2240"/>
                    <a:pt x="506" y="2246"/>
                    <a:pt x="501" y="2246"/>
                  </a:cubicBezTo>
                  <a:cubicBezTo>
                    <a:pt x="483" y="2251"/>
                    <a:pt x="472" y="2251"/>
                    <a:pt x="456" y="2256"/>
                  </a:cubicBezTo>
                  <a:cubicBezTo>
                    <a:pt x="422" y="2263"/>
                    <a:pt x="399" y="2263"/>
                    <a:pt x="370" y="2263"/>
                  </a:cubicBezTo>
                  <a:cubicBezTo>
                    <a:pt x="354" y="2263"/>
                    <a:pt x="330" y="2256"/>
                    <a:pt x="313" y="2256"/>
                  </a:cubicBezTo>
                  <a:cubicBezTo>
                    <a:pt x="313" y="2256"/>
                    <a:pt x="307" y="2256"/>
                    <a:pt x="302" y="2251"/>
                  </a:cubicBezTo>
                  <a:cubicBezTo>
                    <a:pt x="291" y="2246"/>
                    <a:pt x="273" y="2240"/>
                    <a:pt x="262" y="2235"/>
                  </a:cubicBezTo>
                  <a:cubicBezTo>
                    <a:pt x="257" y="2235"/>
                    <a:pt x="257" y="2229"/>
                    <a:pt x="251" y="2229"/>
                  </a:cubicBezTo>
                  <a:cubicBezTo>
                    <a:pt x="239" y="2217"/>
                    <a:pt x="234" y="2211"/>
                    <a:pt x="223" y="2206"/>
                  </a:cubicBezTo>
                  <a:cubicBezTo>
                    <a:pt x="217" y="2201"/>
                    <a:pt x="217" y="2195"/>
                    <a:pt x="210" y="2188"/>
                  </a:cubicBezTo>
                  <a:cubicBezTo>
                    <a:pt x="200" y="2172"/>
                    <a:pt x="194" y="2161"/>
                    <a:pt x="189" y="2149"/>
                  </a:cubicBezTo>
                  <a:cubicBezTo>
                    <a:pt x="171" y="2115"/>
                    <a:pt x="155" y="2081"/>
                    <a:pt x="142" y="2041"/>
                  </a:cubicBezTo>
                  <a:cubicBezTo>
                    <a:pt x="142" y="2030"/>
                    <a:pt x="137" y="2018"/>
                    <a:pt x="137" y="2007"/>
                  </a:cubicBezTo>
                  <a:cubicBezTo>
                    <a:pt x="131" y="2007"/>
                    <a:pt x="131" y="2001"/>
                    <a:pt x="126" y="2001"/>
                  </a:cubicBezTo>
                  <a:cubicBezTo>
                    <a:pt x="120" y="2001"/>
                    <a:pt x="108" y="1996"/>
                    <a:pt x="97" y="1996"/>
                  </a:cubicBezTo>
                  <a:cubicBezTo>
                    <a:pt x="69" y="1996"/>
                    <a:pt x="35" y="2012"/>
                    <a:pt x="24" y="2046"/>
                  </a:cubicBezTo>
                  <a:cubicBezTo>
                    <a:pt x="18" y="2064"/>
                    <a:pt x="18" y="2081"/>
                    <a:pt x="24" y="2098"/>
                  </a:cubicBezTo>
                  <a:cubicBezTo>
                    <a:pt x="0" y="2143"/>
                    <a:pt x="13" y="2201"/>
                    <a:pt x="52" y="2235"/>
                  </a:cubicBezTo>
                  <a:cubicBezTo>
                    <a:pt x="137" y="2308"/>
                    <a:pt x="234" y="2342"/>
                    <a:pt x="341" y="2342"/>
                  </a:cubicBezTo>
                  <a:cubicBezTo>
                    <a:pt x="381" y="2342"/>
                    <a:pt x="422" y="2337"/>
                    <a:pt x="461" y="2325"/>
                  </a:cubicBezTo>
                  <a:cubicBezTo>
                    <a:pt x="603" y="2291"/>
                    <a:pt x="722" y="2206"/>
                    <a:pt x="813" y="2093"/>
                  </a:cubicBezTo>
                  <a:cubicBezTo>
                    <a:pt x="819" y="2086"/>
                    <a:pt x="819" y="2081"/>
                    <a:pt x="819" y="2081"/>
                  </a:cubicBezTo>
                  <a:cubicBezTo>
                    <a:pt x="865" y="2041"/>
                    <a:pt x="905" y="2001"/>
                    <a:pt x="944" y="1956"/>
                  </a:cubicBezTo>
                  <a:cubicBezTo>
                    <a:pt x="1018" y="1871"/>
                    <a:pt x="1075" y="1774"/>
                    <a:pt x="1126" y="1677"/>
                  </a:cubicBezTo>
                  <a:cubicBezTo>
                    <a:pt x="1172" y="1581"/>
                    <a:pt x="1211" y="1479"/>
                    <a:pt x="1240" y="1377"/>
                  </a:cubicBezTo>
                  <a:cubicBezTo>
                    <a:pt x="1308" y="1155"/>
                    <a:pt x="1348" y="934"/>
                    <a:pt x="1376" y="706"/>
                  </a:cubicBezTo>
                  <a:cubicBezTo>
                    <a:pt x="1387" y="604"/>
                    <a:pt x="1404" y="496"/>
                    <a:pt x="1416" y="394"/>
                  </a:cubicBezTo>
                  <a:cubicBezTo>
                    <a:pt x="1421" y="302"/>
                    <a:pt x="1432" y="205"/>
                    <a:pt x="1445" y="115"/>
                  </a:cubicBezTo>
                  <a:lnTo>
                    <a:pt x="1445" y="92"/>
                  </a:lnTo>
                  <a:cubicBezTo>
                    <a:pt x="1450" y="47"/>
                    <a:pt x="1416" y="6"/>
                    <a:pt x="1376" y="6"/>
                  </a:cubicBezTo>
                  <a:cubicBezTo>
                    <a:pt x="1370" y="1"/>
                    <a:pt x="1370" y="1"/>
                    <a:pt x="1364"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8" name="Google Shape;3056;p40"/>
            <p:cNvSpPr>
              <a:spLocks noChangeArrowheads="1"/>
            </p:cNvSpPr>
            <p:nvPr/>
          </p:nvSpPr>
          <p:spPr bwMode="auto">
            <a:xfrm>
              <a:off x="5860570" y="1362351"/>
              <a:ext cx="66422" cy="119857"/>
            </a:xfrm>
            <a:custGeom>
              <a:avLst/>
              <a:gdLst>
                <a:gd name="T0" fmla="*/ 0 w 1207"/>
                <a:gd name="T1" fmla="*/ 0 h 2178"/>
                <a:gd name="T2" fmla="*/ 1207 w 1207"/>
                <a:gd name="T3" fmla="*/ 2178 h 2178"/>
              </a:gdLst>
              <a:ahLst/>
              <a:cxnLst/>
              <a:rect l="T0" t="T1" r="T2" b="T3"/>
              <a:pathLst>
                <a:path w="1207" h="2178" extrusionOk="0">
                  <a:moveTo>
                    <a:pt x="1206" y="1"/>
                  </a:moveTo>
                  <a:lnTo>
                    <a:pt x="1206" y="1"/>
                  </a:lnTo>
                  <a:cubicBezTo>
                    <a:pt x="1178" y="17"/>
                    <a:pt x="1155" y="40"/>
                    <a:pt x="1126" y="57"/>
                  </a:cubicBezTo>
                  <a:cubicBezTo>
                    <a:pt x="1120" y="80"/>
                    <a:pt x="1110" y="108"/>
                    <a:pt x="1097" y="132"/>
                  </a:cubicBezTo>
                  <a:cubicBezTo>
                    <a:pt x="1081" y="177"/>
                    <a:pt x="1063" y="227"/>
                    <a:pt x="1047" y="274"/>
                  </a:cubicBezTo>
                  <a:cubicBezTo>
                    <a:pt x="1007" y="398"/>
                    <a:pt x="961" y="518"/>
                    <a:pt x="916" y="643"/>
                  </a:cubicBezTo>
                  <a:cubicBezTo>
                    <a:pt x="819" y="916"/>
                    <a:pt x="711" y="1182"/>
                    <a:pt x="569" y="1433"/>
                  </a:cubicBezTo>
                  <a:cubicBezTo>
                    <a:pt x="501" y="1557"/>
                    <a:pt x="422" y="1682"/>
                    <a:pt x="325" y="1785"/>
                  </a:cubicBezTo>
                  <a:cubicBezTo>
                    <a:pt x="286" y="1824"/>
                    <a:pt x="245" y="1858"/>
                    <a:pt x="205" y="1887"/>
                  </a:cubicBezTo>
                  <a:cubicBezTo>
                    <a:pt x="177" y="1898"/>
                    <a:pt x="149" y="1910"/>
                    <a:pt x="121" y="1921"/>
                  </a:cubicBezTo>
                  <a:cubicBezTo>
                    <a:pt x="103" y="1926"/>
                    <a:pt x="87" y="1926"/>
                    <a:pt x="64" y="1926"/>
                  </a:cubicBezTo>
                  <a:cubicBezTo>
                    <a:pt x="47" y="1926"/>
                    <a:pt x="29" y="1926"/>
                    <a:pt x="6" y="1921"/>
                  </a:cubicBezTo>
                  <a:lnTo>
                    <a:pt x="1" y="1921"/>
                  </a:lnTo>
                  <a:cubicBezTo>
                    <a:pt x="1" y="1932"/>
                    <a:pt x="6" y="1944"/>
                    <a:pt x="6" y="1955"/>
                  </a:cubicBezTo>
                  <a:cubicBezTo>
                    <a:pt x="19" y="1995"/>
                    <a:pt x="35" y="2029"/>
                    <a:pt x="53" y="2063"/>
                  </a:cubicBezTo>
                  <a:cubicBezTo>
                    <a:pt x="58" y="2075"/>
                    <a:pt x="64" y="2086"/>
                    <a:pt x="74" y="2102"/>
                  </a:cubicBezTo>
                  <a:cubicBezTo>
                    <a:pt x="81" y="2109"/>
                    <a:pt x="81" y="2115"/>
                    <a:pt x="87" y="2120"/>
                  </a:cubicBezTo>
                  <a:cubicBezTo>
                    <a:pt x="98" y="2125"/>
                    <a:pt x="103" y="2131"/>
                    <a:pt x="115" y="2143"/>
                  </a:cubicBezTo>
                  <a:cubicBezTo>
                    <a:pt x="121" y="2143"/>
                    <a:pt x="121" y="2149"/>
                    <a:pt x="126" y="2149"/>
                  </a:cubicBezTo>
                  <a:cubicBezTo>
                    <a:pt x="137" y="2154"/>
                    <a:pt x="155" y="2160"/>
                    <a:pt x="166" y="2165"/>
                  </a:cubicBezTo>
                  <a:cubicBezTo>
                    <a:pt x="171" y="2170"/>
                    <a:pt x="177" y="2170"/>
                    <a:pt x="177" y="2170"/>
                  </a:cubicBezTo>
                  <a:cubicBezTo>
                    <a:pt x="194" y="2170"/>
                    <a:pt x="218" y="2177"/>
                    <a:pt x="234" y="2177"/>
                  </a:cubicBezTo>
                  <a:cubicBezTo>
                    <a:pt x="263" y="2177"/>
                    <a:pt x="286" y="2170"/>
                    <a:pt x="320" y="2170"/>
                  </a:cubicBezTo>
                  <a:cubicBezTo>
                    <a:pt x="336" y="2165"/>
                    <a:pt x="347" y="2165"/>
                    <a:pt x="365" y="2160"/>
                  </a:cubicBezTo>
                  <a:cubicBezTo>
                    <a:pt x="370" y="2160"/>
                    <a:pt x="376" y="2154"/>
                    <a:pt x="381" y="2154"/>
                  </a:cubicBezTo>
                  <a:cubicBezTo>
                    <a:pt x="410" y="2149"/>
                    <a:pt x="439" y="2136"/>
                    <a:pt x="467" y="2125"/>
                  </a:cubicBezTo>
                  <a:cubicBezTo>
                    <a:pt x="467" y="2120"/>
                    <a:pt x="473" y="2120"/>
                    <a:pt x="478" y="2115"/>
                  </a:cubicBezTo>
                  <a:cubicBezTo>
                    <a:pt x="512" y="2097"/>
                    <a:pt x="541" y="2075"/>
                    <a:pt x="569" y="2052"/>
                  </a:cubicBezTo>
                  <a:cubicBezTo>
                    <a:pt x="575" y="2046"/>
                    <a:pt x="580" y="2041"/>
                    <a:pt x="586" y="2041"/>
                  </a:cubicBezTo>
                  <a:cubicBezTo>
                    <a:pt x="609" y="2012"/>
                    <a:pt x="632" y="1989"/>
                    <a:pt x="654" y="1960"/>
                  </a:cubicBezTo>
                  <a:cubicBezTo>
                    <a:pt x="677" y="1926"/>
                    <a:pt x="706" y="1892"/>
                    <a:pt x="729" y="1853"/>
                  </a:cubicBezTo>
                  <a:cubicBezTo>
                    <a:pt x="825" y="1693"/>
                    <a:pt x="900" y="1512"/>
                    <a:pt x="973" y="1273"/>
                  </a:cubicBezTo>
                  <a:lnTo>
                    <a:pt x="973" y="1262"/>
                  </a:lnTo>
                  <a:cubicBezTo>
                    <a:pt x="1024" y="1092"/>
                    <a:pt x="1063" y="916"/>
                    <a:pt x="1104" y="704"/>
                  </a:cubicBezTo>
                  <a:cubicBezTo>
                    <a:pt x="1115" y="636"/>
                    <a:pt x="1126" y="563"/>
                    <a:pt x="1138" y="489"/>
                  </a:cubicBezTo>
                  <a:cubicBezTo>
                    <a:pt x="1144" y="444"/>
                    <a:pt x="1155" y="392"/>
                    <a:pt x="1160" y="347"/>
                  </a:cubicBezTo>
                  <a:cubicBezTo>
                    <a:pt x="1165" y="313"/>
                    <a:pt x="1172" y="274"/>
                    <a:pt x="1178" y="234"/>
                  </a:cubicBezTo>
                  <a:lnTo>
                    <a:pt x="1178" y="222"/>
                  </a:lnTo>
                  <a:lnTo>
                    <a:pt x="1178" y="216"/>
                  </a:lnTo>
                  <a:lnTo>
                    <a:pt x="1189" y="143"/>
                  </a:lnTo>
                  <a:lnTo>
                    <a:pt x="1194" y="85"/>
                  </a:lnTo>
                  <a:lnTo>
                    <a:pt x="1200" y="74"/>
                  </a:lnTo>
                  <a:lnTo>
                    <a:pt x="1200" y="63"/>
                  </a:lnTo>
                  <a:lnTo>
                    <a:pt x="1200" y="57"/>
                  </a:lnTo>
                  <a:cubicBezTo>
                    <a:pt x="1200" y="40"/>
                    <a:pt x="1206" y="23"/>
                    <a:pt x="1206" y="1"/>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49" name="Google Shape;3057;p40"/>
            <p:cNvSpPr>
              <a:spLocks noChangeArrowheads="1"/>
            </p:cNvSpPr>
            <p:nvPr/>
          </p:nvSpPr>
          <p:spPr bwMode="auto">
            <a:xfrm>
              <a:off x="6599815" y="1658528"/>
              <a:ext cx="93882" cy="149133"/>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0" name="Google Shape;3058;p40"/>
            <p:cNvSpPr>
              <a:spLocks noChangeArrowheads="1"/>
            </p:cNvSpPr>
            <p:nvPr/>
          </p:nvSpPr>
          <p:spPr bwMode="auto">
            <a:xfrm>
              <a:off x="6614564" y="1673827"/>
              <a:ext cx="67578" cy="119802"/>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1" name="Google Shape;3059;p40"/>
            <p:cNvSpPr>
              <a:spLocks noChangeArrowheads="1"/>
            </p:cNvSpPr>
            <p:nvPr/>
          </p:nvSpPr>
          <p:spPr bwMode="auto">
            <a:xfrm>
              <a:off x="6680217" y="1678450"/>
              <a:ext cx="1321" cy="7594"/>
            </a:xfrm>
            <a:custGeom>
              <a:avLst/>
              <a:gdLst>
                <a:gd name="T0" fmla="*/ 0 w 24"/>
                <a:gd name="T1" fmla="*/ 0 h 138"/>
                <a:gd name="T2" fmla="*/ 24 w 24"/>
                <a:gd name="T3" fmla="*/ 138 h 138"/>
              </a:gdLst>
              <a:ahLst/>
              <a:cxnLst/>
              <a:rect l="T0" t="T1" r="T2" b="T3"/>
              <a:pathLst>
                <a:path w="24" h="138" extrusionOk="0">
                  <a:moveTo>
                    <a:pt x="24" y="1"/>
                  </a:moveTo>
                  <a:lnTo>
                    <a:pt x="11" y="58"/>
                  </a:lnTo>
                  <a:lnTo>
                    <a:pt x="0" y="137"/>
                  </a:lnTo>
                  <a:lnTo>
                    <a:pt x="11" y="64"/>
                  </a:lnTo>
                  <a:lnTo>
                    <a:pt x="24"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2" name="Google Shape;3060;p40"/>
            <p:cNvSpPr>
              <a:spLocks noChangeArrowheads="1"/>
            </p:cNvSpPr>
            <p:nvPr/>
          </p:nvSpPr>
          <p:spPr bwMode="auto">
            <a:xfrm>
              <a:off x="6608015" y="1669370"/>
              <a:ext cx="79739" cy="128607"/>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3" name="Google Shape;3061;p40"/>
            <p:cNvSpPr>
              <a:spLocks noChangeArrowheads="1"/>
            </p:cNvSpPr>
            <p:nvPr/>
          </p:nvSpPr>
          <p:spPr bwMode="auto">
            <a:xfrm>
              <a:off x="6615499" y="1673827"/>
              <a:ext cx="66642" cy="119802"/>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4" name="Google Shape;3062;p40"/>
            <p:cNvSpPr>
              <a:spLocks noChangeArrowheads="1"/>
            </p:cNvSpPr>
            <p:nvPr/>
          </p:nvSpPr>
          <p:spPr bwMode="auto">
            <a:xfrm>
              <a:off x="6015430" y="1512146"/>
              <a:ext cx="93552" cy="149078"/>
            </a:xfrm>
            <a:custGeom>
              <a:avLst/>
              <a:gdLst>
                <a:gd name="T0" fmla="*/ 0 w 1700"/>
                <a:gd name="T1" fmla="*/ 0 h 2709"/>
                <a:gd name="T2" fmla="*/ 1700 w 1700"/>
                <a:gd name="T3" fmla="*/ 2709 h 2709"/>
              </a:gdLst>
              <a:ahLst/>
              <a:cxnLst/>
              <a:rect l="T0" t="T1" r="T2" b="T3"/>
              <a:pathLst>
                <a:path w="1700" h="2709" extrusionOk="0">
                  <a:moveTo>
                    <a:pt x="1488" y="279"/>
                  </a:moveTo>
                  <a:cubicBezTo>
                    <a:pt x="1483" y="301"/>
                    <a:pt x="1483" y="324"/>
                    <a:pt x="1477" y="342"/>
                  </a:cubicBezTo>
                  <a:lnTo>
                    <a:pt x="1477" y="364"/>
                  </a:lnTo>
                  <a:lnTo>
                    <a:pt x="1472" y="421"/>
                  </a:lnTo>
                  <a:lnTo>
                    <a:pt x="1461" y="494"/>
                  </a:lnTo>
                  <a:lnTo>
                    <a:pt x="1454" y="512"/>
                  </a:lnTo>
                  <a:cubicBezTo>
                    <a:pt x="1443" y="597"/>
                    <a:pt x="1432" y="683"/>
                    <a:pt x="1420" y="767"/>
                  </a:cubicBezTo>
                  <a:cubicBezTo>
                    <a:pt x="1375" y="1069"/>
                    <a:pt x="1318" y="1313"/>
                    <a:pt x="1256" y="1540"/>
                  </a:cubicBezTo>
                  <a:lnTo>
                    <a:pt x="1249" y="1551"/>
                  </a:lnTo>
                  <a:cubicBezTo>
                    <a:pt x="1181" y="1790"/>
                    <a:pt x="1102" y="1971"/>
                    <a:pt x="1011" y="2131"/>
                  </a:cubicBezTo>
                  <a:cubicBezTo>
                    <a:pt x="966" y="2205"/>
                    <a:pt x="915" y="2267"/>
                    <a:pt x="863" y="2319"/>
                  </a:cubicBezTo>
                  <a:cubicBezTo>
                    <a:pt x="829" y="2346"/>
                    <a:pt x="795" y="2370"/>
                    <a:pt x="761" y="2393"/>
                  </a:cubicBezTo>
                  <a:cubicBezTo>
                    <a:pt x="727" y="2409"/>
                    <a:pt x="688" y="2427"/>
                    <a:pt x="648" y="2438"/>
                  </a:cubicBezTo>
                  <a:cubicBezTo>
                    <a:pt x="602" y="2449"/>
                    <a:pt x="557" y="2456"/>
                    <a:pt x="512" y="2456"/>
                  </a:cubicBezTo>
                  <a:cubicBezTo>
                    <a:pt x="494" y="2456"/>
                    <a:pt x="472" y="2449"/>
                    <a:pt x="449" y="2443"/>
                  </a:cubicBezTo>
                  <a:cubicBezTo>
                    <a:pt x="431" y="2438"/>
                    <a:pt x="420" y="2432"/>
                    <a:pt x="409" y="2427"/>
                  </a:cubicBezTo>
                  <a:cubicBezTo>
                    <a:pt x="392" y="2415"/>
                    <a:pt x="381" y="2409"/>
                    <a:pt x="370" y="2398"/>
                  </a:cubicBezTo>
                  <a:cubicBezTo>
                    <a:pt x="352" y="2381"/>
                    <a:pt x="341" y="2359"/>
                    <a:pt x="329" y="2341"/>
                  </a:cubicBezTo>
                  <a:cubicBezTo>
                    <a:pt x="313" y="2307"/>
                    <a:pt x="302" y="2273"/>
                    <a:pt x="289" y="2233"/>
                  </a:cubicBezTo>
                  <a:cubicBezTo>
                    <a:pt x="273" y="2160"/>
                    <a:pt x="261" y="2068"/>
                    <a:pt x="261" y="1971"/>
                  </a:cubicBezTo>
                  <a:cubicBezTo>
                    <a:pt x="268" y="1835"/>
                    <a:pt x="289" y="1705"/>
                    <a:pt x="323" y="1580"/>
                  </a:cubicBezTo>
                  <a:cubicBezTo>
                    <a:pt x="352" y="1494"/>
                    <a:pt x="397" y="1399"/>
                    <a:pt x="460" y="1296"/>
                  </a:cubicBezTo>
                  <a:cubicBezTo>
                    <a:pt x="574" y="1114"/>
                    <a:pt x="722" y="932"/>
                    <a:pt x="908" y="756"/>
                  </a:cubicBezTo>
                  <a:cubicBezTo>
                    <a:pt x="1102" y="574"/>
                    <a:pt x="1307" y="410"/>
                    <a:pt x="1483" y="279"/>
                  </a:cubicBezTo>
                  <a:close/>
                  <a:moveTo>
                    <a:pt x="1551" y="1"/>
                  </a:moveTo>
                  <a:cubicBezTo>
                    <a:pt x="1529" y="1"/>
                    <a:pt x="1506" y="6"/>
                    <a:pt x="1488" y="17"/>
                  </a:cubicBezTo>
                  <a:cubicBezTo>
                    <a:pt x="1244" y="199"/>
                    <a:pt x="1000" y="376"/>
                    <a:pt x="767" y="580"/>
                  </a:cubicBezTo>
                  <a:cubicBezTo>
                    <a:pt x="653" y="683"/>
                    <a:pt x="540" y="796"/>
                    <a:pt x="443" y="915"/>
                  </a:cubicBezTo>
                  <a:cubicBezTo>
                    <a:pt x="341" y="1035"/>
                    <a:pt x="250" y="1160"/>
                    <a:pt x="171" y="1296"/>
                  </a:cubicBezTo>
                  <a:cubicBezTo>
                    <a:pt x="85" y="1449"/>
                    <a:pt x="40" y="1620"/>
                    <a:pt x="11" y="1790"/>
                  </a:cubicBezTo>
                  <a:cubicBezTo>
                    <a:pt x="0" y="1887"/>
                    <a:pt x="0" y="1984"/>
                    <a:pt x="0" y="2081"/>
                  </a:cubicBezTo>
                  <a:cubicBezTo>
                    <a:pt x="6" y="2171"/>
                    <a:pt x="17" y="2262"/>
                    <a:pt x="45" y="2346"/>
                  </a:cubicBezTo>
                  <a:cubicBezTo>
                    <a:pt x="56" y="2381"/>
                    <a:pt x="68" y="2415"/>
                    <a:pt x="85" y="2449"/>
                  </a:cubicBezTo>
                  <a:cubicBezTo>
                    <a:pt x="108" y="2490"/>
                    <a:pt x="131" y="2529"/>
                    <a:pt x="158" y="2558"/>
                  </a:cubicBezTo>
                  <a:cubicBezTo>
                    <a:pt x="176" y="2580"/>
                    <a:pt x="193" y="2597"/>
                    <a:pt x="216" y="2614"/>
                  </a:cubicBezTo>
                  <a:cubicBezTo>
                    <a:pt x="233" y="2626"/>
                    <a:pt x="255" y="2642"/>
                    <a:pt x="278" y="2653"/>
                  </a:cubicBezTo>
                  <a:cubicBezTo>
                    <a:pt x="313" y="2676"/>
                    <a:pt x="358" y="2687"/>
                    <a:pt x="404" y="2700"/>
                  </a:cubicBezTo>
                  <a:cubicBezTo>
                    <a:pt x="430" y="2706"/>
                    <a:pt x="457" y="2709"/>
                    <a:pt x="483" y="2709"/>
                  </a:cubicBezTo>
                  <a:cubicBezTo>
                    <a:pt x="502" y="2709"/>
                    <a:pt x="521" y="2707"/>
                    <a:pt x="540" y="2705"/>
                  </a:cubicBezTo>
                  <a:cubicBezTo>
                    <a:pt x="591" y="2700"/>
                    <a:pt x="648" y="2687"/>
                    <a:pt x="698" y="2671"/>
                  </a:cubicBezTo>
                  <a:cubicBezTo>
                    <a:pt x="790" y="2642"/>
                    <a:pt x="869" y="2597"/>
                    <a:pt x="937" y="2535"/>
                  </a:cubicBezTo>
                  <a:cubicBezTo>
                    <a:pt x="1086" y="2409"/>
                    <a:pt x="1181" y="2239"/>
                    <a:pt x="1267" y="2068"/>
                  </a:cubicBezTo>
                  <a:cubicBezTo>
                    <a:pt x="1364" y="1864"/>
                    <a:pt x="1432" y="1643"/>
                    <a:pt x="1488" y="1426"/>
                  </a:cubicBezTo>
                  <a:cubicBezTo>
                    <a:pt x="1551" y="1194"/>
                    <a:pt x="1603" y="961"/>
                    <a:pt x="1642" y="722"/>
                  </a:cubicBezTo>
                  <a:cubicBezTo>
                    <a:pt x="1653" y="625"/>
                    <a:pt x="1671" y="523"/>
                    <a:pt x="1682" y="421"/>
                  </a:cubicBezTo>
                  <a:cubicBezTo>
                    <a:pt x="1687" y="381"/>
                    <a:pt x="1687" y="335"/>
                    <a:pt x="1693" y="290"/>
                  </a:cubicBezTo>
                  <a:lnTo>
                    <a:pt x="1693" y="222"/>
                  </a:lnTo>
                  <a:cubicBezTo>
                    <a:pt x="1699" y="199"/>
                    <a:pt x="1699" y="177"/>
                    <a:pt x="1699" y="154"/>
                  </a:cubicBezTo>
                  <a:cubicBezTo>
                    <a:pt x="1693" y="143"/>
                    <a:pt x="1687" y="125"/>
                    <a:pt x="1687" y="114"/>
                  </a:cubicBezTo>
                  <a:cubicBezTo>
                    <a:pt x="1682" y="109"/>
                    <a:pt x="1682" y="103"/>
                    <a:pt x="1676" y="96"/>
                  </a:cubicBezTo>
                  <a:cubicBezTo>
                    <a:pt x="1676" y="69"/>
                    <a:pt x="1659" y="46"/>
                    <a:pt x="1631" y="35"/>
                  </a:cubicBezTo>
                  <a:cubicBezTo>
                    <a:pt x="1614" y="12"/>
                    <a:pt x="1579" y="1"/>
                    <a:pt x="1551"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5" name="Google Shape;3063;p40"/>
            <p:cNvSpPr>
              <a:spLocks noChangeArrowheads="1"/>
            </p:cNvSpPr>
            <p:nvPr/>
          </p:nvSpPr>
          <p:spPr bwMode="auto">
            <a:xfrm>
              <a:off x="6029738" y="1527499"/>
              <a:ext cx="67633" cy="119802"/>
            </a:xfrm>
            <a:custGeom>
              <a:avLst/>
              <a:gdLst>
                <a:gd name="T0" fmla="*/ 0 w 1229"/>
                <a:gd name="T1" fmla="*/ 0 h 2177"/>
                <a:gd name="T2" fmla="*/ 1229 w 1229"/>
                <a:gd name="T3" fmla="*/ 2177 h 2177"/>
              </a:gdLst>
              <a:ahLst/>
              <a:cxnLst/>
              <a:rect l="T0" t="T1" r="T2" b="T3"/>
              <a:pathLst>
                <a:path w="1229" h="2177" extrusionOk="0">
                  <a:moveTo>
                    <a:pt x="1223" y="0"/>
                  </a:moveTo>
                  <a:cubicBezTo>
                    <a:pt x="1047" y="131"/>
                    <a:pt x="842" y="295"/>
                    <a:pt x="648" y="477"/>
                  </a:cubicBezTo>
                  <a:cubicBezTo>
                    <a:pt x="462" y="653"/>
                    <a:pt x="314" y="835"/>
                    <a:pt x="200" y="1017"/>
                  </a:cubicBezTo>
                  <a:cubicBezTo>
                    <a:pt x="137" y="1120"/>
                    <a:pt x="92" y="1215"/>
                    <a:pt x="63" y="1306"/>
                  </a:cubicBezTo>
                  <a:cubicBezTo>
                    <a:pt x="29" y="1426"/>
                    <a:pt x="8" y="1556"/>
                    <a:pt x="1" y="1692"/>
                  </a:cubicBezTo>
                  <a:cubicBezTo>
                    <a:pt x="1" y="1789"/>
                    <a:pt x="13" y="1881"/>
                    <a:pt x="29" y="1954"/>
                  </a:cubicBezTo>
                  <a:cubicBezTo>
                    <a:pt x="42" y="1994"/>
                    <a:pt x="53" y="2028"/>
                    <a:pt x="69" y="2062"/>
                  </a:cubicBezTo>
                  <a:cubicBezTo>
                    <a:pt x="81" y="2080"/>
                    <a:pt x="92" y="2102"/>
                    <a:pt x="110" y="2119"/>
                  </a:cubicBezTo>
                  <a:cubicBezTo>
                    <a:pt x="121" y="2130"/>
                    <a:pt x="132" y="2136"/>
                    <a:pt x="149" y="2148"/>
                  </a:cubicBezTo>
                  <a:cubicBezTo>
                    <a:pt x="160" y="2153"/>
                    <a:pt x="171" y="2159"/>
                    <a:pt x="189" y="2164"/>
                  </a:cubicBezTo>
                  <a:cubicBezTo>
                    <a:pt x="212" y="2170"/>
                    <a:pt x="234" y="2177"/>
                    <a:pt x="252" y="2177"/>
                  </a:cubicBezTo>
                  <a:cubicBezTo>
                    <a:pt x="297" y="2177"/>
                    <a:pt x="342" y="2170"/>
                    <a:pt x="388" y="2159"/>
                  </a:cubicBezTo>
                  <a:cubicBezTo>
                    <a:pt x="428" y="2148"/>
                    <a:pt x="467" y="2130"/>
                    <a:pt x="501" y="2114"/>
                  </a:cubicBezTo>
                  <a:cubicBezTo>
                    <a:pt x="535" y="2091"/>
                    <a:pt x="569" y="2067"/>
                    <a:pt x="603" y="2040"/>
                  </a:cubicBezTo>
                  <a:cubicBezTo>
                    <a:pt x="655" y="1988"/>
                    <a:pt x="706" y="1926"/>
                    <a:pt x="751" y="1852"/>
                  </a:cubicBezTo>
                  <a:cubicBezTo>
                    <a:pt x="842" y="1692"/>
                    <a:pt x="921" y="1511"/>
                    <a:pt x="989" y="1272"/>
                  </a:cubicBezTo>
                  <a:lnTo>
                    <a:pt x="996" y="1261"/>
                  </a:lnTo>
                  <a:cubicBezTo>
                    <a:pt x="1058" y="1034"/>
                    <a:pt x="1115" y="790"/>
                    <a:pt x="1160" y="488"/>
                  </a:cubicBezTo>
                  <a:cubicBezTo>
                    <a:pt x="1172" y="404"/>
                    <a:pt x="1183" y="318"/>
                    <a:pt x="1194" y="233"/>
                  </a:cubicBezTo>
                  <a:lnTo>
                    <a:pt x="1201" y="215"/>
                  </a:lnTo>
                  <a:lnTo>
                    <a:pt x="1212" y="142"/>
                  </a:lnTo>
                  <a:lnTo>
                    <a:pt x="1217" y="85"/>
                  </a:lnTo>
                  <a:lnTo>
                    <a:pt x="1217" y="63"/>
                  </a:lnTo>
                  <a:cubicBezTo>
                    <a:pt x="1223" y="45"/>
                    <a:pt x="1223" y="22"/>
                    <a:pt x="122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6" name="Google Shape;3064;p40"/>
            <p:cNvSpPr>
              <a:spLocks noChangeArrowheads="1"/>
            </p:cNvSpPr>
            <p:nvPr/>
          </p:nvSpPr>
          <p:spPr bwMode="auto">
            <a:xfrm>
              <a:off x="6035076" y="1527499"/>
              <a:ext cx="62295" cy="119802"/>
            </a:xfrm>
            <a:custGeom>
              <a:avLst/>
              <a:gdLst>
                <a:gd name="T0" fmla="*/ 0 w 1132"/>
                <a:gd name="T1" fmla="*/ 0 h 2177"/>
                <a:gd name="T2" fmla="*/ 1132 w 1132"/>
                <a:gd name="T3" fmla="*/ 2177 h 2177"/>
              </a:gdLst>
              <a:ahLst/>
              <a:cxnLst/>
              <a:rect l="T0" t="T1" r="T2" b="T3"/>
              <a:pathLst>
                <a:path w="1132" h="2177" extrusionOk="0">
                  <a:moveTo>
                    <a:pt x="239" y="2170"/>
                  </a:moveTo>
                  <a:cubicBezTo>
                    <a:pt x="211" y="2170"/>
                    <a:pt x="183" y="2177"/>
                    <a:pt x="155" y="2177"/>
                  </a:cubicBezTo>
                  <a:cubicBezTo>
                    <a:pt x="137" y="2177"/>
                    <a:pt x="121" y="2170"/>
                    <a:pt x="103" y="2170"/>
                  </a:cubicBezTo>
                  <a:cubicBezTo>
                    <a:pt x="121" y="2170"/>
                    <a:pt x="137" y="2177"/>
                    <a:pt x="155" y="2177"/>
                  </a:cubicBezTo>
                  <a:cubicBezTo>
                    <a:pt x="183" y="2177"/>
                    <a:pt x="211" y="2170"/>
                    <a:pt x="239" y="2170"/>
                  </a:cubicBezTo>
                  <a:close/>
                  <a:moveTo>
                    <a:pt x="388" y="2125"/>
                  </a:moveTo>
                  <a:cubicBezTo>
                    <a:pt x="365" y="2136"/>
                    <a:pt x="336" y="2142"/>
                    <a:pt x="307" y="2153"/>
                  </a:cubicBezTo>
                  <a:cubicBezTo>
                    <a:pt x="336" y="2142"/>
                    <a:pt x="365" y="2136"/>
                    <a:pt x="388" y="2125"/>
                  </a:cubicBezTo>
                  <a:close/>
                  <a:moveTo>
                    <a:pt x="1" y="2102"/>
                  </a:moveTo>
                  <a:cubicBezTo>
                    <a:pt x="6" y="2108"/>
                    <a:pt x="6" y="2114"/>
                    <a:pt x="13" y="2119"/>
                  </a:cubicBezTo>
                  <a:cubicBezTo>
                    <a:pt x="24" y="2125"/>
                    <a:pt x="29" y="2130"/>
                    <a:pt x="40" y="2142"/>
                  </a:cubicBezTo>
                  <a:cubicBezTo>
                    <a:pt x="29" y="2130"/>
                    <a:pt x="24" y="2125"/>
                    <a:pt x="13" y="2119"/>
                  </a:cubicBezTo>
                  <a:cubicBezTo>
                    <a:pt x="6" y="2114"/>
                    <a:pt x="6" y="2108"/>
                    <a:pt x="1" y="2102"/>
                  </a:cubicBezTo>
                  <a:close/>
                  <a:moveTo>
                    <a:pt x="580" y="1954"/>
                  </a:moveTo>
                  <a:cubicBezTo>
                    <a:pt x="558" y="1983"/>
                    <a:pt x="535" y="2012"/>
                    <a:pt x="506" y="2040"/>
                  </a:cubicBezTo>
                  <a:cubicBezTo>
                    <a:pt x="506" y="2040"/>
                    <a:pt x="501" y="2046"/>
                    <a:pt x="496" y="2051"/>
                  </a:cubicBezTo>
                  <a:cubicBezTo>
                    <a:pt x="501" y="2046"/>
                    <a:pt x="506" y="2040"/>
                    <a:pt x="506" y="2040"/>
                  </a:cubicBezTo>
                  <a:cubicBezTo>
                    <a:pt x="535" y="2012"/>
                    <a:pt x="558" y="1983"/>
                    <a:pt x="580" y="1954"/>
                  </a:cubicBezTo>
                  <a:close/>
                  <a:moveTo>
                    <a:pt x="1081" y="346"/>
                  </a:moveTo>
                  <a:cubicBezTo>
                    <a:pt x="1075" y="391"/>
                    <a:pt x="1070" y="438"/>
                    <a:pt x="1063" y="488"/>
                  </a:cubicBezTo>
                  <a:cubicBezTo>
                    <a:pt x="1052" y="551"/>
                    <a:pt x="1041" y="619"/>
                    <a:pt x="1029" y="682"/>
                  </a:cubicBezTo>
                  <a:cubicBezTo>
                    <a:pt x="1041" y="619"/>
                    <a:pt x="1052" y="551"/>
                    <a:pt x="1063" y="488"/>
                  </a:cubicBezTo>
                  <a:cubicBezTo>
                    <a:pt x="1070" y="438"/>
                    <a:pt x="1075" y="391"/>
                    <a:pt x="1081" y="346"/>
                  </a:cubicBezTo>
                  <a:close/>
                  <a:moveTo>
                    <a:pt x="1120" y="68"/>
                  </a:moveTo>
                  <a:lnTo>
                    <a:pt x="1120" y="85"/>
                  </a:lnTo>
                  <a:lnTo>
                    <a:pt x="1115" y="142"/>
                  </a:lnTo>
                  <a:lnTo>
                    <a:pt x="1104" y="215"/>
                  </a:lnTo>
                  <a:lnTo>
                    <a:pt x="1097" y="221"/>
                  </a:lnTo>
                  <a:lnTo>
                    <a:pt x="1104" y="215"/>
                  </a:lnTo>
                  <a:lnTo>
                    <a:pt x="1115" y="142"/>
                  </a:lnTo>
                  <a:lnTo>
                    <a:pt x="1120" y="85"/>
                  </a:lnTo>
                  <a:lnTo>
                    <a:pt x="1120" y="68"/>
                  </a:lnTo>
                  <a:close/>
                  <a:moveTo>
                    <a:pt x="1131" y="0"/>
                  </a:moveTo>
                  <a:lnTo>
                    <a:pt x="1131" y="0"/>
                  </a:lnTo>
                  <a:cubicBezTo>
                    <a:pt x="1131" y="22"/>
                    <a:pt x="1126" y="40"/>
                    <a:pt x="1126" y="56"/>
                  </a:cubicBezTo>
                  <a:cubicBezTo>
                    <a:pt x="1126" y="40"/>
                    <a:pt x="1131" y="22"/>
                    <a:pt x="1131"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7" name="Google Shape;3065;p40"/>
            <p:cNvSpPr>
              <a:spLocks noChangeArrowheads="1"/>
            </p:cNvSpPr>
            <p:nvPr/>
          </p:nvSpPr>
          <p:spPr bwMode="auto">
            <a:xfrm>
              <a:off x="6023244" y="1522767"/>
              <a:ext cx="80125" cy="128607"/>
            </a:xfrm>
            <a:custGeom>
              <a:avLst/>
              <a:gdLst>
                <a:gd name="T0" fmla="*/ 0 w 1456"/>
                <a:gd name="T1" fmla="*/ 0 h 2337"/>
                <a:gd name="T2" fmla="*/ 1456 w 1456"/>
                <a:gd name="T3" fmla="*/ 2337 h 2337"/>
              </a:gdLst>
              <a:ahLst/>
              <a:cxnLst/>
              <a:rect l="T0" t="T1" r="T2" b="T3"/>
              <a:pathLst>
                <a:path w="1456" h="2337" extrusionOk="0">
                  <a:moveTo>
                    <a:pt x="1369" y="0"/>
                  </a:moveTo>
                  <a:cubicBezTo>
                    <a:pt x="1330" y="0"/>
                    <a:pt x="1296" y="34"/>
                    <a:pt x="1290" y="74"/>
                  </a:cubicBezTo>
                  <a:lnTo>
                    <a:pt x="1290" y="97"/>
                  </a:lnTo>
                  <a:cubicBezTo>
                    <a:pt x="1285" y="97"/>
                    <a:pt x="1278" y="102"/>
                    <a:pt x="1278" y="108"/>
                  </a:cubicBezTo>
                  <a:cubicBezTo>
                    <a:pt x="1272" y="120"/>
                    <a:pt x="1272" y="131"/>
                    <a:pt x="1267" y="142"/>
                  </a:cubicBezTo>
                  <a:cubicBezTo>
                    <a:pt x="1296" y="126"/>
                    <a:pt x="1319" y="102"/>
                    <a:pt x="1341" y="86"/>
                  </a:cubicBezTo>
                  <a:lnTo>
                    <a:pt x="1346" y="86"/>
                  </a:lnTo>
                  <a:cubicBezTo>
                    <a:pt x="1346" y="108"/>
                    <a:pt x="1341" y="126"/>
                    <a:pt x="1341" y="142"/>
                  </a:cubicBezTo>
                  <a:cubicBezTo>
                    <a:pt x="1341" y="149"/>
                    <a:pt x="1335" y="149"/>
                    <a:pt x="1335" y="149"/>
                  </a:cubicBezTo>
                  <a:lnTo>
                    <a:pt x="1335" y="154"/>
                  </a:lnTo>
                  <a:lnTo>
                    <a:pt x="1335" y="171"/>
                  </a:lnTo>
                  <a:lnTo>
                    <a:pt x="1330" y="228"/>
                  </a:lnTo>
                  <a:lnTo>
                    <a:pt x="1319" y="301"/>
                  </a:lnTo>
                  <a:lnTo>
                    <a:pt x="1312" y="307"/>
                  </a:lnTo>
                  <a:lnTo>
                    <a:pt x="1312" y="319"/>
                  </a:lnTo>
                  <a:cubicBezTo>
                    <a:pt x="1307" y="359"/>
                    <a:pt x="1301" y="393"/>
                    <a:pt x="1296" y="432"/>
                  </a:cubicBezTo>
                  <a:cubicBezTo>
                    <a:pt x="1290" y="477"/>
                    <a:pt x="1285" y="524"/>
                    <a:pt x="1278" y="574"/>
                  </a:cubicBezTo>
                  <a:cubicBezTo>
                    <a:pt x="1267" y="637"/>
                    <a:pt x="1256" y="705"/>
                    <a:pt x="1244" y="768"/>
                  </a:cubicBezTo>
                  <a:cubicBezTo>
                    <a:pt x="1204" y="983"/>
                    <a:pt x="1165" y="1172"/>
                    <a:pt x="1114" y="1347"/>
                  </a:cubicBezTo>
                  <a:lnTo>
                    <a:pt x="1107" y="1358"/>
                  </a:lnTo>
                  <a:cubicBezTo>
                    <a:pt x="1039" y="1597"/>
                    <a:pt x="960" y="1778"/>
                    <a:pt x="869" y="1938"/>
                  </a:cubicBezTo>
                  <a:cubicBezTo>
                    <a:pt x="847" y="1972"/>
                    <a:pt x="824" y="2006"/>
                    <a:pt x="795" y="2040"/>
                  </a:cubicBezTo>
                  <a:cubicBezTo>
                    <a:pt x="773" y="2069"/>
                    <a:pt x="750" y="2098"/>
                    <a:pt x="721" y="2126"/>
                  </a:cubicBezTo>
                  <a:cubicBezTo>
                    <a:pt x="721" y="2126"/>
                    <a:pt x="716" y="2132"/>
                    <a:pt x="711" y="2137"/>
                  </a:cubicBezTo>
                  <a:cubicBezTo>
                    <a:pt x="682" y="2160"/>
                    <a:pt x="648" y="2182"/>
                    <a:pt x="619" y="2200"/>
                  </a:cubicBezTo>
                  <a:cubicBezTo>
                    <a:pt x="614" y="2205"/>
                    <a:pt x="608" y="2205"/>
                    <a:pt x="603" y="2211"/>
                  </a:cubicBezTo>
                  <a:cubicBezTo>
                    <a:pt x="580" y="2222"/>
                    <a:pt x="551" y="2228"/>
                    <a:pt x="522" y="2239"/>
                  </a:cubicBezTo>
                  <a:cubicBezTo>
                    <a:pt x="517" y="2239"/>
                    <a:pt x="511" y="2239"/>
                    <a:pt x="506" y="2245"/>
                  </a:cubicBezTo>
                  <a:cubicBezTo>
                    <a:pt x="488" y="2250"/>
                    <a:pt x="472" y="2250"/>
                    <a:pt x="454" y="2256"/>
                  </a:cubicBezTo>
                  <a:cubicBezTo>
                    <a:pt x="426" y="2256"/>
                    <a:pt x="398" y="2263"/>
                    <a:pt x="370" y="2263"/>
                  </a:cubicBezTo>
                  <a:cubicBezTo>
                    <a:pt x="352" y="2263"/>
                    <a:pt x="336" y="2256"/>
                    <a:pt x="318" y="2256"/>
                  </a:cubicBezTo>
                  <a:cubicBezTo>
                    <a:pt x="312" y="2256"/>
                    <a:pt x="312" y="2250"/>
                    <a:pt x="307" y="2250"/>
                  </a:cubicBezTo>
                  <a:cubicBezTo>
                    <a:pt x="289" y="2245"/>
                    <a:pt x="278" y="2239"/>
                    <a:pt x="267" y="2234"/>
                  </a:cubicBezTo>
                  <a:cubicBezTo>
                    <a:pt x="262" y="2234"/>
                    <a:pt x="255" y="2228"/>
                    <a:pt x="255" y="2228"/>
                  </a:cubicBezTo>
                  <a:cubicBezTo>
                    <a:pt x="244" y="2216"/>
                    <a:pt x="239" y="2211"/>
                    <a:pt x="228" y="2205"/>
                  </a:cubicBezTo>
                  <a:cubicBezTo>
                    <a:pt x="221" y="2200"/>
                    <a:pt x="221" y="2194"/>
                    <a:pt x="216" y="2188"/>
                  </a:cubicBezTo>
                  <a:cubicBezTo>
                    <a:pt x="205" y="2177"/>
                    <a:pt x="199" y="2160"/>
                    <a:pt x="187" y="2148"/>
                  </a:cubicBezTo>
                  <a:cubicBezTo>
                    <a:pt x="171" y="2114"/>
                    <a:pt x="160" y="2080"/>
                    <a:pt x="147" y="2040"/>
                  </a:cubicBezTo>
                  <a:cubicBezTo>
                    <a:pt x="147" y="2029"/>
                    <a:pt x="142" y="2017"/>
                    <a:pt x="142" y="2006"/>
                  </a:cubicBezTo>
                  <a:cubicBezTo>
                    <a:pt x="136" y="2001"/>
                    <a:pt x="136" y="2001"/>
                    <a:pt x="131" y="2001"/>
                  </a:cubicBezTo>
                  <a:cubicBezTo>
                    <a:pt x="119" y="1995"/>
                    <a:pt x="113" y="1995"/>
                    <a:pt x="102" y="1995"/>
                  </a:cubicBezTo>
                  <a:cubicBezTo>
                    <a:pt x="68" y="1995"/>
                    <a:pt x="40" y="2012"/>
                    <a:pt x="29" y="2046"/>
                  </a:cubicBezTo>
                  <a:cubicBezTo>
                    <a:pt x="23" y="2063"/>
                    <a:pt x="23" y="2080"/>
                    <a:pt x="23" y="2098"/>
                  </a:cubicBezTo>
                  <a:cubicBezTo>
                    <a:pt x="0" y="2143"/>
                    <a:pt x="16" y="2200"/>
                    <a:pt x="57" y="2234"/>
                  </a:cubicBezTo>
                  <a:cubicBezTo>
                    <a:pt x="136" y="2302"/>
                    <a:pt x="239" y="2336"/>
                    <a:pt x="341" y="2336"/>
                  </a:cubicBezTo>
                  <a:cubicBezTo>
                    <a:pt x="381" y="2336"/>
                    <a:pt x="420" y="2336"/>
                    <a:pt x="460" y="2324"/>
                  </a:cubicBezTo>
                  <a:cubicBezTo>
                    <a:pt x="603" y="2290"/>
                    <a:pt x="727" y="2205"/>
                    <a:pt x="818" y="2092"/>
                  </a:cubicBezTo>
                  <a:cubicBezTo>
                    <a:pt x="818" y="2085"/>
                    <a:pt x="824" y="2080"/>
                    <a:pt x="824" y="2080"/>
                  </a:cubicBezTo>
                  <a:cubicBezTo>
                    <a:pt x="869" y="2040"/>
                    <a:pt x="910" y="2001"/>
                    <a:pt x="949" y="1956"/>
                  </a:cubicBezTo>
                  <a:cubicBezTo>
                    <a:pt x="1023" y="1870"/>
                    <a:pt x="1080" y="1773"/>
                    <a:pt x="1131" y="1676"/>
                  </a:cubicBezTo>
                  <a:cubicBezTo>
                    <a:pt x="1176" y="1581"/>
                    <a:pt x="1217" y="1478"/>
                    <a:pt x="1244" y="1376"/>
                  </a:cubicBezTo>
                  <a:cubicBezTo>
                    <a:pt x="1307" y="1154"/>
                    <a:pt x="1353" y="933"/>
                    <a:pt x="1380" y="705"/>
                  </a:cubicBezTo>
                  <a:cubicBezTo>
                    <a:pt x="1392" y="603"/>
                    <a:pt x="1403" y="495"/>
                    <a:pt x="1414" y="393"/>
                  </a:cubicBezTo>
                  <a:cubicBezTo>
                    <a:pt x="1427" y="296"/>
                    <a:pt x="1437" y="205"/>
                    <a:pt x="1443" y="115"/>
                  </a:cubicBezTo>
                  <a:cubicBezTo>
                    <a:pt x="1448" y="102"/>
                    <a:pt x="1448" y="97"/>
                    <a:pt x="1448" y="91"/>
                  </a:cubicBezTo>
                  <a:cubicBezTo>
                    <a:pt x="1455" y="46"/>
                    <a:pt x="1421" y="6"/>
                    <a:pt x="1375"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8" name="Google Shape;3066;p40"/>
            <p:cNvSpPr>
              <a:spLocks noChangeArrowheads="1"/>
            </p:cNvSpPr>
            <p:nvPr/>
          </p:nvSpPr>
          <p:spPr bwMode="auto">
            <a:xfrm>
              <a:off x="6031004" y="1527499"/>
              <a:ext cx="66367" cy="119802"/>
            </a:xfrm>
            <a:custGeom>
              <a:avLst/>
              <a:gdLst>
                <a:gd name="T0" fmla="*/ 0 w 1206"/>
                <a:gd name="T1" fmla="*/ 0 h 2177"/>
                <a:gd name="T2" fmla="*/ 1206 w 1206"/>
                <a:gd name="T3" fmla="*/ 2177 h 2177"/>
              </a:gdLst>
              <a:ahLst/>
              <a:cxnLst/>
              <a:rect l="T0" t="T1" r="T2" b="T3"/>
              <a:pathLst>
                <a:path w="1206" h="2177" extrusionOk="0">
                  <a:moveTo>
                    <a:pt x="1200" y="0"/>
                  </a:moveTo>
                  <a:cubicBezTo>
                    <a:pt x="1178" y="16"/>
                    <a:pt x="1155" y="40"/>
                    <a:pt x="1126" y="56"/>
                  </a:cubicBezTo>
                  <a:cubicBezTo>
                    <a:pt x="1115" y="79"/>
                    <a:pt x="1110" y="102"/>
                    <a:pt x="1097" y="131"/>
                  </a:cubicBezTo>
                  <a:cubicBezTo>
                    <a:pt x="1081" y="176"/>
                    <a:pt x="1063" y="221"/>
                    <a:pt x="1047" y="273"/>
                  </a:cubicBezTo>
                  <a:cubicBezTo>
                    <a:pt x="1001" y="397"/>
                    <a:pt x="961" y="517"/>
                    <a:pt x="916" y="642"/>
                  </a:cubicBezTo>
                  <a:cubicBezTo>
                    <a:pt x="819" y="908"/>
                    <a:pt x="711" y="1181"/>
                    <a:pt x="570" y="1432"/>
                  </a:cubicBezTo>
                  <a:cubicBezTo>
                    <a:pt x="501" y="1556"/>
                    <a:pt x="421" y="1682"/>
                    <a:pt x="319" y="1784"/>
                  </a:cubicBezTo>
                  <a:cubicBezTo>
                    <a:pt x="285" y="1823"/>
                    <a:pt x="245" y="1857"/>
                    <a:pt x="200" y="1881"/>
                  </a:cubicBezTo>
                  <a:cubicBezTo>
                    <a:pt x="177" y="1897"/>
                    <a:pt x="148" y="1909"/>
                    <a:pt x="121" y="1920"/>
                  </a:cubicBezTo>
                  <a:cubicBezTo>
                    <a:pt x="103" y="1920"/>
                    <a:pt x="80" y="1926"/>
                    <a:pt x="64" y="1926"/>
                  </a:cubicBezTo>
                  <a:cubicBezTo>
                    <a:pt x="46" y="1926"/>
                    <a:pt x="24" y="1926"/>
                    <a:pt x="6" y="1920"/>
                  </a:cubicBezTo>
                  <a:lnTo>
                    <a:pt x="1" y="1920"/>
                  </a:lnTo>
                  <a:cubicBezTo>
                    <a:pt x="1" y="1931"/>
                    <a:pt x="6" y="1943"/>
                    <a:pt x="6" y="1954"/>
                  </a:cubicBezTo>
                  <a:cubicBezTo>
                    <a:pt x="19" y="1994"/>
                    <a:pt x="30" y="2028"/>
                    <a:pt x="46" y="2062"/>
                  </a:cubicBezTo>
                  <a:cubicBezTo>
                    <a:pt x="58" y="2074"/>
                    <a:pt x="64" y="2091"/>
                    <a:pt x="75" y="2102"/>
                  </a:cubicBezTo>
                  <a:cubicBezTo>
                    <a:pt x="80" y="2108"/>
                    <a:pt x="80" y="2114"/>
                    <a:pt x="87" y="2119"/>
                  </a:cubicBezTo>
                  <a:cubicBezTo>
                    <a:pt x="98" y="2125"/>
                    <a:pt x="103" y="2130"/>
                    <a:pt x="114" y="2142"/>
                  </a:cubicBezTo>
                  <a:cubicBezTo>
                    <a:pt x="114" y="2142"/>
                    <a:pt x="121" y="2148"/>
                    <a:pt x="126" y="2148"/>
                  </a:cubicBezTo>
                  <a:cubicBezTo>
                    <a:pt x="137" y="2153"/>
                    <a:pt x="148" y="2159"/>
                    <a:pt x="166" y="2164"/>
                  </a:cubicBezTo>
                  <a:cubicBezTo>
                    <a:pt x="171" y="2164"/>
                    <a:pt x="171" y="2170"/>
                    <a:pt x="177" y="2170"/>
                  </a:cubicBezTo>
                  <a:cubicBezTo>
                    <a:pt x="195" y="2170"/>
                    <a:pt x="211" y="2177"/>
                    <a:pt x="229" y="2177"/>
                  </a:cubicBezTo>
                  <a:cubicBezTo>
                    <a:pt x="257" y="2177"/>
                    <a:pt x="285" y="2170"/>
                    <a:pt x="313" y="2170"/>
                  </a:cubicBezTo>
                  <a:cubicBezTo>
                    <a:pt x="331" y="2164"/>
                    <a:pt x="347" y="2164"/>
                    <a:pt x="365" y="2159"/>
                  </a:cubicBezTo>
                  <a:cubicBezTo>
                    <a:pt x="370" y="2153"/>
                    <a:pt x="376" y="2153"/>
                    <a:pt x="381" y="2153"/>
                  </a:cubicBezTo>
                  <a:cubicBezTo>
                    <a:pt x="410" y="2142"/>
                    <a:pt x="439" y="2136"/>
                    <a:pt x="462" y="2125"/>
                  </a:cubicBezTo>
                  <a:cubicBezTo>
                    <a:pt x="467" y="2119"/>
                    <a:pt x="473" y="2119"/>
                    <a:pt x="478" y="2114"/>
                  </a:cubicBezTo>
                  <a:cubicBezTo>
                    <a:pt x="507" y="2096"/>
                    <a:pt x="541" y="2074"/>
                    <a:pt x="570" y="2051"/>
                  </a:cubicBezTo>
                  <a:cubicBezTo>
                    <a:pt x="575" y="2046"/>
                    <a:pt x="580" y="2040"/>
                    <a:pt x="580" y="2040"/>
                  </a:cubicBezTo>
                  <a:cubicBezTo>
                    <a:pt x="609" y="2012"/>
                    <a:pt x="632" y="1983"/>
                    <a:pt x="654" y="1954"/>
                  </a:cubicBezTo>
                  <a:cubicBezTo>
                    <a:pt x="683" y="1920"/>
                    <a:pt x="706" y="1886"/>
                    <a:pt x="728" y="1852"/>
                  </a:cubicBezTo>
                  <a:cubicBezTo>
                    <a:pt x="819" y="1692"/>
                    <a:pt x="898" y="1511"/>
                    <a:pt x="966" y="1272"/>
                  </a:cubicBezTo>
                  <a:lnTo>
                    <a:pt x="973" y="1261"/>
                  </a:lnTo>
                  <a:cubicBezTo>
                    <a:pt x="1024" y="1086"/>
                    <a:pt x="1063" y="897"/>
                    <a:pt x="1103" y="682"/>
                  </a:cubicBezTo>
                  <a:cubicBezTo>
                    <a:pt x="1115" y="619"/>
                    <a:pt x="1126" y="551"/>
                    <a:pt x="1137" y="488"/>
                  </a:cubicBezTo>
                  <a:cubicBezTo>
                    <a:pt x="1144" y="438"/>
                    <a:pt x="1149" y="391"/>
                    <a:pt x="1155" y="346"/>
                  </a:cubicBezTo>
                  <a:cubicBezTo>
                    <a:pt x="1160" y="307"/>
                    <a:pt x="1166" y="273"/>
                    <a:pt x="1171" y="233"/>
                  </a:cubicBezTo>
                  <a:lnTo>
                    <a:pt x="1171" y="221"/>
                  </a:lnTo>
                  <a:lnTo>
                    <a:pt x="1178" y="215"/>
                  </a:lnTo>
                  <a:lnTo>
                    <a:pt x="1189" y="142"/>
                  </a:lnTo>
                  <a:lnTo>
                    <a:pt x="1194" y="85"/>
                  </a:lnTo>
                  <a:lnTo>
                    <a:pt x="1194" y="68"/>
                  </a:lnTo>
                  <a:lnTo>
                    <a:pt x="1194" y="63"/>
                  </a:lnTo>
                  <a:cubicBezTo>
                    <a:pt x="1194" y="63"/>
                    <a:pt x="1200" y="63"/>
                    <a:pt x="1200" y="56"/>
                  </a:cubicBezTo>
                  <a:cubicBezTo>
                    <a:pt x="1200" y="40"/>
                    <a:pt x="1205" y="22"/>
                    <a:pt x="1205"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59" name="Google Shape;3067;p40"/>
            <p:cNvSpPr>
              <a:spLocks noChangeArrowheads="1"/>
            </p:cNvSpPr>
            <p:nvPr/>
          </p:nvSpPr>
          <p:spPr bwMode="auto">
            <a:xfrm>
              <a:off x="6289230" y="2097337"/>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0" name="Google Shape;3068;p40"/>
            <p:cNvSpPr>
              <a:spLocks noChangeArrowheads="1"/>
            </p:cNvSpPr>
            <p:nvPr/>
          </p:nvSpPr>
          <p:spPr bwMode="auto">
            <a:xfrm>
              <a:off x="6297430" y="2106748"/>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1" name="Google Shape;3069;p40"/>
            <p:cNvSpPr>
              <a:spLocks noChangeArrowheads="1"/>
            </p:cNvSpPr>
            <p:nvPr/>
          </p:nvSpPr>
          <p:spPr bwMode="auto">
            <a:xfrm>
              <a:off x="6319278" y="2237447"/>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2" name="Google Shape;3070;p40"/>
            <p:cNvSpPr>
              <a:spLocks noChangeArrowheads="1"/>
            </p:cNvSpPr>
            <p:nvPr/>
          </p:nvSpPr>
          <p:spPr bwMode="auto">
            <a:xfrm>
              <a:off x="6318067" y="2101410"/>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3" name="Google Shape;3071;p40"/>
            <p:cNvSpPr>
              <a:spLocks noChangeArrowheads="1"/>
            </p:cNvSpPr>
            <p:nvPr/>
          </p:nvSpPr>
          <p:spPr bwMode="auto">
            <a:xfrm>
              <a:off x="6298036" y="2214278"/>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4" name="Google Shape;3072;p40"/>
            <p:cNvSpPr>
              <a:spLocks noChangeArrowheads="1"/>
            </p:cNvSpPr>
            <p:nvPr/>
          </p:nvSpPr>
          <p:spPr bwMode="auto">
            <a:xfrm>
              <a:off x="6294238" y="2214278"/>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5" name="Google Shape;3073;p40"/>
            <p:cNvSpPr>
              <a:spLocks noChangeArrowheads="1"/>
            </p:cNvSpPr>
            <p:nvPr/>
          </p:nvSpPr>
          <p:spPr bwMode="auto">
            <a:xfrm>
              <a:off x="6298036" y="2106748"/>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6" name="Google Shape;3074;p40"/>
            <p:cNvSpPr>
              <a:spLocks noChangeArrowheads="1"/>
            </p:cNvSpPr>
            <p:nvPr/>
          </p:nvSpPr>
          <p:spPr bwMode="auto">
            <a:xfrm>
              <a:off x="5624113" y="2172070"/>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7" name="Google Shape;3075;p40"/>
            <p:cNvSpPr>
              <a:spLocks noChangeArrowheads="1"/>
            </p:cNvSpPr>
            <p:nvPr/>
          </p:nvSpPr>
          <p:spPr bwMode="auto">
            <a:xfrm>
              <a:off x="5632258" y="2181150"/>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8" name="Google Shape;3076;p40"/>
            <p:cNvSpPr>
              <a:spLocks noChangeArrowheads="1"/>
            </p:cNvSpPr>
            <p:nvPr/>
          </p:nvSpPr>
          <p:spPr bwMode="auto">
            <a:xfrm>
              <a:off x="5654436" y="2181150"/>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69" name="Google Shape;3077;p40"/>
            <p:cNvSpPr>
              <a:spLocks noChangeArrowheads="1"/>
            </p:cNvSpPr>
            <p:nvPr/>
          </p:nvSpPr>
          <p:spPr bwMode="auto">
            <a:xfrm>
              <a:off x="5652895" y="2175867"/>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0" name="Google Shape;3078;p40"/>
            <p:cNvSpPr>
              <a:spLocks noChangeArrowheads="1"/>
            </p:cNvSpPr>
            <p:nvPr/>
          </p:nvSpPr>
          <p:spPr bwMode="auto">
            <a:xfrm>
              <a:off x="5632863" y="2181150"/>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1" name="Google Shape;3079;p40"/>
            <p:cNvSpPr>
              <a:spLocks noChangeArrowheads="1"/>
            </p:cNvSpPr>
            <p:nvPr/>
          </p:nvSpPr>
          <p:spPr bwMode="auto">
            <a:xfrm>
              <a:off x="6072239" y="2340630"/>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2" name="Google Shape;3080;p40"/>
            <p:cNvSpPr>
              <a:spLocks noChangeArrowheads="1"/>
            </p:cNvSpPr>
            <p:nvPr/>
          </p:nvSpPr>
          <p:spPr bwMode="auto">
            <a:xfrm>
              <a:off x="6082255" y="2352186"/>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3" name="Google Shape;3081;p40"/>
            <p:cNvSpPr>
              <a:spLocks noChangeArrowheads="1"/>
            </p:cNvSpPr>
            <p:nvPr/>
          </p:nvSpPr>
          <p:spPr bwMode="auto">
            <a:xfrm>
              <a:off x="6082530" y="2458451"/>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4" name="Google Shape;3082;p40"/>
            <p:cNvSpPr>
              <a:spLocks noChangeArrowheads="1"/>
            </p:cNvSpPr>
            <p:nvPr/>
          </p:nvSpPr>
          <p:spPr bwMode="auto">
            <a:xfrm>
              <a:off x="6077907" y="2346298"/>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5" name="Google Shape;3083;p40"/>
            <p:cNvSpPr>
              <a:spLocks noChangeArrowheads="1"/>
            </p:cNvSpPr>
            <p:nvPr/>
          </p:nvSpPr>
          <p:spPr bwMode="auto">
            <a:xfrm>
              <a:off x="6082860" y="2352186"/>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6" name="Google Shape;3084;p40"/>
            <p:cNvSpPr>
              <a:spLocks noChangeArrowheads="1"/>
            </p:cNvSpPr>
            <p:nvPr/>
          </p:nvSpPr>
          <p:spPr bwMode="auto">
            <a:xfrm>
              <a:off x="6104158" y="2066740"/>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7" name="Google Shape;3085;p40"/>
            <p:cNvSpPr>
              <a:spLocks noChangeArrowheads="1"/>
            </p:cNvSpPr>
            <p:nvPr/>
          </p:nvSpPr>
          <p:spPr bwMode="auto">
            <a:xfrm>
              <a:off x="6117586" y="2080168"/>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8" name="Google Shape;3086;p40"/>
            <p:cNvSpPr>
              <a:spLocks noChangeArrowheads="1"/>
            </p:cNvSpPr>
            <p:nvPr/>
          </p:nvSpPr>
          <p:spPr bwMode="auto">
            <a:xfrm>
              <a:off x="6190118" y="2088257"/>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79" name="Google Shape;3087;p40"/>
            <p:cNvSpPr>
              <a:spLocks noChangeArrowheads="1"/>
            </p:cNvSpPr>
            <p:nvPr/>
          </p:nvSpPr>
          <p:spPr bwMode="auto">
            <a:xfrm>
              <a:off x="6110706" y="2071968"/>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0" name="Google Shape;3088;p40"/>
            <p:cNvSpPr>
              <a:spLocks noChangeArrowheads="1"/>
            </p:cNvSpPr>
            <p:nvPr/>
          </p:nvSpPr>
          <p:spPr bwMode="auto">
            <a:xfrm>
              <a:off x="6121328" y="2080168"/>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1" name="Google Shape;3089;p40"/>
            <p:cNvSpPr>
              <a:spLocks noChangeArrowheads="1"/>
            </p:cNvSpPr>
            <p:nvPr/>
          </p:nvSpPr>
          <p:spPr bwMode="auto">
            <a:xfrm>
              <a:off x="5926514" y="2235190"/>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2" name="Google Shape;3090;p40"/>
            <p:cNvSpPr>
              <a:spLocks noChangeArrowheads="1"/>
            </p:cNvSpPr>
            <p:nvPr/>
          </p:nvSpPr>
          <p:spPr bwMode="auto">
            <a:xfrm>
              <a:off x="5940272" y="2248728"/>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3" name="Google Shape;3091;p40"/>
            <p:cNvSpPr>
              <a:spLocks noChangeArrowheads="1"/>
            </p:cNvSpPr>
            <p:nvPr/>
          </p:nvSpPr>
          <p:spPr bwMode="auto">
            <a:xfrm>
              <a:off x="5959699" y="2248728"/>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4" name="Google Shape;3092;p40"/>
            <p:cNvSpPr>
              <a:spLocks noChangeArrowheads="1"/>
            </p:cNvSpPr>
            <p:nvPr/>
          </p:nvSpPr>
          <p:spPr bwMode="auto">
            <a:xfrm>
              <a:off x="5933063" y="2240253"/>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5" name="Google Shape;3093;p40"/>
            <p:cNvSpPr>
              <a:spLocks noChangeArrowheads="1"/>
            </p:cNvSpPr>
            <p:nvPr/>
          </p:nvSpPr>
          <p:spPr bwMode="auto">
            <a:xfrm>
              <a:off x="5944014" y="2248728"/>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6" name="Google Shape;3094;p40"/>
            <p:cNvSpPr>
              <a:spLocks noChangeArrowheads="1"/>
            </p:cNvSpPr>
            <p:nvPr/>
          </p:nvSpPr>
          <p:spPr bwMode="auto">
            <a:xfrm>
              <a:off x="5833290" y="2046103"/>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7" name="Google Shape;3095;p40"/>
            <p:cNvSpPr>
              <a:spLocks noChangeArrowheads="1"/>
            </p:cNvSpPr>
            <p:nvPr/>
          </p:nvSpPr>
          <p:spPr bwMode="auto">
            <a:xfrm>
              <a:off x="5848039" y="2061402"/>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8" name="Google Shape;3096;p40"/>
            <p:cNvSpPr>
              <a:spLocks noChangeArrowheads="1"/>
            </p:cNvSpPr>
            <p:nvPr/>
          </p:nvSpPr>
          <p:spPr bwMode="auto">
            <a:xfrm>
              <a:off x="5841490" y="2056945"/>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89" name="Google Shape;3097;p40"/>
            <p:cNvSpPr>
              <a:spLocks noChangeArrowheads="1"/>
            </p:cNvSpPr>
            <p:nvPr/>
          </p:nvSpPr>
          <p:spPr bwMode="auto">
            <a:xfrm>
              <a:off x="5848974" y="2061402"/>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0" name="Google Shape;3098;p40"/>
            <p:cNvSpPr>
              <a:spLocks noChangeArrowheads="1"/>
            </p:cNvSpPr>
            <p:nvPr/>
          </p:nvSpPr>
          <p:spPr bwMode="auto">
            <a:xfrm>
              <a:off x="7915105" y="1897987"/>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1" name="Google Shape;3099;p40"/>
            <p:cNvSpPr>
              <a:spLocks noChangeArrowheads="1"/>
            </p:cNvSpPr>
            <p:nvPr/>
          </p:nvSpPr>
          <p:spPr bwMode="auto">
            <a:xfrm>
              <a:off x="7923305" y="1907398"/>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2" name="Google Shape;3100;p40"/>
            <p:cNvSpPr>
              <a:spLocks noChangeArrowheads="1"/>
            </p:cNvSpPr>
            <p:nvPr/>
          </p:nvSpPr>
          <p:spPr bwMode="auto">
            <a:xfrm>
              <a:off x="7945153" y="2038097"/>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3" name="Google Shape;3101;p40"/>
            <p:cNvSpPr>
              <a:spLocks noChangeArrowheads="1"/>
            </p:cNvSpPr>
            <p:nvPr/>
          </p:nvSpPr>
          <p:spPr bwMode="auto">
            <a:xfrm>
              <a:off x="7943942" y="1902060"/>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4" name="Google Shape;3102;p40"/>
            <p:cNvSpPr>
              <a:spLocks noChangeArrowheads="1"/>
            </p:cNvSpPr>
            <p:nvPr/>
          </p:nvSpPr>
          <p:spPr bwMode="auto">
            <a:xfrm>
              <a:off x="7923911" y="2014928"/>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5" name="Google Shape;3103;p40"/>
            <p:cNvSpPr>
              <a:spLocks noChangeArrowheads="1"/>
            </p:cNvSpPr>
            <p:nvPr/>
          </p:nvSpPr>
          <p:spPr bwMode="auto">
            <a:xfrm>
              <a:off x="7920113" y="2014928"/>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6" name="Google Shape;3104;p40"/>
            <p:cNvSpPr>
              <a:spLocks noChangeArrowheads="1"/>
            </p:cNvSpPr>
            <p:nvPr/>
          </p:nvSpPr>
          <p:spPr bwMode="auto">
            <a:xfrm>
              <a:off x="7923911" y="1907398"/>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7" name="Google Shape;3105;p40"/>
            <p:cNvSpPr>
              <a:spLocks noChangeArrowheads="1"/>
            </p:cNvSpPr>
            <p:nvPr/>
          </p:nvSpPr>
          <p:spPr bwMode="auto">
            <a:xfrm>
              <a:off x="7249988" y="1972720"/>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8" name="Google Shape;3106;p40"/>
            <p:cNvSpPr>
              <a:spLocks noChangeArrowheads="1"/>
            </p:cNvSpPr>
            <p:nvPr/>
          </p:nvSpPr>
          <p:spPr bwMode="auto">
            <a:xfrm>
              <a:off x="7258133" y="1981800"/>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599" name="Google Shape;3107;p40"/>
            <p:cNvSpPr>
              <a:spLocks noChangeArrowheads="1"/>
            </p:cNvSpPr>
            <p:nvPr/>
          </p:nvSpPr>
          <p:spPr bwMode="auto">
            <a:xfrm>
              <a:off x="7280311" y="1981800"/>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0" name="Google Shape;3108;p40"/>
            <p:cNvSpPr>
              <a:spLocks noChangeArrowheads="1"/>
            </p:cNvSpPr>
            <p:nvPr/>
          </p:nvSpPr>
          <p:spPr bwMode="auto">
            <a:xfrm>
              <a:off x="7278770" y="1976517"/>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1" name="Google Shape;3109;p40"/>
            <p:cNvSpPr>
              <a:spLocks noChangeArrowheads="1"/>
            </p:cNvSpPr>
            <p:nvPr/>
          </p:nvSpPr>
          <p:spPr bwMode="auto">
            <a:xfrm>
              <a:off x="7258738" y="1981800"/>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2" name="Google Shape;3110;p40"/>
            <p:cNvSpPr>
              <a:spLocks noChangeArrowheads="1"/>
            </p:cNvSpPr>
            <p:nvPr/>
          </p:nvSpPr>
          <p:spPr bwMode="auto">
            <a:xfrm>
              <a:off x="7698114" y="2141280"/>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3" name="Google Shape;3111;p40"/>
            <p:cNvSpPr>
              <a:spLocks noChangeArrowheads="1"/>
            </p:cNvSpPr>
            <p:nvPr/>
          </p:nvSpPr>
          <p:spPr bwMode="auto">
            <a:xfrm>
              <a:off x="7708130" y="2152836"/>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4" name="Google Shape;3112;p40"/>
            <p:cNvSpPr>
              <a:spLocks noChangeArrowheads="1"/>
            </p:cNvSpPr>
            <p:nvPr/>
          </p:nvSpPr>
          <p:spPr bwMode="auto">
            <a:xfrm>
              <a:off x="7708405" y="2259101"/>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5" name="Google Shape;3113;p40"/>
            <p:cNvSpPr>
              <a:spLocks noChangeArrowheads="1"/>
            </p:cNvSpPr>
            <p:nvPr/>
          </p:nvSpPr>
          <p:spPr bwMode="auto">
            <a:xfrm>
              <a:off x="7703782" y="2146948"/>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6" name="Google Shape;3114;p40"/>
            <p:cNvSpPr>
              <a:spLocks noChangeArrowheads="1"/>
            </p:cNvSpPr>
            <p:nvPr/>
          </p:nvSpPr>
          <p:spPr bwMode="auto">
            <a:xfrm>
              <a:off x="7708735" y="2152836"/>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7" name="Google Shape;3115;p40"/>
            <p:cNvSpPr>
              <a:spLocks noChangeArrowheads="1"/>
            </p:cNvSpPr>
            <p:nvPr/>
          </p:nvSpPr>
          <p:spPr bwMode="auto">
            <a:xfrm>
              <a:off x="7730033" y="1867390"/>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8" name="Google Shape;3116;p40"/>
            <p:cNvSpPr>
              <a:spLocks noChangeArrowheads="1"/>
            </p:cNvSpPr>
            <p:nvPr/>
          </p:nvSpPr>
          <p:spPr bwMode="auto">
            <a:xfrm>
              <a:off x="7743461" y="1880818"/>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09" name="Google Shape;3117;p40"/>
            <p:cNvSpPr>
              <a:spLocks noChangeArrowheads="1"/>
            </p:cNvSpPr>
            <p:nvPr/>
          </p:nvSpPr>
          <p:spPr bwMode="auto">
            <a:xfrm>
              <a:off x="7815993" y="1888907"/>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0" name="Google Shape;3118;p40"/>
            <p:cNvSpPr>
              <a:spLocks noChangeArrowheads="1"/>
            </p:cNvSpPr>
            <p:nvPr/>
          </p:nvSpPr>
          <p:spPr bwMode="auto">
            <a:xfrm>
              <a:off x="7736581" y="1872618"/>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1" name="Google Shape;3119;p40"/>
            <p:cNvSpPr>
              <a:spLocks noChangeArrowheads="1"/>
            </p:cNvSpPr>
            <p:nvPr/>
          </p:nvSpPr>
          <p:spPr bwMode="auto">
            <a:xfrm>
              <a:off x="7747203" y="1880818"/>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2" name="Google Shape;3120;p40"/>
            <p:cNvSpPr>
              <a:spLocks noChangeArrowheads="1"/>
            </p:cNvSpPr>
            <p:nvPr/>
          </p:nvSpPr>
          <p:spPr bwMode="auto">
            <a:xfrm>
              <a:off x="7552389" y="2035840"/>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3" name="Google Shape;3121;p40"/>
            <p:cNvSpPr>
              <a:spLocks noChangeArrowheads="1"/>
            </p:cNvSpPr>
            <p:nvPr/>
          </p:nvSpPr>
          <p:spPr bwMode="auto">
            <a:xfrm>
              <a:off x="7566147" y="2049378"/>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4" name="Google Shape;3122;p40"/>
            <p:cNvSpPr>
              <a:spLocks noChangeArrowheads="1"/>
            </p:cNvSpPr>
            <p:nvPr/>
          </p:nvSpPr>
          <p:spPr bwMode="auto">
            <a:xfrm>
              <a:off x="7585574" y="2049378"/>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5" name="Google Shape;3123;p40"/>
            <p:cNvSpPr>
              <a:spLocks noChangeArrowheads="1"/>
            </p:cNvSpPr>
            <p:nvPr/>
          </p:nvSpPr>
          <p:spPr bwMode="auto">
            <a:xfrm>
              <a:off x="7558938" y="2040903"/>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6" name="Google Shape;3124;p40"/>
            <p:cNvSpPr>
              <a:spLocks noChangeArrowheads="1"/>
            </p:cNvSpPr>
            <p:nvPr/>
          </p:nvSpPr>
          <p:spPr bwMode="auto">
            <a:xfrm>
              <a:off x="7569889" y="2049378"/>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7" name="Google Shape;3125;p40"/>
            <p:cNvSpPr>
              <a:spLocks noChangeArrowheads="1"/>
            </p:cNvSpPr>
            <p:nvPr/>
          </p:nvSpPr>
          <p:spPr bwMode="auto">
            <a:xfrm>
              <a:off x="7459165" y="1846753"/>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8" name="Google Shape;3126;p40"/>
            <p:cNvSpPr>
              <a:spLocks noChangeArrowheads="1"/>
            </p:cNvSpPr>
            <p:nvPr/>
          </p:nvSpPr>
          <p:spPr bwMode="auto">
            <a:xfrm>
              <a:off x="7473914" y="1862052"/>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19" name="Google Shape;3127;p40"/>
            <p:cNvSpPr>
              <a:spLocks noChangeArrowheads="1"/>
            </p:cNvSpPr>
            <p:nvPr/>
          </p:nvSpPr>
          <p:spPr bwMode="auto">
            <a:xfrm>
              <a:off x="7467365" y="1857595"/>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0" name="Google Shape;3128;p40"/>
            <p:cNvSpPr>
              <a:spLocks noChangeArrowheads="1"/>
            </p:cNvSpPr>
            <p:nvPr/>
          </p:nvSpPr>
          <p:spPr bwMode="auto">
            <a:xfrm>
              <a:off x="7474849" y="1862052"/>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1" name="Google Shape;3129;p40"/>
            <p:cNvSpPr>
              <a:spLocks noChangeArrowheads="1"/>
            </p:cNvSpPr>
            <p:nvPr/>
          </p:nvSpPr>
          <p:spPr bwMode="auto">
            <a:xfrm>
              <a:off x="7607430" y="2987762"/>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2" name="Google Shape;3130;p40"/>
            <p:cNvSpPr>
              <a:spLocks noChangeArrowheads="1"/>
            </p:cNvSpPr>
            <p:nvPr/>
          </p:nvSpPr>
          <p:spPr bwMode="auto">
            <a:xfrm>
              <a:off x="7615630" y="2997173"/>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3" name="Google Shape;3131;p40"/>
            <p:cNvSpPr>
              <a:spLocks noChangeArrowheads="1"/>
            </p:cNvSpPr>
            <p:nvPr/>
          </p:nvSpPr>
          <p:spPr bwMode="auto">
            <a:xfrm>
              <a:off x="7637478" y="3127872"/>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4" name="Google Shape;3132;p40"/>
            <p:cNvSpPr>
              <a:spLocks noChangeArrowheads="1"/>
            </p:cNvSpPr>
            <p:nvPr/>
          </p:nvSpPr>
          <p:spPr bwMode="auto">
            <a:xfrm>
              <a:off x="7636267" y="2991835"/>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5" name="Google Shape;3133;p40"/>
            <p:cNvSpPr>
              <a:spLocks noChangeArrowheads="1"/>
            </p:cNvSpPr>
            <p:nvPr/>
          </p:nvSpPr>
          <p:spPr bwMode="auto">
            <a:xfrm>
              <a:off x="7616236" y="3104703"/>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6" name="Google Shape;3134;p40"/>
            <p:cNvSpPr>
              <a:spLocks noChangeArrowheads="1"/>
            </p:cNvSpPr>
            <p:nvPr/>
          </p:nvSpPr>
          <p:spPr bwMode="auto">
            <a:xfrm>
              <a:off x="7612438" y="3104703"/>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7" name="Google Shape;3135;p40"/>
            <p:cNvSpPr>
              <a:spLocks noChangeArrowheads="1"/>
            </p:cNvSpPr>
            <p:nvPr/>
          </p:nvSpPr>
          <p:spPr bwMode="auto">
            <a:xfrm>
              <a:off x="7616236" y="2997173"/>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8" name="Google Shape;3136;p40"/>
            <p:cNvSpPr>
              <a:spLocks noChangeArrowheads="1"/>
            </p:cNvSpPr>
            <p:nvPr/>
          </p:nvSpPr>
          <p:spPr bwMode="auto">
            <a:xfrm>
              <a:off x="6942313" y="3062495"/>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29" name="Google Shape;3137;p40"/>
            <p:cNvSpPr>
              <a:spLocks noChangeArrowheads="1"/>
            </p:cNvSpPr>
            <p:nvPr/>
          </p:nvSpPr>
          <p:spPr bwMode="auto">
            <a:xfrm>
              <a:off x="6950458" y="3071575"/>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0" name="Google Shape;3138;p40"/>
            <p:cNvSpPr>
              <a:spLocks noChangeArrowheads="1"/>
            </p:cNvSpPr>
            <p:nvPr/>
          </p:nvSpPr>
          <p:spPr bwMode="auto">
            <a:xfrm>
              <a:off x="6972636" y="3071575"/>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1" name="Google Shape;3139;p40"/>
            <p:cNvSpPr>
              <a:spLocks noChangeArrowheads="1"/>
            </p:cNvSpPr>
            <p:nvPr/>
          </p:nvSpPr>
          <p:spPr bwMode="auto">
            <a:xfrm>
              <a:off x="6971095" y="3066292"/>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2" name="Google Shape;3140;p40"/>
            <p:cNvSpPr>
              <a:spLocks noChangeArrowheads="1"/>
            </p:cNvSpPr>
            <p:nvPr/>
          </p:nvSpPr>
          <p:spPr bwMode="auto">
            <a:xfrm>
              <a:off x="6951063" y="3071575"/>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3" name="Google Shape;3141;p40"/>
            <p:cNvSpPr>
              <a:spLocks noChangeArrowheads="1"/>
            </p:cNvSpPr>
            <p:nvPr/>
          </p:nvSpPr>
          <p:spPr bwMode="auto">
            <a:xfrm>
              <a:off x="7390439" y="3231055"/>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4" name="Google Shape;3142;p40"/>
            <p:cNvSpPr>
              <a:spLocks noChangeArrowheads="1"/>
            </p:cNvSpPr>
            <p:nvPr/>
          </p:nvSpPr>
          <p:spPr bwMode="auto">
            <a:xfrm>
              <a:off x="7400455" y="3242611"/>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5" name="Google Shape;3143;p40"/>
            <p:cNvSpPr>
              <a:spLocks noChangeArrowheads="1"/>
            </p:cNvSpPr>
            <p:nvPr/>
          </p:nvSpPr>
          <p:spPr bwMode="auto">
            <a:xfrm>
              <a:off x="7400730" y="3348876"/>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6" name="Google Shape;3144;p40"/>
            <p:cNvSpPr>
              <a:spLocks noChangeArrowheads="1"/>
            </p:cNvSpPr>
            <p:nvPr/>
          </p:nvSpPr>
          <p:spPr bwMode="auto">
            <a:xfrm>
              <a:off x="7396107" y="3236723"/>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7" name="Google Shape;3145;p40"/>
            <p:cNvSpPr>
              <a:spLocks noChangeArrowheads="1"/>
            </p:cNvSpPr>
            <p:nvPr/>
          </p:nvSpPr>
          <p:spPr bwMode="auto">
            <a:xfrm>
              <a:off x="7401060" y="3242611"/>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8" name="Google Shape;3146;p40"/>
            <p:cNvSpPr>
              <a:spLocks noChangeArrowheads="1"/>
            </p:cNvSpPr>
            <p:nvPr/>
          </p:nvSpPr>
          <p:spPr bwMode="auto">
            <a:xfrm>
              <a:off x="7422358" y="2957165"/>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39" name="Google Shape;3147;p40"/>
            <p:cNvSpPr>
              <a:spLocks noChangeArrowheads="1"/>
            </p:cNvSpPr>
            <p:nvPr/>
          </p:nvSpPr>
          <p:spPr bwMode="auto">
            <a:xfrm>
              <a:off x="7435786" y="2970593"/>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0" name="Google Shape;3148;p40"/>
            <p:cNvSpPr>
              <a:spLocks noChangeArrowheads="1"/>
            </p:cNvSpPr>
            <p:nvPr/>
          </p:nvSpPr>
          <p:spPr bwMode="auto">
            <a:xfrm>
              <a:off x="7508318" y="2978682"/>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1" name="Google Shape;3149;p40"/>
            <p:cNvSpPr>
              <a:spLocks noChangeArrowheads="1"/>
            </p:cNvSpPr>
            <p:nvPr/>
          </p:nvSpPr>
          <p:spPr bwMode="auto">
            <a:xfrm>
              <a:off x="7428906" y="2962393"/>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2" name="Google Shape;3150;p40"/>
            <p:cNvSpPr>
              <a:spLocks noChangeArrowheads="1"/>
            </p:cNvSpPr>
            <p:nvPr/>
          </p:nvSpPr>
          <p:spPr bwMode="auto">
            <a:xfrm>
              <a:off x="7439528" y="2970593"/>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3" name="Google Shape;3151;p40"/>
            <p:cNvSpPr>
              <a:spLocks noChangeArrowheads="1"/>
            </p:cNvSpPr>
            <p:nvPr/>
          </p:nvSpPr>
          <p:spPr bwMode="auto">
            <a:xfrm>
              <a:off x="7244714" y="3125615"/>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4" name="Google Shape;3152;p40"/>
            <p:cNvSpPr>
              <a:spLocks noChangeArrowheads="1"/>
            </p:cNvSpPr>
            <p:nvPr/>
          </p:nvSpPr>
          <p:spPr bwMode="auto">
            <a:xfrm>
              <a:off x="7258472" y="3139153"/>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5" name="Google Shape;3153;p40"/>
            <p:cNvSpPr>
              <a:spLocks noChangeArrowheads="1"/>
            </p:cNvSpPr>
            <p:nvPr/>
          </p:nvSpPr>
          <p:spPr bwMode="auto">
            <a:xfrm>
              <a:off x="7277899" y="3139153"/>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6" name="Google Shape;3154;p40"/>
            <p:cNvSpPr>
              <a:spLocks noChangeArrowheads="1"/>
            </p:cNvSpPr>
            <p:nvPr/>
          </p:nvSpPr>
          <p:spPr bwMode="auto">
            <a:xfrm>
              <a:off x="7251263" y="3130678"/>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7" name="Google Shape;3155;p40"/>
            <p:cNvSpPr>
              <a:spLocks noChangeArrowheads="1"/>
            </p:cNvSpPr>
            <p:nvPr/>
          </p:nvSpPr>
          <p:spPr bwMode="auto">
            <a:xfrm>
              <a:off x="7262214" y="3139153"/>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8" name="Google Shape;3156;p40"/>
            <p:cNvSpPr>
              <a:spLocks noChangeArrowheads="1"/>
            </p:cNvSpPr>
            <p:nvPr/>
          </p:nvSpPr>
          <p:spPr bwMode="auto">
            <a:xfrm>
              <a:off x="7151490" y="2936528"/>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49" name="Google Shape;3157;p40"/>
            <p:cNvSpPr>
              <a:spLocks noChangeArrowheads="1"/>
            </p:cNvSpPr>
            <p:nvPr/>
          </p:nvSpPr>
          <p:spPr bwMode="auto">
            <a:xfrm>
              <a:off x="7166239" y="2951827"/>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0" name="Google Shape;3158;p40"/>
            <p:cNvSpPr>
              <a:spLocks noChangeArrowheads="1"/>
            </p:cNvSpPr>
            <p:nvPr/>
          </p:nvSpPr>
          <p:spPr bwMode="auto">
            <a:xfrm>
              <a:off x="7159690" y="2947370"/>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1" name="Google Shape;3159;p40"/>
            <p:cNvSpPr>
              <a:spLocks noChangeArrowheads="1"/>
            </p:cNvSpPr>
            <p:nvPr/>
          </p:nvSpPr>
          <p:spPr bwMode="auto">
            <a:xfrm>
              <a:off x="7167174" y="2951827"/>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2" name="Google Shape;3160;p40"/>
            <p:cNvSpPr>
              <a:spLocks noChangeArrowheads="1"/>
            </p:cNvSpPr>
            <p:nvPr/>
          </p:nvSpPr>
          <p:spPr bwMode="auto">
            <a:xfrm>
              <a:off x="7168318" y="2294862"/>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3" name="Google Shape;3161;p40"/>
            <p:cNvSpPr>
              <a:spLocks noChangeArrowheads="1"/>
            </p:cNvSpPr>
            <p:nvPr/>
          </p:nvSpPr>
          <p:spPr bwMode="auto">
            <a:xfrm>
              <a:off x="7176518" y="2304273"/>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4" name="Google Shape;3162;p40"/>
            <p:cNvSpPr>
              <a:spLocks noChangeArrowheads="1"/>
            </p:cNvSpPr>
            <p:nvPr/>
          </p:nvSpPr>
          <p:spPr bwMode="auto">
            <a:xfrm>
              <a:off x="7198365" y="2434972"/>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5" name="Google Shape;3163;p40"/>
            <p:cNvSpPr>
              <a:spLocks noChangeArrowheads="1"/>
            </p:cNvSpPr>
            <p:nvPr/>
          </p:nvSpPr>
          <p:spPr bwMode="auto">
            <a:xfrm>
              <a:off x="7197155" y="2298935"/>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6" name="Google Shape;3164;p40"/>
            <p:cNvSpPr>
              <a:spLocks noChangeArrowheads="1"/>
            </p:cNvSpPr>
            <p:nvPr/>
          </p:nvSpPr>
          <p:spPr bwMode="auto">
            <a:xfrm>
              <a:off x="7177123" y="2411803"/>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7" name="Google Shape;3165;p40"/>
            <p:cNvSpPr>
              <a:spLocks noChangeArrowheads="1"/>
            </p:cNvSpPr>
            <p:nvPr/>
          </p:nvSpPr>
          <p:spPr bwMode="auto">
            <a:xfrm>
              <a:off x="7173326" y="2411803"/>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8" name="Google Shape;3166;p40"/>
            <p:cNvSpPr>
              <a:spLocks noChangeArrowheads="1"/>
            </p:cNvSpPr>
            <p:nvPr/>
          </p:nvSpPr>
          <p:spPr bwMode="auto">
            <a:xfrm>
              <a:off x="7177123" y="2304273"/>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59" name="Google Shape;3167;p40"/>
            <p:cNvSpPr>
              <a:spLocks noChangeArrowheads="1"/>
            </p:cNvSpPr>
            <p:nvPr/>
          </p:nvSpPr>
          <p:spPr bwMode="auto">
            <a:xfrm>
              <a:off x="6503201" y="2369595"/>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0" name="Google Shape;3168;p40"/>
            <p:cNvSpPr>
              <a:spLocks noChangeArrowheads="1"/>
            </p:cNvSpPr>
            <p:nvPr/>
          </p:nvSpPr>
          <p:spPr bwMode="auto">
            <a:xfrm>
              <a:off x="6511345" y="2378675"/>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1" name="Google Shape;3169;p40"/>
            <p:cNvSpPr>
              <a:spLocks noChangeArrowheads="1"/>
            </p:cNvSpPr>
            <p:nvPr/>
          </p:nvSpPr>
          <p:spPr bwMode="auto">
            <a:xfrm>
              <a:off x="6533523" y="2378675"/>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2" name="Google Shape;3170;p40"/>
            <p:cNvSpPr>
              <a:spLocks noChangeArrowheads="1"/>
            </p:cNvSpPr>
            <p:nvPr/>
          </p:nvSpPr>
          <p:spPr bwMode="auto">
            <a:xfrm>
              <a:off x="6531982" y="2373392"/>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3" name="Google Shape;3171;p40"/>
            <p:cNvSpPr>
              <a:spLocks noChangeArrowheads="1"/>
            </p:cNvSpPr>
            <p:nvPr/>
          </p:nvSpPr>
          <p:spPr bwMode="auto">
            <a:xfrm>
              <a:off x="6511951" y="2378675"/>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4" name="Google Shape;3172;p40"/>
            <p:cNvSpPr>
              <a:spLocks noChangeArrowheads="1"/>
            </p:cNvSpPr>
            <p:nvPr/>
          </p:nvSpPr>
          <p:spPr bwMode="auto">
            <a:xfrm>
              <a:off x="6951327" y="2538155"/>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5" name="Google Shape;3173;p40"/>
            <p:cNvSpPr>
              <a:spLocks noChangeArrowheads="1"/>
            </p:cNvSpPr>
            <p:nvPr/>
          </p:nvSpPr>
          <p:spPr bwMode="auto">
            <a:xfrm>
              <a:off x="6961342" y="2549711"/>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6" name="Google Shape;3174;p40"/>
            <p:cNvSpPr>
              <a:spLocks noChangeArrowheads="1"/>
            </p:cNvSpPr>
            <p:nvPr/>
          </p:nvSpPr>
          <p:spPr bwMode="auto">
            <a:xfrm>
              <a:off x="6961618" y="2655976"/>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7" name="Google Shape;3175;p40"/>
            <p:cNvSpPr>
              <a:spLocks noChangeArrowheads="1"/>
            </p:cNvSpPr>
            <p:nvPr/>
          </p:nvSpPr>
          <p:spPr bwMode="auto">
            <a:xfrm>
              <a:off x="6956995" y="2543823"/>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8" name="Google Shape;3176;p40"/>
            <p:cNvSpPr>
              <a:spLocks noChangeArrowheads="1"/>
            </p:cNvSpPr>
            <p:nvPr/>
          </p:nvSpPr>
          <p:spPr bwMode="auto">
            <a:xfrm>
              <a:off x="6961948" y="2549711"/>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69" name="Google Shape;3177;p40"/>
            <p:cNvSpPr>
              <a:spLocks noChangeArrowheads="1"/>
            </p:cNvSpPr>
            <p:nvPr/>
          </p:nvSpPr>
          <p:spPr bwMode="auto">
            <a:xfrm>
              <a:off x="6983245" y="2264265"/>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0" name="Google Shape;3178;p40"/>
            <p:cNvSpPr>
              <a:spLocks noChangeArrowheads="1"/>
            </p:cNvSpPr>
            <p:nvPr/>
          </p:nvSpPr>
          <p:spPr bwMode="auto">
            <a:xfrm>
              <a:off x="6996673" y="2277693"/>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1" name="Google Shape;3179;p40"/>
            <p:cNvSpPr>
              <a:spLocks noChangeArrowheads="1"/>
            </p:cNvSpPr>
            <p:nvPr/>
          </p:nvSpPr>
          <p:spPr bwMode="auto">
            <a:xfrm>
              <a:off x="7069205" y="2285782"/>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2" name="Google Shape;3180;p40"/>
            <p:cNvSpPr>
              <a:spLocks noChangeArrowheads="1"/>
            </p:cNvSpPr>
            <p:nvPr/>
          </p:nvSpPr>
          <p:spPr bwMode="auto">
            <a:xfrm>
              <a:off x="6989794" y="2269493"/>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3" name="Google Shape;3181;p40"/>
            <p:cNvSpPr>
              <a:spLocks noChangeArrowheads="1"/>
            </p:cNvSpPr>
            <p:nvPr/>
          </p:nvSpPr>
          <p:spPr bwMode="auto">
            <a:xfrm>
              <a:off x="7000415" y="2277693"/>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4" name="Google Shape;3182;p40"/>
            <p:cNvSpPr>
              <a:spLocks noChangeArrowheads="1"/>
            </p:cNvSpPr>
            <p:nvPr/>
          </p:nvSpPr>
          <p:spPr bwMode="auto">
            <a:xfrm>
              <a:off x="6805602" y="2432715"/>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5" name="Google Shape;3183;p40"/>
            <p:cNvSpPr>
              <a:spLocks noChangeArrowheads="1"/>
            </p:cNvSpPr>
            <p:nvPr/>
          </p:nvSpPr>
          <p:spPr bwMode="auto">
            <a:xfrm>
              <a:off x="6819360" y="2446253"/>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6" name="Google Shape;3184;p40"/>
            <p:cNvSpPr>
              <a:spLocks noChangeArrowheads="1"/>
            </p:cNvSpPr>
            <p:nvPr/>
          </p:nvSpPr>
          <p:spPr bwMode="auto">
            <a:xfrm>
              <a:off x="6838786" y="2446253"/>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7" name="Google Shape;3185;p40"/>
            <p:cNvSpPr>
              <a:spLocks noChangeArrowheads="1"/>
            </p:cNvSpPr>
            <p:nvPr/>
          </p:nvSpPr>
          <p:spPr bwMode="auto">
            <a:xfrm>
              <a:off x="6812151" y="2437778"/>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8" name="Google Shape;3186;p40"/>
            <p:cNvSpPr>
              <a:spLocks noChangeArrowheads="1"/>
            </p:cNvSpPr>
            <p:nvPr/>
          </p:nvSpPr>
          <p:spPr bwMode="auto">
            <a:xfrm>
              <a:off x="6823102" y="2446253"/>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79" name="Google Shape;3187;p40"/>
            <p:cNvSpPr>
              <a:spLocks noChangeArrowheads="1"/>
            </p:cNvSpPr>
            <p:nvPr/>
          </p:nvSpPr>
          <p:spPr bwMode="auto">
            <a:xfrm>
              <a:off x="6712377" y="2243628"/>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0" name="Google Shape;3188;p40"/>
            <p:cNvSpPr>
              <a:spLocks noChangeArrowheads="1"/>
            </p:cNvSpPr>
            <p:nvPr/>
          </p:nvSpPr>
          <p:spPr bwMode="auto">
            <a:xfrm>
              <a:off x="6727126" y="2258927"/>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1" name="Google Shape;3189;p40"/>
            <p:cNvSpPr>
              <a:spLocks noChangeArrowheads="1"/>
            </p:cNvSpPr>
            <p:nvPr/>
          </p:nvSpPr>
          <p:spPr bwMode="auto">
            <a:xfrm>
              <a:off x="6720577" y="2254470"/>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2" name="Google Shape;3190;p40"/>
            <p:cNvSpPr>
              <a:spLocks noChangeArrowheads="1"/>
            </p:cNvSpPr>
            <p:nvPr/>
          </p:nvSpPr>
          <p:spPr bwMode="auto">
            <a:xfrm>
              <a:off x="6728062" y="2258927"/>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3" name="Google Shape;3191;p40"/>
            <p:cNvSpPr>
              <a:spLocks noChangeArrowheads="1"/>
            </p:cNvSpPr>
            <p:nvPr/>
          </p:nvSpPr>
          <p:spPr bwMode="auto">
            <a:xfrm>
              <a:off x="6176368" y="2721812"/>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4" name="Google Shape;3192;p40"/>
            <p:cNvSpPr>
              <a:spLocks noChangeArrowheads="1"/>
            </p:cNvSpPr>
            <p:nvPr/>
          </p:nvSpPr>
          <p:spPr bwMode="auto">
            <a:xfrm>
              <a:off x="6184568" y="2731223"/>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5" name="Google Shape;3193;p40"/>
            <p:cNvSpPr>
              <a:spLocks noChangeArrowheads="1"/>
            </p:cNvSpPr>
            <p:nvPr/>
          </p:nvSpPr>
          <p:spPr bwMode="auto">
            <a:xfrm>
              <a:off x="6206415" y="2861922"/>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6" name="Google Shape;3194;p40"/>
            <p:cNvSpPr>
              <a:spLocks noChangeArrowheads="1"/>
            </p:cNvSpPr>
            <p:nvPr/>
          </p:nvSpPr>
          <p:spPr bwMode="auto">
            <a:xfrm>
              <a:off x="6205205" y="2725885"/>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7" name="Google Shape;3195;p40"/>
            <p:cNvSpPr>
              <a:spLocks noChangeArrowheads="1"/>
            </p:cNvSpPr>
            <p:nvPr/>
          </p:nvSpPr>
          <p:spPr bwMode="auto">
            <a:xfrm>
              <a:off x="6185173" y="2838753"/>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8" name="Google Shape;3196;p40"/>
            <p:cNvSpPr>
              <a:spLocks noChangeArrowheads="1"/>
            </p:cNvSpPr>
            <p:nvPr/>
          </p:nvSpPr>
          <p:spPr bwMode="auto">
            <a:xfrm>
              <a:off x="6181376" y="2838753"/>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89" name="Google Shape;3197;p40"/>
            <p:cNvSpPr>
              <a:spLocks noChangeArrowheads="1"/>
            </p:cNvSpPr>
            <p:nvPr/>
          </p:nvSpPr>
          <p:spPr bwMode="auto">
            <a:xfrm>
              <a:off x="6185173" y="2731223"/>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0" name="Google Shape;3198;p40"/>
            <p:cNvSpPr>
              <a:spLocks noChangeArrowheads="1"/>
            </p:cNvSpPr>
            <p:nvPr/>
          </p:nvSpPr>
          <p:spPr bwMode="auto">
            <a:xfrm>
              <a:off x="5511251" y="2796545"/>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1" name="Google Shape;3199;p40"/>
            <p:cNvSpPr>
              <a:spLocks noChangeArrowheads="1"/>
            </p:cNvSpPr>
            <p:nvPr/>
          </p:nvSpPr>
          <p:spPr bwMode="auto">
            <a:xfrm>
              <a:off x="5519395" y="2805625"/>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2" name="Google Shape;3200;p40"/>
            <p:cNvSpPr>
              <a:spLocks noChangeArrowheads="1"/>
            </p:cNvSpPr>
            <p:nvPr/>
          </p:nvSpPr>
          <p:spPr bwMode="auto">
            <a:xfrm>
              <a:off x="5541573" y="2805625"/>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3" name="Google Shape;3201;p40"/>
            <p:cNvSpPr>
              <a:spLocks noChangeArrowheads="1"/>
            </p:cNvSpPr>
            <p:nvPr/>
          </p:nvSpPr>
          <p:spPr bwMode="auto">
            <a:xfrm>
              <a:off x="5540032" y="2800342"/>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4" name="Google Shape;3202;p40"/>
            <p:cNvSpPr>
              <a:spLocks noChangeArrowheads="1"/>
            </p:cNvSpPr>
            <p:nvPr/>
          </p:nvSpPr>
          <p:spPr bwMode="auto">
            <a:xfrm>
              <a:off x="5520001" y="2805625"/>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5" name="Google Shape;3203;p40"/>
            <p:cNvSpPr>
              <a:spLocks noChangeArrowheads="1"/>
            </p:cNvSpPr>
            <p:nvPr/>
          </p:nvSpPr>
          <p:spPr bwMode="auto">
            <a:xfrm>
              <a:off x="5959377" y="2965105"/>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6" name="Google Shape;3204;p40"/>
            <p:cNvSpPr>
              <a:spLocks noChangeArrowheads="1"/>
            </p:cNvSpPr>
            <p:nvPr/>
          </p:nvSpPr>
          <p:spPr bwMode="auto">
            <a:xfrm>
              <a:off x="5969392" y="2976661"/>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7" name="Google Shape;3205;p40"/>
            <p:cNvSpPr>
              <a:spLocks noChangeArrowheads="1"/>
            </p:cNvSpPr>
            <p:nvPr/>
          </p:nvSpPr>
          <p:spPr bwMode="auto">
            <a:xfrm>
              <a:off x="5969668" y="3082926"/>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8" name="Google Shape;3206;p40"/>
            <p:cNvSpPr>
              <a:spLocks noChangeArrowheads="1"/>
            </p:cNvSpPr>
            <p:nvPr/>
          </p:nvSpPr>
          <p:spPr bwMode="auto">
            <a:xfrm>
              <a:off x="5965045" y="2970773"/>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699" name="Google Shape;3207;p40"/>
            <p:cNvSpPr>
              <a:spLocks noChangeArrowheads="1"/>
            </p:cNvSpPr>
            <p:nvPr/>
          </p:nvSpPr>
          <p:spPr bwMode="auto">
            <a:xfrm>
              <a:off x="5969998" y="2976661"/>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0" name="Google Shape;3208;p40"/>
            <p:cNvSpPr>
              <a:spLocks noChangeArrowheads="1"/>
            </p:cNvSpPr>
            <p:nvPr/>
          </p:nvSpPr>
          <p:spPr bwMode="auto">
            <a:xfrm>
              <a:off x="5991295" y="2691215"/>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1" name="Google Shape;3209;p40"/>
            <p:cNvSpPr>
              <a:spLocks noChangeArrowheads="1"/>
            </p:cNvSpPr>
            <p:nvPr/>
          </p:nvSpPr>
          <p:spPr bwMode="auto">
            <a:xfrm>
              <a:off x="6004723" y="2704643"/>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2" name="Google Shape;3210;p40"/>
            <p:cNvSpPr>
              <a:spLocks noChangeArrowheads="1"/>
            </p:cNvSpPr>
            <p:nvPr/>
          </p:nvSpPr>
          <p:spPr bwMode="auto">
            <a:xfrm>
              <a:off x="6077255" y="2712732"/>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3" name="Google Shape;3211;p40"/>
            <p:cNvSpPr>
              <a:spLocks noChangeArrowheads="1"/>
            </p:cNvSpPr>
            <p:nvPr/>
          </p:nvSpPr>
          <p:spPr bwMode="auto">
            <a:xfrm>
              <a:off x="5997844" y="2696443"/>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4" name="Google Shape;3212;p40"/>
            <p:cNvSpPr>
              <a:spLocks noChangeArrowheads="1"/>
            </p:cNvSpPr>
            <p:nvPr/>
          </p:nvSpPr>
          <p:spPr bwMode="auto">
            <a:xfrm>
              <a:off x="6008465" y="2704643"/>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5" name="Google Shape;3213;p40"/>
            <p:cNvSpPr>
              <a:spLocks noChangeArrowheads="1"/>
            </p:cNvSpPr>
            <p:nvPr/>
          </p:nvSpPr>
          <p:spPr bwMode="auto">
            <a:xfrm>
              <a:off x="5813652" y="2859665"/>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6" name="Google Shape;3214;p40"/>
            <p:cNvSpPr>
              <a:spLocks noChangeArrowheads="1"/>
            </p:cNvSpPr>
            <p:nvPr/>
          </p:nvSpPr>
          <p:spPr bwMode="auto">
            <a:xfrm>
              <a:off x="5827410" y="2873203"/>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7" name="Google Shape;3215;p40"/>
            <p:cNvSpPr>
              <a:spLocks noChangeArrowheads="1"/>
            </p:cNvSpPr>
            <p:nvPr/>
          </p:nvSpPr>
          <p:spPr bwMode="auto">
            <a:xfrm>
              <a:off x="5846836" y="2873203"/>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8" name="Google Shape;3216;p40"/>
            <p:cNvSpPr>
              <a:spLocks noChangeArrowheads="1"/>
            </p:cNvSpPr>
            <p:nvPr/>
          </p:nvSpPr>
          <p:spPr bwMode="auto">
            <a:xfrm>
              <a:off x="5820201" y="2864728"/>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09" name="Google Shape;3217;p40"/>
            <p:cNvSpPr>
              <a:spLocks noChangeArrowheads="1"/>
            </p:cNvSpPr>
            <p:nvPr/>
          </p:nvSpPr>
          <p:spPr bwMode="auto">
            <a:xfrm>
              <a:off x="5831152" y="2873203"/>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0" name="Google Shape;3218;p40"/>
            <p:cNvSpPr>
              <a:spLocks noChangeArrowheads="1"/>
            </p:cNvSpPr>
            <p:nvPr/>
          </p:nvSpPr>
          <p:spPr bwMode="auto">
            <a:xfrm>
              <a:off x="5720427" y="2670578"/>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1" name="Google Shape;3219;p40"/>
            <p:cNvSpPr>
              <a:spLocks noChangeArrowheads="1"/>
            </p:cNvSpPr>
            <p:nvPr/>
          </p:nvSpPr>
          <p:spPr bwMode="auto">
            <a:xfrm>
              <a:off x="5735176" y="2685877"/>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2" name="Google Shape;3220;p40"/>
            <p:cNvSpPr>
              <a:spLocks noChangeArrowheads="1"/>
            </p:cNvSpPr>
            <p:nvPr/>
          </p:nvSpPr>
          <p:spPr bwMode="auto">
            <a:xfrm>
              <a:off x="5728627" y="2681420"/>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3" name="Google Shape;3221;p40"/>
            <p:cNvSpPr>
              <a:spLocks noChangeArrowheads="1"/>
            </p:cNvSpPr>
            <p:nvPr/>
          </p:nvSpPr>
          <p:spPr bwMode="auto">
            <a:xfrm>
              <a:off x="5736112" y="2685877"/>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4" name="Google Shape;3222;p40"/>
            <p:cNvSpPr>
              <a:spLocks noChangeArrowheads="1"/>
            </p:cNvSpPr>
            <p:nvPr/>
          </p:nvSpPr>
          <p:spPr bwMode="auto">
            <a:xfrm>
              <a:off x="8119268" y="2437875"/>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5" name="Google Shape;3223;p40"/>
            <p:cNvSpPr>
              <a:spLocks noChangeArrowheads="1"/>
            </p:cNvSpPr>
            <p:nvPr/>
          </p:nvSpPr>
          <p:spPr bwMode="auto">
            <a:xfrm>
              <a:off x="8127468" y="2447285"/>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6" name="Google Shape;3224;p40"/>
            <p:cNvSpPr>
              <a:spLocks noChangeArrowheads="1"/>
            </p:cNvSpPr>
            <p:nvPr/>
          </p:nvSpPr>
          <p:spPr bwMode="auto">
            <a:xfrm>
              <a:off x="8149315" y="2577984"/>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7" name="Google Shape;3225;p40"/>
            <p:cNvSpPr>
              <a:spLocks noChangeArrowheads="1"/>
            </p:cNvSpPr>
            <p:nvPr/>
          </p:nvSpPr>
          <p:spPr bwMode="auto">
            <a:xfrm>
              <a:off x="8148105" y="2441947"/>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8" name="Google Shape;3226;p40"/>
            <p:cNvSpPr>
              <a:spLocks noChangeArrowheads="1"/>
            </p:cNvSpPr>
            <p:nvPr/>
          </p:nvSpPr>
          <p:spPr bwMode="auto">
            <a:xfrm>
              <a:off x="8128073" y="2554816"/>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19" name="Google Shape;3227;p40"/>
            <p:cNvSpPr>
              <a:spLocks noChangeArrowheads="1"/>
            </p:cNvSpPr>
            <p:nvPr/>
          </p:nvSpPr>
          <p:spPr bwMode="auto">
            <a:xfrm>
              <a:off x="8124276" y="2554816"/>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0" name="Google Shape;3228;p40"/>
            <p:cNvSpPr>
              <a:spLocks noChangeArrowheads="1"/>
            </p:cNvSpPr>
            <p:nvPr/>
          </p:nvSpPr>
          <p:spPr bwMode="auto">
            <a:xfrm>
              <a:off x="8128073" y="2447285"/>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1" name="Google Shape;3229;p40"/>
            <p:cNvSpPr>
              <a:spLocks noChangeArrowheads="1"/>
            </p:cNvSpPr>
            <p:nvPr/>
          </p:nvSpPr>
          <p:spPr bwMode="auto">
            <a:xfrm>
              <a:off x="7454151" y="2512607"/>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2" name="Google Shape;3230;p40"/>
            <p:cNvSpPr>
              <a:spLocks noChangeArrowheads="1"/>
            </p:cNvSpPr>
            <p:nvPr/>
          </p:nvSpPr>
          <p:spPr bwMode="auto">
            <a:xfrm>
              <a:off x="7462295" y="2521687"/>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3" name="Google Shape;3231;p40"/>
            <p:cNvSpPr>
              <a:spLocks noChangeArrowheads="1"/>
            </p:cNvSpPr>
            <p:nvPr/>
          </p:nvSpPr>
          <p:spPr bwMode="auto">
            <a:xfrm>
              <a:off x="7484473" y="2521687"/>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4" name="Google Shape;3232;p40"/>
            <p:cNvSpPr>
              <a:spLocks noChangeArrowheads="1"/>
            </p:cNvSpPr>
            <p:nvPr/>
          </p:nvSpPr>
          <p:spPr bwMode="auto">
            <a:xfrm>
              <a:off x="7482932" y="2516404"/>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5" name="Google Shape;3233;p40"/>
            <p:cNvSpPr>
              <a:spLocks noChangeArrowheads="1"/>
            </p:cNvSpPr>
            <p:nvPr/>
          </p:nvSpPr>
          <p:spPr bwMode="auto">
            <a:xfrm>
              <a:off x="7462901" y="2521687"/>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6" name="Google Shape;3234;p40"/>
            <p:cNvSpPr>
              <a:spLocks noChangeArrowheads="1"/>
            </p:cNvSpPr>
            <p:nvPr/>
          </p:nvSpPr>
          <p:spPr bwMode="auto">
            <a:xfrm>
              <a:off x="7902277" y="2681167"/>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7" name="Google Shape;3235;p40"/>
            <p:cNvSpPr>
              <a:spLocks noChangeArrowheads="1"/>
            </p:cNvSpPr>
            <p:nvPr/>
          </p:nvSpPr>
          <p:spPr bwMode="auto">
            <a:xfrm>
              <a:off x="7912292" y="2692724"/>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8" name="Google Shape;3236;p40"/>
            <p:cNvSpPr>
              <a:spLocks noChangeArrowheads="1"/>
            </p:cNvSpPr>
            <p:nvPr/>
          </p:nvSpPr>
          <p:spPr bwMode="auto">
            <a:xfrm>
              <a:off x="7912568" y="2798989"/>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29" name="Google Shape;3237;p40"/>
            <p:cNvSpPr>
              <a:spLocks noChangeArrowheads="1"/>
            </p:cNvSpPr>
            <p:nvPr/>
          </p:nvSpPr>
          <p:spPr bwMode="auto">
            <a:xfrm>
              <a:off x="7907945" y="2686836"/>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0" name="Google Shape;3238;p40"/>
            <p:cNvSpPr>
              <a:spLocks noChangeArrowheads="1"/>
            </p:cNvSpPr>
            <p:nvPr/>
          </p:nvSpPr>
          <p:spPr bwMode="auto">
            <a:xfrm>
              <a:off x="7912898" y="2692724"/>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1" name="Google Shape;3239;p40"/>
            <p:cNvSpPr>
              <a:spLocks noChangeArrowheads="1"/>
            </p:cNvSpPr>
            <p:nvPr/>
          </p:nvSpPr>
          <p:spPr bwMode="auto">
            <a:xfrm>
              <a:off x="7934195" y="2407278"/>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2" name="Google Shape;3240;p40"/>
            <p:cNvSpPr>
              <a:spLocks noChangeArrowheads="1"/>
            </p:cNvSpPr>
            <p:nvPr/>
          </p:nvSpPr>
          <p:spPr bwMode="auto">
            <a:xfrm>
              <a:off x="7947623" y="2420705"/>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3" name="Google Shape;3241;p40"/>
            <p:cNvSpPr>
              <a:spLocks noChangeArrowheads="1"/>
            </p:cNvSpPr>
            <p:nvPr/>
          </p:nvSpPr>
          <p:spPr bwMode="auto">
            <a:xfrm>
              <a:off x="8020155" y="2428795"/>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4" name="Google Shape;3242;p40"/>
            <p:cNvSpPr>
              <a:spLocks noChangeArrowheads="1"/>
            </p:cNvSpPr>
            <p:nvPr/>
          </p:nvSpPr>
          <p:spPr bwMode="auto">
            <a:xfrm>
              <a:off x="7940744" y="2412506"/>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5" name="Google Shape;3243;p40"/>
            <p:cNvSpPr>
              <a:spLocks noChangeArrowheads="1"/>
            </p:cNvSpPr>
            <p:nvPr/>
          </p:nvSpPr>
          <p:spPr bwMode="auto">
            <a:xfrm>
              <a:off x="7951365" y="2420705"/>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6" name="Google Shape;3244;p40"/>
            <p:cNvSpPr>
              <a:spLocks noChangeArrowheads="1"/>
            </p:cNvSpPr>
            <p:nvPr/>
          </p:nvSpPr>
          <p:spPr bwMode="auto">
            <a:xfrm>
              <a:off x="7756552" y="2575728"/>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7" name="Google Shape;3245;p40"/>
            <p:cNvSpPr>
              <a:spLocks noChangeArrowheads="1"/>
            </p:cNvSpPr>
            <p:nvPr/>
          </p:nvSpPr>
          <p:spPr bwMode="auto">
            <a:xfrm>
              <a:off x="7770310" y="2589265"/>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8" name="Google Shape;3246;p40"/>
            <p:cNvSpPr>
              <a:spLocks noChangeArrowheads="1"/>
            </p:cNvSpPr>
            <p:nvPr/>
          </p:nvSpPr>
          <p:spPr bwMode="auto">
            <a:xfrm>
              <a:off x="7789736" y="2589265"/>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39" name="Google Shape;3247;p40"/>
            <p:cNvSpPr>
              <a:spLocks noChangeArrowheads="1"/>
            </p:cNvSpPr>
            <p:nvPr/>
          </p:nvSpPr>
          <p:spPr bwMode="auto">
            <a:xfrm>
              <a:off x="7763101" y="2580791"/>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0" name="Google Shape;3248;p40"/>
            <p:cNvSpPr>
              <a:spLocks noChangeArrowheads="1"/>
            </p:cNvSpPr>
            <p:nvPr/>
          </p:nvSpPr>
          <p:spPr bwMode="auto">
            <a:xfrm>
              <a:off x="7774052" y="2589265"/>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1" name="Google Shape;3249;p40"/>
            <p:cNvSpPr>
              <a:spLocks noChangeArrowheads="1"/>
            </p:cNvSpPr>
            <p:nvPr/>
          </p:nvSpPr>
          <p:spPr bwMode="auto">
            <a:xfrm>
              <a:off x="7663327" y="2386641"/>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2" name="Google Shape;3250;p40"/>
            <p:cNvSpPr>
              <a:spLocks noChangeArrowheads="1"/>
            </p:cNvSpPr>
            <p:nvPr/>
          </p:nvSpPr>
          <p:spPr bwMode="auto">
            <a:xfrm>
              <a:off x="7678076" y="2401940"/>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3" name="Google Shape;3251;p40"/>
            <p:cNvSpPr>
              <a:spLocks noChangeArrowheads="1"/>
            </p:cNvSpPr>
            <p:nvPr/>
          </p:nvSpPr>
          <p:spPr bwMode="auto">
            <a:xfrm>
              <a:off x="7671527" y="2397482"/>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4" name="Google Shape;3252;p40"/>
            <p:cNvSpPr>
              <a:spLocks noChangeArrowheads="1"/>
            </p:cNvSpPr>
            <p:nvPr/>
          </p:nvSpPr>
          <p:spPr bwMode="auto">
            <a:xfrm>
              <a:off x="7679012" y="2401940"/>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5" name="Google Shape;3253;p40"/>
            <p:cNvSpPr>
              <a:spLocks noChangeArrowheads="1"/>
            </p:cNvSpPr>
            <p:nvPr/>
          </p:nvSpPr>
          <p:spPr bwMode="auto">
            <a:xfrm>
              <a:off x="6621780" y="3325700"/>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6" name="Google Shape;3254;p40"/>
            <p:cNvSpPr>
              <a:spLocks noChangeArrowheads="1"/>
            </p:cNvSpPr>
            <p:nvPr/>
          </p:nvSpPr>
          <p:spPr bwMode="auto">
            <a:xfrm>
              <a:off x="6629980" y="3335110"/>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7" name="Google Shape;3255;p40"/>
            <p:cNvSpPr>
              <a:spLocks noChangeArrowheads="1"/>
            </p:cNvSpPr>
            <p:nvPr/>
          </p:nvSpPr>
          <p:spPr bwMode="auto">
            <a:xfrm>
              <a:off x="6651828" y="3465809"/>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8" name="Google Shape;3256;p40"/>
            <p:cNvSpPr>
              <a:spLocks noChangeArrowheads="1"/>
            </p:cNvSpPr>
            <p:nvPr/>
          </p:nvSpPr>
          <p:spPr bwMode="auto">
            <a:xfrm>
              <a:off x="6650617" y="3329772"/>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49" name="Google Shape;3257;p40"/>
            <p:cNvSpPr>
              <a:spLocks noChangeArrowheads="1"/>
            </p:cNvSpPr>
            <p:nvPr/>
          </p:nvSpPr>
          <p:spPr bwMode="auto">
            <a:xfrm>
              <a:off x="6630586" y="3442641"/>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0" name="Google Shape;3258;p40"/>
            <p:cNvSpPr>
              <a:spLocks noChangeArrowheads="1"/>
            </p:cNvSpPr>
            <p:nvPr/>
          </p:nvSpPr>
          <p:spPr bwMode="auto">
            <a:xfrm>
              <a:off x="6626788" y="3442641"/>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1" name="Google Shape;3259;p40"/>
            <p:cNvSpPr>
              <a:spLocks noChangeArrowheads="1"/>
            </p:cNvSpPr>
            <p:nvPr/>
          </p:nvSpPr>
          <p:spPr bwMode="auto">
            <a:xfrm>
              <a:off x="6630586" y="3335110"/>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2" name="Google Shape;3260;p40"/>
            <p:cNvSpPr>
              <a:spLocks noChangeArrowheads="1"/>
            </p:cNvSpPr>
            <p:nvPr/>
          </p:nvSpPr>
          <p:spPr bwMode="auto">
            <a:xfrm>
              <a:off x="5956663" y="3400432"/>
              <a:ext cx="110115" cy="149186"/>
            </a:xfrm>
            <a:custGeom>
              <a:avLst/>
              <a:gdLst>
                <a:gd name="T0" fmla="*/ 0 w 2001"/>
                <a:gd name="T1" fmla="*/ 0 h 2711"/>
                <a:gd name="T2" fmla="*/ 2001 w 2001"/>
                <a:gd name="T3" fmla="*/ 2711 h 2711"/>
              </a:gdLst>
              <a:ahLst/>
              <a:cxnLst/>
              <a:rect l="T0" t="T1" r="T2" b="T3"/>
              <a:pathLst>
                <a:path w="2001" h="2711" extrusionOk="0">
                  <a:moveTo>
                    <a:pt x="1819" y="166"/>
                  </a:moveTo>
                  <a:lnTo>
                    <a:pt x="1819" y="171"/>
                  </a:lnTo>
                  <a:lnTo>
                    <a:pt x="1813" y="250"/>
                  </a:lnTo>
                  <a:cubicBezTo>
                    <a:pt x="1808" y="308"/>
                    <a:pt x="1803" y="358"/>
                    <a:pt x="1796" y="415"/>
                  </a:cubicBezTo>
                  <a:cubicBezTo>
                    <a:pt x="1785" y="552"/>
                    <a:pt x="1774" y="670"/>
                    <a:pt x="1756" y="790"/>
                  </a:cubicBezTo>
                  <a:cubicBezTo>
                    <a:pt x="1722" y="1063"/>
                    <a:pt x="1677" y="1307"/>
                    <a:pt x="1609" y="1535"/>
                  </a:cubicBezTo>
                  <a:cubicBezTo>
                    <a:pt x="1546" y="1756"/>
                    <a:pt x="1462" y="1950"/>
                    <a:pt x="1359" y="2115"/>
                  </a:cubicBezTo>
                  <a:cubicBezTo>
                    <a:pt x="1302" y="2212"/>
                    <a:pt x="1250" y="2280"/>
                    <a:pt x="1189" y="2336"/>
                  </a:cubicBezTo>
                  <a:cubicBezTo>
                    <a:pt x="1137" y="2382"/>
                    <a:pt x="1087" y="2422"/>
                    <a:pt x="1035" y="2456"/>
                  </a:cubicBezTo>
                  <a:cubicBezTo>
                    <a:pt x="972" y="2484"/>
                    <a:pt x="909" y="2512"/>
                    <a:pt x="841" y="2529"/>
                  </a:cubicBezTo>
                  <a:cubicBezTo>
                    <a:pt x="780" y="2546"/>
                    <a:pt x="717" y="2552"/>
                    <a:pt x="654" y="2552"/>
                  </a:cubicBezTo>
                  <a:cubicBezTo>
                    <a:pt x="602" y="2552"/>
                    <a:pt x="546" y="2540"/>
                    <a:pt x="495" y="2529"/>
                  </a:cubicBezTo>
                  <a:cubicBezTo>
                    <a:pt x="455" y="2512"/>
                    <a:pt x="416" y="2501"/>
                    <a:pt x="387" y="2477"/>
                  </a:cubicBezTo>
                  <a:cubicBezTo>
                    <a:pt x="347" y="2456"/>
                    <a:pt x="319" y="2432"/>
                    <a:pt x="290" y="2404"/>
                  </a:cubicBezTo>
                  <a:cubicBezTo>
                    <a:pt x="261" y="2375"/>
                    <a:pt x="240" y="2341"/>
                    <a:pt x="222" y="2307"/>
                  </a:cubicBezTo>
                  <a:cubicBezTo>
                    <a:pt x="200" y="2267"/>
                    <a:pt x="182" y="2228"/>
                    <a:pt x="171" y="2177"/>
                  </a:cubicBezTo>
                  <a:cubicBezTo>
                    <a:pt x="159" y="2120"/>
                    <a:pt x="148" y="2052"/>
                    <a:pt x="148" y="1978"/>
                  </a:cubicBezTo>
                  <a:cubicBezTo>
                    <a:pt x="154" y="1892"/>
                    <a:pt x="166" y="1808"/>
                    <a:pt x="193" y="1722"/>
                  </a:cubicBezTo>
                  <a:cubicBezTo>
                    <a:pt x="222" y="1620"/>
                    <a:pt x="268" y="1512"/>
                    <a:pt x="330" y="1410"/>
                  </a:cubicBezTo>
                  <a:cubicBezTo>
                    <a:pt x="416" y="1273"/>
                    <a:pt x="529" y="1142"/>
                    <a:pt x="671" y="1006"/>
                  </a:cubicBezTo>
                  <a:cubicBezTo>
                    <a:pt x="830" y="853"/>
                    <a:pt x="1018" y="705"/>
                    <a:pt x="1279" y="529"/>
                  </a:cubicBezTo>
                  <a:cubicBezTo>
                    <a:pt x="1376" y="460"/>
                    <a:pt x="1472" y="392"/>
                    <a:pt x="1575" y="330"/>
                  </a:cubicBezTo>
                  <a:lnTo>
                    <a:pt x="1625" y="295"/>
                  </a:lnTo>
                  <a:cubicBezTo>
                    <a:pt x="1688" y="250"/>
                    <a:pt x="1751" y="211"/>
                    <a:pt x="1813" y="166"/>
                  </a:cubicBezTo>
                  <a:close/>
                  <a:moveTo>
                    <a:pt x="1916" y="1"/>
                  </a:moveTo>
                  <a:cubicBezTo>
                    <a:pt x="1887" y="1"/>
                    <a:pt x="1858" y="12"/>
                    <a:pt x="1842" y="35"/>
                  </a:cubicBezTo>
                  <a:cubicBezTo>
                    <a:pt x="1830" y="35"/>
                    <a:pt x="1819" y="40"/>
                    <a:pt x="1808" y="46"/>
                  </a:cubicBezTo>
                  <a:cubicBezTo>
                    <a:pt x="1620" y="177"/>
                    <a:pt x="1427" y="295"/>
                    <a:pt x="1234" y="421"/>
                  </a:cubicBezTo>
                  <a:cubicBezTo>
                    <a:pt x="1029" y="563"/>
                    <a:pt x="825" y="711"/>
                    <a:pt x="636" y="882"/>
                  </a:cubicBezTo>
                  <a:cubicBezTo>
                    <a:pt x="455" y="1040"/>
                    <a:pt x="290" y="1223"/>
                    <a:pt x="171" y="1433"/>
                  </a:cubicBezTo>
                  <a:cubicBezTo>
                    <a:pt x="57" y="1637"/>
                    <a:pt x="1" y="1876"/>
                    <a:pt x="17" y="2109"/>
                  </a:cubicBezTo>
                  <a:cubicBezTo>
                    <a:pt x="35" y="2302"/>
                    <a:pt x="125" y="2490"/>
                    <a:pt x="290" y="2597"/>
                  </a:cubicBezTo>
                  <a:cubicBezTo>
                    <a:pt x="407" y="2675"/>
                    <a:pt x="550" y="2710"/>
                    <a:pt x="691" y="2710"/>
                  </a:cubicBezTo>
                  <a:cubicBezTo>
                    <a:pt x="736" y="2710"/>
                    <a:pt x="781" y="2707"/>
                    <a:pt x="825" y="2700"/>
                  </a:cubicBezTo>
                  <a:cubicBezTo>
                    <a:pt x="922" y="2682"/>
                    <a:pt x="1012" y="2648"/>
                    <a:pt x="1097" y="2603"/>
                  </a:cubicBezTo>
                  <a:cubicBezTo>
                    <a:pt x="1194" y="2552"/>
                    <a:pt x="1273" y="2490"/>
                    <a:pt x="1347" y="2416"/>
                  </a:cubicBezTo>
                  <a:cubicBezTo>
                    <a:pt x="1387" y="2375"/>
                    <a:pt x="1421" y="2330"/>
                    <a:pt x="1449" y="2291"/>
                  </a:cubicBezTo>
                  <a:cubicBezTo>
                    <a:pt x="1489" y="2228"/>
                    <a:pt x="1530" y="2165"/>
                    <a:pt x="1564" y="2102"/>
                  </a:cubicBezTo>
                  <a:cubicBezTo>
                    <a:pt x="1632" y="1978"/>
                    <a:pt x="1688" y="1847"/>
                    <a:pt x="1734" y="1716"/>
                  </a:cubicBezTo>
                  <a:cubicBezTo>
                    <a:pt x="1824" y="1455"/>
                    <a:pt x="1882" y="1182"/>
                    <a:pt x="1921" y="909"/>
                  </a:cubicBezTo>
                  <a:cubicBezTo>
                    <a:pt x="1944" y="767"/>
                    <a:pt x="1955" y="631"/>
                    <a:pt x="1973" y="495"/>
                  </a:cubicBezTo>
                  <a:cubicBezTo>
                    <a:pt x="1984" y="364"/>
                    <a:pt x="1995" y="234"/>
                    <a:pt x="2000" y="103"/>
                  </a:cubicBezTo>
                  <a:cubicBezTo>
                    <a:pt x="2000" y="80"/>
                    <a:pt x="2000" y="57"/>
                    <a:pt x="1984" y="35"/>
                  </a:cubicBezTo>
                  <a:cubicBezTo>
                    <a:pt x="1973" y="17"/>
                    <a:pt x="1950" y="6"/>
                    <a:pt x="1927"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3" name="Google Shape;3261;p40"/>
            <p:cNvSpPr>
              <a:spLocks noChangeArrowheads="1"/>
            </p:cNvSpPr>
            <p:nvPr/>
          </p:nvSpPr>
          <p:spPr bwMode="auto">
            <a:xfrm>
              <a:off x="5964808" y="3409512"/>
              <a:ext cx="91955" cy="131412"/>
            </a:xfrm>
            <a:custGeom>
              <a:avLst/>
              <a:gdLst>
                <a:gd name="T0" fmla="*/ 0 w 1671"/>
                <a:gd name="T1" fmla="*/ 0 h 2388"/>
                <a:gd name="T2" fmla="*/ 1671 w 1671"/>
                <a:gd name="T3" fmla="*/ 2388 h 2388"/>
              </a:gdLst>
              <a:ahLst/>
              <a:cxnLst/>
              <a:rect l="T0" t="T1" r="T2" b="T3"/>
              <a:pathLst>
                <a:path w="1671" h="2388" extrusionOk="0">
                  <a:moveTo>
                    <a:pt x="1665" y="1"/>
                  </a:moveTo>
                  <a:cubicBezTo>
                    <a:pt x="1603" y="46"/>
                    <a:pt x="1540" y="85"/>
                    <a:pt x="1477" y="130"/>
                  </a:cubicBezTo>
                  <a:lnTo>
                    <a:pt x="1427" y="165"/>
                  </a:lnTo>
                  <a:cubicBezTo>
                    <a:pt x="1324" y="227"/>
                    <a:pt x="1228" y="295"/>
                    <a:pt x="1125" y="364"/>
                  </a:cubicBezTo>
                  <a:cubicBezTo>
                    <a:pt x="870" y="540"/>
                    <a:pt x="682" y="688"/>
                    <a:pt x="523" y="841"/>
                  </a:cubicBezTo>
                  <a:cubicBezTo>
                    <a:pt x="381" y="977"/>
                    <a:pt x="268" y="1108"/>
                    <a:pt x="182" y="1245"/>
                  </a:cubicBezTo>
                  <a:cubicBezTo>
                    <a:pt x="120" y="1347"/>
                    <a:pt x="74" y="1455"/>
                    <a:pt x="45" y="1557"/>
                  </a:cubicBezTo>
                  <a:cubicBezTo>
                    <a:pt x="18" y="1643"/>
                    <a:pt x="6" y="1727"/>
                    <a:pt x="0" y="1813"/>
                  </a:cubicBezTo>
                  <a:cubicBezTo>
                    <a:pt x="0" y="1887"/>
                    <a:pt x="11" y="1955"/>
                    <a:pt x="23" y="2012"/>
                  </a:cubicBezTo>
                  <a:cubicBezTo>
                    <a:pt x="34" y="2063"/>
                    <a:pt x="52" y="2102"/>
                    <a:pt x="74" y="2142"/>
                  </a:cubicBezTo>
                  <a:cubicBezTo>
                    <a:pt x="92" y="2176"/>
                    <a:pt x="113" y="2205"/>
                    <a:pt x="142" y="2239"/>
                  </a:cubicBezTo>
                  <a:cubicBezTo>
                    <a:pt x="171" y="2267"/>
                    <a:pt x="199" y="2291"/>
                    <a:pt x="233" y="2312"/>
                  </a:cubicBezTo>
                  <a:cubicBezTo>
                    <a:pt x="268" y="2336"/>
                    <a:pt x="307" y="2353"/>
                    <a:pt x="347" y="2364"/>
                  </a:cubicBezTo>
                  <a:cubicBezTo>
                    <a:pt x="398" y="2375"/>
                    <a:pt x="454" y="2387"/>
                    <a:pt x="506" y="2387"/>
                  </a:cubicBezTo>
                  <a:cubicBezTo>
                    <a:pt x="569" y="2387"/>
                    <a:pt x="632" y="2381"/>
                    <a:pt x="693" y="2364"/>
                  </a:cubicBezTo>
                  <a:cubicBezTo>
                    <a:pt x="761" y="2347"/>
                    <a:pt x="824" y="2319"/>
                    <a:pt x="887" y="2291"/>
                  </a:cubicBezTo>
                  <a:cubicBezTo>
                    <a:pt x="939" y="2257"/>
                    <a:pt x="989" y="2217"/>
                    <a:pt x="1041" y="2171"/>
                  </a:cubicBezTo>
                  <a:cubicBezTo>
                    <a:pt x="1102" y="2115"/>
                    <a:pt x="1154" y="2047"/>
                    <a:pt x="1211" y="1950"/>
                  </a:cubicBezTo>
                  <a:cubicBezTo>
                    <a:pt x="1314" y="1785"/>
                    <a:pt x="1393" y="1591"/>
                    <a:pt x="1461" y="1370"/>
                  </a:cubicBezTo>
                  <a:cubicBezTo>
                    <a:pt x="1529" y="1142"/>
                    <a:pt x="1574" y="898"/>
                    <a:pt x="1608" y="625"/>
                  </a:cubicBezTo>
                  <a:cubicBezTo>
                    <a:pt x="1626" y="505"/>
                    <a:pt x="1637" y="387"/>
                    <a:pt x="1648" y="250"/>
                  </a:cubicBezTo>
                  <a:cubicBezTo>
                    <a:pt x="1655" y="193"/>
                    <a:pt x="1660" y="143"/>
                    <a:pt x="1665" y="85"/>
                  </a:cubicBezTo>
                  <a:lnTo>
                    <a:pt x="1671" y="6"/>
                  </a:lnTo>
                  <a:lnTo>
                    <a:pt x="1671"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4" name="Google Shape;3262;p40"/>
            <p:cNvSpPr>
              <a:spLocks noChangeArrowheads="1"/>
            </p:cNvSpPr>
            <p:nvPr/>
          </p:nvSpPr>
          <p:spPr bwMode="auto">
            <a:xfrm>
              <a:off x="5986986" y="3409512"/>
              <a:ext cx="69778" cy="131412"/>
            </a:xfrm>
            <a:custGeom>
              <a:avLst/>
              <a:gdLst>
                <a:gd name="T0" fmla="*/ 0 w 1268"/>
                <a:gd name="T1" fmla="*/ 0 h 2388"/>
                <a:gd name="T2" fmla="*/ 1268 w 1268"/>
                <a:gd name="T3" fmla="*/ 2388 h 2388"/>
              </a:gdLst>
              <a:ahLst/>
              <a:cxnLst/>
              <a:rect l="T0" t="T1" r="T2" b="T3"/>
              <a:pathLst>
                <a:path w="1268" h="2388" extrusionOk="0">
                  <a:moveTo>
                    <a:pt x="1" y="2375"/>
                  </a:moveTo>
                  <a:cubicBezTo>
                    <a:pt x="35" y="2381"/>
                    <a:pt x="69" y="2387"/>
                    <a:pt x="103" y="2387"/>
                  </a:cubicBezTo>
                  <a:cubicBezTo>
                    <a:pt x="143" y="2387"/>
                    <a:pt x="188" y="2387"/>
                    <a:pt x="234" y="2375"/>
                  </a:cubicBezTo>
                  <a:cubicBezTo>
                    <a:pt x="188" y="2387"/>
                    <a:pt x="143" y="2387"/>
                    <a:pt x="103" y="2387"/>
                  </a:cubicBezTo>
                  <a:cubicBezTo>
                    <a:pt x="69" y="2387"/>
                    <a:pt x="35" y="2381"/>
                    <a:pt x="1" y="2375"/>
                  </a:cubicBezTo>
                  <a:close/>
                  <a:moveTo>
                    <a:pt x="654" y="2160"/>
                  </a:moveTo>
                  <a:cubicBezTo>
                    <a:pt x="649" y="2165"/>
                    <a:pt x="643" y="2171"/>
                    <a:pt x="638" y="2171"/>
                  </a:cubicBezTo>
                  <a:cubicBezTo>
                    <a:pt x="638" y="2176"/>
                    <a:pt x="631" y="2183"/>
                    <a:pt x="626" y="2183"/>
                  </a:cubicBezTo>
                  <a:cubicBezTo>
                    <a:pt x="631" y="2183"/>
                    <a:pt x="638" y="2176"/>
                    <a:pt x="638" y="2171"/>
                  </a:cubicBezTo>
                  <a:cubicBezTo>
                    <a:pt x="643" y="2171"/>
                    <a:pt x="649" y="2165"/>
                    <a:pt x="654" y="2160"/>
                  </a:cubicBezTo>
                  <a:close/>
                  <a:moveTo>
                    <a:pt x="1268" y="1"/>
                  </a:moveTo>
                  <a:lnTo>
                    <a:pt x="1262" y="1"/>
                  </a:lnTo>
                  <a:cubicBezTo>
                    <a:pt x="1234" y="23"/>
                    <a:pt x="1205" y="46"/>
                    <a:pt x="1171" y="62"/>
                  </a:cubicBezTo>
                  <a:cubicBezTo>
                    <a:pt x="1205" y="46"/>
                    <a:pt x="1234" y="23"/>
                    <a:pt x="1262" y="1"/>
                  </a:cubicBezTo>
                  <a:lnTo>
                    <a:pt x="1268" y="1"/>
                  </a:lnTo>
                  <a:lnTo>
                    <a:pt x="1268" y="6"/>
                  </a:lnTo>
                  <a:lnTo>
                    <a:pt x="1262" y="85"/>
                  </a:lnTo>
                  <a:cubicBezTo>
                    <a:pt x="1257" y="143"/>
                    <a:pt x="1252" y="193"/>
                    <a:pt x="1245" y="250"/>
                  </a:cubicBezTo>
                  <a:cubicBezTo>
                    <a:pt x="1234" y="387"/>
                    <a:pt x="1223" y="505"/>
                    <a:pt x="1205" y="625"/>
                  </a:cubicBezTo>
                  <a:cubicBezTo>
                    <a:pt x="1194" y="739"/>
                    <a:pt x="1176" y="841"/>
                    <a:pt x="1160" y="943"/>
                  </a:cubicBezTo>
                  <a:cubicBezTo>
                    <a:pt x="1176" y="841"/>
                    <a:pt x="1194" y="739"/>
                    <a:pt x="1205" y="625"/>
                  </a:cubicBezTo>
                  <a:cubicBezTo>
                    <a:pt x="1223" y="505"/>
                    <a:pt x="1234" y="387"/>
                    <a:pt x="1245" y="250"/>
                  </a:cubicBezTo>
                  <a:cubicBezTo>
                    <a:pt x="1252" y="193"/>
                    <a:pt x="1257" y="143"/>
                    <a:pt x="1262" y="85"/>
                  </a:cubicBezTo>
                  <a:lnTo>
                    <a:pt x="1268"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5" name="Google Shape;3263;p40"/>
            <p:cNvSpPr>
              <a:spLocks noChangeArrowheads="1"/>
            </p:cNvSpPr>
            <p:nvPr/>
          </p:nvSpPr>
          <p:spPr bwMode="auto">
            <a:xfrm>
              <a:off x="5985445" y="3404229"/>
              <a:ext cx="80729" cy="137905"/>
            </a:xfrm>
            <a:custGeom>
              <a:avLst/>
              <a:gdLst>
                <a:gd name="T0" fmla="*/ 0 w 1467"/>
                <a:gd name="T1" fmla="*/ 0 h 2506"/>
                <a:gd name="T2" fmla="*/ 1467 w 1467"/>
                <a:gd name="T3" fmla="*/ 2506 h 2506"/>
              </a:gdLst>
              <a:ahLst/>
              <a:cxnLst/>
              <a:rect l="T0" t="T1" r="T2" b="T3"/>
              <a:pathLst>
                <a:path w="1467" h="2506" extrusionOk="0">
                  <a:moveTo>
                    <a:pt x="1314" y="0"/>
                  </a:moveTo>
                  <a:cubicBezTo>
                    <a:pt x="1245" y="0"/>
                    <a:pt x="1188" y="56"/>
                    <a:pt x="1183" y="124"/>
                  </a:cubicBezTo>
                  <a:cubicBezTo>
                    <a:pt x="1177" y="142"/>
                    <a:pt x="1170" y="158"/>
                    <a:pt x="1170" y="181"/>
                  </a:cubicBezTo>
                  <a:cubicBezTo>
                    <a:pt x="1183" y="176"/>
                    <a:pt x="1188" y="165"/>
                    <a:pt x="1199" y="158"/>
                  </a:cubicBezTo>
                  <a:cubicBezTo>
                    <a:pt x="1233" y="142"/>
                    <a:pt x="1262" y="119"/>
                    <a:pt x="1290" y="97"/>
                  </a:cubicBezTo>
                  <a:lnTo>
                    <a:pt x="1296" y="97"/>
                  </a:lnTo>
                  <a:lnTo>
                    <a:pt x="1296" y="102"/>
                  </a:lnTo>
                  <a:lnTo>
                    <a:pt x="1290" y="181"/>
                  </a:lnTo>
                  <a:cubicBezTo>
                    <a:pt x="1285" y="239"/>
                    <a:pt x="1280" y="289"/>
                    <a:pt x="1273" y="346"/>
                  </a:cubicBezTo>
                  <a:cubicBezTo>
                    <a:pt x="1262" y="483"/>
                    <a:pt x="1251" y="601"/>
                    <a:pt x="1233" y="721"/>
                  </a:cubicBezTo>
                  <a:cubicBezTo>
                    <a:pt x="1222" y="835"/>
                    <a:pt x="1204" y="937"/>
                    <a:pt x="1188" y="1039"/>
                  </a:cubicBezTo>
                  <a:cubicBezTo>
                    <a:pt x="1159" y="1188"/>
                    <a:pt x="1125" y="1330"/>
                    <a:pt x="1086" y="1466"/>
                  </a:cubicBezTo>
                  <a:cubicBezTo>
                    <a:pt x="1018" y="1687"/>
                    <a:pt x="939" y="1881"/>
                    <a:pt x="836" y="2046"/>
                  </a:cubicBezTo>
                  <a:cubicBezTo>
                    <a:pt x="784" y="2136"/>
                    <a:pt x="734" y="2198"/>
                    <a:pt x="682" y="2256"/>
                  </a:cubicBezTo>
                  <a:cubicBezTo>
                    <a:pt x="677" y="2261"/>
                    <a:pt x="671" y="2267"/>
                    <a:pt x="666" y="2267"/>
                  </a:cubicBezTo>
                  <a:cubicBezTo>
                    <a:pt x="666" y="2272"/>
                    <a:pt x="659" y="2279"/>
                    <a:pt x="654" y="2279"/>
                  </a:cubicBezTo>
                  <a:cubicBezTo>
                    <a:pt x="609" y="2318"/>
                    <a:pt x="564" y="2353"/>
                    <a:pt x="512" y="2387"/>
                  </a:cubicBezTo>
                  <a:cubicBezTo>
                    <a:pt x="449" y="2415"/>
                    <a:pt x="386" y="2443"/>
                    <a:pt x="318" y="2460"/>
                  </a:cubicBezTo>
                  <a:cubicBezTo>
                    <a:pt x="302" y="2466"/>
                    <a:pt x="279" y="2471"/>
                    <a:pt x="262" y="2471"/>
                  </a:cubicBezTo>
                  <a:cubicBezTo>
                    <a:pt x="216" y="2483"/>
                    <a:pt x="171" y="2483"/>
                    <a:pt x="131" y="2483"/>
                  </a:cubicBezTo>
                  <a:cubicBezTo>
                    <a:pt x="97" y="2483"/>
                    <a:pt x="63" y="2477"/>
                    <a:pt x="29" y="2471"/>
                  </a:cubicBezTo>
                  <a:cubicBezTo>
                    <a:pt x="18" y="2471"/>
                    <a:pt x="6" y="2466"/>
                    <a:pt x="0" y="2466"/>
                  </a:cubicBezTo>
                  <a:cubicBezTo>
                    <a:pt x="63" y="2489"/>
                    <a:pt x="131" y="2505"/>
                    <a:pt x="199" y="2505"/>
                  </a:cubicBezTo>
                  <a:lnTo>
                    <a:pt x="216" y="2505"/>
                  </a:lnTo>
                  <a:cubicBezTo>
                    <a:pt x="302" y="2505"/>
                    <a:pt x="386" y="2489"/>
                    <a:pt x="467" y="2449"/>
                  </a:cubicBezTo>
                  <a:cubicBezTo>
                    <a:pt x="551" y="2408"/>
                    <a:pt x="632" y="2358"/>
                    <a:pt x="693" y="2295"/>
                  </a:cubicBezTo>
                  <a:cubicBezTo>
                    <a:pt x="774" y="2222"/>
                    <a:pt x="842" y="2143"/>
                    <a:pt x="898" y="2062"/>
                  </a:cubicBezTo>
                  <a:cubicBezTo>
                    <a:pt x="960" y="1965"/>
                    <a:pt x="1018" y="1870"/>
                    <a:pt x="1063" y="1767"/>
                  </a:cubicBezTo>
                  <a:cubicBezTo>
                    <a:pt x="1154" y="1585"/>
                    <a:pt x="1222" y="1386"/>
                    <a:pt x="1273" y="1188"/>
                  </a:cubicBezTo>
                  <a:cubicBezTo>
                    <a:pt x="1296" y="1113"/>
                    <a:pt x="1314" y="1034"/>
                    <a:pt x="1330" y="960"/>
                  </a:cubicBezTo>
                  <a:cubicBezTo>
                    <a:pt x="1335" y="915"/>
                    <a:pt x="1314" y="869"/>
                    <a:pt x="1280" y="847"/>
                  </a:cubicBezTo>
                  <a:cubicBezTo>
                    <a:pt x="1290" y="801"/>
                    <a:pt x="1307" y="756"/>
                    <a:pt x="1319" y="711"/>
                  </a:cubicBezTo>
                  <a:cubicBezTo>
                    <a:pt x="1375" y="528"/>
                    <a:pt x="1421" y="341"/>
                    <a:pt x="1455" y="153"/>
                  </a:cubicBezTo>
                  <a:cubicBezTo>
                    <a:pt x="1466" y="79"/>
                    <a:pt x="1404" y="11"/>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6" name="Google Shape;3264;p40"/>
            <p:cNvSpPr>
              <a:spLocks noChangeArrowheads="1"/>
            </p:cNvSpPr>
            <p:nvPr/>
          </p:nvSpPr>
          <p:spPr bwMode="auto">
            <a:xfrm>
              <a:off x="5965413" y="3409512"/>
              <a:ext cx="91350" cy="131412"/>
            </a:xfrm>
            <a:custGeom>
              <a:avLst/>
              <a:gdLst>
                <a:gd name="T0" fmla="*/ 0 w 1660"/>
                <a:gd name="T1" fmla="*/ 0 h 2388"/>
                <a:gd name="T2" fmla="*/ 1660 w 1660"/>
                <a:gd name="T3" fmla="*/ 2388 h 2388"/>
              </a:gdLst>
              <a:ahLst/>
              <a:cxnLst/>
              <a:rect l="T0" t="T1" r="T2" b="T3"/>
              <a:pathLst>
                <a:path w="1660" h="2388" extrusionOk="0">
                  <a:moveTo>
                    <a:pt x="1654" y="1"/>
                  </a:moveTo>
                  <a:cubicBezTo>
                    <a:pt x="1626" y="23"/>
                    <a:pt x="1597" y="46"/>
                    <a:pt x="1563" y="62"/>
                  </a:cubicBezTo>
                  <a:cubicBezTo>
                    <a:pt x="1552" y="69"/>
                    <a:pt x="1547" y="80"/>
                    <a:pt x="1534" y="85"/>
                  </a:cubicBezTo>
                  <a:cubicBezTo>
                    <a:pt x="1523" y="137"/>
                    <a:pt x="1513" y="188"/>
                    <a:pt x="1500" y="233"/>
                  </a:cubicBezTo>
                  <a:cubicBezTo>
                    <a:pt x="1500" y="240"/>
                    <a:pt x="1495" y="245"/>
                    <a:pt x="1495" y="250"/>
                  </a:cubicBezTo>
                  <a:lnTo>
                    <a:pt x="1496" y="248"/>
                  </a:lnTo>
                  <a:cubicBezTo>
                    <a:pt x="1495" y="253"/>
                    <a:pt x="1495" y="260"/>
                    <a:pt x="1495" y="267"/>
                  </a:cubicBezTo>
                  <a:lnTo>
                    <a:pt x="1495" y="250"/>
                  </a:lnTo>
                  <a:cubicBezTo>
                    <a:pt x="1398" y="631"/>
                    <a:pt x="1262" y="1011"/>
                    <a:pt x="1075" y="1358"/>
                  </a:cubicBezTo>
                  <a:cubicBezTo>
                    <a:pt x="989" y="1512"/>
                    <a:pt x="893" y="1659"/>
                    <a:pt x="768" y="1785"/>
                  </a:cubicBezTo>
                  <a:cubicBezTo>
                    <a:pt x="716" y="1835"/>
                    <a:pt x="660" y="1887"/>
                    <a:pt x="598" y="1926"/>
                  </a:cubicBezTo>
                  <a:cubicBezTo>
                    <a:pt x="558" y="1950"/>
                    <a:pt x="512" y="1966"/>
                    <a:pt x="467" y="1984"/>
                  </a:cubicBezTo>
                  <a:cubicBezTo>
                    <a:pt x="427" y="1989"/>
                    <a:pt x="387" y="1995"/>
                    <a:pt x="353" y="2000"/>
                  </a:cubicBezTo>
                  <a:cubicBezTo>
                    <a:pt x="262" y="1995"/>
                    <a:pt x="183" y="1971"/>
                    <a:pt x="97" y="1966"/>
                  </a:cubicBezTo>
                  <a:cubicBezTo>
                    <a:pt x="81" y="1955"/>
                    <a:pt x="63" y="1950"/>
                    <a:pt x="47" y="1950"/>
                  </a:cubicBezTo>
                  <a:lnTo>
                    <a:pt x="29" y="1950"/>
                  </a:lnTo>
                  <a:cubicBezTo>
                    <a:pt x="18" y="1950"/>
                    <a:pt x="12" y="1955"/>
                    <a:pt x="0" y="1955"/>
                  </a:cubicBezTo>
                  <a:lnTo>
                    <a:pt x="0" y="1961"/>
                  </a:lnTo>
                  <a:cubicBezTo>
                    <a:pt x="7" y="1978"/>
                    <a:pt x="12" y="1995"/>
                    <a:pt x="12" y="2012"/>
                  </a:cubicBezTo>
                  <a:cubicBezTo>
                    <a:pt x="18" y="2023"/>
                    <a:pt x="18" y="2034"/>
                    <a:pt x="23" y="2040"/>
                  </a:cubicBezTo>
                  <a:cubicBezTo>
                    <a:pt x="29" y="2068"/>
                    <a:pt x="41" y="2097"/>
                    <a:pt x="52" y="2126"/>
                  </a:cubicBezTo>
                  <a:cubicBezTo>
                    <a:pt x="57" y="2131"/>
                    <a:pt x="57" y="2137"/>
                    <a:pt x="63" y="2142"/>
                  </a:cubicBezTo>
                  <a:cubicBezTo>
                    <a:pt x="68" y="2154"/>
                    <a:pt x="68" y="2160"/>
                    <a:pt x="75" y="2165"/>
                  </a:cubicBezTo>
                  <a:cubicBezTo>
                    <a:pt x="92" y="2188"/>
                    <a:pt x="109" y="2217"/>
                    <a:pt x="131" y="2239"/>
                  </a:cubicBezTo>
                  <a:cubicBezTo>
                    <a:pt x="137" y="2244"/>
                    <a:pt x="137" y="2244"/>
                    <a:pt x="143" y="2251"/>
                  </a:cubicBezTo>
                  <a:cubicBezTo>
                    <a:pt x="212" y="2302"/>
                    <a:pt x="285" y="2341"/>
                    <a:pt x="364" y="2370"/>
                  </a:cubicBezTo>
                  <a:cubicBezTo>
                    <a:pt x="370" y="2370"/>
                    <a:pt x="382" y="2375"/>
                    <a:pt x="393" y="2375"/>
                  </a:cubicBezTo>
                  <a:cubicBezTo>
                    <a:pt x="427" y="2381"/>
                    <a:pt x="461" y="2387"/>
                    <a:pt x="495" y="2387"/>
                  </a:cubicBezTo>
                  <a:cubicBezTo>
                    <a:pt x="535" y="2387"/>
                    <a:pt x="580" y="2387"/>
                    <a:pt x="626" y="2375"/>
                  </a:cubicBezTo>
                  <a:cubicBezTo>
                    <a:pt x="643" y="2375"/>
                    <a:pt x="666" y="2370"/>
                    <a:pt x="682" y="2364"/>
                  </a:cubicBezTo>
                  <a:cubicBezTo>
                    <a:pt x="750" y="2347"/>
                    <a:pt x="813" y="2319"/>
                    <a:pt x="876" y="2291"/>
                  </a:cubicBezTo>
                  <a:cubicBezTo>
                    <a:pt x="928" y="2257"/>
                    <a:pt x="973" y="2222"/>
                    <a:pt x="1018" y="2183"/>
                  </a:cubicBezTo>
                  <a:cubicBezTo>
                    <a:pt x="1023" y="2183"/>
                    <a:pt x="1030" y="2176"/>
                    <a:pt x="1030" y="2171"/>
                  </a:cubicBezTo>
                  <a:cubicBezTo>
                    <a:pt x="1035" y="2171"/>
                    <a:pt x="1041" y="2165"/>
                    <a:pt x="1046" y="2160"/>
                  </a:cubicBezTo>
                  <a:cubicBezTo>
                    <a:pt x="1098" y="2102"/>
                    <a:pt x="1148" y="2040"/>
                    <a:pt x="1200" y="1950"/>
                  </a:cubicBezTo>
                  <a:cubicBezTo>
                    <a:pt x="1303" y="1785"/>
                    <a:pt x="1382" y="1591"/>
                    <a:pt x="1450" y="1370"/>
                  </a:cubicBezTo>
                  <a:cubicBezTo>
                    <a:pt x="1489" y="1234"/>
                    <a:pt x="1523" y="1092"/>
                    <a:pt x="1552" y="943"/>
                  </a:cubicBezTo>
                  <a:cubicBezTo>
                    <a:pt x="1568" y="841"/>
                    <a:pt x="1586" y="739"/>
                    <a:pt x="1597" y="625"/>
                  </a:cubicBezTo>
                  <a:cubicBezTo>
                    <a:pt x="1615" y="505"/>
                    <a:pt x="1626" y="387"/>
                    <a:pt x="1637" y="250"/>
                  </a:cubicBezTo>
                  <a:cubicBezTo>
                    <a:pt x="1644" y="193"/>
                    <a:pt x="1649" y="143"/>
                    <a:pt x="1654" y="85"/>
                  </a:cubicBezTo>
                  <a:lnTo>
                    <a:pt x="1660" y="6"/>
                  </a:lnTo>
                  <a:lnTo>
                    <a:pt x="1660"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7" name="Google Shape;3265;p40"/>
            <p:cNvSpPr>
              <a:spLocks noChangeArrowheads="1"/>
            </p:cNvSpPr>
            <p:nvPr/>
          </p:nvSpPr>
          <p:spPr bwMode="auto">
            <a:xfrm>
              <a:off x="6404789" y="3568992"/>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8" name="Google Shape;3266;p40"/>
            <p:cNvSpPr>
              <a:spLocks noChangeArrowheads="1"/>
            </p:cNvSpPr>
            <p:nvPr/>
          </p:nvSpPr>
          <p:spPr bwMode="auto">
            <a:xfrm>
              <a:off x="6414805" y="3580549"/>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59" name="Google Shape;3267;p40"/>
            <p:cNvSpPr>
              <a:spLocks noChangeArrowheads="1"/>
            </p:cNvSpPr>
            <p:nvPr/>
          </p:nvSpPr>
          <p:spPr bwMode="auto">
            <a:xfrm>
              <a:off x="6415080" y="3686814"/>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0" name="Google Shape;3268;p40"/>
            <p:cNvSpPr>
              <a:spLocks noChangeArrowheads="1"/>
            </p:cNvSpPr>
            <p:nvPr/>
          </p:nvSpPr>
          <p:spPr bwMode="auto">
            <a:xfrm>
              <a:off x="6410457" y="3574661"/>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1" name="Google Shape;3269;p40"/>
            <p:cNvSpPr>
              <a:spLocks noChangeArrowheads="1"/>
            </p:cNvSpPr>
            <p:nvPr/>
          </p:nvSpPr>
          <p:spPr bwMode="auto">
            <a:xfrm>
              <a:off x="6415410" y="3580549"/>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2" name="Google Shape;3270;p40"/>
            <p:cNvSpPr>
              <a:spLocks noChangeArrowheads="1"/>
            </p:cNvSpPr>
            <p:nvPr/>
          </p:nvSpPr>
          <p:spPr bwMode="auto">
            <a:xfrm>
              <a:off x="6436708" y="3295103"/>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3" name="Google Shape;3271;p40"/>
            <p:cNvSpPr>
              <a:spLocks noChangeArrowheads="1"/>
            </p:cNvSpPr>
            <p:nvPr/>
          </p:nvSpPr>
          <p:spPr bwMode="auto">
            <a:xfrm>
              <a:off x="6450136" y="3308530"/>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4" name="Google Shape;3272;p40"/>
            <p:cNvSpPr>
              <a:spLocks noChangeArrowheads="1"/>
            </p:cNvSpPr>
            <p:nvPr/>
          </p:nvSpPr>
          <p:spPr bwMode="auto">
            <a:xfrm>
              <a:off x="6522668" y="3316620"/>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5" name="Google Shape;3273;p40"/>
            <p:cNvSpPr>
              <a:spLocks noChangeArrowheads="1"/>
            </p:cNvSpPr>
            <p:nvPr/>
          </p:nvSpPr>
          <p:spPr bwMode="auto">
            <a:xfrm>
              <a:off x="6443256" y="3300331"/>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6" name="Google Shape;3274;p40"/>
            <p:cNvSpPr>
              <a:spLocks noChangeArrowheads="1"/>
            </p:cNvSpPr>
            <p:nvPr/>
          </p:nvSpPr>
          <p:spPr bwMode="auto">
            <a:xfrm>
              <a:off x="6453878" y="3308530"/>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7" name="Google Shape;3275;p40"/>
            <p:cNvSpPr>
              <a:spLocks noChangeArrowheads="1"/>
            </p:cNvSpPr>
            <p:nvPr/>
          </p:nvSpPr>
          <p:spPr bwMode="auto">
            <a:xfrm>
              <a:off x="6259064" y="3463553"/>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8" name="Google Shape;3276;p40"/>
            <p:cNvSpPr>
              <a:spLocks noChangeArrowheads="1"/>
            </p:cNvSpPr>
            <p:nvPr/>
          </p:nvSpPr>
          <p:spPr bwMode="auto">
            <a:xfrm>
              <a:off x="6272822" y="3477090"/>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69" name="Google Shape;3277;p40"/>
            <p:cNvSpPr>
              <a:spLocks noChangeArrowheads="1"/>
            </p:cNvSpPr>
            <p:nvPr/>
          </p:nvSpPr>
          <p:spPr bwMode="auto">
            <a:xfrm>
              <a:off x="6292249" y="3477090"/>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0" name="Google Shape;3278;p40"/>
            <p:cNvSpPr>
              <a:spLocks noChangeArrowheads="1"/>
            </p:cNvSpPr>
            <p:nvPr/>
          </p:nvSpPr>
          <p:spPr bwMode="auto">
            <a:xfrm>
              <a:off x="6265613" y="3468616"/>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1" name="Google Shape;3279;p40"/>
            <p:cNvSpPr>
              <a:spLocks noChangeArrowheads="1"/>
            </p:cNvSpPr>
            <p:nvPr/>
          </p:nvSpPr>
          <p:spPr bwMode="auto">
            <a:xfrm>
              <a:off x="6276564" y="3477090"/>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2" name="Google Shape;3280;p40"/>
            <p:cNvSpPr>
              <a:spLocks noChangeArrowheads="1"/>
            </p:cNvSpPr>
            <p:nvPr/>
          </p:nvSpPr>
          <p:spPr bwMode="auto">
            <a:xfrm>
              <a:off x="6165840" y="3274466"/>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3" name="Google Shape;3281;p40"/>
            <p:cNvSpPr>
              <a:spLocks noChangeArrowheads="1"/>
            </p:cNvSpPr>
            <p:nvPr/>
          </p:nvSpPr>
          <p:spPr bwMode="auto">
            <a:xfrm>
              <a:off x="6180589" y="3289765"/>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4" name="Google Shape;3282;p40"/>
            <p:cNvSpPr>
              <a:spLocks noChangeArrowheads="1"/>
            </p:cNvSpPr>
            <p:nvPr/>
          </p:nvSpPr>
          <p:spPr bwMode="auto">
            <a:xfrm>
              <a:off x="6174040" y="3285307"/>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5" name="Google Shape;3283;p40"/>
            <p:cNvSpPr>
              <a:spLocks noChangeArrowheads="1"/>
            </p:cNvSpPr>
            <p:nvPr/>
          </p:nvSpPr>
          <p:spPr bwMode="auto">
            <a:xfrm>
              <a:off x="6181524" y="3289765"/>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6" name="Google Shape;3284;p40"/>
            <p:cNvSpPr>
              <a:spLocks noChangeArrowheads="1"/>
            </p:cNvSpPr>
            <p:nvPr/>
          </p:nvSpPr>
          <p:spPr bwMode="auto">
            <a:xfrm>
              <a:off x="6750518" y="2718837"/>
              <a:ext cx="110170" cy="149351"/>
            </a:xfrm>
            <a:custGeom>
              <a:avLst/>
              <a:gdLst>
                <a:gd name="T0" fmla="*/ 0 w 2002"/>
                <a:gd name="T1" fmla="*/ 0 h 2714"/>
                <a:gd name="T2" fmla="*/ 2002 w 2002"/>
                <a:gd name="T3" fmla="*/ 2714 h 2714"/>
              </a:gdLst>
              <a:ahLst/>
              <a:cxnLst/>
              <a:rect l="T0" t="T1" r="T2" b="T3"/>
              <a:pathLst>
                <a:path w="2002" h="2714" extrusionOk="0">
                  <a:moveTo>
                    <a:pt x="1820" y="171"/>
                  </a:moveTo>
                  <a:lnTo>
                    <a:pt x="1813" y="250"/>
                  </a:lnTo>
                  <a:cubicBezTo>
                    <a:pt x="1808" y="307"/>
                    <a:pt x="1802" y="365"/>
                    <a:pt x="1797" y="421"/>
                  </a:cubicBezTo>
                  <a:cubicBezTo>
                    <a:pt x="1786" y="552"/>
                    <a:pt x="1773" y="677"/>
                    <a:pt x="1757" y="796"/>
                  </a:cubicBezTo>
                  <a:cubicBezTo>
                    <a:pt x="1723" y="1068"/>
                    <a:pt x="1677" y="1312"/>
                    <a:pt x="1608" y="1535"/>
                  </a:cubicBezTo>
                  <a:cubicBezTo>
                    <a:pt x="1547" y="1763"/>
                    <a:pt x="1461" y="1955"/>
                    <a:pt x="1359" y="2120"/>
                  </a:cubicBezTo>
                  <a:cubicBezTo>
                    <a:pt x="1302" y="2217"/>
                    <a:pt x="1251" y="2285"/>
                    <a:pt x="1188" y="2342"/>
                  </a:cubicBezTo>
                  <a:cubicBezTo>
                    <a:pt x="1138" y="2387"/>
                    <a:pt x="1086" y="2421"/>
                    <a:pt x="1036" y="2455"/>
                  </a:cubicBezTo>
                  <a:cubicBezTo>
                    <a:pt x="973" y="2489"/>
                    <a:pt x="910" y="2518"/>
                    <a:pt x="842" y="2534"/>
                  </a:cubicBezTo>
                  <a:cubicBezTo>
                    <a:pt x="779" y="2547"/>
                    <a:pt x="717" y="2558"/>
                    <a:pt x="654" y="2558"/>
                  </a:cubicBezTo>
                  <a:cubicBezTo>
                    <a:pt x="603" y="2558"/>
                    <a:pt x="546" y="2547"/>
                    <a:pt x="496" y="2529"/>
                  </a:cubicBezTo>
                  <a:cubicBezTo>
                    <a:pt x="456" y="2518"/>
                    <a:pt x="415" y="2500"/>
                    <a:pt x="388" y="2484"/>
                  </a:cubicBezTo>
                  <a:cubicBezTo>
                    <a:pt x="347" y="2461"/>
                    <a:pt x="320" y="2438"/>
                    <a:pt x="291" y="2403"/>
                  </a:cubicBezTo>
                  <a:cubicBezTo>
                    <a:pt x="262" y="2376"/>
                    <a:pt x="239" y="2348"/>
                    <a:pt x="223" y="2313"/>
                  </a:cubicBezTo>
                  <a:cubicBezTo>
                    <a:pt x="200" y="2274"/>
                    <a:pt x="183" y="2228"/>
                    <a:pt x="171" y="2183"/>
                  </a:cubicBezTo>
                  <a:cubicBezTo>
                    <a:pt x="160" y="2120"/>
                    <a:pt x="149" y="2057"/>
                    <a:pt x="149" y="1983"/>
                  </a:cubicBezTo>
                  <a:cubicBezTo>
                    <a:pt x="155" y="1899"/>
                    <a:pt x="166" y="1813"/>
                    <a:pt x="194" y="1728"/>
                  </a:cubicBezTo>
                  <a:cubicBezTo>
                    <a:pt x="223" y="1619"/>
                    <a:pt x="268" y="1517"/>
                    <a:pt x="331" y="1415"/>
                  </a:cubicBezTo>
                  <a:cubicBezTo>
                    <a:pt x="415" y="1278"/>
                    <a:pt x="530" y="1149"/>
                    <a:pt x="672" y="1006"/>
                  </a:cubicBezTo>
                  <a:cubicBezTo>
                    <a:pt x="831" y="853"/>
                    <a:pt x="1018" y="706"/>
                    <a:pt x="1280" y="528"/>
                  </a:cubicBezTo>
                  <a:cubicBezTo>
                    <a:pt x="1377" y="460"/>
                    <a:pt x="1472" y="399"/>
                    <a:pt x="1574" y="331"/>
                  </a:cubicBezTo>
                  <a:lnTo>
                    <a:pt x="1626" y="296"/>
                  </a:lnTo>
                  <a:cubicBezTo>
                    <a:pt x="1689" y="256"/>
                    <a:pt x="1752" y="211"/>
                    <a:pt x="1813" y="171"/>
                  </a:cubicBezTo>
                  <a:close/>
                  <a:moveTo>
                    <a:pt x="1915" y="1"/>
                  </a:moveTo>
                  <a:cubicBezTo>
                    <a:pt x="1888" y="1"/>
                    <a:pt x="1859" y="17"/>
                    <a:pt x="1842" y="40"/>
                  </a:cubicBezTo>
                  <a:cubicBezTo>
                    <a:pt x="1831" y="40"/>
                    <a:pt x="1820" y="40"/>
                    <a:pt x="1808" y="51"/>
                  </a:cubicBezTo>
                  <a:cubicBezTo>
                    <a:pt x="1621" y="176"/>
                    <a:pt x="1427" y="296"/>
                    <a:pt x="1233" y="426"/>
                  </a:cubicBezTo>
                  <a:cubicBezTo>
                    <a:pt x="1029" y="569"/>
                    <a:pt x="824" y="717"/>
                    <a:pt x="637" y="882"/>
                  </a:cubicBezTo>
                  <a:cubicBezTo>
                    <a:pt x="456" y="1047"/>
                    <a:pt x="291" y="1228"/>
                    <a:pt x="171" y="1438"/>
                  </a:cubicBezTo>
                  <a:cubicBezTo>
                    <a:pt x="58" y="1643"/>
                    <a:pt x="1" y="1876"/>
                    <a:pt x="18" y="2109"/>
                  </a:cubicBezTo>
                  <a:cubicBezTo>
                    <a:pt x="35" y="2301"/>
                    <a:pt x="126" y="2489"/>
                    <a:pt x="291" y="2603"/>
                  </a:cubicBezTo>
                  <a:cubicBezTo>
                    <a:pt x="403" y="2678"/>
                    <a:pt x="540" y="2713"/>
                    <a:pt x="677" y="2713"/>
                  </a:cubicBezTo>
                  <a:cubicBezTo>
                    <a:pt x="727" y="2713"/>
                    <a:pt x="776" y="2708"/>
                    <a:pt x="824" y="2699"/>
                  </a:cubicBezTo>
                  <a:cubicBezTo>
                    <a:pt x="921" y="2683"/>
                    <a:pt x="1012" y="2654"/>
                    <a:pt x="1097" y="2608"/>
                  </a:cubicBezTo>
                  <a:cubicBezTo>
                    <a:pt x="1194" y="2558"/>
                    <a:pt x="1274" y="2495"/>
                    <a:pt x="1348" y="2416"/>
                  </a:cubicBezTo>
                  <a:cubicBezTo>
                    <a:pt x="1388" y="2382"/>
                    <a:pt x="1422" y="2335"/>
                    <a:pt x="1450" y="2290"/>
                  </a:cubicBezTo>
                  <a:cubicBezTo>
                    <a:pt x="1490" y="2233"/>
                    <a:pt x="1529" y="2172"/>
                    <a:pt x="1563" y="2103"/>
                  </a:cubicBezTo>
                  <a:cubicBezTo>
                    <a:pt x="1632" y="1983"/>
                    <a:pt x="1689" y="1853"/>
                    <a:pt x="1734" y="1722"/>
                  </a:cubicBezTo>
                  <a:cubicBezTo>
                    <a:pt x="1825" y="1456"/>
                    <a:pt x="1881" y="1183"/>
                    <a:pt x="1922" y="910"/>
                  </a:cubicBezTo>
                  <a:cubicBezTo>
                    <a:pt x="1944" y="774"/>
                    <a:pt x="1956" y="637"/>
                    <a:pt x="1973" y="494"/>
                  </a:cubicBezTo>
                  <a:cubicBezTo>
                    <a:pt x="1983" y="365"/>
                    <a:pt x="1996" y="234"/>
                    <a:pt x="2001" y="108"/>
                  </a:cubicBezTo>
                  <a:cubicBezTo>
                    <a:pt x="2001" y="80"/>
                    <a:pt x="2001" y="58"/>
                    <a:pt x="1983" y="40"/>
                  </a:cubicBezTo>
                  <a:cubicBezTo>
                    <a:pt x="1973" y="24"/>
                    <a:pt x="1949" y="6"/>
                    <a:pt x="1928" y="6"/>
                  </a:cubicBezTo>
                  <a:cubicBezTo>
                    <a:pt x="1922" y="6"/>
                    <a:pt x="1915" y="1"/>
                    <a:pt x="1915"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7" name="Google Shape;3285;p40"/>
            <p:cNvSpPr>
              <a:spLocks noChangeArrowheads="1"/>
            </p:cNvSpPr>
            <p:nvPr/>
          </p:nvSpPr>
          <p:spPr bwMode="auto">
            <a:xfrm>
              <a:off x="6758718" y="2728248"/>
              <a:ext cx="91955" cy="131357"/>
            </a:xfrm>
            <a:custGeom>
              <a:avLst/>
              <a:gdLst>
                <a:gd name="T0" fmla="*/ 0 w 1671"/>
                <a:gd name="T1" fmla="*/ 0 h 2387"/>
                <a:gd name="T2" fmla="*/ 1671 w 1671"/>
                <a:gd name="T3" fmla="*/ 2387 h 2387"/>
              </a:gdLst>
              <a:ahLst/>
              <a:cxnLst/>
              <a:rect l="T0" t="T1" r="T2" b="T3"/>
              <a:pathLst>
                <a:path w="1671" h="2387" extrusionOk="0">
                  <a:moveTo>
                    <a:pt x="1664" y="0"/>
                  </a:moveTo>
                  <a:cubicBezTo>
                    <a:pt x="1603" y="40"/>
                    <a:pt x="1540" y="85"/>
                    <a:pt x="1477" y="125"/>
                  </a:cubicBezTo>
                  <a:lnTo>
                    <a:pt x="1425" y="160"/>
                  </a:lnTo>
                  <a:cubicBezTo>
                    <a:pt x="1323" y="228"/>
                    <a:pt x="1228" y="289"/>
                    <a:pt x="1131" y="357"/>
                  </a:cubicBezTo>
                  <a:cubicBezTo>
                    <a:pt x="869" y="535"/>
                    <a:pt x="682" y="682"/>
                    <a:pt x="523" y="835"/>
                  </a:cubicBezTo>
                  <a:cubicBezTo>
                    <a:pt x="381" y="978"/>
                    <a:pt x="266" y="1107"/>
                    <a:pt x="182" y="1244"/>
                  </a:cubicBezTo>
                  <a:cubicBezTo>
                    <a:pt x="119" y="1346"/>
                    <a:pt x="74" y="1448"/>
                    <a:pt x="45" y="1557"/>
                  </a:cubicBezTo>
                  <a:cubicBezTo>
                    <a:pt x="17" y="1642"/>
                    <a:pt x="6" y="1728"/>
                    <a:pt x="0" y="1812"/>
                  </a:cubicBezTo>
                  <a:cubicBezTo>
                    <a:pt x="0" y="1886"/>
                    <a:pt x="11" y="1949"/>
                    <a:pt x="22" y="2012"/>
                  </a:cubicBezTo>
                  <a:cubicBezTo>
                    <a:pt x="34" y="2057"/>
                    <a:pt x="51" y="2103"/>
                    <a:pt x="74" y="2142"/>
                  </a:cubicBezTo>
                  <a:cubicBezTo>
                    <a:pt x="90" y="2177"/>
                    <a:pt x="113" y="2205"/>
                    <a:pt x="142" y="2232"/>
                  </a:cubicBezTo>
                  <a:cubicBezTo>
                    <a:pt x="171" y="2267"/>
                    <a:pt x="198" y="2290"/>
                    <a:pt x="232" y="2313"/>
                  </a:cubicBezTo>
                  <a:cubicBezTo>
                    <a:pt x="266" y="2329"/>
                    <a:pt x="307" y="2347"/>
                    <a:pt x="347" y="2363"/>
                  </a:cubicBezTo>
                  <a:cubicBezTo>
                    <a:pt x="397" y="2376"/>
                    <a:pt x="454" y="2381"/>
                    <a:pt x="505" y="2387"/>
                  </a:cubicBezTo>
                  <a:cubicBezTo>
                    <a:pt x="568" y="2387"/>
                    <a:pt x="630" y="2376"/>
                    <a:pt x="693" y="2363"/>
                  </a:cubicBezTo>
                  <a:cubicBezTo>
                    <a:pt x="761" y="2347"/>
                    <a:pt x="824" y="2318"/>
                    <a:pt x="887" y="2284"/>
                  </a:cubicBezTo>
                  <a:cubicBezTo>
                    <a:pt x="937" y="2256"/>
                    <a:pt x="989" y="2216"/>
                    <a:pt x="1039" y="2171"/>
                  </a:cubicBezTo>
                  <a:cubicBezTo>
                    <a:pt x="1102" y="2114"/>
                    <a:pt x="1153" y="2046"/>
                    <a:pt x="1210" y="1949"/>
                  </a:cubicBezTo>
                  <a:cubicBezTo>
                    <a:pt x="1312" y="1778"/>
                    <a:pt x="1391" y="1592"/>
                    <a:pt x="1459" y="1364"/>
                  </a:cubicBezTo>
                  <a:cubicBezTo>
                    <a:pt x="1528" y="1141"/>
                    <a:pt x="1574" y="897"/>
                    <a:pt x="1608" y="625"/>
                  </a:cubicBezTo>
                  <a:cubicBezTo>
                    <a:pt x="1624" y="506"/>
                    <a:pt x="1637" y="381"/>
                    <a:pt x="1648" y="250"/>
                  </a:cubicBezTo>
                  <a:cubicBezTo>
                    <a:pt x="1653" y="194"/>
                    <a:pt x="1659" y="136"/>
                    <a:pt x="1664" y="79"/>
                  </a:cubicBezTo>
                  <a:lnTo>
                    <a:pt x="1671"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8" name="Google Shape;3286;p40"/>
            <p:cNvSpPr>
              <a:spLocks noChangeArrowheads="1"/>
            </p:cNvSpPr>
            <p:nvPr/>
          </p:nvSpPr>
          <p:spPr bwMode="auto">
            <a:xfrm>
              <a:off x="6780565" y="2858947"/>
              <a:ext cx="5943" cy="660"/>
            </a:xfrm>
            <a:custGeom>
              <a:avLst/>
              <a:gdLst>
                <a:gd name="T0" fmla="*/ 0 w 108"/>
                <a:gd name="T1" fmla="*/ 0 h 12"/>
                <a:gd name="T2" fmla="*/ 108 w 108"/>
                <a:gd name="T3" fmla="*/ 12 h 12"/>
              </a:gdLst>
              <a:ahLst/>
              <a:cxnLst/>
              <a:rect l="T0" t="T1" r="T2" b="T3"/>
              <a:pathLst>
                <a:path w="108" h="12" extrusionOk="0">
                  <a:moveTo>
                    <a:pt x="0" y="1"/>
                  </a:moveTo>
                  <a:cubicBezTo>
                    <a:pt x="34" y="6"/>
                    <a:pt x="68" y="12"/>
                    <a:pt x="108" y="12"/>
                  </a:cubicBezTo>
                  <a:cubicBezTo>
                    <a:pt x="74" y="12"/>
                    <a:pt x="34" y="6"/>
                    <a:pt x="0"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79" name="Google Shape;3287;p40"/>
            <p:cNvSpPr>
              <a:spLocks noChangeArrowheads="1"/>
            </p:cNvSpPr>
            <p:nvPr/>
          </p:nvSpPr>
          <p:spPr bwMode="auto">
            <a:xfrm>
              <a:off x="6779355" y="2722910"/>
              <a:ext cx="80729" cy="137960"/>
            </a:xfrm>
            <a:custGeom>
              <a:avLst/>
              <a:gdLst>
                <a:gd name="T0" fmla="*/ 0 w 1467"/>
                <a:gd name="T1" fmla="*/ 0 h 2507"/>
                <a:gd name="T2" fmla="*/ 1467 w 1467"/>
                <a:gd name="T3" fmla="*/ 2507 h 2507"/>
              </a:gdLst>
              <a:ahLst/>
              <a:cxnLst/>
              <a:rect l="T0" t="T1" r="T2" b="T3"/>
              <a:pathLst>
                <a:path w="1467" h="2507" extrusionOk="0">
                  <a:moveTo>
                    <a:pt x="1312" y="0"/>
                  </a:moveTo>
                  <a:cubicBezTo>
                    <a:pt x="1244" y="0"/>
                    <a:pt x="1187" y="52"/>
                    <a:pt x="1181" y="120"/>
                  </a:cubicBezTo>
                  <a:cubicBezTo>
                    <a:pt x="1176" y="142"/>
                    <a:pt x="1170" y="160"/>
                    <a:pt x="1170" y="176"/>
                  </a:cubicBezTo>
                  <a:cubicBezTo>
                    <a:pt x="1210" y="154"/>
                    <a:pt x="1249" y="126"/>
                    <a:pt x="1289" y="97"/>
                  </a:cubicBezTo>
                  <a:lnTo>
                    <a:pt x="1296" y="97"/>
                  </a:lnTo>
                  <a:lnTo>
                    <a:pt x="1289" y="176"/>
                  </a:lnTo>
                  <a:cubicBezTo>
                    <a:pt x="1284" y="233"/>
                    <a:pt x="1278" y="291"/>
                    <a:pt x="1273" y="347"/>
                  </a:cubicBezTo>
                  <a:cubicBezTo>
                    <a:pt x="1262" y="478"/>
                    <a:pt x="1249" y="603"/>
                    <a:pt x="1233" y="722"/>
                  </a:cubicBezTo>
                  <a:cubicBezTo>
                    <a:pt x="1221" y="818"/>
                    <a:pt x="1210" y="915"/>
                    <a:pt x="1194" y="1007"/>
                  </a:cubicBezTo>
                  <a:cubicBezTo>
                    <a:pt x="1165" y="1165"/>
                    <a:pt x="1131" y="1319"/>
                    <a:pt x="1084" y="1461"/>
                  </a:cubicBezTo>
                  <a:cubicBezTo>
                    <a:pt x="1016" y="1689"/>
                    <a:pt x="937" y="1875"/>
                    <a:pt x="835" y="2046"/>
                  </a:cubicBezTo>
                  <a:cubicBezTo>
                    <a:pt x="784" y="2132"/>
                    <a:pt x="733" y="2200"/>
                    <a:pt x="682" y="2250"/>
                  </a:cubicBezTo>
                  <a:cubicBezTo>
                    <a:pt x="675" y="2256"/>
                    <a:pt x="670" y="2261"/>
                    <a:pt x="664" y="2268"/>
                  </a:cubicBezTo>
                  <a:cubicBezTo>
                    <a:pt x="664" y="2274"/>
                    <a:pt x="659" y="2274"/>
                    <a:pt x="653" y="2279"/>
                  </a:cubicBezTo>
                  <a:cubicBezTo>
                    <a:pt x="607" y="2319"/>
                    <a:pt x="562" y="2353"/>
                    <a:pt x="512" y="2381"/>
                  </a:cubicBezTo>
                  <a:cubicBezTo>
                    <a:pt x="449" y="2415"/>
                    <a:pt x="386" y="2444"/>
                    <a:pt x="318" y="2460"/>
                  </a:cubicBezTo>
                  <a:cubicBezTo>
                    <a:pt x="300" y="2460"/>
                    <a:pt x="284" y="2466"/>
                    <a:pt x="266" y="2473"/>
                  </a:cubicBezTo>
                  <a:cubicBezTo>
                    <a:pt x="221" y="2478"/>
                    <a:pt x="176" y="2484"/>
                    <a:pt x="130" y="2484"/>
                  </a:cubicBezTo>
                  <a:cubicBezTo>
                    <a:pt x="90" y="2484"/>
                    <a:pt x="56" y="2478"/>
                    <a:pt x="22" y="2473"/>
                  </a:cubicBezTo>
                  <a:cubicBezTo>
                    <a:pt x="17" y="2466"/>
                    <a:pt x="6" y="2466"/>
                    <a:pt x="0" y="2466"/>
                  </a:cubicBezTo>
                  <a:cubicBezTo>
                    <a:pt x="62" y="2489"/>
                    <a:pt x="130" y="2500"/>
                    <a:pt x="198" y="2507"/>
                  </a:cubicBezTo>
                  <a:lnTo>
                    <a:pt x="216" y="2507"/>
                  </a:lnTo>
                  <a:cubicBezTo>
                    <a:pt x="300" y="2507"/>
                    <a:pt x="386" y="2484"/>
                    <a:pt x="465" y="2450"/>
                  </a:cubicBezTo>
                  <a:cubicBezTo>
                    <a:pt x="551" y="2410"/>
                    <a:pt x="630" y="2353"/>
                    <a:pt x="693" y="2290"/>
                  </a:cubicBezTo>
                  <a:cubicBezTo>
                    <a:pt x="772" y="2222"/>
                    <a:pt x="840" y="2143"/>
                    <a:pt x="898" y="2057"/>
                  </a:cubicBezTo>
                  <a:cubicBezTo>
                    <a:pt x="960" y="1967"/>
                    <a:pt x="1016" y="1870"/>
                    <a:pt x="1063" y="1768"/>
                  </a:cubicBezTo>
                  <a:cubicBezTo>
                    <a:pt x="1153" y="1579"/>
                    <a:pt x="1221" y="1387"/>
                    <a:pt x="1273" y="1188"/>
                  </a:cubicBezTo>
                  <a:cubicBezTo>
                    <a:pt x="1296" y="1109"/>
                    <a:pt x="1312" y="1034"/>
                    <a:pt x="1330" y="955"/>
                  </a:cubicBezTo>
                  <a:cubicBezTo>
                    <a:pt x="1335" y="915"/>
                    <a:pt x="1312" y="870"/>
                    <a:pt x="1278" y="842"/>
                  </a:cubicBezTo>
                  <a:cubicBezTo>
                    <a:pt x="1289" y="802"/>
                    <a:pt x="1307" y="756"/>
                    <a:pt x="1318" y="711"/>
                  </a:cubicBezTo>
                  <a:cubicBezTo>
                    <a:pt x="1375" y="529"/>
                    <a:pt x="1420" y="341"/>
                    <a:pt x="1454" y="154"/>
                  </a:cubicBezTo>
                  <a:cubicBezTo>
                    <a:pt x="1466" y="79"/>
                    <a:pt x="1404" y="6"/>
                    <a:pt x="1330"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0" name="Google Shape;3288;p40"/>
            <p:cNvSpPr>
              <a:spLocks noChangeArrowheads="1"/>
            </p:cNvSpPr>
            <p:nvPr/>
          </p:nvSpPr>
          <p:spPr bwMode="auto">
            <a:xfrm>
              <a:off x="6759323" y="2835778"/>
              <a:ext cx="7814" cy="16344"/>
            </a:xfrm>
            <a:custGeom>
              <a:avLst/>
              <a:gdLst>
                <a:gd name="T0" fmla="*/ 0 w 142"/>
                <a:gd name="T1" fmla="*/ 0 h 297"/>
                <a:gd name="T2" fmla="*/ 142 w 142"/>
                <a:gd name="T3" fmla="*/ 297 h 297"/>
              </a:gdLst>
              <a:ahLst/>
              <a:cxnLst/>
              <a:rect l="T0" t="T1" r="T2" b="T3"/>
              <a:pathLst>
                <a:path w="142" h="297" extrusionOk="0">
                  <a:moveTo>
                    <a:pt x="74" y="205"/>
                  </a:moveTo>
                  <a:cubicBezTo>
                    <a:pt x="92" y="233"/>
                    <a:pt x="108" y="257"/>
                    <a:pt x="131" y="278"/>
                  </a:cubicBezTo>
                  <a:cubicBezTo>
                    <a:pt x="137" y="285"/>
                    <a:pt x="137" y="291"/>
                    <a:pt x="142" y="296"/>
                  </a:cubicBezTo>
                  <a:cubicBezTo>
                    <a:pt x="137" y="291"/>
                    <a:pt x="137" y="285"/>
                    <a:pt x="131" y="278"/>
                  </a:cubicBezTo>
                  <a:cubicBezTo>
                    <a:pt x="108" y="257"/>
                    <a:pt x="92" y="233"/>
                    <a:pt x="74" y="205"/>
                  </a:cubicBezTo>
                  <a:close/>
                  <a:moveTo>
                    <a:pt x="23" y="92"/>
                  </a:moveTo>
                  <a:cubicBezTo>
                    <a:pt x="29" y="115"/>
                    <a:pt x="40" y="142"/>
                    <a:pt x="51" y="165"/>
                  </a:cubicBezTo>
                  <a:cubicBezTo>
                    <a:pt x="40" y="142"/>
                    <a:pt x="29" y="115"/>
                    <a:pt x="23" y="92"/>
                  </a:cubicBezTo>
                  <a:close/>
                  <a:moveTo>
                    <a:pt x="0" y="0"/>
                  </a:moveTo>
                  <a:lnTo>
                    <a:pt x="0" y="0"/>
                  </a:lnTo>
                  <a:lnTo>
                    <a:pt x="0" y="6"/>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1" name="Google Shape;3289;p40"/>
            <p:cNvSpPr>
              <a:spLocks noChangeArrowheads="1"/>
            </p:cNvSpPr>
            <p:nvPr/>
          </p:nvSpPr>
          <p:spPr bwMode="auto">
            <a:xfrm>
              <a:off x="6755526" y="2835778"/>
              <a:ext cx="11611" cy="16344"/>
            </a:xfrm>
            <a:custGeom>
              <a:avLst/>
              <a:gdLst>
                <a:gd name="T0" fmla="*/ 0 w 211"/>
                <a:gd name="T1" fmla="*/ 0 h 297"/>
                <a:gd name="T2" fmla="*/ 211 w 211"/>
                <a:gd name="T3" fmla="*/ 297 h 297"/>
              </a:gdLst>
              <a:ahLst/>
              <a:cxnLst/>
              <a:rect l="T0" t="T1" r="T2" b="T3"/>
              <a:pathLst>
                <a:path w="211" h="297" extrusionOk="0">
                  <a:moveTo>
                    <a:pt x="69" y="0"/>
                  </a:moveTo>
                  <a:cubicBezTo>
                    <a:pt x="51" y="6"/>
                    <a:pt x="40" y="18"/>
                    <a:pt x="30" y="34"/>
                  </a:cubicBezTo>
                  <a:cubicBezTo>
                    <a:pt x="1" y="74"/>
                    <a:pt x="1" y="149"/>
                    <a:pt x="51" y="176"/>
                  </a:cubicBezTo>
                  <a:cubicBezTo>
                    <a:pt x="58" y="183"/>
                    <a:pt x="64" y="183"/>
                    <a:pt x="64" y="188"/>
                  </a:cubicBezTo>
                  <a:cubicBezTo>
                    <a:pt x="103" y="233"/>
                    <a:pt x="154" y="268"/>
                    <a:pt x="206" y="291"/>
                  </a:cubicBezTo>
                  <a:cubicBezTo>
                    <a:pt x="206" y="291"/>
                    <a:pt x="207" y="291"/>
                    <a:pt x="207" y="291"/>
                  </a:cubicBezTo>
                  <a:cubicBezTo>
                    <a:pt x="205" y="287"/>
                    <a:pt x="204" y="283"/>
                    <a:pt x="200" y="278"/>
                  </a:cubicBezTo>
                  <a:cubicBezTo>
                    <a:pt x="177" y="257"/>
                    <a:pt x="161" y="233"/>
                    <a:pt x="143" y="205"/>
                  </a:cubicBezTo>
                  <a:cubicBezTo>
                    <a:pt x="137" y="199"/>
                    <a:pt x="137" y="194"/>
                    <a:pt x="132" y="188"/>
                  </a:cubicBezTo>
                  <a:cubicBezTo>
                    <a:pt x="126" y="183"/>
                    <a:pt x="126" y="176"/>
                    <a:pt x="120" y="165"/>
                  </a:cubicBezTo>
                  <a:cubicBezTo>
                    <a:pt x="109" y="142"/>
                    <a:pt x="98" y="115"/>
                    <a:pt x="92" y="92"/>
                  </a:cubicBezTo>
                  <a:cubicBezTo>
                    <a:pt x="85" y="81"/>
                    <a:pt x="85" y="68"/>
                    <a:pt x="80" y="58"/>
                  </a:cubicBezTo>
                  <a:cubicBezTo>
                    <a:pt x="80" y="40"/>
                    <a:pt x="75" y="23"/>
                    <a:pt x="69" y="6"/>
                  </a:cubicBezTo>
                  <a:lnTo>
                    <a:pt x="69" y="0"/>
                  </a:lnTo>
                  <a:close/>
                  <a:moveTo>
                    <a:pt x="207" y="291"/>
                  </a:moveTo>
                  <a:lnTo>
                    <a:pt x="207" y="291"/>
                  </a:lnTo>
                  <a:cubicBezTo>
                    <a:pt x="208" y="293"/>
                    <a:pt x="209" y="294"/>
                    <a:pt x="211" y="296"/>
                  </a:cubicBezTo>
                  <a:cubicBezTo>
                    <a:pt x="211" y="296"/>
                    <a:pt x="211" y="292"/>
                    <a:pt x="207" y="29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2" name="Google Shape;3290;p40"/>
            <p:cNvSpPr>
              <a:spLocks noChangeArrowheads="1"/>
            </p:cNvSpPr>
            <p:nvPr/>
          </p:nvSpPr>
          <p:spPr bwMode="auto">
            <a:xfrm>
              <a:off x="6759323" y="2728248"/>
              <a:ext cx="91350" cy="131357"/>
            </a:xfrm>
            <a:custGeom>
              <a:avLst/>
              <a:gdLst>
                <a:gd name="T0" fmla="*/ 0 w 1660"/>
                <a:gd name="T1" fmla="*/ 0 h 2387"/>
                <a:gd name="T2" fmla="*/ 1660 w 1660"/>
                <a:gd name="T3" fmla="*/ 2387 h 2387"/>
              </a:gdLst>
              <a:ahLst/>
              <a:cxnLst/>
              <a:rect l="T0" t="T1" r="T2" b="T3"/>
              <a:pathLst>
                <a:path w="1660" h="2387" extrusionOk="0">
                  <a:moveTo>
                    <a:pt x="1653" y="0"/>
                  </a:moveTo>
                  <a:cubicBezTo>
                    <a:pt x="1613" y="29"/>
                    <a:pt x="1574" y="57"/>
                    <a:pt x="1534" y="79"/>
                  </a:cubicBezTo>
                  <a:cubicBezTo>
                    <a:pt x="1523" y="131"/>
                    <a:pt x="1511" y="181"/>
                    <a:pt x="1500" y="233"/>
                  </a:cubicBezTo>
                  <a:cubicBezTo>
                    <a:pt x="1500" y="233"/>
                    <a:pt x="1500" y="233"/>
                    <a:pt x="1500" y="233"/>
                  </a:cubicBezTo>
                  <a:cubicBezTo>
                    <a:pt x="1500" y="238"/>
                    <a:pt x="1500" y="243"/>
                    <a:pt x="1496" y="244"/>
                  </a:cubicBezTo>
                  <a:cubicBezTo>
                    <a:pt x="1497" y="240"/>
                    <a:pt x="1498" y="237"/>
                    <a:pt x="1500" y="233"/>
                  </a:cubicBezTo>
                  <a:lnTo>
                    <a:pt x="1495" y="244"/>
                  </a:lnTo>
                  <a:cubicBezTo>
                    <a:pt x="1495" y="244"/>
                    <a:pt x="1496" y="244"/>
                    <a:pt x="1496" y="244"/>
                  </a:cubicBezTo>
                  <a:cubicBezTo>
                    <a:pt x="1495" y="251"/>
                    <a:pt x="1495" y="259"/>
                    <a:pt x="1495" y="267"/>
                  </a:cubicBezTo>
                  <a:lnTo>
                    <a:pt x="1495" y="244"/>
                  </a:lnTo>
                  <a:cubicBezTo>
                    <a:pt x="1398" y="630"/>
                    <a:pt x="1262" y="1012"/>
                    <a:pt x="1073" y="1358"/>
                  </a:cubicBezTo>
                  <a:cubicBezTo>
                    <a:pt x="989" y="1511"/>
                    <a:pt x="892" y="1653"/>
                    <a:pt x="767" y="1784"/>
                  </a:cubicBezTo>
                  <a:cubicBezTo>
                    <a:pt x="716" y="1836"/>
                    <a:pt x="659" y="1881"/>
                    <a:pt x="596" y="1920"/>
                  </a:cubicBezTo>
                  <a:cubicBezTo>
                    <a:pt x="557" y="1943"/>
                    <a:pt x="512" y="1967"/>
                    <a:pt x="467" y="1977"/>
                  </a:cubicBezTo>
                  <a:cubicBezTo>
                    <a:pt x="426" y="1988"/>
                    <a:pt x="386" y="1994"/>
                    <a:pt x="352" y="1994"/>
                  </a:cubicBezTo>
                  <a:cubicBezTo>
                    <a:pt x="262" y="1994"/>
                    <a:pt x="182" y="1972"/>
                    <a:pt x="97" y="1960"/>
                  </a:cubicBezTo>
                  <a:cubicBezTo>
                    <a:pt x="79" y="1954"/>
                    <a:pt x="63" y="1943"/>
                    <a:pt x="45" y="1943"/>
                  </a:cubicBezTo>
                  <a:cubicBezTo>
                    <a:pt x="40" y="1943"/>
                    <a:pt x="34" y="1943"/>
                    <a:pt x="29" y="1949"/>
                  </a:cubicBezTo>
                  <a:cubicBezTo>
                    <a:pt x="16" y="1949"/>
                    <a:pt x="11" y="1949"/>
                    <a:pt x="0" y="1954"/>
                  </a:cubicBezTo>
                  <a:lnTo>
                    <a:pt x="0" y="1960"/>
                  </a:lnTo>
                  <a:cubicBezTo>
                    <a:pt x="6" y="1977"/>
                    <a:pt x="11" y="1994"/>
                    <a:pt x="11" y="2012"/>
                  </a:cubicBezTo>
                  <a:cubicBezTo>
                    <a:pt x="16" y="2022"/>
                    <a:pt x="16" y="2035"/>
                    <a:pt x="23" y="2046"/>
                  </a:cubicBezTo>
                  <a:cubicBezTo>
                    <a:pt x="29" y="2069"/>
                    <a:pt x="40" y="2096"/>
                    <a:pt x="51" y="2119"/>
                  </a:cubicBezTo>
                  <a:cubicBezTo>
                    <a:pt x="57" y="2130"/>
                    <a:pt x="57" y="2137"/>
                    <a:pt x="63" y="2142"/>
                  </a:cubicBezTo>
                  <a:cubicBezTo>
                    <a:pt x="68" y="2148"/>
                    <a:pt x="68" y="2153"/>
                    <a:pt x="74" y="2159"/>
                  </a:cubicBezTo>
                  <a:cubicBezTo>
                    <a:pt x="92" y="2187"/>
                    <a:pt x="108" y="2211"/>
                    <a:pt x="131" y="2232"/>
                  </a:cubicBezTo>
                  <a:cubicBezTo>
                    <a:pt x="137" y="2239"/>
                    <a:pt x="137" y="2245"/>
                    <a:pt x="142" y="2250"/>
                  </a:cubicBezTo>
                  <a:cubicBezTo>
                    <a:pt x="210" y="2295"/>
                    <a:pt x="284" y="2342"/>
                    <a:pt x="364" y="2369"/>
                  </a:cubicBezTo>
                  <a:cubicBezTo>
                    <a:pt x="370" y="2369"/>
                    <a:pt x="381" y="2369"/>
                    <a:pt x="386" y="2376"/>
                  </a:cubicBezTo>
                  <a:cubicBezTo>
                    <a:pt x="420" y="2381"/>
                    <a:pt x="460" y="2387"/>
                    <a:pt x="494" y="2387"/>
                  </a:cubicBezTo>
                  <a:cubicBezTo>
                    <a:pt x="540" y="2387"/>
                    <a:pt x="585" y="2381"/>
                    <a:pt x="630" y="2376"/>
                  </a:cubicBezTo>
                  <a:cubicBezTo>
                    <a:pt x="648" y="2369"/>
                    <a:pt x="664" y="2363"/>
                    <a:pt x="682" y="2363"/>
                  </a:cubicBezTo>
                  <a:cubicBezTo>
                    <a:pt x="750" y="2347"/>
                    <a:pt x="813" y="2318"/>
                    <a:pt x="876" y="2284"/>
                  </a:cubicBezTo>
                  <a:cubicBezTo>
                    <a:pt x="926" y="2256"/>
                    <a:pt x="971" y="2222"/>
                    <a:pt x="1017" y="2182"/>
                  </a:cubicBezTo>
                  <a:cubicBezTo>
                    <a:pt x="1023" y="2177"/>
                    <a:pt x="1028" y="2177"/>
                    <a:pt x="1028" y="2171"/>
                  </a:cubicBezTo>
                  <a:cubicBezTo>
                    <a:pt x="1034" y="2164"/>
                    <a:pt x="1039" y="2159"/>
                    <a:pt x="1046" y="2153"/>
                  </a:cubicBezTo>
                  <a:cubicBezTo>
                    <a:pt x="1097" y="2103"/>
                    <a:pt x="1148" y="2035"/>
                    <a:pt x="1199" y="1949"/>
                  </a:cubicBezTo>
                  <a:cubicBezTo>
                    <a:pt x="1301" y="1778"/>
                    <a:pt x="1380" y="1592"/>
                    <a:pt x="1448" y="1364"/>
                  </a:cubicBezTo>
                  <a:cubicBezTo>
                    <a:pt x="1495" y="1222"/>
                    <a:pt x="1529" y="1068"/>
                    <a:pt x="1558" y="910"/>
                  </a:cubicBezTo>
                  <a:cubicBezTo>
                    <a:pt x="1574" y="818"/>
                    <a:pt x="1585" y="721"/>
                    <a:pt x="1597" y="625"/>
                  </a:cubicBezTo>
                  <a:cubicBezTo>
                    <a:pt x="1613" y="506"/>
                    <a:pt x="1626" y="381"/>
                    <a:pt x="1637" y="250"/>
                  </a:cubicBezTo>
                  <a:cubicBezTo>
                    <a:pt x="1642" y="194"/>
                    <a:pt x="1648" y="136"/>
                    <a:pt x="1653" y="79"/>
                  </a:cubicBezTo>
                  <a:lnTo>
                    <a:pt x="1660"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3" name="Google Shape;3291;p40"/>
            <p:cNvSpPr>
              <a:spLocks noChangeArrowheads="1"/>
            </p:cNvSpPr>
            <p:nvPr/>
          </p:nvSpPr>
          <p:spPr bwMode="auto">
            <a:xfrm>
              <a:off x="6533527" y="2962130"/>
              <a:ext cx="116719" cy="154799"/>
            </a:xfrm>
            <a:custGeom>
              <a:avLst/>
              <a:gdLst>
                <a:gd name="T0" fmla="*/ 0 w 2121"/>
                <a:gd name="T1" fmla="*/ 0 h 2813"/>
                <a:gd name="T2" fmla="*/ 2121 w 2121"/>
                <a:gd name="T3" fmla="*/ 2813 h 2813"/>
              </a:gdLst>
              <a:ahLst/>
              <a:cxnLst/>
              <a:rect l="T0" t="T1" r="T2" b="T3"/>
              <a:pathLst>
                <a:path w="2121" h="2813" extrusionOk="0">
                  <a:moveTo>
                    <a:pt x="1882" y="211"/>
                  </a:moveTo>
                  <a:lnTo>
                    <a:pt x="1853" y="279"/>
                  </a:lnTo>
                  <a:lnTo>
                    <a:pt x="1847" y="295"/>
                  </a:lnTo>
                  <a:cubicBezTo>
                    <a:pt x="1813" y="376"/>
                    <a:pt x="1785" y="460"/>
                    <a:pt x="1756" y="540"/>
                  </a:cubicBezTo>
                  <a:cubicBezTo>
                    <a:pt x="1722" y="636"/>
                    <a:pt x="1688" y="733"/>
                    <a:pt x="1659" y="835"/>
                  </a:cubicBezTo>
                  <a:lnTo>
                    <a:pt x="1586" y="1040"/>
                  </a:lnTo>
                  <a:cubicBezTo>
                    <a:pt x="1535" y="1194"/>
                    <a:pt x="1478" y="1352"/>
                    <a:pt x="1421" y="1512"/>
                  </a:cubicBezTo>
                  <a:lnTo>
                    <a:pt x="1404" y="1569"/>
                  </a:lnTo>
                  <a:cubicBezTo>
                    <a:pt x="1358" y="1699"/>
                    <a:pt x="1313" y="1824"/>
                    <a:pt x="1262" y="1944"/>
                  </a:cubicBezTo>
                  <a:cubicBezTo>
                    <a:pt x="1222" y="2034"/>
                    <a:pt x="1166" y="2131"/>
                    <a:pt x="1103" y="2217"/>
                  </a:cubicBezTo>
                  <a:cubicBezTo>
                    <a:pt x="1029" y="2312"/>
                    <a:pt x="943" y="2393"/>
                    <a:pt x="853" y="2461"/>
                  </a:cubicBezTo>
                  <a:cubicBezTo>
                    <a:pt x="791" y="2506"/>
                    <a:pt x="728" y="2546"/>
                    <a:pt x="665" y="2574"/>
                  </a:cubicBezTo>
                  <a:cubicBezTo>
                    <a:pt x="620" y="2592"/>
                    <a:pt x="581" y="2603"/>
                    <a:pt x="540" y="2608"/>
                  </a:cubicBezTo>
                  <a:lnTo>
                    <a:pt x="466" y="2608"/>
                  </a:lnTo>
                  <a:cubicBezTo>
                    <a:pt x="444" y="2608"/>
                    <a:pt x="426" y="2603"/>
                    <a:pt x="410" y="2592"/>
                  </a:cubicBezTo>
                  <a:cubicBezTo>
                    <a:pt x="392" y="2585"/>
                    <a:pt x="376" y="2574"/>
                    <a:pt x="358" y="2563"/>
                  </a:cubicBezTo>
                  <a:cubicBezTo>
                    <a:pt x="335" y="2546"/>
                    <a:pt x="319" y="2529"/>
                    <a:pt x="308" y="2512"/>
                  </a:cubicBezTo>
                  <a:cubicBezTo>
                    <a:pt x="285" y="2483"/>
                    <a:pt x="267" y="2449"/>
                    <a:pt x="251" y="2415"/>
                  </a:cubicBezTo>
                  <a:cubicBezTo>
                    <a:pt x="227" y="2353"/>
                    <a:pt x="211" y="2285"/>
                    <a:pt x="199" y="2205"/>
                  </a:cubicBezTo>
                  <a:cubicBezTo>
                    <a:pt x="182" y="2097"/>
                    <a:pt x="182" y="2000"/>
                    <a:pt x="193" y="1910"/>
                  </a:cubicBezTo>
                  <a:cubicBezTo>
                    <a:pt x="206" y="1819"/>
                    <a:pt x="227" y="1733"/>
                    <a:pt x="267" y="1637"/>
                  </a:cubicBezTo>
                  <a:cubicBezTo>
                    <a:pt x="319" y="1523"/>
                    <a:pt x="387" y="1410"/>
                    <a:pt x="471" y="1290"/>
                  </a:cubicBezTo>
                  <a:cubicBezTo>
                    <a:pt x="620" y="1103"/>
                    <a:pt x="801" y="927"/>
                    <a:pt x="1051" y="733"/>
                  </a:cubicBezTo>
                  <a:cubicBezTo>
                    <a:pt x="1284" y="563"/>
                    <a:pt x="1546" y="392"/>
                    <a:pt x="1876" y="211"/>
                  </a:cubicBezTo>
                  <a:close/>
                  <a:moveTo>
                    <a:pt x="2000" y="1"/>
                  </a:moveTo>
                  <a:cubicBezTo>
                    <a:pt x="1989" y="1"/>
                    <a:pt x="1978" y="1"/>
                    <a:pt x="1966" y="6"/>
                  </a:cubicBezTo>
                  <a:cubicBezTo>
                    <a:pt x="1557" y="233"/>
                    <a:pt x="1148" y="466"/>
                    <a:pt x="785" y="767"/>
                  </a:cubicBezTo>
                  <a:cubicBezTo>
                    <a:pt x="421" y="1063"/>
                    <a:pt x="75" y="1449"/>
                    <a:pt x="17" y="1926"/>
                  </a:cubicBezTo>
                  <a:cubicBezTo>
                    <a:pt x="1" y="2052"/>
                    <a:pt x="12" y="2171"/>
                    <a:pt x="28" y="2296"/>
                  </a:cubicBezTo>
                  <a:cubicBezTo>
                    <a:pt x="46" y="2393"/>
                    <a:pt x="75" y="2495"/>
                    <a:pt x="125" y="2585"/>
                  </a:cubicBezTo>
                  <a:cubicBezTo>
                    <a:pt x="165" y="2660"/>
                    <a:pt x="227" y="2722"/>
                    <a:pt x="301" y="2762"/>
                  </a:cubicBezTo>
                  <a:cubicBezTo>
                    <a:pt x="369" y="2802"/>
                    <a:pt x="450" y="2813"/>
                    <a:pt x="523" y="2813"/>
                  </a:cubicBezTo>
                  <a:cubicBezTo>
                    <a:pt x="694" y="2813"/>
                    <a:pt x="859" y="2734"/>
                    <a:pt x="995" y="2642"/>
                  </a:cubicBezTo>
                  <a:cubicBezTo>
                    <a:pt x="1153" y="2529"/>
                    <a:pt x="1284" y="2387"/>
                    <a:pt x="1392" y="2228"/>
                  </a:cubicBezTo>
                  <a:cubicBezTo>
                    <a:pt x="1421" y="2188"/>
                    <a:pt x="1449" y="2142"/>
                    <a:pt x="1467" y="2102"/>
                  </a:cubicBezTo>
                  <a:cubicBezTo>
                    <a:pt x="1507" y="2029"/>
                    <a:pt x="1528" y="1955"/>
                    <a:pt x="1562" y="1887"/>
                  </a:cubicBezTo>
                  <a:cubicBezTo>
                    <a:pt x="1637" y="1693"/>
                    <a:pt x="1711" y="1506"/>
                    <a:pt x="1779" y="1313"/>
                  </a:cubicBezTo>
                  <a:cubicBezTo>
                    <a:pt x="1847" y="1119"/>
                    <a:pt x="1916" y="927"/>
                    <a:pt x="1978" y="733"/>
                  </a:cubicBezTo>
                  <a:cubicBezTo>
                    <a:pt x="2006" y="636"/>
                    <a:pt x="2034" y="540"/>
                    <a:pt x="2063" y="444"/>
                  </a:cubicBezTo>
                  <a:cubicBezTo>
                    <a:pt x="2074" y="392"/>
                    <a:pt x="2086" y="342"/>
                    <a:pt x="2097" y="295"/>
                  </a:cubicBezTo>
                  <a:cubicBezTo>
                    <a:pt x="2108" y="233"/>
                    <a:pt x="2120" y="177"/>
                    <a:pt x="2120" y="119"/>
                  </a:cubicBezTo>
                  <a:cubicBezTo>
                    <a:pt x="2120" y="80"/>
                    <a:pt x="2097" y="46"/>
                    <a:pt x="2057" y="35"/>
                  </a:cubicBezTo>
                  <a:cubicBezTo>
                    <a:pt x="2047" y="12"/>
                    <a:pt x="2023" y="1"/>
                    <a:pt x="2000"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4" name="Google Shape;3292;p40"/>
            <p:cNvSpPr>
              <a:spLocks noChangeArrowheads="1"/>
            </p:cNvSpPr>
            <p:nvPr/>
          </p:nvSpPr>
          <p:spPr bwMode="auto">
            <a:xfrm>
              <a:off x="6543542" y="2973686"/>
              <a:ext cx="93551" cy="132017"/>
            </a:xfrm>
            <a:custGeom>
              <a:avLst/>
              <a:gdLst>
                <a:gd name="T0" fmla="*/ 0 w 1700"/>
                <a:gd name="T1" fmla="*/ 0 h 2399"/>
                <a:gd name="T2" fmla="*/ 1700 w 1700"/>
                <a:gd name="T3" fmla="*/ 2399 h 2399"/>
              </a:gdLst>
              <a:ahLst/>
              <a:cxnLst/>
              <a:rect l="T0" t="T1" r="T2" b="T3"/>
              <a:pathLst>
                <a:path w="1700" h="2399" extrusionOk="0">
                  <a:moveTo>
                    <a:pt x="1694" y="1"/>
                  </a:moveTo>
                  <a:cubicBezTo>
                    <a:pt x="1364" y="182"/>
                    <a:pt x="1102" y="353"/>
                    <a:pt x="869" y="523"/>
                  </a:cubicBezTo>
                  <a:cubicBezTo>
                    <a:pt x="619" y="717"/>
                    <a:pt x="438" y="893"/>
                    <a:pt x="289" y="1080"/>
                  </a:cubicBezTo>
                  <a:cubicBezTo>
                    <a:pt x="205" y="1200"/>
                    <a:pt x="137" y="1313"/>
                    <a:pt x="85" y="1427"/>
                  </a:cubicBezTo>
                  <a:cubicBezTo>
                    <a:pt x="45" y="1523"/>
                    <a:pt x="24" y="1609"/>
                    <a:pt x="11" y="1700"/>
                  </a:cubicBezTo>
                  <a:cubicBezTo>
                    <a:pt x="0" y="1790"/>
                    <a:pt x="0" y="1887"/>
                    <a:pt x="17" y="2000"/>
                  </a:cubicBezTo>
                  <a:cubicBezTo>
                    <a:pt x="29" y="2075"/>
                    <a:pt x="45" y="2143"/>
                    <a:pt x="69" y="2205"/>
                  </a:cubicBezTo>
                  <a:cubicBezTo>
                    <a:pt x="85" y="2239"/>
                    <a:pt x="103" y="2273"/>
                    <a:pt x="126" y="2302"/>
                  </a:cubicBezTo>
                  <a:cubicBezTo>
                    <a:pt x="137" y="2319"/>
                    <a:pt x="153" y="2336"/>
                    <a:pt x="176" y="2353"/>
                  </a:cubicBezTo>
                  <a:cubicBezTo>
                    <a:pt x="194" y="2364"/>
                    <a:pt x="210" y="2375"/>
                    <a:pt x="228" y="2382"/>
                  </a:cubicBezTo>
                  <a:cubicBezTo>
                    <a:pt x="244" y="2393"/>
                    <a:pt x="268" y="2398"/>
                    <a:pt x="284" y="2398"/>
                  </a:cubicBezTo>
                  <a:lnTo>
                    <a:pt x="358" y="2398"/>
                  </a:lnTo>
                  <a:cubicBezTo>
                    <a:pt x="399" y="2393"/>
                    <a:pt x="438" y="2382"/>
                    <a:pt x="483" y="2364"/>
                  </a:cubicBezTo>
                  <a:cubicBezTo>
                    <a:pt x="546" y="2336"/>
                    <a:pt x="609" y="2296"/>
                    <a:pt x="671" y="2251"/>
                  </a:cubicBezTo>
                  <a:cubicBezTo>
                    <a:pt x="761" y="2183"/>
                    <a:pt x="847" y="2102"/>
                    <a:pt x="921" y="2007"/>
                  </a:cubicBezTo>
                  <a:cubicBezTo>
                    <a:pt x="984" y="1921"/>
                    <a:pt x="1040" y="1824"/>
                    <a:pt x="1080" y="1734"/>
                  </a:cubicBezTo>
                  <a:cubicBezTo>
                    <a:pt x="1131" y="1614"/>
                    <a:pt x="1176" y="1483"/>
                    <a:pt x="1222" y="1359"/>
                  </a:cubicBezTo>
                  <a:lnTo>
                    <a:pt x="1239" y="1302"/>
                  </a:lnTo>
                  <a:cubicBezTo>
                    <a:pt x="1296" y="1142"/>
                    <a:pt x="1353" y="984"/>
                    <a:pt x="1404" y="830"/>
                  </a:cubicBezTo>
                  <a:lnTo>
                    <a:pt x="1477" y="625"/>
                  </a:lnTo>
                  <a:cubicBezTo>
                    <a:pt x="1506" y="523"/>
                    <a:pt x="1540" y="426"/>
                    <a:pt x="1574" y="330"/>
                  </a:cubicBezTo>
                  <a:cubicBezTo>
                    <a:pt x="1603" y="250"/>
                    <a:pt x="1631" y="166"/>
                    <a:pt x="1665" y="85"/>
                  </a:cubicBezTo>
                  <a:lnTo>
                    <a:pt x="1671" y="69"/>
                  </a:lnTo>
                  <a:lnTo>
                    <a:pt x="1700"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5" name="Google Shape;3293;p40"/>
            <p:cNvSpPr>
              <a:spLocks noChangeArrowheads="1"/>
            </p:cNvSpPr>
            <p:nvPr/>
          </p:nvSpPr>
          <p:spPr bwMode="auto">
            <a:xfrm>
              <a:off x="6543818" y="3079951"/>
              <a:ext cx="1046" cy="6328"/>
            </a:xfrm>
            <a:custGeom>
              <a:avLst/>
              <a:gdLst>
                <a:gd name="T0" fmla="*/ 0 w 19"/>
                <a:gd name="T1" fmla="*/ 0 h 115"/>
                <a:gd name="T2" fmla="*/ 19 w 19"/>
                <a:gd name="T3" fmla="*/ 115 h 115"/>
              </a:gdLst>
              <a:ahLst/>
              <a:cxnLst/>
              <a:rect l="T0" t="T1" r="T2" b="T3"/>
              <a:pathLst>
                <a:path w="19" h="115" extrusionOk="0">
                  <a:moveTo>
                    <a:pt x="1" y="1"/>
                  </a:moveTo>
                  <a:cubicBezTo>
                    <a:pt x="4" y="17"/>
                    <a:pt x="6" y="32"/>
                    <a:pt x="8" y="46"/>
                  </a:cubicBezTo>
                  <a:cubicBezTo>
                    <a:pt x="6" y="31"/>
                    <a:pt x="6" y="16"/>
                    <a:pt x="6" y="1"/>
                  </a:cubicBezTo>
                  <a:close/>
                  <a:moveTo>
                    <a:pt x="8" y="46"/>
                  </a:moveTo>
                  <a:lnTo>
                    <a:pt x="8" y="46"/>
                  </a:lnTo>
                  <a:cubicBezTo>
                    <a:pt x="9" y="54"/>
                    <a:pt x="10" y="62"/>
                    <a:pt x="12" y="69"/>
                  </a:cubicBezTo>
                  <a:cubicBezTo>
                    <a:pt x="12" y="81"/>
                    <a:pt x="18" y="97"/>
                    <a:pt x="19" y="114"/>
                  </a:cubicBezTo>
                  <a:cubicBezTo>
                    <a:pt x="18" y="97"/>
                    <a:pt x="12" y="81"/>
                    <a:pt x="12" y="64"/>
                  </a:cubicBezTo>
                  <a:cubicBezTo>
                    <a:pt x="10" y="58"/>
                    <a:pt x="9" y="52"/>
                    <a:pt x="8" y="46"/>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6" name="Google Shape;3294;p40"/>
            <p:cNvSpPr>
              <a:spLocks noChangeArrowheads="1"/>
            </p:cNvSpPr>
            <p:nvPr/>
          </p:nvSpPr>
          <p:spPr bwMode="auto">
            <a:xfrm>
              <a:off x="6539195" y="2967798"/>
              <a:ext cx="105713" cy="143243"/>
            </a:xfrm>
            <a:custGeom>
              <a:avLst/>
              <a:gdLst>
                <a:gd name="T0" fmla="*/ 0 w 1921"/>
                <a:gd name="T1" fmla="*/ 0 h 2603"/>
                <a:gd name="T2" fmla="*/ 1921 w 1921"/>
                <a:gd name="T3" fmla="*/ 2603 h 2603"/>
              </a:gdLst>
              <a:ahLst/>
              <a:cxnLst/>
              <a:rect l="T0" t="T1" r="T2" b="T3"/>
              <a:pathLst>
                <a:path w="1921" h="2603" extrusionOk="0">
                  <a:moveTo>
                    <a:pt x="1824" y="0"/>
                  </a:moveTo>
                  <a:cubicBezTo>
                    <a:pt x="1789" y="0"/>
                    <a:pt x="1761" y="16"/>
                    <a:pt x="1750" y="51"/>
                  </a:cubicBezTo>
                  <a:cubicBezTo>
                    <a:pt x="1732" y="79"/>
                    <a:pt x="1721" y="113"/>
                    <a:pt x="1705" y="142"/>
                  </a:cubicBezTo>
                  <a:cubicBezTo>
                    <a:pt x="1727" y="130"/>
                    <a:pt x="1750" y="119"/>
                    <a:pt x="1773" y="108"/>
                  </a:cubicBezTo>
                  <a:lnTo>
                    <a:pt x="1779" y="108"/>
                  </a:lnTo>
                  <a:lnTo>
                    <a:pt x="1750" y="176"/>
                  </a:lnTo>
                  <a:lnTo>
                    <a:pt x="1744" y="192"/>
                  </a:lnTo>
                  <a:cubicBezTo>
                    <a:pt x="1710" y="273"/>
                    <a:pt x="1682" y="357"/>
                    <a:pt x="1653" y="437"/>
                  </a:cubicBezTo>
                  <a:cubicBezTo>
                    <a:pt x="1619" y="533"/>
                    <a:pt x="1585" y="630"/>
                    <a:pt x="1556" y="732"/>
                  </a:cubicBezTo>
                  <a:lnTo>
                    <a:pt x="1483" y="937"/>
                  </a:lnTo>
                  <a:cubicBezTo>
                    <a:pt x="1432" y="1091"/>
                    <a:pt x="1375" y="1249"/>
                    <a:pt x="1318" y="1409"/>
                  </a:cubicBezTo>
                  <a:lnTo>
                    <a:pt x="1301" y="1466"/>
                  </a:lnTo>
                  <a:cubicBezTo>
                    <a:pt x="1255" y="1590"/>
                    <a:pt x="1210" y="1721"/>
                    <a:pt x="1159" y="1841"/>
                  </a:cubicBezTo>
                  <a:cubicBezTo>
                    <a:pt x="1147" y="1868"/>
                    <a:pt x="1136" y="1897"/>
                    <a:pt x="1119" y="1926"/>
                  </a:cubicBezTo>
                  <a:cubicBezTo>
                    <a:pt x="1084" y="1988"/>
                    <a:pt x="1045" y="2051"/>
                    <a:pt x="1000" y="2114"/>
                  </a:cubicBezTo>
                  <a:cubicBezTo>
                    <a:pt x="966" y="2159"/>
                    <a:pt x="926" y="2198"/>
                    <a:pt x="887" y="2238"/>
                  </a:cubicBezTo>
                  <a:cubicBezTo>
                    <a:pt x="846" y="2278"/>
                    <a:pt x="806" y="2319"/>
                    <a:pt x="767" y="2353"/>
                  </a:cubicBezTo>
                  <a:cubicBezTo>
                    <a:pt x="761" y="2353"/>
                    <a:pt x="756" y="2358"/>
                    <a:pt x="750" y="2358"/>
                  </a:cubicBezTo>
                  <a:cubicBezTo>
                    <a:pt x="750" y="2364"/>
                    <a:pt x="750" y="2364"/>
                    <a:pt x="743" y="2364"/>
                  </a:cubicBezTo>
                  <a:cubicBezTo>
                    <a:pt x="688" y="2409"/>
                    <a:pt x="625" y="2443"/>
                    <a:pt x="562" y="2471"/>
                  </a:cubicBezTo>
                  <a:cubicBezTo>
                    <a:pt x="546" y="2477"/>
                    <a:pt x="533" y="2482"/>
                    <a:pt x="523" y="2482"/>
                  </a:cubicBezTo>
                  <a:cubicBezTo>
                    <a:pt x="494" y="2494"/>
                    <a:pt x="465" y="2500"/>
                    <a:pt x="437" y="2505"/>
                  </a:cubicBezTo>
                  <a:lnTo>
                    <a:pt x="363" y="2505"/>
                  </a:lnTo>
                  <a:cubicBezTo>
                    <a:pt x="352" y="2505"/>
                    <a:pt x="341" y="2500"/>
                    <a:pt x="329" y="2500"/>
                  </a:cubicBezTo>
                  <a:cubicBezTo>
                    <a:pt x="323" y="2494"/>
                    <a:pt x="313" y="2494"/>
                    <a:pt x="307" y="2489"/>
                  </a:cubicBezTo>
                  <a:cubicBezTo>
                    <a:pt x="295" y="2482"/>
                    <a:pt x="278" y="2477"/>
                    <a:pt x="266" y="2471"/>
                  </a:cubicBezTo>
                  <a:cubicBezTo>
                    <a:pt x="261" y="2466"/>
                    <a:pt x="255" y="2466"/>
                    <a:pt x="255" y="2460"/>
                  </a:cubicBezTo>
                  <a:cubicBezTo>
                    <a:pt x="239" y="2448"/>
                    <a:pt x="227" y="2437"/>
                    <a:pt x="216" y="2421"/>
                  </a:cubicBezTo>
                  <a:cubicBezTo>
                    <a:pt x="210" y="2421"/>
                    <a:pt x="205" y="2414"/>
                    <a:pt x="205" y="2409"/>
                  </a:cubicBezTo>
                  <a:cubicBezTo>
                    <a:pt x="198" y="2403"/>
                    <a:pt x="198" y="2398"/>
                    <a:pt x="193" y="2398"/>
                  </a:cubicBezTo>
                  <a:cubicBezTo>
                    <a:pt x="182" y="2374"/>
                    <a:pt x="164" y="2346"/>
                    <a:pt x="153" y="2319"/>
                  </a:cubicBezTo>
                  <a:cubicBezTo>
                    <a:pt x="153" y="2319"/>
                    <a:pt x="153" y="2312"/>
                    <a:pt x="148" y="2312"/>
                  </a:cubicBezTo>
                  <a:cubicBezTo>
                    <a:pt x="130" y="2261"/>
                    <a:pt x="113" y="2209"/>
                    <a:pt x="103" y="2153"/>
                  </a:cubicBezTo>
                  <a:cubicBezTo>
                    <a:pt x="103" y="2136"/>
                    <a:pt x="96" y="2119"/>
                    <a:pt x="96" y="2102"/>
                  </a:cubicBezTo>
                  <a:cubicBezTo>
                    <a:pt x="90" y="2085"/>
                    <a:pt x="90" y="2062"/>
                    <a:pt x="85" y="2039"/>
                  </a:cubicBezTo>
                  <a:lnTo>
                    <a:pt x="85" y="2046"/>
                  </a:lnTo>
                  <a:cubicBezTo>
                    <a:pt x="22" y="2068"/>
                    <a:pt x="0" y="2136"/>
                    <a:pt x="22" y="2198"/>
                  </a:cubicBezTo>
                  <a:cubicBezTo>
                    <a:pt x="22" y="2204"/>
                    <a:pt x="28" y="2209"/>
                    <a:pt x="28" y="2216"/>
                  </a:cubicBezTo>
                  <a:lnTo>
                    <a:pt x="28" y="2222"/>
                  </a:lnTo>
                  <a:cubicBezTo>
                    <a:pt x="17" y="2244"/>
                    <a:pt x="17" y="2278"/>
                    <a:pt x="28" y="2301"/>
                  </a:cubicBezTo>
                  <a:cubicBezTo>
                    <a:pt x="74" y="2380"/>
                    <a:pt x="130" y="2460"/>
                    <a:pt x="205" y="2523"/>
                  </a:cubicBezTo>
                  <a:cubicBezTo>
                    <a:pt x="266" y="2568"/>
                    <a:pt x="341" y="2597"/>
                    <a:pt x="415" y="2602"/>
                  </a:cubicBezTo>
                  <a:lnTo>
                    <a:pt x="437" y="2602"/>
                  </a:lnTo>
                  <a:cubicBezTo>
                    <a:pt x="585" y="2602"/>
                    <a:pt x="716" y="2516"/>
                    <a:pt x="824" y="2414"/>
                  </a:cubicBezTo>
                  <a:cubicBezTo>
                    <a:pt x="955" y="2290"/>
                    <a:pt x="1063" y="2141"/>
                    <a:pt x="1159" y="1983"/>
                  </a:cubicBezTo>
                  <a:cubicBezTo>
                    <a:pt x="1249" y="1829"/>
                    <a:pt x="1335" y="1671"/>
                    <a:pt x="1409" y="1511"/>
                  </a:cubicBezTo>
                  <a:cubicBezTo>
                    <a:pt x="1449" y="1425"/>
                    <a:pt x="1488" y="1341"/>
                    <a:pt x="1522" y="1255"/>
                  </a:cubicBezTo>
                  <a:cubicBezTo>
                    <a:pt x="1545" y="1210"/>
                    <a:pt x="1522" y="1159"/>
                    <a:pt x="1483" y="1136"/>
                  </a:cubicBezTo>
                  <a:cubicBezTo>
                    <a:pt x="1562" y="942"/>
                    <a:pt x="1642" y="756"/>
                    <a:pt x="1721" y="562"/>
                  </a:cubicBezTo>
                  <a:cubicBezTo>
                    <a:pt x="1761" y="465"/>
                    <a:pt x="1795" y="368"/>
                    <a:pt x="1834" y="273"/>
                  </a:cubicBezTo>
                  <a:cubicBezTo>
                    <a:pt x="1852" y="221"/>
                    <a:pt x="1875" y="164"/>
                    <a:pt x="1903" y="113"/>
                  </a:cubicBezTo>
                  <a:cubicBezTo>
                    <a:pt x="1920" y="68"/>
                    <a:pt x="1892" y="22"/>
                    <a:pt x="1852" y="6"/>
                  </a:cubicBezTo>
                  <a:cubicBezTo>
                    <a:pt x="1847" y="0"/>
                    <a:pt x="1834" y="0"/>
                    <a:pt x="1824"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7" name="Google Shape;3295;p40"/>
            <p:cNvSpPr>
              <a:spLocks noChangeArrowheads="1"/>
            </p:cNvSpPr>
            <p:nvPr/>
          </p:nvSpPr>
          <p:spPr bwMode="auto">
            <a:xfrm>
              <a:off x="6544148" y="2973686"/>
              <a:ext cx="92946" cy="132017"/>
            </a:xfrm>
            <a:custGeom>
              <a:avLst/>
              <a:gdLst>
                <a:gd name="T0" fmla="*/ 0 w 1689"/>
                <a:gd name="T1" fmla="*/ 0 h 2399"/>
                <a:gd name="T2" fmla="*/ 1689 w 1689"/>
                <a:gd name="T3" fmla="*/ 2399 h 2399"/>
              </a:gdLst>
              <a:ahLst/>
              <a:cxnLst/>
              <a:rect l="T0" t="T1" r="T2" b="T3"/>
              <a:pathLst>
                <a:path w="1689" h="2399" extrusionOk="0">
                  <a:moveTo>
                    <a:pt x="1683" y="1"/>
                  </a:moveTo>
                  <a:cubicBezTo>
                    <a:pt x="1660" y="12"/>
                    <a:pt x="1637" y="23"/>
                    <a:pt x="1615" y="35"/>
                  </a:cubicBezTo>
                  <a:cubicBezTo>
                    <a:pt x="1603" y="64"/>
                    <a:pt x="1597" y="91"/>
                    <a:pt x="1586" y="120"/>
                  </a:cubicBezTo>
                  <a:cubicBezTo>
                    <a:pt x="1540" y="227"/>
                    <a:pt x="1495" y="336"/>
                    <a:pt x="1450" y="444"/>
                  </a:cubicBezTo>
                  <a:cubicBezTo>
                    <a:pt x="1330" y="728"/>
                    <a:pt x="1199" y="1006"/>
                    <a:pt x="1046" y="1279"/>
                  </a:cubicBezTo>
                  <a:cubicBezTo>
                    <a:pt x="933" y="1483"/>
                    <a:pt x="797" y="1693"/>
                    <a:pt x="632" y="1864"/>
                  </a:cubicBezTo>
                  <a:cubicBezTo>
                    <a:pt x="580" y="1921"/>
                    <a:pt x="524" y="1966"/>
                    <a:pt x="461" y="2007"/>
                  </a:cubicBezTo>
                  <a:cubicBezTo>
                    <a:pt x="433" y="2023"/>
                    <a:pt x="398" y="2041"/>
                    <a:pt x="370" y="2046"/>
                  </a:cubicBezTo>
                  <a:cubicBezTo>
                    <a:pt x="353" y="2052"/>
                    <a:pt x="336" y="2057"/>
                    <a:pt x="319" y="2057"/>
                  </a:cubicBezTo>
                  <a:cubicBezTo>
                    <a:pt x="302" y="2057"/>
                    <a:pt x="285" y="2057"/>
                    <a:pt x="268" y="2052"/>
                  </a:cubicBezTo>
                  <a:cubicBezTo>
                    <a:pt x="244" y="2046"/>
                    <a:pt x="223" y="2034"/>
                    <a:pt x="205" y="2023"/>
                  </a:cubicBezTo>
                  <a:cubicBezTo>
                    <a:pt x="194" y="2018"/>
                    <a:pt x="183" y="2012"/>
                    <a:pt x="176" y="2007"/>
                  </a:cubicBezTo>
                  <a:cubicBezTo>
                    <a:pt x="165" y="2000"/>
                    <a:pt x="154" y="1995"/>
                    <a:pt x="142" y="1989"/>
                  </a:cubicBezTo>
                  <a:cubicBezTo>
                    <a:pt x="126" y="1950"/>
                    <a:pt x="81" y="1926"/>
                    <a:pt x="40" y="1926"/>
                  </a:cubicBezTo>
                  <a:cubicBezTo>
                    <a:pt x="23" y="1926"/>
                    <a:pt x="13" y="1926"/>
                    <a:pt x="0" y="1932"/>
                  </a:cubicBezTo>
                  <a:cubicBezTo>
                    <a:pt x="0" y="1955"/>
                    <a:pt x="0" y="1978"/>
                    <a:pt x="6" y="2000"/>
                  </a:cubicBezTo>
                  <a:cubicBezTo>
                    <a:pt x="6" y="2012"/>
                    <a:pt x="13" y="2029"/>
                    <a:pt x="13" y="2046"/>
                  </a:cubicBezTo>
                  <a:cubicBezTo>
                    <a:pt x="23" y="2102"/>
                    <a:pt x="40" y="2154"/>
                    <a:pt x="58" y="2205"/>
                  </a:cubicBezTo>
                  <a:cubicBezTo>
                    <a:pt x="63" y="2205"/>
                    <a:pt x="63" y="2212"/>
                    <a:pt x="63" y="2212"/>
                  </a:cubicBezTo>
                  <a:cubicBezTo>
                    <a:pt x="74" y="2239"/>
                    <a:pt x="92" y="2267"/>
                    <a:pt x="103" y="2291"/>
                  </a:cubicBezTo>
                  <a:cubicBezTo>
                    <a:pt x="108" y="2291"/>
                    <a:pt x="108" y="2296"/>
                    <a:pt x="115" y="2302"/>
                  </a:cubicBezTo>
                  <a:cubicBezTo>
                    <a:pt x="115" y="2307"/>
                    <a:pt x="120" y="2314"/>
                    <a:pt x="126" y="2314"/>
                  </a:cubicBezTo>
                  <a:cubicBezTo>
                    <a:pt x="137" y="2330"/>
                    <a:pt x="149" y="2341"/>
                    <a:pt x="165" y="2353"/>
                  </a:cubicBezTo>
                  <a:cubicBezTo>
                    <a:pt x="165" y="2359"/>
                    <a:pt x="171" y="2359"/>
                    <a:pt x="176" y="2364"/>
                  </a:cubicBezTo>
                  <a:cubicBezTo>
                    <a:pt x="188" y="2370"/>
                    <a:pt x="205" y="2375"/>
                    <a:pt x="217" y="2382"/>
                  </a:cubicBezTo>
                  <a:cubicBezTo>
                    <a:pt x="223" y="2387"/>
                    <a:pt x="233" y="2387"/>
                    <a:pt x="239" y="2393"/>
                  </a:cubicBezTo>
                  <a:cubicBezTo>
                    <a:pt x="251" y="2393"/>
                    <a:pt x="262" y="2398"/>
                    <a:pt x="273" y="2398"/>
                  </a:cubicBezTo>
                  <a:lnTo>
                    <a:pt x="347" y="2398"/>
                  </a:lnTo>
                  <a:cubicBezTo>
                    <a:pt x="375" y="2393"/>
                    <a:pt x="404" y="2387"/>
                    <a:pt x="433" y="2375"/>
                  </a:cubicBezTo>
                  <a:cubicBezTo>
                    <a:pt x="443" y="2375"/>
                    <a:pt x="456" y="2370"/>
                    <a:pt x="472" y="2364"/>
                  </a:cubicBezTo>
                  <a:cubicBezTo>
                    <a:pt x="535" y="2336"/>
                    <a:pt x="598" y="2302"/>
                    <a:pt x="653" y="2257"/>
                  </a:cubicBezTo>
                  <a:cubicBezTo>
                    <a:pt x="660" y="2257"/>
                    <a:pt x="660" y="2257"/>
                    <a:pt x="660" y="2251"/>
                  </a:cubicBezTo>
                  <a:cubicBezTo>
                    <a:pt x="666" y="2251"/>
                    <a:pt x="671" y="2246"/>
                    <a:pt x="677" y="2246"/>
                  </a:cubicBezTo>
                  <a:cubicBezTo>
                    <a:pt x="716" y="2212"/>
                    <a:pt x="756" y="2171"/>
                    <a:pt x="797" y="2131"/>
                  </a:cubicBezTo>
                  <a:cubicBezTo>
                    <a:pt x="836" y="2091"/>
                    <a:pt x="876" y="2052"/>
                    <a:pt x="910" y="2007"/>
                  </a:cubicBezTo>
                  <a:cubicBezTo>
                    <a:pt x="955" y="1944"/>
                    <a:pt x="994" y="1881"/>
                    <a:pt x="1029" y="1819"/>
                  </a:cubicBezTo>
                  <a:cubicBezTo>
                    <a:pt x="1046" y="1790"/>
                    <a:pt x="1057" y="1761"/>
                    <a:pt x="1069" y="1734"/>
                  </a:cubicBezTo>
                  <a:cubicBezTo>
                    <a:pt x="1120" y="1614"/>
                    <a:pt x="1165" y="1483"/>
                    <a:pt x="1211" y="1359"/>
                  </a:cubicBezTo>
                  <a:lnTo>
                    <a:pt x="1228" y="1302"/>
                  </a:lnTo>
                  <a:cubicBezTo>
                    <a:pt x="1285" y="1142"/>
                    <a:pt x="1342" y="984"/>
                    <a:pt x="1393" y="830"/>
                  </a:cubicBezTo>
                  <a:lnTo>
                    <a:pt x="1466" y="625"/>
                  </a:lnTo>
                  <a:cubicBezTo>
                    <a:pt x="1495" y="523"/>
                    <a:pt x="1529" y="426"/>
                    <a:pt x="1563" y="330"/>
                  </a:cubicBezTo>
                  <a:cubicBezTo>
                    <a:pt x="1592" y="250"/>
                    <a:pt x="1620" y="166"/>
                    <a:pt x="1654" y="85"/>
                  </a:cubicBezTo>
                  <a:lnTo>
                    <a:pt x="1660" y="69"/>
                  </a:lnTo>
                  <a:lnTo>
                    <a:pt x="1689" y="1"/>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8" name="Google Shape;3296;p40"/>
            <p:cNvSpPr>
              <a:spLocks noChangeArrowheads="1"/>
            </p:cNvSpPr>
            <p:nvPr/>
          </p:nvSpPr>
          <p:spPr bwMode="auto">
            <a:xfrm>
              <a:off x="6565445" y="2688240"/>
              <a:ext cx="100980" cy="152543"/>
            </a:xfrm>
            <a:custGeom>
              <a:avLst/>
              <a:gdLst>
                <a:gd name="T0" fmla="*/ 0 w 1835"/>
                <a:gd name="T1" fmla="*/ 0 h 2772"/>
                <a:gd name="T2" fmla="*/ 1835 w 1835"/>
                <a:gd name="T3" fmla="*/ 2772 h 2772"/>
              </a:gdLst>
              <a:ahLst/>
              <a:cxnLst/>
              <a:rect l="T0" t="T1" r="T2" b="T3"/>
              <a:pathLst>
                <a:path w="1835" h="2772" extrusionOk="0">
                  <a:moveTo>
                    <a:pt x="1648" y="244"/>
                  </a:moveTo>
                  <a:lnTo>
                    <a:pt x="1648" y="250"/>
                  </a:lnTo>
                  <a:cubicBezTo>
                    <a:pt x="1643" y="295"/>
                    <a:pt x="1637" y="341"/>
                    <a:pt x="1630" y="392"/>
                  </a:cubicBezTo>
                  <a:lnTo>
                    <a:pt x="1630" y="431"/>
                  </a:lnTo>
                  <a:cubicBezTo>
                    <a:pt x="1619" y="528"/>
                    <a:pt x="1608" y="619"/>
                    <a:pt x="1603" y="716"/>
                  </a:cubicBezTo>
                  <a:lnTo>
                    <a:pt x="1591" y="858"/>
                  </a:lnTo>
                  <a:cubicBezTo>
                    <a:pt x="1562" y="1125"/>
                    <a:pt x="1523" y="1438"/>
                    <a:pt x="1438" y="1739"/>
                  </a:cubicBezTo>
                  <a:cubicBezTo>
                    <a:pt x="1392" y="1897"/>
                    <a:pt x="1336" y="2028"/>
                    <a:pt x="1267" y="2141"/>
                  </a:cubicBezTo>
                  <a:cubicBezTo>
                    <a:pt x="1221" y="2216"/>
                    <a:pt x="1171" y="2272"/>
                    <a:pt x="1119" y="2324"/>
                  </a:cubicBezTo>
                  <a:cubicBezTo>
                    <a:pt x="1074" y="2369"/>
                    <a:pt x="1023" y="2409"/>
                    <a:pt x="966" y="2437"/>
                  </a:cubicBezTo>
                  <a:cubicBezTo>
                    <a:pt x="903" y="2471"/>
                    <a:pt x="846" y="2494"/>
                    <a:pt x="785" y="2511"/>
                  </a:cubicBezTo>
                  <a:cubicBezTo>
                    <a:pt x="744" y="2523"/>
                    <a:pt x="704" y="2529"/>
                    <a:pt x="665" y="2529"/>
                  </a:cubicBezTo>
                  <a:cubicBezTo>
                    <a:pt x="636" y="2529"/>
                    <a:pt x="602" y="2523"/>
                    <a:pt x="568" y="2511"/>
                  </a:cubicBezTo>
                  <a:cubicBezTo>
                    <a:pt x="539" y="2500"/>
                    <a:pt x="512" y="2489"/>
                    <a:pt x="489" y="2477"/>
                  </a:cubicBezTo>
                  <a:cubicBezTo>
                    <a:pt x="460" y="2455"/>
                    <a:pt x="432" y="2437"/>
                    <a:pt x="410" y="2414"/>
                  </a:cubicBezTo>
                  <a:cubicBezTo>
                    <a:pt x="381" y="2380"/>
                    <a:pt x="352" y="2346"/>
                    <a:pt x="329" y="2301"/>
                  </a:cubicBezTo>
                  <a:cubicBezTo>
                    <a:pt x="301" y="2256"/>
                    <a:pt x="284" y="2204"/>
                    <a:pt x="266" y="2148"/>
                  </a:cubicBezTo>
                  <a:cubicBezTo>
                    <a:pt x="256" y="2085"/>
                    <a:pt x="245" y="2023"/>
                    <a:pt x="245" y="1960"/>
                  </a:cubicBezTo>
                  <a:cubicBezTo>
                    <a:pt x="250" y="1886"/>
                    <a:pt x="261" y="1823"/>
                    <a:pt x="279" y="1761"/>
                  </a:cubicBezTo>
                  <a:cubicBezTo>
                    <a:pt x="318" y="1619"/>
                    <a:pt x="381" y="1488"/>
                    <a:pt x="466" y="1346"/>
                  </a:cubicBezTo>
                  <a:cubicBezTo>
                    <a:pt x="573" y="1170"/>
                    <a:pt x="704" y="1011"/>
                    <a:pt x="875" y="846"/>
                  </a:cubicBezTo>
                  <a:cubicBezTo>
                    <a:pt x="1113" y="619"/>
                    <a:pt x="1386" y="426"/>
                    <a:pt x="1643" y="250"/>
                  </a:cubicBezTo>
                  <a:lnTo>
                    <a:pt x="1648" y="244"/>
                  </a:lnTo>
                  <a:close/>
                  <a:moveTo>
                    <a:pt x="1722" y="0"/>
                  </a:moveTo>
                  <a:cubicBezTo>
                    <a:pt x="1705" y="0"/>
                    <a:pt x="1688" y="6"/>
                    <a:pt x="1671" y="17"/>
                  </a:cubicBezTo>
                  <a:cubicBezTo>
                    <a:pt x="1210" y="334"/>
                    <a:pt x="722" y="641"/>
                    <a:pt x="376" y="1097"/>
                  </a:cubicBezTo>
                  <a:cubicBezTo>
                    <a:pt x="284" y="1210"/>
                    <a:pt x="211" y="1335"/>
                    <a:pt x="148" y="1466"/>
                  </a:cubicBezTo>
                  <a:cubicBezTo>
                    <a:pt x="85" y="1585"/>
                    <a:pt x="40" y="1716"/>
                    <a:pt x="17" y="1852"/>
                  </a:cubicBezTo>
                  <a:cubicBezTo>
                    <a:pt x="1" y="1971"/>
                    <a:pt x="6" y="2096"/>
                    <a:pt x="35" y="2209"/>
                  </a:cubicBezTo>
                  <a:cubicBezTo>
                    <a:pt x="62" y="2329"/>
                    <a:pt x="108" y="2437"/>
                    <a:pt x="182" y="2534"/>
                  </a:cubicBezTo>
                  <a:cubicBezTo>
                    <a:pt x="250" y="2619"/>
                    <a:pt x="341" y="2694"/>
                    <a:pt x="449" y="2733"/>
                  </a:cubicBezTo>
                  <a:cubicBezTo>
                    <a:pt x="514" y="2759"/>
                    <a:pt x="582" y="2772"/>
                    <a:pt x="650" y="2772"/>
                  </a:cubicBezTo>
                  <a:cubicBezTo>
                    <a:pt x="701" y="2772"/>
                    <a:pt x="752" y="2764"/>
                    <a:pt x="801" y="2749"/>
                  </a:cubicBezTo>
                  <a:cubicBezTo>
                    <a:pt x="932" y="2721"/>
                    <a:pt x="1051" y="2653"/>
                    <a:pt x="1153" y="2568"/>
                  </a:cubicBezTo>
                  <a:cubicBezTo>
                    <a:pt x="1233" y="2500"/>
                    <a:pt x="1307" y="2414"/>
                    <a:pt x="1364" y="2329"/>
                  </a:cubicBezTo>
                  <a:cubicBezTo>
                    <a:pt x="1494" y="2136"/>
                    <a:pt x="1574" y="1915"/>
                    <a:pt x="1630" y="1693"/>
                  </a:cubicBezTo>
                  <a:cubicBezTo>
                    <a:pt x="1693" y="1459"/>
                    <a:pt x="1727" y="1215"/>
                    <a:pt x="1756" y="971"/>
                  </a:cubicBezTo>
                  <a:cubicBezTo>
                    <a:pt x="1779" y="818"/>
                    <a:pt x="1790" y="659"/>
                    <a:pt x="1808" y="499"/>
                  </a:cubicBezTo>
                  <a:cubicBezTo>
                    <a:pt x="1813" y="426"/>
                    <a:pt x="1818" y="352"/>
                    <a:pt x="1824" y="284"/>
                  </a:cubicBezTo>
                  <a:cubicBezTo>
                    <a:pt x="1829" y="216"/>
                    <a:pt x="1835" y="147"/>
                    <a:pt x="1835" y="79"/>
                  </a:cubicBezTo>
                  <a:cubicBezTo>
                    <a:pt x="1835" y="45"/>
                    <a:pt x="1801" y="22"/>
                    <a:pt x="1773" y="17"/>
                  </a:cubicBezTo>
                  <a:cubicBezTo>
                    <a:pt x="1756" y="6"/>
                    <a:pt x="1739" y="0"/>
                    <a:pt x="1722"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89" name="Google Shape;3297;p40"/>
            <p:cNvSpPr>
              <a:spLocks noChangeArrowheads="1"/>
            </p:cNvSpPr>
            <p:nvPr/>
          </p:nvSpPr>
          <p:spPr bwMode="auto">
            <a:xfrm>
              <a:off x="6578873" y="2701668"/>
              <a:ext cx="77262" cy="125744"/>
            </a:xfrm>
            <a:custGeom>
              <a:avLst/>
              <a:gdLst>
                <a:gd name="T0" fmla="*/ 0 w 1404"/>
                <a:gd name="T1" fmla="*/ 0 h 2285"/>
                <a:gd name="T2" fmla="*/ 1404 w 1404"/>
                <a:gd name="T3" fmla="*/ 2285 h 2285"/>
              </a:gdLst>
              <a:ahLst/>
              <a:cxnLst/>
              <a:rect l="T0" t="T1" r="T2" b="T3"/>
              <a:pathLst>
                <a:path w="1404" h="2285" extrusionOk="0">
                  <a:moveTo>
                    <a:pt x="1404" y="0"/>
                  </a:moveTo>
                  <a:lnTo>
                    <a:pt x="1399" y="6"/>
                  </a:lnTo>
                  <a:cubicBezTo>
                    <a:pt x="1142" y="182"/>
                    <a:pt x="869" y="375"/>
                    <a:pt x="631" y="602"/>
                  </a:cubicBezTo>
                  <a:cubicBezTo>
                    <a:pt x="460" y="767"/>
                    <a:pt x="329" y="926"/>
                    <a:pt x="222" y="1102"/>
                  </a:cubicBezTo>
                  <a:cubicBezTo>
                    <a:pt x="137" y="1244"/>
                    <a:pt x="74" y="1375"/>
                    <a:pt x="35" y="1517"/>
                  </a:cubicBezTo>
                  <a:cubicBezTo>
                    <a:pt x="17" y="1579"/>
                    <a:pt x="6" y="1642"/>
                    <a:pt x="1" y="1716"/>
                  </a:cubicBezTo>
                  <a:cubicBezTo>
                    <a:pt x="1" y="1779"/>
                    <a:pt x="12" y="1841"/>
                    <a:pt x="22" y="1904"/>
                  </a:cubicBezTo>
                  <a:cubicBezTo>
                    <a:pt x="40" y="1960"/>
                    <a:pt x="57" y="2012"/>
                    <a:pt x="85" y="2057"/>
                  </a:cubicBezTo>
                  <a:cubicBezTo>
                    <a:pt x="108" y="2102"/>
                    <a:pt x="137" y="2136"/>
                    <a:pt x="166" y="2170"/>
                  </a:cubicBezTo>
                  <a:cubicBezTo>
                    <a:pt x="188" y="2193"/>
                    <a:pt x="216" y="2211"/>
                    <a:pt x="245" y="2233"/>
                  </a:cubicBezTo>
                  <a:cubicBezTo>
                    <a:pt x="268" y="2245"/>
                    <a:pt x="295" y="2261"/>
                    <a:pt x="324" y="2267"/>
                  </a:cubicBezTo>
                  <a:cubicBezTo>
                    <a:pt x="358" y="2279"/>
                    <a:pt x="392" y="2285"/>
                    <a:pt x="421" y="2285"/>
                  </a:cubicBezTo>
                  <a:cubicBezTo>
                    <a:pt x="460" y="2285"/>
                    <a:pt x="500" y="2279"/>
                    <a:pt x="541" y="2267"/>
                  </a:cubicBezTo>
                  <a:cubicBezTo>
                    <a:pt x="602" y="2250"/>
                    <a:pt x="659" y="2227"/>
                    <a:pt x="722" y="2193"/>
                  </a:cubicBezTo>
                  <a:cubicBezTo>
                    <a:pt x="779" y="2165"/>
                    <a:pt x="830" y="2125"/>
                    <a:pt x="875" y="2080"/>
                  </a:cubicBezTo>
                  <a:cubicBezTo>
                    <a:pt x="927" y="2028"/>
                    <a:pt x="972" y="1972"/>
                    <a:pt x="1023" y="1897"/>
                  </a:cubicBezTo>
                  <a:cubicBezTo>
                    <a:pt x="1092" y="1784"/>
                    <a:pt x="1148" y="1653"/>
                    <a:pt x="1194" y="1495"/>
                  </a:cubicBezTo>
                  <a:cubicBezTo>
                    <a:pt x="1279" y="1194"/>
                    <a:pt x="1318" y="881"/>
                    <a:pt x="1341" y="614"/>
                  </a:cubicBezTo>
                  <a:lnTo>
                    <a:pt x="1359" y="472"/>
                  </a:lnTo>
                  <a:cubicBezTo>
                    <a:pt x="1364" y="375"/>
                    <a:pt x="1375" y="284"/>
                    <a:pt x="1381" y="187"/>
                  </a:cubicBezTo>
                  <a:lnTo>
                    <a:pt x="1386" y="148"/>
                  </a:lnTo>
                  <a:cubicBezTo>
                    <a:pt x="1393" y="97"/>
                    <a:pt x="1399" y="51"/>
                    <a:pt x="1404" y="6"/>
                  </a:cubicBezTo>
                  <a:lnTo>
                    <a:pt x="1404"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0" name="Google Shape;3298;p40"/>
            <p:cNvSpPr>
              <a:spLocks noChangeArrowheads="1"/>
            </p:cNvSpPr>
            <p:nvPr/>
          </p:nvSpPr>
          <p:spPr bwMode="auto">
            <a:xfrm>
              <a:off x="6651405" y="2709757"/>
              <a:ext cx="3797" cy="37861"/>
            </a:xfrm>
            <a:custGeom>
              <a:avLst/>
              <a:gdLst>
                <a:gd name="T0" fmla="*/ 0 w 69"/>
                <a:gd name="T1" fmla="*/ 0 h 688"/>
                <a:gd name="T2" fmla="*/ 69 w 69"/>
                <a:gd name="T3" fmla="*/ 688 h 688"/>
              </a:gdLst>
              <a:ahLst/>
              <a:cxnLst/>
              <a:rect l="T0" t="T1" r="T2" b="T3"/>
              <a:pathLst>
                <a:path w="69" h="688" extrusionOk="0">
                  <a:moveTo>
                    <a:pt x="68" y="1"/>
                  </a:moveTo>
                  <a:lnTo>
                    <a:pt x="63" y="40"/>
                  </a:lnTo>
                  <a:cubicBezTo>
                    <a:pt x="57" y="137"/>
                    <a:pt x="46" y="228"/>
                    <a:pt x="41" y="325"/>
                  </a:cubicBezTo>
                  <a:cubicBezTo>
                    <a:pt x="46" y="228"/>
                    <a:pt x="57" y="137"/>
                    <a:pt x="68" y="40"/>
                  </a:cubicBezTo>
                  <a:lnTo>
                    <a:pt x="68" y="1"/>
                  </a:lnTo>
                  <a:close/>
                  <a:moveTo>
                    <a:pt x="41" y="325"/>
                  </a:moveTo>
                  <a:lnTo>
                    <a:pt x="23" y="467"/>
                  </a:lnTo>
                  <a:cubicBezTo>
                    <a:pt x="18" y="541"/>
                    <a:pt x="12" y="614"/>
                    <a:pt x="0" y="688"/>
                  </a:cubicBezTo>
                  <a:cubicBezTo>
                    <a:pt x="12" y="614"/>
                    <a:pt x="18" y="541"/>
                    <a:pt x="29" y="467"/>
                  </a:cubicBezTo>
                  <a:lnTo>
                    <a:pt x="41" y="325"/>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1" name="Google Shape;3299;p40"/>
            <p:cNvSpPr>
              <a:spLocks noChangeArrowheads="1"/>
            </p:cNvSpPr>
            <p:nvPr/>
          </p:nvSpPr>
          <p:spPr bwMode="auto">
            <a:xfrm>
              <a:off x="6571994" y="2693468"/>
              <a:ext cx="92560" cy="138621"/>
            </a:xfrm>
            <a:custGeom>
              <a:avLst/>
              <a:gdLst>
                <a:gd name="T0" fmla="*/ 0 w 1682"/>
                <a:gd name="T1" fmla="*/ 0 h 2519"/>
                <a:gd name="T2" fmla="*/ 1682 w 1682"/>
                <a:gd name="T3" fmla="*/ 2519 h 2519"/>
              </a:gdLst>
              <a:ahLst/>
              <a:cxnLst/>
              <a:rect l="T0" t="T1" r="T2" b="T3"/>
              <a:pathLst>
                <a:path w="1682" h="2519" extrusionOk="0">
                  <a:moveTo>
                    <a:pt x="1545" y="1"/>
                  </a:moveTo>
                  <a:cubicBezTo>
                    <a:pt x="1477" y="1"/>
                    <a:pt x="1421" y="52"/>
                    <a:pt x="1409" y="121"/>
                  </a:cubicBezTo>
                  <a:cubicBezTo>
                    <a:pt x="1409" y="160"/>
                    <a:pt x="1404" y="200"/>
                    <a:pt x="1398" y="239"/>
                  </a:cubicBezTo>
                  <a:cubicBezTo>
                    <a:pt x="1438" y="212"/>
                    <a:pt x="1484" y="183"/>
                    <a:pt x="1524" y="155"/>
                  </a:cubicBezTo>
                  <a:lnTo>
                    <a:pt x="1529" y="149"/>
                  </a:lnTo>
                  <a:lnTo>
                    <a:pt x="1529" y="155"/>
                  </a:lnTo>
                  <a:cubicBezTo>
                    <a:pt x="1524" y="200"/>
                    <a:pt x="1518" y="246"/>
                    <a:pt x="1511" y="297"/>
                  </a:cubicBezTo>
                  <a:lnTo>
                    <a:pt x="1511" y="336"/>
                  </a:lnTo>
                  <a:cubicBezTo>
                    <a:pt x="1500" y="433"/>
                    <a:pt x="1489" y="524"/>
                    <a:pt x="1484" y="621"/>
                  </a:cubicBezTo>
                  <a:lnTo>
                    <a:pt x="1472" y="763"/>
                  </a:lnTo>
                  <a:cubicBezTo>
                    <a:pt x="1461" y="837"/>
                    <a:pt x="1455" y="910"/>
                    <a:pt x="1443" y="984"/>
                  </a:cubicBezTo>
                  <a:cubicBezTo>
                    <a:pt x="1421" y="1194"/>
                    <a:pt x="1382" y="1422"/>
                    <a:pt x="1319" y="1644"/>
                  </a:cubicBezTo>
                  <a:cubicBezTo>
                    <a:pt x="1273" y="1802"/>
                    <a:pt x="1217" y="1933"/>
                    <a:pt x="1148" y="2046"/>
                  </a:cubicBezTo>
                  <a:cubicBezTo>
                    <a:pt x="1136" y="2064"/>
                    <a:pt x="1125" y="2080"/>
                    <a:pt x="1114" y="2098"/>
                  </a:cubicBezTo>
                  <a:cubicBezTo>
                    <a:pt x="1075" y="2149"/>
                    <a:pt x="1041" y="2189"/>
                    <a:pt x="1000" y="2229"/>
                  </a:cubicBezTo>
                  <a:cubicBezTo>
                    <a:pt x="960" y="2269"/>
                    <a:pt x="915" y="2297"/>
                    <a:pt x="876" y="2326"/>
                  </a:cubicBezTo>
                  <a:cubicBezTo>
                    <a:pt x="863" y="2331"/>
                    <a:pt x="858" y="2337"/>
                    <a:pt x="847" y="2342"/>
                  </a:cubicBezTo>
                  <a:cubicBezTo>
                    <a:pt x="829" y="2348"/>
                    <a:pt x="813" y="2360"/>
                    <a:pt x="795" y="2365"/>
                  </a:cubicBezTo>
                  <a:cubicBezTo>
                    <a:pt x="756" y="2387"/>
                    <a:pt x="711" y="2405"/>
                    <a:pt x="666" y="2416"/>
                  </a:cubicBezTo>
                  <a:cubicBezTo>
                    <a:pt x="625" y="2428"/>
                    <a:pt x="585" y="2434"/>
                    <a:pt x="546" y="2434"/>
                  </a:cubicBezTo>
                  <a:cubicBezTo>
                    <a:pt x="529" y="2434"/>
                    <a:pt x="506" y="2428"/>
                    <a:pt x="488" y="2428"/>
                  </a:cubicBezTo>
                  <a:cubicBezTo>
                    <a:pt x="478" y="2421"/>
                    <a:pt x="461" y="2421"/>
                    <a:pt x="449" y="2416"/>
                  </a:cubicBezTo>
                  <a:cubicBezTo>
                    <a:pt x="420" y="2410"/>
                    <a:pt x="393" y="2394"/>
                    <a:pt x="370" y="2382"/>
                  </a:cubicBezTo>
                  <a:cubicBezTo>
                    <a:pt x="341" y="2360"/>
                    <a:pt x="313" y="2342"/>
                    <a:pt x="291" y="2319"/>
                  </a:cubicBezTo>
                  <a:cubicBezTo>
                    <a:pt x="262" y="2285"/>
                    <a:pt x="233" y="2251"/>
                    <a:pt x="210" y="2206"/>
                  </a:cubicBezTo>
                  <a:cubicBezTo>
                    <a:pt x="205" y="2200"/>
                    <a:pt x="199" y="2189"/>
                    <a:pt x="194" y="2177"/>
                  </a:cubicBezTo>
                  <a:cubicBezTo>
                    <a:pt x="188" y="2177"/>
                    <a:pt x="182" y="2172"/>
                    <a:pt x="176" y="2166"/>
                  </a:cubicBezTo>
                  <a:cubicBezTo>
                    <a:pt x="160" y="2149"/>
                    <a:pt x="142" y="2127"/>
                    <a:pt x="131" y="2109"/>
                  </a:cubicBezTo>
                  <a:cubicBezTo>
                    <a:pt x="120" y="2093"/>
                    <a:pt x="97" y="2080"/>
                    <a:pt x="79" y="2080"/>
                  </a:cubicBezTo>
                  <a:cubicBezTo>
                    <a:pt x="63" y="2080"/>
                    <a:pt x="45" y="2087"/>
                    <a:pt x="34" y="2098"/>
                  </a:cubicBezTo>
                  <a:cubicBezTo>
                    <a:pt x="0" y="2121"/>
                    <a:pt x="0" y="2161"/>
                    <a:pt x="23" y="2195"/>
                  </a:cubicBezTo>
                  <a:cubicBezTo>
                    <a:pt x="52" y="2234"/>
                    <a:pt x="92" y="2274"/>
                    <a:pt x="131" y="2308"/>
                  </a:cubicBezTo>
                  <a:cubicBezTo>
                    <a:pt x="126" y="2319"/>
                    <a:pt x="126" y="2331"/>
                    <a:pt x="120" y="2342"/>
                  </a:cubicBezTo>
                  <a:cubicBezTo>
                    <a:pt x="120" y="2382"/>
                    <a:pt x="126" y="2416"/>
                    <a:pt x="147" y="2444"/>
                  </a:cubicBezTo>
                  <a:cubicBezTo>
                    <a:pt x="176" y="2479"/>
                    <a:pt x="205" y="2489"/>
                    <a:pt x="244" y="2496"/>
                  </a:cubicBezTo>
                  <a:cubicBezTo>
                    <a:pt x="284" y="2507"/>
                    <a:pt x="325" y="2513"/>
                    <a:pt x="364" y="2513"/>
                  </a:cubicBezTo>
                  <a:cubicBezTo>
                    <a:pt x="375" y="2513"/>
                    <a:pt x="393" y="2513"/>
                    <a:pt x="404" y="2507"/>
                  </a:cubicBezTo>
                  <a:cubicBezTo>
                    <a:pt x="438" y="2518"/>
                    <a:pt x="472" y="2518"/>
                    <a:pt x="506" y="2518"/>
                  </a:cubicBezTo>
                  <a:cubicBezTo>
                    <a:pt x="540" y="2518"/>
                    <a:pt x="574" y="2518"/>
                    <a:pt x="603" y="2507"/>
                  </a:cubicBezTo>
                  <a:cubicBezTo>
                    <a:pt x="659" y="2496"/>
                    <a:pt x="716" y="2468"/>
                    <a:pt x="761" y="2439"/>
                  </a:cubicBezTo>
                  <a:cubicBezTo>
                    <a:pt x="779" y="2450"/>
                    <a:pt x="802" y="2455"/>
                    <a:pt x="824" y="2455"/>
                  </a:cubicBezTo>
                  <a:lnTo>
                    <a:pt x="842" y="2455"/>
                  </a:lnTo>
                  <a:cubicBezTo>
                    <a:pt x="870" y="2444"/>
                    <a:pt x="898" y="2439"/>
                    <a:pt x="926" y="2421"/>
                  </a:cubicBezTo>
                  <a:cubicBezTo>
                    <a:pt x="966" y="2405"/>
                    <a:pt x="994" y="2382"/>
                    <a:pt x="1028" y="2353"/>
                  </a:cubicBezTo>
                  <a:cubicBezTo>
                    <a:pt x="1080" y="2308"/>
                    <a:pt x="1131" y="2251"/>
                    <a:pt x="1177" y="2195"/>
                  </a:cubicBezTo>
                  <a:cubicBezTo>
                    <a:pt x="1256" y="2093"/>
                    <a:pt x="1313" y="1967"/>
                    <a:pt x="1364" y="1842"/>
                  </a:cubicBezTo>
                  <a:cubicBezTo>
                    <a:pt x="1409" y="1723"/>
                    <a:pt x="1450" y="1592"/>
                    <a:pt x="1484" y="1461"/>
                  </a:cubicBezTo>
                  <a:cubicBezTo>
                    <a:pt x="1511" y="1343"/>
                    <a:pt x="1534" y="1212"/>
                    <a:pt x="1563" y="1086"/>
                  </a:cubicBezTo>
                  <a:cubicBezTo>
                    <a:pt x="1569" y="1047"/>
                    <a:pt x="1534" y="1007"/>
                    <a:pt x="1495" y="989"/>
                  </a:cubicBezTo>
                  <a:cubicBezTo>
                    <a:pt x="1552" y="808"/>
                    <a:pt x="1597" y="627"/>
                    <a:pt x="1637" y="438"/>
                  </a:cubicBezTo>
                  <a:cubicBezTo>
                    <a:pt x="1654" y="342"/>
                    <a:pt x="1671" y="246"/>
                    <a:pt x="1676" y="149"/>
                  </a:cubicBezTo>
                  <a:cubicBezTo>
                    <a:pt x="1682" y="76"/>
                    <a:pt x="1631" y="7"/>
                    <a:pt x="1558"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2" name="Google Shape;3300;p40"/>
            <p:cNvSpPr>
              <a:spLocks noChangeArrowheads="1"/>
            </p:cNvSpPr>
            <p:nvPr/>
          </p:nvSpPr>
          <p:spPr bwMode="auto">
            <a:xfrm>
              <a:off x="6582615" y="2701668"/>
              <a:ext cx="73520" cy="125744"/>
            </a:xfrm>
            <a:custGeom>
              <a:avLst/>
              <a:gdLst>
                <a:gd name="T0" fmla="*/ 0 w 1336"/>
                <a:gd name="T1" fmla="*/ 0 h 2285"/>
                <a:gd name="T2" fmla="*/ 1336 w 1336"/>
                <a:gd name="T3" fmla="*/ 2285 h 2285"/>
              </a:gdLst>
              <a:ahLst/>
              <a:cxnLst/>
              <a:rect l="T0" t="T1" r="T2" b="T3"/>
              <a:pathLst>
                <a:path w="1336" h="2285" extrusionOk="0">
                  <a:moveTo>
                    <a:pt x="1336" y="0"/>
                  </a:moveTo>
                  <a:lnTo>
                    <a:pt x="1331" y="6"/>
                  </a:lnTo>
                  <a:cubicBezTo>
                    <a:pt x="1291" y="34"/>
                    <a:pt x="1245" y="63"/>
                    <a:pt x="1205" y="90"/>
                  </a:cubicBezTo>
                  <a:cubicBezTo>
                    <a:pt x="1182" y="244"/>
                    <a:pt x="1155" y="397"/>
                    <a:pt x="1114" y="546"/>
                  </a:cubicBezTo>
                  <a:cubicBezTo>
                    <a:pt x="1029" y="887"/>
                    <a:pt x="916" y="1228"/>
                    <a:pt x="745" y="1534"/>
                  </a:cubicBezTo>
                  <a:cubicBezTo>
                    <a:pt x="677" y="1653"/>
                    <a:pt x="597" y="1761"/>
                    <a:pt x="507" y="1863"/>
                  </a:cubicBezTo>
                  <a:cubicBezTo>
                    <a:pt x="450" y="1915"/>
                    <a:pt x="392" y="1965"/>
                    <a:pt x="324" y="2006"/>
                  </a:cubicBezTo>
                  <a:cubicBezTo>
                    <a:pt x="279" y="2028"/>
                    <a:pt x="234" y="2051"/>
                    <a:pt x="182" y="2068"/>
                  </a:cubicBezTo>
                  <a:cubicBezTo>
                    <a:pt x="166" y="2075"/>
                    <a:pt x="154" y="2075"/>
                    <a:pt x="143" y="2075"/>
                  </a:cubicBezTo>
                  <a:cubicBezTo>
                    <a:pt x="125" y="2075"/>
                    <a:pt x="114" y="2075"/>
                    <a:pt x="98" y="2068"/>
                  </a:cubicBezTo>
                  <a:lnTo>
                    <a:pt x="80" y="2068"/>
                  </a:lnTo>
                  <a:cubicBezTo>
                    <a:pt x="64" y="2062"/>
                    <a:pt x="46" y="2057"/>
                    <a:pt x="29" y="2051"/>
                  </a:cubicBezTo>
                  <a:cubicBezTo>
                    <a:pt x="17" y="2046"/>
                    <a:pt x="12" y="2040"/>
                    <a:pt x="1" y="2028"/>
                  </a:cubicBezTo>
                  <a:cubicBezTo>
                    <a:pt x="6" y="2040"/>
                    <a:pt x="12" y="2051"/>
                    <a:pt x="17" y="2057"/>
                  </a:cubicBezTo>
                  <a:cubicBezTo>
                    <a:pt x="40" y="2102"/>
                    <a:pt x="69" y="2136"/>
                    <a:pt x="98" y="2170"/>
                  </a:cubicBezTo>
                  <a:cubicBezTo>
                    <a:pt x="120" y="2193"/>
                    <a:pt x="148" y="2211"/>
                    <a:pt x="177" y="2233"/>
                  </a:cubicBezTo>
                  <a:cubicBezTo>
                    <a:pt x="200" y="2245"/>
                    <a:pt x="227" y="2261"/>
                    <a:pt x="256" y="2267"/>
                  </a:cubicBezTo>
                  <a:cubicBezTo>
                    <a:pt x="268" y="2272"/>
                    <a:pt x="285" y="2272"/>
                    <a:pt x="295" y="2279"/>
                  </a:cubicBezTo>
                  <a:cubicBezTo>
                    <a:pt x="313" y="2279"/>
                    <a:pt x="336" y="2285"/>
                    <a:pt x="353" y="2285"/>
                  </a:cubicBezTo>
                  <a:cubicBezTo>
                    <a:pt x="392" y="2285"/>
                    <a:pt x="432" y="2279"/>
                    <a:pt x="473" y="2267"/>
                  </a:cubicBezTo>
                  <a:cubicBezTo>
                    <a:pt x="518" y="2256"/>
                    <a:pt x="563" y="2238"/>
                    <a:pt x="602" y="2216"/>
                  </a:cubicBezTo>
                  <a:cubicBezTo>
                    <a:pt x="620" y="2211"/>
                    <a:pt x="636" y="2199"/>
                    <a:pt x="654" y="2193"/>
                  </a:cubicBezTo>
                  <a:cubicBezTo>
                    <a:pt x="665" y="2188"/>
                    <a:pt x="670" y="2182"/>
                    <a:pt x="683" y="2177"/>
                  </a:cubicBezTo>
                  <a:cubicBezTo>
                    <a:pt x="722" y="2148"/>
                    <a:pt x="767" y="2120"/>
                    <a:pt x="807" y="2080"/>
                  </a:cubicBezTo>
                  <a:cubicBezTo>
                    <a:pt x="848" y="2040"/>
                    <a:pt x="882" y="2000"/>
                    <a:pt x="921" y="1949"/>
                  </a:cubicBezTo>
                  <a:cubicBezTo>
                    <a:pt x="932" y="1931"/>
                    <a:pt x="943" y="1915"/>
                    <a:pt x="955" y="1897"/>
                  </a:cubicBezTo>
                  <a:cubicBezTo>
                    <a:pt x="1024" y="1784"/>
                    <a:pt x="1080" y="1653"/>
                    <a:pt x="1126" y="1495"/>
                  </a:cubicBezTo>
                  <a:cubicBezTo>
                    <a:pt x="1189" y="1273"/>
                    <a:pt x="1228" y="1045"/>
                    <a:pt x="1250" y="835"/>
                  </a:cubicBezTo>
                  <a:cubicBezTo>
                    <a:pt x="1262" y="761"/>
                    <a:pt x="1268" y="688"/>
                    <a:pt x="1273" y="614"/>
                  </a:cubicBezTo>
                  <a:lnTo>
                    <a:pt x="1291" y="472"/>
                  </a:lnTo>
                  <a:cubicBezTo>
                    <a:pt x="1296" y="375"/>
                    <a:pt x="1307" y="284"/>
                    <a:pt x="1313" y="187"/>
                  </a:cubicBezTo>
                  <a:lnTo>
                    <a:pt x="1318" y="148"/>
                  </a:lnTo>
                  <a:cubicBezTo>
                    <a:pt x="1325" y="97"/>
                    <a:pt x="1331" y="51"/>
                    <a:pt x="1336" y="6"/>
                  </a:cubicBezTo>
                  <a:lnTo>
                    <a:pt x="1336"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3" name="Google Shape;3301;p40"/>
            <p:cNvSpPr>
              <a:spLocks noChangeArrowheads="1"/>
            </p:cNvSpPr>
            <p:nvPr/>
          </p:nvSpPr>
          <p:spPr bwMode="auto">
            <a:xfrm>
              <a:off x="6387802" y="2856690"/>
              <a:ext cx="101090" cy="152433"/>
            </a:xfrm>
            <a:custGeom>
              <a:avLst/>
              <a:gdLst>
                <a:gd name="T0" fmla="*/ 0 w 1837"/>
                <a:gd name="T1" fmla="*/ 0 h 2770"/>
                <a:gd name="T2" fmla="*/ 1837 w 1837"/>
                <a:gd name="T3" fmla="*/ 2770 h 2770"/>
              </a:gdLst>
              <a:ahLst/>
              <a:cxnLst/>
              <a:rect l="T0" t="T1" r="T2" b="T3"/>
              <a:pathLst>
                <a:path w="1837" h="2770" extrusionOk="0">
                  <a:moveTo>
                    <a:pt x="1648" y="246"/>
                  </a:moveTo>
                  <a:cubicBezTo>
                    <a:pt x="1643" y="297"/>
                    <a:pt x="1637" y="342"/>
                    <a:pt x="1632" y="388"/>
                  </a:cubicBezTo>
                  <a:lnTo>
                    <a:pt x="1632" y="428"/>
                  </a:lnTo>
                  <a:cubicBezTo>
                    <a:pt x="1619" y="524"/>
                    <a:pt x="1608" y="621"/>
                    <a:pt x="1603" y="717"/>
                  </a:cubicBezTo>
                  <a:lnTo>
                    <a:pt x="1592" y="860"/>
                  </a:lnTo>
                  <a:cubicBezTo>
                    <a:pt x="1563" y="1126"/>
                    <a:pt x="1529" y="1440"/>
                    <a:pt x="1438" y="1734"/>
                  </a:cubicBezTo>
                  <a:cubicBezTo>
                    <a:pt x="1393" y="1894"/>
                    <a:pt x="1336" y="2030"/>
                    <a:pt x="1267" y="2143"/>
                  </a:cubicBezTo>
                  <a:cubicBezTo>
                    <a:pt x="1222" y="2211"/>
                    <a:pt x="1171" y="2274"/>
                    <a:pt x="1120" y="2326"/>
                  </a:cubicBezTo>
                  <a:cubicBezTo>
                    <a:pt x="1074" y="2371"/>
                    <a:pt x="1023" y="2405"/>
                    <a:pt x="972" y="2434"/>
                  </a:cubicBezTo>
                  <a:cubicBezTo>
                    <a:pt x="903" y="2468"/>
                    <a:pt x="847" y="2496"/>
                    <a:pt x="785" y="2513"/>
                  </a:cubicBezTo>
                  <a:cubicBezTo>
                    <a:pt x="745" y="2518"/>
                    <a:pt x="706" y="2524"/>
                    <a:pt x="665" y="2531"/>
                  </a:cubicBezTo>
                  <a:cubicBezTo>
                    <a:pt x="637" y="2524"/>
                    <a:pt x="603" y="2518"/>
                    <a:pt x="569" y="2513"/>
                  </a:cubicBezTo>
                  <a:cubicBezTo>
                    <a:pt x="541" y="2502"/>
                    <a:pt x="512" y="2490"/>
                    <a:pt x="489" y="2473"/>
                  </a:cubicBezTo>
                  <a:cubicBezTo>
                    <a:pt x="460" y="2456"/>
                    <a:pt x="433" y="2434"/>
                    <a:pt x="410" y="2411"/>
                  </a:cubicBezTo>
                  <a:cubicBezTo>
                    <a:pt x="381" y="2382"/>
                    <a:pt x="352" y="2342"/>
                    <a:pt x="331" y="2303"/>
                  </a:cubicBezTo>
                  <a:cubicBezTo>
                    <a:pt x="307" y="2251"/>
                    <a:pt x="284" y="2201"/>
                    <a:pt x="268" y="2149"/>
                  </a:cubicBezTo>
                  <a:cubicBezTo>
                    <a:pt x="256" y="2087"/>
                    <a:pt x="250" y="2019"/>
                    <a:pt x="245" y="1956"/>
                  </a:cubicBezTo>
                  <a:cubicBezTo>
                    <a:pt x="250" y="1888"/>
                    <a:pt x="262" y="1820"/>
                    <a:pt x="279" y="1757"/>
                  </a:cubicBezTo>
                  <a:cubicBezTo>
                    <a:pt x="318" y="1621"/>
                    <a:pt x="381" y="1485"/>
                    <a:pt x="467" y="1343"/>
                  </a:cubicBezTo>
                  <a:cubicBezTo>
                    <a:pt x="575" y="1172"/>
                    <a:pt x="711" y="1007"/>
                    <a:pt x="876" y="848"/>
                  </a:cubicBezTo>
                  <a:cubicBezTo>
                    <a:pt x="1115" y="621"/>
                    <a:pt x="1387" y="422"/>
                    <a:pt x="1643" y="246"/>
                  </a:cubicBezTo>
                  <a:close/>
                  <a:moveTo>
                    <a:pt x="1722" y="1"/>
                  </a:moveTo>
                  <a:cubicBezTo>
                    <a:pt x="1705" y="1"/>
                    <a:pt x="1688" y="8"/>
                    <a:pt x="1671" y="19"/>
                  </a:cubicBezTo>
                  <a:cubicBezTo>
                    <a:pt x="1210" y="336"/>
                    <a:pt x="722" y="643"/>
                    <a:pt x="376" y="1092"/>
                  </a:cubicBezTo>
                  <a:cubicBezTo>
                    <a:pt x="290" y="1206"/>
                    <a:pt x="211" y="1330"/>
                    <a:pt x="148" y="1461"/>
                  </a:cubicBezTo>
                  <a:cubicBezTo>
                    <a:pt x="92" y="1587"/>
                    <a:pt x="40" y="1718"/>
                    <a:pt x="17" y="1854"/>
                  </a:cubicBezTo>
                  <a:cubicBezTo>
                    <a:pt x="1" y="1967"/>
                    <a:pt x="6" y="2093"/>
                    <a:pt x="35" y="2211"/>
                  </a:cubicBezTo>
                  <a:cubicBezTo>
                    <a:pt x="63" y="2326"/>
                    <a:pt x="108" y="2439"/>
                    <a:pt x="182" y="2531"/>
                  </a:cubicBezTo>
                  <a:cubicBezTo>
                    <a:pt x="250" y="2621"/>
                    <a:pt x="347" y="2694"/>
                    <a:pt x="449" y="2735"/>
                  </a:cubicBezTo>
                  <a:cubicBezTo>
                    <a:pt x="515" y="2758"/>
                    <a:pt x="585" y="2770"/>
                    <a:pt x="654" y="2770"/>
                  </a:cubicBezTo>
                  <a:cubicBezTo>
                    <a:pt x="704" y="2770"/>
                    <a:pt x="754" y="2763"/>
                    <a:pt x="801" y="2751"/>
                  </a:cubicBezTo>
                  <a:cubicBezTo>
                    <a:pt x="932" y="2717"/>
                    <a:pt x="1052" y="2655"/>
                    <a:pt x="1154" y="2565"/>
                  </a:cubicBezTo>
                  <a:cubicBezTo>
                    <a:pt x="1233" y="2496"/>
                    <a:pt x="1307" y="2416"/>
                    <a:pt x="1364" y="2326"/>
                  </a:cubicBezTo>
                  <a:cubicBezTo>
                    <a:pt x="1495" y="2132"/>
                    <a:pt x="1574" y="1917"/>
                    <a:pt x="1632" y="1695"/>
                  </a:cubicBezTo>
                  <a:cubicBezTo>
                    <a:pt x="1694" y="1456"/>
                    <a:pt x="1728" y="1212"/>
                    <a:pt x="1756" y="973"/>
                  </a:cubicBezTo>
                  <a:cubicBezTo>
                    <a:pt x="1779" y="814"/>
                    <a:pt x="1790" y="655"/>
                    <a:pt x="1808" y="496"/>
                  </a:cubicBezTo>
                  <a:cubicBezTo>
                    <a:pt x="1813" y="428"/>
                    <a:pt x="1818" y="354"/>
                    <a:pt x="1824" y="280"/>
                  </a:cubicBezTo>
                  <a:cubicBezTo>
                    <a:pt x="1831" y="212"/>
                    <a:pt x="1836" y="144"/>
                    <a:pt x="1836" y="81"/>
                  </a:cubicBezTo>
                  <a:cubicBezTo>
                    <a:pt x="1836" y="42"/>
                    <a:pt x="1808" y="19"/>
                    <a:pt x="1773" y="13"/>
                  </a:cubicBezTo>
                  <a:cubicBezTo>
                    <a:pt x="1756" y="8"/>
                    <a:pt x="1739" y="1"/>
                    <a:pt x="1722"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4" name="Google Shape;3302;p40"/>
            <p:cNvSpPr>
              <a:spLocks noChangeArrowheads="1"/>
            </p:cNvSpPr>
            <p:nvPr/>
          </p:nvSpPr>
          <p:spPr bwMode="auto">
            <a:xfrm>
              <a:off x="6401560" y="2870228"/>
              <a:ext cx="76932" cy="125358"/>
            </a:xfrm>
            <a:custGeom>
              <a:avLst/>
              <a:gdLst>
                <a:gd name="T0" fmla="*/ 0 w 1398"/>
                <a:gd name="T1" fmla="*/ 0 h 2278"/>
                <a:gd name="T2" fmla="*/ 1398 w 1398"/>
                <a:gd name="T3" fmla="*/ 2278 h 2278"/>
              </a:gdLst>
              <a:ahLst/>
              <a:cxnLst/>
              <a:rect l="T0" t="T1" r="T2" b="T3"/>
              <a:pathLst>
                <a:path w="1398" h="2278" extrusionOk="0">
                  <a:moveTo>
                    <a:pt x="1398" y="0"/>
                  </a:moveTo>
                  <a:lnTo>
                    <a:pt x="1398" y="0"/>
                  </a:lnTo>
                  <a:cubicBezTo>
                    <a:pt x="1137" y="176"/>
                    <a:pt x="865" y="375"/>
                    <a:pt x="626" y="602"/>
                  </a:cubicBezTo>
                  <a:cubicBezTo>
                    <a:pt x="456" y="761"/>
                    <a:pt x="325" y="926"/>
                    <a:pt x="217" y="1097"/>
                  </a:cubicBezTo>
                  <a:cubicBezTo>
                    <a:pt x="131" y="1239"/>
                    <a:pt x="68" y="1375"/>
                    <a:pt x="29" y="1511"/>
                  </a:cubicBezTo>
                  <a:cubicBezTo>
                    <a:pt x="12" y="1574"/>
                    <a:pt x="0" y="1642"/>
                    <a:pt x="0" y="1710"/>
                  </a:cubicBezTo>
                  <a:cubicBezTo>
                    <a:pt x="0" y="1773"/>
                    <a:pt x="6" y="1841"/>
                    <a:pt x="18" y="1903"/>
                  </a:cubicBezTo>
                  <a:cubicBezTo>
                    <a:pt x="34" y="1955"/>
                    <a:pt x="57" y="2005"/>
                    <a:pt x="81" y="2057"/>
                  </a:cubicBezTo>
                  <a:cubicBezTo>
                    <a:pt x="102" y="2096"/>
                    <a:pt x="131" y="2136"/>
                    <a:pt x="160" y="2165"/>
                  </a:cubicBezTo>
                  <a:cubicBezTo>
                    <a:pt x="183" y="2188"/>
                    <a:pt x="210" y="2210"/>
                    <a:pt x="239" y="2227"/>
                  </a:cubicBezTo>
                  <a:cubicBezTo>
                    <a:pt x="262" y="2244"/>
                    <a:pt x="291" y="2256"/>
                    <a:pt x="319" y="2267"/>
                  </a:cubicBezTo>
                  <a:cubicBezTo>
                    <a:pt x="353" y="2272"/>
                    <a:pt x="387" y="2278"/>
                    <a:pt x="415" y="2278"/>
                  </a:cubicBezTo>
                  <a:cubicBezTo>
                    <a:pt x="456" y="2278"/>
                    <a:pt x="495" y="2272"/>
                    <a:pt x="535" y="2267"/>
                  </a:cubicBezTo>
                  <a:cubicBezTo>
                    <a:pt x="597" y="2250"/>
                    <a:pt x="653" y="2222"/>
                    <a:pt x="722" y="2188"/>
                  </a:cubicBezTo>
                  <a:cubicBezTo>
                    <a:pt x="773" y="2159"/>
                    <a:pt x="824" y="2125"/>
                    <a:pt x="870" y="2080"/>
                  </a:cubicBezTo>
                  <a:cubicBezTo>
                    <a:pt x="921" y="2028"/>
                    <a:pt x="972" y="1965"/>
                    <a:pt x="1017" y="1897"/>
                  </a:cubicBezTo>
                  <a:cubicBezTo>
                    <a:pt x="1086" y="1784"/>
                    <a:pt x="1143" y="1648"/>
                    <a:pt x="1193" y="1488"/>
                  </a:cubicBezTo>
                  <a:cubicBezTo>
                    <a:pt x="1279" y="1194"/>
                    <a:pt x="1313" y="880"/>
                    <a:pt x="1342" y="614"/>
                  </a:cubicBezTo>
                  <a:lnTo>
                    <a:pt x="1353" y="471"/>
                  </a:lnTo>
                  <a:cubicBezTo>
                    <a:pt x="1358" y="375"/>
                    <a:pt x="1369" y="278"/>
                    <a:pt x="1382" y="182"/>
                  </a:cubicBezTo>
                  <a:lnTo>
                    <a:pt x="1382" y="142"/>
                  </a:lnTo>
                  <a:cubicBezTo>
                    <a:pt x="1387" y="96"/>
                    <a:pt x="1393" y="51"/>
                    <a:pt x="1398"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5" name="Google Shape;3303;p40"/>
            <p:cNvSpPr>
              <a:spLocks noChangeArrowheads="1"/>
            </p:cNvSpPr>
            <p:nvPr/>
          </p:nvSpPr>
          <p:spPr bwMode="auto">
            <a:xfrm>
              <a:off x="6420986" y="2870228"/>
              <a:ext cx="57506" cy="125744"/>
            </a:xfrm>
            <a:custGeom>
              <a:avLst/>
              <a:gdLst>
                <a:gd name="T0" fmla="*/ 0 w 1045"/>
                <a:gd name="T1" fmla="*/ 0 h 2285"/>
                <a:gd name="T2" fmla="*/ 1045 w 1045"/>
                <a:gd name="T3" fmla="*/ 2285 h 2285"/>
              </a:gdLst>
              <a:ahLst/>
              <a:cxnLst/>
              <a:rect l="T0" t="T1" r="T2" b="T3"/>
              <a:pathLst>
                <a:path w="1045" h="2285" extrusionOk="0">
                  <a:moveTo>
                    <a:pt x="1040" y="0"/>
                  </a:moveTo>
                  <a:cubicBezTo>
                    <a:pt x="1000" y="28"/>
                    <a:pt x="960" y="56"/>
                    <a:pt x="914" y="90"/>
                  </a:cubicBezTo>
                  <a:cubicBezTo>
                    <a:pt x="960" y="56"/>
                    <a:pt x="1000" y="28"/>
                    <a:pt x="1045" y="0"/>
                  </a:cubicBezTo>
                  <a:cubicBezTo>
                    <a:pt x="1045" y="0"/>
                    <a:pt x="1045" y="0"/>
                    <a:pt x="1045" y="0"/>
                  </a:cubicBezTo>
                  <a:close/>
                  <a:moveTo>
                    <a:pt x="989" y="614"/>
                  </a:moveTo>
                  <a:cubicBezTo>
                    <a:pt x="977" y="682"/>
                    <a:pt x="971" y="756"/>
                    <a:pt x="966" y="829"/>
                  </a:cubicBezTo>
                  <a:cubicBezTo>
                    <a:pt x="971" y="756"/>
                    <a:pt x="982" y="682"/>
                    <a:pt x="989" y="614"/>
                  </a:cubicBezTo>
                  <a:close/>
                  <a:moveTo>
                    <a:pt x="181" y="2267"/>
                  </a:moveTo>
                  <a:lnTo>
                    <a:pt x="181" y="2267"/>
                  </a:lnTo>
                  <a:cubicBezTo>
                    <a:pt x="142" y="2272"/>
                    <a:pt x="102" y="2278"/>
                    <a:pt x="62" y="2278"/>
                  </a:cubicBezTo>
                  <a:cubicBezTo>
                    <a:pt x="45" y="2278"/>
                    <a:pt x="23" y="2278"/>
                    <a:pt x="1" y="2272"/>
                  </a:cubicBezTo>
                  <a:cubicBezTo>
                    <a:pt x="23" y="2278"/>
                    <a:pt x="45" y="2278"/>
                    <a:pt x="62" y="2285"/>
                  </a:cubicBezTo>
                  <a:cubicBezTo>
                    <a:pt x="102" y="2278"/>
                    <a:pt x="142" y="2272"/>
                    <a:pt x="181" y="2267"/>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6" name="Google Shape;3304;p40"/>
            <p:cNvSpPr>
              <a:spLocks noChangeArrowheads="1"/>
            </p:cNvSpPr>
            <p:nvPr/>
          </p:nvSpPr>
          <p:spPr bwMode="auto">
            <a:xfrm>
              <a:off x="6394351" y="2861753"/>
              <a:ext cx="92946" cy="138896"/>
            </a:xfrm>
            <a:custGeom>
              <a:avLst/>
              <a:gdLst>
                <a:gd name="T0" fmla="*/ 0 w 1689"/>
                <a:gd name="T1" fmla="*/ 0 h 2524"/>
                <a:gd name="T2" fmla="*/ 1689 w 1689"/>
                <a:gd name="T3" fmla="*/ 2524 h 2524"/>
              </a:gdLst>
              <a:ahLst/>
              <a:cxnLst/>
              <a:rect l="T0" t="T1" r="T2" b="T3"/>
              <a:pathLst>
                <a:path w="1689" h="2524" extrusionOk="0">
                  <a:moveTo>
                    <a:pt x="1547" y="0"/>
                  </a:moveTo>
                  <a:cubicBezTo>
                    <a:pt x="1479" y="0"/>
                    <a:pt x="1421" y="52"/>
                    <a:pt x="1416" y="120"/>
                  </a:cubicBezTo>
                  <a:cubicBezTo>
                    <a:pt x="1410" y="160"/>
                    <a:pt x="1405" y="205"/>
                    <a:pt x="1398" y="244"/>
                  </a:cubicBezTo>
                  <a:cubicBezTo>
                    <a:pt x="1444" y="210"/>
                    <a:pt x="1484" y="182"/>
                    <a:pt x="1524" y="154"/>
                  </a:cubicBezTo>
                  <a:lnTo>
                    <a:pt x="1529" y="154"/>
                  </a:lnTo>
                  <a:cubicBezTo>
                    <a:pt x="1524" y="205"/>
                    <a:pt x="1518" y="250"/>
                    <a:pt x="1513" y="296"/>
                  </a:cubicBezTo>
                  <a:lnTo>
                    <a:pt x="1513" y="336"/>
                  </a:lnTo>
                  <a:cubicBezTo>
                    <a:pt x="1500" y="432"/>
                    <a:pt x="1489" y="529"/>
                    <a:pt x="1484" y="625"/>
                  </a:cubicBezTo>
                  <a:lnTo>
                    <a:pt x="1473" y="768"/>
                  </a:lnTo>
                  <a:cubicBezTo>
                    <a:pt x="1466" y="836"/>
                    <a:pt x="1455" y="910"/>
                    <a:pt x="1450" y="983"/>
                  </a:cubicBezTo>
                  <a:cubicBezTo>
                    <a:pt x="1421" y="1193"/>
                    <a:pt x="1387" y="1421"/>
                    <a:pt x="1324" y="1642"/>
                  </a:cubicBezTo>
                  <a:cubicBezTo>
                    <a:pt x="1274" y="1802"/>
                    <a:pt x="1217" y="1938"/>
                    <a:pt x="1148" y="2051"/>
                  </a:cubicBezTo>
                  <a:cubicBezTo>
                    <a:pt x="1138" y="2064"/>
                    <a:pt x="1132" y="2080"/>
                    <a:pt x="1120" y="2091"/>
                  </a:cubicBezTo>
                  <a:cubicBezTo>
                    <a:pt x="1080" y="2143"/>
                    <a:pt x="1041" y="2193"/>
                    <a:pt x="1001" y="2234"/>
                  </a:cubicBezTo>
                  <a:cubicBezTo>
                    <a:pt x="962" y="2268"/>
                    <a:pt x="921" y="2302"/>
                    <a:pt x="876" y="2324"/>
                  </a:cubicBezTo>
                  <a:cubicBezTo>
                    <a:pt x="870" y="2329"/>
                    <a:pt x="859" y="2336"/>
                    <a:pt x="853" y="2342"/>
                  </a:cubicBezTo>
                  <a:cubicBezTo>
                    <a:pt x="836" y="2353"/>
                    <a:pt x="818" y="2364"/>
                    <a:pt x="802" y="2370"/>
                  </a:cubicBezTo>
                  <a:cubicBezTo>
                    <a:pt x="757" y="2392"/>
                    <a:pt x="711" y="2410"/>
                    <a:pt x="666" y="2421"/>
                  </a:cubicBezTo>
                  <a:cubicBezTo>
                    <a:pt x="626" y="2426"/>
                    <a:pt x="587" y="2432"/>
                    <a:pt x="546" y="2439"/>
                  </a:cubicBezTo>
                  <a:cubicBezTo>
                    <a:pt x="529" y="2432"/>
                    <a:pt x="506" y="2432"/>
                    <a:pt x="484" y="2426"/>
                  </a:cubicBezTo>
                  <a:cubicBezTo>
                    <a:pt x="472" y="2426"/>
                    <a:pt x="461" y="2421"/>
                    <a:pt x="450" y="2421"/>
                  </a:cubicBezTo>
                  <a:cubicBezTo>
                    <a:pt x="422" y="2410"/>
                    <a:pt x="393" y="2398"/>
                    <a:pt x="370" y="2381"/>
                  </a:cubicBezTo>
                  <a:cubicBezTo>
                    <a:pt x="341" y="2364"/>
                    <a:pt x="314" y="2342"/>
                    <a:pt x="291" y="2319"/>
                  </a:cubicBezTo>
                  <a:cubicBezTo>
                    <a:pt x="262" y="2290"/>
                    <a:pt x="233" y="2250"/>
                    <a:pt x="212" y="2211"/>
                  </a:cubicBezTo>
                  <a:cubicBezTo>
                    <a:pt x="205" y="2200"/>
                    <a:pt x="199" y="2193"/>
                    <a:pt x="199" y="2182"/>
                  </a:cubicBezTo>
                  <a:cubicBezTo>
                    <a:pt x="188" y="2177"/>
                    <a:pt x="183" y="2171"/>
                    <a:pt x="177" y="2166"/>
                  </a:cubicBezTo>
                  <a:cubicBezTo>
                    <a:pt x="160" y="2148"/>
                    <a:pt x="149" y="2132"/>
                    <a:pt x="131" y="2109"/>
                  </a:cubicBezTo>
                  <a:cubicBezTo>
                    <a:pt x="120" y="2091"/>
                    <a:pt x="97" y="2085"/>
                    <a:pt x="81" y="2085"/>
                  </a:cubicBezTo>
                  <a:cubicBezTo>
                    <a:pt x="63" y="2085"/>
                    <a:pt x="47" y="2085"/>
                    <a:pt x="34" y="2098"/>
                  </a:cubicBezTo>
                  <a:cubicBezTo>
                    <a:pt x="7" y="2119"/>
                    <a:pt x="0" y="2166"/>
                    <a:pt x="23" y="2193"/>
                  </a:cubicBezTo>
                  <a:cubicBezTo>
                    <a:pt x="52" y="2239"/>
                    <a:pt x="92" y="2279"/>
                    <a:pt x="131" y="2308"/>
                  </a:cubicBezTo>
                  <a:cubicBezTo>
                    <a:pt x="131" y="2319"/>
                    <a:pt x="126" y="2329"/>
                    <a:pt x="120" y="2347"/>
                  </a:cubicBezTo>
                  <a:cubicBezTo>
                    <a:pt x="120" y="2381"/>
                    <a:pt x="131" y="2421"/>
                    <a:pt x="154" y="2449"/>
                  </a:cubicBezTo>
                  <a:cubicBezTo>
                    <a:pt x="177" y="2478"/>
                    <a:pt x="212" y="2489"/>
                    <a:pt x="246" y="2500"/>
                  </a:cubicBezTo>
                  <a:cubicBezTo>
                    <a:pt x="285" y="2512"/>
                    <a:pt x="325" y="2512"/>
                    <a:pt x="364" y="2512"/>
                  </a:cubicBezTo>
                  <a:lnTo>
                    <a:pt x="404" y="2512"/>
                  </a:lnTo>
                  <a:cubicBezTo>
                    <a:pt x="438" y="2518"/>
                    <a:pt x="472" y="2523"/>
                    <a:pt x="506" y="2523"/>
                  </a:cubicBezTo>
                  <a:cubicBezTo>
                    <a:pt x="540" y="2523"/>
                    <a:pt x="574" y="2518"/>
                    <a:pt x="608" y="2512"/>
                  </a:cubicBezTo>
                  <a:cubicBezTo>
                    <a:pt x="666" y="2494"/>
                    <a:pt x="716" y="2473"/>
                    <a:pt x="763" y="2444"/>
                  </a:cubicBezTo>
                  <a:cubicBezTo>
                    <a:pt x="779" y="2449"/>
                    <a:pt x="802" y="2460"/>
                    <a:pt x="825" y="2460"/>
                  </a:cubicBezTo>
                  <a:cubicBezTo>
                    <a:pt x="831" y="2460"/>
                    <a:pt x="836" y="2460"/>
                    <a:pt x="842" y="2455"/>
                  </a:cubicBezTo>
                  <a:cubicBezTo>
                    <a:pt x="870" y="2449"/>
                    <a:pt x="904" y="2439"/>
                    <a:pt x="933" y="2426"/>
                  </a:cubicBezTo>
                  <a:cubicBezTo>
                    <a:pt x="967" y="2404"/>
                    <a:pt x="996" y="2381"/>
                    <a:pt x="1030" y="2358"/>
                  </a:cubicBezTo>
                  <a:cubicBezTo>
                    <a:pt x="1086" y="2313"/>
                    <a:pt x="1132" y="2256"/>
                    <a:pt x="1177" y="2200"/>
                  </a:cubicBezTo>
                  <a:cubicBezTo>
                    <a:pt x="1256" y="2091"/>
                    <a:pt x="1313" y="1972"/>
                    <a:pt x="1364" y="1847"/>
                  </a:cubicBezTo>
                  <a:cubicBezTo>
                    <a:pt x="1410" y="1723"/>
                    <a:pt x="1450" y="1597"/>
                    <a:pt x="1484" y="1466"/>
                  </a:cubicBezTo>
                  <a:cubicBezTo>
                    <a:pt x="1513" y="1341"/>
                    <a:pt x="1534" y="1217"/>
                    <a:pt x="1563" y="1091"/>
                  </a:cubicBezTo>
                  <a:cubicBezTo>
                    <a:pt x="1575" y="1046"/>
                    <a:pt x="1541" y="1007"/>
                    <a:pt x="1495" y="994"/>
                  </a:cubicBezTo>
                  <a:cubicBezTo>
                    <a:pt x="1552" y="813"/>
                    <a:pt x="1597" y="632"/>
                    <a:pt x="1637" y="443"/>
                  </a:cubicBezTo>
                  <a:cubicBezTo>
                    <a:pt x="1654" y="347"/>
                    <a:pt x="1671" y="250"/>
                    <a:pt x="1678" y="147"/>
                  </a:cubicBezTo>
                  <a:cubicBezTo>
                    <a:pt x="1689" y="79"/>
                    <a:pt x="1631" y="11"/>
                    <a:pt x="1563" y="0"/>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7" name="Google Shape;3305;p40"/>
            <p:cNvSpPr>
              <a:spLocks noChangeArrowheads="1"/>
            </p:cNvSpPr>
            <p:nvPr/>
          </p:nvSpPr>
          <p:spPr bwMode="auto">
            <a:xfrm>
              <a:off x="6405302" y="2870228"/>
              <a:ext cx="73190" cy="125358"/>
            </a:xfrm>
            <a:custGeom>
              <a:avLst/>
              <a:gdLst>
                <a:gd name="T0" fmla="*/ 0 w 1330"/>
                <a:gd name="T1" fmla="*/ 0 h 2278"/>
                <a:gd name="T2" fmla="*/ 1330 w 1330"/>
                <a:gd name="T3" fmla="*/ 2278 h 2278"/>
              </a:gdLst>
              <a:ahLst/>
              <a:cxnLst/>
              <a:rect l="T0" t="T1" r="T2" b="T3"/>
              <a:pathLst>
                <a:path w="1330" h="2278" extrusionOk="0">
                  <a:moveTo>
                    <a:pt x="1330" y="0"/>
                  </a:moveTo>
                  <a:lnTo>
                    <a:pt x="1330" y="0"/>
                  </a:lnTo>
                  <a:cubicBezTo>
                    <a:pt x="1285" y="28"/>
                    <a:pt x="1245" y="56"/>
                    <a:pt x="1199" y="90"/>
                  </a:cubicBezTo>
                  <a:cubicBezTo>
                    <a:pt x="1177" y="244"/>
                    <a:pt x="1149" y="392"/>
                    <a:pt x="1114" y="546"/>
                  </a:cubicBezTo>
                  <a:cubicBezTo>
                    <a:pt x="1029" y="887"/>
                    <a:pt x="910" y="1221"/>
                    <a:pt x="739" y="1534"/>
                  </a:cubicBezTo>
                  <a:cubicBezTo>
                    <a:pt x="671" y="1648"/>
                    <a:pt x="592" y="1761"/>
                    <a:pt x="501" y="1858"/>
                  </a:cubicBezTo>
                  <a:cubicBezTo>
                    <a:pt x="444" y="1915"/>
                    <a:pt x="388" y="1960"/>
                    <a:pt x="325" y="2000"/>
                  </a:cubicBezTo>
                  <a:cubicBezTo>
                    <a:pt x="273" y="2028"/>
                    <a:pt x="228" y="2051"/>
                    <a:pt x="176" y="2062"/>
                  </a:cubicBezTo>
                  <a:cubicBezTo>
                    <a:pt x="165" y="2068"/>
                    <a:pt x="149" y="2068"/>
                    <a:pt x="137" y="2073"/>
                  </a:cubicBezTo>
                  <a:cubicBezTo>
                    <a:pt x="120" y="2073"/>
                    <a:pt x="108" y="2068"/>
                    <a:pt x="92" y="2068"/>
                  </a:cubicBezTo>
                  <a:lnTo>
                    <a:pt x="74" y="2068"/>
                  </a:lnTo>
                  <a:cubicBezTo>
                    <a:pt x="58" y="2062"/>
                    <a:pt x="40" y="2057"/>
                    <a:pt x="23" y="2046"/>
                  </a:cubicBezTo>
                  <a:cubicBezTo>
                    <a:pt x="13" y="2039"/>
                    <a:pt x="6" y="2034"/>
                    <a:pt x="0" y="2028"/>
                  </a:cubicBezTo>
                  <a:cubicBezTo>
                    <a:pt x="0" y="2039"/>
                    <a:pt x="6" y="2046"/>
                    <a:pt x="13" y="2057"/>
                  </a:cubicBezTo>
                  <a:cubicBezTo>
                    <a:pt x="34" y="2096"/>
                    <a:pt x="63" y="2136"/>
                    <a:pt x="92" y="2165"/>
                  </a:cubicBezTo>
                  <a:cubicBezTo>
                    <a:pt x="115" y="2188"/>
                    <a:pt x="142" y="2210"/>
                    <a:pt x="171" y="2227"/>
                  </a:cubicBezTo>
                  <a:cubicBezTo>
                    <a:pt x="194" y="2244"/>
                    <a:pt x="223" y="2256"/>
                    <a:pt x="251" y="2267"/>
                  </a:cubicBezTo>
                  <a:cubicBezTo>
                    <a:pt x="262" y="2267"/>
                    <a:pt x="273" y="2272"/>
                    <a:pt x="285" y="2272"/>
                  </a:cubicBezTo>
                  <a:cubicBezTo>
                    <a:pt x="307" y="2278"/>
                    <a:pt x="330" y="2278"/>
                    <a:pt x="347" y="2278"/>
                  </a:cubicBezTo>
                  <a:cubicBezTo>
                    <a:pt x="388" y="2278"/>
                    <a:pt x="427" y="2272"/>
                    <a:pt x="467" y="2267"/>
                  </a:cubicBezTo>
                  <a:cubicBezTo>
                    <a:pt x="512" y="2256"/>
                    <a:pt x="558" y="2238"/>
                    <a:pt x="603" y="2216"/>
                  </a:cubicBezTo>
                  <a:cubicBezTo>
                    <a:pt x="619" y="2210"/>
                    <a:pt x="637" y="2199"/>
                    <a:pt x="654" y="2188"/>
                  </a:cubicBezTo>
                  <a:cubicBezTo>
                    <a:pt x="660" y="2182"/>
                    <a:pt x="671" y="2175"/>
                    <a:pt x="677" y="2170"/>
                  </a:cubicBezTo>
                  <a:cubicBezTo>
                    <a:pt x="722" y="2148"/>
                    <a:pt x="763" y="2114"/>
                    <a:pt x="802" y="2080"/>
                  </a:cubicBezTo>
                  <a:cubicBezTo>
                    <a:pt x="842" y="2039"/>
                    <a:pt x="881" y="1989"/>
                    <a:pt x="921" y="1937"/>
                  </a:cubicBezTo>
                  <a:cubicBezTo>
                    <a:pt x="933" y="1926"/>
                    <a:pt x="939" y="1910"/>
                    <a:pt x="949" y="1897"/>
                  </a:cubicBezTo>
                  <a:cubicBezTo>
                    <a:pt x="1018" y="1784"/>
                    <a:pt x="1075" y="1648"/>
                    <a:pt x="1125" y="1488"/>
                  </a:cubicBezTo>
                  <a:cubicBezTo>
                    <a:pt x="1188" y="1267"/>
                    <a:pt x="1222" y="1039"/>
                    <a:pt x="1251" y="829"/>
                  </a:cubicBezTo>
                  <a:cubicBezTo>
                    <a:pt x="1256" y="756"/>
                    <a:pt x="1262" y="682"/>
                    <a:pt x="1274" y="614"/>
                  </a:cubicBezTo>
                  <a:lnTo>
                    <a:pt x="1285" y="471"/>
                  </a:lnTo>
                  <a:cubicBezTo>
                    <a:pt x="1290" y="375"/>
                    <a:pt x="1301" y="278"/>
                    <a:pt x="1314" y="182"/>
                  </a:cubicBezTo>
                  <a:lnTo>
                    <a:pt x="1314" y="142"/>
                  </a:lnTo>
                  <a:cubicBezTo>
                    <a:pt x="1319" y="96"/>
                    <a:pt x="1325" y="51"/>
                    <a:pt x="1330" y="0"/>
                  </a:cubicBez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8" name="Google Shape;3306;p40"/>
            <p:cNvSpPr>
              <a:spLocks noChangeArrowheads="1"/>
            </p:cNvSpPr>
            <p:nvPr/>
          </p:nvSpPr>
          <p:spPr bwMode="auto">
            <a:xfrm>
              <a:off x="7229315" y="2625878"/>
              <a:ext cx="93881" cy="149131"/>
            </a:xfrm>
            <a:custGeom>
              <a:avLst/>
              <a:gdLst>
                <a:gd name="T0" fmla="*/ 0 w 1706"/>
                <a:gd name="T1" fmla="*/ 0 h 2710"/>
                <a:gd name="T2" fmla="*/ 1706 w 1706"/>
                <a:gd name="T3" fmla="*/ 2710 h 2710"/>
              </a:gdLst>
              <a:ahLst/>
              <a:cxnLst/>
              <a:rect l="T0" t="T1" r="T2" b="T3"/>
              <a:pathLst>
                <a:path w="1706" h="2710" extrusionOk="0">
                  <a:moveTo>
                    <a:pt x="1490" y="278"/>
                  </a:moveTo>
                  <a:lnTo>
                    <a:pt x="1495" y="284"/>
                  </a:lnTo>
                  <a:cubicBezTo>
                    <a:pt x="1490" y="300"/>
                    <a:pt x="1490" y="323"/>
                    <a:pt x="1485" y="347"/>
                  </a:cubicBezTo>
                  <a:lnTo>
                    <a:pt x="1485" y="363"/>
                  </a:lnTo>
                  <a:lnTo>
                    <a:pt x="1472" y="420"/>
                  </a:lnTo>
                  <a:lnTo>
                    <a:pt x="1461" y="499"/>
                  </a:lnTo>
                  <a:lnTo>
                    <a:pt x="1461" y="517"/>
                  </a:lnTo>
                  <a:cubicBezTo>
                    <a:pt x="1450" y="596"/>
                    <a:pt x="1438" y="682"/>
                    <a:pt x="1427" y="767"/>
                  </a:cubicBezTo>
                  <a:cubicBezTo>
                    <a:pt x="1377" y="1073"/>
                    <a:pt x="1325" y="1318"/>
                    <a:pt x="1262" y="1540"/>
                  </a:cubicBezTo>
                  <a:lnTo>
                    <a:pt x="1257" y="1556"/>
                  </a:lnTo>
                  <a:cubicBezTo>
                    <a:pt x="1189" y="1795"/>
                    <a:pt x="1109" y="1978"/>
                    <a:pt x="1018" y="2130"/>
                  </a:cubicBezTo>
                  <a:cubicBezTo>
                    <a:pt x="968" y="2204"/>
                    <a:pt x="921" y="2267"/>
                    <a:pt x="871" y="2318"/>
                  </a:cubicBezTo>
                  <a:cubicBezTo>
                    <a:pt x="837" y="2346"/>
                    <a:pt x="803" y="2374"/>
                    <a:pt x="763" y="2398"/>
                  </a:cubicBezTo>
                  <a:cubicBezTo>
                    <a:pt x="729" y="2414"/>
                    <a:pt x="695" y="2426"/>
                    <a:pt x="654" y="2437"/>
                  </a:cubicBezTo>
                  <a:cubicBezTo>
                    <a:pt x="604" y="2448"/>
                    <a:pt x="564" y="2455"/>
                    <a:pt x="518" y="2455"/>
                  </a:cubicBezTo>
                  <a:cubicBezTo>
                    <a:pt x="496" y="2455"/>
                    <a:pt x="478" y="2455"/>
                    <a:pt x="456" y="2448"/>
                  </a:cubicBezTo>
                  <a:cubicBezTo>
                    <a:pt x="439" y="2443"/>
                    <a:pt x="428" y="2437"/>
                    <a:pt x="410" y="2426"/>
                  </a:cubicBezTo>
                  <a:cubicBezTo>
                    <a:pt x="399" y="2421"/>
                    <a:pt x="388" y="2409"/>
                    <a:pt x="376" y="2398"/>
                  </a:cubicBezTo>
                  <a:cubicBezTo>
                    <a:pt x="359" y="2380"/>
                    <a:pt x="347" y="2364"/>
                    <a:pt x="336" y="2340"/>
                  </a:cubicBezTo>
                  <a:cubicBezTo>
                    <a:pt x="320" y="2312"/>
                    <a:pt x="308" y="2278"/>
                    <a:pt x="297" y="2238"/>
                  </a:cubicBezTo>
                  <a:cubicBezTo>
                    <a:pt x="274" y="2159"/>
                    <a:pt x="268" y="2073"/>
                    <a:pt x="268" y="1971"/>
                  </a:cubicBezTo>
                  <a:cubicBezTo>
                    <a:pt x="274" y="1841"/>
                    <a:pt x="297" y="1710"/>
                    <a:pt x="331" y="1585"/>
                  </a:cubicBezTo>
                  <a:cubicBezTo>
                    <a:pt x="359" y="1493"/>
                    <a:pt x="404" y="1403"/>
                    <a:pt x="467" y="1296"/>
                  </a:cubicBezTo>
                  <a:cubicBezTo>
                    <a:pt x="580" y="1113"/>
                    <a:pt x="729" y="937"/>
                    <a:pt x="916" y="756"/>
                  </a:cubicBezTo>
                  <a:cubicBezTo>
                    <a:pt x="1104" y="573"/>
                    <a:pt x="1314" y="415"/>
                    <a:pt x="1490" y="278"/>
                  </a:cubicBezTo>
                  <a:close/>
                  <a:moveTo>
                    <a:pt x="1558" y="0"/>
                  </a:moveTo>
                  <a:cubicBezTo>
                    <a:pt x="1535" y="0"/>
                    <a:pt x="1513" y="6"/>
                    <a:pt x="1495" y="22"/>
                  </a:cubicBezTo>
                  <a:cubicBezTo>
                    <a:pt x="1251" y="198"/>
                    <a:pt x="1002" y="381"/>
                    <a:pt x="774" y="585"/>
                  </a:cubicBezTo>
                  <a:cubicBezTo>
                    <a:pt x="661" y="687"/>
                    <a:pt x="546" y="795"/>
                    <a:pt x="444" y="914"/>
                  </a:cubicBezTo>
                  <a:cubicBezTo>
                    <a:pt x="342" y="1034"/>
                    <a:pt x="252" y="1165"/>
                    <a:pt x="177" y="1301"/>
                  </a:cubicBezTo>
                  <a:cubicBezTo>
                    <a:pt x="87" y="1448"/>
                    <a:pt x="40" y="1624"/>
                    <a:pt x="18" y="1795"/>
                  </a:cubicBezTo>
                  <a:cubicBezTo>
                    <a:pt x="6" y="1892"/>
                    <a:pt x="1" y="1988"/>
                    <a:pt x="6" y="2085"/>
                  </a:cubicBezTo>
                  <a:cubicBezTo>
                    <a:pt x="6" y="2175"/>
                    <a:pt x="24" y="2261"/>
                    <a:pt x="53" y="2353"/>
                  </a:cubicBezTo>
                  <a:cubicBezTo>
                    <a:pt x="64" y="2387"/>
                    <a:pt x="74" y="2421"/>
                    <a:pt x="92" y="2448"/>
                  </a:cubicBezTo>
                  <a:cubicBezTo>
                    <a:pt x="115" y="2489"/>
                    <a:pt x="137" y="2529"/>
                    <a:pt x="166" y="2563"/>
                  </a:cubicBezTo>
                  <a:lnTo>
                    <a:pt x="218" y="2613"/>
                  </a:lnTo>
                  <a:cubicBezTo>
                    <a:pt x="239" y="2631"/>
                    <a:pt x="263" y="2642"/>
                    <a:pt x="279" y="2653"/>
                  </a:cubicBezTo>
                  <a:cubicBezTo>
                    <a:pt x="320" y="2676"/>
                    <a:pt x="365" y="2694"/>
                    <a:pt x="404" y="2699"/>
                  </a:cubicBezTo>
                  <a:cubicBezTo>
                    <a:pt x="449" y="2710"/>
                    <a:pt x="501" y="2710"/>
                    <a:pt x="546" y="2710"/>
                  </a:cubicBezTo>
                  <a:cubicBezTo>
                    <a:pt x="598" y="2704"/>
                    <a:pt x="654" y="2687"/>
                    <a:pt x="706" y="2670"/>
                  </a:cubicBezTo>
                  <a:cubicBezTo>
                    <a:pt x="790" y="2642"/>
                    <a:pt x="871" y="2597"/>
                    <a:pt x="944" y="2539"/>
                  </a:cubicBezTo>
                  <a:cubicBezTo>
                    <a:pt x="1086" y="2414"/>
                    <a:pt x="1189" y="2243"/>
                    <a:pt x="1268" y="2068"/>
                  </a:cubicBezTo>
                  <a:cubicBezTo>
                    <a:pt x="1365" y="1863"/>
                    <a:pt x="1433" y="1648"/>
                    <a:pt x="1495" y="1432"/>
                  </a:cubicBezTo>
                  <a:cubicBezTo>
                    <a:pt x="1558" y="1199"/>
                    <a:pt x="1603" y="960"/>
                    <a:pt x="1643" y="727"/>
                  </a:cubicBezTo>
                  <a:cubicBezTo>
                    <a:pt x="1660" y="625"/>
                    <a:pt x="1677" y="522"/>
                    <a:pt x="1684" y="426"/>
                  </a:cubicBezTo>
                  <a:cubicBezTo>
                    <a:pt x="1689" y="381"/>
                    <a:pt x="1695" y="334"/>
                    <a:pt x="1695" y="295"/>
                  </a:cubicBezTo>
                  <a:cubicBezTo>
                    <a:pt x="1700" y="273"/>
                    <a:pt x="1700" y="244"/>
                    <a:pt x="1700" y="221"/>
                  </a:cubicBezTo>
                  <a:cubicBezTo>
                    <a:pt x="1705" y="198"/>
                    <a:pt x="1705" y="176"/>
                    <a:pt x="1700" y="158"/>
                  </a:cubicBezTo>
                  <a:cubicBezTo>
                    <a:pt x="1700" y="142"/>
                    <a:pt x="1695" y="130"/>
                    <a:pt x="1689" y="113"/>
                  </a:cubicBezTo>
                  <a:cubicBezTo>
                    <a:pt x="1689" y="108"/>
                    <a:pt x="1689" y="102"/>
                    <a:pt x="1684" y="102"/>
                  </a:cubicBezTo>
                  <a:lnTo>
                    <a:pt x="1684" y="96"/>
                  </a:lnTo>
                  <a:cubicBezTo>
                    <a:pt x="1684" y="68"/>
                    <a:pt x="1660" y="45"/>
                    <a:pt x="1637" y="40"/>
                  </a:cubicBezTo>
                  <a:cubicBezTo>
                    <a:pt x="1615" y="11"/>
                    <a:pt x="1587" y="0"/>
                    <a:pt x="1558"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799" name="Google Shape;3307;p40"/>
            <p:cNvSpPr>
              <a:spLocks noChangeArrowheads="1"/>
            </p:cNvSpPr>
            <p:nvPr/>
          </p:nvSpPr>
          <p:spPr bwMode="auto">
            <a:xfrm>
              <a:off x="7244064" y="2641177"/>
              <a:ext cx="67577" cy="119800"/>
            </a:xfrm>
            <a:custGeom>
              <a:avLst/>
              <a:gdLst>
                <a:gd name="T0" fmla="*/ 0 w 1228"/>
                <a:gd name="T1" fmla="*/ 0 h 2177"/>
                <a:gd name="T2" fmla="*/ 1228 w 1228"/>
                <a:gd name="T3" fmla="*/ 2177 h 2177"/>
              </a:gdLst>
              <a:ahLst/>
              <a:cxnLst/>
              <a:rect l="T0" t="T1" r="T2" b="T3"/>
              <a:pathLst>
                <a:path w="1228" h="2177" extrusionOk="0">
                  <a:moveTo>
                    <a:pt x="1222" y="0"/>
                  </a:moveTo>
                  <a:cubicBezTo>
                    <a:pt x="1046" y="137"/>
                    <a:pt x="836" y="295"/>
                    <a:pt x="648" y="478"/>
                  </a:cubicBezTo>
                  <a:cubicBezTo>
                    <a:pt x="461" y="659"/>
                    <a:pt x="312" y="835"/>
                    <a:pt x="199" y="1018"/>
                  </a:cubicBezTo>
                  <a:cubicBezTo>
                    <a:pt x="136" y="1125"/>
                    <a:pt x="91" y="1215"/>
                    <a:pt x="63" y="1307"/>
                  </a:cubicBezTo>
                  <a:cubicBezTo>
                    <a:pt x="29" y="1432"/>
                    <a:pt x="6" y="1563"/>
                    <a:pt x="0" y="1693"/>
                  </a:cubicBezTo>
                  <a:cubicBezTo>
                    <a:pt x="0" y="1795"/>
                    <a:pt x="6" y="1881"/>
                    <a:pt x="29" y="1960"/>
                  </a:cubicBezTo>
                  <a:cubicBezTo>
                    <a:pt x="40" y="2000"/>
                    <a:pt x="52" y="2034"/>
                    <a:pt x="68" y="2062"/>
                  </a:cubicBezTo>
                  <a:cubicBezTo>
                    <a:pt x="79" y="2086"/>
                    <a:pt x="91" y="2102"/>
                    <a:pt x="108" y="2120"/>
                  </a:cubicBezTo>
                  <a:cubicBezTo>
                    <a:pt x="120" y="2131"/>
                    <a:pt x="131" y="2143"/>
                    <a:pt x="142" y="2148"/>
                  </a:cubicBezTo>
                  <a:cubicBezTo>
                    <a:pt x="160" y="2159"/>
                    <a:pt x="171" y="2165"/>
                    <a:pt x="188" y="2170"/>
                  </a:cubicBezTo>
                  <a:cubicBezTo>
                    <a:pt x="205" y="2177"/>
                    <a:pt x="228" y="2177"/>
                    <a:pt x="250" y="2177"/>
                  </a:cubicBezTo>
                  <a:cubicBezTo>
                    <a:pt x="296" y="2177"/>
                    <a:pt x="336" y="2170"/>
                    <a:pt x="386" y="2159"/>
                  </a:cubicBezTo>
                  <a:cubicBezTo>
                    <a:pt x="427" y="2148"/>
                    <a:pt x="461" y="2136"/>
                    <a:pt x="495" y="2120"/>
                  </a:cubicBezTo>
                  <a:cubicBezTo>
                    <a:pt x="535" y="2096"/>
                    <a:pt x="569" y="2068"/>
                    <a:pt x="603" y="2040"/>
                  </a:cubicBezTo>
                  <a:cubicBezTo>
                    <a:pt x="653" y="1989"/>
                    <a:pt x="700" y="1926"/>
                    <a:pt x="750" y="1852"/>
                  </a:cubicBezTo>
                  <a:cubicBezTo>
                    <a:pt x="841" y="1700"/>
                    <a:pt x="921" y="1517"/>
                    <a:pt x="989" y="1278"/>
                  </a:cubicBezTo>
                  <a:lnTo>
                    <a:pt x="994" y="1262"/>
                  </a:lnTo>
                  <a:cubicBezTo>
                    <a:pt x="1057" y="1040"/>
                    <a:pt x="1109" y="795"/>
                    <a:pt x="1159" y="489"/>
                  </a:cubicBezTo>
                  <a:cubicBezTo>
                    <a:pt x="1170" y="404"/>
                    <a:pt x="1182" y="318"/>
                    <a:pt x="1193" y="234"/>
                  </a:cubicBezTo>
                  <a:lnTo>
                    <a:pt x="1193" y="221"/>
                  </a:lnTo>
                  <a:lnTo>
                    <a:pt x="1204" y="148"/>
                  </a:lnTo>
                  <a:lnTo>
                    <a:pt x="1217" y="85"/>
                  </a:lnTo>
                  <a:lnTo>
                    <a:pt x="1217" y="69"/>
                  </a:lnTo>
                  <a:cubicBezTo>
                    <a:pt x="1222" y="45"/>
                    <a:pt x="1222" y="22"/>
                    <a:pt x="1227" y="6"/>
                  </a:cubicBezTo>
                  <a:lnTo>
                    <a:pt x="1222" y="0"/>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800" name="Google Shape;3308;p40"/>
            <p:cNvSpPr>
              <a:spLocks noChangeArrowheads="1"/>
            </p:cNvSpPr>
            <p:nvPr/>
          </p:nvSpPr>
          <p:spPr bwMode="auto">
            <a:xfrm>
              <a:off x="7237515" y="2636720"/>
              <a:ext cx="79738" cy="128605"/>
            </a:xfrm>
            <a:custGeom>
              <a:avLst/>
              <a:gdLst>
                <a:gd name="T0" fmla="*/ 0 w 1449"/>
                <a:gd name="T1" fmla="*/ 0 h 2337"/>
                <a:gd name="T2" fmla="*/ 1449 w 1449"/>
                <a:gd name="T3" fmla="*/ 2337 h 2337"/>
              </a:gdLst>
              <a:ahLst/>
              <a:cxnLst/>
              <a:rect l="T0" t="T1" r="T2" b="T3"/>
              <a:pathLst>
                <a:path w="1449" h="2337" extrusionOk="0">
                  <a:moveTo>
                    <a:pt x="1370" y="1"/>
                  </a:moveTo>
                  <a:cubicBezTo>
                    <a:pt x="1330" y="1"/>
                    <a:pt x="1296" y="30"/>
                    <a:pt x="1289" y="69"/>
                  </a:cubicBezTo>
                  <a:cubicBezTo>
                    <a:pt x="1289" y="81"/>
                    <a:pt x="1284" y="87"/>
                    <a:pt x="1284" y="92"/>
                  </a:cubicBezTo>
                  <a:cubicBezTo>
                    <a:pt x="1278" y="98"/>
                    <a:pt x="1278" y="103"/>
                    <a:pt x="1273" y="110"/>
                  </a:cubicBezTo>
                  <a:cubicBezTo>
                    <a:pt x="1273" y="121"/>
                    <a:pt x="1267" y="132"/>
                    <a:pt x="1267" y="144"/>
                  </a:cubicBezTo>
                  <a:cubicBezTo>
                    <a:pt x="1289" y="121"/>
                    <a:pt x="1318" y="103"/>
                    <a:pt x="1341" y="81"/>
                  </a:cubicBezTo>
                  <a:lnTo>
                    <a:pt x="1346" y="87"/>
                  </a:lnTo>
                  <a:cubicBezTo>
                    <a:pt x="1341" y="103"/>
                    <a:pt x="1341" y="121"/>
                    <a:pt x="1336" y="144"/>
                  </a:cubicBezTo>
                  <a:lnTo>
                    <a:pt x="1336" y="150"/>
                  </a:lnTo>
                  <a:lnTo>
                    <a:pt x="1336" y="155"/>
                  </a:lnTo>
                  <a:lnTo>
                    <a:pt x="1336" y="166"/>
                  </a:lnTo>
                  <a:lnTo>
                    <a:pt x="1323" y="223"/>
                  </a:lnTo>
                  <a:lnTo>
                    <a:pt x="1312" y="302"/>
                  </a:lnTo>
                  <a:lnTo>
                    <a:pt x="1312" y="308"/>
                  </a:lnTo>
                  <a:lnTo>
                    <a:pt x="1312" y="315"/>
                  </a:lnTo>
                  <a:cubicBezTo>
                    <a:pt x="1307" y="354"/>
                    <a:pt x="1301" y="394"/>
                    <a:pt x="1296" y="428"/>
                  </a:cubicBezTo>
                  <a:cubicBezTo>
                    <a:pt x="1289" y="478"/>
                    <a:pt x="1284" y="525"/>
                    <a:pt x="1278" y="570"/>
                  </a:cubicBezTo>
                  <a:cubicBezTo>
                    <a:pt x="1267" y="638"/>
                    <a:pt x="1255" y="706"/>
                    <a:pt x="1244" y="769"/>
                  </a:cubicBezTo>
                  <a:cubicBezTo>
                    <a:pt x="1205" y="984"/>
                    <a:pt x="1160" y="1172"/>
                    <a:pt x="1113" y="1343"/>
                  </a:cubicBezTo>
                  <a:lnTo>
                    <a:pt x="1108" y="1359"/>
                  </a:lnTo>
                  <a:cubicBezTo>
                    <a:pt x="1040" y="1598"/>
                    <a:pt x="960" y="1781"/>
                    <a:pt x="869" y="1933"/>
                  </a:cubicBezTo>
                  <a:cubicBezTo>
                    <a:pt x="840" y="1978"/>
                    <a:pt x="812" y="2012"/>
                    <a:pt x="785" y="2046"/>
                  </a:cubicBezTo>
                  <a:cubicBezTo>
                    <a:pt x="767" y="2075"/>
                    <a:pt x="744" y="2098"/>
                    <a:pt x="722" y="2121"/>
                  </a:cubicBezTo>
                  <a:cubicBezTo>
                    <a:pt x="716" y="2127"/>
                    <a:pt x="716" y="2127"/>
                    <a:pt x="710" y="2132"/>
                  </a:cubicBezTo>
                  <a:cubicBezTo>
                    <a:pt x="682" y="2156"/>
                    <a:pt x="648" y="2177"/>
                    <a:pt x="614" y="2201"/>
                  </a:cubicBezTo>
                  <a:cubicBezTo>
                    <a:pt x="607" y="2201"/>
                    <a:pt x="602" y="2206"/>
                    <a:pt x="602" y="2206"/>
                  </a:cubicBezTo>
                  <a:cubicBezTo>
                    <a:pt x="573" y="2217"/>
                    <a:pt x="551" y="2229"/>
                    <a:pt x="523" y="2235"/>
                  </a:cubicBezTo>
                  <a:cubicBezTo>
                    <a:pt x="517" y="2240"/>
                    <a:pt x="512" y="2240"/>
                    <a:pt x="505" y="2240"/>
                  </a:cubicBezTo>
                  <a:cubicBezTo>
                    <a:pt x="489" y="2246"/>
                    <a:pt x="465" y="2251"/>
                    <a:pt x="449" y="2251"/>
                  </a:cubicBezTo>
                  <a:cubicBezTo>
                    <a:pt x="420" y="2258"/>
                    <a:pt x="397" y="2258"/>
                    <a:pt x="369" y="2258"/>
                  </a:cubicBezTo>
                  <a:cubicBezTo>
                    <a:pt x="352" y="2258"/>
                    <a:pt x="335" y="2258"/>
                    <a:pt x="318" y="2251"/>
                  </a:cubicBezTo>
                  <a:lnTo>
                    <a:pt x="307" y="2251"/>
                  </a:lnTo>
                  <a:cubicBezTo>
                    <a:pt x="290" y="2246"/>
                    <a:pt x="279" y="2240"/>
                    <a:pt x="261" y="2229"/>
                  </a:cubicBezTo>
                  <a:cubicBezTo>
                    <a:pt x="261" y="2229"/>
                    <a:pt x="255" y="2229"/>
                    <a:pt x="250" y="2224"/>
                  </a:cubicBezTo>
                  <a:cubicBezTo>
                    <a:pt x="245" y="2217"/>
                    <a:pt x="232" y="2212"/>
                    <a:pt x="227" y="2201"/>
                  </a:cubicBezTo>
                  <a:cubicBezTo>
                    <a:pt x="210" y="2183"/>
                    <a:pt x="198" y="2167"/>
                    <a:pt x="187" y="2143"/>
                  </a:cubicBezTo>
                  <a:cubicBezTo>
                    <a:pt x="171" y="2115"/>
                    <a:pt x="159" y="2081"/>
                    <a:pt x="148" y="2041"/>
                  </a:cubicBezTo>
                  <a:cubicBezTo>
                    <a:pt x="142" y="2030"/>
                    <a:pt x="142" y="2012"/>
                    <a:pt x="137" y="2001"/>
                  </a:cubicBezTo>
                  <a:cubicBezTo>
                    <a:pt x="137" y="2001"/>
                    <a:pt x="130" y="2001"/>
                    <a:pt x="130" y="1996"/>
                  </a:cubicBezTo>
                  <a:lnTo>
                    <a:pt x="103" y="1996"/>
                  </a:lnTo>
                  <a:cubicBezTo>
                    <a:pt x="69" y="1996"/>
                    <a:pt x="40" y="2012"/>
                    <a:pt x="22" y="2041"/>
                  </a:cubicBezTo>
                  <a:cubicBezTo>
                    <a:pt x="17" y="2059"/>
                    <a:pt x="17" y="2075"/>
                    <a:pt x="22" y="2093"/>
                  </a:cubicBezTo>
                  <a:cubicBezTo>
                    <a:pt x="0" y="2143"/>
                    <a:pt x="11" y="2195"/>
                    <a:pt x="56" y="2235"/>
                  </a:cubicBezTo>
                  <a:cubicBezTo>
                    <a:pt x="137" y="2303"/>
                    <a:pt x="239" y="2337"/>
                    <a:pt x="341" y="2337"/>
                  </a:cubicBezTo>
                  <a:cubicBezTo>
                    <a:pt x="381" y="2337"/>
                    <a:pt x="420" y="2332"/>
                    <a:pt x="460" y="2319"/>
                  </a:cubicBezTo>
                  <a:cubicBezTo>
                    <a:pt x="602" y="2285"/>
                    <a:pt x="722" y="2201"/>
                    <a:pt x="819" y="2087"/>
                  </a:cubicBezTo>
                  <a:cubicBezTo>
                    <a:pt x="819" y="2081"/>
                    <a:pt x="819" y="2081"/>
                    <a:pt x="824" y="2075"/>
                  </a:cubicBezTo>
                  <a:cubicBezTo>
                    <a:pt x="869" y="2041"/>
                    <a:pt x="909" y="1996"/>
                    <a:pt x="948" y="1951"/>
                  </a:cubicBezTo>
                  <a:cubicBezTo>
                    <a:pt x="1023" y="1871"/>
                    <a:pt x="1079" y="1774"/>
                    <a:pt x="1126" y="1671"/>
                  </a:cubicBezTo>
                  <a:cubicBezTo>
                    <a:pt x="1176" y="1576"/>
                    <a:pt x="1216" y="1474"/>
                    <a:pt x="1244" y="1371"/>
                  </a:cubicBezTo>
                  <a:cubicBezTo>
                    <a:pt x="1307" y="1155"/>
                    <a:pt x="1346" y="928"/>
                    <a:pt x="1375" y="706"/>
                  </a:cubicBezTo>
                  <a:cubicBezTo>
                    <a:pt x="1391" y="598"/>
                    <a:pt x="1404" y="496"/>
                    <a:pt x="1415" y="388"/>
                  </a:cubicBezTo>
                  <a:cubicBezTo>
                    <a:pt x="1426" y="297"/>
                    <a:pt x="1432" y="200"/>
                    <a:pt x="1443" y="110"/>
                  </a:cubicBezTo>
                  <a:cubicBezTo>
                    <a:pt x="1443" y="103"/>
                    <a:pt x="1443" y="98"/>
                    <a:pt x="1449" y="87"/>
                  </a:cubicBezTo>
                  <a:cubicBezTo>
                    <a:pt x="1449" y="47"/>
                    <a:pt x="1420" y="8"/>
                    <a:pt x="1375" y="1"/>
                  </a:cubicBezTo>
                  <a:close/>
                </a:path>
              </a:pathLst>
            </a:custGeom>
            <a:solidFill>
              <a:srgbClr val="0E1415"/>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801" name="Google Shape;3309;p40"/>
            <p:cNvSpPr>
              <a:spLocks noChangeArrowheads="1"/>
            </p:cNvSpPr>
            <p:nvPr/>
          </p:nvSpPr>
          <p:spPr bwMode="auto">
            <a:xfrm>
              <a:off x="7244999" y="2641177"/>
              <a:ext cx="66641" cy="119800"/>
            </a:xfrm>
            <a:custGeom>
              <a:avLst/>
              <a:gdLst>
                <a:gd name="T0" fmla="*/ 0 w 1211"/>
                <a:gd name="T1" fmla="*/ 0 h 2177"/>
                <a:gd name="T2" fmla="*/ 1211 w 1211"/>
                <a:gd name="T3" fmla="*/ 2177 h 2177"/>
              </a:gdLst>
              <a:ahLst/>
              <a:cxnLst/>
              <a:rect l="T0" t="T1" r="T2" b="T3"/>
              <a:pathLst>
                <a:path w="1211" h="2177" extrusionOk="0">
                  <a:moveTo>
                    <a:pt x="1205" y="0"/>
                  </a:moveTo>
                  <a:cubicBezTo>
                    <a:pt x="1182" y="22"/>
                    <a:pt x="1153" y="40"/>
                    <a:pt x="1131" y="63"/>
                  </a:cubicBezTo>
                  <a:cubicBezTo>
                    <a:pt x="1119" y="85"/>
                    <a:pt x="1108" y="108"/>
                    <a:pt x="1103" y="131"/>
                  </a:cubicBezTo>
                  <a:cubicBezTo>
                    <a:pt x="1085" y="182"/>
                    <a:pt x="1069" y="227"/>
                    <a:pt x="1051" y="273"/>
                  </a:cubicBezTo>
                  <a:cubicBezTo>
                    <a:pt x="1006" y="397"/>
                    <a:pt x="966" y="523"/>
                    <a:pt x="921" y="643"/>
                  </a:cubicBezTo>
                  <a:cubicBezTo>
                    <a:pt x="819" y="915"/>
                    <a:pt x="710" y="1181"/>
                    <a:pt x="574" y="1438"/>
                  </a:cubicBezTo>
                  <a:cubicBezTo>
                    <a:pt x="500" y="1563"/>
                    <a:pt x="421" y="1682"/>
                    <a:pt x="324" y="1790"/>
                  </a:cubicBezTo>
                  <a:cubicBezTo>
                    <a:pt x="284" y="1824"/>
                    <a:pt x="250" y="1858"/>
                    <a:pt x="205" y="1886"/>
                  </a:cubicBezTo>
                  <a:cubicBezTo>
                    <a:pt x="177" y="1897"/>
                    <a:pt x="154" y="1915"/>
                    <a:pt x="125" y="1920"/>
                  </a:cubicBezTo>
                  <a:cubicBezTo>
                    <a:pt x="103" y="1926"/>
                    <a:pt x="85" y="1926"/>
                    <a:pt x="69" y="1931"/>
                  </a:cubicBezTo>
                  <a:cubicBezTo>
                    <a:pt x="46" y="1931"/>
                    <a:pt x="28" y="1926"/>
                    <a:pt x="12" y="1926"/>
                  </a:cubicBezTo>
                  <a:cubicBezTo>
                    <a:pt x="6" y="1920"/>
                    <a:pt x="6" y="1920"/>
                    <a:pt x="1" y="1920"/>
                  </a:cubicBezTo>
                  <a:cubicBezTo>
                    <a:pt x="6" y="1931"/>
                    <a:pt x="6" y="1949"/>
                    <a:pt x="12" y="1960"/>
                  </a:cubicBezTo>
                  <a:cubicBezTo>
                    <a:pt x="23" y="2000"/>
                    <a:pt x="35" y="2034"/>
                    <a:pt x="51" y="2062"/>
                  </a:cubicBezTo>
                  <a:cubicBezTo>
                    <a:pt x="62" y="2086"/>
                    <a:pt x="74" y="2102"/>
                    <a:pt x="91" y="2120"/>
                  </a:cubicBezTo>
                  <a:cubicBezTo>
                    <a:pt x="96" y="2131"/>
                    <a:pt x="109" y="2136"/>
                    <a:pt x="114" y="2143"/>
                  </a:cubicBezTo>
                  <a:cubicBezTo>
                    <a:pt x="119" y="2148"/>
                    <a:pt x="125" y="2148"/>
                    <a:pt x="125" y="2148"/>
                  </a:cubicBezTo>
                  <a:cubicBezTo>
                    <a:pt x="143" y="2159"/>
                    <a:pt x="154" y="2165"/>
                    <a:pt x="171" y="2170"/>
                  </a:cubicBezTo>
                  <a:lnTo>
                    <a:pt x="182" y="2170"/>
                  </a:lnTo>
                  <a:cubicBezTo>
                    <a:pt x="199" y="2177"/>
                    <a:pt x="216" y="2177"/>
                    <a:pt x="233" y="2177"/>
                  </a:cubicBezTo>
                  <a:cubicBezTo>
                    <a:pt x="261" y="2177"/>
                    <a:pt x="284" y="2177"/>
                    <a:pt x="313" y="2170"/>
                  </a:cubicBezTo>
                  <a:cubicBezTo>
                    <a:pt x="329" y="2170"/>
                    <a:pt x="353" y="2165"/>
                    <a:pt x="369" y="2159"/>
                  </a:cubicBezTo>
                  <a:cubicBezTo>
                    <a:pt x="376" y="2159"/>
                    <a:pt x="381" y="2159"/>
                    <a:pt x="387" y="2154"/>
                  </a:cubicBezTo>
                  <a:cubicBezTo>
                    <a:pt x="415" y="2148"/>
                    <a:pt x="437" y="2136"/>
                    <a:pt x="466" y="2125"/>
                  </a:cubicBezTo>
                  <a:cubicBezTo>
                    <a:pt x="466" y="2125"/>
                    <a:pt x="471" y="2120"/>
                    <a:pt x="478" y="2120"/>
                  </a:cubicBezTo>
                  <a:cubicBezTo>
                    <a:pt x="512" y="2096"/>
                    <a:pt x="546" y="2075"/>
                    <a:pt x="574" y="2051"/>
                  </a:cubicBezTo>
                  <a:cubicBezTo>
                    <a:pt x="580" y="2046"/>
                    <a:pt x="580" y="2046"/>
                    <a:pt x="586" y="2040"/>
                  </a:cubicBezTo>
                  <a:cubicBezTo>
                    <a:pt x="608" y="2017"/>
                    <a:pt x="631" y="1994"/>
                    <a:pt x="649" y="1965"/>
                  </a:cubicBezTo>
                  <a:cubicBezTo>
                    <a:pt x="676" y="1931"/>
                    <a:pt x="704" y="1897"/>
                    <a:pt x="733" y="1852"/>
                  </a:cubicBezTo>
                  <a:cubicBezTo>
                    <a:pt x="824" y="1700"/>
                    <a:pt x="904" y="1517"/>
                    <a:pt x="972" y="1278"/>
                  </a:cubicBezTo>
                  <a:lnTo>
                    <a:pt x="977" y="1262"/>
                  </a:lnTo>
                  <a:cubicBezTo>
                    <a:pt x="1024" y="1091"/>
                    <a:pt x="1069" y="903"/>
                    <a:pt x="1108" y="688"/>
                  </a:cubicBezTo>
                  <a:cubicBezTo>
                    <a:pt x="1119" y="625"/>
                    <a:pt x="1131" y="557"/>
                    <a:pt x="1142" y="489"/>
                  </a:cubicBezTo>
                  <a:cubicBezTo>
                    <a:pt x="1148" y="444"/>
                    <a:pt x="1153" y="397"/>
                    <a:pt x="1160" y="347"/>
                  </a:cubicBezTo>
                  <a:cubicBezTo>
                    <a:pt x="1165" y="313"/>
                    <a:pt x="1171" y="273"/>
                    <a:pt x="1176" y="234"/>
                  </a:cubicBezTo>
                  <a:lnTo>
                    <a:pt x="1176" y="227"/>
                  </a:lnTo>
                  <a:lnTo>
                    <a:pt x="1176" y="221"/>
                  </a:lnTo>
                  <a:lnTo>
                    <a:pt x="1187" y="148"/>
                  </a:lnTo>
                  <a:lnTo>
                    <a:pt x="1200" y="85"/>
                  </a:lnTo>
                  <a:lnTo>
                    <a:pt x="1200" y="74"/>
                  </a:lnTo>
                  <a:lnTo>
                    <a:pt x="1200" y="69"/>
                  </a:lnTo>
                  <a:lnTo>
                    <a:pt x="1200" y="63"/>
                  </a:lnTo>
                  <a:cubicBezTo>
                    <a:pt x="1205" y="40"/>
                    <a:pt x="1205" y="22"/>
                    <a:pt x="1210" y="6"/>
                  </a:cubicBezTo>
                  <a:lnTo>
                    <a:pt x="1205" y="0"/>
                  </a:lnTo>
                  <a:close/>
                </a:path>
              </a:pathLst>
            </a:custGeom>
            <a:solidFill>
              <a:srgbClr val="6DCCE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18435" name="Google Shape;3310;p40"/>
          <p:cNvGrpSpPr>
            <a:grpSpLocks/>
          </p:cNvGrpSpPr>
          <p:nvPr/>
        </p:nvGrpSpPr>
        <p:grpSpPr bwMode="auto">
          <a:xfrm rot="-7793044">
            <a:off x="4645819" y="2743994"/>
            <a:ext cx="744538" cy="952500"/>
            <a:chOff x="2161145" y="1785282"/>
            <a:chExt cx="743931" cy="951691"/>
          </a:xfrm>
        </p:grpSpPr>
        <p:sp>
          <p:nvSpPr>
            <p:cNvPr id="18437" name="Google Shape;3311;p40"/>
            <p:cNvSpPr>
              <a:spLocks noChangeArrowheads="1"/>
            </p:cNvSpPr>
            <p:nvPr/>
          </p:nvSpPr>
          <p:spPr bwMode="auto">
            <a:xfrm rot="19794054" flipH="1">
              <a:off x="2365758" y="1808125"/>
              <a:ext cx="334704" cy="906005"/>
            </a:xfrm>
            <a:custGeom>
              <a:avLst/>
              <a:gdLst>
                <a:gd name="T0" fmla="*/ 0 w 6523"/>
                <a:gd name="T1" fmla="*/ 0 h 17657"/>
                <a:gd name="T2" fmla="*/ 6523 w 6523"/>
                <a:gd name="T3" fmla="*/ 17657 h 17657"/>
              </a:gdLst>
              <a:ahLst/>
              <a:cxnLst/>
              <a:rect l="T0" t="T1" r="T2" b="T3"/>
              <a:pathLst>
                <a:path w="6523" h="17657" extrusionOk="0">
                  <a:moveTo>
                    <a:pt x="4580" y="324"/>
                  </a:moveTo>
                  <a:lnTo>
                    <a:pt x="4580" y="329"/>
                  </a:lnTo>
                  <a:cubicBezTo>
                    <a:pt x="4762" y="932"/>
                    <a:pt x="4933" y="1556"/>
                    <a:pt x="5075" y="2062"/>
                  </a:cubicBezTo>
                  <a:lnTo>
                    <a:pt x="5080" y="2086"/>
                  </a:lnTo>
                  <a:cubicBezTo>
                    <a:pt x="5296" y="2893"/>
                    <a:pt x="5523" y="3722"/>
                    <a:pt x="5791" y="4540"/>
                  </a:cubicBezTo>
                  <a:cubicBezTo>
                    <a:pt x="5847" y="4727"/>
                    <a:pt x="5909" y="4915"/>
                    <a:pt x="5977" y="5102"/>
                  </a:cubicBezTo>
                  <a:lnTo>
                    <a:pt x="5995" y="5154"/>
                  </a:lnTo>
                  <a:lnTo>
                    <a:pt x="6006" y="5188"/>
                  </a:lnTo>
                  <a:lnTo>
                    <a:pt x="6046" y="5301"/>
                  </a:lnTo>
                  <a:lnTo>
                    <a:pt x="6085" y="5427"/>
                  </a:lnTo>
                  <a:cubicBezTo>
                    <a:pt x="6085" y="5427"/>
                    <a:pt x="6085" y="5432"/>
                    <a:pt x="6092" y="5432"/>
                  </a:cubicBezTo>
                  <a:cubicBezTo>
                    <a:pt x="6098" y="5450"/>
                    <a:pt x="6103" y="5466"/>
                    <a:pt x="6103" y="5484"/>
                  </a:cubicBezTo>
                  <a:cubicBezTo>
                    <a:pt x="5830" y="5421"/>
                    <a:pt x="5615" y="5375"/>
                    <a:pt x="5432" y="5341"/>
                  </a:cubicBezTo>
                  <a:cubicBezTo>
                    <a:pt x="5159" y="5285"/>
                    <a:pt x="4876" y="5233"/>
                    <a:pt x="4603" y="5233"/>
                  </a:cubicBezTo>
                  <a:cubicBezTo>
                    <a:pt x="4466" y="5233"/>
                    <a:pt x="4456" y="5330"/>
                    <a:pt x="4415" y="5443"/>
                  </a:cubicBezTo>
                  <a:cubicBezTo>
                    <a:pt x="4375" y="5586"/>
                    <a:pt x="4336" y="5723"/>
                    <a:pt x="4296" y="5859"/>
                  </a:cubicBezTo>
                  <a:cubicBezTo>
                    <a:pt x="4228" y="6085"/>
                    <a:pt x="4176" y="6313"/>
                    <a:pt x="4136" y="6541"/>
                  </a:cubicBezTo>
                  <a:cubicBezTo>
                    <a:pt x="4063" y="6950"/>
                    <a:pt x="4018" y="7365"/>
                    <a:pt x="3995" y="7819"/>
                  </a:cubicBezTo>
                  <a:cubicBezTo>
                    <a:pt x="3950" y="8655"/>
                    <a:pt x="3984" y="9495"/>
                    <a:pt x="4091" y="10319"/>
                  </a:cubicBezTo>
                  <a:cubicBezTo>
                    <a:pt x="4194" y="11047"/>
                    <a:pt x="4370" y="11797"/>
                    <a:pt x="4614" y="12547"/>
                  </a:cubicBezTo>
                  <a:cubicBezTo>
                    <a:pt x="4836" y="13211"/>
                    <a:pt x="5120" y="13905"/>
                    <a:pt x="5484" y="14666"/>
                  </a:cubicBezTo>
                  <a:cubicBezTo>
                    <a:pt x="5608" y="14921"/>
                    <a:pt x="5751" y="15206"/>
                    <a:pt x="5943" y="15581"/>
                  </a:cubicBezTo>
                  <a:cubicBezTo>
                    <a:pt x="5983" y="15660"/>
                    <a:pt x="6029" y="15746"/>
                    <a:pt x="6074" y="15831"/>
                  </a:cubicBezTo>
                  <a:lnTo>
                    <a:pt x="6069" y="15831"/>
                  </a:lnTo>
                  <a:cubicBezTo>
                    <a:pt x="5972" y="15780"/>
                    <a:pt x="5875" y="15729"/>
                    <a:pt x="5778" y="15678"/>
                  </a:cubicBezTo>
                  <a:cubicBezTo>
                    <a:pt x="5552" y="15558"/>
                    <a:pt x="5353" y="15439"/>
                    <a:pt x="5172" y="15325"/>
                  </a:cubicBezTo>
                  <a:cubicBezTo>
                    <a:pt x="4989" y="15206"/>
                    <a:pt x="4807" y="15081"/>
                    <a:pt x="4592" y="14928"/>
                  </a:cubicBezTo>
                  <a:cubicBezTo>
                    <a:pt x="4427" y="14813"/>
                    <a:pt x="4244" y="14677"/>
                    <a:pt x="4034" y="14512"/>
                  </a:cubicBezTo>
                  <a:cubicBezTo>
                    <a:pt x="4017" y="14498"/>
                    <a:pt x="4001" y="14492"/>
                    <a:pt x="3985" y="14492"/>
                  </a:cubicBezTo>
                  <a:cubicBezTo>
                    <a:pt x="3831" y="14492"/>
                    <a:pt x="3731" y="15078"/>
                    <a:pt x="3716" y="15160"/>
                  </a:cubicBezTo>
                  <a:cubicBezTo>
                    <a:pt x="3677" y="15456"/>
                    <a:pt x="3677" y="15757"/>
                    <a:pt x="3693" y="16053"/>
                  </a:cubicBezTo>
                  <a:cubicBezTo>
                    <a:pt x="3711" y="16269"/>
                    <a:pt x="3740" y="16513"/>
                    <a:pt x="3785" y="16791"/>
                  </a:cubicBezTo>
                  <a:cubicBezTo>
                    <a:pt x="3801" y="16893"/>
                    <a:pt x="3819" y="16995"/>
                    <a:pt x="3842" y="17098"/>
                  </a:cubicBezTo>
                  <a:lnTo>
                    <a:pt x="3842" y="17121"/>
                  </a:lnTo>
                  <a:cubicBezTo>
                    <a:pt x="3842" y="17126"/>
                    <a:pt x="3847" y="17137"/>
                    <a:pt x="3847" y="17144"/>
                  </a:cubicBezTo>
                  <a:lnTo>
                    <a:pt x="3842" y="17144"/>
                  </a:lnTo>
                  <a:lnTo>
                    <a:pt x="3842" y="17150"/>
                  </a:lnTo>
                  <a:lnTo>
                    <a:pt x="3830" y="17132"/>
                  </a:lnTo>
                  <a:lnTo>
                    <a:pt x="3795" y="17087"/>
                  </a:lnTo>
                  <a:cubicBezTo>
                    <a:pt x="3756" y="17047"/>
                    <a:pt x="3722" y="17001"/>
                    <a:pt x="3688" y="16956"/>
                  </a:cubicBezTo>
                  <a:cubicBezTo>
                    <a:pt x="3176" y="16285"/>
                    <a:pt x="2733" y="15524"/>
                    <a:pt x="2376" y="14677"/>
                  </a:cubicBezTo>
                  <a:cubicBezTo>
                    <a:pt x="2028" y="13853"/>
                    <a:pt x="1768" y="12961"/>
                    <a:pt x="1603" y="12023"/>
                  </a:cubicBezTo>
                  <a:cubicBezTo>
                    <a:pt x="1563" y="11808"/>
                    <a:pt x="1529" y="11598"/>
                    <a:pt x="1500" y="11382"/>
                  </a:cubicBezTo>
                  <a:lnTo>
                    <a:pt x="1495" y="11388"/>
                  </a:lnTo>
                  <a:cubicBezTo>
                    <a:pt x="1495" y="11382"/>
                    <a:pt x="1489" y="11370"/>
                    <a:pt x="1489" y="11359"/>
                  </a:cubicBezTo>
                  <a:cubicBezTo>
                    <a:pt x="1319" y="10040"/>
                    <a:pt x="1307" y="8626"/>
                    <a:pt x="1461" y="7142"/>
                  </a:cubicBezTo>
                  <a:cubicBezTo>
                    <a:pt x="1483" y="6943"/>
                    <a:pt x="1500" y="6801"/>
                    <a:pt x="1523" y="6665"/>
                  </a:cubicBezTo>
                  <a:cubicBezTo>
                    <a:pt x="1529" y="6631"/>
                    <a:pt x="1534" y="6602"/>
                    <a:pt x="1534" y="6575"/>
                  </a:cubicBezTo>
                  <a:lnTo>
                    <a:pt x="1529" y="6581"/>
                  </a:lnTo>
                  <a:cubicBezTo>
                    <a:pt x="1608" y="6017"/>
                    <a:pt x="1710" y="5438"/>
                    <a:pt x="1830" y="4853"/>
                  </a:cubicBezTo>
                  <a:cubicBezTo>
                    <a:pt x="1841" y="4790"/>
                    <a:pt x="1807" y="4727"/>
                    <a:pt x="1750" y="4711"/>
                  </a:cubicBezTo>
                  <a:cubicBezTo>
                    <a:pt x="1744" y="4711"/>
                    <a:pt x="1733" y="4705"/>
                    <a:pt x="1721" y="4705"/>
                  </a:cubicBezTo>
                  <a:lnTo>
                    <a:pt x="1705" y="4705"/>
                  </a:lnTo>
                  <a:cubicBezTo>
                    <a:pt x="1699" y="4700"/>
                    <a:pt x="1694" y="4700"/>
                    <a:pt x="1687" y="4700"/>
                  </a:cubicBezTo>
                  <a:cubicBezTo>
                    <a:pt x="1619" y="4682"/>
                    <a:pt x="1551" y="4671"/>
                    <a:pt x="1477" y="4654"/>
                  </a:cubicBezTo>
                  <a:cubicBezTo>
                    <a:pt x="1427" y="4648"/>
                    <a:pt x="1387" y="4637"/>
                    <a:pt x="1341" y="4632"/>
                  </a:cubicBezTo>
                  <a:cubicBezTo>
                    <a:pt x="1217" y="4603"/>
                    <a:pt x="1097" y="4574"/>
                    <a:pt x="989" y="4546"/>
                  </a:cubicBezTo>
                  <a:cubicBezTo>
                    <a:pt x="858" y="4512"/>
                    <a:pt x="732" y="4478"/>
                    <a:pt x="608" y="4438"/>
                  </a:cubicBezTo>
                  <a:lnTo>
                    <a:pt x="574" y="4433"/>
                  </a:lnTo>
                  <a:cubicBezTo>
                    <a:pt x="574" y="4433"/>
                    <a:pt x="432" y="4386"/>
                    <a:pt x="426" y="4386"/>
                  </a:cubicBezTo>
                  <a:cubicBezTo>
                    <a:pt x="420" y="4381"/>
                    <a:pt x="415" y="4381"/>
                    <a:pt x="404" y="4375"/>
                  </a:cubicBezTo>
                  <a:cubicBezTo>
                    <a:pt x="494" y="4250"/>
                    <a:pt x="591" y="4113"/>
                    <a:pt x="693" y="3977"/>
                  </a:cubicBezTo>
                  <a:cubicBezTo>
                    <a:pt x="1784" y="2574"/>
                    <a:pt x="3187" y="1427"/>
                    <a:pt x="4409" y="460"/>
                  </a:cubicBezTo>
                  <a:cubicBezTo>
                    <a:pt x="4466" y="415"/>
                    <a:pt x="4524" y="370"/>
                    <a:pt x="4580" y="324"/>
                  </a:cubicBezTo>
                  <a:close/>
                  <a:moveTo>
                    <a:pt x="4603" y="0"/>
                  </a:moveTo>
                  <a:cubicBezTo>
                    <a:pt x="4580" y="0"/>
                    <a:pt x="4558" y="6"/>
                    <a:pt x="4540" y="17"/>
                  </a:cubicBezTo>
                  <a:cubicBezTo>
                    <a:pt x="4456" y="74"/>
                    <a:pt x="4375" y="125"/>
                    <a:pt x="4291" y="182"/>
                  </a:cubicBezTo>
                  <a:cubicBezTo>
                    <a:pt x="4205" y="245"/>
                    <a:pt x="4115" y="307"/>
                    <a:pt x="4029" y="370"/>
                  </a:cubicBezTo>
                  <a:cubicBezTo>
                    <a:pt x="3853" y="500"/>
                    <a:pt x="3677" y="630"/>
                    <a:pt x="3506" y="767"/>
                  </a:cubicBezTo>
                  <a:cubicBezTo>
                    <a:pt x="3165" y="1029"/>
                    <a:pt x="2835" y="1312"/>
                    <a:pt x="2518" y="1597"/>
                  </a:cubicBezTo>
                  <a:cubicBezTo>
                    <a:pt x="1875" y="2170"/>
                    <a:pt x="1267" y="2791"/>
                    <a:pt x="722" y="3460"/>
                  </a:cubicBezTo>
                  <a:cubicBezTo>
                    <a:pt x="596" y="3614"/>
                    <a:pt x="477" y="3773"/>
                    <a:pt x="357" y="3938"/>
                  </a:cubicBezTo>
                  <a:cubicBezTo>
                    <a:pt x="267" y="4052"/>
                    <a:pt x="182" y="4171"/>
                    <a:pt x="92" y="4284"/>
                  </a:cubicBezTo>
                  <a:cubicBezTo>
                    <a:pt x="63" y="4325"/>
                    <a:pt x="34" y="4364"/>
                    <a:pt x="17" y="4404"/>
                  </a:cubicBezTo>
                  <a:cubicBezTo>
                    <a:pt x="0" y="4449"/>
                    <a:pt x="6" y="4506"/>
                    <a:pt x="40" y="4540"/>
                  </a:cubicBezTo>
                  <a:cubicBezTo>
                    <a:pt x="68" y="4569"/>
                    <a:pt x="108" y="4580"/>
                    <a:pt x="147" y="4591"/>
                  </a:cubicBezTo>
                  <a:cubicBezTo>
                    <a:pt x="409" y="4654"/>
                    <a:pt x="659" y="4739"/>
                    <a:pt x="915" y="4824"/>
                  </a:cubicBezTo>
                  <a:cubicBezTo>
                    <a:pt x="1028" y="4864"/>
                    <a:pt x="1142" y="4898"/>
                    <a:pt x="1256" y="4926"/>
                  </a:cubicBezTo>
                  <a:cubicBezTo>
                    <a:pt x="1358" y="4949"/>
                    <a:pt x="1461" y="4966"/>
                    <a:pt x="1563" y="4966"/>
                  </a:cubicBezTo>
                  <a:cubicBezTo>
                    <a:pt x="1296" y="6302"/>
                    <a:pt x="1142" y="7654"/>
                    <a:pt x="1131" y="9012"/>
                  </a:cubicBezTo>
                  <a:cubicBezTo>
                    <a:pt x="1114" y="10433"/>
                    <a:pt x="1273" y="11865"/>
                    <a:pt x="1648" y="13234"/>
                  </a:cubicBezTo>
                  <a:cubicBezTo>
                    <a:pt x="2023" y="14603"/>
                    <a:pt x="2636" y="15904"/>
                    <a:pt x="3483" y="17042"/>
                  </a:cubicBezTo>
                  <a:cubicBezTo>
                    <a:pt x="3546" y="17132"/>
                    <a:pt x="3614" y="17218"/>
                    <a:pt x="3682" y="17302"/>
                  </a:cubicBezTo>
                  <a:cubicBezTo>
                    <a:pt x="3761" y="17405"/>
                    <a:pt x="3881" y="17638"/>
                    <a:pt x="4023" y="17656"/>
                  </a:cubicBezTo>
                  <a:cubicBezTo>
                    <a:pt x="4030" y="17657"/>
                    <a:pt x="4036" y="17657"/>
                    <a:pt x="4043" y="17657"/>
                  </a:cubicBezTo>
                  <a:cubicBezTo>
                    <a:pt x="4110" y="17657"/>
                    <a:pt x="4171" y="17608"/>
                    <a:pt x="4176" y="17541"/>
                  </a:cubicBezTo>
                  <a:cubicBezTo>
                    <a:pt x="4183" y="17525"/>
                    <a:pt x="4176" y="17507"/>
                    <a:pt x="4176" y="17491"/>
                  </a:cubicBezTo>
                  <a:cubicBezTo>
                    <a:pt x="4136" y="17263"/>
                    <a:pt x="4097" y="17042"/>
                    <a:pt x="4068" y="16820"/>
                  </a:cubicBezTo>
                  <a:lnTo>
                    <a:pt x="4068" y="16814"/>
                  </a:lnTo>
                  <a:lnTo>
                    <a:pt x="4068" y="16809"/>
                  </a:lnTo>
                  <a:cubicBezTo>
                    <a:pt x="4068" y="16809"/>
                    <a:pt x="4068" y="16803"/>
                    <a:pt x="4063" y="16796"/>
                  </a:cubicBezTo>
                  <a:lnTo>
                    <a:pt x="4063" y="16791"/>
                  </a:lnTo>
                  <a:cubicBezTo>
                    <a:pt x="4029" y="16490"/>
                    <a:pt x="4006" y="16190"/>
                    <a:pt x="4000" y="15883"/>
                  </a:cubicBezTo>
                  <a:cubicBezTo>
                    <a:pt x="3995" y="15581"/>
                    <a:pt x="4006" y="15280"/>
                    <a:pt x="4046" y="14978"/>
                  </a:cubicBezTo>
                  <a:cubicBezTo>
                    <a:pt x="4052" y="14928"/>
                    <a:pt x="4063" y="14871"/>
                    <a:pt x="4068" y="14819"/>
                  </a:cubicBezTo>
                  <a:cubicBezTo>
                    <a:pt x="4210" y="14921"/>
                    <a:pt x="4346" y="15030"/>
                    <a:pt x="4483" y="15138"/>
                  </a:cubicBezTo>
                  <a:cubicBezTo>
                    <a:pt x="4671" y="15285"/>
                    <a:pt x="4865" y="15427"/>
                    <a:pt x="5057" y="15564"/>
                  </a:cubicBezTo>
                  <a:cubicBezTo>
                    <a:pt x="5403" y="15808"/>
                    <a:pt x="5757" y="16012"/>
                    <a:pt x="6143" y="16183"/>
                  </a:cubicBezTo>
                  <a:cubicBezTo>
                    <a:pt x="6194" y="16211"/>
                    <a:pt x="6256" y="16229"/>
                    <a:pt x="6313" y="16229"/>
                  </a:cubicBezTo>
                  <a:cubicBezTo>
                    <a:pt x="6421" y="16224"/>
                    <a:pt x="6523" y="16114"/>
                    <a:pt x="6467" y="16007"/>
                  </a:cubicBezTo>
                  <a:cubicBezTo>
                    <a:pt x="6085" y="15291"/>
                    <a:pt x="5728" y="14564"/>
                    <a:pt x="5410" y="13819"/>
                  </a:cubicBezTo>
                  <a:cubicBezTo>
                    <a:pt x="5172" y="13251"/>
                    <a:pt x="4960" y="12671"/>
                    <a:pt x="4790" y="12081"/>
                  </a:cubicBezTo>
                  <a:cubicBezTo>
                    <a:pt x="4614" y="11485"/>
                    <a:pt x="4483" y="10871"/>
                    <a:pt x="4398" y="10257"/>
                  </a:cubicBezTo>
                  <a:cubicBezTo>
                    <a:pt x="4262" y="9217"/>
                    <a:pt x="4256" y="8161"/>
                    <a:pt x="4393" y="7122"/>
                  </a:cubicBezTo>
                  <a:cubicBezTo>
                    <a:pt x="4392" y="7123"/>
                    <a:pt x="4392" y="7124"/>
                    <a:pt x="4391" y="7124"/>
                  </a:cubicBezTo>
                  <a:cubicBezTo>
                    <a:pt x="4392" y="7124"/>
                    <a:pt x="4392" y="7123"/>
                    <a:pt x="4393" y="7122"/>
                  </a:cubicBezTo>
                  <a:cubicBezTo>
                    <a:pt x="4393" y="7122"/>
                    <a:pt x="4393" y="7122"/>
                    <a:pt x="4393" y="7122"/>
                  </a:cubicBezTo>
                  <a:cubicBezTo>
                    <a:pt x="4393" y="7122"/>
                    <a:pt x="4393" y="7121"/>
                    <a:pt x="4393" y="7121"/>
                  </a:cubicBezTo>
                  <a:cubicBezTo>
                    <a:pt x="4393" y="7121"/>
                    <a:pt x="4393" y="7121"/>
                    <a:pt x="4393" y="7122"/>
                  </a:cubicBezTo>
                  <a:cubicBezTo>
                    <a:pt x="4393" y="7121"/>
                    <a:pt x="4393" y="7121"/>
                    <a:pt x="4393" y="7121"/>
                  </a:cubicBezTo>
                  <a:lnTo>
                    <a:pt x="4393" y="7108"/>
                  </a:lnTo>
                  <a:lnTo>
                    <a:pt x="4393" y="7097"/>
                  </a:lnTo>
                  <a:cubicBezTo>
                    <a:pt x="4432" y="6825"/>
                    <a:pt x="4477" y="6552"/>
                    <a:pt x="4529" y="6285"/>
                  </a:cubicBezTo>
                  <a:cubicBezTo>
                    <a:pt x="4585" y="6023"/>
                    <a:pt x="4642" y="5762"/>
                    <a:pt x="4687" y="5500"/>
                  </a:cubicBezTo>
                  <a:cubicBezTo>
                    <a:pt x="4779" y="5506"/>
                    <a:pt x="4870" y="5518"/>
                    <a:pt x="4960" y="5529"/>
                  </a:cubicBezTo>
                  <a:cubicBezTo>
                    <a:pt x="5398" y="5586"/>
                    <a:pt x="5825" y="5723"/>
                    <a:pt x="6263" y="5762"/>
                  </a:cubicBezTo>
                  <a:cubicBezTo>
                    <a:pt x="6273" y="5762"/>
                    <a:pt x="6290" y="5762"/>
                    <a:pt x="6302" y="5757"/>
                  </a:cubicBezTo>
                  <a:cubicBezTo>
                    <a:pt x="6473" y="5705"/>
                    <a:pt x="6268" y="5301"/>
                    <a:pt x="6239" y="5222"/>
                  </a:cubicBezTo>
                  <a:cubicBezTo>
                    <a:pt x="6205" y="5125"/>
                    <a:pt x="6177" y="5034"/>
                    <a:pt x="6143" y="4939"/>
                  </a:cubicBezTo>
                  <a:cubicBezTo>
                    <a:pt x="6080" y="4761"/>
                    <a:pt x="6024" y="4580"/>
                    <a:pt x="5967" y="4399"/>
                  </a:cubicBezTo>
                  <a:cubicBezTo>
                    <a:pt x="5853" y="4040"/>
                    <a:pt x="5744" y="3677"/>
                    <a:pt x="5637" y="3307"/>
                  </a:cubicBezTo>
                  <a:cubicBezTo>
                    <a:pt x="5432" y="2579"/>
                    <a:pt x="5240" y="1847"/>
                    <a:pt x="5035" y="1120"/>
                  </a:cubicBezTo>
                  <a:cubicBezTo>
                    <a:pt x="4938" y="785"/>
                    <a:pt x="4841" y="449"/>
                    <a:pt x="4739" y="114"/>
                  </a:cubicBezTo>
                  <a:lnTo>
                    <a:pt x="4739" y="108"/>
                  </a:lnTo>
                  <a:cubicBezTo>
                    <a:pt x="4734" y="90"/>
                    <a:pt x="4728" y="79"/>
                    <a:pt x="4721" y="63"/>
                  </a:cubicBezTo>
                  <a:cubicBezTo>
                    <a:pt x="4700" y="22"/>
                    <a:pt x="4648" y="0"/>
                    <a:pt x="460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18438" name="Google Shape;3312;p40"/>
            <p:cNvSpPr>
              <a:spLocks noChangeArrowheads="1"/>
            </p:cNvSpPr>
            <p:nvPr/>
          </p:nvSpPr>
          <p:spPr bwMode="auto">
            <a:xfrm rot="19794054" flipH="1">
              <a:off x="2384883" y="1825117"/>
              <a:ext cx="292475" cy="863416"/>
            </a:xfrm>
            <a:custGeom>
              <a:avLst/>
              <a:gdLst>
                <a:gd name="T0" fmla="*/ 0 w 5700"/>
                <a:gd name="T1" fmla="*/ 0 h 16827"/>
                <a:gd name="T2" fmla="*/ 5700 w 5700"/>
                <a:gd name="T3" fmla="*/ 16827 h 16827"/>
              </a:gdLst>
              <a:ahLst/>
              <a:cxnLst/>
              <a:rect l="T0" t="T1" r="T2" b="T3"/>
              <a:pathLst>
                <a:path w="5700" h="16827" extrusionOk="0">
                  <a:moveTo>
                    <a:pt x="4171" y="1"/>
                  </a:moveTo>
                  <a:cubicBezTo>
                    <a:pt x="4121" y="47"/>
                    <a:pt x="4063" y="92"/>
                    <a:pt x="4006" y="137"/>
                  </a:cubicBezTo>
                  <a:cubicBezTo>
                    <a:pt x="2784" y="1104"/>
                    <a:pt x="1381" y="2251"/>
                    <a:pt x="290" y="3654"/>
                  </a:cubicBezTo>
                  <a:cubicBezTo>
                    <a:pt x="188" y="3790"/>
                    <a:pt x="91" y="3927"/>
                    <a:pt x="1" y="4052"/>
                  </a:cubicBezTo>
                  <a:lnTo>
                    <a:pt x="171" y="4110"/>
                  </a:lnTo>
                  <a:lnTo>
                    <a:pt x="205" y="4115"/>
                  </a:lnTo>
                  <a:cubicBezTo>
                    <a:pt x="329" y="4155"/>
                    <a:pt x="455" y="4189"/>
                    <a:pt x="586" y="4223"/>
                  </a:cubicBezTo>
                  <a:cubicBezTo>
                    <a:pt x="699" y="4251"/>
                    <a:pt x="814" y="4280"/>
                    <a:pt x="938" y="4309"/>
                  </a:cubicBezTo>
                  <a:cubicBezTo>
                    <a:pt x="984" y="4314"/>
                    <a:pt x="1024" y="4325"/>
                    <a:pt x="1074" y="4331"/>
                  </a:cubicBezTo>
                  <a:cubicBezTo>
                    <a:pt x="1148" y="4348"/>
                    <a:pt x="1216" y="4359"/>
                    <a:pt x="1284" y="4377"/>
                  </a:cubicBezTo>
                  <a:cubicBezTo>
                    <a:pt x="1291" y="4377"/>
                    <a:pt x="1302" y="4382"/>
                    <a:pt x="1307" y="4382"/>
                  </a:cubicBezTo>
                  <a:cubicBezTo>
                    <a:pt x="1330" y="4382"/>
                    <a:pt x="1336" y="4388"/>
                    <a:pt x="1347" y="4388"/>
                  </a:cubicBezTo>
                  <a:cubicBezTo>
                    <a:pt x="1404" y="4404"/>
                    <a:pt x="1438" y="4467"/>
                    <a:pt x="1427" y="4530"/>
                  </a:cubicBezTo>
                  <a:cubicBezTo>
                    <a:pt x="1302" y="5115"/>
                    <a:pt x="1205" y="5694"/>
                    <a:pt x="1126" y="6258"/>
                  </a:cubicBezTo>
                  <a:lnTo>
                    <a:pt x="1137" y="6245"/>
                  </a:lnTo>
                  <a:cubicBezTo>
                    <a:pt x="1108" y="6410"/>
                    <a:pt x="1086" y="6575"/>
                    <a:pt x="1058" y="6819"/>
                  </a:cubicBezTo>
                  <a:cubicBezTo>
                    <a:pt x="904" y="8303"/>
                    <a:pt x="916" y="9717"/>
                    <a:pt x="1086" y="11036"/>
                  </a:cubicBezTo>
                  <a:cubicBezTo>
                    <a:pt x="1092" y="11047"/>
                    <a:pt x="1092" y="11059"/>
                    <a:pt x="1092" y="11065"/>
                  </a:cubicBezTo>
                  <a:lnTo>
                    <a:pt x="1097" y="11052"/>
                  </a:lnTo>
                  <a:cubicBezTo>
                    <a:pt x="1250" y="12235"/>
                    <a:pt x="1546" y="13344"/>
                    <a:pt x="1973" y="14354"/>
                  </a:cubicBezTo>
                  <a:cubicBezTo>
                    <a:pt x="2330" y="15201"/>
                    <a:pt x="2773" y="15962"/>
                    <a:pt x="3285" y="16633"/>
                  </a:cubicBezTo>
                  <a:cubicBezTo>
                    <a:pt x="3319" y="16678"/>
                    <a:pt x="3353" y="16724"/>
                    <a:pt x="3392" y="16764"/>
                  </a:cubicBezTo>
                  <a:lnTo>
                    <a:pt x="3427" y="16809"/>
                  </a:lnTo>
                  <a:lnTo>
                    <a:pt x="3439" y="16827"/>
                  </a:lnTo>
                  <a:lnTo>
                    <a:pt x="3439" y="16775"/>
                  </a:lnTo>
                  <a:cubicBezTo>
                    <a:pt x="3416" y="16672"/>
                    <a:pt x="3398" y="16570"/>
                    <a:pt x="3382" y="16468"/>
                  </a:cubicBezTo>
                  <a:cubicBezTo>
                    <a:pt x="3337" y="16190"/>
                    <a:pt x="3308" y="15946"/>
                    <a:pt x="3290" y="15730"/>
                  </a:cubicBezTo>
                  <a:cubicBezTo>
                    <a:pt x="3256" y="15178"/>
                    <a:pt x="3302" y="14718"/>
                    <a:pt x="3427" y="14320"/>
                  </a:cubicBezTo>
                  <a:cubicBezTo>
                    <a:pt x="3439" y="14291"/>
                    <a:pt x="3455" y="14270"/>
                    <a:pt x="3478" y="14252"/>
                  </a:cubicBezTo>
                  <a:cubicBezTo>
                    <a:pt x="3478" y="14241"/>
                    <a:pt x="3484" y="14235"/>
                    <a:pt x="3484" y="14230"/>
                  </a:cubicBezTo>
                  <a:cubicBezTo>
                    <a:pt x="3500" y="14207"/>
                    <a:pt x="3523" y="14189"/>
                    <a:pt x="3552" y="14178"/>
                  </a:cubicBezTo>
                  <a:lnTo>
                    <a:pt x="3581" y="14178"/>
                  </a:lnTo>
                  <a:cubicBezTo>
                    <a:pt x="3603" y="14178"/>
                    <a:pt x="3620" y="14184"/>
                    <a:pt x="3631" y="14189"/>
                  </a:cubicBezTo>
                  <a:cubicBezTo>
                    <a:pt x="3841" y="14354"/>
                    <a:pt x="4024" y="14490"/>
                    <a:pt x="4182" y="14605"/>
                  </a:cubicBezTo>
                  <a:cubicBezTo>
                    <a:pt x="4404" y="14758"/>
                    <a:pt x="4586" y="14883"/>
                    <a:pt x="4769" y="15002"/>
                  </a:cubicBezTo>
                  <a:cubicBezTo>
                    <a:pt x="4950" y="15116"/>
                    <a:pt x="5149" y="15235"/>
                    <a:pt x="5375" y="15355"/>
                  </a:cubicBezTo>
                  <a:cubicBezTo>
                    <a:pt x="5472" y="15411"/>
                    <a:pt x="5569" y="15457"/>
                    <a:pt x="5666" y="15508"/>
                  </a:cubicBezTo>
                  <a:cubicBezTo>
                    <a:pt x="5404" y="15002"/>
                    <a:pt x="5234" y="14655"/>
                    <a:pt x="5081" y="14343"/>
                  </a:cubicBezTo>
                  <a:cubicBezTo>
                    <a:pt x="4717" y="13582"/>
                    <a:pt x="4433" y="12888"/>
                    <a:pt x="4211" y="12224"/>
                  </a:cubicBezTo>
                  <a:cubicBezTo>
                    <a:pt x="3967" y="11479"/>
                    <a:pt x="3791" y="10724"/>
                    <a:pt x="3688" y="9996"/>
                  </a:cubicBezTo>
                  <a:cubicBezTo>
                    <a:pt x="3575" y="9172"/>
                    <a:pt x="3541" y="8332"/>
                    <a:pt x="3586" y="7496"/>
                  </a:cubicBezTo>
                  <a:cubicBezTo>
                    <a:pt x="3615" y="7042"/>
                    <a:pt x="3660" y="6627"/>
                    <a:pt x="3733" y="6218"/>
                  </a:cubicBezTo>
                  <a:cubicBezTo>
                    <a:pt x="3814" y="5757"/>
                    <a:pt x="3922" y="5400"/>
                    <a:pt x="4058" y="5093"/>
                  </a:cubicBezTo>
                  <a:cubicBezTo>
                    <a:pt x="4053" y="5070"/>
                    <a:pt x="4046" y="5059"/>
                    <a:pt x="4046" y="5036"/>
                  </a:cubicBezTo>
                  <a:cubicBezTo>
                    <a:pt x="4046" y="4967"/>
                    <a:pt x="4108" y="4905"/>
                    <a:pt x="4171" y="4905"/>
                  </a:cubicBezTo>
                  <a:cubicBezTo>
                    <a:pt x="4428" y="4916"/>
                    <a:pt x="4700" y="4950"/>
                    <a:pt x="5029" y="5012"/>
                  </a:cubicBezTo>
                  <a:cubicBezTo>
                    <a:pt x="5212" y="5052"/>
                    <a:pt x="5427" y="5098"/>
                    <a:pt x="5700" y="5161"/>
                  </a:cubicBezTo>
                  <a:lnTo>
                    <a:pt x="5643" y="4978"/>
                  </a:lnTo>
                  <a:lnTo>
                    <a:pt x="5603" y="4865"/>
                  </a:lnTo>
                  <a:lnTo>
                    <a:pt x="5592" y="4831"/>
                  </a:lnTo>
                  <a:lnTo>
                    <a:pt x="5574" y="4779"/>
                  </a:lnTo>
                  <a:cubicBezTo>
                    <a:pt x="5506" y="4592"/>
                    <a:pt x="5444" y="4404"/>
                    <a:pt x="5388" y="4217"/>
                  </a:cubicBezTo>
                  <a:cubicBezTo>
                    <a:pt x="5120" y="3399"/>
                    <a:pt x="4893" y="2570"/>
                    <a:pt x="4677" y="1763"/>
                  </a:cubicBezTo>
                  <a:lnTo>
                    <a:pt x="4672" y="1739"/>
                  </a:lnTo>
                  <a:cubicBezTo>
                    <a:pt x="4530" y="1233"/>
                    <a:pt x="4359" y="609"/>
                    <a:pt x="4177" y="6"/>
                  </a:cubicBezTo>
                  <a:lnTo>
                    <a:pt x="4177"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sp>
        <p:nvSpPr>
          <p:cNvPr id="18436" name="Rectangle 1"/>
          <p:cNvSpPr txBox="1">
            <a:spLocks noGrp="1" noChangeArrowheads="1"/>
          </p:cNvSpPr>
          <p:nvPr>
            <p:ph type="subTitle" idx="1"/>
          </p:nvPr>
        </p:nvSpPr>
        <p:spPr>
          <a:xfrm>
            <a:off x="693738" y="688975"/>
            <a:ext cx="8134350" cy="4062413"/>
          </a:xfrm>
          <a:noFill/>
        </p:spPr>
        <p:txBody>
          <a:bodyPr lIns="91440" tIns="45720" rIns="91440" bIns="45720">
            <a:spAutoFit/>
          </a:bodyPr>
          <a:lstStyle/>
          <a:p>
            <a:pPr marL="0" indent="0" eaLnBrk="1" hangingPunct="1">
              <a:spcBef>
                <a:spcPct val="0"/>
              </a:spcBef>
              <a:spcAft>
                <a:spcPct val="0"/>
              </a:spcAft>
              <a:buClrTx/>
              <a:buSzTx/>
              <a:buFontTx/>
              <a:buNone/>
            </a:pPr>
            <a:r>
              <a:rPr lang="el-GR" sz="1600" b="1" smtClean="0">
                <a:solidFill>
                  <a:schemeClr val="tx1"/>
                </a:solidFill>
                <a:latin typeface="Arial" charset="0"/>
                <a:cs typeface="Times New Roman" pitchFamily="18" charset="0"/>
                <a:sym typeface="Karla" charset="0"/>
              </a:rPr>
              <a:t>4. Ποια είναι η προστιθέμενη αξία της χρήσης των λογισμικών; Θα μπορούσατε να προτείνετε άλλα αντίστοιχα λογισμικά;</a:t>
            </a:r>
          </a:p>
          <a:p>
            <a:pPr marL="0" indent="0" eaLnBrk="1" hangingPunct="1">
              <a:spcBef>
                <a:spcPct val="0"/>
              </a:spcBef>
              <a:spcAft>
                <a:spcPct val="0"/>
              </a:spcAft>
              <a:buClrTx/>
              <a:buSzTx/>
              <a:buFontTx/>
              <a:buNone/>
            </a:pPr>
            <a:endParaRPr lang="el-GR" sz="1600" smtClean="0">
              <a:solidFill>
                <a:schemeClr val="tx1"/>
              </a:solidFill>
              <a:latin typeface="Arial" charset="0"/>
              <a:cs typeface="Arial" charset="0"/>
              <a:sym typeface="Karla" charset="0"/>
            </a:endParaRPr>
          </a:p>
          <a:p>
            <a:pPr marL="0" indent="0">
              <a:spcBef>
                <a:spcPct val="0"/>
              </a:spcBef>
              <a:spcAft>
                <a:spcPct val="0"/>
              </a:spcAft>
              <a:buClrTx/>
              <a:buSzTx/>
              <a:buFontTx/>
              <a:buChar char="•"/>
            </a:pPr>
            <a:r>
              <a:rPr lang="el-GR" sz="1600" b="1" smtClean="0">
                <a:solidFill>
                  <a:schemeClr val="tx1"/>
                </a:solidFill>
                <a:latin typeface="Arial" charset="0"/>
                <a:cs typeface="Times New Roman" pitchFamily="18" charset="0"/>
                <a:sym typeface="Karla" charset="0"/>
              </a:rPr>
              <a:t>Προστιθέμενη αξία</a:t>
            </a:r>
            <a:r>
              <a:rPr lang="el-GR" sz="1600" smtClean="0">
                <a:solidFill>
                  <a:schemeClr val="tx1"/>
                </a:solidFill>
                <a:latin typeface="Arial" charset="0"/>
                <a:cs typeface="Times New Roman" pitchFamily="18" charset="0"/>
                <a:sym typeface="Karla" charset="0"/>
              </a:rPr>
              <a:t>:</a:t>
            </a:r>
            <a:endParaRPr lang="el-GR" sz="1600" smtClean="0">
              <a:solidFill>
                <a:schemeClr val="tx1"/>
              </a:solidFill>
              <a:latin typeface="Arial" charset="0"/>
              <a:cs typeface="Arial" charset="0"/>
              <a:sym typeface="Karla" charset="0"/>
            </a:endParaRP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Οι προσομοιώσεις επιτρέπουν </a:t>
            </a:r>
            <a:r>
              <a:rPr lang="el-GR" sz="1600" b="1" smtClean="0">
                <a:solidFill>
                  <a:schemeClr val="tx1"/>
                </a:solidFill>
                <a:latin typeface="Arial" charset="0"/>
                <a:cs typeface="Times New Roman" pitchFamily="18" charset="0"/>
                <a:sym typeface="Karla" charset="0"/>
              </a:rPr>
              <a:t>οπτικοποίηση αόρατων διαδικασιών</a:t>
            </a:r>
            <a:r>
              <a:rPr lang="el-GR" sz="1600" smtClean="0">
                <a:solidFill>
                  <a:schemeClr val="tx1"/>
                </a:solidFill>
                <a:latin typeface="Arial" charset="0"/>
                <a:cs typeface="Times New Roman" pitchFamily="18" charset="0"/>
                <a:sym typeface="Karla" charset="0"/>
              </a:rPr>
              <a:t> (π.χ. εξάτμιση, συμπύκνωση).</a:t>
            </a:r>
            <a:endParaRPr lang="el-GR" sz="1600" smtClean="0">
              <a:solidFill>
                <a:schemeClr val="tx1"/>
              </a:solidFill>
              <a:latin typeface="Arial" charset="0"/>
              <a:cs typeface="Calibri" pitchFamily="34" charset="0"/>
              <a:sym typeface="Karla" charset="0"/>
            </a:endParaRP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Το βίντεο </a:t>
            </a:r>
            <a:r>
              <a:rPr lang="el-GR" sz="1600" b="1" smtClean="0">
                <a:solidFill>
                  <a:schemeClr val="tx1"/>
                </a:solidFill>
                <a:latin typeface="Arial" charset="0"/>
                <a:cs typeface="Times New Roman" pitchFamily="18" charset="0"/>
                <a:sym typeface="Karla" charset="0"/>
              </a:rPr>
              <a:t>ενεργοποιεί την παρατήρηση και τη συζήτηση</a:t>
            </a:r>
            <a:r>
              <a:rPr lang="el-GR" sz="1600" smtClean="0">
                <a:solidFill>
                  <a:schemeClr val="tx1"/>
                </a:solidFill>
                <a:latin typeface="Arial" charset="0"/>
                <a:cs typeface="Times New Roman" pitchFamily="18" charset="0"/>
                <a:sym typeface="Karla" charset="0"/>
              </a:rPr>
              <a:t>.</a:t>
            </a: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Η χρήση εργαλείων παρουσίασης οργανώνει τη σκέψη και την αναπαράσταση του φαινομένου.</a:t>
            </a: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Άλλα λογισμικά που θα μπορούσαν να χρησιμοποιηθούν:</a:t>
            </a: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Thinglink (διαδραστικές εικόνες με hotspots).</a:t>
            </a: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Padlet (για καταγραφή ιδεών σε τοίχο συζητήσεων).</a:t>
            </a:r>
          </a:p>
          <a:p>
            <a:pPr marL="457200" lvl="1" indent="0" algn="l">
              <a:spcBef>
                <a:spcPct val="0"/>
              </a:spcBef>
              <a:spcAft>
                <a:spcPct val="0"/>
              </a:spcAft>
              <a:buClrTx/>
              <a:buSzTx/>
              <a:buFont typeface="Symbol" pitchFamily="18" charset="2"/>
              <a:buChar char=""/>
            </a:pPr>
            <a:r>
              <a:rPr lang="el-GR" sz="1600" smtClean="0">
                <a:solidFill>
                  <a:schemeClr val="tx1"/>
                </a:solidFill>
                <a:latin typeface="Arial" charset="0"/>
                <a:cs typeface="Times New Roman" pitchFamily="18" charset="0"/>
                <a:sym typeface="Karla" charset="0"/>
              </a:rPr>
              <a:t>Canva (για δημιουργία αφίσας για τον κύκλο του νερού).</a:t>
            </a:r>
          </a:p>
          <a:p>
            <a:pPr marL="457200" lvl="1" indent="0" algn="l">
              <a:spcBef>
                <a:spcPct val="0"/>
              </a:spcBef>
              <a:spcAft>
                <a:spcPct val="0"/>
              </a:spcAft>
              <a:buClrTx/>
              <a:buSzTx/>
              <a:buFont typeface="Symbol" pitchFamily="18" charset="2"/>
              <a:buChar char=""/>
            </a:pPr>
            <a:endParaRPr lang="el-GR" sz="1600" smtClean="0">
              <a:solidFill>
                <a:schemeClr val="tx1"/>
              </a:solidFill>
              <a:latin typeface="Arial" charset="0"/>
              <a:cs typeface="Times New Roman" pitchFamily="18" charset="0"/>
              <a:sym typeface="Karla" charset="0"/>
            </a:endParaRPr>
          </a:p>
          <a:p>
            <a:pPr marL="457200" lvl="1" indent="0" algn="l">
              <a:spcBef>
                <a:spcPct val="0"/>
              </a:spcBef>
              <a:spcAft>
                <a:spcPct val="0"/>
              </a:spcAft>
              <a:buClrTx/>
              <a:buSzTx/>
              <a:buFont typeface="Karla" charset="0"/>
              <a:buNone/>
            </a:pPr>
            <a:endParaRPr lang="el-GR" sz="1600" smtClean="0">
              <a:solidFill>
                <a:schemeClr val="tx1"/>
              </a:solidFill>
              <a:latin typeface="Arial" charset="0"/>
              <a:cs typeface="Arial" charset="0"/>
              <a:sym typeface="Karla" charset="0"/>
            </a:endParaRPr>
          </a:p>
          <a:p>
            <a:pPr marL="0" indent="0">
              <a:spcBef>
                <a:spcPct val="0"/>
              </a:spcBef>
              <a:spcAft>
                <a:spcPct val="0"/>
              </a:spcAft>
              <a:buClrTx/>
              <a:buSzTx/>
              <a:buFontTx/>
              <a:buNone/>
            </a:pPr>
            <a:endParaRPr lang="el-GR" smtClean="0">
              <a:solidFill>
                <a:schemeClr val="tx1"/>
              </a:solidFill>
              <a:latin typeface="Arial" charset="0"/>
              <a:cs typeface="Arial" charset="0"/>
              <a:sym typeface="Karla"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3317;p41"/>
          <p:cNvSpPr txBox="1">
            <a:spLocks noGrp="1"/>
          </p:cNvSpPr>
          <p:nvPr>
            <p:ph type="title"/>
          </p:nvPr>
        </p:nvSpPr>
        <p:spPr>
          <a:xfrm>
            <a:off x="720725" y="444500"/>
            <a:ext cx="7702550" cy="573088"/>
          </a:xfrm>
        </p:spPr>
        <p:txBody>
          <a:bodyPr/>
          <a:lstStyle/>
          <a:p>
            <a:pPr eaLnBrk="1" hangingPunct="1">
              <a:spcBef>
                <a:spcPct val="0"/>
              </a:spcBef>
              <a:spcAft>
                <a:spcPct val="0"/>
              </a:spcAft>
              <a:buClr>
                <a:srgbClr val="168039"/>
              </a:buClr>
              <a:buFont typeface="Sigmar One" charset="0"/>
              <a:buNone/>
            </a:pPr>
            <a:r>
              <a:rPr lang="el-GR" sz="1800" b="1" smtClean="0">
                <a:solidFill>
                  <a:schemeClr val="tx1"/>
                </a:solidFill>
                <a:latin typeface="Arial" charset="0"/>
                <a:cs typeface="Arial" charset="0"/>
                <a:sym typeface="Sigmar One" charset="0"/>
              </a:rPr>
              <a:t>5. Συμφωνείτε με την μεθοδολογική προσέγγιση που ακολουθείται; Θα μπορούσατε να προτείνετε κάποια άλλη;</a:t>
            </a:r>
          </a:p>
        </p:txBody>
      </p:sp>
      <p:sp>
        <p:nvSpPr>
          <p:cNvPr id="19459" name="Google Shape;3318;p41"/>
          <p:cNvSpPr txBox="1">
            <a:spLocks noGrp="1"/>
          </p:cNvSpPr>
          <p:nvPr>
            <p:ph type="subTitle" idx="1"/>
          </p:nvPr>
        </p:nvSpPr>
        <p:spPr>
          <a:xfrm>
            <a:off x="954088" y="1400175"/>
            <a:ext cx="6835775" cy="2241550"/>
          </a:xfrm>
        </p:spPr>
        <p:txBody>
          <a:bodyPr/>
          <a:lstStyle/>
          <a:p>
            <a:pPr marL="457200" indent="-317500" eaLnBrk="1" hangingPunct="1">
              <a:spcBef>
                <a:spcPct val="0"/>
              </a:spcBef>
              <a:spcAft>
                <a:spcPct val="0"/>
              </a:spcAft>
              <a:buClr>
                <a:srgbClr val="161616"/>
              </a:buClr>
              <a:buFont typeface="Karla" charset="0"/>
              <a:buChar char="○"/>
            </a:pPr>
            <a:r>
              <a:rPr lang="el-GR" b="1" smtClean="0">
                <a:solidFill>
                  <a:srgbClr val="161616"/>
                </a:solidFill>
                <a:latin typeface="Karla" charset="0"/>
                <a:cs typeface="Arial" charset="0"/>
                <a:sym typeface="Karla" charset="0"/>
              </a:rPr>
              <a:t>Ναι, συμφωνούμε</a:t>
            </a:r>
            <a:r>
              <a:rPr lang="el-GR" smtClean="0">
                <a:solidFill>
                  <a:srgbClr val="161616"/>
                </a:solidFill>
                <a:latin typeface="Karla" charset="0"/>
                <a:cs typeface="Arial" charset="0"/>
                <a:sym typeface="Karla" charset="0"/>
              </a:rPr>
              <a:t>: Το σενάριο ακολουθεί μια </a:t>
            </a:r>
            <a:r>
              <a:rPr lang="el-GR" b="1" smtClean="0">
                <a:solidFill>
                  <a:srgbClr val="161616"/>
                </a:solidFill>
                <a:latin typeface="Karla" charset="0"/>
                <a:cs typeface="Arial" charset="0"/>
                <a:sym typeface="Karla" charset="0"/>
              </a:rPr>
              <a:t>διερευνητική/ανακαλυπτική</a:t>
            </a:r>
            <a:r>
              <a:rPr lang="el-GR" smtClean="0">
                <a:solidFill>
                  <a:srgbClr val="161616"/>
                </a:solidFill>
                <a:latin typeface="Karla" charset="0"/>
                <a:cs typeface="Arial" charset="0"/>
                <a:sym typeface="Karla" charset="0"/>
              </a:rPr>
              <a:t> προσέγγιση (Inquiry-Based Learning), όπου οι μαθητές μέσα από ερωτήσεις και ανακαλύψεις καταλήγουν στη γνώση.</a:t>
            </a:r>
            <a:endParaRPr lang="el-GR" sz="1200" smtClean="0">
              <a:solidFill>
                <a:srgbClr val="161616"/>
              </a:solidFill>
              <a:latin typeface="Karla" charset="0"/>
              <a:cs typeface="Arial" charset="0"/>
              <a:sym typeface="Karla" charset="0"/>
            </a:endParaRPr>
          </a:p>
          <a:p>
            <a:pPr marL="457200" indent="-317500" eaLnBrk="1" hangingPunct="1">
              <a:spcBef>
                <a:spcPct val="0"/>
              </a:spcBef>
              <a:spcAft>
                <a:spcPct val="0"/>
              </a:spcAft>
              <a:buClr>
                <a:srgbClr val="161616"/>
              </a:buClr>
              <a:buFont typeface="Karla" charset="0"/>
              <a:buChar char="○"/>
            </a:pPr>
            <a:r>
              <a:rPr lang="el-GR" b="1" smtClean="0">
                <a:solidFill>
                  <a:srgbClr val="161616"/>
                </a:solidFill>
                <a:latin typeface="Karla" charset="0"/>
                <a:cs typeface="Arial" charset="0"/>
                <a:sym typeface="Karla" charset="0"/>
              </a:rPr>
              <a:t>Πρόταση</a:t>
            </a:r>
            <a:r>
              <a:rPr lang="el-GR" smtClean="0">
                <a:solidFill>
                  <a:srgbClr val="161616"/>
                </a:solidFill>
                <a:latin typeface="Karla" charset="0"/>
                <a:cs typeface="Arial" charset="0"/>
                <a:sym typeface="Karla" charset="0"/>
              </a:rPr>
              <a:t>:</a:t>
            </a:r>
            <a:endParaRPr lang="el-GR" sz="1200" smtClean="0">
              <a:solidFill>
                <a:srgbClr val="161616"/>
              </a:solidFill>
              <a:latin typeface="Karla" charset="0"/>
              <a:cs typeface="Arial" charset="0"/>
              <a:sym typeface="Karla" charset="0"/>
            </a:endParaRPr>
          </a:p>
          <a:p>
            <a:pPr marL="914400" lvl="1" indent="-317500" algn="l" eaLnBrk="1" hangingPunct="1">
              <a:spcBef>
                <a:spcPct val="0"/>
              </a:spcBef>
              <a:spcAft>
                <a:spcPct val="0"/>
              </a:spcAft>
              <a:buClr>
                <a:srgbClr val="161616"/>
              </a:buClr>
              <a:buFont typeface="Karla" charset="0"/>
              <a:buChar char="○"/>
            </a:pPr>
            <a:r>
              <a:rPr lang="el-GR" smtClean="0">
                <a:solidFill>
                  <a:srgbClr val="161616"/>
                </a:solidFill>
                <a:latin typeface="Karla" charset="0"/>
                <a:cs typeface="Arial" charset="0"/>
                <a:sym typeface="Karla" charset="0"/>
              </a:rPr>
              <a:t>Θα μπορούσε να ενισχυθεί με </a:t>
            </a:r>
            <a:r>
              <a:rPr lang="el-GR" b="1" smtClean="0">
                <a:solidFill>
                  <a:srgbClr val="161616"/>
                </a:solidFill>
                <a:latin typeface="Karla" charset="0"/>
                <a:cs typeface="Arial" charset="0"/>
                <a:sym typeface="Karla" charset="0"/>
              </a:rPr>
              <a:t>μια μικρή εργασία πεδίου</a:t>
            </a:r>
            <a:r>
              <a:rPr lang="el-GR" smtClean="0">
                <a:solidFill>
                  <a:srgbClr val="161616"/>
                </a:solidFill>
                <a:latin typeface="Karla" charset="0"/>
                <a:cs typeface="Arial" charset="0"/>
                <a:sym typeface="Karla" charset="0"/>
              </a:rPr>
              <a:t>: π.χ. να καταγράψουν αλλαγές στο νερό στη γειτονιά τους (βροχές, εξάτμιση από λίμνες κτλ).</a:t>
            </a:r>
            <a:endParaRPr lang="el-GR" sz="1200" smtClean="0">
              <a:solidFill>
                <a:srgbClr val="161616"/>
              </a:solidFill>
              <a:latin typeface="Karla" charset="0"/>
              <a:cs typeface="Arial" charset="0"/>
              <a:sym typeface="Karla" charset="0"/>
            </a:endParaRPr>
          </a:p>
          <a:p>
            <a:pPr marL="914400" lvl="1" indent="-317500" algn="l" eaLnBrk="1" hangingPunct="1">
              <a:spcBef>
                <a:spcPct val="0"/>
              </a:spcBef>
              <a:spcAft>
                <a:spcPct val="0"/>
              </a:spcAft>
              <a:buClr>
                <a:srgbClr val="161616"/>
              </a:buClr>
              <a:buFont typeface="Karla" charset="0"/>
              <a:buChar char="○"/>
            </a:pPr>
            <a:r>
              <a:rPr lang="el-GR" smtClean="0">
                <a:solidFill>
                  <a:srgbClr val="161616"/>
                </a:solidFill>
                <a:latin typeface="Karla" charset="0"/>
                <a:cs typeface="Arial" charset="0"/>
                <a:sym typeface="Karla" charset="0"/>
              </a:rPr>
              <a:t>Ή με </a:t>
            </a:r>
            <a:r>
              <a:rPr lang="el-GR" b="1" smtClean="0">
                <a:solidFill>
                  <a:srgbClr val="161616"/>
                </a:solidFill>
                <a:latin typeface="Karla" charset="0"/>
                <a:cs typeface="Arial" charset="0"/>
                <a:sym typeface="Karla" charset="0"/>
              </a:rPr>
              <a:t>διαθεματική σύνδεση</a:t>
            </a:r>
            <a:r>
              <a:rPr lang="el-GR" smtClean="0">
                <a:solidFill>
                  <a:srgbClr val="161616"/>
                </a:solidFill>
                <a:latin typeface="Karla" charset="0"/>
                <a:cs typeface="Arial" charset="0"/>
                <a:sym typeface="Karla" charset="0"/>
              </a:rPr>
              <a:t> με την Τέχνη: να ζωγραφίσουν τον κύκλο του νερού.</a:t>
            </a:r>
            <a:endParaRPr lang="el-GR" sz="1200" smtClean="0">
              <a:solidFill>
                <a:srgbClr val="161616"/>
              </a:solidFill>
              <a:latin typeface="Karla" charset="0"/>
              <a:cs typeface="Arial" charset="0"/>
              <a:sym typeface="Karla" charset="0"/>
            </a:endParaRPr>
          </a:p>
        </p:txBody>
      </p:sp>
      <p:sp>
        <p:nvSpPr>
          <p:cNvPr id="19460" name="Google Shape;3319;p41"/>
          <p:cNvSpPr>
            <a:spLocks noChangeArrowheads="1"/>
          </p:cNvSpPr>
          <p:nvPr/>
        </p:nvSpPr>
        <p:spPr bwMode="auto">
          <a:xfrm rot="-1638536">
            <a:off x="6653213" y="1816100"/>
            <a:ext cx="1728787" cy="747713"/>
          </a:xfrm>
          <a:custGeom>
            <a:avLst/>
            <a:gdLst>
              <a:gd name="T0" fmla="*/ 0 w 16025"/>
              <a:gd name="T1" fmla="*/ 0 h 6939"/>
              <a:gd name="T2" fmla="*/ 16025 w 16025"/>
              <a:gd name="T3" fmla="*/ 6939 h 6939"/>
            </a:gdLst>
            <a:ahLst/>
            <a:cxnLst/>
            <a:rect l="T0" t="T1" r="T2" b="T3"/>
            <a:pathLst>
              <a:path w="16025" h="6939" extrusionOk="0">
                <a:moveTo>
                  <a:pt x="5791" y="1"/>
                </a:moveTo>
                <a:cubicBezTo>
                  <a:pt x="5734" y="1"/>
                  <a:pt x="5676" y="7"/>
                  <a:pt x="5620" y="13"/>
                </a:cubicBezTo>
                <a:cubicBezTo>
                  <a:pt x="5335" y="58"/>
                  <a:pt x="5091" y="212"/>
                  <a:pt x="4904" y="422"/>
                </a:cubicBezTo>
                <a:cubicBezTo>
                  <a:pt x="4831" y="507"/>
                  <a:pt x="4836" y="638"/>
                  <a:pt x="4921" y="711"/>
                </a:cubicBezTo>
                <a:cubicBezTo>
                  <a:pt x="4960" y="745"/>
                  <a:pt x="5008" y="761"/>
                  <a:pt x="5056" y="761"/>
                </a:cubicBezTo>
                <a:cubicBezTo>
                  <a:pt x="5113" y="761"/>
                  <a:pt x="5169" y="738"/>
                  <a:pt x="5206" y="695"/>
                </a:cubicBezTo>
                <a:cubicBezTo>
                  <a:pt x="5240" y="661"/>
                  <a:pt x="5267" y="627"/>
                  <a:pt x="5301" y="598"/>
                </a:cubicBezTo>
                <a:cubicBezTo>
                  <a:pt x="5348" y="558"/>
                  <a:pt x="5398" y="519"/>
                  <a:pt x="5455" y="490"/>
                </a:cubicBezTo>
                <a:cubicBezTo>
                  <a:pt x="5513" y="462"/>
                  <a:pt x="5569" y="444"/>
                  <a:pt x="5626" y="428"/>
                </a:cubicBezTo>
                <a:cubicBezTo>
                  <a:pt x="5689" y="417"/>
                  <a:pt x="5757" y="417"/>
                  <a:pt x="5825" y="417"/>
                </a:cubicBezTo>
                <a:cubicBezTo>
                  <a:pt x="5909" y="422"/>
                  <a:pt x="5995" y="438"/>
                  <a:pt x="6074" y="467"/>
                </a:cubicBezTo>
                <a:cubicBezTo>
                  <a:pt x="6188" y="507"/>
                  <a:pt x="6297" y="564"/>
                  <a:pt x="6405" y="627"/>
                </a:cubicBezTo>
                <a:cubicBezTo>
                  <a:pt x="6529" y="717"/>
                  <a:pt x="6643" y="819"/>
                  <a:pt x="6745" y="933"/>
                </a:cubicBezTo>
                <a:cubicBezTo>
                  <a:pt x="6835" y="1036"/>
                  <a:pt x="6916" y="1149"/>
                  <a:pt x="6979" y="1274"/>
                </a:cubicBezTo>
                <a:cubicBezTo>
                  <a:pt x="6995" y="1309"/>
                  <a:pt x="7006" y="1337"/>
                  <a:pt x="7024" y="1371"/>
                </a:cubicBezTo>
                <a:cubicBezTo>
                  <a:pt x="7061" y="1473"/>
                  <a:pt x="7151" y="1528"/>
                  <a:pt x="7244" y="1528"/>
                </a:cubicBezTo>
                <a:cubicBezTo>
                  <a:pt x="7307" y="1528"/>
                  <a:pt x="7371" y="1503"/>
                  <a:pt x="7422" y="1450"/>
                </a:cubicBezTo>
                <a:cubicBezTo>
                  <a:pt x="7501" y="1364"/>
                  <a:pt x="7580" y="1280"/>
                  <a:pt x="7666" y="1201"/>
                </a:cubicBezTo>
                <a:cubicBezTo>
                  <a:pt x="7785" y="1098"/>
                  <a:pt x="7910" y="1013"/>
                  <a:pt x="8052" y="939"/>
                </a:cubicBezTo>
                <a:cubicBezTo>
                  <a:pt x="8177" y="882"/>
                  <a:pt x="8301" y="837"/>
                  <a:pt x="8438" y="803"/>
                </a:cubicBezTo>
                <a:cubicBezTo>
                  <a:pt x="8549" y="780"/>
                  <a:pt x="8663" y="772"/>
                  <a:pt x="8777" y="772"/>
                </a:cubicBezTo>
                <a:cubicBezTo>
                  <a:pt x="8810" y="772"/>
                  <a:pt x="8843" y="773"/>
                  <a:pt x="8876" y="774"/>
                </a:cubicBezTo>
                <a:cubicBezTo>
                  <a:pt x="9080" y="792"/>
                  <a:pt x="9279" y="837"/>
                  <a:pt x="9473" y="899"/>
                </a:cubicBezTo>
                <a:cubicBezTo>
                  <a:pt x="9487" y="901"/>
                  <a:pt x="9501" y="903"/>
                  <a:pt x="9516" y="903"/>
                </a:cubicBezTo>
                <a:cubicBezTo>
                  <a:pt x="9541" y="903"/>
                  <a:pt x="9568" y="899"/>
                  <a:pt x="9597" y="887"/>
                </a:cubicBezTo>
                <a:cubicBezTo>
                  <a:pt x="9654" y="871"/>
                  <a:pt x="9699" y="826"/>
                  <a:pt x="9728" y="774"/>
                </a:cubicBezTo>
                <a:cubicBezTo>
                  <a:pt x="9757" y="711"/>
                  <a:pt x="9762" y="648"/>
                  <a:pt x="9740" y="587"/>
                </a:cubicBezTo>
                <a:cubicBezTo>
                  <a:pt x="9723" y="535"/>
                  <a:pt x="9678" y="473"/>
                  <a:pt x="9620" y="456"/>
                </a:cubicBezTo>
                <a:cubicBezTo>
                  <a:pt x="9399" y="376"/>
                  <a:pt x="9177" y="314"/>
                  <a:pt x="8938" y="297"/>
                </a:cubicBezTo>
                <a:cubicBezTo>
                  <a:pt x="8882" y="294"/>
                  <a:pt x="8823" y="293"/>
                  <a:pt x="8765" y="293"/>
                </a:cubicBezTo>
                <a:cubicBezTo>
                  <a:pt x="8707" y="293"/>
                  <a:pt x="8649" y="294"/>
                  <a:pt x="8592" y="297"/>
                </a:cubicBezTo>
                <a:cubicBezTo>
                  <a:pt x="8467" y="308"/>
                  <a:pt x="8348" y="331"/>
                  <a:pt x="8228" y="359"/>
                </a:cubicBezTo>
                <a:cubicBezTo>
                  <a:pt x="8007" y="417"/>
                  <a:pt x="7797" y="519"/>
                  <a:pt x="7609" y="643"/>
                </a:cubicBezTo>
                <a:cubicBezTo>
                  <a:pt x="7512" y="706"/>
                  <a:pt x="7415" y="785"/>
                  <a:pt x="7330" y="865"/>
                </a:cubicBezTo>
                <a:cubicBezTo>
                  <a:pt x="7320" y="876"/>
                  <a:pt x="7302" y="887"/>
                  <a:pt x="7291" y="899"/>
                </a:cubicBezTo>
                <a:cubicBezTo>
                  <a:pt x="7291" y="894"/>
                  <a:pt x="7285" y="887"/>
                  <a:pt x="7279" y="882"/>
                </a:cubicBezTo>
                <a:cubicBezTo>
                  <a:pt x="7205" y="774"/>
                  <a:pt x="7115" y="672"/>
                  <a:pt x="7024" y="580"/>
                </a:cubicBezTo>
                <a:cubicBezTo>
                  <a:pt x="6835" y="388"/>
                  <a:pt x="6609" y="228"/>
                  <a:pt x="6365" y="126"/>
                </a:cubicBezTo>
                <a:cubicBezTo>
                  <a:pt x="6182" y="47"/>
                  <a:pt x="5983" y="1"/>
                  <a:pt x="5791" y="1"/>
                </a:cubicBezTo>
                <a:close/>
                <a:moveTo>
                  <a:pt x="7381" y="2496"/>
                </a:moveTo>
                <a:cubicBezTo>
                  <a:pt x="7302" y="2496"/>
                  <a:pt x="7228" y="2507"/>
                  <a:pt x="7155" y="2518"/>
                </a:cubicBezTo>
                <a:cubicBezTo>
                  <a:pt x="7092" y="2530"/>
                  <a:pt x="7047" y="2547"/>
                  <a:pt x="7006" y="2592"/>
                </a:cubicBezTo>
                <a:cubicBezTo>
                  <a:pt x="6966" y="2638"/>
                  <a:pt x="6945" y="2701"/>
                  <a:pt x="6950" y="2757"/>
                </a:cubicBezTo>
                <a:cubicBezTo>
                  <a:pt x="6955" y="2814"/>
                  <a:pt x="6984" y="2865"/>
                  <a:pt x="7024" y="2905"/>
                </a:cubicBezTo>
                <a:cubicBezTo>
                  <a:pt x="7057" y="2934"/>
                  <a:pt x="7111" y="2958"/>
                  <a:pt x="7162" y="2958"/>
                </a:cubicBezTo>
                <a:cubicBezTo>
                  <a:pt x="7171" y="2958"/>
                  <a:pt x="7180" y="2958"/>
                  <a:pt x="7189" y="2956"/>
                </a:cubicBezTo>
                <a:cubicBezTo>
                  <a:pt x="7248" y="2947"/>
                  <a:pt x="7306" y="2938"/>
                  <a:pt x="7365" y="2938"/>
                </a:cubicBezTo>
                <a:cubicBezTo>
                  <a:pt x="7380" y="2938"/>
                  <a:pt x="7395" y="2938"/>
                  <a:pt x="7410" y="2940"/>
                </a:cubicBezTo>
                <a:cubicBezTo>
                  <a:pt x="7472" y="2945"/>
                  <a:pt x="7535" y="2956"/>
                  <a:pt x="7592" y="2974"/>
                </a:cubicBezTo>
                <a:cubicBezTo>
                  <a:pt x="7661" y="2995"/>
                  <a:pt x="7729" y="3030"/>
                  <a:pt x="7790" y="3069"/>
                </a:cubicBezTo>
                <a:cubicBezTo>
                  <a:pt x="7865" y="3126"/>
                  <a:pt x="7939" y="3189"/>
                  <a:pt x="8001" y="3257"/>
                </a:cubicBezTo>
                <a:cubicBezTo>
                  <a:pt x="8097" y="3376"/>
                  <a:pt x="8177" y="3496"/>
                  <a:pt x="8246" y="3632"/>
                </a:cubicBezTo>
                <a:cubicBezTo>
                  <a:pt x="8325" y="3797"/>
                  <a:pt x="8387" y="3979"/>
                  <a:pt x="8432" y="4160"/>
                </a:cubicBezTo>
                <a:cubicBezTo>
                  <a:pt x="8438" y="4183"/>
                  <a:pt x="8438" y="4206"/>
                  <a:pt x="8445" y="4228"/>
                </a:cubicBezTo>
                <a:cubicBezTo>
                  <a:pt x="8461" y="4354"/>
                  <a:pt x="8540" y="4456"/>
                  <a:pt x="8666" y="4479"/>
                </a:cubicBezTo>
                <a:cubicBezTo>
                  <a:pt x="8685" y="4483"/>
                  <a:pt x="8704" y="4485"/>
                  <a:pt x="8723" y="4485"/>
                </a:cubicBezTo>
                <a:cubicBezTo>
                  <a:pt x="8753" y="4485"/>
                  <a:pt x="8782" y="4481"/>
                  <a:pt x="8813" y="4474"/>
                </a:cubicBezTo>
                <a:lnTo>
                  <a:pt x="8876" y="4440"/>
                </a:lnTo>
                <a:cubicBezTo>
                  <a:pt x="8915" y="4411"/>
                  <a:pt x="8949" y="4377"/>
                  <a:pt x="8967" y="4331"/>
                </a:cubicBezTo>
                <a:cubicBezTo>
                  <a:pt x="8990" y="4296"/>
                  <a:pt x="9012" y="4262"/>
                  <a:pt x="9035" y="4228"/>
                </a:cubicBezTo>
                <a:cubicBezTo>
                  <a:pt x="9161" y="4047"/>
                  <a:pt x="9308" y="3887"/>
                  <a:pt x="9473" y="3740"/>
                </a:cubicBezTo>
                <a:cubicBezTo>
                  <a:pt x="9631" y="3598"/>
                  <a:pt x="9814" y="3473"/>
                  <a:pt x="10001" y="3376"/>
                </a:cubicBezTo>
                <a:cubicBezTo>
                  <a:pt x="10143" y="3308"/>
                  <a:pt x="10286" y="3252"/>
                  <a:pt x="10438" y="3218"/>
                </a:cubicBezTo>
                <a:cubicBezTo>
                  <a:pt x="10541" y="3195"/>
                  <a:pt x="10649" y="3189"/>
                  <a:pt x="10751" y="3189"/>
                </a:cubicBezTo>
                <a:cubicBezTo>
                  <a:pt x="10837" y="3200"/>
                  <a:pt x="10921" y="3218"/>
                  <a:pt x="11002" y="3240"/>
                </a:cubicBezTo>
                <a:cubicBezTo>
                  <a:pt x="11120" y="3286"/>
                  <a:pt x="11228" y="3349"/>
                  <a:pt x="11336" y="3417"/>
                </a:cubicBezTo>
                <a:cubicBezTo>
                  <a:pt x="11364" y="3430"/>
                  <a:pt x="11397" y="3440"/>
                  <a:pt x="11429" y="3440"/>
                </a:cubicBezTo>
                <a:cubicBezTo>
                  <a:pt x="11436" y="3440"/>
                  <a:pt x="11443" y="3440"/>
                  <a:pt x="11450" y="3439"/>
                </a:cubicBezTo>
                <a:cubicBezTo>
                  <a:pt x="11506" y="3433"/>
                  <a:pt x="11558" y="3410"/>
                  <a:pt x="11598" y="3365"/>
                </a:cubicBezTo>
                <a:cubicBezTo>
                  <a:pt x="11626" y="3336"/>
                  <a:pt x="11643" y="3302"/>
                  <a:pt x="11650" y="3263"/>
                </a:cubicBezTo>
                <a:cubicBezTo>
                  <a:pt x="11660" y="3212"/>
                  <a:pt x="11650" y="3137"/>
                  <a:pt x="11615" y="3098"/>
                </a:cubicBezTo>
                <a:cubicBezTo>
                  <a:pt x="11564" y="3035"/>
                  <a:pt x="11513" y="2979"/>
                  <a:pt x="11450" y="2927"/>
                </a:cubicBezTo>
                <a:cubicBezTo>
                  <a:pt x="11382" y="2877"/>
                  <a:pt x="11302" y="2830"/>
                  <a:pt x="11228" y="2791"/>
                </a:cubicBezTo>
                <a:cubicBezTo>
                  <a:pt x="11092" y="2723"/>
                  <a:pt x="10944" y="2683"/>
                  <a:pt x="10797" y="2667"/>
                </a:cubicBezTo>
                <a:cubicBezTo>
                  <a:pt x="10734" y="2659"/>
                  <a:pt x="10671" y="2655"/>
                  <a:pt x="10609" y="2655"/>
                </a:cubicBezTo>
                <a:cubicBezTo>
                  <a:pt x="10352" y="2655"/>
                  <a:pt x="10097" y="2719"/>
                  <a:pt x="9859" y="2820"/>
                </a:cubicBezTo>
                <a:cubicBezTo>
                  <a:pt x="9712" y="2882"/>
                  <a:pt x="9563" y="2961"/>
                  <a:pt x="9433" y="3053"/>
                </a:cubicBezTo>
                <a:cubicBezTo>
                  <a:pt x="9285" y="3150"/>
                  <a:pt x="9148" y="3263"/>
                  <a:pt x="9024" y="3376"/>
                </a:cubicBezTo>
                <a:cubicBezTo>
                  <a:pt x="8944" y="3451"/>
                  <a:pt x="8870" y="3525"/>
                  <a:pt x="8802" y="3604"/>
                </a:cubicBezTo>
                <a:lnTo>
                  <a:pt x="8752" y="3501"/>
                </a:lnTo>
                <a:cubicBezTo>
                  <a:pt x="8649" y="3297"/>
                  <a:pt x="8513" y="3115"/>
                  <a:pt x="8359" y="2950"/>
                </a:cubicBezTo>
                <a:cubicBezTo>
                  <a:pt x="8211" y="2796"/>
                  <a:pt x="8029" y="2667"/>
                  <a:pt x="7831" y="2586"/>
                </a:cubicBezTo>
                <a:cubicBezTo>
                  <a:pt x="7682" y="2530"/>
                  <a:pt x="7535" y="2496"/>
                  <a:pt x="7381" y="2496"/>
                </a:cubicBezTo>
                <a:close/>
                <a:moveTo>
                  <a:pt x="716" y="3677"/>
                </a:moveTo>
                <a:cubicBezTo>
                  <a:pt x="546" y="3677"/>
                  <a:pt x="375" y="3711"/>
                  <a:pt x="216" y="3774"/>
                </a:cubicBezTo>
                <a:cubicBezTo>
                  <a:pt x="79" y="3826"/>
                  <a:pt x="0" y="3973"/>
                  <a:pt x="51" y="4115"/>
                </a:cubicBezTo>
                <a:cubicBezTo>
                  <a:pt x="88" y="4219"/>
                  <a:pt x="194" y="4290"/>
                  <a:pt x="305" y="4290"/>
                </a:cubicBezTo>
                <a:cubicBezTo>
                  <a:pt x="334" y="4290"/>
                  <a:pt x="363" y="4285"/>
                  <a:pt x="392" y="4275"/>
                </a:cubicBezTo>
                <a:cubicBezTo>
                  <a:pt x="444" y="4257"/>
                  <a:pt x="494" y="4241"/>
                  <a:pt x="551" y="4223"/>
                </a:cubicBezTo>
                <a:cubicBezTo>
                  <a:pt x="614" y="4217"/>
                  <a:pt x="677" y="4212"/>
                  <a:pt x="739" y="4212"/>
                </a:cubicBezTo>
                <a:cubicBezTo>
                  <a:pt x="790" y="4217"/>
                  <a:pt x="842" y="4228"/>
                  <a:pt x="892" y="4241"/>
                </a:cubicBezTo>
                <a:cubicBezTo>
                  <a:pt x="960" y="4262"/>
                  <a:pt x="1023" y="4296"/>
                  <a:pt x="1080" y="4331"/>
                </a:cubicBezTo>
                <a:cubicBezTo>
                  <a:pt x="1160" y="4388"/>
                  <a:pt x="1228" y="4451"/>
                  <a:pt x="1290" y="4519"/>
                </a:cubicBezTo>
                <a:cubicBezTo>
                  <a:pt x="1380" y="4632"/>
                  <a:pt x="1466" y="4757"/>
                  <a:pt x="1535" y="4888"/>
                </a:cubicBezTo>
                <a:cubicBezTo>
                  <a:pt x="1563" y="4944"/>
                  <a:pt x="1585" y="5007"/>
                  <a:pt x="1614" y="5070"/>
                </a:cubicBezTo>
                <a:cubicBezTo>
                  <a:pt x="1648" y="5167"/>
                  <a:pt x="1728" y="5240"/>
                  <a:pt x="1836" y="5258"/>
                </a:cubicBezTo>
                <a:cubicBezTo>
                  <a:pt x="1854" y="5262"/>
                  <a:pt x="1873" y="5264"/>
                  <a:pt x="1893" y="5264"/>
                </a:cubicBezTo>
                <a:cubicBezTo>
                  <a:pt x="1973" y="5264"/>
                  <a:pt x="2064" y="5230"/>
                  <a:pt x="2114" y="5167"/>
                </a:cubicBezTo>
                <a:cubicBezTo>
                  <a:pt x="2199" y="5047"/>
                  <a:pt x="2290" y="4933"/>
                  <a:pt x="2398" y="4826"/>
                </a:cubicBezTo>
                <a:cubicBezTo>
                  <a:pt x="2489" y="4752"/>
                  <a:pt x="2586" y="4684"/>
                  <a:pt x="2694" y="4627"/>
                </a:cubicBezTo>
                <a:cubicBezTo>
                  <a:pt x="2796" y="4582"/>
                  <a:pt x="2904" y="4542"/>
                  <a:pt x="3017" y="4513"/>
                </a:cubicBezTo>
                <a:cubicBezTo>
                  <a:pt x="3092" y="4503"/>
                  <a:pt x="3170" y="4494"/>
                  <a:pt x="3246" y="4494"/>
                </a:cubicBezTo>
                <a:cubicBezTo>
                  <a:pt x="3263" y="4494"/>
                  <a:pt x="3280" y="4495"/>
                  <a:pt x="3297" y="4496"/>
                </a:cubicBezTo>
                <a:cubicBezTo>
                  <a:pt x="3387" y="4501"/>
                  <a:pt x="3478" y="4519"/>
                  <a:pt x="3562" y="4547"/>
                </a:cubicBezTo>
                <a:cubicBezTo>
                  <a:pt x="3654" y="4582"/>
                  <a:pt x="3745" y="4627"/>
                  <a:pt x="3830" y="4678"/>
                </a:cubicBezTo>
                <a:cubicBezTo>
                  <a:pt x="3865" y="4699"/>
                  <a:pt x="3906" y="4708"/>
                  <a:pt x="3946" y="4708"/>
                </a:cubicBezTo>
                <a:cubicBezTo>
                  <a:pt x="4028" y="4708"/>
                  <a:pt x="4112" y="4670"/>
                  <a:pt x="4165" y="4610"/>
                </a:cubicBezTo>
                <a:cubicBezTo>
                  <a:pt x="4262" y="4501"/>
                  <a:pt x="4257" y="4314"/>
                  <a:pt x="4137" y="4217"/>
                </a:cubicBezTo>
                <a:cubicBezTo>
                  <a:pt x="3950" y="4058"/>
                  <a:pt x="3722" y="3950"/>
                  <a:pt x="3478" y="3911"/>
                </a:cubicBezTo>
                <a:cubicBezTo>
                  <a:pt x="3394" y="3895"/>
                  <a:pt x="3311" y="3888"/>
                  <a:pt x="3227" y="3888"/>
                </a:cubicBezTo>
                <a:cubicBezTo>
                  <a:pt x="3067" y="3888"/>
                  <a:pt x="2908" y="3913"/>
                  <a:pt x="2751" y="3950"/>
                </a:cubicBezTo>
                <a:cubicBezTo>
                  <a:pt x="2649" y="3979"/>
                  <a:pt x="2546" y="4024"/>
                  <a:pt x="2450" y="4070"/>
                </a:cubicBezTo>
                <a:cubicBezTo>
                  <a:pt x="2335" y="4126"/>
                  <a:pt x="2233" y="4183"/>
                  <a:pt x="2131" y="4257"/>
                </a:cubicBezTo>
                <a:cubicBezTo>
                  <a:pt x="2057" y="4314"/>
                  <a:pt x="1989" y="4371"/>
                  <a:pt x="1926" y="4433"/>
                </a:cubicBezTo>
                <a:cubicBezTo>
                  <a:pt x="1904" y="4406"/>
                  <a:pt x="1886" y="4377"/>
                  <a:pt x="1865" y="4348"/>
                </a:cubicBezTo>
                <a:cubicBezTo>
                  <a:pt x="1745" y="4183"/>
                  <a:pt x="1603" y="4031"/>
                  <a:pt x="1432" y="3911"/>
                </a:cubicBezTo>
                <a:cubicBezTo>
                  <a:pt x="1267" y="3797"/>
                  <a:pt x="1086" y="3717"/>
                  <a:pt x="887" y="3690"/>
                </a:cubicBezTo>
                <a:cubicBezTo>
                  <a:pt x="829" y="3683"/>
                  <a:pt x="774" y="3677"/>
                  <a:pt x="716" y="3677"/>
                </a:cubicBezTo>
                <a:close/>
                <a:moveTo>
                  <a:pt x="12387" y="4734"/>
                </a:moveTo>
                <a:cubicBezTo>
                  <a:pt x="12285" y="4734"/>
                  <a:pt x="12188" y="4747"/>
                  <a:pt x="12086" y="4768"/>
                </a:cubicBezTo>
                <a:cubicBezTo>
                  <a:pt x="12035" y="4781"/>
                  <a:pt x="11990" y="4831"/>
                  <a:pt x="11967" y="4876"/>
                </a:cubicBezTo>
                <a:cubicBezTo>
                  <a:pt x="11939" y="4928"/>
                  <a:pt x="11939" y="4991"/>
                  <a:pt x="11956" y="5041"/>
                </a:cubicBezTo>
                <a:cubicBezTo>
                  <a:pt x="11973" y="5093"/>
                  <a:pt x="12012" y="5138"/>
                  <a:pt x="12064" y="5161"/>
                </a:cubicBezTo>
                <a:cubicBezTo>
                  <a:pt x="12095" y="5178"/>
                  <a:pt x="12124" y="5185"/>
                  <a:pt x="12153" y="5185"/>
                </a:cubicBezTo>
                <a:cubicBezTo>
                  <a:pt x="12172" y="5185"/>
                  <a:pt x="12191" y="5182"/>
                  <a:pt x="12211" y="5177"/>
                </a:cubicBezTo>
                <a:lnTo>
                  <a:pt x="12200" y="5177"/>
                </a:lnTo>
                <a:cubicBezTo>
                  <a:pt x="12269" y="5167"/>
                  <a:pt x="12337" y="5161"/>
                  <a:pt x="12405" y="5161"/>
                </a:cubicBezTo>
                <a:cubicBezTo>
                  <a:pt x="12461" y="5167"/>
                  <a:pt x="12518" y="5177"/>
                  <a:pt x="12570" y="5195"/>
                </a:cubicBezTo>
                <a:cubicBezTo>
                  <a:pt x="12626" y="5217"/>
                  <a:pt x="12683" y="5246"/>
                  <a:pt x="12734" y="5274"/>
                </a:cubicBezTo>
                <a:cubicBezTo>
                  <a:pt x="12796" y="5319"/>
                  <a:pt x="12854" y="5377"/>
                  <a:pt x="12904" y="5428"/>
                </a:cubicBezTo>
                <a:cubicBezTo>
                  <a:pt x="12990" y="5531"/>
                  <a:pt x="13058" y="5638"/>
                  <a:pt x="13121" y="5757"/>
                </a:cubicBezTo>
                <a:cubicBezTo>
                  <a:pt x="13211" y="5940"/>
                  <a:pt x="13279" y="6138"/>
                  <a:pt x="13326" y="6337"/>
                </a:cubicBezTo>
                <a:cubicBezTo>
                  <a:pt x="13347" y="6457"/>
                  <a:pt x="13365" y="6581"/>
                  <a:pt x="13365" y="6701"/>
                </a:cubicBezTo>
                <a:cubicBezTo>
                  <a:pt x="13365" y="6792"/>
                  <a:pt x="13433" y="6871"/>
                  <a:pt x="13507" y="6911"/>
                </a:cubicBezTo>
                <a:cubicBezTo>
                  <a:pt x="13543" y="6929"/>
                  <a:pt x="13583" y="6938"/>
                  <a:pt x="13623" y="6938"/>
                </a:cubicBezTo>
                <a:cubicBezTo>
                  <a:pt x="13694" y="6938"/>
                  <a:pt x="13764" y="6909"/>
                  <a:pt x="13808" y="6854"/>
                </a:cubicBezTo>
                <a:cubicBezTo>
                  <a:pt x="13859" y="6798"/>
                  <a:pt x="13905" y="6740"/>
                  <a:pt x="13950" y="6683"/>
                </a:cubicBezTo>
                <a:cubicBezTo>
                  <a:pt x="13995" y="6633"/>
                  <a:pt x="14047" y="6581"/>
                  <a:pt x="14097" y="6536"/>
                </a:cubicBezTo>
                <a:cubicBezTo>
                  <a:pt x="14200" y="6451"/>
                  <a:pt x="14314" y="6371"/>
                  <a:pt x="14433" y="6308"/>
                </a:cubicBezTo>
                <a:cubicBezTo>
                  <a:pt x="14535" y="6258"/>
                  <a:pt x="14643" y="6223"/>
                  <a:pt x="14757" y="6195"/>
                </a:cubicBezTo>
                <a:cubicBezTo>
                  <a:pt x="14852" y="6181"/>
                  <a:pt x="14947" y="6170"/>
                  <a:pt x="15042" y="6170"/>
                </a:cubicBezTo>
                <a:cubicBezTo>
                  <a:pt x="15061" y="6170"/>
                  <a:pt x="15080" y="6171"/>
                  <a:pt x="15098" y="6172"/>
                </a:cubicBezTo>
                <a:cubicBezTo>
                  <a:pt x="15229" y="6184"/>
                  <a:pt x="15359" y="6206"/>
                  <a:pt x="15490" y="6247"/>
                </a:cubicBezTo>
                <a:cubicBezTo>
                  <a:pt x="15536" y="6263"/>
                  <a:pt x="15581" y="6281"/>
                  <a:pt x="15626" y="6297"/>
                </a:cubicBezTo>
                <a:cubicBezTo>
                  <a:pt x="15666" y="6315"/>
                  <a:pt x="15706" y="6326"/>
                  <a:pt x="15747" y="6326"/>
                </a:cubicBezTo>
                <a:cubicBezTo>
                  <a:pt x="15771" y="6326"/>
                  <a:pt x="15795" y="6323"/>
                  <a:pt x="15820" y="6315"/>
                </a:cubicBezTo>
                <a:cubicBezTo>
                  <a:pt x="15883" y="6292"/>
                  <a:pt x="15933" y="6247"/>
                  <a:pt x="15962" y="6184"/>
                </a:cubicBezTo>
                <a:cubicBezTo>
                  <a:pt x="16024" y="6064"/>
                  <a:pt x="15967" y="5911"/>
                  <a:pt x="15849" y="5848"/>
                </a:cubicBezTo>
                <a:cubicBezTo>
                  <a:pt x="15644" y="5746"/>
                  <a:pt x="15416" y="5673"/>
                  <a:pt x="15183" y="5655"/>
                </a:cubicBezTo>
                <a:cubicBezTo>
                  <a:pt x="15124" y="5649"/>
                  <a:pt x="15066" y="5647"/>
                  <a:pt x="15009" y="5647"/>
                </a:cubicBezTo>
                <a:cubicBezTo>
                  <a:pt x="14838" y="5647"/>
                  <a:pt x="14671" y="5671"/>
                  <a:pt x="14501" y="5718"/>
                </a:cubicBezTo>
                <a:cubicBezTo>
                  <a:pt x="14291" y="5775"/>
                  <a:pt x="14087" y="5883"/>
                  <a:pt x="13916" y="6013"/>
                </a:cubicBezTo>
                <a:cubicBezTo>
                  <a:pt x="13859" y="6053"/>
                  <a:pt x="13808" y="6093"/>
                  <a:pt x="13763" y="6132"/>
                </a:cubicBezTo>
                <a:cubicBezTo>
                  <a:pt x="13751" y="6087"/>
                  <a:pt x="13735" y="6042"/>
                  <a:pt x="13717" y="5990"/>
                </a:cubicBezTo>
                <a:cubicBezTo>
                  <a:pt x="13638" y="5757"/>
                  <a:pt x="13530" y="5518"/>
                  <a:pt x="13381" y="5314"/>
                </a:cubicBezTo>
                <a:cubicBezTo>
                  <a:pt x="13245" y="5122"/>
                  <a:pt x="13069" y="4951"/>
                  <a:pt x="12854" y="4842"/>
                </a:cubicBezTo>
                <a:cubicBezTo>
                  <a:pt x="12751" y="4792"/>
                  <a:pt x="12631" y="4757"/>
                  <a:pt x="12518" y="4740"/>
                </a:cubicBezTo>
                <a:cubicBezTo>
                  <a:pt x="12473" y="4734"/>
                  <a:pt x="12434" y="4734"/>
                  <a:pt x="12387" y="4734"/>
                </a:cubicBezTo>
                <a:close/>
              </a:path>
            </a:pathLst>
          </a:custGeom>
          <a:solidFill>
            <a:srgbClr val="161616"/>
          </a:solidFill>
          <a:ln w="28575">
            <a:solidFill>
              <a:schemeClr val="bg2"/>
            </a:solidFill>
            <a:round/>
            <a:headEnd type="none" w="sm" len="sm"/>
            <a:tailEnd type="none" w="sm" len="sm"/>
          </a:ln>
        </p:spPr>
        <p:txBody>
          <a:bodyPr lIns="91425" tIns="91425" rIns="91425" bIns="91425" anchor="ctr"/>
          <a:lstStyle/>
          <a:p>
            <a:pPr>
              <a:buClr>
                <a:srgbClr val="000000"/>
              </a:buClr>
              <a:buFont typeface="Arial" charset="0"/>
              <a:buNone/>
            </a:pPr>
            <a:endParaRPr lang="el-G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Google Shape;3324;p42"/>
          <p:cNvSpPr txBox="1">
            <a:spLocks noGrp="1"/>
          </p:cNvSpPr>
          <p:nvPr>
            <p:ph type="title"/>
          </p:nvPr>
        </p:nvSpPr>
        <p:spPr>
          <a:xfrm>
            <a:off x="1019175" y="949325"/>
            <a:ext cx="7404100" cy="3148013"/>
          </a:xfrm>
        </p:spPr>
        <p:txBody>
          <a:bodyPr/>
          <a:lstStyle/>
          <a:p>
            <a:pPr eaLnBrk="1" hangingPunct="1">
              <a:spcBef>
                <a:spcPct val="0"/>
              </a:spcBef>
              <a:spcAft>
                <a:spcPct val="0"/>
              </a:spcAft>
              <a:buClr>
                <a:srgbClr val="168039"/>
              </a:buClr>
              <a:buFont typeface="Sigmar One" charset="0"/>
              <a:buNone/>
            </a:pPr>
            <a:r>
              <a:rPr lang="el-GR" sz="1800" b="1" smtClean="0">
                <a:solidFill>
                  <a:schemeClr val="tx1"/>
                </a:solidFill>
                <a:latin typeface="Arial" charset="0"/>
                <a:cs typeface="Arial" charset="0"/>
                <a:sym typeface="Sigmar One" charset="0"/>
              </a:rPr>
              <a:t>6. Με ποιον τρόπο γίνεται η αξιολόγηση των μαθητών και του σεναρίου;</a:t>
            </a:r>
            <a:br>
              <a:rPr lang="el-GR" sz="1800" b="1"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
            </a:r>
            <a:br>
              <a:rPr lang="el-GR" sz="1800" smtClean="0">
                <a:solidFill>
                  <a:schemeClr val="tx1"/>
                </a:solidFill>
                <a:latin typeface="Arial" charset="0"/>
                <a:cs typeface="Arial" charset="0"/>
                <a:sym typeface="Sigmar One" charset="0"/>
              </a:rPr>
            </a:br>
            <a:r>
              <a:rPr lang="el-GR" sz="1800" b="1" smtClean="0">
                <a:solidFill>
                  <a:schemeClr val="tx1"/>
                </a:solidFill>
                <a:latin typeface="Arial" charset="0"/>
                <a:cs typeface="Arial" charset="0"/>
                <a:sym typeface="Sigmar One" charset="0"/>
              </a:rPr>
              <a:t>Αξιολόγηση των μαθητών</a:t>
            </a:r>
            <a:r>
              <a:rPr lang="el-GR" sz="1800" smtClean="0">
                <a:solidFill>
                  <a:schemeClr val="tx1"/>
                </a:solidFill>
                <a:latin typeface="Arial" charset="0"/>
                <a:cs typeface="Arial" charset="0"/>
                <a:sym typeface="Sigmar One" charset="0"/>
              </a:rPr>
              <a:t>:</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Παρατήρηση συμμετοχής στη συζήτηση.</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Συμπλήρωση φύλλων εργασίας.</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Δημιουργία αφίσας/μοντέλου του κύκλου του νερού.</a:t>
            </a:r>
            <a:br>
              <a:rPr lang="el-GR" sz="1800" smtClean="0">
                <a:solidFill>
                  <a:schemeClr val="tx1"/>
                </a:solidFill>
                <a:latin typeface="Arial" charset="0"/>
                <a:cs typeface="Arial" charset="0"/>
                <a:sym typeface="Sigmar One" charset="0"/>
              </a:rPr>
            </a:br>
            <a:r>
              <a:rPr lang="el-GR" sz="1800" b="1" smtClean="0">
                <a:solidFill>
                  <a:schemeClr val="tx1"/>
                </a:solidFill>
                <a:latin typeface="Arial" charset="0"/>
                <a:cs typeface="Arial" charset="0"/>
                <a:sym typeface="Sigmar One" charset="0"/>
              </a:rPr>
              <a:t>Αξιολόγηση του σεναρίου</a:t>
            </a:r>
            <a:r>
              <a:rPr lang="el-GR" sz="1800" smtClean="0">
                <a:solidFill>
                  <a:schemeClr val="tx1"/>
                </a:solidFill>
                <a:latin typeface="Arial" charset="0"/>
                <a:cs typeface="Arial" charset="0"/>
                <a:sym typeface="Sigmar One" charset="0"/>
              </a:rPr>
              <a:t>:</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Μέσα από τη </a:t>
            </a:r>
            <a:r>
              <a:rPr lang="el-GR" sz="1800" b="1" smtClean="0">
                <a:solidFill>
                  <a:schemeClr val="tx1"/>
                </a:solidFill>
                <a:latin typeface="Arial" charset="0"/>
                <a:cs typeface="Arial" charset="0"/>
                <a:sym typeface="Sigmar One" charset="0"/>
              </a:rPr>
              <a:t>συλλογή σχολίων</a:t>
            </a:r>
            <a:r>
              <a:rPr lang="el-GR" sz="1800" smtClean="0">
                <a:solidFill>
                  <a:schemeClr val="tx1"/>
                </a:solidFill>
                <a:latin typeface="Arial" charset="0"/>
                <a:cs typeface="Arial" charset="0"/>
                <a:sym typeface="Sigmar One" charset="0"/>
              </a:rPr>
              <a:t> από τους μαθητές (π.χ. τι τους άρεσε/δυσκόλεψε).</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Ανατροφοδότηση μέσω σύντομων ερωτηματολογίων ή προφορικών συζητήσεων.</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Google Shape;3575;p46"/>
          <p:cNvSpPr txBox="1">
            <a:spLocks noGrp="1"/>
          </p:cNvSpPr>
          <p:nvPr>
            <p:ph type="title"/>
          </p:nvPr>
        </p:nvSpPr>
        <p:spPr>
          <a:xfrm>
            <a:off x="703263" y="984250"/>
            <a:ext cx="7491412" cy="2449513"/>
          </a:xfrm>
        </p:spPr>
        <p:txBody>
          <a:bodyPr/>
          <a:lstStyle/>
          <a:p>
            <a:pPr algn="l" eaLnBrk="1" hangingPunct="1">
              <a:spcBef>
                <a:spcPct val="0"/>
              </a:spcBef>
              <a:spcAft>
                <a:spcPct val="0"/>
              </a:spcAft>
              <a:buClr>
                <a:srgbClr val="168039"/>
              </a:buClr>
              <a:buFont typeface="Sigmar One" charset="0"/>
              <a:buNone/>
            </a:pPr>
            <a:r>
              <a:rPr lang="el-GR" sz="1800" b="1" smtClean="0">
                <a:solidFill>
                  <a:schemeClr val="tx1"/>
                </a:solidFill>
                <a:latin typeface="Arial" charset="0"/>
                <a:cs typeface="Arial" charset="0"/>
                <a:sym typeface="Sigmar One" charset="0"/>
              </a:rPr>
              <a:t>Συμπέρασμα:</a:t>
            </a:r>
            <a:r>
              <a:rPr lang="el-GR" sz="1800" smtClean="0">
                <a:solidFill>
                  <a:schemeClr val="tx1"/>
                </a:solidFill>
                <a:latin typeface="Arial" charset="0"/>
                <a:cs typeface="Arial" charset="0"/>
                <a:sym typeface="Sigmar One" charset="0"/>
              </a:rPr>
              <a:t/>
            </a:r>
            <a:br>
              <a:rPr lang="el-GR" sz="1800" smtClean="0">
                <a:solidFill>
                  <a:schemeClr val="tx1"/>
                </a:solidFill>
                <a:latin typeface="Arial" charset="0"/>
                <a:cs typeface="Arial" charset="0"/>
                <a:sym typeface="Sigmar One" charset="0"/>
              </a:rPr>
            </a:br>
            <a:r>
              <a:rPr lang="el-GR" sz="1800" smtClean="0">
                <a:solidFill>
                  <a:schemeClr val="tx1"/>
                </a:solidFill>
                <a:latin typeface="Arial" charset="0"/>
                <a:cs typeface="Arial" charset="0"/>
                <a:sym typeface="Sigmar One" charset="0"/>
              </a:rPr>
              <a:t>Το σενάριο για τον "Κύκλο του Νερού" είναι </a:t>
            </a:r>
            <a:r>
              <a:rPr lang="el-GR" sz="1800" b="1" smtClean="0">
                <a:solidFill>
                  <a:schemeClr val="tx1"/>
                </a:solidFill>
                <a:latin typeface="Arial" charset="0"/>
                <a:cs typeface="Arial" charset="0"/>
                <a:sym typeface="Sigmar One" charset="0"/>
              </a:rPr>
              <a:t>καλοσχεδιασμένο</a:t>
            </a:r>
            <a:r>
              <a:rPr lang="el-GR" sz="1800" smtClean="0">
                <a:solidFill>
                  <a:schemeClr val="tx1"/>
                </a:solidFill>
                <a:latin typeface="Arial" charset="0"/>
                <a:cs typeface="Arial" charset="0"/>
                <a:sym typeface="Sigmar One" charset="0"/>
              </a:rPr>
              <a:t>, </a:t>
            </a:r>
            <a:r>
              <a:rPr lang="el-GR" sz="1800" b="1" smtClean="0">
                <a:solidFill>
                  <a:schemeClr val="tx1"/>
                </a:solidFill>
                <a:latin typeface="Arial" charset="0"/>
                <a:cs typeface="Arial" charset="0"/>
                <a:sym typeface="Sigmar One" charset="0"/>
              </a:rPr>
              <a:t>ενεργοποιεί τη μαθησιακή διαδικασία</a:t>
            </a:r>
            <a:r>
              <a:rPr lang="el-GR" sz="1800" smtClean="0">
                <a:solidFill>
                  <a:schemeClr val="tx1"/>
                </a:solidFill>
                <a:latin typeface="Arial" charset="0"/>
                <a:cs typeface="Arial" charset="0"/>
                <a:sym typeface="Sigmar One" charset="0"/>
              </a:rPr>
              <a:t> με </a:t>
            </a:r>
            <a:r>
              <a:rPr lang="el-GR" sz="1800" b="1" smtClean="0">
                <a:solidFill>
                  <a:schemeClr val="tx1"/>
                </a:solidFill>
                <a:latin typeface="Arial" charset="0"/>
                <a:cs typeface="Arial" charset="0"/>
                <a:sym typeface="Sigmar One" charset="0"/>
              </a:rPr>
              <a:t>σύγχρονα εργαλεία</a:t>
            </a:r>
            <a:r>
              <a:rPr lang="el-GR" sz="1800" smtClean="0">
                <a:solidFill>
                  <a:schemeClr val="tx1"/>
                </a:solidFill>
                <a:latin typeface="Arial" charset="0"/>
                <a:cs typeface="Arial" charset="0"/>
                <a:sym typeface="Sigmar One" charset="0"/>
              </a:rPr>
              <a:t>, και προάγει τη </a:t>
            </a:r>
            <a:r>
              <a:rPr lang="el-GR" sz="1800" b="1" smtClean="0">
                <a:solidFill>
                  <a:schemeClr val="tx1"/>
                </a:solidFill>
                <a:latin typeface="Arial" charset="0"/>
                <a:cs typeface="Arial" charset="0"/>
                <a:sym typeface="Sigmar One" charset="0"/>
              </a:rPr>
              <a:t>διερεύνηση</a:t>
            </a:r>
            <a:r>
              <a:rPr lang="el-GR" sz="1800" smtClean="0">
                <a:solidFill>
                  <a:schemeClr val="tx1"/>
                </a:solidFill>
                <a:latin typeface="Arial" charset="0"/>
                <a:cs typeface="Arial" charset="0"/>
                <a:sym typeface="Sigmar One" charset="0"/>
              </a:rPr>
              <a:t>. Με μικρές ενισχύσεις (όπως περιβαλλοντικές δράσεις ή διαθεματικές συνδέσεις) μπορεί να γίνει ακόμα πιο ολοκληρωμένο.</a:t>
            </a:r>
            <a:br>
              <a:rPr lang="el-GR" sz="1800" smtClean="0">
                <a:solidFill>
                  <a:schemeClr val="tx1"/>
                </a:solidFill>
                <a:latin typeface="Arial" charset="0"/>
                <a:cs typeface="Arial" charset="0"/>
                <a:sym typeface="Sigmar One" charset="0"/>
              </a:rPr>
            </a:br>
            <a:endParaRPr lang="el-GR" sz="1800" smtClean="0">
              <a:solidFill>
                <a:schemeClr val="tx1"/>
              </a:solidFill>
              <a:latin typeface="Arial" charset="0"/>
              <a:cs typeface="Arial" charset="0"/>
              <a:sym typeface="Sigmar One"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Google Shape;3967;p50"/>
          <p:cNvSpPr txBox="1">
            <a:spLocks noGrp="1"/>
          </p:cNvSpPr>
          <p:nvPr>
            <p:ph type="subTitle" idx="1"/>
          </p:nvPr>
        </p:nvSpPr>
        <p:spPr>
          <a:xfrm>
            <a:off x="2828925" y="2422525"/>
            <a:ext cx="5605463" cy="420688"/>
          </a:xfrm>
        </p:spPr>
        <p:txBody>
          <a:bodyPr/>
          <a:lstStyle/>
          <a:p>
            <a:pPr marL="0" indent="0" algn="l" eaLnBrk="1" hangingPunct="1">
              <a:spcBef>
                <a:spcPct val="0"/>
              </a:spcBef>
              <a:spcAft>
                <a:spcPct val="0"/>
              </a:spcAft>
              <a:buClr>
                <a:srgbClr val="161616"/>
              </a:buClr>
              <a:buFont typeface="Karla" charset="0"/>
              <a:buNone/>
            </a:pPr>
            <a:r>
              <a:rPr lang="el-GR" sz="4000" smtClean="0">
                <a:solidFill>
                  <a:srgbClr val="161616"/>
                </a:solidFill>
                <a:latin typeface="Arial" charset="0"/>
                <a:cs typeface="Arial" charset="0"/>
                <a:sym typeface="Karla" charset="0"/>
              </a:rPr>
              <a:t>Ευχαριστούμε!</a:t>
            </a:r>
          </a:p>
        </p:txBody>
      </p:sp>
      <p:grpSp>
        <p:nvGrpSpPr>
          <p:cNvPr id="22531" name="Google Shape;3969;p50"/>
          <p:cNvGrpSpPr>
            <a:grpSpLocks/>
          </p:cNvGrpSpPr>
          <p:nvPr/>
        </p:nvGrpSpPr>
        <p:grpSpPr bwMode="auto">
          <a:xfrm>
            <a:off x="203200" y="1108075"/>
            <a:ext cx="1241425" cy="739775"/>
            <a:chOff x="6752224" y="3278093"/>
            <a:chExt cx="1476591" cy="881410"/>
          </a:xfrm>
        </p:grpSpPr>
        <p:sp>
          <p:nvSpPr>
            <p:cNvPr id="22546" name="Google Shape;3970;p50"/>
            <p:cNvSpPr>
              <a:spLocks noChangeArrowheads="1"/>
            </p:cNvSpPr>
            <p:nvPr/>
          </p:nvSpPr>
          <p:spPr bwMode="auto">
            <a:xfrm rot="-541246">
              <a:off x="6817675" y="3405108"/>
              <a:ext cx="1350595" cy="632419"/>
            </a:xfrm>
            <a:custGeom>
              <a:avLst/>
              <a:gdLst>
                <a:gd name="T0" fmla="*/ 0 w 22332"/>
                <a:gd name="T1" fmla="*/ 0 h 10457"/>
                <a:gd name="T2" fmla="*/ 22332 w 22332"/>
                <a:gd name="T3" fmla="*/ 10457 h 10457"/>
              </a:gdLst>
              <a:ahLst/>
              <a:cxnLst/>
              <a:rect l="T0" t="T1" r="T2" b="T3"/>
              <a:pathLst>
                <a:path w="22332" h="10457" extrusionOk="0">
                  <a:moveTo>
                    <a:pt x="10132" y="0"/>
                  </a:moveTo>
                  <a:cubicBezTo>
                    <a:pt x="9888" y="0"/>
                    <a:pt x="9633" y="24"/>
                    <a:pt x="9376" y="52"/>
                  </a:cubicBezTo>
                  <a:cubicBezTo>
                    <a:pt x="8797" y="137"/>
                    <a:pt x="8246" y="284"/>
                    <a:pt x="7729" y="495"/>
                  </a:cubicBezTo>
                  <a:cubicBezTo>
                    <a:pt x="7309" y="677"/>
                    <a:pt x="6905" y="910"/>
                    <a:pt x="6541" y="1194"/>
                  </a:cubicBezTo>
                  <a:lnTo>
                    <a:pt x="6552" y="1188"/>
                  </a:lnTo>
                  <a:cubicBezTo>
                    <a:pt x="6211" y="1456"/>
                    <a:pt x="5899" y="1762"/>
                    <a:pt x="5638" y="2098"/>
                  </a:cubicBezTo>
                  <a:cubicBezTo>
                    <a:pt x="5490" y="2296"/>
                    <a:pt x="5359" y="2500"/>
                    <a:pt x="5246" y="2712"/>
                  </a:cubicBezTo>
                  <a:cubicBezTo>
                    <a:pt x="5319" y="2791"/>
                    <a:pt x="5382" y="2875"/>
                    <a:pt x="5439" y="2961"/>
                  </a:cubicBezTo>
                  <a:cubicBezTo>
                    <a:pt x="5461" y="2990"/>
                    <a:pt x="5468" y="3029"/>
                    <a:pt x="5461" y="3069"/>
                  </a:cubicBezTo>
                  <a:cubicBezTo>
                    <a:pt x="5450" y="3114"/>
                    <a:pt x="5421" y="3148"/>
                    <a:pt x="5387" y="3171"/>
                  </a:cubicBezTo>
                  <a:cubicBezTo>
                    <a:pt x="5359" y="3182"/>
                    <a:pt x="5331" y="3194"/>
                    <a:pt x="5303" y="3194"/>
                  </a:cubicBezTo>
                  <a:cubicBezTo>
                    <a:pt x="5263" y="3194"/>
                    <a:pt x="5222" y="3177"/>
                    <a:pt x="5201" y="3148"/>
                  </a:cubicBezTo>
                  <a:cubicBezTo>
                    <a:pt x="5081" y="3012"/>
                    <a:pt x="4962" y="2898"/>
                    <a:pt x="4847" y="2802"/>
                  </a:cubicBezTo>
                  <a:cubicBezTo>
                    <a:pt x="4695" y="2694"/>
                    <a:pt x="4530" y="2597"/>
                    <a:pt x="4348" y="2518"/>
                  </a:cubicBezTo>
                  <a:cubicBezTo>
                    <a:pt x="4149" y="2439"/>
                    <a:pt x="3927" y="2376"/>
                    <a:pt x="3700" y="2347"/>
                  </a:cubicBezTo>
                  <a:cubicBezTo>
                    <a:pt x="3559" y="2330"/>
                    <a:pt x="3415" y="2319"/>
                    <a:pt x="3274" y="2319"/>
                  </a:cubicBezTo>
                  <a:cubicBezTo>
                    <a:pt x="3109" y="2319"/>
                    <a:pt x="2938" y="2330"/>
                    <a:pt x="2774" y="2353"/>
                  </a:cubicBezTo>
                  <a:cubicBezTo>
                    <a:pt x="2421" y="2405"/>
                    <a:pt x="2075" y="2500"/>
                    <a:pt x="1745" y="2637"/>
                  </a:cubicBezTo>
                  <a:cubicBezTo>
                    <a:pt x="1467" y="2757"/>
                    <a:pt x="1217" y="2904"/>
                    <a:pt x="989" y="3074"/>
                  </a:cubicBezTo>
                  <a:cubicBezTo>
                    <a:pt x="808" y="3216"/>
                    <a:pt x="648" y="3376"/>
                    <a:pt x="517" y="3541"/>
                  </a:cubicBezTo>
                  <a:cubicBezTo>
                    <a:pt x="393" y="3706"/>
                    <a:pt x="286" y="3887"/>
                    <a:pt x="205" y="4075"/>
                  </a:cubicBezTo>
                  <a:cubicBezTo>
                    <a:pt x="121" y="4273"/>
                    <a:pt x="58" y="4490"/>
                    <a:pt x="29" y="4711"/>
                  </a:cubicBezTo>
                  <a:cubicBezTo>
                    <a:pt x="1" y="4944"/>
                    <a:pt x="1" y="5188"/>
                    <a:pt x="29" y="5432"/>
                  </a:cubicBezTo>
                  <a:cubicBezTo>
                    <a:pt x="69" y="5694"/>
                    <a:pt x="142" y="5956"/>
                    <a:pt x="245" y="6206"/>
                  </a:cubicBezTo>
                  <a:cubicBezTo>
                    <a:pt x="359" y="6478"/>
                    <a:pt x="512" y="6740"/>
                    <a:pt x="695" y="6979"/>
                  </a:cubicBezTo>
                  <a:cubicBezTo>
                    <a:pt x="865" y="7194"/>
                    <a:pt x="1057" y="7388"/>
                    <a:pt x="1274" y="7558"/>
                  </a:cubicBezTo>
                  <a:cubicBezTo>
                    <a:pt x="1472" y="7706"/>
                    <a:pt x="1683" y="7831"/>
                    <a:pt x="1899" y="7928"/>
                  </a:cubicBezTo>
                  <a:cubicBezTo>
                    <a:pt x="2103" y="8007"/>
                    <a:pt x="2313" y="8064"/>
                    <a:pt x="2523" y="8098"/>
                  </a:cubicBezTo>
                  <a:cubicBezTo>
                    <a:pt x="2620" y="8109"/>
                    <a:pt x="2717" y="8115"/>
                    <a:pt x="2814" y="8115"/>
                  </a:cubicBezTo>
                  <a:cubicBezTo>
                    <a:pt x="2916" y="8115"/>
                    <a:pt x="3013" y="8109"/>
                    <a:pt x="3109" y="8098"/>
                  </a:cubicBezTo>
                  <a:cubicBezTo>
                    <a:pt x="3313" y="8064"/>
                    <a:pt x="3518" y="8007"/>
                    <a:pt x="3717" y="7928"/>
                  </a:cubicBezTo>
                  <a:cubicBezTo>
                    <a:pt x="3803" y="7894"/>
                    <a:pt x="3887" y="7847"/>
                    <a:pt x="3979" y="7797"/>
                  </a:cubicBezTo>
                  <a:lnTo>
                    <a:pt x="3990" y="7792"/>
                  </a:lnTo>
                  <a:cubicBezTo>
                    <a:pt x="3984" y="7614"/>
                    <a:pt x="3995" y="7444"/>
                    <a:pt x="4018" y="7273"/>
                  </a:cubicBezTo>
                  <a:cubicBezTo>
                    <a:pt x="4018" y="7246"/>
                    <a:pt x="4024" y="7217"/>
                    <a:pt x="4052" y="7194"/>
                  </a:cubicBezTo>
                  <a:cubicBezTo>
                    <a:pt x="4070" y="7171"/>
                    <a:pt x="4097" y="7160"/>
                    <a:pt x="4126" y="7160"/>
                  </a:cubicBezTo>
                  <a:cubicBezTo>
                    <a:pt x="4155" y="7160"/>
                    <a:pt x="4189" y="7171"/>
                    <a:pt x="4206" y="7194"/>
                  </a:cubicBezTo>
                  <a:cubicBezTo>
                    <a:pt x="4228" y="7212"/>
                    <a:pt x="4246" y="7246"/>
                    <a:pt x="4240" y="7273"/>
                  </a:cubicBezTo>
                  <a:cubicBezTo>
                    <a:pt x="4206" y="7519"/>
                    <a:pt x="4206" y="7757"/>
                    <a:pt x="4234" y="7989"/>
                  </a:cubicBezTo>
                  <a:cubicBezTo>
                    <a:pt x="4268" y="8194"/>
                    <a:pt x="4320" y="8388"/>
                    <a:pt x="4393" y="8576"/>
                  </a:cubicBezTo>
                  <a:cubicBezTo>
                    <a:pt x="4479" y="8768"/>
                    <a:pt x="4587" y="8956"/>
                    <a:pt x="4718" y="9127"/>
                  </a:cubicBezTo>
                  <a:cubicBezTo>
                    <a:pt x="4854" y="9303"/>
                    <a:pt x="5018" y="9462"/>
                    <a:pt x="5195" y="9604"/>
                  </a:cubicBezTo>
                  <a:cubicBezTo>
                    <a:pt x="5411" y="9769"/>
                    <a:pt x="5655" y="9905"/>
                    <a:pt x="5911" y="10019"/>
                  </a:cubicBezTo>
                  <a:cubicBezTo>
                    <a:pt x="6206" y="10137"/>
                    <a:pt x="6518" y="10223"/>
                    <a:pt x="6837" y="10268"/>
                  </a:cubicBezTo>
                  <a:cubicBezTo>
                    <a:pt x="6995" y="10291"/>
                    <a:pt x="7160" y="10302"/>
                    <a:pt x="7320" y="10302"/>
                  </a:cubicBezTo>
                  <a:cubicBezTo>
                    <a:pt x="7473" y="10302"/>
                    <a:pt x="7627" y="10291"/>
                    <a:pt x="7779" y="10274"/>
                  </a:cubicBezTo>
                  <a:cubicBezTo>
                    <a:pt x="8064" y="10234"/>
                    <a:pt x="8337" y="10160"/>
                    <a:pt x="8592" y="10053"/>
                  </a:cubicBezTo>
                  <a:cubicBezTo>
                    <a:pt x="8820" y="9956"/>
                    <a:pt x="9024" y="9837"/>
                    <a:pt x="9218" y="9694"/>
                  </a:cubicBezTo>
                  <a:cubicBezTo>
                    <a:pt x="9382" y="9564"/>
                    <a:pt x="9525" y="9428"/>
                    <a:pt x="9638" y="9285"/>
                  </a:cubicBezTo>
                  <a:cubicBezTo>
                    <a:pt x="9723" y="9172"/>
                    <a:pt x="9803" y="9041"/>
                    <a:pt x="9877" y="8899"/>
                  </a:cubicBezTo>
                  <a:cubicBezTo>
                    <a:pt x="9916" y="8836"/>
                    <a:pt x="9945" y="8768"/>
                    <a:pt x="9979" y="8700"/>
                  </a:cubicBezTo>
                  <a:cubicBezTo>
                    <a:pt x="10008" y="8644"/>
                    <a:pt x="10036" y="8587"/>
                    <a:pt x="10064" y="8535"/>
                  </a:cubicBezTo>
                  <a:cubicBezTo>
                    <a:pt x="10064" y="8479"/>
                    <a:pt x="10110" y="8422"/>
                    <a:pt x="10166" y="8405"/>
                  </a:cubicBezTo>
                  <a:cubicBezTo>
                    <a:pt x="10178" y="8398"/>
                    <a:pt x="10189" y="8398"/>
                    <a:pt x="10200" y="8398"/>
                  </a:cubicBezTo>
                  <a:cubicBezTo>
                    <a:pt x="10263" y="8398"/>
                    <a:pt x="10315" y="8439"/>
                    <a:pt x="10336" y="8501"/>
                  </a:cubicBezTo>
                  <a:cubicBezTo>
                    <a:pt x="10354" y="8558"/>
                    <a:pt x="10377" y="8615"/>
                    <a:pt x="10399" y="8671"/>
                  </a:cubicBezTo>
                  <a:cubicBezTo>
                    <a:pt x="10473" y="8848"/>
                    <a:pt x="10575" y="9019"/>
                    <a:pt x="10690" y="9172"/>
                  </a:cubicBezTo>
                  <a:cubicBezTo>
                    <a:pt x="10826" y="9342"/>
                    <a:pt x="10984" y="9502"/>
                    <a:pt x="11167" y="9649"/>
                  </a:cubicBezTo>
                  <a:cubicBezTo>
                    <a:pt x="11388" y="9819"/>
                    <a:pt x="11650" y="9967"/>
                    <a:pt x="11933" y="10092"/>
                  </a:cubicBezTo>
                  <a:cubicBezTo>
                    <a:pt x="12292" y="10246"/>
                    <a:pt x="12689" y="10354"/>
                    <a:pt x="13105" y="10410"/>
                  </a:cubicBezTo>
                  <a:cubicBezTo>
                    <a:pt x="13315" y="10439"/>
                    <a:pt x="13530" y="10456"/>
                    <a:pt x="13746" y="10456"/>
                  </a:cubicBezTo>
                  <a:cubicBezTo>
                    <a:pt x="13950" y="10456"/>
                    <a:pt x="14155" y="10439"/>
                    <a:pt x="14366" y="10417"/>
                  </a:cubicBezTo>
                  <a:lnTo>
                    <a:pt x="14383" y="10417"/>
                  </a:lnTo>
                  <a:cubicBezTo>
                    <a:pt x="14831" y="10349"/>
                    <a:pt x="15269" y="10234"/>
                    <a:pt x="15678" y="10058"/>
                  </a:cubicBezTo>
                  <a:cubicBezTo>
                    <a:pt x="16053" y="9899"/>
                    <a:pt x="16400" y="9694"/>
                    <a:pt x="16712" y="9455"/>
                  </a:cubicBezTo>
                  <a:cubicBezTo>
                    <a:pt x="16968" y="9258"/>
                    <a:pt x="17196" y="9030"/>
                    <a:pt x="17383" y="8786"/>
                  </a:cubicBezTo>
                  <a:cubicBezTo>
                    <a:pt x="17582" y="8535"/>
                    <a:pt x="17742" y="8262"/>
                    <a:pt x="17860" y="7973"/>
                  </a:cubicBezTo>
                  <a:cubicBezTo>
                    <a:pt x="17894" y="7894"/>
                    <a:pt x="17923" y="7819"/>
                    <a:pt x="17939" y="7757"/>
                  </a:cubicBezTo>
                  <a:cubicBezTo>
                    <a:pt x="17957" y="7717"/>
                    <a:pt x="17968" y="7677"/>
                    <a:pt x="17980" y="7637"/>
                  </a:cubicBezTo>
                  <a:cubicBezTo>
                    <a:pt x="17997" y="7575"/>
                    <a:pt x="18014" y="7512"/>
                    <a:pt x="18036" y="7456"/>
                  </a:cubicBezTo>
                  <a:cubicBezTo>
                    <a:pt x="18054" y="7399"/>
                    <a:pt x="18104" y="7359"/>
                    <a:pt x="18162" y="7359"/>
                  </a:cubicBezTo>
                  <a:cubicBezTo>
                    <a:pt x="18167" y="7359"/>
                    <a:pt x="18178" y="7359"/>
                    <a:pt x="18196" y="7365"/>
                  </a:cubicBezTo>
                  <a:cubicBezTo>
                    <a:pt x="18224" y="7370"/>
                    <a:pt x="18253" y="7393"/>
                    <a:pt x="18269" y="7422"/>
                  </a:cubicBezTo>
                  <a:cubicBezTo>
                    <a:pt x="18287" y="7456"/>
                    <a:pt x="18287" y="7485"/>
                    <a:pt x="18280" y="7524"/>
                  </a:cubicBezTo>
                  <a:cubicBezTo>
                    <a:pt x="18264" y="7643"/>
                    <a:pt x="18235" y="7763"/>
                    <a:pt x="18190" y="7894"/>
                  </a:cubicBezTo>
                  <a:lnTo>
                    <a:pt x="18264" y="7921"/>
                  </a:lnTo>
                  <a:cubicBezTo>
                    <a:pt x="18293" y="7939"/>
                    <a:pt x="18314" y="7944"/>
                    <a:pt x="18338" y="7955"/>
                  </a:cubicBezTo>
                  <a:cubicBezTo>
                    <a:pt x="18411" y="7978"/>
                    <a:pt x="18479" y="8002"/>
                    <a:pt x="18542" y="8023"/>
                  </a:cubicBezTo>
                  <a:cubicBezTo>
                    <a:pt x="18679" y="8057"/>
                    <a:pt x="18815" y="8092"/>
                    <a:pt x="18957" y="8109"/>
                  </a:cubicBezTo>
                  <a:cubicBezTo>
                    <a:pt x="19082" y="8126"/>
                    <a:pt x="19219" y="8132"/>
                    <a:pt x="19355" y="8132"/>
                  </a:cubicBezTo>
                  <a:cubicBezTo>
                    <a:pt x="19502" y="8132"/>
                    <a:pt x="19656" y="8126"/>
                    <a:pt x="19809" y="8104"/>
                  </a:cubicBezTo>
                  <a:cubicBezTo>
                    <a:pt x="20134" y="8057"/>
                    <a:pt x="20446" y="7967"/>
                    <a:pt x="20747" y="7847"/>
                  </a:cubicBezTo>
                  <a:cubicBezTo>
                    <a:pt x="21008" y="7729"/>
                    <a:pt x="21246" y="7592"/>
                    <a:pt x="21458" y="7433"/>
                  </a:cubicBezTo>
                  <a:cubicBezTo>
                    <a:pt x="21628" y="7297"/>
                    <a:pt x="21776" y="7149"/>
                    <a:pt x="21901" y="6995"/>
                  </a:cubicBezTo>
                  <a:cubicBezTo>
                    <a:pt x="22009" y="6853"/>
                    <a:pt x="22099" y="6701"/>
                    <a:pt x="22167" y="6541"/>
                  </a:cubicBezTo>
                  <a:cubicBezTo>
                    <a:pt x="22235" y="6376"/>
                    <a:pt x="22287" y="6200"/>
                    <a:pt x="22310" y="6024"/>
                  </a:cubicBezTo>
                  <a:cubicBezTo>
                    <a:pt x="22332" y="5836"/>
                    <a:pt x="22332" y="5660"/>
                    <a:pt x="22310" y="5479"/>
                  </a:cubicBezTo>
                  <a:cubicBezTo>
                    <a:pt x="22282" y="5269"/>
                    <a:pt x="22219" y="5052"/>
                    <a:pt x="22133" y="4847"/>
                  </a:cubicBezTo>
                  <a:cubicBezTo>
                    <a:pt x="22043" y="4626"/>
                    <a:pt x="21912" y="4409"/>
                    <a:pt x="21765" y="4212"/>
                  </a:cubicBezTo>
                  <a:cubicBezTo>
                    <a:pt x="21605" y="4007"/>
                    <a:pt x="21424" y="3824"/>
                    <a:pt x="21219" y="3666"/>
                  </a:cubicBezTo>
                  <a:cubicBezTo>
                    <a:pt x="21031" y="3530"/>
                    <a:pt x="20832" y="3410"/>
                    <a:pt x="20633" y="3318"/>
                  </a:cubicBezTo>
                  <a:lnTo>
                    <a:pt x="20616" y="3318"/>
                  </a:lnTo>
                  <a:cubicBezTo>
                    <a:pt x="20423" y="3234"/>
                    <a:pt x="20218" y="3177"/>
                    <a:pt x="20003" y="3143"/>
                  </a:cubicBezTo>
                  <a:lnTo>
                    <a:pt x="19992" y="3143"/>
                  </a:lnTo>
                  <a:cubicBezTo>
                    <a:pt x="19900" y="3132"/>
                    <a:pt x="19804" y="3126"/>
                    <a:pt x="19707" y="3126"/>
                  </a:cubicBezTo>
                  <a:cubicBezTo>
                    <a:pt x="19617" y="3126"/>
                    <a:pt x="19525" y="3132"/>
                    <a:pt x="19434" y="3143"/>
                  </a:cubicBezTo>
                  <a:cubicBezTo>
                    <a:pt x="19235" y="3171"/>
                    <a:pt x="19037" y="3223"/>
                    <a:pt x="18849" y="3302"/>
                  </a:cubicBezTo>
                  <a:cubicBezTo>
                    <a:pt x="18799" y="3325"/>
                    <a:pt x="18741" y="3353"/>
                    <a:pt x="18689" y="3381"/>
                  </a:cubicBezTo>
                  <a:cubicBezTo>
                    <a:pt x="18684" y="3433"/>
                    <a:pt x="18684" y="3483"/>
                    <a:pt x="18679" y="3535"/>
                  </a:cubicBezTo>
                  <a:cubicBezTo>
                    <a:pt x="18673" y="3598"/>
                    <a:pt x="18662" y="3659"/>
                    <a:pt x="18655" y="3722"/>
                  </a:cubicBezTo>
                  <a:lnTo>
                    <a:pt x="18644" y="3779"/>
                  </a:lnTo>
                  <a:cubicBezTo>
                    <a:pt x="18644" y="3808"/>
                    <a:pt x="18616" y="3837"/>
                    <a:pt x="18587" y="3853"/>
                  </a:cubicBezTo>
                  <a:cubicBezTo>
                    <a:pt x="18571" y="3864"/>
                    <a:pt x="18548" y="3871"/>
                    <a:pt x="18526" y="3871"/>
                  </a:cubicBezTo>
                  <a:cubicBezTo>
                    <a:pt x="18513" y="3871"/>
                    <a:pt x="18503" y="3871"/>
                    <a:pt x="18492" y="3864"/>
                  </a:cubicBezTo>
                  <a:cubicBezTo>
                    <a:pt x="18440" y="3848"/>
                    <a:pt x="18400" y="3803"/>
                    <a:pt x="18400" y="3745"/>
                  </a:cubicBezTo>
                  <a:cubicBezTo>
                    <a:pt x="18395" y="3666"/>
                    <a:pt x="18389" y="3586"/>
                    <a:pt x="18377" y="3501"/>
                  </a:cubicBezTo>
                  <a:lnTo>
                    <a:pt x="18372" y="3489"/>
                  </a:lnTo>
                  <a:cubicBezTo>
                    <a:pt x="18361" y="3387"/>
                    <a:pt x="18343" y="3273"/>
                    <a:pt x="18309" y="3160"/>
                  </a:cubicBezTo>
                  <a:cubicBezTo>
                    <a:pt x="18287" y="3058"/>
                    <a:pt x="18253" y="2956"/>
                    <a:pt x="18207" y="2853"/>
                  </a:cubicBezTo>
                  <a:cubicBezTo>
                    <a:pt x="18138" y="2694"/>
                    <a:pt x="18054" y="2547"/>
                    <a:pt x="17952" y="2416"/>
                  </a:cubicBezTo>
                  <a:cubicBezTo>
                    <a:pt x="17849" y="2285"/>
                    <a:pt x="17724" y="2159"/>
                    <a:pt x="17588" y="2052"/>
                  </a:cubicBezTo>
                  <a:cubicBezTo>
                    <a:pt x="17406" y="1910"/>
                    <a:pt x="17196" y="1791"/>
                    <a:pt x="16968" y="1694"/>
                  </a:cubicBezTo>
                  <a:cubicBezTo>
                    <a:pt x="16662" y="1569"/>
                    <a:pt x="16321" y="1477"/>
                    <a:pt x="15951" y="1427"/>
                  </a:cubicBezTo>
                  <a:cubicBezTo>
                    <a:pt x="15746" y="1398"/>
                    <a:pt x="15542" y="1387"/>
                    <a:pt x="15332" y="1387"/>
                  </a:cubicBezTo>
                  <a:cubicBezTo>
                    <a:pt x="15127" y="1387"/>
                    <a:pt x="14917" y="1398"/>
                    <a:pt x="14707" y="1427"/>
                  </a:cubicBezTo>
                  <a:cubicBezTo>
                    <a:pt x="14349" y="1477"/>
                    <a:pt x="14019" y="1563"/>
                    <a:pt x="13729" y="1682"/>
                  </a:cubicBezTo>
                  <a:cubicBezTo>
                    <a:pt x="13706" y="1694"/>
                    <a:pt x="13684" y="1705"/>
                    <a:pt x="13661" y="1716"/>
                  </a:cubicBezTo>
                  <a:cubicBezTo>
                    <a:pt x="13667" y="1757"/>
                    <a:pt x="13672" y="1796"/>
                    <a:pt x="13678" y="1841"/>
                  </a:cubicBezTo>
                  <a:cubicBezTo>
                    <a:pt x="13684" y="1881"/>
                    <a:pt x="13684" y="1915"/>
                    <a:pt x="13667" y="1949"/>
                  </a:cubicBezTo>
                  <a:cubicBezTo>
                    <a:pt x="13650" y="1983"/>
                    <a:pt x="13616" y="2007"/>
                    <a:pt x="13582" y="2017"/>
                  </a:cubicBezTo>
                  <a:lnTo>
                    <a:pt x="13548" y="2017"/>
                  </a:lnTo>
                  <a:cubicBezTo>
                    <a:pt x="13502" y="2017"/>
                    <a:pt x="13451" y="2001"/>
                    <a:pt x="13428" y="1949"/>
                  </a:cubicBezTo>
                  <a:cubicBezTo>
                    <a:pt x="13405" y="1910"/>
                    <a:pt x="13389" y="1865"/>
                    <a:pt x="13371" y="1813"/>
                  </a:cubicBezTo>
                  <a:lnTo>
                    <a:pt x="13365" y="1796"/>
                  </a:lnTo>
                  <a:cubicBezTo>
                    <a:pt x="13360" y="1779"/>
                    <a:pt x="13354" y="1762"/>
                    <a:pt x="13344" y="1745"/>
                  </a:cubicBezTo>
                  <a:cubicBezTo>
                    <a:pt x="13241" y="1511"/>
                    <a:pt x="13132" y="1319"/>
                    <a:pt x="13013" y="1160"/>
                  </a:cubicBezTo>
                  <a:cubicBezTo>
                    <a:pt x="12888" y="1007"/>
                    <a:pt x="12746" y="864"/>
                    <a:pt x="12581" y="734"/>
                  </a:cubicBezTo>
                  <a:cubicBezTo>
                    <a:pt x="12371" y="569"/>
                    <a:pt x="12132" y="433"/>
                    <a:pt x="11865" y="313"/>
                  </a:cubicBezTo>
                  <a:cubicBezTo>
                    <a:pt x="11547" y="182"/>
                    <a:pt x="11196" y="86"/>
                    <a:pt x="10831" y="35"/>
                  </a:cubicBezTo>
                  <a:cubicBezTo>
                    <a:pt x="10638" y="11"/>
                    <a:pt x="10446"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7" name="Google Shape;3971;p50"/>
            <p:cNvSpPr>
              <a:spLocks noChangeArrowheads="1"/>
            </p:cNvSpPr>
            <p:nvPr/>
          </p:nvSpPr>
          <p:spPr bwMode="auto">
            <a:xfrm rot="-541246">
              <a:off x="6796323" y="3382782"/>
              <a:ext cx="1388394" cy="672032"/>
            </a:xfrm>
            <a:custGeom>
              <a:avLst/>
              <a:gdLst>
                <a:gd name="T0" fmla="*/ 0 w 22957"/>
                <a:gd name="T1" fmla="*/ 0 h 11112"/>
                <a:gd name="T2" fmla="*/ 22957 w 22957"/>
                <a:gd name="T3" fmla="*/ 11112 h 11112"/>
              </a:gdLst>
              <a:ahLst/>
              <a:cxnLst/>
              <a:rect l="T0" t="T1" r="T2" b="T3"/>
              <a:pathLst>
                <a:path w="22957" h="11112" extrusionOk="0">
                  <a:moveTo>
                    <a:pt x="10580" y="375"/>
                  </a:moveTo>
                  <a:cubicBezTo>
                    <a:pt x="10792" y="375"/>
                    <a:pt x="10984" y="386"/>
                    <a:pt x="11177" y="410"/>
                  </a:cubicBezTo>
                  <a:cubicBezTo>
                    <a:pt x="11542" y="461"/>
                    <a:pt x="11893" y="557"/>
                    <a:pt x="12211" y="688"/>
                  </a:cubicBezTo>
                  <a:cubicBezTo>
                    <a:pt x="12478" y="808"/>
                    <a:pt x="12717" y="944"/>
                    <a:pt x="12927" y="1109"/>
                  </a:cubicBezTo>
                  <a:cubicBezTo>
                    <a:pt x="13092" y="1233"/>
                    <a:pt x="13234" y="1382"/>
                    <a:pt x="13359" y="1535"/>
                  </a:cubicBezTo>
                  <a:cubicBezTo>
                    <a:pt x="13478" y="1694"/>
                    <a:pt x="13587" y="1886"/>
                    <a:pt x="13690" y="2120"/>
                  </a:cubicBezTo>
                  <a:cubicBezTo>
                    <a:pt x="13695" y="2137"/>
                    <a:pt x="13706" y="2154"/>
                    <a:pt x="13711" y="2171"/>
                  </a:cubicBezTo>
                  <a:lnTo>
                    <a:pt x="13717" y="2188"/>
                  </a:lnTo>
                  <a:cubicBezTo>
                    <a:pt x="13735" y="2240"/>
                    <a:pt x="13751" y="2285"/>
                    <a:pt x="13774" y="2324"/>
                  </a:cubicBezTo>
                  <a:cubicBezTo>
                    <a:pt x="13797" y="2376"/>
                    <a:pt x="13848" y="2392"/>
                    <a:pt x="13894" y="2392"/>
                  </a:cubicBezTo>
                  <a:lnTo>
                    <a:pt x="13928" y="2392"/>
                  </a:lnTo>
                  <a:cubicBezTo>
                    <a:pt x="13962" y="2382"/>
                    <a:pt x="13996" y="2358"/>
                    <a:pt x="14013" y="2324"/>
                  </a:cubicBezTo>
                  <a:cubicBezTo>
                    <a:pt x="14030" y="2290"/>
                    <a:pt x="14030" y="2256"/>
                    <a:pt x="14024" y="2216"/>
                  </a:cubicBezTo>
                  <a:cubicBezTo>
                    <a:pt x="14018" y="2171"/>
                    <a:pt x="14013" y="2132"/>
                    <a:pt x="14007" y="2091"/>
                  </a:cubicBezTo>
                  <a:cubicBezTo>
                    <a:pt x="14030" y="2080"/>
                    <a:pt x="14052" y="2069"/>
                    <a:pt x="14075" y="2057"/>
                  </a:cubicBezTo>
                  <a:cubicBezTo>
                    <a:pt x="14365" y="1938"/>
                    <a:pt x="14695" y="1852"/>
                    <a:pt x="15053" y="1802"/>
                  </a:cubicBezTo>
                  <a:cubicBezTo>
                    <a:pt x="15263" y="1779"/>
                    <a:pt x="15473" y="1762"/>
                    <a:pt x="15678" y="1762"/>
                  </a:cubicBezTo>
                  <a:cubicBezTo>
                    <a:pt x="15888" y="1762"/>
                    <a:pt x="16092" y="1773"/>
                    <a:pt x="16297" y="1802"/>
                  </a:cubicBezTo>
                  <a:cubicBezTo>
                    <a:pt x="16667" y="1852"/>
                    <a:pt x="17008" y="1944"/>
                    <a:pt x="17314" y="2069"/>
                  </a:cubicBezTo>
                  <a:cubicBezTo>
                    <a:pt x="17542" y="2166"/>
                    <a:pt x="17752" y="2285"/>
                    <a:pt x="17934" y="2427"/>
                  </a:cubicBezTo>
                  <a:cubicBezTo>
                    <a:pt x="18070" y="2534"/>
                    <a:pt x="18195" y="2660"/>
                    <a:pt x="18298" y="2791"/>
                  </a:cubicBezTo>
                  <a:cubicBezTo>
                    <a:pt x="18400" y="2922"/>
                    <a:pt x="18484" y="3069"/>
                    <a:pt x="18553" y="3228"/>
                  </a:cubicBezTo>
                  <a:cubicBezTo>
                    <a:pt x="18599" y="3331"/>
                    <a:pt x="18633" y="3433"/>
                    <a:pt x="18655" y="3535"/>
                  </a:cubicBezTo>
                  <a:cubicBezTo>
                    <a:pt x="18689" y="3648"/>
                    <a:pt x="18707" y="3762"/>
                    <a:pt x="18718" y="3864"/>
                  </a:cubicBezTo>
                  <a:lnTo>
                    <a:pt x="18723" y="3876"/>
                  </a:lnTo>
                  <a:cubicBezTo>
                    <a:pt x="18735" y="3961"/>
                    <a:pt x="18741" y="4041"/>
                    <a:pt x="18746" y="4120"/>
                  </a:cubicBezTo>
                  <a:cubicBezTo>
                    <a:pt x="18746" y="4178"/>
                    <a:pt x="18786" y="4223"/>
                    <a:pt x="18838" y="4239"/>
                  </a:cubicBezTo>
                  <a:cubicBezTo>
                    <a:pt x="18849" y="4246"/>
                    <a:pt x="18859" y="4246"/>
                    <a:pt x="18872" y="4246"/>
                  </a:cubicBezTo>
                  <a:cubicBezTo>
                    <a:pt x="18894" y="4246"/>
                    <a:pt x="18917" y="4239"/>
                    <a:pt x="18933" y="4228"/>
                  </a:cubicBezTo>
                  <a:cubicBezTo>
                    <a:pt x="18962" y="4212"/>
                    <a:pt x="18990" y="4183"/>
                    <a:pt x="18990" y="4154"/>
                  </a:cubicBezTo>
                  <a:lnTo>
                    <a:pt x="19001" y="4097"/>
                  </a:lnTo>
                  <a:cubicBezTo>
                    <a:pt x="19008" y="4034"/>
                    <a:pt x="19019" y="3973"/>
                    <a:pt x="19025" y="3910"/>
                  </a:cubicBezTo>
                  <a:cubicBezTo>
                    <a:pt x="19030" y="3858"/>
                    <a:pt x="19030" y="3808"/>
                    <a:pt x="19030" y="3756"/>
                  </a:cubicBezTo>
                  <a:lnTo>
                    <a:pt x="19035" y="3756"/>
                  </a:lnTo>
                  <a:cubicBezTo>
                    <a:pt x="19087" y="3728"/>
                    <a:pt x="19145" y="3700"/>
                    <a:pt x="19195" y="3677"/>
                  </a:cubicBezTo>
                  <a:cubicBezTo>
                    <a:pt x="19383" y="3598"/>
                    <a:pt x="19581" y="3546"/>
                    <a:pt x="19780" y="3518"/>
                  </a:cubicBezTo>
                  <a:cubicBezTo>
                    <a:pt x="19871" y="3507"/>
                    <a:pt x="19963" y="3501"/>
                    <a:pt x="20053" y="3501"/>
                  </a:cubicBezTo>
                  <a:cubicBezTo>
                    <a:pt x="20150" y="3501"/>
                    <a:pt x="20246" y="3507"/>
                    <a:pt x="20338" y="3518"/>
                  </a:cubicBezTo>
                  <a:lnTo>
                    <a:pt x="20349" y="3518"/>
                  </a:lnTo>
                  <a:cubicBezTo>
                    <a:pt x="20564" y="3552"/>
                    <a:pt x="20769" y="3609"/>
                    <a:pt x="20962" y="3693"/>
                  </a:cubicBezTo>
                  <a:lnTo>
                    <a:pt x="20979" y="3693"/>
                  </a:lnTo>
                  <a:cubicBezTo>
                    <a:pt x="21178" y="3785"/>
                    <a:pt x="21377" y="3905"/>
                    <a:pt x="21565" y="4041"/>
                  </a:cubicBezTo>
                  <a:cubicBezTo>
                    <a:pt x="21770" y="4199"/>
                    <a:pt x="21951" y="4382"/>
                    <a:pt x="22111" y="4587"/>
                  </a:cubicBezTo>
                  <a:cubicBezTo>
                    <a:pt x="22258" y="4784"/>
                    <a:pt x="22389" y="5001"/>
                    <a:pt x="22479" y="5222"/>
                  </a:cubicBezTo>
                  <a:cubicBezTo>
                    <a:pt x="22565" y="5427"/>
                    <a:pt x="22628" y="5644"/>
                    <a:pt x="22656" y="5854"/>
                  </a:cubicBezTo>
                  <a:cubicBezTo>
                    <a:pt x="22678" y="6035"/>
                    <a:pt x="22678" y="6211"/>
                    <a:pt x="22656" y="6399"/>
                  </a:cubicBezTo>
                  <a:cubicBezTo>
                    <a:pt x="22633" y="6575"/>
                    <a:pt x="22581" y="6751"/>
                    <a:pt x="22513" y="6916"/>
                  </a:cubicBezTo>
                  <a:cubicBezTo>
                    <a:pt x="22445" y="7076"/>
                    <a:pt x="22355" y="7228"/>
                    <a:pt x="22247" y="7370"/>
                  </a:cubicBezTo>
                  <a:cubicBezTo>
                    <a:pt x="22122" y="7524"/>
                    <a:pt x="21974" y="7672"/>
                    <a:pt x="21804" y="7808"/>
                  </a:cubicBezTo>
                  <a:cubicBezTo>
                    <a:pt x="21592" y="7967"/>
                    <a:pt x="21354" y="8104"/>
                    <a:pt x="21093" y="8222"/>
                  </a:cubicBezTo>
                  <a:cubicBezTo>
                    <a:pt x="20792" y="8342"/>
                    <a:pt x="20480" y="8432"/>
                    <a:pt x="20155" y="8479"/>
                  </a:cubicBezTo>
                  <a:cubicBezTo>
                    <a:pt x="20002" y="8501"/>
                    <a:pt x="19848" y="8507"/>
                    <a:pt x="19701" y="8507"/>
                  </a:cubicBezTo>
                  <a:cubicBezTo>
                    <a:pt x="19565" y="8507"/>
                    <a:pt x="19428" y="8501"/>
                    <a:pt x="19303" y="8484"/>
                  </a:cubicBezTo>
                  <a:cubicBezTo>
                    <a:pt x="19161" y="8467"/>
                    <a:pt x="19025" y="8432"/>
                    <a:pt x="18888" y="8398"/>
                  </a:cubicBezTo>
                  <a:cubicBezTo>
                    <a:pt x="18825" y="8377"/>
                    <a:pt x="18757" y="8353"/>
                    <a:pt x="18684" y="8330"/>
                  </a:cubicBezTo>
                  <a:cubicBezTo>
                    <a:pt x="18660" y="8319"/>
                    <a:pt x="18644" y="8314"/>
                    <a:pt x="18610" y="8296"/>
                  </a:cubicBezTo>
                  <a:lnTo>
                    <a:pt x="18536" y="8269"/>
                  </a:lnTo>
                  <a:cubicBezTo>
                    <a:pt x="18581" y="8138"/>
                    <a:pt x="18610" y="8018"/>
                    <a:pt x="18626" y="7899"/>
                  </a:cubicBezTo>
                  <a:cubicBezTo>
                    <a:pt x="18633" y="7860"/>
                    <a:pt x="18633" y="7831"/>
                    <a:pt x="18615" y="7797"/>
                  </a:cubicBezTo>
                  <a:cubicBezTo>
                    <a:pt x="18599" y="7768"/>
                    <a:pt x="18570" y="7745"/>
                    <a:pt x="18536" y="7740"/>
                  </a:cubicBezTo>
                  <a:cubicBezTo>
                    <a:pt x="18524" y="7734"/>
                    <a:pt x="18513" y="7734"/>
                    <a:pt x="18502" y="7734"/>
                  </a:cubicBezTo>
                  <a:cubicBezTo>
                    <a:pt x="18450" y="7734"/>
                    <a:pt x="18400" y="7774"/>
                    <a:pt x="18377" y="7831"/>
                  </a:cubicBezTo>
                  <a:cubicBezTo>
                    <a:pt x="18360" y="7887"/>
                    <a:pt x="18343" y="7950"/>
                    <a:pt x="18326" y="8012"/>
                  </a:cubicBezTo>
                  <a:cubicBezTo>
                    <a:pt x="18314" y="8052"/>
                    <a:pt x="18303" y="8092"/>
                    <a:pt x="18285" y="8132"/>
                  </a:cubicBezTo>
                  <a:cubicBezTo>
                    <a:pt x="18269" y="8194"/>
                    <a:pt x="18240" y="8269"/>
                    <a:pt x="18206" y="8348"/>
                  </a:cubicBezTo>
                  <a:cubicBezTo>
                    <a:pt x="18088" y="8637"/>
                    <a:pt x="17928" y="8910"/>
                    <a:pt x="17729" y="9161"/>
                  </a:cubicBezTo>
                  <a:cubicBezTo>
                    <a:pt x="17542" y="9405"/>
                    <a:pt x="17314" y="9633"/>
                    <a:pt x="17058" y="9830"/>
                  </a:cubicBezTo>
                  <a:cubicBezTo>
                    <a:pt x="16746" y="10069"/>
                    <a:pt x="16399" y="10274"/>
                    <a:pt x="16024" y="10433"/>
                  </a:cubicBezTo>
                  <a:cubicBezTo>
                    <a:pt x="15615" y="10609"/>
                    <a:pt x="15177" y="10724"/>
                    <a:pt x="14729" y="10792"/>
                  </a:cubicBezTo>
                  <a:lnTo>
                    <a:pt x="14712" y="10792"/>
                  </a:lnTo>
                  <a:cubicBezTo>
                    <a:pt x="14508" y="10814"/>
                    <a:pt x="14296" y="10831"/>
                    <a:pt x="14092" y="10831"/>
                  </a:cubicBezTo>
                  <a:cubicBezTo>
                    <a:pt x="13876" y="10831"/>
                    <a:pt x="13661" y="10814"/>
                    <a:pt x="13451" y="10785"/>
                  </a:cubicBezTo>
                  <a:cubicBezTo>
                    <a:pt x="13035" y="10729"/>
                    <a:pt x="12638" y="10621"/>
                    <a:pt x="12279" y="10467"/>
                  </a:cubicBezTo>
                  <a:cubicBezTo>
                    <a:pt x="11996" y="10342"/>
                    <a:pt x="11734" y="10194"/>
                    <a:pt x="11513" y="10024"/>
                  </a:cubicBezTo>
                  <a:cubicBezTo>
                    <a:pt x="11330" y="9877"/>
                    <a:pt x="11172" y="9717"/>
                    <a:pt x="11036" y="9547"/>
                  </a:cubicBezTo>
                  <a:cubicBezTo>
                    <a:pt x="10921" y="9394"/>
                    <a:pt x="10819" y="9223"/>
                    <a:pt x="10745" y="9046"/>
                  </a:cubicBezTo>
                  <a:cubicBezTo>
                    <a:pt x="10723" y="8990"/>
                    <a:pt x="10700" y="8933"/>
                    <a:pt x="10682" y="8876"/>
                  </a:cubicBezTo>
                  <a:cubicBezTo>
                    <a:pt x="10661" y="8814"/>
                    <a:pt x="10609" y="8773"/>
                    <a:pt x="10546" y="8773"/>
                  </a:cubicBezTo>
                  <a:cubicBezTo>
                    <a:pt x="10535" y="8773"/>
                    <a:pt x="10524" y="8773"/>
                    <a:pt x="10512" y="8780"/>
                  </a:cubicBezTo>
                  <a:cubicBezTo>
                    <a:pt x="10456" y="8797"/>
                    <a:pt x="10416" y="8848"/>
                    <a:pt x="10410" y="8899"/>
                  </a:cubicBezTo>
                  <a:lnTo>
                    <a:pt x="10410" y="8904"/>
                  </a:lnTo>
                  <a:lnTo>
                    <a:pt x="10410" y="8910"/>
                  </a:lnTo>
                  <a:cubicBezTo>
                    <a:pt x="10382" y="8967"/>
                    <a:pt x="10354" y="9019"/>
                    <a:pt x="10325" y="9075"/>
                  </a:cubicBezTo>
                  <a:cubicBezTo>
                    <a:pt x="10291" y="9143"/>
                    <a:pt x="10262" y="9211"/>
                    <a:pt x="10223" y="9274"/>
                  </a:cubicBezTo>
                  <a:cubicBezTo>
                    <a:pt x="10149" y="9416"/>
                    <a:pt x="10069" y="9547"/>
                    <a:pt x="9984" y="9660"/>
                  </a:cubicBezTo>
                  <a:cubicBezTo>
                    <a:pt x="9871" y="9803"/>
                    <a:pt x="9728" y="9939"/>
                    <a:pt x="9564" y="10069"/>
                  </a:cubicBezTo>
                  <a:cubicBezTo>
                    <a:pt x="9370" y="10212"/>
                    <a:pt x="9166" y="10331"/>
                    <a:pt x="8944" y="10428"/>
                  </a:cubicBezTo>
                  <a:cubicBezTo>
                    <a:pt x="8683" y="10535"/>
                    <a:pt x="8410" y="10609"/>
                    <a:pt x="8125" y="10649"/>
                  </a:cubicBezTo>
                  <a:cubicBezTo>
                    <a:pt x="7973" y="10666"/>
                    <a:pt x="7819" y="10677"/>
                    <a:pt x="7666" y="10677"/>
                  </a:cubicBezTo>
                  <a:cubicBezTo>
                    <a:pt x="7506" y="10677"/>
                    <a:pt x="7341" y="10666"/>
                    <a:pt x="7183" y="10643"/>
                  </a:cubicBezTo>
                  <a:cubicBezTo>
                    <a:pt x="6864" y="10598"/>
                    <a:pt x="6552" y="10512"/>
                    <a:pt x="6257" y="10394"/>
                  </a:cubicBezTo>
                  <a:cubicBezTo>
                    <a:pt x="6001" y="10280"/>
                    <a:pt x="5757" y="10144"/>
                    <a:pt x="5541" y="9979"/>
                  </a:cubicBezTo>
                  <a:cubicBezTo>
                    <a:pt x="5364" y="9837"/>
                    <a:pt x="5200" y="9678"/>
                    <a:pt x="5064" y="9502"/>
                  </a:cubicBezTo>
                  <a:cubicBezTo>
                    <a:pt x="4933" y="9331"/>
                    <a:pt x="4825" y="9143"/>
                    <a:pt x="4739" y="8951"/>
                  </a:cubicBezTo>
                  <a:cubicBezTo>
                    <a:pt x="4666" y="8763"/>
                    <a:pt x="4614" y="8569"/>
                    <a:pt x="4580" y="8364"/>
                  </a:cubicBezTo>
                  <a:cubicBezTo>
                    <a:pt x="4552" y="8132"/>
                    <a:pt x="4552" y="7894"/>
                    <a:pt x="4586" y="7648"/>
                  </a:cubicBezTo>
                  <a:cubicBezTo>
                    <a:pt x="4592" y="7621"/>
                    <a:pt x="4569" y="7587"/>
                    <a:pt x="4552" y="7569"/>
                  </a:cubicBezTo>
                  <a:cubicBezTo>
                    <a:pt x="4535" y="7546"/>
                    <a:pt x="4506" y="7535"/>
                    <a:pt x="4472" y="7535"/>
                  </a:cubicBezTo>
                  <a:cubicBezTo>
                    <a:pt x="4443" y="7535"/>
                    <a:pt x="4416" y="7546"/>
                    <a:pt x="4398" y="7569"/>
                  </a:cubicBezTo>
                  <a:cubicBezTo>
                    <a:pt x="4370" y="7592"/>
                    <a:pt x="4364" y="7621"/>
                    <a:pt x="4364" y="7648"/>
                  </a:cubicBezTo>
                  <a:cubicBezTo>
                    <a:pt x="4341" y="7819"/>
                    <a:pt x="4330" y="7989"/>
                    <a:pt x="4336" y="8160"/>
                  </a:cubicBezTo>
                  <a:lnTo>
                    <a:pt x="4336" y="8167"/>
                  </a:lnTo>
                  <a:lnTo>
                    <a:pt x="4325" y="8172"/>
                  </a:lnTo>
                  <a:cubicBezTo>
                    <a:pt x="4233" y="8222"/>
                    <a:pt x="4149" y="8269"/>
                    <a:pt x="4063" y="8303"/>
                  </a:cubicBezTo>
                  <a:cubicBezTo>
                    <a:pt x="3864" y="8382"/>
                    <a:pt x="3659" y="8439"/>
                    <a:pt x="3455" y="8473"/>
                  </a:cubicBezTo>
                  <a:cubicBezTo>
                    <a:pt x="3359" y="8484"/>
                    <a:pt x="3262" y="8490"/>
                    <a:pt x="3160" y="8490"/>
                  </a:cubicBezTo>
                  <a:cubicBezTo>
                    <a:pt x="3063" y="8490"/>
                    <a:pt x="2966" y="8484"/>
                    <a:pt x="2869" y="8473"/>
                  </a:cubicBezTo>
                  <a:cubicBezTo>
                    <a:pt x="2659" y="8439"/>
                    <a:pt x="2449" y="8382"/>
                    <a:pt x="2245" y="8303"/>
                  </a:cubicBezTo>
                  <a:cubicBezTo>
                    <a:pt x="2029" y="8206"/>
                    <a:pt x="1818" y="8081"/>
                    <a:pt x="1620" y="7933"/>
                  </a:cubicBezTo>
                  <a:cubicBezTo>
                    <a:pt x="1403" y="7763"/>
                    <a:pt x="1211" y="7569"/>
                    <a:pt x="1041" y="7354"/>
                  </a:cubicBezTo>
                  <a:cubicBezTo>
                    <a:pt x="858" y="7115"/>
                    <a:pt x="705" y="6853"/>
                    <a:pt x="591" y="6581"/>
                  </a:cubicBezTo>
                  <a:cubicBezTo>
                    <a:pt x="488" y="6331"/>
                    <a:pt x="415" y="6069"/>
                    <a:pt x="375" y="5807"/>
                  </a:cubicBezTo>
                  <a:cubicBezTo>
                    <a:pt x="347" y="5563"/>
                    <a:pt x="347" y="5319"/>
                    <a:pt x="375" y="5086"/>
                  </a:cubicBezTo>
                  <a:cubicBezTo>
                    <a:pt x="404" y="4865"/>
                    <a:pt x="467" y="4648"/>
                    <a:pt x="551" y="4450"/>
                  </a:cubicBezTo>
                  <a:cubicBezTo>
                    <a:pt x="632" y="4262"/>
                    <a:pt x="739" y="4081"/>
                    <a:pt x="863" y="3916"/>
                  </a:cubicBezTo>
                  <a:cubicBezTo>
                    <a:pt x="994" y="3751"/>
                    <a:pt x="1154" y="3591"/>
                    <a:pt x="1335" y="3449"/>
                  </a:cubicBezTo>
                  <a:cubicBezTo>
                    <a:pt x="1563" y="3279"/>
                    <a:pt x="1818" y="3132"/>
                    <a:pt x="2091" y="3012"/>
                  </a:cubicBezTo>
                  <a:cubicBezTo>
                    <a:pt x="2421" y="2875"/>
                    <a:pt x="2767" y="2780"/>
                    <a:pt x="3120" y="2728"/>
                  </a:cubicBezTo>
                  <a:cubicBezTo>
                    <a:pt x="3284" y="2705"/>
                    <a:pt x="3455" y="2694"/>
                    <a:pt x="3620" y="2694"/>
                  </a:cubicBezTo>
                  <a:cubicBezTo>
                    <a:pt x="3761" y="2694"/>
                    <a:pt x="3905" y="2705"/>
                    <a:pt x="4046" y="2717"/>
                  </a:cubicBezTo>
                  <a:cubicBezTo>
                    <a:pt x="4273" y="2751"/>
                    <a:pt x="4495" y="2814"/>
                    <a:pt x="4694" y="2893"/>
                  </a:cubicBezTo>
                  <a:cubicBezTo>
                    <a:pt x="4876" y="2967"/>
                    <a:pt x="5041" y="3069"/>
                    <a:pt x="5193" y="3177"/>
                  </a:cubicBezTo>
                  <a:cubicBezTo>
                    <a:pt x="5308" y="3273"/>
                    <a:pt x="5427" y="3387"/>
                    <a:pt x="5547" y="3523"/>
                  </a:cubicBezTo>
                  <a:cubicBezTo>
                    <a:pt x="5568" y="3552"/>
                    <a:pt x="5609" y="3569"/>
                    <a:pt x="5649" y="3569"/>
                  </a:cubicBezTo>
                  <a:cubicBezTo>
                    <a:pt x="5677" y="3569"/>
                    <a:pt x="5705" y="3557"/>
                    <a:pt x="5733" y="3546"/>
                  </a:cubicBezTo>
                  <a:cubicBezTo>
                    <a:pt x="5767" y="3523"/>
                    <a:pt x="5796" y="3483"/>
                    <a:pt x="5807" y="3444"/>
                  </a:cubicBezTo>
                  <a:cubicBezTo>
                    <a:pt x="5814" y="3404"/>
                    <a:pt x="5807" y="3365"/>
                    <a:pt x="5785" y="3336"/>
                  </a:cubicBezTo>
                  <a:cubicBezTo>
                    <a:pt x="5733" y="3250"/>
                    <a:pt x="5665" y="3166"/>
                    <a:pt x="5592" y="3087"/>
                  </a:cubicBezTo>
                  <a:cubicBezTo>
                    <a:pt x="5705" y="2875"/>
                    <a:pt x="5836" y="2671"/>
                    <a:pt x="5984" y="2473"/>
                  </a:cubicBezTo>
                  <a:cubicBezTo>
                    <a:pt x="6194" y="2206"/>
                    <a:pt x="6433" y="1955"/>
                    <a:pt x="6693" y="1734"/>
                  </a:cubicBezTo>
                  <a:cubicBezTo>
                    <a:pt x="6756" y="1676"/>
                    <a:pt x="6824" y="1621"/>
                    <a:pt x="6893" y="1569"/>
                  </a:cubicBezTo>
                  <a:lnTo>
                    <a:pt x="6887" y="1569"/>
                  </a:lnTo>
                  <a:cubicBezTo>
                    <a:pt x="7251" y="1285"/>
                    <a:pt x="7655" y="1052"/>
                    <a:pt x="8075" y="870"/>
                  </a:cubicBezTo>
                  <a:cubicBezTo>
                    <a:pt x="8592" y="659"/>
                    <a:pt x="9143" y="512"/>
                    <a:pt x="9722" y="427"/>
                  </a:cubicBezTo>
                  <a:cubicBezTo>
                    <a:pt x="9979" y="399"/>
                    <a:pt x="10234" y="375"/>
                    <a:pt x="10478" y="375"/>
                  </a:cubicBezTo>
                  <a:close/>
                  <a:moveTo>
                    <a:pt x="10598" y="0"/>
                  </a:moveTo>
                  <a:cubicBezTo>
                    <a:pt x="10262" y="11"/>
                    <a:pt x="9927" y="45"/>
                    <a:pt x="9604" y="97"/>
                  </a:cubicBezTo>
                  <a:cubicBezTo>
                    <a:pt x="9285" y="148"/>
                    <a:pt x="8972" y="223"/>
                    <a:pt x="8665" y="318"/>
                  </a:cubicBezTo>
                  <a:cubicBezTo>
                    <a:pt x="8359" y="420"/>
                    <a:pt x="8057" y="546"/>
                    <a:pt x="7768" y="688"/>
                  </a:cubicBezTo>
                  <a:cubicBezTo>
                    <a:pt x="7262" y="944"/>
                    <a:pt x="6790" y="1267"/>
                    <a:pt x="6381" y="1660"/>
                  </a:cubicBezTo>
                  <a:cubicBezTo>
                    <a:pt x="6001" y="2030"/>
                    <a:pt x="5683" y="2461"/>
                    <a:pt x="5427" y="2932"/>
                  </a:cubicBezTo>
                  <a:cubicBezTo>
                    <a:pt x="5324" y="2841"/>
                    <a:pt x="5217" y="2762"/>
                    <a:pt x="5103" y="2694"/>
                  </a:cubicBezTo>
                  <a:cubicBezTo>
                    <a:pt x="4836" y="2534"/>
                    <a:pt x="4540" y="2432"/>
                    <a:pt x="4239" y="2382"/>
                  </a:cubicBezTo>
                  <a:cubicBezTo>
                    <a:pt x="4041" y="2347"/>
                    <a:pt x="3836" y="2330"/>
                    <a:pt x="3637" y="2330"/>
                  </a:cubicBezTo>
                  <a:cubicBezTo>
                    <a:pt x="3194" y="2330"/>
                    <a:pt x="2751" y="2410"/>
                    <a:pt x="2329" y="2552"/>
                  </a:cubicBezTo>
                  <a:cubicBezTo>
                    <a:pt x="2023" y="2660"/>
                    <a:pt x="1733" y="2796"/>
                    <a:pt x="1461" y="2967"/>
                  </a:cubicBezTo>
                  <a:cubicBezTo>
                    <a:pt x="1204" y="3132"/>
                    <a:pt x="960" y="3325"/>
                    <a:pt x="750" y="3546"/>
                  </a:cubicBezTo>
                  <a:cubicBezTo>
                    <a:pt x="546" y="3774"/>
                    <a:pt x="370" y="4029"/>
                    <a:pt x="250" y="4314"/>
                  </a:cubicBezTo>
                  <a:cubicBezTo>
                    <a:pt x="188" y="4456"/>
                    <a:pt x="137" y="4603"/>
                    <a:pt x="97" y="4750"/>
                  </a:cubicBezTo>
                  <a:cubicBezTo>
                    <a:pt x="63" y="4899"/>
                    <a:pt x="40" y="5052"/>
                    <a:pt x="23" y="5206"/>
                  </a:cubicBezTo>
                  <a:cubicBezTo>
                    <a:pt x="0" y="5500"/>
                    <a:pt x="23" y="5802"/>
                    <a:pt x="86" y="6087"/>
                  </a:cubicBezTo>
                  <a:cubicBezTo>
                    <a:pt x="147" y="6381"/>
                    <a:pt x="250" y="6660"/>
                    <a:pt x="381" y="6927"/>
                  </a:cubicBezTo>
                  <a:cubicBezTo>
                    <a:pt x="642" y="7461"/>
                    <a:pt x="1046" y="7921"/>
                    <a:pt x="1529" y="8262"/>
                  </a:cubicBezTo>
                  <a:cubicBezTo>
                    <a:pt x="1733" y="8405"/>
                    <a:pt x="1954" y="8524"/>
                    <a:pt x="2188" y="8615"/>
                  </a:cubicBezTo>
                  <a:cubicBezTo>
                    <a:pt x="2426" y="8705"/>
                    <a:pt x="2677" y="8757"/>
                    <a:pt x="2932" y="8780"/>
                  </a:cubicBezTo>
                  <a:cubicBezTo>
                    <a:pt x="2996" y="8786"/>
                    <a:pt x="3061" y="8789"/>
                    <a:pt x="3125" y="8789"/>
                  </a:cubicBezTo>
                  <a:cubicBezTo>
                    <a:pt x="3313" y="8789"/>
                    <a:pt x="3502" y="8766"/>
                    <a:pt x="3688" y="8723"/>
                  </a:cubicBezTo>
                  <a:cubicBezTo>
                    <a:pt x="3921" y="8671"/>
                    <a:pt x="4149" y="8581"/>
                    <a:pt x="4364" y="8467"/>
                  </a:cubicBezTo>
                  <a:cubicBezTo>
                    <a:pt x="4393" y="8678"/>
                    <a:pt x="4450" y="8888"/>
                    <a:pt x="4529" y="9087"/>
                  </a:cubicBezTo>
                  <a:cubicBezTo>
                    <a:pt x="4621" y="9297"/>
                    <a:pt x="4734" y="9496"/>
                    <a:pt x="4876" y="9678"/>
                  </a:cubicBezTo>
                  <a:cubicBezTo>
                    <a:pt x="5017" y="9859"/>
                    <a:pt x="5177" y="10024"/>
                    <a:pt x="5353" y="10171"/>
                  </a:cubicBezTo>
                  <a:cubicBezTo>
                    <a:pt x="5722" y="10467"/>
                    <a:pt x="6148" y="10683"/>
                    <a:pt x="6603" y="10819"/>
                  </a:cubicBezTo>
                  <a:cubicBezTo>
                    <a:pt x="6952" y="10918"/>
                    <a:pt x="7318" y="10972"/>
                    <a:pt x="7685" y="10972"/>
                  </a:cubicBezTo>
                  <a:cubicBezTo>
                    <a:pt x="7802" y="10972"/>
                    <a:pt x="7919" y="10967"/>
                    <a:pt x="8035" y="10955"/>
                  </a:cubicBezTo>
                  <a:cubicBezTo>
                    <a:pt x="8518" y="10910"/>
                    <a:pt x="8990" y="10774"/>
                    <a:pt x="9416" y="10535"/>
                  </a:cubicBezTo>
                  <a:cubicBezTo>
                    <a:pt x="9626" y="10410"/>
                    <a:pt x="9825" y="10263"/>
                    <a:pt x="10001" y="10092"/>
                  </a:cubicBezTo>
                  <a:cubicBezTo>
                    <a:pt x="10239" y="9864"/>
                    <a:pt x="10416" y="9586"/>
                    <a:pt x="10558" y="9292"/>
                  </a:cubicBezTo>
                  <a:cubicBezTo>
                    <a:pt x="10575" y="9331"/>
                    <a:pt x="10598" y="9376"/>
                    <a:pt x="10621" y="9416"/>
                  </a:cubicBezTo>
                  <a:cubicBezTo>
                    <a:pt x="10700" y="9564"/>
                    <a:pt x="10797" y="9694"/>
                    <a:pt x="10905" y="9825"/>
                  </a:cubicBezTo>
                  <a:cubicBezTo>
                    <a:pt x="11115" y="10076"/>
                    <a:pt x="11377" y="10286"/>
                    <a:pt x="11655" y="10456"/>
                  </a:cubicBezTo>
                  <a:cubicBezTo>
                    <a:pt x="11938" y="10638"/>
                    <a:pt x="12251" y="10774"/>
                    <a:pt x="12575" y="10876"/>
                  </a:cubicBezTo>
                  <a:cubicBezTo>
                    <a:pt x="12893" y="10979"/>
                    <a:pt x="13229" y="11047"/>
                    <a:pt x="13564" y="11081"/>
                  </a:cubicBezTo>
                  <a:cubicBezTo>
                    <a:pt x="13741" y="11101"/>
                    <a:pt x="13920" y="11111"/>
                    <a:pt x="14099" y="11111"/>
                  </a:cubicBezTo>
                  <a:cubicBezTo>
                    <a:pt x="14612" y="11111"/>
                    <a:pt x="15126" y="11030"/>
                    <a:pt x="15615" y="10882"/>
                  </a:cubicBezTo>
                  <a:cubicBezTo>
                    <a:pt x="16308" y="10672"/>
                    <a:pt x="16956" y="10320"/>
                    <a:pt x="17490" y="9837"/>
                  </a:cubicBezTo>
                  <a:cubicBezTo>
                    <a:pt x="17758" y="9592"/>
                    <a:pt x="17991" y="9313"/>
                    <a:pt x="18178" y="9012"/>
                  </a:cubicBezTo>
                  <a:cubicBezTo>
                    <a:pt x="18274" y="8865"/>
                    <a:pt x="18360" y="8705"/>
                    <a:pt x="18429" y="8542"/>
                  </a:cubicBezTo>
                  <a:cubicBezTo>
                    <a:pt x="18434" y="8529"/>
                    <a:pt x="18439" y="8524"/>
                    <a:pt x="18445" y="8513"/>
                  </a:cubicBezTo>
                  <a:cubicBezTo>
                    <a:pt x="18479" y="8535"/>
                    <a:pt x="18519" y="8558"/>
                    <a:pt x="18565" y="8576"/>
                  </a:cubicBezTo>
                  <a:cubicBezTo>
                    <a:pt x="18644" y="8615"/>
                    <a:pt x="18729" y="8649"/>
                    <a:pt x="18814" y="8678"/>
                  </a:cubicBezTo>
                  <a:cubicBezTo>
                    <a:pt x="18974" y="8734"/>
                    <a:pt x="19145" y="8768"/>
                    <a:pt x="19315" y="8786"/>
                  </a:cubicBezTo>
                  <a:cubicBezTo>
                    <a:pt x="19449" y="8803"/>
                    <a:pt x="19583" y="8812"/>
                    <a:pt x="19718" y="8812"/>
                  </a:cubicBezTo>
                  <a:cubicBezTo>
                    <a:pt x="19927" y="8812"/>
                    <a:pt x="20136" y="8792"/>
                    <a:pt x="20343" y="8757"/>
                  </a:cubicBezTo>
                  <a:cubicBezTo>
                    <a:pt x="20684" y="8694"/>
                    <a:pt x="21013" y="8587"/>
                    <a:pt x="21327" y="8445"/>
                  </a:cubicBezTo>
                  <a:cubicBezTo>
                    <a:pt x="21627" y="8303"/>
                    <a:pt x="21899" y="8126"/>
                    <a:pt x="22150" y="7905"/>
                  </a:cubicBezTo>
                  <a:cubicBezTo>
                    <a:pt x="22547" y="7553"/>
                    <a:pt x="22838" y="7076"/>
                    <a:pt x="22922" y="6546"/>
                  </a:cubicBezTo>
                  <a:cubicBezTo>
                    <a:pt x="22945" y="6421"/>
                    <a:pt x="22956" y="6291"/>
                    <a:pt x="22956" y="6166"/>
                  </a:cubicBezTo>
                  <a:cubicBezTo>
                    <a:pt x="22956" y="6040"/>
                    <a:pt x="22945" y="5916"/>
                    <a:pt x="22929" y="5791"/>
                  </a:cubicBezTo>
                  <a:cubicBezTo>
                    <a:pt x="22895" y="5547"/>
                    <a:pt x="22814" y="5308"/>
                    <a:pt x="22718" y="5086"/>
                  </a:cubicBezTo>
                  <a:cubicBezTo>
                    <a:pt x="22520" y="4632"/>
                    <a:pt x="22201" y="4228"/>
                    <a:pt x="21815" y="3916"/>
                  </a:cubicBezTo>
                  <a:cubicBezTo>
                    <a:pt x="21422" y="3603"/>
                    <a:pt x="20957" y="3376"/>
                    <a:pt x="20462" y="3302"/>
                  </a:cubicBezTo>
                  <a:cubicBezTo>
                    <a:pt x="20331" y="3279"/>
                    <a:pt x="20207" y="3268"/>
                    <a:pt x="20081" y="3268"/>
                  </a:cubicBezTo>
                  <a:cubicBezTo>
                    <a:pt x="19940" y="3268"/>
                    <a:pt x="19798" y="3284"/>
                    <a:pt x="19656" y="3307"/>
                  </a:cubicBezTo>
                  <a:cubicBezTo>
                    <a:pt x="19434" y="3342"/>
                    <a:pt x="19218" y="3415"/>
                    <a:pt x="19019" y="3518"/>
                  </a:cubicBezTo>
                  <a:cubicBezTo>
                    <a:pt x="19008" y="3444"/>
                    <a:pt x="18996" y="3376"/>
                    <a:pt x="18985" y="3307"/>
                  </a:cubicBezTo>
                  <a:cubicBezTo>
                    <a:pt x="18956" y="3182"/>
                    <a:pt x="18917" y="3063"/>
                    <a:pt x="18865" y="2943"/>
                  </a:cubicBezTo>
                  <a:cubicBezTo>
                    <a:pt x="18820" y="2841"/>
                    <a:pt x="18769" y="2746"/>
                    <a:pt x="18707" y="2649"/>
                  </a:cubicBezTo>
                  <a:cubicBezTo>
                    <a:pt x="18450" y="2251"/>
                    <a:pt x="18059" y="1961"/>
                    <a:pt x="17627" y="1773"/>
                  </a:cubicBezTo>
                  <a:cubicBezTo>
                    <a:pt x="17167" y="1574"/>
                    <a:pt x="16667" y="1484"/>
                    <a:pt x="16166" y="1466"/>
                  </a:cubicBezTo>
                  <a:cubicBezTo>
                    <a:pt x="16110" y="1461"/>
                    <a:pt x="16047" y="1461"/>
                    <a:pt x="15990" y="1461"/>
                  </a:cubicBezTo>
                  <a:cubicBezTo>
                    <a:pt x="15803" y="1461"/>
                    <a:pt x="15621" y="1472"/>
                    <a:pt x="15434" y="1490"/>
                  </a:cubicBezTo>
                  <a:cubicBezTo>
                    <a:pt x="15195" y="1518"/>
                    <a:pt x="14951" y="1558"/>
                    <a:pt x="14712" y="1621"/>
                  </a:cubicBezTo>
                  <a:cubicBezTo>
                    <a:pt x="14450" y="1682"/>
                    <a:pt x="14194" y="1773"/>
                    <a:pt x="13950" y="1886"/>
                  </a:cubicBezTo>
                  <a:cubicBezTo>
                    <a:pt x="13945" y="1852"/>
                    <a:pt x="13934" y="1818"/>
                    <a:pt x="13921" y="1791"/>
                  </a:cubicBezTo>
                  <a:cubicBezTo>
                    <a:pt x="13865" y="1642"/>
                    <a:pt x="13797" y="1511"/>
                    <a:pt x="13711" y="1382"/>
                  </a:cubicBezTo>
                  <a:cubicBezTo>
                    <a:pt x="13632" y="1256"/>
                    <a:pt x="13535" y="1136"/>
                    <a:pt x="13433" y="1023"/>
                  </a:cubicBezTo>
                  <a:cubicBezTo>
                    <a:pt x="13331" y="915"/>
                    <a:pt x="13212" y="813"/>
                    <a:pt x="13092" y="722"/>
                  </a:cubicBezTo>
                  <a:cubicBezTo>
                    <a:pt x="12979" y="637"/>
                    <a:pt x="12859" y="557"/>
                    <a:pt x="12740" y="489"/>
                  </a:cubicBezTo>
                  <a:cubicBezTo>
                    <a:pt x="12604" y="415"/>
                    <a:pt x="12462" y="352"/>
                    <a:pt x="12319" y="291"/>
                  </a:cubicBezTo>
                  <a:cubicBezTo>
                    <a:pt x="12053" y="182"/>
                    <a:pt x="11768" y="108"/>
                    <a:pt x="11484" y="63"/>
                  </a:cubicBezTo>
                  <a:cubicBezTo>
                    <a:pt x="11228" y="24"/>
                    <a:pt x="10973" y="0"/>
                    <a:pt x="10717"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22532" name="Google Shape;3972;p50"/>
          <p:cNvGrpSpPr>
            <a:grpSpLocks/>
          </p:cNvGrpSpPr>
          <p:nvPr/>
        </p:nvGrpSpPr>
        <p:grpSpPr bwMode="auto">
          <a:xfrm flipH="1">
            <a:off x="614363" y="1406525"/>
            <a:ext cx="976312" cy="628650"/>
            <a:chOff x="7611555" y="141378"/>
            <a:chExt cx="1196500" cy="771529"/>
          </a:xfrm>
        </p:grpSpPr>
        <p:sp>
          <p:nvSpPr>
            <p:cNvPr id="22542" name="Google Shape;3973;p50"/>
            <p:cNvSpPr>
              <a:spLocks noChangeArrowheads="1"/>
            </p:cNvSpPr>
            <p:nvPr/>
          </p:nvSpPr>
          <p:spPr bwMode="auto">
            <a:xfrm rot="-789794">
              <a:off x="7674925" y="277443"/>
              <a:ext cx="1073569" cy="502604"/>
            </a:xfrm>
            <a:custGeom>
              <a:avLst/>
              <a:gdLst>
                <a:gd name="T0" fmla="*/ 0 w 22332"/>
                <a:gd name="T1" fmla="*/ 0 h 10455"/>
                <a:gd name="T2" fmla="*/ 22332 w 22332"/>
                <a:gd name="T3" fmla="*/ 10455 h 10455"/>
              </a:gdLst>
              <a:ahLst/>
              <a:cxnLst/>
              <a:rect l="T0" t="T1" r="T2" b="T3"/>
              <a:pathLst>
                <a:path w="22332" h="10455" extrusionOk="0">
                  <a:moveTo>
                    <a:pt x="10137" y="0"/>
                  </a:moveTo>
                  <a:cubicBezTo>
                    <a:pt x="9893" y="6"/>
                    <a:pt x="9638" y="22"/>
                    <a:pt x="9376" y="56"/>
                  </a:cubicBezTo>
                  <a:cubicBezTo>
                    <a:pt x="8797" y="137"/>
                    <a:pt x="8246" y="284"/>
                    <a:pt x="7734" y="499"/>
                  </a:cubicBezTo>
                  <a:cubicBezTo>
                    <a:pt x="7308" y="682"/>
                    <a:pt x="6911" y="915"/>
                    <a:pt x="6541" y="1199"/>
                  </a:cubicBezTo>
                  <a:lnTo>
                    <a:pt x="6557" y="1193"/>
                  </a:lnTo>
                  <a:cubicBezTo>
                    <a:pt x="6211" y="1454"/>
                    <a:pt x="5904" y="1761"/>
                    <a:pt x="5642" y="2102"/>
                  </a:cubicBezTo>
                  <a:cubicBezTo>
                    <a:pt x="5490" y="2301"/>
                    <a:pt x="5359" y="2505"/>
                    <a:pt x="5246" y="2710"/>
                  </a:cubicBezTo>
                  <a:cubicBezTo>
                    <a:pt x="5319" y="2796"/>
                    <a:pt x="5387" y="2875"/>
                    <a:pt x="5445" y="2961"/>
                  </a:cubicBezTo>
                  <a:cubicBezTo>
                    <a:pt x="5461" y="2995"/>
                    <a:pt x="5466" y="3035"/>
                    <a:pt x="5461" y="3074"/>
                  </a:cubicBezTo>
                  <a:cubicBezTo>
                    <a:pt x="5450" y="3114"/>
                    <a:pt x="5421" y="3153"/>
                    <a:pt x="5387" y="3176"/>
                  </a:cubicBezTo>
                  <a:cubicBezTo>
                    <a:pt x="5364" y="3187"/>
                    <a:pt x="5336" y="3193"/>
                    <a:pt x="5308" y="3193"/>
                  </a:cubicBezTo>
                  <a:cubicBezTo>
                    <a:pt x="5262" y="3193"/>
                    <a:pt x="5222" y="3176"/>
                    <a:pt x="5199" y="3148"/>
                  </a:cubicBezTo>
                  <a:cubicBezTo>
                    <a:pt x="5080" y="3011"/>
                    <a:pt x="4967" y="2904"/>
                    <a:pt x="4847" y="2807"/>
                  </a:cubicBezTo>
                  <a:cubicBezTo>
                    <a:pt x="4700" y="2694"/>
                    <a:pt x="4530" y="2597"/>
                    <a:pt x="4347" y="2518"/>
                  </a:cubicBezTo>
                  <a:cubicBezTo>
                    <a:pt x="4149" y="2437"/>
                    <a:pt x="3932" y="2381"/>
                    <a:pt x="3699" y="2347"/>
                  </a:cubicBezTo>
                  <a:cubicBezTo>
                    <a:pt x="3563" y="2329"/>
                    <a:pt x="3415" y="2324"/>
                    <a:pt x="3279" y="2324"/>
                  </a:cubicBezTo>
                  <a:cubicBezTo>
                    <a:pt x="3114" y="2324"/>
                    <a:pt x="2943" y="2335"/>
                    <a:pt x="2773" y="2353"/>
                  </a:cubicBezTo>
                  <a:cubicBezTo>
                    <a:pt x="2421" y="2403"/>
                    <a:pt x="2075" y="2500"/>
                    <a:pt x="1745" y="2642"/>
                  </a:cubicBezTo>
                  <a:cubicBezTo>
                    <a:pt x="1472" y="2762"/>
                    <a:pt x="1217" y="2909"/>
                    <a:pt x="995" y="3074"/>
                  </a:cubicBezTo>
                  <a:cubicBezTo>
                    <a:pt x="808" y="3221"/>
                    <a:pt x="648" y="3381"/>
                    <a:pt x="517" y="3540"/>
                  </a:cubicBezTo>
                  <a:cubicBezTo>
                    <a:pt x="392" y="3711"/>
                    <a:pt x="290" y="3887"/>
                    <a:pt x="205" y="4074"/>
                  </a:cubicBezTo>
                  <a:cubicBezTo>
                    <a:pt x="119" y="4278"/>
                    <a:pt x="63" y="4488"/>
                    <a:pt x="29" y="4711"/>
                  </a:cubicBezTo>
                  <a:cubicBezTo>
                    <a:pt x="1" y="4949"/>
                    <a:pt x="1" y="5193"/>
                    <a:pt x="35" y="5432"/>
                  </a:cubicBezTo>
                  <a:cubicBezTo>
                    <a:pt x="69" y="5694"/>
                    <a:pt x="142" y="5954"/>
                    <a:pt x="245" y="6211"/>
                  </a:cubicBezTo>
                  <a:cubicBezTo>
                    <a:pt x="365" y="6483"/>
                    <a:pt x="512" y="6738"/>
                    <a:pt x="693" y="6977"/>
                  </a:cubicBezTo>
                  <a:cubicBezTo>
                    <a:pt x="864" y="7194"/>
                    <a:pt x="1063" y="7393"/>
                    <a:pt x="1278" y="7564"/>
                  </a:cubicBezTo>
                  <a:cubicBezTo>
                    <a:pt x="1477" y="7711"/>
                    <a:pt x="1682" y="7836"/>
                    <a:pt x="1899" y="7926"/>
                  </a:cubicBezTo>
                  <a:cubicBezTo>
                    <a:pt x="2103" y="8012"/>
                    <a:pt x="2313" y="8068"/>
                    <a:pt x="2523" y="8097"/>
                  </a:cubicBezTo>
                  <a:cubicBezTo>
                    <a:pt x="2626" y="8109"/>
                    <a:pt x="2723" y="8115"/>
                    <a:pt x="2813" y="8115"/>
                  </a:cubicBezTo>
                  <a:cubicBezTo>
                    <a:pt x="2915" y="8115"/>
                    <a:pt x="3012" y="8109"/>
                    <a:pt x="3109" y="8097"/>
                  </a:cubicBezTo>
                  <a:cubicBezTo>
                    <a:pt x="3313" y="8068"/>
                    <a:pt x="3518" y="8012"/>
                    <a:pt x="3717" y="7932"/>
                  </a:cubicBezTo>
                  <a:cubicBezTo>
                    <a:pt x="3801" y="7892"/>
                    <a:pt x="3893" y="7847"/>
                    <a:pt x="3984" y="7795"/>
                  </a:cubicBezTo>
                  <a:lnTo>
                    <a:pt x="3989" y="7795"/>
                  </a:lnTo>
                  <a:cubicBezTo>
                    <a:pt x="3989" y="7619"/>
                    <a:pt x="3995" y="7444"/>
                    <a:pt x="4018" y="7279"/>
                  </a:cubicBezTo>
                  <a:cubicBezTo>
                    <a:pt x="4024" y="7244"/>
                    <a:pt x="4029" y="7223"/>
                    <a:pt x="4052" y="7199"/>
                  </a:cubicBezTo>
                  <a:cubicBezTo>
                    <a:pt x="4074" y="7176"/>
                    <a:pt x="4103" y="7165"/>
                    <a:pt x="4131" y="7165"/>
                  </a:cubicBezTo>
                  <a:cubicBezTo>
                    <a:pt x="4160" y="7165"/>
                    <a:pt x="4189" y="7176"/>
                    <a:pt x="4210" y="7199"/>
                  </a:cubicBezTo>
                  <a:cubicBezTo>
                    <a:pt x="4228" y="7216"/>
                    <a:pt x="4245" y="7250"/>
                    <a:pt x="4239" y="7273"/>
                  </a:cubicBezTo>
                  <a:cubicBezTo>
                    <a:pt x="4210" y="7517"/>
                    <a:pt x="4205" y="7761"/>
                    <a:pt x="4239" y="7995"/>
                  </a:cubicBezTo>
                  <a:cubicBezTo>
                    <a:pt x="4268" y="8194"/>
                    <a:pt x="4320" y="8393"/>
                    <a:pt x="4399" y="8580"/>
                  </a:cubicBezTo>
                  <a:cubicBezTo>
                    <a:pt x="4478" y="8773"/>
                    <a:pt x="4585" y="8955"/>
                    <a:pt x="4716" y="9125"/>
                  </a:cubicBezTo>
                  <a:cubicBezTo>
                    <a:pt x="4858" y="9302"/>
                    <a:pt x="5018" y="9466"/>
                    <a:pt x="5199" y="9602"/>
                  </a:cubicBezTo>
                  <a:cubicBezTo>
                    <a:pt x="5416" y="9767"/>
                    <a:pt x="5655" y="9909"/>
                    <a:pt x="5910" y="10018"/>
                  </a:cubicBezTo>
                  <a:cubicBezTo>
                    <a:pt x="6206" y="10142"/>
                    <a:pt x="6518" y="10228"/>
                    <a:pt x="6836" y="10273"/>
                  </a:cubicBezTo>
                  <a:cubicBezTo>
                    <a:pt x="7001" y="10291"/>
                    <a:pt x="7160" y="10302"/>
                    <a:pt x="7325" y="10302"/>
                  </a:cubicBezTo>
                  <a:cubicBezTo>
                    <a:pt x="7473" y="10302"/>
                    <a:pt x="7627" y="10297"/>
                    <a:pt x="7779" y="10273"/>
                  </a:cubicBezTo>
                  <a:cubicBezTo>
                    <a:pt x="8063" y="10234"/>
                    <a:pt x="8343" y="10160"/>
                    <a:pt x="8598" y="10058"/>
                  </a:cubicBezTo>
                  <a:cubicBezTo>
                    <a:pt x="8820" y="9961"/>
                    <a:pt x="9030" y="9841"/>
                    <a:pt x="9217" y="9694"/>
                  </a:cubicBezTo>
                  <a:cubicBezTo>
                    <a:pt x="9387" y="9568"/>
                    <a:pt x="9524" y="9432"/>
                    <a:pt x="9638" y="9290"/>
                  </a:cubicBezTo>
                  <a:cubicBezTo>
                    <a:pt x="9723" y="9171"/>
                    <a:pt x="9809" y="9041"/>
                    <a:pt x="9882" y="8904"/>
                  </a:cubicBezTo>
                  <a:cubicBezTo>
                    <a:pt x="9916" y="8836"/>
                    <a:pt x="9950" y="8773"/>
                    <a:pt x="9985" y="8705"/>
                  </a:cubicBezTo>
                  <a:cubicBezTo>
                    <a:pt x="10006" y="8648"/>
                    <a:pt x="10035" y="8592"/>
                    <a:pt x="10064" y="8535"/>
                  </a:cubicBezTo>
                  <a:cubicBezTo>
                    <a:pt x="10069" y="8477"/>
                    <a:pt x="10109" y="8421"/>
                    <a:pt x="10166" y="8409"/>
                  </a:cubicBezTo>
                  <a:cubicBezTo>
                    <a:pt x="10184" y="8404"/>
                    <a:pt x="10195" y="8404"/>
                    <a:pt x="10205" y="8404"/>
                  </a:cubicBezTo>
                  <a:cubicBezTo>
                    <a:pt x="10263" y="8404"/>
                    <a:pt x="10313" y="8443"/>
                    <a:pt x="10336" y="8506"/>
                  </a:cubicBezTo>
                  <a:cubicBezTo>
                    <a:pt x="10354" y="8563"/>
                    <a:pt x="10376" y="8620"/>
                    <a:pt x="10399" y="8676"/>
                  </a:cubicBezTo>
                  <a:cubicBezTo>
                    <a:pt x="10478" y="8852"/>
                    <a:pt x="10575" y="9017"/>
                    <a:pt x="10695" y="9177"/>
                  </a:cubicBezTo>
                  <a:cubicBezTo>
                    <a:pt x="10825" y="9347"/>
                    <a:pt x="10984" y="9507"/>
                    <a:pt x="11166" y="9649"/>
                  </a:cubicBezTo>
                  <a:cubicBezTo>
                    <a:pt x="11393" y="9825"/>
                    <a:pt x="11650" y="9972"/>
                    <a:pt x="11933" y="10097"/>
                  </a:cubicBezTo>
                  <a:cubicBezTo>
                    <a:pt x="12297" y="10245"/>
                    <a:pt x="12689" y="10352"/>
                    <a:pt x="13103" y="10415"/>
                  </a:cubicBezTo>
                  <a:cubicBezTo>
                    <a:pt x="13320" y="10444"/>
                    <a:pt x="13536" y="10455"/>
                    <a:pt x="13751" y="10455"/>
                  </a:cubicBezTo>
                  <a:cubicBezTo>
                    <a:pt x="13950" y="10455"/>
                    <a:pt x="14160" y="10444"/>
                    <a:pt x="14365" y="10421"/>
                  </a:cubicBezTo>
                  <a:lnTo>
                    <a:pt x="14383" y="10415"/>
                  </a:lnTo>
                  <a:cubicBezTo>
                    <a:pt x="14831" y="10352"/>
                    <a:pt x="15269" y="10234"/>
                    <a:pt x="15678" y="10063"/>
                  </a:cubicBezTo>
                  <a:cubicBezTo>
                    <a:pt x="16053" y="9904"/>
                    <a:pt x="16400" y="9699"/>
                    <a:pt x="16712" y="9461"/>
                  </a:cubicBezTo>
                  <a:cubicBezTo>
                    <a:pt x="16968" y="9256"/>
                    <a:pt x="17195" y="9030"/>
                    <a:pt x="17388" y="8791"/>
                  </a:cubicBezTo>
                  <a:cubicBezTo>
                    <a:pt x="17582" y="8535"/>
                    <a:pt x="17740" y="8262"/>
                    <a:pt x="17866" y="7978"/>
                  </a:cubicBezTo>
                  <a:cubicBezTo>
                    <a:pt x="17894" y="7898"/>
                    <a:pt x="17923" y="7824"/>
                    <a:pt x="17945" y="7756"/>
                  </a:cubicBezTo>
                  <a:cubicBezTo>
                    <a:pt x="17957" y="7716"/>
                    <a:pt x="17968" y="7677"/>
                    <a:pt x="17979" y="7637"/>
                  </a:cubicBezTo>
                  <a:cubicBezTo>
                    <a:pt x="17997" y="7580"/>
                    <a:pt x="18013" y="7517"/>
                    <a:pt x="18036" y="7454"/>
                  </a:cubicBezTo>
                  <a:cubicBezTo>
                    <a:pt x="18059" y="7399"/>
                    <a:pt x="18104" y="7364"/>
                    <a:pt x="18162" y="7364"/>
                  </a:cubicBezTo>
                  <a:lnTo>
                    <a:pt x="18196" y="7364"/>
                  </a:lnTo>
                  <a:cubicBezTo>
                    <a:pt x="18230" y="7375"/>
                    <a:pt x="18257" y="7399"/>
                    <a:pt x="18269" y="7427"/>
                  </a:cubicBezTo>
                  <a:cubicBezTo>
                    <a:pt x="18291" y="7461"/>
                    <a:pt x="18291" y="7489"/>
                    <a:pt x="18286" y="7523"/>
                  </a:cubicBezTo>
                  <a:cubicBezTo>
                    <a:pt x="18269" y="7643"/>
                    <a:pt x="18235" y="7761"/>
                    <a:pt x="18189" y="7892"/>
                  </a:cubicBezTo>
                  <a:lnTo>
                    <a:pt x="18264" y="7926"/>
                  </a:lnTo>
                  <a:cubicBezTo>
                    <a:pt x="18298" y="7939"/>
                    <a:pt x="18320" y="7949"/>
                    <a:pt x="18343" y="7955"/>
                  </a:cubicBezTo>
                  <a:cubicBezTo>
                    <a:pt x="18417" y="7984"/>
                    <a:pt x="18479" y="8007"/>
                    <a:pt x="18542" y="8023"/>
                  </a:cubicBezTo>
                  <a:cubicBezTo>
                    <a:pt x="18678" y="8063"/>
                    <a:pt x="18820" y="8091"/>
                    <a:pt x="18957" y="8115"/>
                  </a:cubicBezTo>
                  <a:cubicBezTo>
                    <a:pt x="19088" y="8131"/>
                    <a:pt x="19219" y="8136"/>
                    <a:pt x="19355" y="8136"/>
                  </a:cubicBezTo>
                  <a:cubicBezTo>
                    <a:pt x="19508" y="8136"/>
                    <a:pt x="19662" y="8125"/>
                    <a:pt x="19814" y="8109"/>
                  </a:cubicBezTo>
                  <a:cubicBezTo>
                    <a:pt x="20132" y="8057"/>
                    <a:pt x="20451" y="7973"/>
                    <a:pt x="20746" y="7847"/>
                  </a:cubicBezTo>
                  <a:cubicBezTo>
                    <a:pt x="21008" y="7734"/>
                    <a:pt x="21252" y="7598"/>
                    <a:pt x="21456" y="7438"/>
                  </a:cubicBezTo>
                  <a:cubicBezTo>
                    <a:pt x="21627" y="7302"/>
                    <a:pt x="21776" y="7154"/>
                    <a:pt x="21900" y="6995"/>
                  </a:cubicBezTo>
                  <a:cubicBezTo>
                    <a:pt x="22007" y="6853"/>
                    <a:pt x="22099" y="6704"/>
                    <a:pt x="22167" y="6546"/>
                  </a:cubicBezTo>
                  <a:cubicBezTo>
                    <a:pt x="22241" y="6381"/>
                    <a:pt x="22287" y="6205"/>
                    <a:pt x="22314" y="6029"/>
                  </a:cubicBezTo>
                  <a:cubicBezTo>
                    <a:pt x="22332" y="5841"/>
                    <a:pt x="22332" y="5665"/>
                    <a:pt x="22309" y="5484"/>
                  </a:cubicBezTo>
                  <a:cubicBezTo>
                    <a:pt x="22280" y="5267"/>
                    <a:pt x="22224" y="5057"/>
                    <a:pt x="22138" y="4852"/>
                  </a:cubicBezTo>
                  <a:cubicBezTo>
                    <a:pt x="22041" y="4625"/>
                    <a:pt x="21917" y="4415"/>
                    <a:pt x="21763" y="4210"/>
                  </a:cubicBezTo>
                  <a:cubicBezTo>
                    <a:pt x="21605" y="4011"/>
                    <a:pt x="21422" y="3830"/>
                    <a:pt x="21223" y="3670"/>
                  </a:cubicBezTo>
                  <a:cubicBezTo>
                    <a:pt x="21036" y="3528"/>
                    <a:pt x="20837" y="3415"/>
                    <a:pt x="20633" y="3324"/>
                  </a:cubicBezTo>
                  <a:lnTo>
                    <a:pt x="20616" y="3324"/>
                  </a:lnTo>
                  <a:lnTo>
                    <a:pt x="20622" y="3318"/>
                  </a:lnTo>
                  <a:cubicBezTo>
                    <a:pt x="20423" y="3239"/>
                    <a:pt x="20218" y="3182"/>
                    <a:pt x="20008" y="3148"/>
                  </a:cubicBezTo>
                  <a:lnTo>
                    <a:pt x="19990" y="3148"/>
                  </a:lnTo>
                  <a:cubicBezTo>
                    <a:pt x="19900" y="3137"/>
                    <a:pt x="19804" y="3131"/>
                    <a:pt x="19712" y="3131"/>
                  </a:cubicBezTo>
                  <a:cubicBezTo>
                    <a:pt x="19621" y="3131"/>
                    <a:pt x="19525" y="3137"/>
                    <a:pt x="19439" y="3148"/>
                  </a:cubicBezTo>
                  <a:cubicBezTo>
                    <a:pt x="19235" y="3176"/>
                    <a:pt x="19041" y="3227"/>
                    <a:pt x="18854" y="3307"/>
                  </a:cubicBezTo>
                  <a:cubicBezTo>
                    <a:pt x="18797" y="3329"/>
                    <a:pt x="18741" y="3358"/>
                    <a:pt x="18689" y="3381"/>
                  </a:cubicBezTo>
                  <a:cubicBezTo>
                    <a:pt x="18689" y="3438"/>
                    <a:pt x="18684" y="3489"/>
                    <a:pt x="18684" y="3540"/>
                  </a:cubicBezTo>
                  <a:cubicBezTo>
                    <a:pt x="18678" y="3602"/>
                    <a:pt x="18666" y="3665"/>
                    <a:pt x="18655" y="3722"/>
                  </a:cubicBezTo>
                  <a:lnTo>
                    <a:pt x="18650" y="3779"/>
                  </a:lnTo>
                  <a:cubicBezTo>
                    <a:pt x="18644" y="3806"/>
                    <a:pt x="18616" y="3841"/>
                    <a:pt x="18593" y="3853"/>
                  </a:cubicBezTo>
                  <a:cubicBezTo>
                    <a:pt x="18571" y="3864"/>
                    <a:pt x="18548" y="3869"/>
                    <a:pt x="18524" y="3869"/>
                  </a:cubicBezTo>
                  <a:lnTo>
                    <a:pt x="18490" y="3869"/>
                  </a:lnTo>
                  <a:cubicBezTo>
                    <a:pt x="18440" y="3853"/>
                    <a:pt x="18400" y="3801"/>
                    <a:pt x="18400" y="3745"/>
                  </a:cubicBezTo>
                  <a:cubicBezTo>
                    <a:pt x="18400" y="3670"/>
                    <a:pt x="18388" y="3591"/>
                    <a:pt x="18377" y="3506"/>
                  </a:cubicBezTo>
                  <a:lnTo>
                    <a:pt x="18377" y="3489"/>
                  </a:lnTo>
                  <a:cubicBezTo>
                    <a:pt x="18359" y="3392"/>
                    <a:pt x="18343" y="3273"/>
                    <a:pt x="18314" y="3159"/>
                  </a:cubicBezTo>
                  <a:cubicBezTo>
                    <a:pt x="18286" y="3056"/>
                    <a:pt x="18252" y="2954"/>
                    <a:pt x="18212" y="2859"/>
                  </a:cubicBezTo>
                  <a:cubicBezTo>
                    <a:pt x="18144" y="2699"/>
                    <a:pt x="18053" y="2552"/>
                    <a:pt x="17957" y="2415"/>
                  </a:cubicBezTo>
                  <a:cubicBezTo>
                    <a:pt x="17848" y="2284"/>
                    <a:pt x="17729" y="2164"/>
                    <a:pt x="17587" y="2051"/>
                  </a:cubicBezTo>
                  <a:cubicBezTo>
                    <a:pt x="17405" y="1915"/>
                    <a:pt x="17200" y="1795"/>
                    <a:pt x="16974" y="1699"/>
                  </a:cubicBezTo>
                  <a:cubicBezTo>
                    <a:pt x="16667" y="1569"/>
                    <a:pt x="16321" y="1477"/>
                    <a:pt x="15956" y="1432"/>
                  </a:cubicBezTo>
                  <a:cubicBezTo>
                    <a:pt x="15752" y="1403"/>
                    <a:pt x="15542" y="1393"/>
                    <a:pt x="15337" y="1393"/>
                  </a:cubicBezTo>
                  <a:cubicBezTo>
                    <a:pt x="15127" y="1393"/>
                    <a:pt x="14916" y="1403"/>
                    <a:pt x="14711" y="1432"/>
                  </a:cubicBezTo>
                  <a:cubicBezTo>
                    <a:pt x="14354" y="1477"/>
                    <a:pt x="14024" y="1569"/>
                    <a:pt x="13729" y="1687"/>
                  </a:cubicBezTo>
                  <a:cubicBezTo>
                    <a:pt x="13706" y="1699"/>
                    <a:pt x="13683" y="1705"/>
                    <a:pt x="13661" y="1716"/>
                  </a:cubicBezTo>
                  <a:cubicBezTo>
                    <a:pt x="13667" y="1761"/>
                    <a:pt x="13672" y="1802"/>
                    <a:pt x="13678" y="1841"/>
                  </a:cubicBezTo>
                  <a:cubicBezTo>
                    <a:pt x="13689" y="1886"/>
                    <a:pt x="13689" y="1920"/>
                    <a:pt x="13667" y="1954"/>
                  </a:cubicBezTo>
                  <a:cubicBezTo>
                    <a:pt x="13649" y="1983"/>
                    <a:pt x="13620" y="2012"/>
                    <a:pt x="13586" y="2017"/>
                  </a:cubicBezTo>
                  <a:cubicBezTo>
                    <a:pt x="13570" y="2023"/>
                    <a:pt x="13559" y="2023"/>
                    <a:pt x="13547" y="2023"/>
                  </a:cubicBezTo>
                  <a:cubicBezTo>
                    <a:pt x="13507" y="2023"/>
                    <a:pt x="13450" y="1999"/>
                    <a:pt x="13428" y="1954"/>
                  </a:cubicBezTo>
                  <a:cubicBezTo>
                    <a:pt x="13410" y="1909"/>
                    <a:pt x="13394" y="1863"/>
                    <a:pt x="13371" y="1818"/>
                  </a:cubicBezTo>
                  <a:lnTo>
                    <a:pt x="13365" y="1802"/>
                  </a:lnTo>
                  <a:cubicBezTo>
                    <a:pt x="13360" y="1784"/>
                    <a:pt x="13354" y="1768"/>
                    <a:pt x="13348" y="1744"/>
                  </a:cubicBezTo>
                  <a:cubicBezTo>
                    <a:pt x="13245" y="1517"/>
                    <a:pt x="13138" y="1324"/>
                    <a:pt x="13013" y="1159"/>
                  </a:cubicBezTo>
                  <a:cubicBezTo>
                    <a:pt x="12888" y="1005"/>
                    <a:pt x="12746" y="863"/>
                    <a:pt x="12587" y="733"/>
                  </a:cubicBezTo>
                  <a:cubicBezTo>
                    <a:pt x="12371" y="574"/>
                    <a:pt x="12132" y="431"/>
                    <a:pt x="11871" y="318"/>
                  </a:cubicBezTo>
                  <a:cubicBezTo>
                    <a:pt x="11547" y="187"/>
                    <a:pt x="11200" y="90"/>
                    <a:pt x="10831" y="34"/>
                  </a:cubicBezTo>
                  <a:cubicBezTo>
                    <a:pt x="10643" y="11"/>
                    <a:pt x="10444" y="0"/>
                    <a:pt x="10234" y="0"/>
                  </a:cubicBezTo>
                  <a:close/>
                </a:path>
              </a:pathLst>
            </a:custGeom>
            <a:solidFill>
              <a:srgbClr val="FEFEFE"/>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3" name="Google Shape;3974;p50"/>
            <p:cNvSpPr>
              <a:spLocks noChangeArrowheads="1"/>
            </p:cNvSpPr>
            <p:nvPr/>
          </p:nvSpPr>
          <p:spPr bwMode="auto">
            <a:xfrm rot="-789794">
              <a:off x="7729547" y="579048"/>
              <a:ext cx="1054772" cy="207868"/>
            </a:xfrm>
            <a:custGeom>
              <a:avLst/>
              <a:gdLst>
                <a:gd name="T0" fmla="*/ 0 w 21941"/>
                <a:gd name="T1" fmla="*/ 0 h 4324"/>
                <a:gd name="T2" fmla="*/ 21941 w 21941"/>
                <a:gd name="T3" fmla="*/ 4324 h 4324"/>
              </a:gdLst>
              <a:ahLst/>
              <a:cxnLst/>
              <a:rect l="T0" t="T1" r="T2" b="T3"/>
              <a:pathLst>
                <a:path w="21941" h="4324" extrusionOk="0">
                  <a:moveTo>
                    <a:pt x="21843" y="0"/>
                  </a:moveTo>
                  <a:cubicBezTo>
                    <a:pt x="21826" y="45"/>
                    <a:pt x="21809" y="96"/>
                    <a:pt x="21786" y="142"/>
                  </a:cubicBezTo>
                  <a:cubicBezTo>
                    <a:pt x="21718" y="300"/>
                    <a:pt x="21626" y="449"/>
                    <a:pt x="21519" y="591"/>
                  </a:cubicBezTo>
                  <a:cubicBezTo>
                    <a:pt x="21395" y="750"/>
                    <a:pt x="21246" y="898"/>
                    <a:pt x="21075" y="1034"/>
                  </a:cubicBezTo>
                  <a:cubicBezTo>
                    <a:pt x="20871" y="1194"/>
                    <a:pt x="20627" y="1330"/>
                    <a:pt x="20365" y="1443"/>
                  </a:cubicBezTo>
                  <a:cubicBezTo>
                    <a:pt x="20070" y="1569"/>
                    <a:pt x="19751" y="1653"/>
                    <a:pt x="19433" y="1705"/>
                  </a:cubicBezTo>
                  <a:cubicBezTo>
                    <a:pt x="19281" y="1721"/>
                    <a:pt x="19127" y="1732"/>
                    <a:pt x="18974" y="1732"/>
                  </a:cubicBezTo>
                  <a:cubicBezTo>
                    <a:pt x="18838" y="1732"/>
                    <a:pt x="18707" y="1727"/>
                    <a:pt x="18576" y="1711"/>
                  </a:cubicBezTo>
                  <a:cubicBezTo>
                    <a:pt x="18439" y="1687"/>
                    <a:pt x="18297" y="1659"/>
                    <a:pt x="18161" y="1619"/>
                  </a:cubicBezTo>
                  <a:cubicBezTo>
                    <a:pt x="18098" y="1603"/>
                    <a:pt x="18036" y="1580"/>
                    <a:pt x="17962" y="1551"/>
                  </a:cubicBezTo>
                  <a:cubicBezTo>
                    <a:pt x="17939" y="1545"/>
                    <a:pt x="17917" y="1535"/>
                    <a:pt x="17883" y="1522"/>
                  </a:cubicBezTo>
                  <a:lnTo>
                    <a:pt x="17808" y="1488"/>
                  </a:lnTo>
                  <a:cubicBezTo>
                    <a:pt x="17854" y="1357"/>
                    <a:pt x="17888" y="1239"/>
                    <a:pt x="17905" y="1119"/>
                  </a:cubicBezTo>
                  <a:cubicBezTo>
                    <a:pt x="17910" y="1085"/>
                    <a:pt x="17910" y="1057"/>
                    <a:pt x="17888" y="1023"/>
                  </a:cubicBezTo>
                  <a:cubicBezTo>
                    <a:pt x="17876" y="995"/>
                    <a:pt x="17849" y="971"/>
                    <a:pt x="17815" y="960"/>
                  </a:cubicBezTo>
                  <a:lnTo>
                    <a:pt x="17781" y="960"/>
                  </a:lnTo>
                  <a:cubicBezTo>
                    <a:pt x="17723" y="960"/>
                    <a:pt x="17678" y="995"/>
                    <a:pt x="17655" y="1050"/>
                  </a:cubicBezTo>
                  <a:cubicBezTo>
                    <a:pt x="17632" y="1113"/>
                    <a:pt x="17616" y="1176"/>
                    <a:pt x="17598" y="1233"/>
                  </a:cubicBezTo>
                  <a:cubicBezTo>
                    <a:pt x="17587" y="1273"/>
                    <a:pt x="17576" y="1312"/>
                    <a:pt x="17564" y="1352"/>
                  </a:cubicBezTo>
                  <a:cubicBezTo>
                    <a:pt x="17542" y="1420"/>
                    <a:pt x="17513" y="1494"/>
                    <a:pt x="17485" y="1574"/>
                  </a:cubicBezTo>
                  <a:cubicBezTo>
                    <a:pt x="17359" y="1858"/>
                    <a:pt x="17201" y="2131"/>
                    <a:pt x="17007" y="2387"/>
                  </a:cubicBezTo>
                  <a:cubicBezTo>
                    <a:pt x="16814" y="2626"/>
                    <a:pt x="16587" y="2852"/>
                    <a:pt x="16331" y="3057"/>
                  </a:cubicBezTo>
                  <a:cubicBezTo>
                    <a:pt x="16019" y="3295"/>
                    <a:pt x="15672" y="3500"/>
                    <a:pt x="15297" y="3659"/>
                  </a:cubicBezTo>
                  <a:cubicBezTo>
                    <a:pt x="14888" y="3830"/>
                    <a:pt x="14450" y="3948"/>
                    <a:pt x="14002" y="4011"/>
                  </a:cubicBezTo>
                  <a:lnTo>
                    <a:pt x="13984" y="4017"/>
                  </a:lnTo>
                  <a:cubicBezTo>
                    <a:pt x="13779" y="4040"/>
                    <a:pt x="13569" y="4051"/>
                    <a:pt x="13370" y="4051"/>
                  </a:cubicBezTo>
                  <a:cubicBezTo>
                    <a:pt x="13155" y="4051"/>
                    <a:pt x="12939" y="4040"/>
                    <a:pt x="12722" y="4011"/>
                  </a:cubicBezTo>
                  <a:cubicBezTo>
                    <a:pt x="12308" y="3948"/>
                    <a:pt x="11916" y="3841"/>
                    <a:pt x="11552" y="3693"/>
                  </a:cubicBezTo>
                  <a:cubicBezTo>
                    <a:pt x="11269" y="3568"/>
                    <a:pt x="11012" y="3421"/>
                    <a:pt x="10785" y="3245"/>
                  </a:cubicBezTo>
                  <a:cubicBezTo>
                    <a:pt x="10603" y="3103"/>
                    <a:pt x="10444" y="2943"/>
                    <a:pt x="10314" y="2773"/>
                  </a:cubicBezTo>
                  <a:cubicBezTo>
                    <a:pt x="10194" y="2613"/>
                    <a:pt x="10097" y="2448"/>
                    <a:pt x="10018" y="2272"/>
                  </a:cubicBezTo>
                  <a:cubicBezTo>
                    <a:pt x="9995" y="2216"/>
                    <a:pt x="9973" y="2159"/>
                    <a:pt x="9955" y="2102"/>
                  </a:cubicBezTo>
                  <a:cubicBezTo>
                    <a:pt x="9932" y="2039"/>
                    <a:pt x="9882" y="2000"/>
                    <a:pt x="9824" y="2000"/>
                  </a:cubicBezTo>
                  <a:cubicBezTo>
                    <a:pt x="9814" y="2000"/>
                    <a:pt x="9803" y="2000"/>
                    <a:pt x="9785" y="2005"/>
                  </a:cubicBezTo>
                  <a:cubicBezTo>
                    <a:pt x="9728" y="2017"/>
                    <a:pt x="9688" y="2073"/>
                    <a:pt x="9683" y="2131"/>
                  </a:cubicBezTo>
                  <a:cubicBezTo>
                    <a:pt x="9654" y="2188"/>
                    <a:pt x="9625" y="2244"/>
                    <a:pt x="9604" y="2301"/>
                  </a:cubicBezTo>
                  <a:cubicBezTo>
                    <a:pt x="9569" y="2369"/>
                    <a:pt x="9535" y="2432"/>
                    <a:pt x="9501" y="2500"/>
                  </a:cubicBezTo>
                  <a:cubicBezTo>
                    <a:pt x="9428" y="2637"/>
                    <a:pt x="9342" y="2767"/>
                    <a:pt x="9257" y="2886"/>
                  </a:cubicBezTo>
                  <a:cubicBezTo>
                    <a:pt x="9143" y="3028"/>
                    <a:pt x="9006" y="3164"/>
                    <a:pt x="8836" y="3290"/>
                  </a:cubicBezTo>
                  <a:cubicBezTo>
                    <a:pt x="8649" y="3437"/>
                    <a:pt x="8439" y="3557"/>
                    <a:pt x="8217" y="3654"/>
                  </a:cubicBezTo>
                  <a:cubicBezTo>
                    <a:pt x="7962" y="3756"/>
                    <a:pt x="7682" y="3830"/>
                    <a:pt x="7398" y="3869"/>
                  </a:cubicBezTo>
                  <a:cubicBezTo>
                    <a:pt x="7246" y="3893"/>
                    <a:pt x="7092" y="3898"/>
                    <a:pt x="6944" y="3898"/>
                  </a:cubicBezTo>
                  <a:cubicBezTo>
                    <a:pt x="6779" y="3898"/>
                    <a:pt x="6620" y="3887"/>
                    <a:pt x="6455" y="3869"/>
                  </a:cubicBezTo>
                  <a:cubicBezTo>
                    <a:pt x="6137" y="3824"/>
                    <a:pt x="5825" y="3738"/>
                    <a:pt x="5529" y="3614"/>
                  </a:cubicBezTo>
                  <a:cubicBezTo>
                    <a:pt x="5274" y="3505"/>
                    <a:pt x="5035" y="3363"/>
                    <a:pt x="4818" y="3198"/>
                  </a:cubicBezTo>
                  <a:cubicBezTo>
                    <a:pt x="4637" y="3062"/>
                    <a:pt x="4477" y="2898"/>
                    <a:pt x="4335" y="2721"/>
                  </a:cubicBezTo>
                  <a:cubicBezTo>
                    <a:pt x="4204" y="2551"/>
                    <a:pt x="4097" y="2369"/>
                    <a:pt x="4018" y="2176"/>
                  </a:cubicBezTo>
                  <a:cubicBezTo>
                    <a:pt x="3939" y="1989"/>
                    <a:pt x="3887" y="1790"/>
                    <a:pt x="3858" y="1591"/>
                  </a:cubicBezTo>
                  <a:cubicBezTo>
                    <a:pt x="3829" y="1375"/>
                    <a:pt x="3829" y="1153"/>
                    <a:pt x="3853" y="932"/>
                  </a:cubicBezTo>
                  <a:cubicBezTo>
                    <a:pt x="3819" y="943"/>
                    <a:pt x="3784" y="960"/>
                    <a:pt x="3750" y="971"/>
                  </a:cubicBezTo>
                  <a:cubicBezTo>
                    <a:pt x="3705" y="989"/>
                    <a:pt x="3666" y="1005"/>
                    <a:pt x="3619" y="1023"/>
                  </a:cubicBezTo>
                  <a:cubicBezTo>
                    <a:pt x="3608" y="1147"/>
                    <a:pt x="3608" y="1267"/>
                    <a:pt x="3608" y="1391"/>
                  </a:cubicBezTo>
                  <a:lnTo>
                    <a:pt x="3603" y="1391"/>
                  </a:lnTo>
                  <a:cubicBezTo>
                    <a:pt x="3512" y="1443"/>
                    <a:pt x="3420" y="1488"/>
                    <a:pt x="3336" y="1528"/>
                  </a:cubicBezTo>
                  <a:cubicBezTo>
                    <a:pt x="3137" y="1608"/>
                    <a:pt x="2932" y="1664"/>
                    <a:pt x="2728" y="1693"/>
                  </a:cubicBezTo>
                  <a:cubicBezTo>
                    <a:pt x="2631" y="1705"/>
                    <a:pt x="2534" y="1711"/>
                    <a:pt x="2432" y="1711"/>
                  </a:cubicBezTo>
                  <a:cubicBezTo>
                    <a:pt x="2342" y="1711"/>
                    <a:pt x="2245" y="1705"/>
                    <a:pt x="2142" y="1693"/>
                  </a:cubicBezTo>
                  <a:cubicBezTo>
                    <a:pt x="1932" y="1664"/>
                    <a:pt x="1722" y="1608"/>
                    <a:pt x="1518" y="1522"/>
                  </a:cubicBezTo>
                  <a:cubicBezTo>
                    <a:pt x="1301" y="1432"/>
                    <a:pt x="1096" y="1307"/>
                    <a:pt x="897" y="1160"/>
                  </a:cubicBezTo>
                  <a:cubicBezTo>
                    <a:pt x="682" y="989"/>
                    <a:pt x="483" y="790"/>
                    <a:pt x="312" y="573"/>
                  </a:cubicBezTo>
                  <a:cubicBezTo>
                    <a:pt x="239" y="478"/>
                    <a:pt x="170" y="375"/>
                    <a:pt x="108" y="273"/>
                  </a:cubicBezTo>
                  <a:cubicBezTo>
                    <a:pt x="74" y="324"/>
                    <a:pt x="34" y="369"/>
                    <a:pt x="0" y="415"/>
                  </a:cubicBezTo>
                  <a:cubicBezTo>
                    <a:pt x="244" y="761"/>
                    <a:pt x="500" y="1040"/>
                    <a:pt x="784" y="1262"/>
                  </a:cubicBezTo>
                  <a:cubicBezTo>
                    <a:pt x="994" y="1425"/>
                    <a:pt x="1216" y="1556"/>
                    <a:pt x="1443" y="1648"/>
                  </a:cubicBezTo>
                  <a:cubicBezTo>
                    <a:pt x="1676" y="1745"/>
                    <a:pt x="1927" y="1801"/>
                    <a:pt x="2182" y="1824"/>
                  </a:cubicBezTo>
                  <a:cubicBezTo>
                    <a:pt x="2250" y="1829"/>
                    <a:pt x="2324" y="1829"/>
                    <a:pt x="2397" y="1829"/>
                  </a:cubicBezTo>
                  <a:cubicBezTo>
                    <a:pt x="2819" y="1829"/>
                    <a:pt x="3268" y="1739"/>
                    <a:pt x="3727" y="1556"/>
                  </a:cubicBezTo>
                  <a:cubicBezTo>
                    <a:pt x="3756" y="1716"/>
                    <a:pt x="3795" y="1869"/>
                    <a:pt x="3842" y="2012"/>
                  </a:cubicBezTo>
                  <a:cubicBezTo>
                    <a:pt x="3898" y="2170"/>
                    <a:pt x="3973" y="2330"/>
                    <a:pt x="4068" y="2495"/>
                  </a:cubicBezTo>
                  <a:cubicBezTo>
                    <a:pt x="4228" y="2778"/>
                    <a:pt x="4443" y="3040"/>
                    <a:pt x="4716" y="3267"/>
                  </a:cubicBezTo>
                  <a:cubicBezTo>
                    <a:pt x="4967" y="3478"/>
                    <a:pt x="5261" y="3654"/>
                    <a:pt x="5597" y="3778"/>
                  </a:cubicBezTo>
                  <a:cubicBezTo>
                    <a:pt x="5751" y="3841"/>
                    <a:pt x="5921" y="3893"/>
                    <a:pt x="6114" y="3932"/>
                  </a:cubicBezTo>
                  <a:cubicBezTo>
                    <a:pt x="6291" y="3972"/>
                    <a:pt x="6461" y="4000"/>
                    <a:pt x="6625" y="4017"/>
                  </a:cubicBezTo>
                  <a:cubicBezTo>
                    <a:pt x="6796" y="4034"/>
                    <a:pt x="6973" y="4040"/>
                    <a:pt x="7137" y="4040"/>
                  </a:cubicBezTo>
                  <a:cubicBezTo>
                    <a:pt x="7267" y="4040"/>
                    <a:pt x="7404" y="4034"/>
                    <a:pt x="7529" y="4023"/>
                  </a:cubicBezTo>
                  <a:cubicBezTo>
                    <a:pt x="7608" y="4017"/>
                    <a:pt x="7671" y="3955"/>
                    <a:pt x="7682" y="3875"/>
                  </a:cubicBezTo>
                  <a:cubicBezTo>
                    <a:pt x="7773" y="3853"/>
                    <a:pt x="7870" y="3830"/>
                    <a:pt x="7967" y="3801"/>
                  </a:cubicBezTo>
                  <a:cubicBezTo>
                    <a:pt x="8183" y="3733"/>
                    <a:pt x="8398" y="3642"/>
                    <a:pt x="8620" y="3523"/>
                  </a:cubicBezTo>
                  <a:cubicBezTo>
                    <a:pt x="8898" y="3369"/>
                    <a:pt x="9155" y="3164"/>
                    <a:pt x="9387" y="2920"/>
                  </a:cubicBezTo>
                  <a:cubicBezTo>
                    <a:pt x="9557" y="2739"/>
                    <a:pt x="9706" y="2529"/>
                    <a:pt x="9830" y="2296"/>
                  </a:cubicBezTo>
                  <a:cubicBezTo>
                    <a:pt x="9853" y="2353"/>
                    <a:pt x="9882" y="2403"/>
                    <a:pt x="9910" y="2455"/>
                  </a:cubicBezTo>
                  <a:cubicBezTo>
                    <a:pt x="9961" y="2540"/>
                    <a:pt x="10024" y="2631"/>
                    <a:pt x="10103" y="2739"/>
                  </a:cubicBezTo>
                  <a:cubicBezTo>
                    <a:pt x="10223" y="2886"/>
                    <a:pt x="10365" y="3035"/>
                    <a:pt x="10535" y="3187"/>
                  </a:cubicBezTo>
                  <a:cubicBezTo>
                    <a:pt x="10791" y="3415"/>
                    <a:pt x="11104" y="3625"/>
                    <a:pt x="11461" y="3807"/>
                  </a:cubicBezTo>
                  <a:cubicBezTo>
                    <a:pt x="12114" y="4142"/>
                    <a:pt x="12871" y="4318"/>
                    <a:pt x="13648" y="4323"/>
                  </a:cubicBezTo>
                  <a:lnTo>
                    <a:pt x="13666" y="4323"/>
                  </a:lnTo>
                  <a:cubicBezTo>
                    <a:pt x="14023" y="4323"/>
                    <a:pt x="14393" y="4278"/>
                    <a:pt x="14757" y="4187"/>
                  </a:cubicBezTo>
                  <a:cubicBezTo>
                    <a:pt x="15114" y="4097"/>
                    <a:pt x="15473" y="3943"/>
                    <a:pt x="15825" y="3738"/>
                  </a:cubicBezTo>
                  <a:cubicBezTo>
                    <a:pt x="16115" y="3568"/>
                    <a:pt x="16399" y="3342"/>
                    <a:pt x="16666" y="3069"/>
                  </a:cubicBezTo>
                  <a:cubicBezTo>
                    <a:pt x="16882" y="2847"/>
                    <a:pt x="17086" y="2591"/>
                    <a:pt x="17314" y="2251"/>
                  </a:cubicBezTo>
                  <a:cubicBezTo>
                    <a:pt x="17467" y="2028"/>
                    <a:pt x="17616" y="1790"/>
                    <a:pt x="17752" y="1574"/>
                  </a:cubicBezTo>
                  <a:cubicBezTo>
                    <a:pt x="17802" y="1608"/>
                    <a:pt x="17865" y="1648"/>
                    <a:pt x="17933" y="1682"/>
                  </a:cubicBezTo>
                  <a:cubicBezTo>
                    <a:pt x="18064" y="1750"/>
                    <a:pt x="18206" y="1795"/>
                    <a:pt x="18326" y="1829"/>
                  </a:cubicBezTo>
                  <a:cubicBezTo>
                    <a:pt x="18531" y="1886"/>
                    <a:pt x="18752" y="1915"/>
                    <a:pt x="18990" y="1915"/>
                  </a:cubicBezTo>
                  <a:lnTo>
                    <a:pt x="19144" y="1915"/>
                  </a:lnTo>
                  <a:cubicBezTo>
                    <a:pt x="19672" y="1886"/>
                    <a:pt x="20223" y="1711"/>
                    <a:pt x="20740" y="1404"/>
                  </a:cubicBezTo>
                  <a:cubicBezTo>
                    <a:pt x="21280" y="1079"/>
                    <a:pt x="21689" y="648"/>
                    <a:pt x="21928" y="148"/>
                  </a:cubicBezTo>
                  <a:cubicBezTo>
                    <a:pt x="21940" y="124"/>
                    <a:pt x="21940" y="96"/>
                    <a:pt x="21928" y="74"/>
                  </a:cubicBezTo>
                  <a:cubicBezTo>
                    <a:pt x="21922" y="45"/>
                    <a:pt x="21899" y="22"/>
                    <a:pt x="21877" y="11"/>
                  </a:cubicBezTo>
                  <a:cubicBezTo>
                    <a:pt x="21872" y="11"/>
                    <a:pt x="21865" y="11"/>
                    <a:pt x="21860" y="6"/>
                  </a:cubicBezTo>
                  <a:cubicBezTo>
                    <a:pt x="21854" y="6"/>
                    <a:pt x="21849" y="0"/>
                    <a:pt x="21843" y="0"/>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4" name="Google Shape;3975;p50"/>
            <p:cNvSpPr>
              <a:spLocks noChangeArrowheads="1"/>
            </p:cNvSpPr>
            <p:nvPr/>
          </p:nvSpPr>
          <p:spPr bwMode="auto">
            <a:xfrm rot="-789794">
              <a:off x="7711863" y="552639"/>
              <a:ext cx="1063233" cy="223732"/>
            </a:xfrm>
            <a:custGeom>
              <a:avLst/>
              <a:gdLst>
                <a:gd name="T0" fmla="*/ 0 w 22117"/>
                <a:gd name="T1" fmla="*/ 0 h 4654"/>
                <a:gd name="T2" fmla="*/ 22117 w 22117"/>
                <a:gd name="T3" fmla="*/ 4654 h 4654"/>
              </a:gdLst>
              <a:ahLst/>
              <a:cxnLst/>
              <a:rect l="T0" t="T1" r="T2" b="T3"/>
              <a:pathLst>
                <a:path w="22117" h="4654" extrusionOk="0">
                  <a:moveTo>
                    <a:pt x="0" y="1"/>
                  </a:moveTo>
                  <a:cubicBezTo>
                    <a:pt x="0" y="2"/>
                    <a:pt x="1" y="3"/>
                    <a:pt x="1" y="4"/>
                  </a:cubicBezTo>
                  <a:cubicBezTo>
                    <a:pt x="1" y="3"/>
                    <a:pt x="1" y="2"/>
                    <a:pt x="0" y="1"/>
                  </a:cubicBezTo>
                  <a:close/>
                  <a:moveTo>
                    <a:pt x="1" y="4"/>
                  </a:moveTo>
                  <a:cubicBezTo>
                    <a:pt x="41" y="139"/>
                    <a:pt x="87" y="275"/>
                    <a:pt x="137" y="410"/>
                  </a:cubicBezTo>
                  <a:cubicBezTo>
                    <a:pt x="142" y="421"/>
                    <a:pt x="148" y="438"/>
                    <a:pt x="154" y="449"/>
                  </a:cubicBezTo>
                  <a:cubicBezTo>
                    <a:pt x="223" y="597"/>
                    <a:pt x="296" y="740"/>
                    <a:pt x="381" y="876"/>
                  </a:cubicBezTo>
                  <a:cubicBezTo>
                    <a:pt x="443" y="978"/>
                    <a:pt x="512" y="1081"/>
                    <a:pt x="585" y="1176"/>
                  </a:cubicBezTo>
                  <a:cubicBezTo>
                    <a:pt x="756" y="1393"/>
                    <a:pt x="955" y="1592"/>
                    <a:pt x="1170" y="1763"/>
                  </a:cubicBezTo>
                  <a:cubicBezTo>
                    <a:pt x="1369" y="1910"/>
                    <a:pt x="1574" y="2035"/>
                    <a:pt x="1791" y="2125"/>
                  </a:cubicBezTo>
                  <a:cubicBezTo>
                    <a:pt x="1995" y="2211"/>
                    <a:pt x="2205" y="2267"/>
                    <a:pt x="2415" y="2296"/>
                  </a:cubicBezTo>
                  <a:cubicBezTo>
                    <a:pt x="2518" y="2308"/>
                    <a:pt x="2615" y="2314"/>
                    <a:pt x="2705" y="2314"/>
                  </a:cubicBezTo>
                  <a:cubicBezTo>
                    <a:pt x="2807" y="2314"/>
                    <a:pt x="2904" y="2308"/>
                    <a:pt x="3001" y="2296"/>
                  </a:cubicBezTo>
                  <a:cubicBezTo>
                    <a:pt x="3205" y="2267"/>
                    <a:pt x="3410" y="2211"/>
                    <a:pt x="3609" y="2131"/>
                  </a:cubicBezTo>
                  <a:cubicBezTo>
                    <a:pt x="3693" y="2091"/>
                    <a:pt x="3785" y="2046"/>
                    <a:pt x="3876" y="1994"/>
                  </a:cubicBezTo>
                  <a:lnTo>
                    <a:pt x="3881" y="1994"/>
                  </a:lnTo>
                  <a:cubicBezTo>
                    <a:pt x="3881" y="1870"/>
                    <a:pt x="3881" y="1750"/>
                    <a:pt x="3892" y="1626"/>
                  </a:cubicBezTo>
                  <a:cubicBezTo>
                    <a:pt x="3671" y="1716"/>
                    <a:pt x="3489" y="1779"/>
                    <a:pt x="3307" y="1824"/>
                  </a:cubicBezTo>
                  <a:cubicBezTo>
                    <a:pt x="3097" y="1870"/>
                    <a:pt x="2893" y="1892"/>
                    <a:pt x="2694" y="1892"/>
                  </a:cubicBezTo>
                  <a:lnTo>
                    <a:pt x="2677" y="1892"/>
                  </a:lnTo>
                  <a:cubicBezTo>
                    <a:pt x="2478" y="1887"/>
                    <a:pt x="2274" y="1858"/>
                    <a:pt x="2069" y="1802"/>
                  </a:cubicBezTo>
                  <a:cubicBezTo>
                    <a:pt x="1830" y="1734"/>
                    <a:pt x="1608" y="1637"/>
                    <a:pt x="1393" y="1506"/>
                  </a:cubicBezTo>
                  <a:cubicBezTo>
                    <a:pt x="1136" y="1353"/>
                    <a:pt x="898" y="1154"/>
                    <a:pt x="671" y="927"/>
                  </a:cubicBezTo>
                  <a:cubicBezTo>
                    <a:pt x="420" y="654"/>
                    <a:pt x="194" y="347"/>
                    <a:pt x="6" y="12"/>
                  </a:cubicBezTo>
                  <a:cubicBezTo>
                    <a:pt x="6" y="8"/>
                    <a:pt x="3" y="6"/>
                    <a:pt x="1" y="4"/>
                  </a:cubicBezTo>
                  <a:close/>
                  <a:moveTo>
                    <a:pt x="22070" y="591"/>
                  </a:moveTo>
                  <a:cubicBezTo>
                    <a:pt x="22043" y="591"/>
                    <a:pt x="22014" y="603"/>
                    <a:pt x="21996" y="625"/>
                  </a:cubicBezTo>
                  <a:lnTo>
                    <a:pt x="21968" y="677"/>
                  </a:lnTo>
                  <a:cubicBezTo>
                    <a:pt x="21946" y="706"/>
                    <a:pt x="21923" y="740"/>
                    <a:pt x="21899" y="774"/>
                  </a:cubicBezTo>
                  <a:cubicBezTo>
                    <a:pt x="21872" y="813"/>
                    <a:pt x="21831" y="853"/>
                    <a:pt x="21792" y="898"/>
                  </a:cubicBezTo>
                  <a:cubicBezTo>
                    <a:pt x="21655" y="1023"/>
                    <a:pt x="21503" y="1137"/>
                    <a:pt x="21332" y="1233"/>
                  </a:cubicBezTo>
                  <a:cubicBezTo>
                    <a:pt x="21093" y="1359"/>
                    <a:pt x="20826" y="1456"/>
                    <a:pt x="20530" y="1529"/>
                  </a:cubicBezTo>
                  <a:lnTo>
                    <a:pt x="20542" y="1524"/>
                  </a:lnTo>
                  <a:cubicBezTo>
                    <a:pt x="20252" y="1585"/>
                    <a:pt x="19956" y="1619"/>
                    <a:pt x="19661" y="1619"/>
                  </a:cubicBezTo>
                  <a:lnTo>
                    <a:pt x="19588" y="1619"/>
                  </a:lnTo>
                  <a:cubicBezTo>
                    <a:pt x="19297" y="1608"/>
                    <a:pt x="19030" y="1569"/>
                    <a:pt x="18791" y="1501"/>
                  </a:cubicBezTo>
                  <a:cubicBezTo>
                    <a:pt x="18605" y="1443"/>
                    <a:pt x="18440" y="1375"/>
                    <a:pt x="18292" y="1291"/>
                  </a:cubicBezTo>
                  <a:cubicBezTo>
                    <a:pt x="18190" y="1223"/>
                    <a:pt x="18093" y="1149"/>
                    <a:pt x="18013" y="1068"/>
                  </a:cubicBezTo>
                  <a:cubicBezTo>
                    <a:pt x="17939" y="989"/>
                    <a:pt x="17876" y="903"/>
                    <a:pt x="17820" y="813"/>
                  </a:cubicBezTo>
                  <a:lnTo>
                    <a:pt x="17815" y="801"/>
                  </a:lnTo>
                  <a:cubicBezTo>
                    <a:pt x="17808" y="774"/>
                    <a:pt x="17792" y="756"/>
                    <a:pt x="17774" y="740"/>
                  </a:cubicBezTo>
                  <a:cubicBezTo>
                    <a:pt x="17747" y="717"/>
                    <a:pt x="17718" y="706"/>
                    <a:pt x="17684" y="706"/>
                  </a:cubicBezTo>
                  <a:cubicBezTo>
                    <a:pt x="17679" y="706"/>
                    <a:pt x="17672" y="706"/>
                    <a:pt x="17666" y="711"/>
                  </a:cubicBezTo>
                  <a:cubicBezTo>
                    <a:pt x="17644" y="711"/>
                    <a:pt x="17621" y="722"/>
                    <a:pt x="17598" y="733"/>
                  </a:cubicBezTo>
                  <a:cubicBezTo>
                    <a:pt x="17564" y="762"/>
                    <a:pt x="17553" y="796"/>
                    <a:pt x="17542" y="830"/>
                  </a:cubicBezTo>
                  <a:cubicBezTo>
                    <a:pt x="17524" y="887"/>
                    <a:pt x="17514" y="944"/>
                    <a:pt x="17496" y="1006"/>
                  </a:cubicBezTo>
                  <a:cubicBezTo>
                    <a:pt x="17377" y="1393"/>
                    <a:pt x="17241" y="1722"/>
                    <a:pt x="17070" y="2007"/>
                  </a:cubicBezTo>
                  <a:cubicBezTo>
                    <a:pt x="16934" y="2233"/>
                    <a:pt x="16774" y="2438"/>
                    <a:pt x="16593" y="2615"/>
                  </a:cubicBezTo>
                  <a:lnTo>
                    <a:pt x="16581" y="2626"/>
                  </a:lnTo>
                  <a:cubicBezTo>
                    <a:pt x="16383" y="2813"/>
                    <a:pt x="16138" y="2983"/>
                    <a:pt x="15872" y="3132"/>
                  </a:cubicBezTo>
                  <a:lnTo>
                    <a:pt x="15883" y="3126"/>
                  </a:lnTo>
                  <a:cubicBezTo>
                    <a:pt x="15547" y="3302"/>
                    <a:pt x="15190" y="3439"/>
                    <a:pt x="14826" y="3529"/>
                  </a:cubicBezTo>
                  <a:cubicBezTo>
                    <a:pt x="14485" y="3609"/>
                    <a:pt x="14126" y="3649"/>
                    <a:pt x="13774" y="3649"/>
                  </a:cubicBezTo>
                  <a:cubicBezTo>
                    <a:pt x="13740" y="3649"/>
                    <a:pt x="13711" y="3649"/>
                    <a:pt x="13677" y="3643"/>
                  </a:cubicBezTo>
                  <a:cubicBezTo>
                    <a:pt x="13315" y="3631"/>
                    <a:pt x="12956" y="3580"/>
                    <a:pt x="12620" y="3484"/>
                  </a:cubicBezTo>
                  <a:cubicBezTo>
                    <a:pt x="12331" y="3399"/>
                    <a:pt x="12069" y="3285"/>
                    <a:pt x="11825" y="3143"/>
                  </a:cubicBezTo>
                  <a:cubicBezTo>
                    <a:pt x="11615" y="3012"/>
                    <a:pt x="11422" y="2859"/>
                    <a:pt x="11251" y="2689"/>
                  </a:cubicBezTo>
                  <a:cubicBezTo>
                    <a:pt x="11104" y="2524"/>
                    <a:pt x="10973" y="2348"/>
                    <a:pt x="10860" y="2154"/>
                  </a:cubicBezTo>
                  <a:cubicBezTo>
                    <a:pt x="10745" y="1938"/>
                    <a:pt x="10661" y="1711"/>
                    <a:pt x="10598" y="1449"/>
                  </a:cubicBezTo>
                  <a:cubicBezTo>
                    <a:pt x="10587" y="1422"/>
                    <a:pt x="10569" y="1398"/>
                    <a:pt x="10546" y="1381"/>
                  </a:cubicBezTo>
                  <a:cubicBezTo>
                    <a:pt x="10530" y="1364"/>
                    <a:pt x="10507" y="1359"/>
                    <a:pt x="10478" y="1353"/>
                  </a:cubicBezTo>
                  <a:lnTo>
                    <a:pt x="10456" y="1353"/>
                  </a:lnTo>
                  <a:cubicBezTo>
                    <a:pt x="10410" y="1353"/>
                    <a:pt x="10365" y="1370"/>
                    <a:pt x="10336" y="1409"/>
                  </a:cubicBezTo>
                  <a:cubicBezTo>
                    <a:pt x="10097" y="1694"/>
                    <a:pt x="9808" y="2028"/>
                    <a:pt x="9496" y="2330"/>
                  </a:cubicBezTo>
                  <a:cubicBezTo>
                    <a:pt x="9166" y="2649"/>
                    <a:pt x="8836" y="2893"/>
                    <a:pt x="8501" y="3080"/>
                  </a:cubicBezTo>
                  <a:cubicBezTo>
                    <a:pt x="8246" y="3216"/>
                    <a:pt x="7978" y="3319"/>
                    <a:pt x="7705" y="3387"/>
                  </a:cubicBezTo>
                  <a:lnTo>
                    <a:pt x="7700" y="3387"/>
                  </a:lnTo>
                  <a:lnTo>
                    <a:pt x="7695" y="3392"/>
                  </a:lnTo>
                  <a:cubicBezTo>
                    <a:pt x="7467" y="3439"/>
                    <a:pt x="7262" y="3467"/>
                    <a:pt x="7069" y="3467"/>
                  </a:cubicBezTo>
                  <a:lnTo>
                    <a:pt x="7052" y="3467"/>
                  </a:lnTo>
                  <a:cubicBezTo>
                    <a:pt x="6893" y="3455"/>
                    <a:pt x="6734" y="3433"/>
                    <a:pt x="6575" y="3392"/>
                  </a:cubicBezTo>
                  <a:cubicBezTo>
                    <a:pt x="6399" y="3342"/>
                    <a:pt x="6229" y="3263"/>
                    <a:pt x="6063" y="3171"/>
                  </a:cubicBezTo>
                  <a:cubicBezTo>
                    <a:pt x="5882" y="3058"/>
                    <a:pt x="5705" y="2922"/>
                    <a:pt x="5552" y="2762"/>
                  </a:cubicBezTo>
                  <a:cubicBezTo>
                    <a:pt x="5405" y="2603"/>
                    <a:pt x="5279" y="2427"/>
                    <a:pt x="5172" y="2233"/>
                  </a:cubicBezTo>
                  <a:cubicBezTo>
                    <a:pt x="5075" y="2052"/>
                    <a:pt x="5001" y="1858"/>
                    <a:pt x="4949" y="1660"/>
                  </a:cubicBezTo>
                  <a:cubicBezTo>
                    <a:pt x="4927" y="1558"/>
                    <a:pt x="4910" y="1449"/>
                    <a:pt x="4904" y="1336"/>
                  </a:cubicBezTo>
                  <a:cubicBezTo>
                    <a:pt x="4899" y="1291"/>
                    <a:pt x="4859" y="1257"/>
                    <a:pt x="4813" y="1257"/>
                  </a:cubicBezTo>
                  <a:cubicBezTo>
                    <a:pt x="4802" y="1257"/>
                    <a:pt x="4797" y="1257"/>
                    <a:pt x="4784" y="1262"/>
                  </a:cubicBezTo>
                  <a:cubicBezTo>
                    <a:pt x="4608" y="1330"/>
                    <a:pt x="4432" y="1404"/>
                    <a:pt x="4262" y="1478"/>
                  </a:cubicBezTo>
                  <a:cubicBezTo>
                    <a:pt x="4217" y="1495"/>
                    <a:pt x="4171" y="1512"/>
                    <a:pt x="4126" y="1535"/>
                  </a:cubicBezTo>
                  <a:cubicBezTo>
                    <a:pt x="4102" y="1756"/>
                    <a:pt x="4102" y="1978"/>
                    <a:pt x="4131" y="2194"/>
                  </a:cubicBezTo>
                  <a:cubicBezTo>
                    <a:pt x="4160" y="2393"/>
                    <a:pt x="4212" y="2592"/>
                    <a:pt x="4291" y="2779"/>
                  </a:cubicBezTo>
                  <a:cubicBezTo>
                    <a:pt x="4370" y="2972"/>
                    <a:pt x="4477" y="3154"/>
                    <a:pt x="4608" y="3324"/>
                  </a:cubicBezTo>
                  <a:cubicBezTo>
                    <a:pt x="4750" y="3501"/>
                    <a:pt x="4910" y="3665"/>
                    <a:pt x="5091" y="3801"/>
                  </a:cubicBezTo>
                  <a:cubicBezTo>
                    <a:pt x="5308" y="3966"/>
                    <a:pt x="5547" y="4108"/>
                    <a:pt x="5802" y="4217"/>
                  </a:cubicBezTo>
                  <a:cubicBezTo>
                    <a:pt x="6098" y="4341"/>
                    <a:pt x="6410" y="4427"/>
                    <a:pt x="6728" y="4472"/>
                  </a:cubicBezTo>
                  <a:cubicBezTo>
                    <a:pt x="6893" y="4490"/>
                    <a:pt x="7052" y="4501"/>
                    <a:pt x="7217" y="4501"/>
                  </a:cubicBezTo>
                  <a:cubicBezTo>
                    <a:pt x="7365" y="4501"/>
                    <a:pt x="7519" y="4496"/>
                    <a:pt x="7671" y="4472"/>
                  </a:cubicBezTo>
                  <a:cubicBezTo>
                    <a:pt x="7955" y="4433"/>
                    <a:pt x="8235" y="4359"/>
                    <a:pt x="8490" y="4257"/>
                  </a:cubicBezTo>
                  <a:cubicBezTo>
                    <a:pt x="8712" y="4160"/>
                    <a:pt x="8922" y="4040"/>
                    <a:pt x="9109" y="3893"/>
                  </a:cubicBezTo>
                  <a:cubicBezTo>
                    <a:pt x="9279" y="3767"/>
                    <a:pt x="9416" y="3631"/>
                    <a:pt x="9530" y="3489"/>
                  </a:cubicBezTo>
                  <a:cubicBezTo>
                    <a:pt x="9615" y="3370"/>
                    <a:pt x="9701" y="3240"/>
                    <a:pt x="9774" y="3103"/>
                  </a:cubicBezTo>
                  <a:cubicBezTo>
                    <a:pt x="9808" y="3035"/>
                    <a:pt x="9842" y="2972"/>
                    <a:pt x="9877" y="2904"/>
                  </a:cubicBezTo>
                  <a:cubicBezTo>
                    <a:pt x="9898" y="2847"/>
                    <a:pt x="9927" y="2791"/>
                    <a:pt x="9956" y="2734"/>
                  </a:cubicBezTo>
                  <a:cubicBezTo>
                    <a:pt x="9961" y="2676"/>
                    <a:pt x="10001" y="2620"/>
                    <a:pt x="10058" y="2608"/>
                  </a:cubicBezTo>
                  <a:cubicBezTo>
                    <a:pt x="10076" y="2603"/>
                    <a:pt x="10087" y="2603"/>
                    <a:pt x="10097" y="2603"/>
                  </a:cubicBezTo>
                  <a:cubicBezTo>
                    <a:pt x="10155" y="2603"/>
                    <a:pt x="10205" y="2642"/>
                    <a:pt x="10228" y="2705"/>
                  </a:cubicBezTo>
                  <a:cubicBezTo>
                    <a:pt x="10246" y="2762"/>
                    <a:pt x="10268" y="2819"/>
                    <a:pt x="10291" y="2875"/>
                  </a:cubicBezTo>
                  <a:cubicBezTo>
                    <a:pt x="10370" y="3051"/>
                    <a:pt x="10467" y="3216"/>
                    <a:pt x="10587" y="3376"/>
                  </a:cubicBezTo>
                  <a:cubicBezTo>
                    <a:pt x="10717" y="3546"/>
                    <a:pt x="10876" y="3706"/>
                    <a:pt x="11058" y="3848"/>
                  </a:cubicBezTo>
                  <a:cubicBezTo>
                    <a:pt x="11285" y="4024"/>
                    <a:pt x="11542" y="4171"/>
                    <a:pt x="11825" y="4296"/>
                  </a:cubicBezTo>
                  <a:cubicBezTo>
                    <a:pt x="12189" y="4444"/>
                    <a:pt x="12581" y="4551"/>
                    <a:pt x="12995" y="4614"/>
                  </a:cubicBezTo>
                  <a:cubicBezTo>
                    <a:pt x="13212" y="4643"/>
                    <a:pt x="13428" y="4654"/>
                    <a:pt x="13643" y="4654"/>
                  </a:cubicBezTo>
                  <a:cubicBezTo>
                    <a:pt x="13842" y="4654"/>
                    <a:pt x="14052" y="4643"/>
                    <a:pt x="14257" y="4620"/>
                  </a:cubicBezTo>
                  <a:lnTo>
                    <a:pt x="14275" y="4614"/>
                  </a:lnTo>
                  <a:cubicBezTo>
                    <a:pt x="14723" y="4551"/>
                    <a:pt x="15161" y="4433"/>
                    <a:pt x="15570" y="4262"/>
                  </a:cubicBezTo>
                  <a:cubicBezTo>
                    <a:pt x="15945" y="4103"/>
                    <a:pt x="16292" y="3898"/>
                    <a:pt x="16604" y="3660"/>
                  </a:cubicBezTo>
                  <a:cubicBezTo>
                    <a:pt x="16860" y="3455"/>
                    <a:pt x="17087" y="3229"/>
                    <a:pt x="17280" y="2990"/>
                  </a:cubicBezTo>
                  <a:cubicBezTo>
                    <a:pt x="17474" y="2734"/>
                    <a:pt x="17632" y="2461"/>
                    <a:pt x="17758" y="2177"/>
                  </a:cubicBezTo>
                  <a:cubicBezTo>
                    <a:pt x="17786" y="2097"/>
                    <a:pt x="17815" y="2023"/>
                    <a:pt x="17837" y="1955"/>
                  </a:cubicBezTo>
                  <a:cubicBezTo>
                    <a:pt x="17849" y="1915"/>
                    <a:pt x="17860" y="1876"/>
                    <a:pt x="17871" y="1836"/>
                  </a:cubicBezTo>
                  <a:cubicBezTo>
                    <a:pt x="17889" y="1779"/>
                    <a:pt x="17905" y="1716"/>
                    <a:pt x="17928" y="1653"/>
                  </a:cubicBezTo>
                  <a:cubicBezTo>
                    <a:pt x="17951" y="1598"/>
                    <a:pt x="17996" y="1563"/>
                    <a:pt x="18054" y="1563"/>
                  </a:cubicBezTo>
                  <a:lnTo>
                    <a:pt x="18088" y="1563"/>
                  </a:lnTo>
                  <a:cubicBezTo>
                    <a:pt x="18122" y="1574"/>
                    <a:pt x="18149" y="1598"/>
                    <a:pt x="18161" y="1626"/>
                  </a:cubicBezTo>
                  <a:cubicBezTo>
                    <a:pt x="18183" y="1660"/>
                    <a:pt x="18183" y="1688"/>
                    <a:pt x="18178" y="1722"/>
                  </a:cubicBezTo>
                  <a:cubicBezTo>
                    <a:pt x="18161" y="1842"/>
                    <a:pt x="18127" y="1960"/>
                    <a:pt x="18081" y="2091"/>
                  </a:cubicBezTo>
                  <a:lnTo>
                    <a:pt x="18156" y="2125"/>
                  </a:lnTo>
                  <a:cubicBezTo>
                    <a:pt x="18190" y="2138"/>
                    <a:pt x="18212" y="2148"/>
                    <a:pt x="18235" y="2154"/>
                  </a:cubicBezTo>
                  <a:cubicBezTo>
                    <a:pt x="18309" y="2183"/>
                    <a:pt x="18371" y="2206"/>
                    <a:pt x="18434" y="2222"/>
                  </a:cubicBezTo>
                  <a:cubicBezTo>
                    <a:pt x="18570" y="2262"/>
                    <a:pt x="18712" y="2290"/>
                    <a:pt x="18849" y="2314"/>
                  </a:cubicBezTo>
                  <a:cubicBezTo>
                    <a:pt x="18980" y="2330"/>
                    <a:pt x="19111" y="2335"/>
                    <a:pt x="19247" y="2335"/>
                  </a:cubicBezTo>
                  <a:cubicBezTo>
                    <a:pt x="19400" y="2335"/>
                    <a:pt x="19554" y="2324"/>
                    <a:pt x="19706" y="2308"/>
                  </a:cubicBezTo>
                  <a:cubicBezTo>
                    <a:pt x="20024" y="2256"/>
                    <a:pt x="20343" y="2172"/>
                    <a:pt x="20638" y="2046"/>
                  </a:cubicBezTo>
                  <a:cubicBezTo>
                    <a:pt x="20900" y="1933"/>
                    <a:pt x="21144" y="1797"/>
                    <a:pt x="21348" y="1637"/>
                  </a:cubicBezTo>
                  <a:cubicBezTo>
                    <a:pt x="21519" y="1501"/>
                    <a:pt x="21668" y="1353"/>
                    <a:pt x="21792" y="1194"/>
                  </a:cubicBezTo>
                  <a:cubicBezTo>
                    <a:pt x="21899" y="1052"/>
                    <a:pt x="21991" y="903"/>
                    <a:pt x="22059" y="745"/>
                  </a:cubicBezTo>
                  <a:cubicBezTo>
                    <a:pt x="22082" y="699"/>
                    <a:pt x="22099" y="648"/>
                    <a:pt x="22116" y="603"/>
                  </a:cubicBezTo>
                  <a:cubicBezTo>
                    <a:pt x="22104" y="597"/>
                    <a:pt x="22088" y="591"/>
                    <a:pt x="22070" y="591"/>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5" name="Google Shape;3976;p50"/>
            <p:cNvSpPr>
              <a:spLocks noChangeArrowheads="1"/>
            </p:cNvSpPr>
            <p:nvPr/>
          </p:nvSpPr>
          <p:spPr bwMode="auto">
            <a:xfrm rot="-789794">
              <a:off x="7657877" y="260048"/>
              <a:ext cx="1103855" cy="534188"/>
            </a:xfrm>
            <a:custGeom>
              <a:avLst/>
              <a:gdLst>
                <a:gd name="T0" fmla="*/ 0 w 22962"/>
                <a:gd name="T1" fmla="*/ 0 h 11112"/>
                <a:gd name="T2" fmla="*/ 22962 w 22962"/>
                <a:gd name="T3" fmla="*/ 11112 h 11112"/>
              </a:gdLst>
              <a:ahLst/>
              <a:cxnLst/>
              <a:rect l="T0" t="T1" r="T2" b="T3"/>
              <a:pathLst>
                <a:path w="22962" h="11112" extrusionOk="0">
                  <a:moveTo>
                    <a:pt x="10580" y="370"/>
                  </a:moveTo>
                  <a:cubicBezTo>
                    <a:pt x="10790" y="370"/>
                    <a:pt x="10989" y="381"/>
                    <a:pt x="11177" y="404"/>
                  </a:cubicBezTo>
                  <a:cubicBezTo>
                    <a:pt x="11540" y="460"/>
                    <a:pt x="11893" y="557"/>
                    <a:pt x="12217" y="688"/>
                  </a:cubicBezTo>
                  <a:cubicBezTo>
                    <a:pt x="12478" y="801"/>
                    <a:pt x="12717" y="944"/>
                    <a:pt x="12933" y="1103"/>
                  </a:cubicBezTo>
                  <a:cubicBezTo>
                    <a:pt x="13092" y="1233"/>
                    <a:pt x="13234" y="1375"/>
                    <a:pt x="13359" y="1529"/>
                  </a:cubicBezTo>
                  <a:cubicBezTo>
                    <a:pt x="13484" y="1694"/>
                    <a:pt x="13591" y="1887"/>
                    <a:pt x="13694" y="2114"/>
                  </a:cubicBezTo>
                  <a:cubicBezTo>
                    <a:pt x="13700" y="2138"/>
                    <a:pt x="13706" y="2154"/>
                    <a:pt x="13711" y="2172"/>
                  </a:cubicBezTo>
                  <a:lnTo>
                    <a:pt x="13717" y="2188"/>
                  </a:lnTo>
                  <a:cubicBezTo>
                    <a:pt x="13734" y="2233"/>
                    <a:pt x="13756" y="2279"/>
                    <a:pt x="13774" y="2324"/>
                  </a:cubicBezTo>
                  <a:cubicBezTo>
                    <a:pt x="13796" y="2369"/>
                    <a:pt x="13853" y="2393"/>
                    <a:pt x="13893" y="2393"/>
                  </a:cubicBezTo>
                  <a:cubicBezTo>
                    <a:pt x="13905" y="2393"/>
                    <a:pt x="13916" y="2393"/>
                    <a:pt x="13932" y="2387"/>
                  </a:cubicBezTo>
                  <a:cubicBezTo>
                    <a:pt x="13966" y="2382"/>
                    <a:pt x="13995" y="2353"/>
                    <a:pt x="14013" y="2324"/>
                  </a:cubicBezTo>
                  <a:cubicBezTo>
                    <a:pt x="14035" y="2290"/>
                    <a:pt x="14035" y="2256"/>
                    <a:pt x="14024" y="2211"/>
                  </a:cubicBezTo>
                  <a:cubicBezTo>
                    <a:pt x="14018" y="2172"/>
                    <a:pt x="14013" y="2131"/>
                    <a:pt x="14007" y="2086"/>
                  </a:cubicBezTo>
                  <a:cubicBezTo>
                    <a:pt x="14029" y="2075"/>
                    <a:pt x="14052" y="2069"/>
                    <a:pt x="14075" y="2057"/>
                  </a:cubicBezTo>
                  <a:cubicBezTo>
                    <a:pt x="14370" y="1939"/>
                    <a:pt x="14700" y="1847"/>
                    <a:pt x="15057" y="1802"/>
                  </a:cubicBezTo>
                  <a:cubicBezTo>
                    <a:pt x="15262" y="1773"/>
                    <a:pt x="15473" y="1763"/>
                    <a:pt x="15683" y="1763"/>
                  </a:cubicBezTo>
                  <a:cubicBezTo>
                    <a:pt x="15888" y="1763"/>
                    <a:pt x="16098" y="1773"/>
                    <a:pt x="16302" y="1797"/>
                  </a:cubicBezTo>
                  <a:cubicBezTo>
                    <a:pt x="16667" y="1847"/>
                    <a:pt x="17013" y="1939"/>
                    <a:pt x="17320" y="2069"/>
                  </a:cubicBezTo>
                  <a:cubicBezTo>
                    <a:pt x="17546" y="2165"/>
                    <a:pt x="17751" y="2285"/>
                    <a:pt x="17933" y="2421"/>
                  </a:cubicBezTo>
                  <a:cubicBezTo>
                    <a:pt x="18075" y="2534"/>
                    <a:pt x="18194" y="2654"/>
                    <a:pt x="18303" y="2785"/>
                  </a:cubicBezTo>
                  <a:cubicBezTo>
                    <a:pt x="18399" y="2922"/>
                    <a:pt x="18490" y="3069"/>
                    <a:pt x="18558" y="3229"/>
                  </a:cubicBezTo>
                  <a:cubicBezTo>
                    <a:pt x="18598" y="3324"/>
                    <a:pt x="18632" y="3426"/>
                    <a:pt x="18660" y="3529"/>
                  </a:cubicBezTo>
                  <a:cubicBezTo>
                    <a:pt x="18689" y="3643"/>
                    <a:pt x="18705" y="3762"/>
                    <a:pt x="18723" y="3859"/>
                  </a:cubicBezTo>
                  <a:lnTo>
                    <a:pt x="18723" y="3876"/>
                  </a:lnTo>
                  <a:cubicBezTo>
                    <a:pt x="18734" y="3961"/>
                    <a:pt x="18746" y="4040"/>
                    <a:pt x="18746" y="4115"/>
                  </a:cubicBezTo>
                  <a:cubicBezTo>
                    <a:pt x="18746" y="4171"/>
                    <a:pt x="18786" y="4223"/>
                    <a:pt x="18836" y="4239"/>
                  </a:cubicBezTo>
                  <a:lnTo>
                    <a:pt x="18870" y="4239"/>
                  </a:lnTo>
                  <a:cubicBezTo>
                    <a:pt x="18894" y="4239"/>
                    <a:pt x="18917" y="4234"/>
                    <a:pt x="18939" y="4223"/>
                  </a:cubicBezTo>
                  <a:cubicBezTo>
                    <a:pt x="18962" y="4211"/>
                    <a:pt x="18990" y="4176"/>
                    <a:pt x="18996" y="4149"/>
                  </a:cubicBezTo>
                  <a:lnTo>
                    <a:pt x="19001" y="4097"/>
                  </a:lnTo>
                  <a:cubicBezTo>
                    <a:pt x="19012" y="4035"/>
                    <a:pt x="19019" y="3972"/>
                    <a:pt x="19030" y="3910"/>
                  </a:cubicBezTo>
                  <a:cubicBezTo>
                    <a:pt x="19030" y="3859"/>
                    <a:pt x="19035" y="3808"/>
                    <a:pt x="19035" y="3756"/>
                  </a:cubicBezTo>
                  <a:lnTo>
                    <a:pt x="19035" y="3751"/>
                  </a:lnTo>
                  <a:cubicBezTo>
                    <a:pt x="19087" y="3728"/>
                    <a:pt x="19143" y="3699"/>
                    <a:pt x="19200" y="3677"/>
                  </a:cubicBezTo>
                  <a:cubicBezTo>
                    <a:pt x="19387" y="3597"/>
                    <a:pt x="19581" y="3546"/>
                    <a:pt x="19785" y="3518"/>
                  </a:cubicBezTo>
                  <a:cubicBezTo>
                    <a:pt x="19871" y="3507"/>
                    <a:pt x="19967" y="3501"/>
                    <a:pt x="20058" y="3501"/>
                  </a:cubicBezTo>
                  <a:cubicBezTo>
                    <a:pt x="20150" y="3501"/>
                    <a:pt x="20246" y="3507"/>
                    <a:pt x="20336" y="3518"/>
                  </a:cubicBezTo>
                  <a:lnTo>
                    <a:pt x="20354" y="3518"/>
                  </a:lnTo>
                  <a:cubicBezTo>
                    <a:pt x="20564" y="3552"/>
                    <a:pt x="20769" y="3609"/>
                    <a:pt x="20968" y="3688"/>
                  </a:cubicBezTo>
                  <a:lnTo>
                    <a:pt x="20968" y="3694"/>
                  </a:lnTo>
                  <a:lnTo>
                    <a:pt x="20979" y="3694"/>
                  </a:lnTo>
                  <a:cubicBezTo>
                    <a:pt x="21183" y="3785"/>
                    <a:pt x="21382" y="3898"/>
                    <a:pt x="21569" y="4040"/>
                  </a:cubicBezTo>
                  <a:cubicBezTo>
                    <a:pt x="21768" y="4200"/>
                    <a:pt x="21951" y="4381"/>
                    <a:pt x="22109" y="4580"/>
                  </a:cubicBezTo>
                  <a:cubicBezTo>
                    <a:pt x="22263" y="4785"/>
                    <a:pt x="22387" y="4995"/>
                    <a:pt x="22484" y="5222"/>
                  </a:cubicBezTo>
                  <a:cubicBezTo>
                    <a:pt x="22570" y="5427"/>
                    <a:pt x="22626" y="5637"/>
                    <a:pt x="22655" y="5854"/>
                  </a:cubicBezTo>
                  <a:cubicBezTo>
                    <a:pt x="22678" y="6035"/>
                    <a:pt x="22678" y="6211"/>
                    <a:pt x="22660" y="6399"/>
                  </a:cubicBezTo>
                  <a:cubicBezTo>
                    <a:pt x="22633" y="6575"/>
                    <a:pt x="22587" y="6751"/>
                    <a:pt x="22513" y="6916"/>
                  </a:cubicBezTo>
                  <a:cubicBezTo>
                    <a:pt x="22445" y="7074"/>
                    <a:pt x="22353" y="7223"/>
                    <a:pt x="22246" y="7365"/>
                  </a:cubicBezTo>
                  <a:cubicBezTo>
                    <a:pt x="22122" y="7524"/>
                    <a:pt x="21973" y="7672"/>
                    <a:pt x="21808" y="7808"/>
                  </a:cubicBezTo>
                  <a:cubicBezTo>
                    <a:pt x="21598" y="7968"/>
                    <a:pt x="21354" y="8104"/>
                    <a:pt x="21092" y="8217"/>
                  </a:cubicBezTo>
                  <a:cubicBezTo>
                    <a:pt x="20797" y="8343"/>
                    <a:pt x="20478" y="8427"/>
                    <a:pt x="20160" y="8479"/>
                  </a:cubicBezTo>
                  <a:cubicBezTo>
                    <a:pt x="20008" y="8495"/>
                    <a:pt x="19854" y="8506"/>
                    <a:pt x="19701" y="8506"/>
                  </a:cubicBezTo>
                  <a:cubicBezTo>
                    <a:pt x="19565" y="8506"/>
                    <a:pt x="19434" y="8501"/>
                    <a:pt x="19303" y="8485"/>
                  </a:cubicBezTo>
                  <a:cubicBezTo>
                    <a:pt x="19166" y="8461"/>
                    <a:pt x="19024" y="8433"/>
                    <a:pt x="18888" y="8393"/>
                  </a:cubicBezTo>
                  <a:cubicBezTo>
                    <a:pt x="18825" y="8377"/>
                    <a:pt x="18763" y="8354"/>
                    <a:pt x="18689" y="8325"/>
                  </a:cubicBezTo>
                  <a:cubicBezTo>
                    <a:pt x="18666" y="8319"/>
                    <a:pt x="18644" y="8309"/>
                    <a:pt x="18610" y="8296"/>
                  </a:cubicBezTo>
                  <a:lnTo>
                    <a:pt x="18542" y="8262"/>
                  </a:lnTo>
                  <a:lnTo>
                    <a:pt x="18535" y="8262"/>
                  </a:lnTo>
                  <a:cubicBezTo>
                    <a:pt x="18581" y="8138"/>
                    <a:pt x="18610" y="8013"/>
                    <a:pt x="18632" y="7893"/>
                  </a:cubicBezTo>
                  <a:cubicBezTo>
                    <a:pt x="18637" y="7859"/>
                    <a:pt x="18637" y="7831"/>
                    <a:pt x="18615" y="7797"/>
                  </a:cubicBezTo>
                  <a:cubicBezTo>
                    <a:pt x="18603" y="7769"/>
                    <a:pt x="18576" y="7745"/>
                    <a:pt x="18542" y="7734"/>
                  </a:cubicBezTo>
                  <a:lnTo>
                    <a:pt x="18508" y="7734"/>
                  </a:lnTo>
                  <a:cubicBezTo>
                    <a:pt x="18450" y="7734"/>
                    <a:pt x="18405" y="7769"/>
                    <a:pt x="18382" y="7824"/>
                  </a:cubicBezTo>
                  <a:cubicBezTo>
                    <a:pt x="18359" y="7887"/>
                    <a:pt x="18343" y="7950"/>
                    <a:pt x="18325" y="8007"/>
                  </a:cubicBezTo>
                  <a:cubicBezTo>
                    <a:pt x="18314" y="8047"/>
                    <a:pt x="18303" y="8086"/>
                    <a:pt x="18291" y="8126"/>
                  </a:cubicBezTo>
                  <a:cubicBezTo>
                    <a:pt x="18269" y="8194"/>
                    <a:pt x="18240" y="8268"/>
                    <a:pt x="18212" y="8348"/>
                  </a:cubicBezTo>
                  <a:cubicBezTo>
                    <a:pt x="18086" y="8632"/>
                    <a:pt x="17928" y="8910"/>
                    <a:pt x="17734" y="9161"/>
                  </a:cubicBezTo>
                  <a:cubicBezTo>
                    <a:pt x="17541" y="9400"/>
                    <a:pt x="17314" y="9626"/>
                    <a:pt x="17058" y="9831"/>
                  </a:cubicBezTo>
                  <a:cubicBezTo>
                    <a:pt x="16746" y="10069"/>
                    <a:pt x="16399" y="10274"/>
                    <a:pt x="16024" y="10433"/>
                  </a:cubicBezTo>
                  <a:cubicBezTo>
                    <a:pt x="15615" y="10604"/>
                    <a:pt x="15177" y="10722"/>
                    <a:pt x="14729" y="10785"/>
                  </a:cubicBezTo>
                  <a:lnTo>
                    <a:pt x="14711" y="10791"/>
                  </a:lnTo>
                  <a:cubicBezTo>
                    <a:pt x="14506" y="10814"/>
                    <a:pt x="14296" y="10825"/>
                    <a:pt x="14097" y="10825"/>
                  </a:cubicBezTo>
                  <a:cubicBezTo>
                    <a:pt x="13882" y="10825"/>
                    <a:pt x="13666" y="10814"/>
                    <a:pt x="13449" y="10785"/>
                  </a:cubicBezTo>
                  <a:cubicBezTo>
                    <a:pt x="13035" y="10722"/>
                    <a:pt x="12643" y="10620"/>
                    <a:pt x="12279" y="10467"/>
                  </a:cubicBezTo>
                  <a:cubicBezTo>
                    <a:pt x="11996" y="10342"/>
                    <a:pt x="11739" y="10195"/>
                    <a:pt x="11512" y="10019"/>
                  </a:cubicBezTo>
                  <a:cubicBezTo>
                    <a:pt x="11330" y="9877"/>
                    <a:pt x="11171" y="9717"/>
                    <a:pt x="11041" y="9547"/>
                  </a:cubicBezTo>
                  <a:cubicBezTo>
                    <a:pt x="10921" y="9387"/>
                    <a:pt x="10824" y="9222"/>
                    <a:pt x="10745" y="9046"/>
                  </a:cubicBezTo>
                  <a:cubicBezTo>
                    <a:pt x="10722" y="8990"/>
                    <a:pt x="10706" y="8933"/>
                    <a:pt x="10682" y="8876"/>
                  </a:cubicBezTo>
                  <a:cubicBezTo>
                    <a:pt x="10659" y="8813"/>
                    <a:pt x="10609" y="8774"/>
                    <a:pt x="10551" y="8774"/>
                  </a:cubicBezTo>
                  <a:cubicBezTo>
                    <a:pt x="10541" y="8774"/>
                    <a:pt x="10530" y="8774"/>
                    <a:pt x="10512" y="8779"/>
                  </a:cubicBezTo>
                  <a:cubicBezTo>
                    <a:pt x="10461" y="8791"/>
                    <a:pt x="10421" y="8842"/>
                    <a:pt x="10415" y="8899"/>
                  </a:cubicBezTo>
                  <a:lnTo>
                    <a:pt x="10410" y="8905"/>
                  </a:lnTo>
                  <a:lnTo>
                    <a:pt x="10410" y="8910"/>
                  </a:lnTo>
                  <a:cubicBezTo>
                    <a:pt x="10381" y="8967"/>
                    <a:pt x="10352" y="9018"/>
                    <a:pt x="10331" y="9075"/>
                  </a:cubicBezTo>
                  <a:cubicBezTo>
                    <a:pt x="10296" y="9143"/>
                    <a:pt x="10262" y="9206"/>
                    <a:pt x="10228" y="9274"/>
                  </a:cubicBezTo>
                  <a:cubicBezTo>
                    <a:pt x="10155" y="9411"/>
                    <a:pt x="10069" y="9541"/>
                    <a:pt x="9984" y="9660"/>
                  </a:cubicBezTo>
                  <a:cubicBezTo>
                    <a:pt x="9870" y="9802"/>
                    <a:pt x="9733" y="9933"/>
                    <a:pt x="9563" y="10064"/>
                  </a:cubicBezTo>
                  <a:cubicBezTo>
                    <a:pt x="9376" y="10211"/>
                    <a:pt x="9166" y="10331"/>
                    <a:pt x="8944" y="10428"/>
                  </a:cubicBezTo>
                  <a:cubicBezTo>
                    <a:pt x="8689" y="10530"/>
                    <a:pt x="8409" y="10604"/>
                    <a:pt x="8125" y="10643"/>
                  </a:cubicBezTo>
                  <a:cubicBezTo>
                    <a:pt x="7973" y="10667"/>
                    <a:pt x="7819" y="10672"/>
                    <a:pt x="7671" y="10672"/>
                  </a:cubicBezTo>
                  <a:cubicBezTo>
                    <a:pt x="7512" y="10672"/>
                    <a:pt x="7347" y="10661"/>
                    <a:pt x="7182" y="10643"/>
                  </a:cubicBezTo>
                  <a:cubicBezTo>
                    <a:pt x="6864" y="10598"/>
                    <a:pt x="6552" y="10512"/>
                    <a:pt x="6256" y="10388"/>
                  </a:cubicBezTo>
                  <a:cubicBezTo>
                    <a:pt x="6001" y="10279"/>
                    <a:pt x="5762" y="10137"/>
                    <a:pt x="5545" y="9972"/>
                  </a:cubicBezTo>
                  <a:cubicBezTo>
                    <a:pt x="5364" y="9836"/>
                    <a:pt x="5204" y="9672"/>
                    <a:pt x="5062" y="9502"/>
                  </a:cubicBezTo>
                  <a:cubicBezTo>
                    <a:pt x="4931" y="9325"/>
                    <a:pt x="4824" y="9143"/>
                    <a:pt x="4745" y="8950"/>
                  </a:cubicBezTo>
                  <a:cubicBezTo>
                    <a:pt x="4666" y="8763"/>
                    <a:pt x="4614" y="8564"/>
                    <a:pt x="4585" y="8365"/>
                  </a:cubicBezTo>
                  <a:cubicBezTo>
                    <a:pt x="4551" y="8131"/>
                    <a:pt x="4556" y="7887"/>
                    <a:pt x="4585" y="7643"/>
                  </a:cubicBezTo>
                  <a:cubicBezTo>
                    <a:pt x="4591" y="7620"/>
                    <a:pt x="4574" y="7586"/>
                    <a:pt x="4556" y="7569"/>
                  </a:cubicBezTo>
                  <a:cubicBezTo>
                    <a:pt x="4535" y="7546"/>
                    <a:pt x="4506" y="7535"/>
                    <a:pt x="4477" y="7535"/>
                  </a:cubicBezTo>
                  <a:cubicBezTo>
                    <a:pt x="4449" y="7535"/>
                    <a:pt x="4420" y="7546"/>
                    <a:pt x="4398" y="7569"/>
                  </a:cubicBezTo>
                  <a:cubicBezTo>
                    <a:pt x="4375" y="7593"/>
                    <a:pt x="4370" y="7614"/>
                    <a:pt x="4364" y="7643"/>
                  </a:cubicBezTo>
                  <a:cubicBezTo>
                    <a:pt x="4341" y="7814"/>
                    <a:pt x="4335" y="7989"/>
                    <a:pt x="4335" y="8160"/>
                  </a:cubicBezTo>
                  <a:lnTo>
                    <a:pt x="4330" y="8165"/>
                  </a:lnTo>
                  <a:cubicBezTo>
                    <a:pt x="4239" y="8223"/>
                    <a:pt x="4147" y="8262"/>
                    <a:pt x="4063" y="8302"/>
                  </a:cubicBezTo>
                  <a:cubicBezTo>
                    <a:pt x="3864" y="8382"/>
                    <a:pt x="3659" y="8438"/>
                    <a:pt x="3455" y="8467"/>
                  </a:cubicBezTo>
                  <a:cubicBezTo>
                    <a:pt x="3358" y="8479"/>
                    <a:pt x="3261" y="8485"/>
                    <a:pt x="3159" y="8485"/>
                  </a:cubicBezTo>
                  <a:cubicBezTo>
                    <a:pt x="3069" y="8485"/>
                    <a:pt x="2972" y="8479"/>
                    <a:pt x="2875" y="8467"/>
                  </a:cubicBezTo>
                  <a:cubicBezTo>
                    <a:pt x="2659" y="8438"/>
                    <a:pt x="2449" y="8382"/>
                    <a:pt x="2245" y="8296"/>
                  </a:cubicBezTo>
                  <a:cubicBezTo>
                    <a:pt x="2028" y="8206"/>
                    <a:pt x="1823" y="8081"/>
                    <a:pt x="1624" y="7934"/>
                  </a:cubicBezTo>
                  <a:cubicBezTo>
                    <a:pt x="1409" y="7763"/>
                    <a:pt x="1210" y="7564"/>
                    <a:pt x="1039" y="7347"/>
                  </a:cubicBezTo>
                  <a:cubicBezTo>
                    <a:pt x="858" y="7108"/>
                    <a:pt x="711" y="6853"/>
                    <a:pt x="591" y="6581"/>
                  </a:cubicBezTo>
                  <a:cubicBezTo>
                    <a:pt x="488" y="6324"/>
                    <a:pt x="415" y="6069"/>
                    <a:pt x="375" y="5802"/>
                  </a:cubicBezTo>
                  <a:cubicBezTo>
                    <a:pt x="347" y="5563"/>
                    <a:pt x="347" y="5319"/>
                    <a:pt x="375" y="5081"/>
                  </a:cubicBezTo>
                  <a:cubicBezTo>
                    <a:pt x="409" y="4858"/>
                    <a:pt x="465" y="4648"/>
                    <a:pt x="551" y="4444"/>
                  </a:cubicBezTo>
                  <a:cubicBezTo>
                    <a:pt x="636" y="4257"/>
                    <a:pt x="738" y="4081"/>
                    <a:pt x="863" y="3910"/>
                  </a:cubicBezTo>
                  <a:cubicBezTo>
                    <a:pt x="994" y="3751"/>
                    <a:pt x="1154" y="3591"/>
                    <a:pt x="1341" y="3444"/>
                  </a:cubicBezTo>
                  <a:cubicBezTo>
                    <a:pt x="1563" y="3279"/>
                    <a:pt x="1818" y="3132"/>
                    <a:pt x="2091" y="3012"/>
                  </a:cubicBezTo>
                  <a:cubicBezTo>
                    <a:pt x="2421" y="2870"/>
                    <a:pt x="2767" y="2779"/>
                    <a:pt x="3119" y="2723"/>
                  </a:cubicBezTo>
                  <a:cubicBezTo>
                    <a:pt x="3289" y="2705"/>
                    <a:pt x="3460" y="2694"/>
                    <a:pt x="3625" y="2694"/>
                  </a:cubicBezTo>
                  <a:cubicBezTo>
                    <a:pt x="3761" y="2694"/>
                    <a:pt x="3909" y="2699"/>
                    <a:pt x="4045" y="2717"/>
                  </a:cubicBezTo>
                  <a:cubicBezTo>
                    <a:pt x="4278" y="2751"/>
                    <a:pt x="4495" y="2807"/>
                    <a:pt x="4693" y="2888"/>
                  </a:cubicBezTo>
                  <a:cubicBezTo>
                    <a:pt x="4876" y="2967"/>
                    <a:pt x="5046" y="3064"/>
                    <a:pt x="5193" y="3177"/>
                  </a:cubicBezTo>
                  <a:cubicBezTo>
                    <a:pt x="5313" y="3274"/>
                    <a:pt x="5426" y="3381"/>
                    <a:pt x="5545" y="3518"/>
                  </a:cubicBezTo>
                  <a:cubicBezTo>
                    <a:pt x="5568" y="3546"/>
                    <a:pt x="5608" y="3563"/>
                    <a:pt x="5654" y="3563"/>
                  </a:cubicBezTo>
                  <a:cubicBezTo>
                    <a:pt x="5682" y="3563"/>
                    <a:pt x="5710" y="3557"/>
                    <a:pt x="5733" y="3546"/>
                  </a:cubicBezTo>
                  <a:cubicBezTo>
                    <a:pt x="5767" y="3523"/>
                    <a:pt x="5796" y="3484"/>
                    <a:pt x="5807" y="3444"/>
                  </a:cubicBezTo>
                  <a:cubicBezTo>
                    <a:pt x="5812" y="3405"/>
                    <a:pt x="5807" y="3365"/>
                    <a:pt x="5791" y="3331"/>
                  </a:cubicBezTo>
                  <a:cubicBezTo>
                    <a:pt x="5733" y="3245"/>
                    <a:pt x="5665" y="3166"/>
                    <a:pt x="5592" y="3080"/>
                  </a:cubicBezTo>
                  <a:cubicBezTo>
                    <a:pt x="5705" y="2875"/>
                    <a:pt x="5836" y="2671"/>
                    <a:pt x="5988" y="2472"/>
                  </a:cubicBezTo>
                  <a:cubicBezTo>
                    <a:pt x="6193" y="2206"/>
                    <a:pt x="6432" y="1955"/>
                    <a:pt x="6693" y="1728"/>
                  </a:cubicBezTo>
                  <a:cubicBezTo>
                    <a:pt x="6762" y="1671"/>
                    <a:pt x="6824" y="1619"/>
                    <a:pt x="6893" y="1563"/>
                  </a:cubicBezTo>
                  <a:lnTo>
                    <a:pt x="6887" y="1569"/>
                  </a:lnTo>
                  <a:cubicBezTo>
                    <a:pt x="7257" y="1285"/>
                    <a:pt x="7654" y="1052"/>
                    <a:pt x="8080" y="869"/>
                  </a:cubicBezTo>
                  <a:cubicBezTo>
                    <a:pt x="8592" y="654"/>
                    <a:pt x="9143" y="507"/>
                    <a:pt x="9722" y="426"/>
                  </a:cubicBezTo>
                  <a:cubicBezTo>
                    <a:pt x="9984" y="392"/>
                    <a:pt x="10239" y="376"/>
                    <a:pt x="10483" y="370"/>
                  </a:cubicBezTo>
                  <a:close/>
                  <a:moveTo>
                    <a:pt x="10598" y="1"/>
                  </a:moveTo>
                  <a:cubicBezTo>
                    <a:pt x="10262" y="12"/>
                    <a:pt x="9932" y="40"/>
                    <a:pt x="9602" y="97"/>
                  </a:cubicBezTo>
                  <a:cubicBezTo>
                    <a:pt x="9285" y="148"/>
                    <a:pt x="8972" y="222"/>
                    <a:pt x="8671" y="318"/>
                  </a:cubicBezTo>
                  <a:cubicBezTo>
                    <a:pt x="8359" y="415"/>
                    <a:pt x="8057" y="546"/>
                    <a:pt x="7768" y="688"/>
                  </a:cubicBezTo>
                  <a:cubicBezTo>
                    <a:pt x="7262" y="938"/>
                    <a:pt x="6796" y="1268"/>
                    <a:pt x="6387" y="1660"/>
                  </a:cubicBezTo>
                  <a:cubicBezTo>
                    <a:pt x="6001" y="2029"/>
                    <a:pt x="5688" y="2461"/>
                    <a:pt x="5432" y="2927"/>
                  </a:cubicBezTo>
                  <a:cubicBezTo>
                    <a:pt x="5330" y="2841"/>
                    <a:pt x="5222" y="2757"/>
                    <a:pt x="5102" y="2689"/>
                  </a:cubicBezTo>
                  <a:cubicBezTo>
                    <a:pt x="4841" y="2534"/>
                    <a:pt x="4540" y="2432"/>
                    <a:pt x="4239" y="2382"/>
                  </a:cubicBezTo>
                  <a:cubicBezTo>
                    <a:pt x="4040" y="2342"/>
                    <a:pt x="3840" y="2324"/>
                    <a:pt x="3636" y="2324"/>
                  </a:cubicBezTo>
                  <a:cubicBezTo>
                    <a:pt x="3193" y="2324"/>
                    <a:pt x="2749" y="2410"/>
                    <a:pt x="2329" y="2552"/>
                  </a:cubicBezTo>
                  <a:cubicBezTo>
                    <a:pt x="2028" y="2654"/>
                    <a:pt x="1733" y="2796"/>
                    <a:pt x="1461" y="2967"/>
                  </a:cubicBezTo>
                  <a:cubicBezTo>
                    <a:pt x="1204" y="3126"/>
                    <a:pt x="960" y="3319"/>
                    <a:pt x="756" y="3546"/>
                  </a:cubicBezTo>
                  <a:cubicBezTo>
                    <a:pt x="546" y="3767"/>
                    <a:pt x="375" y="4029"/>
                    <a:pt x="250" y="4307"/>
                  </a:cubicBezTo>
                  <a:cubicBezTo>
                    <a:pt x="187" y="4456"/>
                    <a:pt x="136" y="4598"/>
                    <a:pt x="97" y="4751"/>
                  </a:cubicBezTo>
                  <a:cubicBezTo>
                    <a:pt x="63" y="4899"/>
                    <a:pt x="40" y="5052"/>
                    <a:pt x="29" y="5206"/>
                  </a:cubicBezTo>
                  <a:cubicBezTo>
                    <a:pt x="0" y="5501"/>
                    <a:pt x="29" y="5797"/>
                    <a:pt x="85" y="6086"/>
                  </a:cubicBezTo>
                  <a:cubicBezTo>
                    <a:pt x="147" y="6376"/>
                    <a:pt x="250" y="6660"/>
                    <a:pt x="386" y="6927"/>
                  </a:cubicBezTo>
                  <a:cubicBezTo>
                    <a:pt x="648" y="7456"/>
                    <a:pt x="1045" y="7921"/>
                    <a:pt x="1534" y="8262"/>
                  </a:cubicBezTo>
                  <a:cubicBezTo>
                    <a:pt x="1739" y="8404"/>
                    <a:pt x="1960" y="8519"/>
                    <a:pt x="2193" y="8609"/>
                  </a:cubicBezTo>
                  <a:cubicBezTo>
                    <a:pt x="2432" y="8700"/>
                    <a:pt x="2676" y="8757"/>
                    <a:pt x="2932" y="8779"/>
                  </a:cubicBezTo>
                  <a:cubicBezTo>
                    <a:pt x="2997" y="8785"/>
                    <a:pt x="3063" y="8788"/>
                    <a:pt x="3129" y="8788"/>
                  </a:cubicBezTo>
                  <a:cubicBezTo>
                    <a:pt x="3317" y="8788"/>
                    <a:pt x="3507" y="8765"/>
                    <a:pt x="3688" y="8723"/>
                  </a:cubicBezTo>
                  <a:cubicBezTo>
                    <a:pt x="3926" y="8671"/>
                    <a:pt x="4154" y="8581"/>
                    <a:pt x="4364" y="8467"/>
                  </a:cubicBezTo>
                  <a:cubicBezTo>
                    <a:pt x="4398" y="8677"/>
                    <a:pt x="4449" y="8881"/>
                    <a:pt x="4535" y="9080"/>
                  </a:cubicBezTo>
                  <a:cubicBezTo>
                    <a:pt x="4625" y="9297"/>
                    <a:pt x="4739" y="9495"/>
                    <a:pt x="4876" y="9678"/>
                  </a:cubicBezTo>
                  <a:cubicBezTo>
                    <a:pt x="5017" y="9859"/>
                    <a:pt x="5177" y="10024"/>
                    <a:pt x="5358" y="10166"/>
                  </a:cubicBezTo>
                  <a:cubicBezTo>
                    <a:pt x="5722" y="10467"/>
                    <a:pt x="6153" y="10683"/>
                    <a:pt x="6609" y="10814"/>
                  </a:cubicBezTo>
                  <a:cubicBezTo>
                    <a:pt x="6958" y="10917"/>
                    <a:pt x="7324" y="10972"/>
                    <a:pt x="7689" y="10972"/>
                  </a:cubicBezTo>
                  <a:cubicBezTo>
                    <a:pt x="7804" y="10972"/>
                    <a:pt x="7919" y="10967"/>
                    <a:pt x="8034" y="10956"/>
                  </a:cubicBezTo>
                  <a:cubicBezTo>
                    <a:pt x="8518" y="10911"/>
                    <a:pt x="8989" y="10774"/>
                    <a:pt x="9415" y="10530"/>
                  </a:cubicBezTo>
                  <a:cubicBezTo>
                    <a:pt x="9631" y="10410"/>
                    <a:pt x="9830" y="10257"/>
                    <a:pt x="10006" y="10087"/>
                  </a:cubicBezTo>
                  <a:cubicBezTo>
                    <a:pt x="10239" y="9859"/>
                    <a:pt x="10421" y="9581"/>
                    <a:pt x="10557" y="9285"/>
                  </a:cubicBezTo>
                  <a:cubicBezTo>
                    <a:pt x="10580" y="9331"/>
                    <a:pt x="10598" y="9371"/>
                    <a:pt x="10620" y="9416"/>
                  </a:cubicBezTo>
                  <a:cubicBezTo>
                    <a:pt x="10700" y="9558"/>
                    <a:pt x="10802" y="9694"/>
                    <a:pt x="10905" y="9820"/>
                  </a:cubicBezTo>
                  <a:cubicBezTo>
                    <a:pt x="11115" y="10075"/>
                    <a:pt x="11375" y="10286"/>
                    <a:pt x="11655" y="10456"/>
                  </a:cubicBezTo>
                  <a:cubicBezTo>
                    <a:pt x="11944" y="10632"/>
                    <a:pt x="12256" y="10769"/>
                    <a:pt x="12575" y="10871"/>
                  </a:cubicBezTo>
                  <a:cubicBezTo>
                    <a:pt x="12899" y="10979"/>
                    <a:pt x="13229" y="11042"/>
                    <a:pt x="13569" y="11081"/>
                  </a:cubicBezTo>
                  <a:cubicBezTo>
                    <a:pt x="13745" y="11102"/>
                    <a:pt x="13923" y="11111"/>
                    <a:pt x="14101" y="11111"/>
                  </a:cubicBezTo>
                  <a:cubicBezTo>
                    <a:pt x="14612" y="11111"/>
                    <a:pt x="15127" y="11030"/>
                    <a:pt x="15621" y="10882"/>
                  </a:cubicBezTo>
                  <a:cubicBezTo>
                    <a:pt x="16308" y="10672"/>
                    <a:pt x="16956" y="10320"/>
                    <a:pt x="17496" y="9831"/>
                  </a:cubicBezTo>
                  <a:cubicBezTo>
                    <a:pt x="17758" y="9592"/>
                    <a:pt x="17989" y="9314"/>
                    <a:pt x="18183" y="9012"/>
                  </a:cubicBezTo>
                  <a:cubicBezTo>
                    <a:pt x="18274" y="8860"/>
                    <a:pt x="18359" y="8705"/>
                    <a:pt x="18433" y="8540"/>
                  </a:cubicBezTo>
                  <a:cubicBezTo>
                    <a:pt x="18433" y="8530"/>
                    <a:pt x="18439" y="8519"/>
                    <a:pt x="18445" y="8506"/>
                  </a:cubicBezTo>
                  <a:cubicBezTo>
                    <a:pt x="18484" y="8535"/>
                    <a:pt x="18524" y="8553"/>
                    <a:pt x="18564" y="8575"/>
                  </a:cubicBezTo>
                  <a:cubicBezTo>
                    <a:pt x="18644" y="8615"/>
                    <a:pt x="18729" y="8643"/>
                    <a:pt x="18814" y="8677"/>
                  </a:cubicBezTo>
                  <a:cubicBezTo>
                    <a:pt x="18973" y="8729"/>
                    <a:pt x="19143" y="8763"/>
                    <a:pt x="19314" y="8786"/>
                  </a:cubicBezTo>
                  <a:cubicBezTo>
                    <a:pt x="19438" y="8802"/>
                    <a:pt x="19563" y="8810"/>
                    <a:pt x="19688" y="8810"/>
                  </a:cubicBezTo>
                  <a:cubicBezTo>
                    <a:pt x="19906" y="8810"/>
                    <a:pt x="20125" y="8787"/>
                    <a:pt x="20342" y="8752"/>
                  </a:cubicBezTo>
                  <a:cubicBezTo>
                    <a:pt x="20683" y="8695"/>
                    <a:pt x="21013" y="8587"/>
                    <a:pt x="21331" y="8438"/>
                  </a:cubicBezTo>
                  <a:cubicBezTo>
                    <a:pt x="21627" y="8302"/>
                    <a:pt x="21905" y="8120"/>
                    <a:pt x="22149" y="7905"/>
                  </a:cubicBezTo>
                  <a:cubicBezTo>
                    <a:pt x="22547" y="7552"/>
                    <a:pt x="22838" y="7069"/>
                    <a:pt x="22928" y="6541"/>
                  </a:cubicBezTo>
                  <a:cubicBezTo>
                    <a:pt x="22945" y="6416"/>
                    <a:pt x="22956" y="6290"/>
                    <a:pt x="22962" y="6166"/>
                  </a:cubicBezTo>
                  <a:cubicBezTo>
                    <a:pt x="22962" y="6035"/>
                    <a:pt x="22951" y="5910"/>
                    <a:pt x="22928" y="5786"/>
                  </a:cubicBezTo>
                  <a:cubicBezTo>
                    <a:pt x="22893" y="5540"/>
                    <a:pt x="22820" y="5308"/>
                    <a:pt x="22718" y="5081"/>
                  </a:cubicBezTo>
                  <a:cubicBezTo>
                    <a:pt x="22518" y="4626"/>
                    <a:pt x="22201" y="4228"/>
                    <a:pt x="21815" y="3916"/>
                  </a:cubicBezTo>
                  <a:cubicBezTo>
                    <a:pt x="21427" y="3597"/>
                    <a:pt x="20962" y="3370"/>
                    <a:pt x="20462" y="3297"/>
                  </a:cubicBezTo>
                  <a:cubicBezTo>
                    <a:pt x="20336" y="3279"/>
                    <a:pt x="20205" y="3268"/>
                    <a:pt x="20081" y="3268"/>
                  </a:cubicBezTo>
                  <a:cubicBezTo>
                    <a:pt x="19940" y="3268"/>
                    <a:pt x="19796" y="3279"/>
                    <a:pt x="19655" y="3302"/>
                  </a:cubicBezTo>
                  <a:cubicBezTo>
                    <a:pt x="19434" y="3342"/>
                    <a:pt x="19224" y="3415"/>
                    <a:pt x="19019" y="3512"/>
                  </a:cubicBezTo>
                  <a:cubicBezTo>
                    <a:pt x="19007" y="3444"/>
                    <a:pt x="19001" y="3376"/>
                    <a:pt x="18985" y="3308"/>
                  </a:cubicBezTo>
                  <a:cubicBezTo>
                    <a:pt x="18962" y="3182"/>
                    <a:pt x="18917" y="3058"/>
                    <a:pt x="18865" y="2944"/>
                  </a:cubicBezTo>
                  <a:cubicBezTo>
                    <a:pt x="18825" y="2836"/>
                    <a:pt x="18768" y="2739"/>
                    <a:pt x="18712" y="2649"/>
                  </a:cubicBezTo>
                  <a:cubicBezTo>
                    <a:pt x="18450" y="2251"/>
                    <a:pt x="18058" y="1955"/>
                    <a:pt x="17627" y="1773"/>
                  </a:cubicBezTo>
                  <a:cubicBezTo>
                    <a:pt x="17166" y="1574"/>
                    <a:pt x="16672" y="1483"/>
                    <a:pt x="16172" y="1461"/>
                  </a:cubicBezTo>
                  <a:lnTo>
                    <a:pt x="15990" y="1461"/>
                  </a:lnTo>
                  <a:cubicBezTo>
                    <a:pt x="15802" y="1461"/>
                    <a:pt x="15621" y="1472"/>
                    <a:pt x="15439" y="1490"/>
                  </a:cubicBezTo>
                  <a:cubicBezTo>
                    <a:pt x="15194" y="1517"/>
                    <a:pt x="14950" y="1558"/>
                    <a:pt x="14711" y="1614"/>
                  </a:cubicBezTo>
                  <a:cubicBezTo>
                    <a:pt x="14450" y="1682"/>
                    <a:pt x="14200" y="1773"/>
                    <a:pt x="13955" y="1887"/>
                  </a:cubicBezTo>
                  <a:cubicBezTo>
                    <a:pt x="13945" y="1853"/>
                    <a:pt x="13932" y="1818"/>
                    <a:pt x="13921" y="1784"/>
                  </a:cubicBezTo>
                  <a:cubicBezTo>
                    <a:pt x="13871" y="1643"/>
                    <a:pt x="13796" y="1506"/>
                    <a:pt x="13717" y="1381"/>
                  </a:cubicBezTo>
                  <a:cubicBezTo>
                    <a:pt x="13632" y="1251"/>
                    <a:pt x="13535" y="1131"/>
                    <a:pt x="13433" y="1023"/>
                  </a:cubicBezTo>
                  <a:cubicBezTo>
                    <a:pt x="13331" y="910"/>
                    <a:pt x="13216" y="813"/>
                    <a:pt x="13092" y="722"/>
                  </a:cubicBezTo>
                  <a:cubicBezTo>
                    <a:pt x="12984" y="637"/>
                    <a:pt x="12864" y="557"/>
                    <a:pt x="12739" y="489"/>
                  </a:cubicBezTo>
                  <a:cubicBezTo>
                    <a:pt x="12603" y="410"/>
                    <a:pt x="12461" y="347"/>
                    <a:pt x="12319" y="290"/>
                  </a:cubicBezTo>
                  <a:cubicBezTo>
                    <a:pt x="12052" y="182"/>
                    <a:pt x="11773" y="108"/>
                    <a:pt x="11490" y="63"/>
                  </a:cubicBezTo>
                  <a:cubicBezTo>
                    <a:pt x="11233" y="17"/>
                    <a:pt x="10978" y="1"/>
                    <a:pt x="10716" y="1"/>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22533" name="Google Shape;3977;p50"/>
          <p:cNvGrpSpPr>
            <a:grpSpLocks/>
          </p:cNvGrpSpPr>
          <p:nvPr/>
        </p:nvGrpSpPr>
        <p:grpSpPr bwMode="auto">
          <a:xfrm>
            <a:off x="614363" y="280988"/>
            <a:ext cx="1792287" cy="1812925"/>
            <a:chOff x="11347927" y="2363157"/>
            <a:chExt cx="576357" cy="582992"/>
          </a:xfrm>
        </p:grpSpPr>
        <p:sp>
          <p:nvSpPr>
            <p:cNvPr id="22537" name="Google Shape;3978;p50"/>
            <p:cNvSpPr>
              <a:spLocks noChangeArrowheads="1"/>
            </p:cNvSpPr>
            <p:nvPr/>
          </p:nvSpPr>
          <p:spPr bwMode="auto">
            <a:xfrm>
              <a:off x="11450373" y="2461756"/>
              <a:ext cx="392812" cy="371788"/>
            </a:xfrm>
            <a:custGeom>
              <a:avLst/>
              <a:gdLst>
                <a:gd name="T0" fmla="*/ 0 w 13378"/>
                <a:gd name="T1" fmla="*/ 0 h 12662"/>
                <a:gd name="T2" fmla="*/ 13378 w 13378"/>
                <a:gd name="T3" fmla="*/ 12662 h 12662"/>
              </a:gdLst>
              <a:ahLst/>
              <a:cxnLst/>
              <a:rect l="T0" t="T1" r="T2" b="T3"/>
              <a:pathLst>
                <a:path w="13378" h="12662" extrusionOk="0">
                  <a:moveTo>
                    <a:pt x="7065" y="0"/>
                  </a:moveTo>
                  <a:cubicBezTo>
                    <a:pt x="6672" y="0"/>
                    <a:pt x="6274" y="34"/>
                    <a:pt x="5882" y="102"/>
                  </a:cubicBezTo>
                  <a:cubicBezTo>
                    <a:pt x="5240" y="222"/>
                    <a:pt x="4615" y="422"/>
                    <a:pt x="4023" y="705"/>
                  </a:cubicBezTo>
                  <a:cubicBezTo>
                    <a:pt x="3467" y="978"/>
                    <a:pt x="2939" y="1319"/>
                    <a:pt x="2462" y="1717"/>
                  </a:cubicBezTo>
                  <a:cubicBezTo>
                    <a:pt x="1996" y="2114"/>
                    <a:pt x="1586" y="2564"/>
                    <a:pt x="1240" y="3052"/>
                  </a:cubicBezTo>
                  <a:cubicBezTo>
                    <a:pt x="928" y="3506"/>
                    <a:pt x="666" y="4001"/>
                    <a:pt x="467" y="4529"/>
                  </a:cubicBezTo>
                  <a:lnTo>
                    <a:pt x="461" y="4547"/>
                  </a:lnTo>
                  <a:cubicBezTo>
                    <a:pt x="461" y="4552"/>
                    <a:pt x="456" y="4552"/>
                    <a:pt x="456" y="4558"/>
                  </a:cubicBezTo>
                  <a:cubicBezTo>
                    <a:pt x="246" y="5143"/>
                    <a:pt x="103" y="5751"/>
                    <a:pt x="47" y="6370"/>
                  </a:cubicBezTo>
                  <a:cubicBezTo>
                    <a:pt x="0" y="6950"/>
                    <a:pt x="24" y="7513"/>
                    <a:pt x="115" y="8046"/>
                  </a:cubicBezTo>
                  <a:cubicBezTo>
                    <a:pt x="200" y="8518"/>
                    <a:pt x="341" y="8974"/>
                    <a:pt x="540" y="9394"/>
                  </a:cubicBezTo>
                  <a:lnTo>
                    <a:pt x="546" y="9405"/>
                  </a:lnTo>
                  <a:cubicBezTo>
                    <a:pt x="740" y="9797"/>
                    <a:pt x="996" y="10189"/>
                    <a:pt x="1314" y="10564"/>
                  </a:cubicBezTo>
                  <a:cubicBezTo>
                    <a:pt x="1637" y="10944"/>
                    <a:pt x="2001" y="11280"/>
                    <a:pt x="2399" y="11565"/>
                  </a:cubicBezTo>
                  <a:cubicBezTo>
                    <a:pt x="2796" y="11843"/>
                    <a:pt x="3239" y="12076"/>
                    <a:pt x="3706" y="12252"/>
                  </a:cubicBezTo>
                  <a:lnTo>
                    <a:pt x="3729" y="12263"/>
                  </a:lnTo>
                  <a:lnTo>
                    <a:pt x="3740" y="12263"/>
                  </a:lnTo>
                  <a:cubicBezTo>
                    <a:pt x="3734" y="12258"/>
                    <a:pt x="3729" y="12258"/>
                    <a:pt x="3717" y="12252"/>
                  </a:cubicBezTo>
                  <a:cubicBezTo>
                    <a:pt x="4251" y="12451"/>
                    <a:pt x="4831" y="12581"/>
                    <a:pt x="5428" y="12638"/>
                  </a:cubicBezTo>
                  <a:cubicBezTo>
                    <a:pt x="5421" y="12633"/>
                    <a:pt x="5410" y="12633"/>
                    <a:pt x="5399" y="12627"/>
                  </a:cubicBezTo>
                  <a:cubicBezTo>
                    <a:pt x="5604" y="12649"/>
                    <a:pt x="5825" y="12661"/>
                    <a:pt x="6053" y="12661"/>
                  </a:cubicBezTo>
                  <a:cubicBezTo>
                    <a:pt x="6564" y="12661"/>
                    <a:pt x="7099" y="12609"/>
                    <a:pt x="7650" y="12513"/>
                  </a:cubicBezTo>
                  <a:lnTo>
                    <a:pt x="7661" y="12507"/>
                  </a:lnTo>
                  <a:lnTo>
                    <a:pt x="7661" y="12513"/>
                  </a:lnTo>
                  <a:cubicBezTo>
                    <a:pt x="8484" y="12360"/>
                    <a:pt x="9258" y="12116"/>
                    <a:pt x="9963" y="11780"/>
                  </a:cubicBezTo>
                  <a:lnTo>
                    <a:pt x="9950" y="11786"/>
                  </a:lnTo>
                  <a:cubicBezTo>
                    <a:pt x="10553" y="11502"/>
                    <a:pt x="11099" y="11156"/>
                    <a:pt x="11558" y="10763"/>
                  </a:cubicBezTo>
                  <a:lnTo>
                    <a:pt x="11542" y="10774"/>
                  </a:lnTo>
                  <a:cubicBezTo>
                    <a:pt x="11946" y="10440"/>
                    <a:pt x="12292" y="10070"/>
                    <a:pt x="12565" y="9677"/>
                  </a:cubicBezTo>
                  <a:cubicBezTo>
                    <a:pt x="12792" y="9354"/>
                    <a:pt x="12979" y="9008"/>
                    <a:pt x="13121" y="8654"/>
                  </a:cubicBezTo>
                  <a:cubicBezTo>
                    <a:pt x="13092" y="8633"/>
                    <a:pt x="13082" y="8604"/>
                    <a:pt x="13092" y="8575"/>
                  </a:cubicBezTo>
                  <a:cubicBezTo>
                    <a:pt x="13218" y="8098"/>
                    <a:pt x="13297" y="7666"/>
                    <a:pt x="13338" y="7257"/>
                  </a:cubicBezTo>
                  <a:cubicBezTo>
                    <a:pt x="13377" y="6768"/>
                    <a:pt x="13360" y="6286"/>
                    <a:pt x="13275" y="5825"/>
                  </a:cubicBezTo>
                  <a:lnTo>
                    <a:pt x="13275" y="5837"/>
                  </a:lnTo>
                  <a:cubicBezTo>
                    <a:pt x="13139" y="5087"/>
                    <a:pt x="12906" y="4348"/>
                    <a:pt x="12576" y="3655"/>
                  </a:cubicBezTo>
                  <a:cubicBezTo>
                    <a:pt x="12297" y="3075"/>
                    <a:pt x="11962" y="2546"/>
                    <a:pt x="11576" y="2092"/>
                  </a:cubicBezTo>
                  <a:lnTo>
                    <a:pt x="11599" y="2126"/>
                  </a:lnTo>
                  <a:cubicBezTo>
                    <a:pt x="11258" y="1712"/>
                    <a:pt x="10871" y="1353"/>
                    <a:pt x="10456" y="1057"/>
                  </a:cubicBezTo>
                  <a:cubicBezTo>
                    <a:pt x="10053" y="773"/>
                    <a:pt x="9609" y="540"/>
                    <a:pt x="9150" y="370"/>
                  </a:cubicBezTo>
                  <a:cubicBezTo>
                    <a:pt x="8667" y="194"/>
                    <a:pt x="8156" y="75"/>
                    <a:pt x="7632" y="29"/>
                  </a:cubicBezTo>
                  <a:lnTo>
                    <a:pt x="7616" y="23"/>
                  </a:lnTo>
                  <a:lnTo>
                    <a:pt x="7598" y="23"/>
                  </a:lnTo>
                  <a:cubicBezTo>
                    <a:pt x="7427" y="12"/>
                    <a:pt x="7246" y="0"/>
                    <a:pt x="7065" y="0"/>
                  </a:cubicBezTo>
                  <a:close/>
                </a:path>
              </a:pathLst>
            </a:custGeom>
            <a:solidFill>
              <a:srgbClr val="FFB03B"/>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38" name="Google Shape;3979;p50"/>
            <p:cNvSpPr>
              <a:spLocks noChangeArrowheads="1"/>
            </p:cNvSpPr>
            <p:nvPr/>
          </p:nvSpPr>
          <p:spPr bwMode="auto">
            <a:xfrm>
              <a:off x="11443356" y="2610741"/>
              <a:ext cx="403822" cy="229791"/>
            </a:xfrm>
            <a:custGeom>
              <a:avLst/>
              <a:gdLst>
                <a:gd name="T0" fmla="*/ 0 w 13753"/>
                <a:gd name="T1" fmla="*/ 0 h 7826"/>
                <a:gd name="T2" fmla="*/ 13753 w 13753"/>
                <a:gd name="T3" fmla="*/ 7826 h 7826"/>
              </a:gdLst>
              <a:ahLst/>
              <a:cxnLst/>
              <a:rect l="T0" t="T1" r="T2" b="T3"/>
              <a:pathLst>
                <a:path w="13753" h="7826" extrusionOk="0">
                  <a:moveTo>
                    <a:pt x="13468" y="1"/>
                  </a:moveTo>
                  <a:cubicBezTo>
                    <a:pt x="13457" y="1"/>
                    <a:pt x="13451" y="1"/>
                    <a:pt x="13446" y="6"/>
                  </a:cubicBezTo>
                  <a:cubicBezTo>
                    <a:pt x="13412" y="18"/>
                    <a:pt x="13406" y="52"/>
                    <a:pt x="13412" y="81"/>
                  </a:cubicBezTo>
                  <a:lnTo>
                    <a:pt x="13412" y="92"/>
                  </a:lnTo>
                  <a:cubicBezTo>
                    <a:pt x="13446" y="268"/>
                    <a:pt x="13475" y="444"/>
                    <a:pt x="13486" y="620"/>
                  </a:cubicBezTo>
                  <a:cubicBezTo>
                    <a:pt x="13496" y="666"/>
                    <a:pt x="13502" y="717"/>
                    <a:pt x="13514" y="763"/>
                  </a:cubicBezTo>
                  <a:lnTo>
                    <a:pt x="13514" y="751"/>
                  </a:lnTo>
                  <a:cubicBezTo>
                    <a:pt x="13599" y="1212"/>
                    <a:pt x="13616" y="1694"/>
                    <a:pt x="13577" y="2183"/>
                  </a:cubicBezTo>
                  <a:cubicBezTo>
                    <a:pt x="13536" y="2592"/>
                    <a:pt x="13457" y="3024"/>
                    <a:pt x="13331" y="3501"/>
                  </a:cubicBezTo>
                  <a:cubicBezTo>
                    <a:pt x="13321" y="3530"/>
                    <a:pt x="13331" y="3559"/>
                    <a:pt x="13360" y="3580"/>
                  </a:cubicBezTo>
                  <a:cubicBezTo>
                    <a:pt x="13218" y="3934"/>
                    <a:pt x="13031" y="4280"/>
                    <a:pt x="12804" y="4603"/>
                  </a:cubicBezTo>
                  <a:cubicBezTo>
                    <a:pt x="12531" y="4996"/>
                    <a:pt x="12185" y="5366"/>
                    <a:pt x="11781" y="5700"/>
                  </a:cubicBezTo>
                  <a:lnTo>
                    <a:pt x="11797" y="5689"/>
                  </a:lnTo>
                  <a:cubicBezTo>
                    <a:pt x="11338" y="6082"/>
                    <a:pt x="10792" y="6428"/>
                    <a:pt x="10189" y="6712"/>
                  </a:cubicBezTo>
                  <a:lnTo>
                    <a:pt x="10202" y="6706"/>
                  </a:lnTo>
                  <a:cubicBezTo>
                    <a:pt x="9497" y="7042"/>
                    <a:pt x="8723" y="7286"/>
                    <a:pt x="7900" y="7439"/>
                  </a:cubicBezTo>
                  <a:lnTo>
                    <a:pt x="7900" y="7433"/>
                  </a:lnTo>
                  <a:lnTo>
                    <a:pt x="7889" y="7439"/>
                  </a:lnTo>
                  <a:cubicBezTo>
                    <a:pt x="7338" y="7535"/>
                    <a:pt x="6803" y="7587"/>
                    <a:pt x="6292" y="7587"/>
                  </a:cubicBezTo>
                  <a:cubicBezTo>
                    <a:pt x="6064" y="7587"/>
                    <a:pt x="5843" y="7575"/>
                    <a:pt x="5638" y="7553"/>
                  </a:cubicBezTo>
                  <a:cubicBezTo>
                    <a:pt x="5649" y="7559"/>
                    <a:pt x="5660" y="7559"/>
                    <a:pt x="5667" y="7564"/>
                  </a:cubicBezTo>
                  <a:cubicBezTo>
                    <a:pt x="5070" y="7507"/>
                    <a:pt x="4490" y="7377"/>
                    <a:pt x="3956" y="7178"/>
                  </a:cubicBezTo>
                  <a:cubicBezTo>
                    <a:pt x="3968" y="7184"/>
                    <a:pt x="3973" y="7184"/>
                    <a:pt x="3979" y="7189"/>
                  </a:cubicBezTo>
                  <a:lnTo>
                    <a:pt x="3968" y="7189"/>
                  </a:lnTo>
                  <a:lnTo>
                    <a:pt x="3945" y="7178"/>
                  </a:lnTo>
                  <a:cubicBezTo>
                    <a:pt x="3478" y="7002"/>
                    <a:pt x="3035" y="6769"/>
                    <a:pt x="2638" y="6491"/>
                  </a:cubicBezTo>
                  <a:cubicBezTo>
                    <a:pt x="2240" y="6206"/>
                    <a:pt x="1876" y="5870"/>
                    <a:pt x="1553" y="5490"/>
                  </a:cubicBezTo>
                  <a:cubicBezTo>
                    <a:pt x="1235" y="5115"/>
                    <a:pt x="979" y="4723"/>
                    <a:pt x="785" y="4331"/>
                  </a:cubicBezTo>
                  <a:lnTo>
                    <a:pt x="779" y="4320"/>
                  </a:lnTo>
                  <a:cubicBezTo>
                    <a:pt x="580" y="3900"/>
                    <a:pt x="439" y="3444"/>
                    <a:pt x="354" y="2972"/>
                  </a:cubicBezTo>
                  <a:cubicBezTo>
                    <a:pt x="268" y="2479"/>
                    <a:pt x="239" y="1962"/>
                    <a:pt x="280" y="1427"/>
                  </a:cubicBezTo>
                  <a:cubicBezTo>
                    <a:pt x="273" y="1427"/>
                    <a:pt x="273" y="1422"/>
                    <a:pt x="273" y="1422"/>
                  </a:cubicBezTo>
                  <a:cubicBezTo>
                    <a:pt x="263" y="1398"/>
                    <a:pt x="234" y="1388"/>
                    <a:pt x="212" y="1382"/>
                  </a:cubicBezTo>
                  <a:lnTo>
                    <a:pt x="194" y="1382"/>
                  </a:lnTo>
                  <a:cubicBezTo>
                    <a:pt x="171" y="1382"/>
                    <a:pt x="149" y="1388"/>
                    <a:pt x="132" y="1398"/>
                  </a:cubicBezTo>
                  <a:cubicBezTo>
                    <a:pt x="110" y="1411"/>
                    <a:pt x="98" y="1433"/>
                    <a:pt x="92" y="1461"/>
                  </a:cubicBezTo>
                  <a:lnTo>
                    <a:pt x="87" y="1479"/>
                  </a:lnTo>
                  <a:cubicBezTo>
                    <a:pt x="53" y="1490"/>
                    <a:pt x="29" y="1513"/>
                    <a:pt x="29" y="1547"/>
                  </a:cubicBezTo>
                  <a:cubicBezTo>
                    <a:pt x="1" y="1894"/>
                    <a:pt x="8" y="2245"/>
                    <a:pt x="47" y="2581"/>
                  </a:cubicBezTo>
                  <a:cubicBezTo>
                    <a:pt x="87" y="2911"/>
                    <a:pt x="166" y="3245"/>
                    <a:pt x="273" y="3586"/>
                  </a:cubicBezTo>
                  <a:cubicBezTo>
                    <a:pt x="376" y="3893"/>
                    <a:pt x="512" y="4200"/>
                    <a:pt x="695" y="4530"/>
                  </a:cubicBezTo>
                  <a:cubicBezTo>
                    <a:pt x="853" y="4826"/>
                    <a:pt x="1041" y="5115"/>
                    <a:pt x="1262" y="5387"/>
                  </a:cubicBezTo>
                  <a:cubicBezTo>
                    <a:pt x="1705" y="5945"/>
                    <a:pt x="2217" y="6410"/>
                    <a:pt x="2791" y="6785"/>
                  </a:cubicBezTo>
                  <a:cubicBezTo>
                    <a:pt x="3336" y="7144"/>
                    <a:pt x="3962" y="7417"/>
                    <a:pt x="4650" y="7598"/>
                  </a:cubicBezTo>
                  <a:cubicBezTo>
                    <a:pt x="5224" y="7752"/>
                    <a:pt x="5843" y="7826"/>
                    <a:pt x="6491" y="7826"/>
                  </a:cubicBezTo>
                  <a:lnTo>
                    <a:pt x="6644" y="7826"/>
                  </a:lnTo>
                  <a:cubicBezTo>
                    <a:pt x="7297" y="7814"/>
                    <a:pt x="7973" y="7711"/>
                    <a:pt x="8650" y="7524"/>
                  </a:cubicBezTo>
                  <a:cubicBezTo>
                    <a:pt x="9292" y="7349"/>
                    <a:pt x="9922" y="7092"/>
                    <a:pt x="10530" y="6757"/>
                  </a:cubicBezTo>
                  <a:cubicBezTo>
                    <a:pt x="11133" y="6423"/>
                    <a:pt x="11679" y="6024"/>
                    <a:pt x="12150" y="5570"/>
                  </a:cubicBezTo>
                  <a:cubicBezTo>
                    <a:pt x="12384" y="5353"/>
                    <a:pt x="12599" y="5086"/>
                    <a:pt x="12798" y="4779"/>
                  </a:cubicBezTo>
                  <a:cubicBezTo>
                    <a:pt x="12985" y="4496"/>
                    <a:pt x="13145" y="4178"/>
                    <a:pt x="13281" y="3842"/>
                  </a:cubicBezTo>
                  <a:cubicBezTo>
                    <a:pt x="13412" y="3525"/>
                    <a:pt x="13520" y="3184"/>
                    <a:pt x="13599" y="2825"/>
                  </a:cubicBezTo>
                  <a:cubicBezTo>
                    <a:pt x="13679" y="2489"/>
                    <a:pt x="13724" y="2143"/>
                    <a:pt x="13747" y="1797"/>
                  </a:cubicBezTo>
                  <a:cubicBezTo>
                    <a:pt x="13753" y="1626"/>
                    <a:pt x="13753" y="1479"/>
                    <a:pt x="13753" y="1336"/>
                  </a:cubicBezTo>
                  <a:cubicBezTo>
                    <a:pt x="13747" y="1246"/>
                    <a:pt x="13747" y="1160"/>
                    <a:pt x="13741" y="1070"/>
                  </a:cubicBezTo>
                  <a:cubicBezTo>
                    <a:pt x="13735" y="978"/>
                    <a:pt x="13719" y="887"/>
                    <a:pt x="13696" y="790"/>
                  </a:cubicBezTo>
                  <a:cubicBezTo>
                    <a:pt x="13685" y="751"/>
                    <a:pt x="13651" y="729"/>
                    <a:pt x="13622" y="722"/>
                  </a:cubicBezTo>
                  <a:cubicBezTo>
                    <a:pt x="13604" y="507"/>
                    <a:pt x="13570" y="273"/>
                    <a:pt x="13525" y="40"/>
                  </a:cubicBezTo>
                  <a:cubicBezTo>
                    <a:pt x="13520" y="18"/>
                    <a:pt x="13491" y="1"/>
                    <a:pt x="13468" y="1"/>
                  </a:cubicBez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39" name="Google Shape;3980;p50"/>
            <p:cNvSpPr>
              <a:spLocks noChangeArrowheads="1"/>
            </p:cNvSpPr>
            <p:nvPr/>
          </p:nvSpPr>
          <p:spPr bwMode="auto">
            <a:xfrm>
              <a:off x="11450373" y="2628917"/>
              <a:ext cx="392812" cy="204627"/>
            </a:xfrm>
            <a:custGeom>
              <a:avLst/>
              <a:gdLst>
                <a:gd name="T0" fmla="*/ 0 w 13378"/>
                <a:gd name="T1" fmla="*/ 0 h 6969"/>
                <a:gd name="T2" fmla="*/ 13378 w 13378"/>
                <a:gd name="T3" fmla="*/ 6969 h 6969"/>
              </a:gdLst>
              <a:ahLst/>
              <a:cxnLst/>
              <a:rect l="T0" t="T1" r="T2" b="T3"/>
              <a:pathLst>
                <a:path w="13378" h="6969" extrusionOk="0">
                  <a:moveTo>
                    <a:pt x="13247" y="1"/>
                  </a:moveTo>
                  <a:lnTo>
                    <a:pt x="13247" y="1"/>
                  </a:lnTo>
                  <a:cubicBezTo>
                    <a:pt x="13257" y="178"/>
                    <a:pt x="13263" y="354"/>
                    <a:pt x="13252" y="535"/>
                  </a:cubicBezTo>
                  <a:cubicBezTo>
                    <a:pt x="13236" y="905"/>
                    <a:pt x="13167" y="1280"/>
                    <a:pt x="13047" y="1644"/>
                  </a:cubicBezTo>
                  <a:cubicBezTo>
                    <a:pt x="12922" y="2030"/>
                    <a:pt x="12741" y="2416"/>
                    <a:pt x="12507" y="2791"/>
                  </a:cubicBezTo>
                  <a:lnTo>
                    <a:pt x="12502" y="2803"/>
                  </a:lnTo>
                  <a:lnTo>
                    <a:pt x="12502" y="2796"/>
                  </a:lnTo>
                  <a:cubicBezTo>
                    <a:pt x="12195" y="3274"/>
                    <a:pt x="11809" y="3735"/>
                    <a:pt x="11343" y="4155"/>
                  </a:cubicBezTo>
                  <a:lnTo>
                    <a:pt x="11343" y="4160"/>
                  </a:lnTo>
                  <a:cubicBezTo>
                    <a:pt x="11337" y="4160"/>
                    <a:pt x="11337" y="4167"/>
                    <a:pt x="11337" y="4167"/>
                  </a:cubicBezTo>
                  <a:cubicBezTo>
                    <a:pt x="10797" y="4650"/>
                    <a:pt x="10189" y="5070"/>
                    <a:pt x="9525" y="5411"/>
                  </a:cubicBezTo>
                  <a:cubicBezTo>
                    <a:pt x="8922" y="5718"/>
                    <a:pt x="8308" y="5940"/>
                    <a:pt x="7723" y="6064"/>
                  </a:cubicBezTo>
                  <a:lnTo>
                    <a:pt x="7734" y="6064"/>
                  </a:lnTo>
                  <a:lnTo>
                    <a:pt x="7729" y="6069"/>
                  </a:lnTo>
                  <a:lnTo>
                    <a:pt x="7729" y="6064"/>
                  </a:lnTo>
                  <a:cubicBezTo>
                    <a:pt x="7723" y="6064"/>
                    <a:pt x="7718" y="6069"/>
                    <a:pt x="7718" y="6069"/>
                  </a:cubicBezTo>
                  <a:lnTo>
                    <a:pt x="7706" y="6069"/>
                  </a:lnTo>
                  <a:cubicBezTo>
                    <a:pt x="7291" y="6155"/>
                    <a:pt x="6876" y="6195"/>
                    <a:pt x="6462" y="6195"/>
                  </a:cubicBezTo>
                  <a:cubicBezTo>
                    <a:pt x="6365" y="6195"/>
                    <a:pt x="6274" y="6195"/>
                    <a:pt x="6178" y="6189"/>
                  </a:cubicBezTo>
                  <a:lnTo>
                    <a:pt x="6166" y="6189"/>
                  </a:lnTo>
                  <a:cubicBezTo>
                    <a:pt x="5633" y="6155"/>
                    <a:pt x="5109" y="6059"/>
                    <a:pt x="4603" y="5899"/>
                  </a:cubicBezTo>
                  <a:cubicBezTo>
                    <a:pt x="4064" y="5723"/>
                    <a:pt x="3541" y="5479"/>
                    <a:pt x="3052" y="5172"/>
                  </a:cubicBezTo>
                  <a:cubicBezTo>
                    <a:pt x="2512" y="4826"/>
                    <a:pt x="2019" y="4406"/>
                    <a:pt x="1581" y="3928"/>
                  </a:cubicBezTo>
                  <a:lnTo>
                    <a:pt x="1610" y="3956"/>
                  </a:lnTo>
                  <a:cubicBezTo>
                    <a:pt x="1405" y="3729"/>
                    <a:pt x="1211" y="3491"/>
                    <a:pt x="1035" y="3247"/>
                  </a:cubicBezTo>
                  <a:cubicBezTo>
                    <a:pt x="842" y="2974"/>
                    <a:pt x="677" y="2712"/>
                    <a:pt x="540" y="2450"/>
                  </a:cubicBezTo>
                  <a:cubicBezTo>
                    <a:pt x="444" y="2263"/>
                    <a:pt x="365" y="2064"/>
                    <a:pt x="296" y="1876"/>
                  </a:cubicBezTo>
                  <a:cubicBezTo>
                    <a:pt x="234" y="1689"/>
                    <a:pt x="178" y="1495"/>
                    <a:pt x="131" y="1291"/>
                  </a:cubicBezTo>
                  <a:cubicBezTo>
                    <a:pt x="126" y="1240"/>
                    <a:pt x="115" y="1189"/>
                    <a:pt x="103" y="1138"/>
                  </a:cubicBezTo>
                  <a:lnTo>
                    <a:pt x="92" y="1081"/>
                  </a:lnTo>
                  <a:cubicBezTo>
                    <a:pt x="86" y="1041"/>
                    <a:pt x="81" y="1007"/>
                    <a:pt x="75" y="968"/>
                  </a:cubicBezTo>
                  <a:cubicBezTo>
                    <a:pt x="69" y="928"/>
                    <a:pt x="63" y="894"/>
                    <a:pt x="52" y="853"/>
                  </a:cubicBezTo>
                  <a:cubicBezTo>
                    <a:pt x="52" y="837"/>
                    <a:pt x="47" y="819"/>
                    <a:pt x="41" y="808"/>
                  </a:cubicBezTo>
                  <a:cubicBezTo>
                    <a:pt x="0" y="1343"/>
                    <a:pt x="29" y="1860"/>
                    <a:pt x="115" y="2353"/>
                  </a:cubicBezTo>
                  <a:cubicBezTo>
                    <a:pt x="200" y="2825"/>
                    <a:pt x="341" y="3281"/>
                    <a:pt x="540" y="3701"/>
                  </a:cubicBezTo>
                  <a:lnTo>
                    <a:pt x="546" y="3712"/>
                  </a:lnTo>
                  <a:cubicBezTo>
                    <a:pt x="740" y="4104"/>
                    <a:pt x="996" y="4496"/>
                    <a:pt x="1314" y="4871"/>
                  </a:cubicBezTo>
                  <a:cubicBezTo>
                    <a:pt x="1637" y="5251"/>
                    <a:pt x="2001" y="5587"/>
                    <a:pt x="2399" y="5872"/>
                  </a:cubicBezTo>
                  <a:cubicBezTo>
                    <a:pt x="2796" y="6150"/>
                    <a:pt x="3239" y="6383"/>
                    <a:pt x="3706" y="6559"/>
                  </a:cubicBezTo>
                  <a:lnTo>
                    <a:pt x="3729" y="6570"/>
                  </a:lnTo>
                  <a:lnTo>
                    <a:pt x="3740" y="6570"/>
                  </a:lnTo>
                  <a:cubicBezTo>
                    <a:pt x="3734" y="6565"/>
                    <a:pt x="3729" y="6565"/>
                    <a:pt x="3717" y="6559"/>
                  </a:cubicBezTo>
                  <a:cubicBezTo>
                    <a:pt x="4251" y="6758"/>
                    <a:pt x="4831" y="6888"/>
                    <a:pt x="5428" y="6945"/>
                  </a:cubicBezTo>
                  <a:cubicBezTo>
                    <a:pt x="5421" y="6940"/>
                    <a:pt x="5410" y="6940"/>
                    <a:pt x="5399" y="6934"/>
                  </a:cubicBezTo>
                  <a:cubicBezTo>
                    <a:pt x="5604" y="6956"/>
                    <a:pt x="5825" y="6968"/>
                    <a:pt x="6053" y="6968"/>
                  </a:cubicBezTo>
                  <a:cubicBezTo>
                    <a:pt x="6564" y="6968"/>
                    <a:pt x="7099" y="6916"/>
                    <a:pt x="7650" y="6820"/>
                  </a:cubicBezTo>
                  <a:lnTo>
                    <a:pt x="7661" y="6814"/>
                  </a:lnTo>
                  <a:lnTo>
                    <a:pt x="7661" y="6820"/>
                  </a:lnTo>
                  <a:cubicBezTo>
                    <a:pt x="8484" y="6667"/>
                    <a:pt x="9258" y="6423"/>
                    <a:pt x="9963" y="6087"/>
                  </a:cubicBezTo>
                  <a:lnTo>
                    <a:pt x="9950" y="6093"/>
                  </a:lnTo>
                  <a:cubicBezTo>
                    <a:pt x="10553" y="5809"/>
                    <a:pt x="11099" y="5463"/>
                    <a:pt x="11558" y="5070"/>
                  </a:cubicBezTo>
                  <a:lnTo>
                    <a:pt x="11542" y="5081"/>
                  </a:lnTo>
                  <a:cubicBezTo>
                    <a:pt x="11946" y="4747"/>
                    <a:pt x="12292" y="4377"/>
                    <a:pt x="12565" y="3984"/>
                  </a:cubicBezTo>
                  <a:cubicBezTo>
                    <a:pt x="12792" y="3661"/>
                    <a:pt x="12979" y="3315"/>
                    <a:pt x="13121" y="2961"/>
                  </a:cubicBezTo>
                  <a:cubicBezTo>
                    <a:pt x="13092" y="2940"/>
                    <a:pt x="13082" y="2911"/>
                    <a:pt x="13092" y="2882"/>
                  </a:cubicBezTo>
                  <a:cubicBezTo>
                    <a:pt x="13218" y="2405"/>
                    <a:pt x="13297" y="1973"/>
                    <a:pt x="13338" y="1564"/>
                  </a:cubicBezTo>
                  <a:cubicBezTo>
                    <a:pt x="13377" y="1075"/>
                    <a:pt x="13360" y="593"/>
                    <a:pt x="13275" y="132"/>
                  </a:cubicBezTo>
                  <a:lnTo>
                    <a:pt x="13275" y="144"/>
                  </a:lnTo>
                  <a:cubicBezTo>
                    <a:pt x="13263" y="98"/>
                    <a:pt x="13257" y="47"/>
                    <a:pt x="13247" y="1"/>
                  </a:cubicBezTo>
                  <a:close/>
                </a:path>
              </a:pathLst>
            </a:custGeom>
            <a:solidFill>
              <a:schemeClr val="accent2"/>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0" name="Google Shape;3981;p50"/>
            <p:cNvSpPr>
              <a:spLocks noChangeArrowheads="1"/>
            </p:cNvSpPr>
            <p:nvPr/>
          </p:nvSpPr>
          <p:spPr bwMode="auto">
            <a:xfrm>
              <a:off x="11559690" y="2582700"/>
              <a:ext cx="171859" cy="43779"/>
            </a:xfrm>
            <a:custGeom>
              <a:avLst/>
              <a:gdLst>
                <a:gd name="T0" fmla="*/ 0 w 5853"/>
                <a:gd name="T1" fmla="*/ 0 h 1491"/>
                <a:gd name="T2" fmla="*/ 5853 w 5853"/>
                <a:gd name="T3" fmla="*/ 1491 h 1491"/>
              </a:gdLst>
              <a:ahLst/>
              <a:cxnLst/>
              <a:rect l="T0" t="T1" r="T2" b="T3"/>
              <a:pathLst>
                <a:path w="5853" h="1491" extrusionOk="0">
                  <a:moveTo>
                    <a:pt x="5115" y="1"/>
                  </a:moveTo>
                  <a:cubicBezTo>
                    <a:pt x="4937" y="1"/>
                    <a:pt x="4750" y="109"/>
                    <a:pt x="4643" y="240"/>
                  </a:cubicBezTo>
                  <a:cubicBezTo>
                    <a:pt x="4528" y="376"/>
                    <a:pt x="4472" y="552"/>
                    <a:pt x="4489" y="729"/>
                  </a:cubicBezTo>
                  <a:cubicBezTo>
                    <a:pt x="4501" y="911"/>
                    <a:pt x="4585" y="1081"/>
                    <a:pt x="4727" y="1200"/>
                  </a:cubicBezTo>
                  <a:cubicBezTo>
                    <a:pt x="4869" y="1320"/>
                    <a:pt x="5034" y="1354"/>
                    <a:pt x="5217" y="1354"/>
                  </a:cubicBezTo>
                  <a:cubicBezTo>
                    <a:pt x="5393" y="1354"/>
                    <a:pt x="5574" y="1241"/>
                    <a:pt x="5682" y="1110"/>
                  </a:cubicBezTo>
                  <a:cubicBezTo>
                    <a:pt x="5796" y="979"/>
                    <a:pt x="5852" y="803"/>
                    <a:pt x="5841" y="627"/>
                  </a:cubicBezTo>
                  <a:cubicBezTo>
                    <a:pt x="5824" y="444"/>
                    <a:pt x="5739" y="274"/>
                    <a:pt x="5597" y="155"/>
                  </a:cubicBezTo>
                  <a:cubicBezTo>
                    <a:pt x="5455" y="35"/>
                    <a:pt x="5296" y="1"/>
                    <a:pt x="5115" y="1"/>
                  </a:cubicBezTo>
                  <a:close/>
                  <a:moveTo>
                    <a:pt x="636" y="132"/>
                  </a:moveTo>
                  <a:cubicBezTo>
                    <a:pt x="460" y="132"/>
                    <a:pt x="279" y="245"/>
                    <a:pt x="171" y="376"/>
                  </a:cubicBezTo>
                  <a:cubicBezTo>
                    <a:pt x="56" y="512"/>
                    <a:pt x="0" y="688"/>
                    <a:pt x="11" y="866"/>
                  </a:cubicBezTo>
                  <a:cubicBezTo>
                    <a:pt x="22" y="1042"/>
                    <a:pt x="114" y="1217"/>
                    <a:pt x="255" y="1331"/>
                  </a:cubicBezTo>
                  <a:cubicBezTo>
                    <a:pt x="397" y="1451"/>
                    <a:pt x="557" y="1490"/>
                    <a:pt x="738" y="1490"/>
                  </a:cubicBezTo>
                  <a:cubicBezTo>
                    <a:pt x="914" y="1490"/>
                    <a:pt x="1102" y="1377"/>
                    <a:pt x="1210" y="1246"/>
                  </a:cubicBezTo>
                  <a:cubicBezTo>
                    <a:pt x="1323" y="1110"/>
                    <a:pt x="1381" y="934"/>
                    <a:pt x="1364" y="757"/>
                  </a:cubicBezTo>
                  <a:cubicBezTo>
                    <a:pt x="1352" y="575"/>
                    <a:pt x="1262" y="405"/>
                    <a:pt x="1126" y="291"/>
                  </a:cubicBezTo>
                  <a:cubicBezTo>
                    <a:pt x="982" y="171"/>
                    <a:pt x="819" y="132"/>
                    <a:pt x="636" y="132"/>
                  </a:cubicBezTo>
                  <a:close/>
                </a:path>
              </a:pathLst>
            </a:custGeom>
            <a:solidFill>
              <a:schemeClr val="bg1"/>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41" name="Google Shape;3982;p50"/>
            <p:cNvSpPr>
              <a:spLocks noChangeArrowheads="1"/>
            </p:cNvSpPr>
            <p:nvPr/>
          </p:nvSpPr>
          <p:spPr bwMode="auto">
            <a:xfrm>
              <a:off x="11347927" y="2363157"/>
              <a:ext cx="576357" cy="582992"/>
            </a:xfrm>
            <a:custGeom>
              <a:avLst/>
              <a:gdLst>
                <a:gd name="T0" fmla="*/ 0 w 19629"/>
                <a:gd name="T1" fmla="*/ 0 h 19855"/>
                <a:gd name="T2" fmla="*/ 19629 w 19629"/>
                <a:gd name="T3" fmla="*/ 19855 h 19855"/>
              </a:gdLst>
              <a:ahLst/>
              <a:cxnLst/>
              <a:rect l="T0" t="T1" r="T2" b="T3"/>
              <a:pathLst>
                <a:path w="19629" h="19855" extrusionOk="0">
                  <a:moveTo>
                    <a:pt x="12167" y="1"/>
                  </a:moveTo>
                  <a:cubicBezTo>
                    <a:pt x="12088" y="1"/>
                    <a:pt x="12013" y="40"/>
                    <a:pt x="11973" y="114"/>
                  </a:cubicBezTo>
                  <a:cubicBezTo>
                    <a:pt x="11917" y="216"/>
                    <a:pt x="11883" y="341"/>
                    <a:pt x="11855" y="455"/>
                  </a:cubicBezTo>
                  <a:cubicBezTo>
                    <a:pt x="11821" y="580"/>
                    <a:pt x="11792" y="711"/>
                    <a:pt x="11769" y="835"/>
                  </a:cubicBezTo>
                  <a:cubicBezTo>
                    <a:pt x="11752" y="950"/>
                    <a:pt x="11724" y="1063"/>
                    <a:pt x="11706" y="1176"/>
                  </a:cubicBezTo>
                  <a:cubicBezTo>
                    <a:pt x="11684" y="1307"/>
                    <a:pt x="11672" y="1432"/>
                    <a:pt x="11656" y="1563"/>
                  </a:cubicBezTo>
                  <a:cubicBezTo>
                    <a:pt x="11638" y="1660"/>
                    <a:pt x="11690" y="1750"/>
                    <a:pt x="11786" y="1773"/>
                  </a:cubicBezTo>
                  <a:cubicBezTo>
                    <a:pt x="11799" y="1777"/>
                    <a:pt x="11812" y="1778"/>
                    <a:pt x="11825" y="1778"/>
                  </a:cubicBezTo>
                  <a:cubicBezTo>
                    <a:pt x="11904" y="1778"/>
                    <a:pt x="11981" y="1721"/>
                    <a:pt x="11996" y="1643"/>
                  </a:cubicBezTo>
                  <a:cubicBezTo>
                    <a:pt x="12020" y="1524"/>
                    <a:pt x="12047" y="1415"/>
                    <a:pt x="12076" y="1302"/>
                  </a:cubicBezTo>
                  <a:cubicBezTo>
                    <a:pt x="12115" y="1176"/>
                    <a:pt x="12144" y="1052"/>
                    <a:pt x="12183" y="927"/>
                  </a:cubicBezTo>
                  <a:cubicBezTo>
                    <a:pt x="12217" y="819"/>
                    <a:pt x="12258" y="706"/>
                    <a:pt x="12292" y="597"/>
                  </a:cubicBezTo>
                  <a:lnTo>
                    <a:pt x="12343" y="410"/>
                  </a:lnTo>
                  <a:cubicBezTo>
                    <a:pt x="12366" y="341"/>
                    <a:pt x="12372" y="273"/>
                    <a:pt x="12377" y="200"/>
                  </a:cubicBezTo>
                  <a:cubicBezTo>
                    <a:pt x="12382" y="108"/>
                    <a:pt x="12298" y="24"/>
                    <a:pt x="12212" y="6"/>
                  </a:cubicBezTo>
                  <a:cubicBezTo>
                    <a:pt x="12196" y="1"/>
                    <a:pt x="12178" y="1"/>
                    <a:pt x="12167" y="1"/>
                  </a:cubicBezTo>
                  <a:close/>
                  <a:moveTo>
                    <a:pt x="3803" y="2416"/>
                  </a:moveTo>
                  <a:cubicBezTo>
                    <a:pt x="3757" y="2416"/>
                    <a:pt x="3717" y="2432"/>
                    <a:pt x="3678" y="2455"/>
                  </a:cubicBezTo>
                  <a:cubicBezTo>
                    <a:pt x="3633" y="2484"/>
                    <a:pt x="3598" y="2534"/>
                    <a:pt x="3581" y="2592"/>
                  </a:cubicBezTo>
                  <a:cubicBezTo>
                    <a:pt x="3570" y="2642"/>
                    <a:pt x="3575" y="2717"/>
                    <a:pt x="3615" y="2762"/>
                  </a:cubicBezTo>
                  <a:cubicBezTo>
                    <a:pt x="3740" y="2909"/>
                    <a:pt x="3864" y="3058"/>
                    <a:pt x="4001" y="3205"/>
                  </a:cubicBezTo>
                  <a:cubicBezTo>
                    <a:pt x="4064" y="3274"/>
                    <a:pt x="4132" y="3347"/>
                    <a:pt x="4194" y="3415"/>
                  </a:cubicBezTo>
                  <a:cubicBezTo>
                    <a:pt x="4268" y="3494"/>
                    <a:pt x="4336" y="3580"/>
                    <a:pt x="4422" y="3649"/>
                  </a:cubicBezTo>
                  <a:cubicBezTo>
                    <a:pt x="4471" y="3685"/>
                    <a:pt x="4527" y="3706"/>
                    <a:pt x="4581" y="3706"/>
                  </a:cubicBezTo>
                  <a:cubicBezTo>
                    <a:pt x="4620" y="3706"/>
                    <a:pt x="4659" y="3695"/>
                    <a:pt x="4695" y="3672"/>
                  </a:cubicBezTo>
                  <a:cubicBezTo>
                    <a:pt x="4803" y="3604"/>
                    <a:pt x="4826" y="3467"/>
                    <a:pt x="4763" y="3358"/>
                  </a:cubicBezTo>
                  <a:cubicBezTo>
                    <a:pt x="4711" y="3274"/>
                    <a:pt x="4638" y="3200"/>
                    <a:pt x="4569" y="3126"/>
                  </a:cubicBezTo>
                  <a:cubicBezTo>
                    <a:pt x="4507" y="3058"/>
                    <a:pt x="4439" y="2990"/>
                    <a:pt x="4370" y="2922"/>
                  </a:cubicBezTo>
                  <a:cubicBezTo>
                    <a:pt x="4239" y="2785"/>
                    <a:pt x="4103" y="2654"/>
                    <a:pt x="3979" y="2513"/>
                  </a:cubicBezTo>
                  <a:cubicBezTo>
                    <a:pt x="3945" y="2466"/>
                    <a:pt x="3905" y="2438"/>
                    <a:pt x="3848" y="2421"/>
                  </a:cubicBezTo>
                  <a:cubicBezTo>
                    <a:pt x="3830" y="2421"/>
                    <a:pt x="3814" y="2416"/>
                    <a:pt x="3803" y="2416"/>
                  </a:cubicBezTo>
                  <a:close/>
                  <a:moveTo>
                    <a:pt x="18008" y="4183"/>
                  </a:moveTo>
                  <a:cubicBezTo>
                    <a:pt x="17986" y="4183"/>
                    <a:pt x="17957" y="4189"/>
                    <a:pt x="17934" y="4200"/>
                  </a:cubicBezTo>
                  <a:cubicBezTo>
                    <a:pt x="17747" y="4268"/>
                    <a:pt x="17582" y="4381"/>
                    <a:pt x="17417" y="4490"/>
                  </a:cubicBezTo>
                  <a:cubicBezTo>
                    <a:pt x="17252" y="4592"/>
                    <a:pt x="17093" y="4695"/>
                    <a:pt x="16917" y="4774"/>
                  </a:cubicBezTo>
                  <a:cubicBezTo>
                    <a:pt x="16861" y="4802"/>
                    <a:pt x="16815" y="4881"/>
                    <a:pt x="16804" y="4939"/>
                  </a:cubicBezTo>
                  <a:cubicBezTo>
                    <a:pt x="16786" y="5012"/>
                    <a:pt x="16798" y="5086"/>
                    <a:pt x="16838" y="5149"/>
                  </a:cubicBezTo>
                  <a:cubicBezTo>
                    <a:pt x="16877" y="5206"/>
                    <a:pt x="16935" y="5246"/>
                    <a:pt x="17003" y="5262"/>
                  </a:cubicBezTo>
                  <a:cubicBezTo>
                    <a:pt x="17022" y="5266"/>
                    <a:pt x="17040" y="5268"/>
                    <a:pt x="17057" y="5268"/>
                  </a:cubicBezTo>
                  <a:cubicBezTo>
                    <a:pt x="17110" y="5268"/>
                    <a:pt x="17156" y="5250"/>
                    <a:pt x="17207" y="5228"/>
                  </a:cubicBezTo>
                  <a:cubicBezTo>
                    <a:pt x="17383" y="5143"/>
                    <a:pt x="17548" y="5052"/>
                    <a:pt x="17713" y="4950"/>
                  </a:cubicBezTo>
                  <a:cubicBezTo>
                    <a:pt x="17884" y="4847"/>
                    <a:pt x="18054" y="4745"/>
                    <a:pt x="18196" y="4609"/>
                  </a:cubicBezTo>
                  <a:cubicBezTo>
                    <a:pt x="18281" y="4535"/>
                    <a:pt x="18281" y="4388"/>
                    <a:pt x="18225" y="4302"/>
                  </a:cubicBezTo>
                  <a:cubicBezTo>
                    <a:pt x="18178" y="4228"/>
                    <a:pt x="18094" y="4183"/>
                    <a:pt x="18008" y="4183"/>
                  </a:cubicBezTo>
                  <a:close/>
                  <a:moveTo>
                    <a:pt x="9360" y="6733"/>
                  </a:moveTo>
                  <a:cubicBezTo>
                    <a:pt x="9285" y="6733"/>
                    <a:pt x="9212" y="6762"/>
                    <a:pt x="9161" y="6825"/>
                  </a:cubicBezTo>
                  <a:cubicBezTo>
                    <a:pt x="9099" y="6887"/>
                    <a:pt x="9064" y="6967"/>
                    <a:pt x="9070" y="7053"/>
                  </a:cubicBezTo>
                  <a:cubicBezTo>
                    <a:pt x="9075" y="7218"/>
                    <a:pt x="9212" y="7342"/>
                    <a:pt x="9388" y="7342"/>
                  </a:cubicBezTo>
                  <a:cubicBezTo>
                    <a:pt x="9463" y="7342"/>
                    <a:pt x="9536" y="7308"/>
                    <a:pt x="9592" y="7252"/>
                  </a:cubicBezTo>
                  <a:cubicBezTo>
                    <a:pt x="9649" y="7189"/>
                    <a:pt x="9684" y="7103"/>
                    <a:pt x="9678" y="7024"/>
                  </a:cubicBezTo>
                  <a:cubicBezTo>
                    <a:pt x="9673" y="6859"/>
                    <a:pt x="9536" y="6733"/>
                    <a:pt x="9360" y="6733"/>
                  </a:cubicBezTo>
                  <a:close/>
                  <a:moveTo>
                    <a:pt x="10945" y="6733"/>
                  </a:moveTo>
                  <a:cubicBezTo>
                    <a:pt x="10866" y="6733"/>
                    <a:pt x="10792" y="6762"/>
                    <a:pt x="10740" y="6825"/>
                  </a:cubicBezTo>
                  <a:cubicBezTo>
                    <a:pt x="10678" y="6887"/>
                    <a:pt x="10644" y="6967"/>
                    <a:pt x="10649" y="7053"/>
                  </a:cubicBezTo>
                  <a:cubicBezTo>
                    <a:pt x="10656" y="7218"/>
                    <a:pt x="10792" y="7342"/>
                    <a:pt x="10968" y="7342"/>
                  </a:cubicBezTo>
                  <a:cubicBezTo>
                    <a:pt x="11047" y="7342"/>
                    <a:pt x="11116" y="7313"/>
                    <a:pt x="11173" y="7252"/>
                  </a:cubicBezTo>
                  <a:cubicBezTo>
                    <a:pt x="11236" y="7189"/>
                    <a:pt x="11263" y="7108"/>
                    <a:pt x="11263" y="7024"/>
                  </a:cubicBezTo>
                  <a:cubicBezTo>
                    <a:pt x="11257" y="6859"/>
                    <a:pt x="11116" y="6733"/>
                    <a:pt x="10945" y="6733"/>
                  </a:cubicBezTo>
                  <a:close/>
                  <a:moveTo>
                    <a:pt x="428" y="8285"/>
                  </a:moveTo>
                  <a:cubicBezTo>
                    <a:pt x="347" y="8285"/>
                    <a:pt x="263" y="8291"/>
                    <a:pt x="177" y="8302"/>
                  </a:cubicBezTo>
                  <a:cubicBezTo>
                    <a:pt x="126" y="8314"/>
                    <a:pt x="87" y="8325"/>
                    <a:pt x="53" y="8364"/>
                  </a:cubicBezTo>
                  <a:cubicBezTo>
                    <a:pt x="19" y="8399"/>
                    <a:pt x="1" y="8450"/>
                    <a:pt x="1" y="8501"/>
                  </a:cubicBezTo>
                  <a:cubicBezTo>
                    <a:pt x="6" y="8590"/>
                    <a:pt x="79" y="8679"/>
                    <a:pt x="170" y="8679"/>
                  </a:cubicBezTo>
                  <a:cubicBezTo>
                    <a:pt x="178" y="8679"/>
                    <a:pt x="186" y="8678"/>
                    <a:pt x="195" y="8677"/>
                  </a:cubicBezTo>
                  <a:cubicBezTo>
                    <a:pt x="247" y="8673"/>
                    <a:pt x="296" y="8669"/>
                    <a:pt x="346" y="8669"/>
                  </a:cubicBezTo>
                  <a:cubicBezTo>
                    <a:pt x="367" y="8669"/>
                    <a:pt x="388" y="8670"/>
                    <a:pt x="410" y="8671"/>
                  </a:cubicBezTo>
                  <a:cubicBezTo>
                    <a:pt x="575" y="8689"/>
                    <a:pt x="735" y="8729"/>
                    <a:pt x="898" y="8774"/>
                  </a:cubicBezTo>
                  <a:cubicBezTo>
                    <a:pt x="1063" y="8820"/>
                    <a:pt x="1228" y="8881"/>
                    <a:pt x="1399" y="8904"/>
                  </a:cubicBezTo>
                  <a:cubicBezTo>
                    <a:pt x="1418" y="8908"/>
                    <a:pt x="1436" y="8910"/>
                    <a:pt x="1454" y="8910"/>
                  </a:cubicBezTo>
                  <a:cubicBezTo>
                    <a:pt x="1495" y="8910"/>
                    <a:pt x="1534" y="8900"/>
                    <a:pt x="1569" y="8876"/>
                  </a:cubicBezTo>
                  <a:cubicBezTo>
                    <a:pt x="1614" y="8847"/>
                    <a:pt x="1648" y="8797"/>
                    <a:pt x="1661" y="8739"/>
                  </a:cubicBezTo>
                  <a:cubicBezTo>
                    <a:pt x="1672" y="8684"/>
                    <a:pt x="1666" y="8626"/>
                    <a:pt x="1632" y="8574"/>
                  </a:cubicBezTo>
                  <a:cubicBezTo>
                    <a:pt x="1598" y="8524"/>
                    <a:pt x="1553" y="8501"/>
                    <a:pt x="1496" y="8484"/>
                  </a:cubicBezTo>
                  <a:cubicBezTo>
                    <a:pt x="1291" y="8411"/>
                    <a:pt x="1069" y="8359"/>
                    <a:pt x="853" y="8325"/>
                  </a:cubicBezTo>
                  <a:cubicBezTo>
                    <a:pt x="711" y="8302"/>
                    <a:pt x="570" y="8285"/>
                    <a:pt x="428" y="8285"/>
                  </a:cubicBezTo>
                  <a:close/>
                  <a:moveTo>
                    <a:pt x="10656" y="8154"/>
                  </a:moveTo>
                  <a:cubicBezTo>
                    <a:pt x="10615" y="8154"/>
                    <a:pt x="10565" y="8183"/>
                    <a:pt x="10559" y="8228"/>
                  </a:cubicBezTo>
                  <a:cubicBezTo>
                    <a:pt x="10554" y="8291"/>
                    <a:pt x="10541" y="8343"/>
                    <a:pt x="10525" y="8388"/>
                  </a:cubicBezTo>
                  <a:cubicBezTo>
                    <a:pt x="10507" y="8433"/>
                    <a:pt x="10485" y="8472"/>
                    <a:pt x="10462" y="8513"/>
                  </a:cubicBezTo>
                  <a:cubicBezTo>
                    <a:pt x="10434" y="8547"/>
                    <a:pt x="10410" y="8574"/>
                    <a:pt x="10383" y="8598"/>
                  </a:cubicBezTo>
                  <a:cubicBezTo>
                    <a:pt x="10355" y="8621"/>
                    <a:pt x="10320" y="8643"/>
                    <a:pt x="10286" y="8660"/>
                  </a:cubicBezTo>
                  <a:cubicBezTo>
                    <a:pt x="10252" y="8677"/>
                    <a:pt x="10218" y="8689"/>
                    <a:pt x="10179" y="8694"/>
                  </a:cubicBezTo>
                  <a:cubicBezTo>
                    <a:pt x="10150" y="8700"/>
                    <a:pt x="10121" y="8700"/>
                    <a:pt x="10098" y="8700"/>
                  </a:cubicBezTo>
                  <a:lnTo>
                    <a:pt x="10070" y="8700"/>
                  </a:lnTo>
                  <a:cubicBezTo>
                    <a:pt x="10042" y="8694"/>
                    <a:pt x="10014" y="8689"/>
                    <a:pt x="9979" y="8684"/>
                  </a:cubicBezTo>
                  <a:cubicBezTo>
                    <a:pt x="9956" y="8671"/>
                    <a:pt x="9933" y="8660"/>
                    <a:pt x="9911" y="8649"/>
                  </a:cubicBezTo>
                  <a:cubicBezTo>
                    <a:pt x="9894" y="8632"/>
                    <a:pt x="9883" y="8621"/>
                    <a:pt x="9865" y="8603"/>
                  </a:cubicBezTo>
                  <a:cubicBezTo>
                    <a:pt x="9854" y="8587"/>
                    <a:pt x="9843" y="8564"/>
                    <a:pt x="9831" y="8547"/>
                  </a:cubicBezTo>
                  <a:cubicBezTo>
                    <a:pt x="9820" y="8524"/>
                    <a:pt x="9809" y="8495"/>
                    <a:pt x="9804" y="8467"/>
                  </a:cubicBezTo>
                  <a:cubicBezTo>
                    <a:pt x="9797" y="8433"/>
                    <a:pt x="9797" y="8399"/>
                    <a:pt x="9797" y="8359"/>
                  </a:cubicBezTo>
                  <a:lnTo>
                    <a:pt x="9804" y="8330"/>
                  </a:lnTo>
                  <a:cubicBezTo>
                    <a:pt x="9809" y="8309"/>
                    <a:pt x="9809" y="8274"/>
                    <a:pt x="9786" y="8240"/>
                  </a:cubicBezTo>
                  <a:cubicBezTo>
                    <a:pt x="9769" y="8212"/>
                    <a:pt x="9741" y="8194"/>
                    <a:pt x="9712" y="8189"/>
                  </a:cubicBezTo>
                  <a:cubicBezTo>
                    <a:pt x="9707" y="8183"/>
                    <a:pt x="9694" y="8183"/>
                    <a:pt x="9689" y="8183"/>
                  </a:cubicBezTo>
                  <a:cubicBezTo>
                    <a:pt x="9633" y="8183"/>
                    <a:pt x="9570" y="8217"/>
                    <a:pt x="9565" y="8280"/>
                  </a:cubicBezTo>
                  <a:cubicBezTo>
                    <a:pt x="9558" y="8336"/>
                    <a:pt x="9553" y="8393"/>
                    <a:pt x="9553" y="8438"/>
                  </a:cubicBezTo>
                  <a:cubicBezTo>
                    <a:pt x="9553" y="8484"/>
                    <a:pt x="9565" y="8529"/>
                    <a:pt x="9576" y="8587"/>
                  </a:cubicBezTo>
                  <a:cubicBezTo>
                    <a:pt x="9592" y="8666"/>
                    <a:pt x="9639" y="8745"/>
                    <a:pt x="9701" y="8820"/>
                  </a:cubicBezTo>
                  <a:cubicBezTo>
                    <a:pt x="9804" y="8933"/>
                    <a:pt x="9962" y="9001"/>
                    <a:pt x="10150" y="9007"/>
                  </a:cubicBezTo>
                  <a:cubicBezTo>
                    <a:pt x="10190" y="9007"/>
                    <a:pt x="10235" y="8996"/>
                    <a:pt x="10281" y="8990"/>
                  </a:cubicBezTo>
                  <a:cubicBezTo>
                    <a:pt x="10315" y="8984"/>
                    <a:pt x="10349" y="8973"/>
                    <a:pt x="10383" y="8956"/>
                  </a:cubicBezTo>
                  <a:cubicBezTo>
                    <a:pt x="10473" y="8922"/>
                    <a:pt x="10554" y="8870"/>
                    <a:pt x="10615" y="8802"/>
                  </a:cubicBezTo>
                  <a:cubicBezTo>
                    <a:pt x="10678" y="8734"/>
                    <a:pt x="10724" y="8643"/>
                    <a:pt x="10751" y="8547"/>
                  </a:cubicBezTo>
                  <a:cubicBezTo>
                    <a:pt x="10775" y="8450"/>
                    <a:pt x="10775" y="8343"/>
                    <a:pt x="10751" y="8223"/>
                  </a:cubicBezTo>
                  <a:cubicBezTo>
                    <a:pt x="10740" y="8178"/>
                    <a:pt x="10695" y="8154"/>
                    <a:pt x="10656" y="8154"/>
                  </a:cubicBezTo>
                  <a:close/>
                  <a:moveTo>
                    <a:pt x="18236" y="10013"/>
                  </a:moveTo>
                  <a:cubicBezTo>
                    <a:pt x="18184" y="10013"/>
                    <a:pt x="18139" y="10030"/>
                    <a:pt x="18099" y="10058"/>
                  </a:cubicBezTo>
                  <a:cubicBezTo>
                    <a:pt x="18042" y="10092"/>
                    <a:pt x="17997" y="10155"/>
                    <a:pt x="17986" y="10223"/>
                  </a:cubicBezTo>
                  <a:cubicBezTo>
                    <a:pt x="17968" y="10291"/>
                    <a:pt x="17979" y="10365"/>
                    <a:pt x="18020" y="10428"/>
                  </a:cubicBezTo>
                  <a:cubicBezTo>
                    <a:pt x="18054" y="10478"/>
                    <a:pt x="18122" y="10536"/>
                    <a:pt x="18184" y="10541"/>
                  </a:cubicBezTo>
                  <a:cubicBezTo>
                    <a:pt x="18377" y="10564"/>
                    <a:pt x="18566" y="10604"/>
                    <a:pt x="18753" y="10649"/>
                  </a:cubicBezTo>
                  <a:cubicBezTo>
                    <a:pt x="18838" y="10672"/>
                    <a:pt x="18918" y="10695"/>
                    <a:pt x="19002" y="10711"/>
                  </a:cubicBezTo>
                  <a:cubicBezTo>
                    <a:pt x="19117" y="10740"/>
                    <a:pt x="19224" y="10756"/>
                    <a:pt x="19338" y="10769"/>
                  </a:cubicBezTo>
                  <a:cubicBezTo>
                    <a:pt x="19389" y="10763"/>
                    <a:pt x="19434" y="10751"/>
                    <a:pt x="19474" y="10722"/>
                  </a:cubicBezTo>
                  <a:cubicBezTo>
                    <a:pt x="19537" y="10683"/>
                    <a:pt x="19582" y="10620"/>
                    <a:pt x="19599" y="10546"/>
                  </a:cubicBezTo>
                  <a:cubicBezTo>
                    <a:pt x="19628" y="10428"/>
                    <a:pt x="19565" y="10291"/>
                    <a:pt x="19458" y="10240"/>
                  </a:cubicBezTo>
                  <a:cubicBezTo>
                    <a:pt x="19275" y="10150"/>
                    <a:pt x="19077" y="10109"/>
                    <a:pt x="18878" y="10081"/>
                  </a:cubicBezTo>
                  <a:cubicBezTo>
                    <a:pt x="18668" y="10047"/>
                    <a:pt x="18451" y="10030"/>
                    <a:pt x="18236" y="10013"/>
                  </a:cubicBezTo>
                  <a:close/>
                  <a:moveTo>
                    <a:pt x="2888" y="14433"/>
                  </a:moveTo>
                  <a:cubicBezTo>
                    <a:pt x="2865" y="14433"/>
                    <a:pt x="2842" y="14433"/>
                    <a:pt x="2825" y="14445"/>
                  </a:cubicBezTo>
                  <a:cubicBezTo>
                    <a:pt x="2728" y="14480"/>
                    <a:pt x="2637" y="14530"/>
                    <a:pt x="2547" y="14582"/>
                  </a:cubicBezTo>
                  <a:cubicBezTo>
                    <a:pt x="2467" y="14632"/>
                    <a:pt x="2382" y="14677"/>
                    <a:pt x="2296" y="14724"/>
                  </a:cubicBezTo>
                  <a:cubicBezTo>
                    <a:pt x="2126" y="14820"/>
                    <a:pt x="1962" y="14910"/>
                    <a:pt x="1808" y="15030"/>
                  </a:cubicBezTo>
                  <a:cubicBezTo>
                    <a:pt x="1757" y="15070"/>
                    <a:pt x="1717" y="15115"/>
                    <a:pt x="1700" y="15183"/>
                  </a:cubicBezTo>
                  <a:cubicBezTo>
                    <a:pt x="1682" y="15251"/>
                    <a:pt x="1695" y="15325"/>
                    <a:pt x="1734" y="15377"/>
                  </a:cubicBezTo>
                  <a:cubicBezTo>
                    <a:pt x="1779" y="15451"/>
                    <a:pt x="1867" y="15499"/>
                    <a:pt x="1954" y="15499"/>
                  </a:cubicBezTo>
                  <a:cubicBezTo>
                    <a:pt x="1999" y="15499"/>
                    <a:pt x="2043" y="15486"/>
                    <a:pt x="2081" y="15456"/>
                  </a:cubicBezTo>
                  <a:cubicBezTo>
                    <a:pt x="2235" y="15337"/>
                    <a:pt x="2405" y="15246"/>
                    <a:pt x="2576" y="15155"/>
                  </a:cubicBezTo>
                  <a:cubicBezTo>
                    <a:pt x="2660" y="15115"/>
                    <a:pt x="2746" y="15070"/>
                    <a:pt x="2831" y="15018"/>
                  </a:cubicBezTo>
                  <a:cubicBezTo>
                    <a:pt x="2883" y="14984"/>
                    <a:pt x="2933" y="14945"/>
                    <a:pt x="2978" y="14900"/>
                  </a:cubicBezTo>
                  <a:cubicBezTo>
                    <a:pt x="3024" y="14860"/>
                    <a:pt x="3058" y="14814"/>
                    <a:pt x="3093" y="14763"/>
                  </a:cubicBezTo>
                  <a:cubicBezTo>
                    <a:pt x="3138" y="14700"/>
                    <a:pt x="3121" y="14598"/>
                    <a:pt x="3080" y="14535"/>
                  </a:cubicBezTo>
                  <a:cubicBezTo>
                    <a:pt x="3041" y="14473"/>
                    <a:pt x="2967" y="14433"/>
                    <a:pt x="2888" y="14433"/>
                  </a:cubicBezTo>
                  <a:close/>
                  <a:moveTo>
                    <a:pt x="8910" y="15991"/>
                  </a:moveTo>
                  <a:cubicBezTo>
                    <a:pt x="8911" y="15991"/>
                    <a:pt x="8912" y="15991"/>
                    <a:pt x="8913" y="15991"/>
                  </a:cubicBezTo>
                  <a:cubicBezTo>
                    <a:pt x="8912" y="15991"/>
                    <a:pt x="8910" y="15991"/>
                    <a:pt x="8910" y="15991"/>
                  </a:cubicBezTo>
                  <a:close/>
                  <a:moveTo>
                    <a:pt x="10554" y="3358"/>
                  </a:moveTo>
                  <a:cubicBezTo>
                    <a:pt x="10735" y="3358"/>
                    <a:pt x="10916" y="3370"/>
                    <a:pt x="11092" y="3381"/>
                  </a:cubicBezTo>
                  <a:lnTo>
                    <a:pt x="11121" y="3381"/>
                  </a:lnTo>
                  <a:cubicBezTo>
                    <a:pt x="11645" y="3433"/>
                    <a:pt x="12156" y="3552"/>
                    <a:pt x="12639" y="3728"/>
                  </a:cubicBezTo>
                  <a:cubicBezTo>
                    <a:pt x="13098" y="3898"/>
                    <a:pt x="13542" y="4131"/>
                    <a:pt x="13945" y="4415"/>
                  </a:cubicBezTo>
                  <a:cubicBezTo>
                    <a:pt x="14270" y="4648"/>
                    <a:pt x="14577" y="4916"/>
                    <a:pt x="14855" y="5217"/>
                  </a:cubicBezTo>
                  <a:cubicBezTo>
                    <a:pt x="14934" y="5301"/>
                    <a:pt x="15008" y="5382"/>
                    <a:pt x="15076" y="5466"/>
                  </a:cubicBezTo>
                  <a:lnTo>
                    <a:pt x="15065" y="5450"/>
                  </a:lnTo>
                  <a:cubicBezTo>
                    <a:pt x="15451" y="5904"/>
                    <a:pt x="15786" y="6433"/>
                    <a:pt x="16065" y="7013"/>
                  </a:cubicBezTo>
                  <a:cubicBezTo>
                    <a:pt x="16321" y="7546"/>
                    <a:pt x="16513" y="8104"/>
                    <a:pt x="16656" y="8677"/>
                  </a:cubicBezTo>
                  <a:cubicBezTo>
                    <a:pt x="16696" y="8847"/>
                    <a:pt x="16730" y="9018"/>
                    <a:pt x="16764" y="9188"/>
                  </a:cubicBezTo>
                  <a:lnTo>
                    <a:pt x="16764" y="9183"/>
                  </a:lnTo>
                  <a:cubicBezTo>
                    <a:pt x="16849" y="9644"/>
                    <a:pt x="16866" y="10126"/>
                    <a:pt x="16827" y="10615"/>
                  </a:cubicBezTo>
                  <a:cubicBezTo>
                    <a:pt x="16775" y="11241"/>
                    <a:pt x="16639" y="11842"/>
                    <a:pt x="16337" y="12400"/>
                  </a:cubicBezTo>
                  <a:cubicBezTo>
                    <a:pt x="16036" y="12938"/>
                    <a:pt x="15673" y="13444"/>
                    <a:pt x="15259" y="13900"/>
                  </a:cubicBezTo>
                  <a:cubicBezTo>
                    <a:pt x="14837" y="14354"/>
                    <a:pt x="14315" y="14690"/>
                    <a:pt x="13769" y="14979"/>
                  </a:cubicBezTo>
                  <a:cubicBezTo>
                    <a:pt x="13662" y="15036"/>
                    <a:pt x="13554" y="15086"/>
                    <a:pt x="13445" y="15138"/>
                  </a:cubicBezTo>
                  <a:lnTo>
                    <a:pt x="13452" y="15138"/>
                  </a:lnTo>
                  <a:cubicBezTo>
                    <a:pt x="12747" y="15474"/>
                    <a:pt x="11973" y="15718"/>
                    <a:pt x="11150" y="15871"/>
                  </a:cubicBezTo>
                  <a:lnTo>
                    <a:pt x="11144" y="15871"/>
                  </a:lnTo>
                  <a:lnTo>
                    <a:pt x="11139" y="15877"/>
                  </a:lnTo>
                  <a:cubicBezTo>
                    <a:pt x="10588" y="15967"/>
                    <a:pt x="10053" y="16019"/>
                    <a:pt x="9542" y="16019"/>
                  </a:cubicBezTo>
                  <a:cubicBezTo>
                    <a:pt x="9366" y="16019"/>
                    <a:pt x="9190" y="16014"/>
                    <a:pt x="9025" y="15996"/>
                  </a:cubicBezTo>
                  <a:cubicBezTo>
                    <a:pt x="8986" y="15996"/>
                    <a:pt x="8946" y="15996"/>
                    <a:pt x="8913" y="15991"/>
                  </a:cubicBezTo>
                  <a:cubicBezTo>
                    <a:pt x="8915" y="15992"/>
                    <a:pt x="8917" y="15993"/>
                    <a:pt x="8917" y="15996"/>
                  </a:cubicBezTo>
                  <a:cubicBezTo>
                    <a:pt x="8451" y="15951"/>
                    <a:pt x="7997" y="15865"/>
                    <a:pt x="7564" y="15729"/>
                  </a:cubicBezTo>
                  <a:cubicBezTo>
                    <a:pt x="7451" y="15695"/>
                    <a:pt x="7337" y="15661"/>
                    <a:pt x="7223" y="15621"/>
                  </a:cubicBezTo>
                  <a:lnTo>
                    <a:pt x="7229" y="15621"/>
                  </a:lnTo>
                  <a:lnTo>
                    <a:pt x="7218" y="15616"/>
                  </a:lnTo>
                  <a:lnTo>
                    <a:pt x="7195" y="15610"/>
                  </a:lnTo>
                  <a:cubicBezTo>
                    <a:pt x="6728" y="15434"/>
                    <a:pt x="6285" y="15201"/>
                    <a:pt x="5888" y="14923"/>
                  </a:cubicBezTo>
                  <a:cubicBezTo>
                    <a:pt x="5490" y="14638"/>
                    <a:pt x="5126" y="14302"/>
                    <a:pt x="4803" y="13922"/>
                  </a:cubicBezTo>
                  <a:cubicBezTo>
                    <a:pt x="4485" y="13547"/>
                    <a:pt x="4229" y="13155"/>
                    <a:pt x="4035" y="12763"/>
                  </a:cubicBezTo>
                  <a:lnTo>
                    <a:pt x="4029" y="12752"/>
                  </a:lnTo>
                  <a:cubicBezTo>
                    <a:pt x="3830" y="12332"/>
                    <a:pt x="3689" y="11876"/>
                    <a:pt x="3604" y="11404"/>
                  </a:cubicBezTo>
                  <a:cubicBezTo>
                    <a:pt x="3513" y="10871"/>
                    <a:pt x="3489" y="10308"/>
                    <a:pt x="3536" y="9728"/>
                  </a:cubicBezTo>
                  <a:cubicBezTo>
                    <a:pt x="3592" y="9109"/>
                    <a:pt x="3735" y="8501"/>
                    <a:pt x="3945" y="7916"/>
                  </a:cubicBezTo>
                  <a:cubicBezTo>
                    <a:pt x="3945" y="7910"/>
                    <a:pt x="3950" y="7910"/>
                    <a:pt x="3950" y="7905"/>
                  </a:cubicBezTo>
                  <a:lnTo>
                    <a:pt x="3956" y="7887"/>
                  </a:lnTo>
                  <a:cubicBezTo>
                    <a:pt x="4155" y="7359"/>
                    <a:pt x="4417" y="6864"/>
                    <a:pt x="4729" y="6410"/>
                  </a:cubicBezTo>
                  <a:cubicBezTo>
                    <a:pt x="5075" y="5922"/>
                    <a:pt x="5485" y="5472"/>
                    <a:pt x="5951" y="5075"/>
                  </a:cubicBezTo>
                  <a:cubicBezTo>
                    <a:pt x="6428" y="4677"/>
                    <a:pt x="6956" y="4336"/>
                    <a:pt x="7512" y="4063"/>
                  </a:cubicBezTo>
                  <a:cubicBezTo>
                    <a:pt x="8104" y="3780"/>
                    <a:pt x="8729" y="3580"/>
                    <a:pt x="9371" y="3460"/>
                  </a:cubicBezTo>
                  <a:cubicBezTo>
                    <a:pt x="9763" y="3392"/>
                    <a:pt x="10161" y="3358"/>
                    <a:pt x="10554" y="3358"/>
                  </a:cubicBezTo>
                  <a:close/>
                  <a:moveTo>
                    <a:pt x="10536" y="3080"/>
                  </a:moveTo>
                  <a:cubicBezTo>
                    <a:pt x="10303" y="3080"/>
                    <a:pt x="10070" y="3092"/>
                    <a:pt x="9843" y="3114"/>
                  </a:cubicBezTo>
                  <a:cubicBezTo>
                    <a:pt x="8587" y="3239"/>
                    <a:pt x="7371" y="3706"/>
                    <a:pt x="6331" y="4422"/>
                  </a:cubicBezTo>
                  <a:cubicBezTo>
                    <a:pt x="5802" y="4785"/>
                    <a:pt x="5325" y="5217"/>
                    <a:pt x="4910" y="5705"/>
                  </a:cubicBezTo>
                  <a:cubicBezTo>
                    <a:pt x="4462" y="6222"/>
                    <a:pt x="4092" y="6808"/>
                    <a:pt x="3819" y="7438"/>
                  </a:cubicBezTo>
                  <a:cubicBezTo>
                    <a:pt x="3518" y="8120"/>
                    <a:pt x="3326" y="8847"/>
                    <a:pt x="3245" y="9592"/>
                  </a:cubicBezTo>
                  <a:cubicBezTo>
                    <a:pt x="3200" y="9967"/>
                    <a:pt x="3189" y="10347"/>
                    <a:pt x="3206" y="10729"/>
                  </a:cubicBezTo>
                  <a:cubicBezTo>
                    <a:pt x="3229" y="11104"/>
                    <a:pt x="3279" y="11479"/>
                    <a:pt x="3365" y="11842"/>
                  </a:cubicBezTo>
                  <a:cubicBezTo>
                    <a:pt x="3444" y="12201"/>
                    <a:pt x="3564" y="12547"/>
                    <a:pt x="3717" y="12877"/>
                  </a:cubicBezTo>
                  <a:cubicBezTo>
                    <a:pt x="3796" y="13053"/>
                    <a:pt x="3882" y="13218"/>
                    <a:pt x="3984" y="13382"/>
                  </a:cubicBezTo>
                  <a:cubicBezTo>
                    <a:pt x="4076" y="13541"/>
                    <a:pt x="4184" y="13695"/>
                    <a:pt x="4291" y="13843"/>
                  </a:cubicBezTo>
                  <a:cubicBezTo>
                    <a:pt x="4512" y="14139"/>
                    <a:pt x="4751" y="14417"/>
                    <a:pt x="5018" y="14666"/>
                  </a:cubicBezTo>
                  <a:cubicBezTo>
                    <a:pt x="5275" y="14916"/>
                    <a:pt x="5558" y="15133"/>
                    <a:pt x="5854" y="15332"/>
                  </a:cubicBezTo>
                  <a:cubicBezTo>
                    <a:pt x="6434" y="15718"/>
                    <a:pt x="7087" y="15991"/>
                    <a:pt x="7758" y="16156"/>
                  </a:cubicBezTo>
                  <a:cubicBezTo>
                    <a:pt x="8296" y="16287"/>
                    <a:pt x="8852" y="16347"/>
                    <a:pt x="9406" y="16347"/>
                  </a:cubicBezTo>
                  <a:cubicBezTo>
                    <a:pt x="9571" y="16347"/>
                    <a:pt x="9735" y="16342"/>
                    <a:pt x="9899" y="16331"/>
                  </a:cubicBezTo>
                  <a:cubicBezTo>
                    <a:pt x="10206" y="16314"/>
                    <a:pt x="10520" y="16280"/>
                    <a:pt x="10826" y="16229"/>
                  </a:cubicBezTo>
                  <a:cubicBezTo>
                    <a:pt x="11139" y="16177"/>
                    <a:pt x="11456" y="16116"/>
                    <a:pt x="11763" y="16030"/>
                  </a:cubicBezTo>
                  <a:cubicBezTo>
                    <a:pt x="12070" y="15951"/>
                    <a:pt x="12372" y="15854"/>
                    <a:pt x="12667" y="15746"/>
                  </a:cubicBezTo>
                  <a:cubicBezTo>
                    <a:pt x="12962" y="15639"/>
                    <a:pt x="13258" y="15508"/>
                    <a:pt x="13542" y="15366"/>
                  </a:cubicBezTo>
                  <a:cubicBezTo>
                    <a:pt x="14093" y="15099"/>
                    <a:pt x="14611" y="14763"/>
                    <a:pt x="15076" y="14365"/>
                  </a:cubicBezTo>
                  <a:cubicBezTo>
                    <a:pt x="15309" y="14173"/>
                    <a:pt x="15525" y="13961"/>
                    <a:pt x="15724" y="13735"/>
                  </a:cubicBezTo>
                  <a:cubicBezTo>
                    <a:pt x="15923" y="13513"/>
                    <a:pt x="16099" y="13274"/>
                    <a:pt x="16258" y="13024"/>
                  </a:cubicBezTo>
                  <a:cubicBezTo>
                    <a:pt x="16565" y="12542"/>
                    <a:pt x="16793" y="12007"/>
                    <a:pt x="16917" y="11451"/>
                  </a:cubicBezTo>
                  <a:cubicBezTo>
                    <a:pt x="16974" y="11206"/>
                    <a:pt x="17008" y="10961"/>
                    <a:pt x="17025" y="10711"/>
                  </a:cubicBezTo>
                  <a:cubicBezTo>
                    <a:pt x="17031" y="10695"/>
                    <a:pt x="17031" y="10677"/>
                    <a:pt x="17031" y="10661"/>
                  </a:cubicBezTo>
                  <a:cubicBezTo>
                    <a:pt x="17082" y="10218"/>
                    <a:pt x="17076" y="9775"/>
                    <a:pt x="17031" y="9337"/>
                  </a:cubicBezTo>
                  <a:cubicBezTo>
                    <a:pt x="16991" y="8922"/>
                    <a:pt x="16906" y="8513"/>
                    <a:pt x="16798" y="8115"/>
                  </a:cubicBezTo>
                  <a:cubicBezTo>
                    <a:pt x="16696" y="7734"/>
                    <a:pt x="16560" y="7359"/>
                    <a:pt x="16395" y="7001"/>
                  </a:cubicBezTo>
                  <a:cubicBezTo>
                    <a:pt x="16065" y="6268"/>
                    <a:pt x="15621" y="5597"/>
                    <a:pt x="15070" y="5012"/>
                  </a:cubicBezTo>
                  <a:cubicBezTo>
                    <a:pt x="14604" y="4517"/>
                    <a:pt x="14065" y="4103"/>
                    <a:pt x="13463" y="3785"/>
                  </a:cubicBezTo>
                  <a:cubicBezTo>
                    <a:pt x="12912" y="3494"/>
                    <a:pt x="12309" y="3290"/>
                    <a:pt x="11695" y="3182"/>
                  </a:cubicBezTo>
                  <a:cubicBezTo>
                    <a:pt x="11315" y="3109"/>
                    <a:pt x="10929" y="3080"/>
                    <a:pt x="10536" y="3080"/>
                  </a:cubicBezTo>
                  <a:close/>
                  <a:moveTo>
                    <a:pt x="15503" y="16355"/>
                  </a:moveTo>
                  <a:cubicBezTo>
                    <a:pt x="15429" y="16360"/>
                    <a:pt x="15361" y="16394"/>
                    <a:pt x="15315" y="16445"/>
                  </a:cubicBezTo>
                  <a:cubicBezTo>
                    <a:pt x="15269" y="16496"/>
                    <a:pt x="15241" y="16570"/>
                    <a:pt x="15246" y="16638"/>
                  </a:cubicBezTo>
                  <a:cubicBezTo>
                    <a:pt x="15246" y="16717"/>
                    <a:pt x="15280" y="16769"/>
                    <a:pt x="15332" y="16825"/>
                  </a:cubicBezTo>
                  <a:cubicBezTo>
                    <a:pt x="15338" y="16832"/>
                    <a:pt x="15338" y="16832"/>
                    <a:pt x="15343" y="16837"/>
                  </a:cubicBezTo>
                  <a:cubicBezTo>
                    <a:pt x="15445" y="16962"/>
                    <a:pt x="15525" y="17105"/>
                    <a:pt x="15610" y="17247"/>
                  </a:cubicBezTo>
                  <a:cubicBezTo>
                    <a:pt x="15713" y="17417"/>
                    <a:pt x="15810" y="17593"/>
                    <a:pt x="15957" y="17729"/>
                  </a:cubicBezTo>
                  <a:cubicBezTo>
                    <a:pt x="16016" y="17782"/>
                    <a:pt x="16089" y="17808"/>
                    <a:pt x="16162" y="17808"/>
                  </a:cubicBezTo>
                  <a:cubicBezTo>
                    <a:pt x="16244" y="17808"/>
                    <a:pt x="16326" y="17775"/>
                    <a:pt x="16384" y="17712"/>
                  </a:cubicBezTo>
                  <a:cubicBezTo>
                    <a:pt x="16440" y="17650"/>
                    <a:pt x="16468" y="17575"/>
                    <a:pt x="16463" y="17496"/>
                  </a:cubicBezTo>
                  <a:lnTo>
                    <a:pt x="16452" y="17417"/>
                  </a:lnTo>
                  <a:cubicBezTo>
                    <a:pt x="16434" y="17365"/>
                    <a:pt x="16406" y="17320"/>
                    <a:pt x="16366" y="17286"/>
                  </a:cubicBezTo>
                  <a:cubicBezTo>
                    <a:pt x="16321" y="17234"/>
                    <a:pt x="16275" y="17184"/>
                    <a:pt x="16235" y="17132"/>
                  </a:cubicBezTo>
                  <a:cubicBezTo>
                    <a:pt x="16150" y="17030"/>
                    <a:pt x="16077" y="16927"/>
                    <a:pt x="16002" y="16820"/>
                  </a:cubicBezTo>
                  <a:cubicBezTo>
                    <a:pt x="15912" y="16683"/>
                    <a:pt x="15810" y="16552"/>
                    <a:pt x="15695" y="16428"/>
                  </a:cubicBezTo>
                  <a:cubicBezTo>
                    <a:pt x="15655" y="16376"/>
                    <a:pt x="15576" y="16355"/>
                    <a:pt x="15514" y="16355"/>
                  </a:cubicBezTo>
                  <a:close/>
                  <a:moveTo>
                    <a:pt x="7911" y="18320"/>
                  </a:moveTo>
                  <a:cubicBezTo>
                    <a:pt x="7826" y="18320"/>
                    <a:pt x="7746" y="18366"/>
                    <a:pt x="7701" y="18445"/>
                  </a:cubicBezTo>
                  <a:cubicBezTo>
                    <a:pt x="7604" y="18610"/>
                    <a:pt x="7536" y="18797"/>
                    <a:pt x="7473" y="18985"/>
                  </a:cubicBezTo>
                  <a:cubicBezTo>
                    <a:pt x="7410" y="19178"/>
                    <a:pt x="7360" y="19377"/>
                    <a:pt x="7320" y="19576"/>
                  </a:cubicBezTo>
                  <a:cubicBezTo>
                    <a:pt x="7297" y="19701"/>
                    <a:pt x="7371" y="19820"/>
                    <a:pt x="7496" y="19849"/>
                  </a:cubicBezTo>
                  <a:cubicBezTo>
                    <a:pt x="7513" y="19853"/>
                    <a:pt x="7529" y="19854"/>
                    <a:pt x="7546" y="19854"/>
                  </a:cubicBezTo>
                  <a:cubicBezTo>
                    <a:pt x="7649" y="19854"/>
                    <a:pt x="7749" y="19781"/>
                    <a:pt x="7769" y="19678"/>
                  </a:cubicBezTo>
                  <a:cubicBezTo>
                    <a:pt x="7803" y="19519"/>
                    <a:pt x="7848" y="19360"/>
                    <a:pt x="7905" y="19206"/>
                  </a:cubicBezTo>
                  <a:lnTo>
                    <a:pt x="8008" y="18951"/>
                  </a:lnTo>
                  <a:cubicBezTo>
                    <a:pt x="8053" y="18837"/>
                    <a:pt x="8104" y="18724"/>
                    <a:pt x="8138" y="18605"/>
                  </a:cubicBezTo>
                  <a:cubicBezTo>
                    <a:pt x="8160" y="18503"/>
                    <a:pt x="8104" y="18393"/>
                    <a:pt x="8018" y="18343"/>
                  </a:cubicBezTo>
                  <a:cubicBezTo>
                    <a:pt x="7984" y="18325"/>
                    <a:pt x="7945" y="18320"/>
                    <a:pt x="7911" y="1832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grpSp>
        <p:nvGrpSpPr>
          <p:cNvPr id="22534" name="Google Shape;3983;p50"/>
          <p:cNvGrpSpPr>
            <a:grpSpLocks/>
          </p:cNvGrpSpPr>
          <p:nvPr/>
        </p:nvGrpSpPr>
        <p:grpSpPr bwMode="auto">
          <a:xfrm rot="18593044" flipH="1">
            <a:off x="1609725" y="2727326"/>
            <a:ext cx="744537" cy="950912"/>
            <a:chOff x="2161145" y="1785282"/>
            <a:chExt cx="743931" cy="951691"/>
          </a:xfrm>
        </p:grpSpPr>
        <p:sp>
          <p:nvSpPr>
            <p:cNvPr id="22535" name="Google Shape;3984;p50"/>
            <p:cNvSpPr>
              <a:spLocks noChangeArrowheads="1"/>
            </p:cNvSpPr>
            <p:nvPr/>
          </p:nvSpPr>
          <p:spPr bwMode="auto">
            <a:xfrm rot="19794054" flipH="1">
              <a:off x="2365758" y="1808125"/>
              <a:ext cx="334704" cy="906005"/>
            </a:xfrm>
            <a:custGeom>
              <a:avLst/>
              <a:gdLst>
                <a:gd name="T0" fmla="*/ 0 w 6523"/>
                <a:gd name="T1" fmla="*/ 0 h 17657"/>
                <a:gd name="T2" fmla="*/ 6523 w 6523"/>
                <a:gd name="T3" fmla="*/ 17657 h 17657"/>
              </a:gdLst>
              <a:ahLst/>
              <a:cxnLst/>
              <a:rect l="T0" t="T1" r="T2" b="T3"/>
              <a:pathLst>
                <a:path w="6523" h="17657" extrusionOk="0">
                  <a:moveTo>
                    <a:pt x="4580" y="324"/>
                  </a:moveTo>
                  <a:lnTo>
                    <a:pt x="4580" y="329"/>
                  </a:lnTo>
                  <a:cubicBezTo>
                    <a:pt x="4762" y="932"/>
                    <a:pt x="4933" y="1556"/>
                    <a:pt x="5075" y="2062"/>
                  </a:cubicBezTo>
                  <a:lnTo>
                    <a:pt x="5080" y="2086"/>
                  </a:lnTo>
                  <a:cubicBezTo>
                    <a:pt x="5296" y="2893"/>
                    <a:pt x="5523" y="3722"/>
                    <a:pt x="5791" y="4540"/>
                  </a:cubicBezTo>
                  <a:cubicBezTo>
                    <a:pt x="5847" y="4727"/>
                    <a:pt x="5909" y="4915"/>
                    <a:pt x="5977" y="5102"/>
                  </a:cubicBezTo>
                  <a:lnTo>
                    <a:pt x="5995" y="5154"/>
                  </a:lnTo>
                  <a:lnTo>
                    <a:pt x="6006" y="5188"/>
                  </a:lnTo>
                  <a:lnTo>
                    <a:pt x="6046" y="5301"/>
                  </a:lnTo>
                  <a:lnTo>
                    <a:pt x="6085" y="5427"/>
                  </a:lnTo>
                  <a:cubicBezTo>
                    <a:pt x="6085" y="5427"/>
                    <a:pt x="6085" y="5432"/>
                    <a:pt x="6092" y="5432"/>
                  </a:cubicBezTo>
                  <a:cubicBezTo>
                    <a:pt x="6098" y="5450"/>
                    <a:pt x="6103" y="5466"/>
                    <a:pt x="6103" y="5484"/>
                  </a:cubicBezTo>
                  <a:cubicBezTo>
                    <a:pt x="5830" y="5421"/>
                    <a:pt x="5615" y="5375"/>
                    <a:pt x="5432" y="5341"/>
                  </a:cubicBezTo>
                  <a:cubicBezTo>
                    <a:pt x="5159" y="5285"/>
                    <a:pt x="4876" y="5233"/>
                    <a:pt x="4603" y="5233"/>
                  </a:cubicBezTo>
                  <a:cubicBezTo>
                    <a:pt x="4466" y="5233"/>
                    <a:pt x="4456" y="5330"/>
                    <a:pt x="4415" y="5443"/>
                  </a:cubicBezTo>
                  <a:cubicBezTo>
                    <a:pt x="4375" y="5586"/>
                    <a:pt x="4336" y="5723"/>
                    <a:pt x="4296" y="5859"/>
                  </a:cubicBezTo>
                  <a:cubicBezTo>
                    <a:pt x="4228" y="6085"/>
                    <a:pt x="4176" y="6313"/>
                    <a:pt x="4136" y="6541"/>
                  </a:cubicBezTo>
                  <a:cubicBezTo>
                    <a:pt x="4063" y="6950"/>
                    <a:pt x="4018" y="7365"/>
                    <a:pt x="3995" y="7819"/>
                  </a:cubicBezTo>
                  <a:cubicBezTo>
                    <a:pt x="3950" y="8655"/>
                    <a:pt x="3984" y="9495"/>
                    <a:pt x="4091" y="10319"/>
                  </a:cubicBezTo>
                  <a:cubicBezTo>
                    <a:pt x="4194" y="11047"/>
                    <a:pt x="4370" y="11797"/>
                    <a:pt x="4614" y="12547"/>
                  </a:cubicBezTo>
                  <a:cubicBezTo>
                    <a:pt x="4836" y="13211"/>
                    <a:pt x="5120" y="13905"/>
                    <a:pt x="5484" y="14666"/>
                  </a:cubicBezTo>
                  <a:cubicBezTo>
                    <a:pt x="5608" y="14921"/>
                    <a:pt x="5751" y="15206"/>
                    <a:pt x="5943" y="15581"/>
                  </a:cubicBezTo>
                  <a:cubicBezTo>
                    <a:pt x="5983" y="15660"/>
                    <a:pt x="6029" y="15746"/>
                    <a:pt x="6074" y="15831"/>
                  </a:cubicBezTo>
                  <a:lnTo>
                    <a:pt x="6069" y="15831"/>
                  </a:lnTo>
                  <a:cubicBezTo>
                    <a:pt x="5972" y="15780"/>
                    <a:pt x="5875" y="15729"/>
                    <a:pt x="5778" y="15678"/>
                  </a:cubicBezTo>
                  <a:cubicBezTo>
                    <a:pt x="5552" y="15558"/>
                    <a:pt x="5353" y="15439"/>
                    <a:pt x="5172" y="15325"/>
                  </a:cubicBezTo>
                  <a:cubicBezTo>
                    <a:pt x="4989" y="15206"/>
                    <a:pt x="4807" y="15081"/>
                    <a:pt x="4592" y="14928"/>
                  </a:cubicBezTo>
                  <a:cubicBezTo>
                    <a:pt x="4427" y="14813"/>
                    <a:pt x="4244" y="14677"/>
                    <a:pt x="4034" y="14512"/>
                  </a:cubicBezTo>
                  <a:cubicBezTo>
                    <a:pt x="4017" y="14498"/>
                    <a:pt x="4001" y="14492"/>
                    <a:pt x="3985" y="14492"/>
                  </a:cubicBezTo>
                  <a:cubicBezTo>
                    <a:pt x="3831" y="14492"/>
                    <a:pt x="3731" y="15078"/>
                    <a:pt x="3716" y="15160"/>
                  </a:cubicBezTo>
                  <a:cubicBezTo>
                    <a:pt x="3677" y="15456"/>
                    <a:pt x="3677" y="15757"/>
                    <a:pt x="3693" y="16053"/>
                  </a:cubicBezTo>
                  <a:cubicBezTo>
                    <a:pt x="3711" y="16269"/>
                    <a:pt x="3740" y="16513"/>
                    <a:pt x="3785" y="16791"/>
                  </a:cubicBezTo>
                  <a:cubicBezTo>
                    <a:pt x="3801" y="16893"/>
                    <a:pt x="3819" y="16995"/>
                    <a:pt x="3842" y="17098"/>
                  </a:cubicBezTo>
                  <a:lnTo>
                    <a:pt x="3842" y="17121"/>
                  </a:lnTo>
                  <a:cubicBezTo>
                    <a:pt x="3842" y="17126"/>
                    <a:pt x="3847" y="17137"/>
                    <a:pt x="3847" y="17144"/>
                  </a:cubicBezTo>
                  <a:lnTo>
                    <a:pt x="3842" y="17144"/>
                  </a:lnTo>
                  <a:lnTo>
                    <a:pt x="3842" y="17150"/>
                  </a:lnTo>
                  <a:lnTo>
                    <a:pt x="3830" y="17132"/>
                  </a:lnTo>
                  <a:lnTo>
                    <a:pt x="3795" y="17087"/>
                  </a:lnTo>
                  <a:cubicBezTo>
                    <a:pt x="3756" y="17047"/>
                    <a:pt x="3722" y="17001"/>
                    <a:pt x="3688" y="16956"/>
                  </a:cubicBezTo>
                  <a:cubicBezTo>
                    <a:pt x="3176" y="16285"/>
                    <a:pt x="2733" y="15524"/>
                    <a:pt x="2376" y="14677"/>
                  </a:cubicBezTo>
                  <a:cubicBezTo>
                    <a:pt x="2028" y="13853"/>
                    <a:pt x="1768" y="12961"/>
                    <a:pt x="1603" y="12023"/>
                  </a:cubicBezTo>
                  <a:cubicBezTo>
                    <a:pt x="1563" y="11808"/>
                    <a:pt x="1529" y="11598"/>
                    <a:pt x="1500" y="11382"/>
                  </a:cubicBezTo>
                  <a:lnTo>
                    <a:pt x="1495" y="11388"/>
                  </a:lnTo>
                  <a:cubicBezTo>
                    <a:pt x="1495" y="11382"/>
                    <a:pt x="1489" y="11370"/>
                    <a:pt x="1489" y="11359"/>
                  </a:cubicBezTo>
                  <a:cubicBezTo>
                    <a:pt x="1319" y="10040"/>
                    <a:pt x="1307" y="8626"/>
                    <a:pt x="1461" y="7142"/>
                  </a:cubicBezTo>
                  <a:cubicBezTo>
                    <a:pt x="1483" y="6943"/>
                    <a:pt x="1500" y="6801"/>
                    <a:pt x="1523" y="6665"/>
                  </a:cubicBezTo>
                  <a:cubicBezTo>
                    <a:pt x="1529" y="6631"/>
                    <a:pt x="1534" y="6602"/>
                    <a:pt x="1534" y="6575"/>
                  </a:cubicBezTo>
                  <a:lnTo>
                    <a:pt x="1529" y="6581"/>
                  </a:lnTo>
                  <a:cubicBezTo>
                    <a:pt x="1608" y="6017"/>
                    <a:pt x="1710" y="5438"/>
                    <a:pt x="1830" y="4853"/>
                  </a:cubicBezTo>
                  <a:cubicBezTo>
                    <a:pt x="1841" y="4790"/>
                    <a:pt x="1807" y="4727"/>
                    <a:pt x="1750" y="4711"/>
                  </a:cubicBezTo>
                  <a:cubicBezTo>
                    <a:pt x="1744" y="4711"/>
                    <a:pt x="1733" y="4705"/>
                    <a:pt x="1721" y="4705"/>
                  </a:cubicBezTo>
                  <a:lnTo>
                    <a:pt x="1705" y="4705"/>
                  </a:lnTo>
                  <a:cubicBezTo>
                    <a:pt x="1699" y="4700"/>
                    <a:pt x="1694" y="4700"/>
                    <a:pt x="1687" y="4700"/>
                  </a:cubicBezTo>
                  <a:cubicBezTo>
                    <a:pt x="1619" y="4682"/>
                    <a:pt x="1551" y="4671"/>
                    <a:pt x="1477" y="4654"/>
                  </a:cubicBezTo>
                  <a:cubicBezTo>
                    <a:pt x="1427" y="4648"/>
                    <a:pt x="1387" y="4637"/>
                    <a:pt x="1341" y="4632"/>
                  </a:cubicBezTo>
                  <a:cubicBezTo>
                    <a:pt x="1217" y="4603"/>
                    <a:pt x="1097" y="4574"/>
                    <a:pt x="989" y="4546"/>
                  </a:cubicBezTo>
                  <a:cubicBezTo>
                    <a:pt x="858" y="4512"/>
                    <a:pt x="732" y="4478"/>
                    <a:pt x="608" y="4438"/>
                  </a:cubicBezTo>
                  <a:lnTo>
                    <a:pt x="574" y="4433"/>
                  </a:lnTo>
                  <a:cubicBezTo>
                    <a:pt x="574" y="4433"/>
                    <a:pt x="432" y="4386"/>
                    <a:pt x="426" y="4386"/>
                  </a:cubicBezTo>
                  <a:cubicBezTo>
                    <a:pt x="420" y="4381"/>
                    <a:pt x="415" y="4381"/>
                    <a:pt x="404" y="4375"/>
                  </a:cubicBezTo>
                  <a:cubicBezTo>
                    <a:pt x="494" y="4250"/>
                    <a:pt x="591" y="4113"/>
                    <a:pt x="693" y="3977"/>
                  </a:cubicBezTo>
                  <a:cubicBezTo>
                    <a:pt x="1784" y="2574"/>
                    <a:pt x="3187" y="1427"/>
                    <a:pt x="4409" y="460"/>
                  </a:cubicBezTo>
                  <a:cubicBezTo>
                    <a:pt x="4466" y="415"/>
                    <a:pt x="4524" y="370"/>
                    <a:pt x="4580" y="324"/>
                  </a:cubicBezTo>
                  <a:close/>
                  <a:moveTo>
                    <a:pt x="4603" y="0"/>
                  </a:moveTo>
                  <a:cubicBezTo>
                    <a:pt x="4580" y="0"/>
                    <a:pt x="4558" y="6"/>
                    <a:pt x="4540" y="17"/>
                  </a:cubicBezTo>
                  <a:cubicBezTo>
                    <a:pt x="4456" y="74"/>
                    <a:pt x="4375" y="125"/>
                    <a:pt x="4291" y="182"/>
                  </a:cubicBezTo>
                  <a:cubicBezTo>
                    <a:pt x="4205" y="245"/>
                    <a:pt x="4115" y="307"/>
                    <a:pt x="4029" y="370"/>
                  </a:cubicBezTo>
                  <a:cubicBezTo>
                    <a:pt x="3853" y="500"/>
                    <a:pt x="3677" y="630"/>
                    <a:pt x="3506" y="767"/>
                  </a:cubicBezTo>
                  <a:cubicBezTo>
                    <a:pt x="3165" y="1029"/>
                    <a:pt x="2835" y="1312"/>
                    <a:pt x="2518" y="1597"/>
                  </a:cubicBezTo>
                  <a:cubicBezTo>
                    <a:pt x="1875" y="2170"/>
                    <a:pt x="1267" y="2791"/>
                    <a:pt x="722" y="3460"/>
                  </a:cubicBezTo>
                  <a:cubicBezTo>
                    <a:pt x="596" y="3614"/>
                    <a:pt x="477" y="3773"/>
                    <a:pt x="357" y="3938"/>
                  </a:cubicBezTo>
                  <a:cubicBezTo>
                    <a:pt x="267" y="4052"/>
                    <a:pt x="182" y="4171"/>
                    <a:pt x="92" y="4284"/>
                  </a:cubicBezTo>
                  <a:cubicBezTo>
                    <a:pt x="63" y="4325"/>
                    <a:pt x="34" y="4364"/>
                    <a:pt x="17" y="4404"/>
                  </a:cubicBezTo>
                  <a:cubicBezTo>
                    <a:pt x="0" y="4449"/>
                    <a:pt x="6" y="4506"/>
                    <a:pt x="40" y="4540"/>
                  </a:cubicBezTo>
                  <a:cubicBezTo>
                    <a:pt x="68" y="4569"/>
                    <a:pt x="108" y="4580"/>
                    <a:pt x="147" y="4591"/>
                  </a:cubicBezTo>
                  <a:cubicBezTo>
                    <a:pt x="409" y="4654"/>
                    <a:pt x="659" y="4739"/>
                    <a:pt x="915" y="4824"/>
                  </a:cubicBezTo>
                  <a:cubicBezTo>
                    <a:pt x="1028" y="4864"/>
                    <a:pt x="1142" y="4898"/>
                    <a:pt x="1256" y="4926"/>
                  </a:cubicBezTo>
                  <a:cubicBezTo>
                    <a:pt x="1358" y="4949"/>
                    <a:pt x="1461" y="4966"/>
                    <a:pt x="1563" y="4966"/>
                  </a:cubicBezTo>
                  <a:cubicBezTo>
                    <a:pt x="1296" y="6302"/>
                    <a:pt x="1142" y="7654"/>
                    <a:pt x="1131" y="9012"/>
                  </a:cubicBezTo>
                  <a:cubicBezTo>
                    <a:pt x="1114" y="10433"/>
                    <a:pt x="1273" y="11865"/>
                    <a:pt x="1648" y="13234"/>
                  </a:cubicBezTo>
                  <a:cubicBezTo>
                    <a:pt x="2023" y="14603"/>
                    <a:pt x="2636" y="15904"/>
                    <a:pt x="3483" y="17042"/>
                  </a:cubicBezTo>
                  <a:cubicBezTo>
                    <a:pt x="3546" y="17132"/>
                    <a:pt x="3614" y="17218"/>
                    <a:pt x="3682" y="17302"/>
                  </a:cubicBezTo>
                  <a:cubicBezTo>
                    <a:pt x="3761" y="17405"/>
                    <a:pt x="3881" y="17638"/>
                    <a:pt x="4023" y="17656"/>
                  </a:cubicBezTo>
                  <a:cubicBezTo>
                    <a:pt x="4030" y="17657"/>
                    <a:pt x="4036" y="17657"/>
                    <a:pt x="4043" y="17657"/>
                  </a:cubicBezTo>
                  <a:cubicBezTo>
                    <a:pt x="4110" y="17657"/>
                    <a:pt x="4171" y="17608"/>
                    <a:pt x="4176" y="17541"/>
                  </a:cubicBezTo>
                  <a:cubicBezTo>
                    <a:pt x="4183" y="17525"/>
                    <a:pt x="4176" y="17507"/>
                    <a:pt x="4176" y="17491"/>
                  </a:cubicBezTo>
                  <a:cubicBezTo>
                    <a:pt x="4136" y="17263"/>
                    <a:pt x="4097" y="17042"/>
                    <a:pt x="4068" y="16820"/>
                  </a:cubicBezTo>
                  <a:lnTo>
                    <a:pt x="4068" y="16814"/>
                  </a:lnTo>
                  <a:lnTo>
                    <a:pt x="4068" y="16809"/>
                  </a:lnTo>
                  <a:cubicBezTo>
                    <a:pt x="4068" y="16809"/>
                    <a:pt x="4068" y="16803"/>
                    <a:pt x="4063" y="16796"/>
                  </a:cubicBezTo>
                  <a:lnTo>
                    <a:pt x="4063" y="16791"/>
                  </a:lnTo>
                  <a:cubicBezTo>
                    <a:pt x="4029" y="16490"/>
                    <a:pt x="4006" y="16190"/>
                    <a:pt x="4000" y="15883"/>
                  </a:cubicBezTo>
                  <a:cubicBezTo>
                    <a:pt x="3995" y="15581"/>
                    <a:pt x="4006" y="15280"/>
                    <a:pt x="4046" y="14978"/>
                  </a:cubicBezTo>
                  <a:cubicBezTo>
                    <a:pt x="4052" y="14928"/>
                    <a:pt x="4063" y="14871"/>
                    <a:pt x="4068" y="14819"/>
                  </a:cubicBezTo>
                  <a:cubicBezTo>
                    <a:pt x="4210" y="14921"/>
                    <a:pt x="4346" y="15030"/>
                    <a:pt x="4483" y="15138"/>
                  </a:cubicBezTo>
                  <a:cubicBezTo>
                    <a:pt x="4671" y="15285"/>
                    <a:pt x="4865" y="15427"/>
                    <a:pt x="5057" y="15564"/>
                  </a:cubicBezTo>
                  <a:cubicBezTo>
                    <a:pt x="5403" y="15808"/>
                    <a:pt x="5757" y="16012"/>
                    <a:pt x="6143" y="16183"/>
                  </a:cubicBezTo>
                  <a:cubicBezTo>
                    <a:pt x="6194" y="16211"/>
                    <a:pt x="6256" y="16229"/>
                    <a:pt x="6313" y="16229"/>
                  </a:cubicBezTo>
                  <a:cubicBezTo>
                    <a:pt x="6421" y="16224"/>
                    <a:pt x="6523" y="16114"/>
                    <a:pt x="6467" y="16007"/>
                  </a:cubicBezTo>
                  <a:cubicBezTo>
                    <a:pt x="6085" y="15291"/>
                    <a:pt x="5728" y="14564"/>
                    <a:pt x="5410" y="13819"/>
                  </a:cubicBezTo>
                  <a:cubicBezTo>
                    <a:pt x="5172" y="13251"/>
                    <a:pt x="4960" y="12671"/>
                    <a:pt x="4790" y="12081"/>
                  </a:cubicBezTo>
                  <a:cubicBezTo>
                    <a:pt x="4614" y="11485"/>
                    <a:pt x="4483" y="10871"/>
                    <a:pt x="4398" y="10257"/>
                  </a:cubicBezTo>
                  <a:cubicBezTo>
                    <a:pt x="4262" y="9217"/>
                    <a:pt x="4256" y="8161"/>
                    <a:pt x="4393" y="7122"/>
                  </a:cubicBezTo>
                  <a:cubicBezTo>
                    <a:pt x="4392" y="7123"/>
                    <a:pt x="4392" y="7124"/>
                    <a:pt x="4391" y="7124"/>
                  </a:cubicBezTo>
                  <a:cubicBezTo>
                    <a:pt x="4392" y="7124"/>
                    <a:pt x="4392" y="7123"/>
                    <a:pt x="4393" y="7122"/>
                  </a:cubicBezTo>
                  <a:cubicBezTo>
                    <a:pt x="4393" y="7122"/>
                    <a:pt x="4393" y="7122"/>
                    <a:pt x="4393" y="7122"/>
                  </a:cubicBezTo>
                  <a:cubicBezTo>
                    <a:pt x="4393" y="7122"/>
                    <a:pt x="4393" y="7121"/>
                    <a:pt x="4393" y="7121"/>
                  </a:cubicBezTo>
                  <a:cubicBezTo>
                    <a:pt x="4393" y="7121"/>
                    <a:pt x="4393" y="7121"/>
                    <a:pt x="4393" y="7122"/>
                  </a:cubicBezTo>
                  <a:cubicBezTo>
                    <a:pt x="4393" y="7121"/>
                    <a:pt x="4393" y="7121"/>
                    <a:pt x="4393" y="7121"/>
                  </a:cubicBezTo>
                  <a:lnTo>
                    <a:pt x="4393" y="7108"/>
                  </a:lnTo>
                  <a:lnTo>
                    <a:pt x="4393" y="7097"/>
                  </a:lnTo>
                  <a:cubicBezTo>
                    <a:pt x="4432" y="6825"/>
                    <a:pt x="4477" y="6552"/>
                    <a:pt x="4529" y="6285"/>
                  </a:cubicBezTo>
                  <a:cubicBezTo>
                    <a:pt x="4585" y="6023"/>
                    <a:pt x="4642" y="5762"/>
                    <a:pt x="4687" y="5500"/>
                  </a:cubicBezTo>
                  <a:cubicBezTo>
                    <a:pt x="4779" y="5506"/>
                    <a:pt x="4870" y="5518"/>
                    <a:pt x="4960" y="5529"/>
                  </a:cubicBezTo>
                  <a:cubicBezTo>
                    <a:pt x="5398" y="5586"/>
                    <a:pt x="5825" y="5723"/>
                    <a:pt x="6263" y="5762"/>
                  </a:cubicBezTo>
                  <a:cubicBezTo>
                    <a:pt x="6273" y="5762"/>
                    <a:pt x="6290" y="5762"/>
                    <a:pt x="6302" y="5757"/>
                  </a:cubicBezTo>
                  <a:cubicBezTo>
                    <a:pt x="6473" y="5705"/>
                    <a:pt x="6268" y="5301"/>
                    <a:pt x="6239" y="5222"/>
                  </a:cubicBezTo>
                  <a:cubicBezTo>
                    <a:pt x="6205" y="5125"/>
                    <a:pt x="6177" y="5034"/>
                    <a:pt x="6143" y="4939"/>
                  </a:cubicBezTo>
                  <a:cubicBezTo>
                    <a:pt x="6080" y="4761"/>
                    <a:pt x="6024" y="4580"/>
                    <a:pt x="5967" y="4399"/>
                  </a:cubicBezTo>
                  <a:cubicBezTo>
                    <a:pt x="5853" y="4040"/>
                    <a:pt x="5744" y="3677"/>
                    <a:pt x="5637" y="3307"/>
                  </a:cubicBezTo>
                  <a:cubicBezTo>
                    <a:pt x="5432" y="2579"/>
                    <a:pt x="5240" y="1847"/>
                    <a:pt x="5035" y="1120"/>
                  </a:cubicBezTo>
                  <a:cubicBezTo>
                    <a:pt x="4938" y="785"/>
                    <a:pt x="4841" y="449"/>
                    <a:pt x="4739" y="114"/>
                  </a:cubicBezTo>
                  <a:lnTo>
                    <a:pt x="4739" y="108"/>
                  </a:lnTo>
                  <a:cubicBezTo>
                    <a:pt x="4734" y="90"/>
                    <a:pt x="4728" y="79"/>
                    <a:pt x="4721" y="63"/>
                  </a:cubicBezTo>
                  <a:cubicBezTo>
                    <a:pt x="4700" y="22"/>
                    <a:pt x="4648" y="0"/>
                    <a:pt x="4603" y="0"/>
                  </a:cubicBezTo>
                  <a:close/>
                </a:path>
              </a:pathLst>
            </a:custGeom>
            <a:solidFill>
              <a:srgbClr val="161616"/>
            </a:solidFill>
            <a:ln w="9525">
              <a:noFill/>
              <a:miter lim="800000"/>
              <a:headEnd/>
              <a:tailEnd/>
            </a:ln>
          </p:spPr>
          <p:txBody>
            <a:bodyPr lIns="91425" tIns="91425" rIns="91425" bIns="91425" anchor="ctr"/>
            <a:lstStyle/>
            <a:p>
              <a:pPr>
                <a:buClr>
                  <a:srgbClr val="000000"/>
                </a:buClr>
                <a:buFont typeface="Arial" charset="0"/>
                <a:buNone/>
              </a:pPr>
              <a:endParaRPr lang="el-GR"/>
            </a:p>
          </p:txBody>
        </p:sp>
        <p:sp>
          <p:nvSpPr>
            <p:cNvPr id="22536" name="Google Shape;3985;p50"/>
            <p:cNvSpPr>
              <a:spLocks noChangeArrowheads="1"/>
            </p:cNvSpPr>
            <p:nvPr/>
          </p:nvSpPr>
          <p:spPr bwMode="auto">
            <a:xfrm rot="19794054" flipH="1">
              <a:off x="2384883" y="1825117"/>
              <a:ext cx="292475" cy="863416"/>
            </a:xfrm>
            <a:custGeom>
              <a:avLst/>
              <a:gdLst>
                <a:gd name="T0" fmla="*/ 0 w 5700"/>
                <a:gd name="T1" fmla="*/ 0 h 16827"/>
                <a:gd name="T2" fmla="*/ 5700 w 5700"/>
                <a:gd name="T3" fmla="*/ 16827 h 16827"/>
              </a:gdLst>
              <a:ahLst/>
              <a:cxnLst/>
              <a:rect l="T0" t="T1" r="T2" b="T3"/>
              <a:pathLst>
                <a:path w="5700" h="16827" extrusionOk="0">
                  <a:moveTo>
                    <a:pt x="4171" y="1"/>
                  </a:moveTo>
                  <a:cubicBezTo>
                    <a:pt x="4121" y="47"/>
                    <a:pt x="4063" y="92"/>
                    <a:pt x="4006" y="137"/>
                  </a:cubicBezTo>
                  <a:cubicBezTo>
                    <a:pt x="2784" y="1104"/>
                    <a:pt x="1381" y="2251"/>
                    <a:pt x="290" y="3654"/>
                  </a:cubicBezTo>
                  <a:cubicBezTo>
                    <a:pt x="188" y="3790"/>
                    <a:pt x="91" y="3927"/>
                    <a:pt x="1" y="4052"/>
                  </a:cubicBezTo>
                  <a:lnTo>
                    <a:pt x="171" y="4110"/>
                  </a:lnTo>
                  <a:lnTo>
                    <a:pt x="205" y="4115"/>
                  </a:lnTo>
                  <a:cubicBezTo>
                    <a:pt x="329" y="4155"/>
                    <a:pt x="455" y="4189"/>
                    <a:pt x="586" y="4223"/>
                  </a:cubicBezTo>
                  <a:cubicBezTo>
                    <a:pt x="699" y="4251"/>
                    <a:pt x="814" y="4280"/>
                    <a:pt x="938" y="4309"/>
                  </a:cubicBezTo>
                  <a:cubicBezTo>
                    <a:pt x="984" y="4314"/>
                    <a:pt x="1024" y="4325"/>
                    <a:pt x="1074" y="4331"/>
                  </a:cubicBezTo>
                  <a:cubicBezTo>
                    <a:pt x="1148" y="4348"/>
                    <a:pt x="1216" y="4359"/>
                    <a:pt x="1284" y="4377"/>
                  </a:cubicBezTo>
                  <a:cubicBezTo>
                    <a:pt x="1291" y="4377"/>
                    <a:pt x="1302" y="4382"/>
                    <a:pt x="1307" y="4382"/>
                  </a:cubicBezTo>
                  <a:cubicBezTo>
                    <a:pt x="1330" y="4382"/>
                    <a:pt x="1336" y="4388"/>
                    <a:pt x="1347" y="4388"/>
                  </a:cubicBezTo>
                  <a:cubicBezTo>
                    <a:pt x="1404" y="4404"/>
                    <a:pt x="1438" y="4467"/>
                    <a:pt x="1427" y="4530"/>
                  </a:cubicBezTo>
                  <a:cubicBezTo>
                    <a:pt x="1302" y="5115"/>
                    <a:pt x="1205" y="5694"/>
                    <a:pt x="1126" y="6258"/>
                  </a:cubicBezTo>
                  <a:lnTo>
                    <a:pt x="1137" y="6245"/>
                  </a:lnTo>
                  <a:cubicBezTo>
                    <a:pt x="1108" y="6410"/>
                    <a:pt x="1086" y="6575"/>
                    <a:pt x="1058" y="6819"/>
                  </a:cubicBezTo>
                  <a:cubicBezTo>
                    <a:pt x="904" y="8303"/>
                    <a:pt x="916" y="9717"/>
                    <a:pt x="1086" y="11036"/>
                  </a:cubicBezTo>
                  <a:cubicBezTo>
                    <a:pt x="1092" y="11047"/>
                    <a:pt x="1092" y="11059"/>
                    <a:pt x="1092" y="11065"/>
                  </a:cubicBezTo>
                  <a:lnTo>
                    <a:pt x="1097" y="11052"/>
                  </a:lnTo>
                  <a:cubicBezTo>
                    <a:pt x="1250" y="12235"/>
                    <a:pt x="1546" y="13344"/>
                    <a:pt x="1973" y="14354"/>
                  </a:cubicBezTo>
                  <a:cubicBezTo>
                    <a:pt x="2330" y="15201"/>
                    <a:pt x="2773" y="15962"/>
                    <a:pt x="3285" y="16633"/>
                  </a:cubicBezTo>
                  <a:cubicBezTo>
                    <a:pt x="3319" y="16678"/>
                    <a:pt x="3353" y="16724"/>
                    <a:pt x="3392" y="16764"/>
                  </a:cubicBezTo>
                  <a:lnTo>
                    <a:pt x="3427" y="16809"/>
                  </a:lnTo>
                  <a:lnTo>
                    <a:pt x="3439" y="16827"/>
                  </a:lnTo>
                  <a:lnTo>
                    <a:pt x="3439" y="16775"/>
                  </a:lnTo>
                  <a:cubicBezTo>
                    <a:pt x="3416" y="16672"/>
                    <a:pt x="3398" y="16570"/>
                    <a:pt x="3382" y="16468"/>
                  </a:cubicBezTo>
                  <a:cubicBezTo>
                    <a:pt x="3337" y="16190"/>
                    <a:pt x="3308" y="15946"/>
                    <a:pt x="3290" y="15730"/>
                  </a:cubicBezTo>
                  <a:cubicBezTo>
                    <a:pt x="3256" y="15178"/>
                    <a:pt x="3302" y="14718"/>
                    <a:pt x="3427" y="14320"/>
                  </a:cubicBezTo>
                  <a:cubicBezTo>
                    <a:pt x="3439" y="14291"/>
                    <a:pt x="3455" y="14270"/>
                    <a:pt x="3478" y="14252"/>
                  </a:cubicBezTo>
                  <a:cubicBezTo>
                    <a:pt x="3478" y="14241"/>
                    <a:pt x="3484" y="14235"/>
                    <a:pt x="3484" y="14230"/>
                  </a:cubicBezTo>
                  <a:cubicBezTo>
                    <a:pt x="3500" y="14207"/>
                    <a:pt x="3523" y="14189"/>
                    <a:pt x="3552" y="14178"/>
                  </a:cubicBezTo>
                  <a:lnTo>
                    <a:pt x="3581" y="14178"/>
                  </a:lnTo>
                  <a:cubicBezTo>
                    <a:pt x="3603" y="14178"/>
                    <a:pt x="3620" y="14184"/>
                    <a:pt x="3631" y="14189"/>
                  </a:cubicBezTo>
                  <a:cubicBezTo>
                    <a:pt x="3841" y="14354"/>
                    <a:pt x="4024" y="14490"/>
                    <a:pt x="4182" y="14605"/>
                  </a:cubicBezTo>
                  <a:cubicBezTo>
                    <a:pt x="4404" y="14758"/>
                    <a:pt x="4586" y="14883"/>
                    <a:pt x="4769" y="15002"/>
                  </a:cubicBezTo>
                  <a:cubicBezTo>
                    <a:pt x="4950" y="15116"/>
                    <a:pt x="5149" y="15235"/>
                    <a:pt x="5375" y="15355"/>
                  </a:cubicBezTo>
                  <a:cubicBezTo>
                    <a:pt x="5472" y="15411"/>
                    <a:pt x="5569" y="15457"/>
                    <a:pt x="5666" y="15508"/>
                  </a:cubicBezTo>
                  <a:cubicBezTo>
                    <a:pt x="5404" y="15002"/>
                    <a:pt x="5234" y="14655"/>
                    <a:pt x="5081" y="14343"/>
                  </a:cubicBezTo>
                  <a:cubicBezTo>
                    <a:pt x="4717" y="13582"/>
                    <a:pt x="4433" y="12888"/>
                    <a:pt x="4211" y="12224"/>
                  </a:cubicBezTo>
                  <a:cubicBezTo>
                    <a:pt x="3967" y="11479"/>
                    <a:pt x="3791" y="10724"/>
                    <a:pt x="3688" y="9996"/>
                  </a:cubicBezTo>
                  <a:cubicBezTo>
                    <a:pt x="3575" y="9172"/>
                    <a:pt x="3541" y="8332"/>
                    <a:pt x="3586" y="7496"/>
                  </a:cubicBezTo>
                  <a:cubicBezTo>
                    <a:pt x="3615" y="7042"/>
                    <a:pt x="3660" y="6627"/>
                    <a:pt x="3733" y="6218"/>
                  </a:cubicBezTo>
                  <a:cubicBezTo>
                    <a:pt x="3814" y="5757"/>
                    <a:pt x="3922" y="5400"/>
                    <a:pt x="4058" y="5093"/>
                  </a:cubicBezTo>
                  <a:cubicBezTo>
                    <a:pt x="4053" y="5070"/>
                    <a:pt x="4046" y="5059"/>
                    <a:pt x="4046" y="5036"/>
                  </a:cubicBezTo>
                  <a:cubicBezTo>
                    <a:pt x="4046" y="4967"/>
                    <a:pt x="4108" y="4905"/>
                    <a:pt x="4171" y="4905"/>
                  </a:cubicBezTo>
                  <a:cubicBezTo>
                    <a:pt x="4428" y="4916"/>
                    <a:pt x="4700" y="4950"/>
                    <a:pt x="5029" y="5012"/>
                  </a:cubicBezTo>
                  <a:cubicBezTo>
                    <a:pt x="5212" y="5052"/>
                    <a:pt x="5427" y="5098"/>
                    <a:pt x="5700" y="5161"/>
                  </a:cubicBezTo>
                  <a:lnTo>
                    <a:pt x="5643" y="4978"/>
                  </a:lnTo>
                  <a:lnTo>
                    <a:pt x="5603" y="4865"/>
                  </a:lnTo>
                  <a:lnTo>
                    <a:pt x="5592" y="4831"/>
                  </a:lnTo>
                  <a:lnTo>
                    <a:pt x="5574" y="4779"/>
                  </a:lnTo>
                  <a:cubicBezTo>
                    <a:pt x="5506" y="4592"/>
                    <a:pt x="5444" y="4404"/>
                    <a:pt x="5388" y="4217"/>
                  </a:cubicBezTo>
                  <a:cubicBezTo>
                    <a:pt x="5120" y="3399"/>
                    <a:pt x="4893" y="2570"/>
                    <a:pt x="4677" y="1763"/>
                  </a:cubicBezTo>
                  <a:lnTo>
                    <a:pt x="4672" y="1739"/>
                  </a:lnTo>
                  <a:cubicBezTo>
                    <a:pt x="4530" y="1233"/>
                    <a:pt x="4359" y="609"/>
                    <a:pt x="4177" y="6"/>
                  </a:cubicBezTo>
                  <a:lnTo>
                    <a:pt x="4177" y="1"/>
                  </a:lnTo>
                  <a:close/>
                </a:path>
              </a:pathLst>
            </a:custGeom>
            <a:solidFill>
              <a:srgbClr val="A7E4F2"/>
            </a:solidFill>
            <a:ln w="9525">
              <a:noFill/>
              <a:miter lim="800000"/>
              <a:headEnd/>
              <a:tailEnd/>
            </a:ln>
          </p:spPr>
          <p:txBody>
            <a:bodyPr lIns="91425" tIns="91425" rIns="91425" bIns="91425" anchor="ctr"/>
            <a:lstStyle/>
            <a:p>
              <a:pPr>
                <a:buClr>
                  <a:srgbClr val="000000"/>
                </a:buClr>
                <a:buFont typeface="Arial" charset="0"/>
                <a:buNone/>
              </a:pPr>
              <a:endParaRPr lang="el-GR"/>
            </a:p>
          </p:txBody>
        </p:sp>
      </p:grpSp>
    </p:spTree>
  </p:cSld>
  <p:clrMapOvr>
    <a:masterClrMapping/>
  </p:clrMapOvr>
</p:sld>
</file>

<file path=ppt/theme/theme1.xml><?xml version="1.0" encoding="utf-8"?>
<a:theme xmlns:a="http://schemas.openxmlformats.org/drawingml/2006/main" name="Science Subject for Elementary - 3rd Grade The Water Cycle by Slidesgo">
  <a:themeElements>
    <a:clrScheme name="Simple Light">
      <a:dk1>
        <a:srgbClr val="161616"/>
      </a:dk1>
      <a:lt1>
        <a:srgbClr val="FFFFFF"/>
      </a:lt1>
      <a:dk2>
        <a:srgbClr val="DBF7FF"/>
      </a:dk2>
      <a:lt2>
        <a:srgbClr val="D8C8A9"/>
      </a:lt2>
      <a:accent1>
        <a:srgbClr val="A7E4F2"/>
      </a:accent1>
      <a:accent2>
        <a:srgbClr val="FFB03B"/>
      </a:accent2>
      <a:accent3>
        <a:srgbClr val="168039"/>
      </a:accent3>
      <a:accent4>
        <a:srgbClr val="6A3F00"/>
      </a:accent4>
      <a:accent5>
        <a:srgbClr val="6BB251"/>
      </a:accent5>
      <a:accent6>
        <a:srgbClr val="6C8F00"/>
      </a:accent6>
      <a:hlink>
        <a:srgbClr val="16161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354</Words>
  <PresentationFormat>Προβολή στην οθόνη (16:9)</PresentationFormat>
  <Paragraphs>36</Paragraphs>
  <Slides>9</Slides>
  <Notes>9</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9</vt:i4>
      </vt:variant>
    </vt:vector>
  </HeadingPairs>
  <TitlesOfParts>
    <vt:vector size="18" baseType="lpstr">
      <vt:lpstr>Arial</vt:lpstr>
      <vt:lpstr>Sigmar One</vt:lpstr>
      <vt:lpstr>Karla</vt:lpstr>
      <vt:lpstr>Wingdings</vt:lpstr>
      <vt:lpstr>Times New Roman</vt:lpstr>
      <vt:lpstr>Calibri</vt:lpstr>
      <vt:lpstr>Symbol</vt:lpstr>
      <vt:lpstr>Bebas Neue</vt:lpstr>
      <vt:lpstr>Science Subject for Elementary - 3rd Grade The Water Cycle by Slidesgo</vt:lpstr>
      <vt:lpstr>  Μελέτη περίπτωσης (δημιουργία σχετικής παρουσίασης) έτοιμων εκπαιδευτικών σεναρίων σε ομάδες. Οι επιμορφούμενοι χωρισμένοι σε ομάδες των 2-3 ατόμων μελετούν από ένα έτοιμο εκπαιδευτικό σενάριο που έχει καταβιβάσει ο επιμορφωτής τους (ή δικής τους επιλογής) από τα αποθετήρια εκπαιδευτικών σεναρίων/δραστηριοτήτων Ιφιγένεια (http://ifigeneia.cti.gr) ή από το «Φωτόδεντρο Εκπαιδευτικά Σενάρια» (https://photodentro.edu.gr/ls/), Τελευταία προσπέλαση, 10/02/2025. • Ποια υπολογιστικά περιβάλλοντα χρησιμοποιούνται; • Με ποιον τρόπο ο δημιουργός του σεναρίου ανιχνεύει τις εναλλακτικές αντιλήψεις των μαθητών; • Οι δραστηριότητες υλοποίησης που καλούνται να πραγματοποιήσουν οι μαθητές είναι συμβατές με τους στόχους του σεναρίου; Υπάρχουν κάποιοι στόχοι που δεν «καλύπτονται» από αντίστοιχες δραστηριότητες; • Ποια είναι η προστιθέμενη αξία της χρήσης των λογισμικών που προτείνονται; Θα μπορούσατε ίσως να προτείνετε άλλα αντίστοιχα λογισμικά; • Συμφωνείτε με την μεθοδολογική προσέγγιση που ακολουθείται; Θα μπορούσατε ίσως να προτείνετε κάποια άλλη; • Με ποιον τρόπο γίνεται η αξιολόγηση των μαθητών και του σεναρίου; </vt:lpstr>
      <vt:lpstr>1. Ποια υπολογιστικά περιβάλλοντα χρησιμοποιούνται;</vt:lpstr>
      <vt:lpstr>Διαφάνεια 3</vt:lpstr>
      <vt:lpstr>3. Οι δραστηριότητες υλοποίησης είναι συμβατές με τους στόχους του σεναρίου; Υπάρχουν στόχοι που δεν καλύπτονται;  Ναι, οι δραστηριότητες είναι συμβατές. Παρατήρηση φαινομένων (μέσω προσομοίωσης), Κατασκευή του μοντέλου του κύκλου του νερού, Ανάπτυξη λεξιλογίου (εξάτμιση, συμπύκνωση, κατακρήμνιση κτλ). Όλοι οι βασικοί στόχοι καλύπτονται. Ίσως, ωστόσο, λείπει κάποια αναφορά σε συναισθηματικούς ή αξιακούς στόχους, όπως η περιβαλλοντική ευαισθητοποίηση (π.χ. σχέση ανθρώπινης δραστηριότητας με το νερό). </vt:lpstr>
      <vt:lpstr>Διαφάνεια 5</vt:lpstr>
      <vt:lpstr>5. Συμφωνείτε με την μεθοδολογική προσέγγιση που ακολουθείται; Θα μπορούσατε να προτείνετε κάποια άλλη;</vt:lpstr>
      <vt:lpstr>6. Με ποιον τρόπο γίνεται η αξιολόγηση των μαθητών και του σεναρίου;  Αξιολόγηση των μαθητών: Παρατήρηση συμμετοχής στη συζήτηση. Συμπλήρωση φύλλων εργασίας. Δημιουργία αφίσας/μοντέλου του κύκλου του νερού. Αξιολόγηση του σεναρίου: Μέσα από τη συλλογή σχολίων από τους μαθητές (π.χ. τι τους άρεσε/δυσκόλεψε). Ανατροφοδότηση μέσω σύντομων ερωτηματολογίων ή προφορικών συζητήσεων.</vt:lpstr>
      <vt:lpstr>Συμπέρασμα: Το σενάριο για τον "Κύκλο του Νερού" είναι καλοσχεδιασμένο, ενεργοποιεί τη μαθησιακή διαδικασία με σύγχρονα εργαλεία, και προάγει τη διερεύνηση. Με μικρές ενισχύσεις (όπως περιβαλλοντικές δράσεις ή διαθεματικές συνδέσεις) μπορεί να γίνει ακόμα πιο ολοκληρωμένο. </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Π3. Δραστηριότητα Μελέτη περίπτωσης (δημιουργία σχετικής παρουσίασης) έτοιμων εκπαιδευτικών σεναρίων σε ομάδες. Ολοκληρώνεται η δραστηριότητα της σύγχρονης συνεδρίας του παρόντος Εκπαιδευτικού Πακέτου 3: Οι επιμορφούμενοι χωρισμένοι σε ομάδες των 2-3 ατόμων μελετούν από ένα έτοιμο εκπαιδευτικό σενάριο που έχει καταβιβάσει ο επιμορφωτής τους (ή δικής τους επιλογής) από τα αποθετήρια εκπαιδευτικών σεναρίων/δραστηριοτήτων Ιφιγένεια (http://ifigeneia.cti.gr) ή από το «Φωτόδεντρο Εκπαιδευτικά Σενάρια» (https://photodentro.edu.gr/ls/), Τελευταία προσπέλαση, 10/02/2025. Προσπαθούν να απαντήσουν στις παρακάτω ερωτήσεις εντοπίζοντας τα κατάλληλα σημεία του σεναρίου. Μπορούν επίσης να ανοίξουν τα φύλλα εργασίας του σεναρίου. • Ποια υπολογιστικά περιβάλλοντα χρησιμοποιούνται; • Με ποιον τρόπο ο δημιουργός του σεναρίου ανιχνεύει τις εναλλακτικές αντιλήψεις των μαθητών; • Οι δραστηριότητες υλοποίησης που καλούνται να πραγματοποιήσουν οι μαθητές είναι συμβατές με τους στόχους του σεναρίου; Υπάρχουν κάποιοι στόχοι που δεν «καλύπτονται» από αντίστοιχες δραστηριότητες; • Ποια είναι η προστιθέμενη αξία της χρήσης των λογισμικών που προτείνονται; Θα μπορούσατε ίσως να προτείνετε άλλα αντίστοιχα λογισμικά; • Συμφωνείτε με την μεθοδολογική προσέγγιση που ακολουθείται; Θα μπορούσατε ίσως να προτείνετε κάποια άλλη; • Με ποιον τρόπο γίνεται η αξιολόγηση των μαθητών και του σεναρίου; Οι ομάδες ολοκληρώνουν τη δημιουργία της παρουσίασης την οποία είχαν ξεκινήσει στη διάρκεια της σύγχρονης συνεδρίας και την αναρτούν στον κατάλληλα διαμορφωμένο χώρο ανάρτησης ασύγχρονων δραστηριοτήτων του παρόντος εκπαιδευτικού πακέτου.</dc:title>
  <dc:creator>User</dc:creator>
  <cp:lastModifiedBy>User</cp:lastModifiedBy>
  <cp:revision>12</cp:revision>
  <dcterms:modified xsi:type="dcterms:W3CDTF">2025-11-09T11:20:51Z</dcterms:modified>
</cp:coreProperties>
</file>